
<file path=[Content_Types].xml><?xml version="1.0" encoding="utf-8"?>
<Types xmlns="http://schemas.openxmlformats.org/package/2006/content-types">
  <Override PartName="/ppt/slides/slide47.xml" ContentType="application/vnd.openxmlformats-officedocument.presentationml.slide+xml"/>
  <Override PartName="/ppt/slides/slide58.xml" ContentType="application/vnd.openxmlformats-officedocument.presentationml.slide+xml"/>
  <Override PartName="/ppt/slides/slide94.xml" ContentType="application/vnd.openxmlformats-officedocument.presentationml.slide+xml"/>
  <Override PartName="/ppt/notesSlides/notesSlide2.xml" ContentType="application/vnd.openxmlformats-officedocument.presentationml.notesSlide+xml"/>
  <Override PartName="/ppt/slides/slide36.xml" ContentType="application/vnd.openxmlformats-officedocument.presentationml.slide+xml"/>
  <Override PartName="/ppt/slides/slide83.xml" ContentType="application/vnd.openxmlformats-officedocument.presentationml.slide+xml"/>
  <Override PartName="/ppt/slides/slide120.xml" ContentType="application/vnd.openxmlformats-officedocument.presentationml.slide+xml"/>
  <Override PartName="/ppt/slides/slide131.xml" ContentType="application/vnd.openxmlformats-officedocument.presentationml.slide+xml"/>
  <Override PartName="/ppt/slides/slide25.xml" ContentType="application/vnd.openxmlformats-officedocument.presentationml.slide+xml"/>
  <Override PartName="/ppt/slides/slide72.xml" ContentType="application/vnd.openxmlformats-officedocument.presentationml.slide+xml"/>
  <Override PartName="/ppt/slideLayouts/slideLayout2.xml" ContentType="application/vnd.openxmlformats-officedocument.presentationml.slideLayout+xml"/>
  <Override PartName="/ppt/slideLayouts/slideLayout35.xml" ContentType="application/vnd.openxmlformats-officedocument.presentationml.slideLayout+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4.xml" ContentType="application/vnd.openxmlformats-officedocument.presentationml.slideLayout+xml"/>
  <Override PartName="/ppt/notesSlides/notesSlide16.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slideLayouts/slideLayout20.xml" ContentType="application/vnd.openxmlformats-officedocument.presentationml.slideLayout+xml"/>
  <Override PartName="/ppt/slideLayouts/slideLayout31.xml" ContentType="application/vnd.openxmlformats-officedocument.presentationml.slideLayout+xml"/>
  <Override PartName="/ppt/slides/slide129.xml" ContentType="application/vnd.openxmlformats-officedocument.presentationml.slide+xml"/>
  <Override PartName="/ppt/notesSlides/notesSlide12.xml" ContentType="application/vnd.openxmlformats-officedocument.presentationml.notesSlide+xml"/>
  <Override PartName="/ppt/slides/slide99.xml" ContentType="application/vnd.openxmlformats-officedocument.presentationml.slide+xml"/>
  <Override PartName="/ppt/slides/slide118.xml" ContentType="application/vnd.openxmlformats-officedocument.presentationml.slide+xml"/>
  <Override PartName="/ppt/notesSlides/notesSlide7.xml" ContentType="application/vnd.openxmlformats-officedocument.presentationml.notesSlide+xml"/>
  <Default Extension="xlsx" ContentType="application/vnd.openxmlformats-officedocument.spreadsheetml.sheet"/>
  <Override PartName="/ppt/charts/chart3.xml" ContentType="application/vnd.openxmlformats-officedocument.drawingml.chart+xml"/>
  <Override PartName="/ppt/slides/slide9.xml" ContentType="application/vnd.openxmlformats-officedocument.presentationml.slide+xml"/>
  <Override PartName="/ppt/slides/slide59.xml" ContentType="application/vnd.openxmlformats-officedocument.presentationml.slide+xml"/>
  <Override PartName="/ppt/slides/slide77.xml" ContentType="application/vnd.openxmlformats-officedocument.presentationml.slide+xml"/>
  <Override PartName="/ppt/slides/slide88.xml" ContentType="application/vnd.openxmlformats-officedocument.presentationml.slide+xml"/>
  <Override PartName="/ppt/slides/slide107.xml" ContentType="application/vnd.openxmlformats-officedocument.presentationml.slide+xml"/>
  <Override PartName="/ppt/slides/slide125.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s/slide66.xml" ContentType="application/vnd.openxmlformats-officedocument.presentationml.slide+xml"/>
  <Override PartName="/ppt/slides/slide95.xml" ContentType="application/vnd.openxmlformats-officedocument.presentationml.slide+xml"/>
  <Override PartName="/ppt/slides/slide103.xml" ContentType="application/vnd.openxmlformats-officedocument.presentationml.slide+xml"/>
  <Override PartName="/ppt/slides/slide114.xml" ContentType="application/vnd.openxmlformats-officedocument.presentationml.slide+xml"/>
  <Override PartName="/ppt/slides/slide132.xml" ContentType="application/vnd.openxmlformats-officedocument.presentationml.slide+xml"/>
  <Override PartName="/ppt/slideLayouts/slideLayout7.xml" ContentType="application/vnd.openxmlformats-officedocument.presentationml.slideLayout+xml"/>
  <Override PartName="/ppt/slideLayouts/slideLayout29.xml" ContentType="application/vnd.openxmlformats-officedocument.presentationml.slideLayout+xml"/>
  <Default Extension="png" ContentType="image/png"/>
  <Override PartName="/ppt/notesSlides/notesSlide3.xml" ContentType="application/vnd.openxmlformats-officedocument.presentationml.notesSlide+xml"/>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slides/slide73.xml" ContentType="application/vnd.openxmlformats-officedocument.presentationml.slide+xml"/>
  <Override PartName="/ppt/slides/slide84.xml" ContentType="application/vnd.openxmlformats-officedocument.presentationml.slide+xml"/>
  <Override PartName="/ppt/slides/slide121.xml" ContentType="application/vnd.openxmlformats-officedocument.presentationml.slide+xml"/>
  <Override PartName="/ppt/presProps.xml" ContentType="application/vnd.openxmlformats-officedocument.presentationml.presProps+xml"/>
  <Override PartName="/ppt/slideLayouts/slideLayout18.xml" ContentType="application/vnd.openxmlformats-officedocument.presentationml.slideLayout+xml"/>
  <Override PartName="/ppt/theme/theme2.xml" ContentType="application/vnd.openxmlformats-officedocument.theme+xml"/>
  <Override PartName="/ppt/slides/slide1.xml" ContentType="application/vnd.openxmlformats-officedocument.presentationml.slide+xml"/>
  <Override PartName="/ppt/slides/slide15.xml" ContentType="application/vnd.openxmlformats-officedocument.presentationml.slide+xml"/>
  <Override PartName="/ppt/slides/slide33.xml" ContentType="application/vnd.openxmlformats-officedocument.presentationml.slide+xml"/>
  <Override PartName="/ppt/slides/slide44.xml" ContentType="application/vnd.openxmlformats-officedocument.presentationml.slide+xml"/>
  <Override PartName="/ppt/slides/slide62.xml" ContentType="application/vnd.openxmlformats-officedocument.presentationml.slide+xml"/>
  <Override PartName="/ppt/slides/slide80.xml" ContentType="application/vnd.openxmlformats-officedocument.presentationml.slide+xml"/>
  <Override PartName="/ppt/slides/slide91.xml" ContentType="application/vnd.openxmlformats-officedocument.presentationml.slide+xml"/>
  <Override PartName="/ppt/slides/slide110.xml" ContentType="application/vnd.openxmlformats-officedocument.presentationml.slide+xml"/>
  <Override PartName="/ppt/slideLayouts/slideLayout3.xml" ContentType="application/vnd.openxmlformats-officedocument.presentationml.slideLayout+xml"/>
  <Override PartName="/ppt/slideLayouts/slideLayout25.xml" ContentType="application/vnd.openxmlformats-officedocument.presentationml.slideLayout+xml"/>
  <Override PartName="/ppt/notesSlides/notesSlide17.xml" ContentType="application/vnd.openxmlformats-officedocument.presentationml.notesSlide+xml"/>
  <Override PartName="/ppt/presentation.xml" ContentType="application/vnd.openxmlformats-officedocument.presentationml.presentation.main+xml"/>
  <Override PartName="/ppt/slides/slide22.xml" ContentType="application/vnd.openxmlformats-officedocument.presentationml.slide+xml"/>
  <Override PartName="/ppt/slides/slide51.xml" ContentType="application/vnd.openxmlformats-officedocument.presentationml.slide+xml"/>
  <Override PartName="/ppt/slideLayouts/slideLayout14.xml" ContentType="application/vnd.openxmlformats-officedocument.presentationml.slideLayout+xml"/>
  <Override PartName="/ppt/slideLayouts/slideLayout32.xml" ContentType="application/vnd.openxmlformats-officedocument.presentationml.slideLayout+xml"/>
  <Override PartName="/docProps/app.xml" ContentType="application/vnd.openxmlformats-officedocument.extended-properties+xml"/>
  <Override PartName="/ppt/slides/slide11.xml" ContentType="application/vnd.openxmlformats-officedocument.presentationml.slide+xml"/>
  <Override PartName="/ppt/slides/slide40.xml" ContentType="application/vnd.openxmlformats-officedocument.presentationml.slide+xml"/>
  <Override PartName="/ppt/slideLayouts/slideLayout21.xml" ContentType="application/vnd.openxmlformats-officedocument.presentationml.slideLayout+xml"/>
  <Override PartName="/ppt/notesSlides/notesSlide13.xml" ContentType="application/vnd.openxmlformats-officedocument.presentationml.notesSlide+xml"/>
  <Override PartName="/ppt/slides/slide119.xml" ContentType="application/vnd.openxmlformats-officedocument.presentationml.slide+xml"/>
  <Override PartName="/ppt/slideLayouts/slideLayout10.xml" ContentType="application/vnd.openxmlformats-officedocument.presentationml.slideLayout+xml"/>
  <Override PartName="/ppt/notesSlides/notesSlide8.xml" ContentType="application/vnd.openxmlformats-officedocument.presentationml.notesSlide+xml"/>
  <Override PartName="/ppt/slides/slide89.xml" ContentType="application/vnd.openxmlformats-officedocument.presentationml.slide+xml"/>
  <Override PartName="/ppt/slides/slide108.xml" ContentType="application/vnd.openxmlformats-officedocument.presentationml.slide+xml"/>
  <Override PartName="/ppt/slides/slide126.xml" ContentType="application/vnd.openxmlformats-officedocument.presentationml.slide+xml"/>
  <Override PartName="/ppt/slides/slide49.xml" ContentType="application/vnd.openxmlformats-officedocument.presentationml.slide+xml"/>
  <Override PartName="/ppt/slides/slide78.xml" ContentType="application/vnd.openxmlformats-officedocument.presentationml.slide+xml"/>
  <Override PartName="/ppt/slides/slide96.xml" ContentType="application/vnd.openxmlformats-officedocument.presentationml.slide+xml"/>
  <Override PartName="/ppt/slides/slide115.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s/slide67.xml" ContentType="application/vnd.openxmlformats-officedocument.presentationml.slide+xml"/>
  <Override PartName="/ppt/slides/slide85.xml" ContentType="application/vnd.openxmlformats-officedocument.presentationml.slide+xml"/>
  <Override PartName="/ppt/slides/slide104.xml" ContentType="application/vnd.openxmlformats-officedocument.presentationml.slide+xml"/>
  <Override PartName="/ppt/slides/slide122.xml" ContentType="application/vnd.openxmlformats-officedocument.presentationml.slide+xml"/>
  <Override PartName="/ppt/slides/slide133.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s/slide74.xml" ContentType="application/vnd.openxmlformats-officedocument.presentationml.slide+xml"/>
  <Override PartName="/ppt/slides/slide92.xml" ContentType="application/vnd.openxmlformats-officedocument.presentationml.slide+xml"/>
  <Override PartName="/ppt/slides/slide111.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Override PartName="/ppt/slides/slide63.xml" ContentType="application/vnd.openxmlformats-officedocument.presentationml.slide+xml"/>
  <Override PartName="/ppt/slides/slide81.xml" ContentType="application/vnd.openxmlformats-officedocument.presentationml.slide+xml"/>
  <Override PartName="/ppt/slides/slide100.xml" ContentType="application/vnd.openxmlformats-officedocument.presentationml.slide+xml"/>
  <Override PartName="/ppt/slideLayouts/slideLayout15.xml" ContentType="application/vnd.openxmlformats-officedocument.presentationml.slideLayout+xml"/>
  <Override PartName="/ppt/slideLayouts/slideLayout26.xml" ContentType="application/vnd.openxmlformats-officedocument.presentationml.slideLayout+xml"/>
  <Override PartName="/ppt/notesSlides/notesSlide18.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slides/slide70.xml" ContentType="application/vnd.openxmlformats-officedocument.presentationml.slide+xml"/>
  <Override PartName="/ppt/slideLayouts/slideLayout22.xml" ContentType="application/vnd.openxmlformats-officedocument.presentationml.slideLayout+xml"/>
  <Override PartName="/ppt/slideLayouts/slideLayout33.xml" ContentType="application/vnd.openxmlformats-officedocument.presentationml.slideLayout+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9.xml" ContentType="application/vnd.openxmlformats-officedocument.presentationml.notesSlide+xml"/>
  <Override PartName="/ppt/slides/slide79.xml" ContentType="application/vnd.openxmlformats-officedocument.presentationml.slide+xml"/>
  <Override PartName="/ppt/slides/slide109.xml" ContentType="application/vnd.openxmlformats-officedocument.presentationml.slide+xml"/>
  <Override PartName="/ppt/slides/slide127.xml" ContentType="application/vnd.openxmlformats-officedocument.presentationml.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68.xml" ContentType="application/vnd.openxmlformats-officedocument.presentationml.slide+xml"/>
  <Override PartName="/ppt/slides/slide97.xml" ContentType="application/vnd.openxmlformats-officedocument.presentationml.slide+xml"/>
  <Override PartName="/ppt/slides/slide116.xml" ContentType="application/vnd.openxmlformats-officedocument.presentationml.slide+xml"/>
  <Override PartName="/ppt/slides/slide134.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charts/chart1.xml" ContentType="application/vnd.openxmlformats-officedocument.drawingml.chart+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slides/slide75.xml" ContentType="application/vnd.openxmlformats-officedocument.presentationml.slide+xml"/>
  <Override PartName="/ppt/slides/slide86.xml" ContentType="application/vnd.openxmlformats-officedocument.presentationml.slide+xml"/>
  <Override PartName="/ppt/slides/slide105.xml" ContentType="application/vnd.openxmlformats-officedocument.presentationml.slide+xml"/>
  <Override PartName="/ppt/slides/slide123.xml" ContentType="application/vnd.openxmlformats-officedocument.presentationml.slide+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s/slide64.xml" ContentType="application/vnd.openxmlformats-officedocument.presentationml.slide+xml"/>
  <Override PartName="/ppt/slides/slide93.xml" ContentType="application/vnd.openxmlformats-officedocument.presentationml.slide+xml"/>
  <Override PartName="/ppt/slides/slide101.xml" ContentType="application/vnd.openxmlformats-officedocument.presentationml.slide+xml"/>
  <Override PartName="/ppt/slides/slide112.xml" ContentType="application/vnd.openxmlformats-officedocument.presentationml.slide+xml"/>
  <Override PartName="/ppt/slides/slide130.xml" ContentType="application/vnd.openxmlformats-officedocument.presentationml.slide+xml"/>
  <Override PartName="/ppt/slideLayouts/slideLayout5.xml" ContentType="application/vnd.openxmlformats-officedocument.presentationml.slideLayout+xml"/>
  <Override PartName="/ppt/slideLayouts/slideLayout27.xml" ContentType="application/vnd.openxmlformats-officedocument.presentationml.slideLayout+xml"/>
  <Override PartName="/ppt/notesSlides/notesSlide19.xml" ContentType="application/vnd.openxmlformats-officedocument.presentationml.notesSlide+xml"/>
  <Override PartName="/ppt/slides/slide24.xml" ContentType="application/vnd.openxmlformats-officedocument.presentationml.slide+xml"/>
  <Override PartName="/ppt/slides/slide35.xml" ContentType="application/vnd.openxmlformats-officedocument.presentationml.slide+xml"/>
  <Override PartName="/ppt/slides/slide53.xml" ContentType="application/vnd.openxmlformats-officedocument.presentationml.slide+xml"/>
  <Override PartName="/ppt/slides/slide71.xml" ContentType="application/vnd.openxmlformats-officedocument.presentationml.slide+xml"/>
  <Override PartName="/ppt/slides/slide82.xml" ContentType="application/vnd.openxmlformats-officedocument.presentationml.slide+xml"/>
  <Override PartName="/ppt/slideLayouts/slideLayout16.xml" ContentType="application/vnd.openxmlformats-officedocument.presentationml.slideLayout+xml"/>
  <Override PartName="/ppt/slideLayouts/slideLayout34.xml" ContentType="application/vnd.openxmlformats-officedocument.presentationml.slideLayout+xml"/>
  <Default Extension="jpeg" ContentType="image/jpeg"/>
  <Override PartName="/ppt/slides/slide13.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23.xml" ContentType="application/vnd.openxmlformats-officedocument.presentationml.slideLayout+xml"/>
  <Override PartName="/ppt/notesSlides/notesSlide15.xml" ContentType="application/vnd.openxmlformats-officedocument.presentationml.notesSlide+xml"/>
  <Override PartName="/ppt/slides/slide20.xml" ContentType="application/vnd.openxmlformats-officedocument.presentationml.slide+xml"/>
  <Override PartName="/ppt/slideLayouts/slideLayout12.xml" ContentType="application/vnd.openxmlformats-officedocument.presentationml.slideLayout+xml"/>
  <Override PartName="/ppt/slideLayouts/slideLayout30.xml" ContentType="application/vnd.openxmlformats-officedocument.presentationml.slideLayout+xml"/>
  <Override PartName="/ppt/notesSlides/notesSlide11.xml" ContentType="application/vnd.openxmlformats-officedocument.presentationml.notesSlide+xml"/>
  <Override PartName="/ppt/slides/slide98.xml" ContentType="application/vnd.openxmlformats-officedocument.presentationml.slide+xml"/>
  <Override PartName="/ppt/slides/slide117.xml" ContentType="application/vnd.openxmlformats-officedocument.presentationml.slide+xml"/>
  <Override PartName="/ppt/slides/slide128.xml" ContentType="application/vnd.openxmlformats-officedocument.presentationml.slide+xml"/>
  <Override PartName="/ppt/notesSlides/notesSlide6.xml" ContentType="application/vnd.openxmlformats-officedocument.presentationml.notesSlide+xml"/>
  <Override PartName="/ppt/slides/slide8.xml" ContentType="application/vnd.openxmlformats-officedocument.presentationml.slide+xml"/>
  <Override PartName="/ppt/slides/slide69.xml" ContentType="application/vnd.openxmlformats-officedocument.presentationml.slide+xml"/>
  <Override PartName="/ppt/slides/slide87.xml" ContentType="application/vnd.openxmlformats-officedocument.presentationml.slide+xml"/>
  <Override PartName="/ppt/slides/slide106.xml" ContentType="application/vnd.openxmlformats-officedocument.presentationml.slide+xml"/>
  <Override PartName="/ppt/slides/slide124.xml" ContentType="application/vnd.openxmlformats-officedocument.presentationml.slide+xml"/>
  <Override PartName="/ppt/slides/slide135.xml" ContentType="application/vnd.openxmlformats-officedocument.presentationml.slide+xml"/>
  <Override PartName="/ppt/charts/chart2.xml" ContentType="application/vnd.openxmlformats-officedocument.drawingml.chart+xml"/>
  <Override PartName="/ppt/slides/slide29.xml" ContentType="application/vnd.openxmlformats-officedocument.presentationml.slide+xml"/>
  <Override PartName="/ppt/slides/slide76.xml" ContentType="application/vnd.openxmlformats-officedocument.presentationml.slide+xml"/>
  <Override PartName="/ppt/slides/slide113.xml" ContentType="application/vnd.openxmlformats-officedocument.presentationml.slide+xml"/>
  <Override PartName="/ppt/slides/slide4.xml" ContentType="application/vnd.openxmlformats-officedocument.presentationml.slide+xml"/>
  <Override PartName="/ppt/slides/slide18.xml" ContentType="application/vnd.openxmlformats-officedocument.presentationml.slide+xml"/>
  <Override PartName="/ppt/slides/slide54.xml" ContentType="application/vnd.openxmlformats-officedocument.presentationml.slide+xml"/>
  <Override PartName="/ppt/slides/slide65.xml" ContentType="application/vnd.openxmlformats-officedocument.presentationml.slide+xml"/>
  <Override PartName="/ppt/slides/slide102.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Layouts/slideLayout28.xml" ContentType="application/vnd.openxmlformats-officedocument.presentationml.slideLayout+xml"/>
  <Override PartName="/ppt/slides/slide43.xml" ContentType="application/vnd.openxmlformats-officedocument.presentationml.slide+xml"/>
  <Override PartName="/ppt/slides/slide90.xml" ContentType="application/vnd.openxmlformats-officedocument.presentationml.slide+xml"/>
  <Override PartName="/ppt/theme/theme1.xml" ContentType="application/vnd.openxmlformats-officedocument.them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37"/>
  </p:notesMasterIdLst>
  <p:handoutMasterIdLst>
    <p:handoutMasterId r:id="rId138"/>
  </p:handoutMasterIdLst>
  <p:sldIdLst>
    <p:sldId id="398" r:id="rId2"/>
    <p:sldId id="257" r:id="rId3"/>
    <p:sldId id="349" r:id="rId4"/>
    <p:sldId id="307" r:id="rId5"/>
    <p:sldId id="393" r:id="rId6"/>
    <p:sldId id="394" r:id="rId7"/>
    <p:sldId id="287" r:id="rId8"/>
    <p:sldId id="300" r:id="rId9"/>
    <p:sldId id="356" r:id="rId10"/>
    <p:sldId id="301" r:id="rId11"/>
    <p:sldId id="302" r:id="rId12"/>
    <p:sldId id="303" r:id="rId13"/>
    <p:sldId id="289" r:id="rId14"/>
    <p:sldId id="341" r:id="rId15"/>
    <p:sldId id="348" r:id="rId16"/>
    <p:sldId id="342" r:id="rId17"/>
    <p:sldId id="343" r:id="rId18"/>
    <p:sldId id="347" r:id="rId19"/>
    <p:sldId id="345" r:id="rId20"/>
    <p:sldId id="344" r:id="rId21"/>
    <p:sldId id="346" r:id="rId22"/>
    <p:sldId id="395" r:id="rId23"/>
    <p:sldId id="358" r:id="rId24"/>
    <p:sldId id="260" r:id="rId25"/>
    <p:sldId id="262" r:id="rId26"/>
    <p:sldId id="263" r:id="rId27"/>
    <p:sldId id="264" r:id="rId28"/>
    <p:sldId id="364" r:id="rId29"/>
    <p:sldId id="365" r:id="rId30"/>
    <p:sldId id="265" r:id="rId31"/>
    <p:sldId id="357" r:id="rId32"/>
    <p:sldId id="396" r:id="rId33"/>
    <p:sldId id="267" r:id="rId34"/>
    <p:sldId id="268" r:id="rId35"/>
    <p:sldId id="334" r:id="rId36"/>
    <p:sldId id="266" r:id="rId37"/>
    <p:sldId id="335" r:id="rId38"/>
    <p:sldId id="366" r:id="rId39"/>
    <p:sldId id="337" r:id="rId40"/>
    <p:sldId id="338" r:id="rId41"/>
    <p:sldId id="339" r:id="rId42"/>
    <p:sldId id="340" r:id="rId43"/>
    <p:sldId id="367" r:id="rId44"/>
    <p:sldId id="399" r:id="rId45"/>
    <p:sldId id="400" r:id="rId46"/>
    <p:sldId id="368" r:id="rId47"/>
    <p:sldId id="401" r:id="rId48"/>
    <p:sldId id="402" r:id="rId49"/>
    <p:sldId id="269" r:id="rId50"/>
    <p:sldId id="270" r:id="rId51"/>
    <p:sldId id="271" r:id="rId52"/>
    <p:sldId id="272" r:id="rId53"/>
    <p:sldId id="273" r:id="rId54"/>
    <p:sldId id="274" r:id="rId55"/>
    <p:sldId id="275" r:id="rId56"/>
    <p:sldId id="276" r:id="rId57"/>
    <p:sldId id="371" r:id="rId58"/>
    <p:sldId id="372" r:id="rId59"/>
    <p:sldId id="373" r:id="rId60"/>
    <p:sldId id="277" r:id="rId61"/>
    <p:sldId id="304" r:id="rId62"/>
    <p:sldId id="305" r:id="rId63"/>
    <p:sldId id="306" r:id="rId64"/>
    <p:sldId id="369" r:id="rId65"/>
    <p:sldId id="370" r:id="rId66"/>
    <p:sldId id="278" r:id="rId67"/>
    <p:sldId id="279" r:id="rId68"/>
    <p:sldId id="280" r:id="rId69"/>
    <p:sldId id="281" r:id="rId70"/>
    <p:sldId id="282" r:id="rId71"/>
    <p:sldId id="283" r:id="rId72"/>
    <p:sldId id="284" r:id="rId73"/>
    <p:sldId id="386" r:id="rId74"/>
    <p:sldId id="285" r:id="rId75"/>
    <p:sldId id="351" r:id="rId76"/>
    <p:sldId id="286" r:id="rId77"/>
    <p:sldId id="381" r:id="rId78"/>
    <p:sldId id="382" r:id="rId79"/>
    <p:sldId id="383" r:id="rId80"/>
    <p:sldId id="384" r:id="rId81"/>
    <p:sldId id="385" r:id="rId82"/>
    <p:sldId id="288" r:id="rId83"/>
    <p:sldId id="299" r:id="rId84"/>
    <p:sldId id="290" r:id="rId85"/>
    <p:sldId id="374" r:id="rId86"/>
    <p:sldId id="375" r:id="rId87"/>
    <p:sldId id="291" r:id="rId88"/>
    <p:sldId id="292" r:id="rId89"/>
    <p:sldId id="293" r:id="rId90"/>
    <p:sldId id="296" r:id="rId91"/>
    <p:sldId id="376" r:id="rId92"/>
    <p:sldId id="377" r:id="rId93"/>
    <p:sldId id="352" r:id="rId94"/>
    <p:sldId id="353" r:id="rId95"/>
    <p:sldId id="355" r:id="rId96"/>
    <p:sldId id="354" r:id="rId97"/>
    <p:sldId id="390" r:id="rId98"/>
    <p:sldId id="391" r:id="rId99"/>
    <p:sldId id="295" r:id="rId100"/>
    <p:sldId id="350" r:id="rId101"/>
    <p:sldId id="297" r:id="rId102"/>
    <p:sldId id="362" r:id="rId103"/>
    <p:sldId id="380" r:id="rId104"/>
    <p:sldId id="387" r:id="rId105"/>
    <p:sldId id="388" r:id="rId106"/>
    <p:sldId id="389" r:id="rId107"/>
    <p:sldId id="298" r:id="rId108"/>
    <p:sldId id="310" r:id="rId109"/>
    <p:sldId id="311" r:id="rId110"/>
    <p:sldId id="312" r:id="rId111"/>
    <p:sldId id="309" r:id="rId112"/>
    <p:sldId id="313" r:id="rId113"/>
    <p:sldId id="314" r:id="rId114"/>
    <p:sldId id="336" r:id="rId115"/>
    <p:sldId id="315" r:id="rId116"/>
    <p:sldId id="316" r:id="rId117"/>
    <p:sldId id="317" r:id="rId118"/>
    <p:sldId id="319" r:id="rId119"/>
    <p:sldId id="320" r:id="rId120"/>
    <p:sldId id="321" r:id="rId121"/>
    <p:sldId id="323" r:id="rId122"/>
    <p:sldId id="322" r:id="rId123"/>
    <p:sldId id="324" r:id="rId124"/>
    <p:sldId id="326" r:id="rId125"/>
    <p:sldId id="327" r:id="rId126"/>
    <p:sldId id="379" r:id="rId127"/>
    <p:sldId id="392" r:id="rId128"/>
    <p:sldId id="328" r:id="rId129"/>
    <p:sldId id="329" r:id="rId130"/>
    <p:sldId id="330" r:id="rId131"/>
    <p:sldId id="331" r:id="rId132"/>
    <p:sldId id="332" r:id="rId133"/>
    <p:sldId id="333" r:id="rId134"/>
    <p:sldId id="360" r:id="rId135"/>
    <p:sldId id="361" r:id="rId136"/>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 xmlns:p14="http://schemas.microsoft.com/office/powerpoint/2010/main" val="0"/>
    </p:ext>
    <p:ext uri="{D31A062A-798A-4329-ABDD-BBA856620510}">
      <p14:defaultImageDpi xmlns=""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showOutlineIcons="0">
    <p:restoredLeft sz="13015" autoAdjust="0"/>
    <p:restoredTop sz="94660"/>
  </p:normalViewPr>
  <p:slideViewPr>
    <p:cSldViewPr>
      <p:cViewPr varScale="1">
        <p:scale>
          <a:sx n="69" d="100"/>
          <a:sy n="69" d="100"/>
        </p:scale>
        <p:origin x="-1518" y="-108"/>
      </p:cViewPr>
      <p:guideLst>
        <p:guide orient="horz" pos="2160"/>
        <p:guide pos="2880"/>
      </p:guideLst>
    </p:cSldViewPr>
  </p:slideViewPr>
  <p:notesTextViewPr>
    <p:cViewPr>
      <p:scale>
        <a:sx n="1" d="1"/>
        <a:sy n="1" d="1"/>
      </p:scale>
      <p:origin x="0" y="0"/>
    </p:cViewPr>
  </p:notesTextViewPr>
  <p:sorterViewPr>
    <p:cViewPr>
      <p:scale>
        <a:sx n="20" d="100"/>
        <a:sy n="20" d="100"/>
      </p:scale>
      <p:origin x="0" y="0"/>
    </p:cViewPr>
  </p:sorterViewPr>
  <p:notesViewPr>
    <p:cSldViewPr>
      <p:cViewPr varScale="1">
        <p:scale>
          <a:sx n="56" d="100"/>
          <a:sy n="56" d="100"/>
        </p:scale>
        <p:origin x="-2886" y="-102"/>
      </p:cViewPr>
      <p:guideLst>
        <p:guide orient="horz" pos="2880"/>
        <p:guide pos="2160"/>
      </p:guideLst>
    </p:cSldViewPr>
  </p:notesViewPr>
  <p:gridSpacing cx="78028800" cy="780288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38" Type="http://schemas.openxmlformats.org/officeDocument/2006/relationships/handoutMaster" Target="handoutMasters/handout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tableStyles" Target="tableStyle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slide" Target="slides/slide115.xml"/><Relationship Id="rId124" Type="http://schemas.openxmlformats.org/officeDocument/2006/relationships/slide" Target="slides/slide123.xml"/><Relationship Id="rId129" Type="http://schemas.openxmlformats.org/officeDocument/2006/relationships/slide" Target="slides/slide128.xml"/><Relationship Id="rId137" Type="http://schemas.openxmlformats.org/officeDocument/2006/relationships/notesMaster" Target="notesMasters/notesMaster1.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32" Type="http://schemas.openxmlformats.org/officeDocument/2006/relationships/slide" Target="slides/slide131.xml"/><Relationship Id="rId140"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slide" Target="slides/slide113.xml"/><Relationship Id="rId119" Type="http://schemas.openxmlformats.org/officeDocument/2006/relationships/slide" Target="slides/slide118.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30" Type="http://schemas.openxmlformats.org/officeDocument/2006/relationships/slide" Target="slides/slide129.xml"/><Relationship Id="rId135" Type="http://schemas.openxmlformats.org/officeDocument/2006/relationships/slide" Target="slides/slide134.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chart1.xml><?xml version="1.0" encoding="utf-8"?>
<c:chartSpace xmlns:c="http://schemas.openxmlformats.org/drawingml/2006/chart" xmlns:a="http://schemas.openxmlformats.org/drawingml/2006/main" xmlns:r="http://schemas.openxmlformats.org/officeDocument/2006/relationships">
  <c:date1904 val="1"/>
  <c:lang val="en-US"/>
  <c:chart>
    <c:autoTitleDeleted val="1"/>
    <c:plotArea>
      <c:layout/>
      <c:doughnutChart>
        <c:varyColors val="1"/>
        <c:ser>
          <c:idx val="0"/>
          <c:order val="0"/>
          <c:tx>
            <c:strRef>
              <c:f>Sheet1!$B$1</c:f>
              <c:strCache>
                <c:ptCount val="1"/>
                <c:pt idx="0">
                  <c:v>Sales</c:v>
                </c:pt>
              </c:strCache>
            </c:strRef>
          </c:tx>
          <c:spPr>
            <a:solidFill>
              <a:schemeClr val="bg1">
                <a:lumMod val="85000"/>
              </a:schemeClr>
            </a:solidFill>
            <a:ln>
              <a:solidFill>
                <a:schemeClr val="bg1"/>
              </a:solidFill>
            </a:ln>
          </c:spPr>
          <c:dPt>
            <c:idx val="0"/>
            <c:spPr>
              <a:solidFill>
                <a:schemeClr val="accent1"/>
              </a:solidFill>
              <a:ln>
                <a:solidFill>
                  <a:schemeClr val="bg1"/>
                </a:solidFill>
              </a:ln>
            </c:spPr>
          </c:dPt>
          <c:dPt>
            <c:idx val="1"/>
            <c:spPr>
              <a:solidFill>
                <a:schemeClr val="accent4"/>
              </a:solidFill>
              <a:ln>
                <a:solidFill>
                  <a:schemeClr val="bg1"/>
                </a:solidFill>
              </a:ln>
            </c:spPr>
          </c:dPt>
          <c:dPt>
            <c:idx val="2"/>
            <c:spPr>
              <a:solidFill>
                <a:schemeClr val="accent3"/>
              </a:solidFill>
              <a:ln>
                <a:solidFill>
                  <a:schemeClr val="bg1"/>
                </a:solidFill>
              </a:ln>
            </c:spPr>
          </c:dPt>
          <c:dPt>
            <c:idx val="3"/>
            <c:spPr>
              <a:solidFill>
                <a:schemeClr val="accent2"/>
              </a:solidFill>
              <a:ln>
                <a:solidFill>
                  <a:schemeClr val="bg1"/>
                </a:solidFill>
              </a:ln>
            </c:spPr>
          </c:dPt>
          <c:cat>
            <c:strRef>
              <c:f>Sheet1!$A$2:$A$5</c:f>
              <c:strCache>
                <c:ptCount val="4"/>
                <c:pt idx="0">
                  <c:v>1st Qtr</c:v>
                </c:pt>
                <c:pt idx="1">
                  <c:v>2nd Qtr</c:v>
                </c:pt>
                <c:pt idx="2">
                  <c:v>1st Qtr</c:v>
                </c:pt>
                <c:pt idx="3">
                  <c:v>1st Qtr</c:v>
                </c:pt>
              </c:strCache>
            </c:strRef>
          </c:cat>
          <c:val>
            <c:numRef>
              <c:f>Sheet1!$B$2:$B$5</c:f>
              <c:numCache>
                <c:formatCode>General</c:formatCode>
                <c:ptCount val="4"/>
                <c:pt idx="0">
                  <c:v>30</c:v>
                </c:pt>
                <c:pt idx="1">
                  <c:v>45</c:v>
                </c:pt>
                <c:pt idx="2">
                  <c:v>20</c:v>
                </c:pt>
                <c:pt idx="3">
                  <c:v>10</c:v>
                </c:pt>
              </c:numCache>
            </c:numRef>
          </c:val>
        </c:ser>
        <c:firstSliceAng val="65"/>
        <c:holeSize val="33"/>
      </c:doughnutChart>
    </c:plotArea>
    <c:plotVisOnly val="1"/>
    <c:dispBlanksAs val="zero"/>
  </c:chart>
  <c:spPr>
    <a:ln>
      <a:noFill/>
    </a:ln>
  </c:spPr>
  <c:txPr>
    <a:bodyPr/>
    <a:lstStyle/>
    <a:p>
      <a:pPr rtl="0">
        <a:defRPr sz="1800" baseline="-25000"/>
      </a:pPr>
      <a:endParaRPr lang="en-US"/>
    </a:p>
  </c:txPr>
  <c:externalData r:id="rId1"/>
</c:chartSpace>
</file>

<file path=ppt/charts/chart2.xml><?xml version="1.0" encoding="utf-8"?>
<c:chartSpace xmlns:c="http://schemas.openxmlformats.org/drawingml/2006/chart" xmlns:a="http://schemas.openxmlformats.org/drawingml/2006/main" xmlns:r="http://schemas.openxmlformats.org/officeDocument/2006/relationships">
  <c:date1904 val="1"/>
  <c:lang val="en-US"/>
  <c:chart>
    <c:plotArea>
      <c:layout/>
      <c:barChart>
        <c:barDir val="bar"/>
        <c:grouping val="clustered"/>
        <c:ser>
          <c:idx val="0"/>
          <c:order val="0"/>
          <c:tx>
            <c:strRef>
              <c:f>Sheet1!$B$1</c:f>
              <c:strCache>
                <c:ptCount val="1"/>
                <c:pt idx="0">
                  <c:v>Series 1</c:v>
                </c:pt>
              </c:strCache>
            </c:strRef>
          </c:tx>
          <c:spPr>
            <a:solidFill>
              <a:schemeClr val="accent1"/>
            </a:solidFill>
          </c:spPr>
          <c:dLbls>
            <c:dLbl>
              <c:idx val="0"/>
              <c:showVal val="1"/>
            </c:dLbl>
            <c:dLbl>
              <c:idx val="1"/>
              <c:showVal val="1"/>
            </c:dLbl>
            <c:delete val="1"/>
          </c:dLbls>
          <c:cat>
            <c:strRef>
              <c:f>Sheet1!$A$2:$A$3</c:f>
              <c:strCache>
                <c:ptCount val="2"/>
                <c:pt idx="0">
                  <c:v>PROJECT 1</c:v>
                </c:pt>
                <c:pt idx="1">
                  <c:v>PROJECT 2</c:v>
                </c:pt>
              </c:strCache>
            </c:strRef>
          </c:cat>
          <c:val>
            <c:numRef>
              <c:f>Sheet1!$B$2:$B$3</c:f>
              <c:numCache>
                <c:formatCode>General</c:formatCode>
                <c:ptCount val="2"/>
                <c:pt idx="0">
                  <c:v>100</c:v>
                </c:pt>
                <c:pt idx="1">
                  <c:v>80</c:v>
                </c:pt>
              </c:numCache>
            </c:numRef>
          </c:val>
        </c:ser>
        <c:ser>
          <c:idx val="1"/>
          <c:order val="1"/>
          <c:tx>
            <c:strRef>
              <c:f>Sheet1!$C$1</c:f>
              <c:strCache>
                <c:ptCount val="1"/>
                <c:pt idx="0">
                  <c:v>Series 2</c:v>
                </c:pt>
              </c:strCache>
            </c:strRef>
          </c:tx>
          <c:spPr>
            <a:solidFill>
              <a:schemeClr val="accent2"/>
            </a:solidFill>
          </c:spPr>
          <c:dLbls>
            <c:showVal val="1"/>
          </c:dLbls>
          <c:cat>
            <c:strRef>
              <c:f>Sheet1!$A$2:$A$3</c:f>
              <c:strCache>
                <c:ptCount val="2"/>
                <c:pt idx="0">
                  <c:v>PROJECT 1</c:v>
                </c:pt>
                <c:pt idx="1">
                  <c:v>PROJECT 2</c:v>
                </c:pt>
              </c:strCache>
            </c:strRef>
          </c:cat>
          <c:val>
            <c:numRef>
              <c:f>Sheet1!$C$2:$C$3</c:f>
              <c:numCache>
                <c:formatCode>General</c:formatCode>
                <c:ptCount val="2"/>
                <c:pt idx="0">
                  <c:v>90</c:v>
                </c:pt>
                <c:pt idx="1">
                  <c:v>75</c:v>
                </c:pt>
              </c:numCache>
            </c:numRef>
          </c:val>
        </c:ser>
        <c:ser>
          <c:idx val="2"/>
          <c:order val="2"/>
          <c:tx>
            <c:strRef>
              <c:f>Sheet1!$D$1</c:f>
              <c:strCache>
                <c:ptCount val="1"/>
                <c:pt idx="0">
                  <c:v>Series 3</c:v>
                </c:pt>
              </c:strCache>
            </c:strRef>
          </c:tx>
          <c:spPr>
            <a:solidFill>
              <a:schemeClr val="accent3"/>
            </a:solidFill>
            <a:effectLst/>
          </c:spPr>
          <c:dLbls>
            <c:showVal val="1"/>
          </c:dLbls>
          <c:cat>
            <c:strRef>
              <c:f>Sheet1!$A$2:$A$3</c:f>
              <c:strCache>
                <c:ptCount val="2"/>
                <c:pt idx="0">
                  <c:v>PROJECT 1</c:v>
                </c:pt>
                <c:pt idx="1">
                  <c:v>PROJECT 2</c:v>
                </c:pt>
              </c:strCache>
            </c:strRef>
          </c:cat>
          <c:val>
            <c:numRef>
              <c:f>Sheet1!$D$2:$D$3</c:f>
              <c:numCache>
                <c:formatCode>General</c:formatCode>
                <c:ptCount val="2"/>
                <c:pt idx="0">
                  <c:v>50</c:v>
                </c:pt>
                <c:pt idx="1">
                  <c:v>65</c:v>
                </c:pt>
              </c:numCache>
            </c:numRef>
          </c:val>
        </c:ser>
        <c:ser>
          <c:idx val="3"/>
          <c:order val="3"/>
          <c:tx>
            <c:strRef>
              <c:f>Sheet1!$E$1</c:f>
              <c:strCache>
                <c:ptCount val="1"/>
                <c:pt idx="0">
                  <c:v>Series 32</c:v>
                </c:pt>
              </c:strCache>
            </c:strRef>
          </c:tx>
          <c:spPr>
            <a:solidFill>
              <a:schemeClr val="accent4"/>
            </a:solidFill>
          </c:spPr>
          <c:dLbls>
            <c:showVal val="1"/>
          </c:dLbls>
          <c:cat>
            <c:strRef>
              <c:f>Sheet1!$A$2:$A$3</c:f>
              <c:strCache>
                <c:ptCount val="2"/>
                <c:pt idx="0">
                  <c:v>PROJECT 1</c:v>
                </c:pt>
                <c:pt idx="1">
                  <c:v>PROJECT 2</c:v>
                </c:pt>
              </c:strCache>
            </c:strRef>
          </c:cat>
          <c:val>
            <c:numRef>
              <c:f>Sheet1!$E$2:$E$3</c:f>
              <c:numCache>
                <c:formatCode>General</c:formatCode>
                <c:ptCount val="2"/>
                <c:pt idx="0">
                  <c:v>40</c:v>
                </c:pt>
                <c:pt idx="1">
                  <c:v>25</c:v>
                </c:pt>
              </c:numCache>
            </c:numRef>
          </c:val>
        </c:ser>
        <c:gapWidth val="188"/>
        <c:overlap val="-18"/>
        <c:axId val="128315776"/>
        <c:axId val="128317312"/>
      </c:barChart>
      <c:catAx>
        <c:axId val="128315776"/>
        <c:scaling>
          <c:orientation val="maxMin"/>
        </c:scaling>
        <c:axPos val="l"/>
        <c:minorGridlines>
          <c:spPr>
            <a:ln>
              <a:solidFill>
                <a:prstClr val="black">
                  <a:tint val="50000"/>
                  <a:shade val="95000"/>
                  <a:satMod val="105000"/>
                </a:prstClr>
              </a:solidFill>
              <a:prstDash val="dash"/>
            </a:ln>
          </c:spPr>
        </c:minorGridlines>
        <c:numFmt formatCode="General" sourceLinked="0"/>
        <c:tickLblPos val="nextTo"/>
        <c:spPr>
          <a:noFill/>
        </c:spPr>
        <c:txPr>
          <a:bodyPr rot="5400000" vert="horz"/>
          <a:lstStyle/>
          <a:p>
            <a:pPr>
              <a:defRPr/>
            </a:pPr>
            <a:endParaRPr lang="en-US"/>
          </a:p>
        </c:txPr>
        <c:crossAx val="128317312"/>
        <c:crosses val="autoZero"/>
        <c:lblAlgn val="ctr"/>
        <c:lblOffset val="100"/>
        <c:tickMarkSkip val="1"/>
      </c:catAx>
      <c:valAx>
        <c:axId val="128317312"/>
        <c:scaling>
          <c:orientation val="minMax"/>
        </c:scaling>
        <c:axPos val="t"/>
        <c:majorGridlines>
          <c:spPr>
            <a:ln>
              <a:solidFill>
                <a:schemeClr val="bg2">
                  <a:lumMod val="85000"/>
                </a:schemeClr>
              </a:solidFill>
            </a:ln>
          </c:spPr>
        </c:majorGridlines>
        <c:numFmt formatCode="0.00%" sourceLinked="0"/>
        <c:majorTickMark val="cross"/>
        <c:tickLblPos val="none"/>
        <c:spPr>
          <a:noFill/>
          <a:ln>
            <a:noFill/>
          </a:ln>
        </c:spPr>
        <c:crossAx val="128315776"/>
        <c:crosses val="autoZero"/>
        <c:crossBetween val="between"/>
      </c:valAx>
      <c:spPr>
        <a:noFill/>
        <a:ln w="25400">
          <a:solidFill>
            <a:schemeClr val="bg2">
              <a:lumMod val="85000"/>
              <a:alpha val="0"/>
            </a:schemeClr>
          </a:solidFill>
        </a:ln>
      </c:spPr>
    </c:plotArea>
    <c:plotVisOnly val="1"/>
    <c:dispBlanksAs val="gap"/>
  </c:chart>
  <c:txPr>
    <a:bodyPr/>
    <a:lstStyle/>
    <a:p>
      <a:pPr>
        <a:defRPr sz="1200" b="1">
          <a:solidFill>
            <a:schemeClr val="tx1">
              <a:lumMod val="65000"/>
              <a:lumOff val="35000"/>
            </a:schemeClr>
          </a:solidFill>
        </a:defRPr>
      </a:pPr>
      <a:endParaRPr lang="en-US"/>
    </a:p>
  </c:txPr>
  <c:externalData r:id="rId1"/>
</c:chartSpace>
</file>

<file path=ppt/charts/chart3.xml><?xml version="1.0" encoding="utf-8"?>
<c:chartSpace xmlns:c="http://schemas.openxmlformats.org/drawingml/2006/chart" xmlns:a="http://schemas.openxmlformats.org/drawingml/2006/main" xmlns:r="http://schemas.openxmlformats.org/officeDocument/2006/relationships">
  <c:date1904 val="1"/>
  <c:lang val="en-US"/>
  <c:chart>
    <c:plotArea>
      <c:layout/>
      <c:lineChart>
        <c:grouping val="standard"/>
        <c:ser>
          <c:idx val="0"/>
          <c:order val="0"/>
          <c:tx>
            <c:strRef>
              <c:f>Sheet1!$B$1</c:f>
              <c:strCache>
                <c:ptCount val="1"/>
                <c:pt idx="0">
                  <c:v>Series 1</c:v>
                </c:pt>
              </c:strCache>
            </c:strRef>
          </c:tx>
          <c:spPr>
            <a:ln w="28575">
              <a:solidFill>
                <a:schemeClr val="accent4"/>
              </a:solidFill>
            </a:ln>
          </c:spPr>
          <c:marker>
            <c:symbol val="circle"/>
            <c:size val="10"/>
            <c:spPr>
              <a:solidFill>
                <a:prstClr val="white"/>
              </a:solidFill>
              <a:ln w="28575">
                <a:solidFill>
                  <a:schemeClr val="accent4"/>
                </a:solidFill>
              </a:ln>
            </c:spPr>
          </c:marker>
          <c:cat>
            <c:numRef>
              <c:f>Sheet1!$A$2:$A$6</c:f>
              <c:numCache>
                <c:formatCode>m/d/yyyy</c:formatCode>
                <c:ptCount val="5"/>
                <c:pt idx="0">
                  <c:v>37261</c:v>
                </c:pt>
                <c:pt idx="1">
                  <c:v>37262</c:v>
                </c:pt>
                <c:pt idx="2">
                  <c:v>37263</c:v>
                </c:pt>
                <c:pt idx="3">
                  <c:v>37264</c:v>
                </c:pt>
                <c:pt idx="4">
                  <c:v>37265</c:v>
                </c:pt>
              </c:numCache>
            </c:numRef>
          </c:cat>
          <c:val>
            <c:numRef>
              <c:f>Sheet1!$B$2:$B$6</c:f>
              <c:numCache>
                <c:formatCode>General</c:formatCode>
                <c:ptCount val="5"/>
                <c:pt idx="0">
                  <c:v>15</c:v>
                </c:pt>
                <c:pt idx="1">
                  <c:v>15</c:v>
                </c:pt>
                <c:pt idx="2">
                  <c:v>20</c:v>
                </c:pt>
                <c:pt idx="3">
                  <c:v>10</c:v>
                </c:pt>
                <c:pt idx="4">
                  <c:v>30</c:v>
                </c:pt>
              </c:numCache>
            </c:numRef>
          </c:val>
        </c:ser>
        <c:ser>
          <c:idx val="2"/>
          <c:order val="2"/>
          <c:tx>
            <c:strRef>
              <c:f>Sheet1!$D$1</c:f>
              <c:strCache>
                <c:ptCount val="1"/>
                <c:pt idx="0">
                  <c:v>Series 22</c:v>
                </c:pt>
              </c:strCache>
            </c:strRef>
          </c:tx>
          <c:spPr>
            <a:ln w="28575">
              <a:solidFill>
                <a:schemeClr val="accent1"/>
              </a:solidFill>
            </a:ln>
          </c:spPr>
          <c:marker>
            <c:symbol val="circle"/>
            <c:size val="10"/>
            <c:spPr>
              <a:solidFill>
                <a:schemeClr val="bg1"/>
              </a:solidFill>
              <a:ln w="28575">
                <a:solidFill>
                  <a:schemeClr val="accent1"/>
                </a:solidFill>
              </a:ln>
            </c:spPr>
          </c:marker>
          <c:cat>
            <c:numRef>
              <c:f>Sheet1!$A$2:$A$6</c:f>
              <c:numCache>
                <c:formatCode>m/d/yyyy</c:formatCode>
                <c:ptCount val="5"/>
                <c:pt idx="0">
                  <c:v>37261</c:v>
                </c:pt>
                <c:pt idx="1">
                  <c:v>37262</c:v>
                </c:pt>
                <c:pt idx="2">
                  <c:v>37263</c:v>
                </c:pt>
                <c:pt idx="3">
                  <c:v>37264</c:v>
                </c:pt>
                <c:pt idx="4">
                  <c:v>37265</c:v>
                </c:pt>
              </c:numCache>
            </c:numRef>
          </c:cat>
          <c:val>
            <c:numRef>
              <c:f>Sheet1!$D$2:$D$6</c:f>
              <c:numCache>
                <c:formatCode>General</c:formatCode>
                <c:ptCount val="5"/>
                <c:pt idx="0">
                  <c:v>40</c:v>
                </c:pt>
                <c:pt idx="1">
                  <c:v>60</c:v>
                </c:pt>
                <c:pt idx="2">
                  <c:v>80</c:v>
                </c:pt>
                <c:pt idx="3">
                  <c:v>38</c:v>
                </c:pt>
                <c:pt idx="4">
                  <c:v>70</c:v>
                </c:pt>
              </c:numCache>
            </c:numRef>
          </c:val>
        </c:ser>
        <c:marker val="1"/>
        <c:axId val="128487808"/>
        <c:axId val="128489728"/>
      </c:lineChart>
      <c:lineChart>
        <c:grouping val="standard"/>
        <c:ser>
          <c:idx val="1"/>
          <c:order val="1"/>
          <c:tx>
            <c:strRef>
              <c:f>Sheet1!$C$1</c:f>
              <c:strCache>
                <c:ptCount val="1"/>
                <c:pt idx="0">
                  <c:v>Series 2</c:v>
                </c:pt>
              </c:strCache>
            </c:strRef>
          </c:tx>
          <c:spPr>
            <a:ln w="28575">
              <a:solidFill>
                <a:schemeClr val="accent2"/>
              </a:solidFill>
            </a:ln>
          </c:spPr>
          <c:marker>
            <c:symbol val="circle"/>
            <c:size val="11"/>
            <c:spPr>
              <a:solidFill>
                <a:prstClr val="white"/>
              </a:solidFill>
              <a:ln w="28575">
                <a:solidFill>
                  <a:schemeClr val="accent2"/>
                </a:solidFill>
              </a:ln>
            </c:spPr>
          </c:marker>
          <c:cat>
            <c:numRef>
              <c:f>Sheet1!$A$2:$A$6</c:f>
              <c:numCache>
                <c:formatCode>m/d/yyyy</c:formatCode>
                <c:ptCount val="5"/>
                <c:pt idx="0">
                  <c:v>37261</c:v>
                </c:pt>
                <c:pt idx="1">
                  <c:v>37262</c:v>
                </c:pt>
                <c:pt idx="2">
                  <c:v>37263</c:v>
                </c:pt>
                <c:pt idx="3">
                  <c:v>37264</c:v>
                </c:pt>
                <c:pt idx="4">
                  <c:v>37265</c:v>
                </c:pt>
              </c:numCache>
            </c:numRef>
          </c:cat>
          <c:val>
            <c:numRef>
              <c:f>Sheet1!$C$2:$C$6</c:f>
              <c:numCache>
                <c:formatCode>General</c:formatCode>
                <c:ptCount val="5"/>
                <c:pt idx="0">
                  <c:v>45</c:v>
                </c:pt>
                <c:pt idx="1">
                  <c:v>30</c:v>
                </c:pt>
                <c:pt idx="2">
                  <c:v>40</c:v>
                </c:pt>
                <c:pt idx="3">
                  <c:v>30</c:v>
                </c:pt>
                <c:pt idx="4">
                  <c:v>20</c:v>
                </c:pt>
              </c:numCache>
            </c:numRef>
          </c:val>
        </c:ser>
        <c:ser>
          <c:idx val="3"/>
          <c:order val="3"/>
          <c:tx>
            <c:strRef>
              <c:f>Sheet1!$E$1</c:f>
              <c:strCache>
                <c:ptCount val="1"/>
                <c:pt idx="0">
                  <c:v>Series 12</c:v>
                </c:pt>
              </c:strCache>
            </c:strRef>
          </c:tx>
          <c:spPr>
            <a:ln w="28575">
              <a:solidFill>
                <a:schemeClr val="accent3"/>
              </a:solidFill>
            </a:ln>
          </c:spPr>
          <c:marker>
            <c:symbol val="circle"/>
            <c:size val="10"/>
            <c:spPr>
              <a:solidFill>
                <a:schemeClr val="bg1"/>
              </a:solidFill>
              <a:ln w="28575">
                <a:solidFill>
                  <a:schemeClr val="accent3"/>
                </a:solidFill>
              </a:ln>
            </c:spPr>
          </c:marker>
          <c:cat>
            <c:numRef>
              <c:f>Sheet1!$A$2:$A$6</c:f>
              <c:numCache>
                <c:formatCode>m/d/yyyy</c:formatCode>
                <c:ptCount val="5"/>
                <c:pt idx="0">
                  <c:v>37261</c:v>
                </c:pt>
                <c:pt idx="1">
                  <c:v>37262</c:v>
                </c:pt>
                <c:pt idx="2">
                  <c:v>37263</c:v>
                </c:pt>
                <c:pt idx="3">
                  <c:v>37264</c:v>
                </c:pt>
                <c:pt idx="4">
                  <c:v>37265</c:v>
                </c:pt>
              </c:numCache>
            </c:numRef>
          </c:cat>
          <c:val>
            <c:numRef>
              <c:f>Sheet1!$E$2:$E$6</c:f>
              <c:numCache>
                <c:formatCode>General</c:formatCode>
                <c:ptCount val="5"/>
                <c:pt idx="0">
                  <c:v>50</c:v>
                </c:pt>
                <c:pt idx="1">
                  <c:v>15</c:v>
                </c:pt>
                <c:pt idx="2">
                  <c:v>60</c:v>
                </c:pt>
                <c:pt idx="3">
                  <c:v>50</c:v>
                </c:pt>
                <c:pt idx="4">
                  <c:v>0</c:v>
                </c:pt>
              </c:numCache>
            </c:numRef>
          </c:val>
        </c:ser>
        <c:marker val="1"/>
        <c:axId val="128501248"/>
        <c:axId val="128499712"/>
      </c:lineChart>
      <c:dateAx>
        <c:axId val="128487808"/>
        <c:scaling>
          <c:orientation val="maxMin"/>
        </c:scaling>
        <c:axPos val="b"/>
        <c:numFmt formatCode="m/d;@" sourceLinked="0"/>
        <c:tickLblPos val="low"/>
        <c:spPr>
          <a:ln>
            <a:solidFill>
              <a:schemeClr val="bg1">
                <a:lumMod val="75000"/>
              </a:schemeClr>
            </a:solidFill>
          </a:ln>
        </c:spPr>
        <c:txPr>
          <a:bodyPr rot="0" vert="horz"/>
          <a:lstStyle/>
          <a:p>
            <a:pPr>
              <a:defRPr>
                <a:solidFill>
                  <a:schemeClr val="tx1">
                    <a:lumMod val="50000"/>
                    <a:lumOff val="50000"/>
                  </a:schemeClr>
                </a:solidFill>
              </a:defRPr>
            </a:pPr>
            <a:endParaRPr lang="en-US"/>
          </a:p>
        </c:txPr>
        <c:crossAx val="128489728"/>
        <c:crosses val="autoZero"/>
        <c:auto val="1"/>
        <c:lblOffset val="100"/>
        <c:baseTimeUnit val="days"/>
      </c:dateAx>
      <c:valAx>
        <c:axId val="128489728"/>
        <c:scaling>
          <c:orientation val="minMax"/>
        </c:scaling>
        <c:delete val="1"/>
        <c:axPos val="r"/>
        <c:numFmt formatCode="General" sourceLinked="1"/>
        <c:tickLblPos val="none"/>
        <c:crossAx val="128487808"/>
        <c:crosses val="autoZero"/>
        <c:crossBetween val="between"/>
      </c:valAx>
      <c:valAx>
        <c:axId val="128499712"/>
        <c:scaling>
          <c:orientation val="maxMin"/>
        </c:scaling>
        <c:axPos val="l"/>
        <c:majorGridlines>
          <c:spPr>
            <a:ln>
              <a:solidFill>
                <a:schemeClr val="bg1">
                  <a:lumMod val="85000"/>
                </a:schemeClr>
              </a:solidFill>
            </a:ln>
          </c:spPr>
        </c:majorGridlines>
        <c:numFmt formatCode="General" sourceLinked="1"/>
        <c:tickLblPos val="nextTo"/>
        <c:spPr>
          <a:ln>
            <a:solidFill>
              <a:schemeClr val="bg1">
                <a:lumMod val="85000"/>
              </a:schemeClr>
            </a:solidFill>
          </a:ln>
        </c:spPr>
        <c:txPr>
          <a:bodyPr/>
          <a:lstStyle/>
          <a:p>
            <a:pPr>
              <a:defRPr>
                <a:solidFill>
                  <a:schemeClr val="tx1">
                    <a:lumMod val="50000"/>
                    <a:lumOff val="50000"/>
                  </a:schemeClr>
                </a:solidFill>
              </a:defRPr>
            </a:pPr>
            <a:endParaRPr lang="en-US"/>
          </a:p>
        </c:txPr>
        <c:crossAx val="128501248"/>
        <c:crosses val="autoZero"/>
        <c:crossBetween val="between"/>
      </c:valAx>
      <c:dateAx>
        <c:axId val="128501248"/>
        <c:scaling>
          <c:orientation val="minMax"/>
        </c:scaling>
        <c:delete val="1"/>
        <c:axPos val="t"/>
        <c:numFmt formatCode="m/d/yyyy" sourceLinked="1"/>
        <c:tickLblPos val="none"/>
        <c:crossAx val="128499712"/>
        <c:crossesAt val="0"/>
        <c:auto val="1"/>
        <c:lblOffset val="100"/>
        <c:baseTimeUnit val="days"/>
      </c:dateAx>
      <c:spPr>
        <a:ln>
          <a:solidFill>
            <a:schemeClr val="tx2">
              <a:lumMod val="25000"/>
              <a:lumOff val="75000"/>
            </a:schemeClr>
          </a:solidFill>
        </a:ln>
      </c:spPr>
    </c:plotArea>
    <c:plotVisOnly val="1"/>
    <c:dispBlanksAs val="gap"/>
  </c:chart>
  <c:spPr>
    <a:ln cap="rnd">
      <a:bevel/>
    </a:ln>
    <a:effectLst>
      <a:outerShdw blurRad="50800" dist="38100" dir="5400000" algn="t" rotWithShape="0">
        <a:prstClr val="black">
          <a:alpha val="40000"/>
        </a:prstClr>
      </a:outerShdw>
    </a:effectLst>
  </c:spPr>
  <c:txPr>
    <a:bodyPr/>
    <a:lstStyle/>
    <a:p>
      <a:pPr>
        <a:defRPr sz="1200" b="1">
          <a:solidFill>
            <a:schemeClr val="tx1">
              <a:lumMod val="65000"/>
              <a:lumOff val="35000"/>
            </a:schemeClr>
          </a:solidFill>
        </a:defRPr>
      </a:pPr>
      <a:endParaRPr lang="en-US"/>
    </a:p>
  </c:txPr>
  <c:externalData r:id="rId1"/>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F3A71676-C892-4152-A3D7-7C1E63E9A327}" type="datetimeFigureOut">
              <a:rPr lang="en-US" smtClean="0"/>
              <a:pPr/>
              <a:t>2/14/2015</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FA959590-896D-4EEB-8757-CCB70CFF4BC7}" type="slidenum">
              <a:rPr lang="en-US" smtClean="0"/>
              <a:pPr/>
              <a:t>‹#›</a:t>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D10FB1E1-8F49-443F-A134-E6ED169A9900}" type="datetimeFigureOut">
              <a:rPr lang="en-US" smtClean="0"/>
              <a:pPr/>
              <a:t>2/14/2015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5957D67A-1B59-46B5-AA68-AAA1CEEED035}" type="slidenum">
              <a:rPr lang="en-US" smtClean="0"/>
              <a:pPr/>
              <a:t>‹#›</a:t>
            </a:fld>
            <a:endParaRPr lang="en-US"/>
          </a:p>
        </p:txBody>
      </p:sp>
    </p:spTree>
    <p:extLst>
      <p:ext uri="{BB962C8B-B14F-4D97-AF65-F5344CB8AC3E}">
        <p14:creationId xmlns="" xmlns:p14="http://schemas.microsoft.com/office/powerpoint/2010/main" val="138622722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صر نائب لصورة الشريحة 1"/>
          <p:cNvSpPr>
            <a:spLocks noGrp="1" noRot="1" noChangeAspect="1"/>
          </p:cNvSpPr>
          <p:nvPr>
            <p:ph type="sldImg"/>
          </p:nvPr>
        </p:nvSpPr>
        <p:spPr>
          <a:xfrm>
            <a:off x="1143000" y="685800"/>
            <a:ext cx="4572000" cy="3429000"/>
          </a:xfrm>
        </p:spPr>
      </p:sp>
      <p:sp>
        <p:nvSpPr>
          <p:cNvPr id="3" name="عنصر نائب للملاحظات 2"/>
          <p:cNvSpPr>
            <a:spLocks noGrp="1"/>
          </p:cNvSpPr>
          <p:nvPr>
            <p:ph type="body" idx="1"/>
          </p:nvPr>
        </p:nvSpPr>
        <p:spPr/>
        <p:txBody>
          <a:bodyPr/>
          <a:lstStyle/>
          <a:p>
            <a:endParaRPr lang="en-US" dirty="0"/>
          </a:p>
        </p:txBody>
      </p:sp>
      <p:sp>
        <p:nvSpPr>
          <p:cNvPr id="4" name="عنصر نائب لرقم الشريحة 3"/>
          <p:cNvSpPr>
            <a:spLocks noGrp="1"/>
          </p:cNvSpPr>
          <p:nvPr>
            <p:ph type="sldNum" sz="quarter" idx="10"/>
          </p:nvPr>
        </p:nvSpPr>
        <p:spPr/>
        <p:txBody>
          <a:bodyPr/>
          <a:lstStyle/>
          <a:p>
            <a:fld id="{DA43B36C-4641-4EBA-9184-4BBAD6C4E648}" type="slidenum">
              <a:rPr lang="en-US" smtClean="0"/>
              <a:pPr/>
              <a:t>78</a:t>
            </a:fld>
            <a:endParaRPr lang="en-US"/>
          </a:p>
        </p:txBody>
      </p:sp>
    </p:spTree>
    <p:extLst>
      <p:ext uri="{BB962C8B-B14F-4D97-AF65-F5344CB8AC3E}">
        <p14:creationId xmlns="" xmlns:p14="http://schemas.microsoft.com/office/powerpoint/2010/main" val="400037240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صر نائب لصورة الشريحة 1"/>
          <p:cNvSpPr>
            <a:spLocks noGrp="1" noRot="1" noChangeAspect="1"/>
          </p:cNvSpPr>
          <p:nvPr>
            <p:ph type="sldImg"/>
          </p:nvPr>
        </p:nvSpPr>
        <p:spPr>
          <a:xfrm>
            <a:off x="1143000" y="685800"/>
            <a:ext cx="4572000" cy="3429000"/>
          </a:xfrm>
        </p:spPr>
      </p:sp>
      <p:sp>
        <p:nvSpPr>
          <p:cNvPr id="3" name="عنصر نائب للملاحظات 2"/>
          <p:cNvSpPr>
            <a:spLocks noGrp="1"/>
          </p:cNvSpPr>
          <p:nvPr>
            <p:ph type="body" idx="1"/>
          </p:nvPr>
        </p:nvSpPr>
        <p:spPr/>
        <p:txBody>
          <a:bodyPr/>
          <a:lstStyle/>
          <a:p>
            <a:endParaRPr lang="en-US" dirty="0"/>
          </a:p>
        </p:txBody>
      </p:sp>
      <p:sp>
        <p:nvSpPr>
          <p:cNvPr id="4" name="عنصر نائب لرقم الشريحة 3"/>
          <p:cNvSpPr>
            <a:spLocks noGrp="1"/>
          </p:cNvSpPr>
          <p:nvPr>
            <p:ph type="sldNum" sz="quarter" idx="10"/>
          </p:nvPr>
        </p:nvSpPr>
        <p:spPr/>
        <p:txBody>
          <a:bodyPr/>
          <a:lstStyle/>
          <a:p>
            <a:fld id="{DA43B36C-4641-4EBA-9184-4BBAD6C4E648}" type="slidenum">
              <a:rPr lang="en-US" smtClean="0"/>
              <a:pPr/>
              <a:t>80</a:t>
            </a:fld>
            <a:endParaRPr lang="en-US"/>
          </a:p>
        </p:txBody>
      </p:sp>
    </p:spTree>
    <p:extLst>
      <p:ext uri="{BB962C8B-B14F-4D97-AF65-F5344CB8AC3E}">
        <p14:creationId xmlns="" xmlns:p14="http://schemas.microsoft.com/office/powerpoint/2010/main" val="110337757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عنصر نائب لصورة الشريحة 1"/>
          <p:cNvSpPr>
            <a:spLocks noGrp="1" noRot="1" noChangeAspect="1"/>
          </p:cNvSpPr>
          <p:nvPr>
            <p:ph type="sldImg"/>
          </p:nvPr>
        </p:nvSpPr>
        <p:spPr>
          <a:xfrm>
            <a:off x="1143000" y="685800"/>
            <a:ext cx="4572000" cy="3429000"/>
          </a:xfrm>
        </p:spPr>
      </p:sp>
      <p:sp>
        <p:nvSpPr>
          <p:cNvPr id="3" name="عنصر نائب للملاحظات 2"/>
          <p:cNvSpPr>
            <a:spLocks noGrp="1"/>
          </p:cNvSpPr>
          <p:nvPr>
            <p:ph type="body" idx="1"/>
          </p:nvPr>
        </p:nvSpPr>
        <p:spPr/>
        <p:txBody>
          <a:bodyPr/>
          <a:lstStyle/>
          <a:p>
            <a:endParaRPr lang="en-US" dirty="0"/>
          </a:p>
        </p:txBody>
      </p:sp>
      <p:sp>
        <p:nvSpPr>
          <p:cNvPr id="4" name="عنصر نائب لرقم الشريحة 3"/>
          <p:cNvSpPr>
            <a:spLocks noGrp="1"/>
          </p:cNvSpPr>
          <p:nvPr>
            <p:ph type="sldNum" sz="quarter" idx="10"/>
          </p:nvPr>
        </p:nvSpPr>
        <p:spPr/>
        <p:txBody>
          <a:bodyPr/>
          <a:lstStyle/>
          <a:p>
            <a:fld id="{DA43B36C-4641-4EBA-9184-4BBAD6C4E648}" type="slidenum">
              <a:rPr lang="en-US" smtClean="0"/>
              <a:pPr/>
              <a:t>81</a:t>
            </a:fld>
            <a:endParaRPr lang="en-US"/>
          </a:p>
        </p:txBody>
      </p:sp>
    </p:spTree>
    <p:extLst>
      <p:ext uri="{BB962C8B-B14F-4D97-AF65-F5344CB8AC3E}">
        <p14:creationId xmlns="" xmlns:p14="http://schemas.microsoft.com/office/powerpoint/2010/main" val="11033775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957D67A-1B59-46B5-AA68-AAA1CEEED035}" type="slidenum">
              <a:rPr lang="en-US" smtClean="0"/>
              <a:pPr/>
              <a:t>102</a:t>
            </a:fld>
            <a:endParaRPr lang="en-US"/>
          </a:p>
        </p:txBody>
      </p:sp>
    </p:spTree>
    <p:extLst>
      <p:ext uri="{BB962C8B-B14F-4D97-AF65-F5344CB8AC3E}">
        <p14:creationId xmlns="" xmlns:p14="http://schemas.microsoft.com/office/powerpoint/2010/main" val="415485951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a:p>
        </p:txBody>
      </p:sp>
      <p:sp>
        <p:nvSpPr>
          <p:cNvPr id="4" name="Header Placeholder 3"/>
          <p:cNvSpPr>
            <a:spLocks noGrp="1"/>
          </p:cNvSpPr>
          <p:nvPr>
            <p:ph type="hdr" sz="quarter" idx="10"/>
          </p:nvPr>
        </p:nvSpPr>
        <p:spPr/>
        <p:txBody>
          <a:bodyPr/>
          <a:lstStyle/>
          <a:p>
            <a:r>
              <a:rPr lang="en-US" smtClean="0"/>
              <a:t>My First Template</a:t>
            </a:r>
            <a:endParaRPr 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957D67A-1B59-46B5-AA68-AAA1CEEED035}" type="slidenum">
              <a:rPr lang="en-US" smtClean="0"/>
              <a:pPr/>
              <a:t>40</a:t>
            </a:fld>
            <a:endParaRPr lang="en-US"/>
          </a:p>
        </p:txBody>
      </p:sp>
    </p:spTree>
    <p:extLst>
      <p:ext uri="{BB962C8B-B14F-4D97-AF65-F5344CB8AC3E}">
        <p14:creationId xmlns="" xmlns:p14="http://schemas.microsoft.com/office/powerpoint/2010/main" val="418430868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957D67A-1B59-46B5-AA68-AAA1CEEED035}" type="slidenum">
              <a:rPr lang="en-US" smtClean="0"/>
              <a:pPr/>
              <a:t>55</a:t>
            </a:fld>
            <a:endParaRPr lang="en-US"/>
          </a:p>
        </p:txBody>
      </p:sp>
    </p:spTree>
    <p:extLst>
      <p:ext uri="{BB962C8B-B14F-4D97-AF65-F5344CB8AC3E}">
        <p14:creationId xmlns="" xmlns:p14="http://schemas.microsoft.com/office/powerpoint/2010/main" val="24937582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smtClean="0"/>
              <a:t>My First Template</a:t>
            </a:r>
            <a:endParaRPr lang="en-US" dirty="0"/>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2207613408"/>
      </p:ext>
    </p:extLst>
  </p:cSld>
  <p:clrMapOvr>
    <a:masterClrMapping/>
  </p:clrMapOvr>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pic1">
    <p:spTree>
      <p:nvGrpSpPr>
        <p:cNvPr id="1" name=""/>
        <p:cNvGrpSpPr/>
        <p:nvPr/>
      </p:nvGrpSpPr>
      <p:grpSpPr>
        <a:xfrm>
          <a:off x="0" y="0"/>
          <a:ext cx="0" cy="0"/>
          <a:chOff x="0" y="0"/>
          <a:chExt cx="0" cy="0"/>
        </a:xfrm>
      </p:grpSpPr>
      <p:sp>
        <p:nvSpPr>
          <p:cNvPr id="3" name="Picture Placeholder 7"/>
          <p:cNvSpPr>
            <a:spLocks noGrp="1"/>
          </p:cNvSpPr>
          <p:nvPr>
            <p:ph type="pic" sz="quarter" idx="15" hasCustomPrompt="1"/>
          </p:nvPr>
        </p:nvSpPr>
        <p:spPr>
          <a:xfrm>
            <a:off x="0" y="0"/>
            <a:ext cx="9144000"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pic2">
    <p:spTree>
      <p:nvGrpSpPr>
        <p:cNvPr id="1" name=""/>
        <p:cNvGrpSpPr/>
        <p:nvPr/>
      </p:nvGrpSpPr>
      <p:grpSpPr>
        <a:xfrm>
          <a:off x="0" y="0"/>
          <a:ext cx="0" cy="0"/>
          <a:chOff x="0" y="0"/>
          <a:chExt cx="0" cy="0"/>
        </a:xfrm>
      </p:grpSpPr>
      <p:sp>
        <p:nvSpPr>
          <p:cNvPr id="6" name="Picture Placeholder 7"/>
          <p:cNvSpPr>
            <a:spLocks noGrp="1"/>
          </p:cNvSpPr>
          <p:nvPr>
            <p:ph type="pic" sz="quarter" idx="16" hasCustomPrompt="1"/>
          </p:nvPr>
        </p:nvSpPr>
        <p:spPr>
          <a:xfrm>
            <a:off x="3337561" y="1885950"/>
            <a:ext cx="1362456" cy="13716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 name="Picture Placeholder 7"/>
          <p:cNvSpPr>
            <a:spLocks noGrp="1"/>
          </p:cNvSpPr>
          <p:nvPr>
            <p:ph type="pic" sz="quarter" idx="17" hasCustomPrompt="1"/>
          </p:nvPr>
        </p:nvSpPr>
        <p:spPr>
          <a:xfrm>
            <a:off x="4983481" y="1885950"/>
            <a:ext cx="1362456" cy="13716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8" name="Picture Placeholder 7"/>
          <p:cNvSpPr>
            <a:spLocks noGrp="1"/>
          </p:cNvSpPr>
          <p:nvPr>
            <p:ph type="pic" sz="quarter" idx="18" hasCustomPrompt="1"/>
          </p:nvPr>
        </p:nvSpPr>
        <p:spPr>
          <a:xfrm>
            <a:off x="6629400" y="1885950"/>
            <a:ext cx="1362456" cy="13716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9" name="Picture Placeholder 7"/>
          <p:cNvSpPr>
            <a:spLocks noGrp="1"/>
          </p:cNvSpPr>
          <p:nvPr>
            <p:ph type="pic" sz="quarter" idx="19" hasCustomPrompt="1"/>
          </p:nvPr>
        </p:nvSpPr>
        <p:spPr>
          <a:xfrm>
            <a:off x="0" y="0"/>
            <a:ext cx="2819400" cy="6858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500"/>
                                        <p:tgtEl>
                                          <p:spTgt spid="7"/>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500"/>
                                        <p:tgtEl>
                                          <p:spTgt spid="8"/>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ipe(left)">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p:bldP spid="9" grpId="0"/>
    </p:bld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_pic1">
    <p:spTree>
      <p:nvGrpSpPr>
        <p:cNvPr id="1" name=""/>
        <p:cNvGrpSpPr/>
        <p:nvPr/>
      </p:nvGrpSpPr>
      <p:grpSpPr>
        <a:xfrm>
          <a:off x="0" y="0"/>
          <a:ext cx="0" cy="0"/>
          <a:chOff x="0" y="0"/>
          <a:chExt cx="0" cy="0"/>
        </a:xfrm>
      </p:grpSpPr>
      <p:sp>
        <p:nvSpPr>
          <p:cNvPr id="5" name="Picture Placeholder 7"/>
          <p:cNvSpPr>
            <a:spLocks noGrp="1"/>
          </p:cNvSpPr>
          <p:nvPr>
            <p:ph type="pic" sz="quarter" idx="15" hasCustomPrompt="1"/>
          </p:nvPr>
        </p:nvSpPr>
        <p:spPr>
          <a:xfrm>
            <a:off x="0" y="0"/>
            <a:ext cx="9144000" cy="44196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accel="50000" decel="5000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wo Image">
    <p:spTree>
      <p:nvGrpSpPr>
        <p:cNvPr id="1" name=""/>
        <p:cNvGrpSpPr/>
        <p:nvPr/>
      </p:nvGrpSpPr>
      <p:grpSpPr>
        <a:xfrm>
          <a:off x="0" y="0"/>
          <a:ext cx="0" cy="0"/>
          <a:chOff x="0" y="0"/>
          <a:chExt cx="0" cy="0"/>
        </a:xfrm>
      </p:grpSpPr>
      <p:sp>
        <p:nvSpPr>
          <p:cNvPr id="16" name="Picture Placeholder 7"/>
          <p:cNvSpPr>
            <a:spLocks noGrp="1"/>
          </p:cNvSpPr>
          <p:nvPr>
            <p:ph type="pic" sz="quarter" idx="16" hasCustomPrompt="1"/>
          </p:nvPr>
        </p:nvSpPr>
        <p:spPr>
          <a:xfrm>
            <a:off x="4710111" y="2844798"/>
            <a:ext cx="3200400" cy="189280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7" hasCustomPrompt="1"/>
          </p:nvPr>
        </p:nvSpPr>
        <p:spPr>
          <a:xfrm>
            <a:off x="1226820" y="3962400"/>
            <a:ext cx="3200400" cy="1905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right)">
                                      <p:cBhvr>
                                        <p:cTn id="11" dur="500"/>
                                        <p:tgtEl>
                                          <p:spTgt spid="16"/>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anim calcmode="lin" valueType="num">
                                      <p:cBhvr>
                                        <p:cTn id="15" dur="500" fill="hold"/>
                                        <p:tgtEl>
                                          <p:spTgt spid="12"/>
                                        </p:tgtEl>
                                        <p:attrNameLst>
                                          <p:attrName>ppt_x</p:attrName>
                                        </p:attrNameLst>
                                      </p:cBhvr>
                                      <p:tavLst>
                                        <p:tav tm="0">
                                          <p:val>
                                            <p:strVal val="#ppt_x"/>
                                          </p:val>
                                        </p:tav>
                                        <p:tav tm="100000">
                                          <p:val>
                                            <p:strVal val="#ppt_x"/>
                                          </p:val>
                                        </p:tav>
                                      </p:tavLst>
                                    </p:anim>
                                    <p:anim calcmode="lin" valueType="num">
                                      <p:cBhvr>
                                        <p:cTn id="16" dur="500" fill="hold"/>
                                        <p:tgtEl>
                                          <p:spTgt spid="12"/>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fade">
                                      <p:cBhvr>
                                        <p:cTn id="20"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om-event">
    <p:spTree>
      <p:nvGrpSpPr>
        <p:cNvPr id="1" name=""/>
        <p:cNvGrpSpPr/>
        <p:nvPr/>
      </p:nvGrpSpPr>
      <p:grpSpPr>
        <a:xfrm>
          <a:off x="0" y="0"/>
          <a:ext cx="0" cy="0"/>
          <a:chOff x="0" y="0"/>
          <a:chExt cx="0" cy="0"/>
        </a:xfrm>
      </p:grpSpPr>
      <p:sp>
        <p:nvSpPr>
          <p:cNvPr id="18" name="Picture Placeholder 7"/>
          <p:cNvSpPr>
            <a:spLocks noGrp="1"/>
          </p:cNvSpPr>
          <p:nvPr>
            <p:ph type="pic" sz="quarter" idx="10" hasCustomPrompt="1"/>
          </p:nvPr>
        </p:nvSpPr>
        <p:spPr>
          <a:xfrm>
            <a:off x="622104" y="2590800"/>
            <a:ext cx="1600200" cy="1363095"/>
          </a:xfrm>
          <a:prstGeom prst="hexagon">
            <a:avLst/>
          </a:prstGeom>
          <a:ln w="28575">
            <a:noFill/>
          </a:ln>
        </p:spPr>
        <p:txBody>
          <a:bodyPr bIns="182880" anchor="b"/>
          <a:lstStyle>
            <a:lvl1pPr algn="ctr" rtl="0">
              <a:buNone/>
              <a:defRPr sz="1100">
                <a:solidFill>
                  <a:schemeClr val="tx1">
                    <a:lumMod val="50000"/>
                    <a:lumOff val="50000"/>
                  </a:schemeClr>
                </a:solidFill>
              </a:defRPr>
            </a:lvl1pPr>
          </a:lstStyle>
          <a:p>
            <a:r>
              <a:rPr lang="en-US" dirty="0" smtClean="0"/>
              <a:t>Image Holder</a:t>
            </a:r>
            <a:endParaRPr lang="en-US" dirty="0"/>
          </a:p>
        </p:txBody>
      </p:sp>
      <p:sp>
        <p:nvSpPr>
          <p:cNvPr id="10" name="Picture Placeholder 7"/>
          <p:cNvSpPr>
            <a:spLocks noGrp="1"/>
          </p:cNvSpPr>
          <p:nvPr>
            <p:ph type="pic" sz="quarter" idx="11" hasCustomPrompt="1"/>
          </p:nvPr>
        </p:nvSpPr>
        <p:spPr>
          <a:xfrm>
            <a:off x="3028950" y="3790950"/>
            <a:ext cx="1600200" cy="1363095"/>
          </a:xfrm>
          <a:prstGeom prst="hexagon">
            <a:avLst/>
          </a:prstGeom>
          <a:ln w="28575">
            <a:noFill/>
          </a:ln>
        </p:spPr>
        <p:txBody>
          <a:bodyPr bIns="182880" anchor="b"/>
          <a:lstStyle>
            <a:lvl1pPr algn="ctr" rtl="0">
              <a:buNone/>
              <a:defRPr sz="1100">
                <a:solidFill>
                  <a:schemeClr val="tx1">
                    <a:lumMod val="50000"/>
                    <a:lumOff val="50000"/>
                  </a:schemeClr>
                </a:solidFill>
              </a:defRPr>
            </a:lvl1pPr>
          </a:lstStyle>
          <a:p>
            <a:r>
              <a:rPr lang="en-US" dirty="0" smtClean="0"/>
              <a:t>Image Holder</a:t>
            </a:r>
            <a:endParaRPr lang="en-US" dirty="0"/>
          </a:p>
        </p:txBody>
      </p:sp>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animEffect transition="in" filter="fade">
                                      <p:cBhvr>
                                        <p:cTn id="9" dur="500"/>
                                        <p:tgtEl>
                                          <p:spTgt spid="18"/>
                                        </p:tgtEl>
                                      </p:cBhvr>
                                    </p:animEffect>
                                  </p:childTnLst>
                                </p:cTn>
                              </p:par>
                              <p:par>
                                <p:cTn id="10" presetID="42" presetClass="entr" presetSubtype="0" fill="hold" grpId="0"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500"/>
                                        <p:tgtEl>
                                          <p:spTgt spid="12"/>
                                        </p:tgtEl>
                                      </p:cBhvr>
                                    </p:animEffect>
                                    <p:anim calcmode="lin" valueType="num">
                                      <p:cBhvr>
                                        <p:cTn id="13" dur="500" fill="hold"/>
                                        <p:tgtEl>
                                          <p:spTgt spid="12"/>
                                        </p:tgtEl>
                                        <p:attrNameLst>
                                          <p:attrName>ppt_x</p:attrName>
                                        </p:attrNameLst>
                                      </p:cBhvr>
                                      <p:tavLst>
                                        <p:tav tm="0">
                                          <p:val>
                                            <p:strVal val="#ppt_x"/>
                                          </p:val>
                                        </p:tav>
                                        <p:tav tm="100000">
                                          <p:val>
                                            <p:strVal val="#ppt_x"/>
                                          </p:val>
                                        </p:tav>
                                      </p:tavLst>
                                    </p:anim>
                                    <p:anim calcmode="lin" valueType="num">
                                      <p:cBhvr>
                                        <p:cTn id="14" dur="500" fill="hold"/>
                                        <p:tgtEl>
                                          <p:spTgt spid="12"/>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10" presetClass="entr" presetSubtype="0" fill="hold" grpId="0" nodeType="afterEffect">
                                  <p:stCondLst>
                                    <p:cond delay="0"/>
                                  </p:stCondLst>
                                  <p:childTnLst>
                                    <p:set>
                                      <p:cBhvr>
                                        <p:cTn id="17" dur="1" fill="hold">
                                          <p:stCondLst>
                                            <p:cond delay="0"/>
                                          </p:stCondLst>
                                        </p:cTn>
                                        <p:tgtEl>
                                          <p:spTgt spid="13">
                                            <p:txEl>
                                              <p:pRg st="0" end="0"/>
                                            </p:txEl>
                                          </p:spTgt>
                                        </p:tgtEl>
                                        <p:attrNameLst>
                                          <p:attrName>style.visibility</p:attrName>
                                        </p:attrNameLst>
                                      </p:cBhvr>
                                      <p:to>
                                        <p:strVal val="visible"/>
                                      </p:to>
                                    </p:set>
                                    <p:animEffect transition="in" filter="fade">
                                      <p:cBhvr>
                                        <p:cTn id="18" dur="500"/>
                                        <p:tgtEl>
                                          <p:spTgt spid="13">
                                            <p:txEl>
                                              <p:pRg st="0" end="0"/>
                                            </p:txEl>
                                          </p:spTgt>
                                        </p:tgtEl>
                                      </p:cBhvr>
                                    </p:animEffect>
                                  </p:childTnLst>
                                </p:cTn>
                              </p:par>
                            </p:childTnLst>
                          </p:cTn>
                        </p:par>
                        <p:par>
                          <p:cTn id="19" fill="hold">
                            <p:stCondLst>
                              <p:cond delay="1000"/>
                            </p:stCondLst>
                            <p:childTnLst>
                              <p:par>
                                <p:cTn id="20" presetID="53" presetClass="entr" presetSubtype="0"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0"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col-pic">
    <p:spTree>
      <p:nvGrpSpPr>
        <p:cNvPr id="1" name=""/>
        <p:cNvGrpSpPr/>
        <p:nvPr/>
      </p:nvGrpSpPr>
      <p:grpSpPr>
        <a:xfrm>
          <a:off x="0" y="0"/>
          <a:ext cx="0" cy="0"/>
          <a:chOff x="0" y="0"/>
          <a:chExt cx="0" cy="0"/>
        </a:xfrm>
      </p:grpSpPr>
      <p:sp>
        <p:nvSpPr>
          <p:cNvPr id="14" name="Picture Placeholder 7"/>
          <p:cNvSpPr>
            <a:spLocks noGrp="1"/>
          </p:cNvSpPr>
          <p:nvPr>
            <p:ph type="pic" sz="quarter" idx="16" hasCustomPrompt="1"/>
          </p:nvPr>
        </p:nvSpPr>
        <p:spPr>
          <a:xfrm>
            <a:off x="638810" y="2103120"/>
            <a:ext cx="3689350" cy="368503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2"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3" name="Rectangle 12"/>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42"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anim calcmode="lin" valueType="num">
                                      <p:cBhvr>
                                        <p:cTn id="11" dur="500" fill="hold"/>
                                        <p:tgtEl>
                                          <p:spTgt spid="7"/>
                                        </p:tgtEl>
                                        <p:attrNameLst>
                                          <p:attrName>ppt_x</p:attrName>
                                        </p:attrNameLst>
                                      </p:cBhvr>
                                      <p:tavLst>
                                        <p:tav tm="0">
                                          <p:val>
                                            <p:strVal val="#ppt_x"/>
                                          </p:val>
                                        </p:tav>
                                        <p:tav tm="100000">
                                          <p:val>
                                            <p:strVal val="#ppt_x"/>
                                          </p:val>
                                        </p:tav>
                                      </p:tavLst>
                                    </p:anim>
                                    <p:anim calcmode="lin" valueType="num">
                                      <p:cBhvr>
                                        <p:cTn id="12" dur="500" fill="hold"/>
                                        <p:tgtEl>
                                          <p:spTgt spid="7"/>
                                        </p:tgtEl>
                                        <p:attrNameLst>
                                          <p:attrName>ppt_y</p:attrName>
                                        </p:attrNameLst>
                                      </p:cBhvr>
                                      <p:tavLst>
                                        <p:tav tm="0">
                                          <p:val>
                                            <p:strVal val="#ppt_y+.1"/>
                                          </p:val>
                                        </p:tav>
                                        <p:tav tm="100000">
                                          <p:val>
                                            <p:strVal val="#ppt_y"/>
                                          </p:val>
                                        </p:tav>
                                      </p:tavLst>
                                    </p:anim>
                                  </p:childTnLst>
                                </p:cTn>
                              </p:par>
                            </p:childTnLst>
                          </p:cTn>
                        </p:par>
                        <p:par>
                          <p:cTn id="13" fill="hold">
                            <p:stCondLst>
                              <p:cond delay="500"/>
                            </p:stCondLst>
                            <p:childTnLst>
                              <p:par>
                                <p:cTn id="14" presetID="10" presetClass="entr" presetSubtype="0" fill="hold" grpId="0" nodeType="afterEffect">
                                  <p:stCondLst>
                                    <p:cond delay="0"/>
                                  </p:stCondLst>
                                  <p:childTnLst>
                                    <p:set>
                                      <p:cBhvr>
                                        <p:cTn id="15" dur="1" fill="hold">
                                          <p:stCondLst>
                                            <p:cond delay="0"/>
                                          </p:stCondLst>
                                        </p:cTn>
                                        <p:tgtEl>
                                          <p:spTgt spid="12">
                                            <p:txEl>
                                              <p:pRg st="0" end="0"/>
                                            </p:txEl>
                                          </p:spTgt>
                                        </p:tgtEl>
                                        <p:attrNameLst>
                                          <p:attrName>style.visibility</p:attrName>
                                        </p:attrNameLst>
                                      </p:cBhvr>
                                      <p:to>
                                        <p:strVal val="visible"/>
                                      </p:to>
                                    </p:set>
                                    <p:animEffect transition="in" filter="fade">
                                      <p:cBhvr>
                                        <p:cTn id="16"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7"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_2-col-pic">
    <p:spTree>
      <p:nvGrpSpPr>
        <p:cNvPr id="1" name=""/>
        <p:cNvGrpSpPr/>
        <p:nvPr/>
      </p:nvGrpSpPr>
      <p:grpSpPr>
        <a:xfrm>
          <a:off x="0" y="0"/>
          <a:ext cx="0" cy="0"/>
          <a:chOff x="0" y="0"/>
          <a:chExt cx="0" cy="0"/>
        </a:xfrm>
      </p:grpSpPr>
      <p:sp>
        <p:nvSpPr>
          <p:cNvPr id="16" name="Picture Placeholder 7"/>
          <p:cNvSpPr>
            <a:spLocks noGrp="1"/>
          </p:cNvSpPr>
          <p:nvPr>
            <p:ph type="pic" sz="quarter" idx="16" hasCustomPrompt="1"/>
          </p:nvPr>
        </p:nvSpPr>
        <p:spPr>
          <a:xfrm>
            <a:off x="1125854" y="2377440"/>
            <a:ext cx="3346704" cy="2048256"/>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7" hasCustomPrompt="1"/>
          </p:nvPr>
        </p:nvSpPr>
        <p:spPr>
          <a:xfrm>
            <a:off x="4659632" y="2377440"/>
            <a:ext cx="3346704" cy="2048256"/>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wipe(left)">
                                      <p:cBhvr>
                                        <p:cTn id="7" dur="500"/>
                                        <p:tgtEl>
                                          <p:spTgt spid="16"/>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right)">
                                      <p:cBhvr>
                                        <p:cTn id="11" dur="500"/>
                                        <p:tgtEl>
                                          <p:spTgt spid="1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anim calcmode="lin" valueType="num">
                                      <p:cBhvr>
                                        <p:cTn id="15" dur="500" fill="hold"/>
                                        <p:tgtEl>
                                          <p:spTgt spid="12"/>
                                        </p:tgtEl>
                                        <p:attrNameLst>
                                          <p:attrName>ppt_x</p:attrName>
                                        </p:attrNameLst>
                                      </p:cBhvr>
                                      <p:tavLst>
                                        <p:tav tm="0">
                                          <p:val>
                                            <p:strVal val="#ppt_x"/>
                                          </p:val>
                                        </p:tav>
                                        <p:tav tm="100000">
                                          <p:val>
                                            <p:strVal val="#ppt_x"/>
                                          </p:val>
                                        </p:tav>
                                      </p:tavLst>
                                    </p:anim>
                                    <p:anim calcmode="lin" valueType="num">
                                      <p:cBhvr>
                                        <p:cTn id="16" dur="500" fill="hold"/>
                                        <p:tgtEl>
                                          <p:spTgt spid="12"/>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fade">
                                      <p:cBhvr>
                                        <p:cTn id="20"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3-col-pic">
    <p:spTree>
      <p:nvGrpSpPr>
        <p:cNvPr id="1" name=""/>
        <p:cNvGrpSpPr/>
        <p:nvPr/>
      </p:nvGrpSpPr>
      <p:grpSpPr>
        <a:xfrm>
          <a:off x="0" y="0"/>
          <a:ext cx="0" cy="0"/>
          <a:chOff x="0" y="0"/>
          <a:chExt cx="0" cy="0"/>
        </a:xfrm>
      </p:grpSpPr>
      <p:sp>
        <p:nvSpPr>
          <p:cNvPr id="20" name="Picture Placeholder 7"/>
          <p:cNvSpPr>
            <a:spLocks noGrp="1"/>
          </p:cNvSpPr>
          <p:nvPr>
            <p:ph type="pic" sz="quarter" idx="16" hasCustomPrompt="1"/>
          </p:nvPr>
        </p:nvSpPr>
        <p:spPr>
          <a:xfrm>
            <a:off x="663258" y="2229612"/>
            <a:ext cx="2551176" cy="19019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7" hasCustomPrompt="1"/>
          </p:nvPr>
        </p:nvSpPr>
        <p:spPr>
          <a:xfrm>
            <a:off x="3293269" y="2229612"/>
            <a:ext cx="2551176" cy="19019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8" hasCustomPrompt="1"/>
          </p:nvPr>
        </p:nvSpPr>
        <p:spPr>
          <a:xfrm>
            <a:off x="5923280" y="2229612"/>
            <a:ext cx="2551176" cy="1901952"/>
          </a:xfrm>
          <a:prstGeom prst="rect">
            <a:avLst/>
          </a:prstGeom>
          <a:ln>
            <a:noFill/>
          </a:ln>
        </p:spPr>
        <p:txBody>
          <a:bodyPr bIns="274320" anchor="b"/>
          <a:lstStyle>
            <a:lvl1pPr algn="ctr" rtl="0">
              <a:buNone/>
              <a:defRPr sz="1200">
                <a:solidFill>
                  <a:schemeClr val="tx1">
                    <a:lumMod val="50000"/>
                    <a:lumOff val="50000"/>
                  </a:schemeClr>
                </a:solidFill>
              </a:defRPr>
            </a:lvl1pPr>
          </a:lstStyle>
          <a:p>
            <a:r>
              <a:rPr lang="en-US" dirty="0" smtClean="0"/>
              <a:t>Image Holder</a:t>
            </a:r>
            <a:endParaRPr lang="en-US" dirty="0"/>
          </a:p>
        </p:txBody>
      </p:sp>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par>
                          <p:cTn id="14" fill="hold">
                            <p:stCondLst>
                              <p:cond delay="1000"/>
                            </p:stCondLst>
                            <p:childTnLst>
                              <p:par>
                                <p:cTn id="15" presetID="22" presetClass="entr" presetSubtype="1"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up)">
                                      <p:cBhvr>
                                        <p:cTn id="17" dur="500"/>
                                        <p:tgtEl>
                                          <p:spTgt spid="20"/>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wipe(up)">
                                      <p:cBhvr>
                                        <p:cTn id="21" dur="500"/>
                                        <p:tgtEl>
                                          <p:spTgt spid="21"/>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2"/>
                                        </p:tgtEl>
                                        <p:attrNameLst>
                                          <p:attrName>style.visibility</p:attrName>
                                        </p:attrNameLst>
                                      </p:cBhvr>
                                      <p:to>
                                        <p:strVal val="visible"/>
                                      </p:to>
                                    </p:set>
                                    <p:animEffect transition="in" filter="wipe(up)">
                                      <p:cBhvr>
                                        <p:cTn id="2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_4-col-pic">
    <p:spTree>
      <p:nvGrpSpPr>
        <p:cNvPr id="1" name=""/>
        <p:cNvGrpSpPr/>
        <p:nvPr/>
      </p:nvGrpSpPr>
      <p:grpSpPr>
        <a:xfrm>
          <a:off x="0" y="0"/>
          <a:ext cx="0" cy="0"/>
          <a:chOff x="0" y="0"/>
          <a:chExt cx="0" cy="0"/>
        </a:xfrm>
      </p:grpSpPr>
      <p:sp>
        <p:nvSpPr>
          <p:cNvPr id="36" name="Picture Placeholder 7"/>
          <p:cNvSpPr>
            <a:spLocks noGrp="1"/>
          </p:cNvSpPr>
          <p:nvPr>
            <p:ph type="pic" sz="quarter" idx="16" hasCustomPrompt="1"/>
          </p:nvPr>
        </p:nvSpPr>
        <p:spPr>
          <a:xfrm>
            <a:off x="1115967" y="2229739"/>
            <a:ext cx="1600200" cy="2587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7" hasCustomPrompt="1"/>
          </p:nvPr>
        </p:nvSpPr>
        <p:spPr>
          <a:xfrm>
            <a:off x="2886075" y="2229739"/>
            <a:ext cx="1600200" cy="2587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18" hasCustomPrompt="1"/>
          </p:nvPr>
        </p:nvSpPr>
        <p:spPr>
          <a:xfrm>
            <a:off x="4656137" y="2229739"/>
            <a:ext cx="1600200" cy="2587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9" name="Picture Placeholder 7"/>
          <p:cNvSpPr>
            <a:spLocks noGrp="1"/>
          </p:cNvSpPr>
          <p:nvPr>
            <p:ph type="pic" sz="quarter" idx="19" hasCustomPrompt="1"/>
          </p:nvPr>
        </p:nvSpPr>
        <p:spPr>
          <a:xfrm>
            <a:off x="6422390" y="2229739"/>
            <a:ext cx="1600200" cy="2587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Our Services">
    <p:spTree>
      <p:nvGrpSpPr>
        <p:cNvPr id="1" name=""/>
        <p:cNvGrpSpPr/>
        <p:nvPr/>
      </p:nvGrpSpPr>
      <p:grpSpPr>
        <a:xfrm>
          <a:off x="0" y="0"/>
          <a:ext cx="0" cy="0"/>
          <a:chOff x="0" y="0"/>
          <a:chExt cx="0" cy="0"/>
        </a:xfrm>
      </p:grpSpPr>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8" name="Picture Placeholder 7"/>
          <p:cNvSpPr>
            <a:spLocks noGrp="1"/>
          </p:cNvSpPr>
          <p:nvPr>
            <p:ph type="pic" sz="quarter" idx="16" hasCustomPrompt="1"/>
          </p:nvPr>
        </p:nvSpPr>
        <p:spPr>
          <a:xfrm>
            <a:off x="0" y="2482161"/>
            <a:ext cx="6092730" cy="1444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9" name="Picture Placeholder 7"/>
          <p:cNvSpPr>
            <a:spLocks noGrp="1"/>
          </p:cNvSpPr>
          <p:nvPr>
            <p:ph type="pic" sz="quarter" idx="17" hasCustomPrompt="1"/>
          </p:nvPr>
        </p:nvSpPr>
        <p:spPr>
          <a:xfrm>
            <a:off x="0" y="3929166"/>
            <a:ext cx="6092730" cy="1444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left)">
                                      <p:cBhvr>
                                        <p:cTn id="17" dur="500"/>
                                        <p:tgtEl>
                                          <p:spTgt spid="8"/>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wipe(left)">
                                      <p:cBhvr>
                                        <p:cTn id="21"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P spid="8" grpId="0"/>
      <p:bldP spid="9" grpId="0"/>
    </p:bld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extLst>
      <p:ext uri="{BB962C8B-B14F-4D97-AF65-F5344CB8AC3E}">
        <p14:creationId xmlns="" xmlns:p14="http://schemas.microsoft.com/office/powerpoint/2010/main" val="2713743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5-Pics">
    <p:spTree>
      <p:nvGrpSpPr>
        <p:cNvPr id="1" name=""/>
        <p:cNvGrpSpPr/>
        <p:nvPr/>
      </p:nvGrpSpPr>
      <p:grpSpPr>
        <a:xfrm>
          <a:off x="0" y="0"/>
          <a:ext cx="0" cy="0"/>
          <a:chOff x="0" y="0"/>
          <a:chExt cx="0" cy="0"/>
        </a:xfrm>
      </p:grpSpPr>
      <p:sp>
        <p:nvSpPr>
          <p:cNvPr id="35"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36"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31" name="Picture Placeholder 7"/>
          <p:cNvSpPr>
            <a:spLocks noGrp="1"/>
          </p:cNvSpPr>
          <p:nvPr>
            <p:ph type="pic" sz="quarter" idx="10" hasCustomPrompt="1"/>
          </p:nvPr>
        </p:nvSpPr>
        <p:spPr>
          <a:xfrm>
            <a:off x="503083" y="2759117"/>
            <a:ext cx="1540591" cy="1892243"/>
          </a:xfrm>
          <a:prstGeom prst="downArrowCallout">
            <a:avLst>
              <a:gd name="adj1" fmla="val 35178"/>
              <a:gd name="adj2" fmla="val 13059"/>
              <a:gd name="adj3" fmla="val 7566"/>
              <a:gd name="adj4" fmla="val 93840"/>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32" name="Text Placeholder 3"/>
          <p:cNvSpPr>
            <a:spLocks noGrp="1"/>
          </p:cNvSpPr>
          <p:nvPr>
            <p:ph type="body" sz="half" idx="15"/>
          </p:nvPr>
        </p:nvSpPr>
        <p:spPr>
          <a:xfrm>
            <a:off x="452945" y="4954073"/>
            <a:ext cx="1590780" cy="635096"/>
          </a:xfrm>
          <a:prstGeom prst="rect">
            <a:avLst/>
          </a:prstGeom>
        </p:spPr>
        <p:txBody>
          <a:bodyPr wrap="none" lIns="0" tIns="0" rIns="0" bIns="0" anchor="t">
            <a:noAutofit/>
          </a:bodyPr>
          <a:lstStyle>
            <a:lvl1pPr marL="0" indent="0" algn="ctr">
              <a:buNone/>
              <a:defRPr sz="1100" b="0" baseline="0">
                <a:solidFill>
                  <a:schemeClr val="bg1">
                    <a:lumMod val="5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ctr"/>
            <a:endParaRPr lang="en-US" sz="1000" dirty="0">
              <a:solidFill>
                <a:schemeClr val="tx1">
                  <a:lumMod val="50000"/>
                  <a:lumOff val="50000"/>
                </a:schemeClr>
              </a:solidFill>
            </a:endParaRPr>
          </a:p>
        </p:txBody>
      </p:sp>
      <p:sp>
        <p:nvSpPr>
          <p:cNvPr id="33" name="Text Placeholder 3"/>
          <p:cNvSpPr>
            <a:spLocks noGrp="1"/>
          </p:cNvSpPr>
          <p:nvPr>
            <p:ph type="body" sz="half" idx="17"/>
          </p:nvPr>
        </p:nvSpPr>
        <p:spPr>
          <a:xfrm>
            <a:off x="447675" y="4748121"/>
            <a:ext cx="1595234" cy="192780"/>
          </a:xfrm>
          <a:prstGeom prst="rect">
            <a:avLst/>
          </a:prstGeom>
        </p:spPr>
        <p:txBody>
          <a:bodyPr wrap="none" lIns="0" tIns="0" rIns="0" bIns="0" anchor="ctr">
            <a:noAutofit/>
          </a:bodyPr>
          <a:lstStyle>
            <a:lvl1pPr marL="0" indent="0" algn="ctr">
              <a:buNone/>
              <a:defRPr sz="1100" b="1" baseline="0">
                <a:solidFill>
                  <a:schemeClr val="accent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34" name="Rectangle 33"/>
          <p:cNvSpPr/>
          <p:nvPr userDrawn="1"/>
        </p:nvSpPr>
        <p:spPr>
          <a:xfrm>
            <a:off x="508350" y="2376714"/>
            <a:ext cx="1537336" cy="381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9" name="Text Placeholder 3"/>
          <p:cNvSpPr>
            <a:spLocks noGrp="1"/>
          </p:cNvSpPr>
          <p:nvPr>
            <p:ph type="body" sz="half" idx="16"/>
          </p:nvPr>
        </p:nvSpPr>
        <p:spPr>
          <a:xfrm>
            <a:off x="566260" y="2466841"/>
            <a:ext cx="1421516" cy="200746"/>
          </a:xfrm>
          <a:prstGeom prst="rect">
            <a:avLst/>
          </a:prstGeom>
        </p:spPr>
        <p:txBody>
          <a:bodyPr wrap="none" lIns="0" tIns="0" rIns="0" bIns="0" anchor="ctr">
            <a:noAutofit/>
          </a:bodyPr>
          <a:lstStyle>
            <a:lvl1pPr marL="0" indent="0" algn="ctr">
              <a:buNone/>
              <a:defRPr sz="11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0" name="Picture Placeholder 7"/>
          <p:cNvSpPr>
            <a:spLocks noGrp="1"/>
          </p:cNvSpPr>
          <p:nvPr>
            <p:ph type="pic" sz="quarter" idx="18" hasCustomPrompt="1"/>
          </p:nvPr>
        </p:nvSpPr>
        <p:spPr>
          <a:xfrm>
            <a:off x="2147332" y="2759117"/>
            <a:ext cx="1540591" cy="1892243"/>
          </a:xfrm>
          <a:prstGeom prst="downArrowCallout">
            <a:avLst>
              <a:gd name="adj1" fmla="val 35178"/>
              <a:gd name="adj2" fmla="val 13059"/>
              <a:gd name="adj3" fmla="val 7566"/>
              <a:gd name="adj4" fmla="val 93840"/>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1" name="Text Placeholder 3"/>
          <p:cNvSpPr>
            <a:spLocks noGrp="1"/>
          </p:cNvSpPr>
          <p:nvPr>
            <p:ph type="body" sz="half" idx="19"/>
          </p:nvPr>
        </p:nvSpPr>
        <p:spPr>
          <a:xfrm>
            <a:off x="2097194" y="4954073"/>
            <a:ext cx="1590780" cy="635096"/>
          </a:xfrm>
          <a:prstGeom prst="rect">
            <a:avLst/>
          </a:prstGeom>
        </p:spPr>
        <p:txBody>
          <a:bodyPr wrap="none" lIns="0" tIns="0" rIns="0" bIns="0" anchor="t">
            <a:noAutofit/>
          </a:bodyPr>
          <a:lstStyle>
            <a:lvl1pPr marL="0" indent="0" algn="ctr">
              <a:buNone/>
              <a:defRPr sz="1100" b="0" baseline="0">
                <a:solidFill>
                  <a:schemeClr val="bg1">
                    <a:lumMod val="5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ctr"/>
            <a:endParaRPr lang="en-US" sz="1000" dirty="0">
              <a:solidFill>
                <a:schemeClr val="tx1">
                  <a:lumMod val="50000"/>
                  <a:lumOff val="50000"/>
                </a:schemeClr>
              </a:solidFill>
            </a:endParaRPr>
          </a:p>
        </p:txBody>
      </p:sp>
      <p:sp>
        <p:nvSpPr>
          <p:cNvPr id="42" name="Text Placeholder 3"/>
          <p:cNvSpPr>
            <a:spLocks noGrp="1"/>
          </p:cNvSpPr>
          <p:nvPr>
            <p:ph type="body" sz="half" idx="20"/>
          </p:nvPr>
        </p:nvSpPr>
        <p:spPr>
          <a:xfrm>
            <a:off x="2091924" y="4748121"/>
            <a:ext cx="1595234" cy="192780"/>
          </a:xfrm>
          <a:prstGeom prst="rect">
            <a:avLst/>
          </a:prstGeom>
        </p:spPr>
        <p:txBody>
          <a:bodyPr wrap="none" lIns="0" tIns="0" rIns="0" bIns="0" anchor="ctr">
            <a:noAutofit/>
          </a:bodyPr>
          <a:lstStyle>
            <a:lvl1pPr marL="0" indent="0" algn="ctr">
              <a:buNone/>
              <a:defRPr sz="1100" b="1" baseline="0">
                <a:solidFill>
                  <a:schemeClr val="accent2"/>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3" name="Rectangle 42"/>
          <p:cNvSpPr/>
          <p:nvPr userDrawn="1"/>
        </p:nvSpPr>
        <p:spPr>
          <a:xfrm>
            <a:off x="2152599" y="2376714"/>
            <a:ext cx="1537336" cy="381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4" name="Text Placeholder 3"/>
          <p:cNvSpPr>
            <a:spLocks noGrp="1"/>
          </p:cNvSpPr>
          <p:nvPr>
            <p:ph type="body" sz="half" idx="21"/>
          </p:nvPr>
        </p:nvSpPr>
        <p:spPr>
          <a:xfrm>
            <a:off x="2210509" y="2466841"/>
            <a:ext cx="1421516" cy="200746"/>
          </a:xfrm>
          <a:prstGeom prst="rect">
            <a:avLst/>
          </a:prstGeom>
        </p:spPr>
        <p:txBody>
          <a:bodyPr wrap="none" lIns="0" tIns="0" rIns="0" bIns="0" anchor="ctr">
            <a:noAutofit/>
          </a:bodyPr>
          <a:lstStyle>
            <a:lvl1pPr marL="0" indent="0" algn="ctr">
              <a:buNone/>
              <a:defRPr sz="11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5" name="Picture Placeholder 7"/>
          <p:cNvSpPr>
            <a:spLocks noGrp="1"/>
          </p:cNvSpPr>
          <p:nvPr>
            <p:ph type="pic" sz="quarter" idx="22" hasCustomPrompt="1"/>
          </p:nvPr>
        </p:nvSpPr>
        <p:spPr>
          <a:xfrm>
            <a:off x="3794548" y="2759117"/>
            <a:ext cx="1540591" cy="1892243"/>
          </a:xfrm>
          <a:prstGeom prst="downArrowCallout">
            <a:avLst>
              <a:gd name="adj1" fmla="val 35178"/>
              <a:gd name="adj2" fmla="val 13059"/>
              <a:gd name="adj3" fmla="val 7566"/>
              <a:gd name="adj4" fmla="val 93840"/>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46" name="Text Placeholder 3"/>
          <p:cNvSpPr>
            <a:spLocks noGrp="1"/>
          </p:cNvSpPr>
          <p:nvPr>
            <p:ph type="body" sz="half" idx="23"/>
          </p:nvPr>
        </p:nvSpPr>
        <p:spPr>
          <a:xfrm>
            <a:off x="3744410" y="4954073"/>
            <a:ext cx="1590780" cy="635096"/>
          </a:xfrm>
          <a:prstGeom prst="rect">
            <a:avLst/>
          </a:prstGeom>
        </p:spPr>
        <p:txBody>
          <a:bodyPr wrap="none" lIns="0" tIns="0" rIns="0" bIns="0" anchor="t">
            <a:noAutofit/>
          </a:bodyPr>
          <a:lstStyle>
            <a:lvl1pPr marL="0" indent="0" algn="ctr">
              <a:buNone/>
              <a:defRPr sz="1100" b="0" baseline="0">
                <a:solidFill>
                  <a:schemeClr val="bg1">
                    <a:lumMod val="5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ctr"/>
            <a:endParaRPr lang="en-US" sz="1000" dirty="0">
              <a:solidFill>
                <a:schemeClr val="tx1">
                  <a:lumMod val="50000"/>
                  <a:lumOff val="50000"/>
                </a:schemeClr>
              </a:solidFill>
            </a:endParaRPr>
          </a:p>
        </p:txBody>
      </p:sp>
      <p:sp>
        <p:nvSpPr>
          <p:cNvPr id="47" name="Text Placeholder 3"/>
          <p:cNvSpPr>
            <a:spLocks noGrp="1"/>
          </p:cNvSpPr>
          <p:nvPr>
            <p:ph type="body" sz="half" idx="24"/>
          </p:nvPr>
        </p:nvSpPr>
        <p:spPr>
          <a:xfrm>
            <a:off x="3739140" y="4748121"/>
            <a:ext cx="1595234" cy="192780"/>
          </a:xfrm>
          <a:prstGeom prst="rect">
            <a:avLst/>
          </a:prstGeom>
        </p:spPr>
        <p:txBody>
          <a:bodyPr wrap="none" lIns="0" tIns="0" rIns="0" bIns="0" anchor="ctr">
            <a:noAutofit/>
          </a:bodyPr>
          <a:lstStyle>
            <a:lvl1pPr marL="0" indent="0" algn="ctr">
              <a:buNone/>
              <a:defRPr sz="1100" b="1" baseline="0">
                <a:solidFill>
                  <a:schemeClr val="accent3"/>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48" name="Rectangle 47"/>
          <p:cNvSpPr/>
          <p:nvPr userDrawn="1"/>
        </p:nvSpPr>
        <p:spPr>
          <a:xfrm>
            <a:off x="3799815" y="2376714"/>
            <a:ext cx="1537336" cy="381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9" name="Text Placeholder 3"/>
          <p:cNvSpPr>
            <a:spLocks noGrp="1"/>
          </p:cNvSpPr>
          <p:nvPr>
            <p:ph type="body" sz="half" idx="25"/>
          </p:nvPr>
        </p:nvSpPr>
        <p:spPr>
          <a:xfrm>
            <a:off x="3857725" y="2466841"/>
            <a:ext cx="1421516" cy="200746"/>
          </a:xfrm>
          <a:prstGeom prst="rect">
            <a:avLst/>
          </a:prstGeom>
        </p:spPr>
        <p:txBody>
          <a:bodyPr wrap="none" lIns="0" tIns="0" rIns="0" bIns="0" anchor="ctr">
            <a:noAutofit/>
          </a:bodyPr>
          <a:lstStyle>
            <a:lvl1pPr marL="0" indent="0" algn="ctr">
              <a:buNone/>
              <a:defRPr sz="11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0" name="Picture Placeholder 7"/>
          <p:cNvSpPr>
            <a:spLocks noGrp="1"/>
          </p:cNvSpPr>
          <p:nvPr>
            <p:ph type="pic" sz="quarter" idx="26" hasCustomPrompt="1"/>
          </p:nvPr>
        </p:nvSpPr>
        <p:spPr>
          <a:xfrm>
            <a:off x="5438435" y="2759117"/>
            <a:ext cx="1540591" cy="1892243"/>
          </a:xfrm>
          <a:prstGeom prst="downArrowCallout">
            <a:avLst>
              <a:gd name="adj1" fmla="val 35178"/>
              <a:gd name="adj2" fmla="val 13059"/>
              <a:gd name="adj3" fmla="val 7566"/>
              <a:gd name="adj4" fmla="val 93840"/>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1" name="Text Placeholder 3"/>
          <p:cNvSpPr>
            <a:spLocks noGrp="1"/>
          </p:cNvSpPr>
          <p:nvPr>
            <p:ph type="body" sz="half" idx="27"/>
          </p:nvPr>
        </p:nvSpPr>
        <p:spPr>
          <a:xfrm>
            <a:off x="5388297" y="4954073"/>
            <a:ext cx="1590780" cy="635096"/>
          </a:xfrm>
          <a:prstGeom prst="rect">
            <a:avLst/>
          </a:prstGeom>
        </p:spPr>
        <p:txBody>
          <a:bodyPr wrap="none" lIns="0" tIns="0" rIns="0" bIns="0" anchor="t">
            <a:noAutofit/>
          </a:bodyPr>
          <a:lstStyle>
            <a:lvl1pPr marL="0" indent="0" algn="ctr">
              <a:buNone/>
              <a:defRPr sz="1100" b="0" baseline="0">
                <a:solidFill>
                  <a:schemeClr val="bg1">
                    <a:lumMod val="5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ctr"/>
            <a:endParaRPr lang="en-US" sz="1000" dirty="0">
              <a:solidFill>
                <a:schemeClr val="tx1">
                  <a:lumMod val="50000"/>
                  <a:lumOff val="50000"/>
                </a:schemeClr>
              </a:solidFill>
            </a:endParaRPr>
          </a:p>
        </p:txBody>
      </p:sp>
      <p:sp>
        <p:nvSpPr>
          <p:cNvPr id="52" name="Text Placeholder 3"/>
          <p:cNvSpPr>
            <a:spLocks noGrp="1"/>
          </p:cNvSpPr>
          <p:nvPr>
            <p:ph type="body" sz="half" idx="28"/>
          </p:nvPr>
        </p:nvSpPr>
        <p:spPr>
          <a:xfrm>
            <a:off x="5383027" y="4748121"/>
            <a:ext cx="1595234" cy="192780"/>
          </a:xfrm>
          <a:prstGeom prst="rect">
            <a:avLst/>
          </a:prstGeom>
        </p:spPr>
        <p:txBody>
          <a:bodyPr wrap="none" lIns="0" tIns="0" rIns="0" bIns="0" anchor="ctr">
            <a:noAutofit/>
          </a:bodyPr>
          <a:lstStyle>
            <a:lvl1pPr marL="0" indent="0" algn="ctr">
              <a:buNone/>
              <a:defRPr sz="1100" b="1" baseline="0">
                <a:solidFill>
                  <a:schemeClr val="accent4"/>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3" name="Rectangle 52"/>
          <p:cNvSpPr/>
          <p:nvPr userDrawn="1"/>
        </p:nvSpPr>
        <p:spPr>
          <a:xfrm>
            <a:off x="5443702" y="2376714"/>
            <a:ext cx="1537336" cy="381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4" name="Text Placeholder 3"/>
          <p:cNvSpPr>
            <a:spLocks noGrp="1"/>
          </p:cNvSpPr>
          <p:nvPr>
            <p:ph type="body" sz="half" idx="29"/>
          </p:nvPr>
        </p:nvSpPr>
        <p:spPr>
          <a:xfrm>
            <a:off x="5501612" y="2466841"/>
            <a:ext cx="1421516" cy="200746"/>
          </a:xfrm>
          <a:prstGeom prst="rect">
            <a:avLst/>
          </a:prstGeom>
        </p:spPr>
        <p:txBody>
          <a:bodyPr wrap="none" lIns="0" tIns="0" rIns="0" bIns="0" anchor="ctr">
            <a:noAutofit/>
          </a:bodyPr>
          <a:lstStyle>
            <a:lvl1pPr marL="0" indent="0" algn="ctr">
              <a:buNone/>
              <a:defRPr sz="11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5" name="Picture Placeholder 7"/>
          <p:cNvSpPr>
            <a:spLocks noGrp="1"/>
          </p:cNvSpPr>
          <p:nvPr>
            <p:ph type="pic" sz="quarter" idx="30" hasCustomPrompt="1"/>
          </p:nvPr>
        </p:nvSpPr>
        <p:spPr>
          <a:xfrm>
            <a:off x="7077764" y="2759117"/>
            <a:ext cx="1540591" cy="1892243"/>
          </a:xfrm>
          <a:prstGeom prst="downArrowCallout">
            <a:avLst>
              <a:gd name="adj1" fmla="val 35178"/>
              <a:gd name="adj2" fmla="val 13059"/>
              <a:gd name="adj3" fmla="val 7566"/>
              <a:gd name="adj4" fmla="val 93840"/>
            </a:avLst>
          </a:prstGeom>
          <a:ln>
            <a:noFill/>
          </a:ln>
        </p:spPr>
        <p:txBody>
          <a:bodyPr bIns="457200" anchor="b"/>
          <a:lstStyle>
            <a:lvl1pPr algn="ctr">
              <a:buNone/>
              <a:defRPr sz="1100">
                <a:solidFill>
                  <a:schemeClr val="tx1">
                    <a:lumMod val="50000"/>
                    <a:lumOff val="50000"/>
                  </a:schemeClr>
                </a:solidFill>
              </a:defRPr>
            </a:lvl1pPr>
          </a:lstStyle>
          <a:p>
            <a:r>
              <a:rPr lang="en-US" dirty="0" smtClean="0"/>
              <a:t>Image Holder</a:t>
            </a:r>
            <a:endParaRPr lang="en-US" dirty="0"/>
          </a:p>
        </p:txBody>
      </p:sp>
      <p:sp>
        <p:nvSpPr>
          <p:cNvPr id="56" name="Text Placeholder 3"/>
          <p:cNvSpPr>
            <a:spLocks noGrp="1"/>
          </p:cNvSpPr>
          <p:nvPr>
            <p:ph type="body" sz="half" idx="31"/>
          </p:nvPr>
        </p:nvSpPr>
        <p:spPr>
          <a:xfrm>
            <a:off x="7027626" y="4954073"/>
            <a:ext cx="1590780" cy="635096"/>
          </a:xfrm>
          <a:prstGeom prst="rect">
            <a:avLst/>
          </a:prstGeom>
        </p:spPr>
        <p:txBody>
          <a:bodyPr wrap="none" lIns="0" tIns="0" rIns="0" bIns="0" anchor="t">
            <a:noAutofit/>
          </a:bodyPr>
          <a:lstStyle>
            <a:lvl1pPr marL="0" indent="0" algn="ctr">
              <a:buNone/>
              <a:defRPr sz="1100" b="0" baseline="0">
                <a:solidFill>
                  <a:schemeClr val="bg1">
                    <a:lumMod val="5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ctr"/>
            <a:endParaRPr lang="en-US" sz="1000" dirty="0">
              <a:solidFill>
                <a:schemeClr val="tx1">
                  <a:lumMod val="50000"/>
                  <a:lumOff val="50000"/>
                </a:schemeClr>
              </a:solidFill>
            </a:endParaRPr>
          </a:p>
        </p:txBody>
      </p:sp>
      <p:sp>
        <p:nvSpPr>
          <p:cNvPr id="57" name="Text Placeholder 3"/>
          <p:cNvSpPr>
            <a:spLocks noGrp="1"/>
          </p:cNvSpPr>
          <p:nvPr>
            <p:ph type="body" sz="half" idx="32"/>
          </p:nvPr>
        </p:nvSpPr>
        <p:spPr>
          <a:xfrm>
            <a:off x="7022356" y="4748121"/>
            <a:ext cx="1595234" cy="192780"/>
          </a:xfrm>
          <a:prstGeom prst="rect">
            <a:avLst/>
          </a:prstGeom>
        </p:spPr>
        <p:txBody>
          <a:bodyPr wrap="none" lIns="0" tIns="0" rIns="0" bIns="0" anchor="ctr">
            <a:noAutofit/>
          </a:bodyPr>
          <a:lstStyle>
            <a:lvl1pPr marL="0" indent="0" algn="ctr">
              <a:buNone/>
              <a:defRPr sz="1100" b="1" baseline="0">
                <a:solidFill>
                  <a:schemeClr val="accent5"/>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
        <p:nvSpPr>
          <p:cNvPr id="58" name="Rectangle 57"/>
          <p:cNvSpPr/>
          <p:nvPr userDrawn="1"/>
        </p:nvSpPr>
        <p:spPr>
          <a:xfrm>
            <a:off x="7083031" y="2376714"/>
            <a:ext cx="1537336" cy="381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9" name="Text Placeholder 3"/>
          <p:cNvSpPr>
            <a:spLocks noGrp="1"/>
          </p:cNvSpPr>
          <p:nvPr>
            <p:ph type="body" sz="half" idx="33"/>
          </p:nvPr>
        </p:nvSpPr>
        <p:spPr>
          <a:xfrm>
            <a:off x="7140941" y="2466841"/>
            <a:ext cx="1421516" cy="200746"/>
          </a:xfrm>
          <a:prstGeom prst="rect">
            <a:avLst/>
          </a:prstGeom>
        </p:spPr>
        <p:txBody>
          <a:bodyPr wrap="none" lIns="0" tIns="0" rIns="0" bIns="0" anchor="ctr">
            <a:noAutofit/>
          </a:bodyPr>
          <a:lstStyle>
            <a:lvl1pPr marL="0" indent="0" algn="ctr">
              <a:buNone/>
              <a:defRPr sz="1100" b="1" baseline="0">
                <a:solidFill>
                  <a:schemeClr val="bg1"/>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endParaRPr lang="en-US" dirty="0" smtClean="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anim calcmode="lin" valueType="num">
                                      <p:cBhvr>
                                        <p:cTn id="8" dur="500" fill="hold"/>
                                        <p:tgtEl>
                                          <p:spTgt spid="35"/>
                                        </p:tgtEl>
                                        <p:attrNameLst>
                                          <p:attrName>ppt_x</p:attrName>
                                        </p:attrNameLst>
                                      </p:cBhvr>
                                      <p:tavLst>
                                        <p:tav tm="0">
                                          <p:val>
                                            <p:strVal val="#ppt_x"/>
                                          </p:val>
                                        </p:tav>
                                        <p:tav tm="100000">
                                          <p:val>
                                            <p:strVal val="#ppt_x"/>
                                          </p:val>
                                        </p:tav>
                                      </p:tavLst>
                                    </p:anim>
                                    <p:anim calcmode="lin" valueType="num">
                                      <p:cBhvr>
                                        <p:cTn id="9" dur="500" fill="hold"/>
                                        <p:tgtEl>
                                          <p:spTgt spid="3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animEffect transition="in" filter="fade">
                                      <p:cBhvr>
                                        <p:cTn id="13" dur="500"/>
                                        <p:tgtEl>
                                          <p:spTgt spid="36">
                                            <p:txEl>
                                              <p:pRg st="0" end="0"/>
                                            </p:txEl>
                                          </p:spTgt>
                                        </p:tgtEl>
                                      </p:cBhvr>
                                    </p:animEffect>
                                  </p:childTnLst>
                                </p:cTn>
                              </p:par>
                            </p:childTnLst>
                          </p:cTn>
                        </p:par>
                        <p:par>
                          <p:cTn id="14" fill="hold">
                            <p:stCondLst>
                              <p:cond delay="1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additive="base">
                                        <p:cTn id="17" dur="500" fill="hold"/>
                                        <p:tgtEl>
                                          <p:spTgt spid="34"/>
                                        </p:tgtEl>
                                        <p:attrNameLst>
                                          <p:attrName>ppt_x</p:attrName>
                                        </p:attrNameLst>
                                      </p:cBhvr>
                                      <p:tavLst>
                                        <p:tav tm="0">
                                          <p:val>
                                            <p:strVal val="#ppt_x"/>
                                          </p:val>
                                        </p:tav>
                                        <p:tav tm="100000">
                                          <p:val>
                                            <p:strVal val="#ppt_x"/>
                                          </p:val>
                                        </p:tav>
                                      </p:tavLst>
                                    </p:anim>
                                    <p:anim calcmode="lin" valueType="num">
                                      <p:cBhvr additive="base">
                                        <p:cTn id="18" dur="500" fill="hold"/>
                                        <p:tgtEl>
                                          <p:spTgt spid="34"/>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2" presetClass="entr" presetSubtype="4" fill="hold" grpId="0" nodeType="afterEffect" nodePh="1">
                                  <p:stCondLst>
                                    <p:cond delay="0"/>
                                  </p:stCondLst>
                                  <p:endCondLst>
                                    <p:cond evt="begin" delay="0">
                                      <p:tn val="20"/>
                                    </p:cond>
                                  </p:endCondLst>
                                  <p:childTnLst>
                                    <p:set>
                                      <p:cBhvr>
                                        <p:cTn id="21" dur="1" fill="hold">
                                          <p:stCondLst>
                                            <p:cond delay="0"/>
                                          </p:stCondLst>
                                        </p:cTn>
                                        <p:tgtEl>
                                          <p:spTgt spid="39">
                                            <p:txEl>
                                              <p:pRg st="0" end="0"/>
                                            </p:txEl>
                                          </p:spTgt>
                                        </p:tgtEl>
                                        <p:attrNameLst>
                                          <p:attrName>style.visibility</p:attrName>
                                        </p:attrNameLst>
                                      </p:cBhvr>
                                      <p:to>
                                        <p:strVal val="visible"/>
                                      </p:to>
                                    </p:set>
                                    <p:animEffect transition="in" filter="wipe(down)">
                                      <p:cBhvr>
                                        <p:cTn id="22" dur="500"/>
                                        <p:tgtEl>
                                          <p:spTgt spid="39">
                                            <p:txEl>
                                              <p:pRg st="0" end="0"/>
                                            </p:txEl>
                                          </p:spTgt>
                                        </p:tgtEl>
                                      </p:cBhvr>
                                    </p:animEffect>
                                  </p:childTnLst>
                                </p:cTn>
                              </p:par>
                              <p:par>
                                <p:cTn id="23" presetID="2" presetClass="entr" presetSubtype="4" accel="50000" decel="50000" fill="hold" grpId="0" nodeType="withEffect">
                                  <p:stCondLst>
                                    <p:cond delay="0"/>
                                  </p:stCondLst>
                                  <p:childTnLst>
                                    <p:set>
                                      <p:cBhvr>
                                        <p:cTn id="24" dur="1" fill="hold">
                                          <p:stCondLst>
                                            <p:cond delay="0"/>
                                          </p:stCondLst>
                                        </p:cTn>
                                        <p:tgtEl>
                                          <p:spTgt spid="31"/>
                                        </p:tgtEl>
                                        <p:attrNameLst>
                                          <p:attrName>style.visibility</p:attrName>
                                        </p:attrNameLst>
                                      </p:cBhvr>
                                      <p:to>
                                        <p:strVal val="visible"/>
                                      </p:to>
                                    </p:set>
                                    <p:anim calcmode="lin" valueType="num">
                                      <p:cBhvr additive="base">
                                        <p:cTn id="25" dur="500" fill="hold"/>
                                        <p:tgtEl>
                                          <p:spTgt spid="31"/>
                                        </p:tgtEl>
                                        <p:attrNameLst>
                                          <p:attrName>ppt_x</p:attrName>
                                        </p:attrNameLst>
                                      </p:cBhvr>
                                      <p:tavLst>
                                        <p:tav tm="0">
                                          <p:val>
                                            <p:strVal val="#ppt_x"/>
                                          </p:val>
                                        </p:tav>
                                        <p:tav tm="100000">
                                          <p:val>
                                            <p:strVal val="#ppt_x"/>
                                          </p:val>
                                        </p:tav>
                                      </p:tavLst>
                                    </p:anim>
                                    <p:anim calcmode="lin" valueType="num">
                                      <p:cBhvr additive="base">
                                        <p:cTn id="26" dur="500" fill="hold"/>
                                        <p:tgtEl>
                                          <p:spTgt spid="31"/>
                                        </p:tgtEl>
                                        <p:attrNameLst>
                                          <p:attrName>ppt_y</p:attrName>
                                        </p:attrNameLst>
                                      </p:cBhvr>
                                      <p:tavLst>
                                        <p:tav tm="0">
                                          <p:val>
                                            <p:strVal val="1+#ppt_h/2"/>
                                          </p:val>
                                        </p:tav>
                                        <p:tav tm="100000">
                                          <p:val>
                                            <p:strVal val="#ppt_y"/>
                                          </p:val>
                                        </p:tav>
                                      </p:tavLst>
                                    </p:anim>
                                  </p:childTnLst>
                                </p:cTn>
                              </p:par>
                            </p:childTnLst>
                          </p:cTn>
                        </p:par>
                        <p:par>
                          <p:cTn id="27" fill="hold">
                            <p:stCondLst>
                              <p:cond delay="2000"/>
                            </p:stCondLst>
                            <p:childTnLst>
                              <p:par>
                                <p:cTn id="28" presetID="2" presetClass="entr" presetSubtype="4" accel="50000" decel="50000" fill="hold" grpId="0" nodeType="afterEffect" nodePh="1">
                                  <p:stCondLst>
                                    <p:cond delay="0"/>
                                  </p:stCondLst>
                                  <p:endCondLst>
                                    <p:cond evt="begin" delay="0">
                                      <p:tn val="28"/>
                                    </p:cond>
                                  </p:endCondLst>
                                  <p:childTnLst>
                                    <p:set>
                                      <p:cBhvr>
                                        <p:cTn id="29" dur="1" fill="hold">
                                          <p:stCondLst>
                                            <p:cond delay="0"/>
                                          </p:stCondLst>
                                        </p:cTn>
                                        <p:tgtEl>
                                          <p:spTgt spid="33">
                                            <p:txEl>
                                              <p:pRg st="0" end="0"/>
                                            </p:txEl>
                                          </p:spTgt>
                                        </p:tgtEl>
                                        <p:attrNameLst>
                                          <p:attrName>style.visibility</p:attrName>
                                        </p:attrNameLst>
                                      </p:cBhvr>
                                      <p:to>
                                        <p:strVal val="visible"/>
                                      </p:to>
                                    </p:set>
                                    <p:anim calcmode="lin" valueType="num">
                                      <p:cBhvr additive="base">
                                        <p:cTn id="30"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31"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par>
                          <p:cTn id="32" fill="hold">
                            <p:stCondLst>
                              <p:cond delay="2500"/>
                            </p:stCondLst>
                            <p:childTnLst>
                              <p:par>
                                <p:cTn id="33" presetID="2" presetClass="entr" presetSubtype="4" accel="50000" decel="50000" fill="hold" grpId="0" nodeType="afterEffect" nodePh="1">
                                  <p:stCondLst>
                                    <p:cond delay="0"/>
                                  </p:stCondLst>
                                  <p:endCondLst>
                                    <p:cond evt="begin" delay="0">
                                      <p:tn val="33"/>
                                    </p:cond>
                                  </p:endCondLst>
                                  <p:childTnLst>
                                    <p:set>
                                      <p:cBhvr>
                                        <p:cTn id="34" dur="1" fill="hold">
                                          <p:stCondLst>
                                            <p:cond delay="0"/>
                                          </p:stCondLst>
                                        </p:cTn>
                                        <p:tgtEl>
                                          <p:spTgt spid="32">
                                            <p:txEl>
                                              <p:pRg st="0" end="0"/>
                                            </p:txEl>
                                          </p:spTgt>
                                        </p:tgtEl>
                                        <p:attrNameLst>
                                          <p:attrName>style.visibility</p:attrName>
                                        </p:attrNameLst>
                                      </p:cBhvr>
                                      <p:to>
                                        <p:strVal val="visible"/>
                                      </p:to>
                                    </p:set>
                                    <p:anim calcmode="lin" valueType="num">
                                      <p:cBhvr additive="base">
                                        <p:cTn id="35"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32">
                                            <p:txEl>
                                              <p:pRg st="0" end="0"/>
                                            </p:txEl>
                                          </p:spTgt>
                                        </p:tgtEl>
                                        <p:attrNameLst>
                                          <p:attrName>ppt_y</p:attrName>
                                        </p:attrNameLst>
                                      </p:cBhvr>
                                      <p:tavLst>
                                        <p:tav tm="0">
                                          <p:val>
                                            <p:strVal val="1+#ppt_h/2"/>
                                          </p:val>
                                        </p:tav>
                                        <p:tav tm="100000">
                                          <p:val>
                                            <p:strVal val="#ppt_y"/>
                                          </p:val>
                                        </p:tav>
                                      </p:tavLst>
                                    </p:anim>
                                  </p:childTnLst>
                                </p:cTn>
                              </p:par>
                            </p:childTnLst>
                          </p:cTn>
                        </p:par>
                        <p:par>
                          <p:cTn id="37" fill="hold">
                            <p:stCondLst>
                              <p:cond delay="3000"/>
                            </p:stCondLst>
                            <p:childTnLst>
                              <p:par>
                                <p:cTn id="38" presetID="2" presetClass="entr" presetSubtype="1" accel="50000" decel="50000" fill="hold" grpId="0" nodeType="afterEffect">
                                  <p:stCondLst>
                                    <p:cond delay="0"/>
                                  </p:stCondLst>
                                  <p:childTnLst>
                                    <p:set>
                                      <p:cBhvr>
                                        <p:cTn id="39" dur="1" fill="hold">
                                          <p:stCondLst>
                                            <p:cond delay="0"/>
                                          </p:stCondLst>
                                        </p:cTn>
                                        <p:tgtEl>
                                          <p:spTgt spid="43"/>
                                        </p:tgtEl>
                                        <p:attrNameLst>
                                          <p:attrName>style.visibility</p:attrName>
                                        </p:attrNameLst>
                                      </p:cBhvr>
                                      <p:to>
                                        <p:strVal val="visible"/>
                                      </p:to>
                                    </p:set>
                                    <p:anim calcmode="lin" valueType="num">
                                      <p:cBhvr additive="base">
                                        <p:cTn id="40" dur="500" fill="hold"/>
                                        <p:tgtEl>
                                          <p:spTgt spid="43"/>
                                        </p:tgtEl>
                                        <p:attrNameLst>
                                          <p:attrName>ppt_x</p:attrName>
                                        </p:attrNameLst>
                                      </p:cBhvr>
                                      <p:tavLst>
                                        <p:tav tm="0">
                                          <p:val>
                                            <p:strVal val="#ppt_x"/>
                                          </p:val>
                                        </p:tav>
                                        <p:tav tm="100000">
                                          <p:val>
                                            <p:strVal val="#ppt_x"/>
                                          </p:val>
                                        </p:tav>
                                      </p:tavLst>
                                    </p:anim>
                                    <p:anim calcmode="lin" valueType="num">
                                      <p:cBhvr additive="base">
                                        <p:cTn id="41" dur="500" fill="hold"/>
                                        <p:tgtEl>
                                          <p:spTgt spid="43"/>
                                        </p:tgtEl>
                                        <p:attrNameLst>
                                          <p:attrName>ppt_y</p:attrName>
                                        </p:attrNameLst>
                                      </p:cBhvr>
                                      <p:tavLst>
                                        <p:tav tm="0">
                                          <p:val>
                                            <p:strVal val="0-#ppt_h/2"/>
                                          </p:val>
                                        </p:tav>
                                        <p:tav tm="100000">
                                          <p:val>
                                            <p:strVal val="#ppt_y"/>
                                          </p:val>
                                        </p:tav>
                                      </p:tavLst>
                                    </p:anim>
                                  </p:childTnLst>
                                </p:cTn>
                              </p:par>
                            </p:childTnLst>
                          </p:cTn>
                        </p:par>
                        <p:par>
                          <p:cTn id="42" fill="hold">
                            <p:stCondLst>
                              <p:cond delay="3500"/>
                            </p:stCondLst>
                            <p:childTnLst>
                              <p:par>
                                <p:cTn id="43" presetID="22" presetClass="entr" presetSubtype="4" fill="hold" grpId="0" nodeType="afterEffect" nodePh="1">
                                  <p:stCondLst>
                                    <p:cond delay="0"/>
                                  </p:stCondLst>
                                  <p:endCondLst>
                                    <p:cond evt="begin" delay="0">
                                      <p:tn val="43"/>
                                    </p:cond>
                                  </p:endCondLst>
                                  <p:childTnLst>
                                    <p:set>
                                      <p:cBhvr>
                                        <p:cTn id="44" dur="1" fill="hold">
                                          <p:stCondLst>
                                            <p:cond delay="0"/>
                                          </p:stCondLst>
                                        </p:cTn>
                                        <p:tgtEl>
                                          <p:spTgt spid="44">
                                            <p:txEl>
                                              <p:pRg st="0" end="0"/>
                                            </p:txEl>
                                          </p:spTgt>
                                        </p:tgtEl>
                                        <p:attrNameLst>
                                          <p:attrName>style.visibility</p:attrName>
                                        </p:attrNameLst>
                                      </p:cBhvr>
                                      <p:to>
                                        <p:strVal val="visible"/>
                                      </p:to>
                                    </p:set>
                                    <p:animEffect transition="in" filter="wipe(down)">
                                      <p:cBhvr>
                                        <p:cTn id="45" dur="500"/>
                                        <p:tgtEl>
                                          <p:spTgt spid="44">
                                            <p:txEl>
                                              <p:pRg st="0" end="0"/>
                                            </p:txEl>
                                          </p:spTgt>
                                        </p:tgtEl>
                                      </p:cBhvr>
                                    </p:animEffect>
                                  </p:childTnLst>
                                </p:cTn>
                              </p:par>
                              <p:par>
                                <p:cTn id="46" presetID="2" presetClass="entr" presetSubtype="4" accel="50000" decel="50000" fill="hold" grpId="0" nodeType="withEffect">
                                  <p:stCondLst>
                                    <p:cond delay="0"/>
                                  </p:stCondLst>
                                  <p:childTnLst>
                                    <p:set>
                                      <p:cBhvr>
                                        <p:cTn id="47" dur="1" fill="hold">
                                          <p:stCondLst>
                                            <p:cond delay="0"/>
                                          </p:stCondLst>
                                        </p:cTn>
                                        <p:tgtEl>
                                          <p:spTgt spid="40"/>
                                        </p:tgtEl>
                                        <p:attrNameLst>
                                          <p:attrName>style.visibility</p:attrName>
                                        </p:attrNameLst>
                                      </p:cBhvr>
                                      <p:to>
                                        <p:strVal val="visible"/>
                                      </p:to>
                                    </p:set>
                                    <p:anim calcmode="lin" valueType="num">
                                      <p:cBhvr additive="base">
                                        <p:cTn id="48" dur="500" fill="hold"/>
                                        <p:tgtEl>
                                          <p:spTgt spid="40"/>
                                        </p:tgtEl>
                                        <p:attrNameLst>
                                          <p:attrName>ppt_x</p:attrName>
                                        </p:attrNameLst>
                                      </p:cBhvr>
                                      <p:tavLst>
                                        <p:tav tm="0">
                                          <p:val>
                                            <p:strVal val="#ppt_x"/>
                                          </p:val>
                                        </p:tav>
                                        <p:tav tm="100000">
                                          <p:val>
                                            <p:strVal val="#ppt_x"/>
                                          </p:val>
                                        </p:tav>
                                      </p:tavLst>
                                    </p:anim>
                                    <p:anim calcmode="lin" valueType="num">
                                      <p:cBhvr additive="base">
                                        <p:cTn id="49" dur="500" fill="hold"/>
                                        <p:tgtEl>
                                          <p:spTgt spid="40"/>
                                        </p:tgtEl>
                                        <p:attrNameLst>
                                          <p:attrName>ppt_y</p:attrName>
                                        </p:attrNameLst>
                                      </p:cBhvr>
                                      <p:tavLst>
                                        <p:tav tm="0">
                                          <p:val>
                                            <p:strVal val="1+#ppt_h/2"/>
                                          </p:val>
                                        </p:tav>
                                        <p:tav tm="100000">
                                          <p:val>
                                            <p:strVal val="#ppt_y"/>
                                          </p:val>
                                        </p:tav>
                                      </p:tavLst>
                                    </p:anim>
                                  </p:childTnLst>
                                </p:cTn>
                              </p:par>
                            </p:childTnLst>
                          </p:cTn>
                        </p:par>
                        <p:par>
                          <p:cTn id="50" fill="hold">
                            <p:stCondLst>
                              <p:cond delay="4000"/>
                            </p:stCondLst>
                            <p:childTnLst>
                              <p:par>
                                <p:cTn id="51" presetID="2" presetClass="entr" presetSubtype="4" accel="50000" decel="50000" fill="hold" grpId="0" nodeType="afterEffect" nodePh="1">
                                  <p:stCondLst>
                                    <p:cond delay="0"/>
                                  </p:stCondLst>
                                  <p:endCondLst>
                                    <p:cond evt="begin" delay="0">
                                      <p:tn val="51"/>
                                    </p:cond>
                                  </p:endCondLst>
                                  <p:childTnLst>
                                    <p:set>
                                      <p:cBhvr>
                                        <p:cTn id="52" dur="1" fill="hold">
                                          <p:stCondLst>
                                            <p:cond delay="0"/>
                                          </p:stCondLst>
                                        </p:cTn>
                                        <p:tgtEl>
                                          <p:spTgt spid="42">
                                            <p:txEl>
                                              <p:pRg st="0" end="0"/>
                                            </p:txEl>
                                          </p:spTgt>
                                        </p:tgtEl>
                                        <p:attrNameLst>
                                          <p:attrName>style.visibility</p:attrName>
                                        </p:attrNameLst>
                                      </p:cBhvr>
                                      <p:to>
                                        <p:strVal val="visible"/>
                                      </p:to>
                                    </p:set>
                                    <p:anim calcmode="lin" valueType="num">
                                      <p:cBhvr additive="base">
                                        <p:cTn id="53"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par>
                          <p:cTn id="55" fill="hold">
                            <p:stCondLst>
                              <p:cond delay="4500"/>
                            </p:stCondLst>
                            <p:childTnLst>
                              <p:par>
                                <p:cTn id="56" presetID="2" presetClass="entr" presetSubtype="4" accel="50000" decel="50000" fill="hold" grpId="0" nodeType="afterEffect" nodePh="1">
                                  <p:stCondLst>
                                    <p:cond delay="0"/>
                                  </p:stCondLst>
                                  <p:endCondLst>
                                    <p:cond evt="begin" delay="0">
                                      <p:tn val="56"/>
                                    </p:cond>
                                  </p:endCondLst>
                                  <p:childTnLst>
                                    <p:set>
                                      <p:cBhvr>
                                        <p:cTn id="57" dur="1" fill="hold">
                                          <p:stCondLst>
                                            <p:cond delay="0"/>
                                          </p:stCondLst>
                                        </p:cTn>
                                        <p:tgtEl>
                                          <p:spTgt spid="41">
                                            <p:txEl>
                                              <p:pRg st="0" end="0"/>
                                            </p:txEl>
                                          </p:spTgt>
                                        </p:tgtEl>
                                        <p:attrNameLst>
                                          <p:attrName>style.visibility</p:attrName>
                                        </p:attrNameLst>
                                      </p:cBhvr>
                                      <p:to>
                                        <p:strVal val="visible"/>
                                      </p:to>
                                    </p:set>
                                    <p:anim calcmode="lin" valueType="num">
                                      <p:cBhvr additive="base">
                                        <p:cTn id="58"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9" dur="500" fill="hold"/>
                                        <p:tgtEl>
                                          <p:spTgt spid="41">
                                            <p:txEl>
                                              <p:pRg st="0" end="0"/>
                                            </p:txEl>
                                          </p:spTgt>
                                        </p:tgtEl>
                                        <p:attrNameLst>
                                          <p:attrName>ppt_y</p:attrName>
                                        </p:attrNameLst>
                                      </p:cBhvr>
                                      <p:tavLst>
                                        <p:tav tm="0">
                                          <p:val>
                                            <p:strVal val="1+#ppt_h/2"/>
                                          </p:val>
                                        </p:tav>
                                        <p:tav tm="100000">
                                          <p:val>
                                            <p:strVal val="#ppt_y"/>
                                          </p:val>
                                        </p:tav>
                                      </p:tavLst>
                                    </p:anim>
                                  </p:childTnLst>
                                </p:cTn>
                              </p:par>
                            </p:childTnLst>
                          </p:cTn>
                        </p:par>
                        <p:par>
                          <p:cTn id="60" fill="hold">
                            <p:stCondLst>
                              <p:cond delay="5000"/>
                            </p:stCondLst>
                            <p:childTnLst>
                              <p:par>
                                <p:cTn id="61" presetID="2" presetClass="entr" presetSubtype="1" accel="50000" decel="50000" fill="hold" grpId="0" nodeType="after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additive="base">
                                        <p:cTn id="63" dur="500" fill="hold"/>
                                        <p:tgtEl>
                                          <p:spTgt spid="48"/>
                                        </p:tgtEl>
                                        <p:attrNameLst>
                                          <p:attrName>ppt_x</p:attrName>
                                        </p:attrNameLst>
                                      </p:cBhvr>
                                      <p:tavLst>
                                        <p:tav tm="0">
                                          <p:val>
                                            <p:strVal val="#ppt_x"/>
                                          </p:val>
                                        </p:tav>
                                        <p:tav tm="100000">
                                          <p:val>
                                            <p:strVal val="#ppt_x"/>
                                          </p:val>
                                        </p:tav>
                                      </p:tavLst>
                                    </p:anim>
                                    <p:anim calcmode="lin" valueType="num">
                                      <p:cBhvr additive="base">
                                        <p:cTn id="64" dur="500" fill="hold"/>
                                        <p:tgtEl>
                                          <p:spTgt spid="48"/>
                                        </p:tgtEl>
                                        <p:attrNameLst>
                                          <p:attrName>ppt_y</p:attrName>
                                        </p:attrNameLst>
                                      </p:cBhvr>
                                      <p:tavLst>
                                        <p:tav tm="0">
                                          <p:val>
                                            <p:strVal val="0-#ppt_h/2"/>
                                          </p:val>
                                        </p:tav>
                                        <p:tav tm="100000">
                                          <p:val>
                                            <p:strVal val="#ppt_y"/>
                                          </p:val>
                                        </p:tav>
                                      </p:tavLst>
                                    </p:anim>
                                  </p:childTnLst>
                                </p:cTn>
                              </p:par>
                            </p:childTnLst>
                          </p:cTn>
                        </p:par>
                        <p:par>
                          <p:cTn id="65" fill="hold">
                            <p:stCondLst>
                              <p:cond delay="5500"/>
                            </p:stCondLst>
                            <p:childTnLst>
                              <p:par>
                                <p:cTn id="66" presetID="22" presetClass="entr" presetSubtype="4" fill="hold" grpId="0" nodeType="afterEffect" nodePh="1">
                                  <p:stCondLst>
                                    <p:cond delay="0"/>
                                  </p:stCondLst>
                                  <p:endCondLst>
                                    <p:cond evt="begin" delay="0">
                                      <p:tn val="66"/>
                                    </p:cond>
                                  </p:endCondLst>
                                  <p:childTnLst>
                                    <p:set>
                                      <p:cBhvr>
                                        <p:cTn id="67" dur="1" fill="hold">
                                          <p:stCondLst>
                                            <p:cond delay="0"/>
                                          </p:stCondLst>
                                        </p:cTn>
                                        <p:tgtEl>
                                          <p:spTgt spid="49">
                                            <p:txEl>
                                              <p:pRg st="0" end="0"/>
                                            </p:txEl>
                                          </p:spTgt>
                                        </p:tgtEl>
                                        <p:attrNameLst>
                                          <p:attrName>style.visibility</p:attrName>
                                        </p:attrNameLst>
                                      </p:cBhvr>
                                      <p:to>
                                        <p:strVal val="visible"/>
                                      </p:to>
                                    </p:set>
                                    <p:animEffect transition="in" filter="wipe(down)">
                                      <p:cBhvr>
                                        <p:cTn id="68" dur="500"/>
                                        <p:tgtEl>
                                          <p:spTgt spid="49">
                                            <p:txEl>
                                              <p:pRg st="0" end="0"/>
                                            </p:txEl>
                                          </p:spTgt>
                                        </p:tgtEl>
                                      </p:cBhvr>
                                    </p:animEffect>
                                  </p:childTnLst>
                                </p:cTn>
                              </p:par>
                              <p:par>
                                <p:cTn id="69" presetID="2" presetClass="entr" presetSubtype="4" accel="50000" decel="50000" fill="hold" grpId="0" nodeType="with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additive="base">
                                        <p:cTn id="71" dur="500" fill="hold"/>
                                        <p:tgtEl>
                                          <p:spTgt spid="45"/>
                                        </p:tgtEl>
                                        <p:attrNameLst>
                                          <p:attrName>ppt_x</p:attrName>
                                        </p:attrNameLst>
                                      </p:cBhvr>
                                      <p:tavLst>
                                        <p:tav tm="0">
                                          <p:val>
                                            <p:strVal val="#ppt_x"/>
                                          </p:val>
                                        </p:tav>
                                        <p:tav tm="100000">
                                          <p:val>
                                            <p:strVal val="#ppt_x"/>
                                          </p:val>
                                        </p:tav>
                                      </p:tavLst>
                                    </p:anim>
                                    <p:anim calcmode="lin" valueType="num">
                                      <p:cBhvr additive="base">
                                        <p:cTn id="72" dur="500" fill="hold"/>
                                        <p:tgtEl>
                                          <p:spTgt spid="45"/>
                                        </p:tgtEl>
                                        <p:attrNameLst>
                                          <p:attrName>ppt_y</p:attrName>
                                        </p:attrNameLst>
                                      </p:cBhvr>
                                      <p:tavLst>
                                        <p:tav tm="0">
                                          <p:val>
                                            <p:strVal val="1+#ppt_h/2"/>
                                          </p:val>
                                        </p:tav>
                                        <p:tav tm="100000">
                                          <p:val>
                                            <p:strVal val="#ppt_y"/>
                                          </p:val>
                                        </p:tav>
                                      </p:tavLst>
                                    </p:anim>
                                  </p:childTnLst>
                                </p:cTn>
                              </p:par>
                            </p:childTnLst>
                          </p:cTn>
                        </p:par>
                        <p:par>
                          <p:cTn id="73" fill="hold">
                            <p:stCondLst>
                              <p:cond delay="6000"/>
                            </p:stCondLst>
                            <p:childTnLst>
                              <p:par>
                                <p:cTn id="74" presetID="2" presetClass="entr" presetSubtype="4" accel="50000" decel="50000" fill="hold" grpId="0" nodeType="afterEffect" nodePh="1">
                                  <p:stCondLst>
                                    <p:cond delay="0"/>
                                  </p:stCondLst>
                                  <p:endCondLst>
                                    <p:cond evt="begin" delay="0">
                                      <p:tn val="74"/>
                                    </p:cond>
                                  </p:endCondLst>
                                  <p:childTnLst>
                                    <p:set>
                                      <p:cBhvr>
                                        <p:cTn id="75" dur="1" fill="hold">
                                          <p:stCondLst>
                                            <p:cond delay="0"/>
                                          </p:stCondLst>
                                        </p:cTn>
                                        <p:tgtEl>
                                          <p:spTgt spid="47">
                                            <p:txEl>
                                              <p:pRg st="0" end="0"/>
                                            </p:txEl>
                                          </p:spTgt>
                                        </p:tgtEl>
                                        <p:attrNameLst>
                                          <p:attrName>style.visibility</p:attrName>
                                        </p:attrNameLst>
                                      </p:cBhvr>
                                      <p:to>
                                        <p:strVal val="visible"/>
                                      </p:to>
                                    </p:set>
                                    <p:anim calcmode="lin" valueType="num">
                                      <p:cBhvr additive="base">
                                        <p:cTn id="76" dur="500" fill="hold"/>
                                        <p:tgtEl>
                                          <p:spTgt spid="47">
                                            <p:txEl>
                                              <p:pRg st="0" end="0"/>
                                            </p:txEl>
                                          </p:spTgt>
                                        </p:tgtEl>
                                        <p:attrNameLst>
                                          <p:attrName>ppt_x</p:attrName>
                                        </p:attrNameLst>
                                      </p:cBhvr>
                                      <p:tavLst>
                                        <p:tav tm="0">
                                          <p:val>
                                            <p:strVal val="#ppt_x"/>
                                          </p:val>
                                        </p:tav>
                                        <p:tav tm="100000">
                                          <p:val>
                                            <p:strVal val="#ppt_x"/>
                                          </p:val>
                                        </p:tav>
                                      </p:tavLst>
                                    </p:anim>
                                    <p:anim calcmode="lin" valueType="num">
                                      <p:cBhvr additive="base">
                                        <p:cTn id="77" dur="500" fill="hold"/>
                                        <p:tgtEl>
                                          <p:spTgt spid="47">
                                            <p:txEl>
                                              <p:pRg st="0" end="0"/>
                                            </p:txEl>
                                          </p:spTgt>
                                        </p:tgtEl>
                                        <p:attrNameLst>
                                          <p:attrName>ppt_y</p:attrName>
                                        </p:attrNameLst>
                                      </p:cBhvr>
                                      <p:tavLst>
                                        <p:tav tm="0">
                                          <p:val>
                                            <p:strVal val="1+#ppt_h/2"/>
                                          </p:val>
                                        </p:tav>
                                        <p:tav tm="100000">
                                          <p:val>
                                            <p:strVal val="#ppt_y"/>
                                          </p:val>
                                        </p:tav>
                                      </p:tavLst>
                                    </p:anim>
                                  </p:childTnLst>
                                </p:cTn>
                              </p:par>
                            </p:childTnLst>
                          </p:cTn>
                        </p:par>
                        <p:par>
                          <p:cTn id="78" fill="hold">
                            <p:stCondLst>
                              <p:cond delay="6500"/>
                            </p:stCondLst>
                            <p:childTnLst>
                              <p:par>
                                <p:cTn id="79" presetID="2" presetClass="entr" presetSubtype="4" accel="50000" decel="50000" fill="hold" grpId="0" nodeType="afterEffect" nodePh="1">
                                  <p:stCondLst>
                                    <p:cond delay="0"/>
                                  </p:stCondLst>
                                  <p:endCondLst>
                                    <p:cond evt="begin" delay="0">
                                      <p:tn val="79"/>
                                    </p:cond>
                                  </p:endCondLst>
                                  <p:childTnLst>
                                    <p:set>
                                      <p:cBhvr>
                                        <p:cTn id="80" dur="1" fill="hold">
                                          <p:stCondLst>
                                            <p:cond delay="0"/>
                                          </p:stCondLst>
                                        </p:cTn>
                                        <p:tgtEl>
                                          <p:spTgt spid="46">
                                            <p:txEl>
                                              <p:pRg st="0" end="0"/>
                                            </p:txEl>
                                          </p:spTgt>
                                        </p:tgtEl>
                                        <p:attrNameLst>
                                          <p:attrName>style.visibility</p:attrName>
                                        </p:attrNameLst>
                                      </p:cBhvr>
                                      <p:to>
                                        <p:strVal val="visible"/>
                                      </p:to>
                                    </p:set>
                                    <p:anim calcmode="lin" valueType="num">
                                      <p:cBhvr additive="base">
                                        <p:cTn id="81" dur="500" fill="hold"/>
                                        <p:tgtEl>
                                          <p:spTgt spid="46">
                                            <p:txEl>
                                              <p:pRg st="0" end="0"/>
                                            </p:txEl>
                                          </p:spTgt>
                                        </p:tgtEl>
                                        <p:attrNameLst>
                                          <p:attrName>ppt_x</p:attrName>
                                        </p:attrNameLst>
                                      </p:cBhvr>
                                      <p:tavLst>
                                        <p:tav tm="0">
                                          <p:val>
                                            <p:strVal val="#ppt_x"/>
                                          </p:val>
                                        </p:tav>
                                        <p:tav tm="100000">
                                          <p:val>
                                            <p:strVal val="#ppt_x"/>
                                          </p:val>
                                        </p:tav>
                                      </p:tavLst>
                                    </p:anim>
                                    <p:anim calcmode="lin" valueType="num">
                                      <p:cBhvr additive="base">
                                        <p:cTn id="82" dur="500" fill="hold"/>
                                        <p:tgtEl>
                                          <p:spTgt spid="46">
                                            <p:txEl>
                                              <p:pRg st="0" end="0"/>
                                            </p:txEl>
                                          </p:spTgt>
                                        </p:tgtEl>
                                        <p:attrNameLst>
                                          <p:attrName>ppt_y</p:attrName>
                                        </p:attrNameLst>
                                      </p:cBhvr>
                                      <p:tavLst>
                                        <p:tav tm="0">
                                          <p:val>
                                            <p:strVal val="1+#ppt_h/2"/>
                                          </p:val>
                                        </p:tav>
                                        <p:tav tm="100000">
                                          <p:val>
                                            <p:strVal val="#ppt_y"/>
                                          </p:val>
                                        </p:tav>
                                      </p:tavLst>
                                    </p:anim>
                                  </p:childTnLst>
                                </p:cTn>
                              </p:par>
                            </p:childTnLst>
                          </p:cTn>
                        </p:par>
                        <p:par>
                          <p:cTn id="83" fill="hold">
                            <p:stCondLst>
                              <p:cond delay="7000"/>
                            </p:stCondLst>
                            <p:childTnLst>
                              <p:par>
                                <p:cTn id="84" presetID="2" presetClass="entr" presetSubtype="1" accel="50000" decel="50000" fill="hold" grpId="0" nodeType="afterEffect">
                                  <p:stCondLst>
                                    <p:cond delay="0"/>
                                  </p:stCondLst>
                                  <p:childTnLst>
                                    <p:set>
                                      <p:cBhvr>
                                        <p:cTn id="85" dur="1" fill="hold">
                                          <p:stCondLst>
                                            <p:cond delay="0"/>
                                          </p:stCondLst>
                                        </p:cTn>
                                        <p:tgtEl>
                                          <p:spTgt spid="53"/>
                                        </p:tgtEl>
                                        <p:attrNameLst>
                                          <p:attrName>style.visibility</p:attrName>
                                        </p:attrNameLst>
                                      </p:cBhvr>
                                      <p:to>
                                        <p:strVal val="visible"/>
                                      </p:to>
                                    </p:set>
                                    <p:anim calcmode="lin" valueType="num">
                                      <p:cBhvr additive="base">
                                        <p:cTn id="86" dur="500" fill="hold"/>
                                        <p:tgtEl>
                                          <p:spTgt spid="53"/>
                                        </p:tgtEl>
                                        <p:attrNameLst>
                                          <p:attrName>ppt_x</p:attrName>
                                        </p:attrNameLst>
                                      </p:cBhvr>
                                      <p:tavLst>
                                        <p:tav tm="0">
                                          <p:val>
                                            <p:strVal val="#ppt_x"/>
                                          </p:val>
                                        </p:tav>
                                        <p:tav tm="100000">
                                          <p:val>
                                            <p:strVal val="#ppt_x"/>
                                          </p:val>
                                        </p:tav>
                                      </p:tavLst>
                                    </p:anim>
                                    <p:anim calcmode="lin" valueType="num">
                                      <p:cBhvr additive="base">
                                        <p:cTn id="87" dur="500" fill="hold"/>
                                        <p:tgtEl>
                                          <p:spTgt spid="53"/>
                                        </p:tgtEl>
                                        <p:attrNameLst>
                                          <p:attrName>ppt_y</p:attrName>
                                        </p:attrNameLst>
                                      </p:cBhvr>
                                      <p:tavLst>
                                        <p:tav tm="0">
                                          <p:val>
                                            <p:strVal val="0-#ppt_h/2"/>
                                          </p:val>
                                        </p:tav>
                                        <p:tav tm="100000">
                                          <p:val>
                                            <p:strVal val="#ppt_y"/>
                                          </p:val>
                                        </p:tav>
                                      </p:tavLst>
                                    </p:anim>
                                  </p:childTnLst>
                                </p:cTn>
                              </p:par>
                            </p:childTnLst>
                          </p:cTn>
                        </p:par>
                        <p:par>
                          <p:cTn id="88" fill="hold">
                            <p:stCondLst>
                              <p:cond delay="7500"/>
                            </p:stCondLst>
                            <p:childTnLst>
                              <p:par>
                                <p:cTn id="89" presetID="22" presetClass="entr" presetSubtype="4" fill="hold" grpId="0" nodeType="afterEffect" nodePh="1">
                                  <p:stCondLst>
                                    <p:cond delay="0"/>
                                  </p:stCondLst>
                                  <p:endCondLst>
                                    <p:cond evt="begin" delay="0">
                                      <p:tn val="89"/>
                                    </p:cond>
                                  </p:endCondLst>
                                  <p:childTnLst>
                                    <p:set>
                                      <p:cBhvr>
                                        <p:cTn id="90" dur="1" fill="hold">
                                          <p:stCondLst>
                                            <p:cond delay="0"/>
                                          </p:stCondLst>
                                        </p:cTn>
                                        <p:tgtEl>
                                          <p:spTgt spid="54">
                                            <p:txEl>
                                              <p:pRg st="0" end="0"/>
                                            </p:txEl>
                                          </p:spTgt>
                                        </p:tgtEl>
                                        <p:attrNameLst>
                                          <p:attrName>style.visibility</p:attrName>
                                        </p:attrNameLst>
                                      </p:cBhvr>
                                      <p:to>
                                        <p:strVal val="visible"/>
                                      </p:to>
                                    </p:set>
                                    <p:animEffect transition="in" filter="wipe(down)">
                                      <p:cBhvr>
                                        <p:cTn id="91" dur="500"/>
                                        <p:tgtEl>
                                          <p:spTgt spid="54">
                                            <p:txEl>
                                              <p:pRg st="0" end="0"/>
                                            </p:txEl>
                                          </p:spTgt>
                                        </p:tgtEl>
                                      </p:cBhvr>
                                    </p:animEffect>
                                  </p:childTnLst>
                                </p:cTn>
                              </p:par>
                              <p:par>
                                <p:cTn id="92" presetID="2" presetClass="entr" presetSubtype="4" accel="50000" decel="50000" fill="hold" grpId="0" nodeType="withEffect">
                                  <p:stCondLst>
                                    <p:cond delay="0"/>
                                  </p:stCondLst>
                                  <p:childTnLst>
                                    <p:set>
                                      <p:cBhvr>
                                        <p:cTn id="93" dur="1" fill="hold">
                                          <p:stCondLst>
                                            <p:cond delay="0"/>
                                          </p:stCondLst>
                                        </p:cTn>
                                        <p:tgtEl>
                                          <p:spTgt spid="50"/>
                                        </p:tgtEl>
                                        <p:attrNameLst>
                                          <p:attrName>style.visibility</p:attrName>
                                        </p:attrNameLst>
                                      </p:cBhvr>
                                      <p:to>
                                        <p:strVal val="visible"/>
                                      </p:to>
                                    </p:set>
                                    <p:anim calcmode="lin" valueType="num">
                                      <p:cBhvr additive="base">
                                        <p:cTn id="94" dur="500" fill="hold"/>
                                        <p:tgtEl>
                                          <p:spTgt spid="50"/>
                                        </p:tgtEl>
                                        <p:attrNameLst>
                                          <p:attrName>ppt_x</p:attrName>
                                        </p:attrNameLst>
                                      </p:cBhvr>
                                      <p:tavLst>
                                        <p:tav tm="0">
                                          <p:val>
                                            <p:strVal val="#ppt_x"/>
                                          </p:val>
                                        </p:tav>
                                        <p:tav tm="100000">
                                          <p:val>
                                            <p:strVal val="#ppt_x"/>
                                          </p:val>
                                        </p:tav>
                                      </p:tavLst>
                                    </p:anim>
                                    <p:anim calcmode="lin" valueType="num">
                                      <p:cBhvr additive="base">
                                        <p:cTn id="95" dur="500" fill="hold"/>
                                        <p:tgtEl>
                                          <p:spTgt spid="50"/>
                                        </p:tgtEl>
                                        <p:attrNameLst>
                                          <p:attrName>ppt_y</p:attrName>
                                        </p:attrNameLst>
                                      </p:cBhvr>
                                      <p:tavLst>
                                        <p:tav tm="0">
                                          <p:val>
                                            <p:strVal val="1+#ppt_h/2"/>
                                          </p:val>
                                        </p:tav>
                                        <p:tav tm="100000">
                                          <p:val>
                                            <p:strVal val="#ppt_y"/>
                                          </p:val>
                                        </p:tav>
                                      </p:tavLst>
                                    </p:anim>
                                  </p:childTnLst>
                                </p:cTn>
                              </p:par>
                            </p:childTnLst>
                          </p:cTn>
                        </p:par>
                        <p:par>
                          <p:cTn id="96" fill="hold">
                            <p:stCondLst>
                              <p:cond delay="8000"/>
                            </p:stCondLst>
                            <p:childTnLst>
                              <p:par>
                                <p:cTn id="97" presetID="2" presetClass="entr" presetSubtype="4" accel="50000" decel="50000" fill="hold" grpId="0" nodeType="afterEffect" nodePh="1">
                                  <p:stCondLst>
                                    <p:cond delay="0"/>
                                  </p:stCondLst>
                                  <p:endCondLst>
                                    <p:cond evt="begin" delay="0">
                                      <p:tn val="97"/>
                                    </p:cond>
                                  </p:endCondLst>
                                  <p:childTnLst>
                                    <p:set>
                                      <p:cBhvr>
                                        <p:cTn id="98" dur="1" fill="hold">
                                          <p:stCondLst>
                                            <p:cond delay="0"/>
                                          </p:stCondLst>
                                        </p:cTn>
                                        <p:tgtEl>
                                          <p:spTgt spid="52">
                                            <p:txEl>
                                              <p:pRg st="0" end="0"/>
                                            </p:txEl>
                                          </p:spTgt>
                                        </p:tgtEl>
                                        <p:attrNameLst>
                                          <p:attrName>style.visibility</p:attrName>
                                        </p:attrNameLst>
                                      </p:cBhvr>
                                      <p:to>
                                        <p:strVal val="visible"/>
                                      </p:to>
                                    </p:set>
                                    <p:anim calcmode="lin" valueType="num">
                                      <p:cBhvr additive="base">
                                        <p:cTn id="99" dur="500" fill="hold"/>
                                        <p:tgtEl>
                                          <p:spTgt spid="52">
                                            <p:txEl>
                                              <p:pRg st="0" end="0"/>
                                            </p:txEl>
                                          </p:spTgt>
                                        </p:tgtEl>
                                        <p:attrNameLst>
                                          <p:attrName>ppt_x</p:attrName>
                                        </p:attrNameLst>
                                      </p:cBhvr>
                                      <p:tavLst>
                                        <p:tav tm="0">
                                          <p:val>
                                            <p:strVal val="#ppt_x"/>
                                          </p:val>
                                        </p:tav>
                                        <p:tav tm="100000">
                                          <p:val>
                                            <p:strVal val="#ppt_x"/>
                                          </p:val>
                                        </p:tav>
                                      </p:tavLst>
                                    </p:anim>
                                    <p:anim calcmode="lin" valueType="num">
                                      <p:cBhvr additive="base">
                                        <p:cTn id="100" dur="500" fill="hold"/>
                                        <p:tgtEl>
                                          <p:spTgt spid="52">
                                            <p:txEl>
                                              <p:pRg st="0" end="0"/>
                                            </p:txEl>
                                          </p:spTgt>
                                        </p:tgtEl>
                                        <p:attrNameLst>
                                          <p:attrName>ppt_y</p:attrName>
                                        </p:attrNameLst>
                                      </p:cBhvr>
                                      <p:tavLst>
                                        <p:tav tm="0">
                                          <p:val>
                                            <p:strVal val="1+#ppt_h/2"/>
                                          </p:val>
                                        </p:tav>
                                        <p:tav tm="100000">
                                          <p:val>
                                            <p:strVal val="#ppt_y"/>
                                          </p:val>
                                        </p:tav>
                                      </p:tavLst>
                                    </p:anim>
                                  </p:childTnLst>
                                </p:cTn>
                              </p:par>
                            </p:childTnLst>
                          </p:cTn>
                        </p:par>
                        <p:par>
                          <p:cTn id="101" fill="hold">
                            <p:stCondLst>
                              <p:cond delay="8500"/>
                            </p:stCondLst>
                            <p:childTnLst>
                              <p:par>
                                <p:cTn id="102" presetID="2" presetClass="entr" presetSubtype="4" accel="50000" decel="50000" fill="hold" grpId="0" nodeType="afterEffect" nodePh="1">
                                  <p:stCondLst>
                                    <p:cond delay="0"/>
                                  </p:stCondLst>
                                  <p:endCondLst>
                                    <p:cond evt="begin" delay="0">
                                      <p:tn val="102"/>
                                    </p:cond>
                                  </p:endCondLst>
                                  <p:childTnLst>
                                    <p:set>
                                      <p:cBhvr>
                                        <p:cTn id="103" dur="1" fill="hold">
                                          <p:stCondLst>
                                            <p:cond delay="0"/>
                                          </p:stCondLst>
                                        </p:cTn>
                                        <p:tgtEl>
                                          <p:spTgt spid="51">
                                            <p:txEl>
                                              <p:pRg st="0" end="0"/>
                                            </p:txEl>
                                          </p:spTgt>
                                        </p:tgtEl>
                                        <p:attrNameLst>
                                          <p:attrName>style.visibility</p:attrName>
                                        </p:attrNameLst>
                                      </p:cBhvr>
                                      <p:to>
                                        <p:strVal val="visible"/>
                                      </p:to>
                                    </p:set>
                                    <p:anim calcmode="lin" valueType="num">
                                      <p:cBhvr additive="base">
                                        <p:cTn id="104" dur="500" fill="hold"/>
                                        <p:tgtEl>
                                          <p:spTgt spid="51">
                                            <p:txEl>
                                              <p:pRg st="0" end="0"/>
                                            </p:txEl>
                                          </p:spTgt>
                                        </p:tgtEl>
                                        <p:attrNameLst>
                                          <p:attrName>ppt_x</p:attrName>
                                        </p:attrNameLst>
                                      </p:cBhvr>
                                      <p:tavLst>
                                        <p:tav tm="0">
                                          <p:val>
                                            <p:strVal val="#ppt_x"/>
                                          </p:val>
                                        </p:tav>
                                        <p:tav tm="100000">
                                          <p:val>
                                            <p:strVal val="#ppt_x"/>
                                          </p:val>
                                        </p:tav>
                                      </p:tavLst>
                                    </p:anim>
                                    <p:anim calcmode="lin" valueType="num">
                                      <p:cBhvr additive="base">
                                        <p:cTn id="105" dur="500" fill="hold"/>
                                        <p:tgtEl>
                                          <p:spTgt spid="51">
                                            <p:txEl>
                                              <p:pRg st="0" end="0"/>
                                            </p:txEl>
                                          </p:spTgt>
                                        </p:tgtEl>
                                        <p:attrNameLst>
                                          <p:attrName>ppt_y</p:attrName>
                                        </p:attrNameLst>
                                      </p:cBhvr>
                                      <p:tavLst>
                                        <p:tav tm="0">
                                          <p:val>
                                            <p:strVal val="1+#ppt_h/2"/>
                                          </p:val>
                                        </p:tav>
                                        <p:tav tm="100000">
                                          <p:val>
                                            <p:strVal val="#ppt_y"/>
                                          </p:val>
                                        </p:tav>
                                      </p:tavLst>
                                    </p:anim>
                                  </p:childTnLst>
                                </p:cTn>
                              </p:par>
                            </p:childTnLst>
                          </p:cTn>
                        </p:par>
                        <p:par>
                          <p:cTn id="106" fill="hold">
                            <p:stCondLst>
                              <p:cond delay="9000"/>
                            </p:stCondLst>
                            <p:childTnLst>
                              <p:par>
                                <p:cTn id="107" presetID="2" presetClass="entr" presetSubtype="1" accel="50000" decel="50000" fill="hold" grpId="0" nodeType="afterEffect">
                                  <p:stCondLst>
                                    <p:cond delay="0"/>
                                  </p:stCondLst>
                                  <p:childTnLst>
                                    <p:set>
                                      <p:cBhvr>
                                        <p:cTn id="108" dur="1" fill="hold">
                                          <p:stCondLst>
                                            <p:cond delay="0"/>
                                          </p:stCondLst>
                                        </p:cTn>
                                        <p:tgtEl>
                                          <p:spTgt spid="58"/>
                                        </p:tgtEl>
                                        <p:attrNameLst>
                                          <p:attrName>style.visibility</p:attrName>
                                        </p:attrNameLst>
                                      </p:cBhvr>
                                      <p:to>
                                        <p:strVal val="visible"/>
                                      </p:to>
                                    </p:set>
                                    <p:anim calcmode="lin" valueType="num">
                                      <p:cBhvr additive="base">
                                        <p:cTn id="109" dur="500" fill="hold"/>
                                        <p:tgtEl>
                                          <p:spTgt spid="58"/>
                                        </p:tgtEl>
                                        <p:attrNameLst>
                                          <p:attrName>ppt_x</p:attrName>
                                        </p:attrNameLst>
                                      </p:cBhvr>
                                      <p:tavLst>
                                        <p:tav tm="0">
                                          <p:val>
                                            <p:strVal val="#ppt_x"/>
                                          </p:val>
                                        </p:tav>
                                        <p:tav tm="100000">
                                          <p:val>
                                            <p:strVal val="#ppt_x"/>
                                          </p:val>
                                        </p:tav>
                                      </p:tavLst>
                                    </p:anim>
                                    <p:anim calcmode="lin" valueType="num">
                                      <p:cBhvr additive="base">
                                        <p:cTn id="110" dur="500" fill="hold"/>
                                        <p:tgtEl>
                                          <p:spTgt spid="58"/>
                                        </p:tgtEl>
                                        <p:attrNameLst>
                                          <p:attrName>ppt_y</p:attrName>
                                        </p:attrNameLst>
                                      </p:cBhvr>
                                      <p:tavLst>
                                        <p:tav tm="0">
                                          <p:val>
                                            <p:strVal val="0-#ppt_h/2"/>
                                          </p:val>
                                        </p:tav>
                                        <p:tav tm="100000">
                                          <p:val>
                                            <p:strVal val="#ppt_y"/>
                                          </p:val>
                                        </p:tav>
                                      </p:tavLst>
                                    </p:anim>
                                  </p:childTnLst>
                                </p:cTn>
                              </p:par>
                            </p:childTnLst>
                          </p:cTn>
                        </p:par>
                        <p:par>
                          <p:cTn id="111" fill="hold">
                            <p:stCondLst>
                              <p:cond delay="9500"/>
                            </p:stCondLst>
                            <p:childTnLst>
                              <p:par>
                                <p:cTn id="112" presetID="22" presetClass="entr" presetSubtype="4" fill="hold" grpId="0" nodeType="afterEffect" nodePh="1">
                                  <p:stCondLst>
                                    <p:cond delay="0"/>
                                  </p:stCondLst>
                                  <p:endCondLst>
                                    <p:cond evt="begin" delay="0">
                                      <p:tn val="112"/>
                                    </p:cond>
                                  </p:endCondLst>
                                  <p:childTnLst>
                                    <p:set>
                                      <p:cBhvr>
                                        <p:cTn id="113" dur="1" fill="hold">
                                          <p:stCondLst>
                                            <p:cond delay="0"/>
                                          </p:stCondLst>
                                        </p:cTn>
                                        <p:tgtEl>
                                          <p:spTgt spid="59">
                                            <p:txEl>
                                              <p:pRg st="0" end="0"/>
                                            </p:txEl>
                                          </p:spTgt>
                                        </p:tgtEl>
                                        <p:attrNameLst>
                                          <p:attrName>style.visibility</p:attrName>
                                        </p:attrNameLst>
                                      </p:cBhvr>
                                      <p:to>
                                        <p:strVal val="visible"/>
                                      </p:to>
                                    </p:set>
                                    <p:animEffect transition="in" filter="wipe(down)">
                                      <p:cBhvr>
                                        <p:cTn id="114" dur="500"/>
                                        <p:tgtEl>
                                          <p:spTgt spid="59">
                                            <p:txEl>
                                              <p:pRg st="0" end="0"/>
                                            </p:txEl>
                                          </p:spTgt>
                                        </p:tgtEl>
                                      </p:cBhvr>
                                    </p:animEffect>
                                  </p:childTnLst>
                                </p:cTn>
                              </p:par>
                              <p:par>
                                <p:cTn id="115" presetID="2" presetClass="entr" presetSubtype="4" accel="50000" decel="50000" fill="hold" grpId="0" nodeType="withEffect">
                                  <p:stCondLst>
                                    <p:cond delay="0"/>
                                  </p:stCondLst>
                                  <p:childTnLst>
                                    <p:set>
                                      <p:cBhvr>
                                        <p:cTn id="116" dur="1" fill="hold">
                                          <p:stCondLst>
                                            <p:cond delay="0"/>
                                          </p:stCondLst>
                                        </p:cTn>
                                        <p:tgtEl>
                                          <p:spTgt spid="55"/>
                                        </p:tgtEl>
                                        <p:attrNameLst>
                                          <p:attrName>style.visibility</p:attrName>
                                        </p:attrNameLst>
                                      </p:cBhvr>
                                      <p:to>
                                        <p:strVal val="visible"/>
                                      </p:to>
                                    </p:set>
                                    <p:anim calcmode="lin" valueType="num">
                                      <p:cBhvr additive="base">
                                        <p:cTn id="117" dur="500" fill="hold"/>
                                        <p:tgtEl>
                                          <p:spTgt spid="55"/>
                                        </p:tgtEl>
                                        <p:attrNameLst>
                                          <p:attrName>ppt_x</p:attrName>
                                        </p:attrNameLst>
                                      </p:cBhvr>
                                      <p:tavLst>
                                        <p:tav tm="0">
                                          <p:val>
                                            <p:strVal val="#ppt_x"/>
                                          </p:val>
                                        </p:tav>
                                        <p:tav tm="100000">
                                          <p:val>
                                            <p:strVal val="#ppt_x"/>
                                          </p:val>
                                        </p:tav>
                                      </p:tavLst>
                                    </p:anim>
                                    <p:anim calcmode="lin" valueType="num">
                                      <p:cBhvr additive="base">
                                        <p:cTn id="118" dur="500" fill="hold"/>
                                        <p:tgtEl>
                                          <p:spTgt spid="55"/>
                                        </p:tgtEl>
                                        <p:attrNameLst>
                                          <p:attrName>ppt_y</p:attrName>
                                        </p:attrNameLst>
                                      </p:cBhvr>
                                      <p:tavLst>
                                        <p:tav tm="0">
                                          <p:val>
                                            <p:strVal val="1+#ppt_h/2"/>
                                          </p:val>
                                        </p:tav>
                                        <p:tav tm="100000">
                                          <p:val>
                                            <p:strVal val="#ppt_y"/>
                                          </p:val>
                                        </p:tav>
                                      </p:tavLst>
                                    </p:anim>
                                  </p:childTnLst>
                                </p:cTn>
                              </p:par>
                            </p:childTnLst>
                          </p:cTn>
                        </p:par>
                        <p:par>
                          <p:cTn id="119" fill="hold">
                            <p:stCondLst>
                              <p:cond delay="10000"/>
                            </p:stCondLst>
                            <p:childTnLst>
                              <p:par>
                                <p:cTn id="120" presetID="2" presetClass="entr" presetSubtype="4" accel="50000" decel="50000" fill="hold" grpId="0" nodeType="afterEffect" nodePh="1">
                                  <p:stCondLst>
                                    <p:cond delay="0"/>
                                  </p:stCondLst>
                                  <p:endCondLst>
                                    <p:cond evt="begin" delay="0">
                                      <p:tn val="120"/>
                                    </p:cond>
                                  </p:endCondLst>
                                  <p:childTnLst>
                                    <p:set>
                                      <p:cBhvr>
                                        <p:cTn id="121" dur="1" fill="hold">
                                          <p:stCondLst>
                                            <p:cond delay="0"/>
                                          </p:stCondLst>
                                        </p:cTn>
                                        <p:tgtEl>
                                          <p:spTgt spid="57">
                                            <p:txEl>
                                              <p:pRg st="0" end="0"/>
                                            </p:txEl>
                                          </p:spTgt>
                                        </p:tgtEl>
                                        <p:attrNameLst>
                                          <p:attrName>style.visibility</p:attrName>
                                        </p:attrNameLst>
                                      </p:cBhvr>
                                      <p:to>
                                        <p:strVal val="visible"/>
                                      </p:to>
                                    </p:set>
                                    <p:anim calcmode="lin" valueType="num">
                                      <p:cBhvr additive="base">
                                        <p:cTn id="122" dur="50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123" dur="500" fill="hold"/>
                                        <p:tgtEl>
                                          <p:spTgt spid="57">
                                            <p:txEl>
                                              <p:pRg st="0" end="0"/>
                                            </p:txEl>
                                          </p:spTgt>
                                        </p:tgtEl>
                                        <p:attrNameLst>
                                          <p:attrName>ppt_y</p:attrName>
                                        </p:attrNameLst>
                                      </p:cBhvr>
                                      <p:tavLst>
                                        <p:tav tm="0">
                                          <p:val>
                                            <p:strVal val="1+#ppt_h/2"/>
                                          </p:val>
                                        </p:tav>
                                        <p:tav tm="100000">
                                          <p:val>
                                            <p:strVal val="#ppt_y"/>
                                          </p:val>
                                        </p:tav>
                                      </p:tavLst>
                                    </p:anim>
                                  </p:childTnLst>
                                </p:cTn>
                              </p:par>
                            </p:childTnLst>
                          </p:cTn>
                        </p:par>
                        <p:par>
                          <p:cTn id="124" fill="hold">
                            <p:stCondLst>
                              <p:cond delay="10500"/>
                            </p:stCondLst>
                            <p:childTnLst>
                              <p:par>
                                <p:cTn id="125" presetID="2" presetClass="entr" presetSubtype="4" accel="50000" decel="50000" fill="hold" grpId="0" nodeType="afterEffect" nodePh="1">
                                  <p:stCondLst>
                                    <p:cond delay="0"/>
                                  </p:stCondLst>
                                  <p:endCondLst>
                                    <p:cond evt="begin" delay="0">
                                      <p:tn val="125"/>
                                    </p:cond>
                                  </p:endCondLst>
                                  <p:childTnLst>
                                    <p:set>
                                      <p:cBhvr>
                                        <p:cTn id="126" dur="1" fill="hold">
                                          <p:stCondLst>
                                            <p:cond delay="0"/>
                                          </p:stCondLst>
                                        </p:cTn>
                                        <p:tgtEl>
                                          <p:spTgt spid="56">
                                            <p:txEl>
                                              <p:pRg st="0" end="0"/>
                                            </p:txEl>
                                          </p:spTgt>
                                        </p:tgtEl>
                                        <p:attrNameLst>
                                          <p:attrName>style.visibility</p:attrName>
                                        </p:attrNameLst>
                                      </p:cBhvr>
                                      <p:to>
                                        <p:strVal val="visible"/>
                                      </p:to>
                                    </p:set>
                                    <p:anim calcmode="lin" valueType="num">
                                      <p:cBhvr additive="base">
                                        <p:cTn id="127"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128" dur="500" fill="hold"/>
                                        <p:tgtEl>
                                          <p:spTgt spid="56">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36" grpId="0" build="p">
        <p:tmplLst>
          <p:tmpl lvl="1">
            <p:tnLst>
              <p:par>
                <p:cTn presetID="10" presetClass="entr" presetSubtype="0" fill="hold" nodeType="afterEffect">
                  <p:stCondLst>
                    <p:cond delay="0"/>
                  </p:stCondLst>
                  <p:childTnLst>
                    <p:set>
                      <p:cBhvr>
                        <p:cTn dur="1" fill="hold">
                          <p:stCondLst>
                            <p:cond delay="0"/>
                          </p:stCondLst>
                        </p:cTn>
                        <p:tgtEl>
                          <p:spTgt spid="36"/>
                        </p:tgtEl>
                        <p:attrNameLst>
                          <p:attrName>style.visibility</p:attrName>
                        </p:attrNameLst>
                      </p:cBhvr>
                      <p:to>
                        <p:strVal val="visible"/>
                      </p:to>
                    </p:set>
                    <p:animEffect transition="in" filter="fade">
                      <p:cBhvr>
                        <p:cTn dur="500"/>
                        <p:tgtEl>
                          <p:spTgt spid="36"/>
                        </p:tgtEl>
                      </p:cBhvr>
                    </p:animEffect>
                  </p:childTnLst>
                </p:cTn>
              </p:par>
            </p:tnLst>
          </p:tmpl>
        </p:tmplLst>
      </p:bldP>
      <p:bldP spid="31" grpId="0"/>
      <p:bldP spid="32"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2"/>
                        </p:tgtEl>
                        <p:attrNameLst>
                          <p:attrName>style.visibility</p:attrName>
                        </p:attrNameLst>
                      </p:cBhvr>
                      <p:to>
                        <p:strVal val="visible"/>
                      </p:to>
                    </p:set>
                    <p:anim calcmode="lin" valueType="num">
                      <p:cBhvr additive="base">
                        <p:cTn dur="500" fill="hold"/>
                        <p:tgtEl>
                          <p:spTgt spid="32"/>
                        </p:tgtEl>
                        <p:attrNameLst>
                          <p:attrName>ppt_x</p:attrName>
                        </p:attrNameLst>
                      </p:cBhvr>
                      <p:tavLst>
                        <p:tav tm="0">
                          <p:val>
                            <p:strVal val="#ppt_x"/>
                          </p:val>
                        </p:tav>
                        <p:tav tm="100000">
                          <p:val>
                            <p:strVal val="#ppt_x"/>
                          </p:val>
                        </p:tav>
                      </p:tavLst>
                    </p:anim>
                    <p:anim calcmode="lin" valueType="num">
                      <p:cBhvr additive="base">
                        <p:cTn dur="500" fill="hold"/>
                        <p:tgtEl>
                          <p:spTgt spid="32"/>
                        </p:tgtEl>
                        <p:attrNameLst>
                          <p:attrName>ppt_y</p:attrName>
                        </p:attrNameLst>
                      </p:cBhvr>
                      <p:tavLst>
                        <p:tav tm="0">
                          <p:val>
                            <p:strVal val="1+#ppt_h/2"/>
                          </p:val>
                        </p:tav>
                        <p:tav tm="100000">
                          <p:val>
                            <p:strVal val="#ppt_y"/>
                          </p:val>
                        </p:tav>
                      </p:tavLst>
                    </p:anim>
                  </p:childTnLst>
                </p:cTn>
              </p:par>
            </p:tnLst>
          </p:tmpl>
        </p:tmplLst>
      </p:bldP>
      <p:bldP spid="33"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33"/>
                        </p:tgtEl>
                        <p:attrNameLst>
                          <p:attrName>style.visibility</p:attrName>
                        </p:attrNameLst>
                      </p:cBhvr>
                      <p:to>
                        <p:strVal val="visible"/>
                      </p:to>
                    </p:set>
                    <p:anim calcmode="lin" valueType="num">
                      <p:cBhvr additive="base">
                        <p:cTn dur="500" fill="hold"/>
                        <p:tgtEl>
                          <p:spTgt spid="33"/>
                        </p:tgtEl>
                        <p:attrNameLst>
                          <p:attrName>ppt_x</p:attrName>
                        </p:attrNameLst>
                      </p:cBhvr>
                      <p:tavLst>
                        <p:tav tm="0">
                          <p:val>
                            <p:strVal val="#ppt_x"/>
                          </p:val>
                        </p:tav>
                        <p:tav tm="100000">
                          <p:val>
                            <p:strVal val="#ppt_x"/>
                          </p:val>
                        </p:tav>
                      </p:tavLst>
                    </p:anim>
                    <p:anim calcmode="lin" valueType="num">
                      <p:cBhvr additive="base">
                        <p:cTn dur="500" fill="hold"/>
                        <p:tgtEl>
                          <p:spTgt spid="33"/>
                        </p:tgtEl>
                        <p:attrNameLst>
                          <p:attrName>ppt_y</p:attrName>
                        </p:attrNameLst>
                      </p:cBhvr>
                      <p:tavLst>
                        <p:tav tm="0">
                          <p:val>
                            <p:strVal val="1+#ppt_h/2"/>
                          </p:val>
                        </p:tav>
                        <p:tav tm="100000">
                          <p:val>
                            <p:strVal val="#ppt_y"/>
                          </p:val>
                        </p:tav>
                      </p:tavLst>
                    </p:anim>
                  </p:childTnLst>
                </p:cTn>
              </p:par>
            </p:tnLst>
          </p:tmpl>
        </p:tmplLst>
      </p:bldP>
      <p:bldP spid="34" grpId="0" animBg="1"/>
      <p:bldP spid="3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39"/>
                        </p:tgtEl>
                        <p:attrNameLst>
                          <p:attrName>style.visibility</p:attrName>
                        </p:attrNameLst>
                      </p:cBhvr>
                      <p:to>
                        <p:strVal val="visible"/>
                      </p:to>
                    </p:set>
                    <p:animEffect transition="in" filter="wipe(down)">
                      <p:cBhvr>
                        <p:cTn dur="500"/>
                        <p:tgtEl>
                          <p:spTgt spid="39"/>
                        </p:tgtEl>
                      </p:cBhvr>
                    </p:animEffect>
                  </p:childTnLst>
                </p:cTn>
              </p:par>
            </p:tnLst>
          </p:tmpl>
        </p:tmplLst>
      </p:bldP>
      <p:bldP spid="40" grpId="0"/>
      <p:bldP spid="41"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41"/>
                        </p:tgtEl>
                        <p:attrNameLst>
                          <p:attrName>style.visibility</p:attrName>
                        </p:attrNameLst>
                      </p:cBhvr>
                      <p:to>
                        <p:strVal val="visible"/>
                      </p:to>
                    </p:set>
                    <p:anim calcmode="lin" valueType="num">
                      <p:cBhvr additive="base">
                        <p:cTn dur="500" fill="hold"/>
                        <p:tgtEl>
                          <p:spTgt spid="41"/>
                        </p:tgtEl>
                        <p:attrNameLst>
                          <p:attrName>ppt_x</p:attrName>
                        </p:attrNameLst>
                      </p:cBhvr>
                      <p:tavLst>
                        <p:tav tm="0">
                          <p:val>
                            <p:strVal val="#ppt_x"/>
                          </p:val>
                        </p:tav>
                        <p:tav tm="100000">
                          <p:val>
                            <p:strVal val="#ppt_x"/>
                          </p:val>
                        </p:tav>
                      </p:tavLst>
                    </p:anim>
                    <p:anim calcmode="lin" valueType="num">
                      <p:cBhvr additive="base">
                        <p:cTn dur="500" fill="hold"/>
                        <p:tgtEl>
                          <p:spTgt spid="41"/>
                        </p:tgtEl>
                        <p:attrNameLst>
                          <p:attrName>ppt_y</p:attrName>
                        </p:attrNameLst>
                      </p:cBhvr>
                      <p:tavLst>
                        <p:tav tm="0">
                          <p:val>
                            <p:strVal val="1+#ppt_h/2"/>
                          </p:val>
                        </p:tav>
                        <p:tav tm="100000">
                          <p:val>
                            <p:strVal val="#ppt_y"/>
                          </p:val>
                        </p:tav>
                      </p:tavLst>
                    </p:anim>
                  </p:childTnLst>
                </p:cTn>
              </p:par>
            </p:tnLst>
          </p:tmpl>
        </p:tmplLst>
      </p:bldP>
      <p:bldP spid="42"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42"/>
                        </p:tgtEl>
                        <p:attrNameLst>
                          <p:attrName>style.visibility</p:attrName>
                        </p:attrNameLst>
                      </p:cBhvr>
                      <p:to>
                        <p:strVal val="visible"/>
                      </p:to>
                    </p:set>
                    <p:anim calcmode="lin" valueType="num">
                      <p:cBhvr additive="base">
                        <p:cTn dur="500" fill="hold"/>
                        <p:tgtEl>
                          <p:spTgt spid="42"/>
                        </p:tgtEl>
                        <p:attrNameLst>
                          <p:attrName>ppt_x</p:attrName>
                        </p:attrNameLst>
                      </p:cBhvr>
                      <p:tavLst>
                        <p:tav tm="0">
                          <p:val>
                            <p:strVal val="#ppt_x"/>
                          </p:val>
                        </p:tav>
                        <p:tav tm="100000">
                          <p:val>
                            <p:strVal val="#ppt_x"/>
                          </p:val>
                        </p:tav>
                      </p:tavLst>
                    </p:anim>
                    <p:anim calcmode="lin" valueType="num">
                      <p:cBhvr additive="base">
                        <p:cTn dur="500" fill="hold"/>
                        <p:tgtEl>
                          <p:spTgt spid="42"/>
                        </p:tgtEl>
                        <p:attrNameLst>
                          <p:attrName>ppt_y</p:attrName>
                        </p:attrNameLst>
                      </p:cBhvr>
                      <p:tavLst>
                        <p:tav tm="0">
                          <p:val>
                            <p:strVal val="1+#ppt_h/2"/>
                          </p:val>
                        </p:tav>
                        <p:tav tm="100000">
                          <p:val>
                            <p:strVal val="#ppt_y"/>
                          </p:val>
                        </p:tav>
                      </p:tavLst>
                    </p:anim>
                  </p:childTnLst>
                </p:cTn>
              </p:par>
            </p:tnLst>
          </p:tmpl>
        </p:tmplLst>
      </p:bldP>
      <p:bldP spid="43" grpId="0" animBg="1"/>
      <p:bldP spid="4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4"/>
                        </p:tgtEl>
                        <p:attrNameLst>
                          <p:attrName>style.visibility</p:attrName>
                        </p:attrNameLst>
                      </p:cBhvr>
                      <p:to>
                        <p:strVal val="visible"/>
                      </p:to>
                    </p:set>
                    <p:animEffect transition="in" filter="wipe(down)">
                      <p:cBhvr>
                        <p:cTn dur="500"/>
                        <p:tgtEl>
                          <p:spTgt spid="44"/>
                        </p:tgtEl>
                      </p:cBhvr>
                    </p:animEffect>
                  </p:childTnLst>
                </p:cTn>
              </p:par>
            </p:tnLst>
          </p:tmpl>
        </p:tmplLst>
      </p:bldP>
      <p:bldP spid="45" grpId="0"/>
      <p:bldP spid="46"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46"/>
                        </p:tgtEl>
                        <p:attrNameLst>
                          <p:attrName>style.visibility</p:attrName>
                        </p:attrNameLst>
                      </p:cBhvr>
                      <p:to>
                        <p:strVal val="visible"/>
                      </p:to>
                    </p:set>
                    <p:anim calcmode="lin" valueType="num">
                      <p:cBhvr additive="base">
                        <p:cTn dur="500" fill="hold"/>
                        <p:tgtEl>
                          <p:spTgt spid="46"/>
                        </p:tgtEl>
                        <p:attrNameLst>
                          <p:attrName>ppt_x</p:attrName>
                        </p:attrNameLst>
                      </p:cBhvr>
                      <p:tavLst>
                        <p:tav tm="0">
                          <p:val>
                            <p:strVal val="#ppt_x"/>
                          </p:val>
                        </p:tav>
                        <p:tav tm="100000">
                          <p:val>
                            <p:strVal val="#ppt_x"/>
                          </p:val>
                        </p:tav>
                      </p:tavLst>
                    </p:anim>
                    <p:anim calcmode="lin" valueType="num">
                      <p:cBhvr additive="base">
                        <p:cTn dur="500" fill="hold"/>
                        <p:tgtEl>
                          <p:spTgt spid="46"/>
                        </p:tgtEl>
                        <p:attrNameLst>
                          <p:attrName>ppt_y</p:attrName>
                        </p:attrNameLst>
                      </p:cBhvr>
                      <p:tavLst>
                        <p:tav tm="0">
                          <p:val>
                            <p:strVal val="1+#ppt_h/2"/>
                          </p:val>
                        </p:tav>
                        <p:tav tm="100000">
                          <p:val>
                            <p:strVal val="#ppt_y"/>
                          </p:val>
                        </p:tav>
                      </p:tavLst>
                    </p:anim>
                  </p:childTnLst>
                </p:cTn>
              </p:par>
            </p:tnLst>
          </p:tmpl>
        </p:tmplLst>
      </p:bldP>
      <p:bldP spid="47"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47"/>
                        </p:tgtEl>
                        <p:attrNameLst>
                          <p:attrName>style.visibility</p:attrName>
                        </p:attrNameLst>
                      </p:cBhvr>
                      <p:to>
                        <p:strVal val="visible"/>
                      </p:to>
                    </p:set>
                    <p:anim calcmode="lin" valueType="num">
                      <p:cBhvr additive="base">
                        <p:cTn dur="500" fill="hold"/>
                        <p:tgtEl>
                          <p:spTgt spid="47"/>
                        </p:tgtEl>
                        <p:attrNameLst>
                          <p:attrName>ppt_x</p:attrName>
                        </p:attrNameLst>
                      </p:cBhvr>
                      <p:tavLst>
                        <p:tav tm="0">
                          <p:val>
                            <p:strVal val="#ppt_x"/>
                          </p:val>
                        </p:tav>
                        <p:tav tm="100000">
                          <p:val>
                            <p:strVal val="#ppt_x"/>
                          </p:val>
                        </p:tav>
                      </p:tavLst>
                    </p:anim>
                    <p:anim calcmode="lin" valueType="num">
                      <p:cBhvr additive="base">
                        <p:cTn dur="500" fill="hold"/>
                        <p:tgtEl>
                          <p:spTgt spid="47"/>
                        </p:tgtEl>
                        <p:attrNameLst>
                          <p:attrName>ppt_y</p:attrName>
                        </p:attrNameLst>
                      </p:cBhvr>
                      <p:tavLst>
                        <p:tav tm="0">
                          <p:val>
                            <p:strVal val="1+#ppt_h/2"/>
                          </p:val>
                        </p:tav>
                        <p:tav tm="100000">
                          <p:val>
                            <p:strVal val="#ppt_y"/>
                          </p:val>
                        </p:tav>
                      </p:tavLst>
                    </p:anim>
                  </p:childTnLst>
                </p:cTn>
              </p:par>
            </p:tnLst>
          </p:tmpl>
        </p:tmplLst>
      </p:bldP>
      <p:bldP spid="48" grpId="0" animBg="1"/>
      <p:bldP spid="4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49"/>
                        </p:tgtEl>
                        <p:attrNameLst>
                          <p:attrName>style.visibility</p:attrName>
                        </p:attrNameLst>
                      </p:cBhvr>
                      <p:to>
                        <p:strVal val="visible"/>
                      </p:to>
                    </p:set>
                    <p:animEffect transition="in" filter="wipe(down)">
                      <p:cBhvr>
                        <p:cTn dur="500"/>
                        <p:tgtEl>
                          <p:spTgt spid="49"/>
                        </p:tgtEl>
                      </p:cBhvr>
                    </p:animEffect>
                  </p:childTnLst>
                </p:cTn>
              </p:par>
            </p:tnLst>
          </p:tmpl>
        </p:tmplLst>
      </p:bldP>
      <p:bldP spid="50" grpId="0"/>
      <p:bldP spid="51"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51"/>
                        </p:tgtEl>
                        <p:attrNameLst>
                          <p:attrName>style.visibility</p:attrName>
                        </p:attrNameLst>
                      </p:cBhvr>
                      <p:to>
                        <p:strVal val="visible"/>
                      </p:to>
                    </p:set>
                    <p:anim calcmode="lin" valueType="num">
                      <p:cBhvr additive="base">
                        <p:cTn dur="500" fill="hold"/>
                        <p:tgtEl>
                          <p:spTgt spid="51"/>
                        </p:tgtEl>
                        <p:attrNameLst>
                          <p:attrName>ppt_x</p:attrName>
                        </p:attrNameLst>
                      </p:cBhvr>
                      <p:tavLst>
                        <p:tav tm="0">
                          <p:val>
                            <p:strVal val="#ppt_x"/>
                          </p:val>
                        </p:tav>
                        <p:tav tm="100000">
                          <p:val>
                            <p:strVal val="#ppt_x"/>
                          </p:val>
                        </p:tav>
                      </p:tavLst>
                    </p:anim>
                    <p:anim calcmode="lin" valueType="num">
                      <p:cBhvr additive="base">
                        <p:cTn dur="500" fill="hold"/>
                        <p:tgtEl>
                          <p:spTgt spid="51"/>
                        </p:tgtEl>
                        <p:attrNameLst>
                          <p:attrName>ppt_y</p:attrName>
                        </p:attrNameLst>
                      </p:cBhvr>
                      <p:tavLst>
                        <p:tav tm="0">
                          <p:val>
                            <p:strVal val="1+#ppt_h/2"/>
                          </p:val>
                        </p:tav>
                        <p:tav tm="100000">
                          <p:val>
                            <p:strVal val="#ppt_y"/>
                          </p:val>
                        </p:tav>
                      </p:tavLst>
                    </p:anim>
                  </p:childTnLst>
                </p:cTn>
              </p:par>
            </p:tnLst>
          </p:tmpl>
        </p:tmplLst>
      </p:bldP>
      <p:bldP spid="52"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52"/>
                        </p:tgtEl>
                        <p:attrNameLst>
                          <p:attrName>style.visibility</p:attrName>
                        </p:attrNameLst>
                      </p:cBhvr>
                      <p:to>
                        <p:strVal val="visible"/>
                      </p:to>
                    </p:set>
                    <p:anim calcmode="lin" valueType="num">
                      <p:cBhvr additive="base">
                        <p:cTn dur="500" fill="hold"/>
                        <p:tgtEl>
                          <p:spTgt spid="52"/>
                        </p:tgtEl>
                        <p:attrNameLst>
                          <p:attrName>ppt_x</p:attrName>
                        </p:attrNameLst>
                      </p:cBhvr>
                      <p:tavLst>
                        <p:tav tm="0">
                          <p:val>
                            <p:strVal val="#ppt_x"/>
                          </p:val>
                        </p:tav>
                        <p:tav tm="100000">
                          <p:val>
                            <p:strVal val="#ppt_x"/>
                          </p:val>
                        </p:tav>
                      </p:tavLst>
                    </p:anim>
                    <p:anim calcmode="lin" valueType="num">
                      <p:cBhvr additive="base">
                        <p:cTn dur="500" fill="hold"/>
                        <p:tgtEl>
                          <p:spTgt spid="52"/>
                        </p:tgtEl>
                        <p:attrNameLst>
                          <p:attrName>ppt_y</p:attrName>
                        </p:attrNameLst>
                      </p:cBhvr>
                      <p:tavLst>
                        <p:tav tm="0">
                          <p:val>
                            <p:strVal val="1+#ppt_h/2"/>
                          </p:val>
                        </p:tav>
                        <p:tav tm="100000">
                          <p:val>
                            <p:strVal val="#ppt_y"/>
                          </p:val>
                        </p:tav>
                      </p:tavLst>
                    </p:anim>
                  </p:childTnLst>
                </p:cTn>
              </p:par>
            </p:tnLst>
          </p:tmpl>
        </p:tmplLst>
      </p:bldP>
      <p:bldP spid="53" grpId="0" animBg="1"/>
      <p:bldP spid="54"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4"/>
                        </p:tgtEl>
                        <p:attrNameLst>
                          <p:attrName>style.visibility</p:attrName>
                        </p:attrNameLst>
                      </p:cBhvr>
                      <p:to>
                        <p:strVal val="visible"/>
                      </p:to>
                    </p:set>
                    <p:animEffect transition="in" filter="wipe(down)">
                      <p:cBhvr>
                        <p:cTn dur="500"/>
                        <p:tgtEl>
                          <p:spTgt spid="54"/>
                        </p:tgtEl>
                      </p:cBhvr>
                    </p:animEffect>
                  </p:childTnLst>
                </p:cTn>
              </p:par>
            </p:tnLst>
          </p:tmpl>
        </p:tmplLst>
      </p:bldP>
      <p:bldP spid="55" grpId="0"/>
      <p:bldP spid="56"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56"/>
                        </p:tgtEl>
                        <p:attrNameLst>
                          <p:attrName>style.visibility</p:attrName>
                        </p:attrNameLst>
                      </p:cBhvr>
                      <p:to>
                        <p:strVal val="visible"/>
                      </p:to>
                    </p:set>
                    <p:anim calcmode="lin" valueType="num">
                      <p:cBhvr additive="base">
                        <p:cTn dur="500" fill="hold"/>
                        <p:tgtEl>
                          <p:spTgt spid="56"/>
                        </p:tgtEl>
                        <p:attrNameLst>
                          <p:attrName>ppt_x</p:attrName>
                        </p:attrNameLst>
                      </p:cBhvr>
                      <p:tavLst>
                        <p:tav tm="0">
                          <p:val>
                            <p:strVal val="#ppt_x"/>
                          </p:val>
                        </p:tav>
                        <p:tav tm="100000">
                          <p:val>
                            <p:strVal val="#ppt_x"/>
                          </p:val>
                        </p:tav>
                      </p:tavLst>
                    </p:anim>
                    <p:anim calcmode="lin" valueType="num">
                      <p:cBhvr additive="base">
                        <p:cTn dur="500" fill="hold"/>
                        <p:tgtEl>
                          <p:spTgt spid="56"/>
                        </p:tgtEl>
                        <p:attrNameLst>
                          <p:attrName>ppt_y</p:attrName>
                        </p:attrNameLst>
                      </p:cBhvr>
                      <p:tavLst>
                        <p:tav tm="0">
                          <p:val>
                            <p:strVal val="1+#ppt_h/2"/>
                          </p:val>
                        </p:tav>
                        <p:tav tm="100000">
                          <p:val>
                            <p:strVal val="#ppt_y"/>
                          </p:val>
                        </p:tav>
                      </p:tavLst>
                    </p:anim>
                  </p:childTnLst>
                </p:cTn>
              </p:par>
            </p:tnLst>
          </p:tmpl>
        </p:tmplLst>
      </p:bldP>
      <p:bldP spid="57" grpId="0" build="p">
        <p:tmplLst>
          <p:tmpl lvl="1">
            <p:tnLst>
              <p:par>
                <p:cTn presetID="2" presetClass="entr" presetSubtype="4" accel="50000" decel="50000" fill="hold" nodeType="afterEffect" nodePh="1">
                  <p:stCondLst>
                    <p:cond delay="0"/>
                  </p:stCondLst>
                  <p:endCondLst>
                    <p:cond evt="begin" delay="0"/>
                  </p:endCondLst>
                  <p:childTnLst>
                    <p:set>
                      <p:cBhvr>
                        <p:cTn dur="1" fill="hold">
                          <p:stCondLst>
                            <p:cond delay="0"/>
                          </p:stCondLst>
                        </p:cTn>
                        <p:tgtEl>
                          <p:spTgt spid="57"/>
                        </p:tgtEl>
                        <p:attrNameLst>
                          <p:attrName>style.visibility</p:attrName>
                        </p:attrNameLst>
                      </p:cBhvr>
                      <p:to>
                        <p:strVal val="visible"/>
                      </p:to>
                    </p:set>
                    <p:anim calcmode="lin" valueType="num">
                      <p:cBhvr additive="base">
                        <p:cTn dur="500" fill="hold"/>
                        <p:tgtEl>
                          <p:spTgt spid="57"/>
                        </p:tgtEl>
                        <p:attrNameLst>
                          <p:attrName>ppt_x</p:attrName>
                        </p:attrNameLst>
                      </p:cBhvr>
                      <p:tavLst>
                        <p:tav tm="0">
                          <p:val>
                            <p:strVal val="#ppt_x"/>
                          </p:val>
                        </p:tav>
                        <p:tav tm="100000">
                          <p:val>
                            <p:strVal val="#ppt_x"/>
                          </p:val>
                        </p:tav>
                      </p:tavLst>
                    </p:anim>
                    <p:anim calcmode="lin" valueType="num">
                      <p:cBhvr additive="base">
                        <p:cTn dur="500" fill="hold"/>
                        <p:tgtEl>
                          <p:spTgt spid="57"/>
                        </p:tgtEl>
                        <p:attrNameLst>
                          <p:attrName>ppt_y</p:attrName>
                        </p:attrNameLst>
                      </p:cBhvr>
                      <p:tavLst>
                        <p:tav tm="0">
                          <p:val>
                            <p:strVal val="1+#ppt_h/2"/>
                          </p:val>
                        </p:tav>
                        <p:tav tm="100000">
                          <p:val>
                            <p:strVal val="#ppt_y"/>
                          </p:val>
                        </p:tav>
                      </p:tavLst>
                    </p:anim>
                  </p:childTnLst>
                </p:cTn>
              </p:par>
            </p:tnLst>
          </p:tmpl>
        </p:tmplLst>
      </p:bldP>
      <p:bldP spid="58" grpId="0" animBg="1"/>
      <p:bldP spid="59" grpId="0" build="p">
        <p:tmplLst>
          <p:tmpl lvl="1">
            <p:tnLst>
              <p:par>
                <p:cTn presetID="22" presetClass="entr" presetSubtype="4" fill="hold" nodeType="afterEffect" nodePh="1">
                  <p:stCondLst>
                    <p:cond delay="0"/>
                  </p:stCondLst>
                  <p:endCondLst>
                    <p:cond evt="begin" delay="0"/>
                  </p:endCondLst>
                  <p:childTnLst>
                    <p:set>
                      <p:cBhvr>
                        <p:cTn dur="1" fill="hold">
                          <p:stCondLst>
                            <p:cond delay="0"/>
                          </p:stCondLst>
                        </p:cTn>
                        <p:tgtEl>
                          <p:spTgt spid="59"/>
                        </p:tgtEl>
                        <p:attrNameLst>
                          <p:attrName>style.visibility</p:attrName>
                        </p:attrNameLst>
                      </p:cBhvr>
                      <p:to>
                        <p:strVal val="visible"/>
                      </p:to>
                    </p:set>
                    <p:animEffect transition="in" filter="wipe(down)">
                      <p:cBhvr>
                        <p:cTn dur="500"/>
                        <p:tgtEl>
                          <p:spTgt spid="59"/>
                        </p:tgtEl>
                      </p:cBhvr>
                    </p:animEffect>
                  </p:childTnLst>
                </p:cTn>
              </p:par>
            </p:tnLst>
          </p:tmpl>
        </p:tmplLst>
      </p:bldP>
    </p:bld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team">
    <p:spTree>
      <p:nvGrpSpPr>
        <p:cNvPr id="1" name=""/>
        <p:cNvGrpSpPr/>
        <p:nvPr/>
      </p:nvGrpSpPr>
      <p:grpSpPr>
        <a:xfrm>
          <a:off x="0" y="0"/>
          <a:ext cx="0" cy="0"/>
          <a:chOff x="0" y="0"/>
          <a:chExt cx="0" cy="0"/>
        </a:xfrm>
      </p:grpSpPr>
      <p:sp>
        <p:nvSpPr>
          <p:cNvPr id="14"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5"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6" name="Rectangle 15"/>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18" name="Picture Placeholder 7"/>
          <p:cNvSpPr>
            <a:spLocks noGrp="1"/>
          </p:cNvSpPr>
          <p:nvPr>
            <p:ph type="pic" sz="quarter" idx="10" hasCustomPrompt="1"/>
          </p:nvPr>
        </p:nvSpPr>
        <p:spPr>
          <a:xfrm>
            <a:off x="4884209" y="3463303"/>
            <a:ext cx="1306151" cy="1137275"/>
          </a:xfrm>
          <a:prstGeom prst="hexagon">
            <a:avLst/>
          </a:prstGeom>
          <a:ln w="12700">
            <a:solidFill>
              <a:schemeClr val="accent2"/>
            </a:solidFill>
          </a:ln>
        </p:spPr>
        <p:txBody>
          <a:bodyPr bIns="182880" anchor="b"/>
          <a:lstStyle>
            <a:lvl1pPr algn="ctr" rtl="0">
              <a:buNone/>
              <a:defRPr sz="900">
                <a:solidFill>
                  <a:schemeClr val="tx1">
                    <a:lumMod val="50000"/>
                    <a:lumOff val="50000"/>
                  </a:schemeClr>
                </a:solidFill>
              </a:defRPr>
            </a:lvl1pPr>
          </a:lstStyle>
          <a:p>
            <a:r>
              <a:rPr lang="en-US" dirty="0" smtClean="0"/>
              <a:t>Image Holder</a:t>
            </a:r>
            <a:endParaRPr lang="en-US" dirty="0"/>
          </a:p>
        </p:txBody>
      </p:sp>
      <p:sp>
        <p:nvSpPr>
          <p:cNvPr id="19" name="Picture Placeholder 7"/>
          <p:cNvSpPr>
            <a:spLocks noGrp="1"/>
          </p:cNvSpPr>
          <p:nvPr>
            <p:ph type="pic" sz="quarter" idx="11" hasCustomPrompt="1"/>
          </p:nvPr>
        </p:nvSpPr>
        <p:spPr>
          <a:xfrm>
            <a:off x="3759200" y="4082427"/>
            <a:ext cx="1306151" cy="1137275"/>
          </a:xfrm>
          <a:prstGeom prst="hexagon">
            <a:avLst/>
          </a:prstGeom>
          <a:ln w="12700">
            <a:solidFill>
              <a:schemeClr val="accent1"/>
            </a:solidFill>
          </a:ln>
        </p:spPr>
        <p:txBody>
          <a:bodyPr bIns="182880" anchor="b"/>
          <a:lstStyle>
            <a:lvl1pPr algn="ctr" rtl="0">
              <a:buNone/>
              <a:defRPr sz="900">
                <a:solidFill>
                  <a:schemeClr val="tx1">
                    <a:lumMod val="50000"/>
                    <a:lumOff val="50000"/>
                  </a:schemeClr>
                </a:solidFill>
              </a:defRPr>
            </a:lvl1pPr>
          </a:lstStyle>
          <a:p>
            <a:r>
              <a:rPr lang="en-US" dirty="0" smtClean="0"/>
              <a:t>Image Holder</a:t>
            </a:r>
            <a:endParaRPr lang="en-US" dirty="0"/>
          </a:p>
        </p:txBody>
      </p:sp>
      <p:sp>
        <p:nvSpPr>
          <p:cNvPr id="20" name="Picture Placeholder 7"/>
          <p:cNvSpPr>
            <a:spLocks noGrp="1"/>
          </p:cNvSpPr>
          <p:nvPr>
            <p:ph type="pic" sz="quarter" idx="12" hasCustomPrompt="1"/>
          </p:nvPr>
        </p:nvSpPr>
        <p:spPr>
          <a:xfrm>
            <a:off x="6009218" y="2821951"/>
            <a:ext cx="1306151" cy="1137275"/>
          </a:xfrm>
          <a:prstGeom prst="hexagon">
            <a:avLst/>
          </a:prstGeom>
          <a:ln w="12700">
            <a:solidFill>
              <a:schemeClr val="accent3"/>
            </a:solidFill>
          </a:ln>
        </p:spPr>
        <p:txBody>
          <a:bodyPr bIns="182880" anchor="b"/>
          <a:lstStyle>
            <a:lvl1pPr algn="ctr" rtl="0">
              <a:buNone/>
              <a:defRPr sz="9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3" hasCustomPrompt="1"/>
          </p:nvPr>
        </p:nvSpPr>
        <p:spPr>
          <a:xfrm>
            <a:off x="7134226" y="2193299"/>
            <a:ext cx="1306151" cy="1137275"/>
          </a:xfrm>
          <a:prstGeom prst="hexagon">
            <a:avLst/>
          </a:prstGeom>
          <a:ln w="12700">
            <a:solidFill>
              <a:schemeClr val="accent4"/>
            </a:solidFill>
          </a:ln>
        </p:spPr>
        <p:txBody>
          <a:bodyPr bIns="182880" anchor="b"/>
          <a:lstStyle>
            <a:lvl1pPr algn="ctr" rtl="0">
              <a:buNone/>
              <a:defRPr sz="9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14" hasCustomPrompt="1"/>
          </p:nvPr>
        </p:nvSpPr>
        <p:spPr>
          <a:xfrm>
            <a:off x="7134226" y="3445840"/>
            <a:ext cx="1306151" cy="1137275"/>
          </a:xfrm>
          <a:prstGeom prst="hexagon">
            <a:avLst/>
          </a:prstGeom>
          <a:ln w="12700">
            <a:solidFill>
              <a:schemeClr val="accent5"/>
            </a:solidFill>
          </a:ln>
        </p:spPr>
        <p:txBody>
          <a:bodyPr bIns="182880" anchor="b"/>
          <a:lstStyle>
            <a:lvl1pPr algn="ctr" rtl="0">
              <a:buNone/>
              <a:defRPr sz="9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15" hasCustomPrompt="1"/>
          </p:nvPr>
        </p:nvSpPr>
        <p:spPr>
          <a:xfrm>
            <a:off x="7134226" y="4698381"/>
            <a:ext cx="1306151" cy="1137275"/>
          </a:xfrm>
          <a:prstGeom prst="hexagon">
            <a:avLst/>
          </a:prstGeom>
          <a:ln w="12700">
            <a:solidFill>
              <a:schemeClr val="accent6"/>
            </a:solidFill>
          </a:ln>
        </p:spPr>
        <p:txBody>
          <a:bodyPr bIns="182880" anchor="b"/>
          <a:lstStyle>
            <a:lvl1pPr algn="ctr" rtl="0">
              <a:buNone/>
              <a:defRPr sz="900">
                <a:solidFill>
                  <a:schemeClr val="tx1">
                    <a:lumMod val="50000"/>
                    <a:lumOff val="50000"/>
                  </a:schemeClr>
                </a:solidFill>
              </a:defRPr>
            </a:lvl1pPr>
          </a:lstStyle>
          <a:p>
            <a:r>
              <a:rPr lang="en-US" dirty="0" smtClean="0"/>
              <a:t>Image Holder</a:t>
            </a:r>
            <a:endParaRPr lang="en-US" dirty="0"/>
          </a:p>
        </p:txBody>
      </p:sp>
      <p:sp>
        <p:nvSpPr>
          <p:cNvPr id="24" name="Picture Placeholder 7"/>
          <p:cNvSpPr>
            <a:spLocks noGrp="1"/>
          </p:cNvSpPr>
          <p:nvPr>
            <p:ph type="pic" sz="quarter" idx="16" hasCustomPrompt="1"/>
          </p:nvPr>
        </p:nvSpPr>
        <p:spPr>
          <a:xfrm>
            <a:off x="6001147" y="4069721"/>
            <a:ext cx="1306151" cy="1137275"/>
          </a:xfrm>
          <a:prstGeom prst="hexagon">
            <a:avLst/>
          </a:prstGeom>
          <a:ln w="12700">
            <a:solidFill>
              <a:schemeClr val="accent1"/>
            </a:solidFill>
          </a:ln>
        </p:spPr>
        <p:txBody>
          <a:bodyPr bIns="182880" anchor="b"/>
          <a:lstStyle>
            <a:lvl1pPr algn="ctr" rtl="0">
              <a:buNone/>
              <a:defRPr sz="900">
                <a:solidFill>
                  <a:schemeClr val="tx1">
                    <a:lumMod val="50000"/>
                    <a:lumOff val="50000"/>
                  </a:schemeClr>
                </a:solidFill>
              </a:defRPr>
            </a:lvl1pPr>
          </a:lstStyle>
          <a:p>
            <a:r>
              <a:rPr lang="en-US" dirty="0" smtClean="0"/>
              <a:t>Image Holder</a:t>
            </a:r>
            <a:endParaRPr lang="en-US" dirty="0"/>
          </a:p>
        </p:txBody>
      </p:sp>
      <p:sp>
        <p:nvSpPr>
          <p:cNvPr id="25" name="Picture Placeholder 7"/>
          <p:cNvSpPr>
            <a:spLocks noGrp="1"/>
          </p:cNvSpPr>
          <p:nvPr>
            <p:ph type="pic" sz="quarter" idx="17" hasCustomPrompt="1"/>
          </p:nvPr>
        </p:nvSpPr>
        <p:spPr>
          <a:xfrm>
            <a:off x="4868069" y="4717425"/>
            <a:ext cx="1306151" cy="1137275"/>
          </a:xfrm>
          <a:prstGeom prst="hexagon">
            <a:avLst/>
          </a:prstGeom>
          <a:ln w="12700">
            <a:solidFill>
              <a:schemeClr val="accent2"/>
            </a:solidFill>
          </a:ln>
        </p:spPr>
        <p:txBody>
          <a:bodyPr bIns="182880" anchor="b"/>
          <a:lstStyle>
            <a:lvl1pPr algn="ctr" rtl="0">
              <a:buNone/>
              <a:defRPr sz="9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anim calcmode="lin" valueType="num">
                                      <p:cBhvr>
                                        <p:cTn id="8" dur="500" fill="hold"/>
                                        <p:tgtEl>
                                          <p:spTgt spid="14"/>
                                        </p:tgtEl>
                                        <p:attrNameLst>
                                          <p:attrName>ppt_x</p:attrName>
                                        </p:attrNameLst>
                                      </p:cBhvr>
                                      <p:tavLst>
                                        <p:tav tm="0">
                                          <p:val>
                                            <p:strVal val="#ppt_x"/>
                                          </p:val>
                                        </p:tav>
                                        <p:tav tm="100000">
                                          <p:val>
                                            <p:strVal val="#ppt_x"/>
                                          </p:val>
                                        </p:tav>
                                      </p:tavLst>
                                    </p:anim>
                                    <p:anim calcmode="lin" valueType="num">
                                      <p:cBhvr>
                                        <p:cTn id="9" dur="500" fill="hold"/>
                                        <p:tgtEl>
                                          <p:spTgt spid="1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5">
                                            <p:txEl>
                                              <p:pRg st="0" end="0"/>
                                            </p:txEl>
                                          </p:spTgt>
                                        </p:tgtEl>
                                        <p:attrNameLst>
                                          <p:attrName>style.visibility</p:attrName>
                                        </p:attrNameLst>
                                      </p:cBhvr>
                                      <p:to>
                                        <p:strVal val="visible"/>
                                      </p:to>
                                    </p:set>
                                    <p:animEffect transition="in" filter="fade">
                                      <p:cBhvr>
                                        <p:cTn id="13" dur="500"/>
                                        <p:tgtEl>
                                          <p:spTgt spid="15">
                                            <p:txEl>
                                              <p:pRg st="0" end="0"/>
                                            </p:txEl>
                                          </p:spTgt>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500" fill="hold"/>
                                        <p:tgtEl>
                                          <p:spTgt spid="18"/>
                                        </p:tgtEl>
                                        <p:attrNameLst>
                                          <p:attrName>ppt_w</p:attrName>
                                        </p:attrNameLst>
                                      </p:cBhvr>
                                      <p:tavLst>
                                        <p:tav tm="0">
                                          <p:val>
                                            <p:fltVal val="0"/>
                                          </p:val>
                                        </p:tav>
                                        <p:tav tm="100000">
                                          <p:val>
                                            <p:strVal val="#ppt_w"/>
                                          </p:val>
                                        </p:tav>
                                      </p:tavLst>
                                    </p:anim>
                                    <p:anim calcmode="lin" valueType="num">
                                      <p:cBhvr>
                                        <p:cTn id="18" dur="500" fill="hold"/>
                                        <p:tgtEl>
                                          <p:spTgt spid="18"/>
                                        </p:tgtEl>
                                        <p:attrNameLst>
                                          <p:attrName>ppt_h</p:attrName>
                                        </p:attrNameLst>
                                      </p:cBhvr>
                                      <p:tavLst>
                                        <p:tav tm="0">
                                          <p:val>
                                            <p:fltVal val="0"/>
                                          </p:val>
                                        </p:tav>
                                        <p:tav tm="100000">
                                          <p:val>
                                            <p:strVal val="#ppt_h"/>
                                          </p:val>
                                        </p:tav>
                                      </p:tavLst>
                                    </p:anim>
                                    <p:animEffect transition="in" filter="fade">
                                      <p:cBhvr>
                                        <p:cTn id="19" dur="500"/>
                                        <p:tgtEl>
                                          <p:spTgt spid="18"/>
                                        </p:tgtEl>
                                      </p:cBhvr>
                                    </p:animEffect>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p:stCondLst>
                              <p:cond delay="2000"/>
                            </p:stCondLst>
                            <p:childTnLst>
                              <p:par>
                                <p:cTn id="27" presetID="53"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anim calcmode="lin" valueType="num">
                                      <p:cBhvr>
                                        <p:cTn id="29" dur="500" fill="hold"/>
                                        <p:tgtEl>
                                          <p:spTgt spid="20"/>
                                        </p:tgtEl>
                                        <p:attrNameLst>
                                          <p:attrName>ppt_w</p:attrName>
                                        </p:attrNameLst>
                                      </p:cBhvr>
                                      <p:tavLst>
                                        <p:tav tm="0">
                                          <p:val>
                                            <p:fltVal val="0"/>
                                          </p:val>
                                        </p:tav>
                                        <p:tav tm="100000">
                                          <p:val>
                                            <p:strVal val="#ppt_w"/>
                                          </p:val>
                                        </p:tav>
                                      </p:tavLst>
                                    </p:anim>
                                    <p:anim calcmode="lin" valueType="num">
                                      <p:cBhvr>
                                        <p:cTn id="30" dur="500" fill="hold"/>
                                        <p:tgtEl>
                                          <p:spTgt spid="20"/>
                                        </p:tgtEl>
                                        <p:attrNameLst>
                                          <p:attrName>ppt_h</p:attrName>
                                        </p:attrNameLst>
                                      </p:cBhvr>
                                      <p:tavLst>
                                        <p:tav tm="0">
                                          <p:val>
                                            <p:fltVal val="0"/>
                                          </p:val>
                                        </p:tav>
                                        <p:tav tm="100000">
                                          <p:val>
                                            <p:strVal val="#ppt_h"/>
                                          </p:val>
                                        </p:tav>
                                      </p:tavLst>
                                    </p:anim>
                                    <p:animEffect transition="in" filter="fade">
                                      <p:cBhvr>
                                        <p:cTn id="31" dur="500"/>
                                        <p:tgtEl>
                                          <p:spTgt spid="20"/>
                                        </p:tgtEl>
                                      </p:cBhvr>
                                    </p:animEffect>
                                  </p:childTnLst>
                                </p:cTn>
                              </p:par>
                            </p:childTnLst>
                          </p:cTn>
                        </p:par>
                        <p:par>
                          <p:cTn id="32" fill="hold">
                            <p:stCondLst>
                              <p:cond delay="2500"/>
                            </p:stCondLst>
                            <p:childTnLst>
                              <p:par>
                                <p:cTn id="33" presetID="53" presetClass="entr" presetSubtype="0" fill="hold" grpId="0" nodeType="afterEffect">
                                  <p:stCondLst>
                                    <p:cond delay="0"/>
                                  </p:stCondLst>
                                  <p:childTnLst>
                                    <p:set>
                                      <p:cBhvr>
                                        <p:cTn id="34" dur="1" fill="hold">
                                          <p:stCondLst>
                                            <p:cond delay="0"/>
                                          </p:stCondLst>
                                        </p:cTn>
                                        <p:tgtEl>
                                          <p:spTgt spid="21"/>
                                        </p:tgtEl>
                                        <p:attrNameLst>
                                          <p:attrName>style.visibility</p:attrName>
                                        </p:attrNameLst>
                                      </p:cBhvr>
                                      <p:to>
                                        <p:strVal val="visible"/>
                                      </p:to>
                                    </p:set>
                                    <p:anim calcmode="lin" valueType="num">
                                      <p:cBhvr>
                                        <p:cTn id="35" dur="500" fill="hold"/>
                                        <p:tgtEl>
                                          <p:spTgt spid="21"/>
                                        </p:tgtEl>
                                        <p:attrNameLst>
                                          <p:attrName>ppt_w</p:attrName>
                                        </p:attrNameLst>
                                      </p:cBhvr>
                                      <p:tavLst>
                                        <p:tav tm="0">
                                          <p:val>
                                            <p:fltVal val="0"/>
                                          </p:val>
                                        </p:tav>
                                        <p:tav tm="100000">
                                          <p:val>
                                            <p:strVal val="#ppt_w"/>
                                          </p:val>
                                        </p:tav>
                                      </p:tavLst>
                                    </p:anim>
                                    <p:anim calcmode="lin" valueType="num">
                                      <p:cBhvr>
                                        <p:cTn id="36" dur="500" fill="hold"/>
                                        <p:tgtEl>
                                          <p:spTgt spid="21"/>
                                        </p:tgtEl>
                                        <p:attrNameLst>
                                          <p:attrName>ppt_h</p:attrName>
                                        </p:attrNameLst>
                                      </p:cBhvr>
                                      <p:tavLst>
                                        <p:tav tm="0">
                                          <p:val>
                                            <p:fltVal val="0"/>
                                          </p:val>
                                        </p:tav>
                                        <p:tav tm="100000">
                                          <p:val>
                                            <p:strVal val="#ppt_h"/>
                                          </p:val>
                                        </p:tav>
                                      </p:tavLst>
                                    </p:anim>
                                    <p:animEffect transition="in" filter="fade">
                                      <p:cBhvr>
                                        <p:cTn id="37" dur="500"/>
                                        <p:tgtEl>
                                          <p:spTgt spid="21"/>
                                        </p:tgtEl>
                                      </p:cBhvr>
                                    </p:animEffect>
                                  </p:childTnLst>
                                </p:cTn>
                              </p:par>
                            </p:childTnLst>
                          </p:cTn>
                        </p:par>
                        <p:par>
                          <p:cTn id="38" fill="hold">
                            <p:stCondLst>
                              <p:cond delay="3000"/>
                            </p:stCondLst>
                            <p:childTnLst>
                              <p:par>
                                <p:cTn id="39" presetID="53" presetClass="entr" presetSubtype="0" fill="hold" grpId="0" nodeType="after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500" fill="hold"/>
                                        <p:tgtEl>
                                          <p:spTgt spid="22"/>
                                        </p:tgtEl>
                                        <p:attrNameLst>
                                          <p:attrName>ppt_w</p:attrName>
                                        </p:attrNameLst>
                                      </p:cBhvr>
                                      <p:tavLst>
                                        <p:tav tm="0">
                                          <p:val>
                                            <p:fltVal val="0"/>
                                          </p:val>
                                        </p:tav>
                                        <p:tav tm="100000">
                                          <p:val>
                                            <p:strVal val="#ppt_w"/>
                                          </p:val>
                                        </p:tav>
                                      </p:tavLst>
                                    </p:anim>
                                    <p:anim calcmode="lin" valueType="num">
                                      <p:cBhvr>
                                        <p:cTn id="42" dur="500" fill="hold"/>
                                        <p:tgtEl>
                                          <p:spTgt spid="22"/>
                                        </p:tgtEl>
                                        <p:attrNameLst>
                                          <p:attrName>ppt_h</p:attrName>
                                        </p:attrNameLst>
                                      </p:cBhvr>
                                      <p:tavLst>
                                        <p:tav tm="0">
                                          <p:val>
                                            <p:fltVal val="0"/>
                                          </p:val>
                                        </p:tav>
                                        <p:tav tm="100000">
                                          <p:val>
                                            <p:strVal val="#ppt_h"/>
                                          </p:val>
                                        </p:tav>
                                      </p:tavLst>
                                    </p:anim>
                                    <p:animEffect transition="in" filter="fade">
                                      <p:cBhvr>
                                        <p:cTn id="43" dur="500"/>
                                        <p:tgtEl>
                                          <p:spTgt spid="22"/>
                                        </p:tgtEl>
                                      </p:cBhvr>
                                    </p:animEffect>
                                  </p:childTnLst>
                                </p:cTn>
                              </p:par>
                            </p:childTnLst>
                          </p:cTn>
                        </p:par>
                        <p:par>
                          <p:cTn id="44" fill="hold">
                            <p:stCondLst>
                              <p:cond delay="3500"/>
                            </p:stCondLst>
                            <p:childTnLst>
                              <p:par>
                                <p:cTn id="45" presetID="53" presetClass="entr" presetSubtype="0"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p:cTn id="47" dur="500" fill="hold"/>
                                        <p:tgtEl>
                                          <p:spTgt spid="23"/>
                                        </p:tgtEl>
                                        <p:attrNameLst>
                                          <p:attrName>ppt_w</p:attrName>
                                        </p:attrNameLst>
                                      </p:cBhvr>
                                      <p:tavLst>
                                        <p:tav tm="0">
                                          <p:val>
                                            <p:fltVal val="0"/>
                                          </p:val>
                                        </p:tav>
                                        <p:tav tm="100000">
                                          <p:val>
                                            <p:strVal val="#ppt_w"/>
                                          </p:val>
                                        </p:tav>
                                      </p:tavLst>
                                    </p:anim>
                                    <p:anim calcmode="lin" valueType="num">
                                      <p:cBhvr>
                                        <p:cTn id="48" dur="500" fill="hold"/>
                                        <p:tgtEl>
                                          <p:spTgt spid="23"/>
                                        </p:tgtEl>
                                        <p:attrNameLst>
                                          <p:attrName>ppt_h</p:attrName>
                                        </p:attrNameLst>
                                      </p:cBhvr>
                                      <p:tavLst>
                                        <p:tav tm="0">
                                          <p:val>
                                            <p:fltVal val="0"/>
                                          </p:val>
                                        </p:tav>
                                        <p:tav tm="100000">
                                          <p:val>
                                            <p:strVal val="#ppt_h"/>
                                          </p:val>
                                        </p:tav>
                                      </p:tavLst>
                                    </p:anim>
                                    <p:animEffect transition="in" filter="fade">
                                      <p:cBhvr>
                                        <p:cTn id="49" dur="500"/>
                                        <p:tgtEl>
                                          <p:spTgt spid="23"/>
                                        </p:tgtEl>
                                      </p:cBhvr>
                                    </p:animEffect>
                                  </p:childTnLst>
                                </p:cTn>
                              </p:par>
                            </p:childTnLst>
                          </p:cTn>
                        </p:par>
                        <p:par>
                          <p:cTn id="50" fill="hold">
                            <p:stCondLst>
                              <p:cond delay="4000"/>
                            </p:stCondLst>
                            <p:childTnLst>
                              <p:par>
                                <p:cTn id="51" presetID="53" presetClass="entr" presetSubtype="0" fill="hold" grpId="0" nodeType="afterEffect">
                                  <p:stCondLst>
                                    <p:cond delay="0"/>
                                  </p:stCondLst>
                                  <p:childTnLst>
                                    <p:set>
                                      <p:cBhvr>
                                        <p:cTn id="52" dur="1" fill="hold">
                                          <p:stCondLst>
                                            <p:cond delay="0"/>
                                          </p:stCondLst>
                                        </p:cTn>
                                        <p:tgtEl>
                                          <p:spTgt spid="24"/>
                                        </p:tgtEl>
                                        <p:attrNameLst>
                                          <p:attrName>style.visibility</p:attrName>
                                        </p:attrNameLst>
                                      </p:cBhvr>
                                      <p:to>
                                        <p:strVal val="visible"/>
                                      </p:to>
                                    </p:set>
                                    <p:anim calcmode="lin" valueType="num">
                                      <p:cBhvr>
                                        <p:cTn id="53" dur="500" fill="hold"/>
                                        <p:tgtEl>
                                          <p:spTgt spid="24"/>
                                        </p:tgtEl>
                                        <p:attrNameLst>
                                          <p:attrName>ppt_w</p:attrName>
                                        </p:attrNameLst>
                                      </p:cBhvr>
                                      <p:tavLst>
                                        <p:tav tm="0">
                                          <p:val>
                                            <p:fltVal val="0"/>
                                          </p:val>
                                        </p:tav>
                                        <p:tav tm="100000">
                                          <p:val>
                                            <p:strVal val="#ppt_w"/>
                                          </p:val>
                                        </p:tav>
                                      </p:tavLst>
                                    </p:anim>
                                    <p:anim calcmode="lin" valueType="num">
                                      <p:cBhvr>
                                        <p:cTn id="54" dur="500" fill="hold"/>
                                        <p:tgtEl>
                                          <p:spTgt spid="24"/>
                                        </p:tgtEl>
                                        <p:attrNameLst>
                                          <p:attrName>ppt_h</p:attrName>
                                        </p:attrNameLst>
                                      </p:cBhvr>
                                      <p:tavLst>
                                        <p:tav tm="0">
                                          <p:val>
                                            <p:fltVal val="0"/>
                                          </p:val>
                                        </p:tav>
                                        <p:tav tm="100000">
                                          <p:val>
                                            <p:strVal val="#ppt_h"/>
                                          </p:val>
                                        </p:tav>
                                      </p:tavLst>
                                    </p:anim>
                                    <p:animEffect transition="in" filter="fade">
                                      <p:cBhvr>
                                        <p:cTn id="55" dur="500"/>
                                        <p:tgtEl>
                                          <p:spTgt spid="24"/>
                                        </p:tgtEl>
                                      </p:cBhvr>
                                    </p:animEffect>
                                  </p:childTnLst>
                                </p:cTn>
                              </p:par>
                            </p:childTnLst>
                          </p:cTn>
                        </p:par>
                        <p:par>
                          <p:cTn id="56" fill="hold">
                            <p:stCondLst>
                              <p:cond delay="4500"/>
                            </p:stCondLst>
                            <p:childTnLst>
                              <p:par>
                                <p:cTn id="57" presetID="53" presetClass="entr" presetSubtype="0" fill="hold" grpId="0" nodeType="after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P spid="18" grpId="0" animBg="1"/>
      <p:bldP spid="19" grpId="0" animBg="1"/>
      <p:bldP spid="20" grpId="0" animBg="1"/>
      <p:bldP spid="21" grpId="0" animBg="1"/>
      <p:bldP spid="22" grpId="0" animBg="1"/>
      <p:bldP spid="23" grpId="0" animBg="1"/>
      <p:bldP spid="24" grpId="0" animBg="1"/>
      <p:bldP spid="25" grpId="0" animBg="1"/>
    </p:bld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team">
    <p:spTree>
      <p:nvGrpSpPr>
        <p:cNvPr id="1" name=""/>
        <p:cNvGrpSpPr/>
        <p:nvPr/>
      </p:nvGrpSpPr>
      <p:grpSpPr>
        <a:xfrm>
          <a:off x="0" y="0"/>
          <a:ext cx="0" cy="0"/>
          <a:chOff x="0" y="0"/>
          <a:chExt cx="0" cy="0"/>
        </a:xfrm>
      </p:grpSpPr>
      <p:sp>
        <p:nvSpPr>
          <p:cNvPr id="13"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4"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5" name="Rectangle 14"/>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17" name="Picture Placeholder 7"/>
          <p:cNvSpPr>
            <a:spLocks noGrp="1"/>
          </p:cNvSpPr>
          <p:nvPr>
            <p:ph type="pic" sz="quarter" idx="16" hasCustomPrompt="1"/>
          </p:nvPr>
        </p:nvSpPr>
        <p:spPr>
          <a:xfrm rot="18906244">
            <a:off x="2204408" y="2903935"/>
            <a:ext cx="1211072" cy="12192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7" hasCustomPrompt="1"/>
          </p:nvPr>
        </p:nvSpPr>
        <p:spPr>
          <a:xfrm rot="18906244">
            <a:off x="3967486" y="2903935"/>
            <a:ext cx="1211072" cy="12192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9" name="Picture Placeholder 7"/>
          <p:cNvSpPr>
            <a:spLocks noGrp="1"/>
          </p:cNvSpPr>
          <p:nvPr>
            <p:ph type="pic" sz="quarter" idx="18" hasCustomPrompt="1"/>
          </p:nvPr>
        </p:nvSpPr>
        <p:spPr>
          <a:xfrm rot="18906244">
            <a:off x="5730564" y="2903935"/>
            <a:ext cx="1211072" cy="12192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0" name="Picture Placeholder 7"/>
          <p:cNvSpPr>
            <a:spLocks noGrp="1"/>
          </p:cNvSpPr>
          <p:nvPr>
            <p:ph type="pic" sz="quarter" idx="19" hasCustomPrompt="1"/>
          </p:nvPr>
        </p:nvSpPr>
        <p:spPr>
          <a:xfrm rot="18906244">
            <a:off x="6613213" y="3785989"/>
            <a:ext cx="1211072" cy="12192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20" hasCustomPrompt="1"/>
          </p:nvPr>
        </p:nvSpPr>
        <p:spPr>
          <a:xfrm rot="18906244">
            <a:off x="4851089" y="3785989"/>
            <a:ext cx="1211072" cy="12192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2" name="Picture Placeholder 7"/>
          <p:cNvSpPr>
            <a:spLocks noGrp="1"/>
          </p:cNvSpPr>
          <p:nvPr>
            <p:ph type="pic" sz="quarter" idx="21" hasCustomPrompt="1"/>
          </p:nvPr>
        </p:nvSpPr>
        <p:spPr>
          <a:xfrm rot="18906244">
            <a:off x="3088964" y="3785989"/>
            <a:ext cx="1211072" cy="12192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23" name="Picture Placeholder 7"/>
          <p:cNvSpPr>
            <a:spLocks noGrp="1"/>
          </p:cNvSpPr>
          <p:nvPr>
            <p:ph type="pic" sz="quarter" idx="22" hasCustomPrompt="1"/>
          </p:nvPr>
        </p:nvSpPr>
        <p:spPr>
          <a:xfrm rot="18906244">
            <a:off x="1326839" y="3785989"/>
            <a:ext cx="1211072" cy="12192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4">
                                            <p:txEl>
                                              <p:pRg st="0" end="0"/>
                                            </p:txEl>
                                          </p:spTgt>
                                        </p:tgtEl>
                                        <p:attrNameLst>
                                          <p:attrName>style.visibility</p:attrName>
                                        </p:attrNameLst>
                                      </p:cBhvr>
                                      <p:to>
                                        <p:strVal val="visible"/>
                                      </p:to>
                                    </p:set>
                                    <p:animEffect transition="in" filter="fade">
                                      <p:cBhvr>
                                        <p:cTn id="13" dur="500"/>
                                        <p:tgtEl>
                                          <p:spTgt spid="14">
                                            <p:txEl>
                                              <p:pRg st="0" end="0"/>
                                            </p:txEl>
                                          </p:spTgt>
                                        </p:tgtEl>
                                      </p:cBhvr>
                                    </p:animEffect>
                                  </p:childTnLst>
                                </p:cTn>
                              </p:par>
                            </p:childTnLst>
                          </p:cTn>
                        </p:par>
                        <p:par>
                          <p:cTn id="14" fill="hold">
                            <p:stCondLst>
                              <p:cond delay="1000"/>
                            </p:stCondLst>
                            <p:childTnLst>
                              <p:par>
                                <p:cTn id="15" presetID="23" presetClass="entr" presetSubtype="16" fill="hold" grpId="0" nodeType="after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p:cTn id="17" dur="1000" fill="hold"/>
                                        <p:tgtEl>
                                          <p:spTgt spid="23"/>
                                        </p:tgtEl>
                                        <p:attrNameLst>
                                          <p:attrName>ppt_w</p:attrName>
                                        </p:attrNameLst>
                                      </p:cBhvr>
                                      <p:tavLst>
                                        <p:tav tm="0">
                                          <p:val>
                                            <p:fltVal val="0"/>
                                          </p:val>
                                        </p:tav>
                                        <p:tav tm="100000">
                                          <p:val>
                                            <p:strVal val="#ppt_w"/>
                                          </p:val>
                                        </p:tav>
                                      </p:tavLst>
                                    </p:anim>
                                    <p:anim calcmode="lin" valueType="num">
                                      <p:cBhvr>
                                        <p:cTn id="18" dur="1000" fill="hold"/>
                                        <p:tgtEl>
                                          <p:spTgt spid="23"/>
                                        </p:tgtEl>
                                        <p:attrNameLst>
                                          <p:attrName>ppt_h</p:attrName>
                                        </p:attrNameLst>
                                      </p:cBhvr>
                                      <p:tavLst>
                                        <p:tav tm="0">
                                          <p:val>
                                            <p:fltVal val="0"/>
                                          </p:val>
                                        </p:tav>
                                        <p:tav tm="100000">
                                          <p:val>
                                            <p:strVal val="#ppt_h"/>
                                          </p:val>
                                        </p:tav>
                                      </p:tavLst>
                                    </p:anim>
                                  </p:childTnLst>
                                </p:cTn>
                              </p:par>
                            </p:childTnLst>
                          </p:cTn>
                        </p:par>
                        <p:par>
                          <p:cTn id="19" fill="hold">
                            <p:stCondLst>
                              <p:cond delay="2000"/>
                            </p:stCondLst>
                            <p:childTnLst>
                              <p:par>
                                <p:cTn id="20" presetID="23" presetClass="entr" presetSubtype="16" fill="hold" grpId="0" nodeType="afterEffect">
                                  <p:stCondLst>
                                    <p:cond delay="0"/>
                                  </p:stCondLst>
                                  <p:childTnLst>
                                    <p:set>
                                      <p:cBhvr>
                                        <p:cTn id="21" dur="1" fill="hold">
                                          <p:stCondLst>
                                            <p:cond delay="0"/>
                                          </p:stCondLst>
                                        </p:cTn>
                                        <p:tgtEl>
                                          <p:spTgt spid="17"/>
                                        </p:tgtEl>
                                        <p:attrNameLst>
                                          <p:attrName>style.visibility</p:attrName>
                                        </p:attrNameLst>
                                      </p:cBhvr>
                                      <p:to>
                                        <p:strVal val="visible"/>
                                      </p:to>
                                    </p:set>
                                    <p:anim calcmode="lin" valueType="num">
                                      <p:cBhvr>
                                        <p:cTn id="22" dur="1000" fill="hold"/>
                                        <p:tgtEl>
                                          <p:spTgt spid="17"/>
                                        </p:tgtEl>
                                        <p:attrNameLst>
                                          <p:attrName>ppt_w</p:attrName>
                                        </p:attrNameLst>
                                      </p:cBhvr>
                                      <p:tavLst>
                                        <p:tav tm="0">
                                          <p:val>
                                            <p:fltVal val="0"/>
                                          </p:val>
                                        </p:tav>
                                        <p:tav tm="100000">
                                          <p:val>
                                            <p:strVal val="#ppt_w"/>
                                          </p:val>
                                        </p:tav>
                                      </p:tavLst>
                                    </p:anim>
                                    <p:anim calcmode="lin" valueType="num">
                                      <p:cBhvr>
                                        <p:cTn id="23" dur="1000" fill="hold"/>
                                        <p:tgtEl>
                                          <p:spTgt spid="17"/>
                                        </p:tgtEl>
                                        <p:attrNameLst>
                                          <p:attrName>ppt_h</p:attrName>
                                        </p:attrNameLst>
                                      </p:cBhvr>
                                      <p:tavLst>
                                        <p:tav tm="0">
                                          <p:val>
                                            <p:fltVal val="0"/>
                                          </p:val>
                                        </p:tav>
                                        <p:tav tm="100000">
                                          <p:val>
                                            <p:strVal val="#ppt_h"/>
                                          </p:val>
                                        </p:tav>
                                      </p:tavLst>
                                    </p:anim>
                                  </p:childTnLst>
                                </p:cTn>
                              </p:par>
                            </p:childTnLst>
                          </p:cTn>
                        </p:par>
                        <p:par>
                          <p:cTn id="24" fill="hold">
                            <p:stCondLst>
                              <p:cond delay="3000"/>
                            </p:stCondLst>
                            <p:childTnLst>
                              <p:par>
                                <p:cTn id="25" presetID="23" presetClass="entr" presetSubtype="16"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1000" fill="hold"/>
                                        <p:tgtEl>
                                          <p:spTgt spid="22"/>
                                        </p:tgtEl>
                                        <p:attrNameLst>
                                          <p:attrName>ppt_w</p:attrName>
                                        </p:attrNameLst>
                                      </p:cBhvr>
                                      <p:tavLst>
                                        <p:tav tm="0">
                                          <p:val>
                                            <p:fltVal val="0"/>
                                          </p:val>
                                        </p:tav>
                                        <p:tav tm="100000">
                                          <p:val>
                                            <p:strVal val="#ppt_w"/>
                                          </p:val>
                                        </p:tav>
                                      </p:tavLst>
                                    </p:anim>
                                    <p:anim calcmode="lin" valueType="num">
                                      <p:cBhvr>
                                        <p:cTn id="28" dur="1000" fill="hold"/>
                                        <p:tgtEl>
                                          <p:spTgt spid="22"/>
                                        </p:tgtEl>
                                        <p:attrNameLst>
                                          <p:attrName>ppt_h</p:attrName>
                                        </p:attrNameLst>
                                      </p:cBhvr>
                                      <p:tavLst>
                                        <p:tav tm="0">
                                          <p:val>
                                            <p:fltVal val="0"/>
                                          </p:val>
                                        </p:tav>
                                        <p:tav tm="100000">
                                          <p:val>
                                            <p:strVal val="#ppt_h"/>
                                          </p:val>
                                        </p:tav>
                                      </p:tavLst>
                                    </p:anim>
                                  </p:childTnLst>
                                </p:cTn>
                              </p:par>
                            </p:childTnLst>
                          </p:cTn>
                        </p:par>
                        <p:par>
                          <p:cTn id="29" fill="hold">
                            <p:stCondLst>
                              <p:cond delay="4000"/>
                            </p:stCondLst>
                            <p:childTnLst>
                              <p:par>
                                <p:cTn id="30" presetID="23" presetClass="entr" presetSubtype="16" fill="hold" grpId="0" nodeType="afterEffect">
                                  <p:stCondLst>
                                    <p:cond delay="0"/>
                                  </p:stCondLst>
                                  <p:childTnLst>
                                    <p:set>
                                      <p:cBhvr>
                                        <p:cTn id="31" dur="1" fill="hold">
                                          <p:stCondLst>
                                            <p:cond delay="0"/>
                                          </p:stCondLst>
                                        </p:cTn>
                                        <p:tgtEl>
                                          <p:spTgt spid="18"/>
                                        </p:tgtEl>
                                        <p:attrNameLst>
                                          <p:attrName>style.visibility</p:attrName>
                                        </p:attrNameLst>
                                      </p:cBhvr>
                                      <p:to>
                                        <p:strVal val="visible"/>
                                      </p:to>
                                    </p:set>
                                    <p:anim calcmode="lin" valueType="num">
                                      <p:cBhvr>
                                        <p:cTn id="32" dur="1000" fill="hold"/>
                                        <p:tgtEl>
                                          <p:spTgt spid="18"/>
                                        </p:tgtEl>
                                        <p:attrNameLst>
                                          <p:attrName>ppt_w</p:attrName>
                                        </p:attrNameLst>
                                      </p:cBhvr>
                                      <p:tavLst>
                                        <p:tav tm="0">
                                          <p:val>
                                            <p:fltVal val="0"/>
                                          </p:val>
                                        </p:tav>
                                        <p:tav tm="100000">
                                          <p:val>
                                            <p:strVal val="#ppt_w"/>
                                          </p:val>
                                        </p:tav>
                                      </p:tavLst>
                                    </p:anim>
                                    <p:anim calcmode="lin" valueType="num">
                                      <p:cBhvr>
                                        <p:cTn id="33" dur="1000" fill="hold"/>
                                        <p:tgtEl>
                                          <p:spTgt spid="18"/>
                                        </p:tgtEl>
                                        <p:attrNameLst>
                                          <p:attrName>ppt_h</p:attrName>
                                        </p:attrNameLst>
                                      </p:cBhvr>
                                      <p:tavLst>
                                        <p:tav tm="0">
                                          <p:val>
                                            <p:fltVal val="0"/>
                                          </p:val>
                                        </p:tav>
                                        <p:tav tm="100000">
                                          <p:val>
                                            <p:strVal val="#ppt_h"/>
                                          </p:val>
                                        </p:tav>
                                      </p:tavLst>
                                    </p:anim>
                                  </p:childTnLst>
                                </p:cTn>
                              </p:par>
                            </p:childTnLst>
                          </p:cTn>
                        </p:par>
                        <p:par>
                          <p:cTn id="34" fill="hold">
                            <p:stCondLst>
                              <p:cond delay="5000"/>
                            </p:stCondLst>
                            <p:childTnLst>
                              <p:par>
                                <p:cTn id="35" presetID="23" presetClass="entr" presetSubtype="16"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p:cTn id="37" dur="1000" fill="hold"/>
                                        <p:tgtEl>
                                          <p:spTgt spid="21"/>
                                        </p:tgtEl>
                                        <p:attrNameLst>
                                          <p:attrName>ppt_w</p:attrName>
                                        </p:attrNameLst>
                                      </p:cBhvr>
                                      <p:tavLst>
                                        <p:tav tm="0">
                                          <p:val>
                                            <p:fltVal val="0"/>
                                          </p:val>
                                        </p:tav>
                                        <p:tav tm="100000">
                                          <p:val>
                                            <p:strVal val="#ppt_w"/>
                                          </p:val>
                                        </p:tav>
                                      </p:tavLst>
                                    </p:anim>
                                    <p:anim calcmode="lin" valueType="num">
                                      <p:cBhvr>
                                        <p:cTn id="38" dur="1000" fill="hold"/>
                                        <p:tgtEl>
                                          <p:spTgt spid="21"/>
                                        </p:tgtEl>
                                        <p:attrNameLst>
                                          <p:attrName>ppt_h</p:attrName>
                                        </p:attrNameLst>
                                      </p:cBhvr>
                                      <p:tavLst>
                                        <p:tav tm="0">
                                          <p:val>
                                            <p:fltVal val="0"/>
                                          </p:val>
                                        </p:tav>
                                        <p:tav tm="100000">
                                          <p:val>
                                            <p:strVal val="#ppt_h"/>
                                          </p:val>
                                        </p:tav>
                                      </p:tavLst>
                                    </p:anim>
                                  </p:childTnLst>
                                </p:cTn>
                              </p:par>
                            </p:childTnLst>
                          </p:cTn>
                        </p:par>
                        <p:par>
                          <p:cTn id="39" fill="hold">
                            <p:stCondLst>
                              <p:cond delay="6000"/>
                            </p:stCondLst>
                            <p:childTnLst>
                              <p:par>
                                <p:cTn id="40" presetID="2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1000" fill="hold"/>
                                        <p:tgtEl>
                                          <p:spTgt spid="19"/>
                                        </p:tgtEl>
                                        <p:attrNameLst>
                                          <p:attrName>ppt_w</p:attrName>
                                        </p:attrNameLst>
                                      </p:cBhvr>
                                      <p:tavLst>
                                        <p:tav tm="0">
                                          <p:val>
                                            <p:fltVal val="0"/>
                                          </p:val>
                                        </p:tav>
                                        <p:tav tm="100000">
                                          <p:val>
                                            <p:strVal val="#ppt_w"/>
                                          </p:val>
                                        </p:tav>
                                      </p:tavLst>
                                    </p:anim>
                                    <p:anim calcmode="lin" valueType="num">
                                      <p:cBhvr>
                                        <p:cTn id="43" dur="1000" fill="hold"/>
                                        <p:tgtEl>
                                          <p:spTgt spid="19"/>
                                        </p:tgtEl>
                                        <p:attrNameLst>
                                          <p:attrName>ppt_h</p:attrName>
                                        </p:attrNameLst>
                                      </p:cBhvr>
                                      <p:tavLst>
                                        <p:tav tm="0">
                                          <p:val>
                                            <p:fltVal val="0"/>
                                          </p:val>
                                        </p:tav>
                                        <p:tav tm="100000">
                                          <p:val>
                                            <p:strVal val="#ppt_h"/>
                                          </p:val>
                                        </p:tav>
                                      </p:tavLst>
                                    </p:anim>
                                  </p:childTnLst>
                                </p:cTn>
                              </p:par>
                            </p:childTnLst>
                          </p:cTn>
                        </p:par>
                        <p:par>
                          <p:cTn id="44" fill="hold">
                            <p:stCondLst>
                              <p:cond delay="7000"/>
                            </p:stCondLst>
                            <p:childTnLst>
                              <p:par>
                                <p:cTn id="45" presetID="23" presetClass="entr" presetSubtype="16"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p:cTn id="47" dur="1000" fill="hold"/>
                                        <p:tgtEl>
                                          <p:spTgt spid="20"/>
                                        </p:tgtEl>
                                        <p:attrNameLst>
                                          <p:attrName>ppt_w</p:attrName>
                                        </p:attrNameLst>
                                      </p:cBhvr>
                                      <p:tavLst>
                                        <p:tav tm="0">
                                          <p:val>
                                            <p:fltVal val="0"/>
                                          </p:val>
                                        </p:tav>
                                        <p:tav tm="100000">
                                          <p:val>
                                            <p:strVal val="#ppt_w"/>
                                          </p:val>
                                        </p:tav>
                                      </p:tavLst>
                                    </p:anim>
                                    <p:anim calcmode="lin" valueType="num">
                                      <p:cBhvr>
                                        <p:cTn id="48" dur="1000" fill="hold"/>
                                        <p:tgtEl>
                                          <p:spTgt spid="20"/>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build="p">
        <p:tmplLst>
          <p:tmpl lvl="1">
            <p:tnLst>
              <p:par>
                <p:cTn presetID="10" presetClass="entr" presetSubtype="0" fill="hold" nodeType="afterEffect">
                  <p:stCondLst>
                    <p:cond delay="0"/>
                  </p:stCondLst>
                  <p:childTnLst>
                    <p:set>
                      <p:cBhvr>
                        <p:cTn dur="1" fill="hold">
                          <p:stCondLst>
                            <p:cond delay="0"/>
                          </p:stCondLst>
                        </p:cTn>
                        <p:tgtEl>
                          <p:spTgt spid="14"/>
                        </p:tgtEl>
                        <p:attrNameLst>
                          <p:attrName>style.visibility</p:attrName>
                        </p:attrNameLst>
                      </p:cBhvr>
                      <p:to>
                        <p:strVal val="visible"/>
                      </p:to>
                    </p:set>
                    <p:animEffect transition="in" filter="fade">
                      <p:cBhvr>
                        <p:cTn dur="500"/>
                        <p:tgtEl>
                          <p:spTgt spid="14"/>
                        </p:tgtEl>
                      </p:cBhvr>
                    </p:animEffect>
                  </p:childTnLst>
                </p:cTn>
              </p:par>
            </p:tnLst>
          </p:tmpl>
        </p:tmplLst>
      </p:bldP>
      <p:bldP spid="17" grpId="0"/>
      <p:bldP spid="18" grpId="0"/>
      <p:bldP spid="19" grpId="0"/>
      <p:bldP spid="20" grpId="0"/>
      <p:bldP spid="21" grpId="0"/>
      <p:bldP spid="22" grpId="0"/>
      <p:bldP spid="23" grpId="0"/>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2_team">
    <p:spTree>
      <p:nvGrpSpPr>
        <p:cNvPr id="1" name=""/>
        <p:cNvGrpSpPr/>
        <p:nvPr/>
      </p:nvGrpSpPr>
      <p:grpSpPr>
        <a:xfrm>
          <a:off x="0" y="0"/>
          <a:ext cx="0" cy="0"/>
          <a:chOff x="0" y="0"/>
          <a:chExt cx="0" cy="0"/>
        </a:xfrm>
      </p:grpSpPr>
      <p:sp>
        <p:nvSpPr>
          <p:cNvPr id="11" name="Picture Placeholder 7"/>
          <p:cNvSpPr>
            <a:spLocks noGrp="1"/>
          </p:cNvSpPr>
          <p:nvPr>
            <p:ph type="pic" sz="quarter" idx="16" hasCustomPrompt="1"/>
          </p:nvPr>
        </p:nvSpPr>
        <p:spPr>
          <a:xfrm>
            <a:off x="1127124" y="2509495"/>
            <a:ext cx="1143000" cy="12954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7" hasCustomPrompt="1"/>
          </p:nvPr>
        </p:nvSpPr>
        <p:spPr>
          <a:xfrm>
            <a:off x="2567783" y="2509495"/>
            <a:ext cx="1143000" cy="12954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8" hasCustomPrompt="1"/>
          </p:nvPr>
        </p:nvSpPr>
        <p:spPr>
          <a:xfrm>
            <a:off x="4005453" y="2509520"/>
            <a:ext cx="1143000" cy="12954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9" hasCustomPrompt="1"/>
          </p:nvPr>
        </p:nvSpPr>
        <p:spPr>
          <a:xfrm>
            <a:off x="5439573" y="2509520"/>
            <a:ext cx="1143000" cy="12954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9" name="Picture Placeholder 7"/>
          <p:cNvSpPr>
            <a:spLocks noGrp="1"/>
          </p:cNvSpPr>
          <p:nvPr>
            <p:ph type="pic" sz="quarter" idx="20" hasCustomPrompt="1"/>
          </p:nvPr>
        </p:nvSpPr>
        <p:spPr>
          <a:xfrm>
            <a:off x="6880225" y="2509520"/>
            <a:ext cx="1143000" cy="12954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3_team">
    <p:spTree>
      <p:nvGrpSpPr>
        <p:cNvPr id="1" name=""/>
        <p:cNvGrpSpPr/>
        <p:nvPr/>
      </p:nvGrpSpPr>
      <p:grpSpPr>
        <a:xfrm>
          <a:off x="0" y="0"/>
          <a:ext cx="0" cy="0"/>
          <a:chOff x="0" y="0"/>
          <a:chExt cx="0" cy="0"/>
        </a:xfrm>
      </p:grpSpPr>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10" name="Picture Placeholder 7"/>
          <p:cNvSpPr>
            <a:spLocks noGrp="1"/>
          </p:cNvSpPr>
          <p:nvPr>
            <p:ph type="pic" sz="quarter" idx="16" hasCustomPrompt="1"/>
          </p:nvPr>
        </p:nvSpPr>
        <p:spPr>
          <a:xfrm>
            <a:off x="1316829" y="2412873"/>
            <a:ext cx="1143000" cy="1444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Picture Placeholder 7"/>
          <p:cNvSpPr>
            <a:spLocks noGrp="1"/>
          </p:cNvSpPr>
          <p:nvPr>
            <p:ph type="pic" sz="quarter" idx="17" hasCustomPrompt="1"/>
          </p:nvPr>
        </p:nvSpPr>
        <p:spPr>
          <a:xfrm>
            <a:off x="3105148" y="2412873"/>
            <a:ext cx="1143000" cy="1444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8" hasCustomPrompt="1"/>
          </p:nvPr>
        </p:nvSpPr>
        <p:spPr>
          <a:xfrm>
            <a:off x="4886326" y="2412873"/>
            <a:ext cx="1143000" cy="1444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9" hasCustomPrompt="1"/>
          </p:nvPr>
        </p:nvSpPr>
        <p:spPr>
          <a:xfrm>
            <a:off x="6677022" y="2412873"/>
            <a:ext cx="1143000" cy="1444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team">
    <p:spTree>
      <p:nvGrpSpPr>
        <p:cNvPr id="1" name=""/>
        <p:cNvGrpSpPr/>
        <p:nvPr/>
      </p:nvGrpSpPr>
      <p:grpSpPr>
        <a:xfrm>
          <a:off x="0" y="0"/>
          <a:ext cx="0" cy="0"/>
          <a:chOff x="0" y="0"/>
          <a:chExt cx="0" cy="0"/>
        </a:xfrm>
      </p:grpSpPr>
      <p:sp>
        <p:nvSpPr>
          <p:cNvPr id="10" name="Picture Placeholder 7"/>
          <p:cNvSpPr>
            <a:spLocks noGrp="1"/>
          </p:cNvSpPr>
          <p:nvPr>
            <p:ph type="pic" sz="quarter" idx="16" hasCustomPrompt="1"/>
          </p:nvPr>
        </p:nvSpPr>
        <p:spPr>
          <a:xfrm>
            <a:off x="3113405" y="2416683"/>
            <a:ext cx="1143000" cy="1444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1" name="Picture Placeholder 7"/>
          <p:cNvSpPr>
            <a:spLocks noGrp="1"/>
          </p:cNvSpPr>
          <p:nvPr>
            <p:ph type="pic" sz="quarter" idx="17" hasCustomPrompt="1"/>
          </p:nvPr>
        </p:nvSpPr>
        <p:spPr>
          <a:xfrm>
            <a:off x="4881880" y="2416683"/>
            <a:ext cx="1143000" cy="1444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8" hasCustomPrompt="1"/>
          </p:nvPr>
        </p:nvSpPr>
        <p:spPr>
          <a:xfrm>
            <a:off x="4881880" y="4178808"/>
            <a:ext cx="1143000" cy="1444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9" hasCustomPrompt="1"/>
          </p:nvPr>
        </p:nvSpPr>
        <p:spPr>
          <a:xfrm>
            <a:off x="3110230" y="4178808"/>
            <a:ext cx="1143000" cy="1444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_team">
    <p:spTree>
      <p:nvGrpSpPr>
        <p:cNvPr id="1" name=""/>
        <p:cNvGrpSpPr/>
        <p:nvPr/>
      </p:nvGrpSpPr>
      <p:grpSpPr>
        <a:xfrm>
          <a:off x="0" y="0"/>
          <a:ext cx="0" cy="0"/>
          <a:chOff x="0" y="0"/>
          <a:chExt cx="0" cy="0"/>
        </a:xfrm>
      </p:grpSpPr>
      <p:sp>
        <p:nvSpPr>
          <p:cNvPr id="8" name="Picture Placeholder 7"/>
          <p:cNvSpPr>
            <a:spLocks noGrp="1"/>
          </p:cNvSpPr>
          <p:nvPr>
            <p:ph type="pic" sz="quarter" idx="16" hasCustomPrompt="1"/>
          </p:nvPr>
        </p:nvSpPr>
        <p:spPr>
          <a:xfrm>
            <a:off x="749300" y="3867150"/>
            <a:ext cx="1975104" cy="197485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2"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3" name="Rectangle 12"/>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Effect transition="in" filter="fade">
                                      <p:cBhvr>
                                        <p:cTn id="13"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7_team">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2"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3" name="Rectangle 12"/>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8" name="Picture Placeholder 7"/>
          <p:cNvSpPr>
            <a:spLocks noGrp="1"/>
          </p:cNvSpPr>
          <p:nvPr>
            <p:ph type="pic" sz="quarter" idx="18" hasCustomPrompt="1"/>
          </p:nvPr>
        </p:nvSpPr>
        <p:spPr>
          <a:xfrm>
            <a:off x="1179195" y="2724389"/>
            <a:ext cx="1143000" cy="144475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Effect transition="in" filter="fade">
                                      <p:cBhvr>
                                        <p:cTn id="13"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Business time 1">
    <p:spTree>
      <p:nvGrpSpPr>
        <p:cNvPr id="1" name=""/>
        <p:cNvGrpSpPr/>
        <p:nvPr/>
      </p:nvGrpSpPr>
      <p:grpSpPr>
        <a:xfrm>
          <a:off x="0" y="0"/>
          <a:ext cx="0" cy="0"/>
          <a:chOff x="0" y="0"/>
          <a:chExt cx="0" cy="0"/>
        </a:xfrm>
      </p:grpSpPr>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18" name="Picture Placeholder 7"/>
          <p:cNvSpPr>
            <a:spLocks noGrp="1"/>
          </p:cNvSpPr>
          <p:nvPr>
            <p:ph type="pic" sz="quarter" idx="16" hasCustomPrompt="1"/>
          </p:nvPr>
        </p:nvSpPr>
        <p:spPr>
          <a:xfrm>
            <a:off x="1466850" y="4819651"/>
            <a:ext cx="704088" cy="546099"/>
          </a:xfrm>
          <a:prstGeom prst="roundRect">
            <a:avLst>
              <a:gd name="adj" fmla="val 5620"/>
            </a:avLst>
          </a:prstGeom>
          <a:ln w="12700">
            <a:solidFill>
              <a:schemeClr val="accent1"/>
            </a:solidFill>
          </a:ln>
        </p:spPr>
        <p:txBody>
          <a:bodyPr bIns="274320" anchor="t"/>
          <a:lstStyle>
            <a:lvl1pPr algn="ctr">
              <a:buNone/>
              <a:defRPr sz="500" b="1">
                <a:solidFill>
                  <a:schemeClr val="tx1">
                    <a:lumMod val="50000"/>
                    <a:lumOff val="50000"/>
                  </a:schemeClr>
                </a:solidFill>
              </a:defRPr>
            </a:lvl1pPr>
          </a:lstStyle>
          <a:p>
            <a:r>
              <a:rPr lang="en-US" dirty="0" smtClean="0"/>
              <a:t>Image Holder</a:t>
            </a:r>
            <a:endParaRPr lang="en-US" dirty="0"/>
          </a:p>
        </p:txBody>
      </p:sp>
      <p:sp>
        <p:nvSpPr>
          <p:cNvPr id="19" name="Picture Placeholder 7"/>
          <p:cNvSpPr>
            <a:spLocks noGrp="1"/>
          </p:cNvSpPr>
          <p:nvPr>
            <p:ph type="pic" sz="quarter" idx="17" hasCustomPrompt="1"/>
          </p:nvPr>
        </p:nvSpPr>
        <p:spPr>
          <a:xfrm>
            <a:off x="3079750" y="4819651"/>
            <a:ext cx="704088" cy="546099"/>
          </a:xfrm>
          <a:prstGeom prst="roundRect">
            <a:avLst>
              <a:gd name="adj" fmla="val 5620"/>
            </a:avLst>
          </a:prstGeom>
          <a:ln w="12700">
            <a:solidFill>
              <a:schemeClr val="accent2"/>
            </a:solidFill>
          </a:ln>
        </p:spPr>
        <p:txBody>
          <a:bodyPr bIns="274320" anchor="t"/>
          <a:lstStyle>
            <a:lvl1pPr algn="ctr">
              <a:buNone/>
              <a:defRPr sz="500" b="1">
                <a:solidFill>
                  <a:schemeClr val="tx1">
                    <a:lumMod val="50000"/>
                    <a:lumOff val="50000"/>
                  </a:schemeClr>
                </a:solidFill>
              </a:defRPr>
            </a:lvl1pPr>
          </a:lstStyle>
          <a:p>
            <a:r>
              <a:rPr lang="en-US" dirty="0" smtClean="0"/>
              <a:t>Image Holder</a:t>
            </a:r>
            <a:endParaRPr lang="en-US" dirty="0"/>
          </a:p>
        </p:txBody>
      </p:sp>
      <p:sp>
        <p:nvSpPr>
          <p:cNvPr id="20" name="Picture Placeholder 7"/>
          <p:cNvSpPr>
            <a:spLocks noGrp="1"/>
          </p:cNvSpPr>
          <p:nvPr>
            <p:ph type="pic" sz="quarter" idx="18" hasCustomPrompt="1"/>
          </p:nvPr>
        </p:nvSpPr>
        <p:spPr>
          <a:xfrm>
            <a:off x="4692650" y="4819651"/>
            <a:ext cx="704088" cy="546099"/>
          </a:xfrm>
          <a:prstGeom prst="roundRect">
            <a:avLst>
              <a:gd name="adj" fmla="val 5620"/>
            </a:avLst>
          </a:prstGeom>
          <a:ln w="12700">
            <a:solidFill>
              <a:schemeClr val="accent3"/>
            </a:solidFill>
          </a:ln>
        </p:spPr>
        <p:txBody>
          <a:bodyPr bIns="274320" anchor="t"/>
          <a:lstStyle>
            <a:lvl1pPr algn="ctr">
              <a:buNone/>
              <a:defRPr sz="500" b="1">
                <a:solidFill>
                  <a:schemeClr val="tx1">
                    <a:lumMod val="50000"/>
                    <a:lumOff val="50000"/>
                  </a:schemeClr>
                </a:solidFill>
              </a:defRPr>
            </a:lvl1pPr>
          </a:lstStyle>
          <a:p>
            <a:r>
              <a:rPr lang="en-US" dirty="0" smtClean="0"/>
              <a:t>Image Holder</a:t>
            </a:r>
            <a:endParaRPr lang="en-US" dirty="0"/>
          </a:p>
        </p:txBody>
      </p:sp>
      <p:sp>
        <p:nvSpPr>
          <p:cNvPr id="21" name="Picture Placeholder 7"/>
          <p:cNvSpPr>
            <a:spLocks noGrp="1"/>
          </p:cNvSpPr>
          <p:nvPr>
            <p:ph type="pic" sz="quarter" idx="19" hasCustomPrompt="1"/>
          </p:nvPr>
        </p:nvSpPr>
        <p:spPr>
          <a:xfrm>
            <a:off x="6308725" y="4819651"/>
            <a:ext cx="704088" cy="546099"/>
          </a:xfrm>
          <a:prstGeom prst="roundRect">
            <a:avLst>
              <a:gd name="adj" fmla="val 5620"/>
            </a:avLst>
          </a:prstGeom>
          <a:ln w="12700">
            <a:solidFill>
              <a:schemeClr val="accent4"/>
            </a:solidFill>
          </a:ln>
        </p:spPr>
        <p:txBody>
          <a:bodyPr bIns="274320" anchor="t"/>
          <a:lstStyle>
            <a:lvl1pPr algn="ctr">
              <a:buNone/>
              <a:defRPr sz="500" b="1">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Business time 2">
    <p:spTree>
      <p:nvGrpSpPr>
        <p:cNvPr id="1" name=""/>
        <p:cNvGrpSpPr/>
        <p:nvPr/>
      </p:nvGrpSpPr>
      <p:grpSpPr>
        <a:xfrm>
          <a:off x="0" y="0"/>
          <a:ext cx="0" cy="0"/>
          <a:chOff x="0" y="0"/>
          <a:chExt cx="0" cy="0"/>
        </a:xfrm>
      </p:grpSpPr>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10" name="Picture Placeholder 7"/>
          <p:cNvSpPr>
            <a:spLocks noGrp="1"/>
          </p:cNvSpPr>
          <p:nvPr>
            <p:ph type="pic" sz="quarter" idx="16" hasCustomPrompt="1"/>
          </p:nvPr>
        </p:nvSpPr>
        <p:spPr>
          <a:xfrm>
            <a:off x="2448560" y="4635501"/>
            <a:ext cx="704088" cy="546099"/>
          </a:xfrm>
          <a:prstGeom prst="roundRect">
            <a:avLst>
              <a:gd name="adj" fmla="val 5620"/>
            </a:avLst>
          </a:prstGeom>
          <a:ln w="12700">
            <a:solidFill>
              <a:schemeClr val="accent1"/>
            </a:solidFill>
          </a:ln>
        </p:spPr>
        <p:txBody>
          <a:bodyPr bIns="274320" anchor="t"/>
          <a:lstStyle>
            <a:lvl1pPr algn="ctr">
              <a:buNone/>
              <a:defRPr sz="500" b="1">
                <a:solidFill>
                  <a:schemeClr val="tx1">
                    <a:lumMod val="50000"/>
                    <a:lumOff val="50000"/>
                  </a:schemeClr>
                </a:solidFill>
              </a:defRPr>
            </a:lvl1pPr>
          </a:lstStyle>
          <a:p>
            <a:r>
              <a:rPr lang="en-US" dirty="0" smtClean="0"/>
              <a:t>Image Holder</a:t>
            </a:r>
            <a:endParaRPr lang="en-US" dirty="0"/>
          </a:p>
        </p:txBody>
      </p:sp>
      <p:sp>
        <p:nvSpPr>
          <p:cNvPr id="11" name="Picture Placeholder 7"/>
          <p:cNvSpPr>
            <a:spLocks noGrp="1"/>
          </p:cNvSpPr>
          <p:nvPr>
            <p:ph type="pic" sz="quarter" idx="17" hasCustomPrompt="1"/>
          </p:nvPr>
        </p:nvSpPr>
        <p:spPr>
          <a:xfrm>
            <a:off x="3622252" y="4635501"/>
            <a:ext cx="704088" cy="546099"/>
          </a:xfrm>
          <a:prstGeom prst="roundRect">
            <a:avLst>
              <a:gd name="adj" fmla="val 5620"/>
            </a:avLst>
          </a:prstGeom>
          <a:ln w="12700">
            <a:solidFill>
              <a:schemeClr val="accent2"/>
            </a:solidFill>
          </a:ln>
        </p:spPr>
        <p:txBody>
          <a:bodyPr bIns="274320" anchor="t"/>
          <a:lstStyle>
            <a:lvl1pPr algn="ctr">
              <a:buNone/>
              <a:defRPr sz="500" b="1">
                <a:solidFill>
                  <a:schemeClr val="tx1">
                    <a:lumMod val="50000"/>
                    <a:lumOff val="50000"/>
                  </a:schemeClr>
                </a:solidFill>
              </a:defRPr>
            </a:lvl1pPr>
          </a:lstStyle>
          <a:p>
            <a:r>
              <a:rPr lang="en-US" dirty="0" smtClean="0"/>
              <a:t>Image Holder</a:t>
            </a:r>
            <a:endParaRPr lang="en-US" dirty="0"/>
          </a:p>
        </p:txBody>
      </p:sp>
      <p:sp>
        <p:nvSpPr>
          <p:cNvPr id="16" name="Picture Placeholder 7"/>
          <p:cNvSpPr>
            <a:spLocks noGrp="1"/>
          </p:cNvSpPr>
          <p:nvPr>
            <p:ph type="pic" sz="quarter" idx="18" hasCustomPrompt="1"/>
          </p:nvPr>
        </p:nvSpPr>
        <p:spPr>
          <a:xfrm>
            <a:off x="4795944" y="4635501"/>
            <a:ext cx="704088" cy="546099"/>
          </a:xfrm>
          <a:prstGeom prst="roundRect">
            <a:avLst>
              <a:gd name="adj" fmla="val 5620"/>
            </a:avLst>
          </a:prstGeom>
          <a:ln w="12700">
            <a:solidFill>
              <a:schemeClr val="accent3"/>
            </a:solidFill>
          </a:ln>
        </p:spPr>
        <p:txBody>
          <a:bodyPr bIns="274320" anchor="t"/>
          <a:lstStyle>
            <a:lvl1pPr algn="ctr">
              <a:buNone/>
              <a:defRPr sz="500" b="1">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9" hasCustomPrompt="1"/>
          </p:nvPr>
        </p:nvSpPr>
        <p:spPr>
          <a:xfrm>
            <a:off x="5969635" y="4635501"/>
            <a:ext cx="704088" cy="546099"/>
          </a:xfrm>
          <a:prstGeom prst="roundRect">
            <a:avLst>
              <a:gd name="adj" fmla="val 5620"/>
            </a:avLst>
          </a:prstGeom>
          <a:ln w="12700">
            <a:solidFill>
              <a:schemeClr val="accent4"/>
            </a:solidFill>
          </a:ln>
        </p:spPr>
        <p:txBody>
          <a:bodyPr bIns="274320" anchor="t"/>
          <a:lstStyle>
            <a:lvl1pPr algn="ctr">
              <a:buNone/>
              <a:defRPr sz="500" b="1">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4" name="Rectangle 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extLst>
      <p:ext uri="{BB962C8B-B14F-4D97-AF65-F5344CB8AC3E}">
        <p14:creationId xmlns="" xmlns:p14="http://schemas.microsoft.com/office/powerpoint/2010/main" val="813993236"/>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Business time 2">
    <p:spTree>
      <p:nvGrpSpPr>
        <p:cNvPr id="1" name=""/>
        <p:cNvGrpSpPr/>
        <p:nvPr/>
      </p:nvGrpSpPr>
      <p:grpSpPr>
        <a:xfrm>
          <a:off x="0" y="0"/>
          <a:ext cx="0" cy="0"/>
          <a:chOff x="0" y="0"/>
          <a:chExt cx="0" cy="0"/>
        </a:xfrm>
      </p:grpSpPr>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36" name="Picture Placeholder 7"/>
          <p:cNvSpPr>
            <a:spLocks noGrp="1"/>
          </p:cNvSpPr>
          <p:nvPr>
            <p:ph type="pic" sz="quarter" idx="17" hasCustomPrompt="1"/>
          </p:nvPr>
        </p:nvSpPr>
        <p:spPr>
          <a:xfrm>
            <a:off x="950114" y="2369886"/>
            <a:ext cx="1764792" cy="60350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7" name="Picture Placeholder 7"/>
          <p:cNvSpPr>
            <a:spLocks noGrp="1"/>
          </p:cNvSpPr>
          <p:nvPr>
            <p:ph type="pic" sz="quarter" idx="18" hasCustomPrompt="1"/>
          </p:nvPr>
        </p:nvSpPr>
        <p:spPr>
          <a:xfrm>
            <a:off x="3505200" y="2369886"/>
            <a:ext cx="1764792" cy="60350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8" name="Picture Placeholder 7"/>
          <p:cNvSpPr>
            <a:spLocks noGrp="1"/>
          </p:cNvSpPr>
          <p:nvPr>
            <p:ph type="pic" sz="quarter" idx="19" hasCustomPrompt="1"/>
          </p:nvPr>
        </p:nvSpPr>
        <p:spPr>
          <a:xfrm>
            <a:off x="6057900" y="2369886"/>
            <a:ext cx="1764792" cy="603504"/>
          </a:xfrm>
          <a:prstGeom prst="rect">
            <a:avLst/>
          </a:prstGeom>
          <a:ln>
            <a:noFill/>
          </a:ln>
        </p:spPr>
        <p:txBody>
          <a:bodyPr bIns="274320" anchor="b"/>
          <a:lstStyle>
            <a:lvl1pPr algn="ctr" rtl="0">
              <a:buNone/>
              <a:defRPr sz="1200">
                <a:solidFill>
                  <a:schemeClr val="tx1">
                    <a:lumMod val="50000"/>
                    <a:lumOff val="50000"/>
                  </a:schemeClr>
                </a:solidFill>
              </a:defRPr>
            </a:lvl1pPr>
          </a:lstStyle>
          <a:p>
            <a:r>
              <a:rPr lang="en-US" dirty="0" smtClean="0"/>
              <a:t>Image Holder</a:t>
            </a:r>
            <a:endParaRPr lang="en-US" dirty="0"/>
          </a:p>
        </p:txBody>
      </p:sp>
      <p:sp>
        <p:nvSpPr>
          <p:cNvPr id="39" name="Picture Placeholder 7"/>
          <p:cNvSpPr>
            <a:spLocks noGrp="1"/>
          </p:cNvSpPr>
          <p:nvPr>
            <p:ph type="pic" sz="quarter" idx="20" hasCustomPrompt="1"/>
          </p:nvPr>
        </p:nvSpPr>
        <p:spPr>
          <a:xfrm>
            <a:off x="6365875" y="4374896"/>
            <a:ext cx="1764792" cy="603504"/>
          </a:xfrm>
          <a:prstGeom prst="rect">
            <a:avLst/>
          </a:prstGeom>
          <a:ln>
            <a:noFill/>
          </a:ln>
        </p:spPr>
        <p:txBody>
          <a:bodyPr bIns="274320" anchor="b"/>
          <a:lstStyle>
            <a:lvl1pPr algn="ctr" rtl="0">
              <a:buNone/>
              <a:defRPr sz="1200">
                <a:solidFill>
                  <a:schemeClr val="tx1">
                    <a:lumMod val="50000"/>
                    <a:lumOff val="50000"/>
                  </a:schemeClr>
                </a:solidFill>
              </a:defRPr>
            </a:lvl1pPr>
          </a:lstStyle>
          <a:p>
            <a:r>
              <a:rPr lang="en-US" dirty="0" smtClean="0"/>
              <a:t>Image Holder</a:t>
            </a:r>
            <a:endParaRPr lang="en-US" dirty="0"/>
          </a:p>
        </p:txBody>
      </p:sp>
      <p:sp>
        <p:nvSpPr>
          <p:cNvPr id="40" name="Picture Placeholder 7"/>
          <p:cNvSpPr>
            <a:spLocks noGrp="1"/>
          </p:cNvSpPr>
          <p:nvPr>
            <p:ph type="pic" sz="quarter" idx="21" hasCustomPrompt="1"/>
          </p:nvPr>
        </p:nvSpPr>
        <p:spPr>
          <a:xfrm>
            <a:off x="3817937" y="4374896"/>
            <a:ext cx="1764792" cy="603504"/>
          </a:xfrm>
          <a:prstGeom prst="rect">
            <a:avLst/>
          </a:prstGeom>
          <a:ln>
            <a:noFill/>
          </a:ln>
        </p:spPr>
        <p:txBody>
          <a:bodyPr bIns="274320" anchor="b"/>
          <a:lstStyle>
            <a:lvl1pPr algn="ctr" rtl="0">
              <a:buNone/>
              <a:defRPr sz="1200">
                <a:solidFill>
                  <a:schemeClr val="tx1">
                    <a:lumMod val="50000"/>
                    <a:lumOff val="50000"/>
                  </a:schemeClr>
                </a:solidFill>
              </a:defRPr>
            </a:lvl1pPr>
          </a:lstStyle>
          <a:p>
            <a:r>
              <a:rPr lang="en-US" dirty="0" smtClean="0"/>
              <a:t>Image Holder</a:t>
            </a:r>
            <a:endParaRPr lang="en-US" dirty="0"/>
          </a:p>
        </p:txBody>
      </p:sp>
      <p:sp>
        <p:nvSpPr>
          <p:cNvPr id="41" name="Picture Placeholder 7"/>
          <p:cNvSpPr>
            <a:spLocks noGrp="1"/>
          </p:cNvSpPr>
          <p:nvPr>
            <p:ph type="pic" sz="quarter" idx="22" hasCustomPrompt="1"/>
          </p:nvPr>
        </p:nvSpPr>
        <p:spPr>
          <a:xfrm>
            <a:off x="1270000" y="4374896"/>
            <a:ext cx="1764792" cy="603504"/>
          </a:xfrm>
          <a:prstGeom prst="rect">
            <a:avLst/>
          </a:prstGeom>
          <a:ln>
            <a:noFill/>
          </a:ln>
        </p:spPr>
        <p:txBody>
          <a:bodyPr bIns="274320" anchor="b"/>
          <a:lstStyle>
            <a:lvl1pPr algn="ctr" rtl="0">
              <a:buNone/>
              <a:defRPr sz="12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muckup">
    <p:spTree>
      <p:nvGrpSpPr>
        <p:cNvPr id="1" name=""/>
        <p:cNvGrpSpPr/>
        <p:nvPr/>
      </p:nvGrpSpPr>
      <p:grpSpPr>
        <a:xfrm>
          <a:off x="0" y="0"/>
          <a:ext cx="0" cy="0"/>
          <a:chOff x="0" y="0"/>
          <a:chExt cx="0" cy="0"/>
        </a:xfrm>
      </p:grpSpPr>
      <p:sp>
        <p:nvSpPr>
          <p:cNvPr id="18" name="Picture Placeholder 7"/>
          <p:cNvSpPr>
            <a:spLocks noGrp="1"/>
          </p:cNvSpPr>
          <p:nvPr>
            <p:ph type="pic" sz="quarter" idx="17" hasCustomPrompt="1"/>
          </p:nvPr>
        </p:nvSpPr>
        <p:spPr>
          <a:xfrm>
            <a:off x="5453059" y="2216151"/>
            <a:ext cx="3000378" cy="225552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2"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3" name="Rectangle 12"/>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Effect transition="in" filter="fade">
                                      <p:cBhvr>
                                        <p:cTn id="13"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muckup">
    <p:spTree>
      <p:nvGrpSpPr>
        <p:cNvPr id="1" name=""/>
        <p:cNvGrpSpPr/>
        <p:nvPr/>
      </p:nvGrpSpPr>
      <p:grpSpPr>
        <a:xfrm>
          <a:off x="0" y="0"/>
          <a:ext cx="0" cy="0"/>
          <a:chOff x="0" y="0"/>
          <a:chExt cx="0" cy="0"/>
        </a:xfrm>
      </p:grpSpPr>
      <p:sp>
        <p:nvSpPr>
          <p:cNvPr id="13" name="Picture Placeholder 7"/>
          <p:cNvSpPr>
            <a:spLocks noGrp="1"/>
          </p:cNvSpPr>
          <p:nvPr>
            <p:ph type="pic" sz="quarter" idx="17" hasCustomPrompt="1"/>
          </p:nvPr>
        </p:nvSpPr>
        <p:spPr>
          <a:xfrm>
            <a:off x="3984625" y="2578099"/>
            <a:ext cx="1179576" cy="2852928"/>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2"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Effect transition="in" filter="fade">
                                      <p:cBhvr>
                                        <p:cTn id="13"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_muckup">
    <p:spTree>
      <p:nvGrpSpPr>
        <p:cNvPr id="1" name=""/>
        <p:cNvGrpSpPr/>
        <p:nvPr/>
      </p:nvGrpSpPr>
      <p:grpSpPr>
        <a:xfrm>
          <a:off x="0" y="0"/>
          <a:ext cx="0" cy="0"/>
          <a:chOff x="0" y="0"/>
          <a:chExt cx="0" cy="0"/>
        </a:xfrm>
      </p:grpSpPr>
      <p:sp>
        <p:nvSpPr>
          <p:cNvPr id="14" name="Picture Placeholder 7"/>
          <p:cNvSpPr>
            <a:spLocks noGrp="1"/>
          </p:cNvSpPr>
          <p:nvPr>
            <p:ph type="pic" sz="quarter" idx="17" hasCustomPrompt="1"/>
          </p:nvPr>
        </p:nvSpPr>
        <p:spPr>
          <a:xfrm>
            <a:off x="3390900" y="2446867"/>
            <a:ext cx="2377440" cy="195072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2"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3" name="Rectangle 12"/>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Effect transition="in" filter="fade">
                                      <p:cBhvr>
                                        <p:cTn id="13"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3_muckup">
    <p:spTree>
      <p:nvGrpSpPr>
        <p:cNvPr id="1" name=""/>
        <p:cNvGrpSpPr/>
        <p:nvPr/>
      </p:nvGrpSpPr>
      <p:grpSpPr>
        <a:xfrm>
          <a:off x="0" y="0"/>
          <a:ext cx="0" cy="0"/>
          <a:chOff x="0" y="0"/>
          <a:chExt cx="0" cy="0"/>
        </a:xfrm>
      </p:grpSpPr>
      <p:sp>
        <p:nvSpPr>
          <p:cNvPr id="13" name="Picture Placeholder 7"/>
          <p:cNvSpPr>
            <a:spLocks noGrp="1"/>
          </p:cNvSpPr>
          <p:nvPr>
            <p:ph type="pic" sz="quarter" idx="17" hasCustomPrompt="1"/>
          </p:nvPr>
        </p:nvSpPr>
        <p:spPr>
          <a:xfrm>
            <a:off x="757236" y="2101848"/>
            <a:ext cx="1417320" cy="3450336"/>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7"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2"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Effect transition="in" filter="fade">
                                      <p:cBhvr>
                                        <p:cTn id="13" dur="500"/>
                                        <p:tgtEl>
                                          <p:spTgt spid="1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Free Blank">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Main Title+ SubTitle+Number">
    <p:spTree>
      <p:nvGrpSpPr>
        <p:cNvPr id="1" name=""/>
        <p:cNvGrpSpPr/>
        <p:nvPr/>
      </p:nvGrpSpPr>
      <p:grpSpPr>
        <a:xfrm>
          <a:off x="0" y="0"/>
          <a:ext cx="0" cy="0"/>
          <a:chOff x="0" y="0"/>
          <a:chExt cx="0" cy="0"/>
        </a:xfrm>
      </p:grpSpPr>
      <p:sp>
        <p:nvSpPr>
          <p:cNvPr id="6" name="Title 1"/>
          <p:cNvSpPr>
            <a:spLocks noGrp="1"/>
          </p:cNvSpPr>
          <p:nvPr>
            <p:ph type="title" hasCustomPrompt="1"/>
          </p:nvPr>
        </p:nvSpPr>
        <p:spPr>
          <a:xfrm>
            <a:off x="1752600" y="516468"/>
            <a:ext cx="5638800" cy="471365"/>
          </a:xfrm>
          <a:prstGeom prst="rect">
            <a:avLst/>
          </a:prstGeom>
        </p:spPr>
        <p:txBody>
          <a:bodyPr wrap="none" lIns="0" tIns="0" rIns="0" bIns="0" anchor="ctr">
            <a:noAutofit/>
          </a:bodyPr>
          <a:lstStyle>
            <a:lvl1pPr algn="ctr">
              <a:defRPr sz="2000" b="1" baseline="0">
                <a:solidFill>
                  <a:schemeClr val="tx1">
                    <a:lumMod val="50000"/>
                    <a:lumOff val="50000"/>
                  </a:schemeClr>
                </a:solidFill>
              </a:defRPr>
            </a:lvl1pPr>
          </a:lstStyle>
          <a:p>
            <a:r>
              <a:rPr lang="en-US" dirty="0" smtClean="0"/>
              <a:t>Click To Edit Master Title Style</a:t>
            </a:r>
            <a:endParaRPr lang="en-US" dirty="0"/>
          </a:p>
        </p:txBody>
      </p:sp>
      <p:sp>
        <p:nvSpPr>
          <p:cNvPr id="7" name="Text Placeholder 3"/>
          <p:cNvSpPr>
            <a:spLocks noGrp="1"/>
          </p:cNvSpPr>
          <p:nvPr>
            <p:ph type="body" sz="half" idx="2" hasCustomPrompt="1"/>
          </p:nvPr>
        </p:nvSpPr>
        <p:spPr>
          <a:xfrm>
            <a:off x="2514600" y="985788"/>
            <a:ext cx="4114800" cy="267661"/>
          </a:xfrm>
          <a:prstGeom prst="rect">
            <a:avLst/>
          </a:prstGeom>
        </p:spPr>
        <p:txBody>
          <a:bodyPr wrap="none" lIns="0" tIns="0" rIns="0" bIns="0" anchor="ctr">
            <a:noAutofit/>
          </a:bodyPr>
          <a:lstStyle>
            <a:lvl1pPr marL="0" indent="0" algn="ctr">
              <a:buNone/>
              <a:defRPr sz="1100" b="1" baseline="0">
                <a:solidFill>
                  <a:schemeClr val="tx1">
                    <a:lumMod val="50000"/>
                    <a:lumOff val="5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Tree>
    <p:extLst>
      <p:ext uri="{BB962C8B-B14F-4D97-AF65-F5344CB8AC3E}">
        <p14:creationId xmlns="" xmlns:p14="http://schemas.microsoft.com/office/powerpoint/2010/main" val="105414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fade">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build="p">
        <p:tmplLst>
          <p:tmpl lvl="1">
            <p:tnLst>
              <p:par>
                <p:cTn presetID="10" presetClass="entr" presetSubtype="0" fill="hold" nodeType="afterEffect">
                  <p:stCondLst>
                    <p:cond delay="0"/>
                  </p:stCondLst>
                  <p:childTnLst>
                    <p:set>
                      <p:cBhvr>
                        <p:cTn dur="1" fill="hold">
                          <p:stCondLst>
                            <p:cond delay="0"/>
                          </p:stCondLst>
                        </p:cTn>
                        <p:tgtEl>
                          <p:spTgt spid="7"/>
                        </p:tgtEl>
                        <p:attrNameLst>
                          <p:attrName>style.visibility</p:attrName>
                        </p:attrNameLst>
                      </p:cBhvr>
                      <p:to>
                        <p:strVal val="visible"/>
                      </p:to>
                    </p:set>
                    <p:animEffect transition="in" filter="fade">
                      <p:cBhvr>
                        <p:cTn dur="500"/>
                        <p:tgtEl>
                          <p:spTgt spid="7"/>
                        </p:tgtEl>
                      </p:cBhvr>
                    </p:animEffect>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welcome">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2"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3" name="Rectangle 12"/>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17" name="Picture Placeholder 7"/>
          <p:cNvSpPr>
            <a:spLocks noGrp="1"/>
          </p:cNvSpPr>
          <p:nvPr>
            <p:ph type="pic" sz="quarter" idx="10" hasCustomPrompt="1"/>
          </p:nvPr>
        </p:nvSpPr>
        <p:spPr>
          <a:xfrm>
            <a:off x="1079500" y="2946400"/>
            <a:ext cx="2057400" cy="2056785"/>
          </a:xfrm>
          <a:prstGeom prst="ellipse">
            <a:avLst/>
          </a:prstGeom>
          <a:ln w="28575">
            <a:solidFill>
              <a:schemeClr val="accent1">
                <a:lumMod val="75000"/>
              </a:schemeClr>
            </a:solidFill>
          </a:ln>
        </p:spPr>
        <p:txBody>
          <a:bodyPr bIns="182880" anchor="b"/>
          <a:lstStyle>
            <a:lvl1pPr algn="ctr">
              <a:buNone/>
              <a:defRPr sz="1100">
                <a:solidFill>
                  <a:schemeClr val="tx1">
                    <a:lumMod val="50000"/>
                    <a:lumOff val="50000"/>
                  </a:schemeClr>
                </a:solidFill>
              </a:defRPr>
            </a:lvl1pPr>
          </a:lstStyle>
          <a:p>
            <a:r>
              <a:rPr lang="en-US" dirty="0" smtClean="0"/>
              <a:t>Image Holder</a:t>
            </a:r>
            <a:endParaRPr lang="en-US" dirty="0"/>
          </a:p>
        </p:txBody>
      </p:sp>
    </p:spTree>
    <p:extLst>
      <p:ext uri="{BB962C8B-B14F-4D97-AF65-F5344CB8AC3E}">
        <p14:creationId xmlns="" xmlns:p14="http://schemas.microsoft.com/office/powerpoint/2010/main" val="2212627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Effect transition="in" filter="fade">
                                      <p:cBhvr>
                                        <p:cTn id="13" dur="500"/>
                                        <p:tgtEl>
                                          <p:spTgt spid="12">
                                            <p:txEl>
                                              <p:pRg st="0" end="0"/>
                                            </p:txEl>
                                          </p:spTgt>
                                        </p:tgtEl>
                                      </p:cBhvr>
                                    </p:animEffect>
                                  </p:childTnLst>
                                </p:cTn>
                              </p:par>
                            </p:childTnLst>
                          </p:cTn>
                        </p:par>
                        <p:par>
                          <p:cTn id="14" fill="hold">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P spid="17" grpId="0" animBg="1"/>
    </p:bld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Who Are We1">
    <p:spTree>
      <p:nvGrpSpPr>
        <p:cNvPr id="1" name=""/>
        <p:cNvGrpSpPr/>
        <p:nvPr/>
      </p:nvGrpSpPr>
      <p:grpSpPr>
        <a:xfrm>
          <a:off x="0" y="0"/>
          <a:ext cx="0" cy="0"/>
          <a:chOff x="0" y="0"/>
          <a:chExt cx="0" cy="0"/>
        </a:xfrm>
      </p:grpSpPr>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4" name="Rectangle 13"/>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16" name="Picture Placeholder 7"/>
          <p:cNvSpPr>
            <a:spLocks noGrp="1"/>
          </p:cNvSpPr>
          <p:nvPr>
            <p:ph type="pic" sz="quarter" idx="15" hasCustomPrompt="1"/>
          </p:nvPr>
        </p:nvSpPr>
        <p:spPr>
          <a:xfrm>
            <a:off x="5181600" y="2133601"/>
            <a:ext cx="1676400" cy="1524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7" name="Picture Placeholder 7"/>
          <p:cNvSpPr>
            <a:spLocks noGrp="1"/>
          </p:cNvSpPr>
          <p:nvPr>
            <p:ph type="pic" sz="quarter" idx="16" hasCustomPrompt="1"/>
          </p:nvPr>
        </p:nvSpPr>
        <p:spPr>
          <a:xfrm>
            <a:off x="7010400" y="2133601"/>
            <a:ext cx="1676400" cy="15240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18" name="Picture Placeholder 7"/>
          <p:cNvSpPr>
            <a:spLocks noGrp="1"/>
          </p:cNvSpPr>
          <p:nvPr>
            <p:ph type="pic" sz="quarter" idx="17" hasCustomPrompt="1"/>
          </p:nvPr>
        </p:nvSpPr>
        <p:spPr>
          <a:xfrm>
            <a:off x="914400" y="3886200"/>
            <a:ext cx="7772400" cy="182880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Who Are We2">
    <p:spTree>
      <p:nvGrpSpPr>
        <p:cNvPr id="1" name=""/>
        <p:cNvGrpSpPr/>
        <p:nvPr/>
      </p:nvGrpSpPr>
      <p:grpSpPr>
        <a:xfrm>
          <a:off x="0" y="0"/>
          <a:ext cx="0" cy="0"/>
          <a:chOff x="0" y="0"/>
          <a:chExt cx="0" cy="0"/>
        </a:xfrm>
      </p:grpSpPr>
      <p:sp>
        <p:nvSpPr>
          <p:cNvPr id="7"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2"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3" name="Rectangle 12"/>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16" name="Picture Placeholder 7"/>
          <p:cNvSpPr>
            <a:spLocks noGrp="1"/>
          </p:cNvSpPr>
          <p:nvPr>
            <p:ph type="pic" sz="quarter" idx="15" hasCustomPrompt="1"/>
          </p:nvPr>
        </p:nvSpPr>
        <p:spPr>
          <a:xfrm>
            <a:off x="0" y="2270760"/>
            <a:ext cx="3352800" cy="3368040"/>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Effect transition="in" filter="fade">
                                      <p:cBhvr>
                                        <p:cTn id="13" dur="500"/>
                                        <p:tgtEl>
                                          <p:spTgt spid="12">
                                            <p:txEl>
                                              <p:pRg st="0" end="0"/>
                                            </p:txEl>
                                          </p:spTgt>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Who Are We3">
    <p:spTree>
      <p:nvGrpSpPr>
        <p:cNvPr id="1" name=""/>
        <p:cNvGrpSpPr/>
        <p:nvPr/>
      </p:nvGrpSpPr>
      <p:grpSpPr>
        <a:xfrm>
          <a:off x="0" y="0"/>
          <a:ext cx="0" cy="0"/>
          <a:chOff x="0" y="0"/>
          <a:chExt cx="0" cy="0"/>
        </a:xfrm>
      </p:grpSpPr>
      <p:sp>
        <p:nvSpPr>
          <p:cNvPr id="23"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24"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25" name="Rectangle 24"/>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29" name="Picture Placeholder 7"/>
          <p:cNvSpPr>
            <a:spLocks noGrp="1"/>
          </p:cNvSpPr>
          <p:nvPr>
            <p:ph type="pic" sz="quarter" idx="15" hasCustomPrompt="1"/>
          </p:nvPr>
        </p:nvSpPr>
        <p:spPr>
          <a:xfrm>
            <a:off x="653855" y="2260556"/>
            <a:ext cx="1834811" cy="2844844"/>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0" name="Picture Placeholder 7"/>
          <p:cNvSpPr>
            <a:spLocks noGrp="1"/>
          </p:cNvSpPr>
          <p:nvPr>
            <p:ph type="pic" sz="quarter" idx="16" hasCustomPrompt="1"/>
          </p:nvPr>
        </p:nvSpPr>
        <p:spPr>
          <a:xfrm>
            <a:off x="2671040" y="22605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3" name="Picture Placeholder 7"/>
          <p:cNvSpPr>
            <a:spLocks noGrp="1"/>
          </p:cNvSpPr>
          <p:nvPr>
            <p:ph type="pic" sz="quarter" idx="17" hasCustomPrompt="1"/>
          </p:nvPr>
        </p:nvSpPr>
        <p:spPr>
          <a:xfrm>
            <a:off x="6700526" y="2260556"/>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
        <p:nvSpPr>
          <p:cNvPr id="36" name="Picture Placeholder 7"/>
          <p:cNvSpPr>
            <a:spLocks noGrp="1"/>
          </p:cNvSpPr>
          <p:nvPr>
            <p:ph type="pic" sz="quarter" idx="18" hasCustomPrompt="1"/>
          </p:nvPr>
        </p:nvSpPr>
        <p:spPr>
          <a:xfrm>
            <a:off x="4658482" y="3758338"/>
            <a:ext cx="1779495" cy="1347062"/>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grpSp>
        <p:nvGrpSpPr>
          <p:cNvPr id="39" name="Group 32"/>
          <p:cNvGrpSpPr/>
          <p:nvPr userDrawn="1"/>
        </p:nvGrpSpPr>
        <p:grpSpPr>
          <a:xfrm>
            <a:off x="2664561" y="3708933"/>
            <a:ext cx="1785974" cy="1396467"/>
            <a:chOff x="2664561" y="2570470"/>
            <a:chExt cx="1785974" cy="1396467"/>
          </a:xfrm>
        </p:grpSpPr>
        <p:sp>
          <p:nvSpPr>
            <p:cNvPr id="42" name="Rectangle 41"/>
            <p:cNvSpPr/>
            <p:nvPr/>
          </p:nvSpPr>
          <p:spPr>
            <a:xfrm>
              <a:off x="2664561" y="2570470"/>
              <a:ext cx="1785974" cy="1347062"/>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tangle 42"/>
            <p:cNvSpPr/>
            <p:nvPr/>
          </p:nvSpPr>
          <p:spPr>
            <a:xfrm>
              <a:off x="2664561" y="2619875"/>
              <a:ext cx="1785974" cy="134706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4" name="Group 3"/>
          <p:cNvGrpSpPr/>
          <p:nvPr userDrawn="1"/>
        </p:nvGrpSpPr>
        <p:grpSpPr>
          <a:xfrm>
            <a:off x="6694047" y="3701313"/>
            <a:ext cx="1785974" cy="1404087"/>
            <a:chOff x="6694047" y="2562850"/>
            <a:chExt cx="1785974" cy="1404087"/>
          </a:xfrm>
        </p:grpSpPr>
        <p:sp>
          <p:nvSpPr>
            <p:cNvPr id="45" name="Rectangle 44"/>
            <p:cNvSpPr/>
            <p:nvPr/>
          </p:nvSpPr>
          <p:spPr>
            <a:xfrm>
              <a:off x="6694047" y="2562850"/>
              <a:ext cx="1785974" cy="1347062"/>
            </a:xfrm>
            <a:prstGeom prst="rect">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a:off x="6694047" y="2619875"/>
              <a:ext cx="1785974" cy="134706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2"/>
          <p:cNvGrpSpPr/>
          <p:nvPr userDrawn="1"/>
        </p:nvGrpSpPr>
        <p:grpSpPr>
          <a:xfrm>
            <a:off x="4658482" y="2260556"/>
            <a:ext cx="1785974" cy="1407182"/>
            <a:chOff x="4658482" y="1122093"/>
            <a:chExt cx="1785974" cy="1407182"/>
          </a:xfrm>
        </p:grpSpPr>
        <p:sp>
          <p:nvSpPr>
            <p:cNvPr id="48" name="Rectangle 47"/>
            <p:cNvSpPr/>
            <p:nvPr/>
          </p:nvSpPr>
          <p:spPr>
            <a:xfrm>
              <a:off x="4658482" y="1182213"/>
              <a:ext cx="1785974" cy="1347062"/>
            </a:xfrm>
            <a:prstGeom prst="rect">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48"/>
            <p:cNvSpPr/>
            <p:nvPr/>
          </p:nvSpPr>
          <p:spPr>
            <a:xfrm>
              <a:off x="4658482" y="1122093"/>
              <a:ext cx="1785974" cy="134706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anim calcmode="lin" valueType="num">
                                      <p:cBhvr>
                                        <p:cTn id="8" dur="500" fill="hold"/>
                                        <p:tgtEl>
                                          <p:spTgt spid="23"/>
                                        </p:tgtEl>
                                        <p:attrNameLst>
                                          <p:attrName>ppt_x</p:attrName>
                                        </p:attrNameLst>
                                      </p:cBhvr>
                                      <p:tavLst>
                                        <p:tav tm="0">
                                          <p:val>
                                            <p:strVal val="#ppt_x"/>
                                          </p:val>
                                        </p:tav>
                                        <p:tav tm="100000">
                                          <p:val>
                                            <p:strVal val="#ppt_x"/>
                                          </p:val>
                                        </p:tav>
                                      </p:tavLst>
                                    </p:anim>
                                    <p:anim calcmode="lin" valueType="num">
                                      <p:cBhvr>
                                        <p:cTn id="9" dur="500" fill="hold"/>
                                        <p:tgtEl>
                                          <p:spTgt spid="23"/>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4">
                                            <p:txEl>
                                              <p:pRg st="0" end="0"/>
                                            </p:txEl>
                                          </p:spTgt>
                                        </p:tgtEl>
                                        <p:attrNameLst>
                                          <p:attrName>style.visibility</p:attrName>
                                        </p:attrNameLst>
                                      </p:cBhvr>
                                      <p:to>
                                        <p:strVal val="visible"/>
                                      </p:to>
                                    </p:set>
                                    <p:animEffect transition="in" filter="fade">
                                      <p:cBhvr>
                                        <p:cTn id="13" dur="500"/>
                                        <p:tgtEl>
                                          <p:spTgt spid="24">
                                            <p:txEl>
                                              <p:pRg st="0" end="0"/>
                                            </p:txEl>
                                          </p:spTgt>
                                        </p:tgtEl>
                                      </p:cBhvr>
                                    </p:animEffect>
                                  </p:childTnLst>
                                </p:cTn>
                              </p:par>
                            </p:childTnLst>
                          </p:cTn>
                        </p:par>
                        <p:par>
                          <p:cTn id="14" fill="hold">
                            <p:stCondLst>
                              <p:cond delay="1000"/>
                            </p:stCondLst>
                            <p:childTnLst>
                              <p:par>
                                <p:cTn id="15" presetID="22" presetClass="entr" presetSubtype="4" fill="hold"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wipe(down)">
                                      <p:cBhvr>
                                        <p:cTn id="17" dur="500"/>
                                        <p:tgtEl>
                                          <p:spTgt spid="29"/>
                                        </p:tgtEl>
                                      </p:cBhvr>
                                    </p:animEffect>
                                  </p:childTnLst>
                                </p:cTn>
                              </p:par>
                            </p:childTnLst>
                          </p:cTn>
                        </p:par>
                        <p:par>
                          <p:cTn id="18" fill="hold">
                            <p:stCondLst>
                              <p:cond delay="1500"/>
                            </p:stCondLst>
                            <p:childTnLst>
                              <p:par>
                                <p:cTn id="19" presetID="22" presetClass="entr" presetSubtype="1" fill="hold" grpId="0" nodeType="afterEffect">
                                  <p:stCondLst>
                                    <p:cond delay="0"/>
                                  </p:stCondLst>
                                  <p:childTnLst>
                                    <p:set>
                                      <p:cBhvr>
                                        <p:cTn id="20" dur="1" fill="hold">
                                          <p:stCondLst>
                                            <p:cond delay="0"/>
                                          </p:stCondLst>
                                        </p:cTn>
                                        <p:tgtEl>
                                          <p:spTgt spid="30"/>
                                        </p:tgtEl>
                                        <p:attrNameLst>
                                          <p:attrName>style.visibility</p:attrName>
                                        </p:attrNameLst>
                                      </p:cBhvr>
                                      <p:to>
                                        <p:strVal val="visible"/>
                                      </p:to>
                                    </p:set>
                                    <p:animEffect transition="in" filter="wipe(up)">
                                      <p:cBhvr>
                                        <p:cTn id="21" dur="500"/>
                                        <p:tgtEl>
                                          <p:spTgt spid="30"/>
                                        </p:tgtEl>
                                      </p:cBhvr>
                                    </p:animEffect>
                                  </p:childTnLst>
                                </p:cTn>
                              </p:par>
                            </p:childTnLst>
                          </p:cTn>
                        </p:par>
                        <p:par>
                          <p:cTn id="22" fill="hold">
                            <p:stCondLst>
                              <p:cond delay="2000"/>
                            </p:stCondLst>
                            <p:childTnLst>
                              <p:par>
                                <p:cTn id="23" presetID="22" presetClass="entr" presetSubtype="4"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Effect transition="in" filter="wipe(down)">
                                      <p:cBhvr>
                                        <p:cTn id="25" dur="500"/>
                                        <p:tgtEl>
                                          <p:spTgt spid="39"/>
                                        </p:tgtEl>
                                      </p:cBhvr>
                                    </p:animEffect>
                                  </p:childTnLst>
                                </p:cTn>
                              </p:par>
                            </p:childTnLst>
                          </p:cTn>
                        </p:par>
                        <p:par>
                          <p:cTn id="26" fill="hold">
                            <p:stCondLst>
                              <p:cond delay="2500"/>
                            </p:stCondLst>
                            <p:childTnLst>
                              <p:par>
                                <p:cTn id="27" presetID="22" presetClass="entr" presetSubtype="1" fill="hold" nodeType="afterEffect">
                                  <p:stCondLst>
                                    <p:cond delay="0"/>
                                  </p:stCondLst>
                                  <p:childTnLst>
                                    <p:set>
                                      <p:cBhvr>
                                        <p:cTn id="28" dur="1" fill="hold">
                                          <p:stCondLst>
                                            <p:cond delay="0"/>
                                          </p:stCondLst>
                                        </p:cTn>
                                        <p:tgtEl>
                                          <p:spTgt spid="47"/>
                                        </p:tgtEl>
                                        <p:attrNameLst>
                                          <p:attrName>style.visibility</p:attrName>
                                        </p:attrNameLst>
                                      </p:cBhvr>
                                      <p:to>
                                        <p:strVal val="visible"/>
                                      </p:to>
                                    </p:set>
                                    <p:animEffect transition="in" filter="wipe(up)">
                                      <p:cBhvr>
                                        <p:cTn id="29" dur="500"/>
                                        <p:tgtEl>
                                          <p:spTgt spid="47"/>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36"/>
                                        </p:tgtEl>
                                        <p:attrNameLst>
                                          <p:attrName>style.visibility</p:attrName>
                                        </p:attrNameLst>
                                      </p:cBhvr>
                                      <p:to>
                                        <p:strVal val="visible"/>
                                      </p:to>
                                    </p:set>
                                    <p:animEffect transition="in" filter="wipe(down)">
                                      <p:cBhvr>
                                        <p:cTn id="33" dur="500"/>
                                        <p:tgtEl>
                                          <p:spTgt spid="3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up)">
                                      <p:cBhvr>
                                        <p:cTn id="37" dur="500"/>
                                        <p:tgtEl>
                                          <p:spTgt spid="33"/>
                                        </p:tgtEl>
                                      </p:cBhvr>
                                    </p:animEffect>
                                  </p:childTnLst>
                                </p:cTn>
                              </p:par>
                            </p:childTnLst>
                          </p:cTn>
                        </p:par>
                        <p:par>
                          <p:cTn id="38" fill="hold">
                            <p:stCondLst>
                              <p:cond delay="4000"/>
                            </p:stCondLst>
                            <p:childTnLst>
                              <p:par>
                                <p:cTn id="39" presetID="22" presetClass="entr" presetSubtype="4"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ipe(down)">
                                      <p:cBhvr>
                                        <p:cTn id="4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build="p">
        <p:tmplLst>
          <p:tmpl lvl="1">
            <p:tnLst>
              <p:par>
                <p:cTn presetID="10" presetClass="entr" presetSubtype="0" fill="hold" nodeType="afterEffect">
                  <p:stCondLst>
                    <p:cond delay="0"/>
                  </p:stCondLst>
                  <p:childTnLst>
                    <p:set>
                      <p:cBhvr>
                        <p:cTn dur="1" fill="hold">
                          <p:stCondLst>
                            <p:cond delay="0"/>
                          </p:stCondLst>
                        </p:cTn>
                        <p:tgtEl>
                          <p:spTgt spid="24"/>
                        </p:tgtEl>
                        <p:attrNameLst>
                          <p:attrName>style.visibility</p:attrName>
                        </p:attrNameLst>
                      </p:cBhvr>
                      <p:to>
                        <p:strVal val="visible"/>
                      </p:to>
                    </p:set>
                    <p:animEffect transition="in" filter="fade">
                      <p:cBhvr>
                        <p:cTn dur="500"/>
                        <p:tgtEl>
                          <p:spTgt spid="24"/>
                        </p:tgtEl>
                      </p:cBhvr>
                    </p:animEffect>
                  </p:childTnLst>
                </p:cTn>
              </p:par>
            </p:tnLst>
          </p:tmpl>
        </p:tmplLst>
      </p:bldP>
      <p:bldP spid="30" grpId="0"/>
      <p:bldP spid="33" grpId="0"/>
      <p:bldP spid="36" grpId="0"/>
    </p:bld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Who Are We4">
    <p:spTree>
      <p:nvGrpSpPr>
        <p:cNvPr id="1" name=""/>
        <p:cNvGrpSpPr/>
        <p:nvPr/>
      </p:nvGrpSpPr>
      <p:grpSpPr>
        <a:xfrm>
          <a:off x="0" y="0"/>
          <a:ext cx="0" cy="0"/>
          <a:chOff x="0" y="0"/>
          <a:chExt cx="0" cy="0"/>
        </a:xfrm>
      </p:grpSpPr>
      <p:sp>
        <p:nvSpPr>
          <p:cNvPr id="12" name="Title 1"/>
          <p:cNvSpPr>
            <a:spLocks noGrp="1"/>
          </p:cNvSpPr>
          <p:nvPr>
            <p:ph type="title" hasCustomPrompt="1"/>
          </p:nvPr>
        </p:nvSpPr>
        <p:spPr>
          <a:xfrm>
            <a:off x="1752600" y="558800"/>
            <a:ext cx="5638800" cy="353524"/>
          </a:xfrm>
          <a:prstGeom prst="rect">
            <a:avLst/>
          </a:prstGeom>
        </p:spPr>
        <p:txBody>
          <a:bodyPr wrap="none" lIns="0" tIns="0" rIns="0" bIns="0" anchor="ctr">
            <a:noAutofit/>
          </a:bodyPr>
          <a:lstStyle>
            <a:lvl1pPr algn="ctr">
              <a:defRPr sz="1800" b="1" i="0" baseline="0">
                <a:solidFill>
                  <a:schemeClr val="tx1">
                    <a:lumMod val="50000"/>
                    <a:lumOff val="50000"/>
                  </a:schemeClr>
                </a:solidFill>
                <a:latin typeface="+mn-lt"/>
              </a:defRPr>
            </a:lvl1pPr>
          </a:lstStyle>
          <a:p>
            <a:r>
              <a:rPr lang="en-US" dirty="0" smtClean="0"/>
              <a:t>Click To Edit Master Title Style</a:t>
            </a:r>
            <a:endParaRPr lang="en-US" dirty="0"/>
          </a:p>
        </p:txBody>
      </p:sp>
      <p:sp>
        <p:nvSpPr>
          <p:cNvPr id="13" name="Text Placeholder 3"/>
          <p:cNvSpPr>
            <a:spLocks noGrp="1"/>
          </p:cNvSpPr>
          <p:nvPr>
            <p:ph type="body" sz="half" idx="2" hasCustomPrompt="1"/>
          </p:nvPr>
        </p:nvSpPr>
        <p:spPr>
          <a:xfrm>
            <a:off x="2514600" y="910790"/>
            <a:ext cx="4114800" cy="200746"/>
          </a:xfrm>
          <a:prstGeom prst="rect">
            <a:avLst/>
          </a:prstGeom>
        </p:spPr>
        <p:txBody>
          <a:bodyPr wrap="square" lIns="0" tIns="0" rIns="0" bIns="0" anchor="ctr">
            <a:noAutofit/>
          </a:bodyPr>
          <a:lstStyle>
            <a:lvl1pPr marL="0" indent="0" algn="ctr">
              <a:buNone/>
              <a:defRPr sz="1200" b="1" i="0" baseline="0">
                <a:solidFill>
                  <a:schemeClr val="tx1">
                    <a:lumMod val="50000"/>
                    <a:lumOff val="50000"/>
                  </a:schemeClr>
                </a:solidFill>
                <a:latin typeface="+mn-lt"/>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Subtext Goes Here</a:t>
            </a:r>
          </a:p>
        </p:txBody>
      </p:sp>
      <p:sp>
        <p:nvSpPr>
          <p:cNvPr id="16" name="Rectangle 15"/>
          <p:cNvSpPr>
            <a:spLocks noChangeAspect="1"/>
          </p:cNvSpPr>
          <p:nvPr userDrawn="1"/>
        </p:nvSpPr>
        <p:spPr>
          <a:xfrm>
            <a:off x="196721" y="6493107"/>
            <a:ext cx="369041" cy="364893"/>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Slide Number Placeholder 4"/>
          <p:cNvSpPr txBox="1">
            <a:spLocks/>
          </p:cNvSpPr>
          <p:nvPr userDrawn="1"/>
        </p:nvSpPr>
        <p:spPr>
          <a:xfrm>
            <a:off x="152401" y="6538236"/>
            <a:ext cx="457681" cy="274637"/>
          </a:xfrm>
          <a:prstGeom prst="rect">
            <a:avLst/>
          </a:prstGeom>
        </p:spPr>
        <p:txBody>
          <a:bodyPr vert="horz" lIns="91440" tIns="45720" rIns="91440" bIns="45720" rtlCol="0" anchor="ctr"/>
          <a:lstStyle>
            <a:defPPr>
              <a:defRPr lang="en-US"/>
            </a:defPPr>
            <a:lvl1pPr marL="0" algn="ctr" defTabSz="914400" rtl="0" eaLnBrk="1" latinLnBrk="0" hangingPunct="1">
              <a:defRPr sz="1000" b="1" kern="1200">
                <a:solidFill>
                  <a:schemeClr val="tx1">
                    <a:lumMod val="75000"/>
                    <a:lumOff val="2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C136B7D2-B98C-44FD-8D04-7EC62A564975}" type="slidenum">
              <a:rPr lang="en-US" sz="1200" smtClean="0"/>
              <a:pPr/>
              <a:t>‹#›</a:t>
            </a:fld>
            <a:endParaRPr lang="en-US" sz="1200" dirty="0"/>
          </a:p>
        </p:txBody>
      </p:sp>
      <p:sp>
        <p:nvSpPr>
          <p:cNvPr id="18" name="Rectangle 17"/>
          <p:cNvSpPr/>
          <p:nvPr userDrawn="1"/>
        </p:nvSpPr>
        <p:spPr>
          <a:xfrm>
            <a:off x="-7985" y="2211941"/>
            <a:ext cx="3160757" cy="2131459"/>
          </a:xfrm>
          <a:prstGeom prst="rect">
            <a:avLst/>
          </a:prstGeom>
          <a:solidFill>
            <a:schemeClr val="accent1"/>
          </a:solidFill>
          <a:ln>
            <a:noFill/>
          </a:ln>
          <a:effectLst>
            <a:outerShdw blurRad="317500" sx="1000" sy="1000"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Picture Placeholder 7"/>
          <p:cNvSpPr>
            <a:spLocks noGrp="1"/>
          </p:cNvSpPr>
          <p:nvPr>
            <p:ph type="pic" sz="quarter" idx="15" hasCustomPrompt="1"/>
          </p:nvPr>
        </p:nvSpPr>
        <p:spPr>
          <a:xfrm>
            <a:off x="3152772" y="2211941"/>
            <a:ext cx="5991228" cy="2131459"/>
          </a:xfrm>
          <a:prstGeom prst="rect">
            <a:avLst/>
          </a:prstGeom>
          <a:ln>
            <a:noFill/>
          </a:ln>
        </p:spPr>
        <p:txBody>
          <a:bodyPr bIns="274320" anchor="b"/>
          <a:lstStyle>
            <a:lvl1pPr algn="ctr">
              <a:buNone/>
              <a:defRPr sz="1200">
                <a:solidFill>
                  <a:schemeClr val="tx1">
                    <a:lumMod val="50000"/>
                    <a:lumOff val="50000"/>
                  </a:schemeClr>
                </a:solidFill>
              </a:defRPr>
            </a:lvl1pPr>
          </a:lstStyle>
          <a:p>
            <a:r>
              <a:rPr lang="en-US" dirty="0" smtClean="0"/>
              <a:t>Image Holder</a:t>
            </a:r>
            <a:endParaRPr lang="en-US"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Effect transition="in" filter="fade">
                                      <p:cBhvr>
                                        <p:cTn id="13" dur="500"/>
                                        <p:tgtEl>
                                          <p:spTgt spid="13">
                                            <p:txEl>
                                              <p:pRg st="0" end="0"/>
                                            </p:txEl>
                                          </p:spTgt>
                                        </p:tgtEl>
                                      </p:cBhvr>
                                    </p:animEffect>
                                  </p:childTnLst>
                                </p:cTn>
                              </p:par>
                            </p:childTnLst>
                          </p:cTn>
                        </p:par>
                        <p:par>
                          <p:cTn id="14" fill="hold">
                            <p:stCondLst>
                              <p:cond delay="1000"/>
                            </p:stCondLst>
                            <p:childTnLst>
                              <p:par>
                                <p:cTn id="15" presetID="2" presetClass="entr" presetSubtype="2" accel="50000" decel="50000"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1+#ppt_w/2"/>
                                          </p:val>
                                        </p:tav>
                                        <p:tav tm="100000">
                                          <p:val>
                                            <p:strVal val="#ppt_x"/>
                                          </p:val>
                                        </p:tav>
                                      </p:tavLst>
                                    </p:anim>
                                    <p:anim calcmode="lin" valueType="num">
                                      <p:cBhvr additive="base">
                                        <p:cTn id="18" dur="500" fill="hold"/>
                                        <p:tgtEl>
                                          <p:spTgt spid="19"/>
                                        </p:tgtEl>
                                        <p:attrNameLst>
                                          <p:attrName>ppt_y</p:attrName>
                                        </p:attrNameLst>
                                      </p:cBhvr>
                                      <p:tavLst>
                                        <p:tav tm="0">
                                          <p:val>
                                            <p:strVal val="#ppt_y"/>
                                          </p:val>
                                        </p:tav>
                                        <p:tav tm="100000">
                                          <p:val>
                                            <p:strVal val="#ppt_y"/>
                                          </p:val>
                                        </p:tav>
                                      </p:tavLst>
                                    </p:anim>
                                  </p:childTnLst>
                                </p:cTn>
                              </p:par>
                              <p:par>
                                <p:cTn id="19" presetID="2" presetClass="entr" presetSubtype="8" accel="50000" decel="50000" fill="hold" nodeType="withEffect">
                                  <p:stCondLst>
                                    <p:cond delay="0"/>
                                  </p:stCondLst>
                                  <p:childTnLst>
                                    <p:set>
                                      <p:cBhvr>
                                        <p:cTn id="20" dur="1" fill="hold">
                                          <p:stCondLst>
                                            <p:cond delay="0"/>
                                          </p:stCondLst>
                                        </p:cTn>
                                        <p:tgtEl>
                                          <p:spTgt spid="18"/>
                                        </p:tgtEl>
                                        <p:attrNameLst>
                                          <p:attrName>style.visibility</p:attrName>
                                        </p:attrNameLst>
                                      </p:cBhvr>
                                      <p:to>
                                        <p:strVal val="visible"/>
                                      </p:to>
                                    </p:set>
                                    <p:anim calcmode="lin" valueType="num">
                                      <p:cBhvr additive="base">
                                        <p:cTn id="21" dur="500" fill="hold"/>
                                        <p:tgtEl>
                                          <p:spTgt spid="18"/>
                                        </p:tgtEl>
                                        <p:attrNameLst>
                                          <p:attrName>ppt_x</p:attrName>
                                        </p:attrNameLst>
                                      </p:cBhvr>
                                      <p:tavLst>
                                        <p:tav tm="0">
                                          <p:val>
                                            <p:strVal val="0-#ppt_w/2"/>
                                          </p:val>
                                        </p:tav>
                                        <p:tav tm="100000">
                                          <p:val>
                                            <p:strVal val="#ppt_x"/>
                                          </p:val>
                                        </p:tav>
                                      </p:tavLst>
                                    </p:anim>
                                    <p:anim calcmode="lin" valueType="num">
                                      <p:cBhvr additive="base">
                                        <p:cTn id="22"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build="p">
        <p:tmplLst>
          <p:tmpl lvl="1">
            <p:tnLst>
              <p:par>
                <p:cTn presetID="10" presetClass="entr" presetSubtype="0" fill="hold" nodeType="afterEffect">
                  <p:stCondLst>
                    <p:cond delay="0"/>
                  </p:stCondLst>
                  <p:childTnLst>
                    <p:set>
                      <p:cBhvr>
                        <p:cTn dur="1" fill="hold">
                          <p:stCondLst>
                            <p:cond delay="0"/>
                          </p:stCondLst>
                        </p:cTn>
                        <p:tgtEl>
                          <p:spTgt spid="13"/>
                        </p:tgtEl>
                        <p:attrNameLst>
                          <p:attrName>style.visibility</p:attrName>
                        </p:attrNameLst>
                      </p:cBhvr>
                      <p:to>
                        <p:strVal val="visible"/>
                      </p:to>
                    </p:set>
                    <p:animEffect transition="in" filter="fade">
                      <p:cBhvr>
                        <p:cTn dur="500"/>
                        <p:tgtEl>
                          <p:spTgt spid="13"/>
                        </p:tgtEl>
                      </p:cBhvr>
                    </p:animEffect>
                  </p:childTnLst>
                </p:cTn>
              </p:par>
            </p:tnLst>
          </p:tmpl>
        </p:tmplLst>
      </p:bldP>
    </p:bld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1">
            <a:lumMod val="90000"/>
            <a:lumOff val="10000"/>
          </a:schemeClr>
        </a:solidFill>
        <a:effectLst/>
      </p:bgPr>
    </p:bg>
    <p:spTree>
      <p:nvGrpSpPr>
        <p:cNvPr id="1" name=""/>
        <p:cNvGrpSpPr/>
        <p:nvPr/>
      </p:nvGrpSpPr>
      <p:grpSpPr>
        <a:xfrm>
          <a:off x="0" y="0"/>
          <a:ext cx="0" cy="0"/>
          <a:chOff x="0" y="0"/>
          <a:chExt cx="0" cy="0"/>
        </a:xfrm>
      </p:grpSpPr>
    </p:spTree>
    <p:extLst>
      <p:ext uri="{BB962C8B-B14F-4D97-AF65-F5344CB8AC3E}">
        <p14:creationId xmlns="" xmlns:p14="http://schemas.microsoft.com/office/powerpoint/2010/main" val="726822318"/>
      </p:ext>
    </p:extLst>
  </p:cSld>
  <p:clrMap bg1="lt1" tx1="dk1" bg2="lt2" tx2="dk2" accent1="accent1" accent2="accent2" accent3="accent3" accent4="accent4" accent5="accent5" accent6="accent6" hlink="hlink" folHlink="folHlink"/>
  <p:sldLayoutIdLst>
    <p:sldLayoutId id="2147483649" r:id="rId1"/>
    <p:sldLayoutId id="2147483654" r:id="rId2"/>
    <p:sldLayoutId id="2147483651" r:id="rId3"/>
    <p:sldLayoutId id="2147483655" r:id="rId4"/>
    <p:sldLayoutId id="2147483650" r:id="rId5"/>
    <p:sldLayoutId id="2147483660" r:id="rId6"/>
    <p:sldLayoutId id="2147483661" r:id="rId7"/>
    <p:sldLayoutId id="2147483657" r:id="rId8"/>
    <p:sldLayoutId id="2147483658" r:id="rId9"/>
    <p:sldLayoutId id="2147483662" r:id="rId10"/>
    <p:sldLayoutId id="2147483664" r:id="rId11"/>
    <p:sldLayoutId id="2147483663" r:id="rId12"/>
    <p:sldLayoutId id="2147483665" r:id="rId13"/>
    <p:sldLayoutId id="2147483666" r:id="rId14"/>
    <p:sldLayoutId id="2147483667" r:id="rId15"/>
    <p:sldLayoutId id="2147483668" r:id="rId16"/>
    <p:sldLayoutId id="2147483669" r:id="rId17"/>
    <p:sldLayoutId id="2147483681" r:id="rId18"/>
    <p:sldLayoutId id="2147483670" r:id="rId19"/>
    <p:sldLayoutId id="2147483659" r:id="rId20"/>
    <p:sldLayoutId id="2147483671" r:id="rId21"/>
    <p:sldLayoutId id="2147483672" r:id="rId22"/>
    <p:sldLayoutId id="2147483673" r:id="rId23"/>
    <p:sldLayoutId id="2147483674" r:id="rId24"/>
    <p:sldLayoutId id="2147483675" r:id="rId25"/>
    <p:sldLayoutId id="2147483676" r:id="rId26"/>
    <p:sldLayoutId id="2147483678" r:id="rId27"/>
    <p:sldLayoutId id="2147483679" r:id="rId28"/>
    <p:sldLayoutId id="2147483680" r:id="rId29"/>
    <p:sldLayoutId id="2147483682" r:id="rId30"/>
    <p:sldLayoutId id="2147483683" r:id="rId31"/>
    <p:sldLayoutId id="2147483684" r:id="rId32"/>
    <p:sldLayoutId id="2147483685" r:id="rId33"/>
    <p:sldLayoutId id="2147483686" r:id="rId34"/>
    <p:sldLayoutId id="2147483687" r:id="rId35"/>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35.xml"/></Relationships>
</file>

<file path=ppt/slides/_rels/slide10.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11.xml"/><Relationship Id="rId4" Type="http://schemas.openxmlformats.org/officeDocument/2006/relationships/image" Target="../media/image4.jpeg"/></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0.jpeg"/><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image" Target="../media/image31.jpeg"/><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14.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6.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17.xml"/></Relationships>
</file>

<file path=ppt/slides/_rels/slide21.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18.xml"/></Relationships>
</file>

<file path=ppt/slides/_rels/slide22.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xml"/><Relationship Id="rId1" Type="http://schemas.openxmlformats.org/officeDocument/2006/relationships/slideLayout" Target="../slideLayouts/slideLayout20.xml"/><Relationship Id="rId4" Type="http://schemas.openxmlformats.org/officeDocument/2006/relationships/image" Target="../media/image17.jpeg"/></Relationships>
</file>

<file path=ppt/slides/_rels/slide23.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9.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3.jpeg"/><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3.xml"/></Relationships>
</file>

<file path=ppt/slides/_rels/slide33.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24.xml"/></Relationships>
</file>

<file path=ppt/slides/_rels/slide3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Layout" Target="../slideLayouts/slideLayout25.xml"/></Relationships>
</file>

<file path=ppt/slides/_rels/slide35.xml.rels><?xml version="1.0" encoding="UTF-8" standalone="yes"?>
<Relationships xmlns="http://schemas.openxmlformats.org/package/2006/relationships"><Relationship Id="rId2" Type="http://schemas.openxmlformats.org/officeDocument/2006/relationships/image" Target="../media/image24.jpeg"/><Relationship Id="rId1" Type="http://schemas.openxmlformats.org/officeDocument/2006/relationships/slideLayout" Target="../slideLayouts/slideLayout26.xml"/></Relationships>
</file>

<file path=ppt/slides/_rels/slide36.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8.xml"/><Relationship Id="rId4" Type="http://schemas.openxmlformats.org/officeDocument/2006/relationships/image" Target="../media/image7.jpe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9.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0.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2" Type="http://schemas.openxmlformats.org/officeDocument/2006/relationships/image" Target="../media/image26.jpeg"/><Relationship Id="rId1" Type="http://schemas.openxmlformats.org/officeDocument/2006/relationships/slideLayout" Target="../slideLayouts/slideLayout28.xml"/></Relationships>
</file>

<file path=ppt/slides/_rels/slide7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0.xml"/><Relationship Id="rId1" Type="http://schemas.openxmlformats.org/officeDocument/2006/relationships/slideLayout" Target="../slideLayouts/slideLayout29.xml"/><Relationship Id="rId4" Type="http://schemas.openxmlformats.org/officeDocument/2006/relationships/image" Target="../media/image27.jpe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8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1.xml"/><Relationship Id="rId1" Type="http://schemas.openxmlformats.org/officeDocument/2006/relationships/slideLayout" Target="../slideLayouts/slideLayout30.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1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2" Type="http://schemas.openxmlformats.org/officeDocument/2006/relationships/chart" Target="../charts/chart1.xml"/><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98.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6858000"/>
          </a:xfrm>
          <a:prstGeom prst="rect">
            <a:avLst/>
          </a:prstGeom>
          <a:blipFill dpi="0" rotWithShape="1">
            <a:blip r:embed="rId2"/>
            <a:srcRec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ounded Rectangle 10"/>
          <p:cNvSpPr/>
          <p:nvPr/>
        </p:nvSpPr>
        <p:spPr>
          <a:xfrm>
            <a:off x="942759" y="1651890"/>
            <a:ext cx="7258482" cy="3744455"/>
          </a:xfrm>
          <a:prstGeom prst="roundRect">
            <a:avLst>
              <a:gd name="adj" fmla="val 4263"/>
            </a:avLst>
          </a:prstGeom>
          <a:solidFill>
            <a:schemeClr val="bg1">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p:cNvSpPr txBox="1"/>
          <p:nvPr/>
        </p:nvSpPr>
        <p:spPr>
          <a:xfrm>
            <a:off x="2008489" y="3321233"/>
            <a:ext cx="5127023" cy="954107"/>
          </a:xfrm>
          <a:prstGeom prst="rect">
            <a:avLst/>
          </a:prstGeom>
          <a:noFill/>
        </p:spPr>
        <p:txBody>
          <a:bodyPr wrap="square" rtlCol="0">
            <a:spAutoFit/>
          </a:bodyPr>
          <a:lstStyle/>
          <a:p>
            <a:pPr algn="ctr"/>
            <a:r>
              <a:rPr lang="en-US" sz="2800" cap="all" dirty="0" smtClean="0"/>
              <a:t>Ari</a:t>
            </a:r>
          </a:p>
          <a:p>
            <a:pPr algn="ctr"/>
            <a:r>
              <a:rPr lang="en-US" sz="2800" cap="all" dirty="0" smtClean="0"/>
              <a:t>POWERPOINT TAMBLET</a:t>
            </a:r>
            <a:endParaRPr lang="en-US" sz="2800" dirty="0"/>
          </a:p>
        </p:txBody>
      </p:sp>
      <p:sp>
        <p:nvSpPr>
          <p:cNvPr id="14" name="TextBox 13"/>
          <p:cNvSpPr txBox="1"/>
          <p:nvPr/>
        </p:nvSpPr>
        <p:spPr>
          <a:xfrm>
            <a:off x="2757379" y="4296733"/>
            <a:ext cx="3629242" cy="307777"/>
          </a:xfrm>
          <a:prstGeom prst="rect">
            <a:avLst/>
          </a:prstGeom>
          <a:noFill/>
        </p:spPr>
        <p:txBody>
          <a:bodyPr wrap="square" rtlCol="0">
            <a:spAutoFit/>
          </a:bodyPr>
          <a:lstStyle/>
          <a:p>
            <a:pPr algn="ctr"/>
            <a:r>
              <a:rPr lang="en-US" sz="1400" b="1" dirty="0" smtClean="0"/>
              <a:t>UNLESH YOUR PASSION</a:t>
            </a:r>
          </a:p>
        </p:txBody>
      </p:sp>
      <p:sp>
        <p:nvSpPr>
          <p:cNvPr id="15" name="Rectangle 14"/>
          <p:cNvSpPr/>
          <p:nvPr/>
        </p:nvSpPr>
        <p:spPr>
          <a:xfrm rot="2700000">
            <a:off x="4478177" y="4666492"/>
            <a:ext cx="172820" cy="172820"/>
          </a:xfrm>
          <a:prstGeom prst="rect">
            <a:avLst/>
          </a:prstGeom>
          <a:solidFill>
            <a:schemeClr val="tx1">
              <a:lumMod val="90000"/>
              <a:lumOff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6" name="Straight Connector 15"/>
          <p:cNvCxnSpPr/>
          <p:nvPr/>
        </p:nvCxnSpPr>
        <p:spPr>
          <a:xfrm flipH="1">
            <a:off x="2959004" y="4752902"/>
            <a:ext cx="1368166" cy="0"/>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flipH="1">
            <a:off x="4816830" y="4752902"/>
            <a:ext cx="1310559" cy="0"/>
          </a:xfrm>
          <a:prstGeom prst="line">
            <a:avLst/>
          </a:prstGeom>
          <a:ln>
            <a:solidFill>
              <a:schemeClr val="tx1">
                <a:lumMod val="90000"/>
                <a:lumOff val="10000"/>
              </a:schemeClr>
            </a:solidFill>
          </a:ln>
        </p:spPr>
        <p:style>
          <a:lnRef idx="1">
            <a:schemeClr val="accent1"/>
          </a:lnRef>
          <a:fillRef idx="0">
            <a:schemeClr val="accent1"/>
          </a:fillRef>
          <a:effectRef idx="0">
            <a:schemeClr val="accent1"/>
          </a:effectRef>
          <a:fontRef idx="minor">
            <a:schemeClr val="tx1"/>
          </a:fontRef>
        </p:style>
      </p:cxnSp>
      <p:sp>
        <p:nvSpPr>
          <p:cNvPr id="19" name="Freeform 103"/>
          <p:cNvSpPr>
            <a:spLocks noEditPoints="1"/>
          </p:cNvSpPr>
          <p:nvPr/>
        </p:nvSpPr>
        <p:spPr bwMode="auto">
          <a:xfrm>
            <a:off x="4267200" y="2338692"/>
            <a:ext cx="609600" cy="897648"/>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tx1">
                  <a:lumMod val="75000"/>
                  <a:lumOff val="25000"/>
                </a:schemeClr>
              </a:solidFill>
            </a:endParaRPr>
          </a:p>
        </p:txBody>
      </p:sp>
    </p:spTree>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p:cTn id="11" dur="500" fill="hold"/>
                                        <p:tgtEl>
                                          <p:spTgt spid="19"/>
                                        </p:tgtEl>
                                        <p:attrNameLst>
                                          <p:attrName>ppt_w</p:attrName>
                                        </p:attrNameLst>
                                      </p:cBhvr>
                                      <p:tavLst>
                                        <p:tav tm="0">
                                          <p:val>
                                            <p:fltVal val="0"/>
                                          </p:val>
                                        </p:tav>
                                        <p:tav tm="100000">
                                          <p:val>
                                            <p:strVal val="#ppt_w"/>
                                          </p:val>
                                        </p:tav>
                                      </p:tavLst>
                                    </p:anim>
                                    <p:anim calcmode="lin" valueType="num">
                                      <p:cBhvr>
                                        <p:cTn id="12" dur="500" fill="hold"/>
                                        <p:tgtEl>
                                          <p:spTgt spid="19"/>
                                        </p:tgtEl>
                                        <p:attrNameLst>
                                          <p:attrName>ppt_h</p:attrName>
                                        </p:attrNameLst>
                                      </p:cBhvr>
                                      <p:tavLst>
                                        <p:tav tm="0">
                                          <p:val>
                                            <p:fltVal val="0"/>
                                          </p:val>
                                        </p:tav>
                                        <p:tav tm="100000">
                                          <p:val>
                                            <p:strVal val="#ppt_h"/>
                                          </p:val>
                                        </p:tav>
                                      </p:tavLst>
                                    </p:anim>
                                    <p:animEffect transition="in" filter="fade">
                                      <p:cBhvr>
                                        <p:cTn id="13" dur="500"/>
                                        <p:tgtEl>
                                          <p:spTgt spid="19"/>
                                        </p:tgtEl>
                                      </p:cBhvr>
                                    </p:animEffect>
                                  </p:childTnLst>
                                </p:cTn>
                              </p:par>
                            </p:childTnLst>
                          </p:cTn>
                        </p:par>
                        <p:par>
                          <p:cTn id="14" fill="hold">
                            <p:stCondLst>
                              <p:cond delay="1500"/>
                            </p:stCondLst>
                            <p:childTnLst>
                              <p:par>
                                <p:cTn id="15" presetID="2" presetClass="entr" presetSubtype="4" accel="50000" decel="50000"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 calcmode="lin" valueType="num">
                                      <p:cBhvr additive="base">
                                        <p:cTn id="17" dur="500" fill="hold"/>
                                        <p:tgtEl>
                                          <p:spTgt spid="12"/>
                                        </p:tgtEl>
                                        <p:attrNameLst>
                                          <p:attrName>ppt_x</p:attrName>
                                        </p:attrNameLst>
                                      </p:cBhvr>
                                      <p:tavLst>
                                        <p:tav tm="0">
                                          <p:val>
                                            <p:strVal val="#ppt_x"/>
                                          </p:val>
                                        </p:tav>
                                        <p:tav tm="100000">
                                          <p:val>
                                            <p:strVal val="#ppt_x"/>
                                          </p:val>
                                        </p:tav>
                                      </p:tavLst>
                                    </p:anim>
                                    <p:anim calcmode="lin" valueType="num">
                                      <p:cBhvr additive="base">
                                        <p:cTn id="18" dur="500" fill="hold"/>
                                        <p:tgtEl>
                                          <p:spTgt spid="12"/>
                                        </p:tgtEl>
                                        <p:attrNameLst>
                                          <p:attrName>ppt_y</p:attrName>
                                        </p:attrNameLst>
                                      </p:cBhvr>
                                      <p:tavLst>
                                        <p:tav tm="0">
                                          <p:val>
                                            <p:strVal val="1+#ppt_h/2"/>
                                          </p:val>
                                        </p:tav>
                                        <p:tav tm="100000">
                                          <p:val>
                                            <p:strVal val="#ppt_y"/>
                                          </p:val>
                                        </p:tav>
                                      </p:tavLst>
                                    </p:anim>
                                  </p:childTnLst>
                                </p:cTn>
                              </p:par>
                            </p:childTnLst>
                          </p:cTn>
                        </p:par>
                        <p:par>
                          <p:cTn id="19" fill="hold">
                            <p:stCondLst>
                              <p:cond delay="2000"/>
                            </p:stCondLst>
                            <p:childTnLst>
                              <p:par>
                                <p:cTn id="20" presetID="2" presetClass="entr" presetSubtype="8" accel="50000" decel="50000" fill="hold" grpId="0"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additive="base">
                                        <p:cTn id="22" dur="500" fill="hold"/>
                                        <p:tgtEl>
                                          <p:spTgt spid="14"/>
                                        </p:tgtEl>
                                        <p:attrNameLst>
                                          <p:attrName>ppt_x</p:attrName>
                                        </p:attrNameLst>
                                      </p:cBhvr>
                                      <p:tavLst>
                                        <p:tav tm="0">
                                          <p:val>
                                            <p:strVal val="0-#ppt_w/2"/>
                                          </p:val>
                                        </p:tav>
                                        <p:tav tm="100000">
                                          <p:val>
                                            <p:strVal val="#ppt_x"/>
                                          </p:val>
                                        </p:tav>
                                      </p:tavLst>
                                    </p:anim>
                                    <p:anim calcmode="lin" valueType="num">
                                      <p:cBhvr additive="base">
                                        <p:cTn id="23" dur="500" fill="hold"/>
                                        <p:tgtEl>
                                          <p:spTgt spid="1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53" presetClass="entr" presetSubtype="0"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p:cTn id="27" dur="500" fill="hold"/>
                                        <p:tgtEl>
                                          <p:spTgt spid="15"/>
                                        </p:tgtEl>
                                        <p:attrNameLst>
                                          <p:attrName>ppt_w</p:attrName>
                                        </p:attrNameLst>
                                      </p:cBhvr>
                                      <p:tavLst>
                                        <p:tav tm="0">
                                          <p:val>
                                            <p:fltVal val="0"/>
                                          </p:val>
                                        </p:tav>
                                        <p:tav tm="100000">
                                          <p:val>
                                            <p:strVal val="#ppt_w"/>
                                          </p:val>
                                        </p:tav>
                                      </p:tavLst>
                                    </p:anim>
                                    <p:anim calcmode="lin" valueType="num">
                                      <p:cBhvr>
                                        <p:cTn id="28" dur="500" fill="hold"/>
                                        <p:tgtEl>
                                          <p:spTgt spid="15"/>
                                        </p:tgtEl>
                                        <p:attrNameLst>
                                          <p:attrName>ppt_h</p:attrName>
                                        </p:attrNameLst>
                                      </p:cBhvr>
                                      <p:tavLst>
                                        <p:tav tm="0">
                                          <p:val>
                                            <p:fltVal val="0"/>
                                          </p:val>
                                        </p:tav>
                                        <p:tav tm="100000">
                                          <p:val>
                                            <p:strVal val="#ppt_h"/>
                                          </p:val>
                                        </p:tav>
                                      </p:tavLst>
                                    </p:anim>
                                    <p:animEffect transition="in" filter="fade">
                                      <p:cBhvr>
                                        <p:cTn id="29" dur="500"/>
                                        <p:tgtEl>
                                          <p:spTgt spid="15"/>
                                        </p:tgtEl>
                                      </p:cBhvr>
                                    </p:animEffect>
                                  </p:childTnLst>
                                </p:cTn>
                              </p:par>
                              <p:par>
                                <p:cTn id="30" presetID="18" presetClass="entr" presetSubtype="6" fill="hold"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strips(downRight)">
                                      <p:cBhvr>
                                        <p:cTn id="32" dur="500"/>
                                        <p:tgtEl>
                                          <p:spTgt spid="18"/>
                                        </p:tgtEl>
                                      </p:cBhvr>
                                    </p:animEffect>
                                  </p:childTnLst>
                                </p:cTn>
                              </p:par>
                              <p:par>
                                <p:cTn id="33" presetID="18" presetClass="entr" presetSubtype="12" fill="hold" nodeType="with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strips(downLeft)">
                                      <p:cBhvr>
                                        <p:cTn id="3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p:bldP spid="14" grpId="0"/>
      <p:bldP spid="15" grpId="0" animBg="1"/>
      <p:bldP spid="19"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Placeholder 19" descr="imageHolder.jpg"/>
          <p:cNvPicPr>
            <a:picLocks noGrp="1" noChangeAspect="1"/>
          </p:cNvPicPr>
          <p:nvPr>
            <p:ph type="pic" sz="quarter" idx="15"/>
          </p:nvPr>
        </p:nvPicPr>
        <p:blipFill>
          <a:blip r:embed="rId2"/>
          <a:srcRect l="12518" r="12518"/>
          <a:stretch>
            <a:fillRect/>
          </a:stretch>
        </p:blipFill>
        <p:spPr>
          <a:prstGeom prst="rect">
            <a:avLst/>
          </a:prstGeom>
        </p:spPr>
      </p:pic>
      <p:sp>
        <p:nvSpPr>
          <p:cNvPr id="9" name="TextBox 8"/>
          <p:cNvSpPr txBox="1"/>
          <p:nvPr/>
        </p:nvSpPr>
        <p:spPr>
          <a:xfrm>
            <a:off x="806942" y="997786"/>
            <a:ext cx="4312997" cy="523220"/>
          </a:xfrm>
          <a:prstGeom prst="rect">
            <a:avLst/>
          </a:prstGeom>
          <a:noFill/>
        </p:spPr>
        <p:txBody>
          <a:bodyPr wrap="square" rtlCol="0">
            <a:spAutoFit/>
          </a:bodyPr>
          <a:lstStyle/>
          <a:p>
            <a:r>
              <a:rPr lang="en-US" sz="1400" b="1" cap="all" dirty="0" smtClean="0">
                <a:solidFill>
                  <a:schemeClr val="bg1"/>
                </a:solidFill>
              </a:rPr>
              <a:t>WE PROVIDE ADVICE WHEN YOUR BUSINESS NEEDS IT</a:t>
            </a:r>
            <a:r>
              <a:rPr lang="en-US" sz="1400" b="1" dirty="0" smtClean="0">
                <a:solidFill>
                  <a:schemeClr val="bg1"/>
                </a:solidFill>
              </a:rPr>
              <a:t> </a:t>
            </a:r>
            <a:r>
              <a:rPr lang="en-US" sz="1400" b="1" cap="all" dirty="0" smtClean="0">
                <a:solidFill>
                  <a:schemeClr val="bg1"/>
                </a:solidFill>
              </a:rPr>
              <a:t>NOT JUST WHEN YOU ASK FOR IT!</a:t>
            </a:r>
            <a:endParaRPr lang="en-US" sz="1400" b="1" dirty="0">
              <a:solidFill>
                <a:schemeClr val="bg1"/>
              </a:solidFill>
            </a:endParaRPr>
          </a:p>
        </p:txBody>
      </p:sp>
      <p:sp>
        <p:nvSpPr>
          <p:cNvPr id="18" name="Rounded Rectangle 17"/>
          <p:cNvSpPr/>
          <p:nvPr/>
        </p:nvSpPr>
        <p:spPr bwMode="auto">
          <a:xfrm>
            <a:off x="1981200" y="2729350"/>
            <a:ext cx="5181600" cy="2971800"/>
          </a:xfrm>
          <a:prstGeom prst="roundRect">
            <a:avLst>
              <a:gd name="adj" fmla="val 4060"/>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9" name="Group 18"/>
          <p:cNvGrpSpPr/>
          <p:nvPr/>
        </p:nvGrpSpPr>
        <p:grpSpPr>
          <a:xfrm>
            <a:off x="1981200" y="2729350"/>
            <a:ext cx="1066800" cy="990600"/>
            <a:chOff x="1981200" y="1733550"/>
            <a:chExt cx="1066800" cy="990600"/>
          </a:xfrm>
        </p:grpSpPr>
        <p:sp>
          <p:nvSpPr>
            <p:cNvPr id="21" name="Rounded Rectangle 20"/>
            <p:cNvSpPr/>
            <p:nvPr/>
          </p:nvSpPr>
          <p:spPr bwMode="auto">
            <a:xfrm>
              <a:off x="1981200" y="1733550"/>
              <a:ext cx="1066800" cy="990600"/>
            </a:xfrm>
            <a:prstGeom prst="roundRect">
              <a:avLst>
                <a:gd name="adj" fmla="val 7265"/>
              </a:avLst>
            </a:prstGeom>
            <a:solidFill>
              <a:schemeClr val="accent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2" name="Freeform 62"/>
            <p:cNvSpPr>
              <a:spLocks noEditPoints="1"/>
            </p:cNvSpPr>
            <p:nvPr/>
          </p:nvSpPr>
          <p:spPr bwMode="auto">
            <a:xfrm>
              <a:off x="2327672" y="1978422"/>
              <a:ext cx="373856" cy="373856"/>
            </a:xfrm>
            <a:custGeom>
              <a:avLst/>
              <a:gdLst/>
              <a:ahLst/>
              <a:cxnLst>
                <a:cxn ang="0">
                  <a:pos x="72" y="68"/>
                </a:cxn>
                <a:cxn ang="0">
                  <a:pos x="68" y="72"/>
                </a:cxn>
                <a:cxn ang="0">
                  <a:pos x="29" y="72"/>
                </a:cxn>
                <a:cxn ang="0">
                  <a:pos x="25" y="68"/>
                </a:cxn>
                <a:cxn ang="0">
                  <a:pos x="25" y="62"/>
                </a:cxn>
                <a:cxn ang="0">
                  <a:pos x="4" y="62"/>
                </a:cxn>
                <a:cxn ang="0">
                  <a:pos x="0" y="58"/>
                </a:cxn>
                <a:cxn ang="0">
                  <a:pos x="0" y="4"/>
                </a:cxn>
                <a:cxn ang="0">
                  <a:pos x="4" y="0"/>
                </a:cxn>
                <a:cxn ang="0">
                  <a:pos x="47" y="0"/>
                </a:cxn>
                <a:cxn ang="0">
                  <a:pos x="51" y="4"/>
                </a:cxn>
                <a:cxn ang="0">
                  <a:pos x="51" y="17"/>
                </a:cxn>
                <a:cxn ang="0">
                  <a:pos x="53" y="18"/>
                </a:cxn>
                <a:cxn ang="0">
                  <a:pos x="69" y="35"/>
                </a:cxn>
                <a:cxn ang="0">
                  <a:pos x="72" y="41"/>
                </a:cxn>
                <a:cxn ang="0">
                  <a:pos x="72" y="68"/>
                </a:cxn>
                <a:cxn ang="0">
                  <a:pos x="41" y="7"/>
                </a:cxn>
                <a:cxn ang="0">
                  <a:pos x="40" y="5"/>
                </a:cxn>
                <a:cxn ang="0">
                  <a:pos x="11" y="5"/>
                </a:cxn>
                <a:cxn ang="0">
                  <a:pos x="10" y="7"/>
                </a:cxn>
                <a:cxn ang="0">
                  <a:pos x="10" y="9"/>
                </a:cxn>
                <a:cxn ang="0">
                  <a:pos x="11" y="11"/>
                </a:cxn>
                <a:cxn ang="0">
                  <a:pos x="40" y="11"/>
                </a:cxn>
                <a:cxn ang="0">
                  <a:pos x="41" y="9"/>
                </a:cxn>
                <a:cxn ang="0">
                  <a:pos x="41" y="7"/>
                </a:cxn>
                <a:cxn ang="0">
                  <a:pos x="67" y="67"/>
                </a:cxn>
                <a:cxn ang="0">
                  <a:pos x="67" y="41"/>
                </a:cxn>
                <a:cxn ang="0">
                  <a:pos x="50" y="41"/>
                </a:cxn>
                <a:cxn ang="0">
                  <a:pos x="46" y="38"/>
                </a:cxn>
                <a:cxn ang="0">
                  <a:pos x="46" y="21"/>
                </a:cxn>
                <a:cxn ang="0">
                  <a:pos x="31" y="21"/>
                </a:cxn>
                <a:cxn ang="0">
                  <a:pos x="31" y="67"/>
                </a:cxn>
                <a:cxn ang="0">
                  <a:pos x="67" y="67"/>
                </a:cxn>
                <a:cxn ang="0">
                  <a:pos x="63" y="36"/>
                </a:cxn>
                <a:cxn ang="0">
                  <a:pos x="51" y="24"/>
                </a:cxn>
                <a:cxn ang="0">
                  <a:pos x="51" y="36"/>
                </a:cxn>
                <a:cxn ang="0">
                  <a:pos x="63" y="36"/>
                </a:cxn>
              </a:cxnLst>
              <a:rect l="0" t="0" r="r" b="b"/>
              <a:pathLst>
                <a:path w="72" h="72">
                  <a:moveTo>
                    <a:pt x="72" y="68"/>
                  </a:moveTo>
                  <a:cubicBezTo>
                    <a:pt x="72" y="71"/>
                    <a:pt x="70" y="72"/>
                    <a:pt x="68" y="72"/>
                  </a:cubicBezTo>
                  <a:cubicBezTo>
                    <a:pt x="29" y="72"/>
                    <a:pt x="29" y="72"/>
                    <a:pt x="29" y="72"/>
                  </a:cubicBezTo>
                  <a:cubicBezTo>
                    <a:pt x="27" y="72"/>
                    <a:pt x="25" y="71"/>
                    <a:pt x="25" y="68"/>
                  </a:cubicBezTo>
                  <a:cubicBezTo>
                    <a:pt x="25" y="62"/>
                    <a:pt x="25" y="62"/>
                    <a:pt x="25" y="62"/>
                  </a:cubicBezTo>
                  <a:cubicBezTo>
                    <a:pt x="4" y="62"/>
                    <a:pt x="4" y="62"/>
                    <a:pt x="4" y="62"/>
                  </a:cubicBezTo>
                  <a:cubicBezTo>
                    <a:pt x="1" y="62"/>
                    <a:pt x="0" y="60"/>
                    <a:pt x="0" y="58"/>
                  </a:cubicBezTo>
                  <a:cubicBezTo>
                    <a:pt x="0" y="4"/>
                    <a:pt x="0" y="4"/>
                    <a:pt x="0" y="4"/>
                  </a:cubicBezTo>
                  <a:cubicBezTo>
                    <a:pt x="0" y="2"/>
                    <a:pt x="1" y="0"/>
                    <a:pt x="4" y="0"/>
                  </a:cubicBezTo>
                  <a:cubicBezTo>
                    <a:pt x="47" y="0"/>
                    <a:pt x="47" y="0"/>
                    <a:pt x="47" y="0"/>
                  </a:cubicBezTo>
                  <a:cubicBezTo>
                    <a:pt x="49" y="0"/>
                    <a:pt x="51" y="2"/>
                    <a:pt x="51" y="4"/>
                  </a:cubicBezTo>
                  <a:cubicBezTo>
                    <a:pt x="51" y="17"/>
                    <a:pt x="51" y="17"/>
                    <a:pt x="51" y="17"/>
                  </a:cubicBezTo>
                  <a:cubicBezTo>
                    <a:pt x="52" y="18"/>
                    <a:pt x="52" y="18"/>
                    <a:pt x="53" y="18"/>
                  </a:cubicBezTo>
                  <a:cubicBezTo>
                    <a:pt x="69" y="35"/>
                    <a:pt x="69" y="35"/>
                    <a:pt x="69" y="35"/>
                  </a:cubicBezTo>
                  <a:cubicBezTo>
                    <a:pt x="71" y="36"/>
                    <a:pt x="72" y="39"/>
                    <a:pt x="72" y="41"/>
                  </a:cubicBezTo>
                  <a:lnTo>
                    <a:pt x="72" y="68"/>
                  </a:lnTo>
                  <a:close/>
                  <a:moveTo>
                    <a:pt x="41" y="7"/>
                  </a:moveTo>
                  <a:cubicBezTo>
                    <a:pt x="41" y="6"/>
                    <a:pt x="40" y="5"/>
                    <a:pt x="40" y="5"/>
                  </a:cubicBezTo>
                  <a:cubicBezTo>
                    <a:pt x="11" y="5"/>
                    <a:pt x="11" y="5"/>
                    <a:pt x="11" y="5"/>
                  </a:cubicBezTo>
                  <a:cubicBezTo>
                    <a:pt x="11" y="5"/>
                    <a:pt x="10" y="6"/>
                    <a:pt x="10" y="7"/>
                  </a:cubicBezTo>
                  <a:cubicBezTo>
                    <a:pt x="10" y="9"/>
                    <a:pt x="10" y="9"/>
                    <a:pt x="10" y="9"/>
                  </a:cubicBezTo>
                  <a:cubicBezTo>
                    <a:pt x="10" y="10"/>
                    <a:pt x="11" y="11"/>
                    <a:pt x="11" y="11"/>
                  </a:cubicBezTo>
                  <a:cubicBezTo>
                    <a:pt x="40" y="11"/>
                    <a:pt x="40" y="11"/>
                    <a:pt x="40" y="11"/>
                  </a:cubicBezTo>
                  <a:cubicBezTo>
                    <a:pt x="40" y="11"/>
                    <a:pt x="41" y="10"/>
                    <a:pt x="41" y="9"/>
                  </a:cubicBezTo>
                  <a:lnTo>
                    <a:pt x="41" y="7"/>
                  </a:lnTo>
                  <a:close/>
                  <a:moveTo>
                    <a:pt x="67" y="67"/>
                  </a:moveTo>
                  <a:cubicBezTo>
                    <a:pt x="67" y="41"/>
                    <a:pt x="67" y="41"/>
                    <a:pt x="67" y="41"/>
                  </a:cubicBezTo>
                  <a:cubicBezTo>
                    <a:pt x="50" y="41"/>
                    <a:pt x="50" y="41"/>
                    <a:pt x="50" y="41"/>
                  </a:cubicBezTo>
                  <a:cubicBezTo>
                    <a:pt x="48" y="41"/>
                    <a:pt x="46" y="40"/>
                    <a:pt x="46" y="38"/>
                  </a:cubicBezTo>
                  <a:cubicBezTo>
                    <a:pt x="46" y="21"/>
                    <a:pt x="46" y="21"/>
                    <a:pt x="46" y="21"/>
                  </a:cubicBezTo>
                  <a:cubicBezTo>
                    <a:pt x="31" y="21"/>
                    <a:pt x="31" y="21"/>
                    <a:pt x="31" y="21"/>
                  </a:cubicBezTo>
                  <a:cubicBezTo>
                    <a:pt x="31" y="67"/>
                    <a:pt x="31" y="67"/>
                    <a:pt x="31" y="67"/>
                  </a:cubicBezTo>
                  <a:lnTo>
                    <a:pt x="67" y="67"/>
                  </a:lnTo>
                  <a:close/>
                  <a:moveTo>
                    <a:pt x="63" y="36"/>
                  </a:moveTo>
                  <a:cubicBezTo>
                    <a:pt x="51" y="24"/>
                    <a:pt x="51" y="24"/>
                    <a:pt x="51" y="24"/>
                  </a:cubicBezTo>
                  <a:cubicBezTo>
                    <a:pt x="51" y="36"/>
                    <a:pt x="51" y="36"/>
                    <a:pt x="51" y="36"/>
                  </a:cubicBezTo>
                  <a:lnTo>
                    <a:pt x="63"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23" name="TextBox 22"/>
          <p:cNvSpPr txBox="1"/>
          <p:nvPr/>
        </p:nvSpPr>
        <p:spPr>
          <a:xfrm>
            <a:off x="2065759" y="3410809"/>
            <a:ext cx="897682" cy="169277"/>
          </a:xfrm>
          <a:prstGeom prst="rect">
            <a:avLst/>
          </a:prstGeom>
          <a:noFill/>
        </p:spPr>
        <p:txBody>
          <a:bodyPr wrap="none" lIns="0" tIns="0" rIns="0" bIns="0" rtlCol="0" anchor="t">
            <a:spAutoFit/>
          </a:bodyPr>
          <a:lstStyle/>
          <a:p>
            <a:r>
              <a:rPr lang="en-US" sz="1100" b="1" dirty="0">
                <a:solidFill>
                  <a:schemeClr val="bg1"/>
                </a:solidFill>
              </a:rPr>
              <a:t>Title Goes Here</a:t>
            </a:r>
            <a:endParaRPr lang="en-US" sz="1100" dirty="0">
              <a:solidFill>
                <a:schemeClr val="bg1"/>
              </a:solidFill>
            </a:endParaRPr>
          </a:p>
        </p:txBody>
      </p:sp>
      <p:sp>
        <p:nvSpPr>
          <p:cNvPr id="25" name="Freeform 45"/>
          <p:cNvSpPr>
            <a:spLocks noEditPoints="1"/>
          </p:cNvSpPr>
          <p:nvPr/>
        </p:nvSpPr>
        <p:spPr bwMode="auto">
          <a:xfrm>
            <a:off x="265786" y="1036000"/>
            <a:ext cx="490466" cy="490466"/>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Text Placeholder 3"/>
          <p:cNvSpPr txBox="1">
            <a:spLocks/>
          </p:cNvSpPr>
          <p:nvPr/>
        </p:nvSpPr>
        <p:spPr>
          <a:xfrm>
            <a:off x="3885474" y="3037101"/>
            <a:ext cx="2261326" cy="461665"/>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50000"/>
                    <a:lumOff val="50000"/>
                  </a:schemeClr>
                </a:solidFill>
                <a:cs typeface="+mj-cs"/>
              </a:rPr>
              <a:t>There are many variations of passages but the majority have  suffered alteration in some form by injected.</a:t>
            </a:r>
            <a:endParaRPr lang="en-US" sz="1000" dirty="0">
              <a:solidFill>
                <a:schemeClr val="tx1">
                  <a:lumMod val="50000"/>
                  <a:lumOff val="50000"/>
                </a:schemeClr>
              </a:solidFill>
              <a:cs typeface="+mj-cs"/>
            </a:endParaRPr>
          </a:p>
        </p:txBody>
      </p:sp>
      <p:sp>
        <p:nvSpPr>
          <p:cNvPr id="27" name="Freeform 45"/>
          <p:cNvSpPr>
            <a:spLocks noEditPoints="1"/>
          </p:cNvSpPr>
          <p:nvPr/>
        </p:nvSpPr>
        <p:spPr bwMode="auto">
          <a:xfrm>
            <a:off x="3489325" y="3112645"/>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Text Placeholder 3"/>
          <p:cNvSpPr txBox="1">
            <a:spLocks/>
          </p:cNvSpPr>
          <p:nvPr/>
        </p:nvSpPr>
        <p:spPr>
          <a:xfrm>
            <a:off x="3885474" y="3696518"/>
            <a:ext cx="2261326" cy="461665"/>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50000"/>
                    <a:lumOff val="50000"/>
                  </a:schemeClr>
                </a:solidFill>
                <a:cs typeface="+mj-cs"/>
              </a:rPr>
              <a:t>There are many variations of passages but the majority have  suffered alteration in some form by injected.</a:t>
            </a:r>
            <a:endParaRPr lang="en-US" sz="1000" dirty="0">
              <a:solidFill>
                <a:schemeClr val="tx1">
                  <a:lumMod val="50000"/>
                  <a:lumOff val="50000"/>
                </a:schemeClr>
              </a:solidFill>
              <a:cs typeface="+mj-cs"/>
            </a:endParaRPr>
          </a:p>
        </p:txBody>
      </p:sp>
      <p:sp>
        <p:nvSpPr>
          <p:cNvPr id="31" name="Freeform 45"/>
          <p:cNvSpPr>
            <a:spLocks noEditPoints="1"/>
          </p:cNvSpPr>
          <p:nvPr/>
        </p:nvSpPr>
        <p:spPr bwMode="auto">
          <a:xfrm>
            <a:off x="3489325" y="3772062"/>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Text Placeholder 3"/>
          <p:cNvSpPr txBox="1">
            <a:spLocks/>
          </p:cNvSpPr>
          <p:nvPr/>
        </p:nvSpPr>
        <p:spPr>
          <a:xfrm>
            <a:off x="3885474" y="4355935"/>
            <a:ext cx="2261326" cy="461665"/>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50000"/>
                    <a:lumOff val="50000"/>
                  </a:schemeClr>
                </a:solidFill>
                <a:cs typeface="+mj-cs"/>
              </a:rPr>
              <a:t>There are many variations of passages but the majority have  suffered alteration in some form by injected.</a:t>
            </a:r>
            <a:endParaRPr lang="en-US" sz="1000" dirty="0">
              <a:solidFill>
                <a:schemeClr val="tx1">
                  <a:lumMod val="50000"/>
                  <a:lumOff val="50000"/>
                </a:schemeClr>
              </a:solidFill>
              <a:cs typeface="+mj-cs"/>
            </a:endParaRPr>
          </a:p>
        </p:txBody>
      </p:sp>
      <p:sp>
        <p:nvSpPr>
          <p:cNvPr id="37" name="Freeform 45"/>
          <p:cNvSpPr>
            <a:spLocks noEditPoints="1"/>
          </p:cNvSpPr>
          <p:nvPr/>
        </p:nvSpPr>
        <p:spPr bwMode="auto">
          <a:xfrm>
            <a:off x="3489325" y="443147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Text Placeholder 3"/>
          <p:cNvSpPr txBox="1">
            <a:spLocks/>
          </p:cNvSpPr>
          <p:nvPr/>
        </p:nvSpPr>
        <p:spPr>
          <a:xfrm>
            <a:off x="3885474" y="5015352"/>
            <a:ext cx="2261326" cy="461665"/>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50000"/>
                    <a:lumOff val="50000"/>
                  </a:schemeClr>
                </a:solidFill>
                <a:cs typeface="+mj-cs"/>
              </a:rPr>
              <a:t>There are many variations of passages but the majority have  suffered alteration in some form by injected.</a:t>
            </a:r>
            <a:endParaRPr lang="en-US" sz="1000" dirty="0">
              <a:solidFill>
                <a:schemeClr val="tx1">
                  <a:lumMod val="50000"/>
                  <a:lumOff val="50000"/>
                </a:schemeClr>
              </a:solidFill>
              <a:cs typeface="+mj-cs"/>
            </a:endParaRPr>
          </a:p>
        </p:txBody>
      </p:sp>
      <p:sp>
        <p:nvSpPr>
          <p:cNvPr id="40" name="Freeform 45"/>
          <p:cNvSpPr>
            <a:spLocks noEditPoints="1"/>
          </p:cNvSpPr>
          <p:nvPr/>
        </p:nvSpPr>
        <p:spPr bwMode="auto">
          <a:xfrm>
            <a:off x="3489325" y="5090896"/>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1609426763"/>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p:cTn id="11" dur="750" fill="hold"/>
                                        <p:tgtEl>
                                          <p:spTgt spid="25"/>
                                        </p:tgtEl>
                                        <p:attrNameLst>
                                          <p:attrName>ppt_w</p:attrName>
                                        </p:attrNameLst>
                                      </p:cBhvr>
                                      <p:tavLst>
                                        <p:tav tm="0">
                                          <p:val>
                                            <p:fltVal val="0"/>
                                          </p:val>
                                        </p:tav>
                                        <p:tav tm="100000">
                                          <p:val>
                                            <p:strVal val="#ppt_w"/>
                                          </p:val>
                                        </p:tav>
                                      </p:tavLst>
                                    </p:anim>
                                    <p:anim calcmode="lin" valueType="num">
                                      <p:cBhvr>
                                        <p:cTn id="12" dur="750" fill="hold"/>
                                        <p:tgtEl>
                                          <p:spTgt spid="25"/>
                                        </p:tgtEl>
                                        <p:attrNameLst>
                                          <p:attrName>ppt_h</p:attrName>
                                        </p:attrNameLst>
                                      </p:cBhvr>
                                      <p:tavLst>
                                        <p:tav tm="0">
                                          <p:val>
                                            <p:fltVal val="0"/>
                                          </p:val>
                                        </p:tav>
                                        <p:tav tm="100000">
                                          <p:val>
                                            <p:strVal val="#ppt_h"/>
                                          </p:val>
                                        </p:tav>
                                      </p:tavLst>
                                    </p:anim>
                                    <p:animEffect transition="in" filter="fade">
                                      <p:cBhvr>
                                        <p:cTn id="13" dur="750"/>
                                        <p:tgtEl>
                                          <p:spTgt spid="25"/>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18"/>
                                        </p:tgtEl>
                                        <p:attrNameLst>
                                          <p:attrName>style.visibility</p:attrName>
                                        </p:attrNameLst>
                                      </p:cBhvr>
                                      <p:to>
                                        <p:strVal val="visible"/>
                                      </p:to>
                                    </p:set>
                                    <p:anim calcmode="lin" valueType="num">
                                      <p:cBhvr>
                                        <p:cTn id="17" dur="750" fill="hold"/>
                                        <p:tgtEl>
                                          <p:spTgt spid="18"/>
                                        </p:tgtEl>
                                        <p:attrNameLst>
                                          <p:attrName>ppt_w</p:attrName>
                                        </p:attrNameLst>
                                      </p:cBhvr>
                                      <p:tavLst>
                                        <p:tav tm="0">
                                          <p:val>
                                            <p:fltVal val="0"/>
                                          </p:val>
                                        </p:tav>
                                        <p:tav tm="100000">
                                          <p:val>
                                            <p:strVal val="#ppt_w"/>
                                          </p:val>
                                        </p:tav>
                                      </p:tavLst>
                                    </p:anim>
                                    <p:anim calcmode="lin" valueType="num">
                                      <p:cBhvr>
                                        <p:cTn id="18" dur="750" fill="hold"/>
                                        <p:tgtEl>
                                          <p:spTgt spid="18"/>
                                        </p:tgtEl>
                                        <p:attrNameLst>
                                          <p:attrName>ppt_h</p:attrName>
                                        </p:attrNameLst>
                                      </p:cBhvr>
                                      <p:tavLst>
                                        <p:tav tm="0">
                                          <p:val>
                                            <p:fltVal val="0"/>
                                          </p:val>
                                        </p:tav>
                                        <p:tav tm="100000">
                                          <p:val>
                                            <p:strVal val="#ppt_h"/>
                                          </p:val>
                                        </p:tav>
                                      </p:tavLst>
                                    </p:anim>
                                    <p:animEffect transition="in" filter="fade">
                                      <p:cBhvr>
                                        <p:cTn id="19" dur="750"/>
                                        <p:tgtEl>
                                          <p:spTgt spid="18"/>
                                        </p:tgtEl>
                                      </p:cBhvr>
                                    </p:animEffect>
                                  </p:childTnLst>
                                </p:cTn>
                              </p:par>
                              <p:par>
                                <p:cTn id="20" presetID="53" presetClass="entr" presetSubtype="16" fill="hold" nodeType="withEffect">
                                  <p:stCondLst>
                                    <p:cond delay="0"/>
                                  </p:stCondLst>
                                  <p:childTnLst>
                                    <p:set>
                                      <p:cBhvr>
                                        <p:cTn id="21" dur="1" fill="hold">
                                          <p:stCondLst>
                                            <p:cond delay="0"/>
                                          </p:stCondLst>
                                        </p:cTn>
                                        <p:tgtEl>
                                          <p:spTgt spid="19"/>
                                        </p:tgtEl>
                                        <p:attrNameLst>
                                          <p:attrName>style.visibility</p:attrName>
                                        </p:attrNameLst>
                                      </p:cBhvr>
                                      <p:to>
                                        <p:strVal val="visible"/>
                                      </p:to>
                                    </p:set>
                                    <p:anim calcmode="lin" valueType="num">
                                      <p:cBhvr>
                                        <p:cTn id="22" dur="750" fill="hold"/>
                                        <p:tgtEl>
                                          <p:spTgt spid="19"/>
                                        </p:tgtEl>
                                        <p:attrNameLst>
                                          <p:attrName>ppt_w</p:attrName>
                                        </p:attrNameLst>
                                      </p:cBhvr>
                                      <p:tavLst>
                                        <p:tav tm="0">
                                          <p:val>
                                            <p:fltVal val="0"/>
                                          </p:val>
                                        </p:tav>
                                        <p:tav tm="100000">
                                          <p:val>
                                            <p:strVal val="#ppt_w"/>
                                          </p:val>
                                        </p:tav>
                                      </p:tavLst>
                                    </p:anim>
                                    <p:anim calcmode="lin" valueType="num">
                                      <p:cBhvr>
                                        <p:cTn id="23" dur="750" fill="hold"/>
                                        <p:tgtEl>
                                          <p:spTgt spid="19"/>
                                        </p:tgtEl>
                                        <p:attrNameLst>
                                          <p:attrName>ppt_h</p:attrName>
                                        </p:attrNameLst>
                                      </p:cBhvr>
                                      <p:tavLst>
                                        <p:tav tm="0">
                                          <p:val>
                                            <p:fltVal val="0"/>
                                          </p:val>
                                        </p:tav>
                                        <p:tav tm="100000">
                                          <p:val>
                                            <p:strVal val="#ppt_h"/>
                                          </p:val>
                                        </p:tav>
                                      </p:tavLst>
                                    </p:anim>
                                    <p:animEffect transition="in" filter="fade">
                                      <p:cBhvr>
                                        <p:cTn id="24" dur="750"/>
                                        <p:tgtEl>
                                          <p:spTgt spid="1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wipe(left)">
                                      <p:cBhvr>
                                        <p:cTn id="28" dur="500"/>
                                        <p:tgtEl>
                                          <p:spTgt spid="23"/>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27"/>
                                        </p:tgtEl>
                                        <p:attrNameLst>
                                          <p:attrName>style.visibility</p:attrName>
                                        </p:attrNameLst>
                                      </p:cBhvr>
                                      <p:to>
                                        <p:strVal val="visible"/>
                                      </p:to>
                                    </p:set>
                                    <p:anim calcmode="lin" valueType="num">
                                      <p:cBhvr>
                                        <p:cTn id="32" dur="750" fill="hold"/>
                                        <p:tgtEl>
                                          <p:spTgt spid="27"/>
                                        </p:tgtEl>
                                        <p:attrNameLst>
                                          <p:attrName>ppt_w</p:attrName>
                                        </p:attrNameLst>
                                      </p:cBhvr>
                                      <p:tavLst>
                                        <p:tav tm="0">
                                          <p:val>
                                            <p:fltVal val="0"/>
                                          </p:val>
                                        </p:tav>
                                        <p:tav tm="100000">
                                          <p:val>
                                            <p:strVal val="#ppt_w"/>
                                          </p:val>
                                        </p:tav>
                                      </p:tavLst>
                                    </p:anim>
                                    <p:anim calcmode="lin" valueType="num">
                                      <p:cBhvr>
                                        <p:cTn id="33" dur="750" fill="hold"/>
                                        <p:tgtEl>
                                          <p:spTgt spid="27"/>
                                        </p:tgtEl>
                                        <p:attrNameLst>
                                          <p:attrName>ppt_h</p:attrName>
                                        </p:attrNameLst>
                                      </p:cBhvr>
                                      <p:tavLst>
                                        <p:tav tm="0">
                                          <p:val>
                                            <p:fltVal val="0"/>
                                          </p:val>
                                        </p:tav>
                                        <p:tav tm="100000">
                                          <p:val>
                                            <p:strVal val="#ppt_h"/>
                                          </p:val>
                                        </p:tav>
                                      </p:tavLst>
                                    </p:anim>
                                    <p:animEffect transition="in" filter="fade">
                                      <p:cBhvr>
                                        <p:cTn id="34" dur="750"/>
                                        <p:tgtEl>
                                          <p:spTgt spid="27"/>
                                        </p:tgtEl>
                                      </p:cBhvr>
                                    </p:animEffect>
                                  </p:childTnLst>
                                </p:cTn>
                              </p:par>
                            </p:childTnLst>
                          </p:cTn>
                        </p:par>
                        <p:par>
                          <p:cTn id="35" fill="hold">
                            <p:stCondLst>
                              <p:cond delay="3250"/>
                            </p:stCondLst>
                            <p:childTnLst>
                              <p:par>
                                <p:cTn id="36" presetID="22" presetClass="entr" presetSubtype="8" fill="hold" grpId="0" nodeType="afterEffect">
                                  <p:stCondLst>
                                    <p:cond delay="0"/>
                                  </p:stCondLst>
                                  <p:childTnLst>
                                    <p:set>
                                      <p:cBhvr>
                                        <p:cTn id="37" dur="1" fill="hold">
                                          <p:stCondLst>
                                            <p:cond delay="0"/>
                                          </p:stCondLst>
                                        </p:cTn>
                                        <p:tgtEl>
                                          <p:spTgt spid="26"/>
                                        </p:tgtEl>
                                        <p:attrNameLst>
                                          <p:attrName>style.visibility</p:attrName>
                                        </p:attrNameLst>
                                      </p:cBhvr>
                                      <p:to>
                                        <p:strVal val="visible"/>
                                      </p:to>
                                    </p:set>
                                    <p:animEffect transition="in" filter="wipe(left)">
                                      <p:cBhvr>
                                        <p:cTn id="38" dur="750"/>
                                        <p:tgtEl>
                                          <p:spTgt spid="26"/>
                                        </p:tgtEl>
                                      </p:cBhvr>
                                    </p:animEffect>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750" fill="hold"/>
                                        <p:tgtEl>
                                          <p:spTgt spid="31"/>
                                        </p:tgtEl>
                                        <p:attrNameLst>
                                          <p:attrName>ppt_w</p:attrName>
                                        </p:attrNameLst>
                                      </p:cBhvr>
                                      <p:tavLst>
                                        <p:tav tm="0">
                                          <p:val>
                                            <p:fltVal val="0"/>
                                          </p:val>
                                        </p:tav>
                                        <p:tav tm="100000">
                                          <p:val>
                                            <p:strVal val="#ppt_w"/>
                                          </p:val>
                                        </p:tav>
                                      </p:tavLst>
                                    </p:anim>
                                    <p:anim calcmode="lin" valueType="num">
                                      <p:cBhvr>
                                        <p:cTn id="43" dur="750" fill="hold"/>
                                        <p:tgtEl>
                                          <p:spTgt spid="31"/>
                                        </p:tgtEl>
                                        <p:attrNameLst>
                                          <p:attrName>ppt_h</p:attrName>
                                        </p:attrNameLst>
                                      </p:cBhvr>
                                      <p:tavLst>
                                        <p:tav tm="0">
                                          <p:val>
                                            <p:fltVal val="0"/>
                                          </p:val>
                                        </p:tav>
                                        <p:tav tm="100000">
                                          <p:val>
                                            <p:strVal val="#ppt_h"/>
                                          </p:val>
                                        </p:tav>
                                      </p:tavLst>
                                    </p:anim>
                                    <p:animEffect transition="in" filter="fade">
                                      <p:cBhvr>
                                        <p:cTn id="44" dur="750"/>
                                        <p:tgtEl>
                                          <p:spTgt spid="31"/>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28"/>
                                        </p:tgtEl>
                                        <p:attrNameLst>
                                          <p:attrName>style.visibility</p:attrName>
                                        </p:attrNameLst>
                                      </p:cBhvr>
                                      <p:to>
                                        <p:strVal val="visible"/>
                                      </p:to>
                                    </p:set>
                                    <p:animEffect transition="in" filter="wipe(left)">
                                      <p:cBhvr>
                                        <p:cTn id="48" dur="750"/>
                                        <p:tgtEl>
                                          <p:spTgt spid="28"/>
                                        </p:tgtEl>
                                      </p:cBhvr>
                                    </p:animEffect>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37"/>
                                        </p:tgtEl>
                                        <p:attrNameLst>
                                          <p:attrName>style.visibility</p:attrName>
                                        </p:attrNameLst>
                                      </p:cBhvr>
                                      <p:to>
                                        <p:strVal val="visible"/>
                                      </p:to>
                                    </p:set>
                                    <p:anim calcmode="lin" valueType="num">
                                      <p:cBhvr>
                                        <p:cTn id="52" dur="750" fill="hold"/>
                                        <p:tgtEl>
                                          <p:spTgt spid="37"/>
                                        </p:tgtEl>
                                        <p:attrNameLst>
                                          <p:attrName>ppt_w</p:attrName>
                                        </p:attrNameLst>
                                      </p:cBhvr>
                                      <p:tavLst>
                                        <p:tav tm="0">
                                          <p:val>
                                            <p:fltVal val="0"/>
                                          </p:val>
                                        </p:tav>
                                        <p:tav tm="100000">
                                          <p:val>
                                            <p:strVal val="#ppt_w"/>
                                          </p:val>
                                        </p:tav>
                                      </p:tavLst>
                                    </p:anim>
                                    <p:anim calcmode="lin" valueType="num">
                                      <p:cBhvr>
                                        <p:cTn id="53" dur="750" fill="hold"/>
                                        <p:tgtEl>
                                          <p:spTgt spid="37"/>
                                        </p:tgtEl>
                                        <p:attrNameLst>
                                          <p:attrName>ppt_h</p:attrName>
                                        </p:attrNameLst>
                                      </p:cBhvr>
                                      <p:tavLst>
                                        <p:tav tm="0">
                                          <p:val>
                                            <p:fltVal val="0"/>
                                          </p:val>
                                        </p:tav>
                                        <p:tav tm="100000">
                                          <p:val>
                                            <p:strVal val="#ppt_h"/>
                                          </p:val>
                                        </p:tav>
                                      </p:tavLst>
                                    </p:anim>
                                    <p:animEffect transition="in" filter="fade">
                                      <p:cBhvr>
                                        <p:cTn id="54" dur="750"/>
                                        <p:tgtEl>
                                          <p:spTgt spid="37"/>
                                        </p:tgtEl>
                                      </p:cBhvr>
                                    </p:animEffect>
                                  </p:childTnLst>
                                </p:cTn>
                              </p:par>
                            </p:childTnLst>
                          </p:cTn>
                        </p:par>
                        <p:par>
                          <p:cTn id="55" fill="hold">
                            <p:stCondLst>
                              <p:cond delay="6250"/>
                            </p:stCondLst>
                            <p:childTnLst>
                              <p:par>
                                <p:cTn id="56" presetID="22" presetClass="entr" presetSubtype="8" fill="hold" grpId="0" nodeType="afterEffect">
                                  <p:stCondLst>
                                    <p:cond delay="0"/>
                                  </p:stCondLst>
                                  <p:childTnLst>
                                    <p:set>
                                      <p:cBhvr>
                                        <p:cTn id="57" dur="1" fill="hold">
                                          <p:stCondLst>
                                            <p:cond delay="0"/>
                                          </p:stCondLst>
                                        </p:cTn>
                                        <p:tgtEl>
                                          <p:spTgt spid="34"/>
                                        </p:tgtEl>
                                        <p:attrNameLst>
                                          <p:attrName>style.visibility</p:attrName>
                                        </p:attrNameLst>
                                      </p:cBhvr>
                                      <p:to>
                                        <p:strVal val="visible"/>
                                      </p:to>
                                    </p:set>
                                    <p:animEffect transition="in" filter="wipe(left)">
                                      <p:cBhvr>
                                        <p:cTn id="58" dur="750"/>
                                        <p:tgtEl>
                                          <p:spTgt spid="34"/>
                                        </p:tgtEl>
                                      </p:cBhvr>
                                    </p:animEffect>
                                  </p:childTnLst>
                                </p:cTn>
                              </p:par>
                            </p:childTnLst>
                          </p:cTn>
                        </p:par>
                        <p:par>
                          <p:cTn id="59" fill="hold">
                            <p:stCondLst>
                              <p:cond delay="7000"/>
                            </p:stCondLst>
                            <p:childTnLst>
                              <p:par>
                                <p:cTn id="60" presetID="53" presetClass="entr" presetSubtype="16"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 calcmode="lin" valueType="num">
                                      <p:cBhvr>
                                        <p:cTn id="62" dur="750" fill="hold"/>
                                        <p:tgtEl>
                                          <p:spTgt spid="40"/>
                                        </p:tgtEl>
                                        <p:attrNameLst>
                                          <p:attrName>ppt_w</p:attrName>
                                        </p:attrNameLst>
                                      </p:cBhvr>
                                      <p:tavLst>
                                        <p:tav tm="0">
                                          <p:val>
                                            <p:fltVal val="0"/>
                                          </p:val>
                                        </p:tav>
                                        <p:tav tm="100000">
                                          <p:val>
                                            <p:strVal val="#ppt_w"/>
                                          </p:val>
                                        </p:tav>
                                      </p:tavLst>
                                    </p:anim>
                                    <p:anim calcmode="lin" valueType="num">
                                      <p:cBhvr>
                                        <p:cTn id="63" dur="750" fill="hold"/>
                                        <p:tgtEl>
                                          <p:spTgt spid="40"/>
                                        </p:tgtEl>
                                        <p:attrNameLst>
                                          <p:attrName>ppt_h</p:attrName>
                                        </p:attrNameLst>
                                      </p:cBhvr>
                                      <p:tavLst>
                                        <p:tav tm="0">
                                          <p:val>
                                            <p:fltVal val="0"/>
                                          </p:val>
                                        </p:tav>
                                        <p:tav tm="100000">
                                          <p:val>
                                            <p:strVal val="#ppt_h"/>
                                          </p:val>
                                        </p:tav>
                                      </p:tavLst>
                                    </p:anim>
                                    <p:animEffect transition="in" filter="fade">
                                      <p:cBhvr>
                                        <p:cTn id="64" dur="750"/>
                                        <p:tgtEl>
                                          <p:spTgt spid="4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38"/>
                                        </p:tgtEl>
                                        <p:attrNameLst>
                                          <p:attrName>style.visibility</p:attrName>
                                        </p:attrNameLst>
                                      </p:cBhvr>
                                      <p:to>
                                        <p:strVal val="visible"/>
                                      </p:to>
                                    </p:set>
                                    <p:animEffect transition="in" filter="wipe(left)">
                                      <p:cBhvr>
                                        <p:cTn id="68" dur="75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animBg="1"/>
      <p:bldP spid="23" grpId="0"/>
      <p:bldP spid="25" grpId="0" animBg="1"/>
      <p:bldP spid="26" grpId="0"/>
      <p:bldP spid="27" grpId="0" animBg="1"/>
      <p:bldP spid="28" grpId="0"/>
      <p:bldP spid="31" grpId="0" animBg="1"/>
      <p:bldP spid="34" grpId="0"/>
      <p:bldP spid="37" grpId="0" animBg="1"/>
      <p:bldP spid="38" grpId="0"/>
      <p:bldP spid="40" grpId="0" animBg="1"/>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3" name="Title 632"/>
          <p:cNvSpPr>
            <a:spLocks noGrp="1"/>
          </p:cNvSpPr>
          <p:nvPr>
            <p:ph type="title"/>
          </p:nvPr>
        </p:nvSpPr>
        <p:spPr/>
        <p:txBody>
          <a:bodyPr/>
          <a:lstStyle/>
          <a:p>
            <a:r>
              <a:rPr lang="en-US" smtClean="0"/>
              <a:t>Data Chart Slide</a:t>
            </a:r>
            <a:endParaRPr lang="en-US" dirty="0"/>
          </a:p>
        </p:txBody>
      </p:sp>
      <p:sp>
        <p:nvSpPr>
          <p:cNvPr id="634" name="Text Placeholder 633"/>
          <p:cNvSpPr>
            <a:spLocks noGrp="1"/>
          </p:cNvSpPr>
          <p:nvPr>
            <p:ph type="body" sz="half" idx="2"/>
          </p:nvPr>
        </p:nvSpPr>
        <p:spPr/>
        <p:txBody>
          <a:bodyPr/>
          <a:lstStyle/>
          <a:p>
            <a:r>
              <a:rPr lang="en-US" smtClean="0"/>
              <a:t>Data Chart Slide</a:t>
            </a:r>
            <a:endParaRPr lang="en-US" dirty="0"/>
          </a:p>
        </p:txBody>
      </p:sp>
      <p:grpSp>
        <p:nvGrpSpPr>
          <p:cNvPr id="514" name="Group 513"/>
          <p:cNvGrpSpPr/>
          <p:nvPr/>
        </p:nvGrpSpPr>
        <p:grpSpPr>
          <a:xfrm>
            <a:off x="669142" y="2968286"/>
            <a:ext cx="1721447" cy="1754484"/>
            <a:chOff x="669138" y="2120224"/>
            <a:chExt cx="1721447" cy="1754484"/>
          </a:xfrm>
        </p:grpSpPr>
        <p:sp>
          <p:nvSpPr>
            <p:cNvPr id="515" name="Oval 514"/>
            <p:cNvSpPr>
              <a:spLocks noChangeAspect="1"/>
            </p:cNvSpPr>
            <p:nvPr/>
          </p:nvSpPr>
          <p:spPr bwMode="auto">
            <a:xfrm>
              <a:off x="669138" y="371473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17" name="Oval 516"/>
            <p:cNvSpPr>
              <a:spLocks noChangeAspect="1"/>
            </p:cNvSpPr>
            <p:nvPr/>
          </p:nvSpPr>
          <p:spPr bwMode="auto">
            <a:xfrm>
              <a:off x="842636" y="371473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18" name="Oval 517"/>
            <p:cNvSpPr>
              <a:spLocks noChangeAspect="1"/>
            </p:cNvSpPr>
            <p:nvPr/>
          </p:nvSpPr>
          <p:spPr bwMode="auto">
            <a:xfrm>
              <a:off x="1016133" y="371473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19" name="Oval 518"/>
            <p:cNvSpPr>
              <a:spLocks noChangeAspect="1"/>
            </p:cNvSpPr>
            <p:nvPr/>
          </p:nvSpPr>
          <p:spPr bwMode="auto">
            <a:xfrm>
              <a:off x="1189630" y="371473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20" name="Oval 519"/>
            <p:cNvSpPr>
              <a:spLocks noChangeAspect="1"/>
            </p:cNvSpPr>
            <p:nvPr/>
          </p:nvSpPr>
          <p:spPr bwMode="auto">
            <a:xfrm>
              <a:off x="1363128" y="371473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21" name="Oval 520"/>
            <p:cNvSpPr>
              <a:spLocks noChangeAspect="1"/>
            </p:cNvSpPr>
            <p:nvPr/>
          </p:nvSpPr>
          <p:spPr bwMode="auto">
            <a:xfrm>
              <a:off x="1536625" y="371473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22" name="Oval 521"/>
            <p:cNvSpPr>
              <a:spLocks noChangeAspect="1"/>
            </p:cNvSpPr>
            <p:nvPr/>
          </p:nvSpPr>
          <p:spPr bwMode="auto">
            <a:xfrm>
              <a:off x="1710123" y="371473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23" name="Oval 522"/>
            <p:cNvSpPr>
              <a:spLocks noChangeAspect="1"/>
            </p:cNvSpPr>
            <p:nvPr/>
          </p:nvSpPr>
          <p:spPr bwMode="auto">
            <a:xfrm>
              <a:off x="1883620" y="371473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24" name="Oval 523"/>
            <p:cNvSpPr>
              <a:spLocks noChangeAspect="1"/>
            </p:cNvSpPr>
            <p:nvPr/>
          </p:nvSpPr>
          <p:spPr bwMode="auto">
            <a:xfrm>
              <a:off x="2057117" y="371473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25" name="Oval 524"/>
            <p:cNvSpPr>
              <a:spLocks noChangeAspect="1"/>
            </p:cNvSpPr>
            <p:nvPr/>
          </p:nvSpPr>
          <p:spPr bwMode="auto">
            <a:xfrm>
              <a:off x="2230612" y="371473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26" name="Oval 525"/>
            <p:cNvSpPr>
              <a:spLocks noChangeAspect="1"/>
            </p:cNvSpPr>
            <p:nvPr/>
          </p:nvSpPr>
          <p:spPr bwMode="auto">
            <a:xfrm>
              <a:off x="669138" y="353756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27" name="Oval 526"/>
            <p:cNvSpPr>
              <a:spLocks noChangeAspect="1"/>
            </p:cNvSpPr>
            <p:nvPr/>
          </p:nvSpPr>
          <p:spPr bwMode="auto">
            <a:xfrm>
              <a:off x="842636" y="353756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28" name="Oval 527"/>
            <p:cNvSpPr>
              <a:spLocks noChangeAspect="1"/>
            </p:cNvSpPr>
            <p:nvPr/>
          </p:nvSpPr>
          <p:spPr bwMode="auto">
            <a:xfrm>
              <a:off x="1016133" y="353756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29" name="Oval 528"/>
            <p:cNvSpPr>
              <a:spLocks noChangeAspect="1"/>
            </p:cNvSpPr>
            <p:nvPr/>
          </p:nvSpPr>
          <p:spPr bwMode="auto">
            <a:xfrm>
              <a:off x="1189630" y="353756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0" name="Oval 529"/>
            <p:cNvSpPr>
              <a:spLocks noChangeAspect="1"/>
            </p:cNvSpPr>
            <p:nvPr/>
          </p:nvSpPr>
          <p:spPr bwMode="auto">
            <a:xfrm>
              <a:off x="1363128" y="353756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1" name="Oval 530"/>
            <p:cNvSpPr>
              <a:spLocks noChangeAspect="1"/>
            </p:cNvSpPr>
            <p:nvPr/>
          </p:nvSpPr>
          <p:spPr bwMode="auto">
            <a:xfrm>
              <a:off x="1536625" y="353756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2" name="Oval 531"/>
            <p:cNvSpPr>
              <a:spLocks noChangeAspect="1"/>
            </p:cNvSpPr>
            <p:nvPr/>
          </p:nvSpPr>
          <p:spPr bwMode="auto">
            <a:xfrm>
              <a:off x="1710123" y="353756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3" name="Oval 532"/>
            <p:cNvSpPr>
              <a:spLocks noChangeAspect="1"/>
            </p:cNvSpPr>
            <p:nvPr/>
          </p:nvSpPr>
          <p:spPr bwMode="auto">
            <a:xfrm>
              <a:off x="1883620" y="353756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4" name="Oval 533"/>
            <p:cNvSpPr>
              <a:spLocks noChangeAspect="1"/>
            </p:cNvSpPr>
            <p:nvPr/>
          </p:nvSpPr>
          <p:spPr bwMode="auto">
            <a:xfrm>
              <a:off x="2057117" y="353756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5" name="Oval 534"/>
            <p:cNvSpPr>
              <a:spLocks noChangeAspect="1"/>
            </p:cNvSpPr>
            <p:nvPr/>
          </p:nvSpPr>
          <p:spPr bwMode="auto">
            <a:xfrm>
              <a:off x="2230612" y="3537565"/>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6" name="Oval 535"/>
            <p:cNvSpPr>
              <a:spLocks noChangeAspect="1"/>
            </p:cNvSpPr>
            <p:nvPr/>
          </p:nvSpPr>
          <p:spPr bwMode="auto">
            <a:xfrm>
              <a:off x="669138" y="3360398"/>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7" name="Oval 536"/>
            <p:cNvSpPr>
              <a:spLocks noChangeAspect="1"/>
            </p:cNvSpPr>
            <p:nvPr/>
          </p:nvSpPr>
          <p:spPr bwMode="auto">
            <a:xfrm>
              <a:off x="842636" y="3360398"/>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8" name="Oval 537"/>
            <p:cNvSpPr>
              <a:spLocks noChangeAspect="1"/>
            </p:cNvSpPr>
            <p:nvPr/>
          </p:nvSpPr>
          <p:spPr bwMode="auto">
            <a:xfrm>
              <a:off x="1016133" y="3360398"/>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9" name="Oval 538"/>
            <p:cNvSpPr>
              <a:spLocks noChangeAspect="1"/>
            </p:cNvSpPr>
            <p:nvPr/>
          </p:nvSpPr>
          <p:spPr bwMode="auto">
            <a:xfrm>
              <a:off x="1189630" y="3360398"/>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0" name="Oval 539"/>
            <p:cNvSpPr>
              <a:spLocks noChangeAspect="1"/>
            </p:cNvSpPr>
            <p:nvPr/>
          </p:nvSpPr>
          <p:spPr bwMode="auto">
            <a:xfrm>
              <a:off x="1363128" y="3360398"/>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1" name="Oval 540"/>
            <p:cNvSpPr>
              <a:spLocks noChangeAspect="1"/>
            </p:cNvSpPr>
            <p:nvPr/>
          </p:nvSpPr>
          <p:spPr bwMode="auto">
            <a:xfrm>
              <a:off x="1536625" y="3360398"/>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2" name="Oval 541"/>
            <p:cNvSpPr>
              <a:spLocks noChangeAspect="1"/>
            </p:cNvSpPr>
            <p:nvPr/>
          </p:nvSpPr>
          <p:spPr bwMode="auto">
            <a:xfrm>
              <a:off x="1710123" y="3360398"/>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3" name="Oval 542"/>
            <p:cNvSpPr>
              <a:spLocks noChangeAspect="1"/>
            </p:cNvSpPr>
            <p:nvPr/>
          </p:nvSpPr>
          <p:spPr bwMode="auto">
            <a:xfrm>
              <a:off x="1883620" y="3360398"/>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4" name="Oval 543"/>
            <p:cNvSpPr>
              <a:spLocks noChangeAspect="1"/>
            </p:cNvSpPr>
            <p:nvPr/>
          </p:nvSpPr>
          <p:spPr bwMode="auto">
            <a:xfrm>
              <a:off x="2057117" y="3360398"/>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5" name="Oval 544"/>
            <p:cNvSpPr>
              <a:spLocks noChangeAspect="1"/>
            </p:cNvSpPr>
            <p:nvPr/>
          </p:nvSpPr>
          <p:spPr bwMode="auto">
            <a:xfrm>
              <a:off x="2230612" y="3360398"/>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6" name="Oval 545"/>
            <p:cNvSpPr>
              <a:spLocks noChangeAspect="1"/>
            </p:cNvSpPr>
            <p:nvPr/>
          </p:nvSpPr>
          <p:spPr bwMode="auto">
            <a:xfrm>
              <a:off x="669138" y="3183230"/>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7" name="Oval 546"/>
            <p:cNvSpPr>
              <a:spLocks noChangeAspect="1"/>
            </p:cNvSpPr>
            <p:nvPr/>
          </p:nvSpPr>
          <p:spPr bwMode="auto">
            <a:xfrm>
              <a:off x="842636" y="3183230"/>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8" name="Oval 547"/>
            <p:cNvSpPr>
              <a:spLocks noChangeAspect="1"/>
            </p:cNvSpPr>
            <p:nvPr/>
          </p:nvSpPr>
          <p:spPr bwMode="auto">
            <a:xfrm>
              <a:off x="1016133" y="3183230"/>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9" name="Oval 548"/>
            <p:cNvSpPr>
              <a:spLocks noChangeAspect="1"/>
            </p:cNvSpPr>
            <p:nvPr/>
          </p:nvSpPr>
          <p:spPr bwMode="auto">
            <a:xfrm>
              <a:off x="1189630" y="3183230"/>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50" name="Oval 549"/>
            <p:cNvSpPr>
              <a:spLocks noChangeAspect="1"/>
            </p:cNvSpPr>
            <p:nvPr/>
          </p:nvSpPr>
          <p:spPr bwMode="auto">
            <a:xfrm>
              <a:off x="1363128" y="3183230"/>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51" name="Oval 550"/>
            <p:cNvSpPr>
              <a:spLocks noChangeAspect="1"/>
            </p:cNvSpPr>
            <p:nvPr/>
          </p:nvSpPr>
          <p:spPr bwMode="auto">
            <a:xfrm>
              <a:off x="1536625" y="3183230"/>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52" name="Oval 551"/>
            <p:cNvSpPr>
              <a:spLocks noChangeAspect="1"/>
            </p:cNvSpPr>
            <p:nvPr/>
          </p:nvSpPr>
          <p:spPr bwMode="auto">
            <a:xfrm>
              <a:off x="1710123" y="3183230"/>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53" name="Oval 552"/>
            <p:cNvSpPr>
              <a:spLocks noChangeAspect="1"/>
            </p:cNvSpPr>
            <p:nvPr/>
          </p:nvSpPr>
          <p:spPr bwMode="auto">
            <a:xfrm>
              <a:off x="1883620" y="3183230"/>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54" name="Oval 553"/>
            <p:cNvSpPr>
              <a:spLocks noChangeAspect="1"/>
            </p:cNvSpPr>
            <p:nvPr/>
          </p:nvSpPr>
          <p:spPr bwMode="auto">
            <a:xfrm>
              <a:off x="2057117" y="3183230"/>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55" name="Oval 554"/>
            <p:cNvSpPr>
              <a:spLocks noChangeAspect="1"/>
            </p:cNvSpPr>
            <p:nvPr/>
          </p:nvSpPr>
          <p:spPr bwMode="auto">
            <a:xfrm>
              <a:off x="2230612" y="3183230"/>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56" name="Oval 555"/>
            <p:cNvSpPr>
              <a:spLocks noChangeAspect="1"/>
            </p:cNvSpPr>
            <p:nvPr/>
          </p:nvSpPr>
          <p:spPr bwMode="auto">
            <a:xfrm>
              <a:off x="669138" y="3006062"/>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57" name="Oval 556"/>
            <p:cNvSpPr>
              <a:spLocks noChangeAspect="1"/>
            </p:cNvSpPr>
            <p:nvPr/>
          </p:nvSpPr>
          <p:spPr bwMode="auto">
            <a:xfrm>
              <a:off x="842636" y="3006062"/>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58" name="Oval 557"/>
            <p:cNvSpPr>
              <a:spLocks noChangeAspect="1"/>
            </p:cNvSpPr>
            <p:nvPr/>
          </p:nvSpPr>
          <p:spPr bwMode="auto">
            <a:xfrm>
              <a:off x="1016133" y="3006062"/>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59" name="Oval 558"/>
            <p:cNvSpPr>
              <a:spLocks noChangeAspect="1"/>
            </p:cNvSpPr>
            <p:nvPr/>
          </p:nvSpPr>
          <p:spPr bwMode="auto">
            <a:xfrm>
              <a:off x="1189630" y="3006062"/>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0" name="Oval 559"/>
            <p:cNvSpPr>
              <a:spLocks noChangeAspect="1"/>
            </p:cNvSpPr>
            <p:nvPr/>
          </p:nvSpPr>
          <p:spPr bwMode="auto">
            <a:xfrm>
              <a:off x="1363128" y="3006062"/>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1" name="Oval 560"/>
            <p:cNvSpPr>
              <a:spLocks noChangeAspect="1"/>
            </p:cNvSpPr>
            <p:nvPr/>
          </p:nvSpPr>
          <p:spPr bwMode="auto">
            <a:xfrm>
              <a:off x="1536625" y="3006062"/>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2" name="Oval 561"/>
            <p:cNvSpPr>
              <a:spLocks noChangeAspect="1"/>
            </p:cNvSpPr>
            <p:nvPr/>
          </p:nvSpPr>
          <p:spPr bwMode="auto">
            <a:xfrm>
              <a:off x="1710123" y="3006062"/>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3" name="Oval 562"/>
            <p:cNvSpPr>
              <a:spLocks noChangeAspect="1"/>
            </p:cNvSpPr>
            <p:nvPr/>
          </p:nvSpPr>
          <p:spPr bwMode="auto">
            <a:xfrm>
              <a:off x="1883620" y="3006062"/>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4" name="Oval 563"/>
            <p:cNvSpPr>
              <a:spLocks noChangeAspect="1"/>
            </p:cNvSpPr>
            <p:nvPr/>
          </p:nvSpPr>
          <p:spPr bwMode="auto">
            <a:xfrm>
              <a:off x="2057117" y="3006062"/>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5" name="Oval 564"/>
            <p:cNvSpPr>
              <a:spLocks noChangeAspect="1"/>
            </p:cNvSpPr>
            <p:nvPr/>
          </p:nvSpPr>
          <p:spPr bwMode="auto">
            <a:xfrm>
              <a:off x="2230612" y="3006062"/>
              <a:ext cx="159973" cy="159973"/>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6" name="Oval 565"/>
            <p:cNvSpPr>
              <a:spLocks noChangeAspect="1"/>
            </p:cNvSpPr>
            <p:nvPr/>
          </p:nvSpPr>
          <p:spPr bwMode="auto">
            <a:xfrm>
              <a:off x="669138"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7" name="Oval 566"/>
            <p:cNvSpPr>
              <a:spLocks noChangeAspect="1"/>
            </p:cNvSpPr>
            <p:nvPr/>
          </p:nvSpPr>
          <p:spPr bwMode="auto">
            <a:xfrm>
              <a:off x="842636"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8" name="Oval 567"/>
            <p:cNvSpPr>
              <a:spLocks noChangeAspect="1"/>
            </p:cNvSpPr>
            <p:nvPr/>
          </p:nvSpPr>
          <p:spPr bwMode="auto">
            <a:xfrm>
              <a:off x="1016133"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9" name="Oval 568"/>
            <p:cNvSpPr>
              <a:spLocks noChangeAspect="1"/>
            </p:cNvSpPr>
            <p:nvPr/>
          </p:nvSpPr>
          <p:spPr bwMode="auto">
            <a:xfrm>
              <a:off x="1189630"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0" name="Oval 569"/>
            <p:cNvSpPr>
              <a:spLocks noChangeAspect="1"/>
            </p:cNvSpPr>
            <p:nvPr/>
          </p:nvSpPr>
          <p:spPr bwMode="auto">
            <a:xfrm>
              <a:off x="1363128"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1" name="Oval 570"/>
            <p:cNvSpPr>
              <a:spLocks noChangeAspect="1"/>
            </p:cNvSpPr>
            <p:nvPr/>
          </p:nvSpPr>
          <p:spPr bwMode="auto">
            <a:xfrm>
              <a:off x="1536625"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2" name="Oval 571"/>
            <p:cNvSpPr>
              <a:spLocks noChangeAspect="1"/>
            </p:cNvSpPr>
            <p:nvPr/>
          </p:nvSpPr>
          <p:spPr bwMode="auto">
            <a:xfrm>
              <a:off x="1710123"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3" name="Oval 572"/>
            <p:cNvSpPr>
              <a:spLocks noChangeAspect="1"/>
            </p:cNvSpPr>
            <p:nvPr/>
          </p:nvSpPr>
          <p:spPr bwMode="auto">
            <a:xfrm>
              <a:off x="1883620"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4" name="Oval 573"/>
            <p:cNvSpPr>
              <a:spLocks noChangeAspect="1"/>
            </p:cNvSpPr>
            <p:nvPr/>
          </p:nvSpPr>
          <p:spPr bwMode="auto">
            <a:xfrm>
              <a:off x="2057117"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5" name="Oval 574"/>
            <p:cNvSpPr>
              <a:spLocks noChangeAspect="1"/>
            </p:cNvSpPr>
            <p:nvPr/>
          </p:nvSpPr>
          <p:spPr bwMode="auto">
            <a:xfrm>
              <a:off x="2230612"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6" name="Oval 575"/>
            <p:cNvSpPr>
              <a:spLocks noChangeAspect="1"/>
            </p:cNvSpPr>
            <p:nvPr/>
          </p:nvSpPr>
          <p:spPr bwMode="auto">
            <a:xfrm>
              <a:off x="669138"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7" name="Oval 576"/>
            <p:cNvSpPr>
              <a:spLocks noChangeAspect="1"/>
            </p:cNvSpPr>
            <p:nvPr/>
          </p:nvSpPr>
          <p:spPr bwMode="auto">
            <a:xfrm>
              <a:off x="842636"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8" name="Oval 577"/>
            <p:cNvSpPr>
              <a:spLocks noChangeAspect="1"/>
            </p:cNvSpPr>
            <p:nvPr/>
          </p:nvSpPr>
          <p:spPr bwMode="auto">
            <a:xfrm>
              <a:off x="1016133"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9" name="Oval 578"/>
            <p:cNvSpPr>
              <a:spLocks noChangeAspect="1"/>
            </p:cNvSpPr>
            <p:nvPr/>
          </p:nvSpPr>
          <p:spPr bwMode="auto">
            <a:xfrm>
              <a:off x="1189630"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0" name="Oval 579"/>
            <p:cNvSpPr>
              <a:spLocks noChangeAspect="1"/>
            </p:cNvSpPr>
            <p:nvPr/>
          </p:nvSpPr>
          <p:spPr bwMode="auto">
            <a:xfrm>
              <a:off x="1363128"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1" name="Oval 580"/>
            <p:cNvSpPr>
              <a:spLocks noChangeAspect="1"/>
            </p:cNvSpPr>
            <p:nvPr/>
          </p:nvSpPr>
          <p:spPr bwMode="auto">
            <a:xfrm>
              <a:off x="1536625"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2" name="Oval 581"/>
            <p:cNvSpPr>
              <a:spLocks noChangeAspect="1"/>
            </p:cNvSpPr>
            <p:nvPr/>
          </p:nvSpPr>
          <p:spPr bwMode="auto">
            <a:xfrm>
              <a:off x="1710123"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3" name="Oval 582"/>
            <p:cNvSpPr>
              <a:spLocks noChangeAspect="1"/>
            </p:cNvSpPr>
            <p:nvPr/>
          </p:nvSpPr>
          <p:spPr bwMode="auto">
            <a:xfrm>
              <a:off x="1883620"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4" name="Oval 583"/>
            <p:cNvSpPr>
              <a:spLocks noChangeAspect="1"/>
            </p:cNvSpPr>
            <p:nvPr/>
          </p:nvSpPr>
          <p:spPr bwMode="auto">
            <a:xfrm>
              <a:off x="2057117"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5" name="Oval 584"/>
            <p:cNvSpPr>
              <a:spLocks noChangeAspect="1"/>
            </p:cNvSpPr>
            <p:nvPr/>
          </p:nvSpPr>
          <p:spPr bwMode="auto">
            <a:xfrm>
              <a:off x="2230612"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6" name="Oval 585"/>
            <p:cNvSpPr>
              <a:spLocks noChangeAspect="1"/>
            </p:cNvSpPr>
            <p:nvPr/>
          </p:nvSpPr>
          <p:spPr bwMode="auto">
            <a:xfrm>
              <a:off x="669138"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7" name="Oval 586"/>
            <p:cNvSpPr>
              <a:spLocks noChangeAspect="1"/>
            </p:cNvSpPr>
            <p:nvPr/>
          </p:nvSpPr>
          <p:spPr bwMode="auto">
            <a:xfrm>
              <a:off x="842636"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8" name="Oval 587"/>
            <p:cNvSpPr>
              <a:spLocks noChangeAspect="1"/>
            </p:cNvSpPr>
            <p:nvPr/>
          </p:nvSpPr>
          <p:spPr bwMode="auto">
            <a:xfrm>
              <a:off x="1016133"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9" name="Oval 588"/>
            <p:cNvSpPr>
              <a:spLocks noChangeAspect="1"/>
            </p:cNvSpPr>
            <p:nvPr/>
          </p:nvSpPr>
          <p:spPr bwMode="auto">
            <a:xfrm>
              <a:off x="1189630"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0" name="Oval 589"/>
            <p:cNvSpPr>
              <a:spLocks noChangeAspect="1"/>
            </p:cNvSpPr>
            <p:nvPr/>
          </p:nvSpPr>
          <p:spPr bwMode="auto">
            <a:xfrm>
              <a:off x="1363128"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1" name="Oval 590"/>
            <p:cNvSpPr>
              <a:spLocks noChangeAspect="1"/>
            </p:cNvSpPr>
            <p:nvPr/>
          </p:nvSpPr>
          <p:spPr bwMode="auto">
            <a:xfrm>
              <a:off x="1536625"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2" name="Oval 591"/>
            <p:cNvSpPr>
              <a:spLocks noChangeAspect="1"/>
            </p:cNvSpPr>
            <p:nvPr/>
          </p:nvSpPr>
          <p:spPr bwMode="auto">
            <a:xfrm>
              <a:off x="1710123"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3" name="Oval 592"/>
            <p:cNvSpPr>
              <a:spLocks noChangeAspect="1"/>
            </p:cNvSpPr>
            <p:nvPr/>
          </p:nvSpPr>
          <p:spPr bwMode="auto">
            <a:xfrm>
              <a:off x="1883620"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4" name="Oval 593"/>
            <p:cNvSpPr>
              <a:spLocks noChangeAspect="1"/>
            </p:cNvSpPr>
            <p:nvPr/>
          </p:nvSpPr>
          <p:spPr bwMode="auto">
            <a:xfrm>
              <a:off x="2057117"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5" name="Oval 594"/>
            <p:cNvSpPr>
              <a:spLocks noChangeAspect="1"/>
            </p:cNvSpPr>
            <p:nvPr/>
          </p:nvSpPr>
          <p:spPr bwMode="auto">
            <a:xfrm>
              <a:off x="2230612"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6" name="Oval 595"/>
            <p:cNvSpPr>
              <a:spLocks noChangeAspect="1"/>
            </p:cNvSpPr>
            <p:nvPr/>
          </p:nvSpPr>
          <p:spPr bwMode="auto">
            <a:xfrm>
              <a:off x="669138"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7" name="Oval 596"/>
            <p:cNvSpPr>
              <a:spLocks noChangeAspect="1"/>
            </p:cNvSpPr>
            <p:nvPr/>
          </p:nvSpPr>
          <p:spPr bwMode="auto">
            <a:xfrm>
              <a:off x="842636"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8" name="Oval 597"/>
            <p:cNvSpPr>
              <a:spLocks noChangeAspect="1"/>
            </p:cNvSpPr>
            <p:nvPr/>
          </p:nvSpPr>
          <p:spPr bwMode="auto">
            <a:xfrm>
              <a:off x="1016133"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9" name="Oval 598"/>
            <p:cNvSpPr>
              <a:spLocks noChangeAspect="1"/>
            </p:cNvSpPr>
            <p:nvPr/>
          </p:nvSpPr>
          <p:spPr bwMode="auto">
            <a:xfrm>
              <a:off x="1189630"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00" name="Oval 599"/>
            <p:cNvSpPr>
              <a:spLocks noChangeAspect="1"/>
            </p:cNvSpPr>
            <p:nvPr/>
          </p:nvSpPr>
          <p:spPr bwMode="auto">
            <a:xfrm>
              <a:off x="1363128"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01" name="Oval 600"/>
            <p:cNvSpPr>
              <a:spLocks noChangeAspect="1"/>
            </p:cNvSpPr>
            <p:nvPr/>
          </p:nvSpPr>
          <p:spPr bwMode="auto">
            <a:xfrm>
              <a:off x="1536625"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02" name="Oval 601"/>
            <p:cNvSpPr>
              <a:spLocks noChangeAspect="1"/>
            </p:cNvSpPr>
            <p:nvPr/>
          </p:nvSpPr>
          <p:spPr bwMode="auto">
            <a:xfrm>
              <a:off x="1710123"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03" name="Oval 602"/>
            <p:cNvSpPr>
              <a:spLocks noChangeAspect="1"/>
            </p:cNvSpPr>
            <p:nvPr/>
          </p:nvSpPr>
          <p:spPr bwMode="auto">
            <a:xfrm>
              <a:off x="1883620"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04" name="Oval 603"/>
            <p:cNvSpPr>
              <a:spLocks noChangeAspect="1"/>
            </p:cNvSpPr>
            <p:nvPr/>
          </p:nvSpPr>
          <p:spPr bwMode="auto">
            <a:xfrm>
              <a:off x="2057117"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05" name="Oval 604"/>
            <p:cNvSpPr>
              <a:spLocks noChangeAspect="1"/>
            </p:cNvSpPr>
            <p:nvPr/>
          </p:nvSpPr>
          <p:spPr bwMode="auto">
            <a:xfrm>
              <a:off x="2230612"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06" name="Oval 605"/>
            <p:cNvSpPr>
              <a:spLocks noChangeAspect="1"/>
            </p:cNvSpPr>
            <p:nvPr/>
          </p:nvSpPr>
          <p:spPr bwMode="auto">
            <a:xfrm>
              <a:off x="669138"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07" name="Oval 606"/>
            <p:cNvSpPr>
              <a:spLocks noChangeAspect="1"/>
            </p:cNvSpPr>
            <p:nvPr/>
          </p:nvSpPr>
          <p:spPr bwMode="auto">
            <a:xfrm>
              <a:off x="842636"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08" name="Oval 607"/>
            <p:cNvSpPr>
              <a:spLocks noChangeAspect="1"/>
            </p:cNvSpPr>
            <p:nvPr/>
          </p:nvSpPr>
          <p:spPr bwMode="auto">
            <a:xfrm>
              <a:off x="1016133"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09" name="Oval 608"/>
            <p:cNvSpPr>
              <a:spLocks noChangeAspect="1"/>
            </p:cNvSpPr>
            <p:nvPr/>
          </p:nvSpPr>
          <p:spPr bwMode="auto">
            <a:xfrm>
              <a:off x="1189630"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10" name="Oval 609"/>
            <p:cNvSpPr>
              <a:spLocks noChangeAspect="1"/>
            </p:cNvSpPr>
            <p:nvPr/>
          </p:nvSpPr>
          <p:spPr bwMode="auto">
            <a:xfrm>
              <a:off x="1363128"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11" name="Oval 610"/>
            <p:cNvSpPr>
              <a:spLocks noChangeAspect="1"/>
            </p:cNvSpPr>
            <p:nvPr/>
          </p:nvSpPr>
          <p:spPr bwMode="auto">
            <a:xfrm>
              <a:off x="1536625"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12" name="Oval 611"/>
            <p:cNvSpPr>
              <a:spLocks noChangeAspect="1"/>
            </p:cNvSpPr>
            <p:nvPr/>
          </p:nvSpPr>
          <p:spPr bwMode="auto">
            <a:xfrm>
              <a:off x="1710123"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13" name="Oval 612"/>
            <p:cNvSpPr>
              <a:spLocks noChangeAspect="1"/>
            </p:cNvSpPr>
            <p:nvPr/>
          </p:nvSpPr>
          <p:spPr bwMode="auto">
            <a:xfrm>
              <a:off x="1883620"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14" name="Oval 613"/>
            <p:cNvSpPr>
              <a:spLocks noChangeAspect="1"/>
            </p:cNvSpPr>
            <p:nvPr/>
          </p:nvSpPr>
          <p:spPr bwMode="auto">
            <a:xfrm>
              <a:off x="2057117"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20" name="Oval 619"/>
            <p:cNvSpPr>
              <a:spLocks noChangeAspect="1"/>
            </p:cNvSpPr>
            <p:nvPr/>
          </p:nvSpPr>
          <p:spPr bwMode="auto">
            <a:xfrm>
              <a:off x="2230612"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635" name="Group 634"/>
          <p:cNvGrpSpPr/>
          <p:nvPr/>
        </p:nvGrpSpPr>
        <p:grpSpPr>
          <a:xfrm>
            <a:off x="2693307" y="2968286"/>
            <a:ext cx="1721447" cy="1754484"/>
            <a:chOff x="2689206" y="2120224"/>
            <a:chExt cx="1721447" cy="1754484"/>
          </a:xfrm>
        </p:grpSpPr>
        <p:sp>
          <p:nvSpPr>
            <p:cNvPr id="636" name="Oval 635"/>
            <p:cNvSpPr>
              <a:spLocks noChangeAspect="1"/>
            </p:cNvSpPr>
            <p:nvPr/>
          </p:nvSpPr>
          <p:spPr bwMode="auto">
            <a:xfrm>
              <a:off x="2689206" y="371473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37" name="Oval 636"/>
            <p:cNvSpPr>
              <a:spLocks noChangeAspect="1"/>
            </p:cNvSpPr>
            <p:nvPr/>
          </p:nvSpPr>
          <p:spPr bwMode="auto">
            <a:xfrm>
              <a:off x="2862704" y="371473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38" name="Oval 637"/>
            <p:cNvSpPr>
              <a:spLocks noChangeAspect="1"/>
            </p:cNvSpPr>
            <p:nvPr/>
          </p:nvSpPr>
          <p:spPr bwMode="auto">
            <a:xfrm>
              <a:off x="3036201" y="371473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39" name="Oval 638"/>
            <p:cNvSpPr>
              <a:spLocks noChangeAspect="1"/>
            </p:cNvSpPr>
            <p:nvPr/>
          </p:nvSpPr>
          <p:spPr bwMode="auto">
            <a:xfrm>
              <a:off x="3209698" y="371473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0" name="Oval 639"/>
            <p:cNvSpPr>
              <a:spLocks noChangeAspect="1"/>
            </p:cNvSpPr>
            <p:nvPr/>
          </p:nvSpPr>
          <p:spPr bwMode="auto">
            <a:xfrm>
              <a:off x="3383196" y="371473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1" name="Oval 640"/>
            <p:cNvSpPr>
              <a:spLocks noChangeAspect="1"/>
            </p:cNvSpPr>
            <p:nvPr/>
          </p:nvSpPr>
          <p:spPr bwMode="auto">
            <a:xfrm>
              <a:off x="3556693" y="371473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2" name="Oval 641"/>
            <p:cNvSpPr>
              <a:spLocks noChangeAspect="1"/>
            </p:cNvSpPr>
            <p:nvPr/>
          </p:nvSpPr>
          <p:spPr bwMode="auto">
            <a:xfrm>
              <a:off x="3730191" y="371473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3" name="Oval 642"/>
            <p:cNvSpPr>
              <a:spLocks noChangeAspect="1"/>
            </p:cNvSpPr>
            <p:nvPr/>
          </p:nvSpPr>
          <p:spPr bwMode="auto">
            <a:xfrm>
              <a:off x="3903688" y="371473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4" name="Oval 643"/>
            <p:cNvSpPr>
              <a:spLocks noChangeAspect="1"/>
            </p:cNvSpPr>
            <p:nvPr/>
          </p:nvSpPr>
          <p:spPr bwMode="auto">
            <a:xfrm>
              <a:off x="4077185" y="371473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5" name="Oval 644"/>
            <p:cNvSpPr>
              <a:spLocks noChangeAspect="1"/>
            </p:cNvSpPr>
            <p:nvPr/>
          </p:nvSpPr>
          <p:spPr bwMode="auto">
            <a:xfrm>
              <a:off x="4250680" y="371473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6" name="Oval 645"/>
            <p:cNvSpPr>
              <a:spLocks noChangeAspect="1"/>
            </p:cNvSpPr>
            <p:nvPr/>
          </p:nvSpPr>
          <p:spPr bwMode="auto">
            <a:xfrm>
              <a:off x="2689206" y="353756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7" name="Oval 646"/>
            <p:cNvSpPr>
              <a:spLocks noChangeAspect="1"/>
            </p:cNvSpPr>
            <p:nvPr/>
          </p:nvSpPr>
          <p:spPr bwMode="auto">
            <a:xfrm>
              <a:off x="2862704" y="353756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8" name="Oval 647"/>
            <p:cNvSpPr>
              <a:spLocks noChangeAspect="1"/>
            </p:cNvSpPr>
            <p:nvPr/>
          </p:nvSpPr>
          <p:spPr bwMode="auto">
            <a:xfrm>
              <a:off x="3036201" y="353756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9" name="Oval 648"/>
            <p:cNvSpPr>
              <a:spLocks noChangeAspect="1"/>
            </p:cNvSpPr>
            <p:nvPr/>
          </p:nvSpPr>
          <p:spPr bwMode="auto">
            <a:xfrm>
              <a:off x="3209698" y="353756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0" name="Oval 649"/>
            <p:cNvSpPr>
              <a:spLocks noChangeAspect="1"/>
            </p:cNvSpPr>
            <p:nvPr/>
          </p:nvSpPr>
          <p:spPr bwMode="auto">
            <a:xfrm>
              <a:off x="3383196" y="353756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1" name="Oval 650"/>
            <p:cNvSpPr>
              <a:spLocks noChangeAspect="1"/>
            </p:cNvSpPr>
            <p:nvPr/>
          </p:nvSpPr>
          <p:spPr bwMode="auto">
            <a:xfrm>
              <a:off x="3556693" y="353756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2" name="Oval 651"/>
            <p:cNvSpPr>
              <a:spLocks noChangeAspect="1"/>
            </p:cNvSpPr>
            <p:nvPr/>
          </p:nvSpPr>
          <p:spPr bwMode="auto">
            <a:xfrm>
              <a:off x="3730191" y="353756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3" name="Oval 652"/>
            <p:cNvSpPr>
              <a:spLocks noChangeAspect="1"/>
            </p:cNvSpPr>
            <p:nvPr/>
          </p:nvSpPr>
          <p:spPr bwMode="auto">
            <a:xfrm>
              <a:off x="3903688" y="353756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4" name="Oval 653"/>
            <p:cNvSpPr>
              <a:spLocks noChangeAspect="1"/>
            </p:cNvSpPr>
            <p:nvPr/>
          </p:nvSpPr>
          <p:spPr bwMode="auto">
            <a:xfrm>
              <a:off x="4077185" y="353756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5" name="Oval 654"/>
            <p:cNvSpPr>
              <a:spLocks noChangeAspect="1"/>
            </p:cNvSpPr>
            <p:nvPr/>
          </p:nvSpPr>
          <p:spPr bwMode="auto">
            <a:xfrm>
              <a:off x="4250680" y="3537565"/>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6" name="Oval 655"/>
            <p:cNvSpPr>
              <a:spLocks noChangeAspect="1"/>
            </p:cNvSpPr>
            <p:nvPr/>
          </p:nvSpPr>
          <p:spPr bwMode="auto">
            <a:xfrm>
              <a:off x="2689206" y="3360398"/>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7" name="Oval 656"/>
            <p:cNvSpPr>
              <a:spLocks noChangeAspect="1"/>
            </p:cNvSpPr>
            <p:nvPr/>
          </p:nvSpPr>
          <p:spPr bwMode="auto">
            <a:xfrm>
              <a:off x="2862704" y="3360398"/>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8" name="Oval 657"/>
            <p:cNvSpPr>
              <a:spLocks noChangeAspect="1"/>
            </p:cNvSpPr>
            <p:nvPr/>
          </p:nvSpPr>
          <p:spPr bwMode="auto">
            <a:xfrm>
              <a:off x="3036201" y="3360398"/>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9" name="Oval 658"/>
            <p:cNvSpPr>
              <a:spLocks noChangeAspect="1"/>
            </p:cNvSpPr>
            <p:nvPr/>
          </p:nvSpPr>
          <p:spPr bwMode="auto">
            <a:xfrm>
              <a:off x="3209698" y="3360398"/>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60" name="Oval 659"/>
            <p:cNvSpPr>
              <a:spLocks noChangeAspect="1"/>
            </p:cNvSpPr>
            <p:nvPr/>
          </p:nvSpPr>
          <p:spPr bwMode="auto">
            <a:xfrm>
              <a:off x="3383196" y="3360398"/>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61" name="Oval 660"/>
            <p:cNvSpPr>
              <a:spLocks noChangeAspect="1"/>
            </p:cNvSpPr>
            <p:nvPr/>
          </p:nvSpPr>
          <p:spPr bwMode="auto">
            <a:xfrm>
              <a:off x="3556693" y="3360398"/>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62" name="Oval 661"/>
            <p:cNvSpPr>
              <a:spLocks noChangeAspect="1"/>
            </p:cNvSpPr>
            <p:nvPr/>
          </p:nvSpPr>
          <p:spPr bwMode="auto">
            <a:xfrm>
              <a:off x="3730191" y="3360398"/>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63" name="Oval 662"/>
            <p:cNvSpPr>
              <a:spLocks noChangeAspect="1"/>
            </p:cNvSpPr>
            <p:nvPr/>
          </p:nvSpPr>
          <p:spPr bwMode="auto">
            <a:xfrm>
              <a:off x="3903688" y="3360398"/>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64" name="Oval 663"/>
            <p:cNvSpPr>
              <a:spLocks noChangeAspect="1"/>
            </p:cNvSpPr>
            <p:nvPr/>
          </p:nvSpPr>
          <p:spPr bwMode="auto">
            <a:xfrm>
              <a:off x="4077185" y="3360398"/>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65" name="Oval 664"/>
            <p:cNvSpPr>
              <a:spLocks noChangeAspect="1"/>
            </p:cNvSpPr>
            <p:nvPr/>
          </p:nvSpPr>
          <p:spPr bwMode="auto">
            <a:xfrm>
              <a:off x="4250680" y="3360398"/>
              <a:ext cx="159973" cy="159973"/>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66" name="Oval 665"/>
            <p:cNvSpPr>
              <a:spLocks noChangeAspect="1"/>
            </p:cNvSpPr>
            <p:nvPr/>
          </p:nvSpPr>
          <p:spPr bwMode="auto">
            <a:xfrm>
              <a:off x="2689206" y="3183230"/>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67" name="Oval 666"/>
            <p:cNvSpPr>
              <a:spLocks noChangeAspect="1"/>
            </p:cNvSpPr>
            <p:nvPr/>
          </p:nvSpPr>
          <p:spPr bwMode="auto">
            <a:xfrm>
              <a:off x="2862704" y="3183230"/>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68" name="Oval 667"/>
            <p:cNvSpPr>
              <a:spLocks noChangeAspect="1"/>
            </p:cNvSpPr>
            <p:nvPr/>
          </p:nvSpPr>
          <p:spPr bwMode="auto">
            <a:xfrm>
              <a:off x="3036201" y="3183230"/>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69" name="Oval 668"/>
            <p:cNvSpPr>
              <a:spLocks noChangeAspect="1"/>
            </p:cNvSpPr>
            <p:nvPr/>
          </p:nvSpPr>
          <p:spPr bwMode="auto">
            <a:xfrm>
              <a:off x="3209698" y="3183230"/>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0" name="Oval 669"/>
            <p:cNvSpPr>
              <a:spLocks noChangeAspect="1"/>
            </p:cNvSpPr>
            <p:nvPr/>
          </p:nvSpPr>
          <p:spPr bwMode="auto">
            <a:xfrm>
              <a:off x="3383196" y="3183230"/>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1" name="Oval 670"/>
            <p:cNvSpPr>
              <a:spLocks noChangeAspect="1"/>
            </p:cNvSpPr>
            <p:nvPr/>
          </p:nvSpPr>
          <p:spPr bwMode="auto">
            <a:xfrm>
              <a:off x="3556693" y="3183230"/>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2" name="Oval 671"/>
            <p:cNvSpPr>
              <a:spLocks noChangeAspect="1"/>
            </p:cNvSpPr>
            <p:nvPr/>
          </p:nvSpPr>
          <p:spPr bwMode="auto">
            <a:xfrm>
              <a:off x="3730191" y="3183230"/>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3" name="Oval 672"/>
            <p:cNvSpPr>
              <a:spLocks noChangeAspect="1"/>
            </p:cNvSpPr>
            <p:nvPr/>
          </p:nvSpPr>
          <p:spPr bwMode="auto">
            <a:xfrm>
              <a:off x="3903688" y="3183230"/>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4" name="Oval 673"/>
            <p:cNvSpPr>
              <a:spLocks noChangeAspect="1"/>
            </p:cNvSpPr>
            <p:nvPr/>
          </p:nvSpPr>
          <p:spPr bwMode="auto">
            <a:xfrm>
              <a:off x="4077185" y="3183230"/>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5" name="Oval 674"/>
            <p:cNvSpPr>
              <a:spLocks noChangeAspect="1"/>
            </p:cNvSpPr>
            <p:nvPr/>
          </p:nvSpPr>
          <p:spPr bwMode="auto">
            <a:xfrm>
              <a:off x="4250680" y="3183230"/>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6" name="Oval 675"/>
            <p:cNvSpPr>
              <a:spLocks noChangeAspect="1"/>
            </p:cNvSpPr>
            <p:nvPr/>
          </p:nvSpPr>
          <p:spPr bwMode="auto">
            <a:xfrm>
              <a:off x="2689206" y="300606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7" name="Oval 676"/>
            <p:cNvSpPr>
              <a:spLocks noChangeAspect="1"/>
            </p:cNvSpPr>
            <p:nvPr/>
          </p:nvSpPr>
          <p:spPr bwMode="auto">
            <a:xfrm>
              <a:off x="2862704" y="300606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8" name="Oval 677"/>
            <p:cNvSpPr>
              <a:spLocks noChangeAspect="1"/>
            </p:cNvSpPr>
            <p:nvPr/>
          </p:nvSpPr>
          <p:spPr bwMode="auto">
            <a:xfrm>
              <a:off x="3036201" y="300606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9" name="Oval 678"/>
            <p:cNvSpPr>
              <a:spLocks noChangeAspect="1"/>
            </p:cNvSpPr>
            <p:nvPr/>
          </p:nvSpPr>
          <p:spPr bwMode="auto">
            <a:xfrm>
              <a:off x="3209698" y="300606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0" name="Oval 679"/>
            <p:cNvSpPr>
              <a:spLocks noChangeAspect="1"/>
            </p:cNvSpPr>
            <p:nvPr/>
          </p:nvSpPr>
          <p:spPr bwMode="auto">
            <a:xfrm>
              <a:off x="3383196" y="300606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1" name="Oval 680"/>
            <p:cNvSpPr>
              <a:spLocks noChangeAspect="1"/>
            </p:cNvSpPr>
            <p:nvPr/>
          </p:nvSpPr>
          <p:spPr bwMode="auto">
            <a:xfrm>
              <a:off x="3556693" y="300606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2" name="Oval 681"/>
            <p:cNvSpPr>
              <a:spLocks noChangeAspect="1"/>
            </p:cNvSpPr>
            <p:nvPr/>
          </p:nvSpPr>
          <p:spPr bwMode="auto">
            <a:xfrm>
              <a:off x="3730191" y="300606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3" name="Oval 682"/>
            <p:cNvSpPr>
              <a:spLocks noChangeAspect="1"/>
            </p:cNvSpPr>
            <p:nvPr/>
          </p:nvSpPr>
          <p:spPr bwMode="auto">
            <a:xfrm>
              <a:off x="3903688" y="300606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4" name="Oval 683"/>
            <p:cNvSpPr>
              <a:spLocks noChangeAspect="1"/>
            </p:cNvSpPr>
            <p:nvPr/>
          </p:nvSpPr>
          <p:spPr bwMode="auto">
            <a:xfrm>
              <a:off x="4077185" y="300606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5" name="Oval 684"/>
            <p:cNvSpPr>
              <a:spLocks noChangeAspect="1"/>
            </p:cNvSpPr>
            <p:nvPr/>
          </p:nvSpPr>
          <p:spPr bwMode="auto">
            <a:xfrm>
              <a:off x="4250680" y="300606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6" name="Oval 685"/>
            <p:cNvSpPr>
              <a:spLocks noChangeAspect="1"/>
            </p:cNvSpPr>
            <p:nvPr/>
          </p:nvSpPr>
          <p:spPr bwMode="auto">
            <a:xfrm>
              <a:off x="2689206"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7" name="Oval 686"/>
            <p:cNvSpPr>
              <a:spLocks noChangeAspect="1"/>
            </p:cNvSpPr>
            <p:nvPr/>
          </p:nvSpPr>
          <p:spPr bwMode="auto">
            <a:xfrm>
              <a:off x="2862704"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8" name="Oval 687"/>
            <p:cNvSpPr>
              <a:spLocks noChangeAspect="1"/>
            </p:cNvSpPr>
            <p:nvPr/>
          </p:nvSpPr>
          <p:spPr bwMode="auto">
            <a:xfrm>
              <a:off x="3036201"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9" name="Oval 688"/>
            <p:cNvSpPr>
              <a:spLocks noChangeAspect="1"/>
            </p:cNvSpPr>
            <p:nvPr/>
          </p:nvSpPr>
          <p:spPr bwMode="auto">
            <a:xfrm>
              <a:off x="3209698"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90" name="Oval 689"/>
            <p:cNvSpPr>
              <a:spLocks noChangeAspect="1"/>
            </p:cNvSpPr>
            <p:nvPr/>
          </p:nvSpPr>
          <p:spPr bwMode="auto">
            <a:xfrm>
              <a:off x="3383196"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91" name="Oval 690"/>
            <p:cNvSpPr>
              <a:spLocks noChangeAspect="1"/>
            </p:cNvSpPr>
            <p:nvPr/>
          </p:nvSpPr>
          <p:spPr bwMode="auto">
            <a:xfrm>
              <a:off x="3556693"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92" name="Oval 691"/>
            <p:cNvSpPr>
              <a:spLocks noChangeAspect="1"/>
            </p:cNvSpPr>
            <p:nvPr/>
          </p:nvSpPr>
          <p:spPr bwMode="auto">
            <a:xfrm>
              <a:off x="3730191"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93" name="Oval 692"/>
            <p:cNvSpPr>
              <a:spLocks noChangeAspect="1"/>
            </p:cNvSpPr>
            <p:nvPr/>
          </p:nvSpPr>
          <p:spPr bwMode="auto">
            <a:xfrm>
              <a:off x="3903688"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94" name="Oval 693"/>
            <p:cNvSpPr>
              <a:spLocks noChangeAspect="1"/>
            </p:cNvSpPr>
            <p:nvPr/>
          </p:nvSpPr>
          <p:spPr bwMode="auto">
            <a:xfrm>
              <a:off x="4077185"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95" name="Oval 694"/>
            <p:cNvSpPr>
              <a:spLocks noChangeAspect="1"/>
            </p:cNvSpPr>
            <p:nvPr/>
          </p:nvSpPr>
          <p:spPr bwMode="auto">
            <a:xfrm>
              <a:off x="4250680" y="2828895"/>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96" name="Oval 695"/>
            <p:cNvSpPr>
              <a:spLocks noChangeAspect="1"/>
            </p:cNvSpPr>
            <p:nvPr/>
          </p:nvSpPr>
          <p:spPr bwMode="auto">
            <a:xfrm>
              <a:off x="2689206"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97" name="Oval 696"/>
            <p:cNvSpPr>
              <a:spLocks noChangeAspect="1"/>
            </p:cNvSpPr>
            <p:nvPr/>
          </p:nvSpPr>
          <p:spPr bwMode="auto">
            <a:xfrm>
              <a:off x="2862704"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98" name="Oval 697"/>
            <p:cNvSpPr>
              <a:spLocks noChangeAspect="1"/>
            </p:cNvSpPr>
            <p:nvPr/>
          </p:nvSpPr>
          <p:spPr bwMode="auto">
            <a:xfrm>
              <a:off x="3036201"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99" name="Oval 698"/>
            <p:cNvSpPr>
              <a:spLocks noChangeAspect="1"/>
            </p:cNvSpPr>
            <p:nvPr/>
          </p:nvSpPr>
          <p:spPr bwMode="auto">
            <a:xfrm>
              <a:off x="3209698"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00" name="Oval 699"/>
            <p:cNvSpPr>
              <a:spLocks noChangeAspect="1"/>
            </p:cNvSpPr>
            <p:nvPr/>
          </p:nvSpPr>
          <p:spPr bwMode="auto">
            <a:xfrm>
              <a:off x="3383196"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01" name="Oval 700"/>
            <p:cNvSpPr>
              <a:spLocks noChangeAspect="1"/>
            </p:cNvSpPr>
            <p:nvPr/>
          </p:nvSpPr>
          <p:spPr bwMode="auto">
            <a:xfrm>
              <a:off x="3556693"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02" name="Oval 701"/>
            <p:cNvSpPr>
              <a:spLocks noChangeAspect="1"/>
            </p:cNvSpPr>
            <p:nvPr/>
          </p:nvSpPr>
          <p:spPr bwMode="auto">
            <a:xfrm>
              <a:off x="3730191"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03" name="Oval 702"/>
            <p:cNvSpPr>
              <a:spLocks noChangeAspect="1"/>
            </p:cNvSpPr>
            <p:nvPr/>
          </p:nvSpPr>
          <p:spPr bwMode="auto">
            <a:xfrm>
              <a:off x="3903688"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04" name="Oval 703"/>
            <p:cNvSpPr>
              <a:spLocks noChangeAspect="1"/>
            </p:cNvSpPr>
            <p:nvPr/>
          </p:nvSpPr>
          <p:spPr bwMode="auto">
            <a:xfrm>
              <a:off x="4077185"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05" name="Oval 704"/>
            <p:cNvSpPr>
              <a:spLocks noChangeAspect="1"/>
            </p:cNvSpPr>
            <p:nvPr/>
          </p:nvSpPr>
          <p:spPr bwMode="auto">
            <a:xfrm>
              <a:off x="4250680" y="2651727"/>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06" name="Oval 705"/>
            <p:cNvSpPr>
              <a:spLocks noChangeAspect="1"/>
            </p:cNvSpPr>
            <p:nvPr/>
          </p:nvSpPr>
          <p:spPr bwMode="auto">
            <a:xfrm>
              <a:off x="2689206"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07" name="Oval 706"/>
            <p:cNvSpPr>
              <a:spLocks noChangeAspect="1"/>
            </p:cNvSpPr>
            <p:nvPr/>
          </p:nvSpPr>
          <p:spPr bwMode="auto">
            <a:xfrm>
              <a:off x="2862704"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08" name="Oval 707"/>
            <p:cNvSpPr>
              <a:spLocks noChangeAspect="1"/>
            </p:cNvSpPr>
            <p:nvPr/>
          </p:nvSpPr>
          <p:spPr bwMode="auto">
            <a:xfrm>
              <a:off x="3036201"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09" name="Oval 708"/>
            <p:cNvSpPr>
              <a:spLocks noChangeAspect="1"/>
            </p:cNvSpPr>
            <p:nvPr/>
          </p:nvSpPr>
          <p:spPr bwMode="auto">
            <a:xfrm>
              <a:off x="3209698"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10" name="Oval 709"/>
            <p:cNvSpPr>
              <a:spLocks noChangeAspect="1"/>
            </p:cNvSpPr>
            <p:nvPr/>
          </p:nvSpPr>
          <p:spPr bwMode="auto">
            <a:xfrm>
              <a:off x="3383196"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11" name="Oval 710"/>
            <p:cNvSpPr>
              <a:spLocks noChangeAspect="1"/>
            </p:cNvSpPr>
            <p:nvPr/>
          </p:nvSpPr>
          <p:spPr bwMode="auto">
            <a:xfrm>
              <a:off x="3556693"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12" name="Oval 711"/>
            <p:cNvSpPr>
              <a:spLocks noChangeAspect="1"/>
            </p:cNvSpPr>
            <p:nvPr/>
          </p:nvSpPr>
          <p:spPr bwMode="auto">
            <a:xfrm>
              <a:off x="3730191"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13" name="Oval 712"/>
            <p:cNvSpPr>
              <a:spLocks noChangeAspect="1"/>
            </p:cNvSpPr>
            <p:nvPr/>
          </p:nvSpPr>
          <p:spPr bwMode="auto">
            <a:xfrm>
              <a:off x="3903688"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14" name="Oval 713"/>
            <p:cNvSpPr>
              <a:spLocks noChangeAspect="1"/>
            </p:cNvSpPr>
            <p:nvPr/>
          </p:nvSpPr>
          <p:spPr bwMode="auto">
            <a:xfrm>
              <a:off x="4077185"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15" name="Oval 714"/>
            <p:cNvSpPr>
              <a:spLocks noChangeAspect="1"/>
            </p:cNvSpPr>
            <p:nvPr/>
          </p:nvSpPr>
          <p:spPr bwMode="auto">
            <a:xfrm>
              <a:off x="4250680"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16" name="Oval 715"/>
            <p:cNvSpPr>
              <a:spLocks noChangeAspect="1"/>
            </p:cNvSpPr>
            <p:nvPr/>
          </p:nvSpPr>
          <p:spPr bwMode="auto">
            <a:xfrm>
              <a:off x="2689206"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17" name="Oval 716"/>
            <p:cNvSpPr>
              <a:spLocks noChangeAspect="1"/>
            </p:cNvSpPr>
            <p:nvPr/>
          </p:nvSpPr>
          <p:spPr bwMode="auto">
            <a:xfrm>
              <a:off x="2862704"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18" name="Oval 717"/>
            <p:cNvSpPr>
              <a:spLocks noChangeAspect="1"/>
            </p:cNvSpPr>
            <p:nvPr/>
          </p:nvSpPr>
          <p:spPr bwMode="auto">
            <a:xfrm>
              <a:off x="3036201"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19" name="Oval 718"/>
            <p:cNvSpPr>
              <a:spLocks noChangeAspect="1"/>
            </p:cNvSpPr>
            <p:nvPr/>
          </p:nvSpPr>
          <p:spPr bwMode="auto">
            <a:xfrm>
              <a:off x="3209698"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0" name="Oval 719"/>
            <p:cNvSpPr>
              <a:spLocks noChangeAspect="1"/>
            </p:cNvSpPr>
            <p:nvPr/>
          </p:nvSpPr>
          <p:spPr bwMode="auto">
            <a:xfrm>
              <a:off x="3383196"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1" name="Oval 720"/>
            <p:cNvSpPr>
              <a:spLocks noChangeAspect="1"/>
            </p:cNvSpPr>
            <p:nvPr/>
          </p:nvSpPr>
          <p:spPr bwMode="auto">
            <a:xfrm>
              <a:off x="3556693"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2" name="Oval 721"/>
            <p:cNvSpPr>
              <a:spLocks noChangeAspect="1"/>
            </p:cNvSpPr>
            <p:nvPr/>
          </p:nvSpPr>
          <p:spPr bwMode="auto">
            <a:xfrm>
              <a:off x="3730191"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3" name="Oval 722"/>
            <p:cNvSpPr>
              <a:spLocks noChangeAspect="1"/>
            </p:cNvSpPr>
            <p:nvPr/>
          </p:nvSpPr>
          <p:spPr bwMode="auto">
            <a:xfrm>
              <a:off x="3903688"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4" name="Oval 723"/>
            <p:cNvSpPr>
              <a:spLocks noChangeAspect="1"/>
            </p:cNvSpPr>
            <p:nvPr/>
          </p:nvSpPr>
          <p:spPr bwMode="auto">
            <a:xfrm>
              <a:off x="4077185"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5" name="Oval 724"/>
            <p:cNvSpPr>
              <a:spLocks noChangeAspect="1"/>
            </p:cNvSpPr>
            <p:nvPr/>
          </p:nvSpPr>
          <p:spPr bwMode="auto">
            <a:xfrm>
              <a:off x="4250680"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6" name="Oval 725"/>
            <p:cNvSpPr>
              <a:spLocks noChangeAspect="1"/>
            </p:cNvSpPr>
            <p:nvPr/>
          </p:nvSpPr>
          <p:spPr bwMode="auto">
            <a:xfrm>
              <a:off x="2689206"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7" name="Oval 726"/>
            <p:cNvSpPr>
              <a:spLocks noChangeAspect="1"/>
            </p:cNvSpPr>
            <p:nvPr/>
          </p:nvSpPr>
          <p:spPr bwMode="auto">
            <a:xfrm>
              <a:off x="2862704"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8" name="Oval 727"/>
            <p:cNvSpPr>
              <a:spLocks noChangeAspect="1"/>
            </p:cNvSpPr>
            <p:nvPr/>
          </p:nvSpPr>
          <p:spPr bwMode="auto">
            <a:xfrm>
              <a:off x="3036201"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9" name="Oval 728"/>
            <p:cNvSpPr>
              <a:spLocks noChangeAspect="1"/>
            </p:cNvSpPr>
            <p:nvPr/>
          </p:nvSpPr>
          <p:spPr bwMode="auto">
            <a:xfrm>
              <a:off x="3209698"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30" name="Oval 729"/>
            <p:cNvSpPr>
              <a:spLocks noChangeAspect="1"/>
            </p:cNvSpPr>
            <p:nvPr/>
          </p:nvSpPr>
          <p:spPr bwMode="auto">
            <a:xfrm>
              <a:off x="3383196"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31" name="Oval 730"/>
            <p:cNvSpPr>
              <a:spLocks noChangeAspect="1"/>
            </p:cNvSpPr>
            <p:nvPr/>
          </p:nvSpPr>
          <p:spPr bwMode="auto">
            <a:xfrm>
              <a:off x="3556693"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32" name="Oval 731"/>
            <p:cNvSpPr>
              <a:spLocks noChangeAspect="1"/>
            </p:cNvSpPr>
            <p:nvPr/>
          </p:nvSpPr>
          <p:spPr bwMode="auto">
            <a:xfrm>
              <a:off x="3730191"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33" name="Oval 732"/>
            <p:cNvSpPr>
              <a:spLocks noChangeAspect="1"/>
            </p:cNvSpPr>
            <p:nvPr/>
          </p:nvSpPr>
          <p:spPr bwMode="auto">
            <a:xfrm>
              <a:off x="3903688"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34" name="Oval 733"/>
            <p:cNvSpPr>
              <a:spLocks noChangeAspect="1"/>
            </p:cNvSpPr>
            <p:nvPr/>
          </p:nvSpPr>
          <p:spPr bwMode="auto">
            <a:xfrm>
              <a:off x="4077185"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35" name="Oval 734"/>
            <p:cNvSpPr>
              <a:spLocks noChangeAspect="1"/>
            </p:cNvSpPr>
            <p:nvPr/>
          </p:nvSpPr>
          <p:spPr bwMode="auto">
            <a:xfrm>
              <a:off x="4250680"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736" name="Group 735"/>
          <p:cNvGrpSpPr/>
          <p:nvPr/>
        </p:nvGrpSpPr>
        <p:grpSpPr>
          <a:xfrm>
            <a:off x="4717472" y="2968286"/>
            <a:ext cx="1721447" cy="1754484"/>
            <a:chOff x="4709274" y="2120224"/>
            <a:chExt cx="1721447" cy="1754484"/>
          </a:xfrm>
        </p:grpSpPr>
        <p:sp>
          <p:nvSpPr>
            <p:cNvPr id="737" name="Oval 736"/>
            <p:cNvSpPr>
              <a:spLocks noChangeAspect="1"/>
            </p:cNvSpPr>
            <p:nvPr/>
          </p:nvSpPr>
          <p:spPr bwMode="auto">
            <a:xfrm>
              <a:off x="4709274" y="371473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38" name="Oval 737"/>
            <p:cNvSpPr>
              <a:spLocks noChangeAspect="1"/>
            </p:cNvSpPr>
            <p:nvPr/>
          </p:nvSpPr>
          <p:spPr bwMode="auto">
            <a:xfrm>
              <a:off x="4882772" y="371473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39" name="Oval 738"/>
            <p:cNvSpPr>
              <a:spLocks noChangeAspect="1"/>
            </p:cNvSpPr>
            <p:nvPr/>
          </p:nvSpPr>
          <p:spPr bwMode="auto">
            <a:xfrm>
              <a:off x="5056269" y="371473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0" name="Oval 739"/>
            <p:cNvSpPr>
              <a:spLocks noChangeAspect="1"/>
            </p:cNvSpPr>
            <p:nvPr/>
          </p:nvSpPr>
          <p:spPr bwMode="auto">
            <a:xfrm>
              <a:off x="5229766" y="371473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1" name="Oval 740"/>
            <p:cNvSpPr>
              <a:spLocks noChangeAspect="1"/>
            </p:cNvSpPr>
            <p:nvPr/>
          </p:nvSpPr>
          <p:spPr bwMode="auto">
            <a:xfrm>
              <a:off x="5403264" y="371473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2" name="Oval 741"/>
            <p:cNvSpPr>
              <a:spLocks noChangeAspect="1"/>
            </p:cNvSpPr>
            <p:nvPr/>
          </p:nvSpPr>
          <p:spPr bwMode="auto">
            <a:xfrm>
              <a:off x="5576761" y="371473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3" name="Oval 742"/>
            <p:cNvSpPr>
              <a:spLocks noChangeAspect="1"/>
            </p:cNvSpPr>
            <p:nvPr/>
          </p:nvSpPr>
          <p:spPr bwMode="auto">
            <a:xfrm>
              <a:off x="5750259" y="371473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4" name="Oval 743"/>
            <p:cNvSpPr>
              <a:spLocks noChangeAspect="1"/>
            </p:cNvSpPr>
            <p:nvPr/>
          </p:nvSpPr>
          <p:spPr bwMode="auto">
            <a:xfrm>
              <a:off x="5923756" y="371473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5" name="Oval 744"/>
            <p:cNvSpPr>
              <a:spLocks noChangeAspect="1"/>
            </p:cNvSpPr>
            <p:nvPr/>
          </p:nvSpPr>
          <p:spPr bwMode="auto">
            <a:xfrm>
              <a:off x="6097253" y="371473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6" name="Oval 745"/>
            <p:cNvSpPr>
              <a:spLocks noChangeAspect="1"/>
            </p:cNvSpPr>
            <p:nvPr/>
          </p:nvSpPr>
          <p:spPr bwMode="auto">
            <a:xfrm>
              <a:off x="6270748" y="371473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7" name="Oval 746"/>
            <p:cNvSpPr>
              <a:spLocks noChangeAspect="1"/>
            </p:cNvSpPr>
            <p:nvPr/>
          </p:nvSpPr>
          <p:spPr bwMode="auto">
            <a:xfrm>
              <a:off x="4709274" y="353756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8" name="Oval 747"/>
            <p:cNvSpPr>
              <a:spLocks noChangeAspect="1"/>
            </p:cNvSpPr>
            <p:nvPr/>
          </p:nvSpPr>
          <p:spPr bwMode="auto">
            <a:xfrm>
              <a:off x="4882772" y="353756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9" name="Oval 748"/>
            <p:cNvSpPr>
              <a:spLocks noChangeAspect="1"/>
            </p:cNvSpPr>
            <p:nvPr/>
          </p:nvSpPr>
          <p:spPr bwMode="auto">
            <a:xfrm>
              <a:off x="5056269" y="353756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50" name="Oval 749"/>
            <p:cNvSpPr>
              <a:spLocks noChangeAspect="1"/>
            </p:cNvSpPr>
            <p:nvPr/>
          </p:nvSpPr>
          <p:spPr bwMode="auto">
            <a:xfrm>
              <a:off x="5229766" y="353756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51" name="Oval 750"/>
            <p:cNvSpPr>
              <a:spLocks noChangeAspect="1"/>
            </p:cNvSpPr>
            <p:nvPr/>
          </p:nvSpPr>
          <p:spPr bwMode="auto">
            <a:xfrm>
              <a:off x="5403264" y="353756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52" name="Oval 751"/>
            <p:cNvSpPr>
              <a:spLocks noChangeAspect="1"/>
            </p:cNvSpPr>
            <p:nvPr/>
          </p:nvSpPr>
          <p:spPr bwMode="auto">
            <a:xfrm>
              <a:off x="5576761" y="353756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53" name="Oval 752"/>
            <p:cNvSpPr>
              <a:spLocks noChangeAspect="1"/>
            </p:cNvSpPr>
            <p:nvPr/>
          </p:nvSpPr>
          <p:spPr bwMode="auto">
            <a:xfrm>
              <a:off x="5750259" y="353756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54" name="Oval 753"/>
            <p:cNvSpPr>
              <a:spLocks noChangeAspect="1"/>
            </p:cNvSpPr>
            <p:nvPr/>
          </p:nvSpPr>
          <p:spPr bwMode="auto">
            <a:xfrm>
              <a:off x="5923756" y="353756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55" name="Oval 754"/>
            <p:cNvSpPr>
              <a:spLocks noChangeAspect="1"/>
            </p:cNvSpPr>
            <p:nvPr/>
          </p:nvSpPr>
          <p:spPr bwMode="auto">
            <a:xfrm>
              <a:off x="6097253" y="353756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56" name="Oval 755"/>
            <p:cNvSpPr>
              <a:spLocks noChangeAspect="1"/>
            </p:cNvSpPr>
            <p:nvPr/>
          </p:nvSpPr>
          <p:spPr bwMode="auto">
            <a:xfrm>
              <a:off x="6270748" y="353756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57" name="Oval 756"/>
            <p:cNvSpPr>
              <a:spLocks noChangeAspect="1"/>
            </p:cNvSpPr>
            <p:nvPr/>
          </p:nvSpPr>
          <p:spPr bwMode="auto">
            <a:xfrm>
              <a:off x="4709274" y="3360398"/>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58" name="Oval 757"/>
            <p:cNvSpPr>
              <a:spLocks noChangeAspect="1"/>
            </p:cNvSpPr>
            <p:nvPr/>
          </p:nvSpPr>
          <p:spPr bwMode="auto">
            <a:xfrm>
              <a:off x="4882772" y="3360398"/>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59" name="Oval 758"/>
            <p:cNvSpPr>
              <a:spLocks noChangeAspect="1"/>
            </p:cNvSpPr>
            <p:nvPr/>
          </p:nvSpPr>
          <p:spPr bwMode="auto">
            <a:xfrm>
              <a:off x="5056269" y="3360398"/>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60" name="Oval 759"/>
            <p:cNvSpPr>
              <a:spLocks noChangeAspect="1"/>
            </p:cNvSpPr>
            <p:nvPr/>
          </p:nvSpPr>
          <p:spPr bwMode="auto">
            <a:xfrm>
              <a:off x="5229766" y="3360398"/>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61" name="Oval 760"/>
            <p:cNvSpPr>
              <a:spLocks noChangeAspect="1"/>
            </p:cNvSpPr>
            <p:nvPr/>
          </p:nvSpPr>
          <p:spPr bwMode="auto">
            <a:xfrm>
              <a:off x="5403264" y="3360398"/>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62" name="Oval 761"/>
            <p:cNvSpPr>
              <a:spLocks noChangeAspect="1"/>
            </p:cNvSpPr>
            <p:nvPr/>
          </p:nvSpPr>
          <p:spPr bwMode="auto">
            <a:xfrm>
              <a:off x="5576761" y="3360398"/>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63" name="Oval 762"/>
            <p:cNvSpPr>
              <a:spLocks noChangeAspect="1"/>
            </p:cNvSpPr>
            <p:nvPr/>
          </p:nvSpPr>
          <p:spPr bwMode="auto">
            <a:xfrm>
              <a:off x="5750259" y="3360398"/>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64" name="Oval 763"/>
            <p:cNvSpPr>
              <a:spLocks noChangeAspect="1"/>
            </p:cNvSpPr>
            <p:nvPr/>
          </p:nvSpPr>
          <p:spPr bwMode="auto">
            <a:xfrm>
              <a:off x="5923756" y="3360398"/>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65" name="Oval 764"/>
            <p:cNvSpPr>
              <a:spLocks noChangeAspect="1"/>
            </p:cNvSpPr>
            <p:nvPr/>
          </p:nvSpPr>
          <p:spPr bwMode="auto">
            <a:xfrm>
              <a:off x="6097253" y="3360398"/>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66" name="Oval 765"/>
            <p:cNvSpPr>
              <a:spLocks noChangeAspect="1"/>
            </p:cNvSpPr>
            <p:nvPr/>
          </p:nvSpPr>
          <p:spPr bwMode="auto">
            <a:xfrm>
              <a:off x="6270748" y="3360398"/>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67" name="Oval 766"/>
            <p:cNvSpPr>
              <a:spLocks noChangeAspect="1"/>
            </p:cNvSpPr>
            <p:nvPr/>
          </p:nvSpPr>
          <p:spPr bwMode="auto">
            <a:xfrm>
              <a:off x="4709274" y="3183230"/>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68" name="Oval 767"/>
            <p:cNvSpPr>
              <a:spLocks noChangeAspect="1"/>
            </p:cNvSpPr>
            <p:nvPr/>
          </p:nvSpPr>
          <p:spPr bwMode="auto">
            <a:xfrm>
              <a:off x="4882772" y="3183230"/>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69" name="Oval 768"/>
            <p:cNvSpPr>
              <a:spLocks noChangeAspect="1"/>
            </p:cNvSpPr>
            <p:nvPr/>
          </p:nvSpPr>
          <p:spPr bwMode="auto">
            <a:xfrm>
              <a:off x="5056269" y="3183230"/>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70" name="Oval 769"/>
            <p:cNvSpPr>
              <a:spLocks noChangeAspect="1"/>
            </p:cNvSpPr>
            <p:nvPr/>
          </p:nvSpPr>
          <p:spPr bwMode="auto">
            <a:xfrm>
              <a:off x="5229766" y="3183230"/>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71" name="Oval 770"/>
            <p:cNvSpPr>
              <a:spLocks noChangeAspect="1"/>
            </p:cNvSpPr>
            <p:nvPr/>
          </p:nvSpPr>
          <p:spPr bwMode="auto">
            <a:xfrm>
              <a:off x="5403264" y="3183230"/>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72" name="Oval 771"/>
            <p:cNvSpPr>
              <a:spLocks noChangeAspect="1"/>
            </p:cNvSpPr>
            <p:nvPr/>
          </p:nvSpPr>
          <p:spPr bwMode="auto">
            <a:xfrm>
              <a:off x="5576761" y="3183230"/>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73" name="Oval 772"/>
            <p:cNvSpPr>
              <a:spLocks noChangeAspect="1"/>
            </p:cNvSpPr>
            <p:nvPr/>
          </p:nvSpPr>
          <p:spPr bwMode="auto">
            <a:xfrm>
              <a:off x="5750259" y="3183230"/>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74" name="Oval 773"/>
            <p:cNvSpPr>
              <a:spLocks noChangeAspect="1"/>
            </p:cNvSpPr>
            <p:nvPr/>
          </p:nvSpPr>
          <p:spPr bwMode="auto">
            <a:xfrm>
              <a:off x="5923756" y="3183230"/>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75" name="Oval 774"/>
            <p:cNvSpPr>
              <a:spLocks noChangeAspect="1"/>
            </p:cNvSpPr>
            <p:nvPr/>
          </p:nvSpPr>
          <p:spPr bwMode="auto">
            <a:xfrm>
              <a:off x="6097253" y="3183230"/>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76" name="Oval 775"/>
            <p:cNvSpPr>
              <a:spLocks noChangeAspect="1"/>
            </p:cNvSpPr>
            <p:nvPr/>
          </p:nvSpPr>
          <p:spPr bwMode="auto">
            <a:xfrm>
              <a:off x="6270748" y="3183230"/>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77" name="Oval 776"/>
            <p:cNvSpPr>
              <a:spLocks noChangeAspect="1"/>
            </p:cNvSpPr>
            <p:nvPr/>
          </p:nvSpPr>
          <p:spPr bwMode="auto">
            <a:xfrm>
              <a:off x="4709274" y="3006062"/>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78" name="Oval 777"/>
            <p:cNvSpPr>
              <a:spLocks noChangeAspect="1"/>
            </p:cNvSpPr>
            <p:nvPr/>
          </p:nvSpPr>
          <p:spPr bwMode="auto">
            <a:xfrm>
              <a:off x="4882772" y="3006062"/>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79" name="Oval 778"/>
            <p:cNvSpPr>
              <a:spLocks noChangeAspect="1"/>
            </p:cNvSpPr>
            <p:nvPr/>
          </p:nvSpPr>
          <p:spPr bwMode="auto">
            <a:xfrm>
              <a:off x="5056269" y="3006062"/>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0" name="Oval 779"/>
            <p:cNvSpPr>
              <a:spLocks noChangeAspect="1"/>
            </p:cNvSpPr>
            <p:nvPr/>
          </p:nvSpPr>
          <p:spPr bwMode="auto">
            <a:xfrm>
              <a:off x="5229766" y="3006062"/>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1" name="Oval 780"/>
            <p:cNvSpPr>
              <a:spLocks noChangeAspect="1"/>
            </p:cNvSpPr>
            <p:nvPr/>
          </p:nvSpPr>
          <p:spPr bwMode="auto">
            <a:xfrm>
              <a:off x="5403264" y="3006062"/>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2" name="Oval 781"/>
            <p:cNvSpPr>
              <a:spLocks noChangeAspect="1"/>
            </p:cNvSpPr>
            <p:nvPr/>
          </p:nvSpPr>
          <p:spPr bwMode="auto">
            <a:xfrm>
              <a:off x="5576761" y="3006062"/>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3" name="Oval 782"/>
            <p:cNvSpPr>
              <a:spLocks noChangeAspect="1"/>
            </p:cNvSpPr>
            <p:nvPr/>
          </p:nvSpPr>
          <p:spPr bwMode="auto">
            <a:xfrm>
              <a:off x="5750259" y="3006062"/>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4" name="Oval 783"/>
            <p:cNvSpPr>
              <a:spLocks noChangeAspect="1"/>
            </p:cNvSpPr>
            <p:nvPr/>
          </p:nvSpPr>
          <p:spPr bwMode="auto">
            <a:xfrm>
              <a:off x="5923756" y="3006062"/>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5" name="Oval 784"/>
            <p:cNvSpPr>
              <a:spLocks noChangeAspect="1"/>
            </p:cNvSpPr>
            <p:nvPr/>
          </p:nvSpPr>
          <p:spPr bwMode="auto">
            <a:xfrm>
              <a:off x="6097253" y="3006062"/>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6" name="Oval 785"/>
            <p:cNvSpPr>
              <a:spLocks noChangeAspect="1"/>
            </p:cNvSpPr>
            <p:nvPr/>
          </p:nvSpPr>
          <p:spPr bwMode="auto">
            <a:xfrm>
              <a:off x="6270748" y="3006062"/>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7" name="Oval 786"/>
            <p:cNvSpPr>
              <a:spLocks noChangeAspect="1"/>
            </p:cNvSpPr>
            <p:nvPr/>
          </p:nvSpPr>
          <p:spPr bwMode="auto">
            <a:xfrm>
              <a:off x="4709274" y="282889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8" name="Oval 787"/>
            <p:cNvSpPr>
              <a:spLocks noChangeAspect="1"/>
            </p:cNvSpPr>
            <p:nvPr/>
          </p:nvSpPr>
          <p:spPr bwMode="auto">
            <a:xfrm>
              <a:off x="4882772" y="282889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9" name="Oval 788"/>
            <p:cNvSpPr>
              <a:spLocks noChangeAspect="1"/>
            </p:cNvSpPr>
            <p:nvPr/>
          </p:nvSpPr>
          <p:spPr bwMode="auto">
            <a:xfrm>
              <a:off x="5056269" y="282889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90" name="Oval 789"/>
            <p:cNvSpPr>
              <a:spLocks noChangeAspect="1"/>
            </p:cNvSpPr>
            <p:nvPr/>
          </p:nvSpPr>
          <p:spPr bwMode="auto">
            <a:xfrm>
              <a:off x="5229766" y="282889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91" name="Oval 790"/>
            <p:cNvSpPr>
              <a:spLocks noChangeAspect="1"/>
            </p:cNvSpPr>
            <p:nvPr/>
          </p:nvSpPr>
          <p:spPr bwMode="auto">
            <a:xfrm>
              <a:off x="5403264" y="282889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92" name="Oval 791"/>
            <p:cNvSpPr>
              <a:spLocks noChangeAspect="1"/>
            </p:cNvSpPr>
            <p:nvPr/>
          </p:nvSpPr>
          <p:spPr bwMode="auto">
            <a:xfrm>
              <a:off x="5576761" y="282889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93" name="Oval 792"/>
            <p:cNvSpPr>
              <a:spLocks noChangeAspect="1"/>
            </p:cNvSpPr>
            <p:nvPr/>
          </p:nvSpPr>
          <p:spPr bwMode="auto">
            <a:xfrm>
              <a:off x="5750259" y="282889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94" name="Oval 793"/>
            <p:cNvSpPr>
              <a:spLocks noChangeAspect="1"/>
            </p:cNvSpPr>
            <p:nvPr/>
          </p:nvSpPr>
          <p:spPr bwMode="auto">
            <a:xfrm>
              <a:off x="5923756" y="282889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95" name="Oval 794"/>
            <p:cNvSpPr>
              <a:spLocks noChangeAspect="1"/>
            </p:cNvSpPr>
            <p:nvPr/>
          </p:nvSpPr>
          <p:spPr bwMode="auto">
            <a:xfrm>
              <a:off x="6097253" y="282889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96" name="Oval 795"/>
            <p:cNvSpPr>
              <a:spLocks noChangeAspect="1"/>
            </p:cNvSpPr>
            <p:nvPr/>
          </p:nvSpPr>
          <p:spPr bwMode="auto">
            <a:xfrm>
              <a:off x="6270748" y="2828895"/>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97" name="Oval 796"/>
            <p:cNvSpPr>
              <a:spLocks noChangeAspect="1"/>
            </p:cNvSpPr>
            <p:nvPr/>
          </p:nvSpPr>
          <p:spPr bwMode="auto">
            <a:xfrm>
              <a:off x="4709274" y="2651727"/>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98" name="Oval 797"/>
            <p:cNvSpPr>
              <a:spLocks noChangeAspect="1"/>
            </p:cNvSpPr>
            <p:nvPr/>
          </p:nvSpPr>
          <p:spPr bwMode="auto">
            <a:xfrm>
              <a:off x="4882772" y="2651727"/>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99" name="Oval 798"/>
            <p:cNvSpPr>
              <a:spLocks noChangeAspect="1"/>
            </p:cNvSpPr>
            <p:nvPr/>
          </p:nvSpPr>
          <p:spPr bwMode="auto">
            <a:xfrm>
              <a:off x="5056269" y="2651727"/>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00" name="Oval 799"/>
            <p:cNvSpPr>
              <a:spLocks noChangeAspect="1"/>
            </p:cNvSpPr>
            <p:nvPr/>
          </p:nvSpPr>
          <p:spPr bwMode="auto">
            <a:xfrm>
              <a:off x="5229766" y="2651727"/>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01" name="Oval 800"/>
            <p:cNvSpPr>
              <a:spLocks noChangeAspect="1"/>
            </p:cNvSpPr>
            <p:nvPr/>
          </p:nvSpPr>
          <p:spPr bwMode="auto">
            <a:xfrm>
              <a:off x="5403264" y="2651727"/>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02" name="Oval 801"/>
            <p:cNvSpPr>
              <a:spLocks noChangeAspect="1"/>
            </p:cNvSpPr>
            <p:nvPr/>
          </p:nvSpPr>
          <p:spPr bwMode="auto">
            <a:xfrm>
              <a:off x="5576761" y="2651727"/>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03" name="Oval 802"/>
            <p:cNvSpPr>
              <a:spLocks noChangeAspect="1"/>
            </p:cNvSpPr>
            <p:nvPr/>
          </p:nvSpPr>
          <p:spPr bwMode="auto">
            <a:xfrm>
              <a:off x="5750259" y="2651727"/>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04" name="Oval 803"/>
            <p:cNvSpPr>
              <a:spLocks noChangeAspect="1"/>
            </p:cNvSpPr>
            <p:nvPr/>
          </p:nvSpPr>
          <p:spPr bwMode="auto">
            <a:xfrm>
              <a:off x="5923756" y="2651727"/>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05" name="Oval 804"/>
            <p:cNvSpPr>
              <a:spLocks noChangeAspect="1"/>
            </p:cNvSpPr>
            <p:nvPr/>
          </p:nvSpPr>
          <p:spPr bwMode="auto">
            <a:xfrm>
              <a:off x="6097253" y="2651727"/>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06" name="Oval 805"/>
            <p:cNvSpPr>
              <a:spLocks noChangeAspect="1"/>
            </p:cNvSpPr>
            <p:nvPr/>
          </p:nvSpPr>
          <p:spPr bwMode="auto">
            <a:xfrm>
              <a:off x="6270748" y="2651727"/>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07" name="Oval 806"/>
            <p:cNvSpPr>
              <a:spLocks noChangeAspect="1"/>
            </p:cNvSpPr>
            <p:nvPr/>
          </p:nvSpPr>
          <p:spPr bwMode="auto">
            <a:xfrm>
              <a:off x="4709274" y="2474559"/>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08" name="Oval 807"/>
            <p:cNvSpPr>
              <a:spLocks noChangeAspect="1"/>
            </p:cNvSpPr>
            <p:nvPr/>
          </p:nvSpPr>
          <p:spPr bwMode="auto">
            <a:xfrm>
              <a:off x="4882772" y="2474559"/>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09" name="Oval 808"/>
            <p:cNvSpPr>
              <a:spLocks noChangeAspect="1"/>
            </p:cNvSpPr>
            <p:nvPr/>
          </p:nvSpPr>
          <p:spPr bwMode="auto">
            <a:xfrm>
              <a:off x="5056269" y="2474559"/>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0" name="Oval 809"/>
            <p:cNvSpPr>
              <a:spLocks noChangeAspect="1"/>
            </p:cNvSpPr>
            <p:nvPr/>
          </p:nvSpPr>
          <p:spPr bwMode="auto">
            <a:xfrm>
              <a:off x="5229766" y="2474559"/>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1" name="Oval 810"/>
            <p:cNvSpPr>
              <a:spLocks noChangeAspect="1"/>
            </p:cNvSpPr>
            <p:nvPr/>
          </p:nvSpPr>
          <p:spPr bwMode="auto">
            <a:xfrm>
              <a:off x="5403264" y="2474559"/>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2" name="Oval 811"/>
            <p:cNvSpPr>
              <a:spLocks noChangeAspect="1"/>
            </p:cNvSpPr>
            <p:nvPr/>
          </p:nvSpPr>
          <p:spPr bwMode="auto">
            <a:xfrm>
              <a:off x="5576761" y="2474559"/>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3" name="Oval 812"/>
            <p:cNvSpPr>
              <a:spLocks noChangeAspect="1"/>
            </p:cNvSpPr>
            <p:nvPr/>
          </p:nvSpPr>
          <p:spPr bwMode="auto">
            <a:xfrm>
              <a:off x="5750259" y="2474559"/>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4" name="Oval 813"/>
            <p:cNvSpPr>
              <a:spLocks noChangeAspect="1"/>
            </p:cNvSpPr>
            <p:nvPr/>
          </p:nvSpPr>
          <p:spPr bwMode="auto">
            <a:xfrm>
              <a:off x="5923756" y="2474559"/>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5" name="Oval 814"/>
            <p:cNvSpPr>
              <a:spLocks noChangeAspect="1"/>
            </p:cNvSpPr>
            <p:nvPr/>
          </p:nvSpPr>
          <p:spPr bwMode="auto">
            <a:xfrm>
              <a:off x="6097253" y="2474559"/>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6" name="Oval 815"/>
            <p:cNvSpPr>
              <a:spLocks noChangeAspect="1"/>
            </p:cNvSpPr>
            <p:nvPr/>
          </p:nvSpPr>
          <p:spPr bwMode="auto">
            <a:xfrm>
              <a:off x="6270748" y="2474559"/>
              <a:ext cx="159973" cy="159973"/>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7" name="Oval 816"/>
            <p:cNvSpPr>
              <a:spLocks noChangeAspect="1"/>
            </p:cNvSpPr>
            <p:nvPr/>
          </p:nvSpPr>
          <p:spPr bwMode="auto">
            <a:xfrm>
              <a:off x="4709274"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8" name="Oval 817"/>
            <p:cNvSpPr>
              <a:spLocks noChangeAspect="1"/>
            </p:cNvSpPr>
            <p:nvPr/>
          </p:nvSpPr>
          <p:spPr bwMode="auto">
            <a:xfrm>
              <a:off x="4882772"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9" name="Oval 818"/>
            <p:cNvSpPr>
              <a:spLocks noChangeAspect="1"/>
            </p:cNvSpPr>
            <p:nvPr/>
          </p:nvSpPr>
          <p:spPr bwMode="auto">
            <a:xfrm>
              <a:off x="5056269"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20" name="Oval 819"/>
            <p:cNvSpPr>
              <a:spLocks noChangeAspect="1"/>
            </p:cNvSpPr>
            <p:nvPr/>
          </p:nvSpPr>
          <p:spPr bwMode="auto">
            <a:xfrm>
              <a:off x="5229766"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21" name="Oval 820"/>
            <p:cNvSpPr>
              <a:spLocks noChangeAspect="1"/>
            </p:cNvSpPr>
            <p:nvPr/>
          </p:nvSpPr>
          <p:spPr bwMode="auto">
            <a:xfrm>
              <a:off x="5403264"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22" name="Oval 821"/>
            <p:cNvSpPr>
              <a:spLocks noChangeAspect="1"/>
            </p:cNvSpPr>
            <p:nvPr/>
          </p:nvSpPr>
          <p:spPr bwMode="auto">
            <a:xfrm>
              <a:off x="5576761"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23" name="Oval 822"/>
            <p:cNvSpPr>
              <a:spLocks noChangeAspect="1"/>
            </p:cNvSpPr>
            <p:nvPr/>
          </p:nvSpPr>
          <p:spPr bwMode="auto">
            <a:xfrm>
              <a:off x="5750259"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24" name="Oval 823"/>
            <p:cNvSpPr>
              <a:spLocks noChangeAspect="1"/>
            </p:cNvSpPr>
            <p:nvPr/>
          </p:nvSpPr>
          <p:spPr bwMode="auto">
            <a:xfrm>
              <a:off x="5923756"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25" name="Oval 824"/>
            <p:cNvSpPr>
              <a:spLocks noChangeAspect="1"/>
            </p:cNvSpPr>
            <p:nvPr/>
          </p:nvSpPr>
          <p:spPr bwMode="auto">
            <a:xfrm>
              <a:off x="6097253"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26" name="Oval 825"/>
            <p:cNvSpPr>
              <a:spLocks noChangeAspect="1"/>
            </p:cNvSpPr>
            <p:nvPr/>
          </p:nvSpPr>
          <p:spPr bwMode="auto">
            <a:xfrm>
              <a:off x="6270748"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27" name="Oval 826"/>
            <p:cNvSpPr>
              <a:spLocks noChangeAspect="1"/>
            </p:cNvSpPr>
            <p:nvPr/>
          </p:nvSpPr>
          <p:spPr bwMode="auto">
            <a:xfrm>
              <a:off x="4709274"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28" name="Oval 827"/>
            <p:cNvSpPr>
              <a:spLocks noChangeAspect="1"/>
            </p:cNvSpPr>
            <p:nvPr/>
          </p:nvSpPr>
          <p:spPr bwMode="auto">
            <a:xfrm>
              <a:off x="4882772"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29" name="Oval 828"/>
            <p:cNvSpPr>
              <a:spLocks noChangeAspect="1"/>
            </p:cNvSpPr>
            <p:nvPr/>
          </p:nvSpPr>
          <p:spPr bwMode="auto">
            <a:xfrm>
              <a:off x="5056269"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30" name="Oval 829"/>
            <p:cNvSpPr>
              <a:spLocks noChangeAspect="1"/>
            </p:cNvSpPr>
            <p:nvPr/>
          </p:nvSpPr>
          <p:spPr bwMode="auto">
            <a:xfrm>
              <a:off x="5229766"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31" name="Oval 830"/>
            <p:cNvSpPr>
              <a:spLocks noChangeAspect="1"/>
            </p:cNvSpPr>
            <p:nvPr/>
          </p:nvSpPr>
          <p:spPr bwMode="auto">
            <a:xfrm>
              <a:off x="5403264"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32" name="Oval 831"/>
            <p:cNvSpPr>
              <a:spLocks noChangeAspect="1"/>
            </p:cNvSpPr>
            <p:nvPr/>
          </p:nvSpPr>
          <p:spPr bwMode="auto">
            <a:xfrm>
              <a:off x="5576761"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33" name="Oval 832"/>
            <p:cNvSpPr>
              <a:spLocks noChangeAspect="1"/>
            </p:cNvSpPr>
            <p:nvPr/>
          </p:nvSpPr>
          <p:spPr bwMode="auto">
            <a:xfrm>
              <a:off x="5750259"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34" name="Oval 833"/>
            <p:cNvSpPr>
              <a:spLocks noChangeAspect="1"/>
            </p:cNvSpPr>
            <p:nvPr/>
          </p:nvSpPr>
          <p:spPr bwMode="auto">
            <a:xfrm>
              <a:off x="5923756"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35" name="Oval 834"/>
            <p:cNvSpPr>
              <a:spLocks noChangeAspect="1"/>
            </p:cNvSpPr>
            <p:nvPr/>
          </p:nvSpPr>
          <p:spPr bwMode="auto">
            <a:xfrm>
              <a:off x="6097253"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36" name="Oval 835"/>
            <p:cNvSpPr>
              <a:spLocks noChangeAspect="1"/>
            </p:cNvSpPr>
            <p:nvPr/>
          </p:nvSpPr>
          <p:spPr bwMode="auto">
            <a:xfrm>
              <a:off x="6270748"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837" name="Group 836"/>
          <p:cNvGrpSpPr/>
          <p:nvPr/>
        </p:nvGrpSpPr>
        <p:grpSpPr>
          <a:xfrm>
            <a:off x="6741635" y="2968286"/>
            <a:ext cx="1721447" cy="1754484"/>
            <a:chOff x="6729343" y="2120224"/>
            <a:chExt cx="1721447" cy="1754484"/>
          </a:xfrm>
        </p:grpSpPr>
        <p:sp>
          <p:nvSpPr>
            <p:cNvPr id="838" name="Oval 837"/>
            <p:cNvSpPr>
              <a:spLocks noChangeAspect="1"/>
            </p:cNvSpPr>
            <p:nvPr/>
          </p:nvSpPr>
          <p:spPr bwMode="auto">
            <a:xfrm>
              <a:off x="6729343" y="371473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39" name="Oval 838"/>
            <p:cNvSpPr>
              <a:spLocks noChangeAspect="1"/>
            </p:cNvSpPr>
            <p:nvPr/>
          </p:nvSpPr>
          <p:spPr bwMode="auto">
            <a:xfrm>
              <a:off x="6902841" y="371473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0" name="Oval 839"/>
            <p:cNvSpPr>
              <a:spLocks noChangeAspect="1"/>
            </p:cNvSpPr>
            <p:nvPr/>
          </p:nvSpPr>
          <p:spPr bwMode="auto">
            <a:xfrm>
              <a:off x="7076338" y="371473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1" name="Oval 840"/>
            <p:cNvSpPr>
              <a:spLocks noChangeAspect="1"/>
            </p:cNvSpPr>
            <p:nvPr/>
          </p:nvSpPr>
          <p:spPr bwMode="auto">
            <a:xfrm>
              <a:off x="7249835" y="371473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2" name="Oval 841"/>
            <p:cNvSpPr>
              <a:spLocks noChangeAspect="1"/>
            </p:cNvSpPr>
            <p:nvPr/>
          </p:nvSpPr>
          <p:spPr bwMode="auto">
            <a:xfrm>
              <a:off x="7423333" y="371473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3" name="Oval 842"/>
            <p:cNvSpPr>
              <a:spLocks noChangeAspect="1"/>
            </p:cNvSpPr>
            <p:nvPr/>
          </p:nvSpPr>
          <p:spPr bwMode="auto">
            <a:xfrm>
              <a:off x="7596830" y="371473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4" name="Oval 843"/>
            <p:cNvSpPr>
              <a:spLocks noChangeAspect="1"/>
            </p:cNvSpPr>
            <p:nvPr/>
          </p:nvSpPr>
          <p:spPr bwMode="auto">
            <a:xfrm>
              <a:off x="7770328" y="371473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5" name="Oval 844"/>
            <p:cNvSpPr>
              <a:spLocks noChangeAspect="1"/>
            </p:cNvSpPr>
            <p:nvPr/>
          </p:nvSpPr>
          <p:spPr bwMode="auto">
            <a:xfrm>
              <a:off x="7943825" y="371473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6" name="Oval 845"/>
            <p:cNvSpPr>
              <a:spLocks noChangeAspect="1"/>
            </p:cNvSpPr>
            <p:nvPr/>
          </p:nvSpPr>
          <p:spPr bwMode="auto">
            <a:xfrm>
              <a:off x="8117322" y="371473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7" name="Oval 846"/>
            <p:cNvSpPr>
              <a:spLocks noChangeAspect="1"/>
            </p:cNvSpPr>
            <p:nvPr/>
          </p:nvSpPr>
          <p:spPr bwMode="auto">
            <a:xfrm>
              <a:off x="8290817" y="371473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8" name="Oval 847"/>
            <p:cNvSpPr>
              <a:spLocks noChangeAspect="1"/>
            </p:cNvSpPr>
            <p:nvPr/>
          </p:nvSpPr>
          <p:spPr bwMode="auto">
            <a:xfrm>
              <a:off x="6729343" y="353756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9" name="Oval 848"/>
            <p:cNvSpPr>
              <a:spLocks noChangeAspect="1"/>
            </p:cNvSpPr>
            <p:nvPr/>
          </p:nvSpPr>
          <p:spPr bwMode="auto">
            <a:xfrm>
              <a:off x="6902841" y="353756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50" name="Oval 849"/>
            <p:cNvSpPr>
              <a:spLocks noChangeAspect="1"/>
            </p:cNvSpPr>
            <p:nvPr/>
          </p:nvSpPr>
          <p:spPr bwMode="auto">
            <a:xfrm>
              <a:off x="7076338" y="353756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51" name="Oval 850"/>
            <p:cNvSpPr>
              <a:spLocks noChangeAspect="1"/>
            </p:cNvSpPr>
            <p:nvPr/>
          </p:nvSpPr>
          <p:spPr bwMode="auto">
            <a:xfrm>
              <a:off x="7249835" y="353756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52" name="Oval 851"/>
            <p:cNvSpPr>
              <a:spLocks noChangeAspect="1"/>
            </p:cNvSpPr>
            <p:nvPr/>
          </p:nvSpPr>
          <p:spPr bwMode="auto">
            <a:xfrm>
              <a:off x="7423333" y="353756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53" name="Oval 852"/>
            <p:cNvSpPr>
              <a:spLocks noChangeAspect="1"/>
            </p:cNvSpPr>
            <p:nvPr/>
          </p:nvSpPr>
          <p:spPr bwMode="auto">
            <a:xfrm>
              <a:off x="7596830" y="353756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54" name="Oval 853"/>
            <p:cNvSpPr>
              <a:spLocks noChangeAspect="1"/>
            </p:cNvSpPr>
            <p:nvPr/>
          </p:nvSpPr>
          <p:spPr bwMode="auto">
            <a:xfrm>
              <a:off x="7770328" y="353756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55" name="Oval 854"/>
            <p:cNvSpPr>
              <a:spLocks noChangeAspect="1"/>
            </p:cNvSpPr>
            <p:nvPr/>
          </p:nvSpPr>
          <p:spPr bwMode="auto">
            <a:xfrm>
              <a:off x="7943825" y="353756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56" name="Oval 855"/>
            <p:cNvSpPr>
              <a:spLocks noChangeAspect="1"/>
            </p:cNvSpPr>
            <p:nvPr/>
          </p:nvSpPr>
          <p:spPr bwMode="auto">
            <a:xfrm>
              <a:off x="8117322" y="353756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57" name="Oval 856"/>
            <p:cNvSpPr>
              <a:spLocks noChangeAspect="1"/>
            </p:cNvSpPr>
            <p:nvPr/>
          </p:nvSpPr>
          <p:spPr bwMode="auto">
            <a:xfrm>
              <a:off x="8290817" y="353756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58" name="Oval 857"/>
            <p:cNvSpPr>
              <a:spLocks noChangeAspect="1"/>
            </p:cNvSpPr>
            <p:nvPr/>
          </p:nvSpPr>
          <p:spPr bwMode="auto">
            <a:xfrm>
              <a:off x="6729343" y="3360398"/>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59" name="Oval 858"/>
            <p:cNvSpPr>
              <a:spLocks noChangeAspect="1"/>
            </p:cNvSpPr>
            <p:nvPr/>
          </p:nvSpPr>
          <p:spPr bwMode="auto">
            <a:xfrm>
              <a:off x="6902841" y="3360398"/>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60" name="Oval 859"/>
            <p:cNvSpPr>
              <a:spLocks noChangeAspect="1"/>
            </p:cNvSpPr>
            <p:nvPr/>
          </p:nvSpPr>
          <p:spPr bwMode="auto">
            <a:xfrm>
              <a:off x="7076338" y="3360398"/>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61" name="Oval 860"/>
            <p:cNvSpPr>
              <a:spLocks noChangeAspect="1"/>
            </p:cNvSpPr>
            <p:nvPr/>
          </p:nvSpPr>
          <p:spPr bwMode="auto">
            <a:xfrm>
              <a:off x="7249835" y="3360398"/>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62" name="Oval 861"/>
            <p:cNvSpPr>
              <a:spLocks noChangeAspect="1"/>
            </p:cNvSpPr>
            <p:nvPr/>
          </p:nvSpPr>
          <p:spPr bwMode="auto">
            <a:xfrm>
              <a:off x="7423333" y="3360398"/>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63" name="Oval 862"/>
            <p:cNvSpPr>
              <a:spLocks noChangeAspect="1"/>
            </p:cNvSpPr>
            <p:nvPr/>
          </p:nvSpPr>
          <p:spPr bwMode="auto">
            <a:xfrm>
              <a:off x="7596830" y="3360398"/>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64" name="Oval 863"/>
            <p:cNvSpPr>
              <a:spLocks noChangeAspect="1"/>
            </p:cNvSpPr>
            <p:nvPr/>
          </p:nvSpPr>
          <p:spPr bwMode="auto">
            <a:xfrm>
              <a:off x="7770328" y="3360398"/>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65" name="Oval 864"/>
            <p:cNvSpPr>
              <a:spLocks noChangeAspect="1"/>
            </p:cNvSpPr>
            <p:nvPr/>
          </p:nvSpPr>
          <p:spPr bwMode="auto">
            <a:xfrm>
              <a:off x="7943825" y="3360398"/>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66" name="Oval 865"/>
            <p:cNvSpPr>
              <a:spLocks noChangeAspect="1"/>
            </p:cNvSpPr>
            <p:nvPr/>
          </p:nvSpPr>
          <p:spPr bwMode="auto">
            <a:xfrm>
              <a:off x="8117322" y="3360398"/>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67" name="Oval 866"/>
            <p:cNvSpPr>
              <a:spLocks noChangeAspect="1"/>
            </p:cNvSpPr>
            <p:nvPr/>
          </p:nvSpPr>
          <p:spPr bwMode="auto">
            <a:xfrm>
              <a:off x="8290817" y="3360398"/>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68" name="Oval 867"/>
            <p:cNvSpPr>
              <a:spLocks noChangeAspect="1"/>
            </p:cNvSpPr>
            <p:nvPr/>
          </p:nvSpPr>
          <p:spPr bwMode="auto">
            <a:xfrm>
              <a:off x="6729343" y="3183230"/>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69" name="Oval 868"/>
            <p:cNvSpPr>
              <a:spLocks noChangeAspect="1"/>
            </p:cNvSpPr>
            <p:nvPr/>
          </p:nvSpPr>
          <p:spPr bwMode="auto">
            <a:xfrm>
              <a:off x="6902841" y="3183230"/>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0" name="Oval 869"/>
            <p:cNvSpPr>
              <a:spLocks noChangeAspect="1"/>
            </p:cNvSpPr>
            <p:nvPr/>
          </p:nvSpPr>
          <p:spPr bwMode="auto">
            <a:xfrm>
              <a:off x="7076338" y="3183230"/>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1" name="Oval 870"/>
            <p:cNvSpPr>
              <a:spLocks noChangeAspect="1"/>
            </p:cNvSpPr>
            <p:nvPr/>
          </p:nvSpPr>
          <p:spPr bwMode="auto">
            <a:xfrm>
              <a:off x="7249835" y="3183230"/>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2" name="Oval 871"/>
            <p:cNvSpPr>
              <a:spLocks noChangeAspect="1"/>
            </p:cNvSpPr>
            <p:nvPr/>
          </p:nvSpPr>
          <p:spPr bwMode="auto">
            <a:xfrm>
              <a:off x="7423333" y="3183230"/>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3" name="Oval 872"/>
            <p:cNvSpPr>
              <a:spLocks noChangeAspect="1"/>
            </p:cNvSpPr>
            <p:nvPr/>
          </p:nvSpPr>
          <p:spPr bwMode="auto">
            <a:xfrm>
              <a:off x="7596830" y="3183230"/>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4" name="Oval 873"/>
            <p:cNvSpPr>
              <a:spLocks noChangeAspect="1"/>
            </p:cNvSpPr>
            <p:nvPr/>
          </p:nvSpPr>
          <p:spPr bwMode="auto">
            <a:xfrm>
              <a:off x="7770328" y="3183230"/>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5" name="Oval 874"/>
            <p:cNvSpPr>
              <a:spLocks noChangeAspect="1"/>
            </p:cNvSpPr>
            <p:nvPr/>
          </p:nvSpPr>
          <p:spPr bwMode="auto">
            <a:xfrm>
              <a:off x="7943825" y="3183230"/>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6" name="Oval 875"/>
            <p:cNvSpPr>
              <a:spLocks noChangeAspect="1"/>
            </p:cNvSpPr>
            <p:nvPr/>
          </p:nvSpPr>
          <p:spPr bwMode="auto">
            <a:xfrm>
              <a:off x="8117322" y="3183230"/>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7" name="Oval 876"/>
            <p:cNvSpPr>
              <a:spLocks noChangeAspect="1"/>
            </p:cNvSpPr>
            <p:nvPr/>
          </p:nvSpPr>
          <p:spPr bwMode="auto">
            <a:xfrm>
              <a:off x="8290817" y="3183230"/>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8" name="Oval 877"/>
            <p:cNvSpPr>
              <a:spLocks noChangeAspect="1"/>
            </p:cNvSpPr>
            <p:nvPr/>
          </p:nvSpPr>
          <p:spPr bwMode="auto">
            <a:xfrm>
              <a:off x="6729343" y="3006062"/>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9" name="Oval 878"/>
            <p:cNvSpPr>
              <a:spLocks noChangeAspect="1"/>
            </p:cNvSpPr>
            <p:nvPr/>
          </p:nvSpPr>
          <p:spPr bwMode="auto">
            <a:xfrm>
              <a:off x="6902841" y="3006062"/>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80" name="Oval 879"/>
            <p:cNvSpPr>
              <a:spLocks noChangeAspect="1"/>
            </p:cNvSpPr>
            <p:nvPr/>
          </p:nvSpPr>
          <p:spPr bwMode="auto">
            <a:xfrm>
              <a:off x="7076338" y="3006062"/>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81" name="Oval 880"/>
            <p:cNvSpPr>
              <a:spLocks noChangeAspect="1"/>
            </p:cNvSpPr>
            <p:nvPr/>
          </p:nvSpPr>
          <p:spPr bwMode="auto">
            <a:xfrm>
              <a:off x="7249835" y="3006062"/>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82" name="Oval 881"/>
            <p:cNvSpPr>
              <a:spLocks noChangeAspect="1"/>
            </p:cNvSpPr>
            <p:nvPr/>
          </p:nvSpPr>
          <p:spPr bwMode="auto">
            <a:xfrm>
              <a:off x="7423333" y="3006062"/>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83" name="Oval 882"/>
            <p:cNvSpPr>
              <a:spLocks noChangeAspect="1"/>
            </p:cNvSpPr>
            <p:nvPr/>
          </p:nvSpPr>
          <p:spPr bwMode="auto">
            <a:xfrm>
              <a:off x="7596830" y="3006062"/>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84" name="Oval 883"/>
            <p:cNvSpPr>
              <a:spLocks noChangeAspect="1"/>
            </p:cNvSpPr>
            <p:nvPr/>
          </p:nvSpPr>
          <p:spPr bwMode="auto">
            <a:xfrm>
              <a:off x="7770328" y="3006062"/>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85" name="Oval 884"/>
            <p:cNvSpPr>
              <a:spLocks noChangeAspect="1"/>
            </p:cNvSpPr>
            <p:nvPr/>
          </p:nvSpPr>
          <p:spPr bwMode="auto">
            <a:xfrm>
              <a:off x="7943825" y="3006062"/>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86" name="Oval 885"/>
            <p:cNvSpPr>
              <a:spLocks noChangeAspect="1"/>
            </p:cNvSpPr>
            <p:nvPr/>
          </p:nvSpPr>
          <p:spPr bwMode="auto">
            <a:xfrm>
              <a:off x="8117322" y="3006062"/>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87" name="Oval 886"/>
            <p:cNvSpPr>
              <a:spLocks noChangeAspect="1"/>
            </p:cNvSpPr>
            <p:nvPr/>
          </p:nvSpPr>
          <p:spPr bwMode="auto">
            <a:xfrm>
              <a:off x="8290817" y="3006062"/>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88" name="Oval 887"/>
            <p:cNvSpPr>
              <a:spLocks noChangeAspect="1"/>
            </p:cNvSpPr>
            <p:nvPr/>
          </p:nvSpPr>
          <p:spPr bwMode="auto">
            <a:xfrm>
              <a:off x="6729343" y="282889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89" name="Oval 888"/>
            <p:cNvSpPr>
              <a:spLocks noChangeAspect="1"/>
            </p:cNvSpPr>
            <p:nvPr/>
          </p:nvSpPr>
          <p:spPr bwMode="auto">
            <a:xfrm>
              <a:off x="6902841" y="282889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0" name="Oval 889"/>
            <p:cNvSpPr>
              <a:spLocks noChangeAspect="1"/>
            </p:cNvSpPr>
            <p:nvPr/>
          </p:nvSpPr>
          <p:spPr bwMode="auto">
            <a:xfrm>
              <a:off x="7076338" y="282889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1" name="Oval 890"/>
            <p:cNvSpPr>
              <a:spLocks noChangeAspect="1"/>
            </p:cNvSpPr>
            <p:nvPr/>
          </p:nvSpPr>
          <p:spPr bwMode="auto">
            <a:xfrm>
              <a:off x="7249835" y="282889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2" name="Oval 891"/>
            <p:cNvSpPr>
              <a:spLocks noChangeAspect="1"/>
            </p:cNvSpPr>
            <p:nvPr/>
          </p:nvSpPr>
          <p:spPr bwMode="auto">
            <a:xfrm>
              <a:off x="7423333" y="282889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3" name="Oval 892"/>
            <p:cNvSpPr>
              <a:spLocks noChangeAspect="1"/>
            </p:cNvSpPr>
            <p:nvPr/>
          </p:nvSpPr>
          <p:spPr bwMode="auto">
            <a:xfrm>
              <a:off x="7596830" y="282889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4" name="Oval 893"/>
            <p:cNvSpPr>
              <a:spLocks noChangeAspect="1"/>
            </p:cNvSpPr>
            <p:nvPr/>
          </p:nvSpPr>
          <p:spPr bwMode="auto">
            <a:xfrm>
              <a:off x="7770328" y="282889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5" name="Oval 894"/>
            <p:cNvSpPr>
              <a:spLocks noChangeAspect="1"/>
            </p:cNvSpPr>
            <p:nvPr/>
          </p:nvSpPr>
          <p:spPr bwMode="auto">
            <a:xfrm>
              <a:off x="7943825" y="282889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6" name="Oval 895"/>
            <p:cNvSpPr>
              <a:spLocks noChangeAspect="1"/>
            </p:cNvSpPr>
            <p:nvPr/>
          </p:nvSpPr>
          <p:spPr bwMode="auto">
            <a:xfrm>
              <a:off x="8117322" y="282889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7" name="Oval 896"/>
            <p:cNvSpPr>
              <a:spLocks noChangeAspect="1"/>
            </p:cNvSpPr>
            <p:nvPr/>
          </p:nvSpPr>
          <p:spPr bwMode="auto">
            <a:xfrm>
              <a:off x="8290817" y="2828895"/>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8" name="Oval 897"/>
            <p:cNvSpPr>
              <a:spLocks noChangeAspect="1"/>
            </p:cNvSpPr>
            <p:nvPr/>
          </p:nvSpPr>
          <p:spPr bwMode="auto">
            <a:xfrm>
              <a:off x="6729343" y="2651727"/>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9" name="Oval 898"/>
            <p:cNvSpPr>
              <a:spLocks noChangeAspect="1"/>
            </p:cNvSpPr>
            <p:nvPr/>
          </p:nvSpPr>
          <p:spPr bwMode="auto">
            <a:xfrm>
              <a:off x="6902841" y="2651727"/>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00" name="Oval 899"/>
            <p:cNvSpPr>
              <a:spLocks noChangeAspect="1"/>
            </p:cNvSpPr>
            <p:nvPr/>
          </p:nvSpPr>
          <p:spPr bwMode="auto">
            <a:xfrm>
              <a:off x="7076338" y="2651727"/>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01" name="Oval 900"/>
            <p:cNvSpPr>
              <a:spLocks noChangeAspect="1"/>
            </p:cNvSpPr>
            <p:nvPr/>
          </p:nvSpPr>
          <p:spPr bwMode="auto">
            <a:xfrm>
              <a:off x="7249835" y="2651727"/>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02" name="Oval 901"/>
            <p:cNvSpPr>
              <a:spLocks noChangeAspect="1"/>
            </p:cNvSpPr>
            <p:nvPr/>
          </p:nvSpPr>
          <p:spPr bwMode="auto">
            <a:xfrm>
              <a:off x="7423333" y="2651727"/>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03" name="Oval 902"/>
            <p:cNvSpPr>
              <a:spLocks noChangeAspect="1"/>
            </p:cNvSpPr>
            <p:nvPr/>
          </p:nvSpPr>
          <p:spPr bwMode="auto">
            <a:xfrm>
              <a:off x="7596830" y="2651727"/>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04" name="Oval 903"/>
            <p:cNvSpPr>
              <a:spLocks noChangeAspect="1"/>
            </p:cNvSpPr>
            <p:nvPr/>
          </p:nvSpPr>
          <p:spPr bwMode="auto">
            <a:xfrm>
              <a:off x="7770328" y="2651727"/>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05" name="Oval 904"/>
            <p:cNvSpPr>
              <a:spLocks noChangeAspect="1"/>
            </p:cNvSpPr>
            <p:nvPr/>
          </p:nvSpPr>
          <p:spPr bwMode="auto">
            <a:xfrm>
              <a:off x="7943825" y="2651727"/>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06" name="Oval 905"/>
            <p:cNvSpPr>
              <a:spLocks noChangeAspect="1"/>
            </p:cNvSpPr>
            <p:nvPr/>
          </p:nvSpPr>
          <p:spPr bwMode="auto">
            <a:xfrm>
              <a:off x="8117322" y="2651727"/>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07" name="Oval 906"/>
            <p:cNvSpPr>
              <a:spLocks noChangeAspect="1"/>
            </p:cNvSpPr>
            <p:nvPr/>
          </p:nvSpPr>
          <p:spPr bwMode="auto">
            <a:xfrm>
              <a:off x="8290817" y="2651727"/>
              <a:ext cx="159973" cy="159973"/>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08" name="Oval 907"/>
            <p:cNvSpPr>
              <a:spLocks noChangeAspect="1"/>
            </p:cNvSpPr>
            <p:nvPr/>
          </p:nvSpPr>
          <p:spPr bwMode="auto">
            <a:xfrm>
              <a:off x="6729343"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09" name="Oval 908"/>
            <p:cNvSpPr>
              <a:spLocks noChangeAspect="1"/>
            </p:cNvSpPr>
            <p:nvPr/>
          </p:nvSpPr>
          <p:spPr bwMode="auto">
            <a:xfrm>
              <a:off x="6902841"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10" name="Oval 909"/>
            <p:cNvSpPr>
              <a:spLocks noChangeAspect="1"/>
            </p:cNvSpPr>
            <p:nvPr/>
          </p:nvSpPr>
          <p:spPr bwMode="auto">
            <a:xfrm>
              <a:off x="7076338"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11" name="Oval 910"/>
            <p:cNvSpPr>
              <a:spLocks noChangeAspect="1"/>
            </p:cNvSpPr>
            <p:nvPr/>
          </p:nvSpPr>
          <p:spPr bwMode="auto">
            <a:xfrm>
              <a:off x="7249835"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12" name="Oval 911"/>
            <p:cNvSpPr>
              <a:spLocks noChangeAspect="1"/>
            </p:cNvSpPr>
            <p:nvPr/>
          </p:nvSpPr>
          <p:spPr bwMode="auto">
            <a:xfrm>
              <a:off x="7423333"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13" name="Oval 912"/>
            <p:cNvSpPr>
              <a:spLocks noChangeAspect="1"/>
            </p:cNvSpPr>
            <p:nvPr/>
          </p:nvSpPr>
          <p:spPr bwMode="auto">
            <a:xfrm>
              <a:off x="7596830"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14" name="Oval 913"/>
            <p:cNvSpPr>
              <a:spLocks noChangeAspect="1"/>
            </p:cNvSpPr>
            <p:nvPr/>
          </p:nvSpPr>
          <p:spPr bwMode="auto">
            <a:xfrm>
              <a:off x="7770328"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15" name="Oval 914"/>
            <p:cNvSpPr>
              <a:spLocks noChangeAspect="1"/>
            </p:cNvSpPr>
            <p:nvPr/>
          </p:nvSpPr>
          <p:spPr bwMode="auto">
            <a:xfrm>
              <a:off x="7943825"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16" name="Oval 915"/>
            <p:cNvSpPr>
              <a:spLocks noChangeAspect="1"/>
            </p:cNvSpPr>
            <p:nvPr/>
          </p:nvSpPr>
          <p:spPr bwMode="auto">
            <a:xfrm>
              <a:off x="8117322"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17" name="Oval 916"/>
            <p:cNvSpPr>
              <a:spLocks noChangeAspect="1"/>
            </p:cNvSpPr>
            <p:nvPr/>
          </p:nvSpPr>
          <p:spPr bwMode="auto">
            <a:xfrm>
              <a:off x="8290817" y="2474559"/>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18" name="Oval 917"/>
            <p:cNvSpPr>
              <a:spLocks noChangeAspect="1"/>
            </p:cNvSpPr>
            <p:nvPr/>
          </p:nvSpPr>
          <p:spPr bwMode="auto">
            <a:xfrm>
              <a:off x="6729343"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19" name="Oval 918"/>
            <p:cNvSpPr>
              <a:spLocks noChangeAspect="1"/>
            </p:cNvSpPr>
            <p:nvPr/>
          </p:nvSpPr>
          <p:spPr bwMode="auto">
            <a:xfrm>
              <a:off x="6902841"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20" name="Oval 919"/>
            <p:cNvSpPr>
              <a:spLocks noChangeAspect="1"/>
            </p:cNvSpPr>
            <p:nvPr/>
          </p:nvSpPr>
          <p:spPr bwMode="auto">
            <a:xfrm>
              <a:off x="7076338"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21" name="Oval 920"/>
            <p:cNvSpPr>
              <a:spLocks noChangeAspect="1"/>
            </p:cNvSpPr>
            <p:nvPr/>
          </p:nvSpPr>
          <p:spPr bwMode="auto">
            <a:xfrm>
              <a:off x="7249835"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22" name="Oval 921"/>
            <p:cNvSpPr>
              <a:spLocks noChangeAspect="1"/>
            </p:cNvSpPr>
            <p:nvPr/>
          </p:nvSpPr>
          <p:spPr bwMode="auto">
            <a:xfrm>
              <a:off x="7423333"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23" name="Oval 922"/>
            <p:cNvSpPr>
              <a:spLocks noChangeAspect="1"/>
            </p:cNvSpPr>
            <p:nvPr/>
          </p:nvSpPr>
          <p:spPr bwMode="auto">
            <a:xfrm>
              <a:off x="7596830"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24" name="Oval 923"/>
            <p:cNvSpPr>
              <a:spLocks noChangeAspect="1"/>
            </p:cNvSpPr>
            <p:nvPr/>
          </p:nvSpPr>
          <p:spPr bwMode="auto">
            <a:xfrm>
              <a:off x="7770328"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25" name="Oval 924"/>
            <p:cNvSpPr>
              <a:spLocks noChangeAspect="1"/>
            </p:cNvSpPr>
            <p:nvPr/>
          </p:nvSpPr>
          <p:spPr bwMode="auto">
            <a:xfrm>
              <a:off x="7943825"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26" name="Oval 925"/>
            <p:cNvSpPr>
              <a:spLocks noChangeAspect="1"/>
            </p:cNvSpPr>
            <p:nvPr/>
          </p:nvSpPr>
          <p:spPr bwMode="auto">
            <a:xfrm>
              <a:off x="8117322"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27" name="Oval 926"/>
            <p:cNvSpPr>
              <a:spLocks noChangeAspect="1"/>
            </p:cNvSpPr>
            <p:nvPr/>
          </p:nvSpPr>
          <p:spPr bwMode="auto">
            <a:xfrm>
              <a:off x="8290817" y="2297392"/>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28" name="Oval 927"/>
            <p:cNvSpPr>
              <a:spLocks noChangeAspect="1"/>
            </p:cNvSpPr>
            <p:nvPr/>
          </p:nvSpPr>
          <p:spPr bwMode="auto">
            <a:xfrm>
              <a:off x="6729343"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29" name="Oval 928"/>
            <p:cNvSpPr>
              <a:spLocks noChangeAspect="1"/>
            </p:cNvSpPr>
            <p:nvPr/>
          </p:nvSpPr>
          <p:spPr bwMode="auto">
            <a:xfrm>
              <a:off x="6902841"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30" name="Oval 929"/>
            <p:cNvSpPr>
              <a:spLocks noChangeAspect="1"/>
            </p:cNvSpPr>
            <p:nvPr/>
          </p:nvSpPr>
          <p:spPr bwMode="auto">
            <a:xfrm>
              <a:off x="7076338"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31" name="Oval 930"/>
            <p:cNvSpPr>
              <a:spLocks noChangeAspect="1"/>
            </p:cNvSpPr>
            <p:nvPr/>
          </p:nvSpPr>
          <p:spPr bwMode="auto">
            <a:xfrm>
              <a:off x="7249835"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32" name="Oval 931"/>
            <p:cNvSpPr>
              <a:spLocks noChangeAspect="1"/>
            </p:cNvSpPr>
            <p:nvPr/>
          </p:nvSpPr>
          <p:spPr bwMode="auto">
            <a:xfrm>
              <a:off x="7423333"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33" name="Oval 932"/>
            <p:cNvSpPr>
              <a:spLocks noChangeAspect="1"/>
            </p:cNvSpPr>
            <p:nvPr/>
          </p:nvSpPr>
          <p:spPr bwMode="auto">
            <a:xfrm>
              <a:off x="7596830"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34" name="Oval 933"/>
            <p:cNvSpPr>
              <a:spLocks noChangeAspect="1"/>
            </p:cNvSpPr>
            <p:nvPr/>
          </p:nvSpPr>
          <p:spPr bwMode="auto">
            <a:xfrm>
              <a:off x="7770328"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35" name="Oval 934"/>
            <p:cNvSpPr>
              <a:spLocks noChangeAspect="1"/>
            </p:cNvSpPr>
            <p:nvPr/>
          </p:nvSpPr>
          <p:spPr bwMode="auto">
            <a:xfrm>
              <a:off x="7943825"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36" name="Oval 935"/>
            <p:cNvSpPr>
              <a:spLocks noChangeAspect="1"/>
            </p:cNvSpPr>
            <p:nvPr/>
          </p:nvSpPr>
          <p:spPr bwMode="auto">
            <a:xfrm>
              <a:off x="8117322"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37" name="Oval 936"/>
            <p:cNvSpPr>
              <a:spLocks noChangeAspect="1"/>
            </p:cNvSpPr>
            <p:nvPr/>
          </p:nvSpPr>
          <p:spPr bwMode="auto">
            <a:xfrm>
              <a:off x="8290817" y="2120224"/>
              <a:ext cx="159973" cy="159973"/>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sp>
        <p:nvSpPr>
          <p:cNvPr id="938" name="TextBox 937"/>
          <p:cNvSpPr txBox="1"/>
          <p:nvPr/>
        </p:nvSpPr>
        <p:spPr>
          <a:xfrm>
            <a:off x="1038385" y="2296548"/>
            <a:ext cx="989373" cy="646331"/>
          </a:xfrm>
          <a:prstGeom prst="rect">
            <a:avLst/>
          </a:prstGeom>
          <a:noFill/>
        </p:spPr>
        <p:txBody>
          <a:bodyPr wrap="none" rtlCol="0">
            <a:spAutoFit/>
          </a:bodyPr>
          <a:lstStyle/>
          <a:p>
            <a:r>
              <a:rPr lang="en-US" sz="3600" b="1" dirty="0" smtClean="0">
                <a:solidFill>
                  <a:schemeClr val="accent1"/>
                </a:solidFill>
              </a:rPr>
              <a:t>50%</a:t>
            </a:r>
            <a:endParaRPr lang="en-US" sz="3600" b="1" dirty="0">
              <a:solidFill>
                <a:schemeClr val="accent1"/>
              </a:solidFill>
            </a:endParaRPr>
          </a:p>
        </p:txBody>
      </p:sp>
      <p:sp>
        <p:nvSpPr>
          <p:cNvPr id="939" name="TextBox 938"/>
          <p:cNvSpPr txBox="1"/>
          <p:nvPr/>
        </p:nvSpPr>
        <p:spPr>
          <a:xfrm>
            <a:off x="2971705" y="2296548"/>
            <a:ext cx="989373" cy="646331"/>
          </a:xfrm>
          <a:prstGeom prst="rect">
            <a:avLst/>
          </a:prstGeom>
          <a:noFill/>
        </p:spPr>
        <p:txBody>
          <a:bodyPr wrap="none" rtlCol="0">
            <a:spAutoFit/>
          </a:bodyPr>
          <a:lstStyle/>
          <a:p>
            <a:r>
              <a:rPr lang="en-US" sz="3600" b="1" dirty="0" smtClean="0">
                <a:solidFill>
                  <a:schemeClr val="accent2"/>
                </a:solidFill>
              </a:rPr>
              <a:t>30%</a:t>
            </a:r>
            <a:endParaRPr lang="en-US" sz="3600" b="1" dirty="0">
              <a:solidFill>
                <a:schemeClr val="accent2"/>
              </a:solidFill>
            </a:endParaRPr>
          </a:p>
        </p:txBody>
      </p:sp>
      <p:sp>
        <p:nvSpPr>
          <p:cNvPr id="940" name="TextBox 939"/>
          <p:cNvSpPr txBox="1"/>
          <p:nvPr/>
        </p:nvSpPr>
        <p:spPr>
          <a:xfrm>
            <a:off x="4991769" y="2296548"/>
            <a:ext cx="989373" cy="646331"/>
          </a:xfrm>
          <a:prstGeom prst="rect">
            <a:avLst/>
          </a:prstGeom>
          <a:noFill/>
        </p:spPr>
        <p:txBody>
          <a:bodyPr wrap="none" rtlCol="0">
            <a:spAutoFit/>
          </a:bodyPr>
          <a:lstStyle/>
          <a:p>
            <a:r>
              <a:rPr lang="en-US" sz="3600" b="1" dirty="0" smtClean="0">
                <a:solidFill>
                  <a:schemeClr val="accent3"/>
                </a:solidFill>
              </a:rPr>
              <a:t>80%</a:t>
            </a:r>
            <a:endParaRPr lang="en-US" sz="3600" b="1" dirty="0">
              <a:solidFill>
                <a:schemeClr val="accent3"/>
              </a:solidFill>
            </a:endParaRPr>
          </a:p>
        </p:txBody>
      </p:sp>
      <p:sp>
        <p:nvSpPr>
          <p:cNvPr id="941" name="TextBox 940"/>
          <p:cNvSpPr txBox="1"/>
          <p:nvPr/>
        </p:nvSpPr>
        <p:spPr>
          <a:xfrm>
            <a:off x="7011842" y="2296548"/>
            <a:ext cx="989373" cy="646331"/>
          </a:xfrm>
          <a:prstGeom prst="rect">
            <a:avLst/>
          </a:prstGeom>
          <a:noFill/>
        </p:spPr>
        <p:txBody>
          <a:bodyPr wrap="none" rtlCol="0">
            <a:spAutoFit/>
          </a:bodyPr>
          <a:lstStyle/>
          <a:p>
            <a:r>
              <a:rPr lang="en-US" sz="3600" b="1" dirty="0" smtClean="0">
                <a:solidFill>
                  <a:schemeClr val="accent4"/>
                </a:solidFill>
              </a:rPr>
              <a:t>70%</a:t>
            </a:r>
            <a:endParaRPr lang="en-US" sz="3600" b="1" dirty="0">
              <a:solidFill>
                <a:schemeClr val="accent4"/>
              </a:solidFill>
            </a:endParaRPr>
          </a:p>
        </p:txBody>
      </p:sp>
      <p:grpSp>
        <p:nvGrpSpPr>
          <p:cNvPr id="942" name="Group 941"/>
          <p:cNvGrpSpPr/>
          <p:nvPr/>
        </p:nvGrpSpPr>
        <p:grpSpPr>
          <a:xfrm>
            <a:off x="542316" y="4881518"/>
            <a:ext cx="1975090" cy="708792"/>
            <a:chOff x="669138" y="3905250"/>
            <a:chExt cx="1975090" cy="708792"/>
          </a:xfrm>
        </p:grpSpPr>
        <p:sp>
          <p:nvSpPr>
            <p:cNvPr id="943" name="TextBox 942"/>
            <p:cNvSpPr txBox="1"/>
            <p:nvPr/>
          </p:nvSpPr>
          <p:spPr>
            <a:xfrm>
              <a:off x="669138" y="4129294"/>
              <a:ext cx="1975090" cy="484748"/>
            </a:xfrm>
            <a:prstGeom prst="rect">
              <a:avLst/>
            </a:prstGeom>
            <a:noFill/>
          </p:spPr>
          <p:txBody>
            <a:bodyPr wrap="square" lIns="0" tIns="0" rIns="0" bIns="0" rtlCol="0">
              <a:spAutoFit/>
            </a:bodyPr>
            <a:lstStyle/>
            <a:p>
              <a:pPr lvl="0" algn="ctr" defTabSz="914400">
                <a:spcBef>
                  <a:spcPct val="20000"/>
                </a:spcBef>
                <a:defRPr/>
              </a:pPr>
              <a:r>
                <a:rPr lang="en-US" sz="1050" b="1" dirty="0" smtClean="0">
                  <a:solidFill>
                    <a:schemeClr val="tx1">
                      <a:lumMod val="50000"/>
                      <a:lumOff val="50000"/>
                    </a:schemeClr>
                  </a:solidFill>
                </a:rPr>
                <a:t>There are many variations of the passage of lorem ipsum available  majority have suffered alteration </a:t>
              </a:r>
              <a:endParaRPr lang="en-US" sz="1050" b="1" dirty="0">
                <a:solidFill>
                  <a:schemeClr val="tx1">
                    <a:lumMod val="50000"/>
                    <a:lumOff val="50000"/>
                  </a:schemeClr>
                </a:solidFill>
              </a:endParaRPr>
            </a:p>
          </p:txBody>
        </p:sp>
        <p:sp>
          <p:nvSpPr>
            <p:cNvPr id="944" name="Rectangle 943"/>
            <p:cNvSpPr/>
            <p:nvPr/>
          </p:nvSpPr>
          <p:spPr>
            <a:xfrm>
              <a:off x="1087810" y="3905250"/>
              <a:ext cx="1137747" cy="215444"/>
            </a:xfrm>
            <a:prstGeom prst="rect">
              <a:avLst/>
            </a:prstGeom>
          </p:spPr>
          <p:txBody>
            <a:bodyPr wrap="none" lIns="0" tIns="0" rIns="0" bIns="0">
              <a:spAutoFit/>
            </a:bodyPr>
            <a:lstStyle/>
            <a:p>
              <a:pPr algn="ctr"/>
              <a:r>
                <a:rPr lang="en-US" sz="1400" b="1" dirty="0">
                  <a:solidFill>
                    <a:schemeClr val="accent1"/>
                  </a:solidFill>
                </a:rPr>
                <a:t>Title Goes Here</a:t>
              </a:r>
              <a:endParaRPr lang="en-US" sz="1400" dirty="0">
                <a:solidFill>
                  <a:schemeClr val="accent1"/>
                </a:solidFill>
              </a:endParaRPr>
            </a:p>
          </p:txBody>
        </p:sp>
      </p:grpSp>
      <p:grpSp>
        <p:nvGrpSpPr>
          <p:cNvPr id="945" name="Group 944"/>
          <p:cNvGrpSpPr/>
          <p:nvPr/>
        </p:nvGrpSpPr>
        <p:grpSpPr>
          <a:xfrm>
            <a:off x="6614811" y="4881518"/>
            <a:ext cx="1975090" cy="708792"/>
            <a:chOff x="669138" y="3905250"/>
            <a:chExt cx="1975090" cy="708792"/>
          </a:xfrm>
        </p:grpSpPr>
        <p:sp>
          <p:nvSpPr>
            <p:cNvPr id="946" name="TextBox 945"/>
            <p:cNvSpPr txBox="1"/>
            <p:nvPr/>
          </p:nvSpPr>
          <p:spPr>
            <a:xfrm>
              <a:off x="669138" y="4129294"/>
              <a:ext cx="1975090" cy="484748"/>
            </a:xfrm>
            <a:prstGeom prst="rect">
              <a:avLst/>
            </a:prstGeom>
            <a:noFill/>
          </p:spPr>
          <p:txBody>
            <a:bodyPr wrap="square" lIns="0" tIns="0" rIns="0" bIns="0" rtlCol="0">
              <a:spAutoFit/>
            </a:bodyPr>
            <a:lstStyle/>
            <a:p>
              <a:pPr lvl="0" algn="ctr" defTabSz="914400">
                <a:spcBef>
                  <a:spcPct val="20000"/>
                </a:spcBef>
                <a:defRPr/>
              </a:pPr>
              <a:r>
                <a:rPr lang="en-US" sz="1050" b="1" dirty="0" smtClean="0">
                  <a:solidFill>
                    <a:schemeClr val="tx1">
                      <a:lumMod val="50000"/>
                      <a:lumOff val="50000"/>
                    </a:schemeClr>
                  </a:solidFill>
                </a:rPr>
                <a:t>There are many variations of the passage of lorem ipsum available  majority have suffered alteration </a:t>
              </a:r>
              <a:endParaRPr lang="en-US" sz="1050" b="1" dirty="0">
                <a:solidFill>
                  <a:schemeClr val="tx1">
                    <a:lumMod val="50000"/>
                    <a:lumOff val="50000"/>
                  </a:schemeClr>
                </a:solidFill>
              </a:endParaRPr>
            </a:p>
          </p:txBody>
        </p:sp>
        <p:sp>
          <p:nvSpPr>
            <p:cNvPr id="947" name="Rectangle 946"/>
            <p:cNvSpPr/>
            <p:nvPr/>
          </p:nvSpPr>
          <p:spPr>
            <a:xfrm>
              <a:off x="1087810" y="3905250"/>
              <a:ext cx="1137747" cy="215444"/>
            </a:xfrm>
            <a:prstGeom prst="rect">
              <a:avLst/>
            </a:prstGeom>
          </p:spPr>
          <p:txBody>
            <a:bodyPr wrap="none" lIns="0" tIns="0" rIns="0" bIns="0">
              <a:spAutoFit/>
            </a:bodyPr>
            <a:lstStyle/>
            <a:p>
              <a:pPr algn="ctr"/>
              <a:r>
                <a:rPr lang="en-US" sz="1400" b="1" dirty="0">
                  <a:solidFill>
                    <a:schemeClr val="accent4"/>
                  </a:solidFill>
                </a:rPr>
                <a:t>Title Goes Here</a:t>
              </a:r>
              <a:endParaRPr lang="en-US" sz="1400" dirty="0">
                <a:solidFill>
                  <a:schemeClr val="accent4"/>
                </a:solidFill>
              </a:endParaRPr>
            </a:p>
          </p:txBody>
        </p:sp>
      </p:grpSp>
      <p:grpSp>
        <p:nvGrpSpPr>
          <p:cNvPr id="948" name="Group 947"/>
          <p:cNvGrpSpPr/>
          <p:nvPr/>
        </p:nvGrpSpPr>
        <p:grpSpPr>
          <a:xfrm>
            <a:off x="4590646" y="4881518"/>
            <a:ext cx="1975090" cy="708792"/>
            <a:chOff x="669138" y="3905250"/>
            <a:chExt cx="1975090" cy="708792"/>
          </a:xfrm>
        </p:grpSpPr>
        <p:sp>
          <p:nvSpPr>
            <p:cNvPr id="949" name="TextBox 948"/>
            <p:cNvSpPr txBox="1"/>
            <p:nvPr/>
          </p:nvSpPr>
          <p:spPr>
            <a:xfrm>
              <a:off x="669138" y="4129294"/>
              <a:ext cx="1975090" cy="484748"/>
            </a:xfrm>
            <a:prstGeom prst="rect">
              <a:avLst/>
            </a:prstGeom>
            <a:noFill/>
          </p:spPr>
          <p:txBody>
            <a:bodyPr wrap="square" lIns="0" tIns="0" rIns="0" bIns="0" rtlCol="0">
              <a:spAutoFit/>
            </a:bodyPr>
            <a:lstStyle/>
            <a:p>
              <a:pPr lvl="0" algn="ctr" defTabSz="914400">
                <a:spcBef>
                  <a:spcPct val="20000"/>
                </a:spcBef>
                <a:defRPr/>
              </a:pPr>
              <a:r>
                <a:rPr lang="en-US" sz="1050" b="1" dirty="0" smtClean="0">
                  <a:solidFill>
                    <a:schemeClr val="tx1">
                      <a:lumMod val="50000"/>
                      <a:lumOff val="50000"/>
                    </a:schemeClr>
                  </a:solidFill>
                </a:rPr>
                <a:t>There are many variations of the passage of lorem ipsum available  majority have suffered alteration </a:t>
              </a:r>
              <a:endParaRPr lang="en-US" sz="1050" b="1" dirty="0">
                <a:solidFill>
                  <a:schemeClr val="tx1">
                    <a:lumMod val="50000"/>
                    <a:lumOff val="50000"/>
                  </a:schemeClr>
                </a:solidFill>
              </a:endParaRPr>
            </a:p>
          </p:txBody>
        </p:sp>
        <p:sp>
          <p:nvSpPr>
            <p:cNvPr id="950" name="Rectangle 949"/>
            <p:cNvSpPr/>
            <p:nvPr/>
          </p:nvSpPr>
          <p:spPr>
            <a:xfrm>
              <a:off x="1087810" y="3905250"/>
              <a:ext cx="1137747" cy="215444"/>
            </a:xfrm>
            <a:prstGeom prst="rect">
              <a:avLst/>
            </a:prstGeom>
          </p:spPr>
          <p:txBody>
            <a:bodyPr wrap="none" lIns="0" tIns="0" rIns="0" bIns="0">
              <a:spAutoFit/>
            </a:bodyPr>
            <a:lstStyle/>
            <a:p>
              <a:pPr algn="ctr"/>
              <a:r>
                <a:rPr lang="en-US" sz="1400" b="1" dirty="0">
                  <a:solidFill>
                    <a:schemeClr val="accent3"/>
                  </a:solidFill>
                </a:rPr>
                <a:t>Title Goes Here</a:t>
              </a:r>
              <a:endParaRPr lang="en-US" sz="1400" dirty="0">
                <a:solidFill>
                  <a:schemeClr val="accent3"/>
                </a:solidFill>
              </a:endParaRPr>
            </a:p>
          </p:txBody>
        </p:sp>
      </p:grpSp>
      <p:grpSp>
        <p:nvGrpSpPr>
          <p:cNvPr id="951" name="Group 950"/>
          <p:cNvGrpSpPr/>
          <p:nvPr/>
        </p:nvGrpSpPr>
        <p:grpSpPr>
          <a:xfrm>
            <a:off x="2566481" y="4881518"/>
            <a:ext cx="1975090" cy="708792"/>
            <a:chOff x="669138" y="3905250"/>
            <a:chExt cx="1975090" cy="708792"/>
          </a:xfrm>
        </p:grpSpPr>
        <p:sp>
          <p:nvSpPr>
            <p:cNvPr id="952" name="TextBox 951"/>
            <p:cNvSpPr txBox="1"/>
            <p:nvPr/>
          </p:nvSpPr>
          <p:spPr>
            <a:xfrm>
              <a:off x="669138" y="4129294"/>
              <a:ext cx="1975090" cy="484748"/>
            </a:xfrm>
            <a:prstGeom prst="rect">
              <a:avLst/>
            </a:prstGeom>
            <a:noFill/>
          </p:spPr>
          <p:txBody>
            <a:bodyPr wrap="square" lIns="0" tIns="0" rIns="0" bIns="0" rtlCol="0">
              <a:spAutoFit/>
            </a:bodyPr>
            <a:lstStyle/>
            <a:p>
              <a:pPr lvl="0" algn="ctr" defTabSz="914400">
                <a:spcBef>
                  <a:spcPct val="20000"/>
                </a:spcBef>
                <a:defRPr/>
              </a:pPr>
              <a:r>
                <a:rPr lang="en-US" sz="1050" b="1" dirty="0" smtClean="0">
                  <a:solidFill>
                    <a:schemeClr val="tx1">
                      <a:lumMod val="50000"/>
                      <a:lumOff val="50000"/>
                    </a:schemeClr>
                  </a:solidFill>
                </a:rPr>
                <a:t>There are many variations of the passage of lorem ipsum available  majority have suffered alteration </a:t>
              </a:r>
              <a:endParaRPr lang="en-US" sz="1050" b="1" dirty="0">
                <a:solidFill>
                  <a:schemeClr val="tx1">
                    <a:lumMod val="50000"/>
                    <a:lumOff val="50000"/>
                  </a:schemeClr>
                </a:solidFill>
              </a:endParaRPr>
            </a:p>
          </p:txBody>
        </p:sp>
        <p:sp>
          <p:nvSpPr>
            <p:cNvPr id="953" name="Rectangle 952"/>
            <p:cNvSpPr/>
            <p:nvPr/>
          </p:nvSpPr>
          <p:spPr>
            <a:xfrm>
              <a:off x="1087810" y="3905250"/>
              <a:ext cx="1137747" cy="215444"/>
            </a:xfrm>
            <a:prstGeom prst="rect">
              <a:avLst/>
            </a:prstGeom>
          </p:spPr>
          <p:txBody>
            <a:bodyPr wrap="none" lIns="0" tIns="0" rIns="0" bIns="0">
              <a:spAutoFit/>
            </a:bodyPr>
            <a:lstStyle/>
            <a:p>
              <a:pPr algn="ctr"/>
              <a:r>
                <a:rPr lang="en-US" sz="1400" b="1" dirty="0">
                  <a:solidFill>
                    <a:schemeClr val="accent2"/>
                  </a:solidFill>
                </a:rPr>
                <a:t>Title Goes Here</a:t>
              </a:r>
              <a:endParaRPr lang="en-US" sz="1400" dirty="0">
                <a:solidFill>
                  <a:schemeClr val="accent2"/>
                </a:solidFill>
              </a:endParaRPr>
            </a:p>
          </p:txBody>
        </p:sp>
      </p:grpSp>
    </p:spTree>
    <p:extLst>
      <p:ext uri="{BB962C8B-B14F-4D97-AF65-F5344CB8AC3E}">
        <p14:creationId xmlns="" xmlns:p14="http://schemas.microsoft.com/office/powerpoint/2010/main" val="29422698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514"/>
                                        </p:tgtEl>
                                        <p:attrNameLst>
                                          <p:attrName>style.visibility</p:attrName>
                                        </p:attrNameLst>
                                      </p:cBhvr>
                                      <p:to>
                                        <p:strVal val="visible"/>
                                      </p:to>
                                    </p:set>
                                    <p:animEffect transition="in" filter="wipe(down)">
                                      <p:cBhvr>
                                        <p:cTn id="7" dur="500"/>
                                        <p:tgtEl>
                                          <p:spTgt spid="51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38"/>
                                        </p:tgtEl>
                                        <p:attrNameLst>
                                          <p:attrName>style.visibility</p:attrName>
                                        </p:attrNameLst>
                                      </p:cBhvr>
                                      <p:to>
                                        <p:strVal val="visible"/>
                                      </p:to>
                                    </p:set>
                                    <p:anim calcmode="lin" valueType="num">
                                      <p:cBhvr>
                                        <p:cTn id="11" dur="500" fill="hold"/>
                                        <p:tgtEl>
                                          <p:spTgt spid="938"/>
                                        </p:tgtEl>
                                        <p:attrNameLst>
                                          <p:attrName>ppt_w</p:attrName>
                                        </p:attrNameLst>
                                      </p:cBhvr>
                                      <p:tavLst>
                                        <p:tav tm="0">
                                          <p:val>
                                            <p:fltVal val="0"/>
                                          </p:val>
                                        </p:tav>
                                        <p:tav tm="100000">
                                          <p:val>
                                            <p:strVal val="#ppt_w"/>
                                          </p:val>
                                        </p:tav>
                                      </p:tavLst>
                                    </p:anim>
                                    <p:anim calcmode="lin" valueType="num">
                                      <p:cBhvr>
                                        <p:cTn id="12" dur="500" fill="hold"/>
                                        <p:tgtEl>
                                          <p:spTgt spid="938"/>
                                        </p:tgtEl>
                                        <p:attrNameLst>
                                          <p:attrName>ppt_h</p:attrName>
                                        </p:attrNameLst>
                                      </p:cBhvr>
                                      <p:tavLst>
                                        <p:tav tm="0">
                                          <p:val>
                                            <p:fltVal val="0"/>
                                          </p:val>
                                        </p:tav>
                                        <p:tav tm="100000">
                                          <p:val>
                                            <p:strVal val="#ppt_h"/>
                                          </p:val>
                                        </p:tav>
                                      </p:tavLst>
                                    </p:anim>
                                    <p:animEffect transition="in" filter="fade">
                                      <p:cBhvr>
                                        <p:cTn id="13" dur="500"/>
                                        <p:tgtEl>
                                          <p:spTgt spid="938"/>
                                        </p:tgtEl>
                                      </p:cBhvr>
                                    </p:animEffect>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942"/>
                                        </p:tgtEl>
                                        <p:attrNameLst>
                                          <p:attrName>style.visibility</p:attrName>
                                        </p:attrNameLst>
                                      </p:cBhvr>
                                      <p:to>
                                        <p:strVal val="visible"/>
                                      </p:to>
                                    </p:set>
                                    <p:animEffect transition="in" filter="wipe(up)">
                                      <p:cBhvr>
                                        <p:cTn id="17" dur="500"/>
                                        <p:tgtEl>
                                          <p:spTgt spid="942"/>
                                        </p:tgtEl>
                                      </p:cBhvr>
                                    </p:animEffect>
                                  </p:childTnLst>
                                </p:cTn>
                              </p:par>
                            </p:childTnLst>
                          </p:cTn>
                        </p:par>
                        <p:par>
                          <p:cTn id="18" fill="hold">
                            <p:stCondLst>
                              <p:cond delay="1500"/>
                            </p:stCondLst>
                            <p:childTnLst>
                              <p:par>
                                <p:cTn id="19" presetID="22" presetClass="entr" presetSubtype="4" fill="hold" nodeType="afterEffect">
                                  <p:stCondLst>
                                    <p:cond delay="0"/>
                                  </p:stCondLst>
                                  <p:childTnLst>
                                    <p:set>
                                      <p:cBhvr>
                                        <p:cTn id="20" dur="1" fill="hold">
                                          <p:stCondLst>
                                            <p:cond delay="0"/>
                                          </p:stCondLst>
                                        </p:cTn>
                                        <p:tgtEl>
                                          <p:spTgt spid="635"/>
                                        </p:tgtEl>
                                        <p:attrNameLst>
                                          <p:attrName>style.visibility</p:attrName>
                                        </p:attrNameLst>
                                      </p:cBhvr>
                                      <p:to>
                                        <p:strVal val="visible"/>
                                      </p:to>
                                    </p:set>
                                    <p:animEffect transition="in" filter="wipe(down)">
                                      <p:cBhvr>
                                        <p:cTn id="21" dur="500"/>
                                        <p:tgtEl>
                                          <p:spTgt spid="635"/>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939"/>
                                        </p:tgtEl>
                                        <p:attrNameLst>
                                          <p:attrName>style.visibility</p:attrName>
                                        </p:attrNameLst>
                                      </p:cBhvr>
                                      <p:to>
                                        <p:strVal val="visible"/>
                                      </p:to>
                                    </p:set>
                                    <p:anim calcmode="lin" valueType="num">
                                      <p:cBhvr>
                                        <p:cTn id="25" dur="500" fill="hold"/>
                                        <p:tgtEl>
                                          <p:spTgt spid="939"/>
                                        </p:tgtEl>
                                        <p:attrNameLst>
                                          <p:attrName>ppt_w</p:attrName>
                                        </p:attrNameLst>
                                      </p:cBhvr>
                                      <p:tavLst>
                                        <p:tav tm="0">
                                          <p:val>
                                            <p:fltVal val="0"/>
                                          </p:val>
                                        </p:tav>
                                        <p:tav tm="100000">
                                          <p:val>
                                            <p:strVal val="#ppt_w"/>
                                          </p:val>
                                        </p:tav>
                                      </p:tavLst>
                                    </p:anim>
                                    <p:anim calcmode="lin" valueType="num">
                                      <p:cBhvr>
                                        <p:cTn id="26" dur="500" fill="hold"/>
                                        <p:tgtEl>
                                          <p:spTgt spid="939"/>
                                        </p:tgtEl>
                                        <p:attrNameLst>
                                          <p:attrName>ppt_h</p:attrName>
                                        </p:attrNameLst>
                                      </p:cBhvr>
                                      <p:tavLst>
                                        <p:tav tm="0">
                                          <p:val>
                                            <p:fltVal val="0"/>
                                          </p:val>
                                        </p:tav>
                                        <p:tav tm="100000">
                                          <p:val>
                                            <p:strVal val="#ppt_h"/>
                                          </p:val>
                                        </p:tav>
                                      </p:tavLst>
                                    </p:anim>
                                    <p:animEffect transition="in" filter="fade">
                                      <p:cBhvr>
                                        <p:cTn id="27" dur="500"/>
                                        <p:tgtEl>
                                          <p:spTgt spid="939"/>
                                        </p:tgtEl>
                                      </p:cBhvr>
                                    </p:animEffect>
                                  </p:childTnLst>
                                </p:cTn>
                              </p:par>
                            </p:childTnLst>
                          </p:cTn>
                        </p:par>
                        <p:par>
                          <p:cTn id="28" fill="hold">
                            <p:stCondLst>
                              <p:cond delay="2500"/>
                            </p:stCondLst>
                            <p:childTnLst>
                              <p:par>
                                <p:cTn id="29" presetID="22" presetClass="entr" presetSubtype="1" fill="hold" nodeType="afterEffect">
                                  <p:stCondLst>
                                    <p:cond delay="0"/>
                                  </p:stCondLst>
                                  <p:childTnLst>
                                    <p:set>
                                      <p:cBhvr>
                                        <p:cTn id="30" dur="1" fill="hold">
                                          <p:stCondLst>
                                            <p:cond delay="0"/>
                                          </p:stCondLst>
                                        </p:cTn>
                                        <p:tgtEl>
                                          <p:spTgt spid="951"/>
                                        </p:tgtEl>
                                        <p:attrNameLst>
                                          <p:attrName>style.visibility</p:attrName>
                                        </p:attrNameLst>
                                      </p:cBhvr>
                                      <p:to>
                                        <p:strVal val="visible"/>
                                      </p:to>
                                    </p:set>
                                    <p:animEffect transition="in" filter="wipe(up)">
                                      <p:cBhvr>
                                        <p:cTn id="31" dur="500"/>
                                        <p:tgtEl>
                                          <p:spTgt spid="951"/>
                                        </p:tgtEl>
                                      </p:cBhvr>
                                    </p:animEffect>
                                  </p:childTnLst>
                                </p:cTn>
                              </p:par>
                            </p:childTnLst>
                          </p:cTn>
                        </p:par>
                        <p:par>
                          <p:cTn id="32" fill="hold">
                            <p:stCondLst>
                              <p:cond delay="3000"/>
                            </p:stCondLst>
                            <p:childTnLst>
                              <p:par>
                                <p:cTn id="33" presetID="22" presetClass="entr" presetSubtype="4" fill="hold" nodeType="afterEffect">
                                  <p:stCondLst>
                                    <p:cond delay="0"/>
                                  </p:stCondLst>
                                  <p:childTnLst>
                                    <p:set>
                                      <p:cBhvr>
                                        <p:cTn id="34" dur="1" fill="hold">
                                          <p:stCondLst>
                                            <p:cond delay="0"/>
                                          </p:stCondLst>
                                        </p:cTn>
                                        <p:tgtEl>
                                          <p:spTgt spid="736"/>
                                        </p:tgtEl>
                                        <p:attrNameLst>
                                          <p:attrName>style.visibility</p:attrName>
                                        </p:attrNameLst>
                                      </p:cBhvr>
                                      <p:to>
                                        <p:strVal val="visible"/>
                                      </p:to>
                                    </p:set>
                                    <p:animEffect transition="in" filter="wipe(down)">
                                      <p:cBhvr>
                                        <p:cTn id="35" dur="500"/>
                                        <p:tgtEl>
                                          <p:spTgt spid="736"/>
                                        </p:tgtEl>
                                      </p:cBhvr>
                                    </p:animEffect>
                                  </p:childTnLst>
                                </p:cTn>
                              </p:par>
                            </p:childTnLst>
                          </p:cTn>
                        </p:par>
                        <p:par>
                          <p:cTn id="36" fill="hold">
                            <p:stCondLst>
                              <p:cond delay="3500"/>
                            </p:stCondLst>
                            <p:childTnLst>
                              <p:par>
                                <p:cTn id="37" presetID="53" presetClass="entr" presetSubtype="16" fill="hold" grpId="0" nodeType="afterEffect">
                                  <p:stCondLst>
                                    <p:cond delay="0"/>
                                  </p:stCondLst>
                                  <p:childTnLst>
                                    <p:set>
                                      <p:cBhvr>
                                        <p:cTn id="38" dur="1" fill="hold">
                                          <p:stCondLst>
                                            <p:cond delay="0"/>
                                          </p:stCondLst>
                                        </p:cTn>
                                        <p:tgtEl>
                                          <p:spTgt spid="940"/>
                                        </p:tgtEl>
                                        <p:attrNameLst>
                                          <p:attrName>style.visibility</p:attrName>
                                        </p:attrNameLst>
                                      </p:cBhvr>
                                      <p:to>
                                        <p:strVal val="visible"/>
                                      </p:to>
                                    </p:set>
                                    <p:anim calcmode="lin" valueType="num">
                                      <p:cBhvr>
                                        <p:cTn id="39" dur="500" fill="hold"/>
                                        <p:tgtEl>
                                          <p:spTgt spid="940"/>
                                        </p:tgtEl>
                                        <p:attrNameLst>
                                          <p:attrName>ppt_w</p:attrName>
                                        </p:attrNameLst>
                                      </p:cBhvr>
                                      <p:tavLst>
                                        <p:tav tm="0">
                                          <p:val>
                                            <p:fltVal val="0"/>
                                          </p:val>
                                        </p:tav>
                                        <p:tav tm="100000">
                                          <p:val>
                                            <p:strVal val="#ppt_w"/>
                                          </p:val>
                                        </p:tav>
                                      </p:tavLst>
                                    </p:anim>
                                    <p:anim calcmode="lin" valueType="num">
                                      <p:cBhvr>
                                        <p:cTn id="40" dur="500" fill="hold"/>
                                        <p:tgtEl>
                                          <p:spTgt spid="940"/>
                                        </p:tgtEl>
                                        <p:attrNameLst>
                                          <p:attrName>ppt_h</p:attrName>
                                        </p:attrNameLst>
                                      </p:cBhvr>
                                      <p:tavLst>
                                        <p:tav tm="0">
                                          <p:val>
                                            <p:fltVal val="0"/>
                                          </p:val>
                                        </p:tav>
                                        <p:tav tm="100000">
                                          <p:val>
                                            <p:strVal val="#ppt_h"/>
                                          </p:val>
                                        </p:tav>
                                      </p:tavLst>
                                    </p:anim>
                                    <p:animEffect transition="in" filter="fade">
                                      <p:cBhvr>
                                        <p:cTn id="41" dur="500"/>
                                        <p:tgtEl>
                                          <p:spTgt spid="940"/>
                                        </p:tgtEl>
                                      </p:cBhvr>
                                    </p:animEffect>
                                  </p:childTnLst>
                                </p:cTn>
                              </p:par>
                            </p:childTnLst>
                          </p:cTn>
                        </p:par>
                        <p:par>
                          <p:cTn id="42" fill="hold">
                            <p:stCondLst>
                              <p:cond delay="4000"/>
                            </p:stCondLst>
                            <p:childTnLst>
                              <p:par>
                                <p:cTn id="43" presetID="22" presetClass="entr" presetSubtype="1" fill="hold" nodeType="afterEffect">
                                  <p:stCondLst>
                                    <p:cond delay="0"/>
                                  </p:stCondLst>
                                  <p:childTnLst>
                                    <p:set>
                                      <p:cBhvr>
                                        <p:cTn id="44" dur="1" fill="hold">
                                          <p:stCondLst>
                                            <p:cond delay="0"/>
                                          </p:stCondLst>
                                        </p:cTn>
                                        <p:tgtEl>
                                          <p:spTgt spid="948"/>
                                        </p:tgtEl>
                                        <p:attrNameLst>
                                          <p:attrName>style.visibility</p:attrName>
                                        </p:attrNameLst>
                                      </p:cBhvr>
                                      <p:to>
                                        <p:strVal val="visible"/>
                                      </p:to>
                                    </p:set>
                                    <p:animEffect transition="in" filter="wipe(up)">
                                      <p:cBhvr>
                                        <p:cTn id="45" dur="500"/>
                                        <p:tgtEl>
                                          <p:spTgt spid="948"/>
                                        </p:tgtEl>
                                      </p:cBhvr>
                                    </p:animEffect>
                                  </p:childTnLst>
                                </p:cTn>
                              </p:par>
                            </p:childTnLst>
                          </p:cTn>
                        </p:par>
                        <p:par>
                          <p:cTn id="46" fill="hold">
                            <p:stCondLst>
                              <p:cond delay="4500"/>
                            </p:stCondLst>
                            <p:childTnLst>
                              <p:par>
                                <p:cTn id="47" presetID="22" presetClass="entr" presetSubtype="4" fill="hold" nodeType="afterEffect">
                                  <p:stCondLst>
                                    <p:cond delay="0"/>
                                  </p:stCondLst>
                                  <p:childTnLst>
                                    <p:set>
                                      <p:cBhvr>
                                        <p:cTn id="48" dur="1" fill="hold">
                                          <p:stCondLst>
                                            <p:cond delay="0"/>
                                          </p:stCondLst>
                                        </p:cTn>
                                        <p:tgtEl>
                                          <p:spTgt spid="837"/>
                                        </p:tgtEl>
                                        <p:attrNameLst>
                                          <p:attrName>style.visibility</p:attrName>
                                        </p:attrNameLst>
                                      </p:cBhvr>
                                      <p:to>
                                        <p:strVal val="visible"/>
                                      </p:to>
                                    </p:set>
                                    <p:animEffect transition="in" filter="wipe(down)">
                                      <p:cBhvr>
                                        <p:cTn id="49" dur="500"/>
                                        <p:tgtEl>
                                          <p:spTgt spid="837"/>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941"/>
                                        </p:tgtEl>
                                        <p:attrNameLst>
                                          <p:attrName>style.visibility</p:attrName>
                                        </p:attrNameLst>
                                      </p:cBhvr>
                                      <p:to>
                                        <p:strVal val="visible"/>
                                      </p:to>
                                    </p:set>
                                    <p:anim calcmode="lin" valueType="num">
                                      <p:cBhvr>
                                        <p:cTn id="53" dur="500" fill="hold"/>
                                        <p:tgtEl>
                                          <p:spTgt spid="941"/>
                                        </p:tgtEl>
                                        <p:attrNameLst>
                                          <p:attrName>ppt_w</p:attrName>
                                        </p:attrNameLst>
                                      </p:cBhvr>
                                      <p:tavLst>
                                        <p:tav tm="0">
                                          <p:val>
                                            <p:fltVal val="0"/>
                                          </p:val>
                                        </p:tav>
                                        <p:tav tm="100000">
                                          <p:val>
                                            <p:strVal val="#ppt_w"/>
                                          </p:val>
                                        </p:tav>
                                      </p:tavLst>
                                    </p:anim>
                                    <p:anim calcmode="lin" valueType="num">
                                      <p:cBhvr>
                                        <p:cTn id="54" dur="500" fill="hold"/>
                                        <p:tgtEl>
                                          <p:spTgt spid="941"/>
                                        </p:tgtEl>
                                        <p:attrNameLst>
                                          <p:attrName>ppt_h</p:attrName>
                                        </p:attrNameLst>
                                      </p:cBhvr>
                                      <p:tavLst>
                                        <p:tav tm="0">
                                          <p:val>
                                            <p:fltVal val="0"/>
                                          </p:val>
                                        </p:tav>
                                        <p:tav tm="100000">
                                          <p:val>
                                            <p:strVal val="#ppt_h"/>
                                          </p:val>
                                        </p:tav>
                                      </p:tavLst>
                                    </p:anim>
                                    <p:animEffect transition="in" filter="fade">
                                      <p:cBhvr>
                                        <p:cTn id="55" dur="500"/>
                                        <p:tgtEl>
                                          <p:spTgt spid="941"/>
                                        </p:tgtEl>
                                      </p:cBhvr>
                                    </p:animEffect>
                                  </p:childTnLst>
                                </p:cTn>
                              </p:par>
                            </p:childTnLst>
                          </p:cTn>
                        </p:par>
                        <p:par>
                          <p:cTn id="56" fill="hold">
                            <p:stCondLst>
                              <p:cond delay="5500"/>
                            </p:stCondLst>
                            <p:childTnLst>
                              <p:par>
                                <p:cTn id="57" presetID="22" presetClass="entr" presetSubtype="1" fill="hold" nodeType="afterEffect">
                                  <p:stCondLst>
                                    <p:cond delay="0"/>
                                  </p:stCondLst>
                                  <p:childTnLst>
                                    <p:set>
                                      <p:cBhvr>
                                        <p:cTn id="58" dur="1" fill="hold">
                                          <p:stCondLst>
                                            <p:cond delay="0"/>
                                          </p:stCondLst>
                                        </p:cTn>
                                        <p:tgtEl>
                                          <p:spTgt spid="945"/>
                                        </p:tgtEl>
                                        <p:attrNameLst>
                                          <p:attrName>style.visibility</p:attrName>
                                        </p:attrNameLst>
                                      </p:cBhvr>
                                      <p:to>
                                        <p:strVal val="visible"/>
                                      </p:to>
                                    </p:set>
                                    <p:animEffect transition="in" filter="wipe(up)">
                                      <p:cBhvr>
                                        <p:cTn id="59" dur="500"/>
                                        <p:tgtEl>
                                          <p:spTgt spid="9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8" grpId="0"/>
      <p:bldP spid="939" grpId="0"/>
      <p:bldP spid="940" grpId="0"/>
      <p:bldP spid="941"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7" name="Title 126"/>
          <p:cNvSpPr>
            <a:spLocks noGrp="1"/>
          </p:cNvSpPr>
          <p:nvPr>
            <p:ph type="title"/>
          </p:nvPr>
        </p:nvSpPr>
        <p:spPr/>
        <p:txBody>
          <a:bodyPr/>
          <a:lstStyle/>
          <a:p>
            <a:r>
              <a:rPr lang="en-US" smtClean="0"/>
              <a:t>Data Chart Slide</a:t>
            </a:r>
            <a:endParaRPr lang="en-US" dirty="0"/>
          </a:p>
        </p:txBody>
      </p:sp>
      <p:sp>
        <p:nvSpPr>
          <p:cNvPr id="128" name="Text Placeholder 127"/>
          <p:cNvSpPr>
            <a:spLocks noGrp="1"/>
          </p:cNvSpPr>
          <p:nvPr>
            <p:ph type="body" sz="half" idx="2"/>
          </p:nvPr>
        </p:nvSpPr>
        <p:spPr/>
        <p:txBody>
          <a:bodyPr/>
          <a:lstStyle/>
          <a:p>
            <a:r>
              <a:rPr lang="en-US" smtClean="0"/>
              <a:t>Data Chart Slide</a:t>
            </a:r>
            <a:endParaRPr lang="en-US" dirty="0"/>
          </a:p>
        </p:txBody>
      </p:sp>
      <p:grpSp>
        <p:nvGrpSpPr>
          <p:cNvPr id="54" name="Group 56"/>
          <p:cNvGrpSpPr/>
          <p:nvPr/>
        </p:nvGrpSpPr>
        <p:grpSpPr>
          <a:xfrm>
            <a:off x="1908055" y="2533167"/>
            <a:ext cx="1975090" cy="647609"/>
            <a:chOff x="4596" y="1425360"/>
            <a:chExt cx="1975090" cy="647609"/>
          </a:xfrm>
        </p:grpSpPr>
        <p:sp>
          <p:nvSpPr>
            <p:cNvPr id="56" name="TextBox 55"/>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57" name="Rectangle 56"/>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1"/>
                  </a:solidFill>
                </a:rPr>
                <a:t>Title Goes Here</a:t>
              </a:r>
              <a:endParaRPr lang="en-US" sz="1200" dirty="0">
                <a:solidFill>
                  <a:schemeClr val="accent1"/>
                </a:solidFill>
              </a:endParaRPr>
            </a:p>
          </p:txBody>
        </p:sp>
      </p:grpSp>
      <p:sp>
        <p:nvSpPr>
          <p:cNvPr id="58" name="TextBox 57"/>
          <p:cNvSpPr txBox="1"/>
          <p:nvPr/>
        </p:nvSpPr>
        <p:spPr>
          <a:xfrm>
            <a:off x="1841380" y="2190265"/>
            <a:ext cx="631904" cy="400110"/>
          </a:xfrm>
          <a:prstGeom prst="rect">
            <a:avLst/>
          </a:prstGeom>
          <a:noFill/>
        </p:spPr>
        <p:txBody>
          <a:bodyPr wrap="none" rtlCol="0">
            <a:spAutoFit/>
          </a:bodyPr>
          <a:lstStyle/>
          <a:p>
            <a:r>
              <a:rPr lang="en-US" sz="2000" b="1" dirty="0" smtClean="0">
                <a:solidFill>
                  <a:schemeClr val="accent1"/>
                </a:solidFill>
              </a:rPr>
              <a:t>40%</a:t>
            </a:r>
            <a:endParaRPr lang="en-US" sz="2000" b="1" dirty="0">
              <a:solidFill>
                <a:schemeClr val="accent1"/>
              </a:solidFill>
            </a:endParaRPr>
          </a:p>
        </p:txBody>
      </p:sp>
      <p:grpSp>
        <p:nvGrpSpPr>
          <p:cNvPr id="59" name="Group 56"/>
          <p:cNvGrpSpPr/>
          <p:nvPr/>
        </p:nvGrpSpPr>
        <p:grpSpPr>
          <a:xfrm flipH="1">
            <a:off x="1714500" y="4238851"/>
            <a:ext cx="1975090" cy="647609"/>
            <a:chOff x="4596" y="1425360"/>
            <a:chExt cx="1975090" cy="647609"/>
          </a:xfrm>
        </p:grpSpPr>
        <p:sp>
          <p:nvSpPr>
            <p:cNvPr id="60" name="TextBox 59"/>
            <p:cNvSpPr txBox="1"/>
            <p:nvPr/>
          </p:nvSpPr>
          <p:spPr>
            <a:xfrm>
              <a:off x="4596" y="1611304"/>
              <a:ext cx="1975090"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61" name="Rectangle 60"/>
            <p:cNvSpPr/>
            <p:nvPr/>
          </p:nvSpPr>
          <p:spPr>
            <a:xfrm>
              <a:off x="4596" y="1425360"/>
              <a:ext cx="977704" cy="184666"/>
            </a:xfrm>
            <a:prstGeom prst="rect">
              <a:avLst/>
            </a:prstGeom>
          </p:spPr>
          <p:txBody>
            <a:bodyPr wrap="none" lIns="0" tIns="0" rIns="0" bIns="0">
              <a:spAutoFit/>
            </a:bodyPr>
            <a:lstStyle/>
            <a:p>
              <a:pPr algn="r"/>
              <a:r>
                <a:rPr lang="en-US" sz="1200" b="1" dirty="0">
                  <a:solidFill>
                    <a:schemeClr val="accent2"/>
                  </a:solidFill>
                </a:rPr>
                <a:t>Title Goes Here</a:t>
              </a:r>
              <a:endParaRPr lang="en-US" sz="1200" dirty="0">
                <a:solidFill>
                  <a:schemeClr val="accent2"/>
                </a:solidFill>
              </a:endParaRPr>
            </a:p>
          </p:txBody>
        </p:sp>
      </p:grpSp>
      <p:sp>
        <p:nvSpPr>
          <p:cNvPr id="62" name="TextBox 61"/>
          <p:cNvSpPr txBox="1"/>
          <p:nvPr/>
        </p:nvSpPr>
        <p:spPr>
          <a:xfrm flipH="1">
            <a:off x="3124361" y="3895949"/>
            <a:ext cx="631904" cy="400110"/>
          </a:xfrm>
          <a:prstGeom prst="rect">
            <a:avLst/>
          </a:prstGeom>
          <a:noFill/>
        </p:spPr>
        <p:txBody>
          <a:bodyPr wrap="none" rtlCol="0">
            <a:spAutoFit/>
          </a:bodyPr>
          <a:lstStyle/>
          <a:p>
            <a:r>
              <a:rPr lang="en-US" sz="2000" b="1" dirty="0" smtClean="0">
                <a:solidFill>
                  <a:schemeClr val="accent2"/>
                </a:solidFill>
              </a:rPr>
              <a:t>80%</a:t>
            </a:r>
            <a:endParaRPr lang="en-US" sz="2000" b="1" dirty="0">
              <a:solidFill>
                <a:schemeClr val="accent2"/>
              </a:solidFill>
            </a:endParaRPr>
          </a:p>
        </p:txBody>
      </p:sp>
      <p:grpSp>
        <p:nvGrpSpPr>
          <p:cNvPr id="63" name="Group 56"/>
          <p:cNvGrpSpPr/>
          <p:nvPr/>
        </p:nvGrpSpPr>
        <p:grpSpPr>
          <a:xfrm>
            <a:off x="5443041" y="2533167"/>
            <a:ext cx="1975090" cy="647609"/>
            <a:chOff x="4596" y="1425360"/>
            <a:chExt cx="1975090" cy="647609"/>
          </a:xfrm>
        </p:grpSpPr>
        <p:sp>
          <p:nvSpPr>
            <p:cNvPr id="64" name="TextBox 63"/>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c</a:t>
              </a:r>
              <a:endParaRPr lang="en-US" sz="1000" dirty="0">
                <a:solidFill>
                  <a:schemeClr val="tx1">
                    <a:lumMod val="50000"/>
                    <a:lumOff val="50000"/>
                  </a:schemeClr>
                </a:solidFill>
              </a:endParaRPr>
            </a:p>
          </p:txBody>
        </p:sp>
        <p:sp>
          <p:nvSpPr>
            <p:cNvPr id="65" name="Rectangle 64"/>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3"/>
                  </a:solidFill>
                </a:rPr>
                <a:t>Title Goes Here</a:t>
              </a:r>
              <a:endParaRPr lang="en-US" sz="1200" dirty="0">
                <a:solidFill>
                  <a:schemeClr val="accent3"/>
                </a:solidFill>
              </a:endParaRPr>
            </a:p>
          </p:txBody>
        </p:sp>
      </p:grpSp>
      <p:sp>
        <p:nvSpPr>
          <p:cNvPr id="66" name="TextBox 65"/>
          <p:cNvSpPr txBox="1"/>
          <p:nvPr/>
        </p:nvSpPr>
        <p:spPr>
          <a:xfrm>
            <a:off x="5376370" y="2190265"/>
            <a:ext cx="761747" cy="400110"/>
          </a:xfrm>
          <a:prstGeom prst="rect">
            <a:avLst/>
          </a:prstGeom>
          <a:noFill/>
        </p:spPr>
        <p:txBody>
          <a:bodyPr wrap="none" rtlCol="0">
            <a:spAutoFit/>
          </a:bodyPr>
          <a:lstStyle/>
          <a:p>
            <a:r>
              <a:rPr lang="en-US" sz="2000" b="1" dirty="0" smtClean="0">
                <a:solidFill>
                  <a:schemeClr val="accent3"/>
                </a:solidFill>
              </a:rPr>
              <a:t>100%</a:t>
            </a:r>
            <a:endParaRPr lang="en-US" sz="2000" b="1" dirty="0">
              <a:solidFill>
                <a:schemeClr val="accent3"/>
              </a:solidFill>
            </a:endParaRPr>
          </a:p>
        </p:txBody>
      </p:sp>
      <p:grpSp>
        <p:nvGrpSpPr>
          <p:cNvPr id="67" name="Group 56"/>
          <p:cNvGrpSpPr/>
          <p:nvPr/>
        </p:nvGrpSpPr>
        <p:grpSpPr>
          <a:xfrm flipH="1">
            <a:off x="5249486" y="4238851"/>
            <a:ext cx="1975090" cy="647609"/>
            <a:chOff x="4596" y="1425360"/>
            <a:chExt cx="1975090" cy="647609"/>
          </a:xfrm>
        </p:grpSpPr>
        <p:sp>
          <p:nvSpPr>
            <p:cNvPr id="68" name="TextBox 67"/>
            <p:cNvSpPr txBox="1"/>
            <p:nvPr/>
          </p:nvSpPr>
          <p:spPr>
            <a:xfrm>
              <a:off x="4596" y="1611304"/>
              <a:ext cx="1975090"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69" name="Rectangle 68"/>
            <p:cNvSpPr/>
            <p:nvPr/>
          </p:nvSpPr>
          <p:spPr>
            <a:xfrm>
              <a:off x="4596" y="1425360"/>
              <a:ext cx="977704" cy="184666"/>
            </a:xfrm>
            <a:prstGeom prst="rect">
              <a:avLst/>
            </a:prstGeom>
          </p:spPr>
          <p:txBody>
            <a:bodyPr wrap="none" lIns="0" tIns="0" rIns="0" bIns="0">
              <a:spAutoFit/>
            </a:bodyPr>
            <a:lstStyle/>
            <a:p>
              <a:pPr algn="r"/>
              <a:r>
                <a:rPr lang="en-US" sz="1200" b="1" dirty="0">
                  <a:solidFill>
                    <a:schemeClr val="accent4"/>
                  </a:solidFill>
                </a:rPr>
                <a:t>Title Goes Here</a:t>
              </a:r>
              <a:endParaRPr lang="en-US" sz="1200" dirty="0">
                <a:solidFill>
                  <a:schemeClr val="accent4"/>
                </a:solidFill>
              </a:endParaRPr>
            </a:p>
          </p:txBody>
        </p:sp>
      </p:grpSp>
      <p:sp>
        <p:nvSpPr>
          <p:cNvPr id="70" name="TextBox 69"/>
          <p:cNvSpPr txBox="1"/>
          <p:nvPr/>
        </p:nvSpPr>
        <p:spPr>
          <a:xfrm flipH="1">
            <a:off x="6659347" y="3895949"/>
            <a:ext cx="631904" cy="400110"/>
          </a:xfrm>
          <a:prstGeom prst="rect">
            <a:avLst/>
          </a:prstGeom>
          <a:noFill/>
        </p:spPr>
        <p:txBody>
          <a:bodyPr wrap="none" rtlCol="0">
            <a:spAutoFit/>
          </a:bodyPr>
          <a:lstStyle/>
          <a:p>
            <a:r>
              <a:rPr lang="en-US" sz="2000" b="1" dirty="0" smtClean="0">
                <a:solidFill>
                  <a:schemeClr val="accent4"/>
                </a:solidFill>
              </a:rPr>
              <a:t>70%</a:t>
            </a:r>
            <a:endParaRPr lang="en-US" sz="2000" b="1" dirty="0">
              <a:solidFill>
                <a:schemeClr val="accent4"/>
              </a:solidFill>
            </a:endParaRPr>
          </a:p>
        </p:txBody>
      </p:sp>
      <p:grpSp>
        <p:nvGrpSpPr>
          <p:cNvPr id="71" name="Group 70"/>
          <p:cNvGrpSpPr/>
          <p:nvPr/>
        </p:nvGrpSpPr>
        <p:grpSpPr>
          <a:xfrm>
            <a:off x="3948212" y="3707656"/>
            <a:ext cx="536223" cy="2132034"/>
            <a:chOff x="3948208" y="2816482"/>
            <a:chExt cx="536223" cy="2132034"/>
          </a:xfrm>
        </p:grpSpPr>
        <p:sp>
          <p:nvSpPr>
            <p:cNvPr id="72" name="Freeform 13"/>
            <p:cNvSpPr>
              <a:spLocks noEditPoints="1"/>
            </p:cNvSpPr>
            <p:nvPr/>
          </p:nvSpPr>
          <p:spPr bwMode="auto">
            <a:xfrm>
              <a:off x="3948208" y="3409115"/>
              <a:ext cx="536223" cy="1539401"/>
            </a:xfrm>
            <a:custGeom>
              <a:avLst/>
              <a:gdLst/>
              <a:ahLst/>
              <a:cxnLst>
                <a:cxn ang="0">
                  <a:pos x="208" y="0"/>
                </a:cxn>
                <a:cxn ang="0">
                  <a:pos x="34" y="0"/>
                </a:cxn>
                <a:cxn ang="0">
                  <a:pos x="0" y="34"/>
                </a:cxn>
                <a:cxn ang="0">
                  <a:pos x="0" y="71"/>
                </a:cxn>
                <a:cxn ang="0">
                  <a:pos x="24" y="104"/>
                </a:cxn>
                <a:cxn ang="0">
                  <a:pos x="24" y="618"/>
                </a:cxn>
                <a:cxn ang="0">
                  <a:pos x="24" y="620"/>
                </a:cxn>
                <a:cxn ang="0">
                  <a:pos x="121" y="693"/>
                </a:cxn>
                <a:cxn ang="0">
                  <a:pos x="217" y="623"/>
                </a:cxn>
                <a:cxn ang="0">
                  <a:pos x="218" y="618"/>
                </a:cxn>
                <a:cxn ang="0">
                  <a:pos x="218" y="104"/>
                </a:cxn>
                <a:cxn ang="0">
                  <a:pos x="242" y="71"/>
                </a:cxn>
                <a:cxn ang="0">
                  <a:pos x="242" y="34"/>
                </a:cxn>
                <a:cxn ang="0">
                  <a:pos x="208" y="0"/>
                </a:cxn>
                <a:cxn ang="0">
                  <a:pos x="208" y="59"/>
                </a:cxn>
                <a:cxn ang="0">
                  <a:pos x="196" y="70"/>
                </a:cxn>
                <a:cxn ang="0">
                  <a:pos x="195" y="70"/>
                </a:cxn>
                <a:cxn ang="0">
                  <a:pos x="184" y="82"/>
                </a:cxn>
                <a:cxn ang="0">
                  <a:pos x="184" y="618"/>
                </a:cxn>
                <a:cxn ang="0">
                  <a:pos x="121" y="659"/>
                </a:cxn>
                <a:cxn ang="0">
                  <a:pos x="59" y="618"/>
                </a:cxn>
                <a:cxn ang="0">
                  <a:pos x="59" y="82"/>
                </a:cxn>
                <a:cxn ang="0">
                  <a:pos x="47" y="70"/>
                </a:cxn>
                <a:cxn ang="0">
                  <a:pos x="46" y="70"/>
                </a:cxn>
                <a:cxn ang="0">
                  <a:pos x="35" y="59"/>
                </a:cxn>
                <a:cxn ang="0">
                  <a:pos x="35" y="46"/>
                </a:cxn>
                <a:cxn ang="0">
                  <a:pos x="46" y="34"/>
                </a:cxn>
                <a:cxn ang="0">
                  <a:pos x="196" y="34"/>
                </a:cxn>
                <a:cxn ang="0">
                  <a:pos x="208" y="46"/>
                </a:cxn>
                <a:cxn ang="0">
                  <a:pos x="208" y="59"/>
                </a:cxn>
                <a:cxn ang="0">
                  <a:pos x="208" y="59"/>
                </a:cxn>
                <a:cxn ang="0">
                  <a:pos x="208" y="59"/>
                </a:cxn>
              </a:cxnLst>
              <a:rect l="0" t="0" r="r" b="b"/>
              <a:pathLst>
                <a:path w="242" h="693">
                  <a:moveTo>
                    <a:pt x="208" y="0"/>
                  </a:moveTo>
                  <a:cubicBezTo>
                    <a:pt x="34" y="0"/>
                    <a:pt x="34" y="0"/>
                    <a:pt x="34" y="0"/>
                  </a:cubicBezTo>
                  <a:cubicBezTo>
                    <a:pt x="15" y="0"/>
                    <a:pt x="0" y="15"/>
                    <a:pt x="0" y="34"/>
                  </a:cubicBezTo>
                  <a:cubicBezTo>
                    <a:pt x="0" y="71"/>
                    <a:pt x="0" y="71"/>
                    <a:pt x="0" y="71"/>
                  </a:cubicBezTo>
                  <a:cubicBezTo>
                    <a:pt x="0" y="86"/>
                    <a:pt x="10" y="100"/>
                    <a:pt x="24" y="104"/>
                  </a:cubicBezTo>
                  <a:cubicBezTo>
                    <a:pt x="24" y="618"/>
                    <a:pt x="24" y="618"/>
                    <a:pt x="24" y="618"/>
                  </a:cubicBezTo>
                  <a:cubicBezTo>
                    <a:pt x="24" y="619"/>
                    <a:pt x="24" y="619"/>
                    <a:pt x="24" y="620"/>
                  </a:cubicBezTo>
                  <a:cubicBezTo>
                    <a:pt x="26" y="645"/>
                    <a:pt x="48" y="693"/>
                    <a:pt x="121" y="693"/>
                  </a:cubicBezTo>
                  <a:cubicBezTo>
                    <a:pt x="188" y="693"/>
                    <a:pt x="213" y="647"/>
                    <a:pt x="217" y="623"/>
                  </a:cubicBezTo>
                  <a:cubicBezTo>
                    <a:pt x="217" y="622"/>
                    <a:pt x="218" y="620"/>
                    <a:pt x="218" y="618"/>
                  </a:cubicBezTo>
                  <a:cubicBezTo>
                    <a:pt x="218" y="104"/>
                    <a:pt x="218" y="104"/>
                    <a:pt x="218" y="104"/>
                  </a:cubicBezTo>
                  <a:cubicBezTo>
                    <a:pt x="231" y="100"/>
                    <a:pt x="242" y="86"/>
                    <a:pt x="242" y="71"/>
                  </a:cubicBezTo>
                  <a:cubicBezTo>
                    <a:pt x="242" y="34"/>
                    <a:pt x="242" y="34"/>
                    <a:pt x="242" y="34"/>
                  </a:cubicBezTo>
                  <a:cubicBezTo>
                    <a:pt x="242" y="15"/>
                    <a:pt x="227" y="0"/>
                    <a:pt x="208" y="0"/>
                  </a:cubicBezTo>
                  <a:close/>
                  <a:moveTo>
                    <a:pt x="208" y="59"/>
                  </a:moveTo>
                  <a:cubicBezTo>
                    <a:pt x="208" y="65"/>
                    <a:pt x="202" y="70"/>
                    <a:pt x="196" y="70"/>
                  </a:cubicBezTo>
                  <a:cubicBezTo>
                    <a:pt x="195" y="70"/>
                    <a:pt x="195" y="70"/>
                    <a:pt x="195" y="70"/>
                  </a:cubicBezTo>
                  <a:cubicBezTo>
                    <a:pt x="189" y="70"/>
                    <a:pt x="184" y="76"/>
                    <a:pt x="184" y="82"/>
                  </a:cubicBezTo>
                  <a:cubicBezTo>
                    <a:pt x="184" y="618"/>
                    <a:pt x="184" y="618"/>
                    <a:pt x="184" y="618"/>
                  </a:cubicBezTo>
                  <a:cubicBezTo>
                    <a:pt x="184" y="618"/>
                    <a:pt x="177" y="659"/>
                    <a:pt x="121" y="659"/>
                  </a:cubicBezTo>
                  <a:cubicBezTo>
                    <a:pt x="61" y="659"/>
                    <a:pt x="59" y="618"/>
                    <a:pt x="59" y="618"/>
                  </a:cubicBezTo>
                  <a:cubicBezTo>
                    <a:pt x="59" y="82"/>
                    <a:pt x="59" y="82"/>
                    <a:pt x="59" y="82"/>
                  </a:cubicBezTo>
                  <a:cubicBezTo>
                    <a:pt x="59" y="76"/>
                    <a:pt x="53" y="70"/>
                    <a:pt x="47" y="70"/>
                  </a:cubicBezTo>
                  <a:cubicBezTo>
                    <a:pt x="46" y="70"/>
                    <a:pt x="46" y="70"/>
                    <a:pt x="46" y="70"/>
                  </a:cubicBezTo>
                  <a:cubicBezTo>
                    <a:pt x="40" y="70"/>
                    <a:pt x="35" y="65"/>
                    <a:pt x="35" y="59"/>
                  </a:cubicBezTo>
                  <a:cubicBezTo>
                    <a:pt x="35" y="46"/>
                    <a:pt x="35" y="46"/>
                    <a:pt x="35" y="46"/>
                  </a:cubicBezTo>
                  <a:cubicBezTo>
                    <a:pt x="35" y="39"/>
                    <a:pt x="40" y="34"/>
                    <a:pt x="46" y="34"/>
                  </a:cubicBezTo>
                  <a:cubicBezTo>
                    <a:pt x="196" y="34"/>
                    <a:pt x="196" y="34"/>
                    <a:pt x="196" y="34"/>
                  </a:cubicBezTo>
                  <a:cubicBezTo>
                    <a:pt x="202" y="34"/>
                    <a:pt x="208" y="39"/>
                    <a:pt x="208" y="46"/>
                  </a:cubicBezTo>
                  <a:lnTo>
                    <a:pt x="208" y="59"/>
                  </a:lnTo>
                  <a:close/>
                  <a:moveTo>
                    <a:pt x="208" y="59"/>
                  </a:moveTo>
                  <a:cubicBezTo>
                    <a:pt x="208" y="59"/>
                    <a:pt x="208" y="59"/>
                    <a:pt x="208" y="59"/>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73" name="Group 84"/>
            <p:cNvGrpSpPr/>
            <p:nvPr/>
          </p:nvGrpSpPr>
          <p:grpSpPr>
            <a:xfrm>
              <a:off x="4021586" y="2816482"/>
              <a:ext cx="326869" cy="545942"/>
              <a:chOff x="758036" y="1667741"/>
              <a:chExt cx="403290" cy="673581"/>
            </a:xfrm>
            <a:solidFill>
              <a:schemeClr val="accent2"/>
            </a:solidFill>
          </p:grpSpPr>
          <p:sp>
            <p:nvSpPr>
              <p:cNvPr id="75" name="Oval 74"/>
              <p:cNvSpPr/>
              <p:nvPr/>
            </p:nvSpPr>
            <p:spPr>
              <a:xfrm>
                <a:off x="758036" y="1985478"/>
                <a:ext cx="237229" cy="23722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Oval 75"/>
              <p:cNvSpPr>
                <a:spLocks noChangeAspect="1"/>
              </p:cNvSpPr>
              <p:nvPr/>
            </p:nvSpPr>
            <p:spPr>
              <a:xfrm>
                <a:off x="995265" y="2222707"/>
                <a:ext cx="118615" cy="11861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Oval 76"/>
              <p:cNvSpPr>
                <a:spLocks noChangeAspect="1"/>
              </p:cNvSpPr>
              <p:nvPr/>
            </p:nvSpPr>
            <p:spPr>
              <a:xfrm>
                <a:off x="1054572" y="1904963"/>
                <a:ext cx="106754" cy="1067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Oval 77"/>
              <p:cNvSpPr>
                <a:spLocks noChangeAspect="1"/>
              </p:cNvSpPr>
              <p:nvPr/>
            </p:nvSpPr>
            <p:spPr>
              <a:xfrm>
                <a:off x="817352" y="1667741"/>
                <a:ext cx="194526" cy="1945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4" name="Freeform 12"/>
            <p:cNvSpPr>
              <a:spLocks noEditPoints="1"/>
            </p:cNvSpPr>
            <p:nvPr/>
          </p:nvSpPr>
          <p:spPr bwMode="auto">
            <a:xfrm>
              <a:off x="4116599" y="3790371"/>
              <a:ext cx="199440" cy="1044691"/>
            </a:xfrm>
            <a:custGeom>
              <a:avLst/>
              <a:gdLst/>
              <a:ahLst/>
              <a:cxnLst>
                <a:cxn ang="0">
                  <a:pos x="0" y="348"/>
                </a:cxn>
                <a:cxn ang="0">
                  <a:pos x="44" y="381"/>
                </a:cxn>
                <a:cxn ang="0">
                  <a:pos x="88" y="348"/>
                </a:cxn>
                <a:cxn ang="0">
                  <a:pos x="88" y="0"/>
                </a:cxn>
                <a:cxn ang="0">
                  <a:pos x="0" y="0"/>
                </a:cxn>
                <a:cxn ang="0">
                  <a:pos x="0" y="348"/>
                </a:cxn>
                <a:cxn ang="0">
                  <a:pos x="0" y="348"/>
                </a:cxn>
                <a:cxn ang="0">
                  <a:pos x="0" y="348"/>
                </a:cxn>
              </a:cxnLst>
              <a:rect l="0" t="0" r="r" b="b"/>
              <a:pathLst>
                <a:path w="88" h="381">
                  <a:moveTo>
                    <a:pt x="0" y="348"/>
                  </a:moveTo>
                  <a:cubicBezTo>
                    <a:pt x="0" y="348"/>
                    <a:pt x="2" y="381"/>
                    <a:pt x="44" y="381"/>
                  </a:cubicBezTo>
                  <a:cubicBezTo>
                    <a:pt x="83" y="381"/>
                    <a:pt x="88" y="348"/>
                    <a:pt x="88" y="348"/>
                  </a:cubicBezTo>
                  <a:cubicBezTo>
                    <a:pt x="88" y="0"/>
                    <a:pt x="88" y="0"/>
                    <a:pt x="88" y="0"/>
                  </a:cubicBezTo>
                  <a:cubicBezTo>
                    <a:pt x="0" y="0"/>
                    <a:pt x="0" y="0"/>
                    <a:pt x="0" y="0"/>
                  </a:cubicBezTo>
                  <a:lnTo>
                    <a:pt x="0" y="348"/>
                  </a:lnTo>
                  <a:close/>
                  <a:moveTo>
                    <a:pt x="0" y="348"/>
                  </a:moveTo>
                  <a:cubicBezTo>
                    <a:pt x="0" y="348"/>
                    <a:pt x="0" y="348"/>
                    <a:pt x="0" y="348"/>
                  </a:cubicBezTo>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1113218" y="2001972"/>
            <a:ext cx="536223" cy="2132034"/>
            <a:chOff x="1113214" y="1110798"/>
            <a:chExt cx="536223" cy="2132034"/>
          </a:xfrm>
        </p:grpSpPr>
        <p:sp>
          <p:nvSpPr>
            <p:cNvPr id="84" name="Freeform 13"/>
            <p:cNvSpPr>
              <a:spLocks noEditPoints="1"/>
            </p:cNvSpPr>
            <p:nvPr/>
          </p:nvSpPr>
          <p:spPr bwMode="auto">
            <a:xfrm>
              <a:off x="1113214" y="1703431"/>
              <a:ext cx="536223" cy="1539401"/>
            </a:xfrm>
            <a:custGeom>
              <a:avLst/>
              <a:gdLst/>
              <a:ahLst/>
              <a:cxnLst>
                <a:cxn ang="0">
                  <a:pos x="208" y="0"/>
                </a:cxn>
                <a:cxn ang="0">
                  <a:pos x="34" y="0"/>
                </a:cxn>
                <a:cxn ang="0">
                  <a:pos x="0" y="34"/>
                </a:cxn>
                <a:cxn ang="0">
                  <a:pos x="0" y="71"/>
                </a:cxn>
                <a:cxn ang="0">
                  <a:pos x="24" y="104"/>
                </a:cxn>
                <a:cxn ang="0">
                  <a:pos x="24" y="618"/>
                </a:cxn>
                <a:cxn ang="0">
                  <a:pos x="24" y="620"/>
                </a:cxn>
                <a:cxn ang="0">
                  <a:pos x="121" y="693"/>
                </a:cxn>
                <a:cxn ang="0">
                  <a:pos x="217" y="623"/>
                </a:cxn>
                <a:cxn ang="0">
                  <a:pos x="218" y="618"/>
                </a:cxn>
                <a:cxn ang="0">
                  <a:pos x="218" y="104"/>
                </a:cxn>
                <a:cxn ang="0">
                  <a:pos x="242" y="71"/>
                </a:cxn>
                <a:cxn ang="0">
                  <a:pos x="242" y="34"/>
                </a:cxn>
                <a:cxn ang="0">
                  <a:pos x="208" y="0"/>
                </a:cxn>
                <a:cxn ang="0">
                  <a:pos x="208" y="59"/>
                </a:cxn>
                <a:cxn ang="0">
                  <a:pos x="196" y="70"/>
                </a:cxn>
                <a:cxn ang="0">
                  <a:pos x="195" y="70"/>
                </a:cxn>
                <a:cxn ang="0">
                  <a:pos x="184" y="82"/>
                </a:cxn>
                <a:cxn ang="0">
                  <a:pos x="184" y="618"/>
                </a:cxn>
                <a:cxn ang="0">
                  <a:pos x="121" y="659"/>
                </a:cxn>
                <a:cxn ang="0">
                  <a:pos x="59" y="618"/>
                </a:cxn>
                <a:cxn ang="0">
                  <a:pos x="59" y="82"/>
                </a:cxn>
                <a:cxn ang="0">
                  <a:pos x="47" y="70"/>
                </a:cxn>
                <a:cxn ang="0">
                  <a:pos x="46" y="70"/>
                </a:cxn>
                <a:cxn ang="0">
                  <a:pos x="35" y="59"/>
                </a:cxn>
                <a:cxn ang="0">
                  <a:pos x="35" y="46"/>
                </a:cxn>
                <a:cxn ang="0">
                  <a:pos x="46" y="34"/>
                </a:cxn>
                <a:cxn ang="0">
                  <a:pos x="196" y="34"/>
                </a:cxn>
                <a:cxn ang="0">
                  <a:pos x="208" y="46"/>
                </a:cxn>
                <a:cxn ang="0">
                  <a:pos x="208" y="59"/>
                </a:cxn>
                <a:cxn ang="0">
                  <a:pos x="208" y="59"/>
                </a:cxn>
                <a:cxn ang="0">
                  <a:pos x="208" y="59"/>
                </a:cxn>
              </a:cxnLst>
              <a:rect l="0" t="0" r="r" b="b"/>
              <a:pathLst>
                <a:path w="242" h="693">
                  <a:moveTo>
                    <a:pt x="208" y="0"/>
                  </a:moveTo>
                  <a:cubicBezTo>
                    <a:pt x="34" y="0"/>
                    <a:pt x="34" y="0"/>
                    <a:pt x="34" y="0"/>
                  </a:cubicBezTo>
                  <a:cubicBezTo>
                    <a:pt x="15" y="0"/>
                    <a:pt x="0" y="15"/>
                    <a:pt x="0" y="34"/>
                  </a:cubicBezTo>
                  <a:cubicBezTo>
                    <a:pt x="0" y="71"/>
                    <a:pt x="0" y="71"/>
                    <a:pt x="0" y="71"/>
                  </a:cubicBezTo>
                  <a:cubicBezTo>
                    <a:pt x="0" y="86"/>
                    <a:pt x="10" y="100"/>
                    <a:pt x="24" y="104"/>
                  </a:cubicBezTo>
                  <a:cubicBezTo>
                    <a:pt x="24" y="618"/>
                    <a:pt x="24" y="618"/>
                    <a:pt x="24" y="618"/>
                  </a:cubicBezTo>
                  <a:cubicBezTo>
                    <a:pt x="24" y="619"/>
                    <a:pt x="24" y="619"/>
                    <a:pt x="24" y="620"/>
                  </a:cubicBezTo>
                  <a:cubicBezTo>
                    <a:pt x="26" y="645"/>
                    <a:pt x="48" y="693"/>
                    <a:pt x="121" y="693"/>
                  </a:cubicBezTo>
                  <a:cubicBezTo>
                    <a:pt x="188" y="693"/>
                    <a:pt x="213" y="647"/>
                    <a:pt x="217" y="623"/>
                  </a:cubicBezTo>
                  <a:cubicBezTo>
                    <a:pt x="217" y="622"/>
                    <a:pt x="218" y="620"/>
                    <a:pt x="218" y="618"/>
                  </a:cubicBezTo>
                  <a:cubicBezTo>
                    <a:pt x="218" y="104"/>
                    <a:pt x="218" y="104"/>
                    <a:pt x="218" y="104"/>
                  </a:cubicBezTo>
                  <a:cubicBezTo>
                    <a:pt x="231" y="100"/>
                    <a:pt x="242" y="86"/>
                    <a:pt x="242" y="71"/>
                  </a:cubicBezTo>
                  <a:cubicBezTo>
                    <a:pt x="242" y="34"/>
                    <a:pt x="242" y="34"/>
                    <a:pt x="242" y="34"/>
                  </a:cubicBezTo>
                  <a:cubicBezTo>
                    <a:pt x="242" y="15"/>
                    <a:pt x="227" y="0"/>
                    <a:pt x="208" y="0"/>
                  </a:cubicBezTo>
                  <a:close/>
                  <a:moveTo>
                    <a:pt x="208" y="59"/>
                  </a:moveTo>
                  <a:cubicBezTo>
                    <a:pt x="208" y="65"/>
                    <a:pt x="202" y="70"/>
                    <a:pt x="196" y="70"/>
                  </a:cubicBezTo>
                  <a:cubicBezTo>
                    <a:pt x="195" y="70"/>
                    <a:pt x="195" y="70"/>
                    <a:pt x="195" y="70"/>
                  </a:cubicBezTo>
                  <a:cubicBezTo>
                    <a:pt x="189" y="70"/>
                    <a:pt x="184" y="76"/>
                    <a:pt x="184" y="82"/>
                  </a:cubicBezTo>
                  <a:cubicBezTo>
                    <a:pt x="184" y="618"/>
                    <a:pt x="184" y="618"/>
                    <a:pt x="184" y="618"/>
                  </a:cubicBezTo>
                  <a:cubicBezTo>
                    <a:pt x="184" y="618"/>
                    <a:pt x="177" y="659"/>
                    <a:pt x="121" y="659"/>
                  </a:cubicBezTo>
                  <a:cubicBezTo>
                    <a:pt x="61" y="659"/>
                    <a:pt x="59" y="618"/>
                    <a:pt x="59" y="618"/>
                  </a:cubicBezTo>
                  <a:cubicBezTo>
                    <a:pt x="59" y="82"/>
                    <a:pt x="59" y="82"/>
                    <a:pt x="59" y="82"/>
                  </a:cubicBezTo>
                  <a:cubicBezTo>
                    <a:pt x="59" y="76"/>
                    <a:pt x="53" y="70"/>
                    <a:pt x="47" y="70"/>
                  </a:cubicBezTo>
                  <a:cubicBezTo>
                    <a:pt x="46" y="70"/>
                    <a:pt x="46" y="70"/>
                    <a:pt x="46" y="70"/>
                  </a:cubicBezTo>
                  <a:cubicBezTo>
                    <a:pt x="40" y="70"/>
                    <a:pt x="35" y="65"/>
                    <a:pt x="35" y="59"/>
                  </a:cubicBezTo>
                  <a:cubicBezTo>
                    <a:pt x="35" y="46"/>
                    <a:pt x="35" y="46"/>
                    <a:pt x="35" y="46"/>
                  </a:cubicBezTo>
                  <a:cubicBezTo>
                    <a:pt x="35" y="39"/>
                    <a:pt x="40" y="34"/>
                    <a:pt x="46" y="34"/>
                  </a:cubicBezTo>
                  <a:cubicBezTo>
                    <a:pt x="196" y="34"/>
                    <a:pt x="196" y="34"/>
                    <a:pt x="196" y="34"/>
                  </a:cubicBezTo>
                  <a:cubicBezTo>
                    <a:pt x="202" y="34"/>
                    <a:pt x="208" y="39"/>
                    <a:pt x="208" y="46"/>
                  </a:cubicBezTo>
                  <a:lnTo>
                    <a:pt x="208" y="59"/>
                  </a:lnTo>
                  <a:close/>
                  <a:moveTo>
                    <a:pt x="208" y="59"/>
                  </a:moveTo>
                  <a:cubicBezTo>
                    <a:pt x="208" y="59"/>
                    <a:pt x="208" y="59"/>
                    <a:pt x="208" y="59"/>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1" name="Group 6"/>
            <p:cNvGrpSpPr/>
            <p:nvPr/>
          </p:nvGrpSpPr>
          <p:grpSpPr>
            <a:xfrm>
              <a:off x="1186592" y="1110798"/>
              <a:ext cx="326869" cy="545942"/>
              <a:chOff x="758036" y="1667741"/>
              <a:chExt cx="403290" cy="673581"/>
            </a:xfrm>
            <a:solidFill>
              <a:schemeClr val="accent1"/>
            </a:solidFill>
          </p:grpSpPr>
          <p:sp>
            <p:nvSpPr>
              <p:cNvPr id="93" name="Oval 92"/>
              <p:cNvSpPr/>
              <p:nvPr/>
            </p:nvSpPr>
            <p:spPr>
              <a:xfrm>
                <a:off x="758036" y="1985478"/>
                <a:ext cx="237229" cy="23722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Oval 93"/>
              <p:cNvSpPr>
                <a:spLocks noChangeAspect="1"/>
              </p:cNvSpPr>
              <p:nvPr/>
            </p:nvSpPr>
            <p:spPr>
              <a:xfrm>
                <a:off x="995265" y="2222707"/>
                <a:ext cx="118615" cy="11861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Oval 94"/>
              <p:cNvSpPr>
                <a:spLocks noChangeAspect="1"/>
              </p:cNvSpPr>
              <p:nvPr/>
            </p:nvSpPr>
            <p:spPr>
              <a:xfrm>
                <a:off x="1054572" y="1904963"/>
                <a:ext cx="106754" cy="1067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Oval 99"/>
              <p:cNvSpPr>
                <a:spLocks noChangeAspect="1"/>
              </p:cNvSpPr>
              <p:nvPr/>
            </p:nvSpPr>
            <p:spPr>
              <a:xfrm>
                <a:off x="817352" y="1667741"/>
                <a:ext cx="194526" cy="1945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2" name="Freeform 14"/>
            <p:cNvSpPr>
              <a:spLocks noEditPoints="1"/>
            </p:cNvSpPr>
            <p:nvPr/>
          </p:nvSpPr>
          <p:spPr bwMode="auto">
            <a:xfrm>
              <a:off x="1282829" y="2743328"/>
              <a:ext cx="196993" cy="386050"/>
            </a:xfrm>
            <a:custGeom>
              <a:avLst/>
              <a:gdLst/>
              <a:ahLst/>
              <a:cxnLst>
                <a:cxn ang="0">
                  <a:pos x="0" y="108"/>
                </a:cxn>
                <a:cxn ang="0">
                  <a:pos x="44" y="141"/>
                </a:cxn>
                <a:cxn ang="0">
                  <a:pos x="87" y="108"/>
                </a:cxn>
                <a:cxn ang="0">
                  <a:pos x="87" y="0"/>
                </a:cxn>
                <a:cxn ang="0">
                  <a:pos x="0" y="0"/>
                </a:cxn>
                <a:cxn ang="0">
                  <a:pos x="0" y="108"/>
                </a:cxn>
                <a:cxn ang="0">
                  <a:pos x="0" y="108"/>
                </a:cxn>
                <a:cxn ang="0">
                  <a:pos x="0" y="108"/>
                </a:cxn>
              </a:cxnLst>
              <a:rect l="0" t="0" r="r" b="b"/>
              <a:pathLst>
                <a:path w="87" h="141">
                  <a:moveTo>
                    <a:pt x="0" y="108"/>
                  </a:moveTo>
                  <a:cubicBezTo>
                    <a:pt x="0" y="108"/>
                    <a:pt x="2" y="141"/>
                    <a:pt x="44" y="141"/>
                  </a:cubicBezTo>
                  <a:cubicBezTo>
                    <a:pt x="83" y="141"/>
                    <a:pt x="87" y="108"/>
                    <a:pt x="87" y="108"/>
                  </a:cubicBezTo>
                  <a:cubicBezTo>
                    <a:pt x="87" y="0"/>
                    <a:pt x="87" y="0"/>
                    <a:pt x="87" y="0"/>
                  </a:cubicBezTo>
                  <a:cubicBezTo>
                    <a:pt x="0" y="0"/>
                    <a:pt x="0" y="0"/>
                    <a:pt x="0" y="0"/>
                  </a:cubicBezTo>
                  <a:lnTo>
                    <a:pt x="0" y="108"/>
                  </a:lnTo>
                  <a:close/>
                  <a:moveTo>
                    <a:pt x="0" y="108"/>
                  </a:moveTo>
                  <a:cubicBezTo>
                    <a:pt x="0" y="108"/>
                    <a:pt x="0" y="108"/>
                    <a:pt x="0" y="108"/>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4648204" y="2001972"/>
            <a:ext cx="536223" cy="2132034"/>
            <a:chOff x="4648200" y="1110798"/>
            <a:chExt cx="536223" cy="2132034"/>
          </a:xfrm>
        </p:grpSpPr>
        <p:sp>
          <p:nvSpPr>
            <p:cNvPr id="108" name="Freeform 13"/>
            <p:cNvSpPr>
              <a:spLocks noEditPoints="1"/>
            </p:cNvSpPr>
            <p:nvPr/>
          </p:nvSpPr>
          <p:spPr bwMode="auto">
            <a:xfrm>
              <a:off x="4648200" y="1703431"/>
              <a:ext cx="536223" cy="1539401"/>
            </a:xfrm>
            <a:custGeom>
              <a:avLst/>
              <a:gdLst/>
              <a:ahLst/>
              <a:cxnLst>
                <a:cxn ang="0">
                  <a:pos x="208" y="0"/>
                </a:cxn>
                <a:cxn ang="0">
                  <a:pos x="34" y="0"/>
                </a:cxn>
                <a:cxn ang="0">
                  <a:pos x="0" y="34"/>
                </a:cxn>
                <a:cxn ang="0">
                  <a:pos x="0" y="71"/>
                </a:cxn>
                <a:cxn ang="0">
                  <a:pos x="24" y="104"/>
                </a:cxn>
                <a:cxn ang="0">
                  <a:pos x="24" y="618"/>
                </a:cxn>
                <a:cxn ang="0">
                  <a:pos x="24" y="620"/>
                </a:cxn>
                <a:cxn ang="0">
                  <a:pos x="121" y="693"/>
                </a:cxn>
                <a:cxn ang="0">
                  <a:pos x="217" y="623"/>
                </a:cxn>
                <a:cxn ang="0">
                  <a:pos x="218" y="618"/>
                </a:cxn>
                <a:cxn ang="0">
                  <a:pos x="218" y="104"/>
                </a:cxn>
                <a:cxn ang="0">
                  <a:pos x="242" y="71"/>
                </a:cxn>
                <a:cxn ang="0">
                  <a:pos x="242" y="34"/>
                </a:cxn>
                <a:cxn ang="0">
                  <a:pos x="208" y="0"/>
                </a:cxn>
                <a:cxn ang="0">
                  <a:pos x="208" y="59"/>
                </a:cxn>
                <a:cxn ang="0">
                  <a:pos x="196" y="70"/>
                </a:cxn>
                <a:cxn ang="0">
                  <a:pos x="195" y="70"/>
                </a:cxn>
                <a:cxn ang="0">
                  <a:pos x="184" y="82"/>
                </a:cxn>
                <a:cxn ang="0">
                  <a:pos x="184" y="618"/>
                </a:cxn>
                <a:cxn ang="0">
                  <a:pos x="121" y="659"/>
                </a:cxn>
                <a:cxn ang="0">
                  <a:pos x="59" y="618"/>
                </a:cxn>
                <a:cxn ang="0">
                  <a:pos x="59" y="82"/>
                </a:cxn>
                <a:cxn ang="0">
                  <a:pos x="47" y="70"/>
                </a:cxn>
                <a:cxn ang="0">
                  <a:pos x="46" y="70"/>
                </a:cxn>
                <a:cxn ang="0">
                  <a:pos x="35" y="59"/>
                </a:cxn>
                <a:cxn ang="0">
                  <a:pos x="35" y="46"/>
                </a:cxn>
                <a:cxn ang="0">
                  <a:pos x="46" y="34"/>
                </a:cxn>
                <a:cxn ang="0">
                  <a:pos x="196" y="34"/>
                </a:cxn>
                <a:cxn ang="0">
                  <a:pos x="208" y="46"/>
                </a:cxn>
                <a:cxn ang="0">
                  <a:pos x="208" y="59"/>
                </a:cxn>
                <a:cxn ang="0">
                  <a:pos x="208" y="59"/>
                </a:cxn>
                <a:cxn ang="0">
                  <a:pos x="208" y="59"/>
                </a:cxn>
              </a:cxnLst>
              <a:rect l="0" t="0" r="r" b="b"/>
              <a:pathLst>
                <a:path w="242" h="693">
                  <a:moveTo>
                    <a:pt x="208" y="0"/>
                  </a:moveTo>
                  <a:cubicBezTo>
                    <a:pt x="34" y="0"/>
                    <a:pt x="34" y="0"/>
                    <a:pt x="34" y="0"/>
                  </a:cubicBezTo>
                  <a:cubicBezTo>
                    <a:pt x="15" y="0"/>
                    <a:pt x="0" y="15"/>
                    <a:pt x="0" y="34"/>
                  </a:cubicBezTo>
                  <a:cubicBezTo>
                    <a:pt x="0" y="71"/>
                    <a:pt x="0" y="71"/>
                    <a:pt x="0" y="71"/>
                  </a:cubicBezTo>
                  <a:cubicBezTo>
                    <a:pt x="0" y="86"/>
                    <a:pt x="10" y="100"/>
                    <a:pt x="24" y="104"/>
                  </a:cubicBezTo>
                  <a:cubicBezTo>
                    <a:pt x="24" y="618"/>
                    <a:pt x="24" y="618"/>
                    <a:pt x="24" y="618"/>
                  </a:cubicBezTo>
                  <a:cubicBezTo>
                    <a:pt x="24" y="619"/>
                    <a:pt x="24" y="619"/>
                    <a:pt x="24" y="620"/>
                  </a:cubicBezTo>
                  <a:cubicBezTo>
                    <a:pt x="26" y="645"/>
                    <a:pt x="48" y="693"/>
                    <a:pt x="121" y="693"/>
                  </a:cubicBezTo>
                  <a:cubicBezTo>
                    <a:pt x="188" y="693"/>
                    <a:pt x="213" y="647"/>
                    <a:pt x="217" y="623"/>
                  </a:cubicBezTo>
                  <a:cubicBezTo>
                    <a:pt x="217" y="622"/>
                    <a:pt x="218" y="620"/>
                    <a:pt x="218" y="618"/>
                  </a:cubicBezTo>
                  <a:cubicBezTo>
                    <a:pt x="218" y="104"/>
                    <a:pt x="218" y="104"/>
                    <a:pt x="218" y="104"/>
                  </a:cubicBezTo>
                  <a:cubicBezTo>
                    <a:pt x="231" y="100"/>
                    <a:pt x="242" y="86"/>
                    <a:pt x="242" y="71"/>
                  </a:cubicBezTo>
                  <a:cubicBezTo>
                    <a:pt x="242" y="34"/>
                    <a:pt x="242" y="34"/>
                    <a:pt x="242" y="34"/>
                  </a:cubicBezTo>
                  <a:cubicBezTo>
                    <a:pt x="242" y="15"/>
                    <a:pt x="227" y="0"/>
                    <a:pt x="208" y="0"/>
                  </a:cubicBezTo>
                  <a:close/>
                  <a:moveTo>
                    <a:pt x="208" y="59"/>
                  </a:moveTo>
                  <a:cubicBezTo>
                    <a:pt x="208" y="65"/>
                    <a:pt x="202" y="70"/>
                    <a:pt x="196" y="70"/>
                  </a:cubicBezTo>
                  <a:cubicBezTo>
                    <a:pt x="195" y="70"/>
                    <a:pt x="195" y="70"/>
                    <a:pt x="195" y="70"/>
                  </a:cubicBezTo>
                  <a:cubicBezTo>
                    <a:pt x="189" y="70"/>
                    <a:pt x="184" y="76"/>
                    <a:pt x="184" y="82"/>
                  </a:cubicBezTo>
                  <a:cubicBezTo>
                    <a:pt x="184" y="618"/>
                    <a:pt x="184" y="618"/>
                    <a:pt x="184" y="618"/>
                  </a:cubicBezTo>
                  <a:cubicBezTo>
                    <a:pt x="184" y="618"/>
                    <a:pt x="177" y="659"/>
                    <a:pt x="121" y="659"/>
                  </a:cubicBezTo>
                  <a:cubicBezTo>
                    <a:pt x="61" y="659"/>
                    <a:pt x="59" y="618"/>
                    <a:pt x="59" y="618"/>
                  </a:cubicBezTo>
                  <a:cubicBezTo>
                    <a:pt x="59" y="82"/>
                    <a:pt x="59" y="82"/>
                    <a:pt x="59" y="82"/>
                  </a:cubicBezTo>
                  <a:cubicBezTo>
                    <a:pt x="59" y="76"/>
                    <a:pt x="53" y="70"/>
                    <a:pt x="47" y="70"/>
                  </a:cubicBezTo>
                  <a:cubicBezTo>
                    <a:pt x="46" y="70"/>
                    <a:pt x="46" y="70"/>
                    <a:pt x="46" y="70"/>
                  </a:cubicBezTo>
                  <a:cubicBezTo>
                    <a:pt x="40" y="70"/>
                    <a:pt x="35" y="65"/>
                    <a:pt x="35" y="59"/>
                  </a:cubicBezTo>
                  <a:cubicBezTo>
                    <a:pt x="35" y="46"/>
                    <a:pt x="35" y="46"/>
                    <a:pt x="35" y="46"/>
                  </a:cubicBezTo>
                  <a:cubicBezTo>
                    <a:pt x="35" y="39"/>
                    <a:pt x="40" y="34"/>
                    <a:pt x="46" y="34"/>
                  </a:cubicBezTo>
                  <a:cubicBezTo>
                    <a:pt x="196" y="34"/>
                    <a:pt x="196" y="34"/>
                    <a:pt x="196" y="34"/>
                  </a:cubicBezTo>
                  <a:cubicBezTo>
                    <a:pt x="202" y="34"/>
                    <a:pt x="208" y="39"/>
                    <a:pt x="208" y="46"/>
                  </a:cubicBezTo>
                  <a:lnTo>
                    <a:pt x="208" y="59"/>
                  </a:lnTo>
                  <a:close/>
                  <a:moveTo>
                    <a:pt x="208" y="59"/>
                  </a:moveTo>
                  <a:cubicBezTo>
                    <a:pt x="208" y="59"/>
                    <a:pt x="208" y="59"/>
                    <a:pt x="208" y="59"/>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10" name="Group 100"/>
            <p:cNvGrpSpPr/>
            <p:nvPr/>
          </p:nvGrpSpPr>
          <p:grpSpPr>
            <a:xfrm>
              <a:off x="4721578" y="1110798"/>
              <a:ext cx="326869" cy="545942"/>
              <a:chOff x="758036" y="1667741"/>
              <a:chExt cx="403290" cy="673581"/>
            </a:xfrm>
            <a:solidFill>
              <a:schemeClr val="accent3"/>
            </a:solidFill>
          </p:grpSpPr>
          <p:sp>
            <p:nvSpPr>
              <p:cNvPr id="122" name="Oval 121"/>
              <p:cNvSpPr/>
              <p:nvPr/>
            </p:nvSpPr>
            <p:spPr>
              <a:xfrm>
                <a:off x="758036" y="1985478"/>
                <a:ext cx="237229" cy="23722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Oval 132"/>
              <p:cNvSpPr>
                <a:spLocks noChangeAspect="1"/>
              </p:cNvSpPr>
              <p:nvPr/>
            </p:nvSpPr>
            <p:spPr>
              <a:xfrm>
                <a:off x="995265" y="2222707"/>
                <a:ext cx="118615" cy="11861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Oval 133"/>
              <p:cNvSpPr>
                <a:spLocks noChangeAspect="1"/>
              </p:cNvSpPr>
              <p:nvPr/>
            </p:nvSpPr>
            <p:spPr>
              <a:xfrm>
                <a:off x="1054572" y="1904963"/>
                <a:ext cx="106754" cy="1067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Oval 134"/>
              <p:cNvSpPr>
                <a:spLocks noChangeAspect="1"/>
              </p:cNvSpPr>
              <p:nvPr/>
            </p:nvSpPr>
            <p:spPr>
              <a:xfrm>
                <a:off x="817352" y="1667741"/>
                <a:ext cx="194526" cy="1945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5" name="Freeform 8"/>
            <p:cNvSpPr>
              <a:spLocks noEditPoints="1"/>
            </p:cNvSpPr>
            <p:nvPr/>
          </p:nvSpPr>
          <p:spPr bwMode="auto">
            <a:xfrm>
              <a:off x="4818427" y="1848624"/>
              <a:ext cx="195769" cy="1270996"/>
            </a:xfrm>
            <a:custGeom>
              <a:avLst/>
              <a:gdLst/>
              <a:ahLst/>
              <a:cxnLst>
                <a:cxn ang="0">
                  <a:pos x="0" y="534"/>
                </a:cxn>
                <a:cxn ang="0">
                  <a:pos x="43" y="567"/>
                </a:cxn>
                <a:cxn ang="0">
                  <a:pos x="86" y="534"/>
                </a:cxn>
                <a:cxn ang="0">
                  <a:pos x="86" y="0"/>
                </a:cxn>
                <a:cxn ang="0">
                  <a:pos x="0" y="0"/>
                </a:cxn>
                <a:cxn ang="0">
                  <a:pos x="0" y="534"/>
                </a:cxn>
                <a:cxn ang="0">
                  <a:pos x="0" y="534"/>
                </a:cxn>
                <a:cxn ang="0">
                  <a:pos x="0" y="534"/>
                </a:cxn>
              </a:cxnLst>
              <a:rect l="0" t="0" r="r" b="b"/>
              <a:pathLst>
                <a:path w="86" h="567">
                  <a:moveTo>
                    <a:pt x="0" y="534"/>
                  </a:moveTo>
                  <a:cubicBezTo>
                    <a:pt x="0" y="534"/>
                    <a:pt x="2" y="567"/>
                    <a:pt x="43" y="567"/>
                  </a:cubicBezTo>
                  <a:cubicBezTo>
                    <a:pt x="82" y="567"/>
                    <a:pt x="86" y="534"/>
                    <a:pt x="86" y="534"/>
                  </a:cubicBezTo>
                  <a:cubicBezTo>
                    <a:pt x="86" y="0"/>
                    <a:pt x="86" y="0"/>
                    <a:pt x="86" y="0"/>
                  </a:cubicBezTo>
                  <a:cubicBezTo>
                    <a:pt x="0" y="0"/>
                    <a:pt x="0" y="0"/>
                    <a:pt x="0" y="0"/>
                  </a:cubicBezTo>
                  <a:lnTo>
                    <a:pt x="0" y="534"/>
                  </a:lnTo>
                  <a:close/>
                  <a:moveTo>
                    <a:pt x="0" y="534"/>
                  </a:moveTo>
                  <a:cubicBezTo>
                    <a:pt x="0" y="534"/>
                    <a:pt x="0" y="534"/>
                    <a:pt x="0" y="534"/>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36" name="Group 135"/>
          <p:cNvGrpSpPr/>
          <p:nvPr/>
        </p:nvGrpSpPr>
        <p:grpSpPr>
          <a:xfrm>
            <a:off x="7483196" y="3707656"/>
            <a:ext cx="536223" cy="2132034"/>
            <a:chOff x="7483194" y="2816482"/>
            <a:chExt cx="536223" cy="2132034"/>
          </a:xfrm>
        </p:grpSpPr>
        <p:grpSp>
          <p:nvGrpSpPr>
            <p:cNvPr id="137" name="Group 108"/>
            <p:cNvGrpSpPr/>
            <p:nvPr/>
          </p:nvGrpSpPr>
          <p:grpSpPr>
            <a:xfrm>
              <a:off x="7483194" y="2816482"/>
              <a:ext cx="536223" cy="2132034"/>
              <a:chOff x="667499" y="1957502"/>
              <a:chExt cx="661589" cy="2630493"/>
            </a:xfrm>
            <a:solidFill>
              <a:schemeClr val="accent4"/>
            </a:solidFill>
          </p:grpSpPr>
          <p:sp>
            <p:nvSpPr>
              <p:cNvPr id="139" name="Freeform 13"/>
              <p:cNvSpPr>
                <a:spLocks noEditPoints="1"/>
              </p:cNvSpPr>
              <p:nvPr/>
            </p:nvSpPr>
            <p:spPr bwMode="auto">
              <a:xfrm>
                <a:off x="667499" y="2688690"/>
                <a:ext cx="661589" cy="1899305"/>
              </a:xfrm>
              <a:custGeom>
                <a:avLst/>
                <a:gdLst/>
                <a:ahLst/>
                <a:cxnLst>
                  <a:cxn ang="0">
                    <a:pos x="208" y="0"/>
                  </a:cxn>
                  <a:cxn ang="0">
                    <a:pos x="34" y="0"/>
                  </a:cxn>
                  <a:cxn ang="0">
                    <a:pos x="0" y="34"/>
                  </a:cxn>
                  <a:cxn ang="0">
                    <a:pos x="0" y="71"/>
                  </a:cxn>
                  <a:cxn ang="0">
                    <a:pos x="24" y="104"/>
                  </a:cxn>
                  <a:cxn ang="0">
                    <a:pos x="24" y="618"/>
                  </a:cxn>
                  <a:cxn ang="0">
                    <a:pos x="24" y="620"/>
                  </a:cxn>
                  <a:cxn ang="0">
                    <a:pos x="121" y="693"/>
                  </a:cxn>
                  <a:cxn ang="0">
                    <a:pos x="217" y="623"/>
                  </a:cxn>
                  <a:cxn ang="0">
                    <a:pos x="218" y="618"/>
                  </a:cxn>
                  <a:cxn ang="0">
                    <a:pos x="218" y="104"/>
                  </a:cxn>
                  <a:cxn ang="0">
                    <a:pos x="242" y="71"/>
                  </a:cxn>
                  <a:cxn ang="0">
                    <a:pos x="242" y="34"/>
                  </a:cxn>
                  <a:cxn ang="0">
                    <a:pos x="208" y="0"/>
                  </a:cxn>
                  <a:cxn ang="0">
                    <a:pos x="208" y="59"/>
                  </a:cxn>
                  <a:cxn ang="0">
                    <a:pos x="196" y="70"/>
                  </a:cxn>
                  <a:cxn ang="0">
                    <a:pos x="195" y="70"/>
                  </a:cxn>
                  <a:cxn ang="0">
                    <a:pos x="184" y="82"/>
                  </a:cxn>
                  <a:cxn ang="0">
                    <a:pos x="184" y="618"/>
                  </a:cxn>
                  <a:cxn ang="0">
                    <a:pos x="121" y="659"/>
                  </a:cxn>
                  <a:cxn ang="0">
                    <a:pos x="59" y="618"/>
                  </a:cxn>
                  <a:cxn ang="0">
                    <a:pos x="59" y="82"/>
                  </a:cxn>
                  <a:cxn ang="0">
                    <a:pos x="47" y="70"/>
                  </a:cxn>
                  <a:cxn ang="0">
                    <a:pos x="46" y="70"/>
                  </a:cxn>
                  <a:cxn ang="0">
                    <a:pos x="35" y="59"/>
                  </a:cxn>
                  <a:cxn ang="0">
                    <a:pos x="35" y="46"/>
                  </a:cxn>
                  <a:cxn ang="0">
                    <a:pos x="46" y="34"/>
                  </a:cxn>
                  <a:cxn ang="0">
                    <a:pos x="196" y="34"/>
                  </a:cxn>
                  <a:cxn ang="0">
                    <a:pos x="208" y="46"/>
                  </a:cxn>
                  <a:cxn ang="0">
                    <a:pos x="208" y="59"/>
                  </a:cxn>
                  <a:cxn ang="0">
                    <a:pos x="208" y="59"/>
                  </a:cxn>
                  <a:cxn ang="0">
                    <a:pos x="208" y="59"/>
                  </a:cxn>
                </a:cxnLst>
                <a:rect l="0" t="0" r="r" b="b"/>
                <a:pathLst>
                  <a:path w="242" h="693">
                    <a:moveTo>
                      <a:pt x="208" y="0"/>
                    </a:moveTo>
                    <a:cubicBezTo>
                      <a:pt x="34" y="0"/>
                      <a:pt x="34" y="0"/>
                      <a:pt x="34" y="0"/>
                    </a:cubicBezTo>
                    <a:cubicBezTo>
                      <a:pt x="15" y="0"/>
                      <a:pt x="0" y="15"/>
                      <a:pt x="0" y="34"/>
                    </a:cubicBezTo>
                    <a:cubicBezTo>
                      <a:pt x="0" y="71"/>
                      <a:pt x="0" y="71"/>
                      <a:pt x="0" y="71"/>
                    </a:cubicBezTo>
                    <a:cubicBezTo>
                      <a:pt x="0" y="86"/>
                      <a:pt x="10" y="100"/>
                      <a:pt x="24" y="104"/>
                    </a:cubicBezTo>
                    <a:cubicBezTo>
                      <a:pt x="24" y="618"/>
                      <a:pt x="24" y="618"/>
                      <a:pt x="24" y="618"/>
                    </a:cubicBezTo>
                    <a:cubicBezTo>
                      <a:pt x="24" y="619"/>
                      <a:pt x="24" y="619"/>
                      <a:pt x="24" y="620"/>
                    </a:cubicBezTo>
                    <a:cubicBezTo>
                      <a:pt x="26" y="645"/>
                      <a:pt x="48" y="693"/>
                      <a:pt x="121" y="693"/>
                    </a:cubicBezTo>
                    <a:cubicBezTo>
                      <a:pt x="188" y="693"/>
                      <a:pt x="213" y="647"/>
                      <a:pt x="217" y="623"/>
                    </a:cubicBezTo>
                    <a:cubicBezTo>
                      <a:pt x="217" y="622"/>
                      <a:pt x="218" y="620"/>
                      <a:pt x="218" y="618"/>
                    </a:cubicBezTo>
                    <a:cubicBezTo>
                      <a:pt x="218" y="104"/>
                      <a:pt x="218" y="104"/>
                      <a:pt x="218" y="104"/>
                    </a:cubicBezTo>
                    <a:cubicBezTo>
                      <a:pt x="231" y="100"/>
                      <a:pt x="242" y="86"/>
                      <a:pt x="242" y="71"/>
                    </a:cubicBezTo>
                    <a:cubicBezTo>
                      <a:pt x="242" y="34"/>
                      <a:pt x="242" y="34"/>
                      <a:pt x="242" y="34"/>
                    </a:cubicBezTo>
                    <a:cubicBezTo>
                      <a:pt x="242" y="15"/>
                      <a:pt x="227" y="0"/>
                      <a:pt x="208" y="0"/>
                    </a:cubicBezTo>
                    <a:close/>
                    <a:moveTo>
                      <a:pt x="208" y="59"/>
                    </a:moveTo>
                    <a:cubicBezTo>
                      <a:pt x="208" y="65"/>
                      <a:pt x="202" y="70"/>
                      <a:pt x="196" y="70"/>
                    </a:cubicBezTo>
                    <a:cubicBezTo>
                      <a:pt x="195" y="70"/>
                      <a:pt x="195" y="70"/>
                      <a:pt x="195" y="70"/>
                    </a:cubicBezTo>
                    <a:cubicBezTo>
                      <a:pt x="189" y="70"/>
                      <a:pt x="184" y="76"/>
                      <a:pt x="184" y="82"/>
                    </a:cubicBezTo>
                    <a:cubicBezTo>
                      <a:pt x="184" y="618"/>
                      <a:pt x="184" y="618"/>
                      <a:pt x="184" y="618"/>
                    </a:cubicBezTo>
                    <a:cubicBezTo>
                      <a:pt x="184" y="618"/>
                      <a:pt x="177" y="659"/>
                      <a:pt x="121" y="659"/>
                    </a:cubicBezTo>
                    <a:cubicBezTo>
                      <a:pt x="61" y="659"/>
                      <a:pt x="59" y="618"/>
                      <a:pt x="59" y="618"/>
                    </a:cubicBezTo>
                    <a:cubicBezTo>
                      <a:pt x="59" y="82"/>
                      <a:pt x="59" y="82"/>
                      <a:pt x="59" y="82"/>
                    </a:cubicBezTo>
                    <a:cubicBezTo>
                      <a:pt x="59" y="76"/>
                      <a:pt x="53" y="70"/>
                      <a:pt x="47" y="70"/>
                    </a:cubicBezTo>
                    <a:cubicBezTo>
                      <a:pt x="46" y="70"/>
                      <a:pt x="46" y="70"/>
                      <a:pt x="46" y="70"/>
                    </a:cubicBezTo>
                    <a:cubicBezTo>
                      <a:pt x="40" y="70"/>
                      <a:pt x="35" y="65"/>
                      <a:pt x="35" y="59"/>
                    </a:cubicBezTo>
                    <a:cubicBezTo>
                      <a:pt x="35" y="46"/>
                      <a:pt x="35" y="46"/>
                      <a:pt x="35" y="46"/>
                    </a:cubicBezTo>
                    <a:cubicBezTo>
                      <a:pt x="35" y="39"/>
                      <a:pt x="40" y="34"/>
                      <a:pt x="46" y="34"/>
                    </a:cubicBezTo>
                    <a:cubicBezTo>
                      <a:pt x="196" y="34"/>
                      <a:pt x="196" y="34"/>
                      <a:pt x="196" y="34"/>
                    </a:cubicBezTo>
                    <a:cubicBezTo>
                      <a:pt x="202" y="34"/>
                      <a:pt x="208" y="39"/>
                      <a:pt x="208" y="46"/>
                    </a:cubicBezTo>
                    <a:lnTo>
                      <a:pt x="208" y="59"/>
                    </a:lnTo>
                    <a:close/>
                    <a:moveTo>
                      <a:pt x="208" y="59"/>
                    </a:moveTo>
                    <a:cubicBezTo>
                      <a:pt x="208" y="59"/>
                      <a:pt x="208" y="59"/>
                      <a:pt x="208" y="59"/>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40" name="Group 115"/>
              <p:cNvGrpSpPr/>
              <p:nvPr/>
            </p:nvGrpSpPr>
            <p:grpSpPr>
              <a:xfrm>
                <a:off x="758036" y="1957502"/>
                <a:ext cx="403290" cy="673581"/>
                <a:chOff x="758036" y="1667741"/>
                <a:chExt cx="403290" cy="673581"/>
              </a:xfrm>
              <a:grpFill/>
            </p:grpSpPr>
            <p:sp>
              <p:nvSpPr>
                <p:cNvPr id="141" name="Oval 140"/>
                <p:cNvSpPr/>
                <p:nvPr/>
              </p:nvSpPr>
              <p:spPr>
                <a:xfrm>
                  <a:off x="758036" y="1985478"/>
                  <a:ext cx="237229" cy="237229"/>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Oval 141"/>
                <p:cNvSpPr>
                  <a:spLocks noChangeAspect="1"/>
                </p:cNvSpPr>
                <p:nvPr/>
              </p:nvSpPr>
              <p:spPr>
                <a:xfrm>
                  <a:off x="995265" y="2222707"/>
                  <a:ext cx="118615" cy="118615"/>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Oval 142"/>
                <p:cNvSpPr>
                  <a:spLocks noChangeAspect="1"/>
                </p:cNvSpPr>
                <p:nvPr/>
              </p:nvSpPr>
              <p:spPr>
                <a:xfrm>
                  <a:off x="1054572" y="1904963"/>
                  <a:ext cx="106754" cy="1067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Oval 143"/>
                <p:cNvSpPr>
                  <a:spLocks noChangeAspect="1"/>
                </p:cNvSpPr>
                <p:nvPr/>
              </p:nvSpPr>
              <p:spPr>
                <a:xfrm>
                  <a:off x="817352" y="1667741"/>
                  <a:ext cx="194526" cy="194528"/>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138" name="Freeform 6"/>
            <p:cNvSpPr>
              <a:spLocks noEditPoints="1"/>
            </p:cNvSpPr>
            <p:nvPr/>
          </p:nvSpPr>
          <p:spPr bwMode="auto">
            <a:xfrm>
              <a:off x="7661110" y="4009918"/>
              <a:ext cx="199440" cy="825144"/>
            </a:xfrm>
            <a:custGeom>
              <a:avLst/>
              <a:gdLst/>
              <a:ahLst/>
              <a:cxnLst>
                <a:cxn ang="0">
                  <a:pos x="0" y="268"/>
                </a:cxn>
                <a:cxn ang="0">
                  <a:pos x="44" y="301"/>
                </a:cxn>
                <a:cxn ang="0">
                  <a:pos x="88" y="268"/>
                </a:cxn>
                <a:cxn ang="0">
                  <a:pos x="88" y="0"/>
                </a:cxn>
                <a:cxn ang="0">
                  <a:pos x="0" y="0"/>
                </a:cxn>
                <a:cxn ang="0">
                  <a:pos x="0" y="268"/>
                </a:cxn>
                <a:cxn ang="0">
                  <a:pos x="0" y="268"/>
                </a:cxn>
                <a:cxn ang="0">
                  <a:pos x="0" y="268"/>
                </a:cxn>
              </a:cxnLst>
              <a:rect l="0" t="0" r="r" b="b"/>
              <a:pathLst>
                <a:path w="88" h="301">
                  <a:moveTo>
                    <a:pt x="0" y="268"/>
                  </a:moveTo>
                  <a:cubicBezTo>
                    <a:pt x="0" y="268"/>
                    <a:pt x="2" y="301"/>
                    <a:pt x="44" y="301"/>
                  </a:cubicBezTo>
                  <a:cubicBezTo>
                    <a:pt x="83" y="301"/>
                    <a:pt x="88" y="268"/>
                    <a:pt x="88" y="268"/>
                  </a:cubicBezTo>
                  <a:cubicBezTo>
                    <a:pt x="88" y="0"/>
                    <a:pt x="88" y="0"/>
                    <a:pt x="88" y="0"/>
                  </a:cubicBezTo>
                  <a:cubicBezTo>
                    <a:pt x="0" y="0"/>
                    <a:pt x="0" y="0"/>
                    <a:pt x="0" y="0"/>
                  </a:cubicBezTo>
                  <a:lnTo>
                    <a:pt x="0" y="268"/>
                  </a:lnTo>
                  <a:close/>
                  <a:moveTo>
                    <a:pt x="0" y="268"/>
                  </a:moveTo>
                  <a:cubicBezTo>
                    <a:pt x="0" y="268"/>
                    <a:pt x="0" y="268"/>
                    <a:pt x="0" y="268"/>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 xmlns:p14="http://schemas.microsoft.com/office/powerpoint/2010/main" val="74956188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down)">
                                      <p:cBhvr>
                                        <p:cTn id="7" dur="750"/>
                                        <p:tgtEl>
                                          <p:spTgt spid="79"/>
                                        </p:tgtEl>
                                      </p:cBhvr>
                                    </p:animEffect>
                                  </p:childTnLst>
                                </p:cTn>
                              </p:par>
                            </p:childTnLst>
                          </p:cTn>
                        </p:par>
                        <p:par>
                          <p:cTn id="8" fill="hold">
                            <p:stCondLst>
                              <p:cond delay="750"/>
                            </p:stCondLst>
                            <p:childTnLst>
                              <p:par>
                                <p:cTn id="9" presetID="22" presetClass="entr" presetSubtype="8"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wipe(left)">
                                      <p:cBhvr>
                                        <p:cTn id="11" dur="750"/>
                                        <p:tgtEl>
                                          <p:spTgt spid="54"/>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p:cTn id="15" dur="750" fill="hold"/>
                                        <p:tgtEl>
                                          <p:spTgt spid="58"/>
                                        </p:tgtEl>
                                        <p:attrNameLst>
                                          <p:attrName>ppt_w</p:attrName>
                                        </p:attrNameLst>
                                      </p:cBhvr>
                                      <p:tavLst>
                                        <p:tav tm="0">
                                          <p:val>
                                            <p:fltVal val="0"/>
                                          </p:val>
                                        </p:tav>
                                        <p:tav tm="100000">
                                          <p:val>
                                            <p:strVal val="#ppt_w"/>
                                          </p:val>
                                        </p:tav>
                                      </p:tavLst>
                                    </p:anim>
                                    <p:anim calcmode="lin" valueType="num">
                                      <p:cBhvr>
                                        <p:cTn id="16" dur="750" fill="hold"/>
                                        <p:tgtEl>
                                          <p:spTgt spid="58"/>
                                        </p:tgtEl>
                                        <p:attrNameLst>
                                          <p:attrName>ppt_h</p:attrName>
                                        </p:attrNameLst>
                                      </p:cBhvr>
                                      <p:tavLst>
                                        <p:tav tm="0">
                                          <p:val>
                                            <p:fltVal val="0"/>
                                          </p:val>
                                        </p:tav>
                                        <p:tav tm="100000">
                                          <p:val>
                                            <p:strVal val="#ppt_h"/>
                                          </p:val>
                                        </p:tav>
                                      </p:tavLst>
                                    </p:anim>
                                    <p:animEffect transition="in" filter="fade">
                                      <p:cBhvr>
                                        <p:cTn id="17" dur="750"/>
                                        <p:tgtEl>
                                          <p:spTgt spid="58"/>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1"/>
                                        </p:tgtEl>
                                        <p:attrNameLst>
                                          <p:attrName>style.visibility</p:attrName>
                                        </p:attrNameLst>
                                      </p:cBhvr>
                                      <p:to>
                                        <p:strVal val="visible"/>
                                      </p:to>
                                    </p:set>
                                    <p:animEffect transition="in" filter="wipe(down)">
                                      <p:cBhvr>
                                        <p:cTn id="21" dur="750"/>
                                        <p:tgtEl>
                                          <p:spTgt spid="71"/>
                                        </p:tgtEl>
                                      </p:cBhvr>
                                    </p:animEffect>
                                  </p:childTnLst>
                                </p:cTn>
                              </p:par>
                            </p:childTnLst>
                          </p:cTn>
                        </p:par>
                        <p:par>
                          <p:cTn id="22" fill="hold">
                            <p:stCondLst>
                              <p:cond delay="3000"/>
                            </p:stCondLst>
                            <p:childTnLst>
                              <p:par>
                                <p:cTn id="23" presetID="22" presetClass="entr" presetSubtype="2" fill="hold"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right)">
                                      <p:cBhvr>
                                        <p:cTn id="25" dur="750"/>
                                        <p:tgtEl>
                                          <p:spTgt spid="59"/>
                                        </p:tgtEl>
                                      </p:cBhvr>
                                    </p:animEffect>
                                  </p:childTnLst>
                                </p:cTn>
                              </p:par>
                            </p:childTnLst>
                          </p:cTn>
                        </p:par>
                        <p:par>
                          <p:cTn id="26" fill="hold">
                            <p:stCondLst>
                              <p:cond delay="3750"/>
                            </p:stCondLst>
                            <p:childTnLst>
                              <p:par>
                                <p:cTn id="27" presetID="53" presetClass="entr" presetSubtype="16" fill="hold" grpId="0" nodeType="afterEffect">
                                  <p:stCondLst>
                                    <p:cond delay="0"/>
                                  </p:stCondLst>
                                  <p:childTnLst>
                                    <p:set>
                                      <p:cBhvr>
                                        <p:cTn id="28" dur="1" fill="hold">
                                          <p:stCondLst>
                                            <p:cond delay="0"/>
                                          </p:stCondLst>
                                        </p:cTn>
                                        <p:tgtEl>
                                          <p:spTgt spid="62"/>
                                        </p:tgtEl>
                                        <p:attrNameLst>
                                          <p:attrName>style.visibility</p:attrName>
                                        </p:attrNameLst>
                                      </p:cBhvr>
                                      <p:to>
                                        <p:strVal val="visible"/>
                                      </p:to>
                                    </p:set>
                                    <p:anim calcmode="lin" valueType="num">
                                      <p:cBhvr>
                                        <p:cTn id="29" dur="750" fill="hold"/>
                                        <p:tgtEl>
                                          <p:spTgt spid="62"/>
                                        </p:tgtEl>
                                        <p:attrNameLst>
                                          <p:attrName>ppt_w</p:attrName>
                                        </p:attrNameLst>
                                      </p:cBhvr>
                                      <p:tavLst>
                                        <p:tav tm="0">
                                          <p:val>
                                            <p:fltVal val="0"/>
                                          </p:val>
                                        </p:tav>
                                        <p:tav tm="100000">
                                          <p:val>
                                            <p:strVal val="#ppt_w"/>
                                          </p:val>
                                        </p:tav>
                                      </p:tavLst>
                                    </p:anim>
                                    <p:anim calcmode="lin" valueType="num">
                                      <p:cBhvr>
                                        <p:cTn id="30" dur="750" fill="hold"/>
                                        <p:tgtEl>
                                          <p:spTgt spid="62"/>
                                        </p:tgtEl>
                                        <p:attrNameLst>
                                          <p:attrName>ppt_h</p:attrName>
                                        </p:attrNameLst>
                                      </p:cBhvr>
                                      <p:tavLst>
                                        <p:tav tm="0">
                                          <p:val>
                                            <p:fltVal val="0"/>
                                          </p:val>
                                        </p:tav>
                                        <p:tav tm="100000">
                                          <p:val>
                                            <p:strVal val="#ppt_h"/>
                                          </p:val>
                                        </p:tav>
                                      </p:tavLst>
                                    </p:anim>
                                    <p:animEffect transition="in" filter="fade">
                                      <p:cBhvr>
                                        <p:cTn id="31" dur="750"/>
                                        <p:tgtEl>
                                          <p:spTgt spid="62"/>
                                        </p:tgtEl>
                                      </p:cBhvr>
                                    </p:animEffect>
                                  </p:childTnLst>
                                </p:cTn>
                              </p:par>
                            </p:childTnLst>
                          </p:cTn>
                        </p:par>
                        <p:par>
                          <p:cTn id="32" fill="hold">
                            <p:stCondLst>
                              <p:cond delay="4500"/>
                            </p:stCondLst>
                            <p:childTnLst>
                              <p:par>
                                <p:cTn id="33" presetID="22" presetClass="entr" presetSubtype="4" fill="hold" nodeType="afterEffect">
                                  <p:stCondLst>
                                    <p:cond delay="0"/>
                                  </p:stCondLst>
                                  <p:childTnLst>
                                    <p:set>
                                      <p:cBhvr>
                                        <p:cTn id="34" dur="1" fill="hold">
                                          <p:stCondLst>
                                            <p:cond delay="0"/>
                                          </p:stCondLst>
                                        </p:cTn>
                                        <p:tgtEl>
                                          <p:spTgt spid="107"/>
                                        </p:tgtEl>
                                        <p:attrNameLst>
                                          <p:attrName>style.visibility</p:attrName>
                                        </p:attrNameLst>
                                      </p:cBhvr>
                                      <p:to>
                                        <p:strVal val="visible"/>
                                      </p:to>
                                    </p:set>
                                    <p:animEffect transition="in" filter="wipe(down)">
                                      <p:cBhvr>
                                        <p:cTn id="35" dur="750"/>
                                        <p:tgtEl>
                                          <p:spTgt spid="107"/>
                                        </p:tgtEl>
                                      </p:cBhvr>
                                    </p:animEffect>
                                  </p:childTnLst>
                                </p:cTn>
                              </p:par>
                            </p:childTnLst>
                          </p:cTn>
                        </p:par>
                        <p:par>
                          <p:cTn id="36" fill="hold">
                            <p:stCondLst>
                              <p:cond delay="5250"/>
                            </p:stCondLst>
                            <p:childTnLst>
                              <p:par>
                                <p:cTn id="37" presetID="22" presetClass="entr" presetSubtype="8" fill="hold"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750"/>
                                        <p:tgtEl>
                                          <p:spTgt spid="63"/>
                                        </p:tgtEl>
                                      </p:cBhvr>
                                    </p:animEffect>
                                  </p:childTnLst>
                                </p:cTn>
                              </p:par>
                            </p:childTnLst>
                          </p:cTn>
                        </p:par>
                        <p:par>
                          <p:cTn id="40" fill="hold">
                            <p:stCondLst>
                              <p:cond delay="6000"/>
                            </p:stCondLst>
                            <p:childTnLst>
                              <p:par>
                                <p:cTn id="41" presetID="53" presetClass="entr" presetSubtype="16" fill="hold" grpId="0" nodeType="after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p:cTn id="43" dur="750" fill="hold"/>
                                        <p:tgtEl>
                                          <p:spTgt spid="66"/>
                                        </p:tgtEl>
                                        <p:attrNameLst>
                                          <p:attrName>ppt_w</p:attrName>
                                        </p:attrNameLst>
                                      </p:cBhvr>
                                      <p:tavLst>
                                        <p:tav tm="0">
                                          <p:val>
                                            <p:fltVal val="0"/>
                                          </p:val>
                                        </p:tav>
                                        <p:tav tm="100000">
                                          <p:val>
                                            <p:strVal val="#ppt_w"/>
                                          </p:val>
                                        </p:tav>
                                      </p:tavLst>
                                    </p:anim>
                                    <p:anim calcmode="lin" valueType="num">
                                      <p:cBhvr>
                                        <p:cTn id="44" dur="750" fill="hold"/>
                                        <p:tgtEl>
                                          <p:spTgt spid="66"/>
                                        </p:tgtEl>
                                        <p:attrNameLst>
                                          <p:attrName>ppt_h</p:attrName>
                                        </p:attrNameLst>
                                      </p:cBhvr>
                                      <p:tavLst>
                                        <p:tav tm="0">
                                          <p:val>
                                            <p:fltVal val="0"/>
                                          </p:val>
                                        </p:tav>
                                        <p:tav tm="100000">
                                          <p:val>
                                            <p:strVal val="#ppt_h"/>
                                          </p:val>
                                        </p:tav>
                                      </p:tavLst>
                                    </p:anim>
                                    <p:animEffect transition="in" filter="fade">
                                      <p:cBhvr>
                                        <p:cTn id="45" dur="750"/>
                                        <p:tgtEl>
                                          <p:spTgt spid="66"/>
                                        </p:tgtEl>
                                      </p:cBhvr>
                                    </p:animEffect>
                                  </p:childTnLst>
                                </p:cTn>
                              </p:par>
                            </p:childTnLst>
                          </p:cTn>
                        </p:par>
                        <p:par>
                          <p:cTn id="46" fill="hold">
                            <p:stCondLst>
                              <p:cond delay="6750"/>
                            </p:stCondLst>
                            <p:childTnLst>
                              <p:par>
                                <p:cTn id="47" presetID="22" presetClass="entr" presetSubtype="4" fill="hold" nodeType="afterEffect">
                                  <p:stCondLst>
                                    <p:cond delay="0"/>
                                  </p:stCondLst>
                                  <p:childTnLst>
                                    <p:set>
                                      <p:cBhvr>
                                        <p:cTn id="48" dur="1" fill="hold">
                                          <p:stCondLst>
                                            <p:cond delay="0"/>
                                          </p:stCondLst>
                                        </p:cTn>
                                        <p:tgtEl>
                                          <p:spTgt spid="136"/>
                                        </p:tgtEl>
                                        <p:attrNameLst>
                                          <p:attrName>style.visibility</p:attrName>
                                        </p:attrNameLst>
                                      </p:cBhvr>
                                      <p:to>
                                        <p:strVal val="visible"/>
                                      </p:to>
                                    </p:set>
                                    <p:animEffect transition="in" filter="wipe(down)">
                                      <p:cBhvr>
                                        <p:cTn id="49" dur="750"/>
                                        <p:tgtEl>
                                          <p:spTgt spid="136"/>
                                        </p:tgtEl>
                                      </p:cBhvr>
                                    </p:animEffect>
                                  </p:childTnLst>
                                </p:cTn>
                              </p:par>
                            </p:childTnLst>
                          </p:cTn>
                        </p:par>
                        <p:par>
                          <p:cTn id="50" fill="hold">
                            <p:stCondLst>
                              <p:cond delay="7500"/>
                            </p:stCondLst>
                            <p:childTnLst>
                              <p:par>
                                <p:cTn id="51" presetID="22" presetClass="entr" presetSubtype="2" fill="hold" nodeType="afterEffect">
                                  <p:stCondLst>
                                    <p:cond delay="0"/>
                                  </p:stCondLst>
                                  <p:childTnLst>
                                    <p:set>
                                      <p:cBhvr>
                                        <p:cTn id="52" dur="1" fill="hold">
                                          <p:stCondLst>
                                            <p:cond delay="0"/>
                                          </p:stCondLst>
                                        </p:cTn>
                                        <p:tgtEl>
                                          <p:spTgt spid="67"/>
                                        </p:tgtEl>
                                        <p:attrNameLst>
                                          <p:attrName>style.visibility</p:attrName>
                                        </p:attrNameLst>
                                      </p:cBhvr>
                                      <p:to>
                                        <p:strVal val="visible"/>
                                      </p:to>
                                    </p:set>
                                    <p:animEffect transition="in" filter="wipe(right)">
                                      <p:cBhvr>
                                        <p:cTn id="53" dur="750"/>
                                        <p:tgtEl>
                                          <p:spTgt spid="67"/>
                                        </p:tgtEl>
                                      </p:cBhvr>
                                    </p:animEffect>
                                  </p:childTnLst>
                                </p:cTn>
                              </p:par>
                            </p:childTnLst>
                          </p:cTn>
                        </p:par>
                        <p:par>
                          <p:cTn id="54" fill="hold">
                            <p:stCondLst>
                              <p:cond delay="8250"/>
                            </p:stCondLst>
                            <p:childTnLst>
                              <p:par>
                                <p:cTn id="55" presetID="53" presetClass="entr" presetSubtype="16" fill="hold" grpId="0" nodeType="afterEffect">
                                  <p:stCondLst>
                                    <p:cond delay="0"/>
                                  </p:stCondLst>
                                  <p:childTnLst>
                                    <p:set>
                                      <p:cBhvr>
                                        <p:cTn id="56" dur="1" fill="hold">
                                          <p:stCondLst>
                                            <p:cond delay="0"/>
                                          </p:stCondLst>
                                        </p:cTn>
                                        <p:tgtEl>
                                          <p:spTgt spid="70"/>
                                        </p:tgtEl>
                                        <p:attrNameLst>
                                          <p:attrName>style.visibility</p:attrName>
                                        </p:attrNameLst>
                                      </p:cBhvr>
                                      <p:to>
                                        <p:strVal val="visible"/>
                                      </p:to>
                                    </p:set>
                                    <p:anim calcmode="lin" valueType="num">
                                      <p:cBhvr>
                                        <p:cTn id="57" dur="750" fill="hold"/>
                                        <p:tgtEl>
                                          <p:spTgt spid="70"/>
                                        </p:tgtEl>
                                        <p:attrNameLst>
                                          <p:attrName>ppt_w</p:attrName>
                                        </p:attrNameLst>
                                      </p:cBhvr>
                                      <p:tavLst>
                                        <p:tav tm="0">
                                          <p:val>
                                            <p:fltVal val="0"/>
                                          </p:val>
                                        </p:tav>
                                        <p:tav tm="100000">
                                          <p:val>
                                            <p:strVal val="#ppt_w"/>
                                          </p:val>
                                        </p:tav>
                                      </p:tavLst>
                                    </p:anim>
                                    <p:anim calcmode="lin" valueType="num">
                                      <p:cBhvr>
                                        <p:cTn id="58" dur="750" fill="hold"/>
                                        <p:tgtEl>
                                          <p:spTgt spid="70"/>
                                        </p:tgtEl>
                                        <p:attrNameLst>
                                          <p:attrName>ppt_h</p:attrName>
                                        </p:attrNameLst>
                                      </p:cBhvr>
                                      <p:tavLst>
                                        <p:tav tm="0">
                                          <p:val>
                                            <p:fltVal val="0"/>
                                          </p:val>
                                        </p:tav>
                                        <p:tav tm="100000">
                                          <p:val>
                                            <p:strVal val="#ppt_h"/>
                                          </p:val>
                                        </p:tav>
                                      </p:tavLst>
                                    </p:anim>
                                    <p:animEffect transition="in" filter="fade">
                                      <p:cBhvr>
                                        <p:cTn id="59" dur="75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62" grpId="0"/>
      <p:bldP spid="66" grpId="0"/>
      <p:bldP spid="70"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Social Media Infographic</a:t>
            </a:r>
            <a:endParaRPr lang="en-US" dirty="0"/>
          </a:p>
        </p:txBody>
      </p:sp>
      <p:sp>
        <p:nvSpPr>
          <p:cNvPr id="3" name="Text Placeholder 2"/>
          <p:cNvSpPr>
            <a:spLocks noGrp="1"/>
          </p:cNvSpPr>
          <p:nvPr>
            <p:ph type="body" sz="half" idx="2"/>
          </p:nvPr>
        </p:nvSpPr>
        <p:spPr/>
        <p:txBody>
          <a:bodyPr/>
          <a:lstStyle/>
          <a:p>
            <a:r>
              <a:rPr lang="en-US" smtClean="0"/>
              <a:t>Social Media Infographic</a:t>
            </a:r>
            <a:endParaRPr lang="en-US" dirty="0"/>
          </a:p>
        </p:txBody>
      </p:sp>
      <p:sp>
        <p:nvSpPr>
          <p:cNvPr id="41" name="Cube 40"/>
          <p:cNvSpPr/>
          <p:nvPr/>
        </p:nvSpPr>
        <p:spPr bwMode="auto">
          <a:xfrm>
            <a:off x="1590824" y="3095194"/>
            <a:ext cx="533400" cy="2447925"/>
          </a:xfrm>
          <a:prstGeom prst="cub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7" name="Cube 46"/>
          <p:cNvSpPr/>
          <p:nvPr/>
        </p:nvSpPr>
        <p:spPr bwMode="auto">
          <a:xfrm>
            <a:off x="2225824" y="3990541"/>
            <a:ext cx="533400" cy="1552575"/>
          </a:xfrm>
          <a:prstGeom prst="cub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8" name="Cube 47"/>
          <p:cNvSpPr/>
          <p:nvPr/>
        </p:nvSpPr>
        <p:spPr bwMode="auto">
          <a:xfrm>
            <a:off x="2860824" y="4247719"/>
            <a:ext cx="533400" cy="1295399"/>
          </a:xfrm>
          <a:prstGeom prst="cub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49" name="Group 48"/>
          <p:cNvGrpSpPr/>
          <p:nvPr/>
        </p:nvGrpSpPr>
        <p:grpSpPr>
          <a:xfrm>
            <a:off x="1628924" y="2723717"/>
            <a:ext cx="457200" cy="457200"/>
            <a:chOff x="1257300" y="2562225"/>
            <a:chExt cx="457200" cy="457200"/>
          </a:xfrm>
        </p:grpSpPr>
        <p:sp>
          <p:nvSpPr>
            <p:cNvPr id="50" name="Oval 49"/>
            <p:cNvSpPr/>
            <p:nvPr/>
          </p:nvSpPr>
          <p:spPr bwMode="auto">
            <a:xfrm>
              <a:off x="1257300" y="2562225"/>
              <a:ext cx="457200" cy="457200"/>
            </a:xfrm>
            <a:prstGeom prst="ellipse">
              <a:avLst/>
            </a:prstGeom>
            <a:solidFill>
              <a:schemeClr val="accent1">
                <a:lumMod val="75000"/>
              </a:schemeClr>
            </a:solidFill>
            <a:ln w="9525">
              <a:noFill/>
              <a:round/>
              <a:headEnd/>
              <a:tailEnd/>
            </a:ln>
            <a:effectLst>
              <a:outerShdw dir="5400000" sx="99000" sy="99000" rotWithShape="0">
                <a:prstClr val="black">
                  <a:alpha val="15000"/>
                </a:prstClr>
              </a:outerShdw>
            </a:effectLst>
          </p:spPr>
          <p:txBody>
            <a:bodyPr vert="horz" wrap="square" lIns="91440" tIns="45720" rIns="91440" bIns="45720" numCol="1" rtlCol="0" anchor="t" anchorCtr="0" compatLnSpc="1">
              <a:prstTxWarp prst="textNoShape">
                <a:avLst/>
              </a:prstTxWarp>
            </a:bodyPr>
            <a:lstStyle/>
            <a:p>
              <a:pPr algn="ctr"/>
              <a:endParaRPr lang="en-US"/>
            </a:p>
          </p:txBody>
        </p:sp>
        <p:sp>
          <p:nvSpPr>
            <p:cNvPr id="51" name="Freeform 83"/>
            <p:cNvSpPr>
              <a:spLocks/>
            </p:cNvSpPr>
            <p:nvPr/>
          </p:nvSpPr>
          <p:spPr bwMode="auto">
            <a:xfrm>
              <a:off x="1391443" y="2696368"/>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2263924" y="3631944"/>
            <a:ext cx="457200" cy="457200"/>
            <a:chOff x="1943100" y="3000375"/>
            <a:chExt cx="457200" cy="457200"/>
          </a:xfrm>
        </p:grpSpPr>
        <p:sp>
          <p:nvSpPr>
            <p:cNvPr id="53" name="Oval 52"/>
            <p:cNvSpPr/>
            <p:nvPr/>
          </p:nvSpPr>
          <p:spPr bwMode="auto">
            <a:xfrm>
              <a:off x="1943100" y="3000375"/>
              <a:ext cx="457200" cy="457200"/>
            </a:xfrm>
            <a:prstGeom prst="ellipse">
              <a:avLst/>
            </a:prstGeom>
            <a:solidFill>
              <a:schemeClr val="accent2">
                <a:lumMod val="75000"/>
              </a:schemeClr>
            </a:solidFill>
            <a:ln w="9525">
              <a:noFill/>
              <a:round/>
              <a:headEnd/>
              <a:tailEnd/>
            </a:ln>
            <a:effectLst>
              <a:outerShdw dir="5400000" sx="99000" sy="99000" rotWithShape="0">
                <a:prstClr val="black">
                  <a:alpha val="15000"/>
                </a:prstClr>
              </a:outerShdw>
            </a:effectLst>
          </p:spPr>
          <p:txBody>
            <a:bodyPr vert="horz" wrap="square" lIns="91440" tIns="45720" rIns="91440" bIns="45720" numCol="1" rtlCol="0" anchor="t" anchorCtr="0" compatLnSpc="1">
              <a:prstTxWarp prst="textNoShape">
                <a:avLst/>
              </a:prstTxWarp>
            </a:bodyPr>
            <a:lstStyle/>
            <a:p>
              <a:pPr algn="ctr"/>
              <a:endParaRPr lang="en-US"/>
            </a:p>
          </p:txBody>
        </p:sp>
        <p:sp>
          <p:nvSpPr>
            <p:cNvPr id="54" name="Freeform 23"/>
            <p:cNvSpPr>
              <a:spLocks noChangeAspect="1" noEditPoints="1"/>
            </p:cNvSpPr>
            <p:nvPr/>
          </p:nvSpPr>
          <p:spPr bwMode="auto">
            <a:xfrm>
              <a:off x="2079802" y="3137077"/>
              <a:ext cx="183795" cy="18379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5" name="Group 54"/>
          <p:cNvGrpSpPr/>
          <p:nvPr/>
        </p:nvGrpSpPr>
        <p:grpSpPr>
          <a:xfrm>
            <a:off x="2898924" y="3870068"/>
            <a:ext cx="457200" cy="457200"/>
            <a:chOff x="2552700" y="2333625"/>
            <a:chExt cx="457200" cy="457200"/>
          </a:xfrm>
        </p:grpSpPr>
        <p:sp>
          <p:nvSpPr>
            <p:cNvPr id="56" name="Oval 55"/>
            <p:cNvSpPr/>
            <p:nvPr/>
          </p:nvSpPr>
          <p:spPr bwMode="auto">
            <a:xfrm>
              <a:off x="2552700" y="2333625"/>
              <a:ext cx="457200" cy="457200"/>
            </a:xfrm>
            <a:prstGeom prst="ellipse">
              <a:avLst/>
            </a:prstGeom>
            <a:solidFill>
              <a:schemeClr val="accent3">
                <a:lumMod val="75000"/>
              </a:schemeClr>
            </a:solidFill>
            <a:ln w="9525">
              <a:noFill/>
              <a:round/>
              <a:headEnd/>
              <a:tailEnd/>
            </a:ln>
            <a:effectLst>
              <a:outerShdw dir="5400000" sx="99000" sy="99000" rotWithShape="0">
                <a:prstClr val="black">
                  <a:alpha val="15000"/>
                </a:prstClr>
              </a:outerShdw>
            </a:effectLst>
          </p:spPr>
          <p:txBody>
            <a:bodyPr vert="horz" wrap="square" lIns="91440" tIns="45720" rIns="91440" bIns="45720" numCol="1" rtlCol="0" anchor="t" anchorCtr="0" compatLnSpc="1">
              <a:prstTxWarp prst="textNoShape">
                <a:avLst/>
              </a:prstTxWarp>
            </a:bodyPr>
            <a:lstStyle/>
            <a:p>
              <a:pPr algn="ctr"/>
              <a:endParaRPr lang="en-US"/>
            </a:p>
          </p:txBody>
        </p:sp>
        <p:sp>
          <p:nvSpPr>
            <p:cNvPr id="57" name="Freeform 104"/>
            <p:cNvSpPr>
              <a:spLocks noChangeAspect="1" noEditPoints="1"/>
            </p:cNvSpPr>
            <p:nvPr/>
          </p:nvSpPr>
          <p:spPr bwMode="auto">
            <a:xfrm>
              <a:off x="2689860" y="2470785"/>
              <a:ext cx="182880" cy="182880"/>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8" name="Cube 57"/>
          <p:cNvSpPr/>
          <p:nvPr/>
        </p:nvSpPr>
        <p:spPr bwMode="auto">
          <a:xfrm>
            <a:off x="3495825" y="3409517"/>
            <a:ext cx="533400" cy="2133600"/>
          </a:xfrm>
          <a:prstGeom prst="cub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59" name="Group 58"/>
          <p:cNvGrpSpPr/>
          <p:nvPr/>
        </p:nvGrpSpPr>
        <p:grpSpPr>
          <a:xfrm>
            <a:off x="3533925" y="3046773"/>
            <a:ext cx="457200" cy="457200"/>
            <a:chOff x="3162300" y="1733550"/>
            <a:chExt cx="457200" cy="457200"/>
          </a:xfrm>
        </p:grpSpPr>
        <p:sp>
          <p:nvSpPr>
            <p:cNvPr id="60" name="Oval 59"/>
            <p:cNvSpPr/>
            <p:nvPr/>
          </p:nvSpPr>
          <p:spPr bwMode="auto">
            <a:xfrm>
              <a:off x="3162300" y="1733550"/>
              <a:ext cx="457200" cy="457200"/>
            </a:xfrm>
            <a:prstGeom prst="ellipse">
              <a:avLst/>
            </a:prstGeom>
            <a:solidFill>
              <a:schemeClr val="accent4">
                <a:lumMod val="75000"/>
              </a:schemeClr>
            </a:solidFill>
            <a:ln w="9525">
              <a:noFill/>
              <a:round/>
              <a:headEnd/>
              <a:tailEnd/>
            </a:ln>
            <a:effectLst>
              <a:outerShdw dir="5400000" sx="99000" sy="99000" rotWithShape="0">
                <a:prstClr val="black">
                  <a:alpha val="15000"/>
                </a:prstClr>
              </a:outerShdw>
            </a:effectLst>
          </p:spPr>
          <p:txBody>
            <a:bodyPr vert="horz" wrap="square" lIns="91440" tIns="45720" rIns="91440" bIns="45720" numCol="1" rtlCol="0" anchor="t" anchorCtr="0" compatLnSpc="1">
              <a:prstTxWarp prst="textNoShape">
                <a:avLst/>
              </a:prstTxWarp>
            </a:bodyPr>
            <a:lstStyle/>
            <a:p>
              <a:pPr algn="ctr"/>
              <a:endParaRPr lang="en-US"/>
            </a:p>
          </p:txBody>
        </p:sp>
        <p:sp>
          <p:nvSpPr>
            <p:cNvPr id="61" name="Freeform 141"/>
            <p:cNvSpPr>
              <a:spLocks noEditPoints="1"/>
            </p:cNvSpPr>
            <p:nvPr/>
          </p:nvSpPr>
          <p:spPr bwMode="auto">
            <a:xfrm>
              <a:off x="3299460" y="1870710"/>
              <a:ext cx="182880" cy="182880"/>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2" name="TextBox 61"/>
          <p:cNvSpPr txBox="1"/>
          <p:nvPr/>
        </p:nvSpPr>
        <p:spPr>
          <a:xfrm>
            <a:off x="5019826" y="2266519"/>
            <a:ext cx="901209" cy="584775"/>
          </a:xfrm>
          <a:prstGeom prst="rect">
            <a:avLst/>
          </a:prstGeom>
          <a:noFill/>
        </p:spPr>
        <p:txBody>
          <a:bodyPr wrap="none" rtlCol="0">
            <a:spAutoFit/>
          </a:bodyPr>
          <a:lstStyle/>
          <a:p>
            <a:r>
              <a:rPr lang="en-US" sz="3200" b="1" dirty="0" smtClean="0">
                <a:solidFill>
                  <a:schemeClr val="accent1"/>
                </a:solidFill>
              </a:rPr>
              <a:t>70%</a:t>
            </a:r>
          </a:p>
        </p:txBody>
      </p:sp>
      <p:grpSp>
        <p:nvGrpSpPr>
          <p:cNvPr id="63" name="Group 56"/>
          <p:cNvGrpSpPr/>
          <p:nvPr/>
        </p:nvGrpSpPr>
        <p:grpSpPr>
          <a:xfrm>
            <a:off x="5873510" y="2384510"/>
            <a:ext cx="1975090" cy="647609"/>
            <a:chOff x="4596" y="1425360"/>
            <a:chExt cx="1975090" cy="647609"/>
          </a:xfrm>
        </p:grpSpPr>
        <p:sp>
          <p:nvSpPr>
            <p:cNvPr id="64" name="TextBox 63"/>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65" name="Rectangle 64"/>
            <p:cNvSpPr/>
            <p:nvPr/>
          </p:nvSpPr>
          <p:spPr>
            <a:xfrm>
              <a:off x="4596" y="1425360"/>
              <a:ext cx="606513" cy="184666"/>
            </a:xfrm>
            <a:prstGeom prst="rect">
              <a:avLst/>
            </a:prstGeom>
          </p:spPr>
          <p:txBody>
            <a:bodyPr wrap="none" lIns="0" tIns="0" rIns="0" bIns="0">
              <a:spAutoFit/>
            </a:bodyPr>
            <a:lstStyle/>
            <a:p>
              <a:r>
                <a:rPr lang="en-US" sz="1200" b="1" dirty="0" smtClean="0">
                  <a:solidFill>
                    <a:schemeClr val="accent1"/>
                  </a:solidFill>
                </a:rPr>
                <a:t>Facebook</a:t>
              </a:r>
              <a:endParaRPr lang="en-US" sz="1200" dirty="0">
                <a:solidFill>
                  <a:schemeClr val="accent1"/>
                </a:solidFill>
              </a:endParaRPr>
            </a:p>
          </p:txBody>
        </p:sp>
      </p:grpSp>
      <p:sp>
        <p:nvSpPr>
          <p:cNvPr id="66" name="TextBox 65"/>
          <p:cNvSpPr txBox="1"/>
          <p:nvPr/>
        </p:nvSpPr>
        <p:spPr>
          <a:xfrm>
            <a:off x="5019826" y="3114631"/>
            <a:ext cx="901209" cy="584775"/>
          </a:xfrm>
          <a:prstGeom prst="rect">
            <a:avLst/>
          </a:prstGeom>
          <a:noFill/>
        </p:spPr>
        <p:txBody>
          <a:bodyPr wrap="none" rtlCol="0">
            <a:spAutoFit/>
          </a:bodyPr>
          <a:lstStyle/>
          <a:p>
            <a:r>
              <a:rPr lang="en-US" sz="3200" b="1" dirty="0" smtClean="0">
                <a:solidFill>
                  <a:schemeClr val="accent2"/>
                </a:solidFill>
              </a:rPr>
              <a:t>50%</a:t>
            </a:r>
          </a:p>
        </p:txBody>
      </p:sp>
      <p:grpSp>
        <p:nvGrpSpPr>
          <p:cNvPr id="67" name="Group 56"/>
          <p:cNvGrpSpPr/>
          <p:nvPr/>
        </p:nvGrpSpPr>
        <p:grpSpPr>
          <a:xfrm>
            <a:off x="5873510" y="3232622"/>
            <a:ext cx="1975090" cy="647609"/>
            <a:chOff x="4596" y="1425360"/>
            <a:chExt cx="1975090" cy="647609"/>
          </a:xfrm>
        </p:grpSpPr>
        <p:sp>
          <p:nvSpPr>
            <p:cNvPr id="68" name="TextBox 67"/>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69" name="Rectangle 68"/>
            <p:cNvSpPr/>
            <p:nvPr/>
          </p:nvSpPr>
          <p:spPr>
            <a:xfrm>
              <a:off x="4596" y="1425360"/>
              <a:ext cx="459934" cy="184666"/>
            </a:xfrm>
            <a:prstGeom prst="rect">
              <a:avLst/>
            </a:prstGeom>
          </p:spPr>
          <p:txBody>
            <a:bodyPr wrap="none" lIns="0" tIns="0" rIns="0" bIns="0">
              <a:spAutoFit/>
            </a:bodyPr>
            <a:lstStyle/>
            <a:p>
              <a:r>
                <a:rPr lang="en-US" sz="1200" b="1" dirty="0" smtClean="0">
                  <a:solidFill>
                    <a:schemeClr val="accent2"/>
                  </a:solidFill>
                </a:rPr>
                <a:t>Twitter</a:t>
              </a:r>
              <a:endParaRPr lang="en-US" sz="1200" dirty="0">
                <a:solidFill>
                  <a:schemeClr val="accent2"/>
                </a:solidFill>
              </a:endParaRPr>
            </a:p>
          </p:txBody>
        </p:sp>
      </p:grpSp>
      <p:sp>
        <p:nvSpPr>
          <p:cNvPr id="70" name="TextBox 69"/>
          <p:cNvSpPr txBox="1"/>
          <p:nvPr/>
        </p:nvSpPr>
        <p:spPr>
          <a:xfrm>
            <a:off x="5019826" y="3962743"/>
            <a:ext cx="901209" cy="584775"/>
          </a:xfrm>
          <a:prstGeom prst="rect">
            <a:avLst/>
          </a:prstGeom>
          <a:noFill/>
        </p:spPr>
        <p:txBody>
          <a:bodyPr wrap="none" rtlCol="0">
            <a:spAutoFit/>
          </a:bodyPr>
          <a:lstStyle/>
          <a:p>
            <a:r>
              <a:rPr lang="en-US" sz="3200" b="1" dirty="0" smtClean="0">
                <a:solidFill>
                  <a:schemeClr val="accent3"/>
                </a:solidFill>
              </a:rPr>
              <a:t>40%</a:t>
            </a:r>
          </a:p>
        </p:txBody>
      </p:sp>
      <p:grpSp>
        <p:nvGrpSpPr>
          <p:cNvPr id="71" name="Group 56"/>
          <p:cNvGrpSpPr/>
          <p:nvPr/>
        </p:nvGrpSpPr>
        <p:grpSpPr>
          <a:xfrm>
            <a:off x="5873510" y="4080734"/>
            <a:ext cx="1975090" cy="647609"/>
            <a:chOff x="4596" y="1425360"/>
            <a:chExt cx="1975090" cy="647609"/>
          </a:xfrm>
        </p:grpSpPr>
        <p:sp>
          <p:nvSpPr>
            <p:cNvPr id="72" name="TextBox 71"/>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73" name="Rectangle 72"/>
            <p:cNvSpPr/>
            <p:nvPr/>
          </p:nvSpPr>
          <p:spPr>
            <a:xfrm>
              <a:off x="4596" y="1425360"/>
              <a:ext cx="565861" cy="184666"/>
            </a:xfrm>
            <a:prstGeom prst="rect">
              <a:avLst/>
            </a:prstGeom>
          </p:spPr>
          <p:txBody>
            <a:bodyPr wrap="none" lIns="0" tIns="0" rIns="0" bIns="0">
              <a:spAutoFit/>
            </a:bodyPr>
            <a:lstStyle/>
            <a:p>
              <a:r>
                <a:rPr lang="en-US" sz="1200" b="1" dirty="0" smtClean="0">
                  <a:solidFill>
                    <a:schemeClr val="accent3"/>
                  </a:solidFill>
                </a:rPr>
                <a:t>Google +</a:t>
              </a:r>
              <a:endParaRPr lang="en-US" sz="1200" dirty="0">
                <a:solidFill>
                  <a:schemeClr val="accent3"/>
                </a:solidFill>
              </a:endParaRPr>
            </a:p>
          </p:txBody>
        </p:sp>
      </p:grpSp>
      <p:sp>
        <p:nvSpPr>
          <p:cNvPr id="74" name="TextBox 73"/>
          <p:cNvSpPr txBox="1"/>
          <p:nvPr/>
        </p:nvSpPr>
        <p:spPr>
          <a:xfrm>
            <a:off x="5019826" y="4810855"/>
            <a:ext cx="901209" cy="584775"/>
          </a:xfrm>
          <a:prstGeom prst="rect">
            <a:avLst/>
          </a:prstGeom>
          <a:noFill/>
        </p:spPr>
        <p:txBody>
          <a:bodyPr wrap="none" rtlCol="0">
            <a:spAutoFit/>
          </a:bodyPr>
          <a:lstStyle/>
          <a:p>
            <a:r>
              <a:rPr lang="en-US" sz="3200" b="1" dirty="0" smtClean="0">
                <a:solidFill>
                  <a:schemeClr val="accent4"/>
                </a:solidFill>
              </a:rPr>
              <a:t>55%</a:t>
            </a:r>
          </a:p>
        </p:txBody>
      </p:sp>
      <p:grpSp>
        <p:nvGrpSpPr>
          <p:cNvPr id="75" name="Group 56"/>
          <p:cNvGrpSpPr/>
          <p:nvPr/>
        </p:nvGrpSpPr>
        <p:grpSpPr>
          <a:xfrm>
            <a:off x="5873510" y="4928846"/>
            <a:ext cx="1975090" cy="647609"/>
            <a:chOff x="4596" y="1425360"/>
            <a:chExt cx="1975090" cy="647609"/>
          </a:xfrm>
        </p:grpSpPr>
        <p:sp>
          <p:nvSpPr>
            <p:cNvPr id="76" name="TextBox 75"/>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77" name="Rectangle 76"/>
            <p:cNvSpPr/>
            <p:nvPr/>
          </p:nvSpPr>
          <p:spPr>
            <a:xfrm>
              <a:off x="4596" y="1425360"/>
              <a:ext cx="547201" cy="184666"/>
            </a:xfrm>
            <a:prstGeom prst="rect">
              <a:avLst/>
            </a:prstGeom>
          </p:spPr>
          <p:txBody>
            <a:bodyPr wrap="none" lIns="0" tIns="0" rIns="0" bIns="0">
              <a:spAutoFit/>
            </a:bodyPr>
            <a:lstStyle/>
            <a:p>
              <a:r>
                <a:rPr lang="en-US" sz="1200" b="1" dirty="0" smtClean="0">
                  <a:solidFill>
                    <a:schemeClr val="accent4"/>
                  </a:solidFill>
                </a:rPr>
                <a:t>YouTube</a:t>
              </a:r>
              <a:endParaRPr lang="en-US" sz="1200" dirty="0">
                <a:solidFill>
                  <a:schemeClr val="accent4"/>
                </a:solidFill>
              </a:endParaRPr>
            </a:p>
          </p:txBody>
        </p:sp>
      </p:grpSp>
    </p:spTree>
    <p:extLst>
      <p:ext uri="{BB962C8B-B14F-4D97-AF65-F5344CB8AC3E}">
        <p14:creationId xmlns="" xmlns:p14="http://schemas.microsoft.com/office/powerpoint/2010/main" val="38879592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down)">
                                      <p:cBhvr>
                                        <p:cTn id="7" dur="500"/>
                                        <p:tgtEl>
                                          <p:spTgt spid="4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500" fill="hold"/>
                                        <p:tgtEl>
                                          <p:spTgt spid="49"/>
                                        </p:tgtEl>
                                        <p:attrNameLst>
                                          <p:attrName>ppt_w</p:attrName>
                                        </p:attrNameLst>
                                      </p:cBhvr>
                                      <p:tavLst>
                                        <p:tav tm="0">
                                          <p:val>
                                            <p:fltVal val="0"/>
                                          </p:val>
                                        </p:tav>
                                        <p:tav tm="100000">
                                          <p:val>
                                            <p:strVal val="#ppt_w"/>
                                          </p:val>
                                        </p:tav>
                                      </p:tavLst>
                                    </p:anim>
                                    <p:anim calcmode="lin" valueType="num">
                                      <p:cBhvr>
                                        <p:cTn id="12" dur="500" fill="hold"/>
                                        <p:tgtEl>
                                          <p:spTgt spid="49"/>
                                        </p:tgtEl>
                                        <p:attrNameLst>
                                          <p:attrName>ppt_h</p:attrName>
                                        </p:attrNameLst>
                                      </p:cBhvr>
                                      <p:tavLst>
                                        <p:tav tm="0">
                                          <p:val>
                                            <p:fltVal val="0"/>
                                          </p:val>
                                        </p:tav>
                                        <p:tav tm="100000">
                                          <p:val>
                                            <p:strVal val="#ppt_h"/>
                                          </p:val>
                                        </p:tav>
                                      </p:tavLst>
                                    </p:anim>
                                    <p:animEffect transition="in" filter="fade">
                                      <p:cBhvr>
                                        <p:cTn id="13" dur="500"/>
                                        <p:tgtEl>
                                          <p:spTgt spid="49"/>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47"/>
                                        </p:tgtEl>
                                        <p:attrNameLst>
                                          <p:attrName>style.visibility</p:attrName>
                                        </p:attrNameLst>
                                      </p:cBhvr>
                                      <p:to>
                                        <p:strVal val="visible"/>
                                      </p:to>
                                    </p:set>
                                    <p:animEffect transition="in" filter="wipe(down)">
                                      <p:cBhvr>
                                        <p:cTn id="17" dur="500"/>
                                        <p:tgtEl>
                                          <p:spTgt spid="47"/>
                                        </p:tgtEl>
                                      </p:cBhvr>
                                    </p:animEffect>
                                  </p:childTnLst>
                                </p:cTn>
                              </p:par>
                            </p:childTnLst>
                          </p:cTn>
                        </p:par>
                        <p:par>
                          <p:cTn id="18" fill="hold">
                            <p:stCondLst>
                              <p:cond delay="1500"/>
                            </p:stCondLst>
                            <p:childTnLst>
                              <p:par>
                                <p:cTn id="19" presetID="53" presetClass="entr" presetSubtype="16" fill="hold" nodeType="afterEffect">
                                  <p:stCondLst>
                                    <p:cond delay="0"/>
                                  </p:stCondLst>
                                  <p:childTnLst>
                                    <p:set>
                                      <p:cBhvr>
                                        <p:cTn id="20" dur="1" fill="hold">
                                          <p:stCondLst>
                                            <p:cond delay="0"/>
                                          </p:stCondLst>
                                        </p:cTn>
                                        <p:tgtEl>
                                          <p:spTgt spid="52"/>
                                        </p:tgtEl>
                                        <p:attrNameLst>
                                          <p:attrName>style.visibility</p:attrName>
                                        </p:attrNameLst>
                                      </p:cBhvr>
                                      <p:to>
                                        <p:strVal val="visible"/>
                                      </p:to>
                                    </p:set>
                                    <p:anim calcmode="lin" valueType="num">
                                      <p:cBhvr>
                                        <p:cTn id="21" dur="500" fill="hold"/>
                                        <p:tgtEl>
                                          <p:spTgt spid="52"/>
                                        </p:tgtEl>
                                        <p:attrNameLst>
                                          <p:attrName>ppt_w</p:attrName>
                                        </p:attrNameLst>
                                      </p:cBhvr>
                                      <p:tavLst>
                                        <p:tav tm="0">
                                          <p:val>
                                            <p:fltVal val="0"/>
                                          </p:val>
                                        </p:tav>
                                        <p:tav tm="100000">
                                          <p:val>
                                            <p:strVal val="#ppt_w"/>
                                          </p:val>
                                        </p:tav>
                                      </p:tavLst>
                                    </p:anim>
                                    <p:anim calcmode="lin" valueType="num">
                                      <p:cBhvr>
                                        <p:cTn id="22" dur="500" fill="hold"/>
                                        <p:tgtEl>
                                          <p:spTgt spid="52"/>
                                        </p:tgtEl>
                                        <p:attrNameLst>
                                          <p:attrName>ppt_h</p:attrName>
                                        </p:attrNameLst>
                                      </p:cBhvr>
                                      <p:tavLst>
                                        <p:tav tm="0">
                                          <p:val>
                                            <p:fltVal val="0"/>
                                          </p:val>
                                        </p:tav>
                                        <p:tav tm="100000">
                                          <p:val>
                                            <p:strVal val="#ppt_h"/>
                                          </p:val>
                                        </p:tav>
                                      </p:tavLst>
                                    </p:anim>
                                    <p:animEffect transition="in" filter="fade">
                                      <p:cBhvr>
                                        <p:cTn id="23" dur="500"/>
                                        <p:tgtEl>
                                          <p:spTgt spid="52"/>
                                        </p:tgtEl>
                                      </p:cBhvr>
                                    </p:animEffect>
                                  </p:childTnLst>
                                </p:cTn>
                              </p:par>
                            </p:childTnLst>
                          </p:cTn>
                        </p:par>
                        <p:par>
                          <p:cTn id="24" fill="hold">
                            <p:stCondLst>
                              <p:cond delay="2000"/>
                            </p:stCondLst>
                            <p:childTnLst>
                              <p:par>
                                <p:cTn id="25" presetID="22" presetClass="entr" presetSubtype="4" fill="hold" grpId="0" nodeType="afterEffect">
                                  <p:stCondLst>
                                    <p:cond delay="0"/>
                                  </p:stCondLst>
                                  <p:childTnLst>
                                    <p:set>
                                      <p:cBhvr>
                                        <p:cTn id="26" dur="1" fill="hold">
                                          <p:stCondLst>
                                            <p:cond delay="0"/>
                                          </p:stCondLst>
                                        </p:cTn>
                                        <p:tgtEl>
                                          <p:spTgt spid="48"/>
                                        </p:tgtEl>
                                        <p:attrNameLst>
                                          <p:attrName>style.visibility</p:attrName>
                                        </p:attrNameLst>
                                      </p:cBhvr>
                                      <p:to>
                                        <p:strVal val="visible"/>
                                      </p:to>
                                    </p:set>
                                    <p:animEffect transition="in" filter="wipe(down)">
                                      <p:cBhvr>
                                        <p:cTn id="27" dur="500"/>
                                        <p:tgtEl>
                                          <p:spTgt spid="48"/>
                                        </p:tgtEl>
                                      </p:cBhvr>
                                    </p:animEffect>
                                  </p:childTnLst>
                                </p:cTn>
                              </p:par>
                            </p:childTnLst>
                          </p:cTn>
                        </p:par>
                        <p:par>
                          <p:cTn id="28" fill="hold">
                            <p:stCondLst>
                              <p:cond delay="2500"/>
                            </p:stCondLst>
                            <p:childTnLst>
                              <p:par>
                                <p:cTn id="29" presetID="53" presetClass="entr" presetSubtype="16" fill="hold" nodeType="afterEffect">
                                  <p:stCondLst>
                                    <p:cond delay="0"/>
                                  </p:stCondLst>
                                  <p:childTnLst>
                                    <p:set>
                                      <p:cBhvr>
                                        <p:cTn id="30" dur="1" fill="hold">
                                          <p:stCondLst>
                                            <p:cond delay="0"/>
                                          </p:stCondLst>
                                        </p:cTn>
                                        <p:tgtEl>
                                          <p:spTgt spid="55"/>
                                        </p:tgtEl>
                                        <p:attrNameLst>
                                          <p:attrName>style.visibility</p:attrName>
                                        </p:attrNameLst>
                                      </p:cBhvr>
                                      <p:to>
                                        <p:strVal val="visible"/>
                                      </p:to>
                                    </p:set>
                                    <p:anim calcmode="lin" valueType="num">
                                      <p:cBhvr>
                                        <p:cTn id="31" dur="500" fill="hold"/>
                                        <p:tgtEl>
                                          <p:spTgt spid="55"/>
                                        </p:tgtEl>
                                        <p:attrNameLst>
                                          <p:attrName>ppt_w</p:attrName>
                                        </p:attrNameLst>
                                      </p:cBhvr>
                                      <p:tavLst>
                                        <p:tav tm="0">
                                          <p:val>
                                            <p:fltVal val="0"/>
                                          </p:val>
                                        </p:tav>
                                        <p:tav tm="100000">
                                          <p:val>
                                            <p:strVal val="#ppt_w"/>
                                          </p:val>
                                        </p:tav>
                                      </p:tavLst>
                                    </p:anim>
                                    <p:anim calcmode="lin" valueType="num">
                                      <p:cBhvr>
                                        <p:cTn id="32" dur="500" fill="hold"/>
                                        <p:tgtEl>
                                          <p:spTgt spid="55"/>
                                        </p:tgtEl>
                                        <p:attrNameLst>
                                          <p:attrName>ppt_h</p:attrName>
                                        </p:attrNameLst>
                                      </p:cBhvr>
                                      <p:tavLst>
                                        <p:tav tm="0">
                                          <p:val>
                                            <p:fltVal val="0"/>
                                          </p:val>
                                        </p:tav>
                                        <p:tav tm="100000">
                                          <p:val>
                                            <p:strVal val="#ppt_h"/>
                                          </p:val>
                                        </p:tav>
                                      </p:tavLst>
                                    </p:anim>
                                    <p:animEffect transition="in" filter="fade">
                                      <p:cBhvr>
                                        <p:cTn id="33" dur="500"/>
                                        <p:tgtEl>
                                          <p:spTgt spid="55"/>
                                        </p:tgtEl>
                                      </p:cBhvr>
                                    </p:animEffect>
                                  </p:childTnLst>
                                </p:cTn>
                              </p:par>
                            </p:childTnLst>
                          </p:cTn>
                        </p:par>
                        <p:par>
                          <p:cTn id="34" fill="hold">
                            <p:stCondLst>
                              <p:cond delay="3000"/>
                            </p:stCondLst>
                            <p:childTnLst>
                              <p:par>
                                <p:cTn id="35" presetID="22" presetClass="entr" presetSubtype="4" fill="hold" grpId="0" nodeType="afterEffect">
                                  <p:stCondLst>
                                    <p:cond delay="0"/>
                                  </p:stCondLst>
                                  <p:childTnLst>
                                    <p:set>
                                      <p:cBhvr>
                                        <p:cTn id="36" dur="1" fill="hold">
                                          <p:stCondLst>
                                            <p:cond delay="0"/>
                                          </p:stCondLst>
                                        </p:cTn>
                                        <p:tgtEl>
                                          <p:spTgt spid="58"/>
                                        </p:tgtEl>
                                        <p:attrNameLst>
                                          <p:attrName>style.visibility</p:attrName>
                                        </p:attrNameLst>
                                      </p:cBhvr>
                                      <p:to>
                                        <p:strVal val="visible"/>
                                      </p:to>
                                    </p:set>
                                    <p:animEffect transition="in" filter="wipe(down)">
                                      <p:cBhvr>
                                        <p:cTn id="37" dur="500"/>
                                        <p:tgtEl>
                                          <p:spTgt spid="58"/>
                                        </p:tgtEl>
                                      </p:cBhvr>
                                    </p:animEffect>
                                  </p:childTnLst>
                                </p:cTn>
                              </p:par>
                            </p:childTnLst>
                          </p:cTn>
                        </p:par>
                        <p:par>
                          <p:cTn id="38" fill="hold">
                            <p:stCondLst>
                              <p:cond delay="3500"/>
                            </p:stCondLst>
                            <p:childTnLst>
                              <p:par>
                                <p:cTn id="39" presetID="53" presetClass="entr" presetSubtype="16" fill="hold" nodeType="after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500" fill="hold"/>
                                        <p:tgtEl>
                                          <p:spTgt spid="59"/>
                                        </p:tgtEl>
                                        <p:attrNameLst>
                                          <p:attrName>ppt_w</p:attrName>
                                        </p:attrNameLst>
                                      </p:cBhvr>
                                      <p:tavLst>
                                        <p:tav tm="0">
                                          <p:val>
                                            <p:fltVal val="0"/>
                                          </p:val>
                                        </p:tav>
                                        <p:tav tm="100000">
                                          <p:val>
                                            <p:strVal val="#ppt_w"/>
                                          </p:val>
                                        </p:tav>
                                      </p:tavLst>
                                    </p:anim>
                                    <p:anim calcmode="lin" valueType="num">
                                      <p:cBhvr>
                                        <p:cTn id="42" dur="500" fill="hold"/>
                                        <p:tgtEl>
                                          <p:spTgt spid="59"/>
                                        </p:tgtEl>
                                        <p:attrNameLst>
                                          <p:attrName>ppt_h</p:attrName>
                                        </p:attrNameLst>
                                      </p:cBhvr>
                                      <p:tavLst>
                                        <p:tav tm="0">
                                          <p:val>
                                            <p:fltVal val="0"/>
                                          </p:val>
                                        </p:tav>
                                        <p:tav tm="100000">
                                          <p:val>
                                            <p:strVal val="#ppt_h"/>
                                          </p:val>
                                        </p:tav>
                                      </p:tavLst>
                                    </p:anim>
                                    <p:animEffect transition="in" filter="fade">
                                      <p:cBhvr>
                                        <p:cTn id="43" dur="500"/>
                                        <p:tgtEl>
                                          <p:spTgt spid="59"/>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p:cTn id="47" dur="500" fill="hold"/>
                                        <p:tgtEl>
                                          <p:spTgt spid="62"/>
                                        </p:tgtEl>
                                        <p:attrNameLst>
                                          <p:attrName>ppt_w</p:attrName>
                                        </p:attrNameLst>
                                      </p:cBhvr>
                                      <p:tavLst>
                                        <p:tav tm="0">
                                          <p:val>
                                            <p:fltVal val="0"/>
                                          </p:val>
                                        </p:tav>
                                        <p:tav tm="100000">
                                          <p:val>
                                            <p:strVal val="#ppt_w"/>
                                          </p:val>
                                        </p:tav>
                                      </p:tavLst>
                                    </p:anim>
                                    <p:anim calcmode="lin" valueType="num">
                                      <p:cBhvr>
                                        <p:cTn id="48" dur="500" fill="hold"/>
                                        <p:tgtEl>
                                          <p:spTgt spid="62"/>
                                        </p:tgtEl>
                                        <p:attrNameLst>
                                          <p:attrName>ppt_h</p:attrName>
                                        </p:attrNameLst>
                                      </p:cBhvr>
                                      <p:tavLst>
                                        <p:tav tm="0">
                                          <p:val>
                                            <p:fltVal val="0"/>
                                          </p:val>
                                        </p:tav>
                                        <p:tav tm="100000">
                                          <p:val>
                                            <p:strVal val="#ppt_h"/>
                                          </p:val>
                                        </p:tav>
                                      </p:tavLst>
                                    </p:anim>
                                    <p:animEffect transition="in" filter="fade">
                                      <p:cBhvr>
                                        <p:cTn id="49" dur="500"/>
                                        <p:tgtEl>
                                          <p:spTgt spid="62"/>
                                        </p:tgtEl>
                                      </p:cBhvr>
                                    </p:animEffect>
                                  </p:childTnLst>
                                </p:cTn>
                              </p:par>
                            </p:childTnLst>
                          </p:cTn>
                        </p:par>
                        <p:par>
                          <p:cTn id="50" fill="hold">
                            <p:stCondLst>
                              <p:cond delay="4500"/>
                            </p:stCondLst>
                            <p:childTnLst>
                              <p:par>
                                <p:cTn id="51" presetID="2" presetClass="entr" presetSubtype="2"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 calcmode="lin" valueType="num">
                                      <p:cBhvr additive="base">
                                        <p:cTn id="53" dur="500" fill="hold"/>
                                        <p:tgtEl>
                                          <p:spTgt spid="63"/>
                                        </p:tgtEl>
                                        <p:attrNameLst>
                                          <p:attrName>ppt_x</p:attrName>
                                        </p:attrNameLst>
                                      </p:cBhvr>
                                      <p:tavLst>
                                        <p:tav tm="0">
                                          <p:val>
                                            <p:strVal val="1+#ppt_w/2"/>
                                          </p:val>
                                        </p:tav>
                                        <p:tav tm="100000">
                                          <p:val>
                                            <p:strVal val="#ppt_x"/>
                                          </p:val>
                                        </p:tav>
                                      </p:tavLst>
                                    </p:anim>
                                    <p:anim calcmode="lin" valueType="num">
                                      <p:cBhvr additive="base">
                                        <p:cTn id="54" dur="500" fill="hold"/>
                                        <p:tgtEl>
                                          <p:spTgt spid="63"/>
                                        </p:tgtEl>
                                        <p:attrNameLst>
                                          <p:attrName>ppt_y</p:attrName>
                                        </p:attrNameLst>
                                      </p:cBhvr>
                                      <p:tavLst>
                                        <p:tav tm="0">
                                          <p:val>
                                            <p:strVal val="#ppt_y"/>
                                          </p:val>
                                        </p:tav>
                                        <p:tav tm="100000">
                                          <p:val>
                                            <p:strVal val="#ppt_y"/>
                                          </p:val>
                                        </p:tav>
                                      </p:tavLst>
                                    </p:anim>
                                  </p:childTnLst>
                                </p:cTn>
                              </p:par>
                            </p:childTnLst>
                          </p:cTn>
                        </p:par>
                        <p:par>
                          <p:cTn id="55" fill="hold">
                            <p:stCondLst>
                              <p:cond delay="5000"/>
                            </p:stCondLst>
                            <p:childTnLst>
                              <p:par>
                                <p:cTn id="56" presetID="53" presetClass="entr" presetSubtype="16" fill="hold" grpId="0" nodeType="afterEffect">
                                  <p:stCondLst>
                                    <p:cond delay="0"/>
                                  </p:stCondLst>
                                  <p:childTnLst>
                                    <p:set>
                                      <p:cBhvr>
                                        <p:cTn id="57" dur="1" fill="hold">
                                          <p:stCondLst>
                                            <p:cond delay="0"/>
                                          </p:stCondLst>
                                        </p:cTn>
                                        <p:tgtEl>
                                          <p:spTgt spid="66"/>
                                        </p:tgtEl>
                                        <p:attrNameLst>
                                          <p:attrName>style.visibility</p:attrName>
                                        </p:attrNameLst>
                                      </p:cBhvr>
                                      <p:to>
                                        <p:strVal val="visible"/>
                                      </p:to>
                                    </p:set>
                                    <p:anim calcmode="lin" valueType="num">
                                      <p:cBhvr>
                                        <p:cTn id="58" dur="500" fill="hold"/>
                                        <p:tgtEl>
                                          <p:spTgt spid="66"/>
                                        </p:tgtEl>
                                        <p:attrNameLst>
                                          <p:attrName>ppt_w</p:attrName>
                                        </p:attrNameLst>
                                      </p:cBhvr>
                                      <p:tavLst>
                                        <p:tav tm="0">
                                          <p:val>
                                            <p:fltVal val="0"/>
                                          </p:val>
                                        </p:tav>
                                        <p:tav tm="100000">
                                          <p:val>
                                            <p:strVal val="#ppt_w"/>
                                          </p:val>
                                        </p:tav>
                                      </p:tavLst>
                                    </p:anim>
                                    <p:anim calcmode="lin" valueType="num">
                                      <p:cBhvr>
                                        <p:cTn id="59" dur="500" fill="hold"/>
                                        <p:tgtEl>
                                          <p:spTgt spid="66"/>
                                        </p:tgtEl>
                                        <p:attrNameLst>
                                          <p:attrName>ppt_h</p:attrName>
                                        </p:attrNameLst>
                                      </p:cBhvr>
                                      <p:tavLst>
                                        <p:tav tm="0">
                                          <p:val>
                                            <p:fltVal val="0"/>
                                          </p:val>
                                        </p:tav>
                                        <p:tav tm="100000">
                                          <p:val>
                                            <p:strVal val="#ppt_h"/>
                                          </p:val>
                                        </p:tav>
                                      </p:tavLst>
                                    </p:anim>
                                    <p:animEffect transition="in" filter="fade">
                                      <p:cBhvr>
                                        <p:cTn id="60" dur="500"/>
                                        <p:tgtEl>
                                          <p:spTgt spid="66"/>
                                        </p:tgtEl>
                                      </p:cBhvr>
                                    </p:animEffect>
                                  </p:childTnLst>
                                </p:cTn>
                              </p:par>
                            </p:childTnLst>
                          </p:cTn>
                        </p:par>
                        <p:par>
                          <p:cTn id="61" fill="hold">
                            <p:stCondLst>
                              <p:cond delay="5500"/>
                            </p:stCondLst>
                            <p:childTnLst>
                              <p:par>
                                <p:cTn id="62" presetID="2" presetClass="entr" presetSubtype="2" fill="hold" nodeType="afterEffect">
                                  <p:stCondLst>
                                    <p:cond delay="0"/>
                                  </p:stCondLst>
                                  <p:childTnLst>
                                    <p:set>
                                      <p:cBhvr>
                                        <p:cTn id="63" dur="1" fill="hold">
                                          <p:stCondLst>
                                            <p:cond delay="0"/>
                                          </p:stCondLst>
                                        </p:cTn>
                                        <p:tgtEl>
                                          <p:spTgt spid="67"/>
                                        </p:tgtEl>
                                        <p:attrNameLst>
                                          <p:attrName>style.visibility</p:attrName>
                                        </p:attrNameLst>
                                      </p:cBhvr>
                                      <p:to>
                                        <p:strVal val="visible"/>
                                      </p:to>
                                    </p:set>
                                    <p:anim calcmode="lin" valueType="num">
                                      <p:cBhvr additive="base">
                                        <p:cTn id="64" dur="500" fill="hold"/>
                                        <p:tgtEl>
                                          <p:spTgt spid="67"/>
                                        </p:tgtEl>
                                        <p:attrNameLst>
                                          <p:attrName>ppt_x</p:attrName>
                                        </p:attrNameLst>
                                      </p:cBhvr>
                                      <p:tavLst>
                                        <p:tav tm="0">
                                          <p:val>
                                            <p:strVal val="1+#ppt_w/2"/>
                                          </p:val>
                                        </p:tav>
                                        <p:tav tm="100000">
                                          <p:val>
                                            <p:strVal val="#ppt_x"/>
                                          </p:val>
                                        </p:tav>
                                      </p:tavLst>
                                    </p:anim>
                                    <p:anim calcmode="lin" valueType="num">
                                      <p:cBhvr additive="base">
                                        <p:cTn id="65" dur="500" fill="hold"/>
                                        <p:tgtEl>
                                          <p:spTgt spid="67"/>
                                        </p:tgtEl>
                                        <p:attrNameLst>
                                          <p:attrName>ppt_y</p:attrName>
                                        </p:attrNameLst>
                                      </p:cBhvr>
                                      <p:tavLst>
                                        <p:tav tm="0">
                                          <p:val>
                                            <p:strVal val="#ppt_y"/>
                                          </p:val>
                                        </p:tav>
                                        <p:tav tm="100000">
                                          <p:val>
                                            <p:strVal val="#ppt_y"/>
                                          </p:val>
                                        </p:tav>
                                      </p:tavLst>
                                    </p:anim>
                                  </p:childTnLst>
                                </p:cTn>
                              </p:par>
                            </p:childTnLst>
                          </p:cTn>
                        </p:par>
                        <p:par>
                          <p:cTn id="66" fill="hold">
                            <p:stCondLst>
                              <p:cond delay="6000"/>
                            </p:stCondLst>
                            <p:childTnLst>
                              <p:par>
                                <p:cTn id="67" presetID="53" presetClass="entr" presetSubtype="16" fill="hold" grpId="0" nodeType="afterEffect">
                                  <p:stCondLst>
                                    <p:cond delay="0"/>
                                  </p:stCondLst>
                                  <p:childTnLst>
                                    <p:set>
                                      <p:cBhvr>
                                        <p:cTn id="68" dur="1" fill="hold">
                                          <p:stCondLst>
                                            <p:cond delay="0"/>
                                          </p:stCondLst>
                                        </p:cTn>
                                        <p:tgtEl>
                                          <p:spTgt spid="70"/>
                                        </p:tgtEl>
                                        <p:attrNameLst>
                                          <p:attrName>style.visibility</p:attrName>
                                        </p:attrNameLst>
                                      </p:cBhvr>
                                      <p:to>
                                        <p:strVal val="visible"/>
                                      </p:to>
                                    </p:set>
                                    <p:anim calcmode="lin" valueType="num">
                                      <p:cBhvr>
                                        <p:cTn id="69" dur="500" fill="hold"/>
                                        <p:tgtEl>
                                          <p:spTgt spid="70"/>
                                        </p:tgtEl>
                                        <p:attrNameLst>
                                          <p:attrName>ppt_w</p:attrName>
                                        </p:attrNameLst>
                                      </p:cBhvr>
                                      <p:tavLst>
                                        <p:tav tm="0">
                                          <p:val>
                                            <p:fltVal val="0"/>
                                          </p:val>
                                        </p:tav>
                                        <p:tav tm="100000">
                                          <p:val>
                                            <p:strVal val="#ppt_w"/>
                                          </p:val>
                                        </p:tav>
                                      </p:tavLst>
                                    </p:anim>
                                    <p:anim calcmode="lin" valueType="num">
                                      <p:cBhvr>
                                        <p:cTn id="70" dur="500" fill="hold"/>
                                        <p:tgtEl>
                                          <p:spTgt spid="70"/>
                                        </p:tgtEl>
                                        <p:attrNameLst>
                                          <p:attrName>ppt_h</p:attrName>
                                        </p:attrNameLst>
                                      </p:cBhvr>
                                      <p:tavLst>
                                        <p:tav tm="0">
                                          <p:val>
                                            <p:fltVal val="0"/>
                                          </p:val>
                                        </p:tav>
                                        <p:tav tm="100000">
                                          <p:val>
                                            <p:strVal val="#ppt_h"/>
                                          </p:val>
                                        </p:tav>
                                      </p:tavLst>
                                    </p:anim>
                                    <p:animEffect transition="in" filter="fade">
                                      <p:cBhvr>
                                        <p:cTn id="71" dur="500"/>
                                        <p:tgtEl>
                                          <p:spTgt spid="70"/>
                                        </p:tgtEl>
                                      </p:cBhvr>
                                    </p:animEffect>
                                  </p:childTnLst>
                                </p:cTn>
                              </p:par>
                            </p:childTnLst>
                          </p:cTn>
                        </p:par>
                        <p:par>
                          <p:cTn id="72" fill="hold">
                            <p:stCondLst>
                              <p:cond delay="6500"/>
                            </p:stCondLst>
                            <p:childTnLst>
                              <p:par>
                                <p:cTn id="73" presetID="2" presetClass="entr" presetSubtype="2" fill="hold" nodeType="after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additive="base">
                                        <p:cTn id="75" dur="500" fill="hold"/>
                                        <p:tgtEl>
                                          <p:spTgt spid="71"/>
                                        </p:tgtEl>
                                        <p:attrNameLst>
                                          <p:attrName>ppt_x</p:attrName>
                                        </p:attrNameLst>
                                      </p:cBhvr>
                                      <p:tavLst>
                                        <p:tav tm="0">
                                          <p:val>
                                            <p:strVal val="1+#ppt_w/2"/>
                                          </p:val>
                                        </p:tav>
                                        <p:tav tm="100000">
                                          <p:val>
                                            <p:strVal val="#ppt_x"/>
                                          </p:val>
                                        </p:tav>
                                      </p:tavLst>
                                    </p:anim>
                                    <p:anim calcmode="lin" valueType="num">
                                      <p:cBhvr additive="base">
                                        <p:cTn id="76" dur="500" fill="hold"/>
                                        <p:tgtEl>
                                          <p:spTgt spid="71"/>
                                        </p:tgtEl>
                                        <p:attrNameLst>
                                          <p:attrName>ppt_y</p:attrName>
                                        </p:attrNameLst>
                                      </p:cBhvr>
                                      <p:tavLst>
                                        <p:tav tm="0">
                                          <p:val>
                                            <p:strVal val="#ppt_y"/>
                                          </p:val>
                                        </p:tav>
                                        <p:tav tm="100000">
                                          <p:val>
                                            <p:strVal val="#ppt_y"/>
                                          </p:val>
                                        </p:tav>
                                      </p:tavLst>
                                    </p:anim>
                                  </p:childTnLst>
                                </p:cTn>
                              </p:par>
                            </p:childTnLst>
                          </p:cTn>
                        </p:par>
                        <p:par>
                          <p:cTn id="77" fill="hold">
                            <p:stCondLst>
                              <p:cond delay="7000"/>
                            </p:stCondLst>
                            <p:childTnLst>
                              <p:par>
                                <p:cTn id="78" presetID="53" presetClass="entr" presetSubtype="16" fill="hold" grpId="0" nodeType="afterEffect">
                                  <p:stCondLst>
                                    <p:cond delay="0"/>
                                  </p:stCondLst>
                                  <p:childTnLst>
                                    <p:set>
                                      <p:cBhvr>
                                        <p:cTn id="79" dur="1" fill="hold">
                                          <p:stCondLst>
                                            <p:cond delay="0"/>
                                          </p:stCondLst>
                                        </p:cTn>
                                        <p:tgtEl>
                                          <p:spTgt spid="74"/>
                                        </p:tgtEl>
                                        <p:attrNameLst>
                                          <p:attrName>style.visibility</p:attrName>
                                        </p:attrNameLst>
                                      </p:cBhvr>
                                      <p:to>
                                        <p:strVal val="visible"/>
                                      </p:to>
                                    </p:set>
                                    <p:anim calcmode="lin" valueType="num">
                                      <p:cBhvr>
                                        <p:cTn id="80" dur="500" fill="hold"/>
                                        <p:tgtEl>
                                          <p:spTgt spid="74"/>
                                        </p:tgtEl>
                                        <p:attrNameLst>
                                          <p:attrName>ppt_w</p:attrName>
                                        </p:attrNameLst>
                                      </p:cBhvr>
                                      <p:tavLst>
                                        <p:tav tm="0">
                                          <p:val>
                                            <p:fltVal val="0"/>
                                          </p:val>
                                        </p:tav>
                                        <p:tav tm="100000">
                                          <p:val>
                                            <p:strVal val="#ppt_w"/>
                                          </p:val>
                                        </p:tav>
                                      </p:tavLst>
                                    </p:anim>
                                    <p:anim calcmode="lin" valueType="num">
                                      <p:cBhvr>
                                        <p:cTn id="81" dur="500" fill="hold"/>
                                        <p:tgtEl>
                                          <p:spTgt spid="74"/>
                                        </p:tgtEl>
                                        <p:attrNameLst>
                                          <p:attrName>ppt_h</p:attrName>
                                        </p:attrNameLst>
                                      </p:cBhvr>
                                      <p:tavLst>
                                        <p:tav tm="0">
                                          <p:val>
                                            <p:fltVal val="0"/>
                                          </p:val>
                                        </p:tav>
                                        <p:tav tm="100000">
                                          <p:val>
                                            <p:strVal val="#ppt_h"/>
                                          </p:val>
                                        </p:tav>
                                      </p:tavLst>
                                    </p:anim>
                                    <p:animEffect transition="in" filter="fade">
                                      <p:cBhvr>
                                        <p:cTn id="82" dur="500"/>
                                        <p:tgtEl>
                                          <p:spTgt spid="74"/>
                                        </p:tgtEl>
                                      </p:cBhvr>
                                    </p:animEffect>
                                  </p:childTnLst>
                                </p:cTn>
                              </p:par>
                            </p:childTnLst>
                          </p:cTn>
                        </p:par>
                        <p:par>
                          <p:cTn id="83" fill="hold">
                            <p:stCondLst>
                              <p:cond delay="7500"/>
                            </p:stCondLst>
                            <p:childTnLst>
                              <p:par>
                                <p:cTn id="84" presetID="2" presetClass="entr" presetSubtype="2" fill="hold" nodeType="afterEffect">
                                  <p:stCondLst>
                                    <p:cond delay="0"/>
                                  </p:stCondLst>
                                  <p:childTnLst>
                                    <p:set>
                                      <p:cBhvr>
                                        <p:cTn id="85" dur="1" fill="hold">
                                          <p:stCondLst>
                                            <p:cond delay="0"/>
                                          </p:stCondLst>
                                        </p:cTn>
                                        <p:tgtEl>
                                          <p:spTgt spid="75"/>
                                        </p:tgtEl>
                                        <p:attrNameLst>
                                          <p:attrName>style.visibility</p:attrName>
                                        </p:attrNameLst>
                                      </p:cBhvr>
                                      <p:to>
                                        <p:strVal val="visible"/>
                                      </p:to>
                                    </p:set>
                                    <p:anim calcmode="lin" valueType="num">
                                      <p:cBhvr additive="base">
                                        <p:cTn id="86" dur="500" fill="hold"/>
                                        <p:tgtEl>
                                          <p:spTgt spid="75"/>
                                        </p:tgtEl>
                                        <p:attrNameLst>
                                          <p:attrName>ppt_x</p:attrName>
                                        </p:attrNameLst>
                                      </p:cBhvr>
                                      <p:tavLst>
                                        <p:tav tm="0">
                                          <p:val>
                                            <p:strVal val="1+#ppt_w/2"/>
                                          </p:val>
                                        </p:tav>
                                        <p:tav tm="100000">
                                          <p:val>
                                            <p:strVal val="#ppt_x"/>
                                          </p:val>
                                        </p:tav>
                                      </p:tavLst>
                                    </p:anim>
                                    <p:anim calcmode="lin" valueType="num">
                                      <p:cBhvr additive="base">
                                        <p:cTn id="87"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7" grpId="0" animBg="1"/>
      <p:bldP spid="48" grpId="0" animBg="1"/>
      <p:bldP spid="58" grpId="0" animBg="1"/>
      <p:bldP spid="62" grpId="0"/>
      <p:bldP spid="66" grpId="0"/>
      <p:bldP spid="70" grpId="0"/>
      <p:bldP spid="74"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Social Media Infographic</a:t>
            </a:r>
            <a:endParaRPr lang="en-US" dirty="0"/>
          </a:p>
        </p:txBody>
      </p:sp>
      <p:sp>
        <p:nvSpPr>
          <p:cNvPr id="3" name="Text Placeholder 2"/>
          <p:cNvSpPr>
            <a:spLocks noGrp="1"/>
          </p:cNvSpPr>
          <p:nvPr>
            <p:ph type="body" sz="half" idx="2"/>
          </p:nvPr>
        </p:nvSpPr>
        <p:spPr/>
        <p:txBody>
          <a:bodyPr/>
          <a:lstStyle/>
          <a:p>
            <a:r>
              <a:rPr lang="en-US" smtClean="0"/>
              <a:t>Social Media Infographic</a:t>
            </a:r>
            <a:endParaRPr lang="en-US" dirty="0"/>
          </a:p>
        </p:txBody>
      </p:sp>
      <p:sp>
        <p:nvSpPr>
          <p:cNvPr id="37" name="Freeform 5"/>
          <p:cNvSpPr>
            <a:spLocks noEditPoints="1"/>
          </p:cNvSpPr>
          <p:nvPr/>
        </p:nvSpPr>
        <p:spPr bwMode="auto">
          <a:xfrm>
            <a:off x="972927" y="4431617"/>
            <a:ext cx="142852" cy="1786"/>
          </a:xfrm>
          <a:custGeom>
            <a:avLst/>
            <a:gdLst/>
            <a:ahLst/>
            <a:cxnLst>
              <a:cxn ang="0">
                <a:pos x="80" y="0"/>
              </a:cxn>
              <a:cxn ang="0">
                <a:pos x="78" y="0"/>
              </a:cxn>
              <a:cxn ang="0">
                <a:pos x="80" y="0"/>
              </a:cxn>
              <a:cxn ang="0">
                <a:pos x="80" y="0"/>
              </a:cxn>
              <a:cxn ang="0">
                <a:pos x="0" y="0"/>
              </a:cxn>
              <a:cxn ang="0">
                <a:pos x="0" y="0"/>
              </a:cxn>
              <a:cxn ang="0">
                <a:pos x="0" y="0"/>
              </a:cxn>
              <a:cxn ang="0">
                <a:pos x="0" y="0"/>
              </a:cxn>
            </a:cxnLst>
            <a:rect l="0" t="0" r="r" b="b"/>
            <a:pathLst>
              <a:path w="80">
                <a:moveTo>
                  <a:pt x="80" y="0"/>
                </a:moveTo>
                <a:lnTo>
                  <a:pt x="78" y="0"/>
                </a:lnTo>
                <a:lnTo>
                  <a:pt x="80" y="0"/>
                </a:lnTo>
                <a:lnTo>
                  <a:pt x="80" y="0"/>
                </a:lnTo>
                <a:close/>
                <a:moveTo>
                  <a:pt x="0" y="0"/>
                </a:moveTo>
                <a:lnTo>
                  <a:pt x="0" y="0"/>
                </a:lnTo>
                <a:lnTo>
                  <a:pt x="0" y="0"/>
                </a:lnTo>
                <a:lnTo>
                  <a:pt x="0" y="0"/>
                </a:lnTo>
                <a:close/>
              </a:path>
            </a:pathLst>
          </a:custGeom>
          <a:solidFill>
            <a:srgbClr val="AEA596"/>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6"/>
          <p:cNvSpPr>
            <a:spLocks/>
          </p:cNvSpPr>
          <p:nvPr/>
        </p:nvSpPr>
        <p:spPr bwMode="auto">
          <a:xfrm>
            <a:off x="2160387" y="2295976"/>
            <a:ext cx="639264" cy="903541"/>
          </a:xfrm>
          <a:custGeom>
            <a:avLst/>
            <a:gdLst/>
            <a:ahLst/>
            <a:cxnLst>
              <a:cxn ang="0">
                <a:pos x="183" y="260"/>
              </a:cxn>
              <a:cxn ang="0">
                <a:pos x="119" y="260"/>
              </a:cxn>
              <a:cxn ang="0">
                <a:pos x="124" y="244"/>
              </a:cxn>
              <a:cxn ang="0">
                <a:pos x="115" y="223"/>
              </a:cxn>
              <a:cxn ang="0">
                <a:pos x="95" y="215"/>
              </a:cxn>
              <a:cxn ang="0">
                <a:pos x="76" y="222"/>
              </a:cxn>
              <a:cxn ang="0">
                <a:pos x="74" y="223"/>
              </a:cxn>
              <a:cxn ang="0">
                <a:pos x="66" y="244"/>
              </a:cxn>
              <a:cxn ang="0">
                <a:pos x="71" y="260"/>
              </a:cxn>
              <a:cxn ang="0">
                <a:pos x="0" y="260"/>
              </a:cxn>
              <a:cxn ang="0">
                <a:pos x="11" y="226"/>
              </a:cxn>
              <a:cxn ang="0">
                <a:pos x="31" y="92"/>
              </a:cxn>
              <a:cxn ang="0">
                <a:pos x="63" y="0"/>
              </a:cxn>
              <a:cxn ang="0">
                <a:pos x="167" y="92"/>
              </a:cxn>
              <a:cxn ang="0">
                <a:pos x="184" y="226"/>
              </a:cxn>
              <a:cxn ang="0">
                <a:pos x="183" y="260"/>
              </a:cxn>
            </a:cxnLst>
            <a:rect l="0" t="0" r="r" b="b"/>
            <a:pathLst>
              <a:path w="184" h="260">
                <a:moveTo>
                  <a:pt x="183" y="260"/>
                </a:moveTo>
                <a:cubicBezTo>
                  <a:pt x="119" y="260"/>
                  <a:pt x="119" y="260"/>
                  <a:pt x="119" y="260"/>
                </a:cubicBezTo>
                <a:cubicBezTo>
                  <a:pt x="122" y="255"/>
                  <a:pt x="124" y="250"/>
                  <a:pt x="124" y="244"/>
                </a:cubicBezTo>
                <a:cubicBezTo>
                  <a:pt x="124" y="236"/>
                  <a:pt x="121" y="229"/>
                  <a:pt x="115" y="223"/>
                </a:cubicBezTo>
                <a:cubicBezTo>
                  <a:pt x="110" y="218"/>
                  <a:pt x="103" y="215"/>
                  <a:pt x="95" y="215"/>
                </a:cubicBezTo>
                <a:cubicBezTo>
                  <a:pt x="87" y="215"/>
                  <a:pt x="81" y="217"/>
                  <a:pt x="76" y="222"/>
                </a:cubicBezTo>
                <a:cubicBezTo>
                  <a:pt x="75" y="222"/>
                  <a:pt x="75" y="223"/>
                  <a:pt x="74" y="223"/>
                </a:cubicBezTo>
                <a:cubicBezTo>
                  <a:pt x="69" y="229"/>
                  <a:pt x="66" y="236"/>
                  <a:pt x="66" y="244"/>
                </a:cubicBezTo>
                <a:cubicBezTo>
                  <a:pt x="66" y="250"/>
                  <a:pt x="67" y="255"/>
                  <a:pt x="71" y="260"/>
                </a:cubicBezTo>
                <a:cubicBezTo>
                  <a:pt x="0" y="260"/>
                  <a:pt x="0" y="260"/>
                  <a:pt x="0" y="260"/>
                </a:cubicBezTo>
                <a:cubicBezTo>
                  <a:pt x="4" y="249"/>
                  <a:pt x="8" y="237"/>
                  <a:pt x="11" y="226"/>
                </a:cubicBezTo>
                <a:cubicBezTo>
                  <a:pt x="25" y="181"/>
                  <a:pt x="31" y="136"/>
                  <a:pt x="31" y="92"/>
                </a:cubicBezTo>
                <a:cubicBezTo>
                  <a:pt x="24" y="32"/>
                  <a:pt x="35" y="1"/>
                  <a:pt x="63" y="0"/>
                </a:cubicBezTo>
                <a:cubicBezTo>
                  <a:pt x="114" y="6"/>
                  <a:pt x="148" y="37"/>
                  <a:pt x="167" y="92"/>
                </a:cubicBezTo>
                <a:cubicBezTo>
                  <a:pt x="179" y="128"/>
                  <a:pt x="184" y="173"/>
                  <a:pt x="184" y="226"/>
                </a:cubicBezTo>
                <a:cubicBezTo>
                  <a:pt x="184" y="237"/>
                  <a:pt x="184" y="248"/>
                  <a:pt x="183" y="260"/>
                </a:cubicBez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7"/>
          <p:cNvSpPr>
            <a:spLocks noEditPoints="1"/>
          </p:cNvSpPr>
          <p:nvPr/>
        </p:nvSpPr>
        <p:spPr bwMode="auto">
          <a:xfrm>
            <a:off x="1469338" y="3042379"/>
            <a:ext cx="1326741" cy="1007108"/>
          </a:xfrm>
          <a:custGeom>
            <a:avLst/>
            <a:gdLst/>
            <a:ahLst/>
            <a:cxnLst>
              <a:cxn ang="0">
                <a:pos x="372" y="145"/>
              </a:cxn>
              <a:cxn ang="0">
                <a:pos x="372" y="184"/>
              </a:cxn>
              <a:cxn ang="0">
                <a:pos x="353" y="191"/>
              </a:cxn>
              <a:cxn ang="0">
                <a:pos x="351" y="193"/>
              </a:cxn>
              <a:cxn ang="0">
                <a:pos x="343" y="213"/>
              </a:cxn>
              <a:cxn ang="0">
                <a:pos x="351" y="234"/>
              </a:cxn>
              <a:cxn ang="0">
                <a:pos x="353" y="235"/>
              </a:cxn>
              <a:cxn ang="0">
                <a:pos x="372" y="242"/>
              </a:cxn>
              <a:cxn ang="0">
                <a:pos x="372" y="273"/>
              </a:cxn>
              <a:cxn ang="0">
                <a:pos x="372" y="290"/>
              </a:cxn>
              <a:cxn ang="0">
                <a:pos x="353" y="290"/>
              </a:cxn>
              <a:cxn ang="0">
                <a:pos x="280" y="290"/>
              </a:cxn>
              <a:cxn ang="0">
                <a:pos x="284" y="287"/>
              </a:cxn>
              <a:cxn ang="0">
                <a:pos x="293" y="266"/>
              </a:cxn>
              <a:cxn ang="0">
                <a:pos x="284" y="246"/>
              </a:cxn>
              <a:cxn ang="0">
                <a:pos x="264" y="237"/>
              </a:cxn>
              <a:cxn ang="0">
                <a:pos x="243" y="246"/>
              </a:cxn>
              <a:cxn ang="0">
                <a:pos x="235" y="266"/>
              </a:cxn>
              <a:cxn ang="0">
                <a:pos x="243" y="287"/>
              </a:cxn>
              <a:cxn ang="0">
                <a:pos x="247" y="290"/>
              </a:cxn>
              <a:cxn ang="0">
                <a:pos x="162" y="290"/>
              </a:cxn>
              <a:cxn ang="0">
                <a:pos x="100" y="290"/>
              </a:cxn>
              <a:cxn ang="0">
                <a:pos x="104" y="287"/>
              </a:cxn>
              <a:cxn ang="0">
                <a:pos x="112" y="266"/>
              </a:cxn>
              <a:cxn ang="0">
                <a:pos x="104" y="246"/>
              </a:cxn>
              <a:cxn ang="0">
                <a:pos x="83" y="237"/>
              </a:cxn>
              <a:cxn ang="0">
                <a:pos x="63" y="246"/>
              </a:cxn>
              <a:cxn ang="0">
                <a:pos x="54" y="266"/>
              </a:cxn>
              <a:cxn ang="0">
                <a:pos x="63" y="287"/>
              </a:cxn>
              <a:cxn ang="0">
                <a:pos x="67" y="290"/>
              </a:cxn>
              <a:cxn ang="0">
                <a:pos x="0" y="290"/>
              </a:cxn>
              <a:cxn ang="0">
                <a:pos x="0" y="225"/>
              </a:cxn>
              <a:cxn ang="0">
                <a:pos x="157" y="134"/>
              </a:cxn>
              <a:cxn ang="0">
                <a:pos x="199" y="45"/>
              </a:cxn>
              <a:cxn ang="0">
                <a:pos x="270" y="45"/>
              </a:cxn>
              <a:cxn ang="0">
                <a:pos x="265" y="29"/>
              </a:cxn>
              <a:cxn ang="0">
                <a:pos x="273" y="8"/>
              </a:cxn>
              <a:cxn ang="0">
                <a:pos x="275" y="7"/>
              </a:cxn>
              <a:cxn ang="0">
                <a:pos x="294" y="0"/>
              </a:cxn>
              <a:cxn ang="0">
                <a:pos x="314" y="8"/>
              </a:cxn>
              <a:cxn ang="0">
                <a:pos x="323" y="29"/>
              </a:cxn>
              <a:cxn ang="0">
                <a:pos x="318" y="45"/>
              </a:cxn>
              <a:cxn ang="0">
                <a:pos x="382" y="45"/>
              </a:cxn>
              <a:cxn ang="0">
                <a:pos x="372" y="145"/>
              </a:cxn>
              <a:cxn ang="0">
                <a:pos x="353" y="278"/>
              </a:cxn>
              <a:cxn ang="0">
                <a:pos x="353" y="277"/>
              </a:cxn>
              <a:cxn ang="0">
                <a:pos x="352" y="278"/>
              </a:cxn>
              <a:cxn ang="0">
                <a:pos x="353" y="278"/>
              </a:cxn>
            </a:cxnLst>
            <a:rect l="0" t="0" r="r" b="b"/>
            <a:pathLst>
              <a:path w="382" h="290">
                <a:moveTo>
                  <a:pt x="372" y="145"/>
                </a:moveTo>
                <a:cubicBezTo>
                  <a:pt x="372" y="184"/>
                  <a:pt x="372" y="184"/>
                  <a:pt x="372" y="184"/>
                </a:cubicBezTo>
                <a:cubicBezTo>
                  <a:pt x="365" y="184"/>
                  <a:pt x="358" y="187"/>
                  <a:pt x="353" y="191"/>
                </a:cubicBezTo>
                <a:cubicBezTo>
                  <a:pt x="352" y="192"/>
                  <a:pt x="352" y="192"/>
                  <a:pt x="351" y="193"/>
                </a:cubicBezTo>
                <a:cubicBezTo>
                  <a:pt x="346" y="198"/>
                  <a:pt x="343" y="205"/>
                  <a:pt x="343" y="213"/>
                </a:cubicBezTo>
                <a:cubicBezTo>
                  <a:pt x="343" y="221"/>
                  <a:pt x="346" y="228"/>
                  <a:pt x="351" y="234"/>
                </a:cubicBezTo>
                <a:cubicBezTo>
                  <a:pt x="352" y="234"/>
                  <a:pt x="352" y="235"/>
                  <a:pt x="353" y="235"/>
                </a:cubicBezTo>
                <a:cubicBezTo>
                  <a:pt x="358" y="240"/>
                  <a:pt x="365" y="242"/>
                  <a:pt x="372" y="242"/>
                </a:cubicBezTo>
                <a:cubicBezTo>
                  <a:pt x="372" y="273"/>
                  <a:pt x="372" y="273"/>
                  <a:pt x="372" y="273"/>
                </a:cubicBezTo>
                <a:cubicBezTo>
                  <a:pt x="372" y="290"/>
                  <a:pt x="372" y="290"/>
                  <a:pt x="372" y="290"/>
                </a:cubicBezTo>
                <a:cubicBezTo>
                  <a:pt x="353" y="290"/>
                  <a:pt x="353" y="290"/>
                  <a:pt x="353" y="290"/>
                </a:cubicBezTo>
                <a:cubicBezTo>
                  <a:pt x="280" y="290"/>
                  <a:pt x="280" y="290"/>
                  <a:pt x="280" y="290"/>
                </a:cubicBezTo>
                <a:cubicBezTo>
                  <a:pt x="281" y="289"/>
                  <a:pt x="283" y="288"/>
                  <a:pt x="284" y="287"/>
                </a:cubicBezTo>
                <a:cubicBezTo>
                  <a:pt x="290" y="281"/>
                  <a:pt x="293" y="274"/>
                  <a:pt x="293" y="266"/>
                </a:cubicBezTo>
                <a:cubicBezTo>
                  <a:pt x="293" y="258"/>
                  <a:pt x="290" y="252"/>
                  <a:pt x="284" y="246"/>
                </a:cubicBezTo>
                <a:cubicBezTo>
                  <a:pt x="278" y="240"/>
                  <a:pt x="272" y="237"/>
                  <a:pt x="264" y="237"/>
                </a:cubicBezTo>
                <a:cubicBezTo>
                  <a:pt x="256" y="237"/>
                  <a:pt x="249" y="240"/>
                  <a:pt x="243" y="246"/>
                </a:cubicBezTo>
                <a:cubicBezTo>
                  <a:pt x="237" y="252"/>
                  <a:pt x="235" y="258"/>
                  <a:pt x="235" y="266"/>
                </a:cubicBezTo>
                <a:cubicBezTo>
                  <a:pt x="235" y="274"/>
                  <a:pt x="237" y="281"/>
                  <a:pt x="243" y="287"/>
                </a:cubicBezTo>
                <a:cubicBezTo>
                  <a:pt x="244" y="288"/>
                  <a:pt x="246" y="289"/>
                  <a:pt x="247" y="290"/>
                </a:cubicBezTo>
                <a:cubicBezTo>
                  <a:pt x="162" y="290"/>
                  <a:pt x="162" y="290"/>
                  <a:pt x="162" y="290"/>
                </a:cubicBezTo>
                <a:cubicBezTo>
                  <a:pt x="100" y="290"/>
                  <a:pt x="100" y="290"/>
                  <a:pt x="100" y="290"/>
                </a:cubicBezTo>
                <a:cubicBezTo>
                  <a:pt x="101" y="289"/>
                  <a:pt x="103" y="288"/>
                  <a:pt x="104" y="287"/>
                </a:cubicBezTo>
                <a:cubicBezTo>
                  <a:pt x="110" y="281"/>
                  <a:pt x="112" y="274"/>
                  <a:pt x="112" y="266"/>
                </a:cubicBezTo>
                <a:cubicBezTo>
                  <a:pt x="112" y="258"/>
                  <a:pt x="110" y="252"/>
                  <a:pt x="104" y="246"/>
                </a:cubicBezTo>
                <a:cubicBezTo>
                  <a:pt x="98" y="240"/>
                  <a:pt x="91" y="237"/>
                  <a:pt x="83" y="237"/>
                </a:cubicBezTo>
                <a:cubicBezTo>
                  <a:pt x="75" y="237"/>
                  <a:pt x="69" y="240"/>
                  <a:pt x="63" y="246"/>
                </a:cubicBezTo>
                <a:cubicBezTo>
                  <a:pt x="57" y="252"/>
                  <a:pt x="54" y="258"/>
                  <a:pt x="54" y="266"/>
                </a:cubicBezTo>
                <a:cubicBezTo>
                  <a:pt x="54" y="274"/>
                  <a:pt x="57" y="281"/>
                  <a:pt x="63" y="287"/>
                </a:cubicBezTo>
                <a:cubicBezTo>
                  <a:pt x="64" y="288"/>
                  <a:pt x="65" y="289"/>
                  <a:pt x="67" y="290"/>
                </a:cubicBezTo>
                <a:cubicBezTo>
                  <a:pt x="0" y="290"/>
                  <a:pt x="0" y="290"/>
                  <a:pt x="0" y="290"/>
                </a:cubicBezTo>
                <a:cubicBezTo>
                  <a:pt x="0" y="225"/>
                  <a:pt x="0" y="225"/>
                  <a:pt x="0" y="225"/>
                </a:cubicBezTo>
                <a:cubicBezTo>
                  <a:pt x="77" y="219"/>
                  <a:pt x="129" y="188"/>
                  <a:pt x="157" y="134"/>
                </a:cubicBezTo>
                <a:cubicBezTo>
                  <a:pt x="174" y="104"/>
                  <a:pt x="188" y="74"/>
                  <a:pt x="199" y="45"/>
                </a:cubicBezTo>
                <a:cubicBezTo>
                  <a:pt x="270" y="45"/>
                  <a:pt x="270" y="45"/>
                  <a:pt x="270" y="45"/>
                </a:cubicBezTo>
                <a:cubicBezTo>
                  <a:pt x="266" y="40"/>
                  <a:pt x="265" y="35"/>
                  <a:pt x="265" y="29"/>
                </a:cubicBezTo>
                <a:cubicBezTo>
                  <a:pt x="265" y="21"/>
                  <a:pt x="268" y="14"/>
                  <a:pt x="273" y="8"/>
                </a:cubicBezTo>
                <a:cubicBezTo>
                  <a:pt x="274" y="8"/>
                  <a:pt x="274" y="7"/>
                  <a:pt x="275" y="7"/>
                </a:cubicBezTo>
                <a:cubicBezTo>
                  <a:pt x="280" y="2"/>
                  <a:pt x="286" y="0"/>
                  <a:pt x="294" y="0"/>
                </a:cubicBezTo>
                <a:cubicBezTo>
                  <a:pt x="302" y="0"/>
                  <a:pt x="309" y="3"/>
                  <a:pt x="314" y="8"/>
                </a:cubicBezTo>
                <a:cubicBezTo>
                  <a:pt x="320" y="14"/>
                  <a:pt x="323" y="21"/>
                  <a:pt x="323" y="29"/>
                </a:cubicBezTo>
                <a:cubicBezTo>
                  <a:pt x="323" y="35"/>
                  <a:pt x="321" y="40"/>
                  <a:pt x="318" y="45"/>
                </a:cubicBezTo>
                <a:cubicBezTo>
                  <a:pt x="382" y="45"/>
                  <a:pt x="382" y="45"/>
                  <a:pt x="382" y="45"/>
                </a:cubicBezTo>
                <a:cubicBezTo>
                  <a:pt x="380" y="76"/>
                  <a:pt x="377" y="109"/>
                  <a:pt x="372" y="145"/>
                </a:cubicBezTo>
                <a:close/>
                <a:moveTo>
                  <a:pt x="353" y="278"/>
                </a:moveTo>
                <a:cubicBezTo>
                  <a:pt x="353" y="277"/>
                  <a:pt x="353" y="277"/>
                  <a:pt x="353" y="277"/>
                </a:cubicBezTo>
                <a:cubicBezTo>
                  <a:pt x="353" y="277"/>
                  <a:pt x="352" y="277"/>
                  <a:pt x="352" y="278"/>
                </a:cubicBezTo>
                <a:lnTo>
                  <a:pt x="353" y="278"/>
                </a:lnTo>
                <a:close/>
              </a:path>
            </a:pathLst>
          </a:custGeom>
          <a:solidFill>
            <a:schemeClr val="accent6"/>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8"/>
          <p:cNvSpPr>
            <a:spLocks/>
          </p:cNvSpPr>
          <p:nvPr/>
        </p:nvSpPr>
        <p:spPr bwMode="auto">
          <a:xfrm>
            <a:off x="615796" y="3449508"/>
            <a:ext cx="1028536" cy="1153532"/>
          </a:xfrm>
          <a:custGeom>
            <a:avLst/>
            <a:gdLst/>
            <a:ahLst/>
            <a:cxnLst>
              <a:cxn ang="0">
                <a:pos x="246" y="108"/>
              </a:cxn>
              <a:cxn ang="0">
                <a:pos x="246" y="173"/>
              </a:cxn>
              <a:cxn ang="0">
                <a:pos x="246" y="219"/>
              </a:cxn>
              <a:cxn ang="0">
                <a:pos x="247" y="219"/>
              </a:cxn>
              <a:cxn ang="0">
                <a:pos x="267" y="211"/>
              </a:cxn>
              <a:cxn ang="0">
                <a:pos x="288" y="219"/>
              </a:cxn>
              <a:cxn ang="0">
                <a:pos x="296" y="240"/>
              </a:cxn>
              <a:cxn ang="0">
                <a:pos x="288" y="260"/>
              </a:cxn>
              <a:cxn ang="0">
                <a:pos x="284" y="263"/>
              </a:cxn>
              <a:cxn ang="0">
                <a:pos x="267" y="269"/>
              </a:cxn>
              <a:cxn ang="0">
                <a:pos x="251" y="263"/>
              </a:cxn>
              <a:cxn ang="0">
                <a:pos x="247" y="260"/>
              </a:cxn>
              <a:cxn ang="0">
                <a:pos x="246" y="260"/>
              </a:cxn>
              <a:cxn ang="0">
                <a:pos x="246" y="283"/>
              </a:cxn>
              <a:cxn ang="0">
                <a:pos x="144" y="283"/>
              </a:cxn>
              <a:cxn ang="0">
                <a:pos x="143" y="283"/>
              </a:cxn>
              <a:cxn ang="0">
                <a:pos x="144" y="283"/>
              </a:cxn>
              <a:cxn ang="0">
                <a:pos x="152" y="303"/>
              </a:cxn>
              <a:cxn ang="0">
                <a:pos x="144" y="324"/>
              </a:cxn>
              <a:cxn ang="0">
                <a:pos x="123" y="332"/>
              </a:cxn>
              <a:cxn ang="0">
                <a:pos x="103" y="324"/>
              </a:cxn>
              <a:cxn ang="0">
                <a:pos x="94" y="303"/>
              </a:cxn>
              <a:cxn ang="0">
                <a:pos x="103" y="283"/>
              </a:cxn>
              <a:cxn ang="0">
                <a:pos x="103" y="283"/>
              </a:cxn>
              <a:cxn ang="0">
                <a:pos x="103" y="283"/>
              </a:cxn>
              <a:cxn ang="0">
                <a:pos x="0" y="283"/>
              </a:cxn>
              <a:cxn ang="0">
                <a:pos x="0" y="48"/>
              </a:cxn>
              <a:cxn ang="0">
                <a:pos x="48" y="0"/>
              </a:cxn>
              <a:cxn ang="0">
                <a:pos x="198" y="0"/>
              </a:cxn>
              <a:cxn ang="0">
                <a:pos x="246" y="48"/>
              </a:cxn>
              <a:cxn ang="0">
                <a:pos x="246" y="108"/>
              </a:cxn>
            </a:cxnLst>
            <a:rect l="0" t="0" r="r" b="b"/>
            <a:pathLst>
              <a:path w="296" h="332">
                <a:moveTo>
                  <a:pt x="246" y="108"/>
                </a:moveTo>
                <a:cubicBezTo>
                  <a:pt x="246" y="173"/>
                  <a:pt x="246" y="173"/>
                  <a:pt x="246" y="173"/>
                </a:cubicBezTo>
                <a:cubicBezTo>
                  <a:pt x="246" y="219"/>
                  <a:pt x="246" y="219"/>
                  <a:pt x="246" y="219"/>
                </a:cubicBezTo>
                <a:cubicBezTo>
                  <a:pt x="246" y="219"/>
                  <a:pt x="247" y="219"/>
                  <a:pt x="247" y="219"/>
                </a:cubicBezTo>
                <a:cubicBezTo>
                  <a:pt x="252" y="213"/>
                  <a:pt x="259" y="211"/>
                  <a:pt x="267" y="211"/>
                </a:cubicBezTo>
                <a:cubicBezTo>
                  <a:pt x="275" y="211"/>
                  <a:pt x="282" y="213"/>
                  <a:pt x="288" y="219"/>
                </a:cubicBezTo>
                <a:cubicBezTo>
                  <a:pt x="293" y="225"/>
                  <a:pt x="296" y="232"/>
                  <a:pt x="296" y="240"/>
                </a:cubicBezTo>
                <a:cubicBezTo>
                  <a:pt x="296" y="248"/>
                  <a:pt x="293" y="254"/>
                  <a:pt x="288" y="260"/>
                </a:cubicBezTo>
                <a:cubicBezTo>
                  <a:pt x="286" y="261"/>
                  <a:pt x="285" y="262"/>
                  <a:pt x="284" y="263"/>
                </a:cubicBezTo>
                <a:cubicBezTo>
                  <a:pt x="279" y="267"/>
                  <a:pt x="273" y="269"/>
                  <a:pt x="267" y="269"/>
                </a:cubicBezTo>
                <a:cubicBezTo>
                  <a:pt x="261" y="269"/>
                  <a:pt x="255" y="267"/>
                  <a:pt x="251" y="263"/>
                </a:cubicBezTo>
                <a:cubicBezTo>
                  <a:pt x="249" y="262"/>
                  <a:pt x="248" y="261"/>
                  <a:pt x="247" y="260"/>
                </a:cubicBezTo>
                <a:cubicBezTo>
                  <a:pt x="247" y="260"/>
                  <a:pt x="246" y="260"/>
                  <a:pt x="246" y="260"/>
                </a:cubicBezTo>
                <a:cubicBezTo>
                  <a:pt x="246" y="283"/>
                  <a:pt x="246" y="283"/>
                  <a:pt x="246" y="283"/>
                </a:cubicBezTo>
                <a:cubicBezTo>
                  <a:pt x="144" y="283"/>
                  <a:pt x="144" y="283"/>
                  <a:pt x="144" y="283"/>
                </a:cubicBezTo>
                <a:cubicBezTo>
                  <a:pt x="143" y="283"/>
                  <a:pt x="143" y="283"/>
                  <a:pt x="143" y="283"/>
                </a:cubicBezTo>
                <a:cubicBezTo>
                  <a:pt x="144" y="283"/>
                  <a:pt x="144" y="283"/>
                  <a:pt x="144" y="283"/>
                </a:cubicBezTo>
                <a:cubicBezTo>
                  <a:pt x="149" y="289"/>
                  <a:pt x="152" y="295"/>
                  <a:pt x="152" y="303"/>
                </a:cubicBezTo>
                <a:cubicBezTo>
                  <a:pt x="152" y="311"/>
                  <a:pt x="149" y="318"/>
                  <a:pt x="144" y="324"/>
                </a:cubicBezTo>
                <a:cubicBezTo>
                  <a:pt x="138" y="330"/>
                  <a:pt x="131" y="332"/>
                  <a:pt x="123" y="332"/>
                </a:cubicBezTo>
                <a:cubicBezTo>
                  <a:pt x="115" y="332"/>
                  <a:pt x="108" y="330"/>
                  <a:pt x="103" y="324"/>
                </a:cubicBezTo>
                <a:cubicBezTo>
                  <a:pt x="97" y="318"/>
                  <a:pt x="94" y="311"/>
                  <a:pt x="94" y="303"/>
                </a:cubicBezTo>
                <a:cubicBezTo>
                  <a:pt x="94" y="295"/>
                  <a:pt x="97" y="289"/>
                  <a:pt x="103" y="283"/>
                </a:cubicBezTo>
                <a:cubicBezTo>
                  <a:pt x="103" y="283"/>
                  <a:pt x="103" y="283"/>
                  <a:pt x="103" y="283"/>
                </a:cubicBezTo>
                <a:cubicBezTo>
                  <a:pt x="103" y="283"/>
                  <a:pt x="103" y="283"/>
                  <a:pt x="103" y="283"/>
                </a:cubicBezTo>
                <a:cubicBezTo>
                  <a:pt x="0" y="283"/>
                  <a:pt x="0" y="283"/>
                  <a:pt x="0" y="283"/>
                </a:cubicBezTo>
                <a:cubicBezTo>
                  <a:pt x="0" y="48"/>
                  <a:pt x="0" y="48"/>
                  <a:pt x="0" y="48"/>
                </a:cubicBezTo>
                <a:cubicBezTo>
                  <a:pt x="0" y="16"/>
                  <a:pt x="16" y="0"/>
                  <a:pt x="48" y="0"/>
                </a:cubicBezTo>
                <a:cubicBezTo>
                  <a:pt x="198" y="0"/>
                  <a:pt x="198" y="0"/>
                  <a:pt x="198" y="0"/>
                </a:cubicBezTo>
                <a:cubicBezTo>
                  <a:pt x="230" y="0"/>
                  <a:pt x="246" y="16"/>
                  <a:pt x="246" y="48"/>
                </a:cubicBezTo>
                <a:lnTo>
                  <a:pt x="246" y="108"/>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9"/>
          <p:cNvSpPr>
            <a:spLocks/>
          </p:cNvSpPr>
          <p:nvPr/>
        </p:nvSpPr>
        <p:spPr bwMode="auto">
          <a:xfrm>
            <a:off x="615796" y="4431617"/>
            <a:ext cx="1028536" cy="848186"/>
          </a:xfrm>
          <a:custGeom>
            <a:avLst/>
            <a:gdLst/>
            <a:ahLst/>
            <a:cxnLst>
              <a:cxn ang="0">
                <a:pos x="103" y="0"/>
              </a:cxn>
              <a:cxn ang="0">
                <a:pos x="103" y="0"/>
              </a:cxn>
              <a:cxn ang="0">
                <a:pos x="94" y="20"/>
              </a:cxn>
              <a:cxn ang="0">
                <a:pos x="103" y="41"/>
              </a:cxn>
              <a:cxn ang="0">
                <a:pos x="123" y="49"/>
              </a:cxn>
              <a:cxn ang="0">
                <a:pos x="144" y="41"/>
              </a:cxn>
              <a:cxn ang="0">
                <a:pos x="152" y="20"/>
              </a:cxn>
              <a:cxn ang="0">
                <a:pos x="144" y="0"/>
              </a:cxn>
              <a:cxn ang="0">
                <a:pos x="144" y="0"/>
              </a:cxn>
              <a:cxn ang="0">
                <a:pos x="246" y="0"/>
              </a:cxn>
              <a:cxn ang="0">
                <a:pos x="246" y="58"/>
              </a:cxn>
              <a:cxn ang="0">
                <a:pos x="247" y="58"/>
              </a:cxn>
              <a:cxn ang="0">
                <a:pos x="267" y="50"/>
              </a:cxn>
              <a:cxn ang="0">
                <a:pos x="288" y="58"/>
              </a:cxn>
              <a:cxn ang="0">
                <a:pos x="296" y="79"/>
              </a:cxn>
              <a:cxn ang="0">
                <a:pos x="288" y="99"/>
              </a:cxn>
              <a:cxn ang="0">
                <a:pos x="284" y="103"/>
              </a:cxn>
              <a:cxn ang="0">
                <a:pos x="267" y="108"/>
              </a:cxn>
              <a:cxn ang="0">
                <a:pos x="251" y="103"/>
              </a:cxn>
              <a:cxn ang="0">
                <a:pos x="247" y="99"/>
              </a:cxn>
              <a:cxn ang="0">
                <a:pos x="246" y="99"/>
              </a:cxn>
              <a:cxn ang="0">
                <a:pos x="246" y="103"/>
              </a:cxn>
              <a:cxn ang="0">
                <a:pos x="246" y="155"/>
              </a:cxn>
              <a:cxn ang="0">
                <a:pos x="246" y="196"/>
              </a:cxn>
              <a:cxn ang="0">
                <a:pos x="198" y="244"/>
              </a:cxn>
              <a:cxn ang="0">
                <a:pos x="48" y="244"/>
              </a:cxn>
              <a:cxn ang="0">
                <a:pos x="0" y="196"/>
              </a:cxn>
              <a:cxn ang="0">
                <a:pos x="0" y="0"/>
              </a:cxn>
              <a:cxn ang="0">
                <a:pos x="103" y="0"/>
              </a:cxn>
            </a:cxnLst>
            <a:rect l="0" t="0" r="r" b="b"/>
            <a:pathLst>
              <a:path w="296" h="244">
                <a:moveTo>
                  <a:pt x="103" y="0"/>
                </a:moveTo>
                <a:cubicBezTo>
                  <a:pt x="103" y="0"/>
                  <a:pt x="103" y="0"/>
                  <a:pt x="103" y="0"/>
                </a:cubicBezTo>
                <a:cubicBezTo>
                  <a:pt x="97" y="6"/>
                  <a:pt x="94" y="12"/>
                  <a:pt x="94" y="20"/>
                </a:cubicBezTo>
                <a:cubicBezTo>
                  <a:pt x="94" y="28"/>
                  <a:pt x="97" y="35"/>
                  <a:pt x="103" y="41"/>
                </a:cubicBezTo>
                <a:cubicBezTo>
                  <a:pt x="108" y="47"/>
                  <a:pt x="115" y="49"/>
                  <a:pt x="123" y="49"/>
                </a:cubicBezTo>
                <a:cubicBezTo>
                  <a:pt x="131" y="49"/>
                  <a:pt x="138" y="47"/>
                  <a:pt x="144" y="41"/>
                </a:cubicBezTo>
                <a:cubicBezTo>
                  <a:pt x="149" y="35"/>
                  <a:pt x="152" y="28"/>
                  <a:pt x="152" y="20"/>
                </a:cubicBezTo>
                <a:cubicBezTo>
                  <a:pt x="152" y="12"/>
                  <a:pt x="149" y="6"/>
                  <a:pt x="144" y="0"/>
                </a:cubicBezTo>
                <a:cubicBezTo>
                  <a:pt x="144" y="0"/>
                  <a:pt x="144" y="0"/>
                  <a:pt x="144" y="0"/>
                </a:cubicBezTo>
                <a:cubicBezTo>
                  <a:pt x="246" y="0"/>
                  <a:pt x="246" y="0"/>
                  <a:pt x="246" y="0"/>
                </a:cubicBezTo>
                <a:cubicBezTo>
                  <a:pt x="246" y="58"/>
                  <a:pt x="246" y="58"/>
                  <a:pt x="246" y="58"/>
                </a:cubicBezTo>
                <a:cubicBezTo>
                  <a:pt x="246" y="58"/>
                  <a:pt x="247" y="58"/>
                  <a:pt x="247" y="58"/>
                </a:cubicBezTo>
                <a:cubicBezTo>
                  <a:pt x="252" y="53"/>
                  <a:pt x="259" y="50"/>
                  <a:pt x="267" y="50"/>
                </a:cubicBezTo>
                <a:cubicBezTo>
                  <a:pt x="275" y="50"/>
                  <a:pt x="282" y="53"/>
                  <a:pt x="288" y="58"/>
                </a:cubicBezTo>
                <a:cubicBezTo>
                  <a:pt x="293" y="64"/>
                  <a:pt x="296" y="71"/>
                  <a:pt x="296" y="79"/>
                </a:cubicBezTo>
                <a:cubicBezTo>
                  <a:pt x="296" y="87"/>
                  <a:pt x="293" y="94"/>
                  <a:pt x="288" y="99"/>
                </a:cubicBezTo>
                <a:cubicBezTo>
                  <a:pt x="286" y="101"/>
                  <a:pt x="285" y="102"/>
                  <a:pt x="284" y="103"/>
                </a:cubicBezTo>
                <a:cubicBezTo>
                  <a:pt x="279" y="106"/>
                  <a:pt x="273" y="108"/>
                  <a:pt x="267" y="108"/>
                </a:cubicBezTo>
                <a:cubicBezTo>
                  <a:pt x="261" y="108"/>
                  <a:pt x="255" y="106"/>
                  <a:pt x="251" y="103"/>
                </a:cubicBezTo>
                <a:cubicBezTo>
                  <a:pt x="249" y="102"/>
                  <a:pt x="248" y="101"/>
                  <a:pt x="247" y="99"/>
                </a:cubicBezTo>
                <a:cubicBezTo>
                  <a:pt x="247" y="99"/>
                  <a:pt x="246" y="99"/>
                  <a:pt x="246" y="99"/>
                </a:cubicBezTo>
                <a:cubicBezTo>
                  <a:pt x="246" y="103"/>
                  <a:pt x="246" y="103"/>
                  <a:pt x="246" y="103"/>
                </a:cubicBezTo>
                <a:cubicBezTo>
                  <a:pt x="246" y="155"/>
                  <a:pt x="246" y="155"/>
                  <a:pt x="246" y="155"/>
                </a:cubicBezTo>
                <a:cubicBezTo>
                  <a:pt x="246" y="196"/>
                  <a:pt x="246" y="196"/>
                  <a:pt x="246" y="196"/>
                </a:cubicBezTo>
                <a:cubicBezTo>
                  <a:pt x="246" y="228"/>
                  <a:pt x="230" y="244"/>
                  <a:pt x="198" y="244"/>
                </a:cubicBezTo>
                <a:cubicBezTo>
                  <a:pt x="48" y="244"/>
                  <a:pt x="48" y="244"/>
                  <a:pt x="48" y="244"/>
                </a:cubicBezTo>
                <a:cubicBezTo>
                  <a:pt x="16" y="244"/>
                  <a:pt x="0" y="228"/>
                  <a:pt x="0" y="196"/>
                </a:cubicBezTo>
                <a:cubicBezTo>
                  <a:pt x="0" y="0"/>
                  <a:pt x="0" y="0"/>
                  <a:pt x="0" y="0"/>
                </a:cubicBezTo>
                <a:lnTo>
                  <a:pt x="103" y="0"/>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Freeform 10"/>
          <p:cNvSpPr>
            <a:spLocks/>
          </p:cNvSpPr>
          <p:nvPr/>
        </p:nvSpPr>
        <p:spPr bwMode="auto">
          <a:xfrm>
            <a:off x="1469338" y="3865566"/>
            <a:ext cx="562481" cy="1389238"/>
          </a:xfrm>
          <a:custGeom>
            <a:avLst/>
            <a:gdLst/>
            <a:ahLst/>
            <a:cxnLst>
              <a:cxn ang="0">
                <a:pos x="162" y="400"/>
              </a:cxn>
              <a:cxn ang="0">
                <a:pos x="78" y="324"/>
              </a:cxn>
              <a:cxn ang="0">
                <a:pos x="3" y="318"/>
              </a:cxn>
              <a:cxn ang="0">
                <a:pos x="0" y="318"/>
              </a:cxn>
              <a:cxn ang="0">
                <a:pos x="0" y="266"/>
              </a:cxn>
              <a:cxn ang="0">
                <a:pos x="5" y="266"/>
              </a:cxn>
              <a:cxn ang="0">
                <a:pos x="21" y="271"/>
              </a:cxn>
              <a:cxn ang="0">
                <a:pos x="38" y="266"/>
              </a:cxn>
              <a:cxn ang="0">
                <a:pos x="42" y="262"/>
              </a:cxn>
              <a:cxn ang="0">
                <a:pos x="50" y="242"/>
              </a:cxn>
              <a:cxn ang="0">
                <a:pos x="42" y="221"/>
              </a:cxn>
              <a:cxn ang="0">
                <a:pos x="21" y="213"/>
              </a:cxn>
              <a:cxn ang="0">
                <a:pos x="1" y="221"/>
              </a:cxn>
              <a:cxn ang="0">
                <a:pos x="0" y="221"/>
              </a:cxn>
              <a:cxn ang="0">
                <a:pos x="0" y="163"/>
              </a:cxn>
              <a:cxn ang="0">
                <a:pos x="0" y="140"/>
              </a:cxn>
              <a:cxn ang="0">
                <a:pos x="1" y="140"/>
              </a:cxn>
              <a:cxn ang="0">
                <a:pos x="5" y="143"/>
              </a:cxn>
              <a:cxn ang="0">
                <a:pos x="21" y="149"/>
              </a:cxn>
              <a:cxn ang="0">
                <a:pos x="38" y="143"/>
              </a:cxn>
              <a:cxn ang="0">
                <a:pos x="42" y="140"/>
              </a:cxn>
              <a:cxn ang="0">
                <a:pos x="50" y="120"/>
              </a:cxn>
              <a:cxn ang="0">
                <a:pos x="42" y="99"/>
              </a:cxn>
              <a:cxn ang="0">
                <a:pos x="21" y="91"/>
              </a:cxn>
              <a:cxn ang="0">
                <a:pos x="1" y="99"/>
              </a:cxn>
              <a:cxn ang="0">
                <a:pos x="0" y="99"/>
              </a:cxn>
              <a:cxn ang="0">
                <a:pos x="0" y="53"/>
              </a:cxn>
              <a:cxn ang="0">
                <a:pos x="67" y="53"/>
              </a:cxn>
              <a:cxn ang="0">
                <a:pos x="63" y="50"/>
              </a:cxn>
              <a:cxn ang="0">
                <a:pos x="54" y="29"/>
              </a:cxn>
              <a:cxn ang="0">
                <a:pos x="63" y="9"/>
              </a:cxn>
              <a:cxn ang="0">
                <a:pos x="83" y="0"/>
              </a:cxn>
              <a:cxn ang="0">
                <a:pos x="104" y="9"/>
              </a:cxn>
              <a:cxn ang="0">
                <a:pos x="112" y="29"/>
              </a:cxn>
              <a:cxn ang="0">
                <a:pos x="104" y="50"/>
              </a:cxn>
              <a:cxn ang="0">
                <a:pos x="100" y="53"/>
              </a:cxn>
              <a:cxn ang="0">
                <a:pos x="162" y="53"/>
              </a:cxn>
              <a:cxn ang="0">
                <a:pos x="162" y="195"/>
              </a:cxn>
              <a:cxn ang="0">
                <a:pos x="147" y="190"/>
              </a:cxn>
              <a:cxn ang="0">
                <a:pos x="127" y="199"/>
              </a:cxn>
              <a:cxn ang="0">
                <a:pos x="127" y="199"/>
              </a:cxn>
              <a:cxn ang="0">
                <a:pos x="118" y="219"/>
              </a:cxn>
              <a:cxn ang="0">
                <a:pos x="127" y="240"/>
              </a:cxn>
              <a:cxn ang="0">
                <a:pos x="127" y="240"/>
              </a:cxn>
              <a:cxn ang="0">
                <a:pos x="131" y="243"/>
              </a:cxn>
              <a:cxn ang="0">
                <a:pos x="147" y="248"/>
              </a:cxn>
              <a:cxn ang="0">
                <a:pos x="162" y="244"/>
              </a:cxn>
              <a:cxn ang="0">
                <a:pos x="162" y="400"/>
              </a:cxn>
            </a:cxnLst>
            <a:rect l="0" t="0" r="r" b="b"/>
            <a:pathLst>
              <a:path w="162" h="400">
                <a:moveTo>
                  <a:pt x="162" y="400"/>
                </a:moveTo>
                <a:cubicBezTo>
                  <a:pt x="142" y="371"/>
                  <a:pt x="114" y="346"/>
                  <a:pt x="78" y="324"/>
                </a:cubicBezTo>
                <a:cubicBezTo>
                  <a:pt x="53" y="314"/>
                  <a:pt x="28" y="312"/>
                  <a:pt x="3" y="318"/>
                </a:cubicBezTo>
                <a:cubicBezTo>
                  <a:pt x="0" y="318"/>
                  <a:pt x="0" y="318"/>
                  <a:pt x="0" y="318"/>
                </a:cubicBezTo>
                <a:cubicBezTo>
                  <a:pt x="0" y="266"/>
                  <a:pt x="0" y="266"/>
                  <a:pt x="0" y="266"/>
                </a:cubicBezTo>
                <a:cubicBezTo>
                  <a:pt x="5" y="266"/>
                  <a:pt x="5" y="266"/>
                  <a:pt x="5" y="266"/>
                </a:cubicBezTo>
                <a:cubicBezTo>
                  <a:pt x="9" y="269"/>
                  <a:pt x="15" y="271"/>
                  <a:pt x="21" y="271"/>
                </a:cubicBezTo>
                <a:cubicBezTo>
                  <a:pt x="27" y="271"/>
                  <a:pt x="33" y="269"/>
                  <a:pt x="38" y="266"/>
                </a:cubicBezTo>
                <a:cubicBezTo>
                  <a:pt x="39" y="265"/>
                  <a:pt x="40" y="264"/>
                  <a:pt x="42" y="262"/>
                </a:cubicBezTo>
                <a:cubicBezTo>
                  <a:pt x="47" y="257"/>
                  <a:pt x="50" y="250"/>
                  <a:pt x="50" y="242"/>
                </a:cubicBezTo>
                <a:cubicBezTo>
                  <a:pt x="50" y="234"/>
                  <a:pt x="47" y="227"/>
                  <a:pt x="42" y="221"/>
                </a:cubicBezTo>
                <a:cubicBezTo>
                  <a:pt x="36" y="216"/>
                  <a:pt x="29" y="213"/>
                  <a:pt x="21" y="213"/>
                </a:cubicBezTo>
                <a:cubicBezTo>
                  <a:pt x="13" y="213"/>
                  <a:pt x="6" y="216"/>
                  <a:pt x="1" y="221"/>
                </a:cubicBezTo>
                <a:cubicBezTo>
                  <a:pt x="1" y="221"/>
                  <a:pt x="0" y="221"/>
                  <a:pt x="0" y="221"/>
                </a:cubicBezTo>
                <a:cubicBezTo>
                  <a:pt x="0" y="163"/>
                  <a:pt x="0" y="163"/>
                  <a:pt x="0" y="163"/>
                </a:cubicBezTo>
                <a:cubicBezTo>
                  <a:pt x="0" y="140"/>
                  <a:pt x="0" y="140"/>
                  <a:pt x="0" y="140"/>
                </a:cubicBezTo>
                <a:cubicBezTo>
                  <a:pt x="0" y="140"/>
                  <a:pt x="1" y="140"/>
                  <a:pt x="1" y="140"/>
                </a:cubicBezTo>
                <a:cubicBezTo>
                  <a:pt x="2" y="141"/>
                  <a:pt x="3" y="142"/>
                  <a:pt x="5" y="143"/>
                </a:cubicBezTo>
                <a:cubicBezTo>
                  <a:pt x="9" y="147"/>
                  <a:pt x="15" y="149"/>
                  <a:pt x="21" y="149"/>
                </a:cubicBezTo>
                <a:cubicBezTo>
                  <a:pt x="27" y="149"/>
                  <a:pt x="33" y="147"/>
                  <a:pt x="38" y="143"/>
                </a:cubicBezTo>
                <a:cubicBezTo>
                  <a:pt x="39" y="142"/>
                  <a:pt x="40" y="141"/>
                  <a:pt x="42" y="140"/>
                </a:cubicBezTo>
                <a:cubicBezTo>
                  <a:pt x="47" y="134"/>
                  <a:pt x="50" y="128"/>
                  <a:pt x="50" y="120"/>
                </a:cubicBezTo>
                <a:cubicBezTo>
                  <a:pt x="50" y="112"/>
                  <a:pt x="47" y="105"/>
                  <a:pt x="42" y="99"/>
                </a:cubicBezTo>
                <a:cubicBezTo>
                  <a:pt x="36" y="93"/>
                  <a:pt x="29" y="91"/>
                  <a:pt x="21" y="91"/>
                </a:cubicBezTo>
                <a:cubicBezTo>
                  <a:pt x="13" y="91"/>
                  <a:pt x="6" y="93"/>
                  <a:pt x="1" y="99"/>
                </a:cubicBezTo>
                <a:cubicBezTo>
                  <a:pt x="1" y="99"/>
                  <a:pt x="0" y="99"/>
                  <a:pt x="0" y="99"/>
                </a:cubicBezTo>
                <a:cubicBezTo>
                  <a:pt x="0" y="53"/>
                  <a:pt x="0" y="53"/>
                  <a:pt x="0" y="53"/>
                </a:cubicBezTo>
                <a:cubicBezTo>
                  <a:pt x="67" y="53"/>
                  <a:pt x="67" y="53"/>
                  <a:pt x="67" y="53"/>
                </a:cubicBezTo>
                <a:cubicBezTo>
                  <a:pt x="65" y="52"/>
                  <a:pt x="64" y="51"/>
                  <a:pt x="63" y="50"/>
                </a:cubicBezTo>
                <a:cubicBezTo>
                  <a:pt x="57" y="44"/>
                  <a:pt x="54" y="37"/>
                  <a:pt x="54" y="29"/>
                </a:cubicBezTo>
                <a:cubicBezTo>
                  <a:pt x="54" y="21"/>
                  <a:pt x="57" y="15"/>
                  <a:pt x="63" y="9"/>
                </a:cubicBezTo>
                <a:cubicBezTo>
                  <a:pt x="69" y="3"/>
                  <a:pt x="75" y="0"/>
                  <a:pt x="83" y="0"/>
                </a:cubicBezTo>
                <a:cubicBezTo>
                  <a:pt x="91" y="0"/>
                  <a:pt x="98" y="3"/>
                  <a:pt x="104" y="9"/>
                </a:cubicBezTo>
                <a:cubicBezTo>
                  <a:pt x="110" y="15"/>
                  <a:pt x="112" y="21"/>
                  <a:pt x="112" y="29"/>
                </a:cubicBezTo>
                <a:cubicBezTo>
                  <a:pt x="112" y="37"/>
                  <a:pt x="110" y="44"/>
                  <a:pt x="104" y="50"/>
                </a:cubicBezTo>
                <a:cubicBezTo>
                  <a:pt x="103" y="51"/>
                  <a:pt x="101" y="52"/>
                  <a:pt x="100" y="53"/>
                </a:cubicBezTo>
                <a:cubicBezTo>
                  <a:pt x="162" y="53"/>
                  <a:pt x="162" y="53"/>
                  <a:pt x="162" y="53"/>
                </a:cubicBezTo>
                <a:cubicBezTo>
                  <a:pt x="162" y="195"/>
                  <a:pt x="162" y="195"/>
                  <a:pt x="162" y="195"/>
                </a:cubicBezTo>
                <a:cubicBezTo>
                  <a:pt x="158" y="192"/>
                  <a:pt x="153" y="190"/>
                  <a:pt x="147" y="190"/>
                </a:cubicBezTo>
                <a:cubicBezTo>
                  <a:pt x="139" y="190"/>
                  <a:pt x="133" y="193"/>
                  <a:pt x="127" y="199"/>
                </a:cubicBezTo>
                <a:cubicBezTo>
                  <a:pt x="127" y="199"/>
                  <a:pt x="127" y="199"/>
                  <a:pt x="127" y="199"/>
                </a:cubicBezTo>
                <a:cubicBezTo>
                  <a:pt x="121" y="205"/>
                  <a:pt x="118" y="212"/>
                  <a:pt x="118" y="219"/>
                </a:cubicBezTo>
                <a:cubicBezTo>
                  <a:pt x="118" y="227"/>
                  <a:pt x="121" y="234"/>
                  <a:pt x="127" y="240"/>
                </a:cubicBezTo>
                <a:cubicBezTo>
                  <a:pt x="127" y="240"/>
                  <a:pt x="127" y="240"/>
                  <a:pt x="127" y="240"/>
                </a:cubicBezTo>
                <a:cubicBezTo>
                  <a:pt x="128" y="241"/>
                  <a:pt x="129" y="242"/>
                  <a:pt x="131" y="243"/>
                </a:cubicBezTo>
                <a:cubicBezTo>
                  <a:pt x="136" y="247"/>
                  <a:pt x="141" y="248"/>
                  <a:pt x="147" y="248"/>
                </a:cubicBezTo>
                <a:cubicBezTo>
                  <a:pt x="153" y="248"/>
                  <a:pt x="158" y="247"/>
                  <a:pt x="162" y="244"/>
                </a:cubicBezTo>
                <a:lnTo>
                  <a:pt x="162" y="40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 name="Freeform 11"/>
          <p:cNvSpPr>
            <a:spLocks/>
          </p:cNvSpPr>
          <p:nvPr/>
        </p:nvSpPr>
        <p:spPr bwMode="auto">
          <a:xfrm>
            <a:off x="1880039" y="3865566"/>
            <a:ext cx="982109" cy="1389238"/>
          </a:xfrm>
          <a:custGeom>
            <a:avLst/>
            <a:gdLst/>
            <a:ahLst/>
            <a:cxnLst>
              <a:cxn ang="0">
                <a:pos x="235" y="400"/>
              </a:cxn>
              <a:cxn ang="0">
                <a:pos x="44" y="400"/>
              </a:cxn>
              <a:cxn ang="0">
                <a:pos x="44" y="244"/>
              </a:cxn>
              <a:cxn ang="0">
                <a:pos x="29" y="248"/>
              </a:cxn>
              <a:cxn ang="0">
                <a:pos x="13" y="243"/>
              </a:cxn>
              <a:cxn ang="0">
                <a:pos x="9" y="240"/>
              </a:cxn>
              <a:cxn ang="0">
                <a:pos x="9" y="240"/>
              </a:cxn>
              <a:cxn ang="0">
                <a:pos x="0" y="219"/>
              </a:cxn>
              <a:cxn ang="0">
                <a:pos x="9" y="199"/>
              </a:cxn>
              <a:cxn ang="0">
                <a:pos x="9" y="199"/>
              </a:cxn>
              <a:cxn ang="0">
                <a:pos x="29" y="190"/>
              </a:cxn>
              <a:cxn ang="0">
                <a:pos x="44" y="195"/>
              </a:cxn>
              <a:cxn ang="0">
                <a:pos x="44" y="53"/>
              </a:cxn>
              <a:cxn ang="0">
                <a:pos x="129" y="53"/>
              </a:cxn>
              <a:cxn ang="0">
                <a:pos x="125" y="50"/>
              </a:cxn>
              <a:cxn ang="0">
                <a:pos x="117" y="29"/>
              </a:cxn>
              <a:cxn ang="0">
                <a:pos x="125" y="9"/>
              </a:cxn>
              <a:cxn ang="0">
                <a:pos x="146" y="0"/>
              </a:cxn>
              <a:cxn ang="0">
                <a:pos x="166" y="9"/>
              </a:cxn>
              <a:cxn ang="0">
                <a:pos x="175" y="29"/>
              </a:cxn>
              <a:cxn ang="0">
                <a:pos x="166" y="50"/>
              </a:cxn>
              <a:cxn ang="0">
                <a:pos x="162" y="53"/>
              </a:cxn>
              <a:cxn ang="0">
                <a:pos x="235" y="53"/>
              </a:cxn>
              <a:cxn ang="0">
                <a:pos x="235" y="82"/>
              </a:cxn>
              <a:cxn ang="0">
                <a:pos x="254" y="75"/>
              </a:cxn>
              <a:cxn ang="0">
                <a:pos x="274" y="83"/>
              </a:cxn>
              <a:cxn ang="0">
                <a:pos x="283" y="104"/>
              </a:cxn>
              <a:cxn ang="0">
                <a:pos x="274" y="124"/>
              </a:cxn>
              <a:cxn ang="0">
                <a:pos x="254" y="133"/>
              </a:cxn>
              <a:cxn ang="0">
                <a:pos x="235" y="126"/>
              </a:cxn>
              <a:cxn ang="0">
                <a:pos x="235" y="154"/>
              </a:cxn>
              <a:cxn ang="0">
                <a:pos x="235" y="196"/>
              </a:cxn>
              <a:cxn ang="0">
                <a:pos x="218" y="190"/>
              </a:cxn>
              <a:cxn ang="0">
                <a:pos x="197" y="199"/>
              </a:cxn>
              <a:cxn ang="0">
                <a:pos x="191" y="207"/>
              </a:cxn>
              <a:cxn ang="0">
                <a:pos x="189" y="219"/>
              </a:cxn>
              <a:cxn ang="0">
                <a:pos x="194" y="236"/>
              </a:cxn>
              <a:cxn ang="0">
                <a:pos x="197" y="240"/>
              </a:cxn>
              <a:cxn ang="0">
                <a:pos x="218" y="248"/>
              </a:cxn>
              <a:cxn ang="0">
                <a:pos x="235" y="243"/>
              </a:cxn>
              <a:cxn ang="0">
                <a:pos x="235" y="274"/>
              </a:cxn>
              <a:cxn ang="0">
                <a:pos x="235" y="317"/>
              </a:cxn>
              <a:cxn ang="0">
                <a:pos x="218" y="312"/>
              </a:cxn>
              <a:cxn ang="0">
                <a:pos x="210" y="313"/>
              </a:cxn>
              <a:cxn ang="0">
                <a:pos x="197" y="320"/>
              </a:cxn>
              <a:cxn ang="0">
                <a:pos x="189" y="341"/>
              </a:cxn>
              <a:cxn ang="0">
                <a:pos x="197" y="361"/>
              </a:cxn>
              <a:cxn ang="0">
                <a:pos x="215" y="370"/>
              </a:cxn>
              <a:cxn ang="0">
                <a:pos x="218" y="370"/>
              </a:cxn>
              <a:cxn ang="0">
                <a:pos x="235" y="364"/>
              </a:cxn>
              <a:cxn ang="0">
                <a:pos x="235" y="400"/>
              </a:cxn>
            </a:cxnLst>
            <a:rect l="0" t="0" r="r" b="b"/>
            <a:pathLst>
              <a:path w="283" h="400">
                <a:moveTo>
                  <a:pt x="235" y="400"/>
                </a:moveTo>
                <a:cubicBezTo>
                  <a:pt x="44" y="400"/>
                  <a:pt x="44" y="400"/>
                  <a:pt x="44" y="400"/>
                </a:cubicBezTo>
                <a:cubicBezTo>
                  <a:pt x="44" y="244"/>
                  <a:pt x="44" y="244"/>
                  <a:pt x="44" y="244"/>
                </a:cubicBezTo>
                <a:cubicBezTo>
                  <a:pt x="40" y="247"/>
                  <a:pt x="35" y="248"/>
                  <a:pt x="29" y="248"/>
                </a:cubicBezTo>
                <a:cubicBezTo>
                  <a:pt x="23" y="248"/>
                  <a:pt x="18" y="247"/>
                  <a:pt x="13" y="243"/>
                </a:cubicBezTo>
                <a:cubicBezTo>
                  <a:pt x="11" y="242"/>
                  <a:pt x="10" y="241"/>
                  <a:pt x="9" y="240"/>
                </a:cubicBezTo>
                <a:cubicBezTo>
                  <a:pt x="9" y="240"/>
                  <a:pt x="9" y="240"/>
                  <a:pt x="9" y="240"/>
                </a:cubicBezTo>
                <a:cubicBezTo>
                  <a:pt x="3" y="234"/>
                  <a:pt x="0" y="227"/>
                  <a:pt x="0" y="219"/>
                </a:cubicBezTo>
                <a:cubicBezTo>
                  <a:pt x="0" y="212"/>
                  <a:pt x="3" y="205"/>
                  <a:pt x="9" y="199"/>
                </a:cubicBezTo>
                <a:cubicBezTo>
                  <a:pt x="9" y="199"/>
                  <a:pt x="9" y="199"/>
                  <a:pt x="9" y="199"/>
                </a:cubicBezTo>
                <a:cubicBezTo>
                  <a:pt x="15" y="193"/>
                  <a:pt x="21" y="190"/>
                  <a:pt x="29" y="190"/>
                </a:cubicBezTo>
                <a:cubicBezTo>
                  <a:pt x="35" y="190"/>
                  <a:pt x="40" y="192"/>
                  <a:pt x="44" y="195"/>
                </a:cubicBezTo>
                <a:cubicBezTo>
                  <a:pt x="44" y="53"/>
                  <a:pt x="44" y="53"/>
                  <a:pt x="44" y="53"/>
                </a:cubicBezTo>
                <a:cubicBezTo>
                  <a:pt x="129" y="53"/>
                  <a:pt x="129" y="53"/>
                  <a:pt x="129" y="53"/>
                </a:cubicBezTo>
                <a:cubicBezTo>
                  <a:pt x="128" y="52"/>
                  <a:pt x="126" y="51"/>
                  <a:pt x="125" y="50"/>
                </a:cubicBezTo>
                <a:cubicBezTo>
                  <a:pt x="119" y="44"/>
                  <a:pt x="117" y="37"/>
                  <a:pt x="117" y="29"/>
                </a:cubicBezTo>
                <a:cubicBezTo>
                  <a:pt x="117" y="21"/>
                  <a:pt x="119" y="15"/>
                  <a:pt x="125" y="9"/>
                </a:cubicBezTo>
                <a:cubicBezTo>
                  <a:pt x="131" y="3"/>
                  <a:pt x="138" y="0"/>
                  <a:pt x="146" y="0"/>
                </a:cubicBezTo>
                <a:cubicBezTo>
                  <a:pt x="154" y="0"/>
                  <a:pt x="160" y="3"/>
                  <a:pt x="166" y="9"/>
                </a:cubicBezTo>
                <a:cubicBezTo>
                  <a:pt x="172" y="15"/>
                  <a:pt x="175" y="21"/>
                  <a:pt x="175" y="29"/>
                </a:cubicBezTo>
                <a:cubicBezTo>
                  <a:pt x="175" y="37"/>
                  <a:pt x="172" y="44"/>
                  <a:pt x="166" y="50"/>
                </a:cubicBezTo>
                <a:cubicBezTo>
                  <a:pt x="165" y="51"/>
                  <a:pt x="163" y="52"/>
                  <a:pt x="162" y="53"/>
                </a:cubicBezTo>
                <a:cubicBezTo>
                  <a:pt x="235" y="53"/>
                  <a:pt x="235" y="53"/>
                  <a:pt x="235" y="53"/>
                </a:cubicBezTo>
                <a:cubicBezTo>
                  <a:pt x="235" y="82"/>
                  <a:pt x="235" y="82"/>
                  <a:pt x="235" y="82"/>
                </a:cubicBezTo>
                <a:cubicBezTo>
                  <a:pt x="240" y="77"/>
                  <a:pt x="247" y="75"/>
                  <a:pt x="254" y="75"/>
                </a:cubicBezTo>
                <a:cubicBezTo>
                  <a:pt x="262" y="75"/>
                  <a:pt x="269" y="78"/>
                  <a:pt x="274" y="83"/>
                </a:cubicBezTo>
                <a:cubicBezTo>
                  <a:pt x="280" y="89"/>
                  <a:pt x="283" y="96"/>
                  <a:pt x="283" y="104"/>
                </a:cubicBezTo>
                <a:cubicBezTo>
                  <a:pt x="283" y="112"/>
                  <a:pt x="280" y="119"/>
                  <a:pt x="274" y="124"/>
                </a:cubicBezTo>
                <a:cubicBezTo>
                  <a:pt x="269" y="130"/>
                  <a:pt x="262" y="133"/>
                  <a:pt x="254" y="133"/>
                </a:cubicBezTo>
                <a:cubicBezTo>
                  <a:pt x="247" y="133"/>
                  <a:pt x="240" y="130"/>
                  <a:pt x="235" y="126"/>
                </a:cubicBezTo>
                <a:cubicBezTo>
                  <a:pt x="235" y="154"/>
                  <a:pt x="235" y="154"/>
                  <a:pt x="235" y="154"/>
                </a:cubicBezTo>
                <a:cubicBezTo>
                  <a:pt x="235" y="196"/>
                  <a:pt x="235" y="196"/>
                  <a:pt x="235" y="196"/>
                </a:cubicBezTo>
                <a:cubicBezTo>
                  <a:pt x="230" y="192"/>
                  <a:pt x="224" y="190"/>
                  <a:pt x="218" y="190"/>
                </a:cubicBezTo>
                <a:cubicBezTo>
                  <a:pt x="210" y="190"/>
                  <a:pt x="203" y="193"/>
                  <a:pt x="197" y="199"/>
                </a:cubicBezTo>
                <a:cubicBezTo>
                  <a:pt x="195" y="201"/>
                  <a:pt x="193" y="204"/>
                  <a:pt x="191" y="207"/>
                </a:cubicBezTo>
                <a:cubicBezTo>
                  <a:pt x="190" y="211"/>
                  <a:pt x="189" y="215"/>
                  <a:pt x="189" y="219"/>
                </a:cubicBezTo>
                <a:cubicBezTo>
                  <a:pt x="189" y="226"/>
                  <a:pt x="191" y="231"/>
                  <a:pt x="194" y="236"/>
                </a:cubicBezTo>
                <a:cubicBezTo>
                  <a:pt x="195" y="237"/>
                  <a:pt x="196" y="239"/>
                  <a:pt x="197" y="240"/>
                </a:cubicBezTo>
                <a:cubicBezTo>
                  <a:pt x="203" y="246"/>
                  <a:pt x="210" y="248"/>
                  <a:pt x="218" y="248"/>
                </a:cubicBezTo>
                <a:cubicBezTo>
                  <a:pt x="224" y="248"/>
                  <a:pt x="230" y="247"/>
                  <a:pt x="235" y="243"/>
                </a:cubicBezTo>
                <a:cubicBezTo>
                  <a:pt x="235" y="274"/>
                  <a:pt x="235" y="274"/>
                  <a:pt x="235" y="274"/>
                </a:cubicBezTo>
                <a:cubicBezTo>
                  <a:pt x="235" y="317"/>
                  <a:pt x="235" y="317"/>
                  <a:pt x="235" y="317"/>
                </a:cubicBezTo>
                <a:cubicBezTo>
                  <a:pt x="230" y="313"/>
                  <a:pt x="224" y="312"/>
                  <a:pt x="218" y="312"/>
                </a:cubicBezTo>
                <a:cubicBezTo>
                  <a:pt x="215" y="312"/>
                  <a:pt x="213" y="312"/>
                  <a:pt x="210" y="313"/>
                </a:cubicBezTo>
                <a:cubicBezTo>
                  <a:pt x="205" y="314"/>
                  <a:pt x="201" y="316"/>
                  <a:pt x="197" y="320"/>
                </a:cubicBezTo>
                <a:cubicBezTo>
                  <a:pt x="192" y="326"/>
                  <a:pt x="189" y="333"/>
                  <a:pt x="189" y="341"/>
                </a:cubicBezTo>
                <a:cubicBezTo>
                  <a:pt x="189" y="349"/>
                  <a:pt x="192" y="355"/>
                  <a:pt x="197" y="361"/>
                </a:cubicBezTo>
                <a:cubicBezTo>
                  <a:pt x="202" y="366"/>
                  <a:pt x="208" y="369"/>
                  <a:pt x="215" y="370"/>
                </a:cubicBezTo>
                <a:cubicBezTo>
                  <a:pt x="216" y="370"/>
                  <a:pt x="217" y="370"/>
                  <a:pt x="218" y="370"/>
                </a:cubicBezTo>
                <a:cubicBezTo>
                  <a:pt x="224" y="370"/>
                  <a:pt x="230" y="368"/>
                  <a:pt x="235" y="364"/>
                </a:cubicBezTo>
                <a:lnTo>
                  <a:pt x="235" y="400"/>
                </a:lnTo>
                <a:close/>
              </a:path>
            </a:pathLst>
          </a:custGeom>
          <a:solidFill>
            <a:schemeClr val="accent1">
              <a:lumMod val="60000"/>
              <a:lumOff val="40000"/>
            </a:schemeClr>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6" name="Freeform 12"/>
          <p:cNvSpPr>
            <a:spLocks/>
          </p:cNvSpPr>
          <p:nvPr/>
        </p:nvSpPr>
        <p:spPr bwMode="auto">
          <a:xfrm>
            <a:off x="2535374" y="4401262"/>
            <a:ext cx="1171389" cy="430343"/>
          </a:xfrm>
          <a:custGeom>
            <a:avLst/>
            <a:gdLst/>
            <a:ahLst/>
            <a:cxnLst>
              <a:cxn ang="0">
                <a:pos x="292" y="2"/>
              </a:cxn>
              <a:cxn ang="0">
                <a:pos x="319" y="18"/>
              </a:cxn>
              <a:cxn ang="0">
                <a:pos x="337" y="62"/>
              </a:cxn>
              <a:cxn ang="0">
                <a:pos x="319" y="105"/>
              </a:cxn>
              <a:cxn ang="0">
                <a:pos x="276" y="124"/>
              </a:cxn>
              <a:cxn ang="0">
                <a:pos x="260" y="124"/>
              </a:cxn>
              <a:cxn ang="0">
                <a:pos x="237" y="120"/>
              </a:cxn>
              <a:cxn ang="0">
                <a:pos x="145" y="120"/>
              </a:cxn>
              <a:cxn ang="0">
                <a:pos x="150" y="103"/>
              </a:cxn>
              <a:cxn ang="0">
                <a:pos x="141" y="83"/>
              </a:cxn>
              <a:cxn ang="0">
                <a:pos x="121" y="74"/>
              </a:cxn>
              <a:cxn ang="0">
                <a:pos x="100" y="83"/>
              </a:cxn>
              <a:cxn ang="0">
                <a:pos x="92" y="103"/>
              </a:cxn>
              <a:cxn ang="0">
                <a:pos x="97" y="120"/>
              </a:cxn>
              <a:cxn ang="0">
                <a:pos x="46" y="120"/>
              </a:cxn>
              <a:cxn ang="0">
                <a:pos x="46" y="89"/>
              </a:cxn>
              <a:cxn ang="0">
                <a:pos x="29" y="94"/>
              </a:cxn>
              <a:cxn ang="0">
                <a:pos x="8" y="86"/>
              </a:cxn>
              <a:cxn ang="0">
                <a:pos x="5" y="82"/>
              </a:cxn>
              <a:cxn ang="0">
                <a:pos x="0" y="65"/>
              </a:cxn>
              <a:cxn ang="0">
                <a:pos x="2" y="53"/>
              </a:cxn>
              <a:cxn ang="0">
                <a:pos x="8" y="45"/>
              </a:cxn>
              <a:cxn ang="0">
                <a:pos x="29" y="36"/>
              </a:cxn>
              <a:cxn ang="0">
                <a:pos x="46" y="42"/>
              </a:cxn>
              <a:cxn ang="0">
                <a:pos x="46" y="0"/>
              </a:cxn>
              <a:cxn ang="0">
                <a:pos x="52" y="0"/>
              </a:cxn>
              <a:cxn ang="0">
                <a:pos x="52" y="1"/>
              </a:cxn>
              <a:cxn ang="0">
                <a:pos x="54" y="1"/>
              </a:cxn>
              <a:cxn ang="0">
                <a:pos x="62" y="0"/>
              </a:cxn>
              <a:cxn ang="0">
                <a:pos x="189" y="0"/>
              </a:cxn>
              <a:cxn ang="0">
                <a:pos x="181" y="20"/>
              </a:cxn>
              <a:cxn ang="0">
                <a:pos x="189" y="40"/>
              </a:cxn>
              <a:cxn ang="0">
                <a:pos x="210" y="49"/>
              </a:cxn>
              <a:cxn ang="0">
                <a:pos x="230" y="40"/>
              </a:cxn>
              <a:cxn ang="0">
                <a:pos x="239" y="20"/>
              </a:cxn>
              <a:cxn ang="0">
                <a:pos x="231" y="0"/>
              </a:cxn>
              <a:cxn ang="0">
                <a:pos x="276" y="0"/>
              </a:cxn>
              <a:cxn ang="0">
                <a:pos x="292" y="2"/>
              </a:cxn>
            </a:cxnLst>
            <a:rect l="0" t="0" r="r" b="b"/>
            <a:pathLst>
              <a:path w="337" h="124">
                <a:moveTo>
                  <a:pt x="292" y="2"/>
                </a:moveTo>
                <a:cubicBezTo>
                  <a:pt x="302" y="5"/>
                  <a:pt x="311" y="10"/>
                  <a:pt x="319" y="18"/>
                </a:cubicBezTo>
                <a:cubicBezTo>
                  <a:pt x="331" y="31"/>
                  <a:pt x="337" y="45"/>
                  <a:pt x="337" y="62"/>
                </a:cubicBezTo>
                <a:cubicBezTo>
                  <a:pt x="337" y="79"/>
                  <a:pt x="331" y="93"/>
                  <a:pt x="319" y="105"/>
                </a:cubicBezTo>
                <a:cubicBezTo>
                  <a:pt x="307" y="118"/>
                  <a:pt x="293" y="124"/>
                  <a:pt x="276" y="124"/>
                </a:cubicBezTo>
                <a:cubicBezTo>
                  <a:pt x="260" y="124"/>
                  <a:pt x="260" y="124"/>
                  <a:pt x="260" y="124"/>
                </a:cubicBezTo>
                <a:cubicBezTo>
                  <a:pt x="253" y="121"/>
                  <a:pt x="245" y="120"/>
                  <a:pt x="237" y="120"/>
                </a:cubicBezTo>
                <a:cubicBezTo>
                  <a:pt x="145" y="120"/>
                  <a:pt x="145" y="120"/>
                  <a:pt x="145" y="120"/>
                </a:cubicBezTo>
                <a:cubicBezTo>
                  <a:pt x="148" y="115"/>
                  <a:pt x="150" y="109"/>
                  <a:pt x="150" y="103"/>
                </a:cubicBezTo>
                <a:cubicBezTo>
                  <a:pt x="150" y="95"/>
                  <a:pt x="147" y="89"/>
                  <a:pt x="141" y="83"/>
                </a:cubicBezTo>
                <a:cubicBezTo>
                  <a:pt x="136" y="77"/>
                  <a:pt x="129" y="74"/>
                  <a:pt x="121" y="74"/>
                </a:cubicBezTo>
                <a:cubicBezTo>
                  <a:pt x="113" y="74"/>
                  <a:pt x="106" y="77"/>
                  <a:pt x="100" y="83"/>
                </a:cubicBezTo>
                <a:cubicBezTo>
                  <a:pt x="95" y="89"/>
                  <a:pt x="92" y="95"/>
                  <a:pt x="92" y="103"/>
                </a:cubicBezTo>
                <a:cubicBezTo>
                  <a:pt x="92" y="109"/>
                  <a:pt x="94" y="115"/>
                  <a:pt x="97" y="120"/>
                </a:cubicBezTo>
                <a:cubicBezTo>
                  <a:pt x="46" y="120"/>
                  <a:pt x="46" y="120"/>
                  <a:pt x="46" y="120"/>
                </a:cubicBezTo>
                <a:cubicBezTo>
                  <a:pt x="46" y="89"/>
                  <a:pt x="46" y="89"/>
                  <a:pt x="46" y="89"/>
                </a:cubicBezTo>
                <a:cubicBezTo>
                  <a:pt x="41" y="93"/>
                  <a:pt x="35" y="94"/>
                  <a:pt x="29" y="94"/>
                </a:cubicBezTo>
                <a:cubicBezTo>
                  <a:pt x="21" y="94"/>
                  <a:pt x="14" y="92"/>
                  <a:pt x="8" y="86"/>
                </a:cubicBezTo>
                <a:cubicBezTo>
                  <a:pt x="7" y="85"/>
                  <a:pt x="6" y="83"/>
                  <a:pt x="5" y="82"/>
                </a:cubicBezTo>
                <a:cubicBezTo>
                  <a:pt x="2" y="77"/>
                  <a:pt x="0" y="72"/>
                  <a:pt x="0" y="65"/>
                </a:cubicBezTo>
                <a:cubicBezTo>
                  <a:pt x="0" y="61"/>
                  <a:pt x="1" y="57"/>
                  <a:pt x="2" y="53"/>
                </a:cubicBezTo>
                <a:cubicBezTo>
                  <a:pt x="4" y="50"/>
                  <a:pt x="6" y="47"/>
                  <a:pt x="8" y="45"/>
                </a:cubicBezTo>
                <a:cubicBezTo>
                  <a:pt x="14" y="39"/>
                  <a:pt x="21" y="36"/>
                  <a:pt x="29" y="36"/>
                </a:cubicBezTo>
                <a:cubicBezTo>
                  <a:pt x="35" y="36"/>
                  <a:pt x="41" y="38"/>
                  <a:pt x="46" y="42"/>
                </a:cubicBezTo>
                <a:cubicBezTo>
                  <a:pt x="46" y="0"/>
                  <a:pt x="46" y="0"/>
                  <a:pt x="46" y="0"/>
                </a:cubicBezTo>
                <a:cubicBezTo>
                  <a:pt x="52" y="0"/>
                  <a:pt x="52" y="0"/>
                  <a:pt x="52" y="0"/>
                </a:cubicBezTo>
                <a:cubicBezTo>
                  <a:pt x="52" y="1"/>
                  <a:pt x="52" y="1"/>
                  <a:pt x="52" y="1"/>
                </a:cubicBezTo>
                <a:cubicBezTo>
                  <a:pt x="53" y="1"/>
                  <a:pt x="54" y="1"/>
                  <a:pt x="54" y="1"/>
                </a:cubicBezTo>
                <a:cubicBezTo>
                  <a:pt x="57" y="1"/>
                  <a:pt x="60" y="0"/>
                  <a:pt x="62" y="0"/>
                </a:cubicBezTo>
                <a:cubicBezTo>
                  <a:pt x="189" y="0"/>
                  <a:pt x="189" y="0"/>
                  <a:pt x="189" y="0"/>
                </a:cubicBezTo>
                <a:cubicBezTo>
                  <a:pt x="184" y="6"/>
                  <a:pt x="181" y="12"/>
                  <a:pt x="181" y="20"/>
                </a:cubicBezTo>
                <a:cubicBezTo>
                  <a:pt x="181" y="28"/>
                  <a:pt x="184" y="35"/>
                  <a:pt x="189" y="40"/>
                </a:cubicBezTo>
                <a:cubicBezTo>
                  <a:pt x="195" y="46"/>
                  <a:pt x="202" y="49"/>
                  <a:pt x="210" y="49"/>
                </a:cubicBezTo>
                <a:cubicBezTo>
                  <a:pt x="218" y="49"/>
                  <a:pt x="225" y="46"/>
                  <a:pt x="230" y="40"/>
                </a:cubicBezTo>
                <a:cubicBezTo>
                  <a:pt x="236" y="35"/>
                  <a:pt x="239" y="28"/>
                  <a:pt x="239" y="20"/>
                </a:cubicBezTo>
                <a:cubicBezTo>
                  <a:pt x="239" y="12"/>
                  <a:pt x="236" y="6"/>
                  <a:pt x="231" y="0"/>
                </a:cubicBezTo>
                <a:cubicBezTo>
                  <a:pt x="276" y="0"/>
                  <a:pt x="276" y="0"/>
                  <a:pt x="276" y="0"/>
                </a:cubicBezTo>
                <a:cubicBezTo>
                  <a:pt x="281" y="0"/>
                  <a:pt x="287" y="1"/>
                  <a:pt x="292" y="2"/>
                </a:cubicBez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13"/>
          <p:cNvSpPr>
            <a:spLocks/>
          </p:cNvSpPr>
          <p:nvPr/>
        </p:nvSpPr>
        <p:spPr bwMode="auto">
          <a:xfrm>
            <a:off x="2696083" y="3824495"/>
            <a:ext cx="1062464" cy="746403"/>
          </a:xfrm>
          <a:custGeom>
            <a:avLst/>
            <a:gdLst/>
            <a:ahLst/>
            <a:cxnLst>
              <a:cxn ang="0">
                <a:pos x="0" y="166"/>
              </a:cxn>
              <a:cxn ang="0">
                <a:pos x="0" y="138"/>
              </a:cxn>
              <a:cxn ang="0">
                <a:pos x="19" y="145"/>
              </a:cxn>
              <a:cxn ang="0">
                <a:pos x="39" y="136"/>
              </a:cxn>
              <a:cxn ang="0">
                <a:pos x="48" y="116"/>
              </a:cxn>
              <a:cxn ang="0">
                <a:pos x="39" y="95"/>
              </a:cxn>
              <a:cxn ang="0">
                <a:pos x="19" y="87"/>
              </a:cxn>
              <a:cxn ang="0">
                <a:pos x="0" y="94"/>
              </a:cxn>
              <a:cxn ang="0">
                <a:pos x="0" y="65"/>
              </a:cxn>
              <a:cxn ang="0">
                <a:pos x="19" y="65"/>
              </a:cxn>
              <a:cxn ang="0">
                <a:pos x="19" y="48"/>
              </a:cxn>
              <a:cxn ang="0">
                <a:pos x="22" y="48"/>
              </a:cxn>
              <a:cxn ang="0">
                <a:pos x="182" y="48"/>
              </a:cxn>
              <a:cxn ang="0">
                <a:pos x="175" y="29"/>
              </a:cxn>
              <a:cxn ang="0">
                <a:pos x="184" y="9"/>
              </a:cxn>
              <a:cxn ang="0">
                <a:pos x="204" y="0"/>
              </a:cxn>
              <a:cxn ang="0">
                <a:pos x="225" y="9"/>
              </a:cxn>
              <a:cxn ang="0">
                <a:pos x="233" y="29"/>
              </a:cxn>
              <a:cxn ang="0">
                <a:pos x="226" y="48"/>
              </a:cxn>
              <a:cxn ang="0">
                <a:pos x="246" y="48"/>
              </a:cxn>
              <a:cxn ang="0">
                <a:pos x="262" y="50"/>
              </a:cxn>
              <a:cxn ang="0">
                <a:pos x="288" y="65"/>
              </a:cxn>
              <a:cxn ang="0">
                <a:pos x="289" y="66"/>
              </a:cxn>
              <a:cxn ang="0">
                <a:pos x="306" y="108"/>
              </a:cxn>
              <a:cxn ang="0">
                <a:pos x="306" y="108"/>
              </a:cxn>
              <a:cxn ang="0">
                <a:pos x="289" y="151"/>
              </a:cxn>
              <a:cxn ang="0">
                <a:pos x="246" y="168"/>
              </a:cxn>
              <a:cxn ang="0">
                <a:pos x="246" y="168"/>
              </a:cxn>
              <a:cxn ang="0">
                <a:pos x="230" y="166"/>
              </a:cxn>
              <a:cxn ang="0">
                <a:pos x="185" y="166"/>
              </a:cxn>
              <a:cxn ang="0">
                <a:pos x="193" y="186"/>
              </a:cxn>
              <a:cxn ang="0">
                <a:pos x="184" y="206"/>
              </a:cxn>
              <a:cxn ang="0">
                <a:pos x="164" y="215"/>
              </a:cxn>
              <a:cxn ang="0">
                <a:pos x="143" y="206"/>
              </a:cxn>
              <a:cxn ang="0">
                <a:pos x="135" y="186"/>
              </a:cxn>
              <a:cxn ang="0">
                <a:pos x="143" y="166"/>
              </a:cxn>
              <a:cxn ang="0">
                <a:pos x="16" y="166"/>
              </a:cxn>
              <a:cxn ang="0">
                <a:pos x="8" y="167"/>
              </a:cxn>
              <a:cxn ang="0">
                <a:pos x="6" y="167"/>
              </a:cxn>
              <a:cxn ang="0">
                <a:pos x="6" y="166"/>
              </a:cxn>
              <a:cxn ang="0">
                <a:pos x="0" y="166"/>
              </a:cxn>
            </a:cxnLst>
            <a:rect l="0" t="0" r="r" b="b"/>
            <a:pathLst>
              <a:path w="306" h="215">
                <a:moveTo>
                  <a:pt x="0" y="166"/>
                </a:moveTo>
                <a:cubicBezTo>
                  <a:pt x="0" y="138"/>
                  <a:pt x="0" y="138"/>
                  <a:pt x="0" y="138"/>
                </a:cubicBezTo>
                <a:cubicBezTo>
                  <a:pt x="5" y="142"/>
                  <a:pt x="12" y="145"/>
                  <a:pt x="19" y="145"/>
                </a:cubicBezTo>
                <a:cubicBezTo>
                  <a:pt x="27" y="145"/>
                  <a:pt x="34" y="142"/>
                  <a:pt x="39" y="136"/>
                </a:cubicBezTo>
                <a:cubicBezTo>
                  <a:pt x="45" y="131"/>
                  <a:pt x="48" y="124"/>
                  <a:pt x="48" y="116"/>
                </a:cubicBezTo>
                <a:cubicBezTo>
                  <a:pt x="48" y="108"/>
                  <a:pt x="45" y="101"/>
                  <a:pt x="39" y="95"/>
                </a:cubicBezTo>
                <a:cubicBezTo>
                  <a:pt x="34" y="90"/>
                  <a:pt x="27" y="87"/>
                  <a:pt x="19" y="87"/>
                </a:cubicBezTo>
                <a:cubicBezTo>
                  <a:pt x="12" y="87"/>
                  <a:pt x="5" y="89"/>
                  <a:pt x="0" y="94"/>
                </a:cubicBezTo>
                <a:cubicBezTo>
                  <a:pt x="0" y="65"/>
                  <a:pt x="0" y="65"/>
                  <a:pt x="0" y="65"/>
                </a:cubicBezTo>
                <a:cubicBezTo>
                  <a:pt x="19" y="65"/>
                  <a:pt x="19" y="65"/>
                  <a:pt x="19" y="65"/>
                </a:cubicBezTo>
                <a:cubicBezTo>
                  <a:pt x="19" y="48"/>
                  <a:pt x="19" y="48"/>
                  <a:pt x="19" y="48"/>
                </a:cubicBezTo>
                <a:cubicBezTo>
                  <a:pt x="20" y="48"/>
                  <a:pt x="21" y="48"/>
                  <a:pt x="22" y="48"/>
                </a:cubicBezTo>
                <a:cubicBezTo>
                  <a:pt x="182" y="48"/>
                  <a:pt x="182" y="48"/>
                  <a:pt x="182" y="48"/>
                </a:cubicBezTo>
                <a:cubicBezTo>
                  <a:pt x="178" y="43"/>
                  <a:pt x="175" y="37"/>
                  <a:pt x="175" y="29"/>
                </a:cubicBezTo>
                <a:cubicBezTo>
                  <a:pt x="175" y="21"/>
                  <a:pt x="178" y="15"/>
                  <a:pt x="184" y="9"/>
                </a:cubicBezTo>
                <a:cubicBezTo>
                  <a:pt x="189" y="3"/>
                  <a:pt x="196" y="0"/>
                  <a:pt x="204" y="0"/>
                </a:cubicBezTo>
                <a:cubicBezTo>
                  <a:pt x="212" y="0"/>
                  <a:pt x="219" y="3"/>
                  <a:pt x="225" y="9"/>
                </a:cubicBezTo>
                <a:cubicBezTo>
                  <a:pt x="230" y="15"/>
                  <a:pt x="233" y="21"/>
                  <a:pt x="233" y="29"/>
                </a:cubicBezTo>
                <a:cubicBezTo>
                  <a:pt x="233" y="37"/>
                  <a:pt x="231" y="43"/>
                  <a:pt x="226" y="48"/>
                </a:cubicBezTo>
                <a:cubicBezTo>
                  <a:pt x="246" y="48"/>
                  <a:pt x="246" y="48"/>
                  <a:pt x="246" y="48"/>
                </a:cubicBezTo>
                <a:cubicBezTo>
                  <a:pt x="252" y="48"/>
                  <a:pt x="257" y="49"/>
                  <a:pt x="262" y="50"/>
                </a:cubicBezTo>
                <a:cubicBezTo>
                  <a:pt x="272" y="53"/>
                  <a:pt x="280" y="58"/>
                  <a:pt x="288" y="65"/>
                </a:cubicBezTo>
                <a:cubicBezTo>
                  <a:pt x="288" y="65"/>
                  <a:pt x="289" y="66"/>
                  <a:pt x="289" y="66"/>
                </a:cubicBezTo>
                <a:cubicBezTo>
                  <a:pt x="301" y="78"/>
                  <a:pt x="306" y="92"/>
                  <a:pt x="306" y="108"/>
                </a:cubicBezTo>
                <a:cubicBezTo>
                  <a:pt x="306" y="108"/>
                  <a:pt x="306" y="108"/>
                  <a:pt x="306" y="108"/>
                </a:cubicBezTo>
                <a:cubicBezTo>
                  <a:pt x="306" y="125"/>
                  <a:pt x="301" y="139"/>
                  <a:pt x="289" y="151"/>
                </a:cubicBezTo>
                <a:cubicBezTo>
                  <a:pt x="277" y="163"/>
                  <a:pt x="263" y="168"/>
                  <a:pt x="246" y="168"/>
                </a:cubicBezTo>
                <a:cubicBezTo>
                  <a:pt x="246" y="168"/>
                  <a:pt x="246" y="168"/>
                  <a:pt x="246" y="168"/>
                </a:cubicBezTo>
                <a:cubicBezTo>
                  <a:pt x="241" y="167"/>
                  <a:pt x="235" y="166"/>
                  <a:pt x="230" y="166"/>
                </a:cubicBezTo>
                <a:cubicBezTo>
                  <a:pt x="185" y="166"/>
                  <a:pt x="185" y="166"/>
                  <a:pt x="185" y="166"/>
                </a:cubicBezTo>
                <a:cubicBezTo>
                  <a:pt x="190" y="172"/>
                  <a:pt x="193" y="178"/>
                  <a:pt x="193" y="186"/>
                </a:cubicBezTo>
                <a:cubicBezTo>
                  <a:pt x="193" y="194"/>
                  <a:pt x="190" y="201"/>
                  <a:pt x="184" y="206"/>
                </a:cubicBezTo>
                <a:cubicBezTo>
                  <a:pt x="179" y="212"/>
                  <a:pt x="172" y="215"/>
                  <a:pt x="164" y="215"/>
                </a:cubicBezTo>
                <a:cubicBezTo>
                  <a:pt x="156" y="215"/>
                  <a:pt x="149" y="212"/>
                  <a:pt x="143" y="206"/>
                </a:cubicBezTo>
                <a:cubicBezTo>
                  <a:pt x="138" y="201"/>
                  <a:pt x="135" y="194"/>
                  <a:pt x="135" y="186"/>
                </a:cubicBezTo>
                <a:cubicBezTo>
                  <a:pt x="135" y="178"/>
                  <a:pt x="138" y="172"/>
                  <a:pt x="143" y="166"/>
                </a:cubicBezTo>
                <a:cubicBezTo>
                  <a:pt x="16" y="166"/>
                  <a:pt x="16" y="166"/>
                  <a:pt x="16" y="166"/>
                </a:cubicBezTo>
                <a:cubicBezTo>
                  <a:pt x="14" y="166"/>
                  <a:pt x="11" y="167"/>
                  <a:pt x="8" y="167"/>
                </a:cubicBezTo>
                <a:cubicBezTo>
                  <a:pt x="8" y="167"/>
                  <a:pt x="7" y="167"/>
                  <a:pt x="6" y="167"/>
                </a:cubicBezTo>
                <a:cubicBezTo>
                  <a:pt x="6" y="166"/>
                  <a:pt x="6" y="166"/>
                  <a:pt x="6" y="166"/>
                </a:cubicBezTo>
                <a:lnTo>
                  <a:pt x="0" y="16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8" name="Freeform 14"/>
          <p:cNvSpPr>
            <a:spLocks/>
          </p:cNvSpPr>
          <p:nvPr/>
        </p:nvSpPr>
        <p:spPr bwMode="auto">
          <a:xfrm>
            <a:off x="2660370" y="3545933"/>
            <a:ext cx="1094606" cy="451771"/>
          </a:xfrm>
          <a:custGeom>
            <a:avLst/>
            <a:gdLst/>
            <a:ahLst/>
            <a:cxnLst>
              <a:cxn ang="0">
                <a:pos x="272" y="130"/>
              </a:cxn>
              <a:cxn ang="0">
                <a:pos x="256" y="128"/>
              </a:cxn>
              <a:cxn ang="0">
                <a:pos x="236" y="128"/>
              </a:cxn>
              <a:cxn ang="0">
                <a:pos x="243" y="109"/>
              </a:cxn>
              <a:cxn ang="0">
                <a:pos x="235" y="89"/>
              </a:cxn>
              <a:cxn ang="0">
                <a:pos x="214" y="80"/>
              </a:cxn>
              <a:cxn ang="0">
                <a:pos x="194" y="89"/>
              </a:cxn>
              <a:cxn ang="0">
                <a:pos x="185" y="109"/>
              </a:cxn>
              <a:cxn ang="0">
                <a:pos x="192" y="128"/>
              </a:cxn>
              <a:cxn ang="0">
                <a:pos x="32" y="128"/>
              </a:cxn>
              <a:cxn ang="0">
                <a:pos x="29" y="128"/>
              </a:cxn>
              <a:cxn ang="0">
                <a:pos x="29" y="97"/>
              </a:cxn>
              <a:cxn ang="0">
                <a:pos x="10" y="90"/>
              </a:cxn>
              <a:cxn ang="0">
                <a:pos x="8" y="89"/>
              </a:cxn>
              <a:cxn ang="0">
                <a:pos x="0" y="68"/>
              </a:cxn>
              <a:cxn ang="0">
                <a:pos x="8" y="48"/>
              </a:cxn>
              <a:cxn ang="0">
                <a:pos x="10" y="46"/>
              </a:cxn>
              <a:cxn ang="0">
                <a:pos x="29" y="39"/>
              </a:cxn>
              <a:cxn ang="0">
                <a:pos x="29" y="0"/>
              </a:cxn>
              <a:cxn ang="0">
                <a:pos x="248" y="0"/>
              </a:cxn>
              <a:cxn ang="0">
                <a:pos x="296" y="20"/>
              </a:cxn>
              <a:cxn ang="0">
                <a:pos x="315" y="67"/>
              </a:cxn>
              <a:cxn ang="0">
                <a:pos x="315" y="67"/>
              </a:cxn>
              <a:cxn ang="0">
                <a:pos x="296" y="115"/>
              </a:cxn>
              <a:cxn ang="0">
                <a:pos x="272" y="130"/>
              </a:cxn>
            </a:cxnLst>
            <a:rect l="0" t="0" r="r" b="b"/>
            <a:pathLst>
              <a:path w="315" h="130">
                <a:moveTo>
                  <a:pt x="272" y="130"/>
                </a:moveTo>
                <a:cubicBezTo>
                  <a:pt x="267" y="129"/>
                  <a:pt x="262" y="128"/>
                  <a:pt x="256" y="128"/>
                </a:cubicBezTo>
                <a:cubicBezTo>
                  <a:pt x="236" y="128"/>
                  <a:pt x="236" y="128"/>
                  <a:pt x="236" y="128"/>
                </a:cubicBezTo>
                <a:cubicBezTo>
                  <a:pt x="241" y="123"/>
                  <a:pt x="243" y="117"/>
                  <a:pt x="243" y="109"/>
                </a:cubicBezTo>
                <a:cubicBezTo>
                  <a:pt x="243" y="101"/>
                  <a:pt x="240" y="95"/>
                  <a:pt x="235" y="89"/>
                </a:cubicBezTo>
                <a:cubicBezTo>
                  <a:pt x="229" y="83"/>
                  <a:pt x="222" y="80"/>
                  <a:pt x="214" y="80"/>
                </a:cubicBezTo>
                <a:cubicBezTo>
                  <a:pt x="206" y="80"/>
                  <a:pt x="199" y="83"/>
                  <a:pt x="194" y="89"/>
                </a:cubicBezTo>
                <a:cubicBezTo>
                  <a:pt x="188" y="95"/>
                  <a:pt x="185" y="101"/>
                  <a:pt x="185" y="109"/>
                </a:cubicBezTo>
                <a:cubicBezTo>
                  <a:pt x="185" y="117"/>
                  <a:pt x="188" y="123"/>
                  <a:pt x="192" y="128"/>
                </a:cubicBezTo>
                <a:cubicBezTo>
                  <a:pt x="32" y="128"/>
                  <a:pt x="32" y="128"/>
                  <a:pt x="32" y="128"/>
                </a:cubicBezTo>
                <a:cubicBezTo>
                  <a:pt x="31" y="128"/>
                  <a:pt x="30" y="128"/>
                  <a:pt x="29" y="128"/>
                </a:cubicBezTo>
                <a:cubicBezTo>
                  <a:pt x="29" y="97"/>
                  <a:pt x="29" y="97"/>
                  <a:pt x="29" y="97"/>
                </a:cubicBezTo>
                <a:cubicBezTo>
                  <a:pt x="22" y="97"/>
                  <a:pt x="15" y="95"/>
                  <a:pt x="10" y="90"/>
                </a:cubicBezTo>
                <a:cubicBezTo>
                  <a:pt x="9" y="90"/>
                  <a:pt x="9" y="89"/>
                  <a:pt x="8" y="89"/>
                </a:cubicBezTo>
                <a:cubicBezTo>
                  <a:pt x="3" y="83"/>
                  <a:pt x="0" y="76"/>
                  <a:pt x="0" y="68"/>
                </a:cubicBezTo>
                <a:cubicBezTo>
                  <a:pt x="0" y="60"/>
                  <a:pt x="3" y="53"/>
                  <a:pt x="8" y="48"/>
                </a:cubicBezTo>
                <a:cubicBezTo>
                  <a:pt x="9" y="47"/>
                  <a:pt x="9" y="47"/>
                  <a:pt x="10" y="46"/>
                </a:cubicBezTo>
                <a:cubicBezTo>
                  <a:pt x="15" y="42"/>
                  <a:pt x="22" y="39"/>
                  <a:pt x="29" y="39"/>
                </a:cubicBezTo>
                <a:cubicBezTo>
                  <a:pt x="29" y="0"/>
                  <a:pt x="29" y="0"/>
                  <a:pt x="29" y="0"/>
                </a:cubicBezTo>
                <a:cubicBezTo>
                  <a:pt x="248" y="0"/>
                  <a:pt x="248" y="0"/>
                  <a:pt x="248" y="0"/>
                </a:cubicBezTo>
                <a:cubicBezTo>
                  <a:pt x="267" y="0"/>
                  <a:pt x="283" y="7"/>
                  <a:pt x="296" y="20"/>
                </a:cubicBezTo>
                <a:cubicBezTo>
                  <a:pt x="309" y="33"/>
                  <a:pt x="315" y="48"/>
                  <a:pt x="315" y="67"/>
                </a:cubicBezTo>
                <a:cubicBezTo>
                  <a:pt x="315" y="67"/>
                  <a:pt x="315" y="67"/>
                  <a:pt x="315" y="67"/>
                </a:cubicBezTo>
                <a:cubicBezTo>
                  <a:pt x="315" y="86"/>
                  <a:pt x="309" y="102"/>
                  <a:pt x="296" y="115"/>
                </a:cubicBezTo>
                <a:cubicBezTo>
                  <a:pt x="289" y="122"/>
                  <a:pt x="281" y="127"/>
                  <a:pt x="272" y="130"/>
                </a:cubicBez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15"/>
          <p:cNvSpPr>
            <a:spLocks/>
          </p:cNvSpPr>
          <p:nvPr/>
        </p:nvSpPr>
        <p:spPr bwMode="auto">
          <a:xfrm>
            <a:off x="2535374" y="4658396"/>
            <a:ext cx="1042822" cy="596408"/>
          </a:xfrm>
          <a:custGeom>
            <a:avLst/>
            <a:gdLst/>
            <a:ahLst/>
            <a:cxnLst>
              <a:cxn ang="0">
                <a:pos x="46" y="172"/>
              </a:cxn>
              <a:cxn ang="0">
                <a:pos x="46" y="136"/>
              </a:cxn>
              <a:cxn ang="0">
                <a:pos x="29" y="142"/>
              </a:cxn>
              <a:cxn ang="0">
                <a:pos x="26" y="142"/>
              </a:cxn>
              <a:cxn ang="0">
                <a:pos x="8" y="133"/>
              </a:cxn>
              <a:cxn ang="0">
                <a:pos x="0" y="113"/>
              </a:cxn>
              <a:cxn ang="0">
                <a:pos x="8" y="92"/>
              </a:cxn>
              <a:cxn ang="0">
                <a:pos x="21" y="85"/>
              </a:cxn>
              <a:cxn ang="0">
                <a:pos x="29" y="84"/>
              </a:cxn>
              <a:cxn ang="0">
                <a:pos x="46" y="89"/>
              </a:cxn>
              <a:cxn ang="0">
                <a:pos x="46" y="46"/>
              </a:cxn>
              <a:cxn ang="0">
                <a:pos x="97" y="46"/>
              </a:cxn>
              <a:cxn ang="0">
                <a:pos x="92" y="29"/>
              </a:cxn>
              <a:cxn ang="0">
                <a:pos x="100" y="9"/>
              </a:cxn>
              <a:cxn ang="0">
                <a:pos x="121" y="0"/>
              </a:cxn>
              <a:cxn ang="0">
                <a:pos x="141" y="9"/>
              </a:cxn>
              <a:cxn ang="0">
                <a:pos x="150" y="29"/>
              </a:cxn>
              <a:cxn ang="0">
                <a:pos x="145" y="46"/>
              </a:cxn>
              <a:cxn ang="0">
                <a:pos x="237" y="46"/>
              </a:cxn>
              <a:cxn ang="0">
                <a:pos x="260" y="50"/>
              </a:cxn>
              <a:cxn ang="0">
                <a:pos x="282" y="64"/>
              </a:cxn>
              <a:cxn ang="0">
                <a:pos x="300" y="109"/>
              </a:cxn>
              <a:cxn ang="0">
                <a:pos x="300" y="109"/>
              </a:cxn>
              <a:cxn ang="0">
                <a:pos x="282" y="153"/>
              </a:cxn>
              <a:cxn ang="0">
                <a:pos x="239" y="172"/>
              </a:cxn>
              <a:cxn ang="0">
                <a:pos x="46" y="172"/>
              </a:cxn>
            </a:cxnLst>
            <a:rect l="0" t="0" r="r" b="b"/>
            <a:pathLst>
              <a:path w="300" h="172">
                <a:moveTo>
                  <a:pt x="46" y="172"/>
                </a:moveTo>
                <a:cubicBezTo>
                  <a:pt x="46" y="136"/>
                  <a:pt x="46" y="136"/>
                  <a:pt x="46" y="136"/>
                </a:cubicBezTo>
                <a:cubicBezTo>
                  <a:pt x="41" y="140"/>
                  <a:pt x="35" y="142"/>
                  <a:pt x="29" y="142"/>
                </a:cubicBezTo>
                <a:cubicBezTo>
                  <a:pt x="28" y="142"/>
                  <a:pt x="27" y="142"/>
                  <a:pt x="26" y="142"/>
                </a:cubicBezTo>
                <a:cubicBezTo>
                  <a:pt x="19" y="141"/>
                  <a:pt x="13" y="138"/>
                  <a:pt x="8" y="133"/>
                </a:cubicBezTo>
                <a:cubicBezTo>
                  <a:pt x="3" y="127"/>
                  <a:pt x="0" y="121"/>
                  <a:pt x="0" y="113"/>
                </a:cubicBezTo>
                <a:cubicBezTo>
                  <a:pt x="0" y="105"/>
                  <a:pt x="3" y="98"/>
                  <a:pt x="8" y="92"/>
                </a:cubicBezTo>
                <a:cubicBezTo>
                  <a:pt x="12" y="88"/>
                  <a:pt x="16" y="86"/>
                  <a:pt x="21" y="85"/>
                </a:cubicBezTo>
                <a:cubicBezTo>
                  <a:pt x="24" y="84"/>
                  <a:pt x="26" y="84"/>
                  <a:pt x="29" y="84"/>
                </a:cubicBezTo>
                <a:cubicBezTo>
                  <a:pt x="35" y="84"/>
                  <a:pt x="41" y="85"/>
                  <a:pt x="46" y="89"/>
                </a:cubicBezTo>
                <a:cubicBezTo>
                  <a:pt x="46" y="46"/>
                  <a:pt x="46" y="46"/>
                  <a:pt x="46" y="46"/>
                </a:cubicBezTo>
                <a:cubicBezTo>
                  <a:pt x="97" y="46"/>
                  <a:pt x="97" y="46"/>
                  <a:pt x="97" y="46"/>
                </a:cubicBezTo>
                <a:cubicBezTo>
                  <a:pt x="94" y="41"/>
                  <a:pt x="92" y="35"/>
                  <a:pt x="92" y="29"/>
                </a:cubicBezTo>
                <a:cubicBezTo>
                  <a:pt x="92" y="21"/>
                  <a:pt x="95" y="15"/>
                  <a:pt x="100" y="9"/>
                </a:cubicBezTo>
                <a:cubicBezTo>
                  <a:pt x="106" y="3"/>
                  <a:pt x="113" y="0"/>
                  <a:pt x="121" y="0"/>
                </a:cubicBezTo>
                <a:cubicBezTo>
                  <a:pt x="129" y="0"/>
                  <a:pt x="136" y="3"/>
                  <a:pt x="141" y="9"/>
                </a:cubicBezTo>
                <a:cubicBezTo>
                  <a:pt x="147" y="15"/>
                  <a:pt x="150" y="21"/>
                  <a:pt x="150" y="29"/>
                </a:cubicBezTo>
                <a:cubicBezTo>
                  <a:pt x="150" y="35"/>
                  <a:pt x="148" y="41"/>
                  <a:pt x="145" y="46"/>
                </a:cubicBezTo>
                <a:cubicBezTo>
                  <a:pt x="237" y="46"/>
                  <a:pt x="237" y="46"/>
                  <a:pt x="237" y="46"/>
                </a:cubicBezTo>
                <a:cubicBezTo>
                  <a:pt x="245" y="46"/>
                  <a:pt x="253" y="47"/>
                  <a:pt x="260" y="50"/>
                </a:cubicBezTo>
                <a:cubicBezTo>
                  <a:pt x="268" y="53"/>
                  <a:pt x="275" y="57"/>
                  <a:pt x="282" y="64"/>
                </a:cubicBezTo>
                <a:cubicBezTo>
                  <a:pt x="294" y="76"/>
                  <a:pt x="300" y="91"/>
                  <a:pt x="300" y="109"/>
                </a:cubicBezTo>
                <a:cubicBezTo>
                  <a:pt x="300" y="109"/>
                  <a:pt x="300" y="109"/>
                  <a:pt x="300" y="109"/>
                </a:cubicBezTo>
                <a:cubicBezTo>
                  <a:pt x="300" y="126"/>
                  <a:pt x="294" y="141"/>
                  <a:pt x="282" y="153"/>
                </a:cubicBezTo>
                <a:cubicBezTo>
                  <a:pt x="270" y="165"/>
                  <a:pt x="255" y="171"/>
                  <a:pt x="239" y="172"/>
                </a:cubicBezTo>
                <a:lnTo>
                  <a:pt x="46" y="172"/>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Rectangle 49"/>
          <p:cNvSpPr/>
          <p:nvPr/>
        </p:nvSpPr>
        <p:spPr>
          <a:xfrm>
            <a:off x="4014609" y="2411190"/>
            <a:ext cx="1125757" cy="184666"/>
          </a:xfrm>
          <a:prstGeom prst="rect">
            <a:avLst/>
          </a:prstGeom>
        </p:spPr>
        <p:txBody>
          <a:bodyPr wrap="none" lIns="0" tIns="0" rIns="0" bIns="0">
            <a:spAutoFit/>
          </a:bodyPr>
          <a:lstStyle/>
          <a:p>
            <a:r>
              <a:rPr lang="en-US" sz="1200" b="1" dirty="0" smtClean="0">
                <a:solidFill>
                  <a:schemeClr val="bg1">
                    <a:lumMod val="65000"/>
                  </a:schemeClr>
                </a:solidFill>
              </a:rPr>
              <a:t>Title Goes Here</a:t>
            </a:r>
            <a:endParaRPr lang="en-US" sz="1200" dirty="0" smtClean="0">
              <a:solidFill>
                <a:schemeClr val="bg1">
                  <a:lumMod val="65000"/>
                </a:schemeClr>
              </a:solidFill>
            </a:endParaRPr>
          </a:p>
        </p:txBody>
      </p:sp>
      <p:sp>
        <p:nvSpPr>
          <p:cNvPr id="51" name="TextBox 50"/>
          <p:cNvSpPr txBox="1"/>
          <p:nvPr/>
        </p:nvSpPr>
        <p:spPr>
          <a:xfrm>
            <a:off x="4014609" y="2632932"/>
            <a:ext cx="4435739" cy="646331"/>
          </a:xfrm>
          <a:prstGeom prst="rect">
            <a:avLst/>
          </a:prstGeom>
          <a:noFill/>
        </p:spPr>
        <p:txBody>
          <a:bodyPr wrap="square" lIns="0" tIns="0" rIns="0" bIns="0" rtlCol="0">
            <a:spAutoFit/>
          </a:bodyPr>
          <a:lstStyle/>
          <a:p>
            <a:pPr algn="just"/>
            <a:r>
              <a:rPr lang="en-US" sz="1050" dirty="0" smtClean="0">
                <a:solidFill>
                  <a:schemeClr val="tx1">
                    <a:lumMod val="65000"/>
                    <a:lumOff val="35000"/>
                  </a:schemeClr>
                </a:solidFill>
              </a:rPr>
              <a:t>There are many variations of passages of lorem ipsum available the majority have suffered alteration in some form, by injected humour, or randomized words which look even slightly believable. If you are going to use A passage of lorem ipsum.</a:t>
            </a:r>
          </a:p>
        </p:txBody>
      </p:sp>
      <p:grpSp>
        <p:nvGrpSpPr>
          <p:cNvPr id="52" name="Group 25"/>
          <p:cNvGrpSpPr/>
          <p:nvPr/>
        </p:nvGrpSpPr>
        <p:grpSpPr>
          <a:xfrm>
            <a:off x="4014609" y="4589705"/>
            <a:ext cx="1479103" cy="709660"/>
            <a:chOff x="764014" y="1586047"/>
            <a:chExt cx="1544637" cy="709660"/>
          </a:xfrm>
        </p:grpSpPr>
        <p:sp>
          <p:nvSpPr>
            <p:cNvPr id="53" name="Text Placeholder 3"/>
            <p:cNvSpPr txBox="1">
              <a:spLocks/>
            </p:cNvSpPr>
            <p:nvPr/>
          </p:nvSpPr>
          <p:spPr>
            <a:xfrm>
              <a:off x="1189809" y="1586047"/>
              <a:ext cx="69304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rPr>
                <a:t>459,769K</a:t>
              </a:r>
              <a:endParaRPr kumimoji="0" lang="en-US" sz="16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endParaRPr>
            </a:p>
          </p:txBody>
        </p:sp>
        <p:sp>
          <p:nvSpPr>
            <p:cNvPr id="54" name="Text Placeholder 3"/>
            <p:cNvSpPr txBox="1">
              <a:spLocks/>
            </p:cNvSpPr>
            <p:nvPr/>
          </p:nvSpPr>
          <p:spPr>
            <a:xfrm>
              <a:off x="764014" y="1772487"/>
              <a:ext cx="1544637" cy="52322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65000"/>
                      <a:lumOff val="35000"/>
                    </a:schemeClr>
                  </a:solidFill>
                </a:rPr>
                <a:t>There are many variations</a:t>
              </a:r>
            </a:p>
            <a:p>
              <a:pPr lvl="0" defTabSz="914400">
                <a:spcBef>
                  <a:spcPct val="20000"/>
                </a:spcBef>
                <a:defRPr/>
              </a:pPr>
              <a:r>
                <a:rPr lang="en-US" sz="1000" dirty="0" smtClean="0">
                  <a:solidFill>
                    <a:schemeClr val="tx1">
                      <a:lumMod val="65000"/>
                      <a:lumOff val="35000"/>
                    </a:schemeClr>
                  </a:solidFill>
                </a:rPr>
                <a:t> of passages of lorem</a:t>
              </a:r>
            </a:p>
            <a:p>
              <a:pPr lvl="0" defTabSz="914400">
                <a:spcBef>
                  <a:spcPct val="20000"/>
                </a:spcBef>
                <a:defRPr/>
              </a:pPr>
              <a:r>
                <a:rPr lang="en-US" sz="1000" dirty="0" smtClean="0">
                  <a:solidFill>
                    <a:schemeClr val="tx1">
                      <a:lumMod val="65000"/>
                      <a:lumOff val="35000"/>
                    </a:schemeClr>
                  </a:solidFill>
                </a:rPr>
                <a:t> ipsum available</a:t>
              </a:r>
              <a:endParaRPr lang="en-US" sz="1000" dirty="0">
                <a:solidFill>
                  <a:schemeClr val="tx1">
                    <a:lumMod val="65000"/>
                    <a:lumOff val="35000"/>
                  </a:schemeClr>
                </a:solidFill>
              </a:endParaRPr>
            </a:p>
          </p:txBody>
        </p:sp>
      </p:grpSp>
      <p:grpSp>
        <p:nvGrpSpPr>
          <p:cNvPr id="55" name="Group 25"/>
          <p:cNvGrpSpPr/>
          <p:nvPr/>
        </p:nvGrpSpPr>
        <p:grpSpPr>
          <a:xfrm>
            <a:off x="5627605" y="4589705"/>
            <a:ext cx="1479103" cy="709660"/>
            <a:chOff x="764014" y="1586047"/>
            <a:chExt cx="1544637" cy="709660"/>
          </a:xfrm>
        </p:grpSpPr>
        <p:sp>
          <p:nvSpPr>
            <p:cNvPr id="56" name="Text Placeholder 3"/>
            <p:cNvSpPr txBox="1">
              <a:spLocks/>
            </p:cNvSpPr>
            <p:nvPr/>
          </p:nvSpPr>
          <p:spPr>
            <a:xfrm>
              <a:off x="1189809" y="1586047"/>
              <a:ext cx="69304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rPr>
                <a:t>459,769K</a:t>
              </a:r>
              <a:endParaRPr kumimoji="0" lang="en-US" sz="16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endParaRPr>
            </a:p>
          </p:txBody>
        </p:sp>
        <p:sp>
          <p:nvSpPr>
            <p:cNvPr id="57" name="Text Placeholder 3"/>
            <p:cNvSpPr txBox="1">
              <a:spLocks/>
            </p:cNvSpPr>
            <p:nvPr/>
          </p:nvSpPr>
          <p:spPr>
            <a:xfrm>
              <a:off x="764014" y="1772487"/>
              <a:ext cx="1544637" cy="52322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65000"/>
                      <a:lumOff val="35000"/>
                    </a:schemeClr>
                  </a:solidFill>
                </a:rPr>
                <a:t>There are many variations</a:t>
              </a:r>
            </a:p>
            <a:p>
              <a:pPr lvl="0" defTabSz="914400">
                <a:spcBef>
                  <a:spcPct val="20000"/>
                </a:spcBef>
                <a:defRPr/>
              </a:pPr>
              <a:r>
                <a:rPr lang="en-US" sz="1000" dirty="0" smtClean="0">
                  <a:solidFill>
                    <a:schemeClr val="tx1">
                      <a:lumMod val="65000"/>
                      <a:lumOff val="35000"/>
                    </a:schemeClr>
                  </a:solidFill>
                </a:rPr>
                <a:t> of passages of lorem</a:t>
              </a:r>
            </a:p>
            <a:p>
              <a:pPr lvl="0" defTabSz="914400">
                <a:spcBef>
                  <a:spcPct val="20000"/>
                </a:spcBef>
                <a:defRPr/>
              </a:pPr>
              <a:r>
                <a:rPr lang="en-US" sz="1000" dirty="0" smtClean="0">
                  <a:solidFill>
                    <a:schemeClr val="tx1">
                      <a:lumMod val="65000"/>
                      <a:lumOff val="35000"/>
                    </a:schemeClr>
                  </a:solidFill>
                </a:rPr>
                <a:t> ipsum available</a:t>
              </a:r>
              <a:endParaRPr lang="en-US" sz="1000" dirty="0">
                <a:solidFill>
                  <a:schemeClr val="tx1">
                    <a:lumMod val="65000"/>
                    <a:lumOff val="35000"/>
                  </a:schemeClr>
                </a:solidFill>
              </a:endParaRPr>
            </a:p>
          </p:txBody>
        </p:sp>
      </p:grpSp>
      <p:grpSp>
        <p:nvGrpSpPr>
          <p:cNvPr id="58" name="Group 25"/>
          <p:cNvGrpSpPr/>
          <p:nvPr/>
        </p:nvGrpSpPr>
        <p:grpSpPr>
          <a:xfrm>
            <a:off x="7240601" y="4589705"/>
            <a:ext cx="1479103" cy="709660"/>
            <a:chOff x="764014" y="1586047"/>
            <a:chExt cx="1544637" cy="709660"/>
          </a:xfrm>
        </p:grpSpPr>
        <p:sp>
          <p:nvSpPr>
            <p:cNvPr id="59" name="Text Placeholder 3"/>
            <p:cNvSpPr txBox="1">
              <a:spLocks/>
            </p:cNvSpPr>
            <p:nvPr/>
          </p:nvSpPr>
          <p:spPr>
            <a:xfrm>
              <a:off x="1189809" y="1586047"/>
              <a:ext cx="69304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rPr>
                <a:t>459,769K</a:t>
              </a:r>
              <a:endParaRPr kumimoji="0" lang="en-US" sz="16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endParaRPr>
            </a:p>
          </p:txBody>
        </p:sp>
        <p:sp>
          <p:nvSpPr>
            <p:cNvPr id="60" name="Text Placeholder 3"/>
            <p:cNvSpPr txBox="1">
              <a:spLocks/>
            </p:cNvSpPr>
            <p:nvPr/>
          </p:nvSpPr>
          <p:spPr>
            <a:xfrm>
              <a:off x="764014" y="1772487"/>
              <a:ext cx="1544637" cy="52322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65000"/>
                      <a:lumOff val="35000"/>
                    </a:schemeClr>
                  </a:solidFill>
                </a:rPr>
                <a:t>There are many variations</a:t>
              </a:r>
            </a:p>
            <a:p>
              <a:pPr lvl="0" defTabSz="914400">
                <a:spcBef>
                  <a:spcPct val="20000"/>
                </a:spcBef>
                <a:defRPr/>
              </a:pPr>
              <a:r>
                <a:rPr lang="en-US" sz="1000" dirty="0" smtClean="0">
                  <a:solidFill>
                    <a:schemeClr val="tx1">
                      <a:lumMod val="65000"/>
                      <a:lumOff val="35000"/>
                    </a:schemeClr>
                  </a:solidFill>
                </a:rPr>
                <a:t> of passages of lorem</a:t>
              </a:r>
            </a:p>
            <a:p>
              <a:pPr lvl="0" defTabSz="914400">
                <a:spcBef>
                  <a:spcPct val="20000"/>
                </a:spcBef>
                <a:defRPr/>
              </a:pPr>
              <a:r>
                <a:rPr lang="en-US" sz="1000" dirty="0" smtClean="0">
                  <a:solidFill>
                    <a:schemeClr val="tx1">
                      <a:lumMod val="65000"/>
                      <a:lumOff val="35000"/>
                    </a:schemeClr>
                  </a:solidFill>
                </a:rPr>
                <a:t> ipsum available</a:t>
              </a:r>
              <a:endParaRPr lang="en-US" sz="1000" dirty="0">
                <a:solidFill>
                  <a:schemeClr val="tx1">
                    <a:lumMod val="65000"/>
                    <a:lumOff val="35000"/>
                  </a:schemeClr>
                </a:solidFill>
              </a:endParaRPr>
            </a:p>
          </p:txBody>
        </p:sp>
      </p:grpSp>
      <p:grpSp>
        <p:nvGrpSpPr>
          <p:cNvPr id="61" name="Group 34"/>
          <p:cNvGrpSpPr/>
          <p:nvPr/>
        </p:nvGrpSpPr>
        <p:grpSpPr>
          <a:xfrm>
            <a:off x="5949416" y="3571155"/>
            <a:ext cx="835480" cy="835478"/>
            <a:chOff x="5988344" y="2508483"/>
            <a:chExt cx="835480" cy="835478"/>
          </a:xfrm>
        </p:grpSpPr>
        <p:sp>
          <p:nvSpPr>
            <p:cNvPr id="62" name="Oval 61"/>
            <p:cNvSpPr/>
            <p:nvPr/>
          </p:nvSpPr>
          <p:spPr>
            <a:xfrm>
              <a:off x="5988344" y="2508483"/>
              <a:ext cx="835480" cy="835478"/>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sp>
          <p:nvSpPr>
            <p:cNvPr id="63" name="Freeform 154"/>
            <p:cNvSpPr>
              <a:spLocks/>
            </p:cNvSpPr>
            <p:nvPr/>
          </p:nvSpPr>
          <p:spPr bwMode="auto">
            <a:xfrm>
              <a:off x="6211120" y="2770816"/>
              <a:ext cx="389929" cy="310813"/>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4" name="Group 36"/>
          <p:cNvGrpSpPr/>
          <p:nvPr/>
        </p:nvGrpSpPr>
        <p:grpSpPr>
          <a:xfrm>
            <a:off x="7562412" y="3571155"/>
            <a:ext cx="835480" cy="835478"/>
            <a:chOff x="7601340" y="2508483"/>
            <a:chExt cx="835480" cy="835478"/>
          </a:xfrm>
        </p:grpSpPr>
        <p:sp>
          <p:nvSpPr>
            <p:cNvPr id="65" name="Oval 64"/>
            <p:cNvSpPr/>
            <p:nvPr/>
          </p:nvSpPr>
          <p:spPr>
            <a:xfrm>
              <a:off x="7601340" y="2508483"/>
              <a:ext cx="835480" cy="835478"/>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sp>
          <p:nvSpPr>
            <p:cNvPr id="66" name="Freeform 141"/>
            <p:cNvSpPr>
              <a:spLocks noEditPoints="1"/>
            </p:cNvSpPr>
            <p:nvPr/>
          </p:nvSpPr>
          <p:spPr bwMode="auto">
            <a:xfrm>
              <a:off x="7839705" y="2796877"/>
              <a:ext cx="358751" cy="258691"/>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7" name="Group 38"/>
          <p:cNvGrpSpPr/>
          <p:nvPr/>
        </p:nvGrpSpPr>
        <p:grpSpPr>
          <a:xfrm>
            <a:off x="4302644" y="3571155"/>
            <a:ext cx="835480" cy="835478"/>
            <a:chOff x="4341572" y="2398929"/>
            <a:chExt cx="835480" cy="835478"/>
          </a:xfrm>
        </p:grpSpPr>
        <p:sp>
          <p:nvSpPr>
            <p:cNvPr id="68" name="Oval 67"/>
            <p:cNvSpPr/>
            <p:nvPr/>
          </p:nvSpPr>
          <p:spPr>
            <a:xfrm>
              <a:off x="4341572" y="2398929"/>
              <a:ext cx="835480" cy="835478"/>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sp>
          <p:nvSpPr>
            <p:cNvPr id="69" name="Freeform 83"/>
            <p:cNvSpPr>
              <a:spLocks/>
            </p:cNvSpPr>
            <p:nvPr/>
          </p:nvSpPr>
          <p:spPr bwMode="auto">
            <a:xfrm>
              <a:off x="4616392" y="2673748"/>
              <a:ext cx="285841" cy="285841"/>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 xmlns:p14="http://schemas.microsoft.com/office/powerpoint/2010/main" val="678817108"/>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500" fill="hold"/>
                                        <p:tgtEl>
                                          <p:spTgt spid="42"/>
                                        </p:tgtEl>
                                        <p:attrNameLst>
                                          <p:attrName>ppt_w</p:attrName>
                                        </p:attrNameLst>
                                      </p:cBhvr>
                                      <p:tavLst>
                                        <p:tav tm="0">
                                          <p:val>
                                            <p:fltVal val="0"/>
                                          </p:val>
                                        </p:tav>
                                        <p:tav tm="100000">
                                          <p:val>
                                            <p:strVal val="#ppt_w"/>
                                          </p:val>
                                        </p:tav>
                                      </p:tavLst>
                                    </p:anim>
                                    <p:anim calcmode="lin" valueType="num">
                                      <p:cBhvr>
                                        <p:cTn id="8" dur="500" fill="hold"/>
                                        <p:tgtEl>
                                          <p:spTgt spid="42"/>
                                        </p:tgtEl>
                                        <p:attrNameLst>
                                          <p:attrName>ppt_h</p:attrName>
                                        </p:attrNameLst>
                                      </p:cBhvr>
                                      <p:tavLst>
                                        <p:tav tm="0">
                                          <p:val>
                                            <p:fltVal val="0"/>
                                          </p:val>
                                        </p:tav>
                                        <p:tav tm="100000">
                                          <p:val>
                                            <p:strVal val="#ppt_h"/>
                                          </p:val>
                                        </p:tav>
                                      </p:tavLst>
                                    </p:anim>
                                    <p:animEffect transition="in" filter="fade">
                                      <p:cBhvr>
                                        <p:cTn id="9" dur="500"/>
                                        <p:tgtEl>
                                          <p:spTgt spid="42"/>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 calcmode="lin" valueType="num">
                                      <p:cBhvr>
                                        <p:cTn id="13" dur="500" fill="hold"/>
                                        <p:tgtEl>
                                          <p:spTgt spid="43"/>
                                        </p:tgtEl>
                                        <p:attrNameLst>
                                          <p:attrName>ppt_w</p:attrName>
                                        </p:attrNameLst>
                                      </p:cBhvr>
                                      <p:tavLst>
                                        <p:tav tm="0">
                                          <p:val>
                                            <p:fltVal val="0"/>
                                          </p:val>
                                        </p:tav>
                                        <p:tav tm="100000">
                                          <p:val>
                                            <p:strVal val="#ppt_w"/>
                                          </p:val>
                                        </p:tav>
                                      </p:tavLst>
                                    </p:anim>
                                    <p:anim calcmode="lin" valueType="num">
                                      <p:cBhvr>
                                        <p:cTn id="14" dur="500" fill="hold"/>
                                        <p:tgtEl>
                                          <p:spTgt spid="43"/>
                                        </p:tgtEl>
                                        <p:attrNameLst>
                                          <p:attrName>ppt_h</p:attrName>
                                        </p:attrNameLst>
                                      </p:cBhvr>
                                      <p:tavLst>
                                        <p:tav tm="0">
                                          <p:val>
                                            <p:fltVal val="0"/>
                                          </p:val>
                                        </p:tav>
                                        <p:tav tm="100000">
                                          <p:val>
                                            <p:strVal val="#ppt_h"/>
                                          </p:val>
                                        </p:tav>
                                      </p:tavLst>
                                    </p:anim>
                                    <p:animEffect transition="in" filter="fade">
                                      <p:cBhvr>
                                        <p:cTn id="15" dur="500"/>
                                        <p:tgtEl>
                                          <p:spTgt spid="43"/>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4"/>
                                        </p:tgtEl>
                                        <p:attrNameLst>
                                          <p:attrName>style.visibility</p:attrName>
                                        </p:attrNameLst>
                                      </p:cBhvr>
                                      <p:to>
                                        <p:strVal val="visible"/>
                                      </p:to>
                                    </p:set>
                                    <p:anim calcmode="lin" valueType="num">
                                      <p:cBhvr>
                                        <p:cTn id="19" dur="500" fill="hold"/>
                                        <p:tgtEl>
                                          <p:spTgt spid="44"/>
                                        </p:tgtEl>
                                        <p:attrNameLst>
                                          <p:attrName>ppt_w</p:attrName>
                                        </p:attrNameLst>
                                      </p:cBhvr>
                                      <p:tavLst>
                                        <p:tav tm="0">
                                          <p:val>
                                            <p:fltVal val="0"/>
                                          </p:val>
                                        </p:tav>
                                        <p:tav tm="100000">
                                          <p:val>
                                            <p:strVal val="#ppt_w"/>
                                          </p:val>
                                        </p:tav>
                                      </p:tavLst>
                                    </p:anim>
                                    <p:anim calcmode="lin" valueType="num">
                                      <p:cBhvr>
                                        <p:cTn id="20" dur="500" fill="hold"/>
                                        <p:tgtEl>
                                          <p:spTgt spid="44"/>
                                        </p:tgtEl>
                                        <p:attrNameLst>
                                          <p:attrName>ppt_h</p:attrName>
                                        </p:attrNameLst>
                                      </p:cBhvr>
                                      <p:tavLst>
                                        <p:tav tm="0">
                                          <p:val>
                                            <p:fltVal val="0"/>
                                          </p:val>
                                        </p:tav>
                                        <p:tav tm="100000">
                                          <p:val>
                                            <p:strVal val="#ppt_h"/>
                                          </p:val>
                                        </p:tav>
                                      </p:tavLst>
                                    </p:anim>
                                    <p:animEffect transition="in" filter="fade">
                                      <p:cBhvr>
                                        <p:cTn id="21" dur="500"/>
                                        <p:tgtEl>
                                          <p:spTgt spid="44"/>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41"/>
                                        </p:tgtEl>
                                        <p:attrNameLst>
                                          <p:attrName>style.visibility</p:attrName>
                                        </p:attrNameLst>
                                      </p:cBhvr>
                                      <p:to>
                                        <p:strVal val="visible"/>
                                      </p:to>
                                    </p:set>
                                    <p:anim calcmode="lin" valueType="num">
                                      <p:cBhvr>
                                        <p:cTn id="25" dur="500" fill="hold"/>
                                        <p:tgtEl>
                                          <p:spTgt spid="41"/>
                                        </p:tgtEl>
                                        <p:attrNameLst>
                                          <p:attrName>ppt_w</p:attrName>
                                        </p:attrNameLst>
                                      </p:cBhvr>
                                      <p:tavLst>
                                        <p:tav tm="0">
                                          <p:val>
                                            <p:fltVal val="0"/>
                                          </p:val>
                                        </p:tav>
                                        <p:tav tm="100000">
                                          <p:val>
                                            <p:strVal val="#ppt_w"/>
                                          </p:val>
                                        </p:tav>
                                      </p:tavLst>
                                    </p:anim>
                                    <p:anim calcmode="lin" valueType="num">
                                      <p:cBhvr>
                                        <p:cTn id="26" dur="500" fill="hold"/>
                                        <p:tgtEl>
                                          <p:spTgt spid="41"/>
                                        </p:tgtEl>
                                        <p:attrNameLst>
                                          <p:attrName>ppt_h</p:attrName>
                                        </p:attrNameLst>
                                      </p:cBhvr>
                                      <p:tavLst>
                                        <p:tav tm="0">
                                          <p:val>
                                            <p:fltVal val="0"/>
                                          </p:val>
                                        </p:tav>
                                        <p:tav tm="100000">
                                          <p:val>
                                            <p:strVal val="#ppt_h"/>
                                          </p:val>
                                        </p:tav>
                                      </p:tavLst>
                                    </p:anim>
                                    <p:animEffect transition="in" filter="fade">
                                      <p:cBhvr>
                                        <p:cTn id="27" dur="500"/>
                                        <p:tgtEl>
                                          <p:spTgt spid="41"/>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p:cTn id="31" dur="500" fill="hold"/>
                                        <p:tgtEl>
                                          <p:spTgt spid="40"/>
                                        </p:tgtEl>
                                        <p:attrNameLst>
                                          <p:attrName>ppt_w</p:attrName>
                                        </p:attrNameLst>
                                      </p:cBhvr>
                                      <p:tavLst>
                                        <p:tav tm="0">
                                          <p:val>
                                            <p:fltVal val="0"/>
                                          </p:val>
                                        </p:tav>
                                        <p:tav tm="100000">
                                          <p:val>
                                            <p:strVal val="#ppt_w"/>
                                          </p:val>
                                        </p:tav>
                                      </p:tavLst>
                                    </p:anim>
                                    <p:anim calcmode="lin" valueType="num">
                                      <p:cBhvr>
                                        <p:cTn id="32" dur="500" fill="hold"/>
                                        <p:tgtEl>
                                          <p:spTgt spid="40"/>
                                        </p:tgtEl>
                                        <p:attrNameLst>
                                          <p:attrName>ppt_h</p:attrName>
                                        </p:attrNameLst>
                                      </p:cBhvr>
                                      <p:tavLst>
                                        <p:tav tm="0">
                                          <p:val>
                                            <p:fltVal val="0"/>
                                          </p:val>
                                        </p:tav>
                                        <p:tav tm="100000">
                                          <p:val>
                                            <p:strVal val="#ppt_h"/>
                                          </p:val>
                                        </p:tav>
                                      </p:tavLst>
                                    </p:anim>
                                    <p:animEffect transition="in" filter="fade">
                                      <p:cBhvr>
                                        <p:cTn id="33" dur="500"/>
                                        <p:tgtEl>
                                          <p:spTgt spid="4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47"/>
                                        </p:tgtEl>
                                        <p:attrNameLst>
                                          <p:attrName>style.visibility</p:attrName>
                                        </p:attrNameLst>
                                      </p:cBhvr>
                                      <p:to>
                                        <p:strVal val="visible"/>
                                      </p:to>
                                    </p:set>
                                    <p:anim calcmode="lin" valueType="num">
                                      <p:cBhvr>
                                        <p:cTn id="49" dur="500" fill="hold"/>
                                        <p:tgtEl>
                                          <p:spTgt spid="47"/>
                                        </p:tgtEl>
                                        <p:attrNameLst>
                                          <p:attrName>ppt_w</p:attrName>
                                        </p:attrNameLst>
                                      </p:cBhvr>
                                      <p:tavLst>
                                        <p:tav tm="0">
                                          <p:val>
                                            <p:fltVal val="0"/>
                                          </p:val>
                                        </p:tav>
                                        <p:tav tm="100000">
                                          <p:val>
                                            <p:strVal val="#ppt_w"/>
                                          </p:val>
                                        </p:tav>
                                      </p:tavLst>
                                    </p:anim>
                                    <p:anim calcmode="lin" valueType="num">
                                      <p:cBhvr>
                                        <p:cTn id="50" dur="500" fill="hold"/>
                                        <p:tgtEl>
                                          <p:spTgt spid="47"/>
                                        </p:tgtEl>
                                        <p:attrNameLst>
                                          <p:attrName>ppt_h</p:attrName>
                                        </p:attrNameLst>
                                      </p:cBhvr>
                                      <p:tavLst>
                                        <p:tav tm="0">
                                          <p:val>
                                            <p:fltVal val="0"/>
                                          </p:val>
                                        </p:tav>
                                        <p:tav tm="100000">
                                          <p:val>
                                            <p:strVal val="#ppt_h"/>
                                          </p:val>
                                        </p:tav>
                                      </p:tavLst>
                                    </p:anim>
                                    <p:animEffect transition="in" filter="fade">
                                      <p:cBhvr>
                                        <p:cTn id="51" dur="500"/>
                                        <p:tgtEl>
                                          <p:spTgt spid="47"/>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6"/>
                                        </p:tgtEl>
                                        <p:attrNameLst>
                                          <p:attrName>style.visibility</p:attrName>
                                        </p:attrNameLst>
                                      </p:cBhvr>
                                      <p:to>
                                        <p:strVal val="visible"/>
                                      </p:to>
                                    </p:set>
                                    <p:anim calcmode="lin" valueType="num">
                                      <p:cBhvr>
                                        <p:cTn id="55" dur="500" fill="hold"/>
                                        <p:tgtEl>
                                          <p:spTgt spid="46"/>
                                        </p:tgtEl>
                                        <p:attrNameLst>
                                          <p:attrName>ppt_w</p:attrName>
                                        </p:attrNameLst>
                                      </p:cBhvr>
                                      <p:tavLst>
                                        <p:tav tm="0">
                                          <p:val>
                                            <p:fltVal val="0"/>
                                          </p:val>
                                        </p:tav>
                                        <p:tav tm="100000">
                                          <p:val>
                                            <p:strVal val="#ppt_w"/>
                                          </p:val>
                                        </p:tav>
                                      </p:tavLst>
                                    </p:anim>
                                    <p:anim calcmode="lin" valueType="num">
                                      <p:cBhvr>
                                        <p:cTn id="56" dur="500" fill="hold"/>
                                        <p:tgtEl>
                                          <p:spTgt spid="46"/>
                                        </p:tgtEl>
                                        <p:attrNameLst>
                                          <p:attrName>ppt_h</p:attrName>
                                        </p:attrNameLst>
                                      </p:cBhvr>
                                      <p:tavLst>
                                        <p:tav tm="0">
                                          <p:val>
                                            <p:fltVal val="0"/>
                                          </p:val>
                                        </p:tav>
                                        <p:tav tm="100000">
                                          <p:val>
                                            <p:strVal val="#ppt_h"/>
                                          </p:val>
                                        </p:tav>
                                      </p:tavLst>
                                    </p:anim>
                                    <p:animEffect transition="in" filter="fade">
                                      <p:cBhvr>
                                        <p:cTn id="57" dur="500"/>
                                        <p:tgtEl>
                                          <p:spTgt spid="46"/>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49"/>
                                        </p:tgtEl>
                                        <p:attrNameLst>
                                          <p:attrName>style.visibility</p:attrName>
                                        </p:attrNameLst>
                                      </p:cBhvr>
                                      <p:to>
                                        <p:strVal val="visible"/>
                                      </p:to>
                                    </p:set>
                                    <p:anim calcmode="lin" valueType="num">
                                      <p:cBhvr>
                                        <p:cTn id="61" dur="500" fill="hold"/>
                                        <p:tgtEl>
                                          <p:spTgt spid="49"/>
                                        </p:tgtEl>
                                        <p:attrNameLst>
                                          <p:attrName>ppt_w</p:attrName>
                                        </p:attrNameLst>
                                      </p:cBhvr>
                                      <p:tavLst>
                                        <p:tav tm="0">
                                          <p:val>
                                            <p:fltVal val="0"/>
                                          </p:val>
                                        </p:tav>
                                        <p:tav tm="100000">
                                          <p:val>
                                            <p:strVal val="#ppt_w"/>
                                          </p:val>
                                        </p:tav>
                                      </p:tavLst>
                                    </p:anim>
                                    <p:anim calcmode="lin" valueType="num">
                                      <p:cBhvr>
                                        <p:cTn id="62" dur="500" fill="hold"/>
                                        <p:tgtEl>
                                          <p:spTgt spid="49"/>
                                        </p:tgtEl>
                                        <p:attrNameLst>
                                          <p:attrName>ppt_h</p:attrName>
                                        </p:attrNameLst>
                                      </p:cBhvr>
                                      <p:tavLst>
                                        <p:tav tm="0">
                                          <p:val>
                                            <p:fltVal val="0"/>
                                          </p:val>
                                        </p:tav>
                                        <p:tav tm="100000">
                                          <p:val>
                                            <p:strVal val="#ppt_h"/>
                                          </p:val>
                                        </p:tav>
                                      </p:tavLst>
                                    </p:anim>
                                    <p:animEffect transition="in" filter="fade">
                                      <p:cBhvr>
                                        <p:cTn id="63" dur="500"/>
                                        <p:tgtEl>
                                          <p:spTgt spid="49"/>
                                        </p:tgtEl>
                                      </p:cBhvr>
                                    </p:animEffect>
                                  </p:childTnLst>
                                </p:cTn>
                              </p:par>
                            </p:childTnLst>
                          </p:cTn>
                        </p:par>
                        <p:par>
                          <p:cTn id="64" fill="hold">
                            <p:stCondLst>
                              <p:cond delay="5000"/>
                            </p:stCondLst>
                            <p:childTnLst>
                              <p:par>
                                <p:cTn id="65" presetID="2" presetClass="entr" presetSubtype="4" accel="50000" decel="50000" fill="hold" grpId="0" nodeType="afterEffect">
                                  <p:stCondLst>
                                    <p:cond delay="0"/>
                                  </p:stCondLst>
                                  <p:childTnLst>
                                    <p:set>
                                      <p:cBhvr>
                                        <p:cTn id="66" dur="1" fill="hold">
                                          <p:stCondLst>
                                            <p:cond delay="0"/>
                                          </p:stCondLst>
                                        </p:cTn>
                                        <p:tgtEl>
                                          <p:spTgt spid="50"/>
                                        </p:tgtEl>
                                        <p:attrNameLst>
                                          <p:attrName>style.visibility</p:attrName>
                                        </p:attrNameLst>
                                      </p:cBhvr>
                                      <p:to>
                                        <p:strVal val="visible"/>
                                      </p:to>
                                    </p:set>
                                    <p:anim calcmode="lin" valueType="num">
                                      <p:cBhvr additive="base">
                                        <p:cTn id="67" dur="1000" fill="hold"/>
                                        <p:tgtEl>
                                          <p:spTgt spid="50"/>
                                        </p:tgtEl>
                                        <p:attrNameLst>
                                          <p:attrName>ppt_x</p:attrName>
                                        </p:attrNameLst>
                                      </p:cBhvr>
                                      <p:tavLst>
                                        <p:tav tm="0">
                                          <p:val>
                                            <p:strVal val="#ppt_x"/>
                                          </p:val>
                                        </p:tav>
                                        <p:tav tm="100000">
                                          <p:val>
                                            <p:strVal val="#ppt_x"/>
                                          </p:val>
                                        </p:tav>
                                      </p:tavLst>
                                    </p:anim>
                                    <p:anim calcmode="lin" valueType="num">
                                      <p:cBhvr additive="base">
                                        <p:cTn id="68" dur="1000" fill="hold"/>
                                        <p:tgtEl>
                                          <p:spTgt spid="50"/>
                                        </p:tgtEl>
                                        <p:attrNameLst>
                                          <p:attrName>ppt_y</p:attrName>
                                        </p:attrNameLst>
                                      </p:cBhvr>
                                      <p:tavLst>
                                        <p:tav tm="0">
                                          <p:val>
                                            <p:strVal val="1+#ppt_h/2"/>
                                          </p:val>
                                        </p:tav>
                                        <p:tav tm="100000">
                                          <p:val>
                                            <p:strVal val="#ppt_y"/>
                                          </p:val>
                                        </p:tav>
                                      </p:tavLst>
                                    </p:anim>
                                  </p:childTnLst>
                                </p:cTn>
                              </p:par>
                            </p:childTnLst>
                          </p:cTn>
                        </p:par>
                        <p:par>
                          <p:cTn id="69" fill="hold">
                            <p:stCondLst>
                              <p:cond delay="6000"/>
                            </p:stCondLst>
                            <p:childTnLst>
                              <p:par>
                                <p:cTn id="70" presetID="2" presetClass="entr" presetSubtype="2" accel="50000" decel="50000" fill="hold" grpId="0" nodeType="afterEffect">
                                  <p:stCondLst>
                                    <p:cond delay="0"/>
                                  </p:stCondLst>
                                  <p:childTnLst>
                                    <p:set>
                                      <p:cBhvr>
                                        <p:cTn id="71" dur="1" fill="hold">
                                          <p:stCondLst>
                                            <p:cond delay="0"/>
                                          </p:stCondLst>
                                        </p:cTn>
                                        <p:tgtEl>
                                          <p:spTgt spid="51"/>
                                        </p:tgtEl>
                                        <p:attrNameLst>
                                          <p:attrName>style.visibility</p:attrName>
                                        </p:attrNameLst>
                                      </p:cBhvr>
                                      <p:to>
                                        <p:strVal val="visible"/>
                                      </p:to>
                                    </p:set>
                                    <p:anim calcmode="lin" valueType="num">
                                      <p:cBhvr additive="base">
                                        <p:cTn id="72" dur="500" fill="hold"/>
                                        <p:tgtEl>
                                          <p:spTgt spid="51"/>
                                        </p:tgtEl>
                                        <p:attrNameLst>
                                          <p:attrName>ppt_x</p:attrName>
                                        </p:attrNameLst>
                                      </p:cBhvr>
                                      <p:tavLst>
                                        <p:tav tm="0">
                                          <p:val>
                                            <p:strVal val="1+#ppt_w/2"/>
                                          </p:val>
                                        </p:tav>
                                        <p:tav tm="100000">
                                          <p:val>
                                            <p:strVal val="#ppt_x"/>
                                          </p:val>
                                        </p:tav>
                                      </p:tavLst>
                                    </p:anim>
                                    <p:anim calcmode="lin" valueType="num">
                                      <p:cBhvr additive="base">
                                        <p:cTn id="73" dur="500" fill="hold"/>
                                        <p:tgtEl>
                                          <p:spTgt spid="51"/>
                                        </p:tgtEl>
                                        <p:attrNameLst>
                                          <p:attrName>ppt_y</p:attrName>
                                        </p:attrNameLst>
                                      </p:cBhvr>
                                      <p:tavLst>
                                        <p:tav tm="0">
                                          <p:val>
                                            <p:strVal val="#ppt_y"/>
                                          </p:val>
                                        </p:tav>
                                        <p:tav tm="100000">
                                          <p:val>
                                            <p:strVal val="#ppt_y"/>
                                          </p:val>
                                        </p:tav>
                                      </p:tavLst>
                                    </p:anim>
                                  </p:childTnLst>
                                </p:cTn>
                              </p:par>
                            </p:childTnLst>
                          </p:cTn>
                        </p:par>
                        <p:par>
                          <p:cTn id="74" fill="hold">
                            <p:stCondLst>
                              <p:cond delay="6500"/>
                            </p:stCondLst>
                            <p:childTnLst>
                              <p:par>
                                <p:cTn id="75" presetID="53" presetClass="entr" presetSubtype="0" fill="hold" nodeType="afterEffect">
                                  <p:stCondLst>
                                    <p:cond delay="0"/>
                                  </p:stCondLst>
                                  <p:childTnLst>
                                    <p:set>
                                      <p:cBhvr>
                                        <p:cTn id="76" dur="1" fill="hold">
                                          <p:stCondLst>
                                            <p:cond delay="0"/>
                                          </p:stCondLst>
                                        </p:cTn>
                                        <p:tgtEl>
                                          <p:spTgt spid="67"/>
                                        </p:tgtEl>
                                        <p:attrNameLst>
                                          <p:attrName>style.visibility</p:attrName>
                                        </p:attrNameLst>
                                      </p:cBhvr>
                                      <p:to>
                                        <p:strVal val="visible"/>
                                      </p:to>
                                    </p:set>
                                    <p:anim calcmode="lin" valueType="num">
                                      <p:cBhvr>
                                        <p:cTn id="77" dur="500" fill="hold"/>
                                        <p:tgtEl>
                                          <p:spTgt spid="67"/>
                                        </p:tgtEl>
                                        <p:attrNameLst>
                                          <p:attrName>ppt_w</p:attrName>
                                        </p:attrNameLst>
                                      </p:cBhvr>
                                      <p:tavLst>
                                        <p:tav tm="0">
                                          <p:val>
                                            <p:fltVal val="0"/>
                                          </p:val>
                                        </p:tav>
                                        <p:tav tm="100000">
                                          <p:val>
                                            <p:strVal val="#ppt_w"/>
                                          </p:val>
                                        </p:tav>
                                      </p:tavLst>
                                    </p:anim>
                                    <p:anim calcmode="lin" valueType="num">
                                      <p:cBhvr>
                                        <p:cTn id="78" dur="500" fill="hold"/>
                                        <p:tgtEl>
                                          <p:spTgt spid="67"/>
                                        </p:tgtEl>
                                        <p:attrNameLst>
                                          <p:attrName>ppt_h</p:attrName>
                                        </p:attrNameLst>
                                      </p:cBhvr>
                                      <p:tavLst>
                                        <p:tav tm="0">
                                          <p:val>
                                            <p:fltVal val="0"/>
                                          </p:val>
                                        </p:tav>
                                        <p:tav tm="100000">
                                          <p:val>
                                            <p:strVal val="#ppt_h"/>
                                          </p:val>
                                        </p:tav>
                                      </p:tavLst>
                                    </p:anim>
                                    <p:animEffect transition="in" filter="fade">
                                      <p:cBhvr>
                                        <p:cTn id="79" dur="500"/>
                                        <p:tgtEl>
                                          <p:spTgt spid="67"/>
                                        </p:tgtEl>
                                      </p:cBhvr>
                                    </p:animEffect>
                                  </p:childTnLst>
                                </p:cTn>
                              </p:par>
                              <p:par>
                                <p:cTn id="80" presetID="2" presetClass="entr" presetSubtype="4" accel="50000" decel="50000" fill="hold" nodeType="withEffect">
                                  <p:stCondLst>
                                    <p:cond delay="0"/>
                                  </p:stCondLst>
                                  <p:childTnLst>
                                    <p:set>
                                      <p:cBhvr>
                                        <p:cTn id="81" dur="1" fill="hold">
                                          <p:stCondLst>
                                            <p:cond delay="0"/>
                                          </p:stCondLst>
                                        </p:cTn>
                                        <p:tgtEl>
                                          <p:spTgt spid="52"/>
                                        </p:tgtEl>
                                        <p:attrNameLst>
                                          <p:attrName>style.visibility</p:attrName>
                                        </p:attrNameLst>
                                      </p:cBhvr>
                                      <p:to>
                                        <p:strVal val="visible"/>
                                      </p:to>
                                    </p:set>
                                    <p:anim calcmode="lin" valueType="num">
                                      <p:cBhvr additive="base">
                                        <p:cTn id="82" dur="1000" fill="hold"/>
                                        <p:tgtEl>
                                          <p:spTgt spid="52"/>
                                        </p:tgtEl>
                                        <p:attrNameLst>
                                          <p:attrName>ppt_x</p:attrName>
                                        </p:attrNameLst>
                                      </p:cBhvr>
                                      <p:tavLst>
                                        <p:tav tm="0">
                                          <p:val>
                                            <p:strVal val="#ppt_x"/>
                                          </p:val>
                                        </p:tav>
                                        <p:tav tm="100000">
                                          <p:val>
                                            <p:strVal val="#ppt_x"/>
                                          </p:val>
                                        </p:tav>
                                      </p:tavLst>
                                    </p:anim>
                                    <p:anim calcmode="lin" valueType="num">
                                      <p:cBhvr additive="base">
                                        <p:cTn id="83" dur="1000" fill="hold"/>
                                        <p:tgtEl>
                                          <p:spTgt spid="52"/>
                                        </p:tgtEl>
                                        <p:attrNameLst>
                                          <p:attrName>ppt_y</p:attrName>
                                        </p:attrNameLst>
                                      </p:cBhvr>
                                      <p:tavLst>
                                        <p:tav tm="0">
                                          <p:val>
                                            <p:strVal val="1+#ppt_h/2"/>
                                          </p:val>
                                        </p:tav>
                                        <p:tav tm="100000">
                                          <p:val>
                                            <p:strVal val="#ppt_y"/>
                                          </p:val>
                                        </p:tav>
                                      </p:tavLst>
                                    </p:anim>
                                  </p:childTnLst>
                                </p:cTn>
                              </p:par>
                            </p:childTnLst>
                          </p:cTn>
                        </p:par>
                        <p:par>
                          <p:cTn id="84" fill="hold">
                            <p:stCondLst>
                              <p:cond delay="7500"/>
                            </p:stCondLst>
                            <p:childTnLst>
                              <p:par>
                                <p:cTn id="85" presetID="53" presetClass="entr" presetSubtype="0" fill="hold" nodeType="afterEffect">
                                  <p:stCondLst>
                                    <p:cond delay="0"/>
                                  </p:stCondLst>
                                  <p:childTnLst>
                                    <p:set>
                                      <p:cBhvr>
                                        <p:cTn id="86" dur="1" fill="hold">
                                          <p:stCondLst>
                                            <p:cond delay="0"/>
                                          </p:stCondLst>
                                        </p:cTn>
                                        <p:tgtEl>
                                          <p:spTgt spid="61"/>
                                        </p:tgtEl>
                                        <p:attrNameLst>
                                          <p:attrName>style.visibility</p:attrName>
                                        </p:attrNameLst>
                                      </p:cBhvr>
                                      <p:to>
                                        <p:strVal val="visible"/>
                                      </p:to>
                                    </p:set>
                                    <p:anim calcmode="lin" valueType="num">
                                      <p:cBhvr>
                                        <p:cTn id="87" dur="500" fill="hold"/>
                                        <p:tgtEl>
                                          <p:spTgt spid="61"/>
                                        </p:tgtEl>
                                        <p:attrNameLst>
                                          <p:attrName>ppt_w</p:attrName>
                                        </p:attrNameLst>
                                      </p:cBhvr>
                                      <p:tavLst>
                                        <p:tav tm="0">
                                          <p:val>
                                            <p:fltVal val="0"/>
                                          </p:val>
                                        </p:tav>
                                        <p:tav tm="100000">
                                          <p:val>
                                            <p:strVal val="#ppt_w"/>
                                          </p:val>
                                        </p:tav>
                                      </p:tavLst>
                                    </p:anim>
                                    <p:anim calcmode="lin" valueType="num">
                                      <p:cBhvr>
                                        <p:cTn id="88" dur="500" fill="hold"/>
                                        <p:tgtEl>
                                          <p:spTgt spid="61"/>
                                        </p:tgtEl>
                                        <p:attrNameLst>
                                          <p:attrName>ppt_h</p:attrName>
                                        </p:attrNameLst>
                                      </p:cBhvr>
                                      <p:tavLst>
                                        <p:tav tm="0">
                                          <p:val>
                                            <p:fltVal val="0"/>
                                          </p:val>
                                        </p:tav>
                                        <p:tav tm="100000">
                                          <p:val>
                                            <p:strVal val="#ppt_h"/>
                                          </p:val>
                                        </p:tav>
                                      </p:tavLst>
                                    </p:anim>
                                    <p:animEffect transition="in" filter="fade">
                                      <p:cBhvr>
                                        <p:cTn id="89" dur="500"/>
                                        <p:tgtEl>
                                          <p:spTgt spid="61"/>
                                        </p:tgtEl>
                                      </p:cBhvr>
                                    </p:animEffect>
                                  </p:childTnLst>
                                </p:cTn>
                              </p:par>
                              <p:par>
                                <p:cTn id="90" presetID="2" presetClass="entr" presetSubtype="4" accel="50000" decel="50000" fill="hold" nodeType="withEffect">
                                  <p:stCondLst>
                                    <p:cond delay="0"/>
                                  </p:stCondLst>
                                  <p:childTnLst>
                                    <p:set>
                                      <p:cBhvr>
                                        <p:cTn id="91" dur="1" fill="hold">
                                          <p:stCondLst>
                                            <p:cond delay="0"/>
                                          </p:stCondLst>
                                        </p:cTn>
                                        <p:tgtEl>
                                          <p:spTgt spid="55"/>
                                        </p:tgtEl>
                                        <p:attrNameLst>
                                          <p:attrName>style.visibility</p:attrName>
                                        </p:attrNameLst>
                                      </p:cBhvr>
                                      <p:to>
                                        <p:strVal val="visible"/>
                                      </p:to>
                                    </p:set>
                                    <p:anim calcmode="lin" valueType="num">
                                      <p:cBhvr additive="base">
                                        <p:cTn id="92" dur="1000" fill="hold"/>
                                        <p:tgtEl>
                                          <p:spTgt spid="55"/>
                                        </p:tgtEl>
                                        <p:attrNameLst>
                                          <p:attrName>ppt_x</p:attrName>
                                        </p:attrNameLst>
                                      </p:cBhvr>
                                      <p:tavLst>
                                        <p:tav tm="0">
                                          <p:val>
                                            <p:strVal val="#ppt_x"/>
                                          </p:val>
                                        </p:tav>
                                        <p:tav tm="100000">
                                          <p:val>
                                            <p:strVal val="#ppt_x"/>
                                          </p:val>
                                        </p:tav>
                                      </p:tavLst>
                                    </p:anim>
                                    <p:anim calcmode="lin" valueType="num">
                                      <p:cBhvr additive="base">
                                        <p:cTn id="93" dur="1000" fill="hold"/>
                                        <p:tgtEl>
                                          <p:spTgt spid="55"/>
                                        </p:tgtEl>
                                        <p:attrNameLst>
                                          <p:attrName>ppt_y</p:attrName>
                                        </p:attrNameLst>
                                      </p:cBhvr>
                                      <p:tavLst>
                                        <p:tav tm="0">
                                          <p:val>
                                            <p:strVal val="1+#ppt_h/2"/>
                                          </p:val>
                                        </p:tav>
                                        <p:tav tm="100000">
                                          <p:val>
                                            <p:strVal val="#ppt_y"/>
                                          </p:val>
                                        </p:tav>
                                      </p:tavLst>
                                    </p:anim>
                                  </p:childTnLst>
                                </p:cTn>
                              </p:par>
                            </p:childTnLst>
                          </p:cTn>
                        </p:par>
                        <p:par>
                          <p:cTn id="94" fill="hold">
                            <p:stCondLst>
                              <p:cond delay="8500"/>
                            </p:stCondLst>
                            <p:childTnLst>
                              <p:par>
                                <p:cTn id="95" presetID="53" presetClass="entr" presetSubtype="0" fill="hold" nodeType="afterEffect">
                                  <p:stCondLst>
                                    <p:cond delay="0"/>
                                  </p:stCondLst>
                                  <p:childTnLst>
                                    <p:set>
                                      <p:cBhvr>
                                        <p:cTn id="96" dur="1" fill="hold">
                                          <p:stCondLst>
                                            <p:cond delay="0"/>
                                          </p:stCondLst>
                                        </p:cTn>
                                        <p:tgtEl>
                                          <p:spTgt spid="64"/>
                                        </p:tgtEl>
                                        <p:attrNameLst>
                                          <p:attrName>style.visibility</p:attrName>
                                        </p:attrNameLst>
                                      </p:cBhvr>
                                      <p:to>
                                        <p:strVal val="visible"/>
                                      </p:to>
                                    </p:set>
                                    <p:anim calcmode="lin" valueType="num">
                                      <p:cBhvr>
                                        <p:cTn id="97" dur="500" fill="hold"/>
                                        <p:tgtEl>
                                          <p:spTgt spid="64"/>
                                        </p:tgtEl>
                                        <p:attrNameLst>
                                          <p:attrName>ppt_w</p:attrName>
                                        </p:attrNameLst>
                                      </p:cBhvr>
                                      <p:tavLst>
                                        <p:tav tm="0">
                                          <p:val>
                                            <p:fltVal val="0"/>
                                          </p:val>
                                        </p:tav>
                                        <p:tav tm="100000">
                                          <p:val>
                                            <p:strVal val="#ppt_w"/>
                                          </p:val>
                                        </p:tav>
                                      </p:tavLst>
                                    </p:anim>
                                    <p:anim calcmode="lin" valueType="num">
                                      <p:cBhvr>
                                        <p:cTn id="98" dur="500" fill="hold"/>
                                        <p:tgtEl>
                                          <p:spTgt spid="64"/>
                                        </p:tgtEl>
                                        <p:attrNameLst>
                                          <p:attrName>ppt_h</p:attrName>
                                        </p:attrNameLst>
                                      </p:cBhvr>
                                      <p:tavLst>
                                        <p:tav tm="0">
                                          <p:val>
                                            <p:fltVal val="0"/>
                                          </p:val>
                                        </p:tav>
                                        <p:tav tm="100000">
                                          <p:val>
                                            <p:strVal val="#ppt_h"/>
                                          </p:val>
                                        </p:tav>
                                      </p:tavLst>
                                    </p:anim>
                                    <p:animEffect transition="in" filter="fade">
                                      <p:cBhvr>
                                        <p:cTn id="99" dur="500"/>
                                        <p:tgtEl>
                                          <p:spTgt spid="64"/>
                                        </p:tgtEl>
                                      </p:cBhvr>
                                    </p:animEffect>
                                  </p:childTnLst>
                                </p:cTn>
                              </p:par>
                              <p:par>
                                <p:cTn id="100" presetID="2" presetClass="entr" presetSubtype="4" accel="50000" decel="50000" fill="hold" nodeType="withEffect">
                                  <p:stCondLst>
                                    <p:cond delay="0"/>
                                  </p:stCondLst>
                                  <p:childTnLst>
                                    <p:set>
                                      <p:cBhvr>
                                        <p:cTn id="101" dur="1" fill="hold">
                                          <p:stCondLst>
                                            <p:cond delay="0"/>
                                          </p:stCondLst>
                                        </p:cTn>
                                        <p:tgtEl>
                                          <p:spTgt spid="58"/>
                                        </p:tgtEl>
                                        <p:attrNameLst>
                                          <p:attrName>style.visibility</p:attrName>
                                        </p:attrNameLst>
                                      </p:cBhvr>
                                      <p:to>
                                        <p:strVal val="visible"/>
                                      </p:to>
                                    </p:set>
                                    <p:anim calcmode="lin" valueType="num">
                                      <p:cBhvr additive="base">
                                        <p:cTn id="102" dur="1000" fill="hold"/>
                                        <p:tgtEl>
                                          <p:spTgt spid="58"/>
                                        </p:tgtEl>
                                        <p:attrNameLst>
                                          <p:attrName>ppt_x</p:attrName>
                                        </p:attrNameLst>
                                      </p:cBhvr>
                                      <p:tavLst>
                                        <p:tav tm="0">
                                          <p:val>
                                            <p:strVal val="#ppt_x"/>
                                          </p:val>
                                        </p:tav>
                                        <p:tav tm="100000">
                                          <p:val>
                                            <p:strVal val="#ppt_x"/>
                                          </p:val>
                                        </p:tav>
                                      </p:tavLst>
                                    </p:anim>
                                    <p:anim calcmode="lin" valueType="num">
                                      <p:cBhvr additive="base">
                                        <p:cTn id="103" dur="1000" fill="hold"/>
                                        <p:tgtEl>
                                          <p:spTgt spid="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p:bldP spid="51"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Social Media Infographic</a:t>
            </a:r>
            <a:endParaRPr lang="en-US" dirty="0"/>
          </a:p>
        </p:txBody>
      </p:sp>
      <p:sp>
        <p:nvSpPr>
          <p:cNvPr id="3" name="Text Placeholder 2"/>
          <p:cNvSpPr>
            <a:spLocks noGrp="1"/>
          </p:cNvSpPr>
          <p:nvPr>
            <p:ph type="body" sz="half" idx="2"/>
          </p:nvPr>
        </p:nvSpPr>
        <p:spPr/>
        <p:txBody>
          <a:bodyPr/>
          <a:lstStyle/>
          <a:p>
            <a:r>
              <a:rPr lang="en-US" smtClean="0"/>
              <a:t>Social Media Infographic</a:t>
            </a:r>
            <a:endParaRPr lang="en-US" dirty="0"/>
          </a:p>
        </p:txBody>
      </p:sp>
      <p:sp>
        <p:nvSpPr>
          <p:cNvPr id="62" name="Hexagon 61"/>
          <p:cNvSpPr/>
          <p:nvPr/>
        </p:nvSpPr>
        <p:spPr>
          <a:xfrm>
            <a:off x="1570769" y="3592403"/>
            <a:ext cx="1737429" cy="1497782"/>
          </a:xfrm>
          <a:prstGeom prst="hexag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3" name="Hexagon 62"/>
          <p:cNvSpPr/>
          <p:nvPr/>
        </p:nvSpPr>
        <p:spPr>
          <a:xfrm>
            <a:off x="5873462" y="2785904"/>
            <a:ext cx="1737429" cy="1497782"/>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5" name="Hexagon 64"/>
          <p:cNvSpPr/>
          <p:nvPr/>
        </p:nvSpPr>
        <p:spPr>
          <a:xfrm>
            <a:off x="3004159" y="2786312"/>
            <a:ext cx="1737429" cy="1497782"/>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6" name="Hexagon 65"/>
          <p:cNvSpPr/>
          <p:nvPr/>
        </p:nvSpPr>
        <p:spPr>
          <a:xfrm>
            <a:off x="4438375" y="3563777"/>
            <a:ext cx="1737429" cy="1497782"/>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7" name="Freeform 83"/>
          <p:cNvSpPr>
            <a:spLocks/>
          </p:cNvSpPr>
          <p:nvPr/>
        </p:nvSpPr>
        <p:spPr bwMode="auto">
          <a:xfrm>
            <a:off x="2224962" y="3961621"/>
            <a:ext cx="429034" cy="429034"/>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23"/>
          <p:cNvSpPr>
            <a:spLocks noEditPoints="1"/>
          </p:cNvSpPr>
          <p:nvPr/>
        </p:nvSpPr>
        <p:spPr bwMode="auto">
          <a:xfrm>
            <a:off x="3673093" y="3175741"/>
            <a:ext cx="399552" cy="399550"/>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9" name="Freeform 104"/>
          <p:cNvSpPr>
            <a:spLocks noEditPoints="1"/>
          </p:cNvSpPr>
          <p:nvPr/>
        </p:nvSpPr>
        <p:spPr bwMode="auto">
          <a:xfrm>
            <a:off x="6527656" y="3151085"/>
            <a:ext cx="429032" cy="429032"/>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Freeform 211"/>
          <p:cNvSpPr>
            <a:spLocks noEditPoints="1"/>
          </p:cNvSpPr>
          <p:nvPr/>
        </p:nvSpPr>
        <p:spPr bwMode="auto">
          <a:xfrm>
            <a:off x="5105717" y="3958012"/>
            <a:ext cx="402744" cy="399550"/>
          </a:xfrm>
          <a:custGeom>
            <a:avLst/>
            <a:gdLst/>
            <a:ahLst/>
            <a:cxnLst>
              <a:cxn ang="0">
                <a:pos x="58" y="50"/>
              </a:cxn>
              <a:cxn ang="0">
                <a:pos x="51" y="58"/>
              </a:cxn>
              <a:cxn ang="0">
                <a:pos x="7" y="58"/>
              </a:cxn>
              <a:cxn ang="0">
                <a:pos x="0" y="50"/>
              </a:cxn>
              <a:cxn ang="0">
                <a:pos x="0" y="7"/>
              </a:cxn>
              <a:cxn ang="0">
                <a:pos x="7" y="0"/>
              </a:cxn>
              <a:cxn ang="0">
                <a:pos x="51" y="0"/>
              </a:cxn>
              <a:cxn ang="0">
                <a:pos x="58" y="7"/>
              </a:cxn>
              <a:cxn ang="0">
                <a:pos x="58" y="50"/>
              </a:cxn>
              <a:cxn ang="0">
                <a:pos x="51" y="24"/>
              </a:cxn>
              <a:cxn ang="0">
                <a:pos x="46" y="24"/>
              </a:cxn>
              <a:cxn ang="0">
                <a:pos x="47" y="29"/>
              </a:cxn>
              <a:cxn ang="0">
                <a:pos x="29" y="47"/>
              </a:cxn>
              <a:cxn ang="0">
                <a:pos x="11" y="29"/>
              </a:cxn>
              <a:cxn ang="0">
                <a:pos x="12" y="24"/>
              </a:cxn>
              <a:cxn ang="0">
                <a:pos x="6" y="24"/>
              </a:cxn>
              <a:cxn ang="0">
                <a:pos x="6" y="49"/>
              </a:cxn>
              <a:cxn ang="0">
                <a:pos x="9" y="51"/>
              </a:cxn>
              <a:cxn ang="0">
                <a:pos x="49" y="51"/>
              </a:cxn>
              <a:cxn ang="0">
                <a:pos x="51" y="49"/>
              </a:cxn>
              <a:cxn ang="0">
                <a:pos x="51" y="24"/>
              </a:cxn>
              <a:cxn ang="0">
                <a:pos x="29" y="17"/>
              </a:cxn>
              <a:cxn ang="0">
                <a:pos x="17" y="29"/>
              </a:cxn>
              <a:cxn ang="0">
                <a:pos x="29" y="40"/>
              </a:cxn>
              <a:cxn ang="0">
                <a:pos x="41" y="29"/>
              </a:cxn>
              <a:cxn ang="0">
                <a:pos x="29" y="17"/>
              </a:cxn>
              <a:cxn ang="0">
                <a:pos x="51" y="9"/>
              </a:cxn>
              <a:cxn ang="0">
                <a:pos x="49" y="6"/>
              </a:cxn>
              <a:cxn ang="0">
                <a:pos x="42" y="6"/>
              </a:cxn>
              <a:cxn ang="0">
                <a:pos x="40" y="9"/>
              </a:cxn>
              <a:cxn ang="0">
                <a:pos x="40" y="15"/>
              </a:cxn>
              <a:cxn ang="0">
                <a:pos x="42" y="18"/>
              </a:cxn>
              <a:cxn ang="0">
                <a:pos x="49" y="18"/>
              </a:cxn>
              <a:cxn ang="0">
                <a:pos x="51" y="15"/>
              </a:cxn>
              <a:cxn ang="0">
                <a:pos x="51" y="9"/>
              </a:cxn>
            </a:cxnLst>
            <a:rect l="0" t="0" r="r" b="b"/>
            <a:pathLst>
              <a:path w="58" h="58">
                <a:moveTo>
                  <a:pt x="58" y="50"/>
                </a:moveTo>
                <a:cubicBezTo>
                  <a:pt x="58" y="54"/>
                  <a:pt x="55" y="58"/>
                  <a:pt x="51" y="58"/>
                </a:cubicBezTo>
                <a:cubicBezTo>
                  <a:pt x="7" y="58"/>
                  <a:pt x="7" y="58"/>
                  <a:pt x="7" y="58"/>
                </a:cubicBezTo>
                <a:cubicBezTo>
                  <a:pt x="3" y="58"/>
                  <a:pt x="0" y="54"/>
                  <a:pt x="0" y="50"/>
                </a:cubicBezTo>
                <a:cubicBezTo>
                  <a:pt x="0" y="7"/>
                  <a:pt x="0" y="7"/>
                  <a:pt x="0" y="7"/>
                </a:cubicBezTo>
                <a:cubicBezTo>
                  <a:pt x="0" y="3"/>
                  <a:pt x="3" y="0"/>
                  <a:pt x="7" y="0"/>
                </a:cubicBezTo>
                <a:cubicBezTo>
                  <a:pt x="51" y="0"/>
                  <a:pt x="51" y="0"/>
                  <a:pt x="51" y="0"/>
                </a:cubicBezTo>
                <a:cubicBezTo>
                  <a:pt x="55" y="0"/>
                  <a:pt x="58" y="3"/>
                  <a:pt x="58" y="7"/>
                </a:cubicBezTo>
                <a:lnTo>
                  <a:pt x="58" y="50"/>
                </a:lnTo>
                <a:close/>
                <a:moveTo>
                  <a:pt x="51" y="24"/>
                </a:moveTo>
                <a:cubicBezTo>
                  <a:pt x="46" y="24"/>
                  <a:pt x="46" y="24"/>
                  <a:pt x="46" y="24"/>
                </a:cubicBezTo>
                <a:cubicBezTo>
                  <a:pt x="47" y="26"/>
                  <a:pt x="47" y="27"/>
                  <a:pt x="47" y="29"/>
                </a:cubicBezTo>
                <a:cubicBezTo>
                  <a:pt x="47" y="39"/>
                  <a:pt x="39" y="47"/>
                  <a:pt x="29" y="47"/>
                </a:cubicBezTo>
                <a:cubicBezTo>
                  <a:pt x="19" y="47"/>
                  <a:pt x="11" y="39"/>
                  <a:pt x="11" y="29"/>
                </a:cubicBezTo>
                <a:cubicBezTo>
                  <a:pt x="11" y="27"/>
                  <a:pt x="11" y="26"/>
                  <a:pt x="12" y="24"/>
                </a:cubicBezTo>
                <a:cubicBezTo>
                  <a:pt x="6" y="24"/>
                  <a:pt x="6" y="24"/>
                  <a:pt x="6" y="24"/>
                </a:cubicBezTo>
                <a:cubicBezTo>
                  <a:pt x="6" y="49"/>
                  <a:pt x="6" y="49"/>
                  <a:pt x="6" y="49"/>
                </a:cubicBezTo>
                <a:cubicBezTo>
                  <a:pt x="6" y="50"/>
                  <a:pt x="7" y="51"/>
                  <a:pt x="9" y="51"/>
                </a:cubicBezTo>
                <a:cubicBezTo>
                  <a:pt x="49" y="51"/>
                  <a:pt x="49" y="51"/>
                  <a:pt x="49" y="51"/>
                </a:cubicBezTo>
                <a:cubicBezTo>
                  <a:pt x="50" y="51"/>
                  <a:pt x="51" y="50"/>
                  <a:pt x="51" y="49"/>
                </a:cubicBezTo>
                <a:lnTo>
                  <a:pt x="51" y="24"/>
                </a:lnTo>
                <a:close/>
                <a:moveTo>
                  <a:pt x="29" y="17"/>
                </a:moveTo>
                <a:cubicBezTo>
                  <a:pt x="23" y="17"/>
                  <a:pt x="17" y="22"/>
                  <a:pt x="17" y="29"/>
                </a:cubicBezTo>
                <a:cubicBezTo>
                  <a:pt x="17" y="35"/>
                  <a:pt x="23" y="40"/>
                  <a:pt x="29" y="40"/>
                </a:cubicBezTo>
                <a:cubicBezTo>
                  <a:pt x="35" y="40"/>
                  <a:pt x="41" y="35"/>
                  <a:pt x="41" y="29"/>
                </a:cubicBezTo>
                <a:cubicBezTo>
                  <a:pt x="41" y="22"/>
                  <a:pt x="35" y="17"/>
                  <a:pt x="29" y="17"/>
                </a:cubicBezTo>
                <a:close/>
                <a:moveTo>
                  <a:pt x="51" y="9"/>
                </a:moveTo>
                <a:cubicBezTo>
                  <a:pt x="51" y="7"/>
                  <a:pt x="50" y="6"/>
                  <a:pt x="49" y="6"/>
                </a:cubicBezTo>
                <a:cubicBezTo>
                  <a:pt x="42" y="6"/>
                  <a:pt x="42" y="6"/>
                  <a:pt x="42" y="6"/>
                </a:cubicBezTo>
                <a:cubicBezTo>
                  <a:pt x="41" y="6"/>
                  <a:pt x="40" y="7"/>
                  <a:pt x="40" y="9"/>
                </a:cubicBezTo>
                <a:cubicBezTo>
                  <a:pt x="40" y="15"/>
                  <a:pt x="40" y="15"/>
                  <a:pt x="40" y="15"/>
                </a:cubicBezTo>
                <a:cubicBezTo>
                  <a:pt x="40" y="16"/>
                  <a:pt x="41" y="18"/>
                  <a:pt x="42" y="18"/>
                </a:cubicBezTo>
                <a:cubicBezTo>
                  <a:pt x="49" y="18"/>
                  <a:pt x="49" y="18"/>
                  <a:pt x="49" y="18"/>
                </a:cubicBezTo>
                <a:cubicBezTo>
                  <a:pt x="50" y="18"/>
                  <a:pt x="51" y="16"/>
                  <a:pt x="51" y="15"/>
                </a:cubicBezTo>
                <a:lnTo>
                  <a:pt x="51" y="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TextBox 70"/>
          <p:cNvSpPr txBox="1"/>
          <p:nvPr/>
        </p:nvSpPr>
        <p:spPr>
          <a:xfrm>
            <a:off x="2086885" y="4465421"/>
            <a:ext cx="705193" cy="215444"/>
          </a:xfrm>
          <a:prstGeom prst="rect">
            <a:avLst/>
          </a:prstGeom>
          <a:noFill/>
        </p:spPr>
        <p:txBody>
          <a:bodyPr wrap="none" lIns="0" tIns="0" rIns="0" bIns="0" rtlCol="0">
            <a:spAutoFit/>
          </a:bodyPr>
          <a:lstStyle/>
          <a:p>
            <a:pPr algn="ctr"/>
            <a:r>
              <a:rPr lang="en-US" sz="1400" b="1" dirty="0" smtClean="0">
                <a:solidFill>
                  <a:schemeClr val="bg1"/>
                </a:solidFill>
              </a:rPr>
              <a:t>Facebook</a:t>
            </a:r>
            <a:endParaRPr lang="en-US" sz="1400" b="1" dirty="0">
              <a:solidFill>
                <a:schemeClr val="bg1"/>
              </a:solidFill>
            </a:endParaRPr>
          </a:p>
        </p:txBody>
      </p:sp>
      <p:sp>
        <p:nvSpPr>
          <p:cNvPr id="72" name="TextBox 71"/>
          <p:cNvSpPr txBox="1"/>
          <p:nvPr/>
        </p:nvSpPr>
        <p:spPr>
          <a:xfrm>
            <a:off x="3605138" y="3636596"/>
            <a:ext cx="535467" cy="215444"/>
          </a:xfrm>
          <a:prstGeom prst="rect">
            <a:avLst/>
          </a:prstGeom>
          <a:noFill/>
        </p:spPr>
        <p:txBody>
          <a:bodyPr wrap="none" lIns="0" tIns="0" rIns="0" bIns="0" rtlCol="0">
            <a:spAutoFit/>
          </a:bodyPr>
          <a:lstStyle/>
          <a:p>
            <a:pPr algn="ctr"/>
            <a:r>
              <a:rPr lang="en-US" sz="1400" b="1" dirty="0" smtClean="0">
                <a:solidFill>
                  <a:schemeClr val="bg1"/>
                </a:solidFill>
              </a:rPr>
              <a:t>Twitter</a:t>
            </a:r>
            <a:endParaRPr lang="en-US" sz="1400" b="1" dirty="0">
              <a:solidFill>
                <a:schemeClr val="bg1"/>
              </a:solidFill>
            </a:endParaRPr>
          </a:p>
        </p:txBody>
      </p:sp>
      <p:sp>
        <p:nvSpPr>
          <p:cNvPr id="73" name="TextBox 72"/>
          <p:cNvSpPr txBox="1"/>
          <p:nvPr/>
        </p:nvSpPr>
        <p:spPr>
          <a:xfrm>
            <a:off x="6415745" y="3642762"/>
            <a:ext cx="628249" cy="215444"/>
          </a:xfrm>
          <a:prstGeom prst="rect">
            <a:avLst/>
          </a:prstGeom>
          <a:noFill/>
        </p:spPr>
        <p:txBody>
          <a:bodyPr wrap="none" lIns="0" tIns="0" rIns="0" bIns="0" rtlCol="0">
            <a:spAutoFit/>
          </a:bodyPr>
          <a:lstStyle/>
          <a:p>
            <a:pPr algn="ctr"/>
            <a:r>
              <a:rPr lang="en-US" sz="1400" b="1" dirty="0" smtClean="0">
                <a:solidFill>
                  <a:schemeClr val="bg1"/>
                </a:solidFill>
              </a:rPr>
              <a:t>LinkedIn</a:t>
            </a:r>
            <a:endParaRPr lang="en-US" sz="1400" b="1" dirty="0">
              <a:solidFill>
                <a:schemeClr val="bg1"/>
              </a:solidFill>
            </a:endParaRPr>
          </a:p>
        </p:txBody>
      </p:sp>
      <p:sp>
        <p:nvSpPr>
          <p:cNvPr id="74" name="TextBox 73"/>
          <p:cNvSpPr txBox="1"/>
          <p:nvPr/>
        </p:nvSpPr>
        <p:spPr>
          <a:xfrm>
            <a:off x="4945197" y="4422699"/>
            <a:ext cx="742511" cy="215444"/>
          </a:xfrm>
          <a:prstGeom prst="rect">
            <a:avLst/>
          </a:prstGeom>
          <a:noFill/>
        </p:spPr>
        <p:txBody>
          <a:bodyPr wrap="none" lIns="0" tIns="0" rIns="0" bIns="0" rtlCol="0">
            <a:spAutoFit/>
          </a:bodyPr>
          <a:lstStyle/>
          <a:p>
            <a:pPr algn="ctr"/>
            <a:r>
              <a:rPr lang="en-US" sz="1400" b="1" dirty="0" smtClean="0">
                <a:solidFill>
                  <a:schemeClr val="bg1"/>
                </a:solidFill>
              </a:rPr>
              <a:t>Instagram</a:t>
            </a:r>
            <a:endParaRPr lang="en-US" sz="1400" b="1" dirty="0">
              <a:solidFill>
                <a:schemeClr val="bg1"/>
              </a:solidFill>
            </a:endParaRPr>
          </a:p>
        </p:txBody>
      </p:sp>
      <p:grpSp>
        <p:nvGrpSpPr>
          <p:cNvPr id="75" name="Group 74"/>
          <p:cNvGrpSpPr/>
          <p:nvPr/>
        </p:nvGrpSpPr>
        <p:grpSpPr>
          <a:xfrm>
            <a:off x="1406290" y="3635887"/>
            <a:ext cx="616408" cy="616408"/>
            <a:chOff x="2138721" y="2867884"/>
            <a:chExt cx="616408" cy="616408"/>
          </a:xfrm>
        </p:grpSpPr>
        <p:grpSp>
          <p:nvGrpSpPr>
            <p:cNvPr id="76" name="Group 21"/>
            <p:cNvGrpSpPr/>
            <p:nvPr/>
          </p:nvGrpSpPr>
          <p:grpSpPr>
            <a:xfrm>
              <a:off x="2138721" y="2867884"/>
              <a:ext cx="616408" cy="616408"/>
              <a:chOff x="2786183" y="1189182"/>
              <a:chExt cx="921712" cy="921712"/>
            </a:xfrm>
          </p:grpSpPr>
          <p:sp>
            <p:nvSpPr>
              <p:cNvPr id="78" name="Oval 77"/>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Oval 7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7" name="Freeform 9"/>
            <p:cNvSpPr>
              <a:spLocks noEditPoints="1"/>
            </p:cNvSpPr>
            <p:nvPr/>
          </p:nvSpPr>
          <p:spPr bwMode="auto">
            <a:xfrm>
              <a:off x="2299058" y="2994314"/>
              <a:ext cx="284074" cy="324058"/>
            </a:xfrm>
            <a:custGeom>
              <a:avLst/>
              <a:gdLst/>
              <a:ahLst/>
              <a:cxnLst>
                <a:cxn ang="0">
                  <a:pos x="128" y="0"/>
                </a:cxn>
                <a:cxn ang="0">
                  <a:pos x="128" y="82"/>
                </a:cxn>
                <a:cxn ang="0">
                  <a:pos x="148" y="109"/>
                </a:cxn>
                <a:cxn ang="0">
                  <a:pos x="146" y="84"/>
                </a:cxn>
                <a:cxn ang="0">
                  <a:pos x="100" y="86"/>
                </a:cxn>
                <a:cxn ang="0">
                  <a:pos x="130" y="106"/>
                </a:cxn>
                <a:cxn ang="0">
                  <a:pos x="155" y="113"/>
                </a:cxn>
                <a:cxn ang="0">
                  <a:pos x="192" y="151"/>
                </a:cxn>
                <a:cxn ang="0">
                  <a:pos x="192" y="76"/>
                </a:cxn>
                <a:cxn ang="0">
                  <a:pos x="130" y="190"/>
                </a:cxn>
                <a:cxn ang="0">
                  <a:pos x="130" y="115"/>
                </a:cxn>
                <a:cxn ang="0">
                  <a:pos x="130" y="190"/>
                </a:cxn>
                <a:cxn ang="0">
                  <a:pos x="114" y="193"/>
                </a:cxn>
                <a:cxn ang="0">
                  <a:pos x="66" y="280"/>
                </a:cxn>
                <a:cxn ang="0">
                  <a:pos x="69" y="281"/>
                </a:cxn>
                <a:cxn ang="0">
                  <a:pos x="191" y="281"/>
                </a:cxn>
                <a:cxn ang="0">
                  <a:pos x="194" y="280"/>
                </a:cxn>
                <a:cxn ang="0">
                  <a:pos x="146" y="193"/>
                </a:cxn>
                <a:cxn ang="0">
                  <a:pos x="177" y="154"/>
                </a:cxn>
                <a:cxn ang="0">
                  <a:pos x="203" y="241"/>
                </a:cxn>
                <a:cxn ang="0">
                  <a:pos x="254" y="242"/>
                </a:cxn>
                <a:cxn ang="0">
                  <a:pos x="256" y="241"/>
                </a:cxn>
                <a:cxn ang="0">
                  <a:pos x="208" y="154"/>
                </a:cxn>
                <a:cxn ang="0">
                  <a:pos x="84" y="145"/>
                </a:cxn>
                <a:cxn ang="0">
                  <a:pos x="102" y="114"/>
                </a:cxn>
                <a:cxn ang="0">
                  <a:pos x="27" y="114"/>
                </a:cxn>
                <a:cxn ang="0">
                  <a:pos x="98" y="186"/>
                </a:cxn>
                <a:cxn ang="0">
                  <a:pos x="80" y="154"/>
                </a:cxn>
                <a:cxn ang="0">
                  <a:pos x="0" y="202"/>
                </a:cxn>
                <a:cxn ang="0">
                  <a:pos x="0" y="242"/>
                </a:cxn>
                <a:cxn ang="0">
                  <a:pos x="57" y="253"/>
                </a:cxn>
                <a:cxn ang="0">
                  <a:pos x="98" y="186"/>
                </a:cxn>
                <a:cxn ang="0">
                  <a:pos x="98" y="186"/>
                </a:cxn>
              </a:cxnLst>
              <a:rect l="0" t="0" r="r" b="b"/>
              <a:pathLst>
                <a:path w="256" h="292">
                  <a:moveTo>
                    <a:pt x="87" y="41"/>
                  </a:moveTo>
                  <a:cubicBezTo>
                    <a:pt x="87" y="18"/>
                    <a:pt x="106" y="0"/>
                    <a:pt x="128" y="0"/>
                  </a:cubicBezTo>
                  <a:cubicBezTo>
                    <a:pt x="151" y="0"/>
                    <a:pt x="169" y="18"/>
                    <a:pt x="169" y="41"/>
                  </a:cubicBezTo>
                  <a:cubicBezTo>
                    <a:pt x="169" y="63"/>
                    <a:pt x="151" y="82"/>
                    <a:pt x="128" y="82"/>
                  </a:cubicBezTo>
                  <a:cubicBezTo>
                    <a:pt x="106" y="82"/>
                    <a:pt x="87" y="63"/>
                    <a:pt x="87" y="41"/>
                  </a:cubicBezTo>
                  <a:close/>
                  <a:moveTo>
                    <a:pt x="148" y="109"/>
                  </a:moveTo>
                  <a:cubicBezTo>
                    <a:pt x="148" y="101"/>
                    <a:pt x="151" y="92"/>
                    <a:pt x="156" y="86"/>
                  </a:cubicBezTo>
                  <a:cubicBezTo>
                    <a:pt x="153" y="85"/>
                    <a:pt x="149" y="84"/>
                    <a:pt x="146" y="84"/>
                  </a:cubicBezTo>
                  <a:cubicBezTo>
                    <a:pt x="111" y="84"/>
                    <a:pt x="111" y="84"/>
                    <a:pt x="111" y="84"/>
                  </a:cubicBezTo>
                  <a:cubicBezTo>
                    <a:pt x="107" y="84"/>
                    <a:pt x="104" y="85"/>
                    <a:pt x="100" y="86"/>
                  </a:cubicBezTo>
                  <a:cubicBezTo>
                    <a:pt x="105" y="93"/>
                    <a:pt x="109" y="102"/>
                    <a:pt x="109" y="111"/>
                  </a:cubicBezTo>
                  <a:cubicBezTo>
                    <a:pt x="115" y="108"/>
                    <a:pt x="122" y="106"/>
                    <a:pt x="130" y="106"/>
                  </a:cubicBezTo>
                  <a:cubicBezTo>
                    <a:pt x="136" y="106"/>
                    <a:pt x="142" y="107"/>
                    <a:pt x="148" y="109"/>
                  </a:cubicBezTo>
                  <a:close/>
                  <a:moveTo>
                    <a:pt x="155" y="113"/>
                  </a:moveTo>
                  <a:cubicBezTo>
                    <a:pt x="167" y="121"/>
                    <a:pt x="175" y="133"/>
                    <a:pt x="176" y="148"/>
                  </a:cubicBezTo>
                  <a:cubicBezTo>
                    <a:pt x="181" y="150"/>
                    <a:pt x="187" y="151"/>
                    <a:pt x="192" y="151"/>
                  </a:cubicBezTo>
                  <a:cubicBezTo>
                    <a:pt x="213" y="151"/>
                    <a:pt x="230" y="134"/>
                    <a:pt x="230" y="114"/>
                  </a:cubicBezTo>
                  <a:cubicBezTo>
                    <a:pt x="230" y="93"/>
                    <a:pt x="213" y="76"/>
                    <a:pt x="192" y="76"/>
                  </a:cubicBezTo>
                  <a:cubicBezTo>
                    <a:pt x="172" y="76"/>
                    <a:pt x="155" y="93"/>
                    <a:pt x="155" y="113"/>
                  </a:cubicBezTo>
                  <a:close/>
                  <a:moveTo>
                    <a:pt x="130" y="190"/>
                  </a:moveTo>
                  <a:cubicBezTo>
                    <a:pt x="151" y="190"/>
                    <a:pt x="168" y="173"/>
                    <a:pt x="168" y="152"/>
                  </a:cubicBezTo>
                  <a:cubicBezTo>
                    <a:pt x="168" y="132"/>
                    <a:pt x="151" y="115"/>
                    <a:pt x="130" y="115"/>
                  </a:cubicBezTo>
                  <a:cubicBezTo>
                    <a:pt x="109" y="115"/>
                    <a:pt x="92" y="132"/>
                    <a:pt x="92" y="152"/>
                  </a:cubicBezTo>
                  <a:cubicBezTo>
                    <a:pt x="92" y="173"/>
                    <a:pt x="109" y="190"/>
                    <a:pt x="130" y="190"/>
                  </a:cubicBezTo>
                  <a:close/>
                  <a:moveTo>
                    <a:pt x="146" y="193"/>
                  </a:moveTo>
                  <a:cubicBezTo>
                    <a:pt x="114" y="193"/>
                    <a:pt x="114" y="193"/>
                    <a:pt x="114" y="193"/>
                  </a:cubicBezTo>
                  <a:cubicBezTo>
                    <a:pt x="88" y="193"/>
                    <a:pt x="66" y="214"/>
                    <a:pt x="66" y="241"/>
                  </a:cubicBezTo>
                  <a:cubicBezTo>
                    <a:pt x="66" y="280"/>
                    <a:pt x="66" y="280"/>
                    <a:pt x="66" y="280"/>
                  </a:cubicBezTo>
                  <a:cubicBezTo>
                    <a:pt x="66" y="280"/>
                    <a:pt x="66" y="280"/>
                    <a:pt x="66" y="280"/>
                  </a:cubicBezTo>
                  <a:cubicBezTo>
                    <a:pt x="69" y="281"/>
                    <a:pt x="69" y="281"/>
                    <a:pt x="69" y="281"/>
                  </a:cubicBezTo>
                  <a:cubicBezTo>
                    <a:pt x="94" y="289"/>
                    <a:pt x="116" y="292"/>
                    <a:pt x="134" y="292"/>
                  </a:cubicBezTo>
                  <a:cubicBezTo>
                    <a:pt x="170" y="292"/>
                    <a:pt x="190" y="282"/>
                    <a:pt x="191" y="281"/>
                  </a:cubicBezTo>
                  <a:cubicBezTo>
                    <a:pt x="194" y="280"/>
                    <a:pt x="194" y="280"/>
                    <a:pt x="194" y="280"/>
                  </a:cubicBezTo>
                  <a:cubicBezTo>
                    <a:pt x="194" y="280"/>
                    <a:pt x="194" y="280"/>
                    <a:pt x="194" y="280"/>
                  </a:cubicBezTo>
                  <a:cubicBezTo>
                    <a:pt x="194" y="241"/>
                    <a:pt x="194" y="241"/>
                    <a:pt x="194" y="241"/>
                  </a:cubicBezTo>
                  <a:cubicBezTo>
                    <a:pt x="194" y="214"/>
                    <a:pt x="173" y="193"/>
                    <a:pt x="146" y="193"/>
                  </a:cubicBezTo>
                  <a:close/>
                  <a:moveTo>
                    <a:pt x="208" y="154"/>
                  </a:moveTo>
                  <a:cubicBezTo>
                    <a:pt x="177" y="154"/>
                    <a:pt x="177" y="154"/>
                    <a:pt x="177" y="154"/>
                  </a:cubicBezTo>
                  <a:cubicBezTo>
                    <a:pt x="176" y="167"/>
                    <a:pt x="171" y="178"/>
                    <a:pt x="162" y="186"/>
                  </a:cubicBezTo>
                  <a:cubicBezTo>
                    <a:pt x="186" y="193"/>
                    <a:pt x="203" y="215"/>
                    <a:pt x="203" y="241"/>
                  </a:cubicBezTo>
                  <a:cubicBezTo>
                    <a:pt x="203" y="253"/>
                    <a:pt x="203" y="253"/>
                    <a:pt x="203" y="253"/>
                  </a:cubicBezTo>
                  <a:cubicBezTo>
                    <a:pt x="234" y="252"/>
                    <a:pt x="252" y="243"/>
                    <a:pt x="254" y="242"/>
                  </a:cubicBezTo>
                  <a:cubicBezTo>
                    <a:pt x="256" y="241"/>
                    <a:pt x="256" y="241"/>
                    <a:pt x="256" y="241"/>
                  </a:cubicBezTo>
                  <a:cubicBezTo>
                    <a:pt x="256" y="241"/>
                    <a:pt x="256" y="241"/>
                    <a:pt x="256" y="241"/>
                  </a:cubicBezTo>
                  <a:cubicBezTo>
                    <a:pt x="256" y="202"/>
                    <a:pt x="256" y="202"/>
                    <a:pt x="256" y="202"/>
                  </a:cubicBezTo>
                  <a:cubicBezTo>
                    <a:pt x="256" y="175"/>
                    <a:pt x="235" y="154"/>
                    <a:pt x="208" y="154"/>
                  </a:cubicBezTo>
                  <a:close/>
                  <a:moveTo>
                    <a:pt x="64" y="151"/>
                  </a:moveTo>
                  <a:cubicBezTo>
                    <a:pt x="71" y="151"/>
                    <a:pt x="78" y="149"/>
                    <a:pt x="84" y="145"/>
                  </a:cubicBezTo>
                  <a:cubicBezTo>
                    <a:pt x="86" y="133"/>
                    <a:pt x="92" y="123"/>
                    <a:pt x="102" y="116"/>
                  </a:cubicBezTo>
                  <a:cubicBezTo>
                    <a:pt x="102" y="115"/>
                    <a:pt x="102" y="114"/>
                    <a:pt x="102" y="114"/>
                  </a:cubicBezTo>
                  <a:cubicBezTo>
                    <a:pt x="102" y="93"/>
                    <a:pt x="85" y="76"/>
                    <a:pt x="64" y="76"/>
                  </a:cubicBezTo>
                  <a:cubicBezTo>
                    <a:pt x="43" y="76"/>
                    <a:pt x="27" y="93"/>
                    <a:pt x="27" y="114"/>
                  </a:cubicBezTo>
                  <a:cubicBezTo>
                    <a:pt x="27" y="134"/>
                    <a:pt x="43" y="151"/>
                    <a:pt x="64" y="151"/>
                  </a:cubicBezTo>
                  <a:close/>
                  <a:moveTo>
                    <a:pt x="98" y="186"/>
                  </a:moveTo>
                  <a:cubicBezTo>
                    <a:pt x="89" y="178"/>
                    <a:pt x="84" y="167"/>
                    <a:pt x="84" y="154"/>
                  </a:cubicBezTo>
                  <a:cubicBezTo>
                    <a:pt x="82" y="154"/>
                    <a:pt x="81" y="154"/>
                    <a:pt x="80" y="154"/>
                  </a:cubicBezTo>
                  <a:cubicBezTo>
                    <a:pt x="48" y="154"/>
                    <a:pt x="48" y="154"/>
                    <a:pt x="48" y="154"/>
                  </a:cubicBezTo>
                  <a:cubicBezTo>
                    <a:pt x="22" y="154"/>
                    <a:pt x="0" y="175"/>
                    <a:pt x="0" y="202"/>
                  </a:cubicBezTo>
                  <a:cubicBezTo>
                    <a:pt x="0" y="241"/>
                    <a:pt x="0" y="241"/>
                    <a:pt x="0" y="241"/>
                  </a:cubicBezTo>
                  <a:cubicBezTo>
                    <a:pt x="0" y="242"/>
                    <a:pt x="0" y="242"/>
                    <a:pt x="0" y="242"/>
                  </a:cubicBezTo>
                  <a:cubicBezTo>
                    <a:pt x="3" y="242"/>
                    <a:pt x="3" y="242"/>
                    <a:pt x="3" y="242"/>
                  </a:cubicBezTo>
                  <a:cubicBezTo>
                    <a:pt x="23" y="249"/>
                    <a:pt x="41" y="252"/>
                    <a:pt x="57" y="253"/>
                  </a:cubicBezTo>
                  <a:cubicBezTo>
                    <a:pt x="57" y="241"/>
                    <a:pt x="57" y="241"/>
                    <a:pt x="57" y="241"/>
                  </a:cubicBezTo>
                  <a:cubicBezTo>
                    <a:pt x="57" y="215"/>
                    <a:pt x="74" y="193"/>
                    <a:pt x="98" y="186"/>
                  </a:cubicBezTo>
                  <a:close/>
                  <a:moveTo>
                    <a:pt x="98" y="186"/>
                  </a:moveTo>
                  <a:cubicBezTo>
                    <a:pt x="98" y="186"/>
                    <a:pt x="98" y="186"/>
                    <a:pt x="98" y="186"/>
                  </a:cubicBezTo>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0" name="Group 79"/>
          <p:cNvGrpSpPr/>
          <p:nvPr/>
        </p:nvGrpSpPr>
        <p:grpSpPr>
          <a:xfrm>
            <a:off x="3564665" y="2497870"/>
            <a:ext cx="616408" cy="616408"/>
            <a:chOff x="6412691" y="2896967"/>
            <a:chExt cx="616408" cy="616408"/>
          </a:xfrm>
        </p:grpSpPr>
        <p:grpSp>
          <p:nvGrpSpPr>
            <p:cNvPr id="81" name="Group 25"/>
            <p:cNvGrpSpPr/>
            <p:nvPr/>
          </p:nvGrpSpPr>
          <p:grpSpPr>
            <a:xfrm>
              <a:off x="6412691" y="2896967"/>
              <a:ext cx="616408" cy="616408"/>
              <a:chOff x="2786183" y="1189182"/>
              <a:chExt cx="921712" cy="921712"/>
            </a:xfrm>
          </p:grpSpPr>
          <p:sp>
            <p:nvSpPr>
              <p:cNvPr id="85" name="Oval 84"/>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2" name="Group 28"/>
            <p:cNvGrpSpPr/>
            <p:nvPr/>
          </p:nvGrpSpPr>
          <p:grpSpPr>
            <a:xfrm>
              <a:off x="6566422" y="3063819"/>
              <a:ext cx="319677" cy="300106"/>
              <a:chOff x="504825" y="971550"/>
              <a:chExt cx="1089026" cy="1022350"/>
            </a:xfrm>
            <a:solidFill>
              <a:schemeClr val="accent4"/>
            </a:solidFill>
          </p:grpSpPr>
          <p:sp>
            <p:nvSpPr>
              <p:cNvPr id="83" name="Freeform 82"/>
              <p:cNvSpPr>
                <a:spLocks noEditPoints="1"/>
              </p:cNvSpPr>
              <p:nvPr/>
            </p:nvSpPr>
            <p:spPr bwMode="auto">
              <a:xfrm>
                <a:off x="782638" y="971550"/>
                <a:ext cx="811213" cy="841375"/>
              </a:xfrm>
              <a:custGeom>
                <a:avLst/>
                <a:gdLst/>
                <a:ahLst/>
                <a:cxnLst>
                  <a:cxn ang="0">
                    <a:pos x="0" y="0"/>
                  </a:cxn>
                  <a:cxn ang="0">
                    <a:pos x="0" y="382"/>
                  </a:cxn>
                  <a:cxn ang="0">
                    <a:pos x="286" y="382"/>
                  </a:cxn>
                  <a:cxn ang="0">
                    <a:pos x="420" y="530"/>
                  </a:cxn>
                  <a:cxn ang="0">
                    <a:pos x="420" y="382"/>
                  </a:cxn>
                  <a:cxn ang="0">
                    <a:pos x="511" y="382"/>
                  </a:cxn>
                  <a:cxn ang="0">
                    <a:pos x="511" y="0"/>
                  </a:cxn>
                  <a:cxn ang="0">
                    <a:pos x="0" y="0"/>
                  </a:cxn>
                  <a:cxn ang="0">
                    <a:pos x="0" y="0"/>
                  </a:cxn>
                  <a:cxn ang="0">
                    <a:pos x="0" y="0"/>
                  </a:cxn>
                </a:cxnLst>
                <a:rect l="0" t="0" r="r" b="b"/>
                <a:pathLst>
                  <a:path w="511" h="530">
                    <a:moveTo>
                      <a:pt x="0" y="0"/>
                    </a:moveTo>
                    <a:lnTo>
                      <a:pt x="0" y="382"/>
                    </a:lnTo>
                    <a:lnTo>
                      <a:pt x="286" y="382"/>
                    </a:lnTo>
                    <a:lnTo>
                      <a:pt x="420" y="530"/>
                    </a:lnTo>
                    <a:lnTo>
                      <a:pt x="420" y="382"/>
                    </a:lnTo>
                    <a:lnTo>
                      <a:pt x="511" y="382"/>
                    </a:lnTo>
                    <a:lnTo>
                      <a:pt x="511" y="0"/>
                    </a:lnTo>
                    <a:lnTo>
                      <a:pt x="0" y="0"/>
                    </a:lnTo>
                    <a:close/>
                    <a:moveTo>
                      <a:pt x="0" y="0"/>
                    </a:moveTo>
                    <a:lnTo>
                      <a:pt x="0"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4" name="Freeform 31"/>
              <p:cNvSpPr>
                <a:spLocks noEditPoints="1"/>
              </p:cNvSpPr>
              <p:nvPr/>
            </p:nvSpPr>
            <p:spPr bwMode="auto">
              <a:xfrm>
                <a:off x="504825" y="1274763"/>
                <a:ext cx="695325" cy="719137"/>
              </a:xfrm>
              <a:custGeom>
                <a:avLst/>
                <a:gdLst/>
                <a:ahLst/>
                <a:cxnLst>
                  <a:cxn ang="0">
                    <a:pos x="426" y="226"/>
                  </a:cxn>
                  <a:cxn ang="0">
                    <a:pos x="139" y="226"/>
                  </a:cxn>
                  <a:cxn ang="0">
                    <a:pos x="139" y="0"/>
                  </a:cxn>
                  <a:cxn ang="0">
                    <a:pos x="0" y="0"/>
                  </a:cxn>
                  <a:cxn ang="0">
                    <a:pos x="0" y="327"/>
                  </a:cxn>
                  <a:cxn ang="0">
                    <a:pos x="79" y="327"/>
                  </a:cxn>
                  <a:cxn ang="0">
                    <a:pos x="79" y="453"/>
                  </a:cxn>
                  <a:cxn ang="0">
                    <a:pos x="192" y="327"/>
                  </a:cxn>
                  <a:cxn ang="0">
                    <a:pos x="438" y="327"/>
                  </a:cxn>
                  <a:cxn ang="0">
                    <a:pos x="438" y="241"/>
                  </a:cxn>
                  <a:cxn ang="0">
                    <a:pos x="426" y="226"/>
                  </a:cxn>
                  <a:cxn ang="0">
                    <a:pos x="426" y="226"/>
                  </a:cxn>
                  <a:cxn ang="0">
                    <a:pos x="426" y="226"/>
                  </a:cxn>
                </a:cxnLst>
                <a:rect l="0" t="0" r="r" b="b"/>
                <a:pathLst>
                  <a:path w="438" h="453">
                    <a:moveTo>
                      <a:pt x="426" y="226"/>
                    </a:moveTo>
                    <a:lnTo>
                      <a:pt x="139" y="226"/>
                    </a:lnTo>
                    <a:lnTo>
                      <a:pt x="139" y="0"/>
                    </a:lnTo>
                    <a:lnTo>
                      <a:pt x="0" y="0"/>
                    </a:lnTo>
                    <a:lnTo>
                      <a:pt x="0" y="327"/>
                    </a:lnTo>
                    <a:lnTo>
                      <a:pt x="79" y="327"/>
                    </a:lnTo>
                    <a:lnTo>
                      <a:pt x="79" y="453"/>
                    </a:lnTo>
                    <a:lnTo>
                      <a:pt x="192" y="327"/>
                    </a:lnTo>
                    <a:lnTo>
                      <a:pt x="438" y="327"/>
                    </a:lnTo>
                    <a:lnTo>
                      <a:pt x="438" y="241"/>
                    </a:lnTo>
                    <a:lnTo>
                      <a:pt x="426" y="226"/>
                    </a:lnTo>
                    <a:close/>
                    <a:moveTo>
                      <a:pt x="426" y="226"/>
                    </a:moveTo>
                    <a:lnTo>
                      <a:pt x="426" y="22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87" name="Group 86"/>
          <p:cNvGrpSpPr/>
          <p:nvPr/>
        </p:nvGrpSpPr>
        <p:grpSpPr>
          <a:xfrm>
            <a:off x="4998885" y="4745302"/>
            <a:ext cx="616408" cy="616408"/>
            <a:chOff x="5664096" y="2537414"/>
            <a:chExt cx="616408" cy="616408"/>
          </a:xfrm>
        </p:grpSpPr>
        <p:grpSp>
          <p:nvGrpSpPr>
            <p:cNvPr id="88" name="Group 33"/>
            <p:cNvGrpSpPr/>
            <p:nvPr/>
          </p:nvGrpSpPr>
          <p:grpSpPr>
            <a:xfrm>
              <a:off x="5664096" y="2537414"/>
              <a:ext cx="616408" cy="616408"/>
              <a:chOff x="2786183" y="1189182"/>
              <a:chExt cx="921712" cy="921712"/>
            </a:xfrm>
          </p:grpSpPr>
          <p:sp>
            <p:nvSpPr>
              <p:cNvPr id="94" name="Oval 93"/>
              <p:cNvSpPr/>
              <p:nvPr/>
            </p:nvSpPr>
            <p:spPr>
              <a:xfrm>
                <a:off x="2786183" y="1189182"/>
                <a:ext cx="921712" cy="92171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Oval 94"/>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9" name="Group 36"/>
            <p:cNvGrpSpPr/>
            <p:nvPr/>
          </p:nvGrpSpPr>
          <p:grpSpPr>
            <a:xfrm>
              <a:off x="5828448" y="2733085"/>
              <a:ext cx="308466" cy="233388"/>
              <a:chOff x="6629400" y="2008188"/>
              <a:chExt cx="600075" cy="454025"/>
            </a:xfrm>
            <a:solidFill>
              <a:schemeClr val="accent3"/>
            </a:solidFill>
          </p:grpSpPr>
          <p:sp>
            <p:nvSpPr>
              <p:cNvPr id="90" name="Freeform 17"/>
              <p:cNvSpPr>
                <a:spLocks noEditPoints="1"/>
              </p:cNvSpPr>
              <p:nvPr/>
            </p:nvSpPr>
            <p:spPr bwMode="auto">
              <a:xfrm>
                <a:off x="6629400" y="2008188"/>
                <a:ext cx="600075" cy="454025"/>
              </a:xfrm>
              <a:custGeom>
                <a:avLst/>
                <a:gdLst/>
                <a:ahLst/>
                <a:cxnLst>
                  <a:cxn ang="0">
                    <a:pos x="0" y="0"/>
                  </a:cxn>
                  <a:cxn ang="0">
                    <a:pos x="0" y="286"/>
                  </a:cxn>
                  <a:cxn ang="0">
                    <a:pos x="378" y="286"/>
                  </a:cxn>
                  <a:cxn ang="0">
                    <a:pos x="378" y="0"/>
                  </a:cxn>
                  <a:cxn ang="0">
                    <a:pos x="0" y="0"/>
                  </a:cxn>
                  <a:cxn ang="0">
                    <a:pos x="354" y="262"/>
                  </a:cxn>
                  <a:cxn ang="0">
                    <a:pos x="24" y="262"/>
                  </a:cxn>
                  <a:cxn ang="0">
                    <a:pos x="24" y="24"/>
                  </a:cxn>
                  <a:cxn ang="0">
                    <a:pos x="354" y="24"/>
                  </a:cxn>
                  <a:cxn ang="0">
                    <a:pos x="354" y="262"/>
                  </a:cxn>
                  <a:cxn ang="0">
                    <a:pos x="354" y="262"/>
                  </a:cxn>
                  <a:cxn ang="0">
                    <a:pos x="354" y="262"/>
                  </a:cxn>
                </a:cxnLst>
                <a:rect l="0" t="0" r="r" b="b"/>
                <a:pathLst>
                  <a:path w="378" h="286">
                    <a:moveTo>
                      <a:pt x="0" y="0"/>
                    </a:moveTo>
                    <a:lnTo>
                      <a:pt x="0" y="286"/>
                    </a:lnTo>
                    <a:lnTo>
                      <a:pt x="378" y="286"/>
                    </a:lnTo>
                    <a:lnTo>
                      <a:pt x="378" y="0"/>
                    </a:lnTo>
                    <a:lnTo>
                      <a:pt x="0" y="0"/>
                    </a:lnTo>
                    <a:close/>
                    <a:moveTo>
                      <a:pt x="354" y="262"/>
                    </a:moveTo>
                    <a:lnTo>
                      <a:pt x="24" y="262"/>
                    </a:lnTo>
                    <a:lnTo>
                      <a:pt x="24" y="24"/>
                    </a:lnTo>
                    <a:lnTo>
                      <a:pt x="354" y="24"/>
                    </a:lnTo>
                    <a:lnTo>
                      <a:pt x="354" y="262"/>
                    </a:lnTo>
                    <a:close/>
                    <a:moveTo>
                      <a:pt x="354" y="262"/>
                    </a:moveTo>
                    <a:lnTo>
                      <a:pt x="354" y="26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1" name="Freeform 18"/>
              <p:cNvSpPr>
                <a:spLocks noEditPoints="1"/>
              </p:cNvSpPr>
              <p:nvPr/>
            </p:nvSpPr>
            <p:spPr bwMode="auto">
              <a:xfrm>
                <a:off x="6629400" y="2008188"/>
                <a:ext cx="600075" cy="454025"/>
              </a:xfrm>
              <a:custGeom>
                <a:avLst/>
                <a:gdLst/>
                <a:ahLst/>
                <a:cxnLst>
                  <a:cxn ang="0">
                    <a:pos x="0" y="0"/>
                  </a:cxn>
                  <a:cxn ang="0">
                    <a:pos x="0" y="286"/>
                  </a:cxn>
                  <a:cxn ang="0">
                    <a:pos x="378" y="286"/>
                  </a:cxn>
                  <a:cxn ang="0">
                    <a:pos x="378" y="0"/>
                  </a:cxn>
                  <a:cxn ang="0">
                    <a:pos x="0" y="0"/>
                  </a:cxn>
                  <a:cxn ang="0">
                    <a:pos x="354" y="262"/>
                  </a:cxn>
                  <a:cxn ang="0">
                    <a:pos x="24" y="262"/>
                  </a:cxn>
                  <a:cxn ang="0">
                    <a:pos x="24" y="24"/>
                  </a:cxn>
                  <a:cxn ang="0">
                    <a:pos x="354" y="24"/>
                  </a:cxn>
                  <a:cxn ang="0">
                    <a:pos x="354" y="262"/>
                  </a:cxn>
                  <a:cxn ang="0">
                    <a:pos x="354" y="262"/>
                  </a:cxn>
                  <a:cxn ang="0">
                    <a:pos x="354" y="262"/>
                  </a:cxn>
                </a:cxnLst>
                <a:rect l="0" t="0" r="r" b="b"/>
                <a:pathLst>
                  <a:path w="378" h="286">
                    <a:moveTo>
                      <a:pt x="0" y="0"/>
                    </a:moveTo>
                    <a:lnTo>
                      <a:pt x="0" y="286"/>
                    </a:lnTo>
                    <a:lnTo>
                      <a:pt x="378" y="286"/>
                    </a:lnTo>
                    <a:lnTo>
                      <a:pt x="378" y="0"/>
                    </a:lnTo>
                    <a:lnTo>
                      <a:pt x="0" y="0"/>
                    </a:lnTo>
                    <a:moveTo>
                      <a:pt x="354" y="262"/>
                    </a:moveTo>
                    <a:lnTo>
                      <a:pt x="24" y="262"/>
                    </a:lnTo>
                    <a:lnTo>
                      <a:pt x="24" y="24"/>
                    </a:lnTo>
                    <a:lnTo>
                      <a:pt x="354" y="24"/>
                    </a:lnTo>
                    <a:lnTo>
                      <a:pt x="354" y="262"/>
                    </a:lnTo>
                    <a:moveTo>
                      <a:pt x="354" y="262"/>
                    </a:moveTo>
                    <a:lnTo>
                      <a:pt x="354" y="262"/>
                    </a:ln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2" name="Freeform 19"/>
              <p:cNvSpPr>
                <a:spLocks noEditPoints="1"/>
              </p:cNvSpPr>
              <p:nvPr/>
            </p:nvSpPr>
            <p:spPr bwMode="auto">
              <a:xfrm>
                <a:off x="7042150" y="2084388"/>
                <a:ext cx="111125" cy="112713"/>
              </a:xfrm>
              <a:custGeom>
                <a:avLst/>
                <a:gdLst/>
                <a:ahLst/>
                <a:cxnLst>
                  <a:cxn ang="0">
                    <a:pos x="29" y="15"/>
                  </a:cxn>
                  <a:cxn ang="0">
                    <a:pos x="15" y="29"/>
                  </a:cxn>
                  <a:cxn ang="0">
                    <a:pos x="0" y="15"/>
                  </a:cxn>
                  <a:cxn ang="0">
                    <a:pos x="15" y="0"/>
                  </a:cxn>
                  <a:cxn ang="0">
                    <a:pos x="29" y="15"/>
                  </a:cxn>
                  <a:cxn ang="0">
                    <a:pos x="29" y="15"/>
                  </a:cxn>
                  <a:cxn ang="0">
                    <a:pos x="29" y="15"/>
                  </a:cxn>
                </a:cxnLst>
                <a:rect l="0" t="0" r="r" b="b"/>
                <a:pathLst>
                  <a:path w="29" h="29">
                    <a:moveTo>
                      <a:pt x="29" y="15"/>
                    </a:moveTo>
                    <a:cubicBezTo>
                      <a:pt x="29" y="23"/>
                      <a:pt x="23" y="29"/>
                      <a:pt x="15" y="29"/>
                    </a:cubicBezTo>
                    <a:cubicBezTo>
                      <a:pt x="7" y="29"/>
                      <a:pt x="0" y="23"/>
                      <a:pt x="0" y="15"/>
                    </a:cubicBezTo>
                    <a:cubicBezTo>
                      <a:pt x="0" y="7"/>
                      <a:pt x="7" y="0"/>
                      <a:pt x="15" y="0"/>
                    </a:cubicBezTo>
                    <a:cubicBezTo>
                      <a:pt x="23" y="0"/>
                      <a:pt x="29" y="7"/>
                      <a:pt x="29" y="15"/>
                    </a:cubicBezTo>
                    <a:close/>
                    <a:moveTo>
                      <a:pt x="29" y="15"/>
                    </a:moveTo>
                    <a:cubicBezTo>
                      <a:pt x="29" y="15"/>
                      <a:pt x="29" y="15"/>
                      <a:pt x="29" y="15"/>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3" name="Freeform 20"/>
              <p:cNvSpPr>
                <a:spLocks noEditPoints="1"/>
              </p:cNvSpPr>
              <p:nvPr/>
            </p:nvSpPr>
            <p:spPr bwMode="auto">
              <a:xfrm>
                <a:off x="6705600" y="2122488"/>
                <a:ext cx="455613" cy="266700"/>
              </a:xfrm>
              <a:custGeom>
                <a:avLst/>
                <a:gdLst/>
                <a:ahLst/>
                <a:cxnLst>
                  <a:cxn ang="0">
                    <a:pos x="79" y="29"/>
                  </a:cxn>
                  <a:cxn ang="0">
                    <a:pos x="59" y="48"/>
                  </a:cxn>
                  <a:cxn ang="0">
                    <a:pos x="25" y="0"/>
                  </a:cxn>
                  <a:cxn ang="0">
                    <a:pos x="0" y="69"/>
                  </a:cxn>
                  <a:cxn ang="0">
                    <a:pos x="119" y="69"/>
                  </a:cxn>
                  <a:cxn ang="0">
                    <a:pos x="79" y="29"/>
                  </a:cxn>
                  <a:cxn ang="0">
                    <a:pos x="79" y="29"/>
                  </a:cxn>
                  <a:cxn ang="0">
                    <a:pos x="79" y="29"/>
                  </a:cxn>
                </a:cxnLst>
                <a:rect l="0" t="0" r="r" b="b"/>
                <a:pathLst>
                  <a:path w="119" h="69">
                    <a:moveTo>
                      <a:pt x="79" y="29"/>
                    </a:moveTo>
                    <a:cubicBezTo>
                      <a:pt x="70" y="29"/>
                      <a:pt x="71" y="48"/>
                      <a:pt x="59" y="48"/>
                    </a:cubicBezTo>
                    <a:cubicBezTo>
                      <a:pt x="47" y="48"/>
                      <a:pt x="40" y="0"/>
                      <a:pt x="25" y="0"/>
                    </a:cubicBezTo>
                    <a:cubicBezTo>
                      <a:pt x="10" y="0"/>
                      <a:pt x="0" y="69"/>
                      <a:pt x="0" y="69"/>
                    </a:cubicBezTo>
                    <a:cubicBezTo>
                      <a:pt x="119" y="69"/>
                      <a:pt x="119" y="69"/>
                      <a:pt x="119" y="69"/>
                    </a:cubicBezTo>
                    <a:cubicBezTo>
                      <a:pt x="119" y="69"/>
                      <a:pt x="88" y="29"/>
                      <a:pt x="79" y="29"/>
                    </a:cubicBezTo>
                    <a:close/>
                    <a:moveTo>
                      <a:pt x="79" y="29"/>
                    </a:moveTo>
                    <a:cubicBezTo>
                      <a:pt x="79" y="29"/>
                      <a:pt x="79" y="29"/>
                      <a:pt x="79" y="29"/>
                    </a:cubicBezTo>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96" name="Group 95"/>
          <p:cNvGrpSpPr/>
          <p:nvPr/>
        </p:nvGrpSpPr>
        <p:grpSpPr>
          <a:xfrm>
            <a:off x="7155632" y="2816728"/>
            <a:ext cx="632086" cy="632086"/>
            <a:chOff x="3323671" y="3667874"/>
            <a:chExt cx="632086" cy="632086"/>
          </a:xfrm>
        </p:grpSpPr>
        <p:grpSp>
          <p:nvGrpSpPr>
            <p:cNvPr id="97" name="Group 42"/>
            <p:cNvGrpSpPr/>
            <p:nvPr/>
          </p:nvGrpSpPr>
          <p:grpSpPr>
            <a:xfrm>
              <a:off x="3323671" y="3667874"/>
              <a:ext cx="632086" cy="632086"/>
              <a:chOff x="2786183" y="1189182"/>
              <a:chExt cx="921712" cy="921712"/>
            </a:xfrm>
          </p:grpSpPr>
          <p:sp>
            <p:nvSpPr>
              <p:cNvPr id="101" name="Oval 100"/>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Oval 101"/>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98" name="Group 45"/>
            <p:cNvGrpSpPr/>
            <p:nvPr/>
          </p:nvGrpSpPr>
          <p:grpSpPr>
            <a:xfrm>
              <a:off x="3534450" y="3803610"/>
              <a:ext cx="210536" cy="360621"/>
              <a:chOff x="1668463" y="3354388"/>
              <a:chExt cx="641350" cy="1098550"/>
            </a:xfrm>
            <a:solidFill>
              <a:schemeClr val="accent3"/>
            </a:solidFill>
          </p:grpSpPr>
          <p:sp>
            <p:nvSpPr>
              <p:cNvPr id="99" name="Freeform 36"/>
              <p:cNvSpPr>
                <a:spLocks noEditPoints="1"/>
              </p:cNvSpPr>
              <p:nvPr/>
            </p:nvSpPr>
            <p:spPr bwMode="auto">
              <a:xfrm>
                <a:off x="1752600" y="3438526"/>
                <a:ext cx="473075" cy="768350"/>
              </a:xfrm>
              <a:custGeom>
                <a:avLst/>
                <a:gdLst/>
                <a:ahLst/>
                <a:cxnLst>
                  <a:cxn ang="0">
                    <a:pos x="13" y="197"/>
                  </a:cxn>
                  <a:cxn ang="0">
                    <a:pos x="27" y="191"/>
                  </a:cxn>
                  <a:cxn ang="0">
                    <a:pos x="29" y="189"/>
                  </a:cxn>
                  <a:cxn ang="0">
                    <a:pos x="32" y="181"/>
                  </a:cxn>
                  <a:cxn ang="0">
                    <a:pos x="36" y="176"/>
                  </a:cxn>
                  <a:cxn ang="0">
                    <a:pos x="37" y="174"/>
                  </a:cxn>
                  <a:cxn ang="0">
                    <a:pos x="39" y="162"/>
                  </a:cxn>
                  <a:cxn ang="0">
                    <a:pos x="38" y="160"/>
                  </a:cxn>
                  <a:cxn ang="0">
                    <a:pos x="31" y="146"/>
                  </a:cxn>
                  <a:cxn ang="0">
                    <a:pos x="29" y="138"/>
                  </a:cxn>
                  <a:cxn ang="0">
                    <a:pos x="26" y="127"/>
                  </a:cxn>
                  <a:cxn ang="0">
                    <a:pos x="26" y="124"/>
                  </a:cxn>
                  <a:cxn ang="0">
                    <a:pos x="28" y="119"/>
                  </a:cxn>
                  <a:cxn ang="0">
                    <a:pos x="29" y="117"/>
                  </a:cxn>
                  <a:cxn ang="0">
                    <a:pos x="29" y="100"/>
                  </a:cxn>
                  <a:cxn ang="0">
                    <a:pos x="29" y="89"/>
                  </a:cxn>
                  <a:cxn ang="0">
                    <a:pos x="38" y="74"/>
                  </a:cxn>
                  <a:cxn ang="0">
                    <a:pos x="63" y="63"/>
                  </a:cxn>
                  <a:cxn ang="0">
                    <a:pos x="77" y="61"/>
                  </a:cxn>
                  <a:cxn ang="0">
                    <a:pos x="81" y="61"/>
                  </a:cxn>
                  <a:cxn ang="0">
                    <a:pos x="81" y="62"/>
                  </a:cxn>
                  <a:cxn ang="0">
                    <a:pos x="78" y="64"/>
                  </a:cxn>
                  <a:cxn ang="0">
                    <a:pos x="79" y="69"/>
                  </a:cxn>
                  <a:cxn ang="0">
                    <a:pos x="91" y="80"/>
                  </a:cxn>
                  <a:cxn ang="0">
                    <a:pos x="96" y="92"/>
                  </a:cxn>
                  <a:cxn ang="0">
                    <a:pos x="96" y="117"/>
                  </a:cxn>
                  <a:cxn ang="0">
                    <a:pos x="98" y="121"/>
                  </a:cxn>
                  <a:cxn ang="0">
                    <a:pos x="99" y="122"/>
                  </a:cxn>
                  <a:cxn ang="0">
                    <a:pos x="98" y="135"/>
                  </a:cxn>
                  <a:cxn ang="0">
                    <a:pos x="98" y="136"/>
                  </a:cxn>
                  <a:cxn ang="0">
                    <a:pos x="91" y="154"/>
                  </a:cxn>
                  <a:cxn ang="0">
                    <a:pos x="90" y="155"/>
                  </a:cxn>
                  <a:cxn ang="0">
                    <a:pos x="87" y="174"/>
                  </a:cxn>
                  <a:cxn ang="0">
                    <a:pos x="88" y="176"/>
                  </a:cxn>
                  <a:cxn ang="0">
                    <a:pos x="91" y="181"/>
                  </a:cxn>
                  <a:cxn ang="0">
                    <a:pos x="94" y="190"/>
                  </a:cxn>
                  <a:cxn ang="0">
                    <a:pos x="97" y="192"/>
                  </a:cxn>
                  <a:cxn ang="0">
                    <a:pos x="124" y="203"/>
                  </a:cxn>
                  <a:cxn ang="0">
                    <a:pos x="124" y="0"/>
                  </a:cxn>
                  <a:cxn ang="0">
                    <a:pos x="0" y="0"/>
                  </a:cxn>
                  <a:cxn ang="0">
                    <a:pos x="0" y="203"/>
                  </a:cxn>
                  <a:cxn ang="0">
                    <a:pos x="13" y="197"/>
                  </a:cxn>
                  <a:cxn ang="0">
                    <a:pos x="13" y="197"/>
                  </a:cxn>
                  <a:cxn ang="0">
                    <a:pos x="13" y="197"/>
                  </a:cxn>
                </a:cxnLst>
                <a:rect l="0" t="0" r="r" b="b"/>
                <a:pathLst>
                  <a:path w="124" h="203">
                    <a:moveTo>
                      <a:pt x="13" y="197"/>
                    </a:moveTo>
                    <a:cubicBezTo>
                      <a:pt x="17" y="195"/>
                      <a:pt x="22" y="194"/>
                      <a:pt x="27" y="191"/>
                    </a:cubicBezTo>
                    <a:cubicBezTo>
                      <a:pt x="28" y="191"/>
                      <a:pt x="29" y="190"/>
                      <a:pt x="29" y="189"/>
                    </a:cubicBezTo>
                    <a:cubicBezTo>
                      <a:pt x="30" y="187"/>
                      <a:pt x="31" y="184"/>
                      <a:pt x="32" y="181"/>
                    </a:cubicBezTo>
                    <a:cubicBezTo>
                      <a:pt x="33" y="179"/>
                      <a:pt x="33" y="177"/>
                      <a:pt x="36" y="176"/>
                    </a:cubicBezTo>
                    <a:cubicBezTo>
                      <a:pt x="36" y="176"/>
                      <a:pt x="37" y="175"/>
                      <a:pt x="37" y="174"/>
                    </a:cubicBezTo>
                    <a:cubicBezTo>
                      <a:pt x="38" y="170"/>
                      <a:pt x="38" y="166"/>
                      <a:pt x="39" y="162"/>
                    </a:cubicBezTo>
                    <a:cubicBezTo>
                      <a:pt x="39" y="161"/>
                      <a:pt x="38" y="160"/>
                      <a:pt x="38" y="160"/>
                    </a:cubicBezTo>
                    <a:cubicBezTo>
                      <a:pt x="34" y="156"/>
                      <a:pt x="32" y="151"/>
                      <a:pt x="31" y="146"/>
                    </a:cubicBezTo>
                    <a:cubicBezTo>
                      <a:pt x="31" y="143"/>
                      <a:pt x="29" y="141"/>
                      <a:pt x="29" y="138"/>
                    </a:cubicBezTo>
                    <a:cubicBezTo>
                      <a:pt x="28" y="135"/>
                      <a:pt x="27" y="131"/>
                      <a:pt x="26" y="127"/>
                    </a:cubicBezTo>
                    <a:cubicBezTo>
                      <a:pt x="26" y="126"/>
                      <a:pt x="26" y="125"/>
                      <a:pt x="26" y="124"/>
                    </a:cubicBezTo>
                    <a:cubicBezTo>
                      <a:pt x="25" y="122"/>
                      <a:pt x="25" y="120"/>
                      <a:pt x="28" y="119"/>
                    </a:cubicBezTo>
                    <a:cubicBezTo>
                      <a:pt x="28" y="119"/>
                      <a:pt x="29" y="118"/>
                      <a:pt x="29" y="117"/>
                    </a:cubicBezTo>
                    <a:cubicBezTo>
                      <a:pt x="29" y="111"/>
                      <a:pt x="29" y="105"/>
                      <a:pt x="29" y="100"/>
                    </a:cubicBezTo>
                    <a:cubicBezTo>
                      <a:pt x="29" y="96"/>
                      <a:pt x="29" y="93"/>
                      <a:pt x="29" y="89"/>
                    </a:cubicBezTo>
                    <a:cubicBezTo>
                      <a:pt x="30" y="83"/>
                      <a:pt x="34" y="78"/>
                      <a:pt x="38" y="74"/>
                    </a:cubicBezTo>
                    <a:cubicBezTo>
                      <a:pt x="46" y="68"/>
                      <a:pt x="54" y="65"/>
                      <a:pt x="63" y="63"/>
                    </a:cubicBezTo>
                    <a:cubicBezTo>
                      <a:pt x="68" y="62"/>
                      <a:pt x="72" y="62"/>
                      <a:pt x="77" y="61"/>
                    </a:cubicBezTo>
                    <a:cubicBezTo>
                      <a:pt x="78" y="61"/>
                      <a:pt x="79" y="61"/>
                      <a:pt x="81" y="61"/>
                    </a:cubicBezTo>
                    <a:cubicBezTo>
                      <a:pt x="81" y="61"/>
                      <a:pt x="81" y="61"/>
                      <a:pt x="81" y="62"/>
                    </a:cubicBezTo>
                    <a:cubicBezTo>
                      <a:pt x="80" y="62"/>
                      <a:pt x="79" y="63"/>
                      <a:pt x="78" y="64"/>
                    </a:cubicBezTo>
                    <a:cubicBezTo>
                      <a:pt x="77" y="66"/>
                      <a:pt x="77" y="67"/>
                      <a:pt x="79" y="69"/>
                    </a:cubicBezTo>
                    <a:cubicBezTo>
                      <a:pt x="83" y="72"/>
                      <a:pt x="87" y="76"/>
                      <a:pt x="91" y="80"/>
                    </a:cubicBezTo>
                    <a:cubicBezTo>
                      <a:pt x="95" y="83"/>
                      <a:pt x="96" y="87"/>
                      <a:pt x="96" y="92"/>
                    </a:cubicBezTo>
                    <a:cubicBezTo>
                      <a:pt x="96" y="100"/>
                      <a:pt x="96" y="109"/>
                      <a:pt x="96" y="117"/>
                    </a:cubicBezTo>
                    <a:cubicBezTo>
                      <a:pt x="96" y="118"/>
                      <a:pt x="96" y="120"/>
                      <a:pt x="98" y="121"/>
                    </a:cubicBezTo>
                    <a:cubicBezTo>
                      <a:pt x="99" y="121"/>
                      <a:pt x="99" y="122"/>
                      <a:pt x="99" y="122"/>
                    </a:cubicBezTo>
                    <a:cubicBezTo>
                      <a:pt x="99" y="127"/>
                      <a:pt x="98" y="131"/>
                      <a:pt x="98" y="135"/>
                    </a:cubicBezTo>
                    <a:cubicBezTo>
                      <a:pt x="98" y="135"/>
                      <a:pt x="98" y="135"/>
                      <a:pt x="98" y="136"/>
                    </a:cubicBezTo>
                    <a:cubicBezTo>
                      <a:pt x="94" y="141"/>
                      <a:pt x="93" y="148"/>
                      <a:pt x="91" y="154"/>
                    </a:cubicBezTo>
                    <a:cubicBezTo>
                      <a:pt x="91" y="154"/>
                      <a:pt x="91" y="154"/>
                      <a:pt x="90" y="155"/>
                    </a:cubicBezTo>
                    <a:cubicBezTo>
                      <a:pt x="85" y="160"/>
                      <a:pt x="87" y="168"/>
                      <a:pt x="87" y="174"/>
                    </a:cubicBezTo>
                    <a:cubicBezTo>
                      <a:pt x="87" y="175"/>
                      <a:pt x="87" y="176"/>
                      <a:pt x="88" y="176"/>
                    </a:cubicBezTo>
                    <a:cubicBezTo>
                      <a:pt x="90" y="177"/>
                      <a:pt x="91" y="179"/>
                      <a:pt x="91" y="181"/>
                    </a:cubicBezTo>
                    <a:cubicBezTo>
                      <a:pt x="92" y="184"/>
                      <a:pt x="93" y="187"/>
                      <a:pt x="94" y="190"/>
                    </a:cubicBezTo>
                    <a:cubicBezTo>
                      <a:pt x="95" y="191"/>
                      <a:pt x="96" y="191"/>
                      <a:pt x="97" y="192"/>
                    </a:cubicBezTo>
                    <a:cubicBezTo>
                      <a:pt x="106" y="195"/>
                      <a:pt x="115" y="199"/>
                      <a:pt x="124" y="203"/>
                    </a:cubicBezTo>
                    <a:cubicBezTo>
                      <a:pt x="124" y="0"/>
                      <a:pt x="124" y="0"/>
                      <a:pt x="124" y="0"/>
                    </a:cubicBezTo>
                    <a:cubicBezTo>
                      <a:pt x="0" y="0"/>
                      <a:pt x="0" y="0"/>
                      <a:pt x="0" y="0"/>
                    </a:cubicBezTo>
                    <a:cubicBezTo>
                      <a:pt x="0" y="203"/>
                      <a:pt x="0" y="203"/>
                      <a:pt x="0" y="203"/>
                    </a:cubicBezTo>
                    <a:cubicBezTo>
                      <a:pt x="4" y="201"/>
                      <a:pt x="8" y="199"/>
                      <a:pt x="13" y="197"/>
                    </a:cubicBezTo>
                    <a:close/>
                    <a:moveTo>
                      <a:pt x="13" y="197"/>
                    </a:moveTo>
                    <a:cubicBezTo>
                      <a:pt x="13" y="197"/>
                      <a:pt x="13" y="197"/>
                      <a:pt x="13" y="197"/>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0" name="Freeform 37"/>
              <p:cNvSpPr>
                <a:spLocks noEditPoints="1"/>
              </p:cNvSpPr>
              <p:nvPr/>
            </p:nvSpPr>
            <p:spPr bwMode="auto">
              <a:xfrm>
                <a:off x="1668463" y="3354388"/>
                <a:ext cx="641350" cy="1098550"/>
              </a:xfrm>
              <a:custGeom>
                <a:avLst/>
                <a:gdLst/>
                <a:ahLst/>
                <a:cxnLst>
                  <a:cxn ang="0">
                    <a:pos x="149" y="0"/>
                  </a:cxn>
                  <a:cxn ang="0">
                    <a:pos x="20" y="0"/>
                  </a:cxn>
                  <a:cxn ang="0">
                    <a:pos x="0" y="20"/>
                  </a:cxn>
                  <a:cxn ang="0">
                    <a:pos x="0" y="270"/>
                  </a:cxn>
                  <a:cxn ang="0">
                    <a:pos x="20" y="290"/>
                  </a:cxn>
                  <a:cxn ang="0">
                    <a:pos x="149" y="290"/>
                  </a:cxn>
                  <a:cxn ang="0">
                    <a:pos x="168" y="270"/>
                  </a:cxn>
                  <a:cxn ang="0">
                    <a:pos x="168" y="20"/>
                  </a:cxn>
                  <a:cxn ang="0">
                    <a:pos x="149" y="0"/>
                  </a:cxn>
                  <a:cxn ang="0">
                    <a:pos x="55" y="276"/>
                  </a:cxn>
                  <a:cxn ang="0">
                    <a:pos x="39" y="276"/>
                  </a:cxn>
                  <a:cxn ang="0">
                    <a:pos x="33" y="270"/>
                  </a:cxn>
                  <a:cxn ang="0">
                    <a:pos x="39" y="265"/>
                  </a:cxn>
                  <a:cxn ang="0">
                    <a:pos x="55" y="265"/>
                  </a:cxn>
                  <a:cxn ang="0">
                    <a:pos x="61" y="270"/>
                  </a:cxn>
                  <a:cxn ang="0">
                    <a:pos x="55" y="276"/>
                  </a:cxn>
                  <a:cxn ang="0">
                    <a:pos x="84" y="280"/>
                  </a:cxn>
                  <a:cxn ang="0">
                    <a:pos x="74" y="270"/>
                  </a:cxn>
                  <a:cxn ang="0">
                    <a:pos x="84" y="261"/>
                  </a:cxn>
                  <a:cxn ang="0">
                    <a:pos x="94" y="270"/>
                  </a:cxn>
                  <a:cxn ang="0">
                    <a:pos x="84" y="280"/>
                  </a:cxn>
                  <a:cxn ang="0">
                    <a:pos x="129" y="276"/>
                  </a:cxn>
                  <a:cxn ang="0">
                    <a:pos x="113" y="276"/>
                  </a:cxn>
                  <a:cxn ang="0">
                    <a:pos x="107" y="270"/>
                  </a:cxn>
                  <a:cxn ang="0">
                    <a:pos x="113" y="265"/>
                  </a:cxn>
                  <a:cxn ang="0">
                    <a:pos x="129" y="265"/>
                  </a:cxn>
                  <a:cxn ang="0">
                    <a:pos x="135" y="270"/>
                  </a:cxn>
                  <a:cxn ang="0">
                    <a:pos x="129" y="276"/>
                  </a:cxn>
                  <a:cxn ang="0">
                    <a:pos x="155" y="254"/>
                  </a:cxn>
                  <a:cxn ang="0">
                    <a:pos x="14" y="254"/>
                  </a:cxn>
                  <a:cxn ang="0">
                    <a:pos x="14" y="13"/>
                  </a:cxn>
                  <a:cxn ang="0">
                    <a:pos x="155" y="13"/>
                  </a:cxn>
                  <a:cxn ang="0">
                    <a:pos x="155" y="254"/>
                  </a:cxn>
                  <a:cxn ang="0">
                    <a:pos x="155" y="254"/>
                  </a:cxn>
                  <a:cxn ang="0">
                    <a:pos x="155" y="254"/>
                  </a:cxn>
                </a:cxnLst>
                <a:rect l="0" t="0" r="r" b="b"/>
                <a:pathLst>
                  <a:path w="168" h="290">
                    <a:moveTo>
                      <a:pt x="149" y="0"/>
                    </a:moveTo>
                    <a:cubicBezTo>
                      <a:pt x="20" y="0"/>
                      <a:pt x="20" y="0"/>
                      <a:pt x="20" y="0"/>
                    </a:cubicBezTo>
                    <a:cubicBezTo>
                      <a:pt x="9" y="0"/>
                      <a:pt x="0" y="9"/>
                      <a:pt x="0" y="20"/>
                    </a:cubicBezTo>
                    <a:cubicBezTo>
                      <a:pt x="0" y="270"/>
                      <a:pt x="0" y="270"/>
                      <a:pt x="0" y="270"/>
                    </a:cubicBezTo>
                    <a:cubicBezTo>
                      <a:pt x="0" y="281"/>
                      <a:pt x="9" y="290"/>
                      <a:pt x="20" y="290"/>
                    </a:cubicBezTo>
                    <a:cubicBezTo>
                      <a:pt x="149" y="290"/>
                      <a:pt x="149" y="290"/>
                      <a:pt x="149" y="290"/>
                    </a:cubicBezTo>
                    <a:cubicBezTo>
                      <a:pt x="159" y="290"/>
                      <a:pt x="168" y="281"/>
                      <a:pt x="168" y="270"/>
                    </a:cubicBezTo>
                    <a:cubicBezTo>
                      <a:pt x="168" y="20"/>
                      <a:pt x="168" y="20"/>
                      <a:pt x="168" y="20"/>
                    </a:cubicBezTo>
                    <a:cubicBezTo>
                      <a:pt x="168" y="9"/>
                      <a:pt x="159" y="0"/>
                      <a:pt x="149" y="0"/>
                    </a:cubicBezTo>
                    <a:close/>
                    <a:moveTo>
                      <a:pt x="55" y="276"/>
                    </a:moveTo>
                    <a:cubicBezTo>
                      <a:pt x="39" y="276"/>
                      <a:pt x="39" y="276"/>
                      <a:pt x="39" y="276"/>
                    </a:cubicBezTo>
                    <a:cubicBezTo>
                      <a:pt x="36" y="276"/>
                      <a:pt x="33" y="273"/>
                      <a:pt x="33" y="270"/>
                    </a:cubicBezTo>
                    <a:cubicBezTo>
                      <a:pt x="33" y="267"/>
                      <a:pt x="36" y="265"/>
                      <a:pt x="39" y="265"/>
                    </a:cubicBezTo>
                    <a:cubicBezTo>
                      <a:pt x="55" y="265"/>
                      <a:pt x="55" y="265"/>
                      <a:pt x="55" y="265"/>
                    </a:cubicBezTo>
                    <a:cubicBezTo>
                      <a:pt x="58" y="265"/>
                      <a:pt x="61" y="267"/>
                      <a:pt x="61" y="270"/>
                    </a:cubicBezTo>
                    <a:cubicBezTo>
                      <a:pt x="61" y="273"/>
                      <a:pt x="58" y="276"/>
                      <a:pt x="55" y="276"/>
                    </a:cubicBezTo>
                    <a:close/>
                    <a:moveTo>
                      <a:pt x="84" y="280"/>
                    </a:moveTo>
                    <a:cubicBezTo>
                      <a:pt x="79" y="280"/>
                      <a:pt x="74" y="276"/>
                      <a:pt x="74" y="270"/>
                    </a:cubicBezTo>
                    <a:cubicBezTo>
                      <a:pt x="74" y="265"/>
                      <a:pt x="79" y="261"/>
                      <a:pt x="84" y="261"/>
                    </a:cubicBezTo>
                    <a:cubicBezTo>
                      <a:pt x="90" y="261"/>
                      <a:pt x="94" y="265"/>
                      <a:pt x="94" y="270"/>
                    </a:cubicBezTo>
                    <a:cubicBezTo>
                      <a:pt x="94" y="276"/>
                      <a:pt x="90" y="280"/>
                      <a:pt x="84" y="280"/>
                    </a:cubicBezTo>
                    <a:close/>
                    <a:moveTo>
                      <a:pt x="129" y="276"/>
                    </a:moveTo>
                    <a:cubicBezTo>
                      <a:pt x="113" y="276"/>
                      <a:pt x="113" y="276"/>
                      <a:pt x="113" y="276"/>
                    </a:cubicBezTo>
                    <a:cubicBezTo>
                      <a:pt x="110" y="276"/>
                      <a:pt x="107" y="273"/>
                      <a:pt x="107" y="270"/>
                    </a:cubicBezTo>
                    <a:cubicBezTo>
                      <a:pt x="107" y="267"/>
                      <a:pt x="110" y="265"/>
                      <a:pt x="113" y="265"/>
                    </a:cubicBezTo>
                    <a:cubicBezTo>
                      <a:pt x="129" y="265"/>
                      <a:pt x="129" y="265"/>
                      <a:pt x="129" y="265"/>
                    </a:cubicBezTo>
                    <a:cubicBezTo>
                      <a:pt x="132" y="265"/>
                      <a:pt x="135" y="267"/>
                      <a:pt x="135" y="270"/>
                    </a:cubicBezTo>
                    <a:cubicBezTo>
                      <a:pt x="135" y="273"/>
                      <a:pt x="132" y="276"/>
                      <a:pt x="129" y="276"/>
                    </a:cubicBezTo>
                    <a:close/>
                    <a:moveTo>
                      <a:pt x="155" y="254"/>
                    </a:moveTo>
                    <a:cubicBezTo>
                      <a:pt x="14" y="254"/>
                      <a:pt x="14" y="254"/>
                      <a:pt x="14" y="254"/>
                    </a:cubicBezTo>
                    <a:cubicBezTo>
                      <a:pt x="14" y="13"/>
                      <a:pt x="14" y="13"/>
                      <a:pt x="14" y="13"/>
                    </a:cubicBezTo>
                    <a:cubicBezTo>
                      <a:pt x="155" y="13"/>
                      <a:pt x="155" y="13"/>
                      <a:pt x="155" y="13"/>
                    </a:cubicBezTo>
                    <a:lnTo>
                      <a:pt x="155" y="254"/>
                    </a:lnTo>
                    <a:close/>
                    <a:moveTo>
                      <a:pt x="155" y="254"/>
                    </a:moveTo>
                    <a:cubicBezTo>
                      <a:pt x="155" y="254"/>
                      <a:pt x="155" y="254"/>
                      <a:pt x="155" y="254"/>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103" name="Group 25"/>
          <p:cNvGrpSpPr/>
          <p:nvPr/>
        </p:nvGrpSpPr>
        <p:grpSpPr>
          <a:xfrm>
            <a:off x="3172684" y="4489327"/>
            <a:ext cx="1479103" cy="709660"/>
            <a:chOff x="764014" y="1586047"/>
            <a:chExt cx="1544637" cy="709660"/>
          </a:xfrm>
        </p:grpSpPr>
        <p:sp>
          <p:nvSpPr>
            <p:cNvPr id="104" name="Text Placeholder 3"/>
            <p:cNvSpPr txBox="1">
              <a:spLocks/>
            </p:cNvSpPr>
            <p:nvPr/>
          </p:nvSpPr>
          <p:spPr>
            <a:xfrm>
              <a:off x="1224964" y="1586047"/>
              <a:ext cx="622738"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rPr>
                <a:t>459,769K</a:t>
              </a:r>
              <a:endParaRPr kumimoji="0" lang="en-US" sz="16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endParaRPr>
            </a:p>
          </p:txBody>
        </p:sp>
        <p:sp>
          <p:nvSpPr>
            <p:cNvPr id="105" name="Text Placeholder 3"/>
            <p:cNvSpPr txBox="1">
              <a:spLocks/>
            </p:cNvSpPr>
            <p:nvPr/>
          </p:nvSpPr>
          <p:spPr>
            <a:xfrm>
              <a:off x="764014" y="1772487"/>
              <a:ext cx="1544637" cy="52322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65000"/>
                      <a:lumOff val="35000"/>
                    </a:schemeClr>
                  </a:solidFill>
                </a:rPr>
                <a:t>There are many variations</a:t>
              </a:r>
            </a:p>
            <a:p>
              <a:pPr lvl="0" defTabSz="914400">
                <a:spcBef>
                  <a:spcPct val="20000"/>
                </a:spcBef>
                <a:defRPr/>
              </a:pPr>
              <a:r>
                <a:rPr lang="en-US" sz="1000" dirty="0" smtClean="0">
                  <a:solidFill>
                    <a:schemeClr val="tx1">
                      <a:lumMod val="65000"/>
                      <a:lumOff val="35000"/>
                    </a:schemeClr>
                  </a:solidFill>
                </a:rPr>
                <a:t> of passages of lorem</a:t>
              </a:r>
            </a:p>
            <a:p>
              <a:pPr lvl="0" defTabSz="914400">
                <a:spcBef>
                  <a:spcPct val="20000"/>
                </a:spcBef>
                <a:defRPr/>
              </a:pPr>
              <a:r>
                <a:rPr lang="en-US" sz="1000" dirty="0" smtClean="0">
                  <a:solidFill>
                    <a:schemeClr val="tx1">
                      <a:lumMod val="65000"/>
                      <a:lumOff val="35000"/>
                    </a:schemeClr>
                  </a:solidFill>
                </a:rPr>
                <a:t> ipsum available</a:t>
              </a:r>
              <a:endParaRPr lang="en-US" sz="1000" dirty="0">
                <a:solidFill>
                  <a:schemeClr val="tx1">
                    <a:lumMod val="65000"/>
                    <a:lumOff val="35000"/>
                  </a:schemeClr>
                </a:solidFill>
              </a:endParaRPr>
            </a:p>
          </p:txBody>
        </p:sp>
      </p:grpSp>
      <p:grpSp>
        <p:nvGrpSpPr>
          <p:cNvPr id="106" name="Group 25"/>
          <p:cNvGrpSpPr/>
          <p:nvPr/>
        </p:nvGrpSpPr>
        <p:grpSpPr>
          <a:xfrm>
            <a:off x="4563943" y="2700495"/>
            <a:ext cx="1479103" cy="709660"/>
            <a:chOff x="764014" y="1586047"/>
            <a:chExt cx="1544637" cy="709660"/>
          </a:xfrm>
        </p:grpSpPr>
        <p:sp>
          <p:nvSpPr>
            <p:cNvPr id="107" name="Text Placeholder 3"/>
            <p:cNvSpPr txBox="1">
              <a:spLocks/>
            </p:cNvSpPr>
            <p:nvPr/>
          </p:nvSpPr>
          <p:spPr>
            <a:xfrm>
              <a:off x="1224964" y="1586047"/>
              <a:ext cx="622738"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rPr>
                <a:t>459,769K</a:t>
              </a:r>
              <a:endParaRPr kumimoji="0" lang="en-US" sz="16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endParaRPr>
            </a:p>
          </p:txBody>
        </p:sp>
        <p:sp>
          <p:nvSpPr>
            <p:cNvPr id="108" name="Text Placeholder 3"/>
            <p:cNvSpPr txBox="1">
              <a:spLocks/>
            </p:cNvSpPr>
            <p:nvPr/>
          </p:nvSpPr>
          <p:spPr>
            <a:xfrm>
              <a:off x="764014" y="1772487"/>
              <a:ext cx="1544637" cy="52322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65000"/>
                      <a:lumOff val="35000"/>
                    </a:schemeClr>
                  </a:solidFill>
                </a:rPr>
                <a:t>There are many variations</a:t>
              </a:r>
            </a:p>
            <a:p>
              <a:pPr lvl="0" defTabSz="914400">
                <a:spcBef>
                  <a:spcPct val="20000"/>
                </a:spcBef>
                <a:defRPr/>
              </a:pPr>
              <a:r>
                <a:rPr lang="en-US" sz="1000" dirty="0" smtClean="0">
                  <a:solidFill>
                    <a:schemeClr val="tx1">
                      <a:lumMod val="65000"/>
                      <a:lumOff val="35000"/>
                    </a:schemeClr>
                  </a:solidFill>
                </a:rPr>
                <a:t> of passages of lorem</a:t>
              </a:r>
            </a:p>
            <a:p>
              <a:pPr lvl="0" defTabSz="914400">
                <a:spcBef>
                  <a:spcPct val="20000"/>
                </a:spcBef>
                <a:defRPr/>
              </a:pPr>
              <a:r>
                <a:rPr lang="en-US" sz="1000" dirty="0" smtClean="0">
                  <a:solidFill>
                    <a:schemeClr val="tx1">
                      <a:lumMod val="65000"/>
                      <a:lumOff val="35000"/>
                    </a:schemeClr>
                  </a:solidFill>
                </a:rPr>
                <a:t> ipsum available</a:t>
              </a:r>
              <a:endParaRPr lang="en-US" sz="1000" dirty="0">
                <a:solidFill>
                  <a:schemeClr val="tx1">
                    <a:lumMod val="65000"/>
                    <a:lumOff val="35000"/>
                  </a:schemeClr>
                </a:solidFill>
              </a:endParaRPr>
            </a:p>
          </p:txBody>
        </p:sp>
      </p:grpSp>
      <p:grpSp>
        <p:nvGrpSpPr>
          <p:cNvPr id="109" name="Group 25"/>
          <p:cNvGrpSpPr/>
          <p:nvPr/>
        </p:nvGrpSpPr>
        <p:grpSpPr>
          <a:xfrm>
            <a:off x="6082228" y="4489327"/>
            <a:ext cx="1479103" cy="709660"/>
            <a:chOff x="764014" y="1586047"/>
            <a:chExt cx="1544637" cy="709660"/>
          </a:xfrm>
        </p:grpSpPr>
        <p:sp>
          <p:nvSpPr>
            <p:cNvPr id="110" name="Text Placeholder 3"/>
            <p:cNvSpPr txBox="1">
              <a:spLocks/>
            </p:cNvSpPr>
            <p:nvPr/>
          </p:nvSpPr>
          <p:spPr>
            <a:xfrm>
              <a:off x="1224964" y="1586047"/>
              <a:ext cx="622738"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rPr>
                <a:t>459,769K</a:t>
              </a:r>
              <a:endParaRPr kumimoji="0" lang="en-US" sz="16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endParaRPr>
            </a:p>
          </p:txBody>
        </p:sp>
        <p:sp>
          <p:nvSpPr>
            <p:cNvPr id="111" name="Text Placeholder 3"/>
            <p:cNvSpPr txBox="1">
              <a:spLocks/>
            </p:cNvSpPr>
            <p:nvPr/>
          </p:nvSpPr>
          <p:spPr>
            <a:xfrm>
              <a:off x="764014" y="1772487"/>
              <a:ext cx="1544637" cy="52322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65000"/>
                      <a:lumOff val="35000"/>
                    </a:schemeClr>
                  </a:solidFill>
                </a:rPr>
                <a:t>There are many variations</a:t>
              </a:r>
            </a:p>
            <a:p>
              <a:pPr lvl="0" defTabSz="914400">
                <a:spcBef>
                  <a:spcPct val="20000"/>
                </a:spcBef>
                <a:defRPr/>
              </a:pPr>
              <a:r>
                <a:rPr lang="en-US" sz="1000" dirty="0" smtClean="0">
                  <a:solidFill>
                    <a:schemeClr val="tx1">
                      <a:lumMod val="65000"/>
                      <a:lumOff val="35000"/>
                    </a:schemeClr>
                  </a:solidFill>
                </a:rPr>
                <a:t> of passages of lorem</a:t>
              </a:r>
            </a:p>
            <a:p>
              <a:pPr lvl="0" defTabSz="914400">
                <a:spcBef>
                  <a:spcPct val="20000"/>
                </a:spcBef>
                <a:defRPr/>
              </a:pPr>
              <a:r>
                <a:rPr lang="en-US" sz="1000" dirty="0" smtClean="0">
                  <a:solidFill>
                    <a:schemeClr val="tx1">
                      <a:lumMod val="65000"/>
                      <a:lumOff val="35000"/>
                    </a:schemeClr>
                  </a:solidFill>
                </a:rPr>
                <a:t> ipsum available</a:t>
              </a:r>
              <a:endParaRPr lang="en-US" sz="1000" dirty="0">
                <a:solidFill>
                  <a:schemeClr val="tx1">
                    <a:lumMod val="65000"/>
                    <a:lumOff val="35000"/>
                  </a:schemeClr>
                </a:solidFill>
              </a:endParaRPr>
            </a:p>
          </p:txBody>
        </p:sp>
      </p:grpSp>
      <p:grpSp>
        <p:nvGrpSpPr>
          <p:cNvPr id="112" name="Group 25"/>
          <p:cNvGrpSpPr/>
          <p:nvPr/>
        </p:nvGrpSpPr>
        <p:grpSpPr>
          <a:xfrm>
            <a:off x="1693581" y="2700495"/>
            <a:ext cx="1479103" cy="709660"/>
            <a:chOff x="764014" y="1586047"/>
            <a:chExt cx="1544637" cy="709660"/>
          </a:xfrm>
        </p:grpSpPr>
        <p:sp>
          <p:nvSpPr>
            <p:cNvPr id="113" name="Text Placeholder 3"/>
            <p:cNvSpPr txBox="1">
              <a:spLocks/>
            </p:cNvSpPr>
            <p:nvPr/>
          </p:nvSpPr>
          <p:spPr>
            <a:xfrm>
              <a:off x="1224964" y="1586047"/>
              <a:ext cx="622738"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rPr>
                <a:t>459,769K</a:t>
              </a:r>
              <a:endParaRPr kumimoji="0" lang="en-US" sz="16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endParaRPr>
            </a:p>
          </p:txBody>
        </p:sp>
        <p:sp>
          <p:nvSpPr>
            <p:cNvPr id="114" name="Text Placeholder 3"/>
            <p:cNvSpPr txBox="1">
              <a:spLocks/>
            </p:cNvSpPr>
            <p:nvPr/>
          </p:nvSpPr>
          <p:spPr>
            <a:xfrm>
              <a:off x="764014" y="1772487"/>
              <a:ext cx="1544637" cy="523220"/>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65000"/>
                      <a:lumOff val="35000"/>
                    </a:schemeClr>
                  </a:solidFill>
                </a:rPr>
                <a:t>There are many variations</a:t>
              </a:r>
            </a:p>
            <a:p>
              <a:pPr lvl="0" defTabSz="914400">
                <a:spcBef>
                  <a:spcPct val="20000"/>
                </a:spcBef>
                <a:defRPr/>
              </a:pPr>
              <a:r>
                <a:rPr lang="en-US" sz="1000" dirty="0" smtClean="0">
                  <a:solidFill>
                    <a:schemeClr val="tx1">
                      <a:lumMod val="65000"/>
                      <a:lumOff val="35000"/>
                    </a:schemeClr>
                  </a:solidFill>
                </a:rPr>
                <a:t> of passages of lorem</a:t>
              </a:r>
            </a:p>
            <a:p>
              <a:pPr lvl="0" defTabSz="914400">
                <a:spcBef>
                  <a:spcPct val="20000"/>
                </a:spcBef>
                <a:defRPr/>
              </a:pPr>
              <a:r>
                <a:rPr lang="en-US" sz="1000" dirty="0" smtClean="0">
                  <a:solidFill>
                    <a:schemeClr val="tx1">
                      <a:lumMod val="65000"/>
                      <a:lumOff val="35000"/>
                    </a:schemeClr>
                  </a:solidFill>
                </a:rPr>
                <a:t> ipsum available</a:t>
              </a:r>
              <a:endParaRPr lang="en-US" sz="1000" dirty="0">
                <a:solidFill>
                  <a:schemeClr val="tx1">
                    <a:lumMod val="65000"/>
                    <a:lumOff val="35000"/>
                  </a:schemeClr>
                </a:solidFill>
              </a:endParaRPr>
            </a:p>
          </p:txBody>
        </p:sp>
      </p:grpSp>
    </p:spTree>
    <p:extLst>
      <p:ext uri="{BB962C8B-B14F-4D97-AF65-F5344CB8AC3E}">
        <p14:creationId xmlns="" xmlns:p14="http://schemas.microsoft.com/office/powerpoint/2010/main" val="3419575193"/>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animEffect transition="in" filter="fade">
                                      <p:cBhvr>
                                        <p:cTn id="9" dur="500"/>
                                        <p:tgtEl>
                                          <p:spTgt spid="62"/>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p:cTn id="13" dur="500" fill="hold"/>
                                        <p:tgtEl>
                                          <p:spTgt spid="67"/>
                                        </p:tgtEl>
                                        <p:attrNameLst>
                                          <p:attrName>ppt_w</p:attrName>
                                        </p:attrNameLst>
                                      </p:cBhvr>
                                      <p:tavLst>
                                        <p:tav tm="0">
                                          <p:val>
                                            <p:fltVal val="0"/>
                                          </p:val>
                                        </p:tav>
                                        <p:tav tm="100000">
                                          <p:val>
                                            <p:strVal val="#ppt_w"/>
                                          </p:val>
                                        </p:tav>
                                      </p:tavLst>
                                    </p:anim>
                                    <p:anim calcmode="lin" valueType="num">
                                      <p:cBhvr>
                                        <p:cTn id="14" dur="500" fill="hold"/>
                                        <p:tgtEl>
                                          <p:spTgt spid="67"/>
                                        </p:tgtEl>
                                        <p:attrNameLst>
                                          <p:attrName>ppt_h</p:attrName>
                                        </p:attrNameLst>
                                      </p:cBhvr>
                                      <p:tavLst>
                                        <p:tav tm="0">
                                          <p:val>
                                            <p:fltVal val="0"/>
                                          </p:val>
                                        </p:tav>
                                        <p:tav tm="100000">
                                          <p:val>
                                            <p:strVal val="#ppt_h"/>
                                          </p:val>
                                        </p:tav>
                                      </p:tavLst>
                                    </p:anim>
                                    <p:animEffect transition="in" filter="fade">
                                      <p:cBhvr>
                                        <p:cTn id="15" dur="500"/>
                                        <p:tgtEl>
                                          <p:spTgt spid="67"/>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71"/>
                                        </p:tgtEl>
                                        <p:attrNameLst>
                                          <p:attrName>style.visibility</p:attrName>
                                        </p:attrNameLst>
                                      </p:cBhvr>
                                      <p:to>
                                        <p:strVal val="visible"/>
                                      </p:to>
                                    </p:set>
                                    <p:animEffect transition="in" filter="fade">
                                      <p:cBhvr>
                                        <p:cTn id="18" dur="500"/>
                                        <p:tgtEl>
                                          <p:spTgt spid="71"/>
                                        </p:tgtEl>
                                      </p:cBhvr>
                                    </p:animEffect>
                                    <p:anim calcmode="lin" valueType="num">
                                      <p:cBhvr>
                                        <p:cTn id="19" dur="500" fill="hold"/>
                                        <p:tgtEl>
                                          <p:spTgt spid="71"/>
                                        </p:tgtEl>
                                        <p:attrNameLst>
                                          <p:attrName>ppt_x</p:attrName>
                                        </p:attrNameLst>
                                      </p:cBhvr>
                                      <p:tavLst>
                                        <p:tav tm="0">
                                          <p:val>
                                            <p:strVal val="#ppt_x"/>
                                          </p:val>
                                        </p:tav>
                                        <p:tav tm="100000">
                                          <p:val>
                                            <p:strVal val="#ppt_x"/>
                                          </p:val>
                                        </p:tav>
                                      </p:tavLst>
                                    </p:anim>
                                    <p:anim calcmode="lin" valueType="num">
                                      <p:cBhvr>
                                        <p:cTn id="20" dur="500" fill="hold"/>
                                        <p:tgtEl>
                                          <p:spTgt spid="71"/>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53" presetClass="entr" presetSubtype="0" fill="hold" nodeType="afterEffect">
                                  <p:stCondLst>
                                    <p:cond delay="0"/>
                                  </p:stCondLst>
                                  <p:childTnLst>
                                    <p:set>
                                      <p:cBhvr>
                                        <p:cTn id="23" dur="1" fill="hold">
                                          <p:stCondLst>
                                            <p:cond delay="0"/>
                                          </p:stCondLst>
                                        </p:cTn>
                                        <p:tgtEl>
                                          <p:spTgt spid="75"/>
                                        </p:tgtEl>
                                        <p:attrNameLst>
                                          <p:attrName>style.visibility</p:attrName>
                                        </p:attrNameLst>
                                      </p:cBhvr>
                                      <p:to>
                                        <p:strVal val="visible"/>
                                      </p:to>
                                    </p:set>
                                    <p:anim calcmode="lin" valueType="num">
                                      <p:cBhvr>
                                        <p:cTn id="24" dur="500" fill="hold"/>
                                        <p:tgtEl>
                                          <p:spTgt spid="75"/>
                                        </p:tgtEl>
                                        <p:attrNameLst>
                                          <p:attrName>ppt_w</p:attrName>
                                        </p:attrNameLst>
                                      </p:cBhvr>
                                      <p:tavLst>
                                        <p:tav tm="0">
                                          <p:val>
                                            <p:fltVal val="0"/>
                                          </p:val>
                                        </p:tav>
                                        <p:tav tm="100000">
                                          <p:val>
                                            <p:strVal val="#ppt_w"/>
                                          </p:val>
                                        </p:tav>
                                      </p:tavLst>
                                    </p:anim>
                                    <p:anim calcmode="lin" valueType="num">
                                      <p:cBhvr>
                                        <p:cTn id="25" dur="500" fill="hold"/>
                                        <p:tgtEl>
                                          <p:spTgt spid="75"/>
                                        </p:tgtEl>
                                        <p:attrNameLst>
                                          <p:attrName>ppt_h</p:attrName>
                                        </p:attrNameLst>
                                      </p:cBhvr>
                                      <p:tavLst>
                                        <p:tav tm="0">
                                          <p:val>
                                            <p:fltVal val="0"/>
                                          </p:val>
                                        </p:tav>
                                        <p:tav tm="100000">
                                          <p:val>
                                            <p:strVal val="#ppt_h"/>
                                          </p:val>
                                        </p:tav>
                                      </p:tavLst>
                                    </p:anim>
                                    <p:animEffect transition="in" filter="fade">
                                      <p:cBhvr>
                                        <p:cTn id="26" dur="500"/>
                                        <p:tgtEl>
                                          <p:spTgt spid="75"/>
                                        </p:tgtEl>
                                      </p:cBhvr>
                                    </p:animEffect>
                                  </p:childTnLst>
                                </p:cTn>
                              </p:par>
                            </p:childTnLst>
                          </p:cTn>
                        </p:par>
                        <p:par>
                          <p:cTn id="27" fill="hold">
                            <p:stCondLst>
                              <p:cond delay="1500"/>
                            </p:stCondLst>
                            <p:childTnLst>
                              <p:par>
                                <p:cTn id="28" presetID="2" presetClass="entr" presetSubtype="1" accel="50000" decel="50000" fill="hold" nodeType="afterEffect">
                                  <p:stCondLst>
                                    <p:cond delay="0"/>
                                  </p:stCondLst>
                                  <p:childTnLst>
                                    <p:set>
                                      <p:cBhvr>
                                        <p:cTn id="29" dur="1" fill="hold">
                                          <p:stCondLst>
                                            <p:cond delay="0"/>
                                          </p:stCondLst>
                                        </p:cTn>
                                        <p:tgtEl>
                                          <p:spTgt spid="112"/>
                                        </p:tgtEl>
                                        <p:attrNameLst>
                                          <p:attrName>style.visibility</p:attrName>
                                        </p:attrNameLst>
                                      </p:cBhvr>
                                      <p:to>
                                        <p:strVal val="visible"/>
                                      </p:to>
                                    </p:set>
                                    <p:anim calcmode="lin" valueType="num">
                                      <p:cBhvr additive="base">
                                        <p:cTn id="30" dur="500" fill="hold"/>
                                        <p:tgtEl>
                                          <p:spTgt spid="112"/>
                                        </p:tgtEl>
                                        <p:attrNameLst>
                                          <p:attrName>ppt_x</p:attrName>
                                        </p:attrNameLst>
                                      </p:cBhvr>
                                      <p:tavLst>
                                        <p:tav tm="0">
                                          <p:val>
                                            <p:strVal val="#ppt_x"/>
                                          </p:val>
                                        </p:tav>
                                        <p:tav tm="100000">
                                          <p:val>
                                            <p:strVal val="#ppt_x"/>
                                          </p:val>
                                        </p:tav>
                                      </p:tavLst>
                                    </p:anim>
                                    <p:anim calcmode="lin" valueType="num">
                                      <p:cBhvr additive="base">
                                        <p:cTn id="31" dur="500" fill="hold"/>
                                        <p:tgtEl>
                                          <p:spTgt spid="112"/>
                                        </p:tgtEl>
                                        <p:attrNameLst>
                                          <p:attrName>ppt_y</p:attrName>
                                        </p:attrNameLst>
                                      </p:cBhvr>
                                      <p:tavLst>
                                        <p:tav tm="0">
                                          <p:val>
                                            <p:strVal val="0-#ppt_h/2"/>
                                          </p:val>
                                        </p:tav>
                                        <p:tav tm="100000">
                                          <p:val>
                                            <p:strVal val="#ppt_y"/>
                                          </p:val>
                                        </p:tav>
                                      </p:tavLst>
                                    </p:anim>
                                  </p:childTnLst>
                                </p:cTn>
                              </p:par>
                            </p:childTnLst>
                          </p:cTn>
                        </p:par>
                        <p:par>
                          <p:cTn id="32" fill="hold">
                            <p:stCondLst>
                              <p:cond delay="2000"/>
                            </p:stCondLst>
                            <p:childTnLst>
                              <p:par>
                                <p:cTn id="33" presetID="53" presetClass="entr" presetSubtype="0" fill="hold" grpId="0" nodeType="after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p:cTn id="35" dur="500" fill="hold"/>
                                        <p:tgtEl>
                                          <p:spTgt spid="65"/>
                                        </p:tgtEl>
                                        <p:attrNameLst>
                                          <p:attrName>ppt_w</p:attrName>
                                        </p:attrNameLst>
                                      </p:cBhvr>
                                      <p:tavLst>
                                        <p:tav tm="0">
                                          <p:val>
                                            <p:fltVal val="0"/>
                                          </p:val>
                                        </p:tav>
                                        <p:tav tm="100000">
                                          <p:val>
                                            <p:strVal val="#ppt_w"/>
                                          </p:val>
                                        </p:tav>
                                      </p:tavLst>
                                    </p:anim>
                                    <p:anim calcmode="lin" valueType="num">
                                      <p:cBhvr>
                                        <p:cTn id="36" dur="500" fill="hold"/>
                                        <p:tgtEl>
                                          <p:spTgt spid="65"/>
                                        </p:tgtEl>
                                        <p:attrNameLst>
                                          <p:attrName>ppt_h</p:attrName>
                                        </p:attrNameLst>
                                      </p:cBhvr>
                                      <p:tavLst>
                                        <p:tav tm="0">
                                          <p:val>
                                            <p:fltVal val="0"/>
                                          </p:val>
                                        </p:tav>
                                        <p:tav tm="100000">
                                          <p:val>
                                            <p:strVal val="#ppt_h"/>
                                          </p:val>
                                        </p:tav>
                                      </p:tavLst>
                                    </p:anim>
                                    <p:animEffect transition="in" filter="fade">
                                      <p:cBhvr>
                                        <p:cTn id="37" dur="500"/>
                                        <p:tgtEl>
                                          <p:spTgt spid="65"/>
                                        </p:tgtEl>
                                      </p:cBhvr>
                                    </p:animEffect>
                                  </p:childTnLst>
                                </p:cTn>
                              </p:par>
                            </p:childTnLst>
                          </p:cTn>
                        </p:par>
                        <p:par>
                          <p:cTn id="38" fill="hold">
                            <p:stCondLst>
                              <p:cond delay="2500"/>
                            </p:stCondLst>
                            <p:childTnLst>
                              <p:par>
                                <p:cTn id="39" presetID="53" presetClass="entr" presetSubtype="0" fill="hold" grpId="0" nodeType="after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p:cTn id="41" dur="500" fill="hold"/>
                                        <p:tgtEl>
                                          <p:spTgt spid="68"/>
                                        </p:tgtEl>
                                        <p:attrNameLst>
                                          <p:attrName>ppt_w</p:attrName>
                                        </p:attrNameLst>
                                      </p:cBhvr>
                                      <p:tavLst>
                                        <p:tav tm="0">
                                          <p:val>
                                            <p:fltVal val="0"/>
                                          </p:val>
                                        </p:tav>
                                        <p:tav tm="100000">
                                          <p:val>
                                            <p:strVal val="#ppt_w"/>
                                          </p:val>
                                        </p:tav>
                                      </p:tavLst>
                                    </p:anim>
                                    <p:anim calcmode="lin" valueType="num">
                                      <p:cBhvr>
                                        <p:cTn id="42" dur="500" fill="hold"/>
                                        <p:tgtEl>
                                          <p:spTgt spid="68"/>
                                        </p:tgtEl>
                                        <p:attrNameLst>
                                          <p:attrName>ppt_h</p:attrName>
                                        </p:attrNameLst>
                                      </p:cBhvr>
                                      <p:tavLst>
                                        <p:tav tm="0">
                                          <p:val>
                                            <p:fltVal val="0"/>
                                          </p:val>
                                        </p:tav>
                                        <p:tav tm="100000">
                                          <p:val>
                                            <p:strVal val="#ppt_h"/>
                                          </p:val>
                                        </p:tav>
                                      </p:tavLst>
                                    </p:anim>
                                    <p:animEffect transition="in" filter="fade">
                                      <p:cBhvr>
                                        <p:cTn id="43" dur="500"/>
                                        <p:tgtEl>
                                          <p:spTgt spid="68"/>
                                        </p:tgtEl>
                                      </p:cBhvr>
                                    </p:animEffect>
                                  </p:childTnLst>
                                </p:cTn>
                              </p:par>
                              <p:par>
                                <p:cTn id="44" presetID="42" presetClass="entr" presetSubtype="0" fill="hold" grpId="0" nodeType="withEffect">
                                  <p:stCondLst>
                                    <p:cond delay="0"/>
                                  </p:stCondLst>
                                  <p:childTnLst>
                                    <p:set>
                                      <p:cBhvr>
                                        <p:cTn id="45" dur="1" fill="hold">
                                          <p:stCondLst>
                                            <p:cond delay="0"/>
                                          </p:stCondLst>
                                        </p:cTn>
                                        <p:tgtEl>
                                          <p:spTgt spid="72"/>
                                        </p:tgtEl>
                                        <p:attrNameLst>
                                          <p:attrName>style.visibility</p:attrName>
                                        </p:attrNameLst>
                                      </p:cBhvr>
                                      <p:to>
                                        <p:strVal val="visible"/>
                                      </p:to>
                                    </p:set>
                                    <p:animEffect transition="in" filter="fade">
                                      <p:cBhvr>
                                        <p:cTn id="46" dur="500"/>
                                        <p:tgtEl>
                                          <p:spTgt spid="72"/>
                                        </p:tgtEl>
                                      </p:cBhvr>
                                    </p:animEffect>
                                    <p:anim calcmode="lin" valueType="num">
                                      <p:cBhvr>
                                        <p:cTn id="47" dur="500" fill="hold"/>
                                        <p:tgtEl>
                                          <p:spTgt spid="72"/>
                                        </p:tgtEl>
                                        <p:attrNameLst>
                                          <p:attrName>ppt_x</p:attrName>
                                        </p:attrNameLst>
                                      </p:cBhvr>
                                      <p:tavLst>
                                        <p:tav tm="0">
                                          <p:val>
                                            <p:strVal val="#ppt_x"/>
                                          </p:val>
                                        </p:tav>
                                        <p:tav tm="100000">
                                          <p:val>
                                            <p:strVal val="#ppt_x"/>
                                          </p:val>
                                        </p:tav>
                                      </p:tavLst>
                                    </p:anim>
                                    <p:anim calcmode="lin" valueType="num">
                                      <p:cBhvr>
                                        <p:cTn id="48" dur="500" fill="hold"/>
                                        <p:tgtEl>
                                          <p:spTgt spid="72"/>
                                        </p:tgtEl>
                                        <p:attrNameLst>
                                          <p:attrName>ppt_y</p:attrName>
                                        </p:attrNameLst>
                                      </p:cBhvr>
                                      <p:tavLst>
                                        <p:tav tm="0">
                                          <p:val>
                                            <p:strVal val="#ppt_y+.1"/>
                                          </p:val>
                                        </p:tav>
                                        <p:tav tm="100000">
                                          <p:val>
                                            <p:strVal val="#ppt_y"/>
                                          </p:val>
                                        </p:tav>
                                      </p:tavLst>
                                    </p:anim>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80"/>
                                        </p:tgtEl>
                                        <p:attrNameLst>
                                          <p:attrName>style.visibility</p:attrName>
                                        </p:attrNameLst>
                                      </p:cBhvr>
                                      <p:to>
                                        <p:strVal val="visible"/>
                                      </p:to>
                                    </p:set>
                                    <p:anim calcmode="lin" valueType="num">
                                      <p:cBhvr>
                                        <p:cTn id="52" dur="500" fill="hold"/>
                                        <p:tgtEl>
                                          <p:spTgt spid="80"/>
                                        </p:tgtEl>
                                        <p:attrNameLst>
                                          <p:attrName>ppt_w</p:attrName>
                                        </p:attrNameLst>
                                      </p:cBhvr>
                                      <p:tavLst>
                                        <p:tav tm="0">
                                          <p:val>
                                            <p:fltVal val="0"/>
                                          </p:val>
                                        </p:tav>
                                        <p:tav tm="100000">
                                          <p:val>
                                            <p:strVal val="#ppt_w"/>
                                          </p:val>
                                        </p:tav>
                                      </p:tavLst>
                                    </p:anim>
                                    <p:anim calcmode="lin" valueType="num">
                                      <p:cBhvr>
                                        <p:cTn id="53" dur="500" fill="hold"/>
                                        <p:tgtEl>
                                          <p:spTgt spid="80"/>
                                        </p:tgtEl>
                                        <p:attrNameLst>
                                          <p:attrName>ppt_h</p:attrName>
                                        </p:attrNameLst>
                                      </p:cBhvr>
                                      <p:tavLst>
                                        <p:tav tm="0">
                                          <p:val>
                                            <p:fltVal val="0"/>
                                          </p:val>
                                        </p:tav>
                                        <p:tav tm="100000">
                                          <p:val>
                                            <p:strVal val="#ppt_h"/>
                                          </p:val>
                                        </p:tav>
                                      </p:tavLst>
                                    </p:anim>
                                    <p:animEffect transition="in" filter="fade">
                                      <p:cBhvr>
                                        <p:cTn id="54" dur="500"/>
                                        <p:tgtEl>
                                          <p:spTgt spid="80"/>
                                        </p:tgtEl>
                                      </p:cBhvr>
                                    </p:animEffect>
                                  </p:childTnLst>
                                </p:cTn>
                              </p:par>
                            </p:childTnLst>
                          </p:cTn>
                        </p:par>
                        <p:par>
                          <p:cTn id="55" fill="hold">
                            <p:stCondLst>
                              <p:cond delay="3500"/>
                            </p:stCondLst>
                            <p:childTnLst>
                              <p:par>
                                <p:cTn id="56" presetID="2" presetClass="entr" presetSubtype="4" accel="50000" decel="50000" fill="hold" nodeType="afterEffect">
                                  <p:stCondLst>
                                    <p:cond delay="0"/>
                                  </p:stCondLst>
                                  <p:childTnLst>
                                    <p:set>
                                      <p:cBhvr>
                                        <p:cTn id="57" dur="1" fill="hold">
                                          <p:stCondLst>
                                            <p:cond delay="0"/>
                                          </p:stCondLst>
                                        </p:cTn>
                                        <p:tgtEl>
                                          <p:spTgt spid="103"/>
                                        </p:tgtEl>
                                        <p:attrNameLst>
                                          <p:attrName>style.visibility</p:attrName>
                                        </p:attrNameLst>
                                      </p:cBhvr>
                                      <p:to>
                                        <p:strVal val="visible"/>
                                      </p:to>
                                    </p:set>
                                    <p:anim calcmode="lin" valueType="num">
                                      <p:cBhvr additive="base">
                                        <p:cTn id="58" dur="500" fill="hold"/>
                                        <p:tgtEl>
                                          <p:spTgt spid="103"/>
                                        </p:tgtEl>
                                        <p:attrNameLst>
                                          <p:attrName>ppt_x</p:attrName>
                                        </p:attrNameLst>
                                      </p:cBhvr>
                                      <p:tavLst>
                                        <p:tav tm="0">
                                          <p:val>
                                            <p:strVal val="#ppt_x"/>
                                          </p:val>
                                        </p:tav>
                                        <p:tav tm="100000">
                                          <p:val>
                                            <p:strVal val="#ppt_x"/>
                                          </p:val>
                                        </p:tav>
                                      </p:tavLst>
                                    </p:anim>
                                    <p:anim calcmode="lin" valueType="num">
                                      <p:cBhvr additive="base">
                                        <p:cTn id="59" dur="500" fill="hold"/>
                                        <p:tgtEl>
                                          <p:spTgt spid="103"/>
                                        </p:tgtEl>
                                        <p:attrNameLst>
                                          <p:attrName>ppt_y</p:attrName>
                                        </p:attrNameLst>
                                      </p:cBhvr>
                                      <p:tavLst>
                                        <p:tav tm="0">
                                          <p:val>
                                            <p:strVal val="1+#ppt_h/2"/>
                                          </p:val>
                                        </p:tav>
                                        <p:tav tm="100000">
                                          <p:val>
                                            <p:strVal val="#ppt_y"/>
                                          </p:val>
                                        </p:tav>
                                      </p:tavLst>
                                    </p:anim>
                                  </p:childTnLst>
                                </p:cTn>
                              </p:par>
                            </p:childTnLst>
                          </p:cTn>
                        </p:par>
                        <p:par>
                          <p:cTn id="60" fill="hold">
                            <p:stCondLst>
                              <p:cond delay="4000"/>
                            </p:stCondLst>
                            <p:childTnLst>
                              <p:par>
                                <p:cTn id="61" presetID="53" presetClass="entr" presetSubtype="0" fill="hold" grpId="0" nodeType="afterEffect">
                                  <p:stCondLst>
                                    <p:cond delay="0"/>
                                  </p:stCondLst>
                                  <p:childTnLst>
                                    <p:set>
                                      <p:cBhvr>
                                        <p:cTn id="62" dur="1" fill="hold">
                                          <p:stCondLst>
                                            <p:cond delay="0"/>
                                          </p:stCondLst>
                                        </p:cTn>
                                        <p:tgtEl>
                                          <p:spTgt spid="66"/>
                                        </p:tgtEl>
                                        <p:attrNameLst>
                                          <p:attrName>style.visibility</p:attrName>
                                        </p:attrNameLst>
                                      </p:cBhvr>
                                      <p:to>
                                        <p:strVal val="visible"/>
                                      </p:to>
                                    </p:set>
                                    <p:anim calcmode="lin" valueType="num">
                                      <p:cBhvr>
                                        <p:cTn id="63" dur="500" fill="hold"/>
                                        <p:tgtEl>
                                          <p:spTgt spid="66"/>
                                        </p:tgtEl>
                                        <p:attrNameLst>
                                          <p:attrName>ppt_w</p:attrName>
                                        </p:attrNameLst>
                                      </p:cBhvr>
                                      <p:tavLst>
                                        <p:tav tm="0">
                                          <p:val>
                                            <p:fltVal val="0"/>
                                          </p:val>
                                        </p:tav>
                                        <p:tav tm="100000">
                                          <p:val>
                                            <p:strVal val="#ppt_w"/>
                                          </p:val>
                                        </p:tav>
                                      </p:tavLst>
                                    </p:anim>
                                    <p:anim calcmode="lin" valueType="num">
                                      <p:cBhvr>
                                        <p:cTn id="64" dur="500" fill="hold"/>
                                        <p:tgtEl>
                                          <p:spTgt spid="66"/>
                                        </p:tgtEl>
                                        <p:attrNameLst>
                                          <p:attrName>ppt_h</p:attrName>
                                        </p:attrNameLst>
                                      </p:cBhvr>
                                      <p:tavLst>
                                        <p:tav tm="0">
                                          <p:val>
                                            <p:fltVal val="0"/>
                                          </p:val>
                                        </p:tav>
                                        <p:tav tm="100000">
                                          <p:val>
                                            <p:strVal val="#ppt_h"/>
                                          </p:val>
                                        </p:tav>
                                      </p:tavLst>
                                    </p:anim>
                                    <p:animEffect transition="in" filter="fade">
                                      <p:cBhvr>
                                        <p:cTn id="65" dur="500"/>
                                        <p:tgtEl>
                                          <p:spTgt spid="66"/>
                                        </p:tgtEl>
                                      </p:cBhvr>
                                    </p:animEffect>
                                  </p:childTnLst>
                                </p:cTn>
                              </p:par>
                            </p:childTnLst>
                          </p:cTn>
                        </p:par>
                        <p:par>
                          <p:cTn id="66" fill="hold">
                            <p:stCondLst>
                              <p:cond delay="4500"/>
                            </p:stCondLst>
                            <p:childTnLst>
                              <p:par>
                                <p:cTn id="67" presetID="53" presetClass="entr" presetSubtype="0" fill="hold" grpId="0" nodeType="afterEffect">
                                  <p:stCondLst>
                                    <p:cond delay="0"/>
                                  </p:stCondLst>
                                  <p:childTnLst>
                                    <p:set>
                                      <p:cBhvr>
                                        <p:cTn id="68" dur="1" fill="hold">
                                          <p:stCondLst>
                                            <p:cond delay="0"/>
                                          </p:stCondLst>
                                        </p:cTn>
                                        <p:tgtEl>
                                          <p:spTgt spid="70"/>
                                        </p:tgtEl>
                                        <p:attrNameLst>
                                          <p:attrName>style.visibility</p:attrName>
                                        </p:attrNameLst>
                                      </p:cBhvr>
                                      <p:to>
                                        <p:strVal val="visible"/>
                                      </p:to>
                                    </p:set>
                                    <p:anim calcmode="lin" valueType="num">
                                      <p:cBhvr>
                                        <p:cTn id="69" dur="500" fill="hold"/>
                                        <p:tgtEl>
                                          <p:spTgt spid="70"/>
                                        </p:tgtEl>
                                        <p:attrNameLst>
                                          <p:attrName>ppt_w</p:attrName>
                                        </p:attrNameLst>
                                      </p:cBhvr>
                                      <p:tavLst>
                                        <p:tav tm="0">
                                          <p:val>
                                            <p:fltVal val="0"/>
                                          </p:val>
                                        </p:tav>
                                        <p:tav tm="100000">
                                          <p:val>
                                            <p:strVal val="#ppt_w"/>
                                          </p:val>
                                        </p:tav>
                                      </p:tavLst>
                                    </p:anim>
                                    <p:anim calcmode="lin" valueType="num">
                                      <p:cBhvr>
                                        <p:cTn id="70" dur="500" fill="hold"/>
                                        <p:tgtEl>
                                          <p:spTgt spid="70"/>
                                        </p:tgtEl>
                                        <p:attrNameLst>
                                          <p:attrName>ppt_h</p:attrName>
                                        </p:attrNameLst>
                                      </p:cBhvr>
                                      <p:tavLst>
                                        <p:tav tm="0">
                                          <p:val>
                                            <p:fltVal val="0"/>
                                          </p:val>
                                        </p:tav>
                                        <p:tav tm="100000">
                                          <p:val>
                                            <p:strVal val="#ppt_h"/>
                                          </p:val>
                                        </p:tav>
                                      </p:tavLst>
                                    </p:anim>
                                    <p:animEffect transition="in" filter="fade">
                                      <p:cBhvr>
                                        <p:cTn id="71" dur="500"/>
                                        <p:tgtEl>
                                          <p:spTgt spid="70"/>
                                        </p:tgtEl>
                                      </p:cBhvr>
                                    </p:animEffect>
                                  </p:childTnLst>
                                </p:cTn>
                              </p:par>
                              <p:par>
                                <p:cTn id="72" presetID="42" presetClass="entr" presetSubtype="0" fill="hold" grpId="0" nodeType="withEffect">
                                  <p:stCondLst>
                                    <p:cond delay="0"/>
                                  </p:stCondLst>
                                  <p:childTnLst>
                                    <p:set>
                                      <p:cBhvr>
                                        <p:cTn id="73" dur="1" fill="hold">
                                          <p:stCondLst>
                                            <p:cond delay="0"/>
                                          </p:stCondLst>
                                        </p:cTn>
                                        <p:tgtEl>
                                          <p:spTgt spid="74"/>
                                        </p:tgtEl>
                                        <p:attrNameLst>
                                          <p:attrName>style.visibility</p:attrName>
                                        </p:attrNameLst>
                                      </p:cBhvr>
                                      <p:to>
                                        <p:strVal val="visible"/>
                                      </p:to>
                                    </p:set>
                                    <p:animEffect transition="in" filter="fade">
                                      <p:cBhvr>
                                        <p:cTn id="74" dur="500"/>
                                        <p:tgtEl>
                                          <p:spTgt spid="74"/>
                                        </p:tgtEl>
                                      </p:cBhvr>
                                    </p:animEffect>
                                    <p:anim calcmode="lin" valueType="num">
                                      <p:cBhvr>
                                        <p:cTn id="75" dur="500" fill="hold"/>
                                        <p:tgtEl>
                                          <p:spTgt spid="74"/>
                                        </p:tgtEl>
                                        <p:attrNameLst>
                                          <p:attrName>ppt_x</p:attrName>
                                        </p:attrNameLst>
                                      </p:cBhvr>
                                      <p:tavLst>
                                        <p:tav tm="0">
                                          <p:val>
                                            <p:strVal val="#ppt_x"/>
                                          </p:val>
                                        </p:tav>
                                        <p:tav tm="100000">
                                          <p:val>
                                            <p:strVal val="#ppt_x"/>
                                          </p:val>
                                        </p:tav>
                                      </p:tavLst>
                                    </p:anim>
                                    <p:anim calcmode="lin" valueType="num">
                                      <p:cBhvr>
                                        <p:cTn id="76" dur="500" fill="hold"/>
                                        <p:tgtEl>
                                          <p:spTgt spid="74"/>
                                        </p:tgtEl>
                                        <p:attrNameLst>
                                          <p:attrName>ppt_y</p:attrName>
                                        </p:attrNameLst>
                                      </p:cBhvr>
                                      <p:tavLst>
                                        <p:tav tm="0">
                                          <p:val>
                                            <p:strVal val="#ppt_y+.1"/>
                                          </p:val>
                                        </p:tav>
                                        <p:tav tm="100000">
                                          <p:val>
                                            <p:strVal val="#ppt_y"/>
                                          </p:val>
                                        </p:tav>
                                      </p:tavLst>
                                    </p:anim>
                                  </p:childTnLst>
                                </p:cTn>
                              </p:par>
                            </p:childTnLst>
                          </p:cTn>
                        </p:par>
                        <p:par>
                          <p:cTn id="77" fill="hold">
                            <p:stCondLst>
                              <p:cond delay="5000"/>
                            </p:stCondLst>
                            <p:childTnLst>
                              <p:par>
                                <p:cTn id="78" presetID="53" presetClass="entr" presetSubtype="0" fill="hold" nodeType="afterEffect">
                                  <p:stCondLst>
                                    <p:cond delay="0"/>
                                  </p:stCondLst>
                                  <p:childTnLst>
                                    <p:set>
                                      <p:cBhvr>
                                        <p:cTn id="79" dur="1" fill="hold">
                                          <p:stCondLst>
                                            <p:cond delay="0"/>
                                          </p:stCondLst>
                                        </p:cTn>
                                        <p:tgtEl>
                                          <p:spTgt spid="87"/>
                                        </p:tgtEl>
                                        <p:attrNameLst>
                                          <p:attrName>style.visibility</p:attrName>
                                        </p:attrNameLst>
                                      </p:cBhvr>
                                      <p:to>
                                        <p:strVal val="visible"/>
                                      </p:to>
                                    </p:set>
                                    <p:anim calcmode="lin" valueType="num">
                                      <p:cBhvr>
                                        <p:cTn id="80" dur="500" fill="hold"/>
                                        <p:tgtEl>
                                          <p:spTgt spid="87"/>
                                        </p:tgtEl>
                                        <p:attrNameLst>
                                          <p:attrName>ppt_w</p:attrName>
                                        </p:attrNameLst>
                                      </p:cBhvr>
                                      <p:tavLst>
                                        <p:tav tm="0">
                                          <p:val>
                                            <p:fltVal val="0"/>
                                          </p:val>
                                        </p:tav>
                                        <p:tav tm="100000">
                                          <p:val>
                                            <p:strVal val="#ppt_w"/>
                                          </p:val>
                                        </p:tav>
                                      </p:tavLst>
                                    </p:anim>
                                    <p:anim calcmode="lin" valueType="num">
                                      <p:cBhvr>
                                        <p:cTn id="81" dur="500" fill="hold"/>
                                        <p:tgtEl>
                                          <p:spTgt spid="87"/>
                                        </p:tgtEl>
                                        <p:attrNameLst>
                                          <p:attrName>ppt_h</p:attrName>
                                        </p:attrNameLst>
                                      </p:cBhvr>
                                      <p:tavLst>
                                        <p:tav tm="0">
                                          <p:val>
                                            <p:fltVal val="0"/>
                                          </p:val>
                                        </p:tav>
                                        <p:tav tm="100000">
                                          <p:val>
                                            <p:strVal val="#ppt_h"/>
                                          </p:val>
                                        </p:tav>
                                      </p:tavLst>
                                    </p:anim>
                                    <p:animEffect transition="in" filter="fade">
                                      <p:cBhvr>
                                        <p:cTn id="82" dur="500"/>
                                        <p:tgtEl>
                                          <p:spTgt spid="87"/>
                                        </p:tgtEl>
                                      </p:cBhvr>
                                    </p:animEffect>
                                  </p:childTnLst>
                                </p:cTn>
                              </p:par>
                            </p:childTnLst>
                          </p:cTn>
                        </p:par>
                        <p:par>
                          <p:cTn id="83" fill="hold">
                            <p:stCondLst>
                              <p:cond delay="5500"/>
                            </p:stCondLst>
                            <p:childTnLst>
                              <p:par>
                                <p:cTn id="84" presetID="2" presetClass="entr" presetSubtype="1" accel="50000" decel="50000" fill="hold" nodeType="afterEffect">
                                  <p:stCondLst>
                                    <p:cond delay="0"/>
                                  </p:stCondLst>
                                  <p:childTnLst>
                                    <p:set>
                                      <p:cBhvr>
                                        <p:cTn id="85" dur="1" fill="hold">
                                          <p:stCondLst>
                                            <p:cond delay="0"/>
                                          </p:stCondLst>
                                        </p:cTn>
                                        <p:tgtEl>
                                          <p:spTgt spid="106"/>
                                        </p:tgtEl>
                                        <p:attrNameLst>
                                          <p:attrName>style.visibility</p:attrName>
                                        </p:attrNameLst>
                                      </p:cBhvr>
                                      <p:to>
                                        <p:strVal val="visible"/>
                                      </p:to>
                                    </p:set>
                                    <p:anim calcmode="lin" valueType="num">
                                      <p:cBhvr additive="base">
                                        <p:cTn id="86" dur="500" fill="hold"/>
                                        <p:tgtEl>
                                          <p:spTgt spid="106"/>
                                        </p:tgtEl>
                                        <p:attrNameLst>
                                          <p:attrName>ppt_x</p:attrName>
                                        </p:attrNameLst>
                                      </p:cBhvr>
                                      <p:tavLst>
                                        <p:tav tm="0">
                                          <p:val>
                                            <p:strVal val="#ppt_x"/>
                                          </p:val>
                                        </p:tav>
                                        <p:tav tm="100000">
                                          <p:val>
                                            <p:strVal val="#ppt_x"/>
                                          </p:val>
                                        </p:tav>
                                      </p:tavLst>
                                    </p:anim>
                                    <p:anim calcmode="lin" valueType="num">
                                      <p:cBhvr additive="base">
                                        <p:cTn id="87" dur="500" fill="hold"/>
                                        <p:tgtEl>
                                          <p:spTgt spid="106"/>
                                        </p:tgtEl>
                                        <p:attrNameLst>
                                          <p:attrName>ppt_y</p:attrName>
                                        </p:attrNameLst>
                                      </p:cBhvr>
                                      <p:tavLst>
                                        <p:tav tm="0">
                                          <p:val>
                                            <p:strVal val="0-#ppt_h/2"/>
                                          </p:val>
                                        </p:tav>
                                        <p:tav tm="100000">
                                          <p:val>
                                            <p:strVal val="#ppt_y"/>
                                          </p:val>
                                        </p:tav>
                                      </p:tavLst>
                                    </p:anim>
                                  </p:childTnLst>
                                </p:cTn>
                              </p:par>
                            </p:childTnLst>
                          </p:cTn>
                        </p:par>
                        <p:par>
                          <p:cTn id="88" fill="hold">
                            <p:stCondLst>
                              <p:cond delay="6000"/>
                            </p:stCondLst>
                            <p:childTnLst>
                              <p:par>
                                <p:cTn id="89" presetID="53" presetClass="entr" presetSubtype="0" fill="hold" grpId="0" nodeType="afterEffect">
                                  <p:stCondLst>
                                    <p:cond delay="0"/>
                                  </p:stCondLst>
                                  <p:childTnLst>
                                    <p:set>
                                      <p:cBhvr>
                                        <p:cTn id="90" dur="1" fill="hold">
                                          <p:stCondLst>
                                            <p:cond delay="0"/>
                                          </p:stCondLst>
                                        </p:cTn>
                                        <p:tgtEl>
                                          <p:spTgt spid="63"/>
                                        </p:tgtEl>
                                        <p:attrNameLst>
                                          <p:attrName>style.visibility</p:attrName>
                                        </p:attrNameLst>
                                      </p:cBhvr>
                                      <p:to>
                                        <p:strVal val="visible"/>
                                      </p:to>
                                    </p:set>
                                    <p:anim calcmode="lin" valueType="num">
                                      <p:cBhvr>
                                        <p:cTn id="91" dur="500" fill="hold"/>
                                        <p:tgtEl>
                                          <p:spTgt spid="63"/>
                                        </p:tgtEl>
                                        <p:attrNameLst>
                                          <p:attrName>ppt_w</p:attrName>
                                        </p:attrNameLst>
                                      </p:cBhvr>
                                      <p:tavLst>
                                        <p:tav tm="0">
                                          <p:val>
                                            <p:fltVal val="0"/>
                                          </p:val>
                                        </p:tav>
                                        <p:tav tm="100000">
                                          <p:val>
                                            <p:strVal val="#ppt_w"/>
                                          </p:val>
                                        </p:tav>
                                      </p:tavLst>
                                    </p:anim>
                                    <p:anim calcmode="lin" valueType="num">
                                      <p:cBhvr>
                                        <p:cTn id="92" dur="500" fill="hold"/>
                                        <p:tgtEl>
                                          <p:spTgt spid="63"/>
                                        </p:tgtEl>
                                        <p:attrNameLst>
                                          <p:attrName>ppt_h</p:attrName>
                                        </p:attrNameLst>
                                      </p:cBhvr>
                                      <p:tavLst>
                                        <p:tav tm="0">
                                          <p:val>
                                            <p:fltVal val="0"/>
                                          </p:val>
                                        </p:tav>
                                        <p:tav tm="100000">
                                          <p:val>
                                            <p:strVal val="#ppt_h"/>
                                          </p:val>
                                        </p:tav>
                                      </p:tavLst>
                                    </p:anim>
                                    <p:animEffect transition="in" filter="fade">
                                      <p:cBhvr>
                                        <p:cTn id="93" dur="500"/>
                                        <p:tgtEl>
                                          <p:spTgt spid="63"/>
                                        </p:tgtEl>
                                      </p:cBhvr>
                                    </p:animEffect>
                                  </p:childTnLst>
                                </p:cTn>
                              </p:par>
                            </p:childTnLst>
                          </p:cTn>
                        </p:par>
                        <p:par>
                          <p:cTn id="94" fill="hold">
                            <p:stCondLst>
                              <p:cond delay="6500"/>
                            </p:stCondLst>
                            <p:childTnLst>
                              <p:par>
                                <p:cTn id="95" presetID="53" presetClass="entr" presetSubtype="0" fill="hold" grpId="0" nodeType="afterEffect">
                                  <p:stCondLst>
                                    <p:cond delay="0"/>
                                  </p:stCondLst>
                                  <p:childTnLst>
                                    <p:set>
                                      <p:cBhvr>
                                        <p:cTn id="96" dur="1" fill="hold">
                                          <p:stCondLst>
                                            <p:cond delay="0"/>
                                          </p:stCondLst>
                                        </p:cTn>
                                        <p:tgtEl>
                                          <p:spTgt spid="69"/>
                                        </p:tgtEl>
                                        <p:attrNameLst>
                                          <p:attrName>style.visibility</p:attrName>
                                        </p:attrNameLst>
                                      </p:cBhvr>
                                      <p:to>
                                        <p:strVal val="visible"/>
                                      </p:to>
                                    </p:set>
                                    <p:anim calcmode="lin" valueType="num">
                                      <p:cBhvr>
                                        <p:cTn id="97" dur="500" fill="hold"/>
                                        <p:tgtEl>
                                          <p:spTgt spid="69"/>
                                        </p:tgtEl>
                                        <p:attrNameLst>
                                          <p:attrName>ppt_w</p:attrName>
                                        </p:attrNameLst>
                                      </p:cBhvr>
                                      <p:tavLst>
                                        <p:tav tm="0">
                                          <p:val>
                                            <p:fltVal val="0"/>
                                          </p:val>
                                        </p:tav>
                                        <p:tav tm="100000">
                                          <p:val>
                                            <p:strVal val="#ppt_w"/>
                                          </p:val>
                                        </p:tav>
                                      </p:tavLst>
                                    </p:anim>
                                    <p:anim calcmode="lin" valueType="num">
                                      <p:cBhvr>
                                        <p:cTn id="98" dur="500" fill="hold"/>
                                        <p:tgtEl>
                                          <p:spTgt spid="69"/>
                                        </p:tgtEl>
                                        <p:attrNameLst>
                                          <p:attrName>ppt_h</p:attrName>
                                        </p:attrNameLst>
                                      </p:cBhvr>
                                      <p:tavLst>
                                        <p:tav tm="0">
                                          <p:val>
                                            <p:fltVal val="0"/>
                                          </p:val>
                                        </p:tav>
                                        <p:tav tm="100000">
                                          <p:val>
                                            <p:strVal val="#ppt_h"/>
                                          </p:val>
                                        </p:tav>
                                      </p:tavLst>
                                    </p:anim>
                                    <p:animEffect transition="in" filter="fade">
                                      <p:cBhvr>
                                        <p:cTn id="99" dur="500"/>
                                        <p:tgtEl>
                                          <p:spTgt spid="69"/>
                                        </p:tgtEl>
                                      </p:cBhvr>
                                    </p:animEffect>
                                  </p:childTnLst>
                                </p:cTn>
                              </p:par>
                              <p:par>
                                <p:cTn id="100" presetID="42" presetClass="entr" presetSubtype="0" fill="hold" grpId="0" nodeType="withEffect">
                                  <p:stCondLst>
                                    <p:cond delay="0"/>
                                  </p:stCondLst>
                                  <p:childTnLst>
                                    <p:set>
                                      <p:cBhvr>
                                        <p:cTn id="101" dur="1" fill="hold">
                                          <p:stCondLst>
                                            <p:cond delay="0"/>
                                          </p:stCondLst>
                                        </p:cTn>
                                        <p:tgtEl>
                                          <p:spTgt spid="73"/>
                                        </p:tgtEl>
                                        <p:attrNameLst>
                                          <p:attrName>style.visibility</p:attrName>
                                        </p:attrNameLst>
                                      </p:cBhvr>
                                      <p:to>
                                        <p:strVal val="visible"/>
                                      </p:to>
                                    </p:set>
                                    <p:animEffect transition="in" filter="fade">
                                      <p:cBhvr>
                                        <p:cTn id="102" dur="500"/>
                                        <p:tgtEl>
                                          <p:spTgt spid="73"/>
                                        </p:tgtEl>
                                      </p:cBhvr>
                                    </p:animEffect>
                                    <p:anim calcmode="lin" valueType="num">
                                      <p:cBhvr>
                                        <p:cTn id="103" dur="500" fill="hold"/>
                                        <p:tgtEl>
                                          <p:spTgt spid="73"/>
                                        </p:tgtEl>
                                        <p:attrNameLst>
                                          <p:attrName>ppt_x</p:attrName>
                                        </p:attrNameLst>
                                      </p:cBhvr>
                                      <p:tavLst>
                                        <p:tav tm="0">
                                          <p:val>
                                            <p:strVal val="#ppt_x"/>
                                          </p:val>
                                        </p:tav>
                                        <p:tav tm="100000">
                                          <p:val>
                                            <p:strVal val="#ppt_x"/>
                                          </p:val>
                                        </p:tav>
                                      </p:tavLst>
                                    </p:anim>
                                    <p:anim calcmode="lin" valueType="num">
                                      <p:cBhvr>
                                        <p:cTn id="104" dur="500" fill="hold"/>
                                        <p:tgtEl>
                                          <p:spTgt spid="73"/>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53" presetClass="entr" presetSubtype="0" fill="hold" nodeType="afterEffect">
                                  <p:stCondLst>
                                    <p:cond delay="0"/>
                                  </p:stCondLst>
                                  <p:childTnLst>
                                    <p:set>
                                      <p:cBhvr>
                                        <p:cTn id="107" dur="1" fill="hold">
                                          <p:stCondLst>
                                            <p:cond delay="0"/>
                                          </p:stCondLst>
                                        </p:cTn>
                                        <p:tgtEl>
                                          <p:spTgt spid="96"/>
                                        </p:tgtEl>
                                        <p:attrNameLst>
                                          <p:attrName>style.visibility</p:attrName>
                                        </p:attrNameLst>
                                      </p:cBhvr>
                                      <p:to>
                                        <p:strVal val="visible"/>
                                      </p:to>
                                    </p:set>
                                    <p:anim calcmode="lin" valueType="num">
                                      <p:cBhvr>
                                        <p:cTn id="108" dur="500" fill="hold"/>
                                        <p:tgtEl>
                                          <p:spTgt spid="96"/>
                                        </p:tgtEl>
                                        <p:attrNameLst>
                                          <p:attrName>ppt_w</p:attrName>
                                        </p:attrNameLst>
                                      </p:cBhvr>
                                      <p:tavLst>
                                        <p:tav tm="0">
                                          <p:val>
                                            <p:fltVal val="0"/>
                                          </p:val>
                                        </p:tav>
                                        <p:tav tm="100000">
                                          <p:val>
                                            <p:strVal val="#ppt_w"/>
                                          </p:val>
                                        </p:tav>
                                      </p:tavLst>
                                    </p:anim>
                                    <p:anim calcmode="lin" valueType="num">
                                      <p:cBhvr>
                                        <p:cTn id="109" dur="500" fill="hold"/>
                                        <p:tgtEl>
                                          <p:spTgt spid="96"/>
                                        </p:tgtEl>
                                        <p:attrNameLst>
                                          <p:attrName>ppt_h</p:attrName>
                                        </p:attrNameLst>
                                      </p:cBhvr>
                                      <p:tavLst>
                                        <p:tav tm="0">
                                          <p:val>
                                            <p:fltVal val="0"/>
                                          </p:val>
                                        </p:tav>
                                        <p:tav tm="100000">
                                          <p:val>
                                            <p:strVal val="#ppt_h"/>
                                          </p:val>
                                        </p:tav>
                                      </p:tavLst>
                                    </p:anim>
                                    <p:animEffect transition="in" filter="fade">
                                      <p:cBhvr>
                                        <p:cTn id="110" dur="500"/>
                                        <p:tgtEl>
                                          <p:spTgt spid="96"/>
                                        </p:tgtEl>
                                      </p:cBhvr>
                                    </p:animEffect>
                                  </p:childTnLst>
                                </p:cTn>
                              </p:par>
                            </p:childTnLst>
                          </p:cTn>
                        </p:par>
                        <p:par>
                          <p:cTn id="111" fill="hold">
                            <p:stCondLst>
                              <p:cond delay="7500"/>
                            </p:stCondLst>
                            <p:childTnLst>
                              <p:par>
                                <p:cTn id="112" presetID="2" presetClass="entr" presetSubtype="4" accel="50000" decel="50000" fill="hold" nodeType="afterEffect">
                                  <p:stCondLst>
                                    <p:cond delay="0"/>
                                  </p:stCondLst>
                                  <p:childTnLst>
                                    <p:set>
                                      <p:cBhvr>
                                        <p:cTn id="113" dur="1" fill="hold">
                                          <p:stCondLst>
                                            <p:cond delay="0"/>
                                          </p:stCondLst>
                                        </p:cTn>
                                        <p:tgtEl>
                                          <p:spTgt spid="109"/>
                                        </p:tgtEl>
                                        <p:attrNameLst>
                                          <p:attrName>style.visibility</p:attrName>
                                        </p:attrNameLst>
                                      </p:cBhvr>
                                      <p:to>
                                        <p:strVal val="visible"/>
                                      </p:to>
                                    </p:set>
                                    <p:anim calcmode="lin" valueType="num">
                                      <p:cBhvr additive="base">
                                        <p:cTn id="114" dur="500" fill="hold"/>
                                        <p:tgtEl>
                                          <p:spTgt spid="109"/>
                                        </p:tgtEl>
                                        <p:attrNameLst>
                                          <p:attrName>ppt_x</p:attrName>
                                        </p:attrNameLst>
                                      </p:cBhvr>
                                      <p:tavLst>
                                        <p:tav tm="0">
                                          <p:val>
                                            <p:strVal val="#ppt_x"/>
                                          </p:val>
                                        </p:tav>
                                        <p:tav tm="100000">
                                          <p:val>
                                            <p:strVal val="#ppt_x"/>
                                          </p:val>
                                        </p:tav>
                                      </p:tavLst>
                                    </p:anim>
                                    <p:anim calcmode="lin" valueType="num">
                                      <p:cBhvr additive="base">
                                        <p:cTn id="115"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5" grpId="0" animBg="1"/>
      <p:bldP spid="66" grpId="0" animBg="1"/>
      <p:bldP spid="67" grpId="0" animBg="1"/>
      <p:bldP spid="68" grpId="0" animBg="1"/>
      <p:bldP spid="69" grpId="0" animBg="1"/>
      <p:bldP spid="70" grpId="0" animBg="1"/>
      <p:bldP spid="71" grpId="0"/>
      <p:bldP spid="72" grpId="0"/>
      <p:bldP spid="73" grpId="0"/>
      <p:bldP spid="74"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title"/>
          </p:nvPr>
        </p:nvSpPr>
        <p:spPr/>
        <p:txBody>
          <a:bodyPr/>
          <a:lstStyle/>
          <a:p>
            <a:r>
              <a:rPr lang="en-US" smtClean="0"/>
              <a:t>Social Media Infographic</a:t>
            </a:r>
            <a:endParaRPr lang="en-US" dirty="0"/>
          </a:p>
        </p:txBody>
      </p:sp>
      <p:sp>
        <p:nvSpPr>
          <p:cNvPr id="23" name="Text Placeholder 22"/>
          <p:cNvSpPr>
            <a:spLocks noGrp="1"/>
          </p:cNvSpPr>
          <p:nvPr>
            <p:ph type="body" sz="half" idx="2"/>
          </p:nvPr>
        </p:nvSpPr>
        <p:spPr>
          <a:xfrm>
            <a:off x="2514600" y="911225"/>
            <a:ext cx="4114800" cy="200025"/>
          </a:xfrm>
        </p:spPr>
        <p:txBody>
          <a:bodyPr/>
          <a:lstStyle/>
          <a:p>
            <a:r>
              <a:rPr lang="en-US" smtClean="0"/>
              <a:t>Social Media Infographic</a:t>
            </a:r>
            <a:endParaRPr lang="en-US" dirty="0"/>
          </a:p>
        </p:txBody>
      </p:sp>
      <p:grpSp>
        <p:nvGrpSpPr>
          <p:cNvPr id="46" name="Group 45"/>
          <p:cNvGrpSpPr>
            <a:grpSpLocks noChangeAspect="1"/>
          </p:cNvGrpSpPr>
          <p:nvPr/>
        </p:nvGrpSpPr>
        <p:grpSpPr>
          <a:xfrm>
            <a:off x="1774809" y="3859586"/>
            <a:ext cx="868900" cy="913158"/>
            <a:chOff x="1662668" y="1672705"/>
            <a:chExt cx="835480" cy="878038"/>
          </a:xfrm>
        </p:grpSpPr>
        <p:sp>
          <p:nvSpPr>
            <p:cNvPr id="52" name="Oval 51"/>
            <p:cNvSpPr/>
            <p:nvPr/>
          </p:nvSpPr>
          <p:spPr>
            <a:xfrm>
              <a:off x="1662668" y="1715265"/>
              <a:ext cx="835480" cy="835478"/>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sp>
          <p:nvSpPr>
            <p:cNvPr id="54" name="Oval 53"/>
            <p:cNvSpPr/>
            <p:nvPr/>
          </p:nvSpPr>
          <p:spPr>
            <a:xfrm>
              <a:off x="1662668" y="1672705"/>
              <a:ext cx="835480" cy="83547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1">
                    <a:lumMod val="50000"/>
                  </a:schemeClr>
                </a:solidFill>
                <a:latin typeface="FontAwesome" pitchFamily="2" charset="0"/>
              </a:endParaRPr>
            </a:p>
          </p:txBody>
        </p:sp>
      </p:grpSp>
      <p:grpSp>
        <p:nvGrpSpPr>
          <p:cNvPr id="56" name="Group 55"/>
          <p:cNvGrpSpPr>
            <a:grpSpLocks noChangeAspect="1"/>
          </p:cNvGrpSpPr>
          <p:nvPr/>
        </p:nvGrpSpPr>
        <p:grpSpPr>
          <a:xfrm>
            <a:off x="2643709" y="3726654"/>
            <a:ext cx="1182311" cy="1228181"/>
            <a:chOff x="2652290" y="1543078"/>
            <a:chExt cx="1094733" cy="1137205"/>
          </a:xfrm>
        </p:grpSpPr>
        <p:sp>
          <p:nvSpPr>
            <p:cNvPr id="62" name="Oval 61"/>
            <p:cNvSpPr/>
            <p:nvPr/>
          </p:nvSpPr>
          <p:spPr>
            <a:xfrm>
              <a:off x="2652290" y="1585550"/>
              <a:ext cx="1094733" cy="1094733"/>
            </a:xfrm>
            <a:prstGeom prst="ellipse">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sp>
          <p:nvSpPr>
            <p:cNvPr id="68" name="Oval 67"/>
            <p:cNvSpPr/>
            <p:nvPr/>
          </p:nvSpPr>
          <p:spPr>
            <a:xfrm>
              <a:off x="2652290" y="1543078"/>
              <a:ext cx="1094733" cy="109473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2">
                    <a:lumMod val="50000"/>
                  </a:schemeClr>
                </a:solidFill>
                <a:latin typeface="FontAwesome" pitchFamily="2" charset="0"/>
              </a:endParaRPr>
            </a:p>
          </p:txBody>
        </p:sp>
      </p:grpSp>
      <p:grpSp>
        <p:nvGrpSpPr>
          <p:cNvPr id="70" name="Group 69"/>
          <p:cNvGrpSpPr>
            <a:grpSpLocks noChangeAspect="1"/>
          </p:cNvGrpSpPr>
          <p:nvPr/>
        </p:nvGrpSpPr>
        <p:grpSpPr>
          <a:xfrm>
            <a:off x="3818508" y="3515191"/>
            <a:ext cx="1495036" cy="1541719"/>
            <a:chOff x="3901165" y="1419610"/>
            <a:chExt cx="1346879" cy="1388936"/>
          </a:xfrm>
        </p:grpSpPr>
        <p:sp>
          <p:nvSpPr>
            <p:cNvPr id="71" name="Oval 70"/>
            <p:cNvSpPr/>
            <p:nvPr/>
          </p:nvSpPr>
          <p:spPr>
            <a:xfrm>
              <a:off x="3906374" y="1466878"/>
              <a:ext cx="1341670" cy="1341668"/>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sp>
          <p:nvSpPr>
            <p:cNvPr id="73" name="Oval 72"/>
            <p:cNvSpPr/>
            <p:nvPr/>
          </p:nvSpPr>
          <p:spPr>
            <a:xfrm>
              <a:off x="3901165" y="1419610"/>
              <a:ext cx="1341670" cy="13416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3">
                    <a:lumMod val="50000"/>
                  </a:schemeClr>
                </a:solidFill>
                <a:latin typeface="FontAwesome" pitchFamily="2" charset="0"/>
              </a:endParaRPr>
            </a:p>
          </p:txBody>
        </p:sp>
      </p:grpSp>
      <p:grpSp>
        <p:nvGrpSpPr>
          <p:cNvPr id="74" name="Group 73"/>
          <p:cNvGrpSpPr>
            <a:grpSpLocks noChangeAspect="1"/>
          </p:cNvGrpSpPr>
          <p:nvPr/>
        </p:nvGrpSpPr>
        <p:grpSpPr>
          <a:xfrm>
            <a:off x="5313544" y="3692667"/>
            <a:ext cx="1183422" cy="1239234"/>
            <a:chOff x="5396977" y="1543078"/>
            <a:chExt cx="1095761" cy="1147439"/>
          </a:xfrm>
        </p:grpSpPr>
        <p:sp>
          <p:nvSpPr>
            <p:cNvPr id="75" name="Oval 74"/>
            <p:cNvSpPr/>
            <p:nvPr/>
          </p:nvSpPr>
          <p:spPr>
            <a:xfrm>
              <a:off x="5398005" y="1595784"/>
              <a:ext cx="1094733" cy="1094733"/>
            </a:xfrm>
            <a:prstGeom prst="ellips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sp>
          <p:nvSpPr>
            <p:cNvPr id="76" name="Oval 75"/>
            <p:cNvSpPr/>
            <p:nvPr/>
          </p:nvSpPr>
          <p:spPr>
            <a:xfrm>
              <a:off x="5396977" y="1543078"/>
              <a:ext cx="1094733" cy="109473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solidFill>
                  <a:schemeClr val="accent4">
                    <a:lumMod val="50000"/>
                  </a:schemeClr>
                </a:solidFill>
                <a:latin typeface="FontAwesome" pitchFamily="2" charset="0"/>
              </a:endParaRPr>
            </a:p>
          </p:txBody>
        </p:sp>
      </p:grpSp>
      <p:grpSp>
        <p:nvGrpSpPr>
          <p:cNvPr id="77" name="Group 76"/>
          <p:cNvGrpSpPr>
            <a:grpSpLocks noChangeAspect="1"/>
          </p:cNvGrpSpPr>
          <p:nvPr/>
        </p:nvGrpSpPr>
        <p:grpSpPr>
          <a:xfrm>
            <a:off x="6495856" y="3859586"/>
            <a:ext cx="873335" cy="916446"/>
            <a:chOff x="6641585" y="1672705"/>
            <a:chExt cx="839747" cy="881198"/>
          </a:xfrm>
        </p:grpSpPr>
        <p:sp>
          <p:nvSpPr>
            <p:cNvPr id="78" name="Oval 77"/>
            <p:cNvSpPr/>
            <p:nvPr/>
          </p:nvSpPr>
          <p:spPr>
            <a:xfrm>
              <a:off x="6641585" y="1718425"/>
              <a:ext cx="835480" cy="83547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sp>
          <p:nvSpPr>
            <p:cNvPr id="79" name="Oval 78"/>
            <p:cNvSpPr/>
            <p:nvPr/>
          </p:nvSpPr>
          <p:spPr>
            <a:xfrm>
              <a:off x="6645852" y="1672705"/>
              <a:ext cx="835480" cy="835478"/>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5">
                    <a:lumMod val="50000"/>
                  </a:schemeClr>
                </a:solidFill>
                <a:latin typeface="FontAwesome" pitchFamily="2" charset="0"/>
              </a:endParaRPr>
            </a:p>
          </p:txBody>
        </p:sp>
      </p:grpSp>
      <p:sp>
        <p:nvSpPr>
          <p:cNvPr id="83" name="Freeform 78"/>
          <p:cNvSpPr>
            <a:spLocks/>
          </p:cNvSpPr>
          <p:nvPr/>
        </p:nvSpPr>
        <p:spPr bwMode="auto">
          <a:xfrm>
            <a:off x="4394293" y="3958400"/>
            <a:ext cx="343466" cy="655301"/>
          </a:xfrm>
          <a:custGeom>
            <a:avLst/>
            <a:gdLst/>
            <a:ahLst/>
            <a:cxnLst>
              <a:cxn ang="0">
                <a:pos x="35" y="11"/>
              </a:cxn>
              <a:cxn ang="0">
                <a:pos x="29" y="11"/>
              </a:cxn>
              <a:cxn ang="0">
                <a:pos x="23" y="17"/>
              </a:cxn>
              <a:cxn ang="0">
                <a:pos x="23" y="25"/>
              </a:cxn>
              <a:cxn ang="0">
                <a:pos x="35" y="25"/>
              </a:cxn>
              <a:cxn ang="0">
                <a:pos x="33" y="37"/>
              </a:cxn>
              <a:cxn ang="0">
                <a:pos x="23" y="37"/>
              </a:cxn>
              <a:cxn ang="0">
                <a:pos x="23" y="67"/>
              </a:cxn>
              <a:cxn ang="0">
                <a:pos x="11" y="67"/>
              </a:cxn>
              <a:cxn ang="0">
                <a:pos x="11" y="37"/>
              </a:cxn>
              <a:cxn ang="0">
                <a:pos x="0" y="37"/>
              </a:cxn>
              <a:cxn ang="0">
                <a:pos x="0" y="25"/>
              </a:cxn>
              <a:cxn ang="0">
                <a:pos x="11" y="25"/>
              </a:cxn>
              <a:cxn ang="0">
                <a:pos x="11" y="16"/>
              </a:cxn>
              <a:cxn ang="0">
                <a:pos x="26" y="0"/>
              </a:cxn>
              <a:cxn ang="0">
                <a:pos x="35" y="1"/>
              </a:cxn>
              <a:cxn ang="0">
                <a:pos x="35" y="11"/>
              </a:cxn>
            </a:cxnLst>
            <a:rect l="0" t="0" r="r" b="b"/>
            <a:pathLst>
              <a:path w="35" h="67">
                <a:moveTo>
                  <a:pt x="35" y="11"/>
                </a:moveTo>
                <a:cubicBezTo>
                  <a:pt x="29" y="11"/>
                  <a:pt x="29" y="11"/>
                  <a:pt x="29" y="11"/>
                </a:cubicBezTo>
                <a:cubicBezTo>
                  <a:pt x="24" y="11"/>
                  <a:pt x="23" y="14"/>
                  <a:pt x="23" y="17"/>
                </a:cubicBezTo>
                <a:cubicBezTo>
                  <a:pt x="23" y="25"/>
                  <a:pt x="23" y="25"/>
                  <a:pt x="23" y="25"/>
                </a:cubicBezTo>
                <a:cubicBezTo>
                  <a:pt x="35" y="25"/>
                  <a:pt x="35" y="25"/>
                  <a:pt x="35" y="25"/>
                </a:cubicBezTo>
                <a:cubicBezTo>
                  <a:pt x="33" y="37"/>
                  <a:pt x="33" y="37"/>
                  <a:pt x="33" y="37"/>
                </a:cubicBezTo>
                <a:cubicBezTo>
                  <a:pt x="23" y="37"/>
                  <a:pt x="23" y="37"/>
                  <a:pt x="23" y="37"/>
                </a:cubicBezTo>
                <a:cubicBezTo>
                  <a:pt x="23" y="67"/>
                  <a:pt x="23" y="67"/>
                  <a:pt x="23" y="67"/>
                </a:cubicBezTo>
                <a:cubicBezTo>
                  <a:pt x="11" y="67"/>
                  <a:pt x="11" y="67"/>
                  <a:pt x="11" y="67"/>
                </a:cubicBezTo>
                <a:cubicBezTo>
                  <a:pt x="11" y="37"/>
                  <a:pt x="11" y="37"/>
                  <a:pt x="11" y="37"/>
                </a:cubicBezTo>
                <a:cubicBezTo>
                  <a:pt x="0" y="37"/>
                  <a:pt x="0" y="37"/>
                  <a:pt x="0" y="37"/>
                </a:cubicBezTo>
                <a:cubicBezTo>
                  <a:pt x="0" y="25"/>
                  <a:pt x="0" y="25"/>
                  <a:pt x="0" y="25"/>
                </a:cubicBezTo>
                <a:cubicBezTo>
                  <a:pt x="11" y="25"/>
                  <a:pt x="11" y="25"/>
                  <a:pt x="11" y="25"/>
                </a:cubicBezTo>
                <a:cubicBezTo>
                  <a:pt x="11" y="16"/>
                  <a:pt x="11" y="16"/>
                  <a:pt x="11" y="16"/>
                </a:cubicBezTo>
                <a:cubicBezTo>
                  <a:pt x="11" y="6"/>
                  <a:pt x="17" y="0"/>
                  <a:pt x="26" y="0"/>
                </a:cubicBezTo>
                <a:cubicBezTo>
                  <a:pt x="30" y="0"/>
                  <a:pt x="34" y="1"/>
                  <a:pt x="35" y="1"/>
                </a:cubicBezTo>
                <a:lnTo>
                  <a:pt x="35" y="1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154"/>
          <p:cNvSpPr>
            <a:spLocks/>
          </p:cNvSpPr>
          <p:nvPr/>
        </p:nvSpPr>
        <p:spPr bwMode="auto">
          <a:xfrm>
            <a:off x="3003764" y="4156534"/>
            <a:ext cx="462200" cy="368420"/>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41"/>
          <p:cNvSpPr>
            <a:spLocks noEditPoints="1"/>
          </p:cNvSpPr>
          <p:nvPr/>
        </p:nvSpPr>
        <p:spPr bwMode="auto">
          <a:xfrm>
            <a:off x="2048822" y="4200476"/>
            <a:ext cx="320874" cy="231378"/>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17"/>
          <p:cNvSpPr>
            <a:spLocks noEditPoints="1"/>
          </p:cNvSpPr>
          <p:nvPr/>
        </p:nvSpPr>
        <p:spPr bwMode="auto">
          <a:xfrm>
            <a:off x="6801845" y="4191524"/>
            <a:ext cx="261356" cy="252571"/>
          </a:xfrm>
          <a:custGeom>
            <a:avLst/>
            <a:gdLst/>
            <a:ahLst/>
            <a:cxnLst>
              <a:cxn ang="0">
                <a:pos x="6" y="13"/>
              </a:cxn>
              <a:cxn ang="0">
                <a:pos x="6" y="13"/>
              </a:cxn>
              <a:cxn ang="0">
                <a:pos x="0" y="7"/>
              </a:cxn>
              <a:cxn ang="0">
                <a:pos x="6" y="0"/>
              </a:cxn>
              <a:cxn ang="0">
                <a:pos x="13" y="7"/>
              </a:cxn>
              <a:cxn ang="0">
                <a:pos x="6" y="13"/>
              </a:cxn>
              <a:cxn ang="0">
                <a:pos x="12" y="53"/>
              </a:cxn>
              <a:cxn ang="0">
                <a:pos x="0" y="53"/>
              </a:cxn>
              <a:cxn ang="0">
                <a:pos x="0" y="17"/>
              </a:cxn>
              <a:cxn ang="0">
                <a:pos x="12" y="17"/>
              </a:cxn>
              <a:cxn ang="0">
                <a:pos x="12" y="53"/>
              </a:cxn>
              <a:cxn ang="0">
                <a:pos x="55" y="53"/>
              </a:cxn>
              <a:cxn ang="0">
                <a:pos x="43" y="53"/>
              </a:cxn>
              <a:cxn ang="0">
                <a:pos x="43" y="34"/>
              </a:cxn>
              <a:cxn ang="0">
                <a:pos x="37" y="26"/>
              </a:cxn>
              <a:cxn ang="0">
                <a:pos x="31" y="30"/>
              </a:cxn>
              <a:cxn ang="0">
                <a:pos x="30" y="33"/>
              </a:cxn>
              <a:cxn ang="0">
                <a:pos x="30" y="53"/>
              </a:cxn>
              <a:cxn ang="0">
                <a:pos x="19" y="53"/>
              </a:cxn>
              <a:cxn ang="0">
                <a:pos x="19" y="17"/>
              </a:cxn>
              <a:cxn ang="0">
                <a:pos x="30" y="17"/>
              </a:cxn>
              <a:cxn ang="0">
                <a:pos x="30" y="23"/>
              </a:cxn>
              <a:cxn ang="0">
                <a:pos x="30" y="23"/>
              </a:cxn>
              <a:cxn ang="0">
                <a:pos x="41" y="17"/>
              </a:cxn>
              <a:cxn ang="0">
                <a:pos x="55" y="33"/>
              </a:cxn>
              <a:cxn ang="0">
                <a:pos x="55" y="53"/>
              </a:cxn>
            </a:cxnLst>
            <a:rect l="0" t="0" r="r" b="b"/>
            <a:pathLst>
              <a:path w="55" h="53">
                <a:moveTo>
                  <a:pt x="6" y="13"/>
                </a:moveTo>
                <a:cubicBezTo>
                  <a:pt x="6" y="13"/>
                  <a:pt x="6" y="13"/>
                  <a:pt x="6" y="13"/>
                </a:cubicBezTo>
                <a:cubicBezTo>
                  <a:pt x="2" y="13"/>
                  <a:pt x="0" y="10"/>
                  <a:pt x="0" y="7"/>
                </a:cubicBezTo>
                <a:cubicBezTo>
                  <a:pt x="0" y="3"/>
                  <a:pt x="2" y="0"/>
                  <a:pt x="6" y="0"/>
                </a:cubicBezTo>
                <a:cubicBezTo>
                  <a:pt x="10" y="0"/>
                  <a:pt x="13" y="3"/>
                  <a:pt x="13" y="7"/>
                </a:cubicBezTo>
                <a:cubicBezTo>
                  <a:pt x="13" y="10"/>
                  <a:pt x="10" y="13"/>
                  <a:pt x="6" y="13"/>
                </a:cubicBezTo>
                <a:close/>
                <a:moveTo>
                  <a:pt x="12" y="53"/>
                </a:moveTo>
                <a:cubicBezTo>
                  <a:pt x="0" y="53"/>
                  <a:pt x="0" y="53"/>
                  <a:pt x="0" y="53"/>
                </a:cubicBezTo>
                <a:cubicBezTo>
                  <a:pt x="0" y="17"/>
                  <a:pt x="0" y="17"/>
                  <a:pt x="0" y="17"/>
                </a:cubicBezTo>
                <a:cubicBezTo>
                  <a:pt x="12" y="17"/>
                  <a:pt x="12" y="17"/>
                  <a:pt x="12" y="17"/>
                </a:cubicBezTo>
                <a:lnTo>
                  <a:pt x="12" y="53"/>
                </a:lnTo>
                <a:close/>
                <a:moveTo>
                  <a:pt x="55" y="53"/>
                </a:moveTo>
                <a:cubicBezTo>
                  <a:pt x="43" y="53"/>
                  <a:pt x="43" y="53"/>
                  <a:pt x="43" y="53"/>
                </a:cubicBezTo>
                <a:cubicBezTo>
                  <a:pt x="43" y="34"/>
                  <a:pt x="43" y="34"/>
                  <a:pt x="43" y="34"/>
                </a:cubicBezTo>
                <a:cubicBezTo>
                  <a:pt x="43" y="29"/>
                  <a:pt x="41" y="26"/>
                  <a:pt x="37" y="26"/>
                </a:cubicBezTo>
                <a:cubicBezTo>
                  <a:pt x="34" y="26"/>
                  <a:pt x="32" y="28"/>
                  <a:pt x="31" y="30"/>
                </a:cubicBezTo>
                <a:cubicBezTo>
                  <a:pt x="31" y="31"/>
                  <a:pt x="30" y="32"/>
                  <a:pt x="30" y="33"/>
                </a:cubicBezTo>
                <a:cubicBezTo>
                  <a:pt x="30" y="53"/>
                  <a:pt x="30" y="53"/>
                  <a:pt x="30" y="53"/>
                </a:cubicBezTo>
                <a:cubicBezTo>
                  <a:pt x="19" y="53"/>
                  <a:pt x="19" y="53"/>
                  <a:pt x="19" y="53"/>
                </a:cubicBezTo>
                <a:cubicBezTo>
                  <a:pt x="19" y="21"/>
                  <a:pt x="19" y="17"/>
                  <a:pt x="19" y="17"/>
                </a:cubicBezTo>
                <a:cubicBezTo>
                  <a:pt x="30" y="17"/>
                  <a:pt x="30" y="17"/>
                  <a:pt x="30" y="17"/>
                </a:cubicBezTo>
                <a:cubicBezTo>
                  <a:pt x="30" y="23"/>
                  <a:pt x="30" y="23"/>
                  <a:pt x="30" y="23"/>
                </a:cubicBezTo>
                <a:cubicBezTo>
                  <a:pt x="30" y="23"/>
                  <a:pt x="30" y="23"/>
                  <a:pt x="30" y="23"/>
                </a:cubicBezTo>
                <a:cubicBezTo>
                  <a:pt x="32" y="20"/>
                  <a:pt x="35" y="17"/>
                  <a:pt x="41" y="17"/>
                </a:cubicBezTo>
                <a:cubicBezTo>
                  <a:pt x="49" y="17"/>
                  <a:pt x="55" y="22"/>
                  <a:pt x="55" y="33"/>
                </a:cubicBezTo>
                <a:lnTo>
                  <a:pt x="55" y="53"/>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65"/>
          <p:cNvSpPr>
            <a:spLocks noEditPoints="1"/>
          </p:cNvSpPr>
          <p:nvPr/>
        </p:nvSpPr>
        <p:spPr bwMode="auto">
          <a:xfrm>
            <a:off x="5736748" y="4134703"/>
            <a:ext cx="337015" cy="355162"/>
          </a:xfrm>
          <a:custGeom>
            <a:avLst/>
            <a:gdLst/>
            <a:ahLst/>
            <a:cxnLst>
              <a:cxn ang="0">
                <a:pos x="38" y="47"/>
              </a:cxn>
              <a:cxn ang="0">
                <a:pos x="36" y="54"/>
              </a:cxn>
              <a:cxn ang="0">
                <a:pos x="17" y="63"/>
              </a:cxn>
              <a:cxn ang="0">
                <a:pos x="1" y="56"/>
              </a:cxn>
              <a:cxn ang="0">
                <a:pos x="0" y="51"/>
              </a:cxn>
              <a:cxn ang="0">
                <a:pos x="6" y="41"/>
              </a:cxn>
              <a:cxn ang="0">
                <a:pos x="21" y="37"/>
              </a:cxn>
              <a:cxn ang="0">
                <a:pos x="19" y="32"/>
              </a:cxn>
              <a:cxn ang="0">
                <a:pos x="20" y="28"/>
              </a:cxn>
              <a:cxn ang="0">
                <a:pos x="17" y="29"/>
              </a:cxn>
              <a:cxn ang="0">
                <a:pos x="4" y="16"/>
              </a:cxn>
              <a:cxn ang="0">
                <a:pos x="9" y="5"/>
              </a:cxn>
              <a:cxn ang="0">
                <a:pos x="24" y="0"/>
              </a:cxn>
              <a:cxn ang="0">
                <a:pos x="40" y="0"/>
              </a:cxn>
              <a:cxn ang="0">
                <a:pos x="35" y="3"/>
              </a:cxn>
              <a:cxn ang="0">
                <a:pos x="30" y="3"/>
              </a:cxn>
              <a:cxn ang="0">
                <a:pos x="35" y="14"/>
              </a:cxn>
              <a:cxn ang="0">
                <a:pos x="26" y="30"/>
              </a:cxn>
              <a:cxn ang="0">
                <a:pos x="38" y="47"/>
              </a:cxn>
              <a:cxn ang="0">
                <a:pos x="33" y="51"/>
              </a:cxn>
              <a:cxn ang="0">
                <a:pos x="24" y="40"/>
              </a:cxn>
              <a:cxn ang="0">
                <a:pos x="22" y="40"/>
              </a:cxn>
              <a:cxn ang="0">
                <a:pos x="7" y="49"/>
              </a:cxn>
              <a:cxn ang="0">
                <a:pos x="21" y="59"/>
              </a:cxn>
              <a:cxn ang="0">
                <a:pos x="33" y="51"/>
              </a:cxn>
              <a:cxn ang="0">
                <a:pos x="26" y="24"/>
              </a:cxn>
              <a:cxn ang="0">
                <a:pos x="28" y="18"/>
              </a:cxn>
              <a:cxn ang="0">
                <a:pos x="18" y="3"/>
              </a:cxn>
              <a:cxn ang="0">
                <a:pos x="13" y="6"/>
              </a:cxn>
              <a:cxn ang="0">
                <a:pos x="11" y="12"/>
              </a:cxn>
              <a:cxn ang="0">
                <a:pos x="21" y="26"/>
              </a:cxn>
              <a:cxn ang="0">
                <a:pos x="26" y="24"/>
              </a:cxn>
              <a:cxn ang="0">
                <a:pos x="60" y="26"/>
              </a:cxn>
              <a:cxn ang="0">
                <a:pos x="60" y="30"/>
              </a:cxn>
              <a:cxn ang="0">
                <a:pos x="52" y="30"/>
              </a:cxn>
              <a:cxn ang="0">
                <a:pos x="52" y="39"/>
              </a:cxn>
              <a:cxn ang="0">
                <a:pos x="48" y="39"/>
              </a:cxn>
              <a:cxn ang="0">
                <a:pos x="48" y="30"/>
              </a:cxn>
              <a:cxn ang="0">
                <a:pos x="40" y="30"/>
              </a:cxn>
              <a:cxn ang="0">
                <a:pos x="40" y="26"/>
              </a:cxn>
              <a:cxn ang="0">
                <a:pos x="48" y="26"/>
              </a:cxn>
              <a:cxn ang="0">
                <a:pos x="48" y="18"/>
              </a:cxn>
              <a:cxn ang="0">
                <a:pos x="52" y="18"/>
              </a:cxn>
              <a:cxn ang="0">
                <a:pos x="52" y="26"/>
              </a:cxn>
              <a:cxn ang="0">
                <a:pos x="60" y="26"/>
              </a:cxn>
            </a:cxnLst>
            <a:rect l="0" t="0" r="r" b="b"/>
            <a:pathLst>
              <a:path w="60" h="63">
                <a:moveTo>
                  <a:pt x="38" y="47"/>
                </a:moveTo>
                <a:cubicBezTo>
                  <a:pt x="38" y="50"/>
                  <a:pt x="37" y="52"/>
                  <a:pt x="36" y="54"/>
                </a:cubicBezTo>
                <a:cubicBezTo>
                  <a:pt x="32" y="61"/>
                  <a:pt x="24" y="63"/>
                  <a:pt x="17" y="63"/>
                </a:cubicBezTo>
                <a:cubicBezTo>
                  <a:pt x="11" y="63"/>
                  <a:pt x="4" y="61"/>
                  <a:pt x="1" y="56"/>
                </a:cubicBezTo>
                <a:cubicBezTo>
                  <a:pt x="0" y="55"/>
                  <a:pt x="0" y="53"/>
                  <a:pt x="0" y="51"/>
                </a:cubicBezTo>
                <a:cubicBezTo>
                  <a:pt x="0" y="47"/>
                  <a:pt x="2" y="43"/>
                  <a:pt x="6" y="41"/>
                </a:cubicBezTo>
                <a:cubicBezTo>
                  <a:pt x="10" y="38"/>
                  <a:pt x="16" y="38"/>
                  <a:pt x="21" y="37"/>
                </a:cubicBezTo>
                <a:cubicBezTo>
                  <a:pt x="20" y="35"/>
                  <a:pt x="19" y="34"/>
                  <a:pt x="19" y="32"/>
                </a:cubicBezTo>
                <a:cubicBezTo>
                  <a:pt x="19" y="30"/>
                  <a:pt x="19" y="29"/>
                  <a:pt x="20" y="28"/>
                </a:cubicBezTo>
                <a:cubicBezTo>
                  <a:pt x="19" y="29"/>
                  <a:pt x="18" y="29"/>
                  <a:pt x="17" y="29"/>
                </a:cubicBezTo>
                <a:cubicBezTo>
                  <a:pt x="10" y="29"/>
                  <a:pt x="4" y="23"/>
                  <a:pt x="4" y="16"/>
                </a:cubicBezTo>
                <a:cubicBezTo>
                  <a:pt x="4" y="11"/>
                  <a:pt x="6" y="7"/>
                  <a:pt x="9" y="5"/>
                </a:cubicBezTo>
                <a:cubicBezTo>
                  <a:pt x="13" y="1"/>
                  <a:pt x="19" y="0"/>
                  <a:pt x="24" y="0"/>
                </a:cubicBezTo>
                <a:cubicBezTo>
                  <a:pt x="40" y="0"/>
                  <a:pt x="40" y="0"/>
                  <a:pt x="40" y="0"/>
                </a:cubicBezTo>
                <a:cubicBezTo>
                  <a:pt x="35" y="3"/>
                  <a:pt x="35" y="3"/>
                  <a:pt x="35" y="3"/>
                </a:cubicBezTo>
                <a:cubicBezTo>
                  <a:pt x="30" y="3"/>
                  <a:pt x="30" y="3"/>
                  <a:pt x="30" y="3"/>
                </a:cubicBezTo>
                <a:cubicBezTo>
                  <a:pt x="33" y="6"/>
                  <a:pt x="35" y="9"/>
                  <a:pt x="35" y="14"/>
                </a:cubicBezTo>
                <a:cubicBezTo>
                  <a:pt x="35" y="24"/>
                  <a:pt x="26" y="25"/>
                  <a:pt x="26" y="30"/>
                </a:cubicBezTo>
                <a:cubicBezTo>
                  <a:pt x="26" y="35"/>
                  <a:pt x="38" y="37"/>
                  <a:pt x="38" y="47"/>
                </a:cubicBezTo>
                <a:close/>
                <a:moveTo>
                  <a:pt x="33" y="51"/>
                </a:moveTo>
                <a:cubicBezTo>
                  <a:pt x="33" y="45"/>
                  <a:pt x="28" y="42"/>
                  <a:pt x="24" y="40"/>
                </a:cubicBezTo>
                <a:cubicBezTo>
                  <a:pt x="23" y="40"/>
                  <a:pt x="23" y="40"/>
                  <a:pt x="22" y="40"/>
                </a:cubicBezTo>
                <a:cubicBezTo>
                  <a:pt x="16" y="40"/>
                  <a:pt x="7" y="42"/>
                  <a:pt x="7" y="49"/>
                </a:cubicBezTo>
                <a:cubicBezTo>
                  <a:pt x="7" y="57"/>
                  <a:pt x="15" y="59"/>
                  <a:pt x="21" y="59"/>
                </a:cubicBezTo>
                <a:cubicBezTo>
                  <a:pt x="26" y="59"/>
                  <a:pt x="33" y="57"/>
                  <a:pt x="33" y="51"/>
                </a:cubicBezTo>
                <a:close/>
                <a:moveTo>
                  <a:pt x="26" y="24"/>
                </a:moveTo>
                <a:cubicBezTo>
                  <a:pt x="28" y="22"/>
                  <a:pt x="28" y="20"/>
                  <a:pt x="28" y="18"/>
                </a:cubicBezTo>
                <a:cubicBezTo>
                  <a:pt x="28" y="12"/>
                  <a:pt x="25" y="3"/>
                  <a:pt x="18" y="3"/>
                </a:cubicBezTo>
                <a:cubicBezTo>
                  <a:pt x="16" y="3"/>
                  <a:pt x="14" y="4"/>
                  <a:pt x="13" y="6"/>
                </a:cubicBezTo>
                <a:cubicBezTo>
                  <a:pt x="11" y="7"/>
                  <a:pt x="11" y="9"/>
                  <a:pt x="11" y="12"/>
                </a:cubicBezTo>
                <a:cubicBezTo>
                  <a:pt x="11" y="17"/>
                  <a:pt x="14" y="26"/>
                  <a:pt x="21" y="26"/>
                </a:cubicBezTo>
                <a:cubicBezTo>
                  <a:pt x="23" y="26"/>
                  <a:pt x="25" y="25"/>
                  <a:pt x="26" y="24"/>
                </a:cubicBezTo>
                <a:close/>
                <a:moveTo>
                  <a:pt x="60" y="26"/>
                </a:moveTo>
                <a:cubicBezTo>
                  <a:pt x="60" y="30"/>
                  <a:pt x="60" y="30"/>
                  <a:pt x="60" y="30"/>
                </a:cubicBezTo>
                <a:cubicBezTo>
                  <a:pt x="52" y="30"/>
                  <a:pt x="52" y="30"/>
                  <a:pt x="52" y="30"/>
                </a:cubicBezTo>
                <a:cubicBezTo>
                  <a:pt x="52" y="39"/>
                  <a:pt x="52" y="39"/>
                  <a:pt x="52" y="39"/>
                </a:cubicBezTo>
                <a:cubicBezTo>
                  <a:pt x="48" y="39"/>
                  <a:pt x="48" y="39"/>
                  <a:pt x="48" y="39"/>
                </a:cubicBezTo>
                <a:cubicBezTo>
                  <a:pt x="48" y="30"/>
                  <a:pt x="48" y="30"/>
                  <a:pt x="48" y="30"/>
                </a:cubicBezTo>
                <a:cubicBezTo>
                  <a:pt x="40" y="30"/>
                  <a:pt x="40" y="30"/>
                  <a:pt x="40" y="30"/>
                </a:cubicBezTo>
                <a:cubicBezTo>
                  <a:pt x="40" y="26"/>
                  <a:pt x="40" y="26"/>
                  <a:pt x="40" y="26"/>
                </a:cubicBezTo>
                <a:cubicBezTo>
                  <a:pt x="48" y="26"/>
                  <a:pt x="48" y="26"/>
                  <a:pt x="48" y="26"/>
                </a:cubicBezTo>
                <a:cubicBezTo>
                  <a:pt x="48" y="18"/>
                  <a:pt x="48" y="18"/>
                  <a:pt x="48" y="18"/>
                </a:cubicBezTo>
                <a:cubicBezTo>
                  <a:pt x="52" y="18"/>
                  <a:pt x="52" y="18"/>
                  <a:pt x="52" y="18"/>
                </a:cubicBezTo>
                <a:cubicBezTo>
                  <a:pt x="52" y="26"/>
                  <a:pt x="52" y="26"/>
                  <a:pt x="52" y="26"/>
                </a:cubicBezTo>
                <a:lnTo>
                  <a:pt x="60" y="2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8" name="object 18"/>
          <p:cNvGrpSpPr/>
          <p:nvPr/>
        </p:nvGrpSpPr>
        <p:grpSpPr>
          <a:xfrm>
            <a:off x="3818508" y="3134191"/>
            <a:ext cx="1489254" cy="381000"/>
            <a:chOff x="5011040" y="1504950"/>
            <a:chExt cx="1489254" cy="381000"/>
          </a:xfrm>
        </p:grpSpPr>
        <p:cxnSp>
          <p:nvCxnSpPr>
            <p:cNvPr id="89" name="object 9"/>
            <p:cNvCxnSpPr/>
            <p:nvPr/>
          </p:nvCxnSpPr>
          <p:spPr>
            <a:xfrm>
              <a:off x="5755667" y="1504950"/>
              <a:ext cx="0" cy="381000"/>
            </a:xfrm>
            <a:prstGeom prst="line">
              <a:avLst/>
            </a:prstGeom>
            <a:ln>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90" name="object 17"/>
            <p:cNvCxnSpPr/>
            <p:nvPr/>
          </p:nvCxnSpPr>
          <p:spPr>
            <a:xfrm>
              <a:off x="5011040" y="1504950"/>
              <a:ext cx="148925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91" name="object54"/>
          <p:cNvGrpSpPr/>
          <p:nvPr/>
        </p:nvGrpSpPr>
        <p:grpSpPr>
          <a:xfrm>
            <a:off x="5307762" y="3311667"/>
            <a:ext cx="1185640" cy="381000"/>
            <a:chOff x="5011040" y="1504950"/>
            <a:chExt cx="1489254" cy="381000"/>
          </a:xfrm>
        </p:grpSpPr>
        <p:cxnSp>
          <p:nvCxnSpPr>
            <p:cNvPr id="92" name="object 56"/>
            <p:cNvCxnSpPr/>
            <p:nvPr/>
          </p:nvCxnSpPr>
          <p:spPr>
            <a:xfrm>
              <a:off x="5755667" y="1504950"/>
              <a:ext cx="0" cy="381000"/>
            </a:xfrm>
            <a:prstGeom prst="line">
              <a:avLst/>
            </a:prstGeom>
            <a:ln>
              <a:solidFill>
                <a:schemeClr val="accent3"/>
              </a:solidFill>
              <a:prstDash val="sysDot"/>
            </a:ln>
          </p:spPr>
          <p:style>
            <a:lnRef idx="1">
              <a:schemeClr val="accent1"/>
            </a:lnRef>
            <a:fillRef idx="0">
              <a:schemeClr val="accent1"/>
            </a:fillRef>
            <a:effectRef idx="0">
              <a:schemeClr val="accent1"/>
            </a:effectRef>
            <a:fontRef idx="minor">
              <a:schemeClr val="tx1"/>
            </a:fontRef>
          </p:style>
        </p:cxnSp>
        <p:cxnSp>
          <p:nvCxnSpPr>
            <p:cNvPr id="93" name="object 57"/>
            <p:cNvCxnSpPr/>
            <p:nvPr/>
          </p:nvCxnSpPr>
          <p:spPr>
            <a:xfrm>
              <a:off x="5011040" y="1504950"/>
              <a:ext cx="1489254"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94" name="object58"/>
          <p:cNvGrpSpPr/>
          <p:nvPr/>
        </p:nvGrpSpPr>
        <p:grpSpPr>
          <a:xfrm>
            <a:off x="6493402" y="3478586"/>
            <a:ext cx="868897" cy="381000"/>
            <a:chOff x="5011040" y="1504950"/>
            <a:chExt cx="1489254" cy="381000"/>
          </a:xfrm>
        </p:grpSpPr>
        <p:cxnSp>
          <p:nvCxnSpPr>
            <p:cNvPr id="95" name="object 59"/>
            <p:cNvCxnSpPr/>
            <p:nvPr/>
          </p:nvCxnSpPr>
          <p:spPr>
            <a:xfrm>
              <a:off x="5755667" y="1504950"/>
              <a:ext cx="0" cy="381000"/>
            </a:xfrm>
            <a:prstGeom prst="line">
              <a:avLst/>
            </a:prstGeom>
            <a:ln>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96" name="object 60"/>
            <p:cNvCxnSpPr/>
            <p:nvPr/>
          </p:nvCxnSpPr>
          <p:spPr>
            <a:xfrm>
              <a:off x="5011040" y="1504950"/>
              <a:ext cx="1489254"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grpSp>
      <p:grpSp>
        <p:nvGrpSpPr>
          <p:cNvPr id="97" name="object 23"/>
          <p:cNvGrpSpPr/>
          <p:nvPr/>
        </p:nvGrpSpPr>
        <p:grpSpPr>
          <a:xfrm>
            <a:off x="2640380" y="3345654"/>
            <a:ext cx="1185640" cy="381000"/>
            <a:chOff x="2640380" y="2295594"/>
            <a:chExt cx="1185640" cy="381000"/>
          </a:xfrm>
        </p:grpSpPr>
        <p:cxnSp>
          <p:nvCxnSpPr>
            <p:cNvPr id="98" name="object 62"/>
            <p:cNvCxnSpPr/>
            <p:nvPr/>
          </p:nvCxnSpPr>
          <p:spPr>
            <a:xfrm>
              <a:off x="3233200" y="2295594"/>
              <a:ext cx="0" cy="381000"/>
            </a:xfrm>
            <a:prstGeom prst="line">
              <a:avLst/>
            </a:prstGeom>
            <a:ln>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99" name="object 63"/>
            <p:cNvCxnSpPr/>
            <p:nvPr/>
          </p:nvCxnSpPr>
          <p:spPr>
            <a:xfrm>
              <a:off x="2640380" y="2295594"/>
              <a:ext cx="118564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100" name="object 64"/>
          <p:cNvGrpSpPr/>
          <p:nvPr/>
        </p:nvGrpSpPr>
        <p:grpSpPr>
          <a:xfrm>
            <a:off x="1771483" y="3478586"/>
            <a:ext cx="868897" cy="381000"/>
            <a:chOff x="5011040" y="1504950"/>
            <a:chExt cx="1489254" cy="381000"/>
          </a:xfrm>
        </p:grpSpPr>
        <p:cxnSp>
          <p:nvCxnSpPr>
            <p:cNvPr id="101" name="object 65"/>
            <p:cNvCxnSpPr/>
            <p:nvPr/>
          </p:nvCxnSpPr>
          <p:spPr>
            <a:xfrm>
              <a:off x="5755667" y="1504950"/>
              <a:ext cx="0" cy="381000"/>
            </a:xfrm>
            <a:prstGeom prst="line">
              <a:avLst/>
            </a:prstGeom>
            <a:ln>
              <a:prstDash val="sysDot"/>
            </a:ln>
          </p:spPr>
          <p:style>
            <a:lnRef idx="1">
              <a:schemeClr val="accent1"/>
            </a:lnRef>
            <a:fillRef idx="0">
              <a:schemeClr val="accent1"/>
            </a:fillRef>
            <a:effectRef idx="0">
              <a:schemeClr val="accent1"/>
            </a:effectRef>
            <a:fontRef idx="minor">
              <a:schemeClr val="tx1"/>
            </a:fontRef>
          </p:style>
        </p:cxnSp>
        <p:cxnSp>
          <p:nvCxnSpPr>
            <p:cNvPr id="102" name="object 66"/>
            <p:cNvCxnSpPr/>
            <p:nvPr/>
          </p:nvCxnSpPr>
          <p:spPr>
            <a:xfrm>
              <a:off x="5011040" y="1504950"/>
              <a:ext cx="1489254" cy="0"/>
            </a:xfrm>
            <a:prstGeom prst="line">
              <a:avLst/>
            </a:prstGeom>
          </p:spPr>
          <p:style>
            <a:lnRef idx="1">
              <a:schemeClr val="accent1"/>
            </a:lnRef>
            <a:fillRef idx="0">
              <a:schemeClr val="accent1"/>
            </a:fillRef>
            <a:effectRef idx="0">
              <a:schemeClr val="accent1"/>
            </a:effectRef>
            <a:fontRef idx="minor">
              <a:schemeClr val="tx1"/>
            </a:fontRef>
          </p:style>
        </p:cxnSp>
      </p:grpSp>
      <p:sp>
        <p:nvSpPr>
          <p:cNvPr id="103" name="Text Placeholder 3"/>
          <p:cNvSpPr txBox="1">
            <a:spLocks/>
          </p:cNvSpPr>
          <p:nvPr/>
        </p:nvSpPr>
        <p:spPr>
          <a:xfrm>
            <a:off x="4231313" y="2847110"/>
            <a:ext cx="663643"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spcBef>
                <a:spcPct val="20000"/>
              </a:spcBef>
              <a:defRPr/>
            </a:pPr>
            <a:r>
              <a:rPr lang="en-US" sz="1200" b="1" dirty="0">
                <a:solidFill>
                  <a:schemeClr val="accent3"/>
                </a:solidFill>
              </a:rPr>
              <a:t>500,499K</a:t>
            </a:r>
            <a:endParaRPr kumimoji="0" lang="en-US" sz="1200" b="1" i="0" u="none" strike="noStrike" kern="1200" cap="none" spc="0" normalizeH="0" baseline="0" noProof="0" dirty="0" smtClean="0">
              <a:ln>
                <a:noFill/>
              </a:ln>
              <a:solidFill>
                <a:schemeClr val="accent3"/>
              </a:solidFill>
              <a:effectLst/>
              <a:uLnTx/>
              <a:uFillTx/>
            </a:endParaRPr>
          </a:p>
        </p:txBody>
      </p:sp>
      <p:sp>
        <p:nvSpPr>
          <p:cNvPr id="104" name="Text Placeholder 3"/>
          <p:cNvSpPr txBox="1">
            <a:spLocks/>
          </p:cNvSpPr>
          <p:nvPr/>
        </p:nvSpPr>
        <p:spPr>
          <a:xfrm>
            <a:off x="5573988" y="3075710"/>
            <a:ext cx="663643"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spcBef>
                <a:spcPct val="20000"/>
              </a:spcBef>
              <a:defRPr/>
            </a:pPr>
            <a:r>
              <a:rPr lang="en-US" sz="1200" b="1" dirty="0">
                <a:solidFill>
                  <a:schemeClr val="accent4"/>
                </a:solidFill>
              </a:rPr>
              <a:t>500,499K</a:t>
            </a:r>
            <a:endParaRPr kumimoji="0" lang="en-US" sz="1200" b="1" i="0" u="none" strike="noStrike" kern="1200" cap="none" spc="0" normalizeH="0" baseline="0" noProof="0" dirty="0" smtClean="0">
              <a:ln>
                <a:noFill/>
              </a:ln>
              <a:solidFill>
                <a:schemeClr val="accent4"/>
              </a:solidFill>
              <a:effectLst/>
              <a:uLnTx/>
              <a:uFillTx/>
            </a:endParaRPr>
          </a:p>
        </p:txBody>
      </p:sp>
      <p:sp>
        <p:nvSpPr>
          <p:cNvPr id="105" name="Text Placeholder 3"/>
          <p:cNvSpPr txBox="1">
            <a:spLocks/>
          </p:cNvSpPr>
          <p:nvPr/>
        </p:nvSpPr>
        <p:spPr>
          <a:xfrm>
            <a:off x="6598482" y="3228110"/>
            <a:ext cx="663643"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spcBef>
                <a:spcPct val="20000"/>
              </a:spcBef>
              <a:defRPr/>
            </a:pPr>
            <a:r>
              <a:rPr lang="en-US" sz="1200" b="1" dirty="0">
                <a:solidFill>
                  <a:schemeClr val="accent5"/>
                </a:solidFill>
              </a:rPr>
              <a:t>500,499K</a:t>
            </a:r>
            <a:endParaRPr kumimoji="0" lang="en-US" sz="1200" b="1" i="0" u="none" strike="noStrike" kern="1200" cap="none" spc="0" normalizeH="0" baseline="0" noProof="0" dirty="0" smtClean="0">
              <a:ln>
                <a:noFill/>
              </a:ln>
              <a:solidFill>
                <a:schemeClr val="accent5"/>
              </a:solidFill>
              <a:effectLst/>
              <a:uLnTx/>
              <a:uFillTx/>
            </a:endParaRPr>
          </a:p>
        </p:txBody>
      </p:sp>
      <p:sp>
        <p:nvSpPr>
          <p:cNvPr id="106" name="Text Placeholder 3"/>
          <p:cNvSpPr txBox="1">
            <a:spLocks/>
          </p:cNvSpPr>
          <p:nvPr/>
        </p:nvSpPr>
        <p:spPr>
          <a:xfrm>
            <a:off x="2901378" y="3075710"/>
            <a:ext cx="663643"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spcBef>
                <a:spcPct val="20000"/>
              </a:spcBef>
              <a:defRPr/>
            </a:pPr>
            <a:r>
              <a:rPr lang="en-US" sz="1200" b="1" dirty="0">
                <a:solidFill>
                  <a:schemeClr val="accent2"/>
                </a:solidFill>
              </a:rPr>
              <a:t>500,499K</a:t>
            </a:r>
            <a:endParaRPr kumimoji="0" lang="en-US" sz="1200" b="1" i="0" u="none" strike="noStrike" kern="1200" cap="none" spc="0" normalizeH="0" baseline="0" noProof="0" dirty="0" smtClean="0">
              <a:ln>
                <a:noFill/>
              </a:ln>
              <a:solidFill>
                <a:schemeClr val="accent2"/>
              </a:solidFill>
              <a:effectLst/>
              <a:uLnTx/>
              <a:uFillTx/>
            </a:endParaRPr>
          </a:p>
        </p:txBody>
      </p:sp>
      <p:sp>
        <p:nvSpPr>
          <p:cNvPr id="107" name="Text Placeholder 3"/>
          <p:cNvSpPr txBox="1">
            <a:spLocks/>
          </p:cNvSpPr>
          <p:nvPr/>
        </p:nvSpPr>
        <p:spPr>
          <a:xfrm>
            <a:off x="1877437" y="3228110"/>
            <a:ext cx="663643"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spcBef>
                <a:spcPct val="20000"/>
              </a:spcBef>
              <a:defRPr/>
            </a:pPr>
            <a:r>
              <a:rPr lang="en-US" sz="1200" b="1" dirty="0">
                <a:solidFill>
                  <a:schemeClr val="accent1"/>
                </a:solidFill>
              </a:rPr>
              <a:t>500,499K</a:t>
            </a:r>
            <a:endParaRPr kumimoji="0" lang="en-US" sz="1200" b="1" i="0" u="none" strike="noStrike" kern="1200" cap="none" spc="0" normalizeH="0" baseline="0" noProof="0" dirty="0" smtClean="0">
              <a:ln>
                <a:noFill/>
              </a:ln>
              <a:solidFill>
                <a:schemeClr val="accent1"/>
              </a:solidFill>
              <a:effectLst/>
              <a:uLnTx/>
              <a:uFillTx/>
            </a:endParaRPr>
          </a:p>
        </p:txBody>
      </p:sp>
    </p:spTree>
    <p:extLst>
      <p:ext uri="{BB962C8B-B14F-4D97-AF65-F5344CB8AC3E}">
        <p14:creationId xmlns="" xmlns:p14="http://schemas.microsoft.com/office/powerpoint/2010/main" val="1874349620"/>
      </p:ext>
    </p:extLst>
  </p:cSld>
  <p:clrMapOvr>
    <a:masterClrMapping/>
  </p:clrMapOvr>
  <p:transition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p:cTn id="7" dur="500" fill="hold"/>
                                        <p:tgtEl>
                                          <p:spTgt spid="70"/>
                                        </p:tgtEl>
                                        <p:attrNameLst>
                                          <p:attrName>ppt_w</p:attrName>
                                        </p:attrNameLst>
                                      </p:cBhvr>
                                      <p:tavLst>
                                        <p:tav tm="0">
                                          <p:val>
                                            <p:fltVal val="0"/>
                                          </p:val>
                                        </p:tav>
                                        <p:tav tm="100000">
                                          <p:val>
                                            <p:strVal val="#ppt_w"/>
                                          </p:val>
                                        </p:tav>
                                      </p:tavLst>
                                    </p:anim>
                                    <p:anim calcmode="lin" valueType="num">
                                      <p:cBhvr>
                                        <p:cTn id="8" dur="500" fill="hold"/>
                                        <p:tgtEl>
                                          <p:spTgt spid="70"/>
                                        </p:tgtEl>
                                        <p:attrNameLst>
                                          <p:attrName>ppt_h</p:attrName>
                                        </p:attrNameLst>
                                      </p:cBhvr>
                                      <p:tavLst>
                                        <p:tav tm="0">
                                          <p:val>
                                            <p:fltVal val="0"/>
                                          </p:val>
                                        </p:tav>
                                        <p:tav tm="100000">
                                          <p:val>
                                            <p:strVal val="#ppt_h"/>
                                          </p:val>
                                        </p:tav>
                                      </p:tavLst>
                                    </p:anim>
                                    <p:animEffect transition="in" filter="fade">
                                      <p:cBhvr>
                                        <p:cTn id="9" dur="500"/>
                                        <p:tgtEl>
                                          <p:spTgt spid="70"/>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3"/>
                                        </p:tgtEl>
                                        <p:attrNameLst>
                                          <p:attrName>style.visibility</p:attrName>
                                        </p:attrNameLst>
                                      </p:cBhvr>
                                      <p:to>
                                        <p:strVal val="visible"/>
                                      </p:to>
                                    </p:set>
                                    <p:anim calcmode="lin" valueType="num">
                                      <p:cBhvr>
                                        <p:cTn id="13" dur="500" fill="hold"/>
                                        <p:tgtEl>
                                          <p:spTgt spid="83"/>
                                        </p:tgtEl>
                                        <p:attrNameLst>
                                          <p:attrName>ppt_w</p:attrName>
                                        </p:attrNameLst>
                                      </p:cBhvr>
                                      <p:tavLst>
                                        <p:tav tm="0">
                                          <p:val>
                                            <p:fltVal val="0"/>
                                          </p:val>
                                        </p:tav>
                                        <p:tav tm="100000">
                                          <p:val>
                                            <p:strVal val="#ppt_w"/>
                                          </p:val>
                                        </p:tav>
                                      </p:tavLst>
                                    </p:anim>
                                    <p:anim calcmode="lin" valueType="num">
                                      <p:cBhvr>
                                        <p:cTn id="14" dur="500" fill="hold"/>
                                        <p:tgtEl>
                                          <p:spTgt spid="83"/>
                                        </p:tgtEl>
                                        <p:attrNameLst>
                                          <p:attrName>ppt_h</p:attrName>
                                        </p:attrNameLst>
                                      </p:cBhvr>
                                      <p:tavLst>
                                        <p:tav tm="0">
                                          <p:val>
                                            <p:fltVal val="0"/>
                                          </p:val>
                                        </p:tav>
                                        <p:tav tm="100000">
                                          <p:val>
                                            <p:strVal val="#ppt_h"/>
                                          </p:val>
                                        </p:tav>
                                      </p:tavLst>
                                    </p:anim>
                                    <p:animEffect transition="in" filter="fade">
                                      <p:cBhvr>
                                        <p:cTn id="15" dur="500"/>
                                        <p:tgtEl>
                                          <p:spTgt spid="83"/>
                                        </p:tgtEl>
                                      </p:cBhvr>
                                    </p:animEffect>
                                  </p:childTnLst>
                                </p:cTn>
                              </p:par>
                            </p:childTnLst>
                          </p:cTn>
                        </p:par>
                        <p:par>
                          <p:cTn id="16" fill="hold">
                            <p:stCondLst>
                              <p:cond delay="1000"/>
                            </p:stCondLst>
                            <p:childTnLst>
                              <p:par>
                                <p:cTn id="17" presetID="18" presetClass="entr" presetSubtype="3" fill="hold" nodeType="afterEffect">
                                  <p:stCondLst>
                                    <p:cond delay="0"/>
                                  </p:stCondLst>
                                  <p:childTnLst>
                                    <p:set>
                                      <p:cBhvr>
                                        <p:cTn id="18" dur="1" fill="hold">
                                          <p:stCondLst>
                                            <p:cond delay="0"/>
                                          </p:stCondLst>
                                        </p:cTn>
                                        <p:tgtEl>
                                          <p:spTgt spid="88"/>
                                        </p:tgtEl>
                                        <p:attrNameLst>
                                          <p:attrName>style.visibility</p:attrName>
                                        </p:attrNameLst>
                                      </p:cBhvr>
                                      <p:to>
                                        <p:strVal val="visible"/>
                                      </p:to>
                                    </p:set>
                                    <p:animEffect transition="in" filter="strips(upRight)">
                                      <p:cBhvr>
                                        <p:cTn id="19" dur="500"/>
                                        <p:tgtEl>
                                          <p:spTgt spid="88"/>
                                        </p:tgtEl>
                                      </p:cBhvr>
                                    </p:animEffect>
                                  </p:childTnLst>
                                </p:cTn>
                              </p:par>
                            </p:childTnLst>
                          </p:cTn>
                        </p:par>
                        <p:par>
                          <p:cTn id="20" fill="hold">
                            <p:stCondLst>
                              <p:cond delay="1500"/>
                            </p:stCondLst>
                            <p:childTnLst>
                              <p:par>
                                <p:cTn id="21" presetID="16" presetClass="entr" presetSubtype="21" fill="hold" grpId="0" nodeType="afterEffect">
                                  <p:stCondLst>
                                    <p:cond delay="0"/>
                                  </p:stCondLst>
                                  <p:childTnLst>
                                    <p:set>
                                      <p:cBhvr>
                                        <p:cTn id="22" dur="1" fill="hold">
                                          <p:stCondLst>
                                            <p:cond delay="0"/>
                                          </p:stCondLst>
                                        </p:cTn>
                                        <p:tgtEl>
                                          <p:spTgt spid="103"/>
                                        </p:tgtEl>
                                        <p:attrNameLst>
                                          <p:attrName>style.visibility</p:attrName>
                                        </p:attrNameLst>
                                      </p:cBhvr>
                                      <p:to>
                                        <p:strVal val="visible"/>
                                      </p:to>
                                    </p:set>
                                    <p:animEffect transition="in" filter="barn(inVertical)">
                                      <p:cBhvr>
                                        <p:cTn id="23" dur="500"/>
                                        <p:tgtEl>
                                          <p:spTgt spid="103"/>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p:cTn id="27" dur="500" fill="hold"/>
                                        <p:tgtEl>
                                          <p:spTgt spid="56"/>
                                        </p:tgtEl>
                                        <p:attrNameLst>
                                          <p:attrName>ppt_w</p:attrName>
                                        </p:attrNameLst>
                                      </p:cBhvr>
                                      <p:tavLst>
                                        <p:tav tm="0">
                                          <p:val>
                                            <p:fltVal val="0"/>
                                          </p:val>
                                        </p:tav>
                                        <p:tav tm="100000">
                                          <p:val>
                                            <p:strVal val="#ppt_w"/>
                                          </p:val>
                                        </p:tav>
                                      </p:tavLst>
                                    </p:anim>
                                    <p:anim calcmode="lin" valueType="num">
                                      <p:cBhvr>
                                        <p:cTn id="28" dur="500" fill="hold"/>
                                        <p:tgtEl>
                                          <p:spTgt spid="56"/>
                                        </p:tgtEl>
                                        <p:attrNameLst>
                                          <p:attrName>ppt_h</p:attrName>
                                        </p:attrNameLst>
                                      </p:cBhvr>
                                      <p:tavLst>
                                        <p:tav tm="0">
                                          <p:val>
                                            <p:fltVal val="0"/>
                                          </p:val>
                                        </p:tav>
                                        <p:tav tm="100000">
                                          <p:val>
                                            <p:strVal val="#ppt_h"/>
                                          </p:val>
                                        </p:tav>
                                      </p:tavLst>
                                    </p:anim>
                                    <p:animEffect transition="in" filter="fade">
                                      <p:cBhvr>
                                        <p:cTn id="29" dur="500"/>
                                        <p:tgtEl>
                                          <p:spTgt spid="56"/>
                                        </p:tgtEl>
                                      </p:cBhvr>
                                    </p:animEffect>
                                  </p:childTnLst>
                                </p:cTn>
                              </p:par>
                            </p:childTnLst>
                          </p:cTn>
                        </p:par>
                        <p:par>
                          <p:cTn id="30" fill="hold">
                            <p:stCondLst>
                              <p:cond delay="2500"/>
                            </p:stCondLst>
                            <p:childTnLst>
                              <p:par>
                                <p:cTn id="31" presetID="53" presetClass="entr" presetSubtype="16" fill="hold" grpId="0" nodeType="afterEffect">
                                  <p:stCondLst>
                                    <p:cond delay="0"/>
                                  </p:stCondLst>
                                  <p:childTnLst>
                                    <p:set>
                                      <p:cBhvr>
                                        <p:cTn id="32" dur="1" fill="hold">
                                          <p:stCondLst>
                                            <p:cond delay="0"/>
                                          </p:stCondLst>
                                        </p:cTn>
                                        <p:tgtEl>
                                          <p:spTgt spid="84"/>
                                        </p:tgtEl>
                                        <p:attrNameLst>
                                          <p:attrName>style.visibility</p:attrName>
                                        </p:attrNameLst>
                                      </p:cBhvr>
                                      <p:to>
                                        <p:strVal val="visible"/>
                                      </p:to>
                                    </p:set>
                                    <p:anim calcmode="lin" valueType="num">
                                      <p:cBhvr>
                                        <p:cTn id="33" dur="500" fill="hold"/>
                                        <p:tgtEl>
                                          <p:spTgt spid="84"/>
                                        </p:tgtEl>
                                        <p:attrNameLst>
                                          <p:attrName>ppt_w</p:attrName>
                                        </p:attrNameLst>
                                      </p:cBhvr>
                                      <p:tavLst>
                                        <p:tav tm="0">
                                          <p:val>
                                            <p:fltVal val="0"/>
                                          </p:val>
                                        </p:tav>
                                        <p:tav tm="100000">
                                          <p:val>
                                            <p:strVal val="#ppt_w"/>
                                          </p:val>
                                        </p:tav>
                                      </p:tavLst>
                                    </p:anim>
                                    <p:anim calcmode="lin" valueType="num">
                                      <p:cBhvr>
                                        <p:cTn id="34" dur="500" fill="hold"/>
                                        <p:tgtEl>
                                          <p:spTgt spid="84"/>
                                        </p:tgtEl>
                                        <p:attrNameLst>
                                          <p:attrName>ppt_h</p:attrName>
                                        </p:attrNameLst>
                                      </p:cBhvr>
                                      <p:tavLst>
                                        <p:tav tm="0">
                                          <p:val>
                                            <p:fltVal val="0"/>
                                          </p:val>
                                        </p:tav>
                                        <p:tav tm="100000">
                                          <p:val>
                                            <p:strVal val="#ppt_h"/>
                                          </p:val>
                                        </p:tav>
                                      </p:tavLst>
                                    </p:anim>
                                    <p:animEffect transition="in" filter="fade">
                                      <p:cBhvr>
                                        <p:cTn id="35" dur="500"/>
                                        <p:tgtEl>
                                          <p:spTgt spid="84"/>
                                        </p:tgtEl>
                                      </p:cBhvr>
                                    </p:animEffect>
                                  </p:childTnLst>
                                </p:cTn>
                              </p:par>
                            </p:childTnLst>
                          </p:cTn>
                        </p:par>
                        <p:par>
                          <p:cTn id="36" fill="hold">
                            <p:stCondLst>
                              <p:cond delay="3000"/>
                            </p:stCondLst>
                            <p:childTnLst>
                              <p:par>
                                <p:cTn id="37" presetID="18" presetClass="entr" presetSubtype="3" fill="hold" nodeType="after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strips(upRight)">
                                      <p:cBhvr>
                                        <p:cTn id="39" dur="500"/>
                                        <p:tgtEl>
                                          <p:spTgt spid="97"/>
                                        </p:tgtEl>
                                      </p:cBhvr>
                                    </p:animEffect>
                                  </p:childTnLst>
                                </p:cTn>
                              </p:par>
                            </p:childTnLst>
                          </p:cTn>
                        </p:par>
                        <p:par>
                          <p:cTn id="40" fill="hold">
                            <p:stCondLst>
                              <p:cond delay="3500"/>
                            </p:stCondLst>
                            <p:childTnLst>
                              <p:par>
                                <p:cTn id="41" presetID="16" presetClass="entr" presetSubtype="21" fill="hold" grpId="0" nodeType="afterEffect">
                                  <p:stCondLst>
                                    <p:cond delay="0"/>
                                  </p:stCondLst>
                                  <p:childTnLst>
                                    <p:set>
                                      <p:cBhvr>
                                        <p:cTn id="42" dur="1" fill="hold">
                                          <p:stCondLst>
                                            <p:cond delay="0"/>
                                          </p:stCondLst>
                                        </p:cTn>
                                        <p:tgtEl>
                                          <p:spTgt spid="106"/>
                                        </p:tgtEl>
                                        <p:attrNameLst>
                                          <p:attrName>style.visibility</p:attrName>
                                        </p:attrNameLst>
                                      </p:cBhvr>
                                      <p:to>
                                        <p:strVal val="visible"/>
                                      </p:to>
                                    </p:set>
                                    <p:animEffect transition="in" filter="barn(inVertical)">
                                      <p:cBhvr>
                                        <p:cTn id="43" dur="500"/>
                                        <p:tgtEl>
                                          <p:spTgt spid="106"/>
                                        </p:tgtEl>
                                      </p:cBhvr>
                                    </p:animEffect>
                                  </p:childTnLst>
                                </p:cTn>
                              </p:par>
                            </p:childTnLst>
                          </p:cTn>
                        </p:par>
                        <p:par>
                          <p:cTn id="44" fill="hold">
                            <p:stCondLst>
                              <p:cond delay="4000"/>
                            </p:stCondLst>
                            <p:childTnLst>
                              <p:par>
                                <p:cTn id="45" presetID="53" presetClass="entr" presetSubtype="16" fill="hold" nodeType="afterEffect">
                                  <p:stCondLst>
                                    <p:cond delay="0"/>
                                  </p:stCondLst>
                                  <p:childTnLst>
                                    <p:set>
                                      <p:cBhvr>
                                        <p:cTn id="46" dur="1" fill="hold">
                                          <p:stCondLst>
                                            <p:cond delay="0"/>
                                          </p:stCondLst>
                                        </p:cTn>
                                        <p:tgtEl>
                                          <p:spTgt spid="74"/>
                                        </p:tgtEl>
                                        <p:attrNameLst>
                                          <p:attrName>style.visibility</p:attrName>
                                        </p:attrNameLst>
                                      </p:cBhvr>
                                      <p:to>
                                        <p:strVal val="visible"/>
                                      </p:to>
                                    </p:set>
                                    <p:anim calcmode="lin" valueType="num">
                                      <p:cBhvr>
                                        <p:cTn id="47" dur="500" fill="hold"/>
                                        <p:tgtEl>
                                          <p:spTgt spid="74"/>
                                        </p:tgtEl>
                                        <p:attrNameLst>
                                          <p:attrName>ppt_w</p:attrName>
                                        </p:attrNameLst>
                                      </p:cBhvr>
                                      <p:tavLst>
                                        <p:tav tm="0">
                                          <p:val>
                                            <p:fltVal val="0"/>
                                          </p:val>
                                        </p:tav>
                                        <p:tav tm="100000">
                                          <p:val>
                                            <p:strVal val="#ppt_w"/>
                                          </p:val>
                                        </p:tav>
                                      </p:tavLst>
                                    </p:anim>
                                    <p:anim calcmode="lin" valueType="num">
                                      <p:cBhvr>
                                        <p:cTn id="48" dur="500" fill="hold"/>
                                        <p:tgtEl>
                                          <p:spTgt spid="74"/>
                                        </p:tgtEl>
                                        <p:attrNameLst>
                                          <p:attrName>ppt_h</p:attrName>
                                        </p:attrNameLst>
                                      </p:cBhvr>
                                      <p:tavLst>
                                        <p:tav tm="0">
                                          <p:val>
                                            <p:fltVal val="0"/>
                                          </p:val>
                                        </p:tav>
                                        <p:tav tm="100000">
                                          <p:val>
                                            <p:strVal val="#ppt_h"/>
                                          </p:val>
                                        </p:tav>
                                      </p:tavLst>
                                    </p:anim>
                                    <p:animEffect transition="in" filter="fade">
                                      <p:cBhvr>
                                        <p:cTn id="49" dur="500"/>
                                        <p:tgtEl>
                                          <p:spTgt spid="74"/>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87"/>
                                        </p:tgtEl>
                                        <p:attrNameLst>
                                          <p:attrName>style.visibility</p:attrName>
                                        </p:attrNameLst>
                                      </p:cBhvr>
                                      <p:to>
                                        <p:strVal val="visible"/>
                                      </p:to>
                                    </p:set>
                                    <p:anim calcmode="lin" valueType="num">
                                      <p:cBhvr>
                                        <p:cTn id="53" dur="500" fill="hold"/>
                                        <p:tgtEl>
                                          <p:spTgt spid="87"/>
                                        </p:tgtEl>
                                        <p:attrNameLst>
                                          <p:attrName>ppt_w</p:attrName>
                                        </p:attrNameLst>
                                      </p:cBhvr>
                                      <p:tavLst>
                                        <p:tav tm="0">
                                          <p:val>
                                            <p:fltVal val="0"/>
                                          </p:val>
                                        </p:tav>
                                        <p:tav tm="100000">
                                          <p:val>
                                            <p:strVal val="#ppt_w"/>
                                          </p:val>
                                        </p:tav>
                                      </p:tavLst>
                                    </p:anim>
                                    <p:anim calcmode="lin" valueType="num">
                                      <p:cBhvr>
                                        <p:cTn id="54" dur="500" fill="hold"/>
                                        <p:tgtEl>
                                          <p:spTgt spid="87"/>
                                        </p:tgtEl>
                                        <p:attrNameLst>
                                          <p:attrName>ppt_h</p:attrName>
                                        </p:attrNameLst>
                                      </p:cBhvr>
                                      <p:tavLst>
                                        <p:tav tm="0">
                                          <p:val>
                                            <p:fltVal val="0"/>
                                          </p:val>
                                        </p:tav>
                                        <p:tav tm="100000">
                                          <p:val>
                                            <p:strVal val="#ppt_h"/>
                                          </p:val>
                                        </p:tav>
                                      </p:tavLst>
                                    </p:anim>
                                    <p:animEffect transition="in" filter="fade">
                                      <p:cBhvr>
                                        <p:cTn id="55" dur="500"/>
                                        <p:tgtEl>
                                          <p:spTgt spid="87"/>
                                        </p:tgtEl>
                                      </p:cBhvr>
                                    </p:animEffect>
                                  </p:childTnLst>
                                </p:cTn>
                              </p:par>
                            </p:childTnLst>
                          </p:cTn>
                        </p:par>
                        <p:par>
                          <p:cTn id="56" fill="hold">
                            <p:stCondLst>
                              <p:cond delay="5000"/>
                            </p:stCondLst>
                            <p:childTnLst>
                              <p:par>
                                <p:cTn id="57" presetID="18" presetClass="entr" presetSubtype="3" fill="hold" nodeType="afterEffect">
                                  <p:stCondLst>
                                    <p:cond delay="0"/>
                                  </p:stCondLst>
                                  <p:childTnLst>
                                    <p:set>
                                      <p:cBhvr>
                                        <p:cTn id="58" dur="1" fill="hold">
                                          <p:stCondLst>
                                            <p:cond delay="0"/>
                                          </p:stCondLst>
                                        </p:cTn>
                                        <p:tgtEl>
                                          <p:spTgt spid="91"/>
                                        </p:tgtEl>
                                        <p:attrNameLst>
                                          <p:attrName>style.visibility</p:attrName>
                                        </p:attrNameLst>
                                      </p:cBhvr>
                                      <p:to>
                                        <p:strVal val="visible"/>
                                      </p:to>
                                    </p:set>
                                    <p:animEffect transition="in" filter="strips(upRight)">
                                      <p:cBhvr>
                                        <p:cTn id="59" dur="500"/>
                                        <p:tgtEl>
                                          <p:spTgt spid="91"/>
                                        </p:tgtEl>
                                      </p:cBhvr>
                                    </p:animEffect>
                                  </p:childTnLst>
                                </p:cTn>
                              </p:par>
                            </p:childTnLst>
                          </p:cTn>
                        </p:par>
                        <p:par>
                          <p:cTn id="60" fill="hold">
                            <p:stCondLst>
                              <p:cond delay="5500"/>
                            </p:stCondLst>
                            <p:childTnLst>
                              <p:par>
                                <p:cTn id="61" presetID="16" presetClass="entr" presetSubtype="21" fill="hold" grpId="0" nodeType="afterEffect">
                                  <p:stCondLst>
                                    <p:cond delay="0"/>
                                  </p:stCondLst>
                                  <p:childTnLst>
                                    <p:set>
                                      <p:cBhvr>
                                        <p:cTn id="62" dur="1" fill="hold">
                                          <p:stCondLst>
                                            <p:cond delay="0"/>
                                          </p:stCondLst>
                                        </p:cTn>
                                        <p:tgtEl>
                                          <p:spTgt spid="104"/>
                                        </p:tgtEl>
                                        <p:attrNameLst>
                                          <p:attrName>style.visibility</p:attrName>
                                        </p:attrNameLst>
                                      </p:cBhvr>
                                      <p:to>
                                        <p:strVal val="visible"/>
                                      </p:to>
                                    </p:set>
                                    <p:animEffect transition="in" filter="barn(inVertical)">
                                      <p:cBhvr>
                                        <p:cTn id="63" dur="500"/>
                                        <p:tgtEl>
                                          <p:spTgt spid="104"/>
                                        </p:tgtEl>
                                      </p:cBhvr>
                                    </p:animEffect>
                                  </p:childTnLst>
                                </p:cTn>
                              </p:par>
                            </p:childTnLst>
                          </p:cTn>
                        </p:par>
                        <p:par>
                          <p:cTn id="64" fill="hold">
                            <p:stCondLst>
                              <p:cond delay="6000"/>
                            </p:stCondLst>
                            <p:childTnLst>
                              <p:par>
                                <p:cTn id="65" presetID="53" presetClass="entr" presetSubtype="16" fill="hold" nodeType="afterEffect">
                                  <p:stCondLst>
                                    <p:cond delay="0"/>
                                  </p:stCondLst>
                                  <p:childTnLst>
                                    <p:set>
                                      <p:cBhvr>
                                        <p:cTn id="66" dur="1" fill="hold">
                                          <p:stCondLst>
                                            <p:cond delay="0"/>
                                          </p:stCondLst>
                                        </p:cTn>
                                        <p:tgtEl>
                                          <p:spTgt spid="77"/>
                                        </p:tgtEl>
                                        <p:attrNameLst>
                                          <p:attrName>style.visibility</p:attrName>
                                        </p:attrNameLst>
                                      </p:cBhvr>
                                      <p:to>
                                        <p:strVal val="visible"/>
                                      </p:to>
                                    </p:set>
                                    <p:anim calcmode="lin" valueType="num">
                                      <p:cBhvr>
                                        <p:cTn id="67" dur="500" fill="hold"/>
                                        <p:tgtEl>
                                          <p:spTgt spid="77"/>
                                        </p:tgtEl>
                                        <p:attrNameLst>
                                          <p:attrName>ppt_w</p:attrName>
                                        </p:attrNameLst>
                                      </p:cBhvr>
                                      <p:tavLst>
                                        <p:tav tm="0">
                                          <p:val>
                                            <p:fltVal val="0"/>
                                          </p:val>
                                        </p:tav>
                                        <p:tav tm="100000">
                                          <p:val>
                                            <p:strVal val="#ppt_w"/>
                                          </p:val>
                                        </p:tav>
                                      </p:tavLst>
                                    </p:anim>
                                    <p:anim calcmode="lin" valueType="num">
                                      <p:cBhvr>
                                        <p:cTn id="68" dur="500" fill="hold"/>
                                        <p:tgtEl>
                                          <p:spTgt spid="77"/>
                                        </p:tgtEl>
                                        <p:attrNameLst>
                                          <p:attrName>ppt_h</p:attrName>
                                        </p:attrNameLst>
                                      </p:cBhvr>
                                      <p:tavLst>
                                        <p:tav tm="0">
                                          <p:val>
                                            <p:fltVal val="0"/>
                                          </p:val>
                                        </p:tav>
                                        <p:tav tm="100000">
                                          <p:val>
                                            <p:strVal val="#ppt_h"/>
                                          </p:val>
                                        </p:tav>
                                      </p:tavLst>
                                    </p:anim>
                                    <p:animEffect transition="in" filter="fade">
                                      <p:cBhvr>
                                        <p:cTn id="69" dur="500"/>
                                        <p:tgtEl>
                                          <p:spTgt spid="77"/>
                                        </p:tgtEl>
                                      </p:cBhvr>
                                    </p:animEffect>
                                  </p:childTnLst>
                                </p:cTn>
                              </p:par>
                            </p:childTnLst>
                          </p:cTn>
                        </p:par>
                        <p:par>
                          <p:cTn id="70" fill="hold">
                            <p:stCondLst>
                              <p:cond delay="6500"/>
                            </p:stCondLst>
                            <p:childTnLst>
                              <p:par>
                                <p:cTn id="71" presetID="53" presetClass="entr" presetSubtype="16" fill="hold" grpId="0" nodeType="afterEffect">
                                  <p:stCondLst>
                                    <p:cond delay="0"/>
                                  </p:stCondLst>
                                  <p:childTnLst>
                                    <p:set>
                                      <p:cBhvr>
                                        <p:cTn id="72" dur="1" fill="hold">
                                          <p:stCondLst>
                                            <p:cond delay="0"/>
                                          </p:stCondLst>
                                        </p:cTn>
                                        <p:tgtEl>
                                          <p:spTgt spid="86"/>
                                        </p:tgtEl>
                                        <p:attrNameLst>
                                          <p:attrName>style.visibility</p:attrName>
                                        </p:attrNameLst>
                                      </p:cBhvr>
                                      <p:to>
                                        <p:strVal val="visible"/>
                                      </p:to>
                                    </p:set>
                                    <p:anim calcmode="lin" valueType="num">
                                      <p:cBhvr>
                                        <p:cTn id="73" dur="500" fill="hold"/>
                                        <p:tgtEl>
                                          <p:spTgt spid="86"/>
                                        </p:tgtEl>
                                        <p:attrNameLst>
                                          <p:attrName>ppt_w</p:attrName>
                                        </p:attrNameLst>
                                      </p:cBhvr>
                                      <p:tavLst>
                                        <p:tav tm="0">
                                          <p:val>
                                            <p:fltVal val="0"/>
                                          </p:val>
                                        </p:tav>
                                        <p:tav tm="100000">
                                          <p:val>
                                            <p:strVal val="#ppt_w"/>
                                          </p:val>
                                        </p:tav>
                                      </p:tavLst>
                                    </p:anim>
                                    <p:anim calcmode="lin" valueType="num">
                                      <p:cBhvr>
                                        <p:cTn id="74" dur="500" fill="hold"/>
                                        <p:tgtEl>
                                          <p:spTgt spid="86"/>
                                        </p:tgtEl>
                                        <p:attrNameLst>
                                          <p:attrName>ppt_h</p:attrName>
                                        </p:attrNameLst>
                                      </p:cBhvr>
                                      <p:tavLst>
                                        <p:tav tm="0">
                                          <p:val>
                                            <p:fltVal val="0"/>
                                          </p:val>
                                        </p:tav>
                                        <p:tav tm="100000">
                                          <p:val>
                                            <p:strVal val="#ppt_h"/>
                                          </p:val>
                                        </p:tav>
                                      </p:tavLst>
                                    </p:anim>
                                    <p:animEffect transition="in" filter="fade">
                                      <p:cBhvr>
                                        <p:cTn id="75" dur="500"/>
                                        <p:tgtEl>
                                          <p:spTgt spid="86"/>
                                        </p:tgtEl>
                                      </p:cBhvr>
                                    </p:animEffect>
                                  </p:childTnLst>
                                </p:cTn>
                              </p:par>
                            </p:childTnLst>
                          </p:cTn>
                        </p:par>
                        <p:par>
                          <p:cTn id="76" fill="hold">
                            <p:stCondLst>
                              <p:cond delay="7000"/>
                            </p:stCondLst>
                            <p:childTnLst>
                              <p:par>
                                <p:cTn id="77" presetID="18" presetClass="entr" presetSubtype="3" fill="hold" nodeType="afterEffect">
                                  <p:stCondLst>
                                    <p:cond delay="0"/>
                                  </p:stCondLst>
                                  <p:childTnLst>
                                    <p:set>
                                      <p:cBhvr>
                                        <p:cTn id="78" dur="1" fill="hold">
                                          <p:stCondLst>
                                            <p:cond delay="0"/>
                                          </p:stCondLst>
                                        </p:cTn>
                                        <p:tgtEl>
                                          <p:spTgt spid="94"/>
                                        </p:tgtEl>
                                        <p:attrNameLst>
                                          <p:attrName>style.visibility</p:attrName>
                                        </p:attrNameLst>
                                      </p:cBhvr>
                                      <p:to>
                                        <p:strVal val="visible"/>
                                      </p:to>
                                    </p:set>
                                    <p:animEffect transition="in" filter="strips(upRight)">
                                      <p:cBhvr>
                                        <p:cTn id="79" dur="500"/>
                                        <p:tgtEl>
                                          <p:spTgt spid="94"/>
                                        </p:tgtEl>
                                      </p:cBhvr>
                                    </p:animEffect>
                                  </p:childTnLst>
                                </p:cTn>
                              </p:par>
                            </p:childTnLst>
                          </p:cTn>
                        </p:par>
                        <p:par>
                          <p:cTn id="80" fill="hold">
                            <p:stCondLst>
                              <p:cond delay="7500"/>
                            </p:stCondLst>
                            <p:childTnLst>
                              <p:par>
                                <p:cTn id="81" presetID="16" presetClass="entr" presetSubtype="21" fill="hold" grpId="0" nodeType="afterEffect">
                                  <p:stCondLst>
                                    <p:cond delay="0"/>
                                  </p:stCondLst>
                                  <p:childTnLst>
                                    <p:set>
                                      <p:cBhvr>
                                        <p:cTn id="82" dur="1" fill="hold">
                                          <p:stCondLst>
                                            <p:cond delay="0"/>
                                          </p:stCondLst>
                                        </p:cTn>
                                        <p:tgtEl>
                                          <p:spTgt spid="105"/>
                                        </p:tgtEl>
                                        <p:attrNameLst>
                                          <p:attrName>style.visibility</p:attrName>
                                        </p:attrNameLst>
                                      </p:cBhvr>
                                      <p:to>
                                        <p:strVal val="visible"/>
                                      </p:to>
                                    </p:set>
                                    <p:animEffect transition="in" filter="barn(inVertical)">
                                      <p:cBhvr>
                                        <p:cTn id="83" dur="500"/>
                                        <p:tgtEl>
                                          <p:spTgt spid="105"/>
                                        </p:tgtEl>
                                      </p:cBhvr>
                                    </p:animEffect>
                                  </p:childTnLst>
                                </p:cTn>
                              </p:par>
                            </p:childTnLst>
                          </p:cTn>
                        </p:par>
                        <p:par>
                          <p:cTn id="84" fill="hold">
                            <p:stCondLst>
                              <p:cond delay="8000"/>
                            </p:stCondLst>
                            <p:childTnLst>
                              <p:par>
                                <p:cTn id="85" presetID="53" presetClass="entr" presetSubtype="16" fill="hold" nodeType="afterEffect">
                                  <p:stCondLst>
                                    <p:cond delay="0"/>
                                  </p:stCondLst>
                                  <p:childTnLst>
                                    <p:set>
                                      <p:cBhvr>
                                        <p:cTn id="86" dur="1" fill="hold">
                                          <p:stCondLst>
                                            <p:cond delay="0"/>
                                          </p:stCondLst>
                                        </p:cTn>
                                        <p:tgtEl>
                                          <p:spTgt spid="46"/>
                                        </p:tgtEl>
                                        <p:attrNameLst>
                                          <p:attrName>style.visibility</p:attrName>
                                        </p:attrNameLst>
                                      </p:cBhvr>
                                      <p:to>
                                        <p:strVal val="visible"/>
                                      </p:to>
                                    </p:set>
                                    <p:anim calcmode="lin" valueType="num">
                                      <p:cBhvr>
                                        <p:cTn id="87" dur="500" fill="hold"/>
                                        <p:tgtEl>
                                          <p:spTgt spid="46"/>
                                        </p:tgtEl>
                                        <p:attrNameLst>
                                          <p:attrName>ppt_w</p:attrName>
                                        </p:attrNameLst>
                                      </p:cBhvr>
                                      <p:tavLst>
                                        <p:tav tm="0">
                                          <p:val>
                                            <p:fltVal val="0"/>
                                          </p:val>
                                        </p:tav>
                                        <p:tav tm="100000">
                                          <p:val>
                                            <p:strVal val="#ppt_w"/>
                                          </p:val>
                                        </p:tav>
                                      </p:tavLst>
                                    </p:anim>
                                    <p:anim calcmode="lin" valueType="num">
                                      <p:cBhvr>
                                        <p:cTn id="88" dur="500" fill="hold"/>
                                        <p:tgtEl>
                                          <p:spTgt spid="46"/>
                                        </p:tgtEl>
                                        <p:attrNameLst>
                                          <p:attrName>ppt_h</p:attrName>
                                        </p:attrNameLst>
                                      </p:cBhvr>
                                      <p:tavLst>
                                        <p:tav tm="0">
                                          <p:val>
                                            <p:fltVal val="0"/>
                                          </p:val>
                                        </p:tav>
                                        <p:tav tm="100000">
                                          <p:val>
                                            <p:strVal val="#ppt_h"/>
                                          </p:val>
                                        </p:tav>
                                      </p:tavLst>
                                    </p:anim>
                                    <p:animEffect transition="in" filter="fade">
                                      <p:cBhvr>
                                        <p:cTn id="89" dur="500"/>
                                        <p:tgtEl>
                                          <p:spTgt spid="46"/>
                                        </p:tgtEl>
                                      </p:cBhvr>
                                    </p:animEffect>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85"/>
                                        </p:tgtEl>
                                        <p:attrNameLst>
                                          <p:attrName>style.visibility</p:attrName>
                                        </p:attrNameLst>
                                      </p:cBhvr>
                                      <p:to>
                                        <p:strVal val="visible"/>
                                      </p:to>
                                    </p:set>
                                    <p:anim calcmode="lin" valueType="num">
                                      <p:cBhvr>
                                        <p:cTn id="93" dur="500" fill="hold"/>
                                        <p:tgtEl>
                                          <p:spTgt spid="85"/>
                                        </p:tgtEl>
                                        <p:attrNameLst>
                                          <p:attrName>ppt_w</p:attrName>
                                        </p:attrNameLst>
                                      </p:cBhvr>
                                      <p:tavLst>
                                        <p:tav tm="0">
                                          <p:val>
                                            <p:fltVal val="0"/>
                                          </p:val>
                                        </p:tav>
                                        <p:tav tm="100000">
                                          <p:val>
                                            <p:strVal val="#ppt_w"/>
                                          </p:val>
                                        </p:tav>
                                      </p:tavLst>
                                    </p:anim>
                                    <p:anim calcmode="lin" valueType="num">
                                      <p:cBhvr>
                                        <p:cTn id="94" dur="500" fill="hold"/>
                                        <p:tgtEl>
                                          <p:spTgt spid="85"/>
                                        </p:tgtEl>
                                        <p:attrNameLst>
                                          <p:attrName>ppt_h</p:attrName>
                                        </p:attrNameLst>
                                      </p:cBhvr>
                                      <p:tavLst>
                                        <p:tav tm="0">
                                          <p:val>
                                            <p:fltVal val="0"/>
                                          </p:val>
                                        </p:tav>
                                        <p:tav tm="100000">
                                          <p:val>
                                            <p:strVal val="#ppt_h"/>
                                          </p:val>
                                        </p:tav>
                                      </p:tavLst>
                                    </p:anim>
                                    <p:animEffect transition="in" filter="fade">
                                      <p:cBhvr>
                                        <p:cTn id="95" dur="500"/>
                                        <p:tgtEl>
                                          <p:spTgt spid="85"/>
                                        </p:tgtEl>
                                      </p:cBhvr>
                                    </p:animEffect>
                                  </p:childTnLst>
                                </p:cTn>
                              </p:par>
                            </p:childTnLst>
                          </p:cTn>
                        </p:par>
                        <p:par>
                          <p:cTn id="96" fill="hold">
                            <p:stCondLst>
                              <p:cond delay="9000"/>
                            </p:stCondLst>
                            <p:childTnLst>
                              <p:par>
                                <p:cTn id="97" presetID="18" presetClass="entr" presetSubtype="3" fill="hold" nodeType="afterEffect">
                                  <p:stCondLst>
                                    <p:cond delay="0"/>
                                  </p:stCondLst>
                                  <p:childTnLst>
                                    <p:set>
                                      <p:cBhvr>
                                        <p:cTn id="98" dur="1" fill="hold">
                                          <p:stCondLst>
                                            <p:cond delay="0"/>
                                          </p:stCondLst>
                                        </p:cTn>
                                        <p:tgtEl>
                                          <p:spTgt spid="100"/>
                                        </p:tgtEl>
                                        <p:attrNameLst>
                                          <p:attrName>style.visibility</p:attrName>
                                        </p:attrNameLst>
                                      </p:cBhvr>
                                      <p:to>
                                        <p:strVal val="visible"/>
                                      </p:to>
                                    </p:set>
                                    <p:animEffect transition="in" filter="strips(upRight)">
                                      <p:cBhvr>
                                        <p:cTn id="99" dur="500"/>
                                        <p:tgtEl>
                                          <p:spTgt spid="100"/>
                                        </p:tgtEl>
                                      </p:cBhvr>
                                    </p:animEffect>
                                  </p:childTnLst>
                                </p:cTn>
                              </p:par>
                            </p:childTnLst>
                          </p:cTn>
                        </p:par>
                        <p:par>
                          <p:cTn id="100" fill="hold">
                            <p:stCondLst>
                              <p:cond delay="9500"/>
                            </p:stCondLst>
                            <p:childTnLst>
                              <p:par>
                                <p:cTn id="101" presetID="16" presetClass="entr" presetSubtype="21" fill="hold" grpId="0" nodeType="afterEffect">
                                  <p:stCondLst>
                                    <p:cond delay="0"/>
                                  </p:stCondLst>
                                  <p:childTnLst>
                                    <p:set>
                                      <p:cBhvr>
                                        <p:cTn id="102" dur="1" fill="hold">
                                          <p:stCondLst>
                                            <p:cond delay="0"/>
                                          </p:stCondLst>
                                        </p:cTn>
                                        <p:tgtEl>
                                          <p:spTgt spid="107"/>
                                        </p:tgtEl>
                                        <p:attrNameLst>
                                          <p:attrName>style.visibility</p:attrName>
                                        </p:attrNameLst>
                                      </p:cBhvr>
                                      <p:to>
                                        <p:strVal val="visible"/>
                                      </p:to>
                                    </p:set>
                                    <p:animEffect transition="in" filter="barn(inVertical)">
                                      <p:cBhvr>
                                        <p:cTn id="103" dur="500"/>
                                        <p:tgtEl>
                                          <p:spTgt spid="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84" grpId="0" animBg="1"/>
      <p:bldP spid="85" grpId="0" animBg="1"/>
      <p:bldP spid="86" grpId="0" animBg="1"/>
      <p:bldP spid="87" grpId="0" animBg="1"/>
      <p:bldP spid="103" grpId="0"/>
      <p:bldP spid="104" grpId="0"/>
      <p:bldP spid="105" grpId="0"/>
      <p:bldP spid="106" grpId="0"/>
      <p:bldP spid="107"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2"/>
          <p:cNvSpPr>
            <a:spLocks noGrp="1"/>
          </p:cNvSpPr>
          <p:nvPr>
            <p:ph type="title"/>
          </p:nvPr>
        </p:nvSpPr>
        <p:spPr/>
        <p:txBody>
          <a:bodyPr/>
          <a:lstStyle/>
          <a:p>
            <a:r>
              <a:rPr lang="en-US" smtClean="0"/>
              <a:t>Social Media Infographic</a:t>
            </a:r>
            <a:endParaRPr lang="en-US" dirty="0"/>
          </a:p>
        </p:txBody>
      </p:sp>
      <p:sp>
        <p:nvSpPr>
          <p:cNvPr id="4" name="object 3"/>
          <p:cNvSpPr>
            <a:spLocks noGrp="1"/>
          </p:cNvSpPr>
          <p:nvPr>
            <p:ph type="body" sz="half" idx="2"/>
          </p:nvPr>
        </p:nvSpPr>
        <p:spPr/>
        <p:txBody>
          <a:bodyPr/>
          <a:lstStyle/>
          <a:p>
            <a:r>
              <a:rPr lang="en-US" smtClean="0"/>
              <a:t>Social Media Infographic</a:t>
            </a:r>
            <a:endParaRPr lang="en-US" dirty="0"/>
          </a:p>
        </p:txBody>
      </p:sp>
      <p:grpSp>
        <p:nvGrpSpPr>
          <p:cNvPr id="35" name="object 326"/>
          <p:cNvGrpSpPr/>
          <p:nvPr/>
        </p:nvGrpSpPr>
        <p:grpSpPr>
          <a:xfrm>
            <a:off x="2665413" y="3073400"/>
            <a:ext cx="1917700" cy="1660525"/>
            <a:chOff x="2665413" y="2087563"/>
            <a:chExt cx="1917700" cy="1660525"/>
          </a:xfrm>
        </p:grpSpPr>
        <p:sp>
          <p:nvSpPr>
            <p:cNvPr id="37" name="Freeform 345"/>
            <p:cNvSpPr>
              <a:spLocks/>
            </p:cNvSpPr>
            <p:nvPr/>
          </p:nvSpPr>
          <p:spPr bwMode="auto">
            <a:xfrm>
              <a:off x="2665413" y="2092325"/>
              <a:ext cx="1436688" cy="827088"/>
            </a:xfrm>
            <a:custGeom>
              <a:avLst/>
              <a:gdLst>
                <a:gd name="T0" fmla="*/ 302 w 905"/>
                <a:gd name="T1" fmla="*/ 0 h 521"/>
                <a:gd name="T2" fmla="*/ 302 w 905"/>
                <a:gd name="T3" fmla="*/ 0 h 521"/>
                <a:gd name="T4" fmla="*/ 0 w 905"/>
                <a:gd name="T5" fmla="*/ 521 h 521"/>
                <a:gd name="T6" fmla="*/ 0 w 905"/>
                <a:gd name="T7" fmla="*/ 521 h 521"/>
                <a:gd name="T8" fmla="*/ 603 w 905"/>
                <a:gd name="T9" fmla="*/ 520 h 521"/>
                <a:gd name="T10" fmla="*/ 905 w 905"/>
                <a:gd name="T11" fmla="*/ 0 h 521"/>
                <a:gd name="T12" fmla="*/ 905 w 905"/>
                <a:gd name="T13" fmla="*/ 0 h 521"/>
                <a:gd name="T14" fmla="*/ 905 w 905"/>
                <a:gd name="T15" fmla="*/ 0 h 521"/>
                <a:gd name="T16" fmla="*/ 302 w 905"/>
                <a:gd name="T1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5" h="521">
                  <a:moveTo>
                    <a:pt x="302" y="0"/>
                  </a:moveTo>
                  <a:lnTo>
                    <a:pt x="302" y="0"/>
                  </a:lnTo>
                  <a:lnTo>
                    <a:pt x="0" y="521"/>
                  </a:lnTo>
                  <a:lnTo>
                    <a:pt x="0" y="521"/>
                  </a:lnTo>
                  <a:lnTo>
                    <a:pt x="603" y="520"/>
                  </a:lnTo>
                  <a:lnTo>
                    <a:pt x="905" y="0"/>
                  </a:lnTo>
                  <a:lnTo>
                    <a:pt x="905" y="0"/>
                  </a:lnTo>
                  <a:lnTo>
                    <a:pt x="905" y="0"/>
                  </a:lnTo>
                  <a:lnTo>
                    <a:pt x="302"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347"/>
            <p:cNvSpPr>
              <a:spLocks/>
            </p:cNvSpPr>
            <p:nvPr/>
          </p:nvSpPr>
          <p:spPr bwMode="auto">
            <a:xfrm>
              <a:off x="2670175" y="2917825"/>
              <a:ext cx="1435100" cy="830263"/>
            </a:xfrm>
            <a:custGeom>
              <a:avLst/>
              <a:gdLst>
                <a:gd name="T0" fmla="*/ 0 w 904"/>
                <a:gd name="T1" fmla="*/ 0 h 523"/>
                <a:gd name="T2" fmla="*/ 0 w 904"/>
                <a:gd name="T3" fmla="*/ 0 h 523"/>
                <a:gd name="T4" fmla="*/ 301 w 904"/>
                <a:gd name="T5" fmla="*/ 523 h 523"/>
                <a:gd name="T6" fmla="*/ 301 w 904"/>
                <a:gd name="T7" fmla="*/ 523 h 523"/>
                <a:gd name="T8" fmla="*/ 301 w 904"/>
                <a:gd name="T9" fmla="*/ 523 h 523"/>
                <a:gd name="T10" fmla="*/ 904 w 904"/>
                <a:gd name="T11" fmla="*/ 523 h 523"/>
                <a:gd name="T12" fmla="*/ 904 w 904"/>
                <a:gd name="T13" fmla="*/ 523 h 523"/>
                <a:gd name="T14" fmla="*/ 603 w 904"/>
                <a:gd name="T15" fmla="*/ 0 h 523"/>
                <a:gd name="T16" fmla="*/ 0 w 904"/>
                <a:gd name="T17" fmla="*/ 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4" h="523">
                  <a:moveTo>
                    <a:pt x="0" y="0"/>
                  </a:moveTo>
                  <a:lnTo>
                    <a:pt x="0" y="0"/>
                  </a:lnTo>
                  <a:lnTo>
                    <a:pt x="301" y="523"/>
                  </a:lnTo>
                  <a:lnTo>
                    <a:pt x="301" y="523"/>
                  </a:lnTo>
                  <a:lnTo>
                    <a:pt x="301" y="523"/>
                  </a:lnTo>
                  <a:lnTo>
                    <a:pt x="904" y="523"/>
                  </a:lnTo>
                  <a:lnTo>
                    <a:pt x="904" y="523"/>
                  </a:lnTo>
                  <a:lnTo>
                    <a:pt x="603" y="0"/>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39" name="Freeform 349"/>
            <p:cNvSpPr>
              <a:spLocks/>
            </p:cNvSpPr>
            <p:nvPr/>
          </p:nvSpPr>
          <p:spPr bwMode="auto">
            <a:xfrm>
              <a:off x="3625850" y="2087563"/>
              <a:ext cx="957263" cy="1658938"/>
            </a:xfrm>
            <a:custGeom>
              <a:avLst/>
              <a:gdLst>
                <a:gd name="T0" fmla="*/ 301 w 603"/>
                <a:gd name="T1" fmla="*/ 0 h 1045"/>
                <a:gd name="T2" fmla="*/ 0 w 603"/>
                <a:gd name="T3" fmla="*/ 523 h 1045"/>
                <a:gd name="T4" fmla="*/ 301 w 603"/>
                <a:gd name="T5" fmla="*/ 1045 h 1045"/>
                <a:gd name="T6" fmla="*/ 603 w 603"/>
                <a:gd name="T7" fmla="*/ 523 h 1045"/>
                <a:gd name="T8" fmla="*/ 301 w 603"/>
                <a:gd name="T9" fmla="*/ 0 h 1045"/>
              </a:gdLst>
              <a:ahLst/>
              <a:cxnLst>
                <a:cxn ang="0">
                  <a:pos x="T0" y="T1"/>
                </a:cxn>
                <a:cxn ang="0">
                  <a:pos x="T2" y="T3"/>
                </a:cxn>
                <a:cxn ang="0">
                  <a:pos x="T4" y="T5"/>
                </a:cxn>
                <a:cxn ang="0">
                  <a:pos x="T6" y="T7"/>
                </a:cxn>
                <a:cxn ang="0">
                  <a:pos x="T8" y="T9"/>
                </a:cxn>
              </a:cxnLst>
              <a:rect l="0" t="0" r="r" b="b"/>
              <a:pathLst>
                <a:path w="603" h="1045">
                  <a:moveTo>
                    <a:pt x="301" y="0"/>
                  </a:moveTo>
                  <a:lnTo>
                    <a:pt x="0" y="523"/>
                  </a:lnTo>
                  <a:lnTo>
                    <a:pt x="301" y="1045"/>
                  </a:lnTo>
                  <a:lnTo>
                    <a:pt x="603" y="523"/>
                  </a:lnTo>
                  <a:lnTo>
                    <a:pt x="301" y="0"/>
                  </a:lnTo>
                  <a:close/>
                </a:path>
              </a:pathLst>
            </a:custGeom>
            <a:solidFill>
              <a:schemeClr val="accent2">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0" name="object327"/>
          <p:cNvGrpSpPr/>
          <p:nvPr/>
        </p:nvGrpSpPr>
        <p:grpSpPr>
          <a:xfrm>
            <a:off x="4103688" y="3895725"/>
            <a:ext cx="1909763" cy="1666875"/>
            <a:chOff x="4103688" y="2909888"/>
            <a:chExt cx="1909763" cy="1666875"/>
          </a:xfrm>
        </p:grpSpPr>
        <p:sp>
          <p:nvSpPr>
            <p:cNvPr id="41" name="Freeform 343"/>
            <p:cNvSpPr>
              <a:spLocks/>
            </p:cNvSpPr>
            <p:nvPr/>
          </p:nvSpPr>
          <p:spPr bwMode="auto">
            <a:xfrm>
              <a:off x="4103688" y="2917825"/>
              <a:ext cx="1436688" cy="828675"/>
            </a:xfrm>
            <a:custGeom>
              <a:avLst/>
              <a:gdLst>
                <a:gd name="T0" fmla="*/ 302 w 905"/>
                <a:gd name="T1" fmla="*/ 0 h 522"/>
                <a:gd name="T2" fmla="*/ 302 w 905"/>
                <a:gd name="T3" fmla="*/ 0 h 522"/>
                <a:gd name="T4" fmla="*/ 0 w 905"/>
                <a:gd name="T5" fmla="*/ 522 h 522"/>
                <a:gd name="T6" fmla="*/ 0 w 905"/>
                <a:gd name="T7" fmla="*/ 522 h 522"/>
                <a:gd name="T8" fmla="*/ 604 w 905"/>
                <a:gd name="T9" fmla="*/ 521 h 522"/>
                <a:gd name="T10" fmla="*/ 905 w 905"/>
                <a:gd name="T11" fmla="*/ 0 h 522"/>
                <a:gd name="T12" fmla="*/ 905 w 905"/>
                <a:gd name="T13" fmla="*/ 0 h 522"/>
                <a:gd name="T14" fmla="*/ 905 w 905"/>
                <a:gd name="T15" fmla="*/ 0 h 522"/>
                <a:gd name="T16" fmla="*/ 302 w 905"/>
                <a:gd name="T17" fmla="*/ 0 h 5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5" h="522">
                  <a:moveTo>
                    <a:pt x="302" y="0"/>
                  </a:moveTo>
                  <a:lnTo>
                    <a:pt x="302" y="0"/>
                  </a:lnTo>
                  <a:lnTo>
                    <a:pt x="0" y="522"/>
                  </a:lnTo>
                  <a:lnTo>
                    <a:pt x="0" y="522"/>
                  </a:lnTo>
                  <a:lnTo>
                    <a:pt x="604" y="521"/>
                  </a:lnTo>
                  <a:lnTo>
                    <a:pt x="905" y="0"/>
                  </a:lnTo>
                  <a:lnTo>
                    <a:pt x="905" y="0"/>
                  </a:lnTo>
                  <a:lnTo>
                    <a:pt x="905" y="0"/>
                  </a:lnTo>
                  <a:lnTo>
                    <a:pt x="302"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348"/>
            <p:cNvSpPr>
              <a:spLocks/>
            </p:cNvSpPr>
            <p:nvPr/>
          </p:nvSpPr>
          <p:spPr bwMode="auto">
            <a:xfrm>
              <a:off x="4103688" y="3746500"/>
              <a:ext cx="1436688" cy="830263"/>
            </a:xfrm>
            <a:custGeom>
              <a:avLst/>
              <a:gdLst>
                <a:gd name="T0" fmla="*/ 0 w 905"/>
                <a:gd name="T1" fmla="*/ 0 h 523"/>
                <a:gd name="T2" fmla="*/ 0 w 905"/>
                <a:gd name="T3" fmla="*/ 0 h 523"/>
                <a:gd name="T4" fmla="*/ 302 w 905"/>
                <a:gd name="T5" fmla="*/ 523 h 523"/>
                <a:gd name="T6" fmla="*/ 302 w 905"/>
                <a:gd name="T7" fmla="*/ 523 h 523"/>
                <a:gd name="T8" fmla="*/ 302 w 905"/>
                <a:gd name="T9" fmla="*/ 523 h 523"/>
                <a:gd name="T10" fmla="*/ 905 w 905"/>
                <a:gd name="T11" fmla="*/ 523 h 523"/>
                <a:gd name="T12" fmla="*/ 905 w 905"/>
                <a:gd name="T13" fmla="*/ 523 h 523"/>
                <a:gd name="T14" fmla="*/ 604 w 905"/>
                <a:gd name="T15" fmla="*/ 0 h 523"/>
                <a:gd name="T16" fmla="*/ 0 w 905"/>
                <a:gd name="T17" fmla="*/ 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5" h="523">
                  <a:moveTo>
                    <a:pt x="0" y="0"/>
                  </a:moveTo>
                  <a:lnTo>
                    <a:pt x="0" y="0"/>
                  </a:lnTo>
                  <a:lnTo>
                    <a:pt x="302" y="523"/>
                  </a:lnTo>
                  <a:lnTo>
                    <a:pt x="302" y="523"/>
                  </a:lnTo>
                  <a:lnTo>
                    <a:pt x="302" y="523"/>
                  </a:lnTo>
                  <a:lnTo>
                    <a:pt x="905" y="523"/>
                  </a:lnTo>
                  <a:lnTo>
                    <a:pt x="905" y="523"/>
                  </a:lnTo>
                  <a:lnTo>
                    <a:pt x="604" y="0"/>
                  </a:lnTo>
                  <a:lnTo>
                    <a:pt x="0"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350"/>
            <p:cNvSpPr>
              <a:spLocks/>
            </p:cNvSpPr>
            <p:nvPr/>
          </p:nvSpPr>
          <p:spPr bwMode="auto">
            <a:xfrm>
              <a:off x="5056188" y="2909888"/>
              <a:ext cx="957263" cy="1658938"/>
            </a:xfrm>
            <a:custGeom>
              <a:avLst/>
              <a:gdLst>
                <a:gd name="T0" fmla="*/ 302 w 603"/>
                <a:gd name="T1" fmla="*/ 0 h 1045"/>
                <a:gd name="T2" fmla="*/ 0 w 603"/>
                <a:gd name="T3" fmla="*/ 523 h 1045"/>
                <a:gd name="T4" fmla="*/ 302 w 603"/>
                <a:gd name="T5" fmla="*/ 1045 h 1045"/>
                <a:gd name="T6" fmla="*/ 603 w 603"/>
                <a:gd name="T7" fmla="*/ 524 h 1045"/>
                <a:gd name="T8" fmla="*/ 302 w 603"/>
                <a:gd name="T9" fmla="*/ 0 h 1045"/>
              </a:gdLst>
              <a:ahLst/>
              <a:cxnLst>
                <a:cxn ang="0">
                  <a:pos x="T0" y="T1"/>
                </a:cxn>
                <a:cxn ang="0">
                  <a:pos x="T2" y="T3"/>
                </a:cxn>
                <a:cxn ang="0">
                  <a:pos x="T4" y="T5"/>
                </a:cxn>
                <a:cxn ang="0">
                  <a:pos x="T6" y="T7"/>
                </a:cxn>
                <a:cxn ang="0">
                  <a:pos x="T8" y="T9"/>
                </a:cxn>
              </a:cxnLst>
              <a:rect l="0" t="0" r="r" b="b"/>
              <a:pathLst>
                <a:path w="603" h="1045">
                  <a:moveTo>
                    <a:pt x="302" y="0"/>
                  </a:moveTo>
                  <a:lnTo>
                    <a:pt x="0" y="523"/>
                  </a:lnTo>
                  <a:lnTo>
                    <a:pt x="302" y="1045"/>
                  </a:lnTo>
                  <a:lnTo>
                    <a:pt x="603" y="524"/>
                  </a:lnTo>
                  <a:lnTo>
                    <a:pt x="302" y="0"/>
                  </a:lnTo>
                  <a:close/>
                </a:path>
              </a:pathLst>
            </a:custGeom>
            <a:solidFill>
              <a:schemeClr val="accent3">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4" name="object325"/>
          <p:cNvGrpSpPr/>
          <p:nvPr/>
        </p:nvGrpSpPr>
        <p:grpSpPr>
          <a:xfrm>
            <a:off x="4103688" y="2243137"/>
            <a:ext cx="1916113" cy="1665418"/>
            <a:chOff x="4103688" y="1257300"/>
            <a:chExt cx="1916113" cy="1665418"/>
          </a:xfrm>
        </p:grpSpPr>
        <p:sp>
          <p:nvSpPr>
            <p:cNvPr id="45" name="Freeform 344"/>
            <p:cNvSpPr>
              <a:spLocks/>
            </p:cNvSpPr>
            <p:nvPr/>
          </p:nvSpPr>
          <p:spPr bwMode="auto">
            <a:xfrm>
              <a:off x="4105275" y="1262063"/>
              <a:ext cx="1436688" cy="827088"/>
            </a:xfrm>
            <a:custGeom>
              <a:avLst/>
              <a:gdLst>
                <a:gd name="T0" fmla="*/ 301 w 905"/>
                <a:gd name="T1" fmla="*/ 0 h 521"/>
                <a:gd name="T2" fmla="*/ 301 w 905"/>
                <a:gd name="T3" fmla="*/ 0 h 521"/>
                <a:gd name="T4" fmla="*/ 0 w 905"/>
                <a:gd name="T5" fmla="*/ 521 h 521"/>
                <a:gd name="T6" fmla="*/ 0 w 905"/>
                <a:gd name="T7" fmla="*/ 521 h 521"/>
                <a:gd name="T8" fmla="*/ 603 w 905"/>
                <a:gd name="T9" fmla="*/ 521 h 521"/>
                <a:gd name="T10" fmla="*/ 905 w 905"/>
                <a:gd name="T11" fmla="*/ 0 h 521"/>
                <a:gd name="T12" fmla="*/ 905 w 905"/>
                <a:gd name="T13" fmla="*/ 0 h 521"/>
                <a:gd name="T14" fmla="*/ 905 w 905"/>
                <a:gd name="T15" fmla="*/ 0 h 521"/>
                <a:gd name="T16" fmla="*/ 301 w 905"/>
                <a:gd name="T17" fmla="*/ 0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5" h="521">
                  <a:moveTo>
                    <a:pt x="301" y="0"/>
                  </a:moveTo>
                  <a:lnTo>
                    <a:pt x="301" y="0"/>
                  </a:lnTo>
                  <a:lnTo>
                    <a:pt x="0" y="521"/>
                  </a:lnTo>
                  <a:lnTo>
                    <a:pt x="0" y="521"/>
                  </a:lnTo>
                  <a:lnTo>
                    <a:pt x="603" y="521"/>
                  </a:lnTo>
                  <a:lnTo>
                    <a:pt x="905" y="0"/>
                  </a:lnTo>
                  <a:lnTo>
                    <a:pt x="905" y="0"/>
                  </a:lnTo>
                  <a:lnTo>
                    <a:pt x="905" y="0"/>
                  </a:lnTo>
                  <a:lnTo>
                    <a:pt x="301"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346"/>
            <p:cNvSpPr>
              <a:spLocks/>
            </p:cNvSpPr>
            <p:nvPr/>
          </p:nvSpPr>
          <p:spPr bwMode="auto">
            <a:xfrm>
              <a:off x="4103688" y="2092455"/>
              <a:ext cx="1436688" cy="830263"/>
            </a:xfrm>
            <a:custGeom>
              <a:avLst/>
              <a:gdLst>
                <a:gd name="T0" fmla="*/ 0 w 905"/>
                <a:gd name="T1" fmla="*/ 0 h 523"/>
                <a:gd name="T2" fmla="*/ 0 w 905"/>
                <a:gd name="T3" fmla="*/ 0 h 523"/>
                <a:gd name="T4" fmla="*/ 302 w 905"/>
                <a:gd name="T5" fmla="*/ 523 h 523"/>
                <a:gd name="T6" fmla="*/ 302 w 905"/>
                <a:gd name="T7" fmla="*/ 523 h 523"/>
                <a:gd name="T8" fmla="*/ 302 w 905"/>
                <a:gd name="T9" fmla="*/ 523 h 523"/>
                <a:gd name="T10" fmla="*/ 905 w 905"/>
                <a:gd name="T11" fmla="*/ 523 h 523"/>
                <a:gd name="T12" fmla="*/ 905 w 905"/>
                <a:gd name="T13" fmla="*/ 523 h 523"/>
                <a:gd name="T14" fmla="*/ 604 w 905"/>
                <a:gd name="T15" fmla="*/ 0 h 523"/>
                <a:gd name="T16" fmla="*/ 0 w 905"/>
                <a:gd name="T17" fmla="*/ 0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05" h="523">
                  <a:moveTo>
                    <a:pt x="0" y="0"/>
                  </a:moveTo>
                  <a:lnTo>
                    <a:pt x="0" y="0"/>
                  </a:lnTo>
                  <a:lnTo>
                    <a:pt x="302" y="523"/>
                  </a:lnTo>
                  <a:lnTo>
                    <a:pt x="302" y="523"/>
                  </a:lnTo>
                  <a:lnTo>
                    <a:pt x="302" y="523"/>
                  </a:lnTo>
                  <a:lnTo>
                    <a:pt x="905" y="523"/>
                  </a:lnTo>
                  <a:lnTo>
                    <a:pt x="905" y="523"/>
                  </a:lnTo>
                  <a:lnTo>
                    <a:pt x="604" y="0"/>
                  </a:lnTo>
                  <a:lnTo>
                    <a:pt x="0"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47" name="Freeform 351"/>
            <p:cNvSpPr>
              <a:spLocks/>
            </p:cNvSpPr>
            <p:nvPr/>
          </p:nvSpPr>
          <p:spPr bwMode="auto">
            <a:xfrm>
              <a:off x="5062538" y="1257300"/>
              <a:ext cx="957263" cy="1658938"/>
            </a:xfrm>
            <a:custGeom>
              <a:avLst/>
              <a:gdLst>
                <a:gd name="T0" fmla="*/ 301 w 603"/>
                <a:gd name="T1" fmla="*/ 0 h 1045"/>
                <a:gd name="T2" fmla="*/ 0 w 603"/>
                <a:gd name="T3" fmla="*/ 523 h 1045"/>
                <a:gd name="T4" fmla="*/ 301 w 603"/>
                <a:gd name="T5" fmla="*/ 1045 h 1045"/>
                <a:gd name="T6" fmla="*/ 603 w 603"/>
                <a:gd name="T7" fmla="*/ 524 h 1045"/>
                <a:gd name="T8" fmla="*/ 301 w 603"/>
                <a:gd name="T9" fmla="*/ 0 h 1045"/>
              </a:gdLst>
              <a:ahLst/>
              <a:cxnLst>
                <a:cxn ang="0">
                  <a:pos x="T0" y="T1"/>
                </a:cxn>
                <a:cxn ang="0">
                  <a:pos x="T2" y="T3"/>
                </a:cxn>
                <a:cxn ang="0">
                  <a:pos x="T4" y="T5"/>
                </a:cxn>
                <a:cxn ang="0">
                  <a:pos x="T6" y="T7"/>
                </a:cxn>
                <a:cxn ang="0">
                  <a:pos x="T8" y="T9"/>
                </a:cxn>
              </a:cxnLst>
              <a:rect l="0" t="0" r="r" b="b"/>
              <a:pathLst>
                <a:path w="603" h="1045">
                  <a:moveTo>
                    <a:pt x="301" y="0"/>
                  </a:moveTo>
                  <a:lnTo>
                    <a:pt x="0" y="523"/>
                  </a:lnTo>
                  <a:lnTo>
                    <a:pt x="301" y="1045"/>
                  </a:lnTo>
                  <a:lnTo>
                    <a:pt x="603" y="524"/>
                  </a:lnTo>
                  <a:lnTo>
                    <a:pt x="301" y="0"/>
                  </a:lnTo>
                  <a:close/>
                </a:path>
              </a:pathLst>
            </a:custGeom>
            <a:solidFill>
              <a:schemeClr val="accent1">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8" name="Freeform 78"/>
          <p:cNvSpPr>
            <a:spLocks/>
          </p:cNvSpPr>
          <p:nvPr/>
        </p:nvSpPr>
        <p:spPr bwMode="auto">
          <a:xfrm rot="868688">
            <a:off x="3276600" y="3278187"/>
            <a:ext cx="202685" cy="386704"/>
          </a:xfrm>
          <a:custGeom>
            <a:avLst/>
            <a:gdLst/>
            <a:ahLst/>
            <a:cxnLst>
              <a:cxn ang="0">
                <a:pos x="35" y="11"/>
              </a:cxn>
              <a:cxn ang="0">
                <a:pos x="29" y="11"/>
              </a:cxn>
              <a:cxn ang="0">
                <a:pos x="23" y="17"/>
              </a:cxn>
              <a:cxn ang="0">
                <a:pos x="23" y="25"/>
              </a:cxn>
              <a:cxn ang="0">
                <a:pos x="35" y="25"/>
              </a:cxn>
              <a:cxn ang="0">
                <a:pos x="33" y="37"/>
              </a:cxn>
              <a:cxn ang="0">
                <a:pos x="23" y="37"/>
              </a:cxn>
              <a:cxn ang="0">
                <a:pos x="23" y="67"/>
              </a:cxn>
              <a:cxn ang="0">
                <a:pos x="11" y="67"/>
              </a:cxn>
              <a:cxn ang="0">
                <a:pos x="11" y="37"/>
              </a:cxn>
              <a:cxn ang="0">
                <a:pos x="0" y="37"/>
              </a:cxn>
              <a:cxn ang="0">
                <a:pos x="0" y="25"/>
              </a:cxn>
              <a:cxn ang="0">
                <a:pos x="11" y="25"/>
              </a:cxn>
              <a:cxn ang="0">
                <a:pos x="11" y="16"/>
              </a:cxn>
              <a:cxn ang="0">
                <a:pos x="26" y="0"/>
              </a:cxn>
              <a:cxn ang="0">
                <a:pos x="35" y="1"/>
              </a:cxn>
              <a:cxn ang="0">
                <a:pos x="35" y="11"/>
              </a:cxn>
            </a:cxnLst>
            <a:rect l="0" t="0" r="r" b="b"/>
            <a:pathLst>
              <a:path w="35" h="67">
                <a:moveTo>
                  <a:pt x="35" y="11"/>
                </a:moveTo>
                <a:cubicBezTo>
                  <a:pt x="29" y="11"/>
                  <a:pt x="29" y="11"/>
                  <a:pt x="29" y="11"/>
                </a:cubicBezTo>
                <a:cubicBezTo>
                  <a:pt x="24" y="11"/>
                  <a:pt x="23" y="14"/>
                  <a:pt x="23" y="17"/>
                </a:cubicBezTo>
                <a:cubicBezTo>
                  <a:pt x="23" y="25"/>
                  <a:pt x="23" y="25"/>
                  <a:pt x="23" y="25"/>
                </a:cubicBezTo>
                <a:cubicBezTo>
                  <a:pt x="35" y="25"/>
                  <a:pt x="35" y="25"/>
                  <a:pt x="35" y="25"/>
                </a:cubicBezTo>
                <a:cubicBezTo>
                  <a:pt x="33" y="37"/>
                  <a:pt x="33" y="37"/>
                  <a:pt x="33" y="37"/>
                </a:cubicBezTo>
                <a:cubicBezTo>
                  <a:pt x="23" y="37"/>
                  <a:pt x="23" y="37"/>
                  <a:pt x="23" y="37"/>
                </a:cubicBezTo>
                <a:cubicBezTo>
                  <a:pt x="23" y="67"/>
                  <a:pt x="23" y="67"/>
                  <a:pt x="23" y="67"/>
                </a:cubicBezTo>
                <a:cubicBezTo>
                  <a:pt x="11" y="67"/>
                  <a:pt x="11" y="67"/>
                  <a:pt x="11" y="67"/>
                </a:cubicBezTo>
                <a:cubicBezTo>
                  <a:pt x="11" y="37"/>
                  <a:pt x="11" y="37"/>
                  <a:pt x="11" y="37"/>
                </a:cubicBezTo>
                <a:cubicBezTo>
                  <a:pt x="0" y="37"/>
                  <a:pt x="0" y="37"/>
                  <a:pt x="0" y="37"/>
                </a:cubicBezTo>
                <a:cubicBezTo>
                  <a:pt x="0" y="25"/>
                  <a:pt x="0" y="25"/>
                  <a:pt x="0" y="25"/>
                </a:cubicBezTo>
                <a:cubicBezTo>
                  <a:pt x="11" y="25"/>
                  <a:pt x="11" y="25"/>
                  <a:pt x="11" y="25"/>
                </a:cubicBezTo>
                <a:cubicBezTo>
                  <a:pt x="11" y="16"/>
                  <a:pt x="11" y="16"/>
                  <a:pt x="11" y="16"/>
                </a:cubicBezTo>
                <a:cubicBezTo>
                  <a:pt x="11" y="6"/>
                  <a:pt x="17" y="0"/>
                  <a:pt x="26" y="0"/>
                </a:cubicBezTo>
                <a:cubicBezTo>
                  <a:pt x="30" y="0"/>
                  <a:pt x="34" y="1"/>
                  <a:pt x="35" y="1"/>
                </a:cubicBezTo>
                <a:lnTo>
                  <a:pt x="35" y="1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54"/>
          <p:cNvSpPr>
            <a:spLocks noChangeAspect="1"/>
          </p:cNvSpPr>
          <p:nvPr/>
        </p:nvSpPr>
        <p:spPr bwMode="auto">
          <a:xfrm>
            <a:off x="4617940" y="2497497"/>
            <a:ext cx="411358" cy="327894"/>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65"/>
          <p:cNvSpPr>
            <a:spLocks noEditPoints="1"/>
          </p:cNvSpPr>
          <p:nvPr/>
        </p:nvSpPr>
        <p:spPr bwMode="auto">
          <a:xfrm>
            <a:off x="4653524" y="4141212"/>
            <a:ext cx="337015" cy="355162"/>
          </a:xfrm>
          <a:custGeom>
            <a:avLst/>
            <a:gdLst/>
            <a:ahLst/>
            <a:cxnLst>
              <a:cxn ang="0">
                <a:pos x="38" y="47"/>
              </a:cxn>
              <a:cxn ang="0">
                <a:pos x="36" y="54"/>
              </a:cxn>
              <a:cxn ang="0">
                <a:pos x="17" y="63"/>
              </a:cxn>
              <a:cxn ang="0">
                <a:pos x="1" y="56"/>
              </a:cxn>
              <a:cxn ang="0">
                <a:pos x="0" y="51"/>
              </a:cxn>
              <a:cxn ang="0">
                <a:pos x="6" y="41"/>
              </a:cxn>
              <a:cxn ang="0">
                <a:pos x="21" y="37"/>
              </a:cxn>
              <a:cxn ang="0">
                <a:pos x="19" y="32"/>
              </a:cxn>
              <a:cxn ang="0">
                <a:pos x="20" y="28"/>
              </a:cxn>
              <a:cxn ang="0">
                <a:pos x="17" y="29"/>
              </a:cxn>
              <a:cxn ang="0">
                <a:pos x="4" y="16"/>
              </a:cxn>
              <a:cxn ang="0">
                <a:pos x="9" y="5"/>
              </a:cxn>
              <a:cxn ang="0">
                <a:pos x="24" y="0"/>
              </a:cxn>
              <a:cxn ang="0">
                <a:pos x="40" y="0"/>
              </a:cxn>
              <a:cxn ang="0">
                <a:pos x="35" y="3"/>
              </a:cxn>
              <a:cxn ang="0">
                <a:pos x="30" y="3"/>
              </a:cxn>
              <a:cxn ang="0">
                <a:pos x="35" y="14"/>
              </a:cxn>
              <a:cxn ang="0">
                <a:pos x="26" y="30"/>
              </a:cxn>
              <a:cxn ang="0">
                <a:pos x="38" y="47"/>
              </a:cxn>
              <a:cxn ang="0">
                <a:pos x="33" y="51"/>
              </a:cxn>
              <a:cxn ang="0">
                <a:pos x="24" y="40"/>
              </a:cxn>
              <a:cxn ang="0">
                <a:pos x="22" y="40"/>
              </a:cxn>
              <a:cxn ang="0">
                <a:pos x="7" y="49"/>
              </a:cxn>
              <a:cxn ang="0">
                <a:pos x="21" y="59"/>
              </a:cxn>
              <a:cxn ang="0">
                <a:pos x="33" y="51"/>
              </a:cxn>
              <a:cxn ang="0">
                <a:pos x="26" y="24"/>
              </a:cxn>
              <a:cxn ang="0">
                <a:pos x="28" y="18"/>
              </a:cxn>
              <a:cxn ang="0">
                <a:pos x="18" y="3"/>
              </a:cxn>
              <a:cxn ang="0">
                <a:pos x="13" y="6"/>
              </a:cxn>
              <a:cxn ang="0">
                <a:pos x="11" y="12"/>
              </a:cxn>
              <a:cxn ang="0">
                <a:pos x="21" y="26"/>
              </a:cxn>
              <a:cxn ang="0">
                <a:pos x="26" y="24"/>
              </a:cxn>
              <a:cxn ang="0">
                <a:pos x="60" y="26"/>
              </a:cxn>
              <a:cxn ang="0">
                <a:pos x="60" y="30"/>
              </a:cxn>
              <a:cxn ang="0">
                <a:pos x="52" y="30"/>
              </a:cxn>
              <a:cxn ang="0">
                <a:pos x="52" y="39"/>
              </a:cxn>
              <a:cxn ang="0">
                <a:pos x="48" y="39"/>
              </a:cxn>
              <a:cxn ang="0">
                <a:pos x="48" y="30"/>
              </a:cxn>
              <a:cxn ang="0">
                <a:pos x="40" y="30"/>
              </a:cxn>
              <a:cxn ang="0">
                <a:pos x="40" y="26"/>
              </a:cxn>
              <a:cxn ang="0">
                <a:pos x="48" y="26"/>
              </a:cxn>
              <a:cxn ang="0">
                <a:pos x="48" y="18"/>
              </a:cxn>
              <a:cxn ang="0">
                <a:pos x="52" y="18"/>
              </a:cxn>
              <a:cxn ang="0">
                <a:pos x="52" y="26"/>
              </a:cxn>
              <a:cxn ang="0">
                <a:pos x="60" y="26"/>
              </a:cxn>
            </a:cxnLst>
            <a:rect l="0" t="0" r="r" b="b"/>
            <a:pathLst>
              <a:path w="60" h="63">
                <a:moveTo>
                  <a:pt x="38" y="47"/>
                </a:moveTo>
                <a:cubicBezTo>
                  <a:pt x="38" y="50"/>
                  <a:pt x="37" y="52"/>
                  <a:pt x="36" y="54"/>
                </a:cubicBezTo>
                <a:cubicBezTo>
                  <a:pt x="32" y="61"/>
                  <a:pt x="24" y="63"/>
                  <a:pt x="17" y="63"/>
                </a:cubicBezTo>
                <a:cubicBezTo>
                  <a:pt x="11" y="63"/>
                  <a:pt x="4" y="61"/>
                  <a:pt x="1" y="56"/>
                </a:cubicBezTo>
                <a:cubicBezTo>
                  <a:pt x="0" y="55"/>
                  <a:pt x="0" y="53"/>
                  <a:pt x="0" y="51"/>
                </a:cubicBezTo>
                <a:cubicBezTo>
                  <a:pt x="0" y="47"/>
                  <a:pt x="2" y="43"/>
                  <a:pt x="6" y="41"/>
                </a:cubicBezTo>
                <a:cubicBezTo>
                  <a:pt x="10" y="38"/>
                  <a:pt x="16" y="38"/>
                  <a:pt x="21" y="37"/>
                </a:cubicBezTo>
                <a:cubicBezTo>
                  <a:pt x="20" y="35"/>
                  <a:pt x="19" y="34"/>
                  <a:pt x="19" y="32"/>
                </a:cubicBezTo>
                <a:cubicBezTo>
                  <a:pt x="19" y="30"/>
                  <a:pt x="19" y="29"/>
                  <a:pt x="20" y="28"/>
                </a:cubicBezTo>
                <a:cubicBezTo>
                  <a:pt x="19" y="29"/>
                  <a:pt x="18" y="29"/>
                  <a:pt x="17" y="29"/>
                </a:cubicBezTo>
                <a:cubicBezTo>
                  <a:pt x="10" y="29"/>
                  <a:pt x="4" y="23"/>
                  <a:pt x="4" y="16"/>
                </a:cubicBezTo>
                <a:cubicBezTo>
                  <a:pt x="4" y="11"/>
                  <a:pt x="6" y="7"/>
                  <a:pt x="9" y="5"/>
                </a:cubicBezTo>
                <a:cubicBezTo>
                  <a:pt x="13" y="1"/>
                  <a:pt x="19" y="0"/>
                  <a:pt x="24" y="0"/>
                </a:cubicBezTo>
                <a:cubicBezTo>
                  <a:pt x="40" y="0"/>
                  <a:pt x="40" y="0"/>
                  <a:pt x="40" y="0"/>
                </a:cubicBezTo>
                <a:cubicBezTo>
                  <a:pt x="35" y="3"/>
                  <a:pt x="35" y="3"/>
                  <a:pt x="35" y="3"/>
                </a:cubicBezTo>
                <a:cubicBezTo>
                  <a:pt x="30" y="3"/>
                  <a:pt x="30" y="3"/>
                  <a:pt x="30" y="3"/>
                </a:cubicBezTo>
                <a:cubicBezTo>
                  <a:pt x="33" y="6"/>
                  <a:pt x="35" y="9"/>
                  <a:pt x="35" y="14"/>
                </a:cubicBezTo>
                <a:cubicBezTo>
                  <a:pt x="35" y="24"/>
                  <a:pt x="26" y="25"/>
                  <a:pt x="26" y="30"/>
                </a:cubicBezTo>
                <a:cubicBezTo>
                  <a:pt x="26" y="35"/>
                  <a:pt x="38" y="37"/>
                  <a:pt x="38" y="47"/>
                </a:cubicBezTo>
                <a:close/>
                <a:moveTo>
                  <a:pt x="33" y="51"/>
                </a:moveTo>
                <a:cubicBezTo>
                  <a:pt x="33" y="45"/>
                  <a:pt x="28" y="42"/>
                  <a:pt x="24" y="40"/>
                </a:cubicBezTo>
                <a:cubicBezTo>
                  <a:pt x="23" y="40"/>
                  <a:pt x="23" y="40"/>
                  <a:pt x="22" y="40"/>
                </a:cubicBezTo>
                <a:cubicBezTo>
                  <a:pt x="16" y="40"/>
                  <a:pt x="7" y="42"/>
                  <a:pt x="7" y="49"/>
                </a:cubicBezTo>
                <a:cubicBezTo>
                  <a:pt x="7" y="57"/>
                  <a:pt x="15" y="59"/>
                  <a:pt x="21" y="59"/>
                </a:cubicBezTo>
                <a:cubicBezTo>
                  <a:pt x="26" y="59"/>
                  <a:pt x="33" y="57"/>
                  <a:pt x="33" y="51"/>
                </a:cubicBezTo>
                <a:close/>
                <a:moveTo>
                  <a:pt x="26" y="24"/>
                </a:moveTo>
                <a:cubicBezTo>
                  <a:pt x="28" y="22"/>
                  <a:pt x="28" y="20"/>
                  <a:pt x="28" y="18"/>
                </a:cubicBezTo>
                <a:cubicBezTo>
                  <a:pt x="28" y="12"/>
                  <a:pt x="25" y="3"/>
                  <a:pt x="18" y="3"/>
                </a:cubicBezTo>
                <a:cubicBezTo>
                  <a:pt x="16" y="3"/>
                  <a:pt x="14" y="4"/>
                  <a:pt x="13" y="6"/>
                </a:cubicBezTo>
                <a:cubicBezTo>
                  <a:pt x="11" y="7"/>
                  <a:pt x="11" y="9"/>
                  <a:pt x="11" y="12"/>
                </a:cubicBezTo>
                <a:cubicBezTo>
                  <a:pt x="11" y="17"/>
                  <a:pt x="14" y="26"/>
                  <a:pt x="21" y="26"/>
                </a:cubicBezTo>
                <a:cubicBezTo>
                  <a:pt x="23" y="26"/>
                  <a:pt x="25" y="25"/>
                  <a:pt x="26" y="24"/>
                </a:cubicBezTo>
                <a:close/>
                <a:moveTo>
                  <a:pt x="60" y="26"/>
                </a:moveTo>
                <a:cubicBezTo>
                  <a:pt x="60" y="30"/>
                  <a:pt x="60" y="30"/>
                  <a:pt x="60" y="30"/>
                </a:cubicBezTo>
                <a:cubicBezTo>
                  <a:pt x="52" y="30"/>
                  <a:pt x="52" y="30"/>
                  <a:pt x="52" y="30"/>
                </a:cubicBezTo>
                <a:cubicBezTo>
                  <a:pt x="52" y="39"/>
                  <a:pt x="52" y="39"/>
                  <a:pt x="52" y="39"/>
                </a:cubicBezTo>
                <a:cubicBezTo>
                  <a:pt x="48" y="39"/>
                  <a:pt x="48" y="39"/>
                  <a:pt x="48" y="39"/>
                </a:cubicBezTo>
                <a:cubicBezTo>
                  <a:pt x="48" y="30"/>
                  <a:pt x="48" y="30"/>
                  <a:pt x="48" y="30"/>
                </a:cubicBezTo>
                <a:cubicBezTo>
                  <a:pt x="40" y="30"/>
                  <a:pt x="40" y="30"/>
                  <a:pt x="40" y="30"/>
                </a:cubicBezTo>
                <a:cubicBezTo>
                  <a:pt x="40" y="26"/>
                  <a:pt x="40" y="26"/>
                  <a:pt x="40" y="26"/>
                </a:cubicBezTo>
                <a:cubicBezTo>
                  <a:pt x="48" y="26"/>
                  <a:pt x="48" y="26"/>
                  <a:pt x="48" y="26"/>
                </a:cubicBezTo>
                <a:cubicBezTo>
                  <a:pt x="48" y="18"/>
                  <a:pt x="48" y="18"/>
                  <a:pt x="48" y="18"/>
                </a:cubicBezTo>
                <a:cubicBezTo>
                  <a:pt x="52" y="18"/>
                  <a:pt x="52" y="18"/>
                  <a:pt x="52" y="18"/>
                </a:cubicBezTo>
                <a:cubicBezTo>
                  <a:pt x="52" y="26"/>
                  <a:pt x="52" y="26"/>
                  <a:pt x="52" y="26"/>
                </a:cubicBezTo>
                <a:lnTo>
                  <a:pt x="60" y="2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Text Placeholder 3"/>
          <p:cNvSpPr txBox="1">
            <a:spLocks/>
          </p:cNvSpPr>
          <p:nvPr/>
        </p:nvSpPr>
        <p:spPr>
          <a:xfrm>
            <a:off x="5110755" y="2980273"/>
            <a:ext cx="862416"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a:spcBef>
                <a:spcPct val="20000"/>
              </a:spcBef>
              <a:defRPr/>
            </a:pPr>
            <a:r>
              <a:rPr lang="en-US" sz="1200" b="1" dirty="0" smtClean="0">
                <a:solidFill>
                  <a:schemeClr val="bg1"/>
                </a:solidFill>
              </a:rPr>
              <a:t>Sample text</a:t>
            </a:r>
            <a:endParaRPr kumimoji="0" lang="en-US" sz="1200" b="1" i="0" u="none" strike="noStrike" kern="1200" cap="none" spc="0" normalizeH="0" baseline="0" noProof="0" dirty="0" smtClean="0">
              <a:ln>
                <a:noFill/>
              </a:ln>
              <a:solidFill>
                <a:schemeClr val="bg1"/>
              </a:solidFill>
              <a:effectLst/>
              <a:uLnTx/>
              <a:uFillTx/>
            </a:endParaRPr>
          </a:p>
        </p:txBody>
      </p:sp>
      <p:sp>
        <p:nvSpPr>
          <p:cNvPr id="52" name="Text Placeholder 3"/>
          <p:cNvSpPr txBox="1">
            <a:spLocks/>
          </p:cNvSpPr>
          <p:nvPr/>
        </p:nvSpPr>
        <p:spPr>
          <a:xfrm>
            <a:off x="3674067" y="3803392"/>
            <a:ext cx="862416"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a:spcBef>
                <a:spcPct val="20000"/>
              </a:spcBef>
              <a:defRPr/>
            </a:pPr>
            <a:r>
              <a:rPr lang="en-US" sz="1200" b="1" dirty="0" smtClean="0">
                <a:solidFill>
                  <a:schemeClr val="bg1"/>
                </a:solidFill>
              </a:rPr>
              <a:t>Sample text</a:t>
            </a:r>
            <a:endParaRPr kumimoji="0" lang="en-US" sz="1200" b="1" i="0" u="none" strike="noStrike" kern="1200" cap="none" spc="0" normalizeH="0" baseline="0" noProof="0" dirty="0" smtClean="0">
              <a:ln>
                <a:noFill/>
              </a:ln>
              <a:solidFill>
                <a:schemeClr val="bg1"/>
              </a:solidFill>
              <a:effectLst/>
              <a:uLnTx/>
              <a:uFillTx/>
            </a:endParaRPr>
          </a:p>
        </p:txBody>
      </p:sp>
      <p:sp>
        <p:nvSpPr>
          <p:cNvPr id="53" name="Text Placeholder 3"/>
          <p:cNvSpPr txBox="1">
            <a:spLocks/>
          </p:cNvSpPr>
          <p:nvPr/>
        </p:nvSpPr>
        <p:spPr>
          <a:xfrm>
            <a:off x="5103611" y="4641592"/>
            <a:ext cx="862416"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a:spcBef>
                <a:spcPct val="20000"/>
              </a:spcBef>
              <a:defRPr/>
            </a:pPr>
            <a:r>
              <a:rPr lang="en-US" sz="1200" b="1" dirty="0" smtClean="0">
                <a:solidFill>
                  <a:schemeClr val="bg1"/>
                </a:solidFill>
              </a:rPr>
              <a:t>Sample text</a:t>
            </a:r>
            <a:endParaRPr kumimoji="0" lang="en-US" sz="1200" b="1" i="0" u="none" strike="noStrike" kern="1200" cap="none" spc="0" normalizeH="0" baseline="0" noProof="0" dirty="0" smtClean="0">
              <a:ln>
                <a:noFill/>
              </a:ln>
              <a:solidFill>
                <a:schemeClr val="bg1"/>
              </a:solidFill>
              <a:effectLst/>
              <a:uLnTx/>
              <a:uFillTx/>
            </a:endParaRPr>
          </a:p>
        </p:txBody>
      </p:sp>
      <p:sp>
        <p:nvSpPr>
          <p:cNvPr id="54" name="Text Placeholder 3"/>
          <p:cNvSpPr txBox="1">
            <a:spLocks/>
          </p:cNvSpPr>
          <p:nvPr/>
        </p:nvSpPr>
        <p:spPr>
          <a:xfrm rot="21182098">
            <a:off x="3098464" y="4041794"/>
            <a:ext cx="578523" cy="553998"/>
          </a:xfrm>
          <a:prstGeom prst="rect">
            <a:avLst/>
          </a:prstGeom>
        </p:spPr>
        <p:txBody>
          <a:bodyPr wrap="squar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spcBef>
                <a:spcPct val="20000"/>
              </a:spcBef>
              <a:defRPr/>
            </a:pPr>
            <a:r>
              <a:rPr lang="en-US" sz="3600" b="1" dirty="0" smtClean="0">
                <a:solidFill>
                  <a:schemeClr val="bg1"/>
                </a:solidFill>
              </a:rPr>
              <a:t>01</a:t>
            </a:r>
            <a:endParaRPr kumimoji="0" lang="en-US" sz="1200" b="1" i="0" u="none" strike="noStrike" kern="1200" cap="none" spc="0" normalizeH="0" baseline="0" noProof="0" dirty="0" smtClean="0">
              <a:ln>
                <a:noFill/>
              </a:ln>
              <a:solidFill>
                <a:schemeClr val="bg1"/>
              </a:solidFill>
              <a:effectLst/>
              <a:uLnTx/>
              <a:uFillTx/>
            </a:endParaRPr>
          </a:p>
        </p:txBody>
      </p:sp>
      <p:sp>
        <p:nvSpPr>
          <p:cNvPr id="55" name="Text Placeholder 3"/>
          <p:cNvSpPr txBox="1">
            <a:spLocks/>
          </p:cNvSpPr>
          <p:nvPr/>
        </p:nvSpPr>
        <p:spPr>
          <a:xfrm rot="21072471">
            <a:off x="4532771" y="3216424"/>
            <a:ext cx="578523" cy="553998"/>
          </a:xfrm>
          <a:prstGeom prst="rect">
            <a:avLst/>
          </a:prstGeom>
        </p:spPr>
        <p:txBody>
          <a:bodyPr wrap="squar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spcBef>
                <a:spcPct val="20000"/>
              </a:spcBef>
              <a:defRPr/>
            </a:pPr>
            <a:r>
              <a:rPr lang="en-US" sz="3600" b="1" dirty="0" smtClean="0">
                <a:solidFill>
                  <a:schemeClr val="bg1"/>
                </a:solidFill>
              </a:rPr>
              <a:t>02</a:t>
            </a:r>
            <a:endParaRPr kumimoji="0" lang="en-US" sz="1200" b="1" i="0" u="none" strike="noStrike" kern="1200" cap="none" spc="0" normalizeH="0" baseline="0" noProof="0" dirty="0" smtClean="0">
              <a:ln>
                <a:noFill/>
              </a:ln>
              <a:solidFill>
                <a:schemeClr val="bg1"/>
              </a:solidFill>
              <a:effectLst/>
              <a:uLnTx/>
              <a:uFillTx/>
            </a:endParaRPr>
          </a:p>
        </p:txBody>
      </p:sp>
      <p:sp>
        <p:nvSpPr>
          <p:cNvPr id="56" name="Text Placeholder 3"/>
          <p:cNvSpPr txBox="1">
            <a:spLocks/>
          </p:cNvSpPr>
          <p:nvPr/>
        </p:nvSpPr>
        <p:spPr>
          <a:xfrm rot="20945933">
            <a:off x="4532769" y="4870469"/>
            <a:ext cx="578523" cy="553998"/>
          </a:xfrm>
          <a:prstGeom prst="rect">
            <a:avLst/>
          </a:prstGeom>
        </p:spPr>
        <p:txBody>
          <a:bodyPr wrap="squar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spcBef>
                <a:spcPct val="20000"/>
              </a:spcBef>
              <a:defRPr/>
            </a:pPr>
            <a:r>
              <a:rPr lang="en-US" sz="3600" b="1" dirty="0" smtClean="0">
                <a:solidFill>
                  <a:schemeClr val="bg1"/>
                </a:solidFill>
              </a:rPr>
              <a:t>03</a:t>
            </a:r>
            <a:endParaRPr kumimoji="0" lang="en-US" sz="1200" b="1" i="0" u="none" strike="noStrike" kern="1200" cap="none" spc="0" normalizeH="0" baseline="0" noProof="0" dirty="0" smtClean="0">
              <a:ln>
                <a:noFill/>
              </a:ln>
              <a:solidFill>
                <a:schemeClr val="bg1"/>
              </a:solidFill>
              <a:effectLst/>
              <a:uLnTx/>
              <a:uFillTx/>
            </a:endParaRPr>
          </a:p>
        </p:txBody>
      </p:sp>
      <p:grpSp>
        <p:nvGrpSpPr>
          <p:cNvPr id="57" name="Group 25"/>
          <p:cNvGrpSpPr/>
          <p:nvPr/>
        </p:nvGrpSpPr>
        <p:grpSpPr>
          <a:xfrm>
            <a:off x="6064696" y="2810996"/>
            <a:ext cx="1479104" cy="523220"/>
            <a:chOff x="764014" y="1680154"/>
            <a:chExt cx="1544637" cy="523220"/>
          </a:xfrm>
        </p:grpSpPr>
        <p:sp>
          <p:nvSpPr>
            <p:cNvPr id="58" name="Text Placeholder 3"/>
            <p:cNvSpPr txBox="1">
              <a:spLocks/>
            </p:cNvSpPr>
            <p:nvPr/>
          </p:nvSpPr>
          <p:spPr>
            <a:xfrm>
              <a:off x="775117" y="1680154"/>
              <a:ext cx="69304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a:spcBef>
                  <a:spcPct val="20000"/>
                </a:spcBef>
                <a:defRPr/>
              </a:pPr>
              <a:r>
                <a:rPr lang="en-US" sz="1200" b="1" dirty="0">
                  <a:solidFill>
                    <a:schemeClr val="accent1"/>
                  </a:solidFill>
                </a:rPr>
                <a:t>500,499K</a:t>
              </a:r>
              <a:endParaRPr kumimoji="0" lang="en-US" sz="1200" b="1" i="0" u="none" strike="noStrike" kern="1200" cap="none" spc="0" normalizeH="0" baseline="0" noProof="0" dirty="0" smtClean="0">
                <a:ln>
                  <a:noFill/>
                </a:ln>
                <a:solidFill>
                  <a:schemeClr val="accent1"/>
                </a:solidFill>
                <a:effectLst/>
                <a:uLnTx/>
                <a:uFillTx/>
              </a:endParaRPr>
            </a:p>
          </p:txBody>
        </p:sp>
        <p:sp>
          <p:nvSpPr>
            <p:cNvPr id="59" name="Text Placeholder 3"/>
            <p:cNvSpPr txBox="1">
              <a:spLocks/>
            </p:cNvSpPr>
            <p:nvPr/>
          </p:nvSpPr>
          <p:spPr>
            <a:xfrm>
              <a:off x="764014" y="1864820"/>
              <a:ext cx="1544637" cy="338554"/>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65000"/>
                      <a:lumOff val="35000"/>
                    </a:schemeClr>
                  </a:solidFill>
                </a:rPr>
                <a:t>There are many variations</a:t>
              </a:r>
            </a:p>
            <a:p>
              <a:pPr lvl="0" algn="l" defTabSz="914400">
                <a:spcBef>
                  <a:spcPct val="20000"/>
                </a:spcBef>
                <a:defRPr/>
              </a:pPr>
              <a:r>
                <a:rPr lang="en-US" sz="1000" dirty="0" smtClean="0">
                  <a:solidFill>
                    <a:schemeClr val="tx1">
                      <a:lumMod val="65000"/>
                      <a:lumOff val="35000"/>
                    </a:schemeClr>
                  </a:solidFill>
                </a:rPr>
                <a:t> of passages of lorem</a:t>
              </a:r>
            </a:p>
          </p:txBody>
        </p:sp>
      </p:grpSp>
      <p:grpSp>
        <p:nvGrpSpPr>
          <p:cNvPr id="60" name="Group 25"/>
          <p:cNvGrpSpPr/>
          <p:nvPr/>
        </p:nvGrpSpPr>
        <p:grpSpPr>
          <a:xfrm>
            <a:off x="6064696" y="4463584"/>
            <a:ext cx="1479104" cy="523220"/>
            <a:chOff x="764014" y="1680154"/>
            <a:chExt cx="1544637" cy="523220"/>
          </a:xfrm>
        </p:grpSpPr>
        <p:sp>
          <p:nvSpPr>
            <p:cNvPr id="61" name="Text Placeholder 3"/>
            <p:cNvSpPr txBox="1">
              <a:spLocks/>
            </p:cNvSpPr>
            <p:nvPr/>
          </p:nvSpPr>
          <p:spPr>
            <a:xfrm>
              <a:off x="775117" y="1680154"/>
              <a:ext cx="69304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a:spcBef>
                  <a:spcPct val="20000"/>
                </a:spcBef>
                <a:defRPr/>
              </a:pPr>
              <a:r>
                <a:rPr lang="en-US" sz="1200" b="1" dirty="0">
                  <a:solidFill>
                    <a:schemeClr val="accent3"/>
                  </a:solidFill>
                </a:rPr>
                <a:t>500,499K</a:t>
              </a:r>
              <a:endParaRPr kumimoji="0" lang="en-US" sz="1200" b="1" i="0" u="none" strike="noStrike" kern="1200" cap="none" spc="0" normalizeH="0" baseline="0" noProof="0" dirty="0" smtClean="0">
                <a:ln>
                  <a:noFill/>
                </a:ln>
                <a:solidFill>
                  <a:schemeClr val="accent3"/>
                </a:solidFill>
                <a:effectLst/>
                <a:uLnTx/>
                <a:uFillTx/>
              </a:endParaRPr>
            </a:p>
          </p:txBody>
        </p:sp>
        <p:sp>
          <p:nvSpPr>
            <p:cNvPr id="62" name="Text Placeholder 3"/>
            <p:cNvSpPr txBox="1">
              <a:spLocks/>
            </p:cNvSpPr>
            <p:nvPr/>
          </p:nvSpPr>
          <p:spPr>
            <a:xfrm>
              <a:off x="764014" y="1864820"/>
              <a:ext cx="1544637" cy="338554"/>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tx1">
                      <a:lumMod val="65000"/>
                      <a:lumOff val="35000"/>
                    </a:schemeClr>
                  </a:solidFill>
                </a:rPr>
                <a:t>There are many variations</a:t>
              </a:r>
            </a:p>
            <a:p>
              <a:pPr lvl="0" algn="l" defTabSz="914400">
                <a:spcBef>
                  <a:spcPct val="20000"/>
                </a:spcBef>
                <a:defRPr/>
              </a:pPr>
              <a:r>
                <a:rPr lang="en-US" sz="1000" dirty="0" smtClean="0">
                  <a:solidFill>
                    <a:schemeClr val="tx1">
                      <a:lumMod val="65000"/>
                      <a:lumOff val="35000"/>
                    </a:schemeClr>
                  </a:solidFill>
                </a:rPr>
                <a:t> of passages of lorem</a:t>
              </a:r>
            </a:p>
          </p:txBody>
        </p:sp>
      </p:grpSp>
      <p:grpSp>
        <p:nvGrpSpPr>
          <p:cNvPr id="63" name="Group 25"/>
          <p:cNvGrpSpPr/>
          <p:nvPr/>
        </p:nvGrpSpPr>
        <p:grpSpPr>
          <a:xfrm>
            <a:off x="1143000" y="3640465"/>
            <a:ext cx="1479104" cy="523220"/>
            <a:chOff x="764014" y="1680154"/>
            <a:chExt cx="1544637" cy="523220"/>
          </a:xfrm>
        </p:grpSpPr>
        <p:sp>
          <p:nvSpPr>
            <p:cNvPr id="64" name="Text Placeholder 3"/>
            <p:cNvSpPr txBox="1">
              <a:spLocks/>
            </p:cNvSpPr>
            <p:nvPr/>
          </p:nvSpPr>
          <p:spPr>
            <a:xfrm>
              <a:off x="1586526" y="1680154"/>
              <a:ext cx="693047"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r">
                <a:spcBef>
                  <a:spcPct val="20000"/>
                </a:spcBef>
                <a:defRPr/>
              </a:pPr>
              <a:r>
                <a:rPr lang="en-US" sz="1200" b="1" dirty="0">
                  <a:solidFill>
                    <a:schemeClr val="accent2"/>
                  </a:solidFill>
                </a:rPr>
                <a:t>500,499K</a:t>
              </a:r>
              <a:endParaRPr kumimoji="0" lang="en-US" sz="1200" b="1" i="0" u="none" strike="noStrike" kern="1200" cap="none" spc="0" normalizeH="0" baseline="0" noProof="0" dirty="0" smtClean="0">
                <a:ln>
                  <a:noFill/>
                </a:ln>
                <a:solidFill>
                  <a:schemeClr val="accent2"/>
                </a:solidFill>
                <a:effectLst/>
                <a:uLnTx/>
                <a:uFillTx/>
              </a:endParaRPr>
            </a:p>
          </p:txBody>
        </p:sp>
        <p:sp>
          <p:nvSpPr>
            <p:cNvPr id="65" name="Text Placeholder 3"/>
            <p:cNvSpPr txBox="1">
              <a:spLocks/>
            </p:cNvSpPr>
            <p:nvPr/>
          </p:nvSpPr>
          <p:spPr>
            <a:xfrm>
              <a:off x="764014" y="1864820"/>
              <a:ext cx="1544637" cy="338554"/>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r" defTabSz="914400">
                <a:spcBef>
                  <a:spcPct val="20000"/>
                </a:spcBef>
                <a:defRPr/>
              </a:pPr>
              <a:r>
                <a:rPr lang="en-US" sz="1000" dirty="0" smtClean="0">
                  <a:solidFill>
                    <a:schemeClr val="tx1">
                      <a:lumMod val="65000"/>
                      <a:lumOff val="35000"/>
                    </a:schemeClr>
                  </a:solidFill>
                </a:rPr>
                <a:t>There are many variations</a:t>
              </a:r>
            </a:p>
            <a:p>
              <a:pPr lvl="0" algn="r" defTabSz="914400">
                <a:spcBef>
                  <a:spcPct val="20000"/>
                </a:spcBef>
                <a:defRPr/>
              </a:pPr>
              <a:r>
                <a:rPr lang="en-US" sz="1000" dirty="0" smtClean="0">
                  <a:solidFill>
                    <a:schemeClr val="tx1">
                      <a:lumMod val="65000"/>
                      <a:lumOff val="35000"/>
                    </a:schemeClr>
                  </a:solidFill>
                </a:rPr>
                <a:t> of passages of lorem</a:t>
              </a:r>
            </a:p>
          </p:txBody>
        </p:sp>
      </p:grpSp>
    </p:spTree>
    <p:extLst>
      <p:ext uri="{BB962C8B-B14F-4D97-AF65-F5344CB8AC3E}">
        <p14:creationId xmlns="" xmlns:p14="http://schemas.microsoft.com/office/powerpoint/2010/main" val="1469522000"/>
      </p:ext>
    </p:extLst>
  </p:cSld>
  <p:clrMapOvr>
    <a:masterClrMapping/>
  </p:clrMapOvr>
  <p:transition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p:cTn id="7" dur="500" fill="hold"/>
                                        <p:tgtEl>
                                          <p:spTgt spid="35"/>
                                        </p:tgtEl>
                                        <p:attrNameLst>
                                          <p:attrName>ppt_w</p:attrName>
                                        </p:attrNameLst>
                                      </p:cBhvr>
                                      <p:tavLst>
                                        <p:tav tm="0">
                                          <p:val>
                                            <p:fltVal val="0"/>
                                          </p:val>
                                        </p:tav>
                                        <p:tav tm="100000">
                                          <p:val>
                                            <p:strVal val="#ppt_w"/>
                                          </p:val>
                                        </p:tav>
                                      </p:tavLst>
                                    </p:anim>
                                    <p:anim calcmode="lin" valueType="num">
                                      <p:cBhvr>
                                        <p:cTn id="8" dur="500" fill="hold"/>
                                        <p:tgtEl>
                                          <p:spTgt spid="35"/>
                                        </p:tgtEl>
                                        <p:attrNameLst>
                                          <p:attrName>ppt_h</p:attrName>
                                        </p:attrNameLst>
                                      </p:cBhvr>
                                      <p:tavLst>
                                        <p:tav tm="0">
                                          <p:val>
                                            <p:fltVal val="0"/>
                                          </p:val>
                                        </p:tav>
                                        <p:tav tm="100000">
                                          <p:val>
                                            <p:strVal val="#ppt_h"/>
                                          </p:val>
                                        </p:tav>
                                      </p:tavLst>
                                    </p:anim>
                                    <p:animEffect transition="in" filter="fade">
                                      <p:cBhvr>
                                        <p:cTn id="9" dur="500"/>
                                        <p:tgtEl>
                                          <p:spTgt spid="35"/>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p:cTn id="19" dur="500" fill="hold"/>
                                        <p:tgtEl>
                                          <p:spTgt spid="54"/>
                                        </p:tgtEl>
                                        <p:attrNameLst>
                                          <p:attrName>ppt_w</p:attrName>
                                        </p:attrNameLst>
                                      </p:cBhvr>
                                      <p:tavLst>
                                        <p:tav tm="0">
                                          <p:val>
                                            <p:fltVal val="0"/>
                                          </p:val>
                                        </p:tav>
                                        <p:tav tm="100000">
                                          <p:val>
                                            <p:strVal val="#ppt_w"/>
                                          </p:val>
                                        </p:tav>
                                      </p:tavLst>
                                    </p:anim>
                                    <p:anim calcmode="lin" valueType="num">
                                      <p:cBhvr>
                                        <p:cTn id="20" dur="500" fill="hold"/>
                                        <p:tgtEl>
                                          <p:spTgt spid="54"/>
                                        </p:tgtEl>
                                        <p:attrNameLst>
                                          <p:attrName>ppt_h</p:attrName>
                                        </p:attrNameLst>
                                      </p:cBhvr>
                                      <p:tavLst>
                                        <p:tav tm="0">
                                          <p:val>
                                            <p:fltVal val="0"/>
                                          </p:val>
                                        </p:tav>
                                        <p:tav tm="100000">
                                          <p:val>
                                            <p:strVal val="#ppt_h"/>
                                          </p:val>
                                        </p:tav>
                                      </p:tavLst>
                                    </p:anim>
                                    <p:animEffect transition="in" filter="fade">
                                      <p:cBhvr>
                                        <p:cTn id="21" dur="500"/>
                                        <p:tgtEl>
                                          <p:spTgt spid="54"/>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52"/>
                                        </p:tgtEl>
                                        <p:attrNameLst>
                                          <p:attrName>style.visibility</p:attrName>
                                        </p:attrNameLst>
                                      </p:cBhvr>
                                      <p:to>
                                        <p:strVal val="visible"/>
                                      </p:to>
                                    </p:set>
                                    <p:anim calcmode="lin" valueType="num">
                                      <p:cBhvr>
                                        <p:cTn id="25" dur="500" fill="hold"/>
                                        <p:tgtEl>
                                          <p:spTgt spid="52"/>
                                        </p:tgtEl>
                                        <p:attrNameLst>
                                          <p:attrName>ppt_w</p:attrName>
                                        </p:attrNameLst>
                                      </p:cBhvr>
                                      <p:tavLst>
                                        <p:tav tm="0">
                                          <p:val>
                                            <p:fltVal val="0"/>
                                          </p:val>
                                        </p:tav>
                                        <p:tav tm="100000">
                                          <p:val>
                                            <p:strVal val="#ppt_w"/>
                                          </p:val>
                                        </p:tav>
                                      </p:tavLst>
                                    </p:anim>
                                    <p:anim calcmode="lin" valueType="num">
                                      <p:cBhvr>
                                        <p:cTn id="26" dur="500" fill="hold"/>
                                        <p:tgtEl>
                                          <p:spTgt spid="52"/>
                                        </p:tgtEl>
                                        <p:attrNameLst>
                                          <p:attrName>ppt_h</p:attrName>
                                        </p:attrNameLst>
                                      </p:cBhvr>
                                      <p:tavLst>
                                        <p:tav tm="0">
                                          <p:val>
                                            <p:fltVal val="0"/>
                                          </p:val>
                                        </p:tav>
                                        <p:tav tm="100000">
                                          <p:val>
                                            <p:strVal val="#ppt_h"/>
                                          </p:val>
                                        </p:tav>
                                      </p:tavLst>
                                    </p:anim>
                                    <p:animEffect transition="in" filter="fade">
                                      <p:cBhvr>
                                        <p:cTn id="27" dur="500"/>
                                        <p:tgtEl>
                                          <p:spTgt spid="52"/>
                                        </p:tgtEl>
                                      </p:cBhvr>
                                    </p:animEffect>
                                  </p:childTnLst>
                                </p:cTn>
                              </p:par>
                            </p:childTnLst>
                          </p:cTn>
                        </p:par>
                        <p:par>
                          <p:cTn id="28" fill="hold">
                            <p:stCondLst>
                              <p:cond delay="2000"/>
                            </p:stCondLst>
                            <p:childTnLst>
                              <p:par>
                                <p:cTn id="29" presetID="22" presetClass="entr" presetSubtype="2" fill="hold" nodeType="afterEffect">
                                  <p:stCondLst>
                                    <p:cond delay="0"/>
                                  </p:stCondLst>
                                  <p:childTnLst>
                                    <p:set>
                                      <p:cBhvr>
                                        <p:cTn id="30" dur="1" fill="hold">
                                          <p:stCondLst>
                                            <p:cond delay="0"/>
                                          </p:stCondLst>
                                        </p:cTn>
                                        <p:tgtEl>
                                          <p:spTgt spid="63"/>
                                        </p:tgtEl>
                                        <p:attrNameLst>
                                          <p:attrName>style.visibility</p:attrName>
                                        </p:attrNameLst>
                                      </p:cBhvr>
                                      <p:to>
                                        <p:strVal val="visible"/>
                                      </p:to>
                                    </p:set>
                                    <p:animEffect transition="in" filter="wipe(right)">
                                      <p:cBhvr>
                                        <p:cTn id="31" dur="500"/>
                                        <p:tgtEl>
                                          <p:spTgt spid="63"/>
                                        </p:tgtEl>
                                      </p:cBhvr>
                                    </p:animEffect>
                                  </p:childTnLst>
                                </p:cTn>
                              </p:par>
                            </p:childTnLst>
                          </p:cTn>
                        </p:par>
                        <p:par>
                          <p:cTn id="32" fill="hold">
                            <p:stCondLst>
                              <p:cond delay="2500"/>
                            </p:stCondLst>
                            <p:childTnLst>
                              <p:par>
                                <p:cTn id="33" presetID="53" presetClass="entr" presetSubtype="16" fill="hold" nodeType="afterEffect">
                                  <p:stCondLst>
                                    <p:cond delay="0"/>
                                  </p:stCondLst>
                                  <p:childTnLst>
                                    <p:set>
                                      <p:cBhvr>
                                        <p:cTn id="34" dur="1" fill="hold">
                                          <p:stCondLst>
                                            <p:cond delay="0"/>
                                          </p:stCondLst>
                                        </p:cTn>
                                        <p:tgtEl>
                                          <p:spTgt spid="44"/>
                                        </p:tgtEl>
                                        <p:attrNameLst>
                                          <p:attrName>style.visibility</p:attrName>
                                        </p:attrNameLst>
                                      </p:cBhvr>
                                      <p:to>
                                        <p:strVal val="visible"/>
                                      </p:to>
                                    </p:set>
                                    <p:anim calcmode="lin" valueType="num">
                                      <p:cBhvr>
                                        <p:cTn id="35" dur="500" fill="hold"/>
                                        <p:tgtEl>
                                          <p:spTgt spid="44"/>
                                        </p:tgtEl>
                                        <p:attrNameLst>
                                          <p:attrName>ppt_w</p:attrName>
                                        </p:attrNameLst>
                                      </p:cBhvr>
                                      <p:tavLst>
                                        <p:tav tm="0">
                                          <p:val>
                                            <p:fltVal val="0"/>
                                          </p:val>
                                        </p:tav>
                                        <p:tav tm="100000">
                                          <p:val>
                                            <p:strVal val="#ppt_w"/>
                                          </p:val>
                                        </p:tav>
                                      </p:tavLst>
                                    </p:anim>
                                    <p:anim calcmode="lin" valueType="num">
                                      <p:cBhvr>
                                        <p:cTn id="36" dur="500" fill="hold"/>
                                        <p:tgtEl>
                                          <p:spTgt spid="44"/>
                                        </p:tgtEl>
                                        <p:attrNameLst>
                                          <p:attrName>ppt_h</p:attrName>
                                        </p:attrNameLst>
                                      </p:cBhvr>
                                      <p:tavLst>
                                        <p:tav tm="0">
                                          <p:val>
                                            <p:fltVal val="0"/>
                                          </p:val>
                                        </p:tav>
                                        <p:tav tm="100000">
                                          <p:val>
                                            <p:strVal val="#ppt_h"/>
                                          </p:val>
                                        </p:tav>
                                      </p:tavLst>
                                    </p:anim>
                                    <p:animEffect transition="in" filter="fade">
                                      <p:cBhvr>
                                        <p:cTn id="37" dur="500"/>
                                        <p:tgtEl>
                                          <p:spTgt spid="44"/>
                                        </p:tgtEl>
                                      </p:cBhvr>
                                    </p:animEffect>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49"/>
                                        </p:tgtEl>
                                        <p:attrNameLst>
                                          <p:attrName>style.visibility</p:attrName>
                                        </p:attrNameLst>
                                      </p:cBhvr>
                                      <p:to>
                                        <p:strVal val="visible"/>
                                      </p:to>
                                    </p:set>
                                    <p:anim calcmode="lin" valueType="num">
                                      <p:cBhvr>
                                        <p:cTn id="41" dur="500" fill="hold"/>
                                        <p:tgtEl>
                                          <p:spTgt spid="49"/>
                                        </p:tgtEl>
                                        <p:attrNameLst>
                                          <p:attrName>ppt_w</p:attrName>
                                        </p:attrNameLst>
                                      </p:cBhvr>
                                      <p:tavLst>
                                        <p:tav tm="0">
                                          <p:val>
                                            <p:fltVal val="0"/>
                                          </p:val>
                                        </p:tav>
                                        <p:tav tm="100000">
                                          <p:val>
                                            <p:strVal val="#ppt_w"/>
                                          </p:val>
                                        </p:tav>
                                      </p:tavLst>
                                    </p:anim>
                                    <p:anim calcmode="lin" valueType="num">
                                      <p:cBhvr>
                                        <p:cTn id="42" dur="500" fill="hold"/>
                                        <p:tgtEl>
                                          <p:spTgt spid="49"/>
                                        </p:tgtEl>
                                        <p:attrNameLst>
                                          <p:attrName>ppt_h</p:attrName>
                                        </p:attrNameLst>
                                      </p:cBhvr>
                                      <p:tavLst>
                                        <p:tav tm="0">
                                          <p:val>
                                            <p:fltVal val="0"/>
                                          </p:val>
                                        </p:tav>
                                        <p:tav tm="100000">
                                          <p:val>
                                            <p:strVal val="#ppt_h"/>
                                          </p:val>
                                        </p:tav>
                                      </p:tavLst>
                                    </p:anim>
                                    <p:animEffect transition="in" filter="fade">
                                      <p:cBhvr>
                                        <p:cTn id="43" dur="500"/>
                                        <p:tgtEl>
                                          <p:spTgt spid="49"/>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 calcmode="lin" valueType="num">
                                      <p:cBhvr>
                                        <p:cTn id="47" dur="500" fill="hold"/>
                                        <p:tgtEl>
                                          <p:spTgt spid="55"/>
                                        </p:tgtEl>
                                        <p:attrNameLst>
                                          <p:attrName>ppt_w</p:attrName>
                                        </p:attrNameLst>
                                      </p:cBhvr>
                                      <p:tavLst>
                                        <p:tav tm="0">
                                          <p:val>
                                            <p:fltVal val="0"/>
                                          </p:val>
                                        </p:tav>
                                        <p:tav tm="100000">
                                          <p:val>
                                            <p:strVal val="#ppt_w"/>
                                          </p:val>
                                        </p:tav>
                                      </p:tavLst>
                                    </p:anim>
                                    <p:anim calcmode="lin" valueType="num">
                                      <p:cBhvr>
                                        <p:cTn id="48" dur="500" fill="hold"/>
                                        <p:tgtEl>
                                          <p:spTgt spid="55"/>
                                        </p:tgtEl>
                                        <p:attrNameLst>
                                          <p:attrName>ppt_h</p:attrName>
                                        </p:attrNameLst>
                                      </p:cBhvr>
                                      <p:tavLst>
                                        <p:tav tm="0">
                                          <p:val>
                                            <p:fltVal val="0"/>
                                          </p:val>
                                        </p:tav>
                                        <p:tav tm="100000">
                                          <p:val>
                                            <p:strVal val="#ppt_h"/>
                                          </p:val>
                                        </p:tav>
                                      </p:tavLst>
                                    </p:anim>
                                    <p:animEffect transition="in" filter="fade">
                                      <p:cBhvr>
                                        <p:cTn id="49" dur="500"/>
                                        <p:tgtEl>
                                          <p:spTgt spid="55"/>
                                        </p:tgtEl>
                                      </p:cBhvr>
                                    </p:animEffect>
                                  </p:childTnLst>
                                </p:cTn>
                              </p:par>
                            </p:childTnLst>
                          </p:cTn>
                        </p:par>
                        <p:par>
                          <p:cTn id="50" fill="hold">
                            <p:stCondLst>
                              <p:cond delay="4000"/>
                            </p:stCondLst>
                            <p:childTnLst>
                              <p:par>
                                <p:cTn id="51" presetID="53" presetClass="entr" presetSubtype="16" fill="hold" grpId="0" nodeType="afterEffect">
                                  <p:stCondLst>
                                    <p:cond delay="0"/>
                                  </p:stCondLst>
                                  <p:childTnLst>
                                    <p:set>
                                      <p:cBhvr>
                                        <p:cTn id="52" dur="1" fill="hold">
                                          <p:stCondLst>
                                            <p:cond delay="0"/>
                                          </p:stCondLst>
                                        </p:cTn>
                                        <p:tgtEl>
                                          <p:spTgt spid="51"/>
                                        </p:tgtEl>
                                        <p:attrNameLst>
                                          <p:attrName>style.visibility</p:attrName>
                                        </p:attrNameLst>
                                      </p:cBhvr>
                                      <p:to>
                                        <p:strVal val="visible"/>
                                      </p:to>
                                    </p:set>
                                    <p:anim calcmode="lin" valueType="num">
                                      <p:cBhvr>
                                        <p:cTn id="53" dur="500" fill="hold"/>
                                        <p:tgtEl>
                                          <p:spTgt spid="51"/>
                                        </p:tgtEl>
                                        <p:attrNameLst>
                                          <p:attrName>ppt_w</p:attrName>
                                        </p:attrNameLst>
                                      </p:cBhvr>
                                      <p:tavLst>
                                        <p:tav tm="0">
                                          <p:val>
                                            <p:fltVal val="0"/>
                                          </p:val>
                                        </p:tav>
                                        <p:tav tm="100000">
                                          <p:val>
                                            <p:strVal val="#ppt_w"/>
                                          </p:val>
                                        </p:tav>
                                      </p:tavLst>
                                    </p:anim>
                                    <p:anim calcmode="lin" valueType="num">
                                      <p:cBhvr>
                                        <p:cTn id="54" dur="500" fill="hold"/>
                                        <p:tgtEl>
                                          <p:spTgt spid="51"/>
                                        </p:tgtEl>
                                        <p:attrNameLst>
                                          <p:attrName>ppt_h</p:attrName>
                                        </p:attrNameLst>
                                      </p:cBhvr>
                                      <p:tavLst>
                                        <p:tav tm="0">
                                          <p:val>
                                            <p:fltVal val="0"/>
                                          </p:val>
                                        </p:tav>
                                        <p:tav tm="100000">
                                          <p:val>
                                            <p:strVal val="#ppt_h"/>
                                          </p:val>
                                        </p:tav>
                                      </p:tavLst>
                                    </p:anim>
                                    <p:animEffect transition="in" filter="fade">
                                      <p:cBhvr>
                                        <p:cTn id="55" dur="500"/>
                                        <p:tgtEl>
                                          <p:spTgt spid="51"/>
                                        </p:tgtEl>
                                      </p:cBhvr>
                                    </p:animEffect>
                                  </p:childTnLst>
                                </p:cTn>
                              </p:par>
                            </p:childTnLst>
                          </p:cTn>
                        </p:par>
                        <p:par>
                          <p:cTn id="56" fill="hold">
                            <p:stCondLst>
                              <p:cond delay="4500"/>
                            </p:stCondLst>
                            <p:childTnLst>
                              <p:par>
                                <p:cTn id="57" presetID="22" presetClass="entr" presetSubtype="8" fill="hold" nodeType="afterEffect">
                                  <p:stCondLst>
                                    <p:cond delay="0"/>
                                  </p:stCondLst>
                                  <p:childTnLst>
                                    <p:set>
                                      <p:cBhvr>
                                        <p:cTn id="58" dur="1" fill="hold">
                                          <p:stCondLst>
                                            <p:cond delay="0"/>
                                          </p:stCondLst>
                                        </p:cTn>
                                        <p:tgtEl>
                                          <p:spTgt spid="57"/>
                                        </p:tgtEl>
                                        <p:attrNameLst>
                                          <p:attrName>style.visibility</p:attrName>
                                        </p:attrNameLst>
                                      </p:cBhvr>
                                      <p:to>
                                        <p:strVal val="visible"/>
                                      </p:to>
                                    </p:set>
                                    <p:animEffect transition="in" filter="wipe(left)">
                                      <p:cBhvr>
                                        <p:cTn id="59" dur="500"/>
                                        <p:tgtEl>
                                          <p:spTgt spid="57"/>
                                        </p:tgtEl>
                                      </p:cBhvr>
                                    </p:animEffect>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childTnLst>
                                </p:cTn>
                              </p:par>
                            </p:childTnLst>
                          </p:cTn>
                        </p:par>
                        <p:par>
                          <p:cTn id="66" fill="hold">
                            <p:stCondLst>
                              <p:cond delay="5500"/>
                            </p:stCondLst>
                            <p:childTnLst>
                              <p:par>
                                <p:cTn id="67" presetID="53" presetClass="entr" presetSubtype="16" fill="hold" grpId="0" nodeType="afterEffect">
                                  <p:stCondLst>
                                    <p:cond delay="0"/>
                                  </p:stCondLst>
                                  <p:childTnLst>
                                    <p:set>
                                      <p:cBhvr>
                                        <p:cTn id="68" dur="1" fill="hold">
                                          <p:stCondLst>
                                            <p:cond delay="0"/>
                                          </p:stCondLst>
                                        </p:cTn>
                                        <p:tgtEl>
                                          <p:spTgt spid="50"/>
                                        </p:tgtEl>
                                        <p:attrNameLst>
                                          <p:attrName>style.visibility</p:attrName>
                                        </p:attrNameLst>
                                      </p:cBhvr>
                                      <p:to>
                                        <p:strVal val="visible"/>
                                      </p:to>
                                    </p:set>
                                    <p:anim calcmode="lin" valueType="num">
                                      <p:cBhvr>
                                        <p:cTn id="69" dur="500" fill="hold"/>
                                        <p:tgtEl>
                                          <p:spTgt spid="50"/>
                                        </p:tgtEl>
                                        <p:attrNameLst>
                                          <p:attrName>ppt_w</p:attrName>
                                        </p:attrNameLst>
                                      </p:cBhvr>
                                      <p:tavLst>
                                        <p:tav tm="0">
                                          <p:val>
                                            <p:fltVal val="0"/>
                                          </p:val>
                                        </p:tav>
                                        <p:tav tm="100000">
                                          <p:val>
                                            <p:strVal val="#ppt_w"/>
                                          </p:val>
                                        </p:tav>
                                      </p:tavLst>
                                    </p:anim>
                                    <p:anim calcmode="lin" valueType="num">
                                      <p:cBhvr>
                                        <p:cTn id="70" dur="500" fill="hold"/>
                                        <p:tgtEl>
                                          <p:spTgt spid="50"/>
                                        </p:tgtEl>
                                        <p:attrNameLst>
                                          <p:attrName>ppt_h</p:attrName>
                                        </p:attrNameLst>
                                      </p:cBhvr>
                                      <p:tavLst>
                                        <p:tav tm="0">
                                          <p:val>
                                            <p:fltVal val="0"/>
                                          </p:val>
                                        </p:tav>
                                        <p:tav tm="100000">
                                          <p:val>
                                            <p:strVal val="#ppt_h"/>
                                          </p:val>
                                        </p:tav>
                                      </p:tavLst>
                                    </p:anim>
                                    <p:animEffect transition="in" filter="fade">
                                      <p:cBhvr>
                                        <p:cTn id="71" dur="500"/>
                                        <p:tgtEl>
                                          <p:spTgt spid="50"/>
                                        </p:tgtEl>
                                      </p:cBhvr>
                                    </p:animEffect>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56"/>
                                        </p:tgtEl>
                                        <p:attrNameLst>
                                          <p:attrName>style.visibility</p:attrName>
                                        </p:attrNameLst>
                                      </p:cBhvr>
                                      <p:to>
                                        <p:strVal val="visible"/>
                                      </p:to>
                                    </p:set>
                                    <p:anim calcmode="lin" valueType="num">
                                      <p:cBhvr>
                                        <p:cTn id="75" dur="500" fill="hold"/>
                                        <p:tgtEl>
                                          <p:spTgt spid="56"/>
                                        </p:tgtEl>
                                        <p:attrNameLst>
                                          <p:attrName>ppt_w</p:attrName>
                                        </p:attrNameLst>
                                      </p:cBhvr>
                                      <p:tavLst>
                                        <p:tav tm="0">
                                          <p:val>
                                            <p:fltVal val="0"/>
                                          </p:val>
                                        </p:tav>
                                        <p:tav tm="100000">
                                          <p:val>
                                            <p:strVal val="#ppt_w"/>
                                          </p:val>
                                        </p:tav>
                                      </p:tavLst>
                                    </p:anim>
                                    <p:anim calcmode="lin" valueType="num">
                                      <p:cBhvr>
                                        <p:cTn id="76" dur="500" fill="hold"/>
                                        <p:tgtEl>
                                          <p:spTgt spid="56"/>
                                        </p:tgtEl>
                                        <p:attrNameLst>
                                          <p:attrName>ppt_h</p:attrName>
                                        </p:attrNameLst>
                                      </p:cBhvr>
                                      <p:tavLst>
                                        <p:tav tm="0">
                                          <p:val>
                                            <p:fltVal val="0"/>
                                          </p:val>
                                        </p:tav>
                                        <p:tav tm="100000">
                                          <p:val>
                                            <p:strVal val="#ppt_h"/>
                                          </p:val>
                                        </p:tav>
                                      </p:tavLst>
                                    </p:anim>
                                    <p:animEffect transition="in" filter="fade">
                                      <p:cBhvr>
                                        <p:cTn id="77" dur="500"/>
                                        <p:tgtEl>
                                          <p:spTgt spid="56"/>
                                        </p:tgtEl>
                                      </p:cBhvr>
                                    </p:animEffect>
                                  </p:childTnLst>
                                </p:cTn>
                              </p:par>
                            </p:childTnLst>
                          </p:cTn>
                        </p:par>
                        <p:par>
                          <p:cTn id="78" fill="hold">
                            <p:stCondLst>
                              <p:cond delay="6500"/>
                            </p:stCondLst>
                            <p:childTnLst>
                              <p:par>
                                <p:cTn id="79" presetID="53" presetClass="entr" presetSubtype="16" fill="hold" grpId="0" nodeType="afterEffect">
                                  <p:stCondLst>
                                    <p:cond delay="0"/>
                                  </p:stCondLst>
                                  <p:childTnLst>
                                    <p:set>
                                      <p:cBhvr>
                                        <p:cTn id="80" dur="1" fill="hold">
                                          <p:stCondLst>
                                            <p:cond delay="0"/>
                                          </p:stCondLst>
                                        </p:cTn>
                                        <p:tgtEl>
                                          <p:spTgt spid="53"/>
                                        </p:tgtEl>
                                        <p:attrNameLst>
                                          <p:attrName>style.visibility</p:attrName>
                                        </p:attrNameLst>
                                      </p:cBhvr>
                                      <p:to>
                                        <p:strVal val="visible"/>
                                      </p:to>
                                    </p:set>
                                    <p:anim calcmode="lin" valueType="num">
                                      <p:cBhvr>
                                        <p:cTn id="81" dur="500" fill="hold"/>
                                        <p:tgtEl>
                                          <p:spTgt spid="53"/>
                                        </p:tgtEl>
                                        <p:attrNameLst>
                                          <p:attrName>ppt_w</p:attrName>
                                        </p:attrNameLst>
                                      </p:cBhvr>
                                      <p:tavLst>
                                        <p:tav tm="0">
                                          <p:val>
                                            <p:fltVal val="0"/>
                                          </p:val>
                                        </p:tav>
                                        <p:tav tm="100000">
                                          <p:val>
                                            <p:strVal val="#ppt_w"/>
                                          </p:val>
                                        </p:tav>
                                      </p:tavLst>
                                    </p:anim>
                                    <p:anim calcmode="lin" valueType="num">
                                      <p:cBhvr>
                                        <p:cTn id="82" dur="500" fill="hold"/>
                                        <p:tgtEl>
                                          <p:spTgt spid="53"/>
                                        </p:tgtEl>
                                        <p:attrNameLst>
                                          <p:attrName>ppt_h</p:attrName>
                                        </p:attrNameLst>
                                      </p:cBhvr>
                                      <p:tavLst>
                                        <p:tav tm="0">
                                          <p:val>
                                            <p:fltVal val="0"/>
                                          </p:val>
                                        </p:tav>
                                        <p:tav tm="100000">
                                          <p:val>
                                            <p:strVal val="#ppt_h"/>
                                          </p:val>
                                        </p:tav>
                                      </p:tavLst>
                                    </p:anim>
                                    <p:animEffect transition="in" filter="fade">
                                      <p:cBhvr>
                                        <p:cTn id="83" dur="500"/>
                                        <p:tgtEl>
                                          <p:spTgt spid="53"/>
                                        </p:tgtEl>
                                      </p:cBhvr>
                                    </p:animEffect>
                                  </p:childTnLst>
                                </p:cTn>
                              </p:par>
                            </p:childTnLst>
                          </p:cTn>
                        </p:par>
                        <p:par>
                          <p:cTn id="84" fill="hold">
                            <p:stCondLst>
                              <p:cond delay="7000"/>
                            </p:stCondLst>
                            <p:childTnLst>
                              <p:par>
                                <p:cTn id="85" presetID="22" presetClass="entr" presetSubtype="8" fill="hold" nodeType="afterEffect">
                                  <p:stCondLst>
                                    <p:cond delay="0"/>
                                  </p:stCondLst>
                                  <p:childTnLst>
                                    <p:set>
                                      <p:cBhvr>
                                        <p:cTn id="86" dur="1" fill="hold">
                                          <p:stCondLst>
                                            <p:cond delay="0"/>
                                          </p:stCondLst>
                                        </p:cTn>
                                        <p:tgtEl>
                                          <p:spTgt spid="60"/>
                                        </p:tgtEl>
                                        <p:attrNameLst>
                                          <p:attrName>style.visibility</p:attrName>
                                        </p:attrNameLst>
                                      </p:cBhvr>
                                      <p:to>
                                        <p:strVal val="visible"/>
                                      </p:to>
                                    </p:set>
                                    <p:animEffect transition="in" filter="wipe(left)">
                                      <p:cBhvr>
                                        <p:cTn id="8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9" grpId="0" animBg="1"/>
      <p:bldP spid="50" grpId="0" animBg="1"/>
      <p:bldP spid="51" grpId="0"/>
      <p:bldP spid="52" grpId="0"/>
      <p:bldP spid="53" grpId="0"/>
      <p:bldP spid="54" grpId="0"/>
      <p:bldP spid="55" grpId="0"/>
      <p:bldP spid="56"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Table Slide</a:t>
            </a:r>
            <a:endParaRPr lang="en-US" dirty="0"/>
          </a:p>
        </p:txBody>
      </p:sp>
      <p:sp>
        <p:nvSpPr>
          <p:cNvPr id="3" name="Text Placeholder 2"/>
          <p:cNvSpPr>
            <a:spLocks noGrp="1"/>
          </p:cNvSpPr>
          <p:nvPr>
            <p:ph type="body" sz="half" idx="2"/>
          </p:nvPr>
        </p:nvSpPr>
        <p:spPr/>
        <p:txBody>
          <a:bodyPr/>
          <a:lstStyle/>
          <a:p>
            <a:r>
              <a:rPr lang="en-US" smtClean="0"/>
              <a:t>Table Slide</a:t>
            </a:r>
            <a:endParaRPr lang="en-US" dirty="0"/>
          </a:p>
        </p:txBody>
      </p:sp>
      <p:grpSp>
        <p:nvGrpSpPr>
          <p:cNvPr id="79" name="Group 78"/>
          <p:cNvGrpSpPr/>
          <p:nvPr/>
        </p:nvGrpSpPr>
        <p:grpSpPr>
          <a:xfrm>
            <a:off x="6747412" y="2603500"/>
            <a:ext cx="1447800" cy="2743200"/>
            <a:chOff x="6734712" y="1428750"/>
            <a:chExt cx="1447800" cy="2743200"/>
          </a:xfrm>
        </p:grpSpPr>
        <p:sp>
          <p:nvSpPr>
            <p:cNvPr id="81" name="Rectangle 80"/>
            <p:cNvSpPr/>
            <p:nvPr/>
          </p:nvSpPr>
          <p:spPr bwMode="auto">
            <a:xfrm>
              <a:off x="6734712" y="1428750"/>
              <a:ext cx="1447800" cy="457200"/>
            </a:xfrm>
            <a:prstGeom prst="rect">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 name="Rectangle 86"/>
            <p:cNvSpPr/>
            <p:nvPr/>
          </p:nvSpPr>
          <p:spPr bwMode="auto">
            <a:xfrm>
              <a:off x="6734712" y="1885950"/>
              <a:ext cx="1447800" cy="381000"/>
            </a:xfrm>
            <a:prstGeom prst="rect">
              <a:avLst/>
            </a:prstGeom>
            <a:solidFill>
              <a:schemeClr val="accent5">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8" name="Rectangle 87"/>
            <p:cNvSpPr/>
            <p:nvPr/>
          </p:nvSpPr>
          <p:spPr bwMode="auto">
            <a:xfrm>
              <a:off x="6734712" y="2266950"/>
              <a:ext cx="1447800" cy="381000"/>
            </a:xfrm>
            <a:prstGeom prst="rect">
              <a:avLst/>
            </a:prstGeom>
            <a:solidFill>
              <a:schemeClr val="accent5">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 name="Rectangle 88"/>
            <p:cNvSpPr/>
            <p:nvPr/>
          </p:nvSpPr>
          <p:spPr bwMode="auto">
            <a:xfrm>
              <a:off x="6734712" y="2647950"/>
              <a:ext cx="1447800" cy="381000"/>
            </a:xfrm>
            <a:prstGeom prst="rect">
              <a:avLst/>
            </a:prstGeom>
            <a:solidFill>
              <a:schemeClr val="accent5">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0" name="Rectangle 89"/>
            <p:cNvSpPr/>
            <p:nvPr/>
          </p:nvSpPr>
          <p:spPr bwMode="auto">
            <a:xfrm>
              <a:off x="6734712" y="3028950"/>
              <a:ext cx="1447800" cy="381000"/>
            </a:xfrm>
            <a:prstGeom prst="rect">
              <a:avLst/>
            </a:prstGeom>
            <a:solidFill>
              <a:schemeClr val="accent5">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1" name="Rectangle 90"/>
            <p:cNvSpPr/>
            <p:nvPr/>
          </p:nvSpPr>
          <p:spPr bwMode="auto">
            <a:xfrm>
              <a:off x="6734712" y="3409950"/>
              <a:ext cx="1447800" cy="381000"/>
            </a:xfrm>
            <a:prstGeom prst="rect">
              <a:avLst/>
            </a:prstGeom>
            <a:solidFill>
              <a:schemeClr val="accent5">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2" name="Rectangle 91"/>
            <p:cNvSpPr/>
            <p:nvPr/>
          </p:nvSpPr>
          <p:spPr bwMode="auto">
            <a:xfrm>
              <a:off x="6734712" y="3790950"/>
              <a:ext cx="1447800" cy="381000"/>
            </a:xfrm>
            <a:prstGeom prst="rect">
              <a:avLst/>
            </a:prstGeom>
            <a:solidFill>
              <a:schemeClr val="accent5">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93" name="Group 92"/>
          <p:cNvGrpSpPr/>
          <p:nvPr/>
        </p:nvGrpSpPr>
        <p:grpSpPr>
          <a:xfrm>
            <a:off x="5299612" y="2603500"/>
            <a:ext cx="1447800" cy="2743200"/>
            <a:chOff x="5286912" y="1428750"/>
            <a:chExt cx="1447800" cy="2743200"/>
          </a:xfrm>
        </p:grpSpPr>
        <p:sp>
          <p:nvSpPr>
            <p:cNvPr id="94" name="Rectangle 93"/>
            <p:cNvSpPr/>
            <p:nvPr/>
          </p:nvSpPr>
          <p:spPr bwMode="auto">
            <a:xfrm>
              <a:off x="5286912" y="1428750"/>
              <a:ext cx="1447800" cy="457200"/>
            </a:xfrm>
            <a:prstGeom prst="rect">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5" name="Rectangle 94"/>
            <p:cNvSpPr/>
            <p:nvPr/>
          </p:nvSpPr>
          <p:spPr bwMode="auto">
            <a:xfrm>
              <a:off x="5286912" y="1885950"/>
              <a:ext cx="1447800" cy="381000"/>
            </a:xfrm>
            <a:prstGeom prst="rect">
              <a:avLst/>
            </a:prstGeom>
            <a:solidFill>
              <a:schemeClr val="accent4">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6" name="Rectangle 95"/>
            <p:cNvSpPr/>
            <p:nvPr/>
          </p:nvSpPr>
          <p:spPr bwMode="auto">
            <a:xfrm>
              <a:off x="5286912" y="2266950"/>
              <a:ext cx="1447800" cy="381000"/>
            </a:xfrm>
            <a:prstGeom prst="rect">
              <a:avLst/>
            </a:prstGeom>
            <a:solidFill>
              <a:schemeClr val="accent4">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7" name="Rectangle 96"/>
            <p:cNvSpPr/>
            <p:nvPr/>
          </p:nvSpPr>
          <p:spPr bwMode="auto">
            <a:xfrm>
              <a:off x="5286912" y="2647950"/>
              <a:ext cx="1447800" cy="381000"/>
            </a:xfrm>
            <a:prstGeom prst="rect">
              <a:avLst/>
            </a:prstGeom>
            <a:solidFill>
              <a:schemeClr val="accent4">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8" name="Rectangle 97"/>
            <p:cNvSpPr/>
            <p:nvPr/>
          </p:nvSpPr>
          <p:spPr bwMode="auto">
            <a:xfrm>
              <a:off x="5286912" y="3028950"/>
              <a:ext cx="1447800" cy="381000"/>
            </a:xfrm>
            <a:prstGeom prst="rect">
              <a:avLst/>
            </a:prstGeom>
            <a:solidFill>
              <a:schemeClr val="accent4">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9" name="Rectangle 98"/>
            <p:cNvSpPr/>
            <p:nvPr/>
          </p:nvSpPr>
          <p:spPr bwMode="auto">
            <a:xfrm>
              <a:off x="5286912" y="3409950"/>
              <a:ext cx="1447800" cy="381000"/>
            </a:xfrm>
            <a:prstGeom prst="rect">
              <a:avLst/>
            </a:prstGeom>
            <a:solidFill>
              <a:schemeClr val="accent4">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00" name="Rectangle 99"/>
            <p:cNvSpPr/>
            <p:nvPr/>
          </p:nvSpPr>
          <p:spPr bwMode="auto">
            <a:xfrm>
              <a:off x="5286912" y="3790950"/>
              <a:ext cx="1447800" cy="381000"/>
            </a:xfrm>
            <a:prstGeom prst="rect">
              <a:avLst/>
            </a:prstGeom>
            <a:solidFill>
              <a:schemeClr val="accent4">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109" name="Group 108"/>
          <p:cNvGrpSpPr/>
          <p:nvPr/>
        </p:nvGrpSpPr>
        <p:grpSpPr>
          <a:xfrm>
            <a:off x="3851812" y="2603500"/>
            <a:ext cx="1447800" cy="2743200"/>
            <a:chOff x="3839112" y="1428750"/>
            <a:chExt cx="1447800" cy="2743200"/>
          </a:xfrm>
        </p:grpSpPr>
        <p:sp>
          <p:nvSpPr>
            <p:cNvPr id="110" name="Rectangle 109"/>
            <p:cNvSpPr/>
            <p:nvPr/>
          </p:nvSpPr>
          <p:spPr bwMode="auto">
            <a:xfrm>
              <a:off x="3839112" y="1428750"/>
              <a:ext cx="1447800" cy="457200"/>
            </a:xfrm>
            <a:prstGeom prst="rect">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11" name="Rectangle 110"/>
            <p:cNvSpPr/>
            <p:nvPr/>
          </p:nvSpPr>
          <p:spPr bwMode="auto">
            <a:xfrm>
              <a:off x="3839112" y="1885950"/>
              <a:ext cx="1447800" cy="381000"/>
            </a:xfrm>
            <a:prstGeom prst="rect">
              <a:avLst/>
            </a:prstGeom>
            <a:solidFill>
              <a:schemeClr val="accent3">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12" name="Rectangle 111"/>
            <p:cNvSpPr/>
            <p:nvPr/>
          </p:nvSpPr>
          <p:spPr bwMode="auto">
            <a:xfrm>
              <a:off x="3839112" y="2266950"/>
              <a:ext cx="1447800" cy="381000"/>
            </a:xfrm>
            <a:prstGeom prst="rect">
              <a:avLst/>
            </a:prstGeom>
            <a:solidFill>
              <a:schemeClr val="accent3">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13" name="Rectangle 112"/>
            <p:cNvSpPr/>
            <p:nvPr/>
          </p:nvSpPr>
          <p:spPr bwMode="auto">
            <a:xfrm>
              <a:off x="3839112" y="2647950"/>
              <a:ext cx="1447800" cy="381000"/>
            </a:xfrm>
            <a:prstGeom prst="rect">
              <a:avLst/>
            </a:prstGeom>
            <a:solidFill>
              <a:schemeClr val="accent3">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14" name="Rectangle 113"/>
            <p:cNvSpPr/>
            <p:nvPr/>
          </p:nvSpPr>
          <p:spPr bwMode="auto">
            <a:xfrm>
              <a:off x="3839112" y="3028950"/>
              <a:ext cx="1447800" cy="381000"/>
            </a:xfrm>
            <a:prstGeom prst="rect">
              <a:avLst/>
            </a:prstGeom>
            <a:solidFill>
              <a:schemeClr val="accent3">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15" name="Rectangle 114"/>
            <p:cNvSpPr/>
            <p:nvPr/>
          </p:nvSpPr>
          <p:spPr bwMode="auto">
            <a:xfrm>
              <a:off x="3839112" y="3409950"/>
              <a:ext cx="1447800" cy="381000"/>
            </a:xfrm>
            <a:prstGeom prst="rect">
              <a:avLst/>
            </a:prstGeom>
            <a:solidFill>
              <a:schemeClr val="accent3">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16" name="Rectangle 115"/>
            <p:cNvSpPr/>
            <p:nvPr/>
          </p:nvSpPr>
          <p:spPr bwMode="auto">
            <a:xfrm>
              <a:off x="3839112" y="3790950"/>
              <a:ext cx="1447800" cy="381000"/>
            </a:xfrm>
            <a:prstGeom prst="rect">
              <a:avLst/>
            </a:prstGeom>
            <a:solidFill>
              <a:schemeClr val="accent3">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117" name="Group 116"/>
          <p:cNvGrpSpPr/>
          <p:nvPr/>
        </p:nvGrpSpPr>
        <p:grpSpPr>
          <a:xfrm>
            <a:off x="2404012" y="2603500"/>
            <a:ext cx="1447800" cy="2743200"/>
            <a:chOff x="2391312" y="1428750"/>
            <a:chExt cx="1447800" cy="2743200"/>
          </a:xfrm>
        </p:grpSpPr>
        <p:sp>
          <p:nvSpPr>
            <p:cNvPr id="118" name="Rectangle 117"/>
            <p:cNvSpPr/>
            <p:nvPr/>
          </p:nvSpPr>
          <p:spPr bwMode="auto">
            <a:xfrm>
              <a:off x="2391312" y="1428750"/>
              <a:ext cx="1447800" cy="457200"/>
            </a:xfrm>
            <a:prstGeom prst="rect">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19" name="Rectangle 118"/>
            <p:cNvSpPr/>
            <p:nvPr/>
          </p:nvSpPr>
          <p:spPr bwMode="auto">
            <a:xfrm>
              <a:off x="2391312" y="1885950"/>
              <a:ext cx="1447800" cy="381000"/>
            </a:xfrm>
            <a:prstGeom prst="rect">
              <a:avLst/>
            </a:prstGeom>
            <a:solidFill>
              <a:schemeClr val="accent2">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20" name="Rectangle 119"/>
            <p:cNvSpPr/>
            <p:nvPr/>
          </p:nvSpPr>
          <p:spPr bwMode="auto">
            <a:xfrm>
              <a:off x="2391312" y="2266950"/>
              <a:ext cx="1447800" cy="381000"/>
            </a:xfrm>
            <a:prstGeom prst="rect">
              <a:avLst/>
            </a:prstGeom>
            <a:solidFill>
              <a:schemeClr val="accent2">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21" name="Rectangle 120"/>
            <p:cNvSpPr/>
            <p:nvPr/>
          </p:nvSpPr>
          <p:spPr bwMode="auto">
            <a:xfrm>
              <a:off x="2391312" y="2647950"/>
              <a:ext cx="1447800" cy="381000"/>
            </a:xfrm>
            <a:prstGeom prst="rect">
              <a:avLst/>
            </a:prstGeom>
            <a:solidFill>
              <a:schemeClr val="accent2">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22" name="Rectangle 121"/>
            <p:cNvSpPr/>
            <p:nvPr/>
          </p:nvSpPr>
          <p:spPr bwMode="auto">
            <a:xfrm>
              <a:off x="2391312" y="3028950"/>
              <a:ext cx="1447800" cy="381000"/>
            </a:xfrm>
            <a:prstGeom prst="rect">
              <a:avLst/>
            </a:prstGeom>
            <a:solidFill>
              <a:schemeClr val="accent2">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23" name="Rectangle 122"/>
            <p:cNvSpPr/>
            <p:nvPr/>
          </p:nvSpPr>
          <p:spPr bwMode="auto">
            <a:xfrm>
              <a:off x="2391312" y="3409950"/>
              <a:ext cx="1447800" cy="381000"/>
            </a:xfrm>
            <a:prstGeom prst="rect">
              <a:avLst/>
            </a:prstGeom>
            <a:solidFill>
              <a:schemeClr val="accent2">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24" name="Rectangle 123"/>
            <p:cNvSpPr/>
            <p:nvPr/>
          </p:nvSpPr>
          <p:spPr bwMode="auto">
            <a:xfrm>
              <a:off x="2391312" y="3790950"/>
              <a:ext cx="1447800" cy="381000"/>
            </a:xfrm>
            <a:prstGeom prst="rect">
              <a:avLst/>
            </a:prstGeom>
            <a:solidFill>
              <a:schemeClr val="accent2">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125" name="Group 124"/>
          <p:cNvGrpSpPr/>
          <p:nvPr/>
        </p:nvGrpSpPr>
        <p:grpSpPr>
          <a:xfrm>
            <a:off x="956212" y="2603500"/>
            <a:ext cx="1447800" cy="2743200"/>
            <a:chOff x="943512" y="1428750"/>
            <a:chExt cx="1447800" cy="2743200"/>
          </a:xfrm>
        </p:grpSpPr>
        <p:sp>
          <p:nvSpPr>
            <p:cNvPr id="126" name="Rectangle 125"/>
            <p:cNvSpPr/>
            <p:nvPr/>
          </p:nvSpPr>
          <p:spPr bwMode="auto">
            <a:xfrm>
              <a:off x="943512" y="1428750"/>
              <a:ext cx="1447800" cy="457200"/>
            </a:xfrm>
            <a:prstGeom prst="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27" name="Rectangle 126"/>
            <p:cNvSpPr/>
            <p:nvPr/>
          </p:nvSpPr>
          <p:spPr bwMode="auto">
            <a:xfrm>
              <a:off x="943512" y="1885950"/>
              <a:ext cx="1447800" cy="381000"/>
            </a:xfrm>
            <a:prstGeom prst="rect">
              <a:avLst/>
            </a:prstGeom>
            <a:solidFill>
              <a:schemeClr val="accent1">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89" name="Rectangle 188"/>
            <p:cNvSpPr/>
            <p:nvPr/>
          </p:nvSpPr>
          <p:spPr bwMode="auto">
            <a:xfrm>
              <a:off x="943512" y="2266950"/>
              <a:ext cx="1447800" cy="381000"/>
            </a:xfrm>
            <a:prstGeom prst="rect">
              <a:avLst/>
            </a:prstGeom>
            <a:solidFill>
              <a:schemeClr val="accent1">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90" name="Rectangle 189"/>
            <p:cNvSpPr/>
            <p:nvPr/>
          </p:nvSpPr>
          <p:spPr bwMode="auto">
            <a:xfrm>
              <a:off x="943512" y="2647950"/>
              <a:ext cx="1447800" cy="381000"/>
            </a:xfrm>
            <a:prstGeom prst="rect">
              <a:avLst/>
            </a:prstGeom>
            <a:solidFill>
              <a:schemeClr val="accent1">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91" name="Rectangle 190"/>
            <p:cNvSpPr/>
            <p:nvPr/>
          </p:nvSpPr>
          <p:spPr bwMode="auto">
            <a:xfrm>
              <a:off x="943512" y="3028950"/>
              <a:ext cx="1447800" cy="381000"/>
            </a:xfrm>
            <a:prstGeom prst="rect">
              <a:avLst/>
            </a:prstGeom>
            <a:solidFill>
              <a:schemeClr val="accent1">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92" name="Rectangle 191"/>
            <p:cNvSpPr/>
            <p:nvPr/>
          </p:nvSpPr>
          <p:spPr bwMode="auto">
            <a:xfrm>
              <a:off x="943512" y="3409950"/>
              <a:ext cx="1447800" cy="381000"/>
            </a:xfrm>
            <a:prstGeom prst="rect">
              <a:avLst/>
            </a:prstGeom>
            <a:solidFill>
              <a:schemeClr val="accent1">
                <a:lumMod val="20000"/>
                <a:lumOff val="8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93" name="Rectangle 192"/>
            <p:cNvSpPr/>
            <p:nvPr/>
          </p:nvSpPr>
          <p:spPr bwMode="auto">
            <a:xfrm>
              <a:off x="943512" y="3790950"/>
              <a:ext cx="1447800" cy="381000"/>
            </a:xfrm>
            <a:prstGeom prst="rect">
              <a:avLst/>
            </a:prstGeom>
            <a:solidFill>
              <a:schemeClr val="accent1">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sp>
        <p:nvSpPr>
          <p:cNvPr id="194" name="Rectangle 193"/>
          <p:cNvSpPr/>
          <p:nvPr/>
        </p:nvSpPr>
        <p:spPr>
          <a:xfrm>
            <a:off x="1018909" y="2678214"/>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sp>
        <p:nvSpPr>
          <p:cNvPr id="195" name="Rectangle 194"/>
          <p:cNvSpPr/>
          <p:nvPr/>
        </p:nvSpPr>
        <p:spPr>
          <a:xfrm>
            <a:off x="956216" y="3097313"/>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196" name="Rectangle 195"/>
          <p:cNvSpPr/>
          <p:nvPr/>
        </p:nvSpPr>
        <p:spPr>
          <a:xfrm>
            <a:off x="956216" y="3493702"/>
            <a:ext cx="1162369" cy="276999"/>
          </a:xfrm>
          <a:prstGeom prst="rect">
            <a:avLst/>
          </a:prstGeom>
        </p:spPr>
        <p:txBody>
          <a:bodyPr wrap="none">
            <a:spAutoFit/>
          </a:bodyPr>
          <a:lstStyle/>
          <a:p>
            <a:pPr algn="ctr"/>
            <a:r>
              <a:rPr lang="en-US" sz="1200" b="1" dirty="0">
                <a:solidFill>
                  <a:schemeClr val="bg1"/>
                </a:solidFill>
              </a:rPr>
              <a:t>Title Goes Here</a:t>
            </a:r>
          </a:p>
        </p:txBody>
      </p:sp>
      <p:sp>
        <p:nvSpPr>
          <p:cNvPr id="197" name="Rectangle 196"/>
          <p:cNvSpPr/>
          <p:nvPr/>
        </p:nvSpPr>
        <p:spPr>
          <a:xfrm>
            <a:off x="956216" y="3874702"/>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198" name="Rectangle 197"/>
          <p:cNvSpPr/>
          <p:nvPr/>
        </p:nvSpPr>
        <p:spPr>
          <a:xfrm>
            <a:off x="956216" y="4255702"/>
            <a:ext cx="1162369" cy="276999"/>
          </a:xfrm>
          <a:prstGeom prst="rect">
            <a:avLst/>
          </a:prstGeom>
        </p:spPr>
        <p:txBody>
          <a:bodyPr wrap="none">
            <a:spAutoFit/>
          </a:bodyPr>
          <a:lstStyle/>
          <a:p>
            <a:pPr algn="ctr"/>
            <a:r>
              <a:rPr lang="en-US" sz="1200" b="1" dirty="0">
                <a:solidFill>
                  <a:schemeClr val="bg1"/>
                </a:solidFill>
              </a:rPr>
              <a:t>Title Goes Here</a:t>
            </a:r>
          </a:p>
        </p:txBody>
      </p:sp>
      <p:sp>
        <p:nvSpPr>
          <p:cNvPr id="199" name="Rectangle 198"/>
          <p:cNvSpPr/>
          <p:nvPr/>
        </p:nvSpPr>
        <p:spPr>
          <a:xfrm>
            <a:off x="956216" y="4636702"/>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00" name="Rectangle 199"/>
          <p:cNvSpPr/>
          <p:nvPr/>
        </p:nvSpPr>
        <p:spPr>
          <a:xfrm>
            <a:off x="956216" y="5017702"/>
            <a:ext cx="1162369" cy="276999"/>
          </a:xfrm>
          <a:prstGeom prst="rect">
            <a:avLst/>
          </a:prstGeom>
        </p:spPr>
        <p:txBody>
          <a:bodyPr wrap="none">
            <a:spAutoFit/>
          </a:bodyPr>
          <a:lstStyle/>
          <a:p>
            <a:pPr algn="ctr"/>
            <a:r>
              <a:rPr lang="en-US" sz="1200" b="1" dirty="0">
                <a:solidFill>
                  <a:schemeClr val="bg1"/>
                </a:solidFill>
              </a:rPr>
              <a:t>Title Goes Here</a:t>
            </a:r>
          </a:p>
        </p:txBody>
      </p:sp>
      <p:sp>
        <p:nvSpPr>
          <p:cNvPr id="201" name="Rectangle 200"/>
          <p:cNvSpPr/>
          <p:nvPr/>
        </p:nvSpPr>
        <p:spPr>
          <a:xfrm>
            <a:off x="2466710" y="2678214"/>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sp>
        <p:nvSpPr>
          <p:cNvPr id="202" name="Rectangle 201"/>
          <p:cNvSpPr/>
          <p:nvPr/>
        </p:nvSpPr>
        <p:spPr>
          <a:xfrm>
            <a:off x="2554102" y="3097313"/>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03" name="Rectangle 202"/>
          <p:cNvSpPr/>
          <p:nvPr/>
        </p:nvSpPr>
        <p:spPr>
          <a:xfrm>
            <a:off x="2554102" y="3493702"/>
            <a:ext cx="1147622" cy="276999"/>
          </a:xfrm>
          <a:prstGeom prst="rect">
            <a:avLst/>
          </a:prstGeom>
        </p:spPr>
        <p:txBody>
          <a:bodyPr wrap="none">
            <a:spAutoFit/>
          </a:bodyPr>
          <a:lstStyle/>
          <a:p>
            <a:pPr algn="ctr"/>
            <a:r>
              <a:rPr lang="en-US" sz="1200" dirty="0">
                <a:solidFill>
                  <a:schemeClr val="bg1"/>
                </a:solidFill>
              </a:rPr>
              <a:t>Title Goes Here</a:t>
            </a:r>
          </a:p>
        </p:txBody>
      </p:sp>
      <p:sp>
        <p:nvSpPr>
          <p:cNvPr id="204" name="Rectangle 203"/>
          <p:cNvSpPr/>
          <p:nvPr/>
        </p:nvSpPr>
        <p:spPr>
          <a:xfrm>
            <a:off x="2554101" y="3874702"/>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05" name="Rectangle 204"/>
          <p:cNvSpPr/>
          <p:nvPr/>
        </p:nvSpPr>
        <p:spPr>
          <a:xfrm>
            <a:off x="2554102" y="4255702"/>
            <a:ext cx="1147622" cy="276999"/>
          </a:xfrm>
          <a:prstGeom prst="rect">
            <a:avLst/>
          </a:prstGeom>
        </p:spPr>
        <p:txBody>
          <a:bodyPr wrap="none">
            <a:spAutoFit/>
          </a:bodyPr>
          <a:lstStyle/>
          <a:p>
            <a:pPr algn="ctr"/>
            <a:r>
              <a:rPr lang="en-US" sz="1200" dirty="0">
                <a:solidFill>
                  <a:schemeClr val="bg1"/>
                </a:solidFill>
              </a:rPr>
              <a:t>Title Goes Here</a:t>
            </a:r>
          </a:p>
        </p:txBody>
      </p:sp>
      <p:sp>
        <p:nvSpPr>
          <p:cNvPr id="206" name="Rectangle 205"/>
          <p:cNvSpPr/>
          <p:nvPr/>
        </p:nvSpPr>
        <p:spPr>
          <a:xfrm>
            <a:off x="2554102" y="4636702"/>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07" name="Rectangle 206"/>
          <p:cNvSpPr/>
          <p:nvPr/>
        </p:nvSpPr>
        <p:spPr>
          <a:xfrm>
            <a:off x="2554102" y="5017702"/>
            <a:ext cx="1147622" cy="276999"/>
          </a:xfrm>
          <a:prstGeom prst="rect">
            <a:avLst/>
          </a:prstGeom>
        </p:spPr>
        <p:txBody>
          <a:bodyPr wrap="none">
            <a:spAutoFit/>
          </a:bodyPr>
          <a:lstStyle/>
          <a:p>
            <a:pPr algn="ctr"/>
            <a:r>
              <a:rPr lang="en-US" sz="1200" dirty="0">
                <a:solidFill>
                  <a:schemeClr val="bg1"/>
                </a:solidFill>
              </a:rPr>
              <a:t>Title Goes Here</a:t>
            </a:r>
          </a:p>
        </p:txBody>
      </p:sp>
      <p:sp>
        <p:nvSpPr>
          <p:cNvPr id="208" name="Rectangle 207"/>
          <p:cNvSpPr/>
          <p:nvPr/>
        </p:nvSpPr>
        <p:spPr>
          <a:xfrm>
            <a:off x="3914510" y="2678214"/>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sp>
        <p:nvSpPr>
          <p:cNvPr id="209" name="Rectangle 208"/>
          <p:cNvSpPr/>
          <p:nvPr/>
        </p:nvSpPr>
        <p:spPr>
          <a:xfrm>
            <a:off x="4001902" y="3097313"/>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10" name="Rectangle 209"/>
          <p:cNvSpPr/>
          <p:nvPr/>
        </p:nvSpPr>
        <p:spPr>
          <a:xfrm>
            <a:off x="4001902" y="3493702"/>
            <a:ext cx="1147622" cy="276999"/>
          </a:xfrm>
          <a:prstGeom prst="rect">
            <a:avLst/>
          </a:prstGeom>
        </p:spPr>
        <p:txBody>
          <a:bodyPr wrap="none">
            <a:spAutoFit/>
          </a:bodyPr>
          <a:lstStyle/>
          <a:p>
            <a:pPr algn="ctr"/>
            <a:r>
              <a:rPr lang="en-US" sz="1200" dirty="0">
                <a:solidFill>
                  <a:schemeClr val="bg1"/>
                </a:solidFill>
              </a:rPr>
              <a:t>Title Goes Here</a:t>
            </a:r>
          </a:p>
        </p:txBody>
      </p:sp>
      <p:sp>
        <p:nvSpPr>
          <p:cNvPr id="211" name="Rectangle 210"/>
          <p:cNvSpPr/>
          <p:nvPr/>
        </p:nvSpPr>
        <p:spPr>
          <a:xfrm>
            <a:off x="4001901" y="3874702"/>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12" name="Rectangle 211"/>
          <p:cNvSpPr/>
          <p:nvPr/>
        </p:nvSpPr>
        <p:spPr>
          <a:xfrm>
            <a:off x="4001902" y="4255702"/>
            <a:ext cx="1147622" cy="276999"/>
          </a:xfrm>
          <a:prstGeom prst="rect">
            <a:avLst/>
          </a:prstGeom>
        </p:spPr>
        <p:txBody>
          <a:bodyPr wrap="none">
            <a:spAutoFit/>
          </a:bodyPr>
          <a:lstStyle/>
          <a:p>
            <a:pPr algn="ctr"/>
            <a:r>
              <a:rPr lang="en-US" sz="1200" dirty="0">
                <a:solidFill>
                  <a:schemeClr val="bg1"/>
                </a:solidFill>
              </a:rPr>
              <a:t>Title Goes Here</a:t>
            </a:r>
          </a:p>
        </p:txBody>
      </p:sp>
      <p:sp>
        <p:nvSpPr>
          <p:cNvPr id="213" name="Rectangle 212"/>
          <p:cNvSpPr/>
          <p:nvPr/>
        </p:nvSpPr>
        <p:spPr>
          <a:xfrm>
            <a:off x="4001902" y="4636702"/>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14" name="Rectangle 213"/>
          <p:cNvSpPr/>
          <p:nvPr/>
        </p:nvSpPr>
        <p:spPr>
          <a:xfrm>
            <a:off x="4001902" y="5017702"/>
            <a:ext cx="1147622" cy="276999"/>
          </a:xfrm>
          <a:prstGeom prst="rect">
            <a:avLst/>
          </a:prstGeom>
        </p:spPr>
        <p:txBody>
          <a:bodyPr wrap="none">
            <a:spAutoFit/>
          </a:bodyPr>
          <a:lstStyle/>
          <a:p>
            <a:pPr algn="ctr"/>
            <a:r>
              <a:rPr lang="en-US" sz="1200" dirty="0">
                <a:solidFill>
                  <a:schemeClr val="bg1"/>
                </a:solidFill>
              </a:rPr>
              <a:t>Title Goes Here</a:t>
            </a:r>
          </a:p>
        </p:txBody>
      </p:sp>
      <p:sp>
        <p:nvSpPr>
          <p:cNvPr id="215" name="Rectangle 214"/>
          <p:cNvSpPr/>
          <p:nvPr/>
        </p:nvSpPr>
        <p:spPr>
          <a:xfrm>
            <a:off x="5362310" y="2678214"/>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sp>
        <p:nvSpPr>
          <p:cNvPr id="216" name="Rectangle 215"/>
          <p:cNvSpPr/>
          <p:nvPr/>
        </p:nvSpPr>
        <p:spPr>
          <a:xfrm>
            <a:off x="5449702" y="3097313"/>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17" name="Rectangle 216"/>
          <p:cNvSpPr/>
          <p:nvPr/>
        </p:nvSpPr>
        <p:spPr>
          <a:xfrm>
            <a:off x="5449702" y="3493702"/>
            <a:ext cx="1147622" cy="276999"/>
          </a:xfrm>
          <a:prstGeom prst="rect">
            <a:avLst/>
          </a:prstGeom>
        </p:spPr>
        <p:txBody>
          <a:bodyPr wrap="none">
            <a:spAutoFit/>
          </a:bodyPr>
          <a:lstStyle/>
          <a:p>
            <a:pPr algn="ctr"/>
            <a:r>
              <a:rPr lang="en-US" sz="1200" dirty="0">
                <a:solidFill>
                  <a:schemeClr val="bg1"/>
                </a:solidFill>
              </a:rPr>
              <a:t>Title Goes Here</a:t>
            </a:r>
          </a:p>
        </p:txBody>
      </p:sp>
      <p:sp>
        <p:nvSpPr>
          <p:cNvPr id="218" name="Rectangle 217"/>
          <p:cNvSpPr/>
          <p:nvPr/>
        </p:nvSpPr>
        <p:spPr>
          <a:xfrm>
            <a:off x="5449701" y="3874702"/>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19" name="Rectangle 218"/>
          <p:cNvSpPr/>
          <p:nvPr/>
        </p:nvSpPr>
        <p:spPr>
          <a:xfrm>
            <a:off x="5449702" y="4255702"/>
            <a:ext cx="1147622" cy="276999"/>
          </a:xfrm>
          <a:prstGeom prst="rect">
            <a:avLst/>
          </a:prstGeom>
        </p:spPr>
        <p:txBody>
          <a:bodyPr wrap="none">
            <a:spAutoFit/>
          </a:bodyPr>
          <a:lstStyle/>
          <a:p>
            <a:pPr algn="ctr"/>
            <a:r>
              <a:rPr lang="en-US" sz="1200" dirty="0">
                <a:solidFill>
                  <a:schemeClr val="bg1"/>
                </a:solidFill>
              </a:rPr>
              <a:t>Title Goes Here</a:t>
            </a:r>
          </a:p>
        </p:txBody>
      </p:sp>
      <p:sp>
        <p:nvSpPr>
          <p:cNvPr id="220" name="Rectangle 219"/>
          <p:cNvSpPr/>
          <p:nvPr/>
        </p:nvSpPr>
        <p:spPr>
          <a:xfrm>
            <a:off x="5449702" y="4636702"/>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21" name="Rectangle 220"/>
          <p:cNvSpPr/>
          <p:nvPr/>
        </p:nvSpPr>
        <p:spPr>
          <a:xfrm>
            <a:off x="5449702" y="5017702"/>
            <a:ext cx="1147622" cy="276999"/>
          </a:xfrm>
          <a:prstGeom prst="rect">
            <a:avLst/>
          </a:prstGeom>
        </p:spPr>
        <p:txBody>
          <a:bodyPr wrap="none">
            <a:spAutoFit/>
          </a:bodyPr>
          <a:lstStyle/>
          <a:p>
            <a:pPr algn="ctr"/>
            <a:r>
              <a:rPr lang="en-US" sz="1200" dirty="0">
                <a:solidFill>
                  <a:schemeClr val="bg1"/>
                </a:solidFill>
              </a:rPr>
              <a:t>Title Goes Here</a:t>
            </a:r>
          </a:p>
        </p:txBody>
      </p:sp>
      <p:sp>
        <p:nvSpPr>
          <p:cNvPr id="222" name="Rectangle 221"/>
          <p:cNvSpPr/>
          <p:nvPr/>
        </p:nvSpPr>
        <p:spPr>
          <a:xfrm>
            <a:off x="6810110" y="2678214"/>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sp>
        <p:nvSpPr>
          <p:cNvPr id="223" name="Rectangle 222"/>
          <p:cNvSpPr/>
          <p:nvPr/>
        </p:nvSpPr>
        <p:spPr>
          <a:xfrm>
            <a:off x="6897502" y="3097313"/>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24" name="Rectangle 223"/>
          <p:cNvSpPr/>
          <p:nvPr/>
        </p:nvSpPr>
        <p:spPr>
          <a:xfrm>
            <a:off x="6897502" y="3493702"/>
            <a:ext cx="1147622" cy="276999"/>
          </a:xfrm>
          <a:prstGeom prst="rect">
            <a:avLst/>
          </a:prstGeom>
        </p:spPr>
        <p:txBody>
          <a:bodyPr wrap="none">
            <a:spAutoFit/>
          </a:bodyPr>
          <a:lstStyle/>
          <a:p>
            <a:pPr algn="ctr"/>
            <a:r>
              <a:rPr lang="en-US" sz="1200" dirty="0">
                <a:solidFill>
                  <a:schemeClr val="bg1"/>
                </a:solidFill>
              </a:rPr>
              <a:t>Title Goes Here</a:t>
            </a:r>
          </a:p>
        </p:txBody>
      </p:sp>
      <p:sp>
        <p:nvSpPr>
          <p:cNvPr id="225" name="Rectangle 224"/>
          <p:cNvSpPr/>
          <p:nvPr/>
        </p:nvSpPr>
        <p:spPr>
          <a:xfrm>
            <a:off x="6897501" y="3874702"/>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26" name="Rectangle 225"/>
          <p:cNvSpPr/>
          <p:nvPr/>
        </p:nvSpPr>
        <p:spPr>
          <a:xfrm>
            <a:off x="6897502" y="4255702"/>
            <a:ext cx="1147622" cy="276999"/>
          </a:xfrm>
          <a:prstGeom prst="rect">
            <a:avLst/>
          </a:prstGeom>
        </p:spPr>
        <p:txBody>
          <a:bodyPr wrap="none">
            <a:spAutoFit/>
          </a:bodyPr>
          <a:lstStyle/>
          <a:p>
            <a:pPr algn="ctr"/>
            <a:r>
              <a:rPr lang="en-US" sz="1200" dirty="0">
                <a:solidFill>
                  <a:schemeClr val="bg1"/>
                </a:solidFill>
              </a:rPr>
              <a:t>Title Goes Here</a:t>
            </a:r>
          </a:p>
        </p:txBody>
      </p:sp>
      <p:sp>
        <p:nvSpPr>
          <p:cNvPr id="227" name="Rectangle 226"/>
          <p:cNvSpPr/>
          <p:nvPr/>
        </p:nvSpPr>
        <p:spPr>
          <a:xfrm>
            <a:off x="6897502" y="4636702"/>
            <a:ext cx="1162369" cy="276999"/>
          </a:xfrm>
          <a:prstGeom prst="rect">
            <a:avLst/>
          </a:prstGeom>
        </p:spPr>
        <p:txBody>
          <a:bodyPr wrap="none">
            <a:spAutoFit/>
          </a:bodyPr>
          <a:lstStyle/>
          <a:p>
            <a:pPr algn="ctr"/>
            <a:r>
              <a:rPr lang="en-US" sz="1200" b="1" dirty="0">
                <a:solidFill>
                  <a:schemeClr val="tx1">
                    <a:lumMod val="90000"/>
                    <a:lumOff val="10000"/>
                  </a:schemeClr>
                </a:solidFill>
              </a:rPr>
              <a:t>Title Goes Here</a:t>
            </a:r>
          </a:p>
        </p:txBody>
      </p:sp>
      <p:sp>
        <p:nvSpPr>
          <p:cNvPr id="228" name="Rectangle 227"/>
          <p:cNvSpPr/>
          <p:nvPr/>
        </p:nvSpPr>
        <p:spPr>
          <a:xfrm>
            <a:off x="6897502" y="5017702"/>
            <a:ext cx="1147622" cy="276999"/>
          </a:xfrm>
          <a:prstGeom prst="rect">
            <a:avLst/>
          </a:prstGeom>
        </p:spPr>
        <p:txBody>
          <a:bodyPr wrap="none">
            <a:spAutoFit/>
          </a:bodyPr>
          <a:lstStyle/>
          <a:p>
            <a:pPr algn="ctr"/>
            <a:r>
              <a:rPr lang="en-US" sz="1200" dirty="0">
                <a:solidFill>
                  <a:schemeClr val="bg1"/>
                </a:solidFill>
              </a:rPr>
              <a:t>Title Goes Here</a:t>
            </a:r>
          </a:p>
        </p:txBody>
      </p:sp>
    </p:spTree>
    <p:extLst>
      <p:ext uri="{BB962C8B-B14F-4D97-AF65-F5344CB8AC3E}">
        <p14:creationId xmlns="" xmlns:p14="http://schemas.microsoft.com/office/powerpoint/2010/main" val="292242294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25"/>
                                        </p:tgtEl>
                                        <p:attrNameLst>
                                          <p:attrName>style.visibility</p:attrName>
                                        </p:attrNameLst>
                                      </p:cBhvr>
                                      <p:to>
                                        <p:strVal val="visible"/>
                                      </p:to>
                                    </p:set>
                                    <p:animEffect transition="in" filter="wipe(up)">
                                      <p:cBhvr>
                                        <p:cTn id="7" dur="500"/>
                                        <p:tgtEl>
                                          <p:spTgt spid="12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94"/>
                                        </p:tgtEl>
                                        <p:attrNameLst>
                                          <p:attrName>style.visibility</p:attrName>
                                        </p:attrNameLst>
                                      </p:cBhvr>
                                      <p:to>
                                        <p:strVal val="visible"/>
                                      </p:to>
                                    </p:set>
                                    <p:animEffect transition="in" filter="wipe(left)">
                                      <p:cBhvr>
                                        <p:cTn id="11" dur="500"/>
                                        <p:tgtEl>
                                          <p:spTgt spid="194"/>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95"/>
                                        </p:tgtEl>
                                        <p:attrNameLst>
                                          <p:attrName>style.visibility</p:attrName>
                                        </p:attrNameLst>
                                      </p:cBhvr>
                                      <p:to>
                                        <p:strVal val="visible"/>
                                      </p:to>
                                    </p:set>
                                    <p:animEffect transition="in" filter="wipe(left)">
                                      <p:cBhvr>
                                        <p:cTn id="15" dur="500"/>
                                        <p:tgtEl>
                                          <p:spTgt spid="195"/>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96"/>
                                        </p:tgtEl>
                                        <p:attrNameLst>
                                          <p:attrName>style.visibility</p:attrName>
                                        </p:attrNameLst>
                                      </p:cBhvr>
                                      <p:to>
                                        <p:strVal val="visible"/>
                                      </p:to>
                                    </p:set>
                                    <p:animEffect transition="in" filter="wipe(left)">
                                      <p:cBhvr>
                                        <p:cTn id="19" dur="500"/>
                                        <p:tgtEl>
                                          <p:spTgt spid="196"/>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wipe(left)">
                                      <p:cBhvr>
                                        <p:cTn id="23" dur="500"/>
                                        <p:tgtEl>
                                          <p:spTgt spid="197"/>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98"/>
                                        </p:tgtEl>
                                        <p:attrNameLst>
                                          <p:attrName>style.visibility</p:attrName>
                                        </p:attrNameLst>
                                      </p:cBhvr>
                                      <p:to>
                                        <p:strVal val="visible"/>
                                      </p:to>
                                    </p:set>
                                    <p:animEffect transition="in" filter="wipe(left)">
                                      <p:cBhvr>
                                        <p:cTn id="27" dur="500"/>
                                        <p:tgtEl>
                                          <p:spTgt spid="198"/>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99"/>
                                        </p:tgtEl>
                                        <p:attrNameLst>
                                          <p:attrName>style.visibility</p:attrName>
                                        </p:attrNameLst>
                                      </p:cBhvr>
                                      <p:to>
                                        <p:strVal val="visible"/>
                                      </p:to>
                                    </p:set>
                                    <p:animEffect transition="in" filter="wipe(left)">
                                      <p:cBhvr>
                                        <p:cTn id="31" dur="500"/>
                                        <p:tgtEl>
                                          <p:spTgt spid="199"/>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200"/>
                                        </p:tgtEl>
                                        <p:attrNameLst>
                                          <p:attrName>style.visibility</p:attrName>
                                        </p:attrNameLst>
                                      </p:cBhvr>
                                      <p:to>
                                        <p:strVal val="visible"/>
                                      </p:to>
                                    </p:set>
                                    <p:animEffect transition="in" filter="wipe(left)">
                                      <p:cBhvr>
                                        <p:cTn id="35" dur="500"/>
                                        <p:tgtEl>
                                          <p:spTgt spid="200"/>
                                        </p:tgtEl>
                                      </p:cBhvr>
                                    </p:animEffect>
                                  </p:childTnLst>
                                </p:cTn>
                              </p:par>
                            </p:childTnLst>
                          </p:cTn>
                        </p:par>
                        <p:par>
                          <p:cTn id="36" fill="hold">
                            <p:stCondLst>
                              <p:cond delay="4000"/>
                            </p:stCondLst>
                            <p:childTnLst>
                              <p:par>
                                <p:cTn id="37" presetID="22" presetClass="entr" presetSubtype="1" fill="hold" nodeType="after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wipe(up)">
                                      <p:cBhvr>
                                        <p:cTn id="39" dur="500"/>
                                        <p:tgtEl>
                                          <p:spTgt spid="117"/>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01"/>
                                        </p:tgtEl>
                                        <p:attrNameLst>
                                          <p:attrName>style.visibility</p:attrName>
                                        </p:attrNameLst>
                                      </p:cBhvr>
                                      <p:to>
                                        <p:strVal val="visible"/>
                                      </p:to>
                                    </p:set>
                                    <p:animEffect transition="in" filter="wipe(left)">
                                      <p:cBhvr>
                                        <p:cTn id="43" dur="500"/>
                                        <p:tgtEl>
                                          <p:spTgt spid="201"/>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02"/>
                                        </p:tgtEl>
                                        <p:attrNameLst>
                                          <p:attrName>style.visibility</p:attrName>
                                        </p:attrNameLst>
                                      </p:cBhvr>
                                      <p:to>
                                        <p:strVal val="visible"/>
                                      </p:to>
                                    </p:set>
                                    <p:animEffect transition="in" filter="wipe(left)">
                                      <p:cBhvr>
                                        <p:cTn id="47" dur="500"/>
                                        <p:tgtEl>
                                          <p:spTgt spid="202"/>
                                        </p:tgtEl>
                                      </p:cBhvr>
                                    </p:animEffect>
                                  </p:childTnLst>
                                </p:cTn>
                              </p:par>
                            </p:childTnLst>
                          </p:cTn>
                        </p:par>
                        <p:par>
                          <p:cTn id="48" fill="hold">
                            <p:stCondLst>
                              <p:cond delay="5500"/>
                            </p:stCondLst>
                            <p:childTnLst>
                              <p:par>
                                <p:cTn id="49" presetID="22" presetClass="entr" presetSubtype="8" fill="hold" grpId="0" nodeType="afterEffect">
                                  <p:stCondLst>
                                    <p:cond delay="0"/>
                                  </p:stCondLst>
                                  <p:childTnLst>
                                    <p:set>
                                      <p:cBhvr>
                                        <p:cTn id="50" dur="1" fill="hold">
                                          <p:stCondLst>
                                            <p:cond delay="0"/>
                                          </p:stCondLst>
                                        </p:cTn>
                                        <p:tgtEl>
                                          <p:spTgt spid="203"/>
                                        </p:tgtEl>
                                        <p:attrNameLst>
                                          <p:attrName>style.visibility</p:attrName>
                                        </p:attrNameLst>
                                      </p:cBhvr>
                                      <p:to>
                                        <p:strVal val="visible"/>
                                      </p:to>
                                    </p:set>
                                    <p:animEffect transition="in" filter="wipe(left)">
                                      <p:cBhvr>
                                        <p:cTn id="51" dur="500"/>
                                        <p:tgtEl>
                                          <p:spTgt spid="203"/>
                                        </p:tgtEl>
                                      </p:cBhvr>
                                    </p:animEffect>
                                  </p:childTnLst>
                                </p:cTn>
                              </p:par>
                            </p:childTnLst>
                          </p:cTn>
                        </p:par>
                        <p:par>
                          <p:cTn id="52" fill="hold">
                            <p:stCondLst>
                              <p:cond delay="6000"/>
                            </p:stCondLst>
                            <p:childTnLst>
                              <p:par>
                                <p:cTn id="53" presetID="22" presetClass="entr" presetSubtype="8" fill="hold" grpId="0" nodeType="afterEffect">
                                  <p:stCondLst>
                                    <p:cond delay="0"/>
                                  </p:stCondLst>
                                  <p:childTnLst>
                                    <p:set>
                                      <p:cBhvr>
                                        <p:cTn id="54" dur="1" fill="hold">
                                          <p:stCondLst>
                                            <p:cond delay="0"/>
                                          </p:stCondLst>
                                        </p:cTn>
                                        <p:tgtEl>
                                          <p:spTgt spid="204"/>
                                        </p:tgtEl>
                                        <p:attrNameLst>
                                          <p:attrName>style.visibility</p:attrName>
                                        </p:attrNameLst>
                                      </p:cBhvr>
                                      <p:to>
                                        <p:strVal val="visible"/>
                                      </p:to>
                                    </p:set>
                                    <p:animEffect transition="in" filter="wipe(left)">
                                      <p:cBhvr>
                                        <p:cTn id="55" dur="500"/>
                                        <p:tgtEl>
                                          <p:spTgt spid="204"/>
                                        </p:tgtEl>
                                      </p:cBhvr>
                                    </p:animEffect>
                                  </p:childTnLst>
                                </p:cTn>
                              </p:par>
                            </p:childTnLst>
                          </p:cTn>
                        </p:par>
                        <p:par>
                          <p:cTn id="56" fill="hold">
                            <p:stCondLst>
                              <p:cond delay="6500"/>
                            </p:stCondLst>
                            <p:childTnLst>
                              <p:par>
                                <p:cTn id="57" presetID="22" presetClass="entr" presetSubtype="8" fill="hold" grpId="0" nodeType="afterEffect">
                                  <p:stCondLst>
                                    <p:cond delay="0"/>
                                  </p:stCondLst>
                                  <p:childTnLst>
                                    <p:set>
                                      <p:cBhvr>
                                        <p:cTn id="58" dur="1" fill="hold">
                                          <p:stCondLst>
                                            <p:cond delay="0"/>
                                          </p:stCondLst>
                                        </p:cTn>
                                        <p:tgtEl>
                                          <p:spTgt spid="205"/>
                                        </p:tgtEl>
                                        <p:attrNameLst>
                                          <p:attrName>style.visibility</p:attrName>
                                        </p:attrNameLst>
                                      </p:cBhvr>
                                      <p:to>
                                        <p:strVal val="visible"/>
                                      </p:to>
                                    </p:set>
                                    <p:animEffect transition="in" filter="wipe(left)">
                                      <p:cBhvr>
                                        <p:cTn id="59" dur="500"/>
                                        <p:tgtEl>
                                          <p:spTgt spid="205"/>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206"/>
                                        </p:tgtEl>
                                        <p:attrNameLst>
                                          <p:attrName>style.visibility</p:attrName>
                                        </p:attrNameLst>
                                      </p:cBhvr>
                                      <p:to>
                                        <p:strVal val="visible"/>
                                      </p:to>
                                    </p:set>
                                    <p:animEffect transition="in" filter="wipe(left)">
                                      <p:cBhvr>
                                        <p:cTn id="63" dur="500"/>
                                        <p:tgtEl>
                                          <p:spTgt spid="206"/>
                                        </p:tgtEl>
                                      </p:cBhvr>
                                    </p:animEffect>
                                  </p:childTnLst>
                                </p:cTn>
                              </p:par>
                            </p:childTnLst>
                          </p:cTn>
                        </p:par>
                        <p:par>
                          <p:cTn id="64" fill="hold">
                            <p:stCondLst>
                              <p:cond delay="7500"/>
                            </p:stCondLst>
                            <p:childTnLst>
                              <p:par>
                                <p:cTn id="65" presetID="22" presetClass="entr" presetSubtype="8" fill="hold" grpId="0" nodeType="afterEffect">
                                  <p:stCondLst>
                                    <p:cond delay="0"/>
                                  </p:stCondLst>
                                  <p:childTnLst>
                                    <p:set>
                                      <p:cBhvr>
                                        <p:cTn id="66" dur="1" fill="hold">
                                          <p:stCondLst>
                                            <p:cond delay="0"/>
                                          </p:stCondLst>
                                        </p:cTn>
                                        <p:tgtEl>
                                          <p:spTgt spid="207"/>
                                        </p:tgtEl>
                                        <p:attrNameLst>
                                          <p:attrName>style.visibility</p:attrName>
                                        </p:attrNameLst>
                                      </p:cBhvr>
                                      <p:to>
                                        <p:strVal val="visible"/>
                                      </p:to>
                                    </p:set>
                                    <p:animEffect transition="in" filter="wipe(left)">
                                      <p:cBhvr>
                                        <p:cTn id="67" dur="500"/>
                                        <p:tgtEl>
                                          <p:spTgt spid="207"/>
                                        </p:tgtEl>
                                      </p:cBhvr>
                                    </p:animEffect>
                                  </p:childTnLst>
                                </p:cTn>
                              </p:par>
                            </p:childTnLst>
                          </p:cTn>
                        </p:par>
                        <p:par>
                          <p:cTn id="68" fill="hold">
                            <p:stCondLst>
                              <p:cond delay="8000"/>
                            </p:stCondLst>
                            <p:childTnLst>
                              <p:par>
                                <p:cTn id="69" presetID="22" presetClass="entr" presetSubtype="1" fill="hold" nodeType="afterEffect">
                                  <p:stCondLst>
                                    <p:cond delay="0"/>
                                  </p:stCondLst>
                                  <p:childTnLst>
                                    <p:set>
                                      <p:cBhvr>
                                        <p:cTn id="70" dur="1" fill="hold">
                                          <p:stCondLst>
                                            <p:cond delay="0"/>
                                          </p:stCondLst>
                                        </p:cTn>
                                        <p:tgtEl>
                                          <p:spTgt spid="109"/>
                                        </p:tgtEl>
                                        <p:attrNameLst>
                                          <p:attrName>style.visibility</p:attrName>
                                        </p:attrNameLst>
                                      </p:cBhvr>
                                      <p:to>
                                        <p:strVal val="visible"/>
                                      </p:to>
                                    </p:set>
                                    <p:animEffect transition="in" filter="wipe(up)">
                                      <p:cBhvr>
                                        <p:cTn id="71" dur="500"/>
                                        <p:tgtEl>
                                          <p:spTgt spid="109"/>
                                        </p:tgtEl>
                                      </p:cBhvr>
                                    </p:animEffect>
                                  </p:childTnLst>
                                </p:cTn>
                              </p:par>
                            </p:childTnLst>
                          </p:cTn>
                        </p:par>
                        <p:par>
                          <p:cTn id="72" fill="hold">
                            <p:stCondLst>
                              <p:cond delay="8500"/>
                            </p:stCondLst>
                            <p:childTnLst>
                              <p:par>
                                <p:cTn id="73" presetID="22" presetClass="entr" presetSubtype="8" fill="hold" grpId="0" nodeType="afterEffect">
                                  <p:stCondLst>
                                    <p:cond delay="0"/>
                                  </p:stCondLst>
                                  <p:childTnLst>
                                    <p:set>
                                      <p:cBhvr>
                                        <p:cTn id="74" dur="1" fill="hold">
                                          <p:stCondLst>
                                            <p:cond delay="0"/>
                                          </p:stCondLst>
                                        </p:cTn>
                                        <p:tgtEl>
                                          <p:spTgt spid="208"/>
                                        </p:tgtEl>
                                        <p:attrNameLst>
                                          <p:attrName>style.visibility</p:attrName>
                                        </p:attrNameLst>
                                      </p:cBhvr>
                                      <p:to>
                                        <p:strVal val="visible"/>
                                      </p:to>
                                    </p:set>
                                    <p:animEffect transition="in" filter="wipe(left)">
                                      <p:cBhvr>
                                        <p:cTn id="75" dur="500"/>
                                        <p:tgtEl>
                                          <p:spTgt spid="208"/>
                                        </p:tgtEl>
                                      </p:cBhvr>
                                    </p:animEffect>
                                  </p:childTnLst>
                                </p:cTn>
                              </p:par>
                            </p:childTnLst>
                          </p:cTn>
                        </p:par>
                        <p:par>
                          <p:cTn id="76" fill="hold">
                            <p:stCondLst>
                              <p:cond delay="9000"/>
                            </p:stCondLst>
                            <p:childTnLst>
                              <p:par>
                                <p:cTn id="77" presetID="22" presetClass="entr" presetSubtype="8" fill="hold" grpId="0" nodeType="afterEffect">
                                  <p:stCondLst>
                                    <p:cond delay="0"/>
                                  </p:stCondLst>
                                  <p:childTnLst>
                                    <p:set>
                                      <p:cBhvr>
                                        <p:cTn id="78" dur="1" fill="hold">
                                          <p:stCondLst>
                                            <p:cond delay="0"/>
                                          </p:stCondLst>
                                        </p:cTn>
                                        <p:tgtEl>
                                          <p:spTgt spid="209"/>
                                        </p:tgtEl>
                                        <p:attrNameLst>
                                          <p:attrName>style.visibility</p:attrName>
                                        </p:attrNameLst>
                                      </p:cBhvr>
                                      <p:to>
                                        <p:strVal val="visible"/>
                                      </p:to>
                                    </p:set>
                                    <p:animEffect transition="in" filter="wipe(left)">
                                      <p:cBhvr>
                                        <p:cTn id="79" dur="500"/>
                                        <p:tgtEl>
                                          <p:spTgt spid="209"/>
                                        </p:tgtEl>
                                      </p:cBhvr>
                                    </p:animEffect>
                                  </p:childTnLst>
                                </p:cTn>
                              </p:par>
                            </p:childTnLst>
                          </p:cTn>
                        </p:par>
                        <p:par>
                          <p:cTn id="80" fill="hold">
                            <p:stCondLst>
                              <p:cond delay="9500"/>
                            </p:stCondLst>
                            <p:childTnLst>
                              <p:par>
                                <p:cTn id="81" presetID="22" presetClass="entr" presetSubtype="8" fill="hold" grpId="0" nodeType="afterEffect">
                                  <p:stCondLst>
                                    <p:cond delay="0"/>
                                  </p:stCondLst>
                                  <p:childTnLst>
                                    <p:set>
                                      <p:cBhvr>
                                        <p:cTn id="82" dur="1" fill="hold">
                                          <p:stCondLst>
                                            <p:cond delay="0"/>
                                          </p:stCondLst>
                                        </p:cTn>
                                        <p:tgtEl>
                                          <p:spTgt spid="210"/>
                                        </p:tgtEl>
                                        <p:attrNameLst>
                                          <p:attrName>style.visibility</p:attrName>
                                        </p:attrNameLst>
                                      </p:cBhvr>
                                      <p:to>
                                        <p:strVal val="visible"/>
                                      </p:to>
                                    </p:set>
                                    <p:animEffect transition="in" filter="wipe(left)">
                                      <p:cBhvr>
                                        <p:cTn id="83" dur="500"/>
                                        <p:tgtEl>
                                          <p:spTgt spid="210"/>
                                        </p:tgtEl>
                                      </p:cBhvr>
                                    </p:animEffect>
                                  </p:childTnLst>
                                </p:cTn>
                              </p:par>
                            </p:childTnLst>
                          </p:cTn>
                        </p:par>
                        <p:par>
                          <p:cTn id="84" fill="hold">
                            <p:stCondLst>
                              <p:cond delay="10000"/>
                            </p:stCondLst>
                            <p:childTnLst>
                              <p:par>
                                <p:cTn id="85" presetID="22" presetClass="entr" presetSubtype="8" fill="hold" grpId="0" nodeType="afterEffect">
                                  <p:stCondLst>
                                    <p:cond delay="0"/>
                                  </p:stCondLst>
                                  <p:childTnLst>
                                    <p:set>
                                      <p:cBhvr>
                                        <p:cTn id="86" dur="1" fill="hold">
                                          <p:stCondLst>
                                            <p:cond delay="0"/>
                                          </p:stCondLst>
                                        </p:cTn>
                                        <p:tgtEl>
                                          <p:spTgt spid="211"/>
                                        </p:tgtEl>
                                        <p:attrNameLst>
                                          <p:attrName>style.visibility</p:attrName>
                                        </p:attrNameLst>
                                      </p:cBhvr>
                                      <p:to>
                                        <p:strVal val="visible"/>
                                      </p:to>
                                    </p:set>
                                    <p:animEffect transition="in" filter="wipe(left)">
                                      <p:cBhvr>
                                        <p:cTn id="87" dur="500"/>
                                        <p:tgtEl>
                                          <p:spTgt spid="211"/>
                                        </p:tgtEl>
                                      </p:cBhvr>
                                    </p:animEffect>
                                  </p:childTnLst>
                                </p:cTn>
                              </p:par>
                            </p:childTnLst>
                          </p:cTn>
                        </p:par>
                        <p:par>
                          <p:cTn id="88" fill="hold">
                            <p:stCondLst>
                              <p:cond delay="10500"/>
                            </p:stCondLst>
                            <p:childTnLst>
                              <p:par>
                                <p:cTn id="89" presetID="22" presetClass="entr" presetSubtype="8" fill="hold" grpId="0" nodeType="afterEffect">
                                  <p:stCondLst>
                                    <p:cond delay="0"/>
                                  </p:stCondLst>
                                  <p:childTnLst>
                                    <p:set>
                                      <p:cBhvr>
                                        <p:cTn id="90" dur="1" fill="hold">
                                          <p:stCondLst>
                                            <p:cond delay="0"/>
                                          </p:stCondLst>
                                        </p:cTn>
                                        <p:tgtEl>
                                          <p:spTgt spid="212"/>
                                        </p:tgtEl>
                                        <p:attrNameLst>
                                          <p:attrName>style.visibility</p:attrName>
                                        </p:attrNameLst>
                                      </p:cBhvr>
                                      <p:to>
                                        <p:strVal val="visible"/>
                                      </p:to>
                                    </p:set>
                                    <p:animEffect transition="in" filter="wipe(left)">
                                      <p:cBhvr>
                                        <p:cTn id="91" dur="500"/>
                                        <p:tgtEl>
                                          <p:spTgt spid="212"/>
                                        </p:tgtEl>
                                      </p:cBhvr>
                                    </p:animEffect>
                                  </p:childTnLst>
                                </p:cTn>
                              </p:par>
                            </p:childTnLst>
                          </p:cTn>
                        </p:par>
                        <p:par>
                          <p:cTn id="92" fill="hold">
                            <p:stCondLst>
                              <p:cond delay="11000"/>
                            </p:stCondLst>
                            <p:childTnLst>
                              <p:par>
                                <p:cTn id="93" presetID="22" presetClass="entr" presetSubtype="8" fill="hold" grpId="0" nodeType="afterEffect">
                                  <p:stCondLst>
                                    <p:cond delay="0"/>
                                  </p:stCondLst>
                                  <p:childTnLst>
                                    <p:set>
                                      <p:cBhvr>
                                        <p:cTn id="94" dur="1" fill="hold">
                                          <p:stCondLst>
                                            <p:cond delay="0"/>
                                          </p:stCondLst>
                                        </p:cTn>
                                        <p:tgtEl>
                                          <p:spTgt spid="213"/>
                                        </p:tgtEl>
                                        <p:attrNameLst>
                                          <p:attrName>style.visibility</p:attrName>
                                        </p:attrNameLst>
                                      </p:cBhvr>
                                      <p:to>
                                        <p:strVal val="visible"/>
                                      </p:to>
                                    </p:set>
                                    <p:animEffect transition="in" filter="wipe(left)">
                                      <p:cBhvr>
                                        <p:cTn id="95" dur="500"/>
                                        <p:tgtEl>
                                          <p:spTgt spid="213"/>
                                        </p:tgtEl>
                                      </p:cBhvr>
                                    </p:animEffect>
                                  </p:childTnLst>
                                </p:cTn>
                              </p:par>
                            </p:childTnLst>
                          </p:cTn>
                        </p:par>
                        <p:par>
                          <p:cTn id="96" fill="hold">
                            <p:stCondLst>
                              <p:cond delay="11500"/>
                            </p:stCondLst>
                            <p:childTnLst>
                              <p:par>
                                <p:cTn id="97" presetID="22" presetClass="entr" presetSubtype="8" fill="hold" grpId="0" nodeType="afterEffect">
                                  <p:stCondLst>
                                    <p:cond delay="0"/>
                                  </p:stCondLst>
                                  <p:childTnLst>
                                    <p:set>
                                      <p:cBhvr>
                                        <p:cTn id="98" dur="1" fill="hold">
                                          <p:stCondLst>
                                            <p:cond delay="0"/>
                                          </p:stCondLst>
                                        </p:cTn>
                                        <p:tgtEl>
                                          <p:spTgt spid="214"/>
                                        </p:tgtEl>
                                        <p:attrNameLst>
                                          <p:attrName>style.visibility</p:attrName>
                                        </p:attrNameLst>
                                      </p:cBhvr>
                                      <p:to>
                                        <p:strVal val="visible"/>
                                      </p:to>
                                    </p:set>
                                    <p:animEffect transition="in" filter="wipe(left)">
                                      <p:cBhvr>
                                        <p:cTn id="99" dur="500"/>
                                        <p:tgtEl>
                                          <p:spTgt spid="214"/>
                                        </p:tgtEl>
                                      </p:cBhvr>
                                    </p:animEffect>
                                  </p:childTnLst>
                                </p:cTn>
                              </p:par>
                            </p:childTnLst>
                          </p:cTn>
                        </p:par>
                        <p:par>
                          <p:cTn id="100" fill="hold">
                            <p:stCondLst>
                              <p:cond delay="12000"/>
                            </p:stCondLst>
                            <p:childTnLst>
                              <p:par>
                                <p:cTn id="101" presetID="22" presetClass="entr" presetSubtype="1" fill="hold" nodeType="afterEffect">
                                  <p:stCondLst>
                                    <p:cond delay="0"/>
                                  </p:stCondLst>
                                  <p:childTnLst>
                                    <p:set>
                                      <p:cBhvr>
                                        <p:cTn id="102" dur="1" fill="hold">
                                          <p:stCondLst>
                                            <p:cond delay="0"/>
                                          </p:stCondLst>
                                        </p:cTn>
                                        <p:tgtEl>
                                          <p:spTgt spid="93"/>
                                        </p:tgtEl>
                                        <p:attrNameLst>
                                          <p:attrName>style.visibility</p:attrName>
                                        </p:attrNameLst>
                                      </p:cBhvr>
                                      <p:to>
                                        <p:strVal val="visible"/>
                                      </p:to>
                                    </p:set>
                                    <p:animEffect transition="in" filter="wipe(up)">
                                      <p:cBhvr>
                                        <p:cTn id="103" dur="500"/>
                                        <p:tgtEl>
                                          <p:spTgt spid="93"/>
                                        </p:tgtEl>
                                      </p:cBhvr>
                                    </p:animEffect>
                                  </p:childTnLst>
                                </p:cTn>
                              </p:par>
                            </p:childTnLst>
                          </p:cTn>
                        </p:par>
                        <p:par>
                          <p:cTn id="104" fill="hold">
                            <p:stCondLst>
                              <p:cond delay="12500"/>
                            </p:stCondLst>
                            <p:childTnLst>
                              <p:par>
                                <p:cTn id="105" presetID="22" presetClass="entr" presetSubtype="8" fill="hold" grpId="0" nodeType="afterEffect">
                                  <p:stCondLst>
                                    <p:cond delay="0"/>
                                  </p:stCondLst>
                                  <p:childTnLst>
                                    <p:set>
                                      <p:cBhvr>
                                        <p:cTn id="106" dur="1" fill="hold">
                                          <p:stCondLst>
                                            <p:cond delay="0"/>
                                          </p:stCondLst>
                                        </p:cTn>
                                        <p:tgtEl>
                                          <p:spTgt spid="215"/>
                                        </p:tgtEl>
                                        <p:attrNameLst>
                                          <p:attrName>style.visibility</p:attrName>
                                        </p:attrNameLst>
                                      </p:cBhvr>
                                      <p:to>
                                        <p:strVal val="visible"/>
                                      </p:to>
                                    </p:set>
                                    <p:animEffect transition="in" filter="wipe(left)">
                                      <p:cBhvr>
                                        <p:cTn id="107" dur="500"/>
                                        <p:tgtEl>
                                          <p:spTgt spid="215"/>
                                        </p:tgtEl>
                                      </p:cBhvr>
                                    </p:animEffect>
                                  </p:childTnLst>
                                </p:cTn>
                              </p:par>
                            </p:childTnLst>
                          </p:cTn>
                        </p:par>
                        <p:par>
                          <p:cTn id="108" fill="hold">
                            <p:stCondLst>
                              <p:cond delay="13000"/>
                            </p:stCondLst>
                            <p:childTnLst>
                              <p:par>
                                <p:cTn id="109" presetID="22" presetClass="entr" presetSubtype="8" fill="hold" grpId="0" nodeType="afterEffect">
                                  <p:stCondLst>
                                    <p:cond delay="0"/>
                                  </p:stCondLst>
                                  <p:childTnLst>
                                    <p:set>
                                      <p:cBhvr>
                                        <p:cTn id="110" dur="1" fill="hold">
                                          <p:stCondLst>
                                            <p:cond delay="0"/>
                                          </p:stCondLst>
                                        </p:cTn>
                                        <p:tgtEl>
                                          <p:spTgt spid="216"/>
                                        </p:tgtEl>
                                        <p:attrNameLst>
                                          <p:attrName>style.visibility</p:attrName>
                                        </p:attrNameLst>
                                      </p:cBhvr>
                                      <p:to>
                                        <p:strVal val="visible"/>
                                      </p:to>
                                    </p:set>
                                    <p:animEffect transition="in" filter="wipe(left)">
                                      <p:cBhvr>
                                        <p:cTn id="111" dur="500"/>
                                        <p:tgtEl>
                                          <p:spTgt spid="216"/>
                                        </p:tgtEl>
                                      </p:cBhvr>
                                    </p:animEffect>
                                  </p:childTnLst>
                                </p:cTn>
                              </p:par>
                            </p:childTnLst>
                          </p:cTn>
                        </p:par>
                        <p:par>
                          <p:cTn id="112" fill="hold">
                            <p:stCondLst>
                              <p:cond delay="13500"/>
                            </p:stCondLst>
                            <p:childTnLst>
                              <p:par>
                                <p:cTn id="113" presetID="22" presetClass="entr" presetSubtype="8" fill="hold" grpId="0" nodeType="afterEffect">
                                  <p:stCondLst>
                                    <p:cond delay="0"/>
                                  </p:stCondLst>
                                  <p:childTnLst>
                                    <p:set>
                                      <p:cBhvr>
                                        <p:cTn id="114" dur="1" fill="hold">
                                          <p:stCondLst>
                                            <p:cond delay="0"/>
                                          </p:stCondLst>
                                        </p:cTn>
                                        <p:tgtEl>
                                          <p:spTgt spid="217"/>
                                        </p:tgtEl>
                                        <p:attrNameLst>
                                          <p:attrName>style.visibility</p:attrName>
                                        </p:attrNameLst>
                                      </p:cBhvr>
                                      <p:to>
                                        <p:strVal val="visible"/>
                                      </p:to>
                                    </p:set>
                                    <p:animEffect transition="in" filter="wipe(left)">
                                      <p:cBhvr>
                                        <p:cTn id="115" dur="500"/>
                                        <p:tgtEl>
                                          <p:spTgt spid="217"/>
                                        </p:tgtEl>
                                      </p:cBhvr>
                                    </p:animEffect>
                                  </p:childTnLst>
                                </p:cTn>
                              </p:par>
                            </p:childTnLst>
                          </p:cTn>
                        </p:par>
                        <p:par>
                          <p:cTn id="116" fill="hold">
                            <p:stCondLst>
                              <p:cond delay="14000"/>
                            </p:stCondLst>
                            <p:childTnLst>
                              <p:par>
                                <p:cTn id="117" presetID="22" presetClass="entr" presetSubtype="8" fill="hold" grpId="0" nodeType="afterEffect">
                                  <p:stCondLst>
                                    <p:cond delay="0"/>
                                  </p:stCondLst>
                                  <p:childTnLst>
                                    <p:set>
                                      <p:cBhvr>
                                        <p:cTn id="118" dur="1" fill="hold">
                                          <p:stCondLst>
                                            <p:cond delay="0"/>
                                          </p:stCondLst>
                                        </p:cTn>
                                        <p:tgtEl>
                                          <p:spTgt spid="218"/>
                                        </p:tgtEl>
                                        <p:attrNameLst>
                                          <p:attrName>style.visibility</p:attrName>
                                        </p:attrNameLst>
                                      </p:cBhvr>
                                      <p:to>
                                        <p:strVal val="visible"/>
                                      </p:to>
                                    </p:set>
                                    <p:animEffect transition="in" filter="wipe(left)">
                                      <p:cBhvr>
                                        <p:cTn id="119" dur="500"/>
                                        <p:tgtEl>
                                          <p:spTgt spid="218"/>
                                        </p:tgtEl>
                                      </p:cBhvr>
                                    </p:animEffect>
                                  </p:childTnLst>
                                </p:cTn>
                              </p:par>
                            </p:childTnLst>
                          </p:cTn>
                        </p:par>
                        <p:par>
                          <p:cTn id="120" fill="hold">
                            <p:stCondLst>
                              <p:cond delay="14500"/>
                            </p:stCondLst>
                            <p:childTnLst>
                              <p:par>
                                <p:cTn id="121" presetID="22" presetClass="entr" presetSubtype="8" fill="hold" grpId="0" nodeType="afterEffect">
                                  <p:stCondLst>
                                    <p:cond delay="0"/>
                                  </p:stCondLst>
                                  <p:childTnLst>
                                    <p:set>
                                      <p:cBhvr>
                                        <p:cTn id="122" dur="1" fill="hold">
                                          <p:stCondLst>
                                            <p:cond delay="0"/>
                                          </p:stCondLst>
                                        </p:cTn>
                                        <p:tgtEl>
                                          <p:spTgt spid="219"/>
                                        </p:tgtEl>
                                        <p:attrNameLst>
                                          <p:attrName>style.visibility</p:attrName>
                                        </p:attrNameLst>
                                      </p:cBhvr>
                                      <p:to>
                                        <p:strVal val="visible"/>
                                      </p:to>
                                    </p:set>
                                    <p:animEffect transition="in" filter="wipe(left)">
                                      <p:cBhvr>
                                        <p:cTn id="123" dur="500"/>
                                        <p:tgtEl>
                                          <p:spTgt spid="219"/>
                                        </p:tgtEl>
                                      </p:cBhvr>
                                    </p:animEffect>
                                  </p:childTnLst>
                                </p:cTn>
                              </p:par>
                            </p:childTnLst>
                          </p:cTn>
                        </p:par>
                        <p:par>
                          <p:cTn id="124" fill="hold">
                            <p:stCondLst>
                              <p:cond delay="15000"/>
                            </p:stCondLst>
                            <p:childTnLst>
                              <p:par>
                                <p:cTn id="125" presetID="22" presetClass="entr" presetSubtype="8" fill="hold" grpId="0" nodeType="afterEffect">
                                  <p:stCondLst>
                                    <p:cond delay="0"/>
                                  </p:stCondLst>
                                  <p:childTnLst>
                                    <p:set>
                                      <p:cBhvr>
                                        <p:cTn id="126" dur="1" fill="hold">
                                          <p:stCondLst>
                                            <p:cond delay="0"/>
                                          </p:stCondLst>
                                        </p:cTn>
                                        <p:tgtEl>
                                          <p:spTgt spid="220"/>
                                        </p:tgtEl>
                                        <p:attrNameLst>
                                          <p:attrName>style.visibility</p:attrName>
                                        </p:attrNameLst>
                                      </p:cBhvr>
                                      <p:to>
                                        <p:strVal val="visible"/>
                                      </p:to>
                                    </p:set>
                                    <p:animEffect transition="in" filter="wipe(left)">
                                      <p:cBhvr>
                                        <p:cTn id="127" dur="500"/>
                                        <p:tgtEl>
                                          <p:spTgt spid="220"/>
                                        </p:tgtEl>
                                      </p:cBhvr>
                                    </p:animEffect>
                                  </p:childTnLst>
                                </p:cTn>
                              </p:par>
                            </p:childTnLst>
                          </p:cTn>
                        </p:par>
                        <p:par>
                          <p:cTn id="128" fill="hold">
                            <p:stCondLst>
                              <p:cond delay="15500"/>
                            </p:stCondLst>
                            <p:childTnLst>
                              <p:par>
                                <p:cTn id="129" presetID="22" presetClass="entr" presetSubtype="8" fill="hold" grpId="0" nodeType="afterEffect">
                                  <p:stCondLst>
                                    <p:cond delay="0"/>
                                  </p:stCondLst>
                                  <p:childTnLst>
                                    <p:set>
                                      <p:cBhvr>
                                        <p:cTn id="130" dur="1" fill="hold">
                                          <p:stCondLst>
                                            <p:cond delay="0"/>
                                          </p:stCondLst>
                                        </p:cTn>
                                        <p:tgtEl>
                                          <p:spTgt spid="221"/>
                                        </p:tgtEl>
                                        <p:attrNameLst>
                                          <p:attrName>style.visibility</p:attrName>
                                        </p:attrNameLst>
                                      </p:cBhvr>
                                      <p:to>
                                        <p:strVal val="visible"/>
                                      </p:to>
                                    </p:set>
                                    <p:animEffect transition="in" filter="wipe(left)">
                                      <p:cBhvr>
                                        <p:cTn id="131" dur="500"/>
                                        <p:tgtEl>
                                          <p:spTgt spid="221"/>
                                        </p:tgtEl>
                                      </p:cBhvr>
                                    </p:animEffect>
                                  </p:childTnLst>
                                </p:cTn>
                              </p:par>
                            </p:childTnLst>
                          </p:cTn>
                        </p:par>
                        <p:par>
                          <p:cTn id="132" fill="hold">
                            <p:stCondLst>
                              <p:cond delay="16000"/>
                            </p:stCondLst>
                            <p:childTnLst>
                              <p:par>
                                <p:cTn id="133" presetID="22" presetClass="entr" presetSubtype="1" fill="hold" nodeType="afterEffect">
                                  <p:stCondLst>
                                    <p:cond delay="0"/>
                                  </p:stCondLst>
                                  <p:childTnLst>
                                    <p:set>
                                      <p:cBhvr>
                                        <p:cTn id="134" dur="1" fill="hold">
                                          <p:stCondLst>
                                            <p:cond delay="0"/>
                                          </p:stCondLst>
                                        </p:cTn>
                                        <p:tgtEl>
                                          <p:spTgt spid="79"/>
                                        </p:tgtEl>
                                        <p:attrNameLst>
                                          <p:attrName>style.visibility</p:attrName>
                                        </p:attrNameLst>
                                      </p:cBhvr>
                                      <p:to>
                                        <p:strVal val="visible"/>
                                      </p:to>
                                    </p:set>
                                    <p:animEffect transition="in" filter="wipe(up)">
                                      <p:cBhvr>
                                        <p:cTn id="135" dur="500"/>
                                        <p:tgtEl>
                                          <p:spTgt spid="79"/>
                                        </p:tgtEl>
                                      </p:cBhvr>
                                    </p:animEffect>
                                  </p:childTnLst>
                                </p:cTn>
                              </p:par>
                            </p:childTnLst>
                          </p:cTn>
                        </p:par>
                        <p:par>
                          <p:cTn id="136" fill="hold">
                            <p:stCondLst>
                              <p:cond delay="16500"/>
                            </p:stCondLst>
                            <p:childTnLst>
                              <p:par>
                                <p:cTn id="137" presetID="22" presetClass="entr" presetSubtype="8" fill="hold" grpId="0" nodeType="afterEffect">
                                  <p:stCondLst>
                                    <p:cond delay="0"/>
                                  </p:stCondLst>
                                  <p:childTnLst>
                                    <p:set>
                                      <p:cBhvr>
                                        <p:cTn id="138" dur="1" fill="hold">
                                          <p:stCondLst>
                                            <p:cond delay="0"/>
                                          </p:stCondLst>
                                        </p:cTn>
                                        <p:tgtEl>
                                          <p:spTgt spid="222"/>
                                        </p:tgtEl>
                                        <p:attrNameLst>
                                          <p:attrName>style.visibility</p:attrName>
                                        </p:attrNameLst>
                                      </p:cBhvr>
                                      <p:to>
                                        <p:strVal val="visible"/>
                                      </p:to>
                                    </p:set>
                                    <p:animEffect transition="in" filter="wipe(left)">
                                      <p:cBhvr>
                                        <p:cTn id="139" dur="500"/>
                                        <p:tgtEl>
                                          <p:spTgt spid="222"/>
                                        </p:tgtEl>
                                      </p:cBhvr>
                                    </p:animEffect>
                                  </p:childTnLst>
                                </p:cTn>
                              </p:par>
                            </p:childTnLst>
                          </p:cTn>
                        </p:par>
                        <p:par>
                          <p:cTn id="140" fill="hold">
                            <p:stCondLst>
                              <p:cond delay="17000"/>
                            </p:stCondLst>
                            <p:childTnLst>
                              <p:par>
                                <p:cTn id="141" presetID="22" presetClass="entr" presetSubtype="8" fill="hold" grpId="0" nodeType="afterEffect">
                                  <p:stCondLst>
                                    <p:cond delay="0"/>
                                  </p:stCondLst>
                                  <p:childTnLst>
                                    <p:set>
                                      <p:cBhvr>
                                        <p:cTn id="142" dur="1" fill="hold">
                                          <p:stCondLst>
                                            <p:cond delay="0"/>
                                          </p:stCondLst>
                                        </p:cTn>
                                        <p:tgtEl>
                                          <p:spTgt spid="223"/>
                                        </p:tgtEl>
                                        <p:attrNameLst>
                                          <p:attrName>style.visibility</p:attrName>
                                        </p:attrNameLst>
                                      </p:cBhvr>
                                      <p:to>
                                        <p:strVal val="visible"/>
                                      </p:to>
                                    </p:set>
                                    <p:animEffect transition="in" filter="wipe(left)">
                                      <p:cBhvr>
                                        <p:cTn id="143" dur="500"/>
                                        <p:tgtEl>
                                          <p:spTgt spid="223"/>
                                        </p:tgtEl>
                                      </p:cBhvr>
                                    </p:animEffect>
                                  </p:childTnLst>
                                </p:cTn>
                              </p:par>
                            </p:childTnLst>
                          </p:cTn>
                        </p:par>
                        <p:par>
                          <p:cTn id="144" fill="hold">
                            <p:stCondLst>
                              <p:cond delay="17500"/>
                            </p:stCondLst>
                            <p:childTnLst>
                              <p:par>
                                <p:cTn id="145" presetID="22" presetClass="entr" presetSubtype="8" fill="hold" grpId="0" nodeType="afterEffect">
                                  <p:stCondLst>
                                    <p:cond delay="0"/>
                                  </p:stCondLst>
                                  <p:childTnLst>
                                    <p:set>
                                      <p:cBhvr>
                                        <p:cTn id="146" dur="1" fill="hold">
                                          <p:stCondLst>
                                            <p:cond delay="0"/>
                                          </p:stCondLst>
                                        </p:cTn>
                                        <p:tgtEl>
                                          <p:spTgt spid="224"/>
                                        </p:tgtEl>
                                        <p:attrNameLst>
                                          <p:attrName>style.visibility</p:attrName>
                                        </p:attrNameLst>
                                      </p:cBhvr>
                                      <p:to>
                                        <p:strVal val="visible"/>
                                      </p:to>
                                    </p:set>
                                    <p:animEffect transition="in" filter="wipe(left)">
                                      <p:cBhvr>
                                        <p:cTn id="147" dur="500"/>
                                        <p:tgtEl>
                                          <p:spTgt spid="224"/>
                                        </p:tgtEl>
                                      </p:cBhvr>
                                    </p:animEffect>
                                  </p:childTnLst>
                                </p:cTn>
                              </p:par>
                            </p:childTnLst>
                          </p:cTn>
                        </p:par>
                        <p:par>
                          <p:cTn id="148" fill="hold">
                            <p:stCondLst>
                              <p:cond delay="18000"/>
                            </p:stCondLst>
                            <p:childTnLst>
                              <p:par>
                                <p:cTn id="149" presetID="22" presetClass="entr" presetSubtype="8" fill="hold" grpId="0" nodeType="afterEffect">
                                  <p:stCondLst>
                                    <p:cond delay="0"/>
                                  </p:stCondLst>
                                  <p:childTnLst>
                                    <p:set>
                                      <p:cBhvr>
                                        <p:cTn id="150" dur="1" fill="hold">
                                          <p:stCondLst>
                                            <p:cond delay="0"/>
                                          </p:stCondLst>
                                        </p:cTn>
                                        <p:tgtEl>
                                          <p:spTgt spid="225"/>
                                        </p:tgtEl>
                                        <p:attrNameLst>
                                          <p:attrName>style.visibility</p:attrName>
                                        </p:attrNameLst>
                                      </p:cBhvr>
                                      <p:to>
                                        <p:strVal val="visible"/>
                                      </p:to>
                                    </p:set>
                                    <p:animEffect transition="in" filter="wipe(left)">
                                      <p:cBhvr>
                                        <p:cTn id="151" dur="500"/>
                                        <p:tgtEl>
                                          <p:spTgt spid="225"/>
                                        </p:tgtEl>
                                      </p:cBhvr>
                                    </p:animEffect>
                                  </p:childTnLst>
                                </p:cTn>
                              </p:par>
                            </p:childTnLst>
                          </p:cTn>
                        </p:par>
                        <p:par>
                          <p:cTn id="152" fill="hold">
                            <p:stCondLst>
                              <p:cond delay="18500"/>
                            </p:stCondLst>
                            <p:childTnLst>
                              <p:par>
                                <p:cTn id="153" presetID="22" presetClass="entr" presetSubtype="8" fill="hold" grpId="0" nodeType="afterEffect">
                                  <p:stCondLst>
                                    <p:cond delay="0"/>
                                  </p:stCondLst>
                                  <p:childTnLst>
                                    <p:set>
                                      <p:cBhvr>
                                        <p:cTn id="154" dur="1" fill="hold">
                                          <p:stCondLst>
                                            <p:cond delay="0"/>
                                          </p:stCondLst>
                                        </p:cTn>
                                        <p:tgtEl>
                                          <p:spTgt spid="226"/>
                                        </p:tgtEl>
                                        <p:attrNameLst>
                                          <p:attrName>style.visibility</p:attrName>
                                        </p:attrNameLst>
                                      </p:cBhvr>
                                      <p:to>
                                        <p:strVal val="visible"/>
                                      </p:to>
                                    </p:set>
                                    <p:animEffect transition="in" filter="wipe(left)">
                                      <p:cBhvr>
                                        <p:cTn id="155" dur="500"/>
                                        <p:tgtEl>
                                          <p:spTgt spid="226"/>
                                        </p:tgtEl>
                                      </p:cBhvr>
                                    </p:animEffect>
                                  </p:childTnLst>
                                </p:cTn>
                              </p:par>
                            </p:childTnLst>
                          </p:cTn>
                        </p:par>
                        <p:par>
                          <p:cTn id="156" fill="hold">
                            <p:stCondLst>
                              <p:cond delay="19000"/>
                            </p:stCondLst>
                            <p:childTnLst>
                              <p:par>
                                <p:cTn id="157" presetID="22" presetClass="entr" presetSubtype="8" fill="hold" grpId="0" nodeType="afterEffect">
                                  <p:stCondLst>
                                    <p:cond delay="0"/>
                                  </p:stCondLst>
                                  <p:childTnLst>
                                    <p:set>
                                      <p:cBhvr>
                                        <p:cTn id="158" dur="1" fill="hold">
                                          <p:stCondLst>
                                            <p:cond delay="0"/>
                                          </p:stCondLst>
                                        </p:cTn>
                                        <p:tgtEl>
                                          <p:spTgt spid="227"/>
                                        </p:tgtEl>
                                        <p:attrNameLst>
                                          <p:attrName>style.visibility</p:attrName>
                                        </p:attrNameLst>
                                      </p:cBhvr>
                                      <p:to>
                                        <p:strVal val="visible"/>
                                      </p:to>
                                    </p:set>
                                    <p:animEffect transition="in" filter="wipe(left)">
                                      <p:cBhvr>
                                        <p:cTn id="159" dur="500"/>
                                        <p:tgtEl>
                                          <p:spTgt spid="227"/>
                                        </p:tgtEl>
                                      </p:cBhvr>
                                    </p:animEffect>
                                  </p:childTnLst>
                                </p:cTn>
                              </p:par>
                            </p:childTnLst>
                          </p:cTn>
                        </p:par>
                        <p:par>
                          <p:cTn id="160" fill="hold">
                            <p:stCondLst>
                              <p:cond delay="19500"/>
                            </p:stCondLst>
                            <p:childTnLst>
                              <p:par>
                                <p:cTn id="161" presetID="22" presetClass="entr" presetSubtype="8" fill="hold" grpId="0" nodeType="afterEffect">
                                  <p:stCondLst>
                                    <p:cond delay="0"/>
                                  </p:stCondLst>
                                  <p:childTnLst>
                                    <p:set>
                                      <p:cBhvr>
                                        <p:cTn id="162" dur="1" fill="hold">
                                          <p:stCondLst>
                                            <p:cond delay="0"/>
                                          </p:stCondLst>
                                        </p:cTn>
                                        <p:tgtEl>
                                          <p:spTgt spid="228"/>
                                        </p:tgtEl>
                                        <p:attrNameLst>
                                          <p:attrName>style.visibility</p:attrName>
                                        </p:attrNameLst>
                                      </p:cBhvr>
                                      <p:to>
                                        <p:strVal val="visible"/>
                                      </p:to>
                                    </p:set>
                                    <p:animEffect transition="in" filter="wipe(left)">
                                      <p:cBhvr>
                                        <p:cTn id="163" dur="500"/>
                                        <p:tgtEl>
                                          <p:spTgt spid="2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p:bldP spid="195" grpId="0"/>
      <p:bldP spid="196" grpId="0"/>
      <p:bldP spid="197" grpId="0"/>
      <p:bldP spid="198" grpId="0"/>
      <p:bldP spid="199" grpId="0"/>
      <p:bldP spid="200" grpId="0"/>
      <p:bldP spid="201" grpId="0"/>
      <p:bldP spid="202" grpId="0"/>
      <p:bldP spid="203" grpId="0"/>
      <p:bldP spid="204" grpId="0"/>
      <p:bldP spid="205" grpId="0"/>
      <p:bldP spid="206" grpId="0"/>
      <p:bldP spid="207" grpId="0"/>
      <p:bldP spid="208" grpId="0"/>
      <p:bldP spid="209" grpId="0"/>
      <p:bldP spid="210" grpId="0"/>
      <p:bldP spid="211" grpId="0"/>
      <p:bldP spid="212" grpId="0"/>
      <p:bldP spid="213" grpId="0"/>
      <p:bldP spid="214" grpId="0"/>
      <p:bldP spid="215" grpId="0"/>
      <p:bldP spid="216" grpId="0"/>
      <p:bldP spid="217" grpId="0"/>
      <p:bldP spid="218" grpId="0"/>
      <p:bldP spid="219" grpId="0"/>
      <p:bldP spid="220" grpId="0"/>
      <p:bldP spid="221" grpId="0"/>
      <p:bldP spid="222" grpId="0"/>
      <p:bldP spid="223" grpId="0"/>
      <p:bldP spid="224" grpId="0"/>
      <p:bldP spid="225" grpId="0"/>
      <p:bldP spid="226" grpId="0"/>
      <p:bldP spid="227" grpId="0"/>
      <p:bldP spid="228"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Table Slide</a:t>
            </a:r>
            <a:endParaRPr lang="en-US" dirty="0"/>
          </a:p>
        </p:txBody>
      </p:sp>
      <p:sp>
        <p:nvSpPr>
          <p:cNvPr id="3" name="Text Placeholder 2"/>
          <p:cNvSpPr>
            <a:spLocks noGrp="1"/>
          </p:cNvSpPr>
          <p:nvPr>
            <p:ph type="body" sz="half" idx="2"/>
          </p:nvPr>
        </p:nvSpPr>
        <p:spPr/>
        <p:txBody>
          <a:bodyPr/>
          <a:lstStyle/>
          <a:p>
            <a:r>
              <a:rPr lang="en-US" smtClean="0"/>
              <a:t>Table Slide</a:t>
            </a:r>
            <a:endParaRPr lang="en-US" dirty="0"/>
          </a:p>
        </p:txBody>
      </p:sp>
      <p:sp>
        <p:nvSpPr>
          <p:cNvPr id="58" name="Rectangle 57"/>
          <p:cNvSpPr/>
          <p:nvPr/>
        </p:nvSpPr>
        <p:spPr bwMode="auto">
          <a:xfrm>
            <a:off x="3048000" y="2667000"/>
            <a:ext cx="1676400" cy="762000"/>
          </a:xfrm>
          <a:prstGeom prst="rect">
            <a:avLst/>
          </a:prstGeom>
          <a:solidFill>
            <a:schemeClr val="accent1"/>
          </a:solidFill>
          <a:ln w="9525">
            <a:solidFill>
              <a:schemeClr val="accent1"/>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 name="Rectangle 58"/>
          <p:cNvSpPr/>
          <p:nvPr/>
        </p:nvSpPr>
        <p:spPr bwMode="auto">
          <a:xfrm>
            <a:off x="4724400" y="2667000"/>
            <a:ext cx="1676400" cy="762000"/>
          </a:xfrm>
          <a:prstGeom prst="rect">
            <a:avLst/>
          </a:prstGeom>
          <a:solidFill>
            <a:schemeClr val="accent2"/>
          </a:solidFill>
          <a:ln w="9525">
            <a:solidFill>
              <a:schemeClr val="accent2"/>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1" name="Rectangle 60"/>
          <p:cNvSpPr/>
          <p:nvPr/>
        </p:nvSpPr>
        <p:spPr bwMode="auto">
          <a:xfrm>
            <a:off x="6400800" y="2667000"/>
            <a:ext cx="1676400" cy="762000"/>
          </a:xfrm>
          <a:prstGeom prst="rect">
            <a:avLst/>
          </a:prstGeom>
          <a:solidFill>
            <a:schemeClr val="accent3"/>
          </a:solidFill>
          <a:ln w="9525">
            <a:solidFill>
              <a:schemeClr val="accent3"/>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2" name="Rectangle 61"/>
          <p:cNvSpPr/>
          <p:nvPr/>
        </p:nvSpPr>
        <p:spPr bwMode="auto">
          <a:xfrm>
            <a:off x="3048000" y="34290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3" name="Rectangle 62"/>
          <p:cNvSpPr/>
          <p:nvPr/>
        </p:nvSpPr>
        <p:spPr bwMode="auto">
          <a:xfrm>
            <a:off x="3048000" y="38862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 name="Rectangle 63"/>
          <p:cNvSpPr/>
          <p:nvPr/>
        </p:nvSpPr>
        <p:spPr bwMode="auto">
          <a:xfrm>
            <a:off x="3048000" y="43434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 name="Rectangle 64"/>
          <p:cNvSpPr/>
          <p:nvPr/>
        </p:nvSpPr>
        <p:spPr bwMode="auto">
          <a:xfrm>
            <a:off x="3048000" y="48006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6" name="Rectangle 65"/>
          <p:cNvSpPr/>
          <p:nvPr/>
        </p:nvSpPr>
        <p:spPr bwMode="auto">
          <a:xfrm>
            <a:off x="4724400" y="34290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 name="Rectangle 66"/>
          <p:cNvSpPr/>
          <p:nvPr/>
        </p:nvSpPr>
        <p:spPr bwMode="auto">
          <a:xfrm>
            <a:off x="4724400" y="38862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 name="Rectangle 67"/>
          <p:cNvSpPr/>
          <p:nvPr/>
        </p:nvSpPr>
        <p:spPr bwMode="auto">
          <a:xfrm>
            <a:off x="4724400" y="43434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9" name="Rectangle 68"/>
          <p:cNvSpPr/>
          <p:nvPr/>
        </p:nvSpPr>
        <p:spPr bwMode="auto">
          <a:xfrm>
            <a:off x="4724400" y="48006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0" name="Rectangle 69"/>
          <p:cNvSpPr/>
          <p:nvPr/>
        </p:nvSpPr>
        <p:spPr bwMode="auto">
          <a:xfrm>
            <a:off x="6400800" y="34290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1" name="Rectangle 70"/>
          <p:cNvSpPr/>
          <p:nvPr/>
        </p:nvSpPr>
        <p:spPr bwMode="auto">
          <a:xfrm>
            <a:off x="6400800" y="38862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 name="Rectangle 71"/>
          <p:cNvSpPr/>
          <p:nvPr/>
        </p:nvSpPr>
        <p:spPr bwMode="auto">
          <a:xfrm>
            <a:off x="6400800" y="43434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3" name="Rectangle 72"/>
          <p:cNvSpPr/>
          <p:nvPr/>
        </p:nvSpPr>
        <p:spPr bwMode="auto">
          <a:xfrm>
            <a:off x="6400800" y="4800600"/>
            <a:ext cx="1676400" cy="4572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 name="Freeform 47"/>
          <p:cNvSpPr>
            <a:spLocks noChangeAspect="1" noEditPoints="1"/>
          </p:cNvSpPr>
          <p:nvPr/>
        </p:nvSpPr>
        <p:spPr bwMode="auto">
          <a:xfrm>
            <a:off x="3760467" y="3531863"/>
            <a:ext cx="251475" cy="251475"/>
          </a:xfrm>
          <a:custGeom>
            <a:avLst/>
            <a:gdLst/>
            <a:ahLst/>
            <a:cxnLst>
              <a:cxn ang="0">
                <a:pos x="27" y="55"/>
              </a:cxn>
              <a:cxn ang="0">
                <a:pos x="0" y="27"/>
              </a:cxn>
              <a:cxn ang="0">
                <a:pos x="27" y="0"/>
              </a:cxn>
              <a:cxn ang="0">
                <a:pos x="55" y="27"/>
              </a:cxn>
              <a:cxn ang="0">
                <a:pos x="27" y="55"/>
              </a:cxn>
              <a:cxn ang="0">
                <a:pos x="45" y="26"/>
              </a:cxn>
              <a:cxn ang="0">
                <a:pos x="45" y="22"/>
              </a:cxn>
              <a:cxn ang="0">
                <a:pos x="41" y="19"/>
              </a:cxn>
              <a:cxn ang="0">
                <a:pos x="38" y="19"/>
              </a:cxn>
              <a:cxn ang="0">
                <a:pos x="27" y="30"/>
              </a:cxn>
              <a:cxn ang="0">
                <a:pos x="16" y="19"/>
              </a:cxn>
              <a:cxn ang="0">
                <a:pos x="13" y="19"/>
              </a:cxn>
              <a:cxn ang="0">
                <a:pos x="9" y="22"/>
              </a:cxn>
              <a:cxn ang="0">
                <a:pos x="9" y="26"/>
              </a:cxn>
              <a:cxn ang="0">
                <a:pos x="26" y="42"/>
              </a:cxn>
              <a:cxn ang="0">
                <a:pos x="29" y="42"/>
              </a:cxn>
              <a:cxn ang="0">
                <a:pos x="45" y="26"/>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6"/>
                </a:moveTo>
                <a:cubicBezTo>
                  <a:pt x="46" y="25"/>
                  <a:pt x="46" y="23"/>
                  <a:pt x="45" y="22"/>
                </a:cubicBezTo>
                <a:cubicBezTo>
                  <a:pt x="41" y="19"/>
                  <a:pt x="41" y="19"/>
                  <a:pt x="41" y="19"/>
                </a:cubicBezTo>
                <a:cubicBezTo>
                  <a:pt x="40" y="18"/>
                  <a:pt x="39" y="18"/>
                  <a:pt x="38" y="19"/>
                </a:cubicBezTo>
                <a:cubicBezTo>
                  <a:pt x="27" y="30"/>
                  <a:pt x="27" y="30"/>
                  <a:pt x="27" y="30"/>
                </a:cubicBezTo>
                <a:cubicBezTo>
                  <a:pt x="16" y="19"/>
                  <a:pt x="16" y="19"/>
                  <a:pt x="16" y="19"/>
                </a:cubicBezTo>
                <a:cubicBezTo>
                  <a:pt x="15" y="18"/>
                  <a:pt x="14" y="18"/>
                  <a:pt x="13" y="19"/>
                </a:cubicBezTo>
                <a:cubicBezTo>
                  <a:pt x="9" y="22"/>
                  <a:pt x="9" y="22"/>
                  <a:pt x="9" y="22"/>
                </a:cubicBezTo>
                <a:cubicBezTo>
                  <a:pt x="8" y="23"/>
                  <a:pt x="8" y="25"/>
                  <a:pt x="9" y="26"/>
                </a:cubicBezTo>
                <a:cubicBezTo>
                  <a:pt x="26" y="42"/>
                  <a:pt x="26" y="42"/>
                  <a:pt x="26" y="42"/>
                </a:cubicBezTo>
                <a:cubicBezTo>
                  <a:pt x="26" y="43"/>
                  <a:pt x="28" y="43"/>
                  <a:pt x="29" y="42"/>
                </a:cubicBezTo>
                <a:lnTo>
                  <a:pt x="45" y="2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62"/>
          <p:cNvSpPr>
            <a:spLocks noChangeAspect="1" noEditPoints="1"/>
          </p:cNvSpPr>
          <p:nvPr/>
        </p:nvSpPr>
        <p:spPr bwMode="auto">
          <a:xfrm>
            <a:off x="5436867" y="4448379"/>
            <a:ext cx="251475" cy="247247"/>
          </a:xfrm>
          <a:custGeom>
            <a:avLst/>
            <a:gdLst/>
            <a:ahLst/>
            <a:cxnLst>
              <a:cxn ang="0">
                <a:pos x="27" y="54"/>
              </a:cxn>
              <a:cxn ang="0">
                <a:pos x="0" y="27"/>
              </a:cxn>
              <a:cxn ang="0">
                <a:pos x="27" y="0"/>
              </a:cxn>
              <a:cxn ang="0">
                <a:pos x="55" y="27"/>
              </a:cxn>
              <a:cxn ang="0">
                <a:pos x="27" y="54"/>
              </a:cxn>
              <a:cxn ang="0">
                <a:pos x="40" y="33"/>
              </a:cxn>
              <a:cxn ang="0">
                <a:pos x="34" y="27"/>
              </a:cxn>
              <a:cxn ang="0">
                <a:pos x="40" y="20"/>
              </a:cxn>
              <a:cxn ang="0">
                <a:pos x="41" y="19"/>
              </a:cxn>
              <a:cxn ang="0">
                <a:pos x="40" y="17"/>
              </a:cxn>
              <a:cxn ang="0">
                <a:pos x="37" y="14"/>
              </a:cxn>
              <a:cxn ang="0">
                <a:pos x="35" y="13"/>
              </a:cxn>
              <a:cxn ang="0">
                <a:pos x="34" y="14"/>
              </a:cxn>
              <a:cxn ang="0">
                <a:pos x="27" y="20"/>
              </a:cxn>
              <a:cxn ang="0">
                <a:pos x="21" y="14"/>
              </a:cxn>
              <a:cxn ang="0">
                <a:pos x="19" y="13"/>
              </a:cxn>
              <a:cxn ang="0">
                <a:pos x="17" y="14"/>
              </a:cxn>
              <a:cxn ang="0">
                <a:pos x="14" y="17"/>
              </a:cxn>
              <a:cxn ang="0">
                <a:pos x="14" y="19"/>
              </a:cxn>
              <a:cxn ang="0">
                <a:pos x="14" y="20"/>
              </a:cxn>
              <a:cxn ang="0">
                <a:pos x="21" y="27"/>
              </a:cxn>
              <a:cxn ang="0">
                <a:pos x="14" y="33"/>
              </a:cxn>
              <a:cxn ang="0">
                <a:pos x="14" y="35"/>
              </a:cxn>
              <a:cxn ang="0">
                <a:pos x="14" y="37"/>
              </a:cxn>
              <a:cxn ang="0">
                <a:pos x="17" y="40"/>
              </a:cxn>
              <a:cxn ang="0">
                <a:pos x="19" y="41"/>
              </a:cxn>
              <a:cxn ang="0">
                <a:pos x="21" y="40"/>
              </a:cxn>
              <a:cxn ang="0">
                <a:pos x="27" y="33"/>
              </a:cxn>
              <a:cxn ang="0">
                <a:pos x="34" y="40"/>
              </a:cxn>
              <a:cxn ang="0">
                <a:pos x="35" y="41"/>
              </a:cxn>
              <a:cxn ang="0">
                <a:pos x="37" y="40"/>
              </a:cxn>
              <a:cxn ang="0">
                <a:pos x="40" y="37"/>
              </a:cxn>
              <a:cxn ang="0">
                <a:pos x="41" y="35"/>
              </a:cxn>
              <a:cxn ang="0">
                <a:pos x="40" y="33"/>
              </a:cxn>
            </a:cxnLst>
            <a:rect l="0" t="0" r="r" b="b"/>
            <a:pathLst>
              <a:path w="55" h="54">
                <a:moveTo>
                  <a:pt x="27" y="54"/>
                </a:moveTo>
                <a:cubicBezTo>
                  <a:pt x="12" y="54"/>
                  <a:pt x="0" y="42"/>
                  <a:pt x="0" y="27"/>
                </a:cubicBezTo>
                <a:cubicBezTo>
                  <a:pt x="0" y="12"/>
                  <a:pt x="12" y="0"/>
                  <a:pt x="27" y="0"/>
                </a:cubicBezTo>
                <a:cubicBezTo>
                  <a:pt x="42" y="0"/>
                  <a:pt x="55" y="12"/>
                  <a:pt x="55" y="27"/>
                </a:cubicBezTo>
                <a:cubicBezTo>
                  <a:pt x="55" y="42"/>
                  <a:pt x="42" y="54"/>
                  <a:pt x="27" y="54"/>
                </a:cubicBezTo>
                <a:close/>
                <a:moveTo>
                  <a:pt x="40" y="33"/>
                </a:moveTo>
                <a:cubicBezTo>
                  <a:pt x="34" y="27"/>
                  <a:pt x="34" y="27"/>
                  <a:pt x="34" y="27"/>
                </a:cubicBezTo>
                <a:cubicBezTo>
                  <a:pt x="40" y="20"/>
                  <a:pt x="40" y="20"/>
                  <a:pt x="40" y="20"/>
                </a:cubicBezTo>
                <a:cubicBezTo>
                  <a:pt x="41" y="20"/>
                  <a:pt x="41" y="19"/>
                  <a:pt x="41" y="19"/>
                </a:cubicBezTo>
                <a:cubicBezTo>
                  <a:pt x="41" y="18"/>
                  <a:pt x="41" y="18"/>
                  <a:pt x="40" y="17"/>
                </a:cubicBezTo>
                <a:cubicBezTo>
                  <a:pt x="37" y="14"/>
                  <a:pt x="37" y="14"/>
                  <a:pt x="37" y="14"/>
                </a:cubicBezTo>
                <a:cubicBezTo>
                  <a:pt x="36" y="14"/>
                  <a:pt x="36" y="13"/>
                  <a:pt x="35" y="13"/>
                </a:cubicBezTo>
                <a:cubicBezTo>
                  <a:pt x="35" y="13"/>
                  <a:pt x="34" y="14"/>
                  <a:pt x="34" y="14"/>
                </a:cubicBezTo>
                <a:cubicBezTo>
                  <a:pt x="27" y="20"/>
                  <a:pt x="27" y="20"/>
                  <a:pt x="27" y="20"/>
                </a:cubicBezTo>
                <a:cubicBezTo>
                  <a:pt x="21" y="14"/>
                  <a:pt x="21" y="14"/>
                  <a:pt x="21" y="14"/>
                </a:cubicBezTo>
                <a:cubicBezTo>
                  <a:pt x="20" y="14"/>
                  <a:pt x="20" y="13"/>
                  <a:pt x="19" y="13"/>
                </a:cubicBezTo>
                <a:cubicBezTo>
                  <a:pt x="19" y="13"/>
                  <a:pt x="18" y="14"/>
                  <a:pt x="17" y="14"/>
                </a:cubicBezTo>
                <a:cubicBezTo>
                  <a:pt x="14" y="17"/>
                  <a:pt x="14" y="17"/>
                  <a:pt x="14" y="17"/>
                </a:cubicBezTo>
                <a:cubicBezTo>
                  <a:pt x="14" y="18"/>
                  <a:pt x="14" y="18"/>
                  <a:pt x="14" y="19"/>
                </a:cubicBezTo>
                <a:cubicBezTo>
                  <a:pt x="14" y="19"/>
                  <a:pt x="14" y="20"/>
                  <a:pt x="14" y="20"/>
                </a:cubicBezTo>
                <a:cubicBezTo>
                  <a:pt x="21" y="27"/>
                  <a:pt x="21" y="27"/>
                  <a:pt x="21" y="27"/>
                </a:cubicBezTo>
                <a:cubicBezTo>
                  <a:pt x="14" y="33"/>
                  <a:pt x="14" y="33"/>
                  <a:pt x="14" y="33"/>
                </a:cubicBezTo>
                <a:cubicBezTo>
                  <a:pt x="14" y="34"/>
                  <a:pt x="14" y="34"/>
                  <a:pt x="14" y="35"/>
                </a:cubicBezTo>
                <a:cubicBezTo>
                  <a:pt x="14" y="36"/>
                  <a:pt x="14" y="36"/>
                  <a:pt x="14" y="37"/>
                </a:cubicBezTo>
                <a:cubicBezTo>
                  <a:pt x="17" y="40"/>
                  <a:pt x="17" y="40"/>
                  <a:pt x="17" y="40"/>
                </a:cubicBezTo>
                <a:cubicBezTo>
                  <a:pt x="18" y="40"/>
                  <a:pt x="19" y="41"/>
                  <a:pt x="19" y="41"/>
                </a:cubicBezTo>
                <a:cubicBezTo>
                  <a:pt x="20" y="41"/>
                  <a:pt x="20" y="40"/>
                  <a:pt x="21" y="40"/>
                </a:cubicBezTo>
                <a:cubicBezTo>
                  <a:pt x="27" y="33"/>
                  <a:pt x="27" y="33"/>
                  <a:pt x="27" y="33"/>
                </a:cubicBezTo>
                <a:cubicBezTo>
                  <a:pt x="34" y="40"/>
                  <a:pt x="34" y="40"/>
                  <a:pt x="34" y="40"/>
                </a:cubicBezTo>
                <a:cubicBezTo>
                  <a:pt x="34" y="40"/>
                  <a:pt x="35" y="41"/>
                  <a:pt x="35" y="41"/>
                </a:cubicBezTo>
                <a:cubicBezTo>
                  <a:pt x="36" y="41"/>
                  <a:pt x="36" y="40"/>
                  <a:pt x="37" y="40"/>
                </a:cubicBezTo>
                <a:cubicBezTo>
                  <a:pt x="40" y="37"/>
                  <a:pt x="40" y="37"/>
                  <a:pt x="40" y="37"/>
                </a:cubicBezTo>
                <a:cubicBezTo>
                  <a:pt x="41" y="36"/>
                  <a:pt x="41" y="36"/>
                  <a:pt x="41" y="35"/>
                </a:cubicBezTo>
                <a:cubicBezTo>
                  <a:pt x="41" y="34"/>
                  <a:pt x="41" y="34"/>
                  <a:pt x="40" y="33"/>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162"/>
          <p:cNvSpPr>
            <a:spLocks noChangeAspect="1" noEditPoints="1"/>
          </p:cNvSpPr>
          <p:nvPr/>
        </p:nvSpPr>
        <p:spPr bwMode="auto">
          <a:xfrm>
            <a:off x="3760467" y="4905579"/>
            <a:ext cx="251475" cy="247247"/>
          </a:xfrm>
          <a:custGeom>
            <a:avLst/>
            <a:gdLst/>
            <a:ahLst/>
            <a:cxnLst>
              <a:cxn ang="0">
                <a:pos x="27" y="54"/>
              </a:cxn>
              <a:cxn ang="0">
                <a:pos x="0" y="27"/>
              </a:cxn>
              <a:cxn ang="0">
                <a:pos x="27" y="0"/>
              </a:cxn>
              <a:cxn ang="0">
                <a:pos x="55" y="27"/>
              </a:cxn>
              <a:cxn ang="0">
                <a:pos x="27" y="54"/>
              </a:cxn>
              <a:cxn ang="0">
                <a:pos x="40" y="33"/>
              </a:cxn>
              <a:cxn ang="0">
                <a:pos x="34" y="27"/>
              </a:cxn>
              <a:cxn ang="0">
                <a:pos x="40" y="20"/>
              </a:cxn>
              <a:cxn ang="0">
                <a:pos x="41" y="19"/>
              </a:cxn>
              <a:cxn ang="0">
                <a:pos x="40" y="17"/>
              </a:cxn>
              <a:cxn ang="0">
                <a:pos x="37" y="14"/>
              </a:cxn>
              <a:cxn ang="0">
                <a:pos x="35" y="13"/>
              </a:cxn>
              <a:cxn ang="0">
                <a:pos x="34" y="14"/>
              </a:cxn>
              <a:cxn ang="0">
                <a:pos x="27" y="20"/>
              </a:cxn>
              <a:cxn ang="0">
                <a:pos x="21" y="14"/>
              </a:cxn>
              <a:cxn ang="0">
                <a:pos x="19" y="13"/>
              </a:cxn>
              <a:cxn ang="0">
                <a:pos x="17" y="14"/>
              </a:cxn>
              <a:cxn ang="0">
                <a:pos x="14" y="17"/>
              </a:cxn>
              <a:cxn ang="0">
                <a:pos x="14" y="19"/>
              </a:cxn>
              <a:cxn ang="0">
                <a:pos x="14" y="20"/>
              </a:cxn>
              <a:cxn ang="0">
                <a:pos x="21" y="27"/>
              </a:cxn>
              <a:cxn ang="0">
                <a:pos x="14" y="33"/>
              </a:cxn>
              <a:cxn ang="0">
                <a:pos x="14" y="35"/>
              </a:cxn>
              <a:cxn ang="0">
                <a:pos x="14" y="37"/>
              </a:cxn>
              <a:cxn ang="0">
                <a:pos x="17" y="40"/>
              </a:cxn>
              <a:cxn ang="0">
                <a:pos x="19" y="41"/>
              </a:cxn>
              <a:cxn ang="0">
                <a:pos x="21" y="40"/>
              </a:cxn>
              <a:cxn ang="0">
                <a:pos x="27" y="33"/>
              </a:cxn>
              <a:cxn ang="0">
                <a:pos x="34" y="40"/>
              </a:cxn>
              <a:cxn ang="0">
                <a:pos x="35" y="41"/>
              </a:cxn>
              <a:cxn ang="0">
                <a:pos x="37" y="40"/>
              </a:cxn>
              <a:cxn ang="0">
                <a:pos x="40" y="37"/>
              </a:cxn>
              <a:cxn ang="0">
                <a:pos x="41" y="35"/>
              </a:cxn>
              <a:cxn ang="0">
                <a:pos x="40" y="33"/>
              </a:cxn>
            </a:cxnLst>
            <a:rect l="0" t="0" r="r" b="b"/>
            <a:pathLst>
              <a:path w="55" h="54">
                <a:moveTo>
                  <a:pt x="27" y="54"/>
                </a:moveTo>
                <a:cubicBezTo>
                  <a:pt x="12" y="54"/>
                  <a:pt x="0" y="42"/>
                  <a:pt x="0" y="27"/>
                </a:cubicBezTo>
                <a:cubicBezTo>
                  <a:pt x="0" y="12"/>
                  <a:pt x="12" y="0"/>
                  <a:pt x="27" y="0"/>
                </a:cubicBezTo>
                <a:cubicBezTo>
                  <a:pt x="42" y="0"/>
                  <a:pt x="55" y="12"/>
                  <a:pt x="55" y="27"/>
                </a:cubicBezTo>
                <a:cubicBezTo>
                  <a:pt x="55" y="42"/>
                  <a:pt x="42" y="54"/>
                  <a:pt x="27" y="54"/>
                </a:cubicBezTo>
                <a:close/>
                <a:moveTo>
                  <a:pt x="40" y="33"/>
                </a:moveTo>
                <a:cubicBezTo>
                  <a:pt x="34" y="27"/>
                  <a:pt x="34" y="27"/>
                  <a:pt x="34" y="27"/>
                </a:cubicBezTo>
                <a:cubicBezTo>
                  <a:pt x="40" y="20"/>
                  <a:pt x="40" y="20"/>
                  <a:pt x="40" y="20"/>
                </a:cubicBezTo>
                <a:cubicBezTo>
                  <a:pt x="41" y="20"/>
                  <a:pt x="41" y="19"/>
                  <a:pt x="41" y="19"/>
                </a:cubicBezTo>
                <a:cubicBezTo>
                  <a:pt x="41" y="18"/>
                  <a:pt x="41" y="18"/>
                  <a:pt x="40" y="17"/>
                </a:cubicBezTo>
                <a:cubicBezTo>
                  <a:pt x="37" y="14"/>
                  <a:pt x="37" y="14"/>
                  <a:pt x="37" y="14"/>
                </a:cubicBezTo>
                <a:cubicBezTo>
                  <a:pt x="36" y="14"/>
                  <a:pt x="36" y="13"/>
                  <a:pt x="35" y="13"/>
                </a:cubicBezTo>
                <a:cubicBezTo>
                  <a:pt x="35" y="13"/>
                  <a:pt x="34" y="14"/>
                  <a:pt x="34" y="14"/>
                </a:cubicBezTo>
                <a:cubicBezTo>
                  <a:pt x="27" y="20"/>
                  <a:pt x="27" y="20"/>
                  <a:pt x="27" y="20"/>
                </a:cubicBezTo>
                <a:cubicBezTo>
                  <a:pt x="21" y="14"/>
                  <a:pt x="21" y="14"/>
                  <a:pt x="21" y="14"/>
                </a:cubicBezTo>
                <a:cubicBezTo>
                  <a:pt x="20" y="14"/>
                  <a:pt x="20" y="13"/>
                  <a:pt x="19" y="13"/>
                </a:cubicBezTo>
                <a:cubicBezTo>
                  <a:pt x="19" y="13"/>
                  <a:pt x="18" y="14"/>
                  <a:pt x="17" y="14"/>
                </a:cubicBezTo>
                <a:cubicBezTo>
                  <a:pt x="14" y="17"/>
                  <a:pt x="14" y="17"/>
                  <a:pt x="14" y="17"/>
                </a:cubicBezTo>
                <a:cubicBezTo>
                  <a:pt x="14" y="18"/>
                  <a:pt x="14" y="18"/>
                  <a:pt x="14" y="19"/>
                </a:cubicBezTo>
                <a:cubicBezTo>
                  <a:pt x="14" y="19"/>
                  <a:pt x="14" y="20"/>
                  <a:pt x="14" y="20"/>
                </a:cubicBezTo>
                <a:cubicBezTo>
                  <a:pt x="21" y="27"/>
                  <a:pt x="21" y="27"/>
                  <a:pt x="21" y="27"/>
                </a:cubicBezTo>
                <a:cubicBezTo>
                  <a:pt x="14" y="33"/>
                  <a:pt x="14" y="33"/>
                  <a:pt x="14" y="33"/>
                </a:cubicBezTo>
                <a:cubicBezTo>
                  <a:pt x="14" y="34"/>
                  <a:pt x="14" y="34"/>
                  <a:pt x="14" y="35"/>
                </a:cubicBezTo>
                <a:cubicBezTo>
                  <a:pt x="14" y="36"/>
                  <a:pt x="14" y="36"/>
                  <a:pt x="14" y="37"/>
                </a:cubicBezTo>
                <a:cubicBezTo>
                  <a:pt x="17" y="40"/>
                  <a:pt x="17" y="40"/>
                  <a:pt x="17" y="40"/>
                </a:cubicBezTo>
                <a:cubicBezTo>
                  <a:pt x="18" y="40"/>
                  <a:pt x="19" y="41"/>
                  <a:pt x="19" y="41"/>
                </a:cubicBezTo>
                <a:cubicBezTo>
                  <a:pt x="20" y="41"/>
                  <a:pt x="20" y="40"/>
                  <a:pt x="21" y="40"/>
                </a:cubicBezTo>
                <a:cubicBezTo>
                  <a:pt x="27" y="33"/>
                  <a:pt x="27" y="33"/>
                  <a:pt x="27" y="33"/>
                </a:cubicBezTo>
                <a:cubicBezTo>
                  <a:pt x="34" y="40"/>
                  <a:pt x="34" y="40"/>
                  <a:pt x="34" y="40"/>
                </a:cubicBezTo>
                <a:cubicBezTo>
                  <a:pt x="34" y="40"/>
                  <a:pt x="35" y="41"/>
                  <a:pt x="35" y="41"/>
                </a:cubicBezTo>
                <a:cubicBezTo>
                  <a:pt x="36" y="41"/>
                  <a:pt x="36" y="40"/>
                  <a:pt x="37" y="40"/>
                </a:cubicBezTo>
                <a:cubicBezTo>
                  <a:pt x="40" y="37"/>
                  <a:pt x="40" y="37"/>
                  <a:pt x="40" y="37"/>
                </a:cubicBezTo>
                <a:cubicBezTo>
                  <a:pt x="41" y="36"/>
                  <a:pt x="41" y="36"/>
                  <a:pt x="41" y="35"/>
                </a:cubicBezTo>
                <a:cubicBezTo>
                  <a:pt x="41" y="34"/>
                  <a:pt x="41" y="34"/>
                  <a:pt x="40" y="33"/>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62"/>
          <p:cNvSpPr>
            <a:spLocks noChangeAspect="1" noEditPoints="1"/>
          </p:cNvSpPr>
          <p:nvPr/>
        </p:nvSpPr>
        <p:spPr bwMode="auto">
          <a:xfrm>
            <a:off x="7113264" y="3533979"/>
            <a:ext cx="251475" cy="247247"/>
          </a:xfrm>
          <a:custGeom>
            <a:avLst/>
            <a:gdLst/>
            <a:ahLst/>
            <a:cxnLst>
              <a:cxn ang="0">
                <a:pos x="27" y="54"/>
              </a:cxn>
              <a:cxn ang="0">
                <a:pos x="0" y="27"/>
              </a:cxn>
              <a:cxn ang="0">
                <a:pos x="27" y="0"/>
              </a:cxn>
              <a:cxn ang="0">
                <a:pos x="55" y="27"/>
              </a:cxn>
              <a:cxn ang="0">
                <a:pos x="27" y="54"/>
              </a:cxn>
              <a:cxn ang="0">
                <a:pos x="40" y="33"/>
              </a:cxn>
              <a:cxn ang="0">
                <a:pos x="34" y="27"/>
              </a:cxn>
              <a:cxn ang="0">
                <a:pos x="40" y="20"/>
              </a:cxn>
              <a:cxn ang="0">
                <a:pos x="41" y="19"/>
              </a:cxn>
              <a:cxn ang="0">
                <a:pos x="40" y="17"/>
              </a:cxn>
              <a:cxn ang="0">
                <a:pos x="37" y="14"/>
              </a:cxn>
              <a:cxn ang="0">
                <a:pos x="35" y="13"/>
              </a:cxn>
              <a:cxn ang="0">
                <a:pos x="34" y="14"/>
              </a:cxn>
              <a:cxn ang="0">
                <a:pos x="27" y="20"/>
              </a:cxn>
              <a:cxn ang="0">
                <a:pos x="21" y="14"/>
              </a:cxn>
              <a:cxn ang="0">
                <a:pos x="19" y="13"/>
              </a:cxn>
              <a:cxn ang="0">
                <a:pos x="17" y="14"/>
              </a:cxn>
              <a:cxn ang="0">
                <a:pos x="14" y="17"/>
              </a:cxn>
              <a:cxn ang="0">
                <a:pos x="14" y="19"/>
              </a:cxn>
              <a:cxn ang="0">
                <a:pos x="14" y="20"/>
              </a:cxn>
              <a:cxn ang="0">
                <a:pos x="21" y="27"/>
              </a:cxn>
              <a:cxn ang="0">
                <a:pos x="14" y="33"/>
              </a:cxn>
              <a:cxn ang="0">
                <a:pos x="14" y="35"/>
              </a:cxn>
              <a:cxn ang="0">
                <a:pos x="14" y="37"/>
              </a:cxn>
              <a:cxn ang="0">
                <a:pos x="17" y="40"/>
              </a:cxn>
              <a:cxn ang="0">
                <a:pos x="19" y="41"/>
              </a:cxn>
              <a:cxn ang="0">
                <a:pos x="21" y="40"/>
              </a:cxn>
              <a:cxn ang="0">
                <a:pos x="27" y="33"/>
              </a:cxn>
              <a:cxn ang="0">
                <a:pos x="34" y="40"/>
              </a:cxn>
              <a:cxn ang="0">
                <a:pos x="35" y="41"/>
              </a:cxn>
              <a:cxn ang="0">
                <a:pos x="37" y="40"/>
              </a:cxn>
              <a:cxn ang="0">
                <a:pos x="40" y="37"/>
              </a:cxn>
              <a:cxn ang="0">
                <a:pos x="41" y="35"/>
              </a:cxn>
              <a:cxn ang="0">
                <a:pos x="40" y="33"/>
              </a:cxn>
            </a:cxnLst>
            <a:rect l="0" t="0" r="r" b="b"/>
            <a:pathLst>
              <a:path w="55" h="54">
                <a:moveTo>
                  <a:pt x="27" y="54"/>
                </a:moveTo>
                <a:cubicBezTo>
                  <a:pt x="12" y="54"/>
                  <a:pt x="0" y="42"/>
                  <a:pt x="0" y="27"/>
                </a:cubicBezTo>
                <a:cubicBezTo>
                  <a:pt x="0" y="12"/>
                  <a:pt x="12" y="0"/>
                  <a:pt x="27" y="0"/>
                </a:cubicBezTo>
                <a:cubicBezTo>
                  <a:pt x="42" y="0"/>
                  <a:pt x="55" y="12"/>
                  <a:pt x="55" y="27"/>
                </a:cubicBezTo>
                <a:cubicBezTo>
                  <a:pt x="55" y="42"/>
                  <a:pt x="42" y="54"/>
                  <a:pt x="27" y="54"/>
                </a:cubicBezTo>
                <a:close/>
                <a:moveTo>
                  <a:pt x="40" y="33"/>
                </a:moveTo>
                <a:cubicBezTo>
                  <a:pt x="34" y="27"/>
                  <a:pt x="34" y="27"/>
                  <a:pt x="34" y="27"/>
                </a:cubicBezTo>
                <a:cubicBezTo>
                  <a:pt x="40" y="20"/>
                  <a:pt x="40" y="20"/>
                  <a:pt x="40" y="20"/>
                </a:cubicBezTo>
                <a:cubicBezTo>
                  <a:pt x="41" y="20"/>
                  <a:pt x="41" y="19"/>
                  <a:pt x="41" y="19"/>
                </a:cubicBezTo>
                <a:cubicBezTo>
                  <a:pt x="41" y="18"/>
                  <a:pt x="41" y="18"/>
                  <a:pt x="40" y="17"/>
                </a:cubicBezTo>
                <a:cubicBezTo>
                  <a:pt x="37" y="14"/>
                  <a:pt x="37" y="14"/>
                  <a:pt x="37" y="14"/>
                </a:cubicBezTo>
                <a:cubicBezTo>
                  <a:pt x="36" y="14"/>
                  <a:pt x="36" y="13"/>
                  <a:pt x="35" y="13"/>
                </a:cubicBezTo>
                <a:cubicBezTo>
                  <a:pt x="35" y="13"/>
                  <a:pt x="34" y="14"/>
                  <a:pt x="34" y="14"/>
                </a:cubicBezTo>
                <a:cubicBezTo>
                  <a:pt x="27" y="20"/>
                  <a:pt x="27" y="20"/>
                  <a:pt x="27" y="20"/>
                </a:cubicBezTo>
                <a:cubicBezTo>
                  <a:pt x="21" y="14"/>
                  <a:pt x="21" y="14"/>
                  <a:pt x="21" y="14"/>
                </a:cubicBezTo>
                <a:cubicBezTo>
                  <a:pt x="20" y="14"/>
                  <a:pt x="20" y="13"/>
                  <a:pt x="19" y="13"/>
                </a:cubicBezTo>
                <a:cubicBezTo>
                  <a:pt x="19" y="13"/>
                  <a:pt x="18" y="14"/>
                  <a:pt x="17" y="14"/>
                </a:cubicBezTo>
                <a:cubicBezTo>
                  <a:pt x="14" y="17"/>
                  <a:pt x="14" y="17"/>
                  <a:pt x="14" y="17"/>
                </a:cubicBezTo>
                <a:cubicBezTo>
                  <a:pt x="14" y="18"/>
                  <a:pt x="14" y="18"/>
                  <a:pt x="14" y="19"/>
                </a:cubicBezTo>
                <a:cubicBezTo>
                  <a:pt x="14" y="19"/>
                  <a:pt x="14" y="20"/>
                  <a:pt x="14" y="20"/>
                </a:cubicBezTo>
                <a:cubicBezTo>
                  <a:pt x="21" y="27"/>
                  <a:pt x="21" y="27"/>
                  <a:pt x="21" y="27"/>
                </a:cubicBezTo>
                <a:cubicBezTo>
                  <a:pt x="14" y="33"/>
                  <a:pt x="14" y="33"/>
                  <a:pt x="14" y="33"/>
                </a:cubicBezTo>
                <a:cubicBezTo>
                  <a:pt x="14" y="34"/>
                  <a:pt x="14" y="34"/>
                  <a:pt x="14" y="35"/>
                </a:cubicBezTo>
                <a:cubicBezTo>
                  <a:pt x="14" y="36"/>
                  <a:pt x="14" y="36"/>
                  <a:pt x="14" y="37"/>
                </a:cubicBezTo>
                <a:cubicBezTo>
                  <a:pt x="17" y="40"/>
                  <a:pt x="17" y="40"/>
                  <a:pt x="17" y="40"/>
                </a:cubicBezTo>
                <a:cubicBezTo>
                  <a:pt x="18" y="40"/>
                  <a:pt x="19" y="41"/>
                  <a:pt x="19" y="41"/>
                </a:cubicBezTo>
                <a:cubicBezTo>
                  <a:pt x="20" y="41"/>
                  <a:pt x="20" y="40"/>
                  <a:pt x="21" y="40"/>
                </a:cubicBezTo>
                <a:cubicBezTo>
                  <a:pt x="27" y="33"/>
                  <a:pt x="27" y="33"/>
                  <a:pt x="27" y="33"/>
                </a:cubicBezTo>
                <a:cubicBezTo>
                  <a:pt x="34" y="40"/>
                  <a:pt x="34" y="40"/>
                  <a:pt x="34" y="40"/>
                </a:cubicBezTo>
                <a:cubicBezTo>
                  <a:pt x="34" y="40"/>
                  <a:pt x="35" y="41"/>
                  <a:pt x="35" y="41"/>
                </a:cubicBezTo>
                <a:cubicBezTo>
                  <a:pt x="36" y="41"/>
                  <a:pt x="36" y="40"/>
                  <a:pt x="37" y="40"/>
                </a:cubicBezTo>
                <a:cubicBezTo>
                  <a:pt x="40" y="37"/>
                  <a:pt x="40" y="37"/>
                  <a:pt x="40" y="37"/>
                </a:cubicBezTo>
                <a:cubicBezTo>
                  <a:pt x="41" y="36"/>
                  <a:pt x="41" y="36"/>
                  <a:pt x="41" y="35"/>
                </a:cubicBezTo>
                <a:cubicBezTo>
                  <a:pt x="41" y="34"/>
                  <a:pt x="41" y="34"/>
                  <a:pt x="40" y="3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62"/>
          <p:cNvSpPr>
            <a:spLocks noChangeAspect="1" noEditPoints="1"/>
          </p:cNvSpPr>
          <p:nvPr/>
        </p:nvSpPr>
        <p:spPr bwMode="auto">
          <a:xfrm>
            <a:off x="7113264" y="4905579"/>
            <a:ext cx="251475" cy="247247"/>
          </a:xfrm>
          <a:custGeom>
            <a:avLst/>
            <a:gdLst/>
            <a:ahLst/>
            <a:cxnLst>
              <a:cxn ang="0">
                <a:pos x="27" y="54"/>
              </a:cxn>
              <a:cxn ang="0">
                <a:pos x="0" y="27"/>
              </a:cxn>
              <a:cxn ang="0">
                <a:pos x="27" y="0"/>
              </a:cxn>
              <a:cxn ang="0">
                <a:pos x="55" y="27"/>
              </a:cxn>
              <a:cxn ang="0">
                <a:pos x="27" y="54"/>
              </a:cxn>
              <a:cxn ang="0">
                <a:pos x="40" y="33"/>
              </a:cxn>
              <a:cxn ang="0">
                <a:pos x="34" y="27"/>
              </a:cxn>
              <a:cxn ang="0">
                <a:pos x="40" y="20"/>
              </a:cxn>
              <a:cxn ang="0">
                <a:pos x="41" y="19"/>
              </a:cxn>
              <a:cxn ang="0">
                <a:pos x="40" y="17"/>
              </a:cxn>
              <a:cxn ang="0">
                <a:pos x="37" y="14"/>
              </a:cxn>
              <a:cxn ang="0">
                <a:pos x="35" y="13"/>
              </a:cxn>
              <a:cxn ang="0">
                <a:pos x="34" y="14"/>
              </a:cxn>
              <a:cxn ang="0">
                <a:pos x="27" y="20"/>
              </a:cxn>
              <a:cxn ang="0">
                <a:pos x="21" y="14"/>
              </a:cxn>
              <a:cxn ang="0">
                <a:pos x="19" y="13"/>
              </a:cxn>
              <a:cxn ang="0">
                <a:pos x="17" y="14"/>
              </a:cxn>
              <a:cxn ang="0">
                <a:pos x="14" y="17"/>
              </a:cxn>
              <a:cxn ang="0">
                <a:pos x="14" y="19"/>
              </a:cxn>
              <a:cxn ang="0">
                <a:pos x="14" y="20"/>
              </a:cxn>
              <a:cxn ang="0">
                <a:pos x="21" y="27"/>
              </a:cxn>
              <a:cxn ang="0">
                <a:pos x="14" y="33"/>
              </a:cxn>
              <a:cxn ang="0">
                <a:pos x="14" y="35"/>
              </a:cxn>
              <a:cxn ang="0">
                <a:pos x="14" y="37"/>
              </a:cxn>
              <a:cxn ang="0">
                <a:pos x="17" y="40"/>
              </a:cxn>
              <a:cxn ang="0">
                <a:pos x="19" y="41"/>
              </a:cxn>
              <a:cxn ang="0">
                <a:pos x="21" y="40"/>
              </a:cxn>
              <a:cxn ang="0">
                <a:pos x="27" y="33"/>
              </a:cxn>
              <a:cxn ang="0">
                <a:pos x="34" y="40"/>
              </a:cxn>
              <a:cxn ang="0">
                <a:pos x="35" y="41"/>
              </a:cxn>
              <a:cxn ang="0">
                <a:pos x="37" y="40"/>
              </a:cxn>
              <a:cxn ang="0">
                <a:pos x="40" y="37"/>
              </a:cxn>
              <a:cxn ang="0">
                <a:pos x="41" y="35"/>
              </a:cxn>
              <a:cxn ang="0">
                <a:pos x="40" y="33"/>
              </a:cxn>
            </a:cxnLst>
            <a:rect l="0" t="0" r="r" b="b"/>
            <a:pathLst>
              <a:path w="55" h="54">
                <a:moveTo>
                  <a:pt x="27" y="54"/>
                </a:moveTo>
                <a:cubicBezTo>
                  <a:pt x="12" y="54"/>
                  <a:pt x="0" y="42"/>
                  <a:pt x="0" y="27"/>
                </a:cubicBezTo>
                <a:cubicBezTo>
                  <a:pt x="0" y="12"/>
                  <a:pt x="12" y="0"/>
                  <a:pt x="27" y="0"/>
                </a:cubicBezTo>
                <a:cubicBezTo>
                  <a:pt x="42" y="0"/>
                  <a:pt x="55" y="12"/>
                  <a:pt x="55" y="27"/>
                </a:cubicBezTo>
                <a:cubicBezTo>
                  <a:pt x="55" y="42"/>
                  <a:pt x="42" y="54"/>
                  <a:pt x="27" y="54"/>
                </a:cubicBezTo>
                <a:close/>
                <a:moveTo>
                  <a:pt x="40" y="33"/>
                </a:moveTo>
                <a:cubicBezTo>
                  <a:pt x="34" y="27"/>
                  <a:pt x="34" y="27"/>
                  <a:pt x="34" y="27"/>
                </a:cubicBezTo>
                <a:cubicBezTo>
                  <a:pt x="40" y="20"/>
                  <a:pt x="40" y="20"/>
                  <a:pt x="40" y="20"/>
                </a:cubicBezTo>
                <a:cubicBezTo>
                  <a:pt x="41" y="20"/>
                  <a:pt x="41" y="19"/>
                  <a:pt x="41" y="19"/>
                </a:cubicBezTo>
                <a:cubicBezTo>
                  <a:pt x="41" y="18"/>
                  <a:pt x="41" y="18"/>
                  <a:pt x="40" y="17"/>
                </a:cubicBezTo>
                <a:cubicBezTo>
                  <a:pt x="37" y="14"/>
                  <a:pt x="37" y="14"/>
                  <a:pt x="37" y="14"/>
                </a:cubicBezTo>
                <a:cubicBezTo>
                  <a:pt x="36" y="14"/>
                  <a:pt x="36" y="13"/>
                  <a:pt x="35" y="13"/>
                </a:cubicBezTo>
                <a:cubicBezTo>
                  <a:pt x="35" y="13"/>
                  <a:pt x="34" y="14"/>
                  <a:pt x="34" y="14"/>
                </a:cubicBezTo>
                <a:cubicBezTo>
                  <a:pt x="27" y="20"/>
                  <a:pt x="27" y="20"/>
                  <a:pt x="27" y="20"/>
                </a:cubicBezTo>
                <a:cubicBezTo>
                  <a:pt x="21" y="14"/>
                  <a:pt x="21" y="14"/>
                  <a:pt x="21" y="14"/>
                </a:cubicBezTo>
                <a:cubicBezTo>
                  <a:pt x="20" y="14"/>
                  <a:pt x="20" y="13"/>
                  <a:pt x="19" y="13"/>
                </a:cubicBezTo>
                <a:cubicBezTo>
                  <a:pt x="19" y="13"/>
                  <a:pt x="18" y="14"/>
                  <a:pt x="17" y="14"/>
                </a:cubicBezTo>
                <a:cubicBezTo>
                  <a:pt x="14" y="17"/>
                  <a:pt x="14" y="17"/>
                  <a:pt x="14" y="17"/>
                </a:cubicBezTo>
                <a:cubicBezTo>
                  <a:pt x="14" y="18"/>
                  <a:pt x="14" y="18"/>
                  <a:pt x="14" y="19"/>
                </a:cubicBezTo>
                <a:cubicBezTo>
                  <a:pt x="14" y="19"/>
                  <a:pt x="14" y="20"/>
                  <a:pt x="14" y="20"/>
                </a:cubicBezTo>
                <a:cubicBezTo>
                  <a:pt x="21" y="27"/>
                  <a:pt x="21" y="27"/>
                  <a:pt x="21" y="27"/>
                </a:cubicBezTo>
                <a:cubicBezTo>
                  <a:pt x="14" y="33"/>
                  <a:pt x="14" y="33"/>
                  <a:pt x="14" y="33"/>
                </a:cubicBezTo>
                <a:cubicBezTo>
                  <a:pt x="14" y="34"/>
                  <a:pt x="14" y="34"/>
                  <a:pt x="14" y="35"/>
                </a:cubicBezTo>
                <a:cubicBezTo>
                  <a:pt x="14" y="36"/>
                  <a:pt x="14" y="36"/>
                  <a:pt x="14" y="37"/>
                </a:cubicBezTo>
                <a:cubicBezTo>
                  <a:pt x="17" y="40"/>
                  <a:pt x="17" y="40"/>
                  <a:pt x="17" y="40"/>
                </a:cubicBezTo>
                <a:cubicBezTo>
                  <a:pt x="18" y="40"/>
                  <a:pt x="19" y="41"/>
                  <a:pt x="19" y="41"/>
                </a:cubicBezTo>
                <a:cubicBezTo>
                  <a:pt x="20" y="41"/>
                  <a:pt x="20" y="40"/>
                  <a:pt x="21" y="40"/>
                </a:cubicBezTo>
                <a:cubicBezTo>
                  <a:pt x="27" y="33"/>
                  <a:pt x="27" y="33"/>
                  <a:pt x="27" y="33"/>
                </a:cubicBezTo>
                <a:cubicBezTo>
                  <a:pt x="34" y="40"/>
                  <a:pt x="34" y="40"/>
                  <a:pt x="34" y="40"/>
                </a:cubicBezTo>
                <a:cubicBezTo>
                  <a:pt x="34" y="40"/>
                  <a:pt x="35" y="41"/>
                  <a:pt x="35" y="41"/>
                </a:cubicBezTo>
                <a:cubicBezTo>
                  <a:pt x="36" y="41"/>
                  <a:pt x="36" y="40"/>
                  <a:pt x="37" y="40"/>
                </a:cubicBezTo>
                <a:cubicBezTo>
                  <a:pt x="40" y="37"/>
                  <a:pt x="40" y="37"/>
                  <a:pt x="40" y="37"/>
                </a:cubicBezTo>
                <a:cubicBezTo>
                  <a:pt x="41" y="36"/>
                  <a:pt x="41" y="36"/>
                  <a:pt x="41" y="35"/>
                </a:cubicBezTo>
                <a:cubicBezTo>
                  <a:pt x="41" y="34"/>
                  <a:pt x="41" y="34"/>
                  <a:pt x="40" y="3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47"/>
          <p:cNvSpPr>
            <a:spLocks noChangeAspect="1" noEditPoints="1"/>
          </p:cNvSpPr>
          <p:nvPr/>
        </p:nvSpPr>
        <p:spPr bwMode="auto">
          <a:xfrm>
            <a:off x="5436867" y="3531863"/>
            <a:ext cx="251475" cy="251475"/>
          </a:xfrm>
          <a:custGeom>
            <a:avLst/>
            <a:gdLst/>
            <a:ahLst/>
            <a:cxnLst>
              <a:cxn ang="0">
                <a:pos x="27" y="55"/>
              </a:cxn>
              <a:cxn ang="0">
                <a:pos x="0" y="27"/>
              </a:cxn>
              <a:cxn ang="0">
                <a:pos x="27" y="0"/>
              </a:cxn>
              <a:cxn ang="0">
                <a:pos x="55" y="27"/>
              </a:cxn>
              <a:cxn ang="0">
                <a:pos x="27" y="55"/>
              </a:cxn>
              <a:cxn ang="0">
                <a:pos x="45" y="26"/>
              </a:cxn>
              <a:cxn ang="0">
                <a:pos x="45" y="22"/>
              </a:cxn>
              <a:cxn ang="0">
                <a:pos x="41" y="19"/>
              </a:cxn>
              <a:cxn ang="0">
                <a:pos x="38" y="19"/>
              </a:cxn>
              <a:cxn ang="0">
                <a:pos x="27" y="30"/>
              </a:cxn>
              <a:cxn ang="0">
                <a:pos x="16" y="19"/>
              </a:cxn>
              <a:cxn ang="0">
                <a:pos x="13" y="19"/>
              </a:cxn>
              <a:cxn ang="0">
                <a:pos x="9" y="22"/>
              </a:cxn>
              <a:cxn ang="0">
                <a:pos x="9" y="26"/>
              </a:cxn>
              <a:cxn ang="0">
                <a:pos x="26" y="42"/>
              </a:cxn>
              <a:cxn ang="0">
                <a:pos x="29" y="42"/>
              </a:cxn>
              <a:cxn ang="0">
                <a:pos x="45" y="26"/>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6"/>
                </a:moveTo>
                <a:cubicBezTo>
                  <a:pt x="46" y="25"/>
                  <a:pt x="46" y="23"/>
                  <a:pt x="45" y="22"/>
                </a:cubicBezTo>
                <a:cubicBezTo>
                  <a:pt x="41" y="19"/>
                  <a:pt x="41" y="19"/>
                  <a:pt x="41" y="19"/>
                </a:cubicBezTo>
                <a:cubicBezTo>
                  <a:pt x="40" y="18"/>
                  <a:pt x="39" y="18"/>
                  <a:pt x="38" y="19"/>
                </a:cubicBezTo>
                <a:cubicBezTo>
                  <a:pt x="27" y="30"/>
                  <a:pt x="27" y="30"/>
                  <a:pt x="27" y="30"/>
                </a:cubicBezTo>
                <a:cubicBezTo>
                  <a:pt x="16" y="19"/>
                  <a:pt x="16" y="19"/>
                  <a:pt x="16" y="19"/>
                </a:cubicBezTo>
                <a:cubicBezTo>
                  <a:pt x="15" y="18"/>
                  <a:pt x="14" y="18"/>
                  <a:pt x="13" y="19"/>
                </a:cubicBezTo>
                <a:cubicBezTo>
                  <a:pt x="9" y="22"/>
                  <a:pt x="9" y="22"/>
                  <a:pt x="9" y="22"/>
                </a:cubicBezTo>
                <a:cubicBezTo>
                  <a:pt x="8" y="23"/>
                  <a:pt x="8" y="25"/>
                  <a:pt x="9" y="26"/>
                </a:cubicBezTo>
                <a:cubicBezTo>
                  <a:pt x="26" y="42"/>
                  <a:pt x="26" y="42"/>
                  <a:pt x="26" y="42"/>
                </a:cubicBezTo>
                <a:cubicBezTo>
                  <a:pt x="26" y="43"/>
                  <a:pt x="28" y="43"/>
                  <a:pt x="29" y="42"/>
                </a:cubicBezTo>
                <a:lnTo>
                  <a:pt x="45" y="2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47"/>
          <p:cNvSpPr>
            <a:spLocks noChangeAspect="1" noEditPoints="1"/>
          </p:cNvSpPr>
          <p:nvPr/>
        </p:nvSpPr>
        <p:spPr bwMode="auto">
          <a:xfrm>
            <a:off x="5436867" y="3989063"/>
            <a:ext cx="251475" cy="251475"/>
          </a:xfrm>
          <a:custGeom>
            <a:avLst/>
            <a:gdLst/>
            <a:ahLst/>
            <a:cxnLst>
              <a:cxn ang="0">
                <a:pos x="27" y="55"/>
              </a:cxn>
              <a:cxn ang="0">
                <a:pos x="0" y="27"/>
              </a:cxn>
              <a:cxn ang="0">
                <a:pos x="27" y="0"/>
              </a:cxn>
              <a:cxn ang="0">
                <a:pos x="55" y="27"/>
              </a:cxn>
              <a:cxn ang="0">
                <a:pos x="27" y="55"/>
              </a:cxn>
              <a:cxn ang="0">
                <a:pos x="45" y="26"/>
              </a:cxn>
              <a:cxn ang="0">
                <a:pos x="45" y="22"/>
              </a:cxn>
              <a:cxn ang="0">
                <a:pos x="41" y="19"/>
              </a:cxn>
              <a:cxn ang="0">
                <a:pos x="38" y="19"/>
              </a:cxn>
              <a:cxn ang="0">
                <a:pos x="27" y="30"/>
              </a:cxn>
              <a:cxn ang="0">
                <a:pos x="16" y="19"/>
              </a:cxn>
              <a:cxn ang="0">
                <a:pos x="13" y="19"/>
              </a:cxn>
              <a:cxn ang="0">
                <a:pos x="9" y="22"/>
              </a:cxn>
              <a:cxn ang="0">
                <a:pos x="9" y="26"/>
              </a:cxn>
              <a:cxn ang="0">
                <a:pos x="26" y="42"/>
              </a:cxn>
              <a:cxn ang="0">
                <a:pos x="29" y="42"/>
              </a:cxn>
              <a:cxn ang="0">
                <a:pos x="45" y="26"/>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6"/>
                </a:moveTo>
                <a:cubicBezTo>
                  <a:pt x="46" y="25"/>
                  <a:pt x="46" y="23"/>
                  <a:pt x="45" y="22"/>
                </a:cubicBezTo>
                <a:cubicBezTo>
                  <a:pt x="41" y="19"/>
                  <a:pt x="41" y="19"/>
                  <a:pt x="41" y="19"/>
                </a:cubicBezTo>
                <a:cubicBezTo>
                  <a:pt x="40" y="18"/>
                  <a:pt x="39" y="18"/>
                  <a:pt x="38" y="19"/>
                </a:cubicBezTo>
                <a:cubicBezTo>
                  <a:pt x="27" y="30"/>
                  <a:pt x="27" y="30"/>
                  <a:pt x="27" y="30"/>
                </a:cubicBezTo>
                <a:cubicBezTo>
                  <a:pt x="16" y="19"/>
                  <a:pt x="16" y="19"/>
                  <a:pt x="16" y="19"/>
                </a:cubicBezTo>
                <a:cubicBezTo>
                  <a:pt x="15" y="18"/>
                  <a:pt x="14" y="18"/>
                  <a:pt x="13" y="19"/>
                </a:cubicBezTo>
                <a:cubicBezTo>
                  <a:pt x="9" y="22"/>
                  <a:pt x="9" y="22"/>
                  <a:pt x="9" y="22"/>
                </a:cubicBezTo>
                <a:cubicBezTo>
                  <a:pt x="8" y="23"/>
                  <a:pt x="8" y="25"/>
                  <a:pt x="9" y="26"/>
                </a:cubicBezTo>
                <a:cubicBezTo>
                  <a:pt x="26" y="42"/>
                  <a:pt x="26" y="42"/>
                  <a:pt x="26" y="42"/>
                </a:cubicBezTo>
                <a:cubicBezTo>
                  <a:pt x="26" y="43"/>
                  <a:pt x="28" y="43"/>
                  <a:pt x="29" y="42"/>
                </a:cubicBezTo>
                <a:lnTo>
                  <a:pt x="45" y="2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47"/>
          <p:cNvSpPr>
            <a:spLocks noChangeAspect="1" noEditPoints="1"/>
          </p:cNvSpPr>
          <p:nvPr/>
        </p:nvSpPr>
        <p:spPr bwMode="auto">
          <a:xfrm>
            <a:off x="7113264" y="3989063"/>
            <a:ext cx="251475" cy="251475"/>
          </a:xfrm>
          <a:custGeom>
            <a:avLst/>
            <a:gdLst/>
            <a:ahLst/>
            <a:cxnLst>
              <a:cxn ang="0">
                <a:pos x="27" y="55"/>
              </a:cxn>
              <a:cxn ang="0">
                <a:pos x="0" y="27"/>
              </a:cxn>
              <a:cxn ang="0">
                <a:pos x="27" y="0"/>
              </a:cxn>
              <a:cxn ang="0">
                <a:pos x="55" y="27"/>
              </a:cxn>
              <a:cxn ang="0">
                <a:pos x="27" y="55"/>
              </a:cxn>
              <a:cxn ang="0">
                <a:pos x="45" y="26"/>
              </a:cxn>
              <a:cxn ang="0">
                <a:pos x="45" y="22"/>
              </a:cxn>
              <a:cxn ang="0">
                <a:pos x="41" y="19"/>
              </a:cxn>
              <a:cxn ang="0">
                <a:pos x="38" y="19"/>
              </a:cxn>
              <a:cxn ang="0">
                <a:pos x="27" y="30"/>
              </a:cxn>
              <a:cxn ang="0">
                <a:pos x="16" y="19"/>
              </a:cxn>
              <a:cxn ang="0">
                <a:pos x="13" y="19"/>
              </a:cxn>
              <a:cxn ang="0">
                <a:pos x="9" y="22"/>
              </a:cxn>
              <a:cxn ang="0">
                <a:pos x="9" y="26"/>
              </a:cxn>
              <a:cxn ang="0">
                <a:pos x="26" y="42"/>
              </a:cxn>
              <a:cxn ang="0">
                <a:pos x="29" y="42"/>
              </a:cxn>
              <a:cxn ang="0">
                <a:pos x="45" y="26"/>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6"/>
                </a:moveTo>
                <a:cubicBezTo>
                  <a:pt x="46" y="25"/>
                  <a:pt x="46" y="23"/>
                  <a:pt x="45" y="22"/>
                </a:cubicBezTo>
                <a:cubicBezTo>
                  <a:pt x="41" y="19"/>
                  <a:pt x="41" y="19"/>
                  <a:pt x="41" y="19"/>
                </a:cubicBezTo>
                <a:cubicBezTo>
                  <a:pt x="40" y="18"/>
                  <a:pt x="39" y="18"/>
                  <a:pt x="38" y="19"/>
                </a:cubicBezTo>
                <a:cubicBezTo>
                  <a:pt x="27" y="30"/>
                  <a:pt x="27" y="30"/>
                  <a:pt x="27" y="30"/>
                </a:cubicBezTo>
                <a:cubicBezTo>
                  <a:pt x="16" y="19"/>
                  <a:pt x="16" y="19"/>
                  <a:pt x="16" y="19"/>
                </a:cubicBezTo>
                <a:cubicBezTo>
                  <a:pt x="15" y="18"/>
                  <a:pt x="14" y="18"/>
                  <a:pt x="13" y="19"/>
                </a:cubicBezTo>
                <a:cubicBezTo>
                  <a:pt x="9" y="22"/>
                  <a:pt x="9" y="22"/>
                  <a:pt x="9" y="22"/>
                </a:cubicBezTo>
                <a:cubicBezTo>
                  <a:pt x="8" y="23"/>
                  <a:pt x="8" y="25"/>
                  <a:pt x="9" y="26"/>
                </a:cubicBezTo>
                <a:cubicBezTo>
                  <a:pt x="26" y="42"/>
                  <a:pt x="26" y="42"/>
                  <a:pt x="26" y="42"/>
                </a:cubicBezTo>
                <a:cubicBezTo>
                  <a:pt x="26" y="43"/>
                  <a:pt x="28" y="43"/>
                  <a:pt x="29" y="42"/>
                </a:cubicBezTo>
                <a:lnTo>
                  <a:pt x="45" y="2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47"/>
          <p:cNvSpPr>
            <a:spLocks noChangeAspect="1" noEditPoints="1"/>
          </p:cNvSpPr>
          <p:nvPr/>
        </p:nvSpPr>
        <p:spPr bwMode="auto">
          <a:xfrm>
            <a:off x="7113264" y="4446263"/>
            <a:ext cx="251475" cy="251475"/>
          </a:xfrm>
          <a:custGeom>
            <a:avLst/>
            <a:gdLst/>
            <a:ahLst/>
            <a:cxnLst>
              <a:cxn ang="0">
                <a:pos x="27" y="55"/>
              </a:cxn>
              <a:cxn ang="0">
                <a:pos x="0" y="27"/>
              </a:cxn>
              <a:cxn ang="0">
                <a:pos x="27" y="0"/>
              </a:cxn>
              <a:cxn ang="0">
                <a:pos x="55" y="27"/>
              </a:cxn>
              <a:cxn ang="0">
                <a:pos x="27" y="55"/>
              </a:cxn>
              <a:cxn ang="0">
                <a:pos x="45" y="26"/>
              </a:cxn>
              <a:cxn ang="0">
                <a:pos x="45" y="22"/>
              </a:cxn>
              <a:cxn ang="0">
                <a:pos x="41" y="19"/>
              </a:cxn>
              <a:cxn ang="0">
                <a:pos x="38" y="19"/>
              </a:cxn>
              <a:cxn ang="0">
                <a:pos x="27" y="30"/>
              </a:cxn>
              <a:cxn ang="0">
                <a:pos x="16" y="19"/>
              </a:cxn>
              <a:cxn ang="0">
                <a:pos x="13" y="19"/>
              </a:cxn>
              <a:cxn ang="0">
                <a:pos x="9" y="22"/>
              </a:cxn>
              <a:cxn ang="0">
                <a:pos x="9" y="26"/>
              </a:cxn>
              <a:cxn ang="0">
                <a:pos x="26" y="42"/>
              </a:cxn>
              <a:cxn ang="0">
                <a:pos x="29" y="42"/>
              </a:cxn>
              <a:cxn ang="0">
                <a:pos x="45" y="26"/>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6"/>
                </a:moveTo>
                <a:cubicBezTo>
                  <a:pt x="46" y="25"/>
                  <a:pt x="46" y="23"/>
                  <a:pt x="45" y="22"/>
                </a:cubicBezTo>
                <a:cubicBezTo>
                  <a:pt x="41" y="19"/>
                  <a:pt x="41" y="19"/>
                  <a:pt x="41" y="19"/>
                </a:cubicBezTo>
                <a:cubicBezTo>
                  <a:pt x="40" y="18"/>
                  <a:pt x="39" y="18"/>
                  <a:pt x="38" y="19"/>
                </a:cubicBezTo>
                <a:cubicBezTo>
                  <a:pt x="27" y="30"/>
                  <a:pt x="27" y="30"/>
                  <a:pt x="27" y="30"/>
                </a:cubicBezTo>
                <a:cubicBezTo>
                  <a:pt x="16" y="19"/>
                  <a:pt x="16" y="19"/>
                  <a:pt x="16" y="19"/>
                </a:cubicBezTo>
                <a:cubicBezTo>
                  <a:pt x="15" y="18"/>
                  <a:pt x="14" y="18"/>
                  <a:pt x="13" y="19"/>
                </a:cubicBezTo>
                <a:cubicBezTo>
                  <a:pt x="9" y="22"/>
                  <a:pt x="9" y="22"/>
                  <a:pt x="9" y="22"/>
                </a:cubicBezTo>
                <a:cubicBezTo>
                  <a:pt x="8" y="23"/>
                  <a:pt x="8" y="25"/>
                  <a:pt x="9" y="26"/>
                </a:cubicBezTo>
                <a:cubicBezTo>
                  <a:pt x="26" y="42"/>
                  <a:pt x="26" y="42"/>
                  <a:pt x="26" y="42"/>
                </a:cubicBezTo>
                <a:cubicBezTo>
                  <a:pt x="26" y="43"/>
                  <a:pt x="28" y="43"/>
                  <a:pt x="29" y="42"/>
                </a:cubicBezTo>
                <a:lnTo>
                  <a:pt x="45" y="2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47"/>
          <p:cNvSpPr>
            <a:spLocks noChangeAspect="1" noEditPoints="1"/>
          </p:cNvSpPr>
          <p:nvPr/>
        </p:nvSpPr>
        <p:spPr bwMode="auto">
          <a:xfrm>
            <a:off x="5436867" y="4903463"/>
            <a:ext cx="251475" cy="251475"/>
          </a:xfrm>
          <a:custGeom>
            <a:avLst/>
            <a:gdLst/>
            <a:ahLst/>
            <a:cxnLst>
              <a:cxn ang="0">
                <a:pos x="27" y="55"/>
              </a:cxn>
              <a:cxn ang="0">
                <a:pos x="0" y="27"/>
              </a:cxn>
              <a:cxn ang="0">
                <a:pos x="27" y="0"/>
              </a:cxn>
              <a:cxn ang="0">
                <a:pos x="55" y="27"/>
              </a:cxn>
              <a:cxn ang="0">
                <a:pos x="27" y="55"/>
              </a:cxn>
              <a:cxn ang="0">
                <a:pos x="45" y="26"/>
              </a:cxn>
              <a:cxn ang="0">
                <a:pos x="45" y="22"/>
              </a:cxn>
              <a:cxn ang="0">
                <a:pos x="41" y="19"/>
              </a:cxn>
              <a:cxn ang="0">
                <a:pos x="38" y="19"/>
              </a:cxn>
              <a:cxn ang="0">
                <a:pos x="27" y="30"/>
              </a:cxn>
              <a:cxn ang="0">
                <a:pos x="16" y="19"/>
              </a:cxn>
              <a:cxn ang="0">
                <a:pos x="13" y="19"/>
              </a:cxn>
              <a:cxn ang="0">
                <a:pos x="9" y="22"/>
              </a:cxn>
              <a:cxn ang="0">
                <a:pos x="9" y="26"/>
              </a:cxn>
              <a:cxn ang="0">
                <a:pos x="26" y="42"/>
              </a:cxn>
              <a:cxn ang="0">
                <a:pos x="29" y="42"/>
              </a:cxn>
              <a:cxn ang="0">
                <a:pos x="45" y="26"/>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6"/>
                </a:moveTo>
                <a:cubicBezTo>
                  <a:pt x="46" y="25"/>
                  <a:pt x="46" y="23"/>
                  <a:pt x="45" y="22"/>
                </a:cubicBezTo>
                <a:cubicBezTo>
                  <a:pt x="41" y="19"/>
                  <a:pt x="41" y="19"/>
                  <a:pt x="41" y="19"/>
                </a:cubicBezTo>
                <a:cubicBezTo>
                  <a:pt x="40" y="18"/>
                  <a:pt x="39" y="18"/>
                  <a:pt x="38" y="19"/>
                </a:cubicBezTo>
                <a:cubicBezTo>
                  <a:pt x="27" y="30"/>
                  <a:pt x="27" y="30"/>
                  <a:pt x="27" y="30"/>
                </a:cubicBezTo>
                <a:cubicBezTo>
                  <a:pt x="16" y="19"/>
                  <a:pt x="16" y="19"/>
                  <a:pt x="16" y="19"/>
                </a:cubicBezTo>
                <a:cubicBezTo>
                  <a:pt x="15" y="18"/>
                  <a:pt x="14" y="18"/>
                  <a:pt x="13" y="19"/>
                </a:cubicBezTo>
                <a:cubicBezTo>
                  <a:pt x="9" y="22"/>
                  <a:pt x="9" y="22"/>
                  <a:pt x="9" y="22"/>
                </a:cubicBezTo>
                <a:cubicBezTo>
                  <a:pt x="8" y="23"/>
                  <a:pt x="8" y="25"/>
                  <a:pt x="9" y="26"/>
                </a:cubicBezTo>
                <a:cubicBezTo>
                  <a:pt x="26" y="42"/>
                  <a:pt x="26" y="42"/>
                  <a:pt x="26" y="42"/>
                </a:cubicBezTo>
                <a:cubicBezTo>
                  <a:pt x="26" y="43"/>
                  <a:pt x="28" y="43"/>
                  <a:pt x="29" y="42"/>
                </a:cubicBezTo>
                <a:lnTo>
                  <a:pt x="45" y="2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47"/>
          <p:cNvSpPr>
            <a:spLocks noChangeAspect="1" noEditPoints="1"/>
          </p:cNvSpPr>
          <p:nvPr/>
        </p:nvSpPr>
        <p:spPr bwMode="auto">
          <a:xfrm>
            <a:off x="3760467" y="3989768"/>
            <a:ext cx="251475" cy="251475"/>
          </a:xfrm>
          <a:custGeom>
            <a:avLst/>
            <a:gdLst/>
            <a:ahLst/>
            <a:cxnLst>
              <a:cxn ang="0">
                <a:pos x="27" y="55"/>
              </a:cxn>
              <a:cxn ang="0">
                <a:pos x="0" y="27"/>
              </a:cxn>
              <a:cxn ang="0">
                <a:pos x="27" y="0"/>
              </a:cxn>
              <a:cxn ang="0">
                <a:pos x="55" y="27"/>
              </a:cxn>
              <a:cxn ang="0">
                <a:pos x="27" y="55"/>
              </a:cxn>
              <a:cxn ang="0">
                <a:pos x="45" y="26"/>
              </a:cxn>
              <a:cxn ang="0">
                <a:pos x="45" y="22"/>
              </a:cxn>
              <a:cxn ang="0">
                <a:pos x="41" y="19"/>
              </a:cxn>
              <a:cxn ang="0">
                <a:pos x="38" y="19"/>
              </a:cxn>
              <a:cxn ang="0">
                <a:pos x="27" y="30"/>
              </a:cxn>
              <a:cxn ang="0">
                <a:pos x="16" y="19"/>
              </a:cxn>
              <a:cxn ang="0">
                <a:pos x="13" y="19"/>
              </a:cxn>
              <a:cxn ang="0">
                <a:pos x="9" y="22"/>
              </a:cxn>
              <a:cxn ang="0">
                <a:pos x="9" y="26"/>
              </a:cxn>
              <a:cxn ang="0">
                <a:pos x="26" y="42"/>
              </a:cxn>
              <a:cxn ang="0">
                <a:pos x="29" y="42"/>
              </a:cxn>
              <a:cxn ang="0">
                <a:pos x="45" y="26"/>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6"/>
                </a:moveTo>
                <a:cubicBezTo>
                  <a:pt x="46" y="25"/>
                  <a:pt x="46" y="23"/>
                  <a:pt x="45" y="22"/>
                </a:cubicBezTo>
                <a:cubicBezTo>
                  <a:pt x="41" y="19"/>
                  <a:pt x="41" y="19"/>
                  <a:pt x="41" y="19"/>
                </a:cubicBezTo>
                <a:cubicBezTo>
                  <a:pt x="40" y="18"/>
                  <a:pt x="39" y="18"/>
                  <a:pt x="38" y="19"/>
                </a:cubicBezTo>
                <a:cubicBezTo>
                  <a:pt x="27" y="30"/>
                  <a:pt x="27" y="30"/>
                  <a:pt x="27" y="30"/>
                </a:cubicBezTo>
                <a:cubicBezTo>
                  <a:pt x="16" y="19"/>
                  <a:pt x="16" y="19"/>
                  <a:pt x="16" y="19"/>
                </a:cubicBezTo>
                <a:cubicBezTo>
                  <a:pt x="15" y="18"/>
                  <a:pt x="14" y="18"/>
                  <a:pt x="13" y="19"/>
                </a:cubicBezTo>
                <a:cubicBezTo>
                  <a:pt x="9" y="22"/>
                  <a:pt x="9" y="22"/>
                  <a:pt x="9" y="22"/>
                </a:cubicBezTo>
                <a:cubicBezTo>
                  <a:pt x="8" y="23"/>
                  <a:pt x="8" y="25"/>
                  <a:pt x="9" y="26"/>
                </a:cubicBezTo>
                <a:cubicBezTo>
                  <a:pt x="26" y="42"/>
                  <a:pt x="26" y="42"/>
                  <a:pt x="26" y="42"/>
                </a:cubicBezTo>
                <a:cubicBezTo>
                  <a:pt x="26" y="43"/>
                  <a:pt x="28" y="43"/>
                  <a:pt x="29" y="42"/>
                </a:cubicBezTo>
                <a:lnTo>
                  <a:pt x="45" y="2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47"/>
          <p:cNvSpPr>
            <a:spLocks noChangeAspect="1" noEditPoints="1"/>
          </p:cNvSpPr>
          <p:nvPr/>
        </p:nvSpPr>
        <p:spPr bwMode="auto">
          <a:xfrm>
            <a:off x="3760467" y="4447673"/>
            <a:ext cx="251475" cy="251475"/>
          </a:xfrm>
          <a:custGeom>
            <a:avLst/>
            <a:gdLst/>
            <a:ahLst/>
            <a:cxnLst>
              <a:cxn ang="0">
                <a:pos x="27" y="55"/>
              </a:cxn>
              <a:cxn ang="0">
                <a:pos x="0" y="27"/>
              </a:cxn>
              <a:cxn ang="0">
                <a:pos x="27" y="0"/>
              </a:cxn>
              <a:cxn ang="0">
                <a:pos x="55" y="27"/>
              </a:cxn>
              <a:cxn ang="0">
                <a:pos x="27" y="55"/>
              </a:cxn>
              <a:cxn ang="0">
                <a:pos x="45" y="26"/>
              </a:cxn>
              <a:cxn ang="0">
                <a:pos x="45" y="22"/>
              </a:cxn>
              <a:cxn ang="0">
                <a:pos x="41" y="19"/>
              </a:cxn>
              <a:cxn ang="0">
                <a:pos x="38" y="19"/>
              </a:cxn>
              <a:cxn ang="0">
                <a:pos x="27" y="30"/>
              </a:cxn>
              <a:cxn ang="0">
                <a:pos x="16" y="19"/>
              </a:cxn>
              <a:cxn ang="0">
                <a:pos x="13" y="19"/>
              </a:cxn>
              <a:cxn ang="0">
                <a:pos x="9" y="22"/>
              </a:cxn>
              <a:cxn ang="0">
                <a:pos x="9" y="26"/>
              </a:cxn>
              <a:cxn ang="0">
                <a:pos x="26" y="42"/>
              </a:cxn>
              <a:cxn ang="0">
                <a:pos x="29" y="42"/>
              </a:cxn>
              <a:cxn ang="0">
                <a:pos x="45" y="26"/>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6"/>
                </a:moveTo>
                <a:cubicBezTo>
                  <a:pt x="46" y="25"/>
                  <a:pt x="46" y="23"/>
                  <a:pt x="45" y="22"/>
                </a:cubicBezTo>
                <a:cubicBezTo>
                  <a:pt x="41" y="19"/>
                  <a:pt x="41" y="19"/>
                  <a:pt x="41" y="19"/>
                </a:cubicBezTo>
                <a:cubicBezTo>
                  <a:pt x="40" y="18"/>
                  <a:pt x="39" y="18"/>
                  <a:pt x="38" y="19"/>
                </a:cubicBezTo>
                <a:cubicBezTo>
                  <a:pt x="27" y="30"/>
                  <a:pt x="27" y="30"/>
                  <a:pt x="27" y="30"/>
                </a:cubicBezTo>
                <a:cubicBezTo>
                  <a:pt x="16" y="19"/>
                  <a:pt x="16" y="19"/>
                  <a:pt x="16" y="19"/>
                </a:cubicBezTo>
                <a:cubicBezTo>
                  <a:pt x="15" y="18"/>
                  <a:pt x="14" y="18"/>
                  <a:pt x="13" y="19"/>
                </a:cubicBezTo>
                <a:cubicBezTo>
                  <a:pt x="9" y="22"/>
                  <a:pt x="9" y="22"/>
                  <a:pt x="9" y="22"/>
                </a:cubicBezTo>
                <a:cubicBezTo>
                  <a:pt x="8" y="23"/>
                  <a:pt x="8" y="25"/>
                  <a:pt x="9" y="26"/>
                </a:cubicBezTo>
                <a:cubicBezTo>
                  <a:pt x="26" y="42"/>
                  <a:pt x="26" y="42"/>
                  <a:pt x="26" y="42"/>
                </a:cubicBezTo>
                <a:cubicBezTo>
                  <a:pt x="26" y="43"/>
                  <a:pt x="28" y="43"/>
                  <a:pt x="29" y="42"/>
                </a:cubicBezTo>
                <a:lnTo>
                  <a:pt x="45" y="2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Rectangle 85"/>
          <p:cNvSpPr/>
          <p:nvPr/>
        </p:nvSpPr>
        <p:spPr>
          <a:xfrm>
            <a:off x="3224997" y="3039113"/>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sp>
        <p:nvSpPr>
          <p:cNvPr id="87" name="Freeform 120"/>
          <p:cNvSpPr>
            <a:spLocks noEditPoints="1"/>
          </p:cNvSpPr>
          <p:nvPr/>
        </p:nvSpPr>
        <p:spPr bwMode="auto">
          <a:xfrm>
            <a:off x="3717103" y="2734942"/>
            <a:ext cx="338201" cy="289886"/>
          </a:xfrm>
          <a:custGeom>
            <a:avLst/>
            <a:gdLst/>
            <a:ahLst/>
            <a:cxnLst>
              <a:cxn ang="0">
                <a:pos x="11" y="58"/>
              </a:cxn>
              <a:cxn ang="0">
                <a:pos x="9" y="58"/>
              </a:cxn>
              <a:cxn ang="0">
                <a:pos x="0" y="49"/>
              </a:cxn>
              <a:cxn ang="0">
                <a:pos x="0" y="18"/>
              </a:cxn>
              <a:cxn ang="0">
                <a:pos x="9" y="9"/>
              </a:cxn>
              <a:cxn ang="0">
                <a:pos x="11" y="9"/>
              </a:cxn>
              <a:cxn ang="0">
                <a:pos x="11" y="58"/>
              </a:cxn>
              <a:cxn ang="0">
                <a:pos x="54" y="58"/>
              </a:cxn>
              <a:cxn ang="0">
                <a:pos x="15" y="58"/>
              </a:cxn>
              <a:cxn ang="0">
                <a:pos x="15" y="9"/>
              </a:cxn>
              <a:cxn ang="0">
                <a:pos x="20" y="9"/>
              </a:cxn>
              <a:cxn ang="0">
                <a:pos x="20" y="3"/>
              </a:cxn>
              <a:cxn ang="0">
                <a:pos x="24" y="0"/>
              </a:cxn>
              <a:cxn ang="0">
                <a:pos x="45" y="0"/>
              </a:cxn>
              <a:cxn ang="0">
                <a:pos x="49" y="3"/>
              </a:cxn>
              <a:cxn ang="0">
                <a:pos x="49" y="9"/>
              </a:cxn>
              <a:cxn ang="0">
                <a:pos x="54" y="9"/>
              </a:cxn>
              <a:cxn ang="0">
                <a:pos x="54" y="58"/>
              </a:cxn>
              <a:cxn ang="0">
                <a:pos x="44" y="9"/>
              </a:cxn>
              <a:cxn ang="0">
                <a:pos x="44" y="4"/>
              </a:cxn>
              <a:cxn ang="0">
                <a:pos x="25" y="4"/>
              </a:cxn>
              <a:cxn ang="0">
                <a:pos x="25" y="9"/>
              </a:cxn>
              <a:cxn ang="0">
                <a:pos x="44" y="9"/>
              </a:cxn>
              <a:cxn ang="0">
                <a:pos x="68" y="49"/>
              </a:cxn>
              <a:cxn ang="0">
                <a:pos x="60" y="58"/>
              </a:cxn>
              <a:cxn ang="0">
                <a:pos x="58" y="58"/>
              </a:cxn>
              <a:cxn ang="0">
                <a:pos x="58" y="9"/>
              </a:cxn>
              <a:cxn ang="0">
                <a:pos x="60" y="9"/>
              </a:cxn>
              <a:cxn ang="0">
                <a:pos x="68" y="18"/>
              </a:cxn>
              <a:cxn ang="0">
                <a:pos x="68" y="49"/>
              </a:cxn>
            </a:cxnLst>
            <a:rect l="0" t="0" r="r" b="b"/>
            <a:pathLst>
              <a:path w="68" h="58">
                <a:moveTo>
                  <a:pt x="11" y="58"/>
                </a:moveTo>
                <a:cubicBezTo>
                  <a:pt x="9" y="58"/>
                  <a:pt x="9" y="58"/>
                  <a:pt x="9" y="58"/>
                </a:cubicBezTo>
                <a:cubicBezTo>
                  <a:pt x="4" y="58"/>
                  <a:pt x="0" y="54"/>
                  <a:pt x="0" y="49"/>
                </a:cubicBezTo>
                <a:cubicBezTo>
                  <a:pt x="0" y="18"/>
                  <a:pt x="0" y="18"/>
                  <a:pt x="0" y="18"/>
                </a:cubicBezTo>
                <a:cubicBezTo>
                  <a:pt x="0" y="13"/>
                  <a:pt x="4" y="9"/>
                  <a:pt x="9" y="9"/>
                </a:cubicBezTo>
                <a:cubicBezTo>
                  <a:pt x="11" y="9"/>
                  <a:pt x="11" y="9"/>
                  <a:pt x="11" y="9"/>
                </a:cubicBezTo>
                <a:lnTo>
                  <a:pt x="11" y="58"/>
                </a:lnTo>
                <a:close/>
                <a:moveTo>
                  <a:pt x="54" y="58"/>
                </a:moveTo>
                <a:cubicBezTo>
                  <a:pt x="15" y="58"/>
                  <a:pt x="15" y="58"/>
                  <a:pt x="15" y="58"/>
                </a:cubicBezTo>
                <a:cubicBezTo>
                  <a:pt x="15" y="9"/>
                  <a:pt x="15" y="9"/>
                  <a:pt x="15"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54" y="9"/>
                  <a:pt x="54" y="9"/>
                  <a:pt x="54" y="9"/>
                </a:cubicBezTo>
                <a:lnTo>
                  <a:pt x="54" y="58"/>
                </a:lnTo>
                <a:close/>
                <a:moveTo>
                  <a:pt x="44" y="9"/>
                </a:moveTo>
                <a:cubicBezTo>
                  <a:pt x="44" y="4"/>
                  <a:pt x="44" y="4"/>
                  <a:pt x="44" y="4"/>
                </a:cubicBezTo>
                <a:cubicBezTo>
                  <a:pt x="25" y="4"/>
                  <a:pt x="25" y="4"/>
                  <a:pt x="25" y="4"/>
                </a:cubicBezTo>
                <a:cubicBezTo>
                  <a:pt x="25" y="9"/>
                  <a:pt x="25" y="9"/>
                  <a:pt x="25" y="9"/>
                </a:cubicBezTo>
                <a:lnTo>
                  <a:pt x="44" y="9"/>
                </a:lnTo>
                <a:close/>
                <a:moveTo>
                  <a:pt x="68" y="49"/>
                </a:moveTo>
                <a:cubicBezTo>
                  <a:pt x="68" y="54"/>
                  <a:pt x="65" y="58"/>
                  <a:pt x="60" y="58"/>
                </a:cubicBezTo>
                <a:cubicBezTo>
                  <a:pt x="58" y="58"/>
                  <a:pt x="58" y="58"/>
                  <a:pt x="58" y="58"/>
                </a:cubicBezTo>
                <a:cubicBezTo>
                  <a:pt x="58" y="9"/>
                  <a:pt x="58" y="9"/>
                  <a:pt x="58" y="9"/>
                </a:cubicBezTo>
                <a:cubicBezTo>
                  <a:pt x="60" y="9"/>
                  <a:pt x="60" y="9"/>
                  <a:pt x="60" y="9"/>
                </a:cubicBezTo>
                <a:cubicBezTo>
                  <a:pt x="65" y="9"/>
                  <a:pt x="68" y="13"/>
                  <a:pt x="68" y="18"/>
                </a:cubicBezTo>
                <a:lnTo>
                  <a:pt x="68" y="4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121"/>
          <p:cNvSpPr>
            <a:spLocks noEditPoints="1"/>
          </p:cNvSpPr>
          <p:nvPr/>
        </p:nvSpPr>
        <p:spPr bwMode="auto">
          <a:xfrm>
            <a:off x="7080253" y="2734943"/>
            <a:ext cx="317494" cy="264579"/>
          </a:xfrm>
          <a:custGeom>
            <a:avLst/>
            <a:gdLst/>
            <a:ahLst/>
            <a:cxnLst>
              <a:cxn ang="0">
                <a:pos x="58" y="53"/>
              </a:cxn>
              <a:cxn ang="0">
                <a:pos x="0" y="47"/>
              </a:cxn>
              <a:cxn ang="0">
                <a:pos x="7" y="0"/>
              </a:cxn>
              <a:cxn ang="0">
                <a:pos x="64" y="6"/>
              </a:cxn>
              <a:cxn ang="0">
                <a:pos x="20" y="10"/>
              </a:cxn>
              <a:cxn ang="0">
                <a:pos x="7" y="9"/>
              </a:cxn>
              <a:cxn ang="0">
                <a:pos x="5" y="18"/>
              </a:cxn>
              <a:cxn ang="0">
                <a:pos x="19" y="19"/>
              </a:cxn>
              <a:cxn ang="0">
                <a:pos x="20" y="10"/>
              </a:cxn>
              <a:cxn ang="0">
                <a:pos x="19" y="24"/>
              </a:cxn>
              <a:cxn ang="0">
                <a:pos x="5" y="25"/>
              </a:cxn>
              <a:cxn ang="0">
                <a:pos x="7" y="34"/>
              </a:cxn>
              <a:cxn ang="0">
                <a:pos x="20" y="32"/>
              </a:cxn>
              <a:cxn ang="0">
                <a:pos x="20" y="40"/>
              </a:cxn>
              <a:cxn ang="0">
                <a:pos x="7" y="38"/>
              </a:cxn>
              <a:cxn ang="0">
                <a:pos x="5" y="47"/>
              </a:cxn>
              <a:cxn ang="0">
                <a:pos x="19" y="48"/>
              </a:cxn>
              <a:cxn ang="0">
                <a:pos x="20" y="40"/>
              </a:cxn>
              <a:cxn ang="0">
                <a:pos x="38" y="9"/>
              </a:cxn>
              <a:cxn ang="0">
                <a:pos x="25" y="10"/>
              </a:cxn>
              <a:cxn ang="0">
                <a:pos x="26" y="19"/>
              </a:cxn>
              <a:cxn ang="0">
                <a:pos x="39" y="18"/>
              </a:cxn>
              <a:cxn ang="0">
                <a:pos x="39" y="25"/>
              </a:cxn>
              <a:cxn ang="0">
                <a:pos x="26" y="24"/>
              </a:cxn>
              <a:cxn ang="0">
                <a:pos x="25" y="32"/>
              </a:cxn>
              <a:cxn ang="0">
                <a:pos x="38" y="34"/>
              </a:cxn>
              <a:cxn ang="0">
                <a:pos x="39" y="25"/>
              </a:cxn>
              <a:cxn ang="0">
                <a:pos x="38" y="38"/>
              </a:cxn>
              <a:cxn ang="0">
                <a:pos x="25" y="40"/>
              </a:cxn>
              <a:cxn ang="0">
                <a:pos x="26" y="48"/>
              </a:cxn>
              <a:cxn ang="0">
                <a:pos x="39" y="47"/>
              </a:cxn>
              <a:cxn ang="0">
                <a:pos x="59" y="10"/>
              </a:cxn>
              <a:cxn ang="0">
                <a:pos x="45" y="9"/>
              </a:cxn>
              <a:cxn ang="0">
                <a:pos x="44" y="18"/>
              </a:cxn>
              <a:cxn ang="0">
                <a:pos x="58" y="19"/>
              </a:cxn>
              <a:cxn ang="0">
                <a:pos x="59" y="10"/>
              </a:cxn>
              <a:cxn ang="0">
                <a:pos x="58" y="24"/>
              </a:cxn>
              <a:cxn ang="0">
                <a:pos x="44" y="25"/>
              </a:cxn>
              <a:cxn ang="0">
                <a:pos x="45" y="34"/>
              </a:cxn>
              <a:cxn ang="0">
                <a:pos x="59" y="32"/>
              </a:cxn>
              <a:cxn ang="0">
                <a:pos x="59" y="40"/>
              </a:cxn>
              <a:cxn ang="0">
                <a:pos x="45" y="38"/>
              </a:cxn>
              <a:cxn ang="0">
                <a:pos x="44" y="47"/>
              </a:cxn>
              <a:cxn ang="0">
                <a:pos x="58" y="48"/>
              </a:cxn>
              <a:cxn ang="0">
                <a:pos x="59" y="40"/>
              </a:cxn>
            </a:cxnLst>
            <a:rect l="0" t="0" r="r" b="b"/>
            <a:pathLst>
              <a:path w="64" h="53">
                <a:moveTo>
                  <a:pt x="64" y="47"/>
                </a:moveTo>
                <a:cubicBezTo>
                  <a:pt x="64" y="50"/>
                  <a:pt x="61" y="53"/>
                  <a:pt x="58" y="53"/>
                </a:cubicBezTo>
                <a:cubicBezTo>
                  <a:pt x="7" y="53"/>
                  <a:pt x="7" y="53"/>
                  <a:pt x="7" y="53"/>
                </a:cubicBezTo>
                <a:cubicBezTo>
                  <a:pt x="3" y="53"/>
                  <a:pt x="0" y="50"/>
                  <a:pt x="0" y="47"/>
                </a:cubicBezTo>
                <a:cubicBezTo>
                  <a:pt x="0" y="6"/>
                  <a:pt x="0" y="6"/>
                  <a:pt x="0" y="6"/>
                </a:cubicBezTo>
                <a:cubicBezTo>
                  <a:pt x="0" y="2"/>
                  <a:pt x="3" y="0"/>
                  <a:pt x="7" y="0"/>
                </a:cubicBezTo>
                <a:cubicBezTo>
                  <a:pt x="58" y="0"/>
                  <a:pt x="58" y="0"/>
                  <a:pt x="58" y="0"/>
                </a:cubicBezTo>
                <a:cubicBezTo>
                  <a:pt x="61" y="0"/>
                  <a:pt x="64" y="2"/>
                  <a:pt x="64" y="6"/>
                </a:cubicBezTo>
                <a:lnTo>
                  <a:pt x="64" y="47"/>
                </a:lnTo>
                <a:close/>
                <a:moveTo>
                  <a:pt x="20" y="10"/>
                </a:moveTo>
                <a:cubicBezTo>
                  <a:pt x="20" y="10"/>
                  <a:pt x="19" y="9"/>
                  <a:pt x="19" y="9"/>
                </a:cubicBezTo>
                <a:cubicBezTo>
                  <a:pt x="7" y="9"/>
                  <a:pt x="7" y="9"/>
                  <a:pt x="7" y="9"/>
                </a:cubicBezTo>
                <a:cubicBezTo>
                  <a:pt x="6" y="9"/>
                  <a:pt x="5" y="10"/>
                  <a:pt x="5" y="10"/>
                </a:cubicBezTo>
                <a:cubicBezTo>
                  <a:pt x="5" y="18"/>
                  <a:pt x="5" y="18"/>
                  <a:pt x="5" y="18"/>
                </a:cubicBezTo>
                <a:cubicBezTo>
                  <a:pt x="5" y="18"/>
                  <a:pt x="6" y="19"/>
                  <a:pt x="7" y="19"/>
                </a:cubicBezTo>
                <a:cubicBezTo>
                  <a:pt x="19" y="19"/>
                  <a:pt x="19" y="19"/>
                  <a:pt x="19" y="19"/>
                </a:cubicBezTo>
                <a:cubicBezTo>
                  <a:pt x="19" y="19"/>
                  <a:pt x="20" y="18"/>
                  <a:pt x="20" y="18"/>
                </a:cubicBezTo>
                <a:lnTo>
                  <a:pt x="20" y="10"/>
                </a:lnTo>
                <a:close/>
                <a:moveTo>
                  <a:pt x="20" y="25"/>
                </a:moveTo>
                <a:cubicBezTo>
                  <a:pt x="20" y="24"/>
                  <a:pt x="19" y="24"/>
                  <a:pt x="19" y="24"/>
                </a:cubicBezTo>
                <a:cubicBezTo>
                  <a:pt x="7" y="24"/>
                  <a:pt x="7" y="24"/>
                  <a:pt x="7" y="24"/>
                </a:cubicBezTo>
                <a:cubicBezTo>
                  <a:pt x="6" y="24"/>
                  <a:pt x="5" y="24"/>
                  <a:pt x="5" y="25"/>
                </a:cubicBezTo>
                <a:cubicBezTo>
                  <a:pt x="5" y="32"/>
                  <a:pt x="5" y="32"/>
                  <a:pt x="5" y="32"/>
                </a:cubicBezTo>
                <a:cubicBezTo>
                  <a:pt x="5" y="33"/>
                  <a:pt x="6" y="34"/>
                  <a:pt x="7" y="34"/>
                </a:cubicBezTo>
                <a:cubicBezTo>
                  <a:pt x="19" y="34"/>
                  <a:pt x="19" y="34"/>
                  <a:pt x="19" y="34"/>
                </a:cubicBezTo>
                <a:cubicBezTo>
                  <a:pt x="19" y="34"/>
                  <a:pt x="20" y="33"/>
                  <a:pt x="20" y="32"/>
                </a:cubicBezTo>
                <a:lnTo>
                  <a:pt x="20" y="25"/>
                </a:lnTo>
                <a:close/>
                <a:moveTo>
                  <a:pt x="20" y="40"/>
                </a:moveTo>
                <a:cubicBezTo>
                  <a:pt x="20" y="39"/>
                  <a:pt x="19" y="38"/>
                  <a:pt x="19" y="38"/>
                </a:cubicBezTo>
                <a:cubicBezTo>
                  <a:pt x="7" y="38"/>
                  <a:pt x="7" y="38"/>
                  <a:pt x="7" y="38"/>
                </a:cubicBezTo>
                <a:cubicBezTo>
                  <a:pt x="6" y="38"/>
                  <a:pt x="5" y="39"/>
                  <a:pt x="5" y="40"/>
                </a:cubicBezTo>
                <a:cubicBezTo>
                  <a:pt x="5" y="47"/>
                  <a:pt x="5" y="47"/>
                  <a:pt x="5" y="47"/>
                </a:cubicBezTo>
                <a:cubicBezTo>
                  <a:pt x="5" y="48"/>
                  <a:pt x="6" y="48"/>
                  <a:pt x="7" y="48"/>
                </a:cubicBezTo>
                <a:cubicBezTo>
                  <a:pt x="19" y="48"/>
                  <a:pt x="19" y="48"/>
                  <a:pt x="19" y="48"/>
                </a:cubicBezTo>
                <a:cubicBezTo>
                  <a:pt x="19" y="48"/>
                  <a:pt x="20" y="48"/>
                  <a:pt x="20" y="47"/>
                </a:cubicBezTo>
                <a:lnTo>
                  <a:pt x="20" y="40"/>
                </a:lnTo>
                <a:close/>
                <a:moveTo>
                  <a:pt x="39" y="10"/>
                </a:moveTo>
                <a:cubicBezTo>
                  <a:pt x="39" y="10"/>
                  <a:pt x="39" y="9"/>
                  <a:pt x="38" y="9"/>
                </a:cubicBezTo>
                <a:cubicBezTo>
                  <a:pt x="26" y="9"/>
                  <a:pt x="26" y="9"/>
                  <a:pt x="26" y="9"/>
                </a:cubicBezTo>
                <a:cubicBezTo>
                  <a:pt x="25" y="9"/>
                  <a:pt x="25" y="10"/>
                  <a:pt x="25" y="10"/>
                </a:cubicBezTo>
                <a:cubicBezTo>
                  <a:pt x="25" y="18"/>
                  <a:pt x="25" y="18"/>
                  <a:pt x="25" y="18"/>
                </a:cubicBezTo>
                <a:cubicBezTo>
                  <a:pt x="25" y="18"/>
                  <a:pt x="25" y="19"/>
                  <a:pt x="26" y="19"/>
                </a:cubicBezTo>
                <a:cubicBezTo>
                  <a:pt x="38" y="19"/>
                  <a:pt x="38" y="19"/>
                  <a:pt x="38" y="19"/>
                </a:cubicBezTo>
                <a:cubicBezTo>
                  <a:pt x="39" y="19"/>
                  <a:pt x="39" y="18"/>
                  <a:pt x="39" y="18"/>
                </a:cubicBezTo>
                <a:lnTo>
                  <a:pt x="39" y="10"/>
                </a:lnTo>
                <a:close/>
                <a:moveTo>
                  <a:pt x="39" y="25"/>
                </a:moveTo>
                <a:cubicBezTo>
                  <a:pt x="39" y="24"/>
                  <a:pt x="39" y="24"/>
                  <a:pt x="38" y="24"/>
                </a:cubicBezTo>
                <a:cubicBezTo>
                  <a:pt x="26" y="24"/>
                  <a:pt x="26" y="24"/>
                  <a:pt x="26" y="24"/>
                </a:cubicBezTo>
                <a:cubicBezTo>
                  <a:pt x="25" y="24"/>
                  <a:pt x="25" y="24"/>
                  <a:pt x="25" y="25"/>
                </a:cubicBezTo>
                <a:cubicBezTo>
                  <a:pt x="25" y="32"/>
                  <a:pt x="25" y="32"/>
                  <a:pt x="25" y="32"/>
                </a:cubicBezTo>
                <a:cubicBezTo>
                  <a:pt x="25" y="33"/>
                  <a:pt x="25" y="34"/>
                  <a:pt x="26" y="34"/>
                </a:cubicBezTo>
                <a:cubicBezTo>
                  <a:pt x="38" y="34"/>
                  <a:pt x="38" y="34"/>
                  <a:pt x="38" y="34"/>
                </a:cubicBezTo>
                <a:cubicBezTo>
                  <a:pt x="39" y="34"/>
                  <a:pt x="39" y="33"/>
                  <a:pt x="39" y="32"/>
                </a:cubicBezTo>
                <a:lnTo>
                  <a:pt x="39" y="25"/>
                </a:lnTo>
                <a:close/>
                <a:moveTo>
                  <a:pt x="39" y="40"/>
                </a:moveTo>
                <a:cubicBezTo>
                  <a:pt x="39" y="39"/>
                  <a:pt x="39" y="38"/>
                  <a:pt x="38" y="38"/>
                </a:cubicBezTo>
                <a:cubicBezTo>
                  <a:pt x="26" y="38"/>
                  <a:pt x="26" y="38"/>
                  <a:pt x="26" y="38"/>
                </a:cubicBezTo>
                <a:cubicBezTo>
                  <a:pt x="25" y="38"/>
                  <a:pt x="25" y="39"/>
                  <a:pt x="25" y="40"/>
                </a:cubicBezTo>
                <a:cubicBezTo>
                  <a:pt x="25" y="47"/>
                  <a:pt x="25" y="47"/>
                  <a:pt x="25" y="47"/>
                </a:cubicBezTo>
                <a:cubicBezTo>
                  <a:pt x="25" y="48"/>
                  <a:pt x="25" y="48"/>
                  <a:pt x="26" y="48"/>
                </a:cubicBezTo>
                <a:cubicBezTo>
                  <a:pt x="38" y="48"/>
                  <a:pt x="38" y="48"/>
                  <a:pt x="38" y="48"/>
                </a:cubicBezTo>
                <a:cubicBezTo>
                  <a:pt x="39" y="48"/>
                  <a:pt x="39" y="48"/>
                  <a:pt x="39" y="47"/>
                </a:cubicBezTo>
                <a:lnTo>
                  <a:pt x="39" y="40"/>
                </a:lnTo>
                <a:close/>
                <a:moveTo>
                  <a:pt x="59" y="10"/>
                </a:moveTo>
                <a:cubicBezTo>
                  <a:pt x="59" y="10"/>
                  <a:pt x="58" y="9"/>
                  <a:pt x="58" y="9"/>
                </a:cubicBezTo>
                <a:cubicBezTo>
                  <a:pt x="45" y="9"/>
                  <a:pt x="45" y="9"/>
                  <a:pt x="45" y="9"/>
                </a:cubicBezTo>
                <a:cubicBezTo>
                  <a:pt x="45" y="9"/>
                  <a:pt x="44" y="10"/>
                  <a:pt x="44" y="10"/>
                </a:cubicBezTo>
                <a:cubicBezTo>
                  <a:pt x="44" y="18"/>
                  <a:pt x="44" y="18"/>
                  <a:pt x="44" y="18"/>
                </a:cubicBezTo>
                <a:cubicBezTo>
                  <a:pt x="44" y="18"/>
                  <a:pt x="45" y="19"/>
                  <a:pt x="45" y="19"/>
                </a:cubicBezTo>
                <a:cubicBezTo>
                  <a:pt x="58" y="19"/>
                  <a:pt x="58" y="19"/>
                  <a:pt x="58" y="19"/>
                </a:cubicBezTo>
                <a:cubicBezTo>
                  <a:pt x="58" y="19"/>
                  <a:pt x="59" y="18"/>
                  <a:pt x="59" y="18"/>
                </a:cubicBezTo>
                <a:lnTo>
                  <a:pt x="59" y="10"/>
                </a:lnTo>
                <a:close/>
                <a:moveTo>
                  <a:pt x="59" y="25"/>
                </a:moveTo>
                <a:cubicBezTo>
                  <a:pt x="59" y="24"/>
                  <a:pt x="58" y="24"/>
                  <a:pt x="58" y="24"/>
                </a:cubicBezTo>
                <a:cubicBezTo>
                  <a:pt x="45" y="24"/>
                  <a:pt x="45" y="24"/>
                  <a:pt x="45" y="24"/>
                </a:cubicBezTo>
                <a:cubicBezTo>
                  <a:pt x="45" y="24"/>
                  <a:pt x="44" y="24"/>
                  <a:pt x="44" y="25"/>
                </a:cubicBezTo>
                <a:cubicBezTo>
                  <a:pt x="44" y="32"/>
                  <a:pt x="44" y="32"/>
                  <a:pt x="44" y="32"/>
                </a:cubicBezTo>
                <a:cubicBezTo>
                  <a:pt x="44" y="33"/>
                  <a:pt x="45" y="34"/>
                  <a:pt x="45" y="34"/>
                </a:cubicBezTo>
                <a:cubicBezTo>
                  <a:pt x="58" y="34"/>
                  <a:pt x="58" y="34"/>
                  <a:pt x="58" y="34"/>
                </a:cubicBezTo>
                <a:cubicBezTo>
                  <a:pt x="58" y="34"/>
                  <a:pt x="59" y="33"/>
                  <a:pt x="59" y="32"/>
                </a:cubicBezTo>
                <a:lnTo>
                  <a:pt x="59" y="25"/>
                </a:lnTo>
                <a:close/>
                <a:moveTo>
                  <a:pt x="59" y="40"/>
                </a:moveTo>
                <a:cubicBezTo>
                  <a:pt x="59" y="39"/>
                  <a:pt x="58" y="38"/>
                  <a:pt x="58" y="38"/>
                </a:cubicBezTo>
                <a:cubicBezTo>
                  <a:pt x="45" y="38"/>
                  <a:pt x="45" y="38"/>
                  <a:pt x="45" y="38"/>
                </a:cubicBezTo>
                <a:cubicBezTo>
                  <a:pt x="45" y="38"/>
                  <a:pt x="44" y="39"/>
                  <a:pt x="44" y="40"/>
                </a:cubicBezTo>
                <a:cubicBezTo>
                  <a:pt x="44" y="47"/>
                  <a:pt x="44" y="47"/>
                  <a:pt x="44" y="47"/>
                </a:cubicBezTo>
                <a:cubicBezTo>
                  <a:pt x="44" y="48"/>
                  <a:pt x="45" y="48"/>
                  <a:pt x="45" y="48"/>
                </a:cubicBezTo>
                <a:cubicBezTo>
                  <a:pt x="58" y="48"/>
                  <a:pt x="58" y="48"/>
                  <a:pt x="58" y="48"/>
                </a:cubicBezTo>
                <a:cubicBezTo>
                  <a:pt x="58" y="48"/>
                  <a:pt x="59" y="48"/>
                  <a:pt x="59" y="47"/>
                </a:cubicBezTo>
                <a:lnTo>
                  <a:pt x="59" y="4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22"/>
          <p:cNvSpPr>
            <a:spLocks noEditPoints="1"/>
          </p:cNvSpPr>
          <p:nvPr/>
        </p:nvSpPr>
        <p:spPr bwMode="auto">
          <a:xfrm>
            <a:off x="5380846" y="2748638"/>
            <a:ext cx="363508" cy="285285"/>
          </a:xfrm>
          <a:custGeom>
            <a:avLst/>
            <a:gdLst/>
            <a:ahLst/>
            <a:cxnLst>
              <a:cxn ang="0">
                <a:pos x="57" y="37"/>
              </a:cxn>
              <a:cxn ang="0">
                <a:pos x="38" y="56"/>
              </a:cxn>
              <a:cxn ang="0">
                <a:pos x="34" y="57"/>
              </a:cxn>
              <a:cxn ang="0">
                <a:pos x="31" y="56"/>
              </a:cxn>
              <a:cxn ang="0">
                <a:pos x="4" y="28"/>
              </a:cxn>
              <a:cxn ang="0">
                <a:pos x="0" y="20"/>
              </a:cxn>
              <a:cxn ang="0">
                <a:pos x="0" y="4"/>
              </a:cxn>
              <a:cxn ang="0">
                <a:pos x="5" y="0"/>
              </a:cxn>
              <a:cxn ang="0">
                <a:pos x="21" y="0"/>
              </a:cxn>
              <a:cxn ang="0">
                <a:pos x="29" y="3"/>
              </a:cxn>
              <a:cxn ang="0">
                <a:pos x="57" y="30"/>
              </a:cxn>
              <a:cxn ang="0">
                <a:pos x="58" y="34"/>
              </a:cxn>
              <a:cxn ang="0">
                <a:pos x="57" y="37"/>
              </a:cxn>
              <a:cxn ang="0">
                <a:pos x="13" y="7"/>
              </a:cxn>
              <a:cxn ang="0">
                <a:pos x="8" y="12"/>
              </a:cxn>
              <a:cxn ang="0">
                <a:pos x="13" y="17"/>
              </a:cxn>
              <a:cxn ang="0">
                <a:pos x="17" y="12"/>
              </a:cxn>
              <a:cxn ang="0">
                <a:pos x="13" y="7"/>
              </a:cxn>
              <a:cxn ang="0">
                <a:pos x="71" y="37"/>
              </a:cxn>
              <a:cxn ang="0">
                <a:pos x="52" y="56"/>
              </a:cxn>
              <a:cxn ang="0">
                <a:pos x="49" y="57"/>
              </a:cxn>
              <a:cxn ang="0">
                <a:pos x="45" y="55"/>
              </a:cxn>
              <a:cxn ang="0">
                <a:pos x="63" y="37"/>
              </a:cxn>
              <a:cxn ang="0">
                <a:pos x="64" y="34"/>
              </a:cxn>
              <a:cxn ang="0">
                <a:pos x="63" y="30"/>
              </a:cxn>
              <a:cxn ang="0">
                <a:pos x="35" y="3"/>
              </a:cxn>
              <a:cxn ang="0">
                <a:pos x="27" y="0"/>
              </a:cxn>
              <a:cxn ang="0">
                <a:pos x="36" y="0"/>
              </a:cxn>
              <a:cxn ang="0">
                <a:pos x="44" y="3"/>
              </a:cxn>
              <a:cxn ang="0">
                <a:pos x="71" y="30"/>
              </a:cxn>
              <a:cxn ang="0">
                <a:pos x="73" y="34"/>
              </a:cxn>
              <a:cxn ang="0">
                <a:pos x="71" y="37"/>
              </a:cxn>
            </a:cxnLst>
            <a:rect l="0" t="0" r="r" b="b"/>
            <a:pathLst>
              <a:path w="73" h="57">
                <a:moveTo>
                  <a:pt x="57" y="37"/>
                </a:moveTo>
                <a:cubicBezTo>
                  <a:pt x="38" y="56"/>
                  <a:pt x="38" y="56"/>
                  <a:pt x="38" y="56"/>
                </a:cubicBezTo>
                <a:cubicBezTo>
                  <a:pt x="37" y="57"/>
                  <a:pt x="36" y="57"/>
                  <a:pt x="34" y="57"/>
                </a:cubicBezTo>
                <a:cubicBezTo>
                  <a:pt x="33" y="57"/>
                  <a:pt x="32" y="57"/>
                  <a:pt x="31" y="56"/>
                </a:cubicBezTo>
                <a:cubicBezTo>
                  <a:pt x="4" y="28"/>
                  <a:pt x="4" y="28"/>
                  <a:pt x="4" y="28"/>
                </a:cubicBezTo>
                <a:cubicBezTo>
                  <a:pt x="2" y="27"/>
                  <a:pt x="0" y="23"/>
                  <a:pt x="0" y="20"/>
                </a:cubicBezTo>
                <a:cubicBezTo>
                  <a:pt x="0" y="4"/>
                  <a:pt x="0" y="4"/>
                  <a:pt x="0" y="4"/>
                </a:cubicBezTo>
                <a:cubicBezTo>
                  <a:pt x="0" y="2"/>
                  <a:pt x="3" y="0"/>
                  <a:pt x="5" y="0"/>
                </a:cubicBezTo>
                <a:cubicBezTo>
                  <a:pt x="21" y="0"/>
                  <a:pt x="21" y="0"/>
                  <a:pt x="21" y="0"/>
                </a:cubicBezTo>
                <a:cubicBezTo>
                  <a:pt x="24" y="0"/>
                  <a:pt x="27" y="1"/>
                  <a:pt x="29" y="3"/>
                </a:cubicBezTo>
                <a:cubicBezTo>
                  <a:pt x="57" y="30"/>
                  <a:pt x="57" y="30"/>
                  <a:pt x="57" y="30"/>
                </a:cubicBezTo>
                <a:cubicBezTo>
                  <a:pt x="57" y="31"/>
                  <a:pt x="58" y="32"/>
                  <a:pt x="58" y="34"/>
                </a:cubicBezTo>
                <a:cubicBezTo>
                  <a:pt x="58" y="35"/>
                  <a:pt x="57" y="36"/>
                  <a:pt x="57" y="37"/>
                </a:cubicBezTo>
                <a:close/>
                <a:moveTo>
                  <a:pt x="13" y="7"/>
                </a:moveTo>
                <a:cubicBezTo>
                  <a:pt x="10" y="7"/>
                  <a:pt x="8" y="9"/>
                  <a:pt x="8" y="12"/>
                </a:cubicBezTo>
                <a:cubicBezTo>
                  <a:pt x="8" y="14"/>
                  <a:pt x="10" y="17"/>
                  <a:pt x="13" y="17"/>
                </a:cubicBezTo>
                <a:cubicBezTo>
                  <a:pt x="15" y="17"/>
                  <a:pt x="17" y="14"/>
                  <a:pt x="17" y="12"/>
                </a:cubicBezTo>
                <a:cubicBezTo>
                  <a:pt x="17" y="9"/>
                  <a:pt x="15" y="7"/>
                  <a:pt x="13" y="7"/>
                </a:cubicBezTo>
                <a:close/>
                <a:moveTo>
                  <a:pt x="71" y="37"/>
                </a:moveTo>
                <a:cubicBezTo>
                  <a:pt x="52" y="56"/>
                  <a:pt x="52" y="56"/>
                  <a:pt x="52" y="56"/>
                </a:cubicBezTo>
                <a:cubicBezTo>
                  <a:pt x="52" y="57"/>
                  <a:pt x="50" y="57"/>
                  <a:pt x="49" y="57"/>
                </a:cubicBezTo>
                <a:cubicBezTo>
                  <a:pt x="47" y="57"/>
                  <a:pt x="46" y="56"/>
                  <a:pt x="45" y="55"/>
                </a:cubicBezTo>
                <a:cubicBezTo>
                  <a:pt x="63" y="37"/>
                  <a:pt x="63" y="37"/>
                  <a:pt x="63" y="37"/>
                </a:cubicBezTo>
                <a:cubicBezTo>
                  <a:pt x="63" y="36"/>
                  <a:pt x="64" y="35"/>
                  <a:pt x="64" y="34"/>
                </a:cubicBezTo>
                <a:cubicBezTo>
                  <a:pt x="64" y="32"/>
                  <a:pt x="63" y="31"/>
                  <a:pt x="63" y="30"/>
                </a:cubicBezTo>
                <a:cubicBezTo>
                  <a:pt x="35" y="3"/>
                  <a:pt x="35" y="3"/>
                  <a:pt x="35" y="3"/>
                </a:cubicBezTo>
                <a:cubicBezTo>
                  <a:pt x="34" y="1"/>
                  <a:pt x="30" y="0"/>
                  <a:pt x="27" y="0"/>
                </a:cubicBezTo>
                <a:cubicBezTo>
                  <a:pt x="36" y="0"/>
                  <a:pt x="36" y="0"/>
                  <a:pt x="36" y="0"/>
                </a:cubicBezTo>
                <a:cubicBezTo>
                  <a:pt x="38" y="0"/>
                  <a:pt x="42" y="1"/>
                  <a:pt x="44" y="3"/>
                </a:cubicBezTo>
                <a:cubicBezTo>
                  <a:pt x="71" y="30"/>
                  <a:pt x="71" y="30"/>
                  <a:pt x="71" y="30"/>
                </a:cubicBezTo>
                <a:cubicBezTo>
                  <a:pt x="72" y="31"/>
                  <a:pt x="73" y="32"/>
                  <a:pt x="73" y="34"/>
                </a:cubicBezTo>
                <a:cubicBezTo>
                  <a:pt x="73" y="35"/>
                  <a:pt x="72" y="36"/>
                  <a:pt x="71" y="3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Rectangle 89"/>
          <p:cNvSpPr/>
          <p:nvPr/>
        </p:nvSpPr>
        <p:spPr>
          <a:xfrm>
            <a:off x="4901393" y="3039113"/>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sp>
        <p:nvSpPr>
          <p:cNvPr id="91" name="Rectangle 90"/>
          <p:cNvSpPr/>
          <p:nvPr/>
        </p:nvSpPr>
        <p:spPr>
          <a:xfrm>
            <a:off x="6577795" y="3039113"/>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grpSp>
        <p:nvGrpSpPr>
          <p:cNvPr id="92" name="Group 91"/>
          <p:cNvGrpSpPr/>
          <p:nvPr/>
        </p:nvGrpSpPr>
        <p:grpSpPr>
          <a:xfrm>
            <a:off x="1371600" y="3429000"/>
            <a:ext cx="1676400" cy="457200"/>
            <a:chOff x="1371600" y="2419350"/>
            <a:chExt cx="1676400" cy="457200"/>
          </a:xfrm>
        </p:grpSpPr>
        <p:sp>
          <p:nvSpPr>
            <p:cNvPr id="93" name="Rectangle 92"/>
            <p:cNvSpPr/>
            <p:nvPr/>
          </p:nvSpPr>
          <p:spPr bwMode="auto">
            <a:xfrm>
              <a:off x="1371600" y="2419350"/>
              <a:ext cx="1676400" cy="457200"/>
            </a:xfrm>
            <a:prstGeom prst="rect">
              <a:avLst/>
            </a:prstGeom>
            <a:solidFill>
              <a:schemeClr val="accent6">
                <a:lumMod val="40000"/>
                <a:lumOff val="60000"/>
              </a:schemeClr>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4" name="Rectangle 93"/>
            <p:cNvSpPr/>
            <p:nvPr/>
          </p:nvSpPr>
          <p:spPr>
            <a:xfrm>
              <a:off x="1548593" y="2494061"/>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grpSp>
      <p:grpSp>
        <p:nvGrpSpPr>
          <p:cNvPr id="95" name="Group 94"/>
          <p:cNvGrpSpPr/>
          <p:nvPr/>
        </p:nvGrpSpPr>
        <p:grpSpPr>
          <a:xfrm>
            <a:off x="1371600" y="3886200"/>
            <a:ext cx="1676400" cy="457200"/>
            <a:chOff x="1371600" y="2876550"/>
            <a:chExt cx="1676400" cy="457200"/>
          </a:xfrm>
        </p:grpSpPr>
        <p:sp>
          <p:nvSpPr>
            <p:cNvPr id="96" name="Rectangle 95"/>
            <p:cNvSpPr/>
            <p:nvPr/>
          </p:nvSpPr>
          <p:spPr bwMode="auto">
            <a:xfrm>
              <a:off x="1371600" y="2876550"/>
              <a:ext cx="1676400" cy="457200"/>
            </a:xfrm>
            <a:prstGeom prst="rect">
              <a:avLst/>
            </a:prstGeom>
            <a:solidFill>
              <a:schemeClr val="accent6">
                <a:lumMod val="40000"/>
                <a:lumOff val="60000"/>
              </a:schemeClr>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97" name="Rectangle 96"/>
            <p:cNvSpPr/>
            <p:nvPr/>
          </p:nvSpPr>
          <p:spPr>
            <a:xfrm>
              <a:off x="1548593" y="2951261"/>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grpSp>
      <p:grpSp>
        <p:nvGrpSpPr>
          <p:cNvPr id="98" name="Group 97"/>
          <p:cNvGrpSpPr/>
          <p:nvPr/>
        </p:nvGrpSpPr>
        <p:grpSpPr>
          <a:xfrm>
            <a:off x="1371600" y="4343400"/>
            <a:ext cx="1676400" cy="457200"/>
            <a:chOff x="1371600" y="3333750"/>
            <a:chExt cx="1676400" cy="457200"/>
          </a:xfrm>
        </p:grpSpPr>
        <p:sp>
          <p:nvSpPr>
            <p:cNvPr id="99" name="Rectangle 98"/>
            <p:cNvSpPr/>
            <p:nvPr/>
          </p:nvSpPr>
          <p:spPr bwMode="auto">
            <a:xfrm>
              <a:off x="1371600" y="3333750"/>
              <a:ext cx="1676400" cy="457200"/>
            </a:xfrm>
            <a:prstGeom prst="rect">
              <a:avLst/>
            </a:prstGeom>
            <a:solidFill>
              <a:schemeClr val="accent6">
                <a:lumMod val="40000"/>
                <a:lumOff val="60000"/>
              </a:schemeClr>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00" name="Rectangle 99"/>
            <p:cNvSpPr/>
            <p:nvPr/>
          </p:nvSpPr>
          <p:spPr>
            <a:xfrm>
              <a:off x="1548593" y="3408461"/>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grpSp>
      <p:grpSp>
        <p:nvGrpSpPr>
          <p:cNvPr id="101" name="Group 100"/>
          <p:cNvGrpSpPr/>
          <p:nvPr/>
        </p:nvGrpSpPr>
        <p:grpSpPr>
          <a:xfrm>
            <a:off x="1371600" y="4800600"/>
            <a:ext cx="1676400" cy="457200"/>
            <a:chOff x="1371600" y="3790950"/>
            <a:chExt cx="1676400" cy="457200"/>
          </a:xfrm>
        </p:grpSpPr>
        <p:sp>
          <p:nvSpPr>
            <p:cNvPr id="102" name="Rectangle 101"/>
            <p:cNvSpPr/>
            <p:nvPr/>
          </p:nvSpPr>
          <p:spPr bwMode="auto">
            <a:xfrm>
              <a:off x="1371600" y="3790950"/>
              <a:ext cx="1676400" cy="457200"/>
            </a:xfrm>
            <a:prstGeom prst="rect">
              <a:avLst/>
            </a:prstGeom>
            <a:solidFill>
              <a:schemeClr val="accent6">
                <a:lumMod val="40000"/>
                <a:lumOff val="60000"/>
              </a:schemeClr>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03" name="Rectangle 102"/>
            <p:cNvSpPr/>
            <p:nvPr/>
          </p:nvSpPr>
          <p:spPr>
            <a:xfrm>
              <a:off x="1548593" y="3865661"/>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grpSp>
      <p:grpSp>
        <p:nvGrpSpPr>
          <p:cNvPr id="104" name="Group 103"/>
          <p:cNvGrpSpPr/>
          <p:nvPr/>
        </p:nvGrpSpPr>
        <p:grpSpPr>
          <a:xfrm>
            <a:off x="1371600" y="2667000"/>
            <a:ext cx="1676400" cy="762000"/>
            <a:chOff x="1371600" y="1657350"/>
            <a:chExt cx="1676400" cy="762000"/>
          </a:xfrm>
        </p:grpSpPr>
        <p:sp>
          <p:nvSpPr>
            <p:cNvPr id="105" name="Rectangle 104"/>
            <p:cNvSpPr/>
            <p:nvPr/>
          </p:nvSpPr>
          <p:spPr bwMode="auto">
            <a:xfrm>
              <a:off x="1371600" y="1657350"/>
              <a:ext cx="1676400" cy="7620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06" name="Rectangle 105"/>
            <p:cNvSpPr/>
            <p:nvPr/>
          </p:nvSpPr>
          <p:spPr>
            <a:xfrm>
              <a:off x="1548592" y="1884461"/>
              <a:ext cx="1322413" cy="307777"/>
            </a:xfrm>
            <a:prstGeom prst="rect">
              <a:avLst/>
            </a:prstGeom>
          </p:spPr>
          <p:txBody>
            <a:bodyPr wrap="none">
              <a:spAutoFit/>
            </a:bodyPr>
            <a:lstStyle/>
            <a:p>
              <a:pPr algn="ctr"/>
              <a:r>
                <a:rPr lang="en-US" sz="1400" b="1" dirty="0">
                  <a:solidFill>
                    <a:schemeClr val="tx1">
                      <a:lumMod val="50000"/>
                      <a:lumOff val="50000"/>
                    </a:schemeClr>
                  </a:solidFill>
                </a:rPr>
                <a:t>Title Goes Here</a:t>
              </a:r>
              <a:endParaRPr lang="en-US" sz="1400" dirty="0">
                <a:solidFill>
                  <a:schemeClr val="tx1">
                    <a:lumMod val="50000"/>
                    <a:lumOff val="50000"/>
                  </a:schemeClr>
                </a:solidFill>
              </a:endParaRPr>
            </a:p>
          </p:txBody>
        </p:sp>
      </p:grpSp>
    </p:spTree>
    <p:extLst>
      <p:ext uri="{BB962C8B-B14F-4D97-AF65-F5344CB8AC3E}">
        <p14:creationId xmlns="" xmlns:p14="http://schemas.microsoft.com/office/powerpoint/2010/main" val="186184249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wipe(left)">
                                      <p:cBhvr>
                                        <p:cTn id="7" dur="500"/>
                                        <p:tgtEl>
                                          <p:spTgt spid="10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8"/>
                                        </p:tgtEl>
                                        <p:attrNameLst>
                                          <p:attrName>style.visibility</p:attrName>
                                        </p:attrNameLst>
                                      </p:cBhvr>
                                      <p:to>
                                        <p:strVal val="visible"/>
                                      </p:to>
                                    </p:set>
                                    <p:animEffect transition="in" filter="wipe(left)">
                                      <p:cBhvr>
                                        <p:cTn id="11" dur="500"/>
                                        <p:tgtEl>
                                          <p:spTgt spid="58"/>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87"/>
                                        </p:tgtEl>
                                        <p:attrNameLst>
                                          <p:attrName>style.visibility</p:attrName>
                                        </p:attrNameLst>
                                      </p:cBhvr>
                                      <p:to>
                                        <p:strVal val="visible"/>
                                      </p:to>
                                    </p:set>
                                    <p:anim calcmode="lin" valueType="num">
                                      <p:cBhvr>
                                        <p:cTn id="15" dur="500" fill="hold"/>
                                        <p:tgtEl>
                                          <p:spTgt spid="87"/>
                                        </p:tgtEl>
                                        <p:attrNameLst>
                                          <p:attrName>ppt_w</p:attrName>
                                        </p:attrNameLst>
                                      </p:cBhvr>
                                      <p:tavLst>
                                        <p:tav tm="0">
                                          <p:val>
                                            <p:fltVal val="0"/>
                                          </p:val>
                                        </p:tav>
                                        <p:tav tm="100000">
                                          <p:val>
                                            <p:strVal val="#ppt_w"/>
                                          </p:val>
                                        </p:tav>
                                      </p:tavLst>
                                    </p:anim>
                                    <p:anim calcmode="lin" valueType="num">
                                      <p:cBhvr>
                                        <p:cTn id="16" dur="500" fill="hold"/>
                                        <p:tgtEl>
                                          <p:spTgt spid="87"/>
                                        </p:tgtEl>
                                        <p:attrNameLst>
                                          <p:attrName>ppt_h</p:attrName>
                                        </p:attrNameLst>
                                      </p:cBhvr>
                                      <p:tavLst>
                                        <p:tav tm="0">
                                          <p:val>
                                            <p:fltVal val="0"/>
                                          </p:val>
                                        </p:tav>
                                        <p:tav tm="100000">
                                          <p:val>
                                            <p:strVal val="#ppt_h"/>
                                          </p:val>
                                        </p:tav>
                                      </p:tavLst>
                                    </p:anim>
                                    <p:animEffect transition="in" filter="fade">
                                      <p:cBhvr>
                                        <p:cTn id="17" dur="500"/>
                                        <p:tgtEl>
                                          <p:spTgt spid="87"/>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86"/>
                                        </p:tgtEl>
                                        <p:attrNameLst>
                                          <p:attrName>style.visibility</p:attrName>
                                        </p:attrNameLst>
                                      </p:cBhvr>
                                      <p:to>
                                        <p:strVal val="visible"/>
                                      </p:to>
                                    </p:set>
                                    <p:animEffect transition="in" filter="wipe(left)">
                                      <p:cBhvr>
                                        <p:cTn id="21" dur="500"/>
                                        <p:tgtEl>
                                          <p:spTgt spid="8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wipe(left)">
                                      <p:cBhvr>
                                        <p:cTn id="25" dur="500"/>
                                        <p:tgtEl>
                                          <p:spTgt spid="59"/>
                                        </p:tgtEl>
                                      </p:cBhvr>
                                    </p:animEffect>
                                  </p:childTnLst>
                                </p:cTn>
                              </p:par>
                            </p:childTnLst>
                          </p:cTn>
                        </p:par>
                        <p:par>
                          <p:cTn id="26" fill="hold">
                            <p:stCondLst>
                              <p:cond delay="2500"/>
                            </p:stCondLst>
                            <p:childTnLst>
                              <p:par>
                                <p:cTn id="27" presetID="53" presetClass="entr" presetSubtype="16" fill="hold" grpId="0" nodeType="afterEffect">
                                  <p:stCondLst>
                                    <p:cond delay="0"/>
                                  </p:stCondLst>
                                  <p:childTnLst>
                                    <p:set>
                                      <p:cBhvr>
                                        <p:cTn id="28" dur="1" fill="hold">
                                          <p:stCondLst>
                                            <p:cond delay="0"/>
                                          </p:stCondLst>
                                        </p:cTn>
                                        <p:tgtEl>
                                          <p:spTgt spid="89"/>
                                        </p:tgtEl>
                                        <p:attrNameLst>
                                          <p:attrName>style.visibility</p:attrName>
                                        </p:attrNameLst>
                                      </p:cBhvr>
                                      <p:to>
                                        <p:strVal val="visible"/>
                                      </p:to>
                                    </p:set>
                                    <p:anim calcmode="lin" valueType="num">
                                      <p:cBhvr>
                                        <p:cTn id="29" dur="500" fill="hold"/>
                                        <p:tgtEl>
                                          <p:spTgt spid="89"/>
                                        </p:tgtEl>
                                        <p:attrNameLst>
                                          <p:attrName>ppt_w</p:attrName>
                                        </p:attrNameLst>
                                      </p:cBhvr>
                                      <p:tavLst>
                                        <p:tav tm="0">
                                          <p:val>
                                            <p:fltVal val="0"/>
                                          </p:val>
                                        </p:tav>
                                        <p:tav tm="100000">
                                          <p:val>
                                            <p:strVal val="#ppt_w"/>
                                          </p:val>
                                        </p:tav>
                                      </p:tavLst>
                                    </p:anim>
                                    <p:anim calcmode="lin" valueType="num">
                                      <p:cBhvr>
                                        <p:cTn id="30" dur="500" fill="hold"/>
                                        <p:tgtEl>
                                          <p:spTgt spid="89"/>
                                        </p:tgtEl>
                                        <p:attrNameLst>
                                          <p:attrName>ppt_h</p:attrName>
                                        </p:attrNameLst>
                                      </p:cBhvr>
                                      <p:tavLst>
                                        <p:tav tm="0">
                                          <p:val>
                                            <p:fltVal val="0"/>
                                          </p:val>
                                        </p:tav>
                                        <p:tav tm="100000">
                                          <p:val>
                                            <p:strVal val="#ppt_h"/>
                                          </p:val>
                                        </p:tav>
                                      </p:tavLst>
                                    </p:anim>
                                    <p:animEffect transition="in" filter="fade">
                                      <p:cBhvr>
                                        <p:cTn id="31" dur="500"/>
                                        <p:tgtEl>
                                          <p:spTgt spid="89"/>
                                        </p:tgtEl>
                                      </p:cBhvr>
                                    </p:animEffect>
                                  </p:childTnLst>
                                </p:cTn>
                              </p:par>
                            </p:childTnLst>
                          </p:cTn>
                        </p:par>
                        <p:par>
                          <p:cTn id="32" fill="hold">
                            <p:stCondLst>
                              <p:cond delay="3000"/>
                            </p:stCondLst>
                            <p:childTnLst>
                              <p:par>
                                <p:cTn id="33" presetID="22" presetClass="entr" presetSubtype="8" fill="hold" grpId="0" nodeType="afterEffect">
                                  <p:stCondLst>
                                    <p:cond delay="0"/>
                                  </p:stCondLst>
                                  <p:childTnLst>
                                    <p:set>
                                      <p:cBhvr>
                                        <p:cTn id="34" dur="1" fill="hold">
                                          <p:stCondLst>
                                            <p:cond delay="0"/>
                                          </p:stCondLst>
                                        </p:cTn>
                                        <p:tgtEl>
                                          <p:spTgt spid="90"/>
                                        </p:tgtEl>
                                        <p:attrNameLst>
                                          <p:attrName>style.visibility</p:attrName>
                                        </p:attrNameLst>
                                      </p:cBhvr>
                                      <p:to>
                                        <p:strVal val="visible"/>
                                      </p:to>
                                    </p:set>
                                    <p:animEffect transition="in" filter="wipe(left)">
                                      <p:cBhvr>
                                        <p:cTn id="35" dur="500"/>
                                        <p:tgtEl>
                                          <p:spTgt spid="90"/>
                                        </p:tgtEl>
                                      </p:cBhvr>
                                    </p:animEffect>
                                  </p:childTnLst>
                                </p:cTn>
                              </p:par>
                            </p:childTnLst>
                          </p:cTn>
                        </p:par>
                        <p:par>
                          <p:cTn id="36" fill="hold">
                            <p:stCondLst>
                              <p:cond delay="3500"/>
                            </p:stCondLst>
                            <p:childTnLst>
                              <p:par>
                                <p:cTn id="37" presetID="22" presetClass="entr" presetSubtype="8" fill="hold" grpId="0" nodeType="afterEffect">
                                  <p:stCondLst>
                                    <p:cond delay="0"/>
                                  </p:stCondLst>
                                  <p:childTnLst>
                                    <p:set>
                                      <p:cBhvr>
                                        <p:cTn id="38" dur="1" fill="hold">
                                          <p:stCondLst>
                                            <p:cond delay="0"/>
                                          </p:stCondLst>
                                        </p:cTn>
                                        <p:tgtEl>
                                          <p:spTgt spid="61"/>
                                        </p:tgtEl>
                                        <p:attrNameLst>
                                          <p:attrName>style.visibility</p:attrName>
                                        </p:attrNameLst>
                                      </p:cBhvr>
                                      <p:to>
                                        <p:strVal val="visible"/>
                                      </p:to>
                                    </p:set>
                                    <p:animEffect transition="in" filter="wipe(left)">
                                      <p:cBhvr>
                                        <p:cTn id="39" dur="500"/>
                                        <p:tgtEl>
                                          <p:spTgt spid="61"/>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88"/>
                                        </p:tgtEl>
                                        <p:attrNameLst>
                                          <p:attrName>style.visibility</p:attrName>
                                        </p:attrNameLst>
                                      </p:cBhvr>
                                      <p:to>
                                        <p:strVal val="visible"/>
                                      </p:to>
                                    </p:set>
                                    <p:anim calcmode="lin" valueType="num">
                                      <p:cBhvr>
                                        <p:cTn id="43" dur="500" fill="hold"/>
                                        <p:tgtEl>
                                          <p:spTgt spid="88"/>
                                        </p:tgtEl>
                                        <p:attrNameLst>
                                          <p:attrName>ppt_w</p:attrName>
                                        </p:attrNameLst>
                                      </p:cBhvr>
                                      <p:tavLst>
                                        <p:tav tm="0">
                                          <p:val>
                                            <p:fltVal val="0"/>
                                          </p:val>
                                        </p:tav>
                                        <p:tav tm="100000">
                                          <p:val>
                                            <p:strVal val="#ppt_w"/>
                                          </p:val>
                                        </p:tav>
                                      </p:tavLst>
                                    </p:anim>
                                    <p:anim calcmode="lin" valueType="num">
                                      <p:cBhvr>
                                        <p:cTn id="44" dur="500" fill="hold"/>
                                        <p:tgtEl>
                                          <p:spTgt spid="88"/>
                                        </p:tgtEl>
                                        <p:attrNameLst>
                                          <p:attrName>ppt_h</p:attrName>
                                        </p:attrNameLst>
                                      </p:cBhvr>
                                      <p:tavLst>
                                        <p:tav tm="0">
                                          <p:val>
                                            <p:fltVal val="0"/>
                                          </p:val>
                                        </p:tav>
                                        <p:tav tm="100000">
                                          <p:val>
                                            <p:strVal val="#ppt_h"/>
                                          </p:val>
                                        </p:tav>
                                      </p:tavLst>
                                    </p:anim>
                                    <p:animEffect transition="in" filter="fade">
                                      <p:cBhvr>
                                        <p:cTn id="45" dur="500"/>
                                        <p:tgtEl>
                                          <p:spTgt spid="88"/>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91"/>
                                        </p:tgtEl>
                                        <p:attrNameLst>
                                          <p:attrName>style.visibility</p:attrName>
                                        </p:attrNameLst>
                                      </p:cBhvr>
                                      <p:to>
                                        <p:strVal val="visible"/>
                                      </p:to>
                                    </p:set>
                                    <p:animEffect transition="in" filter="wipe(left)">
                                      <p:cBhvr>
                                        <p:cTn id="49" dur="500"/>
                                        <p:tgtEl>
                                          <p:spTgt spid="91"/>
                                        </p:tgtEl>
                                      </p:cBhvr>
                                    </p:animEffect>
                                  </p:childTnLst>
                                </p:cTn>
                              </p:par>
                            </p:childTnLst>
                          </p:cTn>
                        </p:par>
                        <p:par>
                          <p:cTn id="50" fill="hold">
                            <p:stCondLst>
                              <p:cond delay="5000"/>
                            </p:stCondLst>
                            <p:childTnLst>
                              <p:par>
                                <p:cTn id="51" presetID="22" presetClass="entr" presetSubtype="8" fill="hold" nodeType="afterEffect">
                                  <p:stCondLst>
                                    <p:cond delay="0"/>
                                  </p:stCondLst>
                                  <p:childTnLst>
                                    <p:set>
                                      <p:cBhvr>
                                        <p:cTn id="52" dur="1" fill="hold">
                                          <p:stCondLst>
                                            <p:cond delay="0"/>
                                          </p:stCondLst>
                                        </p:cTn>
                                        <p:tgtEl>
                                          <p:spTgt spid="92"/>
                                        </p:tgtEl>
                                        <p:attrNameLst>
                                          <p:attrName>style.visibility</p:attrName>
                                        </p:attrNameLst>
                                      </p:cBhvr>
                                      <p:to>
                                        <p:strVal val="visible"/>
                                      </p:to>
                                    </p:set>
                                    <p:animEffect transition="in" filter="wipe(left)">
                                      <p:cBhvr>
                                        <p:cTn id="53" dur="500"/>
                                        <p:tgtEl>
                                          <p:spTgt spid="92"/>
                                        </p:tgtEl>
                                      </p:cBhvr>
                                    </p:animEffect>
                                  </p:childTnLst>
                                </p:cTn>
                              </p:par>
                            </p:childTnLst>
                          </p:cTn>
                        </p:par>
                        <p:par>
                          <p:cTn id="54" fill="hold">
                            <p:stCondLst>
                              <p:cond delay="5500"/>
                            </p:stCondLst>
                            <p:childTnLst>
                              <p:par>
                                <p:cTn id="55" presetID="22" presetClass="entr" presetSubtype="8" fill="hold" grpId="0" nodeType="afterEffect">
                                  <p:stCondLst>
                                    <p:cond delay="0"/>
                                  </p:stCondLst>
                                  <p:childTnLst>
                                    <p:set>
                                      <p:cBhvr>
                                        <p:cTn id="56" dur="1" fill="hold">
                                          <p:stCondLst>
                                            <p:cond delay="0"/>
                                          </p:stCondLst>
                                        </p:cTn>
                                        <p:tgtEl>
                                          <p:spTgt spid="62"/>
                                        </p:tgtEl>
                                        <p:attrNameLst>
                                          <p:attrName>style.visibility</p:attrName>
                                        </p:attrNameLst>
                                      </p:cBhvr>
                                      <p:to>
                                        <p:strVal val="visible"/>
                                      </p:to>
                                    </p:set>
                                    <p:animEffect transition="in" filter="wipe(left)">
                                      <p:cBhvr>
                                        <p:cTn id="57" dur="500"/>
                                        <p:tgtEl>
                                          <p:spTgt spid="62"/>
                                        </p:tgtEl>
                                      </p:cBhvr>
                                    </p:animEffect>
                                  </p:childTnLst>
                                </p:cTn>
                              </p:par>
                            </p:childTnLst>
                          </p:cTn>
                        </p:par>
                        <p:par>
                          <p:cTn id="58" fill="hold">
                            <p:stCondLst>
                              <p:cond delay="6000"/>
                            </p:stCondLst>
                            <p:childTnLst>
                              <p:par>
                                <p:cTn id="59" presetID="53" presetClass="entr" presetSubtype="16" fill="hold" grpId="0" nodeType="afterEffect">
                                  <p:stCondLst>
                                    <p:cond delay="0"/>
                                  </p:stCondLst>
                                  <p:childTnLst>
                                    <p:set>
                                      <p:cBhvr>
                                        <p:cTn id="60" dur="1" fill="hold">
                                          <p:stCondLst>
                                            <p:cond delay="0"/>
                                          </p:stCondLst>
                                        </p:cTn>
                                        <p:tgtEl>
                                          <p:spTgt spid="74"/>
                                        </p:tgtEl>
                                        <p:attrNameLst>
                                          <p:attrName>style.visibility</p:attrName>
                                        </p:attrNameLst>
                                      </p:cBhvr>
                                      <p:to>
                                        <p:strVal val="visible"/>
                                      </p:to>
                                    </p:set>
                                    <p:anim calcmode="lin" valueType="num">
                                      <p:cBhvr>
                                        <p:cTn id="61" dur="500" fill="hold"/>
                                        <p:tgtEl>
                                          <p:spTgt spid="74"/>
                                        </p:tgtEl>
                                        <p:attrNameLst>
                                          <p:attrName>ppt_w</p:attrName>
                                        </p:attrNameLst>
                                      </p:cBhvr>
                                      <p:tavLst>
                                        <p:tav tm="0">
                                          <p:val>
                                            <p:fltVal val="0"/>
                                          </p:val>
                                        </p:tav>
                                        <p:tav tm="100000">
                                          <p:val>
                                            <p:strVal val="#ppt_w"/>
                                          </p:val>
                                        </p:tav>
                                      </p:tavLst>
                                    </p:anim>
                                    <p:anim calcmode="lin" valueType="num">
                                      <p:cBhvr>
                                        <p:cTn id="62" dur="500" fill="hold"/>
                                        <p:tgtEl>
                                          <p:spTgt spid="74"/>
                                        </p:tgtEl>
                                        <p:attrNameLst>
                                          <p:attrName>ppt_h</p:attrName>
                                        </p:attrNameLst>
                                      </p:cBhvr>
                                      <p:tavLst>
                                        <p:tav tm="0">
                                          <p:val>
                                            <p:fltVal val="0"/>
                                          </p:val>
                                        </p:tav>
                                        <p:tav tm="100000">
                                          <p:val>
                                            <p:strVal val="#ppt_h"/>
                                          </p:val>
                                        </p:tav>
                                      </p:tavLst>
                                    </p:anim>
                                    <p:animEffect transition="in" filter="fade">
                                      <p:cBhvr>
                                        <p:cTn id="63" dur="500"/>
                                        <p:tgtEl>
                                          <p:spTgt spid="74"/>
                                        </p:tgtEl>
                                      </p:cBhvr>
                                    </p:animEffect>
                                  </p:childTnLst>
                                </p:cTn>
                              </p:par>
                            </p:childTnLst>
                          </p:cTn>
                        </p:par>
                        <p:par>
                          <p:cTn id="64" fill="hold">
                            <p:stCondLst>
                              <p:cond delay="6500"/>
                            </p:stCondLst>
                            <p:childTnLst>
                              <p:par>
                                <p:cTn id="65" presetID="22" presetClass="entr" presetSubtype="8" fill="hold" grpId="0"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wipe(left)">
                                      <p:cBhvr>
                                        <p:cTn id="67" dur="500"/>
                                        <p:tgtEl>
                                          <p:spTgt spid="66"/>
                                        </p:tgtEl>
                                      </p:cBhvr>
                                    </p:animEffect>
                                  </p:childTnLst>
                                </p:cTn>
                              </p:par>
                            </p:childTnLst>
                          </p:cTn>
                        </p:par>
                        <p:par>
                          <p:cTn id="68" fill="hold">
                            <p:stCondLst>
                              <p:cond delay="7000"/>
                            </p:stCondLst>
                            <p:childTnLst>
                              <p:par>
                                <p:cTn id="69" presetID="53" presetClass="entr" presetSubtype="16" fill="hold" grpId="0" nodeType="afterEffect">
                                  <p:stCondLst>
                                    <p:cond delay="0"/>
                                  </p:stCondLst>
                                  <p:childTnLst>
                                    <p:set>
                                      <p:cBhvr>
                                        <p:cTn id="70" dur="1" fill="hold">
                                          <p:stCondLst>
                                            <p:cond delay="0"/>
                                          </p:stCondLst>
                                        </p:cTn>
                                        <p:tgtEl>
                                          <p:spTgt spid="79"/>
                                        </p:tgtEl>
                                        <p:attrNameLst>
                                          <p:attrName>style.visibility</p:attrName>
                                        </p:attrNameLst>
                                      </p:cBhvr>
                                      <p:to>
                                        <p:strVal val="visible"/>
                                      </p:to>
                                    </p:set>
                                    <p:anim calcmode="lin" valueType="num">
                                      <p:cBhvr>
                                        <p:cTn id="71" dur="500" fill="hold"/>
                                        <p:tgtEl>
                                          <p:spTgt spid="79"/>
                                        </p:tgtEl>
                                        <p:attrNameLst>
                                          <p:attrName>ppt_w</p:attrName>
                                        </p:attrNameLst>
                                      </p:cBhvr>
                                      <p:tavLst>
                                        <p:tav tm="0">
                                          <p:val>
                                            <p:fltVal val="0"/>
                                          </p:val>
                                        </p:tav>
                                        <p:tav tm="100000">
                                          <p:val>
                                            <p:strVal val="#ppt_w"/>
                                          </p:val>
                                        </p:tav>
                                      </p:tavLst>
                                    </p:anim>
                                    <p:anim calcmode="lin" valueType="num">
                                      <p:cBhvr>
                                        <p:cTn id="72" dur="500" fill="hold"/>
                                        <p:tgtEl>
                                          <p:spTgt spid="79"/>
                                        </p:tgtEl>
                                        <p:attrNameLst>
                                          <p:attrName>ppt_h</p:attrName>
                                        </p:attrNameLst>
                                      </p:cBhvr>
                                      <p:tavLst>
                                        <p:tav tm="0">
                                          <p:val>
                                            <p:fltVal val="0"/>
                                          </p:val>
                                        </p:tav>
                                        <p:tav tm="100000">
                                          <p:val>
                                            <p:strVal val="#ppt_h"/>
                                          </p:val>
                                        </p:tav>
                                      </p:tavLst>
                                    </p:anim>
                                    <p:animEffect transition="in" filter="fade">
                                      <p:cBhvr>
                                        <p:cTn id="73" dur="500"/>
                                        <p:tgtEl>
                                          <p:spTgt spid="79"/>
                                        </p:tgtEl>
                                      </p:cBhvr>
                                    </p:animEffect>
                                  </p:childTnLst>
                                </p:cTn>
                              </p:par>
                            </p:childTnLst>
                          </p:cTn>
                        </p:par>
                        <p:par>
                          <p:cTn id="74" fill="hold">
                            <p:stCondLst>
                              <p:cond delay="7500"/>
                            </p:stCondLst>
                            <p:childTnLst>
                              <p:par>
                                <p:cTn id="75" presetID="22" presetClass="entr" presetSubtype="8" fill="hold" grpId="0" nodeType="afterEffect">
                                  <p:stCondLst>
                                    <p:cond delay="0"/>
                                  </p:stCondLst>
                                  <p:childTnLst>
                                    <p:set>
                                      <p:cBhvr>
                                        <p:cTn id="76" dur="1" fill="hold">
                                          <p:stCondLst>
                                            <p:cond delay="0"/>
                                          </p:stCondLst>
                                        </p:cTn>
                                        <p:tgtEl>
                                          <p:spTgt spid="70"/>
                                        </p:tgtEl>
                                        <p:attrNameLst>
                                          <p:attrName>style.visibility</p:attrName>
                                        </p:attrNameLst>
                                      </p:cBhvr>
                                      <p:to>
                                        <p:strVal val="visible"/>
                                      </p:to>
                                    </p:set>
                                    <p:animEffect transition="in" filter="wipe(left)">
                                      <p:cBhvr>
                                        <p:cTn id="77" dur="500"/>
                                        <p:tgtEl>
                                          <p:spTgt spid="70"/>
                                        </p:tgtEl>
                                      </p:cBhvr>
                                    </p:animEffect>
                                  </p:childTnLst>
                                </p:cTn>
                              </p:par>
                            </p:childTnLst>
                          </p:cTn>
                        </p:par>
                        <p:par>
                          <p:cTn id="78" fill="hold">
                            <p:stCondLst>
                              <p:cond delay="8000"/>
                            </p:stCondLst>
                            <p:childTnLst>
                              <p:par>
                                <p:cTn id="79" presetID="53" presetClass="entr" presetSubtype="16" fill="hold" grpId="0" nodeType="afterEffect">
                                  <p:stCondLst>
                                    <p:cond delay="0"/>
                                  </p:stCondLst>
                                  <p:childTnLst>
                                    <p:set>
                                      <p:cBhvr>
                                        <p:cTn id="80" dur="1" fill="hold">
                                          <p:stCondLst>
                                            <p:cond delay="0"/>
                                          </p:stCondLst>
                                        </p:cTn>
                                        <p:tgtEl>
                                          <p:spTgt spid="77"/>
                                        </p:tgtEl>
                                        <p:attrNameLst>
                                          <p:attrName>style.visibility</p:attrName>
                                        </p:attrNameLst>
                                      </p:cBhvr>
                                      <p:to>
                                        <p:strVal val="visible"/>
                                      </p:to>
                                    </p:set>
                                    <p:anim calcmode="lin" valueType="num">
                                      <p:cBhvr>
                                        <p:cTn id="81" dur="500" fill="hold"/>
                                        <p:tgtEl>
                                          <p:spTgt spid="77"/>
                                        </p:tgtEl>
                                        <p:attrNameLst>
                                          <p:attrName>ppt_w</p:attrName>
                                        </p:attrNameLst>
                                      </p:cBhvr>
                                      <p:tavLst>
                                        <p:tav tm="0">
                                          <p:val>
                                            <p:fltVal val="0"/>
                                          </p:val>
                                        </p:tav>
                                        <p:tav tm="100000">
                                          <p:val>
                                            <p:strVal val="#ppt_w"/>
                                          </p:val>
                                        </p:tav>
                                      </p:tavLst>
                                    </p:anim>
                                    <p:anim calcmode="lin" valueType="num">
                                      <p:cBhvr>
                                        <p:cTn id="82" dur="500" fill="hold"/>
                                        <p:tgtEl>
                                          <p:spTgt spid="77"/>
                                        </p:tgtEl>
                                        <p:attrNameLst>
                                          <p:attrName>ppt_h</p:attrName>
                                        </p:attrNameLst>
                                      </p:cBhvr>
                                      <p:tavLst>
                                        <p:tav tm="0">
                                          <p:val>
                                            <p:fltVal val="0"/>
                                          </p:val>
                                        </p:tav>
                                        <p:tav tm="100000">
                                          <p:val>
                                            <p:strVal val="#ppt_h"/>
                                          </p:val>
                                        </p:tav>
                                      </p:tavLst>
                                    </p:anim>
                                    <p:animEffect transition="in" filter="fade">
                                      <p:cBhvr>
                                        <p:cTn id="83" dur="500"/>
                                        <p:tgtEl>
                                          <p:spTgt spid="77"/>
                                        </p:tgtEl>
                                      </p:cBhvr>
                                    </p:animEffect>
                                  </p:childTnLst>
                                </p:cTn>
                              </p:par>
                            </p:childTnLst>
                          </p:cTn>
                        </p:par>
                        <p:par>
                          <p:cTn id="84" fill="hold">
                            <p:stCondLst>
                              <p:cond delay="8500"/>
                            </p:stCondLst>
                            <p:childTnLst>
                              <p:par>
                                <p:cTn id="85" presetID="22" presetClass="entr" presetSubtype="8" fill="hold" nodeType="afterEffect">
                                  <p:stCondLst>
                                    <p:cond delay="0"/>
                                  </p:stCondLst>
                                  <p:childTnLst>
                                    <p:set>
                                      <p:cBhvr>
                                        <p:cTn id="86" dur="1" fill="hold">
                                          <p:stCondLst>
                                            <p:cond delay="0"/>
                                          </p:stCondLst>
                                        </p:cTn>
                                        <p:tgtEl>
                                          <p:spTgt spid="95"/>
                                        </p:tgtEl>
                                        <p:attrNameLst>
                                          <p:attrName>style.visibility</p:attrName>
                                        </p:attrNameLst>
                                      </p:cBhvr>
                                      <p:to>
                                        <p:strVal val="visible"/>
                                      </p:to>
                                    </p:set>
                                    <p:animEffect transition="in" filter="wipe(left)">
                                      <p:cBhvr>
                                        <p:cTn id="87" dur="500"/>
                                        <p:tgtEl>
                                          <p:spTgt spid="95"/>
                                        </p:tgtEl>
                                      </p:cBhvr>
                                    </p:animEffect>
                                  </p:childTnLst>
                                </p:cTn>
                              </p:par>
                            </p:childTnLst>
                          </p:cTn>
                        </p:par>
                        <p:par>
                          <p:cTn id="88" fill="hold">
                            <p:stCondLst>
                              <p:cond delay="9000"/>
                            </p:stCondLst>
                            <p:childTnLst>
                              <p:par>
                                <p:cTn id="89" presetID="22" presetClass="entr" presetSubtype="8" fill="hold" grpId="0" nodeType="after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wipe(left)">
                                      <p:cBhvr>
                                        <p:cTn id="91" dur="500"/>
                                        <p:tgtEl>
                                          <p:spTgt spid="63"/>
                                        </p:tgtEl>
                                      </p:cBhvr>
                                    </p:animEffect>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84"/>
                                        </p:tgtEl>
                                        <p:attrNameLst>
                                          <p:attrName>style.visibility</p:attrName>
                                        </p:attrNameLst>
                                      </p:cBhvr>
                                      <p:to>
                                        <p:strVal val="visible"/>
                                      </p:to>
                                    </p:set>
                                    <p:anim calcmode="lin" valueType="num">
                                      <p:cBhvr>
                                        <p:cTn id="95" dur="500" fill="hold"/>
                                        <p:tgtEl>
                                          <p:spTgt spid="84"/>
                                        </p:tgtEl>
                                        <p:attrNameLst>
                                          <p:attrName>ppt_w</p:attrName>
                                        </p:attrNameLst>
                                      </p:cBhvr>
                                      <p:tavLst>
                                        <p:tav tm="0">
                                          <p:val>
                                            <p:fltVal val="0"/>
                                          </p:val>
                                        </p:tav>
                                        <p:tav tm="100000">
                                          <p:val>
                                            <p:strVal val="#ppt_w"/>
                                          </p:val>
                                        </p:tav>
                                      </p:tavLst>
                                    </p:anim>
                                    <p:anim calcmode="lin" valueType="num">
                                      <p:cBhvr>
                                        <p:cTn id="96" dur="500" fill="hold"/>
                                        <p:tgtEl>
                                          <p:spTgt spid="84"/>
                                        </p:tgtEl>
                                        <p:attrNameLst>
                                          <p:attrName>ppt_h</p:attrName>
                                        </p:attrNameLst>
                                      </p:cBhvr>
                                      <p:tavLst>
                                        <p:tav tm="0">
                                          <p:val>
                                            <p:fltVal val="0"/>
                                          </p:val>
                                        </p:tav>
                                        <p:tav tm="100000">
                                          <p:val>
                                            <p:strVal val="#ppt_h"/>
                                          </p:val>
                                        </p:tav>
                                      </p:tavLst>
                                    </p:anim>
                                    <p:animEffect transition="in" filter="fade">
                                      <p:cBhvr>
                                        <p:cTn id="97" dur="500"/>
                                        <p:tgtEl>
                                          <p:spTgt spid="84"/>
                                        </p:tgtEl>
                                      </p:cBhvr>
                                    </p:animEffect>
                                  </p:childTnLst>
                                </p:cTn>
                              </p:par>
                            </p:childTnLst>
                          </p:cTn>
                        </p:par>
                        <p:par>
                          <p:cTn id="98" fill="hold">
                            <p:stCondLst>
                              <p:cond delay="10000"/>
                            </p:stCondLst>
                            <p:childTnLst>
                              <p:par>
                                <p:cTn id="99" presetID="22" presetClass="entr" presetSubtype="8" fill="hold" grpId="0" nodeType="afterEffect">
                                  <p:stCondLst>
                                    <p:cond delay="0"/>
                                  </p:stCondLst>
                                  <p:childTnLst>
                                    <p:set>
                                      <p:cBhvr>
                                        <p:cTn id="100" dur="1" fill="hold">
                                          <p:stCondLst>
                                            <p:cond delay="0"/>
                                          </p:stCondLst>
                                        </p:cTn>
                                        <p:tgtEl>
                                          <p:spTgt spid="67"/>
                                        </p:tgtEl>
                                        <p:attrNameLst>
                                          <p:attrName>style.visibility</p:attrName>
                                        </p:attrNameLst>
                                      </p:cBhvr>
                                      <p:to>
                                        <p:strVal val="visible"/>
                                      </p:to>
                                    </p:set>
                                    <p:animEffect transition="in" filter="wipe(left)">
                                      <p:cBhvr>
                                        <p:cTn id="101" dur="500"/>
                                        <p:tgtEl>
                                          <p:spTgt spid="67"/>
                                        </p:tgtEl>
                                      </p:cBhvr>
                                    </p:animEffect>
                                  </p:childTnLst>
                                </p:cTn>
                              </p:par>
                            </p:childTnLst>
                          </p:cTn>
                        </p:par>
                        <p:par>
                          <p:cTn id="102" fill="hold">
                            <p:stCondLst>
                              <p:cond delay="10500"/>
                            </p:stCondLst>
                            <p:childTnLst>
                              <p:par>
                                <p:cTn id="103" presetID="53" presetClass="entr" presetSubtype="16" fill="hold" grpId="0" nodeType="afterEffect">
                                  <p:stCondLst>
                                    <p:cond delay="0"/>
                                  </p:stCondLst>
                                  <p:childTnLst>
                                    <p:set>
                                      <p:cBhvr>
                                        <p:cTn id="104" dur="1" fill="hold">
                                          <p:stCondLst>
                                            <p:cond delay="0"/>
                                          </p:stCondLst>
                                        </p:cTn>
                                        <p:tgtEl>
                                          <p:spTgt spid="80"/>
                                        </p:tgtEl>
                                        <p:attrNameLst>
                                          <p:attrName>style.visibility</p:attrName>
                                        </p:attrNameLst>
                                      </p:cBhvr>
                                      <p:to>
                                        <p:strVal val="visible"/>
                                      </p:to>
                                    </p:set>
                                    <p:anim calcmode="lin" valueType="num">
                                      <p:cBhvr>
                                        <p:cTn id="105" dur="500" fill="hold"/>
                                        <p:tgtEl>
                                          <p:spTgt spid="80"/>
                                        </p:tgtEl>
                                        <p:attrNameLst>
                                          <p:attrName>ppt_w</p:attrName>
                                        </p:attrNameLst>
                                      </p:cBhvr>
                                      <p:tavLst>
                                        <p:tav tm="0">
                                          <p:val>
                                            <p:fltVal val="0"/>
                                          </p:val>
                                        </p:tav>
                                        <p:tav tm="100000">
                                          <p:val>
                                            <p:strVal val="#ppt_w"/>
                                          </p:val>
                                        </p:tav>
                                      </p:tavLst>
                                    </p:anim>
                                    <p:anim calcmode="lin" valueType="num">
                                      <p:cBhvr>
                                        <p:cTn id="106" dur="500" fill="hold"/>
                                        <p:tgtEl>
                                          <p:spTgt spid="80"/>
                                        </p:tgtEl>
                                        <p:attrNameLst>
                                          <p:attrName>ppt_h</p:attrName>
                                        </p:attrNameLst>
                                      </p:cBhvr>
                                      <p:tavLst>
                                        <p:tav tm="0">
                                          <p:val>
                                            <p:fltVal val="0"/>
                                          </p:val>
                                        </p:tav>
                                        <p:tav tm="100000">
                                          <p:val>
                                            <p:strVal val="#ppt_h"/>
                                          </p:val>
                                        </p:tav>
                                      </p:tavLst>
                                    </p:anim>
                                    <p:animEffect transition="in" filter="fade">
                                      <p:cBhvr>
                                        <p:cTn id="107" dur="500"/>
                                        <p:tgtEl>
                                          <p:spTgt spid="80"/>
                                        </p:tgtEl>
                                      </p:cBhvr>
                                    </p:animEffect>
                                  </p:childTnLst>
                                </p:cTn>
                              </p:par>
                            </p:childTnLst>
                          </p:cTn>
                        </p:par>
                        <p:par>
                          <p:cTn id="108" fill="hold">
                            <p:stCondLst>
                              <p:cond delay="11000"/>
                            </p:stCondLst>
                            <p:childTnLst>
                              <p:par>
                                <p:cTn id="109" presetID="22" presetClass="entr" presetSubtype="8" fill="hold" grpId="0" nodeType="afterEffect">
                                  <p:stCondLst>
                                    <p:cond delay="0"/>
                                  </p:stCondLst>
                                  <p:childTnLst>
                                    <p:set>
                                      <p:cBhvr>
                                        <p:cTn id="110" dur="1" fill="hold">
                                          <p:stCondLst>
                                            <p:cond delay="0"/>
                                          </p:stCondLst>
                                        </p:cTn>
                                        <p:tgtEl>
                                          <p:spTgt spid="71"/>
                                        </p:tgtEl>
                                        <p:attrNameLst>
                                          <p:attrName>style.visibility</p:attrName>
                                        </p:attrNameLst>
                                      </p:cBhvr>
                                      <p:to>
                                        <p:strVal val="visible"/>
                                      </p:to>
                                    </p:set>
                                    <p:animEffect transition="in" filter="wipe(left)">
                                      <p:cBhvr>
                                        <p:cTn id="111" dur="500"/>
                                        <p:tgtEl>
                                          <p:spTgt spid="71"/>
                                        </p:tgtEl>
                                      </p:cBhvr>
                                    </p:animEffect>
                                  </p:childTnLst>
                                </p:cTn>
                              </p:par>
                            </p:childTnLst>
                          </p:cTn>
                        </p:par>
                        <p:par>
                          <p:cTn id="112" fill="hold">
                            <p:stCondLst>
                              <p:cond delay="11500"/>
                            </p:stCondLst>
                            <p:childTnLst>
                              <p:par>
                                <p:cTn id="113" presetID="53" presetClass="entr" presetSubtype="16" fill="hold" grpId="0" nodeType="afterEffect">
                                  <p:stCondLst>
                                    <p:cond delay="0"/>
                                  </p:stCondLst>
                                  <p:childTnLst>
                                    <p:set>
                                      <p:cBhvr>
                                        <p:cTn id="114" dur="1" fill="hold">
                                          <p:stCondLst>
                                            <p:cond delay="0"/>
                                          </p:stCondLst>
                                        </p:cTn>
                                        <p:tgtEl>
                                          <p:spTgt spid="81"/>
                                        </p:tgtEl>
                                        <p:attrNameLst>
                                          <p:attrName>style.visibility</p:attrName>
                                        </p:attrNameLst>
                                      </p:cBhvr>
                                      <p:to>
                                        <p:strVal val="visible"/>
                                      </p:to>
                                    </p:set>
                                    <p:anim calcmode="lin" valueType="num">
                                      <p:cBhvr>
                                        <p:cTn id="115" dur="500" fill="hold"/>
                                        <p:tgtEl>
                                          <p:spTgt spid="81"/>
                                        </p:tgtEl>
                                        <p:attrNameLst>
                                          <p:attrName>ppt_w</p:attrName>
                                        </p:attrNameLst>
                                      </p:cBhvr>
                                      <p:tavLst>
                                        <p:tav tm="0">
                                          <p:val>
                                            <p:fltVal val="0"/>
                                          </p:val>
                                        </p:tav>
                                        <p:tav tm="100000">
                                          <p:val>
                                            <p:strVal val="#ppt_w"/>
                                          </p:val>
                                        </p:tav>
                                      </p:tavLst>
                                    </p:anim>
                                    <p:anim calcmode="lin" valueType="num">
                                      <p:cBhvr>
                                        <p:cTn id="116" dur="500" fill="hold"/>
                                        <p:tgtEl>
                                          <p:spTgt spid="81"/>
                                        </p:tgtEl>
                                        <p:attrNameLst>
                                          <p:attrName>ppt_h</p:attrName>
                                        </p:attrNameLst>
                                      </p:cBhvr>
                                      <p:tavLst>
                                        <p:tav tm="0">
                                          <p:val>
                                            <p:fltVal val="0"/>
                                          </p:val>
                                        </p:tav>
                                        <p:tav tm="100000">
                                          <p:val>
                                            <p:strVal val="#ppt_h"/>
                                          </p:val>
                                        </p:tav>
                                      </p:tavLst>
                                    </p:anim>
                                    <p:animEffect transition="in" filter="fade">
                                      <p:cBhvr>
                                        <p:cTn id="117" dur="500"/>
                                        <p:tgtEl>
                                          <p:spTgt spid="81"/>
                                        </p:tgtEl>
                                      </p:cBhvr>
                                    </p:animEffect>
                                  </p:childTnLst>
                                </p:cTn>
                              </p:par>
                            </p:childTnLst>
                          </p:cTn>
                        </p:par>
                        <p:par>
                          <p:cTn id="118" fill="hold">
                            <p:stCondLst>
                              <p:cond delay="12000"/>
                            </p:stCondLst>
                            <p:childTnLst>
                              <p:par>
                                <p:cTn id="119" presetID="22" presetClass="entr" presetSubtype="8" fill="hold" nodeType="afterEffect">
                                  <p:stCondLst>
                                    <p:cond delay="0"/>
                                  </p:stCondLst>
                                  <p:childTnLst>
                                    <p:set>
                                      <p:cBhvr>
                                        <p:cTn id="120" dur="1" fill="hold">
                                          <p:stCondLst>
                                            <p:cond delay="0"/>
                                          </p:stCondLst>
                                        </p:cTn>
                                        <p:tgtEl>
                                          <p:spTgt spid="98"/>
                                        </p:tgtEl>
                                        <p:attrNameLst>
                                          <p:attrName>style.visibility</p:attrName>
                                        </p:attrNameLst>
                                      </p:cBhvr>
                                      <p:to>
                                        <p:strVal val="visible"/>
                                      </p:to>
                                    </p:set>
                                    <p:animEffect transition="in" filter="wipe(left)">
                                      <p:cBhvr>
                                        <p:cTn id="121" dur="500"/>
                                        <p:tgtEl>
                                          <p:spTgt spid="98"/>
                                        </p:tgtEl>
                                      </p:cBhvr>
                                    </p:animEffect>
                                  </p:childTnLst>
                                </p:cTn>
                              </p:par>
                            </p:childTnLst>
                          </p:cTn>
                        </p:par>
                        <p:par>
                          <p:cTn id="122" fill="hold">
                            <p:stCondLst>
                              <p:cond delay="12500"/>
                            </p:stCondLst>
                            <p:childTnLst>
                              <p:par>
                                <p:cTn id="123" presetID="22" presetClass="entr" presetSubtype="8" fill="hold" grpId="0" nodeType="afterEffect">
                                  <p:stCondLst>
                                    <p:cond delay="0"/>
                                  </p:stCondLst>
                                  <p:childTnLst>
                                    <p:set>
                                      <p:cBhvr>
                                        <p:cTn id="124" dur="1" fill="hold">
                                          <p:stCondLst>
                                            <p:cond delay="0"/>
                                          </p:stCondLst>
                                        </p:cTn>
                                        <p:tgtEl>
                                          <p:spTgt spid="64"/>
                                        </p:tgtEl>
                                        <p:attrNameLst>
                                          <p:attrName>style.visibility</p:attrName>
                                        </p:attrNameLst>
                                      </p:cBhvr>
                                      <p:to>
                                        <p:strVal val="visible"/>
                                      </p:to>
                                    </p:set>
                                    <p:animEffect transition="in" filter="wipe(left)">
                                      <p:cBhvr>
                                        <p:cTn id="125" dur="500"/>
                                        <p:tgtEl>
                                          <p:spTgt spid="64"/>
                                        </p:tgtEl>
                                      </p:cBhvr>
                                    </p:animEffect>
                                  </p:childTnLst>
                                </p:cTn>
                              </p:par>
                            </p:childTnLst>
                          </p:cTn>
                        </p:par>
                        <p:par>
                          <p:cTn id="126" fill="hold">
                            <p:stCondLst>
                              <p:cond delay="13000"/>
                            </p:stCondLst>
                            <p:childTnLst>
                              <p:par>
                                <p:cTn id="127" presetID="53" presetClass="entr" presetSubtype="16" fill="hold" grpId="0" nodeType="afterEffect">
                                  <p:stCondLst>
                                    <p:cond delay="0"/>
                                  </p:stCondLst>
                                  <p:childTnLst>
                                    <p:set>
                                      <p:cBhvr>
                                        <p:cTn id="128" dur="1" fill="hold">
                                          <p:stCondLst>
                                            <p:cond delay="0"/>
                                          </p:stCondLst>
                                        </p:cTn>
                                        <p:tgtEl>
                                          <p:spTgt spid="85"/>
                                        </p:tgtEl>
                                        <p:attrNameLst>
                                          <p:attrName>style.visibility</p:attrName>
                                        </p:attrNameLst>
                                      </p:cBhvr>
                                      <p:to>
                                        <p:strVal val="visible"/>
                                      </p:to>
                                    </p:set>
                                    <p:anim calcmode="lin" valueType="num">
                                      <p:cBhvr>
                                        <p:cTn id="129" dur="500" fill="hold"/>
                                        <p:tgtEl>
                                          <p:spTgt spid="85"/>
                                        </p:tgtEl>
                                        <p:attrNameLst>
                                          <p:attrName>ppt_w</p:attrName>
                                        </p:attrNameLst>
                                      </p:cBhvr>
                                      <p:tavLst>
                                        <p:tav tm="0">
                                          <p:val>
                                            <p:fltVal val="0"/>
                                          </p:val>
                                        </p:tav>
                                        <p:tav tm="100000">
                                          <p:val>
                                            <p:strVal val="#ppt_w"/>
                                          </p:val>
                                        </p:tav>
                                      </p:tavLst>
                                    </p:anim>
                                    <p:anim calcmode="lin" valueType="num">
                                      <p:cBhvr>
                                        <p:cTn id="130" dur="500" fill="hold"/>
                                        <p:tgtEl>
                                          <p:spTgt spid="85"/>
                                        </p:tgtEl>
                                        <p:attrNameLst>
                                          <p:attrName>ppt_h</p:attrName>
                                        </p:attrNameLst>
                                      </p:cBhvr>
                                      <p:tavLst>
                                        <p:tav tm="0">
                                          <p:val>
                                            <p:fltVal val="0"/>
                                          </p:val>
                                        </p:tav>
                                        <p:tav tm="100000">
                                          <p:val>
                                            <p:strVal val="#ppt_h"/>
                                          </p:val>
                                        </p:tav>
                                      </p:tavLst>
                                    </p:anim>
                                    <p:animEffect transition="in" filter="fade">
                                      <p:cBhvr>
                                        <p:cTn id="131" dur="500"/>
                                        <p:tgtEl>
                                          <p:spTgt spid="85"/>
                                        </p:tgtEl>
                                      </p:cBhvr>
                                    </p:animEffect>
                                  </p:childTnLst>
                                </p:cTn>
                              </p:par>
                            </p:childTnLst>
                          </p:cTn>
                        </p:par>
                        <p:par>
                          <p:cTn id="132" fill="hold">
                            <p:stCondLst>
                              <p:cond delay="13500"/>
                            </p:stCondLst>
                            <p:childTnLst>
                              <p:par>
                                <p:cTn id="133" presetID="22" presetClass="entr" presetSubtype="8" fill="hold" grpId="0" nodeType="afterEffect">
                                  <p:stCondLst>
                                    <p:cond delay="0"/>
                                  </p:stCondLst>
                                  <p:childTnLst>
                                    <p:set>
                                      <p:cBhvr>
                                        <p:cTn id="134" dur="1" fill="hold">
                                          <p:stCondLst>
                                            <p:cond delay="0"/>
                                          </p:stCondLst>
                                        </p:cTn>
                                        <p:tgtEl>
                                          <p:spTgt spid="68"/>
                                        </p:tgtEl>
                                        <p:attrNameLst>
                                          <p:attrName>style.visibility</p:attrName>
                                        </p:attrNameLst>
                                      </p:cBhvr>
                                      <p:to>
                                        <p:strVal val="visible"/>
                                      </p:to>
                                    </p:set>
                                    <p:animEffect transition="in" filter="wipe(left)">
                                      <p:cBhvr>
                                        <p:cTn id="135" dur="500"/>
                                        <p:tgtEl>
                                          <p:spTgt spid="68"/>
                                        </p:tgtEl>
                                      </p:cBhvr>
                                    </p:animEffect>
                                  </p:childTnLst>
                                </p:cTn>
                              </p:par>
                            </p:childTnLst>
                          </p:cTn>
                        </p:par>
                        <p:par>
                          <p:cTn id="136" fill="hold">
                            <p:stCondLst>
                              <p:cond delay="14000"/>
                            </p:stCondLst>
                            <p:childTnLst>
                              <p:par>
                                <p:cTn id="137" presetID="53" presetClass="entr" presetSubtype="16" fill="hold" grpId="0" nodeType="afterEffect">
                                  <p:stCondLst>
                                    <p:cond delay="0"/>
                                  </p:stCondLst>
                                  <p:childTnLst>
                                    <p:set>
                                      <p:cBhvr>
                                        <p:cTn id="138" dur="1" fill="hold">
                                          <p:stCondLst>
                                            <p:cond delay="0"/>
                                          </p:stCondLst>
                                        </p:cTn>
                                        <p:tgtEl>
                                          <p:spTgt spid="75"/>
                                        </p:tgtEl>
                                        <p:attrNameLst>
                                          <p:attrName>style.visibility</p:attrName>
                                        </p:attrNameLst>
                                      </p:cBhvr>
                                      <p:to>
                                        <p:strVal val="visible"/>
                                      </p:to>
                                    </p:set>
                                    <p:anim calcmode="lin" valueType="num">
                                      <p:cBhvr>
                                        <p:cTn id="139" dur="500" fill="hold"/>
                                        <p:tgtEl>
                                          <p:spTgt spid="75"/>
                                        </p:tgtEl>
                                        <p:attrNameLst>
                                          <p:attrName>ppt_w</p:attrName>
                                        </p:attrNameLst>
                                      </p:cBhvr>
                                      <p:tavLst>
                                        <p:tav tm="0">
                                          <p:val>
                                            <p:fltVal val="0"/>
                                          </p:val>
                                        </p:tav>
                                        <p:tav tm="100000">
                                          <p:val>
                                            <p:strVal val="#ppt_w"/>
                                          </p:val>
                                        </p:tav>
                                      </p:tavLst>
                                    </p:anim>
                                    <p:anim calcmode="lin" valueType="num">
                                      <p:cBhvr>
                                        <p:cTn id="140" dur="500" fill="hold"/>
                                        <p:tgtEl>
                                          <p:spTgt spid="75"/>
                                        </p:tgtEl>
                                        <p:attrNameLst>
                                          <p:attrName>ppt_h</p:attrName>
                                        </p:attrNameLst>
                                      </p:cBhvr>
                                      <p:tavLst>
                                        <p:tav tm="0">
                                          <p:val>
                                            <p:fltVal val="0"/>
                                          </p:val>
                                        </p:tav>
                                        <p:tav tm="100000">
                                          <p:val>
                                            <p:strVal val="#ppt_h"/>
                                          </p:val>
                                        </p:tav>
                                      </p:tavLst>
                                    </p:anim>
                                    <p:animEffect transition="in" filter="fade">
                                      <p:cBhvr>
                                        <p:cTn id="141" dur="500"/>
                                        <p:tgtEl>
                                          <p:spTgt spid="75"/>
                                        </p:tgtEl>
                                      </p:cBhvr>
                                    </p:animEffect>
                                  </p:childTnLst>
                                </p:cTn>
                              </p:par>
                            </p:childTnLst>
                          </p:cTn>
                        </p:par>
                        <p:par>
                          <p:cTn id="142" fill="hold">
                            <p:stCondLst>
                              <p:cond delay="14500"/>
                            </p:stCondLst>
                            <p:childTnLst>
                              <p:par>
                                <p:cTn id="143" presetID="22" presetClass="entr" presetSubtype="8" fill="hold" grpId="0" nodeType="afterEffect">
                                  <p:stCondLst>
                                    <p:cond delay="0"/>
                                  </p:stCondLst>
                                  <p:childTnLst>
                                    <p:set>
                                      <p:cBhvr>
                                        <p:cTn id="144" dur="1" fill="hold">
                                          <p:stCondLst>
                                            <p:cond delay="0"/>
                                          </p:stCondLst>
                                        </p:cTn>
                                        <p:tgtEl>
                                          <p:spTgt spid="72"/>
                                        </p:tgtEl>
                                        <p:attrNameLst>
                                          <p:attrName>style.visibility</p:attrName>
                                        </p:attrNameLst>
                                      </p:cBhvr>
                                      <p:to>
                                        <p:strVal val="visible"/>
                                      </p:to>
                                    </p:set>
                                    <p:animEffect transition="in" filter="wipe(left)">
                                      <p:cBhvr>
                                        <p:cTn id="145" dur="500"/>
                                        <p:tgtEl>
                                          <p:spTgt spid="72"/>
                                        </p:tgtEl>
                                      </p:cBhvr>
                                    </p:animEffect>
                                  </p:childTnLst>
                                </p:cTn>
                              </p:par>
                            </p:childTnLst>
                          </p:cTn>
                        </p:par>
                        <p:par>
                          <p:cTn id="146" fill="hold">
                            <p:stCondLst>
                              <p:cond delay="15000"/>
                            </p:stCondLst>
                            <p:childTnLst>
                              <p:par>
                                <p:cTn id="147" presetID="53" presetClass="entr" presetSubtype="16" fill="hold" grpId="0" nodeType="afterEffect">
                                  <p:stCondLst>
                                    <p:cond delay="0"/>
                                  </p:stCondLst>
                                  <p:childTnLst>
                                    <p:set>
                                      <p:cBhvr>
                                        <p:cTn id="148" dur="1" fill="hold">
                                          <p:stCondLst>
                                            <p:cond delay="0"/>
                                          </p:stCondLst>
                                        </p:cTn>
                                        <p:tgtEl>
                                          <p:spTgt spid="82"/>
                                        </p:tgtEl>
                                        <p:attrNameLst>
                                          <p:attrName>style.visibility</p:attrName>
                                        </p:attrNameLst>
                                      </p:cBhvr>
                                      <p:to>
                                        <p:strVal val="visible"/>
                                      </p:to>
                                    </p:set>
                                    <p:anim calcmode="lin" valueType="num">
                                      <p:cBhvr>
                                        <p:cTn id="149" dur="500" fill="hold"/>
                                        <p:tgtEl>
                                          <p:spTgt spid="82"/>
                                        </p:tgtEl>
                                        <p:attrNameLst>
                                          <p:attrName>ppt_w</p:attrName>
                                        </p:attrNameLst>
                                      </p:cBhvr>
                                      <p:tavLst>
                                        <p:tav tm="0">
                                          <p:val>
                                            <p:fltVal val="0"/>
                                          </p:val>
                                        </p:tav>
                                        <p:tav tm="100000">
                                          <p:val>
                                            <p:strVal val="#ppt_w"/>
                                          </p:val>
                                        </p:tav>
                                      </p:tavLst>
                                    </p:anim>
                                    <p:anim calcmode="lin" valueType="num">
                                      <p:cBhvr>
                                        <p:cTn id="150" dur="500" fill="hold"/>
                                        <p:tgtEl>
                                          <p:spTgt spid="82"/>
                                        </p:tgtEl>
                                        <p:attrNameLst>
                                          <p:attrName>ppt_h</p:attrName>
                                        </p:attrNameLst>
                                      </p:cBhvr>
                                      <p:tavLst>
                                        <p:tav tm="0">
                                          <p:val>
                                            <p:fltVal val="0"/>
                                          </p:val>
                                        </p:tav>
                                        <p:tav tm="100000">
                                          <p:val>
                                            <p:strVal val="#ppt_h"/>
                                          </p:val>
                                        </p:tav>
                                      </p:tavLst>
                                    </p:anim>
                                    <p:animEffect transition="in" filter="fade">
                                      <p:cBhvr>
                                        <p:cTn id="151" dur="500"/>
                                        <p:tgtEl>
                                          <p:spTgt spid="82"/>
                                        </p:tgtEl>
                                      </p:cBhvr>
                                    </p:animEffect>
                                  </p:childTnLst>
                                </p:cTn>
                              </p:par>
                            </p:childTnLst>
                          </p:cTn>
                        </p:par>
                        <p:par>
                          <p:cTn id="152" fill="hold">
                            <p:stCondLst>
                              <p:cond delay="15500"/>
                            </p:stCondLst>
                            <p:childTnLst>
                              <p:par>
                                <p:cTn id="153" presetID="22" presetClass="entr" presetSubtype="8" fill="hold" nodeType="afterEffect">
                                  <p:stCondLst>
                                    <p:cond delay="0"/>
                                  </p:stCondLst>
                                  <p:childTnLst>
                                    <p:set>
                                      <p:cBhvr>
                                        <p:cTn id="154" dur="1" fill="hold">
                                          <p:stCondLst>
                                            <p:cond delay="0"/>
                                          </p:stCondLst>
                                        </p:cTn>
                                        <p:tgtEl>
                                          <p:spTgt spid="101"/>
                                        </p:tgtEl>
                                        <p:attrNameLst>
                                          <p:attrName>style.visibility</p:attrName>
                                        </p:attrNameLst>
                                      </p:cBhvr>
                                      <p:to>
                                        <p:strVal val="visible"/>
                                      </p:to>
                                    </p:set>
                                    <p:animEffect transition="in" filter="wipe(left)">
                                      <p:cBhvr>
                                        <p:cTn id="155" dur="500"/>
                                        <p:tgtEl>
                                          <p:spTgt spid="101"/>
                                        </p:tgtEl>
                                      </p:cBhvr>
                                    </p:animEffect>
                                  </p:childTnLst>
                                </p:cTn>
                              </p:par>
                            </p:childTnLst>
                          </p:cTn>
                        </p:par>
                        <p:par>
                          <p:cTn id="156" fill="hold">
                            <p:stCondLst>
                              <p:cond delay="16000"/>
                            </p:stCondLst>
                            <p:childTnLst>
                              <p:par>
                                <p:cTn id="157" presetID="22" presetClass="entr" presetSubtype="8" fill="hold" grpId="0" nodeType="afterEffect">
                                  <p:stCondLst>
                                    <p:cond delay="0"/>
                                  </p:stCondLst>
                                  <p:childTnLst>
                                    <p:set>
                                      <p:cBhvr>
                                        <p:cTn id="158" dur="1" fill="hold">
                                          <p:stCondLst>
                                            <p:cond delay="0"/>
                                          </p:stCondLst>
                                        </p:cTn>
                                        <p:tgtEl>
                                          <p:spTgt spid="65"/>
                                        </p:tgtEl>
                                        <p:attrNameLst>
                                          <p:attrName>style.visibility</p:attrName>
                                        </p:attrNameLst>
                                      </p:cBhvr>
                                      <p:to>
                                        <p:strVal val="visible"/>
                                      </p:to>
                                    </p:set>
                                    <p:animEffect transition="in" filter="wipe(left)">
                                      <p:cBhvr>
                                        <p:cTn id="159" dur="500"/>
                                        <p:tgtEl>
                                          <p:spTgt spid="65"/>
                                        </p:tgtEl>
                                      </p:cBhvr>
                                    </p:animEffect>
                                  </p:childTnLst>
                                </p:cTn>
                              </p:par>
                            </p:childTnLst>
                          </p:cTn>
                        </p:par>
                        <p:par>
                          <p:cTn id="160" fill="hold">
                            <p:stCondLst>
                              <p:cond delay="16500"/>
                            </p:stCondLst>
                            <p:childTnLst>
                              <p:par>
                                <p:cTn id="161" presetID="53" presetClass="entr" presetSubtype="16" fill="hold" grpId="0" nodeType="afterEffect">
                                  <p:stCondLst>
                                    <p:cond delay="0"/>
                                  </p:stCondLst>
                                  <p:childTnLst>
                                    <p:set>
                                      <p:cBhvr>
                                        <p:cTn id="162" dur="1" fill="hold">
                                          <p:stCondLst>
                                            <p:cond delay="0"/>
                                          </p:stCondLst>
                                        </p:cTn>
                                        <p:tgtEl>
                                          <p:spTgt spid="76"/>
                                        </p:tgtEl>
                                        <p:attrNameLst>
                                          <p:attrName>style.visibility</p:attrName>
                                        </p:attrNameLst>
                                      </p:cBhvr>
                                      <p:to>
                                        <p:strVal val="visible"/>
                                      </p:to>
                                    </p:set>
                                    <p:anim calcmode="lin" valueType="num">
                                      <p:cBhvr>
                                        <p:cTn id="163" dur="500" fill="hold"/>
                                        <p:tgtEl>
                                          <p:spTgt spid="76"/>
                                        </p:tgtEl>
                                        <p:attrNameLst>
                                          <p:attrName>ppt_w</p:attrName>
                                        </p:attrNameLst>
                                      </p:cBhvr>
                                      <p:tavLst>
                                        <p:tav tm="0">
                                          <p:val>
                                            <p:fltVal val="0"/>
                                          </p:val>
                                        </p:tav>
                                        <p:tav tm="100000">
                                          <p:val>
                                            <p:strVal val="#ppt_w"/>
                                          </p:val>
                                        </p:tav>
                                      </p:tavLst>
                                    </p:anim>
                                    <p:anim calcmode="lin" valueType="num">
                                      <p:cBhvr>
                                        <p:cTn id="164" dur="500" fill="hold"/>
                                        <p:tgtEl>
                                          <p:spTgt spid="76"/>
                                        </p:tgtEl>
                                        <p:attrNameLst>
                                          <p:attrName>ppt_h</p:attrName>
                                        </p:attrNameLst>
                                      </p:cBhvr>
                                      <p:tavLst>
                                        <p:tav tm="0">
                                          <p:val>
                                            <p:fltVal val="0"/>
                                          </p:val>
                                        </p:tav>
                                        <p:tav tm="100000">
                                          <p:val>
                                            <p:strVal val="#ppt_h"/>
                                          </p:val>
                                        </p:tav>
                                      </p:tavLst>
                                    </p:anim>
                                    <p:animEffect transition="in" filter="fade">
                                      <p:cBhvr>
                                        <p:cTn id="165" dur="500"/>
                                        <p:tgtEl>
                                          <p:spTgt spid="76"/>
                                        </p:tgtEl>
                                      </p:cBhvr>
                                    </p:animEffect>
                                  </p:childTnLst>
                                </p:cTn>
                              </p:par>
                            </p:childTnLst>
                          </p:cTn>
                        </p:par>
                        <p:par>
                          <p:cTn id="166" fill="hold">
                            <p:stCondLst>
                              <p:cond delay="17000"/>
                            </p:stCondLst>
                            <p:childTnLst>
                              <p:par>
                                <p:cTn id="167" presetID="22" presetClass="entr" presetSubtype="8" fill="hold" grpId="0" nodeType="afterEffect">
                                  <p:stCondLst>
                                    <p:cond delay="0"/>
                                  </p:stCondLst>
                                  <p:childTnLst>
                                    <p:set>
                                      <p:cBhvr>
                                        <p:cTn id="168" dur="1" fill="hold">
                                          <p:stCondLst>
                                            <p:cond delay="0"/>
                                          </p:stCondLst>
                                        </p:cTn>
                                        <p:tgtEl>
                                          <p:spTgt spid="69"/>
                                        </p:tgtEl>
                                        <p:attrNameLst>
                                          <p:attrName>style.visibility</p:attrName>
                                        </p:attrNameLst>
                                      </p:cBhvr>
                                      <p:to>
                                        <p:strVal val="visible"/>
                                      </p:to>
                                    </p:set>
                                    <p:animEffect transition="in" filter="wipe(left)">
                                      <p:cBhvr>
                                        <p:cTn id="169" dur="500"/>
                                        <p:tgtEl>
                                          <p:spTgt spid="69"/>
                                        </p:tgtEl>
                                      </p:cBhvr>
                                    </p:animEffect>
                                  </p:childTnLst>
                                </p:cTn>
                              </p:par>
                            </p:childTnLst>
                          </p:cTn>
                        </p:par>
                        <p:par>
                          <p:cTn id="170" fill="hold">
                            <p:stCondLst>
                              <p:cond delay="17500"/>
                            </p:stCondLst>
                            <p:childTnLst>
                              <p:par>
                                <p:cTn id="171" presetID="53" presetClass="entr" presetSubtype="16" fill="hold" grpId="0" nodeType="afterEffect">
                                  <p:stCondLst>
                                    <p:cond delay="0"/>
                                  </p:stCondLst>
                                  <p:childTnLst>
                                    <p:set>
                                      <p:cBhvr>
                                        <p:cTn id="172" dur="1" fill="hold">
                                          <p:stCondLst>
                                            <p:cond delay="0"/>
                                          </p:stCondLst>
                                        </p:cTn>
                                        <p:tgtEl>
                                          <p:spTgt spid="83"/>
                                        </p:tgtEl>
                                        <p:attrNameLst>
                                          <p:attrName>style.visibility</p:attrName>
                                        </p:attrNameLst>
                                      </p:cBhvr>
                                      <p:to>
                                        <p:strVal val="visible"/>
                                      </p:to>
                                    </p:set>
                                    <p:anim calcmode="lin" valueType="num">
                                      <p:cBhvr>
                                        <p:cTn id="173" dur="500" fill="hold"/>
                                        <p:tgtEl>
                                          <p:spTgt spid="83"/>
                                        </p:tgtEl>
                                        <p:attrNameLst>
                                          <p:attrName>ppt_w</p:attrName>
                                        </p:attrNameLst>
                                      </p:cBhvr>
                                      <p:tavLst>
                                        <p:tav tm="0">
                                          <p:val>
                                            <p:fltVal val="0"/>
                                          </p:val>
                                        </p:tav>
                                        <p:tav tm="100000">
                                          <p:val>
                                            <p:strVal val="#ppt_w"/>
                                          </p:val>
                                        </p:tav>
                                      </p:tavLst>
                                    </p:anim>
                                    <p:anim calcmode="lin" valueType="num">
                                      <p:cBhvr>
                                        <p:cTn id="174" dur="500" fill="hold"/>
                                        <p:tgtEl>
                                          <p:spTgt spid="83"/>
                                        </p:tgtEl>
                                        <p:attrNameLst>
                                          <p:attrName>ppt_h</p:attrName>
                                        </p:attrNameLst>
                                      </p:cBhvr>
                                      <p:tavLst>
                                        <p:tav tm="0">
                                          <p:val>
                                            <p:fltVal val="0"/>
                                          </p:val>
                                        </p:tav>
                                        <p:tav tm="100000">
                                          <p:val>
                                            <p:strVal val="#ppt_h"/>
                                          </p:val>
                                        </p:tav>
                                      </p:tavLst>
                                    </p:anim>
                                    <p:animEffect transition="in" filter="fade">
                                      <p:cBhvr>
                                        <p:cTn id="175" dur="500"/>
                                        <p:tgtEl>
                                          <p:spTgt spid="83"/>
                                        </p:tgtEl>
                                      </p:cBhvr>
                                    </p:animEffect>
                                  </p:childTnLst>
                                </p:cTn>
                              </p:par>
                            </p:childTnLst>
                          </p:cTn>
                        </p:par>
                        <p:par>
                          <p:cTn id="176" fill="hold">
                            <p:stCondLst>
                              <p:cond delay="18000"/>
                            </p:stCondLst>
                            <p:childTnLst>
                              <p:par>
                                <p:cTn id="177" presetID="22" presetClass="entr" presetSubtype="8" fill="hold" grpId="0" nodeType="afterEffect">
                                  <p:stCondLst>
                                    <p:cond delay="0"/>
                                  </p:stCondLst>
                                  <p:childTnLst>
                                    <p:set>
                                      <p:cBhvr>
                                        <p:cTn id="178" dur="1" fill="hold">
                                          <p:stCondLst>
                                            <p:cond delay="0"/>
                                          </p:stCondLst>
                                        </p:cTn>
                                        <p:tgtEl>
                                          <p:spTgt spid="73"/>
                                        </p:tgtEl>
                                        <p:attrNameLst>
                                          <p:attrName>style.visibility</p:attrName>
                                        </p:attrNameLst>
                                      </p:cBhvr>
                                      <p:to>
                                        <p:strVal val="visible"/>
                                      </p:to>
                                    </p:set>
                                    <p:animEffect transition="in" filter="wipe(left)">
                                      <p:cBhvr>
                                        <p:cTn id="179" dur="500"/>
                                        <p:tgtEl>
                                          <p:spTgt spid="73"/>
                                        </p:tgtEl>
                                      </p:cBhvr>
                                    </p:animEffect>
                                  </p:childTnLst>
                                </p:cTn>
                              </p:par>
                            </p:childTnLst>
                          </p:cTn>
                        </p:par>
                        <p:par>
                          <p:cTn id="180" fill="hold">
                            <p:stCondLst>
                              <p:cond delay="18500"/>
                            </p:stCondLst>
                            <p:childTnLst>
                              <p:par>
                                <p:cTn id="181" presetID="53" presetClass="entr" presetSubtype="16" fill="hold" grpId="0" nodeType="afterEffect">
                                  <p:stCondLst>
                                    <p:cond delay="0"/>
                                  </p:stCondLst>
                                  <p:childTnLst>
                                    <p:set>
                                      <p:cBhvr>
                                        <p:cTn id="182" dur="1" fill="hold">
                                          <p:stCondLst>
                                            <p:cond delay="0"/>
                                          </p:stCondLst>
                                        </p:cTn>
                                        <p:tgtEl>
                                          <p:spTgt spid="78"/>
                                        </p:tgtEl>
                                        <p:attrNameLst>
                                          <p:attrName>style.visibility</p:attrName>
                                        </p:attrNameLst>
                                      </p:cBhvr>
                                      <p:to>
                                        <p:strVal val="visible"/>
                                      </p:to>
                                    </p:set>
                                    <p:anim calcmode="lin" valueType="num">
                                      <p:cBhvr>
                                        <p:cTn id="183" dur="500" fill="hold"/>
                                        <p:tgtEl>
                                          <p:spTgt spid="78"/>
                                        </p:tgtEl>
                                        <p:attrNameLst>
                                          <p:attrName>ppt_w</p:attrName>
                                        </p:attrNameLst>
                                      </p:cBhvr>
                                      <p:tavLst>
                                        <p:tav tm="0">
                                          <p:val>
                                            <p:fltVal val="0"/>
                                          </p:val>
                                        </p:tav>
                                        <p:tav tm="100000">
                                          <p:val>
                                            <p:strVal val="#ppt_w"/>
                                          </p:val>
                                        </p:tav>
                                      </p:tavLst>
                                    </p:anim>
                                    <p:anim calcmode="lin" valueType="num">
                                      <p:cBhvr>
                                        <p:cTn id="184" dur="500" fill="hold"/>
                                        <p:tgtEl>
                                          <p:spTgt spid="78"/>
                                        </p:tgtEl>
                                        <p:attrNameLst>
                                          <p:attrName>ppt_h</p:attrName>
                                        </p:attrNameLst>
                                      </p:cBhvr>
                                      <p:tavLst>
                                        <p:tav tm="0">
                                          <p:val>
                                            <p:fltVal val="0"/>
                                          </p:val>
                                        </p:tav>
                                        <p:tav tm="100000">
                                          <p:val>
                                            <p:strVal val="#ppt_h"/>
                                          </p:val>
                                        </p:tav>
                                      </p:tavLst>
                                    </p:anim>
                                    <p:animEffect transition="in" filter="fade">
                                      <p:cBhvr>
                                        <p:cTn id="185"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59"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p:bldP spid="87" grpId="0" animBg="1"/>
      <p:bldP spid="88" grpId="0" animBg="1"/>
      <p:bldP spid="89" grpId="0" animBg="1"/>
      <p:bldP spid="90" grpId="0"/>
      <p:bldP spid="91"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Things are looking up &amp; looking down 01</a:t>
            </a:r>
            <a:endParaRPr lang="en-US" dirty="0"/>
          </a:p>
        </p:txBody>
      </p:sp>
      <p:sp>
        <p:nvSpPr>
          <p:cNvPr id="3" name="Text Placeholder 2"/>
          <p:cNvSpPr>
            <a:spLocks noGrp="1"/>
          </p:cNvSpPr>
          <p:nvPr>
            <p:ph type="body" sz="half" idx="2"/>
          </p:nvPr>
        </p:nvSpPr>
        <p:spPr/>
        <p:txBody>
          <a:bodyPr/>
          <a:lstStyle/>
          <a:p>
            <a:r>
              <a:rPr lang="en-US" dirty="0" smtClean="0"/>
              <a:t>Things are looking up &amp; looking down 01</a:t>
            </a:r>
            <a:endParaRPr lang="en-US" dirty="0"/>
          </a:p>
        </p:txBody>
      </p:sp>
      <p:sp>
        <p:nvSpPr>
          <p:cNvPr id="30" name="object  26"/>
          <p:cNvSpPr/>
          <p:nvPr/>
        </p:nvSpPr>
        <p:spPr>
          <a:xfrm>
            <a:off x="1306512" y="2920988"/>
            <a:ext cx="603250" cy="1600200"/>
          </a:xfrm>
          <a:prstGeom prst="round2Same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bject  27"/>
          <p:cNvSpPr/>
          <p:nvPr/>
        </p:nvSpPr>
        <p:spPr>
          <a:xfrm flipV="1">
            <a:off x="1306512" y="4533885"/>
            <a:ext cx="603250" cy="420984"/>
          </a:xfrm>
          <a:prstGeom prst="round2SameRect">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object  39"/>
          <p:cNvSpPr/>
          <p:nvPr/>
        </p:nvSpPr>
        <p:spPr>
          <a:xfrm>
            <a:off x="2214033" y="3435338"/>
            <a:ext cx="603250" cy="1085850"/>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bject  40"/>
          <p:cNvSpPr/>
          <p:nvPr/>
        </p:nvSpPr>
        <p:spPr>
          <a:xfrm flipV="1">
            <a:off x="2214033" y="4533888"/>
            <a:ext cx="603250" cy="749301"/>
          </a:xfrm>
          <a:prstGeom prst="round2Same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bject  42"/>
          <p:cNvSpPr/>
          <p:nvPr/>
        </p:nvSpPr>
        <p:spPr>
          <a:xfrm>
            <a:off x="3126316" y="2405272"/>
            <a:ext cx="603250" cy="2115916"/>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bject  43"/>
          <p:cNvSpPr/>
          <p:nvPr/>
        </p:nvSpPr>
        <p:spPr>
          <a:xfrm flipV="1">
            <a:off x="3126316" y="4533884"/>
            <a:ext cx="603250" cy="460520"/>
          </a:xfrm>
          <a:prstGeom prst="round2SameRect">
            <a:avLst/>
          </a:prstGeom>
          <a:solidFill>
            <a:schemeClr val="accent3">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bject  45"/>
          <p:cNvSpPr/>
          <p:nvPr/>
        </p:nvSpPr>
        <p:spPr>
          <a:xfrm>
            <a:off x="4038600" y="3874976"/>
            <a:ext cx="603250" cy="646212"/>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bject  46"/>
          <p:cNvSpPr/>
          <p:nvPr/>
        </p:nvSpPr>
        <p:spPr>
          <a:xfrm flipV="1">
            <a:off x="4038600" y="4533889"/>
            <a:ext cx="603250" cy="921035"/>
          </a:xfrm>
          <a:prstGeom prst="round2SameRect">
            <a:avLst/>
          </a:prstGeom>
          <a:solidFill>
            <a:schemeClr val="accent4">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39" name="object  23"/>
          <p:cNvCxnSpPr/>
          <p:nvPr/>
        </p:nvCxnSpPr>
        <p:spPr>
          <a:xfrm>
            <a:off x="647700" y="4521188"/>
            <a:ext cx="7848600" cy="0"/>
          </a:xfrm>
          <a:prstGeom prst="line">
            <a:avLst/>
          </a:prstGeom>
          <a:ln>
            <a:solidFill>
              <a:schemeClr val="accent6"/>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0" name="object  47"/>
          <p:cNvSpPr txBox="1"/>
          <p:nvPr/>
        </p:nvSpPr>
        <p:spPr>
          <a:xfrm>
            <a:off x="1289050" y="2920990"/>
            <a:ext cx="638174" cy="307777"/>
          </a:xfrm>
          <a:prstGeom prst="rect">
            <a:avLst/>
          </a:prstGeom>
          <a:noFill/>
        </p:spPr>
        <p:txBody>
          <a:bodyPr wrap="square" rtlCol="0">
            <a:spAutoFit/>
          </a:bodyPr>
          <a:lstStyle/>
          <a:p>
            <a:pPr algn="ctr"/>
            <a:r>
              <a:rPr lang="en-US" sz="1400" b="1" dirty="0" smtClean="0">
                <a:solidFill>
                  <a:schemeClr val="bg1"/>
                </a:solidFill>
              </a:rPr>
              <a:t>60%</a:t>
            </a:r>
            <a:endParaRPr lang="en-US" sz="1400" b="1" dirty="0">
              <a:solidFill>
                <a:schemeClr val="bg1"/>
              </a:solidFill>
            </a:endParaRPr>
          </a:p>
        </p:txBody>
      </p:sp>
      <p:sp>
        <p:nvSpPr>
          <p:cNvPr id="41" name="object  68"/>
          <p:cNvSpPr txBox="1"/>
          <p:nvPr/>
        </p:nvSpPr>
        <p:spPr>
          <a:xfrm>
            <a:off x="1244598" y="4632781"/>
            <a:ext cx="768351" cy="307777"/>
          </a:xfrm>
          <a:prstGeom prst="rect">
            <a:avLst/>
          </a:prstGeom>
          <a:noFill/>
        </p:spPr>
        <p:txBody>
          <a:bodyPr wrap="square" rtlCol="0">
            <a:spAutoFit/>
          </a:bodyPr>
          <a:lstStyle/>
          <a:p>
            <a:pPr algn="ctr"/>
            <a:r>
              <a:rPr lang="en-US" sz="1400" b="1" dirty="0" smtClean="0">
                <a:solidFill>
                  <a:schemeClr val="bg1"/>
                </a:solidFill>
              </a:rPr>
              <a:t>- 15%</a:t>
            </a:r>
            <a:endParaRPr lang="en-US" sz="1400" b="1" dirty="0">
              <a:solidFill>
                <a:schemeClr val="bg1"/>
              </a:solidFill>
            </a:endParaRPr>
          </a:p>
        </p:txBody>
      </p:sp>
      <p:sp>
        <p:nvSpPr>
          <p:cNvPr id="42" name="object  54"/>
          <p:cNvSpPr txBox="1"/>
          <p:nvPr/>
        </p:nvSpPr>
        <p:spPr>
          <a:xfrm>
            <a:off x="2196571" y="3435340"/>
            <a:ext cx="638174" cy="307777"/>
          </a:xfrm>
          <a:prstGeom prst="rect">
            <a:avLst/>
          </a:prstGeom>
          <a:noFill/>
        </p:spPr>
        <p:txBody>
          <a:bodyPr wrap="square" rtlCol="0">
            <a:spAutoFit/>
          </a:bodyPr>
          <a:lstStyle/>
          <a:p>
            <a:pPr algn="ctr"/>
            <a:r>
              <a:rPr lang="en-US" sz="1400" b="1" dirty="0" smtClean="0">
                <a:solidFill>
                  <a:schemeClr val="bg1"/>
                </a:solidFill>
              </a:rPr>
              <a:t>50%</a:t>
            </a:r>
            <a:endParaRPr lang="en-US" sz="1400" b="1" dirty="0">
              <a:solidFill>
                <a:schemeClr val="bg1"/>
              </a:solidFill>
            </a:endParaRPr>
          </a:p>
        </p:txBody>
      </p:sp>
      <p:sp>
        <p:nvSpPr>
          <p:cNvPr id="43" name="object  58"/>
          <p:cNvSpPr txBox="1"/>
          <p:nvPr/>
        </p:nvSpPr>
        <p:spPr>
          <a:xfrm>
            <a:off x="3108854" y="2405274"/>
            <a:ext cx="638174" cy="307777"/>
          </a:xfrm>
          <a:prstGeom prst="rect">
            <a:avLst/>
          </a:prstGeom>
          <a:noFill/>
        </p:spPr>
        <p:txBody>
          <a:bodyPr wrap="square" rtlCol="0">
            <a:spAutoFit/>
          </a:bodyPr>
          <a:lstStyle/>
          <a:p>
            <a:pPr algn="ctr"/>
            <a:r>
              <a:rPr lang="en-US" sz="1400" b="1" dirty="0" smtClean="0">
                <a:solidFill>
                  <a:schemeClr val="bg1"/>
                </a:solidFill>
              </a:rPr>
              <a:t>80%</a:t>
            </a:r>
            <a:endParaRPr lang="en-US" sz="1400" b="1" dirty="0">
              <a:solidFill>
                <a:schemeClr val="bg1"/>
              </a:solidFill>
            </a:endParaRPr>
          </a:p>
        </p:txBody>
      </p:sp>
      <p:sp>
        <p:nvSpPr>
          <p:cNvPr id="44" name="object  65"/>
          <p:cNvSpPr txBox="1"/>
          <p:nvPr/>
        </p:nvSpPr>
        <p:spPr>
          <a:xfrm>
            <a:off x="4025900" y="3874978"/>
            <a:ext cx="638174" cy="307777"/>
          </a:xfrm>
          <a:prstGeom prst="rect">
            <a:avLst/>
          </a:prstGeom>
          <a:noFill/>
        </p:spPr>
        <p:txBody>
          <a:bodyPr wrap="square" rtlCol="0">
            <a:spAutoFit/>
          </a:bodyPr>
          <a:lstStyle/>
          <a:p>
            <a:pPr algn="ctr"/>
            <a:r>
              <a:rPr lang="en-US" sz="1400" b="1" dirty="0" smtClean="0">
                <a:solidFill>
                  <a:schemeClr val="bg1"/>
                </a:solidFill>
              </a:rPr>
              <a:t>35%</a:t>
            </a:r>
            <a:endParaRPr lang="en-US" sz="1400" b="1" dirty="0">
              <a:solidFill>
                <a:schemeClr val="bg1"/>
              </a:solidFill>
            </a:endParaRPr>
          </a:p>
        </p:txBody>
      </p:sp>
      <p:sp>
        <p:nvSpPr>
          <p:cNvPr id="45" name="object  66"/>
          <p:cNvSpPr txBox="1"/>
          <p:nvPr/>
        </p:nvSpPr>
        <p:spPr>
          <a:xfrm>
            <a:off x="2128047" y="4954871"/>
            <a:ext cx="775229" cy="307777"/>
          </a:xfrm>
          <a:prstGeom prst="rect">
            <a:avLst/>
          </a:prstGeom>
          <a:noFill/>
        </p:spPr>
        <p:txBody>
          <a:bodyPr wrap="square" rtlCol="0">
            <a:spAutoFit/>
          </a:bodyPr>
          <a:lstStyle/>
          <a:p>
            <a:pPr algn="ctr"/>
            <a:r>
              <a:rPr lang="en-US" sz="1400" b="1" dirty="0" smtClean="0">
                <a:solidFill>
                  <a:schemeClr val="bg1"/>
                </a:solidFill>
              </a:rPr>
              <a:t>- 40%</a:t>
            </a:r>
            <a:endParaRPr lang="en-US" sz="1400" b="1" dirty="0">
              <a:solidFill>
                <a:schemeClr val="bg1"/>
              </a:solidFill>
            </a:endParaRPr>
          </a:p>
        </p:txBody>
      </p:sp>
      <p:sp>
        <p:nvSpPr>
          <p:cNvPr id="46" name="object  67"/>
          <p:cNvSpPr txBox="1"/>
          <p:nvPr/>
        </p:nvSpPr>
        <p:spPr>
          <a:xfrm>
            <a:off x="3039268" y="4686629"/>
            <a:ext cx="777346" cy="307777"/>
          </a:xfrm>
          <a:prstGeom prst="rect">
            <a:avLst/>
          </a:prstGeom>
          <a:noFill/>
        </p:spPr>
        <p:txBody>
          <a:bodyPr wrap="square" rtlCol="0">
            <a:spAutoFit/>
          </a:bodyPr>
          <a:lstStyle/>
          <a:p>
            <a:pPr algn="ctr"/>
            <a:r>
              <a:rPr lang="en-US" sz="1400" b="1" dirty="0" smtClean="0">
                <a:solidFill>
                  <a:schemeClr val="bg1"/>
                </a:solidFill>
              </a:rPr>
              <a:t>- 20%</a:t>
            </a:r>
            <a:endParaRPr lang="en-US" sz="1400" b="1" dirty="0">
              <a:solidFill>
                <a:schemeClr val="bg1"/>
              </a:solidFill>
            </a:endParaRPr>
          </a:p>
        </p:txBody>
      </p:sp>
      <p:sp>
        <p:nvSpPr>
          <p:cNvPr id="47" name="object  69"/>
          <p:cNvSpPr txBox="1"/>
          <p:nvPr/>
        </p:nvSpPr>
        <p:spPr>
          <a:xfrm>
            <a:off x="3988594" y="5138571"/>
            <a:ext cx="703262" cy="307777"/>
          </a:xfrm>
          <a:prstGeom prst="rect">
            <a:avLst/>
          </a:prstGeom>
          <a:noFill/>
        </p:spPr>
        <p:txBody>
          <a:bodyPr wrap="square" rtlCol="0">
            <a:spAutoFit/>
          </a:bodyPr>
          <a:lstStyle/>
          <a:p>
            <a:pPr algn="ctr"/>
            <a:r>
              <a:rPr lang="en-US" sz="1400" b="1" dirty="0" smtClean="0">
                <a:solidFill>
                  <a:schemeClr val="bg1"/>
                </a:solidFill>
              </a:rPr>
              <a:t>- 45%</a:t>
            </a:r>
            <a:endParaRPr lang="en-US" sz="1400" b="1" dirty="0">
              <a:solidFill>
                <a:schemeClr val="bg1"/>
              </a:solidFill>
            </a:endParaRPr>
          </a:p>
        </p:txBody>
      </p:sp>
      <p:sp>
        <p:nvSpPr>
          <p:cNvPr id="48" name="object  70"/>
          <p:cNvSpPr/>
          <p:nvPr/>
        </p:nvSpPr>
        <p:spPr>
          <a:xfrm flipV="1">
            <a:off x="5181600" y="4083337"/>
            <a:ext cx="304800" cy="310552"/>
          </a:xfrm>
          <a:prstGeom prst="down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bject 71"/>
          <p:cNvSpPr/>
          <p:nvPr/>
        </p:nvSpPr>
        <p:spPr>
          <a:xfrm>
            <a:off x="5181600" y="4708852"/>
            <a:ext cx="304800" cy="310552"/>
          </a:xfrm>
          <a:prstGeom prst="down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bject  72"/>
          <p:cNvSpPr txBox="1"/>
          <p:nvPr/>
        </p:nvSpPr>
        <p:spPr>
          <a:xfrm>
            <a:off x="5534025" y="4086114"/>
            <a:ext cx="2781300" cy="307777"/>
          </a:xfrm>
          <a:prstGeom prst="rect">
            <a:avLst/>
          </a:prstGeom>
          <a:noFill/>
        </p:spPr>
        <p:txBody>
          <a:bodyPr wrap="square" rtlCol="0">
            <a:spAutoFit/>
          </a:bodyPr>
          <a:lstStyle/>
          <a:p>
            <a:pPr algn="ctr"/>
            <a:r>
              <a:rPr lang="en-US" sz="1400" b="1" dirty="0" smtClean="0">
                <a:solidFill>
                  <a:schemeClr val="tx1">
                    <a:lumMod val="50000"/>
                    <a:lumOff val="50000"/>
                  </a:schemeClr>
                </a:solidFill>
              </a:rPr>
              <a:t>Things are looking up</a:t>
            </a:r>
            <a:endParaRPr lang="en-US" sz="1400" b="1" dirty="0">
              <a:solidFill>
                <a:schemeClr val="tx1">
                  <a:lumMod val="50000"/>
                  <a:lumOff val="50000"/>
                </a:schemeClr>
              </a:solidFill>
            </a:endParaRPr>
          </a:p>
        </p:txBody>
      </p:sp>
      <p:sp>
        <p:nvSpPr>
          <p:cNvPr id="51" name="object 73"/>
          <p:cNvSpPr txBox="1"/>
          <p:nvPr/>
        </p:nvSpPr>
        <p:spPr>
          <a:xfrm>
            <a:off x="5657850" y="4708852"/>
            <a:ext cx="2781300" cy="307777"/>
          </a:xfrm>
          <a:prstGeom prst="rect">
            <a:avLst/>
          </a:prstGeom>
          <a:noFill/>
        </p:spPr>
        <p:txBody>
          <a:bodyPr wrap="square" rtlCol="0">
            <a:spAutoFit/>
          </a:bodyPr>
          <a:lstStyle/>
          <a:p>
            <a:pPr algn="ctr"/>
            <a:r>
              <a:rPr lang="en-US" sz="1400" b="1" dirty="0" smtClean="0">
                <a:solidFill>
                  <a:schemeClr val="tx1">
                    <a:lumMod val="50000"/>
                    <a:lumOff val="50000"/>
                  </a:schemeClr>
                </a:solidFill>
              </a:rPr>
              <a:t>Things are looking down</a:t>
            </a:r>
            <a:endParaRPr lang="en-US" sz="1400" b="1" dirty="0">
              <a:solidFill>
                <a:schemeClr val="tx1">
                  <a:lumMod val="50000"/>
                  <a:lumOff val="50000"/>
                </a:schemeClr>
              </a:solidFill>
            </a:endParaRPr>
          </a:p>
        </p:txBody>
      </p:sp>
      <p:sp>
        <p:nvSpPr>
          <p:cNvPr id="52" name="object  78"/>
          <p:cNvSpPr txBox="1"/>
          <p:nvPr/>
        </p:nvSpPr>
        <p:spPr>
          <a:xfrm>
            <a:off x="3988594" y="5454924"/>
            <a:ext cx="723900" cy="246221"/>
          </a:xfrm>
          <a:prstGeom prst="rect">
            <a:avLst/>
          </a:prstGeom>
          <a:noFill/>
        </p:spPr>
        <p:txBody>
          <a:bodyPr wrap="square" rtlCol="0">
            <a:spAutoFit/>
          </a:bodyPr>
          <a:lstStyle/>
          <a:p>
            <a:pPr algn="ctr"/>
            <a:r>
              <a:rPr lang="en-US" sz="1000" b="1" dirty="0" smtClean="0">
                <a:solidFill>
                  <a:schemeClr val="accent4"/>
                </a:solidFill>
              </a:rPr>
              <a:t>text04</a:t>
            </a:r>
            <a:endParaRPr lang="en-US" sz="1000" b="1" dirty="0">
              <a:solidFill>
                <a:schemeClr val="accent4"/>
              </a:solidFill>
            </a:endParaRPr>
          </a:p>
        </p:txBody>
      </p:sp>
      <p:sp>
        <p:nvSpPr>
          <p:cNvPr id="53" name="object  79"/>
          <p:cNvSpPr txBox="1"/>
          <p:nvPr/>
        </p:nvSpPr>
        <p:spPr>
          <a:xfrm>
            <a:off x="1266824" y="4947209"/>
            <a:ext cx="723900" cy="246221"/>
          </a:xfrm>
          <a:prstGeom prst="rect">
            <a:avLst/>
          </a:prstGeom>
          <a:noFill/>
        </p:spPr>
        <p:txBody>
          <a:bodyPr wrap="square" rtlCol="0">
            <a:spAutoFit/>
          </a:bodyPr>
          <a:lstStyle/>
          <a:p>
            <a:pPr algn="ctr"/>
            <a:r>
              <a:rPr lang="en-US" sz="1000" b="1" dirty="0" smtClean="0">
                <a:solidFill>
                  <a:schemeClr val="accent1"/>
                </a:solidFill>
              </a:rPr>
              <a:t>text01</a:t>
            </a:r>
            <a:endParaRPr lang="en-US" sz="1000" b="1" dirty="0">
              <a:solidFill>
                <a:schemeClr val="accent1"/>
              </a:solidFill>
            </a:endParaRPr>
          </a:p>
        </p:txBody>
      </p:sp>
      <p:sp>
        <p:nvSpPr>
          <p:cNvPr id="54" name="object  80"/>
          <p:cNvSpPr txBox="1"/>
          <p:nvPr/>
        </p:nvSpPr>
        <p:spPr>
          <a:xfrm>
            <a:off x="2139918" y="5280883"/>
            <a:ext cx="723900" cy="246221"/>
          </a:xfrm>
          <a:prstGeom prst="rect">
            <a:avLst/>
          </a:prstGeom>
          <a:noFill/>
        </p:spPr>
        <p:txBody>
          <a:bodyPr wrap="square" rtlCol="0">
            <a:spAutoFit/>
          </a:bodyPr>
          <a:lstStyle/>
          <a:p>
            <a:pPr algn="ctr"/>
            <a:r>
              <a:rPr lang="en-US" sz="1000" b="1" dirty="0" smtClean="0">
                <a:solidFill>
                  <a:schemeClr val="accent2"/>
                </a:solidFill>
              </a:rPr>
              <a:t>text02</a:t>
            </a:r>
            <a:endParaRPr lang="en-US" sz="1000" b="1" dirty="0">
              <a:solidFill>
                <a:schemeClr val="accent2"/>
              </a:solidFill>
            </a:endParaRPr>
          </a:p>
        </p:txBody>
      </p:sp>
      <p:sp>
        <p:nvSpPr>
          <p:cNvPr id="55" name="object  81"/>
          <p:cNvSpPr txBox="1"/>
          <p:nvPr/>
        </p:nvSpPr>
        <p:spPr>
          <a:xfrm>
            <a:off x="3065991" y="4997892"/>
            <a:ext cx="723900" cy="246221"/>
          </a:xfrm>
          <a:prstGeom prst="rect">
            <a:avLst/>
          </a:prstGeom>
          <a:noFill/>
        </p:spPr>
        <p:txBody>
          <a:bodyPr wrap="square" rtlCol="0">
            <a:spAutoFit/>
          </a:bodyPr>
          <a:lstStyle/>
          <a:p>
            <a:pPr algn="ctr"/>
            <a:r>
              <a:rPr lang="en-US" sz="1000" b="1" dirty="0" smtClean="0">
                <a:solidFill>
                  <a:schemeClr val="accent3"/>
                </a:solidFill>
              </a:rPr>
              <a:t>text03</a:t>
            </a:r>
            <a:endParaRPr lang="en-US" sz="1000" b="1" dirty="0">
              <a:solidFill>
                <a:schemeClr val="accent3"/>
              </a:solidFill>
            </a:endParaRPr>
          </a:p>
        </p:txBody>
      </p:sp>
    </p:spTree>
    <p:extLst>
      <p:ext uri="{BB962C8B-B14F-4D97-AF65-F5344CB8AC3E}">
        <p14:creationId xmlns="" xmlns:p14="http://schemas.microsoft.com/office/powerpoint/2010/main" val="3779168391"/>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box(out)">
                                      <p:cBhvr>
                                        <p:cTn id="7" dur="500"/>
                                        <p:tgtEl>
                                          <p:spTgt spid="39"/>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ppt_x"/>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par>
                                <p:cTn id="13" presetID="16" presetClass="entr" presetSubtype="26" fill="hold" grpId="0" nodeType="withEffect">
                                  <p:stCondLst>
                                    <p:cond delay="0"/>
                                  </p:stCondLst>
                                  <p:childTnLst>
                                    <p:set>
                                      <p:cBhvr>
                                        <p:cTn id="14" dur="1" fill="hold">
                                          <p:stCondLst>
                                            <p:cond delay="0"/>
                                          </p:stCondLst>
                                        </p:cTn>
                                        <p:tgtEl>
                                          <p:spTgt spid="40"/>
                                        </p:tgtEl>
                                        <p:attrNameLst>
                                          <p:attrName>style.visibility</p:attrName>
                                        </p:attrNameLst>
                                      </p:cBhvr>
                                      <p:to>
                                        <p:strVal val="visible"/>
                                      </p:to>
                                    </p:set>
                                    <p:animEffect transition="in" filter="barn(inHorizontal)">
                                      <p:cBhvr>
                                        <p:cTn id="15" dur="500"/>
                                        <p:tgtEl>
                                          <p:spTgt spid="40"/>
                                        </p:tgtEl>
                                      </p:cBhvr>
                                    </p:animEffect>
                                  </p:childTnLst>
                                </p:cTn>
                              </p:par>
                            </p:childTnLst>
                          </p:cTn>
                        </p:par>
                        <p:par>
                          <p:cTn id="16" fill="hold">
                            <p:stCondLst>
                              <p:cond delay="1000"/>
                            </p:stCondLst>
                            <p:childTnLst>
                              <p:par>
                                <p:cTn id="17" presetID="2" presetClass="entr" presetSubtype="4"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additive="base">
                                        <p:cTn id="19" dur="500" fill="hold"/>
                                        <p:tgtEl>
                                          <p:spTgt spid="32"/>
                                        </p:tgtEl>
                                        <p:attrNameLst>
                                          <p:attrName>ppt_x</p:attrName>
                                        </p:attrNameLst>
                                      </p:cBhvr>
                                      <p:tavLst>
                                        <p:tav tm="0">
                                          <p:val>
                                            <p:strVal val="#ppt_x"/>
                                          </p:val>
                                        </p:tav>
                                        <p:tav tm="100000">
                                          <p:val>
                                            <p:strVal val="#ppt_x"/>
                                          </p:val>
                                        </p:tav>
                                      </p:tavLst>
                                    </p:anim>
                                    <p:anim calcmode="lin" valueType="num">
                                      <p:cBhvr additive="base">
                                        <p:cTn id="20" dur="500" fill="hold"/>
                                        <p:tgtEl>
                                          <p:spTgt spid="32"/>
                                        </p:tgtEl>
                                        <p:attrNameLst>
                                          <p:attrName>ppt_y</p:attrName>
                                        </p:attrNameLst>
                                      </p:cBhvr>
                                      <p:tavLst>
                                        <p:tav tm="0">
                                          <p:val>
                                            <p:strVal val="1+#ppt_h/2"/>
                                          </p:val>
                                        </p:tav>
                                        <p:tav tm="100000">
                                          <p:val>
                                            <p:strVal val="#ppt_y"/>
                                          </p:val>
                                        </p:tav>
                                      </p:tavLst>
                                    </p:anim>
                                  </p:childTnLst>
                                </p:cTn>
                              </p:par>
                              <p:par>
                                <p:cTn id="21" presetID="16" presetClass="entr" presetSubtype="26" fill="hold" grpId="0" nodeType="withEffect">
                                  <p:stCondLst>
                                    <p:cond delay="0"/>
                                  </p:stCondLst>
                                  <p:childTnLst>
                                    <p:set>
                                      <p:cBhvr>
                                        <p:cTn id="22" dur="1" fill="hold">
                                          <p:stCondLst>
                                            <p:cond delay="0"/>
                                          </p:stCondLst>
                                        </p:cTn>
                                        <p:tgtEl>
                                          <p:spTgt spid="41"/>
                                        </p:tgtEl>
                                        <p:attrNameLst>
                                          <p:attrName>style.visibility</p:attrName>
                                        </p:attrNameLst>
                                      </p:cBhvr>
                                      <p:to>
                                        <p:strVal val="visible"/>
                                      </p:to>
                                    </p:set>
                                    <p:animEffect transition="in" filter="barn(inHorizontal)">
                                      <p:cBhvr>
                                        <p:cTn id="23" dur="500"/>
                                        <p:tgtEl>
                                          <p:spTgt spid="41"/>
                                        </p:tgtEl>
                                      </p:cBhvr>
                                    </p:animEffect>
                                  </p:childTnLst>
                                </p:cTn>
                              </p:par>
                            </p:childTnLst>
                          </p:cTn>
                        </p:par>
                        <p:par>
                          <p:cTn id="24" fill="hold">
                            <p:stCondLst>
                              <p:cond delay="1500"/>
                            </p:stCondLst>
                            <p:childTnLst>
                              <p:par>
                                <p:cTn id="25" presetID="16" presetClass="entr" presetSubtype="26" fill="hold" grpId="0" nodeType="afterEffect">
                                  <p:stCondLst>
                                    <p:cond delay="0"/>
                                  </p:stCondLst>
                                  <p:childTnLst>
                                    <p:set>
                                      <p:cBhvr>
                                        <p:cTn id="26" dur="1" fill="hold">
                                          <p:stCondLst>
                                            <p:cond delay="0"/>
                                          </p:stCondLst>
                                        </p:cTn>
                                        <p:tgtEl>
                                          <p:spTgt spid="53"/>
                                        </p:tgtEl>
                                        <p:attrNameLst>
                                          <p:attrName>style.visibility</p:attrName>
                                        </p:attrNameLst>
                                      </p:cBhvr>
                                      <p:to>
                                        <p:strVal val="visible"/>
                                      </p:to>
                                    </p:set>
                                    <p:animEffect transition="in" filter="barn(inHorizontal)">
                                      <p:cBhvr>
                                        <p:cTn id="27" dur="500"/>
                                        <p:tgtEl>
                                          <p:spTgt spid="53"/>
                                        </p:tgtEl>
                                      </p:cBhvr>
                                    </p:animEffect>
                                  </p:childTnLst>
                                </p:cTn>
                              </p:par>
                            </p:childTnLst>
                          </p:cTn>
                        </p:par>
                        <p:par>
                          <p:cTn id="28" fill="hold">
                            <p:stCondLst>
                              <p:cond delay="2000"/>
                            </p:stCondLst>
                            <p:childTnLst>
                              <p:par>
                                <p:cTn id="29" presetID="2" presetClass="entr" presetSubtype="1"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500" fill="hold"/>
                                        <p:tgtEl>
                                          <p:spTgt spid="33"/>
                                        </p:tgtEl>
                                        <p:attrNameLst>
                                          <p:attrName>ppt_x</p:attrName>
                                        </p:attrNameLst>
                                      </p:cBhvr>
                                      <p:tavLst>
                                        <p:tav tm="0">
                                          <p:val>
                                            <p:strVal val="#ppt_x"/>
                                          </p:val>
                                        </p:tav>
                                        <p:tav tm="100000">
                                          <p:val>
                                            <p:strVal val="#ppt_x"/>
                                          </p:val>
                                        </p:tav>
                                      </p:tavLst>
                                    </p:anim>
                                    <p:anim calcmode="lin" valueType="num">
                                      <p:cBhvr additive="base">
                                        <p:cTn id="32" dur="500" fill="hold"/>
                                        <p:tgtEl>
                                          <p:spTgt spid="33"/>
                                        </p:tgtEl>
                                        <p:attrNameLst>
                                          <p:attrName>ppt_y</p:attrName>
                                        </p:attrNameLst>
                                      </p:cBhvr>
                                      <p:tavLst>
                                        <p:tav tm="0">
                                          <p:val>
                                            <p:strVal val="0-#ppt_h/2"/>
                                          </p:val>
                                        </p:tav>
                                        <p:tav tm="100000">
                                          <p:val>
                                            <p:strVal val="#ppt_y"/>
                                          </p:val>
                                        </p:tav>
                                      </p:tavLst>
                                    </p:anim>
                                  </p:childTnLst>
                                </p:cTn>
                              </p:par>
                              <p:par>
                                <p:cTn id="33" presetID="16" presetClass="entr" presetSubtype="26"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Effect transition="in" filter="barn(inHorizontal)">
                                      <p:cBhvr>
                                        <p:cTn id="35" dur="500"/>
                                        <p:tgtEl>
                                          <p:spTgt spid="42"/>
                                        </p:tgtEl>
                                      </p:cBhvr>
                                    </p:animEffect>
                                  </p:childTnLst>
                                </p:cTn>
                              </p:par>
                            </p:childTnLst>
                          </p:cTn>
                        </p:par>
                        <p:par>
                          <p:cTn id="36" fill="hold">
                            <p:stCondLst>
                              <p:cond delay="2500"/>
                            </p:stCondLst>
                            <p:childTnLst>
                              <p:par>
                                <p:cTn id="37" presetID="2" presetClass="entr" presetSubtype="4" fill="hold" grpId="0" nodeType="afterEffect">
                                  <p:stCondLst>
                                    <p:cond delay="0"/>
                                  </p:stCondLst>
                                  <p:childTnLst>
                                    <p:set>
                                      <p:cBhvr>
                                        <p:cTn id="38" dur="1" fill="hold">
                                          <p:stCondLst>
                                            <p:cond delay="0"/>
                                          </p:stCondLst>
                                        </p:cTn>
                                        <p:tgtEl>
                                          <p:spTgt spid="34"/>
                                        </p:tgtEl>
                                        <p:attrNameLst>
                                          <p:attrName>style.visibility</p:attrName>
                                        </p:attrNameLst>
                                      </p:cBhvr>
                                      <p:to>
                                        <p:strVal val="visible"/>
                                      </p:to>
                                    </p:set>
                                    <p:anim calcmode="lin" valueType="num">
                                      <p:cBhvr additive="base">
                                        <p:cTn id="39" dur="500" fill="hold"/>
                                        <p:tgtEl>
                                          <p:spTgt spid="34"/>
                                        </p:tgtEl>
                                        <p:attrNameLst>
                                          <p:attrName>ppt_x</p:attrName>
                                        </p:attrNameLst>
                                      </p:cBhvr>
                                      <p:tavLst>
                                        <p:tav tm="0">
                                          <p:val>
                                            <p:strVal val="#ppt_x"/>
                                          </p:val>
                                        </p:tav>
                                        <p:tav tm="100000">
                                          <p:val>
                                            <p:strVal val="#ppt_x"/>
                                          </p:val>
                                        </p:tav>
                                      </p:tavLst>
                                    </p:anim>
                                    <p:anim calcmode="lin" valueType="num">
                                      <p:cBhvr additive="base">
                                        <p:cTn id="40" dur="500" fill="hold"/>
                                        <p:tgtEl>
                                          <p:spTgt spid="34"/>
                                        </p:tgtEl>
                                        <p:attrNameLst>
                                          <p:attrName>ppt_y</p:attrName>
                                        </p:attrNameLst>
                                      </p:cBhvr>
                                      <p:tavLst>
                                        <p:tav tm="0">
                                          <p:val>
                                            <p:strVal val="1+#ppt_h/2"/>
                                          </p:val>
                                        </p:tav>
                                        <p:tav tm="100000">
                                          <p:val>
                                            <p:strVal val="#ppt_y"/>
                                          </p:val>
                                        </p:tav>
                                      </p:tavLst>
                                    </p:anim>
                                  </p:childTnLst>
                                </p:cTn>
                              </p:par>
                              <p:par>
                                <p:cTn id="41" presetID="16" presetClass="entr" presetSubtype="26" fill="hold" grpId="0" nodeType="withEffect">
                                  <p:stCondLst>
                                    <p:cond delay="0"/>
                                  </p:stCondLst>
                                  <p:childTnLst>
                                    <p:set>
                                      <p:cBhvr>
                                        <p:cTn id="42" dur="1" fill="hold">
                                          <p:stCondLst>
                                            <p:cond delay="0"/>
                                          </p:stCondLst>
                                        </p:cTn>
                                        <p:tgtEl>
                                          <p:spTgt spid="45"/>
                                        </p:tgtEl>
                                        <p:attrNameLst>
                                          <p:attrName>style.visibility</p:attrName>
                                        </p:attrNameLst>
                                      </p:cBhvr>
                                      <p:to>
                                        <p:strVal val="visible"/>
                                      </p:to>
                                    </p:set>
                                    <p:animEffect transition="in" filter="barn(inHorizontal)">
                                      <p:cBhvr>
                                        <p:cTn id="43" dur="500"/>
                                        <p:tgtEl>
                                          <p:spTgt spid="45"/>
                                        </p:tgtEl>
                                      </p:cBhvr>
                                    </p:animEffect>
                                  </p:childTnLst>
                                </p:cTn>
                              </p:par>
                            </p:childTnLst>
                          </p:cTn>
                        </p:par>
                        <p:par>
                          <p:cTn id="44" fill="hold">
                            <p:stCondLst>
                              <p:cond delay="3000"/>
                            </p:stCondLst>
                            <p:childTnLst>
                              <p:par>
                                <p:cTn id="45" presetID="16" presetClass="entr" presetSubtype="26" fill="hold" grpId="0"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barn(inHorizontal)">
                                      <p:cBhvr>
                                        <p:cTn id="47" dur="500"/>
                                        <p:tgtEl>
                                          <p:spTgt spid="54"/>
                                        </p:tgtEl>
                                      </p:cBhvr>
                                    </p:animEffect>
                                  </p:childTnLst>
                                </p:cTn>
                              </p:par>
                            </p:childTnLst>
                          </p:cTn>
                        </p:par>
                        <p:par>
                          <p:cTn id="48" fill="hold">
                            <p:stCondLst>
                              <p:cond delay="3500"/>
                            </p:stCondLst>
                            <p:childTnLst>
                              <p:par>
                                <p:cTn id="49" presetID="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 calcmode="lin" valueType="num">
                                      <p:cBhvr additive="base">
                                        <p:cTn id="51" dur="500" fill="hold"/>
                                        <p:tgtEl>
                                          <p:spTgt spid="35"/>
                                        </p:tgtEl>
                                        <p:attrNameLst>
                                          <p:attrName>ppt_x</p:attrName>
                                        </p:attrNameLst>
                                      </p:cBhvr>
                                      <p:tavLst>
                                        <p:tav tm="0">
                                          <p:val>
                                            <p:strVal val="#ppt_x"/>
                                          </p:val>
                                        </p:tav>
                                        <p:tav tm="100000">
                                          <p:val>
                                            <p:strVal val="#ppt_x"/>
                                          </p:val>
                                        </p:tav>
                                      </p:tavLst>
                                    </p:anim>
                                    <p:anim calcmode="lin" valueType="num">
                                      <p:cBhvr additive="base">
                                        <p:cTn id="52" dur="500" fill="hold"/>
                                        <p:tgtEl>
                                          <p:spTgt spid="35"/>
                                        </p:tgtEl>
                                        <p:attrNameLst>
                                          <p:attrName>ppt_y</p:attrName>
                                        </p:attrNameLst>
                                      </p:cBhvr>
                                      <p:tavLst>
                                        <p:tav tm="0">
                                          <p:val>
                                            <p:strVal val="0-#ppt_h/2"/>
                                          </p:val>
                                        </p:tav>
                                        <p:tav tm="100000">
                                          <p:val>
                                            <p:strVal val="#ppt_y"/>
                                          </p:val>
                                        </p:tav>
                                      </p:tavLst>
                                    </p:anim>
                                  </p:childTnLst>
                                </p:cTn>
                              </p:par>
                              <p:par>
                                <p:cTn id="53" presetID="16" presetClass="entr" presetSubtype="26" fill="hold" grpId="0" nodeType="withEffect">
                                  <p:stCondLst>
                                    <p:cond delay="0"/>
                                  </p:stCondLst>
                                  <p:childTnLst>
                                    <p:set>
                                      <p:cBhvr>
                                        <p:cTn id="54" dur="1" fill="hold">
                                          <p:stCondLst>
                                            <p:cond delay="0"/>
                                          </p:stCondLst>
                                        </p:cTn>
                                        <p:tgtEl>
                                          <p:spTgt spid="43"/>
                                        </p:tgtEl>
                                        <p:attrNameLst>
                                          <p:attrName>style.visibility</p:attrName>
                                        </p:attrNameLst>
                                      </p:cBhvr>
                                      <p:to>
                                        <p:strVal val="visible"/>
                                      </p:to>
                                    </p:set>
                                    <p:animEffect transition="in" filter="barn(inHorizontal)">
                                      <p:cBhvr>
                                        <p:cTn id="55" dur="500"/>
                                        <p:tgtEl>
                                          <p:spTgt spid="43"/>
                                        </p:tgtEl>
                                      </p:cBhvr>
                                    </p:animEffect>
                                  </p:childTnLst>
                                </p:cTn>
                              </p:par>
                            </p:childTnLst>
                          </p:cTn>
                        </p:par>
                        <p:par>
                          <p:cTn id="56" fill="hold">
                            <p:stCondLst>
                              <p:cond delay="4000"/>
                            </p:stCondLst>
                            <p:childTnLst>
                              <p:par>
                                <p:cTn id="57" presetID="2" presetClass="entr" presetSubtype="4" fill="hold" grpId="0" nodeType="afterEffect">
                                  <p:stCondLst>
                                    <p:cond delay="0"/>
                                  </p:stCondLst>
                                  <p:childTnLst>
                                    <p:set>
                                      <p:cBhvr>
                                        <p:cTn id="58" dur="1" fill="hold">
                                          <p:stCondLst>
                                            <p:cond delay="0"/>
                                          </p:stCondLst>
                                        </p:cTn>
                                        <p:tgtEl>
                                          <p:spTgt spid="36"/>
                                        </p:tgtEl>
                                        <p:attrNameLst>
                                          <p:attrName>style.visibility</p:attrName>
                                        </p:attrNameLst>
                                      </p:cBhvr>
                                      <p:to>
                                        <p:strVal val="visible"/>
                                      </p:to>
                                    </p:set>
                                    <p:anim calcmode="lin" valueType="num">
                                      <p:cBhvr additive="base">
                                        <p:cTn id="59" dur="500" fill="hold"/>
                                        <p:tgtEl>
                                          <p:spTgt spid="36"/>
                                        </p:tgtEl>
                                        <p:attrNameLst>
                                          <p:attrName>ppt_x</p:attrName>
                                        </p:attrNameLst>
                                      </p:cBhvr>
                                      <p:tavLst>
                                        <p:tav tm="0">
                                          <p:val>
                                            <p:strVal val="#ppt_x"/>
                                          </p:val>
                                        </p:tav>
                                        <p:tav tm="100000">
                                          <p:val>
                                            <p:strVal val="#ppt_x"/>
                                          </p:val>
                                        </p:tav>
                                      </p:tavLst>
                                    </p:anim>
                                    <p:anim calcmode="lin" valueType="num">
                                      <p:cBhvr additive="base">
                                        <p:cTn id="60" dur="500" fill="hold"/>
                                        <p:tgtEl>
                                          <p:spTgt spid="36"/>
                                        </p:tgtEl>
                                        <p:attrNameLst>
                                          <p:attrName>ppt_y</p:attrName>
                                        </p:attrNameLst>
                                      </p:cBhvr>
                                      <p:tavLst>
                                        <p:tav tm="0">
                                          <p:val>
                                            <p:strVal val="1+#ppt_h/2"/>
                                          </p:val>
                                        </p:tav>
                                        <p:tav tm="100000">
                                          <p:val>
                                            <p:strVal val="#ppt_y"/>
                                          </p:val>
                                        </p:tav>
                                      </p:tavLst>
                                    </p:anim>
                                  </p:childTnLst>
                                </p:cTn>
                              </p:par>
                              <p:par>
                                <p:cTn id="61" presetID="16" presetClass="entr" presetSubtype="26" fill="hold" grpId="0" nodeType="withEffect">
                                  <p:stCondLst>
                                    <p:cond delay="0"/>
                                  </p:stCondLst>
                                  <p:childTnLst>
                                    <p:set>
                                      <p:cBhvr>
                                        <p:cTn id="62" dur="1" fill="hold">
                                          <p:stCondLst>
                                            <p:cond delay="0"/>
                                          </p:stCondLst>
                                        </p:cTn>
                                        <p:tgtEl>
                                          <p:spTgt spid="46"/>
                                        </p:tgtEl>
                                        <p:attrNameLst>
                                          <p:attrName>style.visibility</p:attrName>
                                        </p:attrNameLst>
                                      </p:cBhvr>
                                      <p:to>
                                        <p:strVal val="visible"/>
                                      </p:to>
                                    </p:set>
                                    <p:animEffect transition="in" filter="barn(inHorizontal)">
                                      <p:cBhvr>
                                        <p:cTn id="63" dur="500"/>
                                        <p:tgtEl>
                                          <p:spTgt spid="46"/>
                                        </p:tgtEl>
                                      </p:cBhvr>
                                    </p:animEffect>
                                  </p:childTnLst>
                                </p:cTn>
                              </p:par>
                            </p:childTnLst>
                          </p:cTn>
                        </p:par>
                        <p:par>
                          <p:cTn id="64" fill="hold">
                            <p:stCondLst>
                              <p:cond delay="4500"/>
                            </p:stCondLst>
                            <p:childTnLst>
                              <p:par>
                                <p:cTn id="65" presetID="16" presetClass="entr" presetSubtype="26" fill="hold" grpId="0" nodeType="afterEffect">
                                  <p:stCondLst>
                                    <p:cond delay="0"/>
                                  </p:stCondLst>
                                  <p:childTnLst>
                                    <p:set>
                                      <p:cBhvr>
                                        <p:cTn id="66" dur="1" fill="hold">
                                          <p:stCondLst>
                                            <p:cond delay="0"/>
                                          </p:stCondLst>
                                        </p:cTn>
                                        <p:tgtEl>
                                          <p:spTgt spid="55"/>
                                        </p:tgtEl>
                                        <p:attrNameLst>
                                          <p:attrName>style.visibility</p:attrName>
                                        </p:attrNameLst>
                                      </p:cBhvr>
                                      <p:to>
                                        <p:strVal val="visible"/>
                                      </p:to>
                                    </p:set>
                                    <p:animEffect transition="in" filter="barn(inHorizontal)">
                                      <p:cBhvr>
                                        <p:cTn id="67" dur="500"/>
                                        <p:tgtEl>
                                          <p:spTgt spid="55"/>
                                        </p:tgtEl>
                                      </p:cBhvr>
                                    </p:animEffect>
                                  </p:childTnLst>
                                </p:cTn>
                              </p:par>
                            </p:childTnLst>
                          </p:cTn>
                        </p:par>
                        <p:par>
                          <p:cTn id="68" fill="hold">
                            <p:stCondLst>
                              <p:cond delay="5000"/>
                            </p:stCondLst>
                            <p:childTnLst>
                              <p:par>
                                <p:cTn id="69" presetID="2" presetClass="entr" presetSubtype="1" fill="hold" grpId="0" nodeType="afterEffect">
                                  <p:stCondLst>
                                    <p:cond delay="0"/>
                                  </p:stCondLst>
                                  <p:childTnLst>
                                    <p:set>
                                      <p:cBhvr>
                                        <p:cTn id="70" dur="1" fill="hold">
                                          <p:stCondLst>
                                            <p:cond delay="0"/>
                                          </p:stCondLst>
                                        </p:cTn>
                                        <p:tgtEl>
                                          <p:spTgt spid="37"/>
                                        </p:tgtEl>
                                        <p:attrNameLst>
                                          <p:attrName>style.visibility</p:attrName>
                                        </p:attrNameLst>
                                      </p:cBhvr>
                                      <p:to>
                                        <p:strVal val="visible"/>
                                      </p:to>
                                    </p:set>
                                    <p:anim calcmode="lin" valueType="num">
                                      <p:cBhvr additive="base">
                                        <p:cTn id="71" dur="500" fill="hold"/>
                                        <p:tgtEl>
                                          <p:spTgt spid="37"/>
                                        </p:tgtEl>
                                        <p:attrNameLst>
                                          <p:attrName>ppt_x</p:attrName>
                                        </p:attrNameLst>
                                      </p:cBhvr>
                                      <p:tavLst>
                                        <p:tav tm="0">
                                          <p:val>
                                            <p:strVal val="#ppt_x"/>
                                          </p:val>
                                        </p:tav>
                                        <p:tav tm="100000">
                                          <p:val>
                                            <p:strVal val="#ppt_x"/>
                                          </p:val>
                                        </p:tav>
                                      </p:tavLst>
                                    </p:anim>
                                    <p:anim calcmode="lin" valueType="num">
                                      <p:cBhvr additive="base">
                                        <p:cTn id="72" dur="500" fill="hold"/>
                                        <p:tgtEl>
                                          <p:spTgt spid="37"/>
                                        </p:tgtEl>
                                        <p:attrNameLst>
                                          <p:attrName>ppt_y</p:attrName>
                                        </p:attrNameLst>
                                      </p:cBhvr>
                                      <p:tavLst>
                                        <p:tav tm="0">
                                          <p:val>
                                            <p:strVal val="0-#ppt_h/2"/>
                                          </p:val>
                                        </p:tav>
                                        <p:tav tm="100000">
                                          <p:val>
                                            <p:strVal val="#ppt_y"/>
                                          </p:val>
                                        </p:tav>
                                      </p:tavLst>
                                    </p:anim>
                                  </p:childTnLst>
                                </p:cTn>
                              </p:par>
                              <p:par>
                                <p:cTn id="73" presetID="16" presetClass="entr" presetSubtype="26" fill="hold" grpId="0" nodeType="withEffect">
                                  <p:stCondLst>
                                    <p:cond delay="0"/>
                                  </p:stCondLst>
                                  <p:childTnLst>
                                    <p:set>
                                      <p:cBhvr>
                                        <p:cTn id="74" dur="1" fill="hold">
                                          <p:stCondLst>
                                            <p:cond delay="0"/>
                                          </p:stCondLst>
                                        </p:cTn>
                                        <p:tgtEl>
                                          <p:spTgt spid="44"/>
                                        </p:tgtEl>
                                        <p:attrNameLst>
                                          <p:attrName>style.visibility</p:attrName>
                                        </p:attrNameLst>
                                      </p:cBhvr>
                                      <p:to>
                                        <p:strVal val="visible"/>
                                      </p:to>
                                    </p:set>
                                    <p:animEffect transition="in" filter="barn(inHorizontal)">
                                      <p:cBhvr>
                                        <p:cTn id="75" dur="500"/>
                                        <p:tgtEl>
                                          <p:spTgt spid="44"/>
                                        </p:tgtEl>
                                      </p:cBhvr>
                                    </p:animEffect>
                                  </p:childTnLst>
                                </p:cTn>
                              </p:par>
                            </p:childTnLst>
                          </p:cTn>
                        </p:par>
                        <p:par>
                          <p:cTn id="76" fill="hold">
                            <p:stCondLst>
                              <p:cond delay="5500"/>
                            </p:stCondLst>
                            <p:childTnLst>
                              <p:par>
                                <p:cTn id="77" presetID="2" presetClass="entr" presetSubtype="4"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500" fill="hold"/>
                                        <p:tgtEl>
                                          <p:spTgt spid="38"/>
                                        </p:tgtEl>
                                        <p:attrNameLst>
                                          <p:attrName>ppt_x</p:attrName>
                                        </p:attrNameLst>
                                      </p:cBhvr>
                                      <p:tavLst>
                                        <p:tav tm="0">
                                          <p:val>
                                            <p:strVal val="#ppt_x"/>
                                          </p:val>
                                        </p:tav>
                                        <p:tav tm="100000">
                                          <p:val>
                                            <p:strVal val="#ppt_x"/>
                                          </p:val>
                                        </p:tav>
                                      </p:tavLst>
                                    </p:anim>
                                    <p:anim calcmode="lin" valueType="num">
                                      <p:cBhvr additive="base">
                                        <p:cTn id="80" dur="500" fill="hold"/>
                                        <p:tgtEl>
                                          <p:spTgt spid="38"/>
                                        </p:tgtEl>
                                        <p:attrNameLst>
                                          <p:attrName>ppt_y</p:attrName>
                                        </p:attrNameLst>
                                      </p:cBhvr>
                                      <p:tavLst>
                                        <p:tav tm="0">
                                          <p:val>
                                            <p:strVal val="1+#ppt_h/2"/>
                                          </p:val>
                                        </p:tav>
                                        <p:tav tm="100000">
                                          <p:val>
                                            <p:strVal val="#ppt_y"/>
                                          </p:val>
                                        </p:tav>
                                      </p:tavLst>
                                    </p:anim>
                                  </p:childTnLst>
                                </p:cTn>
                              </p:par>
                              <p:par>
                                <p:cTn id="81" presetID="16" presetClass="entr" presetSubtype="26" fill="hold" grpId="0" nodeType="withEffect">
                                  <p:stCondLst>
                                    <p:cond delay="0"/>
                                  </p:stCondLst>
                                  <p:childTnLst>
                                    <p:set>
                                      <p:cBhvr>
                                        <p:cTn id="82" dur="1" fill="hold">
                                          <p:stCondLst>
                                            <p:cond delay="0"/>
                                          </p:stCondLst>
                                        </p:cTn>
                                        <p:tgtEl>
                                          <p:spTgt spid="47"/>
                                        </p:tgtEl>
                                        <p:attrNameLst>
                                          <p:attrName>style.visibility</p:attrName>
                                        </p:attrNameLst>
                                      </p:cBhvr>
                                      <p:to>
                                        <p:strVal val="visible"/>
                                      </p:to>
                                    </p:set>
                                    <p:animEffect transition="in" filter="barn(inHorizontal)">
                                      <p:cBhvr>
                                        <p:cTn id="83" dur="500"/>
                                        <p:tgtEl>
                                          <p:spTgt spid="47"/>
                                        </p:tgtEl>
                                      </p:cBhvr>
                                    </p:animEffect>
                                  </p:childTnLst>
                                </p:cTn>
                              </p:par>
                            </p:childTnLst>
                          </p:cTn>
                        </p:par>
                        <p:par>
                          <p:cTn id="84" fill="hold">
                            <p:stCondLst>
                              <p:cond delay="6000"/>
                            </p:stCondLst>
                            <p:childTnLst>
                              <p:par>
                                <p:cTn id="85" presetID="16" presetClass="entr" presetSubtype="26" fill="hold" grpId="0" nodeType="afterEffect">
                                  <p:stCondLst>
                                    <p:cond delay="0"/>
                                  </p:stCondLst>
                                  <p:childTnLst>
                                    <p:set>
                                      <p:cBhvr>
                                        <p:cTn id="86" dur="1" fill="hold">
                                          <p:stCondLst>
                                            <p:cond delay="0"/>
                                          </p:stCondLst>
                                        </p:cTn>
                                        <p:tgtEl>
                                          <p:spTgt spid="52"/>
                                        </p:tgtEl>
                                        <p:attrNameLst>
                                          <p:attrName>style.visibility</p:attrName>
                                        </p:attrNameLst>
                                      </p:cBhvr>
                                      <p:to>
                                        <p:strVal val="visible"/>
                                      </p:to>
                                    </p:set>
                                    <p:animEffect transition="in" filter="barn(inHorizontal)">
                                      <p:cBhvr>
                                        <p:cTn id="87" dur="500"/>
                                        <p:tgtEl>
                                          <p:spTgt spid="52"/>
                                        </p:tgtEl>
                                      </p:cBhvr>
                                    </p:animEffect>
                                  </p:childTnLst>
                                </p:cTn>
                              </p:par>
                            </p:childTnLst>
                          </p:cTn>
                        </p:par>
                        <p:par>
                          <p:cTn id="88" fill="hold">
                            <p:stCondLst>
                              <p:cond delay="6500"/>
                            </p:stCondLst>
                            <p:childTnLst>
                              <p:par>
                                <p:cTn id="89" presetID="22" presetClass="entr" presetSubtype="4" fill="hold" grpId="0" nodeType="afterEffect">
                                  <p:stCondLst>
                                    <p:cond delay="0"/>
                                  </p:stCondLst>
                                  <p:childTnLst>
                                    <p:set>
                                      <p:cBhvr>
                                        <p:cTn id="90" dur="1" fill="hold">
                                          <p:stCondLst>
                                            <p:cond delay="0"/>
                                          </p:stCondLst>
                                        </p:cTn>
                                        <p:tgtEl>
                                          <p:spTgt spid="48"/>
                                        </p:tgtEl>
                                        <p:attrNameLst>
                                          <p:attrName>style.visibility</p:attrName>
                                        </p:attrNameLst>
                                      </p:cBhvr>
                                      <p:to>
                                        <p:strVal val="visible"/>
                                      </p:to>
                                    </p:set>
                                    <p:animEffect transition="in" filter="wipe(down)">
                                      <p:cBhvr>
                                        <p:cTn id="91" dur="500"/>
                                        <p:tgtEl>
                                          <p:spTgt spid="48"/>
                                        </p:tgtEl>
                                      </p:cBhvr>
                                    </p:animEffect>
                                  </p:childTnLst>
                                </p:cTn>
                              </p:par>
                            </p:childTnLst>
                          </p:cTn>
                        </p:par>
                        <p:par>
                          <p:cTn id="92" fill="hold">
                            <p:stCondLst>
                              <p:cond delay="7000"/>
                            </p:stCondLst>
                            <p:childTnLst>
                              <p:par>
                                <p:cTn id="93" presetID="16" presetClass="entr" presetSubtype="21" fill="hold" grpId="0" nodeType="afterEffect">
                                  <p:stCondLst>
                                    <p:cond delay="0"/>
                                  </p:stCondLst>
                                  <p:childTnLst>
                                    <p:set>
                                      <p:cBhvr>
                                        <p:cTn id="94" dur="1" fill="hold">
                                          <p:stCondLst>
                                            <p:cond delay="0"/>
                                          </p:stCondLst>
                                        </p:cTn>
                                        <p:tgtEl>
                                          <p:spTgt spid="50"/>
                                        </p:tgtEl>
                                        <p:attrNameLst>
                                          <p:attrName>style.visibility</p:attrName>
                                        </p:attrNameLst>
                                      </p:cBhvr>
                                      <p:to>
                                        <p:strVal val="visible"/>
                                      </p:to>
                                    </p:set>
                                    <p:animEffect transition="in" filter="barn(inVertical)">
                                      <p:cBhvr>
                                        <p:cTn id="95" dur="500"/>
                                        <p:tgtEl>
                                          <p:spTgt spid="50"/>
                                        </p:tgtEl>
                                      </p:cBhvr>
                                    </p:animEffect>
                                  </p:childTnLst>
                                </p:cTn>
                              </p:par>
                            </p:childTnLst>
                          </p:cTn>
                        </p:par>
                        <p:par>
                          <p:cTn id="96" fill="hold">
                            <p:stCondLst>
                              <p:cond delay="7500"/>
                            </p:stCondLst>
                            <p:childTnLst>
                              <p:par>
                                <p:cTn id="97" presetID="22" presetClass="entr" presetSubtype="1" fill="hold" grpId="0" nodeType="afterEffect">
                                  <p:stCondLst>
                                    <p:cond delay="0"/>
                                  </p:stCondLst>
                                  <p:childTnLst>
                                    <p:set>
                                      <p:cBhvr>
                                        <p:cTn id="98" dur="1" fill="hold">
                                          <p:stCondLst>
                                            <p:cond delay="0"/>
                                          </p:stCondLst>
                                        </p:cTn>
                                        <p:tgtEl>
                                          <p:spTgt spid="49"/>
                                        </p:tgtEl>
                                        <p:attrNameLst>
                                          <p:attrName>style.visibility</p:attrName>
                                        </p:attrNameLst>
                                      </p:cBhvr>
                                      <p:to>
                                        <p:strVal val="visible"/>
                                      </p:to>
                                    </p:set>
                                    <p:animEffect transition="in" filter="wipe(up)">
                                      <p:cBhvr>
                                        <p:cTn id="99" dur="500"/>
                                        <p:tgtEl>
                                          <p:spTgt spid="49"/>
                                        </p:tgtEl>
                                      </p:cBhvr>
                                    </p:animEffect>
                                  </p:childTnLst>
                                </p:cTn>
                              </p:par>
                            </p:childTnLst>
                          </p:cTn>
                        </p:par>
                        <p:par>
                          <p:cTn id="100" fill="hold">
                            <p:stCondLst>
                              <p:cond delay="8000"/>
                            </p:stCondLst>
                            <p:childTnLst>
                              <p:par>
                                <p:cTn id="101" presetID="16" presetClass="entr" presetSubtype="21" fill="hold" grpId="0" nodeType="afterEffect">
                                  <p:stCondLst>
                                    <p:cond delay="0"/>
                                  </p:stCondLst>
                                  <p:childTnLst>
                                    <p:set>
                                      <p:cBhvr>
                                        <p:cTn id="102" dur="1" fill="hold">
                                          <p:stCondLst>
                                            <p:cond delay="0"/>
                                          </p:stCondLst>
                                        </p:cTn>
                                        <p:tgtEl>
                                          <p:spTgt spid="51"/>
                                        </p:tgtEl>
                                        <p:attrNameLst>
                                          <p:attrName>style.visibility</p:attrName>
                                        </p:attrNameLst>
                                      </p:cBhvr>
                                      <p:to>
                                        <p:strVal val="visible"/>
                                      </p:to>
                                    </p:set>
                                    <p:animEffect transition="in" filter="barn(inVertical)">
                                      <p:cBhvr>
                                        <p:cTn id="103" dur="50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animBg="1"/>
      <p:bldP spid="33" grpId="0" animBg="1"/>
      <p:bldP spid="34" grpId="0" animBg="1"/>
      <p:bldP spid="35" grpId="0" animBg="1"/>
      <p:bldP spid="36" grpId="0" animBg="1"/>
      <p:bldP spid="37" grpId="0" animBg="1"/>
      <p:bldP spid="38" grpId="0" animBg="1"/>
      <p:bldP spid="40" grpId="0"/>
      <p:bldP spid="41" grpId="0"/>
      <p:bldP spid="42" grpId="0"/>
      <p:bldP spid="43" grpId="0"/>
      <p:bldP spid="44" grpId="0"/>
      <p:bldP spid="45" grpId="0"/>
      <p:bldP spid="46" grpId="0"/>
      <p:bldP spid="47" grpId="0"/>
      <p:bldP spid="48" grpId="0" animBg="1"/>
      <p:bldP spid="49" grpId="0" animBg="1"/>
      <p:bldP spid="50" grpId="0"/>
      <p:bldP spid="51" grpId="0"/>
      <p:bldP spid="52" grpId="0"/>
      <p:bldP spid="53" grpId="0"/>
      <p:bldP spid="54" grpId="0"/>
      <p:bldP spid="55"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Placeholder 28" descr="imageHolder.jpg"/>
          <p:cNvPicPr>
            <a:picLocks noGrp="1" noChangeAspect="1"/>
          </p:cNvPicPr>
          <p:nvPr>
            <p:ph type="pic" sz="quarter" idx="16"/>
          </p:nvPr>
        </p:nvPicPr>
        <p:blipFill>
          <a:blip r:embed="rId2" cstate="print"/>
          <a:srcRect l="22006" r="22006"/>
          <a:stretch>
            <a:fillRect/>
          </a:stretch>
        </p:blipFill>
        <p:spPr>
          <a:prstGeom prst="rect">
            <a:avLst/>
          </a:prstGeom>
        </p:spPr>
      </p:pic>
      <p:pic>
        <p:nvPicPr>
          <p:cNvPr id="31" name="Picture Placeholder 30" descr="imageHolder.jpg"/>
          <p:cNvPicPr>
            <a:picLocks noGrp="1" noChangeAspect="1"/>
          </p:cNvPicPr>
          <p:nvPr>
            <p:ph type="pic" sz="quarter" idx="17"/>
          </p:nvPr>
        </p:nvPicPr>
        <p:blipFill>
          <a:blip r:embed="rId3" cstate="print"/>
          <a:srcRect l="22086" r="22086"/>
          <a:stretch>
            <a:fillRect/>
          </a:stretch>
        </p:blipFill>
        <p:spPr>
          <a:prstGeom prst="rect">
            <a:avLst/>
          </a:prstGeom>
        </p:spPr>
      </p:pic>
      <p:pic>
        <p:nvPicPr>
          <p:cNvPr id="33" name="Picture Placeholder 32" descr="imageHolder.jpg"/>
          <p:cNvPicPr>
            <a:picLocks noGrp="1" noChangeAspect="1"/>
          </p:cNvPicPr>
          <p:nvPr>
            <p:ph type="pic" sz="quarter" idx="18"/>
          </p:nvPr>
        </p:nvPicPr>
        <p:blipFill>
          <a:blip r:embed="rId3" cstate="print"/>
          <a:srcRect l="22086" r="22086"/>
          <a:stretch>
            <a:fillRect/>
          </a:stretch>
        </p:blipFill>
        <p:spPr>
          <a:prstGeom prst="rect">
            <a:avLst/>
          </a:prstGeom>
        </p:spPr>
      </p:pic>
      <p:pic>
        <p:nvPicPr>
          <p:cNvPr id="26" name="Picture Placeholder 25" descr="imageHolder.jpg"/>
          <p:cNvPicPr>
            <a:picLocks noGrp="1" noChangeAspect="1"/>
          </p:cNvPicPr>
          <p:nvPr>
            <p:ph type="pic" sz="quarter" idx="19"/>
          </p:nvPr>
        </p:nvPicPr>
        <p:blipFill>
          <a:blip r:embed="rId4"/>
          <a:srcRect l="38443" r="38443"/>
          <a:stretch>
            <a:fillRect/>
          </a:stretch>
        </p:blipFill>
        <p:spPr>
          <a:prstGeom prst="rect">
            <a:avLst/>
          </a:prstGeom>
        </p:spPr>
      </p:pic>
      <p:sp>
        <p:nvSpPr>
          <p:cNvPr id="15" name="TextBox 14"/>
          <p:cNvSpPr txBox="1"/>
          <p:nvPr/>
        </p:nvSpPr>
        <p:spPr>
          <a:xfrm>
            <a:off x="3238500" y="3786019"/>
            <a:ext cx="4705350" cy="1600438"/>
          </a:xfrm>
          <a:prstGeom prst="rect">
            <a:avLst/>
          </a:prstGeom>
          <a:noFill/>
        </p:spPr>
        <p:txBody>
          <a:bodyPr wrap="square" rtlCol="0">
            <a:spAutoFit/>
          </a:bodyPr>
          <a:lstStyle/>
          <a:p>
            <a:r>
              <a:rPr lang="en-US" sz="1600" b="1" dirty="0" smtClean="0">
                <a:solidFill>
                  <a:schemeClr val="tx1">
                    <a:lumMod val="50000"/>
                    <a:lumOff val="50000"/>
                  </a:schemeClr>
                </a:solidFill>
              </a:rPr>
              <a:t>Title Goes Here</a:t>
            </a:r>
          </a:p>
          <a:p>
            <a:r>
              <a:rPr lang="en-US" sz="16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p>
          <a:p>
            <a:endParaRPr lang="en-US" dirty="0">
              <a:solidFill>
                <a:schemeClr val="tx1">
                  <a:lumMod val="50000"/>
                  <a:lumOff val="50000"/>
                </a:schemeClr>
              </a:solidFill>
            </a:endParaRPr>
          </a:p>
        </p:txBody>
      </p:sp>
      <p:sp>
        <p:nvSpPr>
          <p:cNvPr id="16" name="TextBox 15"/>
          <p:cNvSpPr txBox="1"/>
          <p:nvPr/>
        </p:nvSpPr>
        <p:spPr>
          <a:xfrm>
            <a:off x="3238500" y="5398187"/>
            <a:ext cx="4705350" cy="584775"/>
          </a:xfrm>
          <a:prstGeom prst="rect">
            <a:avLst/>
          </a:prstGeom>
          <a:noFill/>
        </p:spPr>
        <p:txBody>
          <a:bodyPr wrap="square" rtlCol="0">
            <a:spAutoFit/>
          </a:bodyPr>
          <a:lstStyle/>
          <a:p>
            <a:r>
              <a:rPr lang="en-US" sz="1600" dirty="0" smtClean="0">
                <a:solidFill>
                  <a:schemeClr val="tx1">
                    <a:lumMod val="50000"/>
                    <a:lumOff val="50000"/>
                  </a:schemeClr>
                </a:solidFill>
              </a:rPr>
              <a:t>There are many variations of passages of Lorem Ipsum available, but the majority have suffered alteration </a:t>
            </a:r>
            <a:r>
              <a:rPr lang="en-US" sz="1600" dirty="0">
                <a:solidFill>
                  <a:schemeClr val="tx1">
                    <a:lumMod val="50000"/>
                    <a:lumOff val="50000"/>
                  </a:schemeClr>
                </a:solidFill>
              </a:rPr>
              <a:t>.</a:t>
            </a:r>
            <a:endParaRPr lang="en-US" sz="1600" dirty="0" smtClean="0">
              <a:solidFill>
                <a:schemeClr val="tx1">
                  <a:lumMod val="50000"/>
                  <a:lumOff val="50000"/>
                </a:schemeClr>
              </a:solidFill>
            </a:endParaRPr>
          </a:p>
        </p:txBody>
      </p:sp>
      <p:sp>
        <p:nvSpPr>
          <p:cNvPr id="17" name="Oval 16"/>
          <p:cNvSpPr/>
          <p:nvPr/>
        </p:nvSpPr>
        <p:spPr>
          <a:xfrm>
            <a:off x="303742" y="5767221"/>
            <a:ext cx="543529" cy="543529"/>
          </a:xfrm>
          <a:prstGeom prst="ellipse">
            <a:avLst/>
          </a:prstGeom>
          <a:no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solidFill>
                  <a:schemeClr val="bg1"/>
                </a:solidFill>
                <a:latin typeface="FontAwesome" pitchFamily="2" charset="0"/>
              </a:rPr>
              <a:t></a:t>
            </a:r>
            <a:endParaRPr lang="en-US" sz="2800" dirty="0">
              <a:solidFill>
                <a:schemeClr val="bg1"/>
              </a:solidFill>
              <a:latin typeface="FontAwesome" pitchFamily="2" charset="0"/>
            </a:endParaRPr>
          </a:p>
        </p:txBody>
      </p:sp>
      <p:sp>
        <p:nvSpPr>
          <p:cNvPr id="18" name="Oval 17"/>
          <p:cNvSpPr/>
          <p:nvPr/>
        </p:nvSpPr>
        <p:spPr>
          <a:xfrm>
            <a:off x="1135424" y="5767221"/>
            <a:ext cx="543529" cy="543529"/>
          </a:xfrm>
          <a:prstGeom prst="ellipse">
            <a:avLst/>
          </a:prstGeom>
          <a:no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r>
              <a:rPr lang="en-US" sz="2800" dirty="0" smtClean="0">
                <a:latin typeface="FontAwesome" pitchFamily="2" charset="0"/>
              </a:rPr>
              <a:t></a:t>
            </a:r>
            <a:endParaRPr lang="en-US" sz="2800" dirty="0">
              <a:solidFill>
                <a:schemeClr val="bg1"/>
              </a:solidFill>
              <a:latin typeface="FontAwesome" pitchFamily="2" charset="0"/>
            </a:endParaRPr>
          </a:p>
        </p:txBody>
      </p:sp>
      <p:sp>
        <p:nvSpPr>
          <p:cNvPr id="19" name="Oval 18"/>
          <p:cNvSpPr/>
          <p:nvPr/>
        </p:nvSpPr>
        <p:spPr>
          <a:xfrm>
            <a:off x="1967106" y="5767221"/>
            <a:ext cx="543529" cy="543529"/>
          </a:xfrm>
          <a:prstGeom prst="ellipse">
            <a:avLst/>
          </a:prstGeom>
          <a:noFill/>
          <a:ln w="381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smtClean="0">
                <a:latin typeface="FontAwesome" pitchFamily="2" charset="0"/>
              </a:rPr>
              <a:t></a:t>
            </a:r>
            <a:endParaRPr lang="en-US" sz="2800" dirty="0">
              <a:solidFill>
                <a:schemeClr val="bg1"/>
              </a:solidFill>
              <a:latin typeface="FontAwesome" pitchFamily="2" charset="0"/>
            </a:endParaRPr>
          </a:p>
        </p:txBody>
      </p:sp>
      <p:sp>
        <p:nvSpPr>
          <p:cNvPr id="20" name="TextBox 19"/>
          <p:cNvSpPr txBox="1"/>
          <p:nvPr/>
        </p:nvSpPr>
        <p:spPr>
          <a:xfrm>
            <a:off x="-404921" y="4817104"/>
            <a:ext cx="3629242" cy="369332"/>
          </a:xfrm>
          <a:prstGeom prst="rect">
            <a:avLst/>
          </a:prstGeom>
          <a:noFill/>
        </p:spPr>
        <p:txBody>
          <a:bodyPr wrap="square" rtlCol="0" anchor="ctr">
            <a:spAutoFit/>
          </a:bodyPr>
          <a:lstStyle/>
          <a:p>
            <a:pPr algn="ctr"/>
            <a:r>
              <a:rPr lang="en-US" dirty="0" smtClean="0">
                <a:solidFill>
                  <a:schemeClr val="bg1"/>
                </a:solidFill>
              </a:rPr>
              <a:t>The key is always you </a:t>
            </a:r>
          </a:p>
        </p:txBody>
      </p:sp>
      <p:sp>
        <p:nvSpPr>
          <p:cNvPr id="21" name="Rectangle 20"/>
          <p:cNvSpPr/>
          <p:nvPr/>
        </p:nvSpPr>
        <p:spPr>
          <a:xfrm rot="2700000">
            <a:off x="1323292" y="5314560"/>
            <a:ext cx="172820" cy="17282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5" name="Straight Connector 24"/>
          <p:cNvCxnSpPr/>
          <p:nvPr/>
        </p:nvCxnSpPr>
        <p:spPr>
          <a:xfrm flipH="1">
            <a:off x="1670428" y="5393885"/>
            <a:ext cx="91435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H="1">
            <a:off x="234627" y="5393885"/>
            <a:ext cx="914353"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109789834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ppt_x"/>
                                          </p:val>
                                        </p:tav>
                                        <p:tav tm="100000">
                                          <p:val>
                                            <p:strVal val="#ppt_x"/>
                                          </p:val>
                                        </p:tav>
                                      </p:tavLst>
                                    </p:anim>
                                    <p:anim calcmode="lin" valueType="num">
                                      <p:cBhvr additive="base">
                                        <p:cTn id="8" dur="500" fill="hold"/>
                                        <p:tgtEl>
                                          <p:spTgt spid="2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p:cTn id="12" dur="750" fill="hold"/>
                                        <p:tgtEl>
                                          <p:spTgt spid="21"/>
                                        </p:tgtEl>
                                        <p:attrNameLst>
                                          <p:attrName>ppt_w</p:attrName>
                                        </p:attrNameLst>
                                      </p:cBhvr>
                                      <p:tavLst>
                                        <p:tav tm="0">
                                          <p:val>
                                            <p:fltVal val="0"/>
                                          </p:val>
                                        </p:tav>
                                        <p:tav tm="100000">
                                          <p:val>
                                            <p:strVal val="#ppt_w"/>
                                          </p:val>
                                        </p:tav>
                                      </p:tavLst>
                                    </p:anim>
                                    <p:anim calcmode="lin" valueType="num">
                                      <p:cBhvr>
                                        <p:cTn id="13" dur="750" fill="hold"/>
                                        <p:tgtEl>
                                          <p:spTgt spid="21"/>
                                        </p:tgtEl>
                                        <p:attrNameLst>
                                          <p:attrName>ppt_h</p:attrName>
                                        </p:attrNameLst>
                                      </p:cBhvr>
                                      <p:tavLst>
                                        <p:tav tm="0">
                                          <p:val>
                                            <p:fltVal val="0"/>
                                          </p:val>
                                        </p:tav>
                                        <p:tav tm="100000">
                                          <p:val>
                                            <p:strVal val="#ppt_h"/>
                                          </p:val>
                                        </p:tav>
                                      </p:tavLst>
                                    </p:anim>
                                    <p:animEffect transition="in" filter="fade">
                                      <p:cBhvr>
                                        <p:cTn id="14" dur="750"/>
                                        <p:tgtEl>
                                          <p:spTgt spid="21"/>
                                        </p:tgtEl>
                                      </p:cBhvr>
                                    </p:animEffect>
                                  </p:childTnLst>
                                </p:cTn>
                              </p:par>
                            </p:childTnLst>
                          </p:cTn>
                        </p:par>
                        <p:par>
                          <p:cTn id="15" fill="hold">
                            <p:stCondLst>
                              <p:cond delay="1250"/>
                            </p:stCondLst>
                            <p:childTnLst>
                              <p:par>
                                <p:cTn id="16" presetID="18" presetClass="entr" presetSubtype="3"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strips(upRight)">
                                      <p:cBhvr>
                                        <p:cTn id="18" dur="500"/>
                                        <p:tgtEl>
                                          <p:spTgt spid="25"/>
                                        </p:tgtEl>
                                      </p:cBhvr>
                                    </p:animEffect>
                                  </p:childTnLst>
                                </p:cTn>
                              </p:par>
                              <p:par>
                                <p:cTn id="19" presetID="18" presetClass="entr" presetSubtype="9" fill="hold" nodeType="withEffect">
                                  <p:stCondLst>
                                    <p:cond delay="0"/>
                                  </p:stCondLst>
                                  <p:childTnLst>
                                    <p:set>
                                      <p:cBhvr>
                                        <p:cTn id="20" dur="1" fill="hold">
                                          <p:stCondLst>
                                            <p:cond delay="0"/>
                                          </p:stCondLst>
                                        </p:cTn>
                                        <p:tgtEl>
                                          <p:spTgt spid="34"/>
                                        </p:tgtEl>
                                        <p:attrNameLst>
                                          <p:attrName>style.visibility</p:attrName>
                                        </p:attrNameLst>
                                      </p:cBhvr>
                                      <p:to>
                                        <p:strVal val="visible"/>
                                      </p:to>
                                    </p:set>
                                    <p:animEffect transition="in" filter="strips(upLeft)">
                                      <p:cBhvr>
                                        <p:cTn id="21" dur="500"/>
                                        <p:tgtEl>
                                          <p:spTgt spid="34"/>
                                        </p:tgtEl>
                                      </p:cBhvr>
                                    </p:animEffect>
                                  </p:childTnLst>
                                </p:cTn>
                              </p:par>
                            </p:childTnLst>
                          </p:cTn>
                        </p:par>
                        <p:par>
                          <p:cTn id="22" fill="hold">
                            <p:stCondLst>
                              <p:cond delay="1750"/>
                            </p:stCondLst>
                            <p:childTnLst>
                              <p:par>
                                <p:cTn id="23" presetID="2" presetClass="entr" presetSubtype="4" fill="hold" grpId="0"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additive="base">
                                        <p:cTn id="25" dur="500" fill="hold"/>
                                        <p:tgtEl>
                                          <p:spTgt spid="17"/>
                                        </p:tgtEl>
                                        <p:attrNameLst>
                                          <p:attrName>ppt_x</p:attrName>
                                        </p:attrNameLst>
                                      </p:cBhvr>
                                      <p:tavLst>
                                        <p:tav tm="0">
                                          <p:val>
                                            <p:strVal val="#ppt_x"/>
                                          </p:val>
                                        </p:tav>
                                        <p:tav tm="100000">
                                          <p:val>
                                            <p:strVal val="#ppt_x"/>
                                          </p:val>
                                        </p:tav>
                                      </p:tavLst>
                                    </p:anim>
                                    <p:anim calcmode="lin" valueType="num">
                                      <p:cBhvr additive="base">
                                        <p:cTn id="26" dur="500" fill="hold"/>
                                        <p:tgtEl>
                                          <p:spTgt spid="17"/>
                                        </p:tgtEl>
                                        <p:attrNameLst>
                                          <p:attrName>ppt_y</p:attrName>
                                        </p:attrNameLst>
                                      </p:cBhvr>
                                      <p:tavLst>
                                        <p:tav tm="0">
                                          <p:val>
                                            <p:strVal val="1+#ppt_h/2"/>
                                          </p:val>
                                        </p:tav>
                                        <p:tav tm="100000">
                                          <p:val>
                                            <p:strVal val="#ppt_y"/>
                                          </p:val>
                                        </p:tav>
                                      </p:tavLst>
                                    </p:anim>
                                  </p:childTnLst>
                                </p:cTn>
                              </p:par>
                            </p:childTnLst>
                          </p:cTn>
                        </p:par>
                        <p:par>
                          <p:cTn id="27" fill="hold">
                            <p:stCondLst>
                              <p:cond delay="2250"/>
                            </p:stCondLst>
                            <p:childTnLst>
                              <p:par>
                                <p:cTn id="28" presetID="2" presetClass="entr" presetSubtype="4"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 calcmode="lin" valueType="num">
                                      <p:cBhvr additive="base">
                                        <p:cTn id="30" dur="500" fill="hold"/>
                                        <p:tgtEl>
                                          <p:spTgt spid="18"/>
                                        </p:tgtEl>
                                        <p:attrNameLst>
                                          <p:attrName>ppt_x</p:attrName>
                                        </p:attrNameLst>
                                      </p:cBhvr>
                                      <p:tavLst>
                                        <p:tav tm="0">
                                          <p:val>
                                            <p:strVal val="#ppt_x"/>
                                          </p:val>
                                        </p:tav>
                                        <p:tav tm="100000">
                                          <p:val>
                                            <p:strVal val="#ppt_x"/>
                                          </p:val>
                                        </p:tav>
                                      </p:tavLst>
                                    </p:anim>
                                    <p:anim calcmode="lin" valueType="num">
                                      <p:cBhvr additive="base">
                                        <p:cTn id="31" dur="500" fill="hold"/>
                                        <p:tgtEl>
                                          <p:spTgt spid="18"/>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2" presetClass="entr" presetSubtype="4" fill="hold" grpId="0" nodeType="afterEffect">
                                  <p:stCondLst>
                                    <p:cond delay="0"/>
                                  </p:stCondLst>
                                  <p:childTnLst>
                                    <p:set>
                                      <p:cBhvr>
                                        <p:cTn id="34" dur="1" fill="hold">
                                          <p:stCondLst>
                                            <p:cond delay="0"/>
                                          </p:stCondLst>
                                        </p:cTn>
                                        <p:tgtEl>
                                          <p:spTgt spid="19"/>
                                        </p:tgtEl>
                                        <p:attrNameLst>
                                          <p:attrName>style.visibility</p:attrName>
                                        </p:attrNameLst>
                                      </p:cBhvr>
                                      <p:to>
                                        <p:strVal val="visible"/>
                                      </p:to>
                                    </p:set>
                                    <p:anim calcmode="lin" valueType="num">
                                      <p:cBhvr additive="base">
                                        <p:cTn id="35" dur="500" fill="hold"/>
                                        <p:tgtEl>
                                          <p:spTgt spid="19"/>
                                        </p:tgtEl>
                                        <p:attrNameLst>
                                          <p:attrName>ppt_x</p:attrName>
                                        </p:attrNameLst>
                                      </p:cBhvr>
                                      <p:tavLst>
                                        <p:tav tm="0">
                                          <p:val>
                                            <p:strVal val="#ppt_x"/>
                                          </p:val>
                                        </p:tav>
                                        <p:tav tm="100000">
                                          <p:val>
                                            <p:strVal val="#ppt_x"/>
                                          </p:val>
                                        </p:tav>
                                      </p:tavLst>
                                    </p:anim>
                                    <p:anim calcmode="lin" valueType="num">
                                      <p:cBhvr additive="base">
                                        <p:cTn id="36" dur="500" fill="hold"/>
                                        <p:tgtEl>
                                          <p:spTgt spid="19"/>
                                        </p:tgtEl>
                                        <p:attrNameLst>
                                          <p:attrName>ppt_y</p:attrName>
                                        </p:attrNameLst>
                                      </p:cBhvr>
                                      <p:tavLst>
                                        <p:tav tm="0">
                                          <p:val>
                                            <p:strVal val="1+#ppt_h/2"/>
                                          </p:val>
                                        </p:tav>
                                        <p:tav tm="100000">
                                          <p:val>
                                            <p:strVal val="#ppt_y"/>
                                          </p:val>
                                        </p:tav>
                                      </p:tavLst>
                                    </p:anim>
                                  </p:childTnLst>
                                </p:cTn>
                              </p:par>
                            </p:childTnLst>
                          </p:cTn>
                        </p:par>
                        <p:par>
                          <p:cTn id="37" fill="hold">
                            <p:stCondLst>
                              <p:cond delay="3250"/>
                            </p:stCondLst>
                            <p:childTnLst>
                              <p:par>
                                <p:cTn id="38" presetID="22" presetClass="entr" presetSubtype="8"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wipe(left)">
                                      <p:cBhvr>
                                        <p:cTn id="40" dur="750"/>
                                        <p:tgtEl>
                                          <p:spTgt spid="15"/>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16"/>
                                        </p:tgtEl>
                                        <p:attrNameLst>
                                          <p:attrName>style.visibility</p:attrName>
                                        </p:attrNameLst>
                                      </p:cBhvr>
                                      <p:to>
                                        <p:strVal val="visible"/>
                                      </p:to>
                                    </p:set>
                                    <p:animEffect transition="in" filter="wipe(left)">
                                      <p:cBhvr>
                                        <p:cTn id="44" dur="75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animBg="1"/>
      <p:bldP spid="18" grpId="0" animBg="1"/>
      <p:bldP spid="19" grpId="0" animBg="1"/>
      <p:bldP spid="20" grpId="0"/>
      <p:bldP spid="21"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Things are looking up &amp; looking down 02</a:t>
            </a:r>
            <a:endParaRPr lang="en-US" dirty="0"/>
          </a:p>
        </p:txBody>
      </p:sp>
      <p:sp>
        <p:nvSpPr>
          <p:cNvPr id="3" name="Text Placeholder 2"/>
          <p:cNvSpPr>
            <a:spLocks noGrp="1"/>
          </p:cNvSpPr>
          <p:nvPr>
            <p:ph type="body" sz="half" idx="2"/>
          </p:nvPr>
        </p:nvSpPr>
        <p:spPr/>
        <p:txBody>
          <a:bodyPr/>
          <a:lstStyle/>
          <a:p>
            <a:r>
              <a:rPr lang="en-US" smtClean="0"/>
              <a:t>Things are looking up &amp; looking down 02</a:t>
            </a:r>
            <a:endParaRPr lang="en-US" dirty="0"/>
          </a:p>
        </p:txBody>
      </p:sp>
      <p:sp>
        <p:nvSpPr>
          <p:cNvPr id="40" name="object  26"/>
          <p:cNvSpPr/>
          <p:nvPr/>
        </p:nvSpPr>
        <p:spPr>
          <a:xfrm>
            <a:off x="1138237" y="3318916"/>
            <a:ext cx="903288" cy="1314450"/>
          </a:xfrm>
          <a:prstGeom prst="round2Same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bject  27"/>
          <p:cNvSpPr/>
          <p:nvPr/>
        </p:nvSpPr>
        <p:spPr>
          <a:xfrm flipV="1">
            <a:off x="1138237" y="4646064"/>
            <a:ext cx="903288" cy="361952"/>
          </a:xfrm>
          <a:prstGeom prst="round2Same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object  39"/>
          <p:cNvSpPr/>
          <p:nvPr/>
        </p:nvSpPr>
        <p:spPr>
          <a:xfrm>
            <a:off x="2388701" y="3668167"/>
            <a:ext cx="905256" cy="965200"/>
          </a:xfrm>
          <a:prstGeom prst="round2Same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bject 40"/>
          <p:cNvSpPr/>
          <p:nvPr/>
        </p:nvSpPr>
        <p:spPr>
          <a:xfrm flipV="1">
            <a:off x="2388701" y="4646061"/>
            <a:ext cx="905256" cy="579903"/>
          </a:xfrm>
          <a:prstGeom prst="round2Same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bject 42"/>
          <p:cNvSpPr/>
          <p:nvPr/>
        </p:nvSpPr>
        <p:spPr>
          <a:xfrm>
            <a:off x="3641133" y="3033166"/>
            <a:ext cx="905256" cy="1600200"/>
          </a:xfrm>
          <a:prstGeom prst="round2Same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bject  43"/>
          <p:cNvSpPr/>
          <p:nvPr/>
        </p:nvSpPr>
        <p:spPr>
          <a:xfrm flipV="1">
            <a:off x="3641133" y="4646064"/>
            <a:ext cx="905256" cy="460520"/>
          </a:xfrm>
          <a:prstGeom prst="round2Same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object  45"/>
          <p:cNvSpPr/>
          <p:nvPr/>
        </p:nvSpPr>
        <p:spPr>
          <a:xfrm>
            <a:off x="4893564" y="3833266"/>
            <a:ext cx="905256" cy="800100"/>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object  46"/>
          <p:cNvSpPr/>
          <p:nvPr/>
        </p:nvSpPr>
        <p:spPr>
          <a:xfrm flipV="1">
            <a:off x="4893564" y="4646063"/>
            <a:ext cx="905256" cy="261850"/>
          </a:xfrm>
          <a:prstGeom prst="round2Same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9" name="object  23"/>
          <p:cNvCxnSpPr/>
          <p:nvPr/>
        </p:nvCxnSpPr>
        <p:spPr>
          <a:xfrm>
            <a:off x="647700" y="4633366"/>
            <a:ext cx="7848600" cy="0"/>
          </a:xfrm>
          <a:prstGeom prst="line">
            <a:avLst/>
          </a:prstGeom>
          <a:ln>
            <a:solidFill>
              <a:schemeClr val="tx1">
                <a:lumMod val="50000"/>
                <a:lumOff val="50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50" name="object  47"/>
          <p:cNvSpPr txBox="1"/>
          <p:nvPr/>
        </p:nvSpPr>
        <p:spPr>
          <a:xfrm>
            <a:off x="1273629" y="3316848"/>
            <a:ext cx="638174" cy="307777"/>
          </a:xfrm>
          <a:prstGeom prst="rect">
            <a:avLst/>
          </a:prstGeom>
          <a:noFill/>
        </p:spPr>
        <p:txBody>
          <a:bodyPr wrap="square" rtlCol="0">
            <a:spAutoFit/>
          </a:bodyPr>
          <a:lstStyle/>
          <a:p>
            <a:pPr algn="ctr"/>
            <a:r>
              <a:rPr lang="en-US" sz="1400" b="1" dirty="0" smtClean="0">
                <a:solidFill>
                  <a:schemeClr val="bg1"/>
                </a:solidFill>
              </a:rPr>
              <a:t>40%</a:t>
            </a:r>
            <a:endParaRPr lang="en-US" sz="1400" b="1" dirty="0">
              <a:solidFill>
                <a:schemeClr val="bg1"/>
              </a:solidFill>
            </a:endParaRPr>
          </a:p>
        </p:txBody>
      </p:sp>
      <p:sp>
        <p:nvSpPr>
          <p:cNvPr id="51" name="object  29"/>
          <p:cNvSpPr>
            <a:spLocks noChangeAspect="1"/>
          </p:cNvSpPr>
          <p:nvPr/>
        </p:nvSpPr>
        <p:spPr>
          <a:xfrm>
            <a:off x="1312757" y="2733818"/>
            <a:ext cx="554249" cy="55424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bject  30"/>
          <p:cNvSpPr>
            <a:spLocks noChangeAspect="1"/>
          </p:cNvSpPr>
          <p:nvPr/>
        </p:nvSpPr>
        <p:spPr>
          <a:xfrm>
            <a:off x="2564208" y="3094868"/>
            <a:ext cx="554249" cy="5542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bject  31"/>
          <p:cNvSpPr>
            <a:spLocks noChangeAspect="1"/>
          </p:cNvSpPr>
          <p:nvPr/>
        </p:nvSpPr>
        <p:spPr>
          <a:xfrm>
            <a:off x="3816640" y="2463794"/>
            <a:ext cx="554249" cy="5542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bject  32"/>
          <p:cNvSpPr>
            <a:spLocks noChangeAspect="1"/>
          </p:cNvSpPr>
          <p:nvPr/>
        </p:nvSpPr>
        <p:spPr>
          <a:xfrm>
            <a:off x="5069071" y="3252062"/>
            <a:ext cx="554249" cy="5542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147"/>
          <p:cNvSpPr>
            <a:spLocks noChangeAspect="1" noEditPoints="1"/>
          </p:cNvSpPr>
          <p:nvPr/>
        </p:nvSpPr>
        <p:spPr bwMode="auto">
          <a:xfrm>
            <a:off x="1485987" y="2863251"/>
            <a:ext cx="207786" cy="295380"/>
          </a:xfrm>
          <a:custGeom>
            <a:avLst/>
            <a:gdLst/>
            <a:ahLst/>
            <a:cxnLst>
              <a:cxn ang="0">
                <a:pos x="44" y="47"/>
              </a:cxn>
              <a:cxn ang="0">
                <a:pos x="27" y="47"/>
              </a:cxn>
              <a:cxn ang="0">
                <a:pos x="25" y="66"/>
              </a:cxn>
              <a:cxn ang="0">
                <a:pos x="24" y="67"/>
              </a:cxn>
              <a:cxn ang="0">
                <a:pos x="24" y="67"/>
              </a:cxn>
              <a:cxn ang="0">
                <a:pos x="22" y="66"/>
              </a:cxn>
              <a:cxn ang="0">
                <a:pos x="19" y="47"/>
              </a:cxn>
              <a:cxn ang="0">
                <a:pos x="3" y="47"/>
              </a:cxn>
              <a:cxn ang="0">
                <a:pos x="0" y="44"/>
              </a:cxn>
              <a:cxn ang="0">
                <a:pos x="11" y="31"/>
              </a:cxn>
              <a:cxn ang="0">
                <a:pos x="11" y="11"/>
              </a:cxn>
              <a:cxn ang="0">
                <a:pos x="6" y="6"/>
              </a:cxn>
              <a:cxn ang="0">
                <a:pos x="11" y="0"/>
              </a:cxn>
              <a:cxn ang="0">
                <a:pos x="36" y="0"/>
              </a:cxn>
              <a:cxn ang="0">
                <a:pos x="42" y="6"/>
              </a:cxn>
              <a:cxn ang="0">
                <a:pos x="36" y="11"/>
              </a:cxn>
              <a:cxn ang="0">
                <a:pos x="36" y="31"/>
              </a:cxn>
              <a:cxn ang="0">
                <a:pos x="47" y="44"/>
              </a:cxn>
              <a:cxn ang="0">
                <a:pos x="44" y="47"/>
              </a:cxn>
              <a:cxn ang="0">
                <a:pos x="20" y="12"/>
              </a:cxn>
              <a:cxn ang="0">
                <a:pos x="18" y="11"/>
              </a:cxn>
              <a:cxn ang="0">
                <a:pos x="17" y="12"/>
              </a:cxn>
              <a:cxn ang="0">
                <a:pos x="17" y="30"/>
              </a:cxn>
              <a:cxn ang="0">
                <a:pos x="18" y="31"/>
              </a:cxn>
              <a:cxn ang="0">
                <a:pos x="20" y="30"/>
              </a:cxn>
              <a:cxn ang="0">
                <a:pos x="20" y="12"/>
              </a:cxn>
            </a:cxnLst>
            <a:rect l="0" t="0" r="r" b="b"/>
            <a:pathLst>
              <a:path w="47" h="67">
                <a:moveTo>
                  <a:pt x="44" y="47"/>
                </a:moveTo>
                <a:cubicBezTo>
                  <a:pt x="27" y="47"/>
                  <a:pt x="27" y="47"/>
                  <a:pt x="27" y="47"/>
                </a:cubicBezTo>
                <a:cubicBezTo>
                  <a:pt x="25" y="66"/>
                  <a:pt x="25" y="66"/>
                  <a:pt x="25" y="66"/>
                </a:cubicBezTo>
                <a:cubicBezTo>
                  <a:pt x="25" y="67"/>
                  <a:pt x="24" y="67"/>
                  <a:pt x="24" y="67"/>
                </a:cubicBezTo>
                <a:cubicBezTo>
                  <a:pt x="24" y="67"/>
                  <a:pt x="24" y="67"/>
                  <a:pt x="24" y="67"/>
                </a:cubicBezTo>
                <a:cubicBezTo>
                  <a:pt x="23" y="67"/>
                  <a:pt x="22" y="67"/>
                  <a:pt x="22" y="66"/>
                </a:cubicBezTo>
                <a:cubicBezTo>
                  <a:pt x="19" y="47"/>
                  <a:pt x="19" y="47"/>
                  <a:pt x="19" y="47"/>
                </a:cubicBezTo>
                <a:cubicBezTo>
                  <a:pt x="3" y="47"/>
                  <a:pt x="3" y="47"/>
                  <a:pt x="3" y="47"/>
                </a:cubicBezTo>
                <a:cubicBezTo>
                  <a:pt x="2" y="47"/>
                  <a:pt x="0" y="46"/>
                  <a:pt x="0" y="44"/>
                </a:cubicBezTo>
                <a:cubicBezTo>
                  <a:pt x="0" y="38"/>
                  <a:pt x="5" y="31"/>
                  <a:pt x="11" y="31"/>
                </a:cubicBezTo>
                <a:cubicBezTo>
                  <a:pt x="11" y="11"/>
                  <a:pt x="11" y="11"/>
                  <a:pt x="11" y="11"/>
                </a:cubicBezTo>
                <a:cubicBezTo>
                  <a:pt x="8" y="11"/>
                  <a:pt x="6" y="8"/>
                  <a:pt x="6" y="6"/>
                </a:cubicBezTo>
                <a:cubicBezTo>
                  <a:pt x="6" y="3"/>
                  <a:pt x="8" y="0"/>
                  <a:pt x="11" y="0"/>
                </a:cubicBezTo>
                <a:cubicBezTo>
                  <a:pt x="36" y="0"/>
                  <a:pt x="36" y="0"/>
                  <a:pt x="36" y="0"/>
                </a:cubicBezTo>
                <a:cubicBezTo>
                  <a:pt x="39" y="0"/>
                  <a:pt x="42" y="3"/>
                  <a:pt x="42" y="6"/>
                </a:cubicBezTo>
                <a:cubicBezTo>
                  <a:pt x="42" y="8"/>
                  <a:pt x="39" y="11"/>
                  <a:pt x="36" y="11"/>
                </a:cubicBezTo>
                <a:cubicBezTo>
                  <a:pt x="36" y="31"/>
                  <a:pt x="36" y="31"/>
                  <a:pt x="36" y="31"/>
                </a:cubicBezTo>
                <a:cubicBezTo>
                  <a:pt x="42" y="31"/>
                  <a:pt x="47" y="38"/>
                  <a:pt x="47" y="44"/>
                </a:cubicBezTo>
                <a:cubicBezTo>
                  <a:pt x="47" y="46"/>
                  <a:pt x="46" y="47"/>
                  <a:pt x="44" y="47"/>
                </a:cubicBezTo>
                <a:close/>
                <a:moveTo>
                  <a:pt x="20" y="12"/>
                </a:moveTo>
                <a:cubicBezTo>
                  <a:pt x="20" y="11"/>
                  <a:pt x="19" y="11"/>
                  <a:pt x="18" y="11"/>
                </a:cubicBezTo>
                <a:cubicBezTo>
                  <a:pt x="18" y="11"/>
                  <a:pt x="17" y="11"/>
                  <a:pt x="17" y="12"/>
                </a:cubicBezTo>
                <a:cubicBezTo>
                  <a:pt x="17" y="30"/>
                  <a:pt x="17" y="30"/>
                  <a:pt x="17" y="30"/>
                </a:cubicBezTo>
                <a:cubicBezTo>
                  <a:pt x="17" y="31"/>
                  <a:pt x="18" y="31"/>
                  <a:pt x="18" y="31"/>
                </a:cubicBezTo>
                <a:cubicBezTo>
                  <a:pt x="19" y="31"/>
                  <a:pt x="20" y="31"/>
                  <a:pt x="20" y="30"/>
                </a:cubicBezTo>
                <a:lnTo>
                  <a:pt x="20" y="1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6" name="Freeform 57"/>
          <p:cNvSpPr>
            <a:spLocks noChangeAspect="1" noEditPoints="1"/>
          </p:cNvSpPr>
          <p:nvPr/>
        </p:nvSpPr>
        <p:spPr bwMode="auto">
          <a:xfrm>
            <a:off x="2678529" y="3211470"/>
            <a:ext cx="325598" cy="321044"/>
          </a:xfrm>
          <a:custGeom>
            <a:avLst/>
            <a:gdLst/>
            <a:ahLst/>
            <a:cxnLst>
              <a:cxn ang="0">
                <a:pos x="62" y="56"/>
              </a:cxn>
              <a:cxn ang="0">
                <a:pos x="56" y="62"/>
              </a:cxn>
              <a:cxn ang="0">
                <a:pos x="48" y="65"/>
              </a:cxn>
              <a:cxn ang="0">
                <a:pos x="40" y="62"/>
              </a:cxn>
              <a:cxn ang="0">
                <a:pos x="32" y="54"/>
              </a:cxn>
              <a:cxn ang="0">
                <a:pos x="28" y="46"/>
              </a:cxn>
              <a:cxn ang="0">
                <a:pos x="32" y="37"/>
              </a:cxn>
              <a:cxn ang="0">
                <a:pos x="28" y="34"/>
              </a:cxn>
              <a:cxn ang="0">
                <a:pos x="20" y="37"/>
              </a:cxn>
              <a:cxn ang="0">
                <a:pos x="12" y="34"/>
              </a:cxn>
              <a:cxn ang="0">
                <a:pos x="3" y="25"/>
              </a:cxn>
              <a:cxn ang="0">
                <a:pos x="0" y="17"/>
              </a:cxn>
              <a:cxn ang="0">
                <a:pos x="4" y="9"/>
              </a:cxn>
              <a:cxn ang="0">
                <a:pos x="9" y="3"/>
              </a:cxn>
              <a:cxn ang="0">
                <a:pos x="18" y="0"/>
              </a:cxn>
              <a:cxn ang="0">
                <a:pos x="26" y="3"/>
              </a:cxn>
              <a:cxn ang="0">
                <a:pos x="34" y="12"/>
              </a:cxn>
              <a:cxn ang="0">
                <a:pos x="37" y="20"/>
              </a:cxn>
              <a:cxn ang="0">
                <a:pos x="34" y="28"/>
              </a:cxn>
              <a:cxn ang="0">
                <a:pos x="37" y="32"/>
              </a:cxn>
              <a:cxn ang="0">
                <a:pos x="46" y="28"/>
              </a:cxn>
              <a:cxn ang="0">
                <a:pos x="54" y="32"/>
              </a:cxn>
              <a:cxn ang="0">
                <a:pos x="62" y="40"/>
              </a:cxn>
              <a:cxn ang="0">
                <a:pos x="66" y="48"/>
              </a:cxn>
              <a:cxn ang="0">
                <a:pos x="62" y="56"/>
              </a:cxn>
              <a:cxn ang="0">
                <a:pos x="29" y="17"/>
              </a:cxn>
              <a:cxn ang="0">
                <a:pos x="20" y="9"/>
              </a:cxn>
              <a:cxn ang="0">
                <a:pos x="18" y="8"/>
              </a:cxn>
              <a:cxn ang="0">
                <a:pos x="15" y="9"/>
              </a:cxn>
              <a:cxn ang="0">
                <a:pos x="9" y="15"/>
              </a:cxn>
              <a:cxn ang="0">
                <a:pos x="8" y="17"/>
              </a:cxn>
              <a:cxn ang="0">
                <a:pos x="9" y="20"/>
              </a:cxn>
              <a:cxn ang="0">
                <a:pos x="17" y="28"/>
              </a:cxn>
              <a:cxn ang="0">
                <a:pos x="20" y="29"/>
              </a:cxn>
              <a:cxn ang="0">
                <a:pos x="23" y="28"/>
              </a:cxn>
              <a:cxn ang="0">
                <a:pos x="20" y="24"/>
              </a:cxn>
              <a:cxn ang="0">
                <a:pos x="24" y="20"/>
              </a:cxn>
              <a:cxn ang="0">
                <a:pos x="28" y="23"/>
              </a:cxn>
              <a:cxn ang="0">
                <a:pos x="30" y="20"/>
              </a:cxn>
              <a:cxn ang="0">
                <a:pos x="29" y="17"/>
              </a:cxn>
              <a:cxn ang="0">
                <a:pos x="57" y="45"/>
              </a:cxn>
              <a:cxn ang="0">
                <a:pos x="48" y="37"/>
              </a:cxn>
              <a:cxn ang="0">
                <a:pos x="46" y="36"/>
              </a:cxn>
              <a:cxn ang="0">
                <a:pos x="43" y="37"/>
              </a:cxn>
              <a:cxn ang="0">
                <a:pos x="46" y="42"/>
              </a:cxn>
              <a:cxn ang="0">
                <a:pos x="42" y="46"/>
              </a:cxn>
              <a:cxn ang="0">
                <a:pos x="37" y="43"/>
              </a:cxn>
              <a:cxn ang="0">
                <a:pos x="36" y="46"/>
              </a:cxn>
              <a:cxn ang="0">
                <a:pos x="37" y="48"/>
              </a:cxn>
              <a:cxn ang="0">
                <a:pos x="45" y="57"/>
              </a:cxn>
              <a:cxn ang="0">
                <a:pos x="48" y="58"/>
              </a:cxn>
              <a:cxn ang="0">
                <a:pos x="51" y="57"/>
              </a:cxn>
              <a:cxn ang="0">
                <a:pos x="57" y="51"/>
              </a:cxn>
              <a:cxn ang="0">
                <a:pos x="58" y="48"/>
              </a:cxn>
              <a:cxn ang="0">
                <a:pos x="57" y="45"/>
              </a:cxn>
            </a:cxnLst>
            <a:rect l="0" t="0" r="r" b="b"/>
            <a:pathLst>
              <a:path w="66" h="65">
                <a:moveTo>
                  <a:pt x="62" y="56"/>
                </a:moveTo>
                <a:cubicBezTo>
                  <a:pt x="56" y="62"/>
                  <a:pt x="56" y="62"/>
                  <a:pt x="56" y="62"/>
                </a:cubicBezTo>
                <a:cubicBezTo>
                  <a:pt x="54" y="64"/>
                  <a:pt x="51" y="65"/>
                  <a:pt x="48" y="65"/>
                </a:cubicBezTo>
                <a:cubicBezTo>
                  <a:pt x="45" y="65"/>
                  <a:pt x="42" y="64"/>
                  <a:pt x="40" y="62"/>
                </a:cubicBezTo>
                <a:cubicBezTo>
                  <a:pt x="32" y="54"/>
                  <a:pt x="32" y="54"/>
                  <a:pt x="32" y="54"/>
                </a:cubicBezTo>
                <a:cubicBezTo>
                  <a:pt x="30" y="52"/>
                  <a:pt x="28" y="49"/>
                  <a:pt x="28" y="46"/>
                </a:cubicBezTo>
                <a:cubicBezTo>
                  <a:pt x="28" y="42"/>
                  <a:pt x="30" y="39"/>
                  <a:pt x="32" y="37"/>
                </a:cubicBezTo>
                <a:cubicBezTo>
                  <a:pt x="28" y="34"/>
                  <a:pt x="28" y="34"/>
                  <a:pt x="28" y="34"/>
                </a:cubicBezTo>
                <a:cubicBezTo>
                  <a:pt x="26" y="36"/>
                  <a:pt x="23" y="37"/>
                  <a:pt x="20" y="37"/>
                </a:cubicBezTo>
                <a:cubicBezTo>
                  <a:pt x="17" y="37"/>
                  <a:pt x="14" y="36"/>
                  <a:pt x="12" y="34"/>
                </a:cubicBezTo>
                <a:cubicBezTo>
                  <a:pt x="3" y="25"/>
                  <a:pt x="3" y="25"/>
                  <a:pt x="3" y="25"/>
                </a:cubicBezTo>
                <a:cubicBezTo>
                  <a:pt x="1" y="23"/>
                  <a:pt x="0" y="20"/>
                  <a:pt x="0" y="17"/>
                </a:cubicBezTo>
                <a:cubicBezTo>
                  <a:pt x="0" y="14"/>
                  <a:pt x="1" y="11"/>
                  <a:pt x="4" y="9"/>
                </a:cubicBezTo>
                <a:cubicBezTo>
                  <a:pt x="9" y="3"/>
                  <a:pt x="9" y="3"/>
                  <a:pt x="9" y="3"/>
                </a:cubicBezTo>
                <a:cubicBezTo>
                  <a:pt x="12" y="1"/>
                  <a:pt x="15" y="0"/>
                  <a:pt x="18" y="0"/>
                </a:cubicBezTo>
                <a:cubicBezTo>
                  <a:pt x="21" y="0"/>
                  <a:pt x="24" y="1"/>
                  <a:pt x="26" y="3"/>
                </a:cubicBezTo>
                <a:cubicBezTo>
                  <a:pt x="34" y="12"/>
                  <a:pt x="34" y="12"/>
                  <a:pt x="34" y="12"/>
                </a:cubicBezTo>
                <a:cubicBezTo>
                  <a:pt x="36" y="14"/>
                  <a:pt x="37" y="17"/>
                  <a:pt x="37" y="20"/>
                </a:cubicBezTo>
                <a:cubicBezTo>
                  <a:pt x="37" y="23"/>
                  <a:pt x="36" y="26"/>
                  <a:pt x="34" y="28"/>
                </a:cubicBezTo>
                <a:cubicBezTo>
                  <a:pt x="37" y="32"/>
                  <a:pt x="37" y="32"/>
                  <a:pt x="37" y="32"/>
                </a:cubicBezTo>
                <a:cubicBezTo>
                  <a:pt x="40" y="30"/>
                  <a:pt x="43" y="28"/>
                  <a:pt x="46" y="28"/>
                </a:cubicBezTo>
                <a:cubicBezTo>
                  <a:pt x="49" y="28"/>
                  <a:pt x="52" y="29"/>
                  <a:pt x="54" y="32"/>
                </a:cubicBezTo>
                <a:cubicBezTo>
                  <a:pt x="62" y="40"/>
                  <a:pt x="62" y="40"/>
                  <a:pt x="62" y="40"/>
                </a:cubicBezTo>
                <a:cubicBezTo>
                  <a:pt x="64" y="42"/>
                  <a:pt x="66" y="45"/>
                  <a:pt x="66" y="48"/>
                </a:cubicBezTo>
                <a:cubicBezTo>
                  <a:pt x="66" y="51"/>
                  <a:pt x="64" y="54"/>
                  <a:pt x="62" y="56"/>
                </a:cubicBezTo>
                <a:close/>
                <a:moveTo>
                  <a:pt x="29" y="17"/>
                </a:moveTo>
                <a:cubicBezTo>
                  <a:pt x="20" y="9"/>
                  <a:pt x="20" y="9"/>
                  <a:pt x="20" y="9"/>
                </a:cubicBezTo>
                <a:cubicBezTo>
                  <a:pt x="20" y="8"/>
                  <a:pt x="19" y="8"/>
                  <a:pt x="18" y="8"/>
                </a:cubicBezTo>
                <a:cubicBezTo>
                  <a:pt x="17" y="8"/>
                  <a:pt x="16" y="8"/>
                  <a:pt x="15" y="9"/>
                </a:cubicBezTo>
                <a:cubicBezTo>
                  <a:pt x="9" y="15"/>
                  <a:pt x="9" y="15"/>
                  <a:pt x="9" y="15"/>
                </a:cubicBezTo>
                <a:cubicBezTo>
                  <a:pt x="8" y="15"/>
                  <a:pt x="8" y="16"/>
                  <a:pt x="8" y="17"/>
                </a:cubicBezTo>
                <a:cubicBezTo>
                  <a:pt x="8" y="18"/>
                  <a:pt x="8" y="19"/>
                  <a:pt x="9" y="20"/>
                </a:cubicBezTo>
                <a:cubicBezTo>
                  <a:pt x="17" y="28"/>
                  <a:pt x="17" y="28"/>
                  <a:pt x="17" y="28"/>
                </a:cubicBezTo>
                <a:cubicBezTo>
                  <a:pt x="18" y="29"/>
                  <a:pt x="19" y="29"/>
                  <a:pt x="20" y="29"/>
                </a:cubicBezTo>
                <a:cubicBezTo>
                  <a:pt x="21" y="29"/>
                  <a:pt x="22" y="29"/>
                  <a:pt x="23" y="28"/>
                </a:cubicBezTo>
                <a:cubicBezTo>
                  <a:pt x="22" y="27"/>
                  <a:pt x="20" y="26"/>
                  <a:pt x="20" y="24"/>
                </a:cubicBezTo>
                <a:cubicBezTo>
                  <a:pt x="20" y="22"/>
                  <a:pt x="22" y="20"/>
                  <a:pt x="24" y="20"/>
                </a:cubicBezTo>
                <a:cubicBezTo>
                  <a:pt x="26" y="20"/>
                  <a:pt x="27" y="21"/>
                  <a:pt x="28" y="23"/>
                </a:cubicBezTo>
                <a:cubicBezTo>
                  <a:pt x="29" y="22"/>
                  <a:pt x="30" y="21"/>
                  <a:pt x="30" y="20"/>
                </a:cubicBezTo>
                <a:cubicBezTo>
                  <a:pt x="30" y="19"/>
                  <a:pt x="29" y="18"/>
                  <a:pt x="29" y="17"/>
                </a:cubicBezTo>
                <a:close/>
                <a:moveTo>
                  <a:pt x="57" y="45"/>
                </a:moveTo>
                <a:cubicBezTo>
                  <a:pt x="48" y="37"/>
                  <a:pt x="48" y="37"/>
                  <a:pt x="48" y="37"/>
                </a:cubicBezTo>
                <a:cubicBezTo>
                  <a:pt x="48" y="36"/>
                  <a:pt x="47" y="36"/>
                  <a:pt x="46" y="36"/>
                </a:cubicBezTo>
                <a:cubicBezTo>
                  <a:pt x="45" y="36"/>
                  <a:pt x="44" y="36"/>
                  <a:pt x="43" y="37"/>
                </a:cubicBezTo>
                <a:cubicBezTo>
                  <a:pt x="44" y="39"/>
                  <a:pt x="46" y="40"/>
                  <a:pt x="46" y="42"/>
                </a:cubicBezTo>
                <a:cubicBezTo>
                  <a:pt x="46" y="44"/>
                  <a:pt x="44" y="46"/>
                  <a:pt x="42" y="46"/>
                </a:cubicBezTo>
                <a:cubicBezTo>
                  <a:pt x="40" y="46"/>
                  <a:pt x="39" y="44"/>
                  <a:pt x="37" y="43"/>
                </a:cubicBezTo>
                <a:cubicBezTo>
                  <a:pt x="37" y="43"/>
                  <a:pt x="36" y="44"/>
                  <a:pt x="36" y="46"/>
                </a:cubicBezTo>
                <a:cubicBezTo>
                  <a:pt x="36" y="47"/>
                  <a:pt x="36" y="48"/>
                  <a:pt x="37" y="48"/>
                </a:cubicBezTo>
                <a:cubicBezTo>
                  <a:pt x="45" y="57"/>
                  <a:pt x="45" y="57"/>
                  <a:pt x="45" y="57"/>
                </a:cubicBezTo>
                <a:cubicBezTo>
                  <a:pt x="46" y="57"/>
                  <a:pt x="47" y="58"/>
                  <a:pt x="48" y="58"/>
                </a:cubicBezTo>
                <a:cubicBezTo>
                  <a:pt x="49" y="58"/>
                  <a:pt x="50" y="57"/>
                  <a:pt x="51" y="57"/>
                </a:cubicBezTo>
                <a:cubicBezTo>
                  <a:pt x="57" y="51"/>
                  <a:pt x="57" y="51"/>
                  <a:pt x="57" y="51"/>
                </a:cubicBezTo>
                <a:cubicBezTo>
                  <a:pt x="58" y="50"/>
                  <a:pt x="58" y="49"/>
                  <a:pt x="58" y="48"/>
                </a:cubicBezTo>
                <a:cubicBezTo>
                  <a:pt x="58" y="47"/>
                  <a:pt x="58" y="46"/>
                  <a:pt x="57" y="4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127"/>
          <p:cNvSpPr>
            <a:spLocks noChangeAspect="1"/>
          </p:cNvSpPr>
          <p:nvPr/>
        </p:nvSpPr>
        <p:spPr bwMode="auto">
          <a:xfrm>
            <a:off x="3950407" y="2582956"/>
            <a:ext cx="286715" cy="315921"/>
          </a:xfrm>
          <a:custGeom>
            <a:avLst/>
            <a:gdLst/>
            <a:ahLst/>
            <a:cxnLst>
              <a:cxn ang="0">
                <a:pos x="40" y="55"/>
              </a:cxn>
              <a:cxn ang="0">
                <a:pos x="32" y="51"/>
              </a:cxn>
              <a:cxn ang="0">
                <a:pos x="4" y="24"/>
              </a:cxn>
              <a:cxn ang="0">
                <a:pos x="0" y="14"/>
              </a:cxn>
              <a:cxn ang="0">
                <a:pos x="13" y="0"/>
              </a:cxn>
              <a:cxn ang="0">
                <a:pos x="23" y="5"/>
              </a:cxn>
              <a:cxn ang="0">
                <a:pos x="45" y="26"/>
              </a:cxn>
              <a:cxn ang="0">
                <a:pos x="45" y="27"/>
              </a:cxn>
              <a:cxn ang="0">
                <a:pos x="42" y="30"/>
              </a:cxn>
              <a:cxn ang="0">
                <a:pos x="42" y="29"/>
              </a:cxn>
              <a:cxn ang="0">
                <a:pos x="20" y="8"/>
              </a:cxn>
              <a:cxn ang="0">
                <a:pos x="13" y="5"/>
              </a:cxn>
              <a:cxn ang="0">
                <a:pos x="4" y="14"/>
              </a:cxn>
              <a:cxn ang="0">
                <a:pos x="7" y="21"/>
              </a:cxn>
              <a:cxn ang="0">
                <a:pos x="35" y="48"/>
              </a:cxn>
              <a:cxn ang="0">
                <a:pos x="40" y="50"/>
              </a:cxn>
              <a:cxn ang="0">
                <a:pos x="45" y="45"/>
              </a:cxn>
              <a:cxn ang="0">
                <a:pos x="43" y="40"/>
              </a:cxn>
              <a:cxn ang="0">
                <a:pos x="22" y="19"/>
              </a:cxn>
              <a:cxn ang="0">
                <a:pos x="20" y="18"/>
              </a:cxn>
              <a:cxn ang="0">
                <a:pos x="18" y="21"/>
              </a:cxn>
              <a:cxn ang="0">
                <a:pos x="19" y="23"/>
              </a:cxn>
              <a:cxn ang="0">
                <a:pos x="33" y="38"/>
              </a:cxn>
              <a:cxn ang="0">
                <a:pos x="34" y="38"/>
              </a:cxn>
              <a:cxn ang="0">
                <a:pos x="31" y="41"/>
              </a:cxn>
              <a:cxn ang="0">
                <a:pos x="30" y="41"/>
              </a:cxn>
              <a:cxn ang="0">
                <a:pos x="16" y="26"/>
              </a:cxn>
              <a:cxn ang="0">
                <a:pos x="13" y="21"/>
              </a:cxn>
              <a:cxn ang="0">
                <a:pos x="20" y="14"/>
              </a:cxn>
              <a:cxn ang="0">
                <a:pos x="26" y="16"/>
              </a:cxn>
              <a:cxn ang="0">
                <a:pos x="46" y="37"/>
              </a:cxn>
              <a:cxn ang="0">
                <a:pos x="50" y="45"/>
              </a:cxn>
              <a:cxn ang="0">
                <a:pos x="40" y="55"/>
              </a:cxn>
            </a:cxnLst>
            <a:rect l="0" t="0" r="r" b="b"/>
            <a:pathLst>
              <a:path w="50" h="55">
                <a:moveTo>
                  <a:pt x="40" y="55"/>
                </a:moveTo>
                <a:cubicBezTo>
                  <a:pt x="37" y="55"/>
                  <a:pt x="34" y="54"/>
                  <a:pt x="32" y="51"/>
                </a:cubicBezTo>
                <a:cubicBezTo>
                  <a:pt x="4" y="24"/>
                  <a:pt x="4" y="24"/>
                  <a:pt x="4" y="24"/>
                </a:cubicBezTo>
                <a:cubicBezTo>
                  <a:pt x="1" y="21"/>
                  <a:pt x="0" y="18"/>
                  <a:pt x="0" y="14"/>
                </a:cubicBezTo>
                <a:cubicBezTo>
                  <a:pt x="0" y="7"/>
                  <a:pt x="6" y="0"/>
                  <a:pt x="13" y="0"/>
                </a:cubicBezTo>
                <a:cubicBezTo>
                  <a:pt x="17" y="0"/>
                  <a:pt x="21" y="2"/>
                  <a:pt x="23" y="5"/>
                </a:cubicBezTo>
                <a:cubicBezTo>
                  <a:pt x="45" y="26"/>
                  <a:pt x="45" y="26"/>
                  <a:pt x="45" y="26"/>
                </a:cubicBezTo>
                <a:cubicBezTo>
                  <a:pt x="45" y="26"/>
                  <a:pt x="45" y="27"/>
                  <a:pt x="45" y="27"/>
                </a:cubicBezTo>
                <a:cubicBezTo>
                  <a:pt x="45" y="28"/>
                  <a:pt x="43" y="30"/>
                  <a:pt x="42" y="30"/>
                </a:cubicBezTo>
                <a:cubicBezTo>
                  <a:pt x="42" y="30"/>
                  <a:pt x="42" y="30"/>
                  <a:pt x="42" y="29"/>
                </a:cubicBezTo>
                <a:cubicBezTo>
                  <a:pt x="20" y="8"/>
                  <a:pt x="20" y="8"/>
                  <a:pt x="20" y="8"/>
                </a:cubicBezTo>
                <a:cubicBezTo>
                  <a:pt x="18" y="6"/>
                  <a:pt x="16" y="5"/>
                  <a:pt x="13" y="5"/>
                </a:cubicBezTo>
                <a:cubicBezTo>
                  <a:pt x="8" y="5"/>
                  <a:pt x="4" y="9"/>
                  <a:pt x="4" y="14"/>
                </a:cubicBezTo>
                <a:cubicBezTo>
                  <a:pt x="4" y="16"/>
                  <a:pt x="5" y="19"/>
                  <a:pt x="7" y="21"/>
                </a:cubicBezTo>
                <a:cubicBezTo>
                  <a:pt x="35" y="48"/>
                  <a:pt x="35" y="48"/>
                  <a:pt x="35" y="48"/>
                </a:cubicBezTo>
                <a:cubicBezTo>
                  <a:pt x="36" y="50"/>
                  <a:pt x="38" y="50"/>
                  <a:pt x="40" y="50"/>
                </a:cubicBezTo>
                <a:cubicBezTo>
                  <a:pt x="43" y="50"/>
                  <a:pt x="45" y="48"/>
                  <a:pt x="45" y="45"/>
                </a:cubicBezTo>
                <a:cubicBezTo>
                  <a:pt x="45" y="43"/>
                  <a:pt x="44" y="41"/>
                  <a:pt x="43" y="40"/>
                </a:cubicBezTo>
                <a:cubicBezTo>
                  <a:pt x="22" y="19"/>
                  <a:pt x="22" y="19"/>
                  <a:pt x="22" y="19"/>
                </a:cubicBezTo>
                <a:cubicBezTo>
                  <a:pt x="22" y="19"/>
                  <a:pt x="21" y="18"/>
                  <a:pt x="20" y="18"/>
                </a:cubicBezTo>
                <a:cubicBezTo>
                  <a:pt x="19" y="18"/>
                  <a:pt x="18" y="19"/>
                  <a:pt x="18" y="21"/>
                </a:cubicBezTo>
                <a:cubicBezTo>
                  <a:pt x="18" y="22"/>
                  <a:pt x="18" y="22"/>
                  <a:pt x="19" y="23"/>
                </a:cubicBezTo>
                <a:cubicBezTo>
                  <a:pt x="33" y="38"/>
                  <a:pt x="33" y="38"/>
                  <a:pt x="33" y="38"/>
                </a:cubicBezTo>
                <a:cubicBezTo>
                  <a:pt x="34" y="38"/>
                  <a:pt x="34" y="38"/>
                  <a:pt x="34" y="38"/>
                </a:cubicBezTo>
                <a:cubicBezTo>
                  <a:pt x="34" y="39"/>
                  <a:pt x="32" y="41"/>
                  <a:pt x="31" y="41"/>
                </a:cubicBezTo>
                <a:cubicBezTo>
                  <a:pt x="31" y="41"/>
                  <a:pt x="30" y="41"/>
                  <a:pt x="30" y="41"/>
                </a:cubicBezTo>
                <a:cubicBezTo>
                  <a:pt x="16" y="26"/>
                  <a:pt x="16" y="26"/>
                  <a:pt x="16" y="26"/>
                </a:cubicBezTo>
                <a:cubicBezTo>
                  <a:pt x="14" y="25"/>
                  <a:pt x="13" y="23"/>
                  <a:pt x="13" y="21"/>
                </a:cubicBezTo>
                <a:cubicBezTo>
                  <a:pt x="13" y="17"/>
                  <a:pt x="16" y="14"/>
                  <a:pt x="20" y="14"/>
                </a:cubicBezTo>
                <a:cubicBezTo>
                  <a:pt x="22" y="14"/>
                  <a:pt x="24" y="15"/>
                  <a:pt x="26" y="16"/>
                </a:cubicBezTo>
                <a:cubicBezTo>
                  <a:pt x="46" y="37"/>
                  <a:pt x="46" y="37"/>
                  <a:pt x="46" y="37"/>
                </a:cubicBezTo>
                <a:cubicBezTo>
                  <a:pt x="49" y="39"/>
                  <a:pt x="50" y="42"/>
                  <a:pt x="50" y="45"/>
                </a:cubicBezTo>
                <a:cubicBezTo>
                  <a:pt x="50" y="51"/>
                  <a:pt x="46" y="55"/>
                  <a:pt x="40"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138"/>
          <p:cNvSpPr>
            <a:spLocks noChangeAspect="1" noEditPoints="1"/>
          </p:cNvSpPr>
          <p:nvPr/>
        </p:nvSpPr>
        <p:spPr bwMode="auto">
          <a:xfrm>
            <a:off x="5186183" y="3404864"/>
            <a:ext cx="320016" cy="248644"/>
          </a:xfrm>
          <a:custGeom>
            <a:avLst/>
            <a:gdLst/>
            <a:ahLst/>
            <a:cxnLst>
              <a:cxn ang="0">
                <a:pos x="50" y="40"/>
              </a:cxn>
              <a:cxn ang="0">
                <a:pos x="40" y="50"/>
              </a:cxn>
              <a:cxn ang="0">
                <a:pos x="10" y="50"/>
              </a:cxn>
              <a:cxn ang="0">
                <a:pos x="0" y="40"/>
              </a:cxn>
              <a:cxn ang="0">
                <a:pos x="0" y="10"/>
              </a:cxn>
              <a:cxn ang="0">
                <a:pos x="10" y="0"/>
              </a:cxn>
              <a:cxn ang="0">
                <a:pos x="40" y="0"/>
              </a:cxn>
              <a:cxn ang="0">
                <a:pos x="44" y="1"/>
              </a:cxn>
              <a:cxn ang="0">
                <a:pos x="45" y="2"/>
              </a:cxn>
              <a:cxn ang="0">
                <a:pos x="44" y="3"/>
              </a:cxn>
              <a:cxn ang="0">
                <a:pos x="42" y="4"/>
              </a:cxn>
              <a:cxn ang="0">
                <a:pos x="41" y="5"/>
              </a:cxn>
              <a:cxn ang="0">
                <a:pos x="40" y="4"/>
              </a:cxn>
              <a:cxn ang="0">
                <a:pos x="10" y="4"/>
              </a:cxn>
              <a:cxn ang="0">
                <a:pos x="4" y="10"/>
              </a:cxn>
              <a:cxn ang="0">
                <a:pos x="4" y="40"/>
              </a:cxn>
              <a:cxn ang="0">
                <a:pos x="10" y="46"/>
              </a:cxn>
              <a:cxn ang="0">
                <a:pos x="40" y="46"/>
              </a:cxn>
              <a:cxn ang="0">
                <a:pos x="45" y="40"/>
              </a:cxn>
              <a:cxn ang="0">
                <a:pos x="45" y="35"/>
              </a:cxn>
              <a:cxn ang="0">
                <a:pos x="46" y="35"/>
              </a:cxn>
              <a:cxn ang="0">
                <a:pos x="48" y="32"/>
              </a:cxn>
              <a:cxn ang="0">
                <a:pos x="49" y="32"/>
              </a:cxn>
              <a:cxn ang="0">
                <a:pos x="50" y="33"/>
              </a:cxn>
              <a:cxn ang="0">
                <a:pos x="50" y="40"/>
              </a:cxn>
              <a:cxn ang="0">
                <a:pos x="57" y="17"/>
              </a:cxn>
              <a:cxn ang="0">
                <a:pos x="33" y="41"/>
              </a:cxn>
              <a:cxn ang="0">
                <a:pos x="23" y="41"/>
              </a:cxn>
              <a:cxn ang="0">
                <a:pos x="23" y="31"/>
              </a:cxn>
              <a:cxn ang="0">
                <a:pos x="47" y="7"/>
              </a:cxn>
              <a:cxn ang="0">
                <a:pos x="57" y="17"/>
              </a:cxn>
              <a:cxn ang="0">
                <a:pos x="36" y="33"/>
              </a:cxn>
              <a:cxn ang="0">
                <a:pos x="30" y="28"/>
              </a:cxn>
              <a:cxn ang="0">
                <a:pos x="26" y="32"/>
              </a:cxn>
              <a:cxn ang="0">
                <a:pos x="26" y="34"/>
              </a:cxn>
              <a:cxn ang="0">
                <a:pos x="29" y="34"/>
              </a:cxn>
              <a:cxn ang="0">
                <a:pos x="29" y="38"/>
              </a:cxn>
              <a:cxn ang="0">
                <a:pos x="31" y="38"/>
              </a:cxn>
              <a:cxn ang="0">
                <a:pos x="36" y="33"/>
              </a:cxn>
              <a:cxn ang="0">
                <a:pos x="46" y="12"/>
              </a:cxn>
              <a:cxn ang="0">
                <a:pos x="34" y="24"/>
              </a:cxn>
              <a:cxn ang="0">
                <a:pos x="33" y="26"/>
              </a:cxn>
              <a:cxn ang="0">
                <a:pos x="35" y="26"/>
              </a:cxn>
              <a:cxn ang="0">
                <a:pos x="47" y="13"/>
              </a:cxn>
              <a:cxn ang="0">
                <a:pos x="47" y="12"/>
              </a:cxn>
              <a:cxn ang="0">
                <a:pos x="46" y="12"/>
              </a:cxn>
              <a:cxn ang="0">
                <a:pos x="59" y="15"/>
              </a:cxn>
              <a:cxn ang="0">
                <a:pos x="49" y="4"/>
              </a:cxn>
              <a:cxn ang="0">
                <a:pos x="52" y="1"/>
              </a:cxn>
              <a:cxn ang="0">
                <a:pos x="57" y="1"/>
              </a:cxn>
              <a:cxn ang="0">
                <a:pos x="62" y="7"/>
              </a:cxn>
              <a:cxn ang="0">
                <a:pos x="62" y="11"/>
              </a:cxn>
              <a:cxn ang="0">
                <a:pos x="59" y="15"/>
              </a:cxn>
            </a:cxnLst>
            <a:rect l="0" t="0" r="r" b="b"/>
            <a:pathLst>
              <a:path w="64" h="50">
                <a:moveTo>
                  <a:pt x="50" y="40"/>
                </a:moveTo>
                <a:cubicBezTo>
                  <a:pt x="50" y="46"/>
                  <a:pt x="45" y="50"/>
                  <a:pt x="40" y="50"/>
                </a:cubicBezTo>
                <a:cubicBezTo>
                  <a:pt x="10" y="50"/>
                  <a:pt x="10" y="50"/>
                  <a:pt x="10" y="50"/>
                </a:cubicBezTo>
                <a:cubicBezTo>
                  <a:pt x="4" y="50"/>
                  <a:pt x="0" y="46"/>
                  <a:pt x="0" y="40"/>
                </a:cubicBezTo>
                <a:cubicBezTo>
                  <a:pt x="0" y="10"/>
                  <a:pt x="0" y="10"/>
                  <a:pt x="0" y="10"/>
                </a:cubicBezTo>
                <a:cubicBezTo>
                  <a:pt x="0" y="5"/>
                  <a:pt x="4" y="0"/>
                  <a:pt x="10" y="0"/>
                </a:cubicBezTo>
                <a:cubicBezTo>
                  <a:pt x="40" y="0"/>
                  <a:pt x="40" y="0"/>
                  <a:pt x="40" y="0"/>
                </a:cubicBezTo>
                <a:cubicBezTo>
                  <a:pt x="41" y="0"/>
                  <a:pt x="43" y="0"/>
                  <a:pt x="44" y="1"/>
                </a:cubicBezTo>
                <a:cubicBezTo>
                  <a:pt x="44" y="1"/>
                  <a:pt x="44" y="1"/>
                  <a:pt x="45" y="2"/>
                </a:cubicBezTo>
                <a:cubicBezTo>
                  <a:pt x="45" y="2"/>
                  <a:pt x="45" y="2"/>
                  <a:pt x="44" y="3"/>
                </a:cubicBezTo>
                <a:cubicBezTo>
                  <a:pt x="42" y="4"/>
                  <a:pt x="42" y="4"/>
                  <a:pt x="42" y="4"/>
                </a:cubicBezTo>
                <a:cubicBezTo>
                  <a:pt x="42" y="5"/>
                  <a:pt x="42" y="5"/>
                  <a:pt x="41" y="5"/>
                </a:cubicBezTo>
                <a:cubicBezTo>
                  <a:pt x="41" y="5"/>
                  <a:pt x="40" y="4"/>
                  <a:pt x="40" y="4"/>
                </a:cubicBezTo>
                <a:cubicBezTo>
                  <a:pt x="10" y="4"/>
                  <a:pt x="10" y="4"/>
                  <a:pt x="10" y="4"/>
                </a:cubicBezTo>
                <a:cubicBezTo>
                  <a:pt x="7" y="4"/>
                  <a:pt x="4" y="7"/>
                  <a:pt x="4" y="10"/>
                </a:cubicBezTo>
                <a:cubicBezTo>
                  <a:pt x="4" y="40"/>
                  <a:pt x="4" y="40"/>
                  <a:pt x="4" y="40"/>
                </a:cubicBezTo>
                <a:cubicBezTo>
                  <a:pt x="4" y="43"/>
                  <a:pt x="7" y="46"/>
                  <a:pt x="10" y="46"/>
                </a:cubicBezTo>
                <a:cubicBezTo>
                  <a:pt x="40" y="46"/>
                  <a:pt x="40" y="46"/>
                  <a:pt x="40" y="46"/>
                </a:cubicBezTo>
                <a:cubicBezTo>
                  <a:pt x="43" y="46"/>
                  <a:pt x="45" y="43"/>
                  <a:pt x="45" y="40"/>
                </a:cubicBezTo>
                <a:cubicBezTo>
                  <a:pt x="45" y="35"/>
                  <a:pt x="45" y="35"/>
                  <a:pt x="45" y="35"/>
                </a:cubicBezTo>
                <a:cubicBezTo>
                  <a:pt x="45" y="35"/>
                  <a:pt x="46" y="35"/>
                  <a:pt x="46" y="35"/>
                </a:cubicBezTo>
                <a:cubicBezTo>
                  <a:pt x="48" y="32"/>
                  <a:pt x="48" y="32"/>
                  <a:pt x="48" y="32"/>
                </a:cubicBezTo>
                <a:cubicBezTo>
                  <a:pt x="48" y="32"/>
                  <a:pt x="49" y="32"/>
                  <a:pt x="49" y="32"/>
                </a:cubicBezTo>
                <a:cubicBezTo>
                  <a:pt x="50" y="32"/>
                  <a:pt x="50" y="33"/>
                  <a:pt x="50" y="33"/>
                </a:cubicBezTo>
                <a:lnTo>
                  <a:pt x="50" y="40"/>
                </a:lnTo>
                <a:close/>
                <a:moveTo>
                  <a:pt x="57" y="17"/>
                </a:moveTo>
                <a:cubicBezTo>
                  <a:pt x="33" y="41"/>
                  <a:pt x="33" y="41"/>
                  <a:pt x="33" y="41"/>
                </a:cubicBezTo>
                <a:cubicBezTo>
                  <a:pt x="23" y="41"/>
                  <a:pt x="23" y="41"/>
                  <a:pt x="23" y="41"/>
                </a:cubicBezTo>
                <a:cubicBezTo>
                  <a:pt x="23" y="31"/>
                  <a:pt x="23" y="31"/>
                  <a:pt x="23" y="31"/>
                </a:cubicBezTo>
                <a:cubicBezTo>
                  <a:pt x="47" y="7"/>
                  <a:pt x="47" y="7"/>
                  <a:pt x="47" y="7"/>
                </a:cubicBezTo>
                <a:lnTo>
                  <a:pt x="57" y="17"/>
                </a:lnTo>
                <a:close/>
                <a:moveTo>
                  <a:pt x="36" y="33"/>
                </a:moveTo>
                <a:cubicBezTo>
                  <a:pt x="30" y="28"/>
                  <a:pt x="30" y="28"/>
                  <a:pt x="30" y="28"/>
                </a:cubicBezTo>
                <a:cubicBezTo>
                  <a:pt x="26" y="32"/>
                  <a:pt x="26" y="32"/>
                  <a:pt x="26" y="32"/>
                </a:cubicBezTo>
                <a:cubicBezTo>
                  <a:pt x="26" y="34"/>
                  <a:pt x="26" y="34"/>
                  <a:pt x="26" y="34"/>
                </a:cubicBezTo>
                <a:cubicBezTo>
                  <a:pt x="29" y="34"/>
                  <a:pt x="29" y="34"/>
                  <a:pt x="29" y="34"/>
                </a:cubicBezTo>
                <a:cubicBezTo>
                  <a:pt x="29" y="38"/>
                  <a:pt x="29" y="38"/>
                  <a:pt x="29" y="38"/>
                </a:cubicBezTo>
                <a:cubicBezTo>
                  <a:pt x="31" y="38"/>
                  <a:pt x="31" y="38"/>
                  <a:pt x="31" y="38"/>
                </a:cubicBezTo>
                <a:lnTo>
                  <a:pt x="36" y="33"/>
                </a:lnTo>
                <a:close/>
                <a:moveTo>
                  <a:pt x="46" y="12"/>
                </a:moveTo>
                <a:cubicBezTo>
                  <a:pt x="34" y="24"/>
                  <a:pt x="34" y="24"/>
                  <a:pt x="34" y="24"/>
                </a:cubicBezTo>
                <a:cubicBezTo>
                  <a:pt x="33" y="25"/>
                  <a:pt x="33" y="25"/>
                  <a:pt x="33" y="26"/>
                </a:cubicBezTo>
                <a:cubicBezTo>
                  <a:pt x="34" y="26"/>
                  <a:pt x="34" y="26"/>
                  <a:pt x="35" y="26"/>
                </a:cubicBezTo>
                <a:cubicBezTo>
                  <a:pt x="47" y="13"/>
                  <a:pt x="47" y="13"/>
                  <a:pt x="47" y="13"/>
                </a:cubicBezTo>
                <a:cubicBezTo>
                  <a:pt x="47" y="13"/>
                  <a:pt x="47" y="12"/>
                  <a:pt x="47" y="12"/>
                </a:cubicBezTo>
                <a:cubicBezTo>
                  <a:pt x="47" y="12"/>
                  <a:pt x="46" y="12"/>
                  <a:pt x="46" y="12"/>
                </a:cubicBezTo>
                <a:close/>
                <a:moveTo>
                  <a:pt x="59" y="15"/>
                </a:moveTo>
                <a:cubicBezTo>
                  <a:pt x="49" y="4"/>
                  <a:pt x="49" y="4"/>
                  <a:pt x="49" y="4"/>
                </a:cubicBezTo>
                <a:cubicBezTo>
                  <a:pt x="52" y="1"/>
                  <a:pt x="52" y="1"/>
                  <a:pt x="52" y="1"/>
                </a:cubicBezTo>
                <a:cubicBezTo>
                  <a:pt x="53" y="0"/>
                  <a:pt x="56" y="0"/>
                  <a:pt x="57" y="1"/>
                </a:cubicBezTo>
                <a:cubicBezTo>
                  <a:pt x="62" y="7"/>
                  <a:pt x="62" y="7"/>
                  <a:pt x="62" y="7"/>
                </a:cubicBezTo>
                <a:cubicBezTo>
                  <a:pt x="64" y="8"/>
                  <a:pt x="64" y="10"/>
                  <a:pt x="62" y="11"/>
                </a:cubicBezTo>
                <a:lnTo>
                  <a:pt x="59" y="1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object  37"/>
          <p:cNvSpPr txBox="1"/>
          <p:nvPr/>
        </p:nvSpPr>
        <p:spPr>
          <a:xfrm>
            <a:off x="2522241" y="3668366"/>
            <a:ext cx="638174" cy="307777"/>
          </a:xfrm>
          <a:prstGeom prst="rect">
            <a:avLst/>
          </a:prstGeom>
          <a:noFill/>
        </p:spPr>
        <p:txBody>
          <a:bodyPr wrap="square" rtlCol="0">
            <a:spAutoFit/>
          </a:bodyPr>
          <a:lstStyle/>
          <a:p>
            <a:pPr algn="ctr"/>
            <a:r>
              <a:rPr lang="en-US" sz="1400" b="1" dirty="0" smtClean="0">
                <a:solidFill>
                  <a:schemeClr val="bg1"/>
                </a:solidFill>
              </a:rPr>
              <a:t>50%</a:t>
            </a:r>
            <a:endParaRPr lang="en-US" sz="1400" b="1" dirty="0">
              <a:solidFill>
                <a:schemeClr val="bg1"/>
              </a:solidFill>
            </a:endParaRPr>
          </a:p>
        </p:txBody>
      </p:sp>
      <p:sp>
        <p:nvSpPr>
          <p:cNvPr id="60" name="object  38"/>
          <p:cNvSpPr txBox="1"/>
          <p:nvPr/>
        </p:nvSpPr>
        <p:spPr>
          <a:xfrm>
            <a:off x="3774673" y="3033168"/>
            <a:ext cx="638174" cy="307777"/>
          </a:xfrm>
          <a:prstGeom prst="rect">
            <a:avLst/>
          </a:prstGeom>
          <a:noFill/>
        </p:spPr>
        <p:txBody>
          <a:bodyPr wrap="square" rtlCol="0">
            <a:spAutoFit/>
          </a:bodyPr>
          <a:lstStyle/>
          <a:p>
            <a:pPr algn="ctr"/>
            <a:r>
              <a:rPr lang="en-US" sz="1400" b="1" dirty="0" smtClean="0">
                <a:solidFill>
                  <a:schemeClr val="bg1"/>
                </a:solidFill>
              </a:rPr>
              <a:t>60%</a:t>
            </a:r>
            <a:endParaRPr lang="en-US" sz="1400" b="1" dirty="0">
              <a:solidFill>
                <a:schemeClr val="bg1"/>
              </a:solidFill>
            </a:endParaRPr>
          </a:p>
        </p:txBody>
      </p:sp>
      <p:sp>
        <p:nvSpPr>
          <p:cNvPr id="61" name="object  41"/>
          <p:cNvSpPr txBox="1"/>
          <p:nvPr/>
        </p:nvSpPr>
        <p:spPr>
          <a:xfrm>
            <a:off x="5027105" y="3833267"/>
            <a:ext cx="638174" cy="307777"/>
          </a:xfrm>
          <a:prstGeom prst="rect">
            <a:avLst/>
          </a:prstGeom>
          <a:noFill/>
        </p:spPr>
        <p:txBody>
          <a:bodyPr wrap="square" rtlCol="0">
            <a:spAutoFit/>
          </a:bodyPr>
          <a:lstStyle/>
          <a:p>
            <a:pPr algn="ctr"/>
            <a:r>
              <a:rPr lang="en-US" sz="1400" b="1" dirty="0" smtClean="0">
                <a:solidFill>
                  <a:schemeClr val="bg1"/>
                </a:solidFill>
              </a:rPr>
              <a:t>30%</a:t>
            </a:r>
            <a:endParaRPr lang="en-US" sz="1400" b="1" dirty="0">
              <a:solidFill>
                <a:schemeClr val="bg1"/>
              </a:solidFill>
            </a:endParaRPr>
          </a:p>
        </p:txBody>
      </p:sp>
      <p:sp>
        <p:nvSpPr>
          <p:cNvPr id="62" name="object  44"/>
          <p:cNvSpPr txBox="1"/>
          <p:nvPr/>
        </p:nvSpPr>
        <p:spPr>
          <a:xfrm>
            <a:off x="1230766" y="4233496"/>
            <a:ext cx="723900" cy="400110"/>
          </a:xfrm>
          <a:prstGeom prst="rect">
            <a:avLst/>
          </a:prstGeom>
          <a:noFill/>
        </p:spPr>
        <p:txBody>
          <a:bodyPr wrap="square" rtlCol="0">
            <a:spAutoFit/>
          </a:bodyPr>
          <a:lstStyle/>
          <a:p>
            <a:pPr algn="ctr"/>
            <a:r>
              <a:rPr lang="en-US" sz="1000" b="1" dirty="0" smtClean="0">
                <a:solidFill>
                  <a:schemeClr val="bg1"/>
                </a:solidFill>
              </a:rPr>
              <a:t>Sample</a:t>
            </a:r>
            <a:br>
              <a:rPr lang="en-US" sz="1000" b="1" dirty="0" smtClean="0">
                <a:solidFill>
                  <a:schemeClr val="bg1"/>
                </a:solidFill>
              </a:rPr>
            </a:br>
            <a:r>
              <a:rPr lang="en-US" sz="1000" b="1" dirty="0" smtClean="0">
                <a:solidFill>
                  <a:schemeClr val="bg1"/>
                </a:solidFill>
              </a:rPr>
              <a:t>text01</a:t>
            </a:r>
            <a:endParaRPr lang="en-US" sz="1000" b="1" dirty="0">
              <a:solidFill>
                <a:schemeClr val="bg1"/>
              </a:solidFill>
            </a:endParaRPr>
          </a:p>
        </p:txBody>
      </p:sp>
      <p:sp>
        <p:nvSpPr>
          <p:cNvPr id="63" name="object  49"/>
          <p:cNvSpPr txBox="1"/>
          <p:nvPr/>
        </p:nvSpPr>
        <p:spPr>
          <a:xfrm>
            <a:off x="2479378" y="4233496"/>
            <a:ext cx="723900" cy="400110"/>
          </a:xfrm>
          <a:prstGeom prst="rect">
            <a:avLst/>
          </a:prstGeom>
          <a:noFill/>
        </p:spPr>
        <p:txBody>
          <a:bodyPr wrap="square" rtlCol="0">
            <a:spAutoFit/>
          </a:bodyPr>
          <a:lstStyle/>
          <a:p>
            <a:pPr algn="ctr"/>
            <a:r>
              <a:rPr lang="en-US" sz="1000" b="1" dirty="0" smtClean="0">
                <a:solidFill>
                  <a:schemeClr val="bg1"/>
                </a:solidFill>
              </a:rPr>
              <a:t>Sample</a:t>
            </a:r>
            <a:br>
              <a:rPr lang="en-US" sz="1000" b="1" dirty="0" smtClean="0">
                <a:solidFill>
                  <a:schemeClr val="bg1"/>
                </a:solidFill>
              </a:rPr>
            </a:br>
            <a:r>
              <a:rPr lang="en-US" sz="1000" b="1" dirty="0" smtClean="0">
                <a:solidFill>
                  <a:schemeClr val="bg1"/>
                </a:solidFill>
              </a:rPr>
              <a:t>text02</a:t>
            </a:r>
            <a:endParaRPr lang="en-US" sz="1000" b="1" dirty="0">
              <a:solidFill>
                <a:schemeClr val="bg1"/>
              </a:solidFill>
            </a:endParaRPr>
          </a:p>
        </p:txBody>
      </p:sp>
      <p:sp>
        <p:nvSpPr>
          <p:cNvPr id="64" name="object  50"/>
          <p:cNvSpPr txBox="1"/>
          <p:nvPr/>
        </p:nvSpPr>
        <p:spPr>
          <a:xfrm>
            <a:off x="3758198" y="4233496"/>
            <a:ext cx="723900" cy="400110"/>
          </a:xfrm>
          <a:prstGeom prst="rect">
            <a:avLst/>
          </a:prstGeom>
          <a:noFill/>
        </p:spPr>
        <p:txBody>
          <a:bodyPr wrap="square" rtlCol="0">
            <a:spAutoFit/>
          </a:bodyPr>
          <a:lstStyle/>
          <a:p>
            <a:pPr algn="ctr"/>
            <a:r>
              <a:rPr lang="en-US" sz="1000" b="1" dirty="0" smtClean="0">
                <a:solidFill>
                  <a:schemeClr val="bg1"/>
                </a:solidFill>
              </a:rPr>
              <a:t>Sample</a:t>
            </a:r>
            <a:br>
              <a:rPr lang="en-US" sz="1000" b="1" dirty="0" smtClean="0">
                <a:solidFill>
                  <a:schemeClr val="bg1"/>
                </a:solidFill>
              </a:rPr>
            </a:br>
            <a:r>
              <a:rPr lang="en-US" sz="1000" b="1" dirty="0" smtClean="0">
                <a:solidFill>
                  <a:schemeClr val="bg1"/>
                </a:solidFill>
              </a:rPr>
              <a:t>text03</a:t>
            </a:r>
            <a:endParaRPr lang="en-US" sz="1000" b="1" dirty="0">
              <a:solidFill>
                <a:schemeClr val="bg1"/>
              </a:solidFill>
            </a:endParaRPr>
          </a:p>
        </p:txBody>
      </p:sp>
      <p:sp>
        <p:nvSpPr>
          <p:cNvPr id="65" name="object  51"/>
          <p:cNvSpPr txBox="1"/>
          <p:nvPr/>
        </p:nvSpPr>
        <p:spPr>
          <a:xfrm>
            <a:off x="6513565" y="4049166"/>
            <a:ext cx="1028700" cy="338554"/>
          </a:xfrm>
          <a:prstGeom prst="rect">
            <a:avLst/>
          </a:prstGeom>
          <a:noFill/>
        </p:spPr>
        <p:txBody>
          <a:bodyPr wrap="square" rtlCol="0">
            <a:spAutoFit/>
          </a:bodyPr>
          <a:lstStyle/>
          <a:p>
            <a:pPr algn="ctr"/>
            <a:r>
              <a:rPr lang="en-US" sz="1600" b="1" dirty="0" smtClean="0">
                <a:solidFill>
                  <a:schemeClr val="tx1">
                    <a:lumMod val="50000"/>
                    <a:lumOff val="50000"/>
                  </a:schemeClr>
                </a:solidFill>
              </a:rPr>
              <a:t>EXPORT</a:t>
            </a:r>
            <a:endParaRPr lang="en-US" sz="1600" b="1" dirty="0">
              <a:solidFill>
                <a:schemeClr val="tx1">
                  <a:lumMod val="50000"/>
                  <a:lumOff val="50000"/>
                </a:schemeClr>
              </a:solidFill>
            </a:endParaRPr>
          </a:p>
        </p:txBody>
      </p:sp>
      <p:sp>
        <p:nvSpPr>
          <p:cNvPr id="66" name="object  52"/>
          <p:cNvSpPr txBox="1"/>
          <p:nvPr/>
        </p:nvSpPr>
        <p:spPr>
          <a:xfrm>
            <a:off x="1205706" y="4693043"/>
            <a:ext cx="768351" cy="307777"/>
          </a:xfrm>
          <a:prstGeom prst="rect">
            <a:avLst/>
          </a:prstGeom>
          <a:noFill/>
        </p:spPr>
        <p:txBody>
          <a:bodyPr wrap="square" rtlCol="0">
            <a:spAutoFit/>
          </a:bodyPr>
          <a:lstStyle/>
          <a:p>
            <a:pPr algn="ctr"/>
            <a:r>
              <a:rPr lang="en-US" sz="1400" b="1" dirty="0" smtClean="0">
                <a:solidFill>
                  <a:schemeClr val="bg1"/>
                </a:solidFill>
              </a:rPr>
              <a:t>- 10%</a:t>
            </a:r>
            <a:endParaRPr lang="en-US" sz="1400" b="1" dirty="0">
              <a:solidFill>
                <a:schemeClr val="bg1"/>
              </a:solidFill>
            </a:endParaRPr>
          </a:p>
        </p:txBody>
      </p:sp>
      <p:sp>
        <p:nvSpPr>
          <p:cNvPr id="67" name="object  53"/>
          <p:cNvSpPr txBox="1"/>
          <p:nvPr/>
        </p:nvSpPr>
        <p:spPr>
          <a:xfrm>
            <a:off x="2457158" y="4907916"/>
            <a:ext cx="768351" cy="307777"/>
          </a:xfrm>
          <a:prstGeom prst="rect">
            <a:avLst/>
          </a:prstGeom>
          <a:noFill/>
        </p:spPr>
        <p:txBody>
          <a:bodyPr wrap="square" rtlCol="0">
            <a:spAutoFit/>
          </a:bodyPr>
          <a:lstStyle/>
          <a:p>
            <a:pPr algn="ctr"/>
            <a:r>
              <a:rPr lang="en-US" sz="1400" b="1" dirty="0" smtClean="0">
                <a:solidFill>
                  <a:schemeClr val="bg1"/>
                </a:solidFill>
              </a:rPr>
              <a:t>- 25%</a:t>
            </a:r>
            <a:endParaRPr lang="en-US" sz="1400" b="1" dirty="0">
              <a:solidFill>
                <a:schemeClr val="bg1"/>
              </a:solidFill>
            </a:endParaRPr>
          </a:p>
        </p:txBody>
      </p:sp>
      <p:sp>
        <p:nvSpPr>
          <p:cNvPr id="68" name="object  55"/>
          <p:cNvSpPr txBox="1"/>
          <p:nvPr/>
        </p:nvSpPr>
        <p:spPr>
          <a:xfrm>
            <a:off x="4962019" y="4604971"/>
            <a:ext cx="768351" cy="307777"/>
          </a:xfrm>
          <a:prstGeom prst="rect">
            <a:avLst/>
          </a:prstGeom>
          <a:noFill/>
        </p:spPr>
        <p:txBody>
          <a:bodyPr wrap="square" rtlCol="0">
            <a:spAutoFit/>
          </a:bodyPr>
          <a:lstStyle/>
          <a:p>
            <a:pPr algn="ctr"/>
            <a:r>
              <a:rPr lang="en-US" sz="1400" b="1" dirty="0" smtClean="0">
                <a:solidFill>
                  <a:schemeClr val="bg1"/>
                </a:solidFill>
              </a:rPr>
              <a:t>- 8%</a:t>
            </a:r>
            <a:endParaRPr lang="en-US" sz="1400" b="1" dirty="0">
              <a:solidFill>
                <a:schemeClr val="bg1"/>
              </a:solidFill>
            </a:endParaRPr>
          </a:p>
        </p:txBody>
      </p:sp>
      <p:sp>
        <p:nvSpPr>
          <p:cNvPr id="69" name="object 56"/>
          <p:cNvSpPr txBox="1"/>
          <p:nvPr/>
        </p:nvSpPr>
        <p:spPr>
          <a:xfrm>
            <a:off x="3709588" y="4798807"/>
            <a:ext cx="768351" cy="307777"/>
          </a:xfrm>
          <a:prstGeom prst="rect">
            <a:avLst/>
          </a:prstGeom>
          <a:noFill/>
        </p:spPr>
        <p:txBody>
          <a:bodyPr wrap="square" rtlCol="0">
            <a:spAutoFit/>
          </a:bodyPr>
          <a:lstStyle/>
          <a:p>
            <a:pPr algn="ctr"/>
            <a:r>
              <a:rPr lang="en-US" sz="1400" b="1" dirty="0" smtClean="0">
                <a:solidFill>
                  <a:schemeClr val="bg1"/>
                </a:solidFill>
              </a:rPr>
              <a:t>- 20%</a:t>
            </a:r>
            <a:endParaRPr lang="en-US" sz="1400" b="1" dirty="0">
              <a:solidFill>
                <a:schemeClr val="bg1"/>
              </a:solidFill>
            </a:endParaRPr>
          </a:p>
        </p:txBody>
      </p:sp>
      <p:sp>
        <p:nvSpPr>
          <p:cNvPr id="70" name="object  7"/>
          <p:cNvSpPr/>
          <p:nvPr/>
        </p:nvSpPr>
        <p:spPr>
          <a:xfrm>
            <a:off x="6681785" y="3744366"/>
            <a:ext cx="304800" cy="262758"/>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bject  57"/>
          <p:cNvSpPr txBox="1"/>
          <p:nvPr/>
        </p:nvSpPr>
        <p:spPr>
          <a:xfrm>
            <a:off x="4984240" y="4233496"/>
            <a:ext cx="723900" cy="400110"/>
          </a:xfrm>
          <a:prstGeom prst="rect">
            <a:avLst/>
          </a:prstGeom>
          <a:noFill/>
        </p:spPr>
        <p:txBody>
          <a:bodyPr wrap="square" rtlCol="0">
            <a:spAutoFit/>
          </a:bodyPr>
          <a:lstStyle/>
          <a:p>
            <a:pPr algn="ctr"/>
            <a:r>
              <a:rPr lang="en-US" sz="1000" b="1" dirty="0" smtClean="0">
                <a:solidFill>
                  <a:schemeClr val="bg1"/>
                </a:solidFill>
              </a:rPr>
              <a:t>Sample</a:t>
            </a:r>
            <a:br>
              <a:rPr lang="en-US" sz="1000" b="1" dirty="0" smtClean="0">
                <a:solidFill>
                  <a:schemeClr val="bg1"/>
                </a:solidFill>
              </a:rPr>
            </a:br>
            <a:r>
              <a:rPr lang="en-US" sz="1000" b="1" dirty="0" smtClean="0">
                <a:solidFill>
                  <a:schemeClr val="bg1"/>
                </a:solidFill>
              </a:rPr>
              <a:t>text04</a:t>
            </a:r>
            <a:endParaRPr lang="en-US" sz="1000" b="1" dirty="0">
              <a:solidFill>
                <a:schemeClr val="bg1"/>
              </a:solidFill>
            </a:endParaRPr>
          </a:p>
        </p:txBody>
      </p:sp>
      <p:sp>
        <p:nvSpPr>
          <p:cNvPr id="72" name="object  8"/>
          <p:cNvSpPr txBox="1"/>
          <p:nvPr/>
        </p:nvSpPr>
        <p:spPr>
          <a:xfrm>
            <a:off x="6471924" y="4277768"/>
            <a:ext cx="1243015" cy="246221"/>
          </a:xfrm>
          <a:prstGeom prst="rect">
            <a:avLst/>
          </a:prstGeom>
          <a:noFill/>
        </p:spPr>
        <p:txBody>
          <a:bodyPr wrap="square" rtlCol="0">
            <a:spAutoFit/>
          </a:bodyPr>
          <a:lstStyle/>
          <a:p>
            <a:pPr algn="ctr"/>
            <a:r>
              <a:rPr lang="en-US" sz="1000" b="1" dirty="0" smtClean="0">
                <a:solidFill>
                  <a:schemeClr val="tx1">
                    <a:lumMod val="50000"/>
                    <a:lumOff val="50000"/>
                  </a:schemeClr>
                </a:solidFill>
              </a:rPr>
              <a:t>Sample text01</a:t>
            </a:r>
            <a:endParaRPr lang="en-US" sz="1000" b="1" dirty="0">
              <a:solidFill>
                <a:schemeClr val="tx1">
                  <a:lumMod val="50000"/>
                  <a:lumOff val="50000"/>
                </a:schemeClr>
              </a:solidFill>
            </a:endParaRPr>
          </a:p>
        </p:txBody>
      </p:sp>
      <p:sp>
        <p:nvSpPr>
          <p:cNvPr id="73" name="object 59"/>
          <p:cNvSpPr txBox="1"/>
          <p:nvPr/>
        </p:nvSpPr>
        <p:spPr>
          <a:xfrm>
            <a:off x="6489750" y="4734966"/>
            <a:ext cx="1028700" cy="338554"/>
          </a:xfrm>
          <a:prstGeom prst="rect">
            <a:avLst/>
          </a:prstGeom>
          <a:noFill/>
        </p:spPr>
        <p:txBody>
          <a:bodyPr wrap="square" rtlCol="0">
            <a:spAutoFit/>
          </a:bodyPr>
          <a:lstStyle/>
          <a:p>
            <a:pPr algn="ctr"/>
            <a:r>
              <a:rPr lang="en-US" sz="1600" b="1" dirty="0" smtClean="0">
                <a:solidFill>
                  <a:schemeClr val="tx1">
                    <a:lumMod val="50000"/>
                    <a:lumOff val="50000"/>
                  </a:schemeClr>
                </a:solidFill>
              </a:rPr>
              <a:t>IMPORT</a:t>
            </a:r>
            <a:endParaRPr lang="en-US" sz="1600" b="1" dirty="0">
              <a:solidFill>
                <a:schemeClr val="tx1">
                  <a:lumMod val="50000"/>
                  <a:lumOff val="50000"/>
                </a:schemeClr>
              </a:solidFill>
            </a:endParaRPr>
          </a:p>
        </p:txBody>
      </p:sp>
      <p:sp>
        <p:nvSpPr>
          <p:cNvPr id="74" name="object  60"/>
          <p:cNvSpPr/>
          <p:nvPr/>
        </p:nvSpPr>
        <p:spPr>
          <a:xfrm flipV="1">
            <a:off x="6676108" y="5209787"/>
            <a:ext cx="304800" cy="262758"/>
          </a:xfrm>
          <a:prstGeom prst="triangl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bject  61"/>
          <p:cNvSpPr txBox="1"/>
          <p:nvPr/>
        </p:nvSpPr>
        <p:spPr>
          <a:xfrm>
            <a:off x="6448105" y="4963568"/>
            <a:ext cx="1243015" cy="246221"/>
          </a:xfrm>
          <a:prstGeom prst="rect">
            <a:avLst/>
          </a:prstGeom>
          <a:noFill/>
        </p:spPr>
        <p:txBody>
          <a:bodyPr wrap="square" rtlCol="0">
            <a:spAutoFit/>
          </a:bodyPr>
          <a:lstStyle/>
          <a:p>
            <a:pPr algn="ctr"/>
            <a:r>
              <a:rPr lang="en-US" sz="1000" b="1" dirty="0" smtClean="0">
                <a:solidFill>
                  <a:schemeClr val="tx1">
                    <a:lumMod val="50000"/>
                    <a:lumOff val="50000"/>
                  </a:schemeClr>
                </a:solidFill>
              </a:rPr>
              <a:t>Sample text02</a:t>
            </a:r>
            <a:endParaRPr lang="en-US" sz="1000" b="1" dirty="0">
              <a:solidFill>
                <a:schemeClr val="tx1">
                  <a:lumMod val="50000"/>
                  <a:lumOff val="50000"/>
                </a:schemeClr>
              </a:solidFill>
            </a:endParaRPr>
          </a:p>
        </p:txBody>
      </p:sp>
    </p:spTree>
    <p:extLst>
      <p:ext uri="{BB962C8B-B14F-4D97-AF65-F5344CB8AC3E}">
        <p14:creationId xmlns="" xmlns:p14="http://schemas.microsoft.com/office/powerpoint/2010/main" val="325989109"/>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barn(outVertical)">
                                      <p:cBhvr>
                                        <p:cTn id="7" dur="500"/>
                                        <p:tgtEl>
                                          <p:spTgt spid="4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up)">
                                      <p:cBhvr>
                                        <p:cTn id="11" dur="500"/>
                                        <p:tgtEl>
                                          <p:spTgt spid="40"/>
                                        </p:tgtEl>
                                      </p:cBhvr>
                                    </p:animEffect>
                                  </p:childTnLst>
                                </p:cTn>
                              </p:par>
                            </p:childTnLst>
                          </p:cTn>
                        </p:par>
                        <p:par>
                          <p:cTn id="12" fill="hold">
                            <p:stCondLst>
                              <p:cond delay="1000"/>
                            </p:stCondLst>
                            <p:childTnLst>
                              <p:par>
                                <p:cTn id="13" presetID="16" presetClass="entr" presetSubtype="21" fill="hold" grpId="0" nodeType="afterEffect">
                                  <p:stCondLst>
                                    <p:cond delay="0"/>
                                  </p:stCondLst>
                                  <p:childTnLst>
                                    <p:set>
                                      <p:cBhvr>
                                        <p:cTn id="14" dur="1" fill="hold">
                                          <p:stCondLst>
                                            <p:cond delay="0"/>
                                          </p:stCondLst>
                                        </p:cTn>
                                        <p:tgtEl>
                                          <p:spTgt spid="50"/>
                                        </p:tgtEl>
                                        <p:attrNameLst>
                                          <p:attrName>style.visibility</p:attrName>
                                        </p:attrNameLst>
                                      </p:cBhvr>
                                      <p:to>
                                        <p:strVal val="visible"/>
                                      </p:to>
                                    </p:set>
                                    <p:animEffect transition="in" filter="barn(inVertical)">
                                      <p:cBhvr>
                                        <p:cTn id="15" dur="500"/>
                                        <p:tgtEl>
                                          <p:spTgt spid="50"/>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62"/>
                                        </p:tgtEl>
                                        <p:attrNameLst>
                                          <p:attrName>style.visibility</p:attrName>
                                        </p:attrNameLst>
                                      </p:cBhvr>
                                      <p:to>
                                        <p:strVal val="visible"/>
                                      </p:to>
                                    </p:set>
                                    <p:animEffect transition="in" filter="barn(inVertical)">
                                      <p:cBhvr>
                                        <p:cTn id="19" dur="500"/>
                                        <p:tgtEl>
                                          <p:spTgt spid="62"/>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42"/>
                                        </p:tgtEl>
                                        <p:attrNameLst>
                                          <p:attrName>style.visibility</p:attrName>
                                        </p:attrNameLst>
                                      </p:cBhvr>
                                      <p:to>
                                        <p:strVal val="visible"/>
                                      </p:to>
                                    </p:set>
                                    <p:animEffect transition="in" filter="wipe(down)">
                                      <p:cBhvr>
                                        <p:cTn id="23" dur="500"/>
                                        <p:tgtEl>
                                          <p:spTgt spid="42"/>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66"/>
                                        </p:tgtEl>
                                        <p:attrNameLst>
                                          <p:attrName>style.visibility</p:attrName>
                                        </p:attrNameLst>
                                      </p:cBhvr>
                                      <p:to>
                                        <p:strVal val="visible"/>
                                      </p:to>
                                    </p:set>
                                    <p:animEffect transition="in" filter="barn(inVertical)">
                                      <p:cBhvr>
                                        <p:cTn id="26" dur="500"/>
                                        <p:tgtEl>
                                          <p:spTgt spid="66"/>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51"/>
                                        </p:tgtEl>
                                        <p:attrNameLst>
                                          <p:attrName>style.visibility</p:attrName>
                                        </p:attrNameLst>
                                      </p:cBhvr>
                                      <p:to>
                                        <p:strVal val="visible"/>
                                      </p:to>
                                    </p:set>
                                    <p:anim calcmode="lin" valueType="num">
                                      <p:cBhvr>
                                        <p:cTn id="30" dur="500" fill="hold"/>
                                        <p:tgtEl>
                                          <p:spTgt spid="51"/>
                                        </p:tgtEl>
                                        <p:attrNameLst>
                                          <p:attrName>ppt_w</p:attrName>
                                        </p:attrNameLst>
                                      </p:cBhvr>
                                      <p:tavLst>
                                        <p:tav tm="0">
                                          <p:val>
                                            <p:fltVal val="0"/>
                                          </p:val>
                                        </p:tav>
                                        <p:tav tm="100000">
                                          <p:val>
                                            <p:strVal val="#ppt_w"/>
                                          </p:val>
                                        </p:tav>
                                      </p:tavLst>
                                    </p:anim>
                                    <p:anim calcmode="lin" valueType="num">
                                      <p:cBhvr>
                                        <p:cTn id="31" dur="500" fill="hold"/>
                                        <p:tgtEl>
                                          <p:spTgt spid="51"/>
                                        </p:tgtEl>
                                        <p:attrNameLst>
                                          <p:attrName>ppt_h</p:attrName>
                                        </p:attrNameLst>
                                      </p:cBhvr>
                                      <p:tavLst>
                                        <p:tav tm="0">
                                          <p:val>
                                            <p:fltVal val="0"/>
                                          </p:val>
                                        </p:tav>
                                        <p:tav tm="100000">
                                          <p:val>
                                            <p:strVal val="#ppt_h"/>
                                          </p:val>
                                        </p:tav>
                                      </p:tavLst>
                                    </p:anim>
                                    <p:animEffect transition="in" filter="fade">
                                      <p:cBhvr>
                                        <p:cTn id="32" dur="500"/>
                                        <p:tgtEl>
                                          <p:spTgt spid="51"/>
                                        </p:tgtEl>
                                      </p:cBhvr>
                                    </p:animEffect>
                                  </p:childTnLst>
                                </p:cTn>
                              </p:par>
                              <p:par>
                                <p:cTn id="33" presetID="53" presetClass="entr" presetSubtype="16" fill="hold" grpId="0" nodeType="withEffect">
                                  <p:stCondLst>
                                    <p:cond delay="0"/>
                                  </p:stCondLst>
                                  <p:childTnLst>
                                    <p:set>
                                      <p:cBhvr>
                                        <p:cTn id="34" dur="1" fill="hold">
                                          <p:stCondLst>
                                            <p:cond delay="0"/>
                                          </p:stCondLst>
                                        </p:cTn>
                                        <p:tgtEl>
                                          <p:spTgt spid="55"/>
                                        </p:tgtEl>
                                        <p:attrNameLst>
                                          <p:attrName>style.visibility</p:attrName>
                                        </p:attrNameLst>
                                      </p:cBhvr>
                                      <p:to>
                                        <p:strVal val="visible"/>
                                      </p:to>
                                    </p:set>
                                    <p:anim calcmode="lin" valueType="num">
                                      <p:cBhvr>
                                        <p:cTn id="35" dur="500" fill="hold"/>
                                        <p:tgtEl>
                                          <p:spTgt spid="55"/>
                                        </p:tgtEl>
                                        <p:attrNameLst>
                                          <p:attrName>ppt_w</p:attrName>
                                        </p:attrNameLst>
                                      </p:cBhvr>
                                      <p:tavLst>
                                        <p:tav tm="0">
                                          <p:val>
                                            <p:fltVal val="0"/>
                                          </p:val>
                                        </p:tav>
                                        <p:tav tm="100000">
                                          <p:val>
                                            <p:strVal val="#ppt_w"/>
                                          </p:val>
                                        </p:tav>
                                      </p:tavLst>
                                    </p:anim>
                                    <p:anim calcmode="lin" valueType="num">
                                      <p:cBhvr>
                                        <p:cTn id="36" dur="500" fill="hold"/>
                                        <p:tgtEl>
                                          <p:spTgt spid="55"/>
                                        </p:tgtEl>
                                        <p:attrNameLst>
                                          <p:attrName>ppt_h</p:attrName>
                                        </p:attrNameLst>
                                      </p:cBhvr>
                                      <p:tavLst>
                                        <p:tav tm="0">
                                          <p:val>
                                            <p:fltVal val="0"/>
                                          </p:val>
                                        </p:tav>
                                        <p:tav tm="100000">
                                          <p:val>
                                            <p:strVal val="#ppt_h"/>
                                          </p:val>
                                        </p:tav>
                                      </p:tavLst>
                                    </p:anim>
                                    <p:animEffect transition="in" filter="fade">
                                      <p:cBhvr>
                                        <p:cTn id="37" dur="500"/>
                                        <p:tgtEl>
                                          <p:spTgt spid="55"/>
                                        </p:tgtEl>
                                      </p:cBhvr>
                                    </p:animEffect>
                                  </p:childTnLst>
                                </p:cTn>
                              </p:par>
                            </p:childTnLst>
                          </p:cTn>
                        </p:par>
                        <p:par>
                          <p:cTn id="38" fill="hold">
                            <p:stCondLst>
                              <p:cond delay="3000"/>
                            </p:stCondLst>
                            <p:childTnLst>
                              <p:par>
                                <p:cTn id="39" presetID="22" presetClass="entr" presetSubtype="1" fill="hold" grpId="0" nodeType="afterEffect">
                                  <p:stCondLst>
                                    <p:cond delay="0"/>
                                  </p:stCondLst>
                                  <p:childTnLst>
                                    <p:set>
                                      <p:cBhvr>
                                        <p:cTn id="40" dur="1" fill="hold">
                                          <p:stCondLst>
                                            <p:cond delay="0"/>
                                          </p:stCondLst>
                                        </p:cTn>
                                        <p:tgtEl>
                                          <p:spTgt spid="43"/>
                                        </p:tgtEl>
                                        <p:attrNameLst>
                                          <p:attrName>style.visibility</p:attrName>
                                        </p:attrNameLst>
                                      </p:cBhvr>
                                      <p:to>
                                        <p:strVal val="visible"/>
                                      </p:to>
                                    </p:set>
                                    <p:animEffect transition="in" filter="wipe(up)">
                                      <p:cBhvr>
                                        <p:cTn id="41" dur="500"/>
                                        <p:tgtEl>
                                          <p:spTgt spid="43"/>
                                        </p:tgtEl>
                                      </p:cBhvr>
                                    </p:animEffect>
                                  </p:childTnLst>
                                </p:cTn>
                              </p:par>
                            </p:childTnLst>
                          </p:cTn>
                        </p:par>
                        <p:par>
                          <p:cTn id="42" fill="hold">
                            <p:stCondLst>
                              <p:cond delay="3500"/>
                            </p:stCondLst>
                            <p:childTnLst>
                              <p:par>
                                <p:cTn id="43" presetID="16" presetClass="entr" presetSubtype="21" fill="hold" grpId="0" nodeType="after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barn(inVertical)">
                                      <p:cBhvr>
                                        <p:cTn id="45" dur="500"/>
                                        <p:tgtEl>
                                          <p:spTgt spid="59"/>
                                        </p:tgtEl>
                                      </p:cBhvr>
                                    </p:animEffect>
                                  </p:childTnLst>
                                </p:cTn>
                              </p:par>
                            </p:childTnLst>
                          </p:cTn>
                        </p:par>
                        <p:par>
                          <p:cTn id="46" fill="hold">
                            <p:stCondLst>
                              <p:cond delay="4000"/>
                            </p:stCondLst>
                            <p:childTnLst>
                              <p:par>
                                <p:cTn id="47" presetID="16" presetClass="entr" presetSubtype="21" fill="hold" grpId="0" nodeType="afterEffect">
                                  <p:stCondLst>
                                    <p:cond delay="0"/>
                                  </p:stCondLst>
                                  <p:childTnLst>
                                    <p:set>
                                      <p:cBhvr>
                                        <p:cTn id="48" dur="1" fill="hold">
                                          <p:stCondLst>
                                            <p:cond delay="0"/>
                                          </p:stCondLst>
                                        </p:cTn>
                                        <p:tgtEl>
                                          <p:spTgt spid="63"/>
                                        </p:tgtEl>
                                        <p:attrNameLst>
                                          <p:attrName>style.visibility</p:attrName>
                                        </p:attrNameLst>
                                      </p:cBhvr>
                                      <p:to>
                                        <p:strVal val="visible"/>
                                      </p:to>
                                    </p:set>
                                    <p:animEffect transition="in" filter="barn(inVertical)">
                                      <p:cBhvr>
                                        <p:cTn id="49" dur="500"/>
                                        <p:tgtEl>
                                          <p:spTgt spid="63"/>
                                        </p:tgtEl>
                                      </p:cBhvr>
                                    </p:animEffect>
                                  </p:childTnLst>
                                </p:cTn>
                              </p:par>
                            </p:childTnLst>
                          </p:cTn>
                        </p:par>
                        <p:par>
                          <p:cTn id="50" fill="hold">
                            <p:stCondLst>
                              <p:cond delay="4500"/>
                            </p:stCondLst>
                            <p:childTnLst>
                              <p:par>
                                <p:cTn id="51" presetID="22" presetClass="entr" presetSubtype="4" fill="hold" grpId="0" nodeType="afterEffect">
                                  <p:stCondLst>
                                    <p:cond delay="0"/>
                                  </p:stCondLst>
                                  <p:childTnLst>
                                    <p:set>
                                      <p:cBhvr>
                                        <p:cTn id="52" dur="1" fill="hold">
                                          <p:stCondLst>
                                            <p:cond delay="0"/>
                                          </p:stCondLst>
                                        </p:cTn>
                                        <p:tgtEl>
                                          <p:spTgt spid="44"/>
                                        </p:tgtEl>
                                        <p:attrNameLst>
                                          <p:attrName>style.visibility</p:attrName>
                                        </p:attrNameLst>
                                      </p:cBhvr>
                                      <p:to>
                                        <p:strVal val="visible"/>
                                      </p:to>
                                    </p:set>
                                    <p:animEffect transition="in" filter="wipe(down)">
                                      <p:cBhvr>
                                        <p:cTn id="53" dur="500"/>
                                        <p:tgtEl>
                                          <p:spTgt spid="44"/>
                                        </p:tgtEl>
                                      </p:cBhvr>
                                    </p:animEffect>
                                  </p:childTnLst>
                                </p:cTn>
                              </p:par>
                              <p:par>
                                <p:cTn id="54" presetID="16" presetClass="entr" presetSubtype="21" fill="hold" grpId="0" nodeType="withEffect">
                                  <p:stCondLst>
                                    <p:cond delay="0"/>
                                  </p:stCondLst>
                                  <p:childTnLst>
                                    <p:set>
                                      <p:cBhvr>
                                        <p:cTn id="55" dur="1" fill="hold">
                                          <p:stCondLst>
                                            <p:cond delay="0"/>
                                          </p:stCondLst>
                                        </p:cTn>
                                        <p:tgtEl>
                                          <p:spTgt spid="67"/>
                                        </p:tgtEl>
                                        <p:attrNameLst>
                                          <p:attrName>style.visibility</p:attrName>
                                        </p:attrNameLst>
                                      </p:cBhvr>
                                      <p:to>
                                        <p:strVal val="visible"/>
                                      </p:to>
                                    </p:set>
                                    <p:animEffect transition="in" filter="barn(inVertical)">
                                      <p:cBhvr>
                                        <p:cTn id="56" dur="500"/>
                                        <p:tgtEl>
                                          <p:spTgt spid="67"/>
                                        </p:tgtEl>
                                      </p:cBhvr>
                                    </p:animEffect>
                                  </p:childTnLst>
                                </p:cTn>
                              </p:par>
                            </p:childTnLst>
                          </p:cTn>
                        </p:par>
                        <p:par>
                          <p:cTn id="57" fill="hold">
                            <p:stCondLst>
                              <p:cond delay="5000"/>
                            </p:stCondLst>
                            <p:childTnLst>
                              <p:par>
                                <p:cTn id="58" presetID="53" presetClass="entr" presetSubtype="16" fill="hold" grpId="0" nodeType="afterEffect">
                                  <p:stCondLst>
                                    <p:cond delay="0"/>
                                  </p:stCondLst>
                                  <p:childTnLst>
                                    <p:set>
                                      <p:cBhvr>
                                        <p:cTn id="59" dur="1" fill="hold">
                                          <p:stCondLst>
                                            <p:cond delay="0"/>
                                          </p:stCondLst>
                                        </p:cTn>
                                        <p:tgtEl>
                                          <p:spTgt spid="52"/>
                                        </p:tgtEl>
                                        <p:attrNameLst>
                                          <p:attrName>style.visibility</p:attrName>
                                        </p:attrNameLst>
                                      </p:cBhvr>
                                      <p:to>
                                        <p:strVal val="visible"/>
                                      </p:to>
                                    </p:set>
                                    <p:anim calcmode="lin" valueType="num">
                                      <p:cBhvr>
                                        <p:cTn id="60" dur="500" fill="hold"/>
                                        <p:tgtEl>
                                          <p:spTgt spid="52"/>
                                        </p:tgtEl>
                                        <p:attrNameLst>
                                          <p:attrName>ppt_w</p:attrName>
                                        </p:attrNameLst>
                                      </p:cBhvr>
                                      <p:tavLst>
                                        <p:tav tm="0">
                                          <p:val>
                                            <p:fltVal val="0"/>
                                          </p:val>
                                        </p:tav>
                                        <p:tav tm="100000">
                                          <p:val>
                                            <p:strVal val="#ppt_w"/>
                                          </p:val>
                                        </p:tav>
                                      </p:tavLst>
                                    </p:anim>
                                    <p:anim calcmode="lin" valueType="num">
                                      <p:cBhvr>
                                        <p:cTn id="61" dur="500" fill="hold"/>
                                        <p:tgtEl>
                                          <p:spTgt spid="52"/>
                                        </p:tgtEl>
                                        <p:attrNameLst>
                                          <p:attrName>ppt_h</p:attrName>
                                        </p:attrNameLst>
                                      </p:cBhvr>
                                      <p:tavLst>
                                        <p:tav tm="0">
                                          <p:val>
                                            <p:fltVal val="0"/>
                                          </p:val>
                                        </p:tav>
                                        <p:tav tm="100000">
                                          <p:val>
                                            <p:strVal val="#ppt_h"/>
                                          </p:val>
                                        </p:tav>
                                      </p:tavLst>
                                    </p:anim>
                                    <p:animEffect transition="in" filter="fade">
                                      <p:cBhvr>
                                        <p:cTn id="62" dur="500"/>
                                        <p:tgtEl>
                                          <p:spTgt spid="52"/>
                                        </p:tgtEl>
                                      </p:cBhvr>
                                    </p:animEffect>
                                  </p:childTnLst>
                                </p:cTn>
                              </p:par>
                              <p:par>
                                <p:cTn id="63" presetID="53" presetClass="entr" presetSubtype="16" fill="hold" grpId="0" nodeType="withEffect">
                                  <p:stCondLst>
                                    <p:cond delay="0"/>
                                  </p:stCondLst>
                                  <p:childTnLst>
                                    <p:set>
                                      <p:cBhvr>
                                        <p:cTn id="64" dur="1" fill="hold">
                                          <p:stCondLst>
                                            <p:cond delay="0"/>
                                          </p:stCondLst>
                                        </p:cTn>
                                        <p:tgtEl>
                                          <p:spTgt spid="56"/>
                                        </p:tgtEl>
                                        <p:attrNameLst>
                                          <p:attrName>style.visibility</p:attrName>
                                        </p:attrNameLst>
                                      </p:cBhvr>
                                      <p:to>
                                        <p:strVal val="visible"/>
                                      </p:to>
                                    </p:set>
                                    <p:anim calcmode="lin" valueType="num">
                                      <p:cBhvr>
                                        <p:cTn id="65" dur="500" fill="hold"/>
                                        <p:tgtEl>
                                          <p:spTgt spid="56"/>
                                        </p:tgtEl>
                                        <p:attrNameLst>
                                          <p:attrName>ppt_w</p:attrName>
                                        </p:attrNameLst>
                                      </p:cBhvr>
                                      <p:tavLst>
                                        <p:tav tm="0">
                                          <p:val>
                                            <p:fltVal val="0"/>
                                          </p:val>
                                        </p:tav>
                                        <p:tav tm="100000">
                                          <p:val>
                                            <p:strVal val="#ppt_w"/>
                                          </p:val>
                                        </p:tav>
                                      </p:tavLst>
                                    </p:anim>
                                    <p:anim calcmode="lin" valueType="num">
                                      <p:cBhvr>
                                        <p:cTn id="66" dur="500" fill="hold"/>
                                        <p:tgtEl>
                                          <p:spTgt spid="56"/>
                                        </p:tgtEl>
                                        <p:attrNameLst>
                                          <p:attrName>ppt_h</p:attrName>
                                        </p:attrNameLst>
                                      </p:cBhvr>
                                      <p:tavLst>
                                        <p:tav tm="0">
                                          <p:val>
                                            <p:fltVal val="0"/>
                                          </p:val>
                                        </p:tav>
                                        <p:tav tm="100000">
                                          <p:val>
                                            <p:strVal val="#ppt_h"/>
                                          </p:val>
                                        </p:tav>
                                      </p:tavLst>
                                    </p:anim>
                                    <p:animEffect transition="in" filter="fade">
                                      <p:cBhvr>
                                        <p:cTn id="67" dur="500"/>
                                        <p:tgtEl>
                                          <p:spTgt spid="56"/>
                                        </p:tgtEl>
                                      </p:cBhvr>
                                    </p:animEffect>
                                  </p:childTnLst>
                                </p:cTn>
                              </p:par>
                            </p:childTnLst>
                          </p:cTn>
                        </p:par>
                        <p:par>
                          <p:cTn id="68" fill="hold">
                            <p:stCondLst>
                              <p:cond delay="5500"/>
                            </p:stCondLst>
                            <p:childTnLst>
                              <p:par>
                                <p:cTn id="69" presetID="22" presetClass="entr" presetSubtype="1" fill="hold" grpId="0" nodeType="afterEffect">
                                  <p:stCondLst>
                                    <p:cond delay="0"/>
                                  </p:stCondLst>
                                  <p:childTnLst>
                                    <p:set>
                                      <p:cBhvr>
                                        <p:cTn id="70" dur="1" fill="hold">
                                          <p:stCondLst>
                                            <p:cond delay="0"/>
                                          </p:stCondLst>
                                        </p:cTn>
                                        <p:tgtEl>
                                          <p:spTgt spid="45"/>
                                        </p:tgtEl>
                                        <p:attrNameLst>
                                          <p:attrName>style.visibility</p:attrName>
                                        </p:attrNameLst>
                                      </p:cBhvr>
                                      <p:to>
                                        <p:strVal val="visible"/>
                                      </p:to>
                                    </p:set>
                                    <p:animEffect transition="in" filter="wipe(up)">
                                      <p:cBhvr>
                                        <p:cTn id="71" dur="500"/>
                                        <p:tgtEl>
                                          <p:spTgt spid="45"/>
                                        </p:tgtEl>
                                      </p:cBhvr>
                                    </p:animEffect>
                                  </p:childTnLst>
                                </p:cTn>
                              </p:par>
                            </p:childTnLst>
                          </p:cTn>
                        </p:par>
                        <p:par>
                          <p:cTn id="72" fill="hold">
                            <p:stCondLst>
                              <p:cond delay="6000"/>
                            </p:stCondLst>
                            <p:childTnLst>
                              <p:par>
                                <p:cTn id="73" presetID="16" presetClass="entr" presetSubtype="21" fill="hold" grpId="0" nodeType="afterEffect">
                                  <p:stCondLst>
                                    <p:cond delay="0"/>
                                  </p:stCondLst>
                                  <p:childTnLst>
                                    <p:set>
                                      <p:cBhvr>
                                        <p:cTn id="74" dur="1" fill="hold">
                                          <p:stCondLst>
                                            <p:cond delay="0"/>
                                          </p:stCondLst>
                                        </p:cTn>
                                        <p:tgtEl>
                                          <p:spTgt spid="60"/>
                                        </p:tgtEl>
                                        <p:attrNameLst>
                                          <p:attrName>style.visibility</p:attrName>
                                        </p:attrNameLst>
                                      </p:cBhvr>
                                      <p:to>
                                        <p:strVal val="visible"/>
                                      </p:to>
                                    </p:set>
                                    <p:animEffect transition="in" filter="barn(inVertical)">
                                      <p:cBhvr>
                                        <p:cTn id="75" dur="500"/>
                                        <p:tgtEl>
                                          <p:spTgt spid="60"/>
                                        </p:tgtEl>
                                      </p:cBhvr>
                                    </p:animEffect>
                                  </p:childTnLst>
                                </p:cTn>
                              </p:par>
                            </p:childTnLst>
                          </p:cTn>
                        </p:par>
                        <p:par>
                          <p:cTn id="76" fill="hold">
                            <p:stCondLst>
                              <p:cond delay="6500"/>
                            </p:stCondLst>
                            <p:childTnLst>
                              <p:par>
                                <p:cTn id="77" presetID="16" presetClass="entr" presetSubtype="21" fill="hold" grpId="0" nodeType="afterEffect">
                                  <p:stCondLst>
                                    <p:cond delay="0"/>
                                  </p:stCondLst>
                                  <p:childTnLst>
                                    <p:set>
                                      <p:cBhvr>
                                        <p:cTn id="78" dur="1" fill="hold">
                                          <p:stCondLst>
                                            <p:cond delay="0"/>
                                          </p:stCondLst>
                                        </p:cTn>
                                        <p:tgtEl>
                                          <p:spTgt spid="64"/>
                                        </p:tgtEl>
                                        <p:attrNameLst>
                                          <p:attrName>style.visibility</p:attrName>
                                        </p:attrNameLst>
                                      </p:cBhvr>
                                      <p:to>
                                        <p:strVal val="visible"/>
                                      </p:to>
                                    </p:set>
                                    <p:animEffect transition="in" filter="barn(inVertical)">
                                      <p:cBhvr>
                                        <p:cTn id="79" dur="500"/>
                                        <p:tgtEl>
                                          <p:spTgt spid="64"/>
                                        </p:tgtEl>
                                      </p:cBhvr>
                                    </p:animEffect>
                                  </p:childTnLst>
                                </p:cTn>
                              </p:par>
                            </p:childTnLst>
                          </p:cTn>
                        </p:par>
                        <p:par>
                          <p:cTn id="80" fill="hold">
                            <p:stCondLst>
                              <p:cond delay="7000"/>
                            </p:stCondLst>
                            <p:childTnLst>
                              <p:par>
                                <p:cTn id="81" presetID="22" presetClass="entr" presetSubtype="4" fill="hold" grpId="0" nodeType="afterEffect">
                                  <p:stCondLst>
                                    <p:cond delay="0"/>
                                  </p:stCondLst>
                                  <p:childTnLst>
                                    <p:set>
                                      <p:cBhvr>
                                        <p:cTn id="82" dur="1" fill="hold">
                                          <p:stCondLst>
                                            <p:cond delay="0"/>
                                          </p:stCondLst>
                                        </p:cTn>
                                        <p:tgtEl>
                                          <p:spTgt spid="46"/>
                                        </p:tgtEl>
                                        <p:attrNameLst>
                                          <p:attrName>style.visibility</p:attrName>
                                        </p:attrNameLst>
                                      </p:cBhvr>
                                      <p:to>
                                        <p:strVal val="visible"/>
                                      </p:to>
                                    </p:set>
                                    <p:animEffect transition="in" filter="wipe(down)">
                                      <p:cBhvr>
                                        <p:cTn id="83" dur="500"/>
                                        <p:tgtEl>
                                          <p:spTgt spid="46"/>
                                        </p:tgtEl>
                                      </p:cBhvr>
                                    </p:animEffect>
                                  </p:childTnLst>
                                </p:cTn>
                              </p:par>
                              <p:par>
                                <p:cTn id="84" presetID="16" presetClass="entr" presetSubtype="21" fill="hold" grpId="0" nodeType="withEffect">
                                  <p:stCondLst>
                                    <p:cond delay="0"/>
                                  </p:stCondLst>
                                  <p:childTnLst>
                                    <p:set>
                                      <p:cBhvr>
                                        <p:cTn id="85" dur="1" fill="hold">
                                          <p:stCondLst>
                                            <p:cond delay="0"/>
                                          </p:stCondLst>
                                        </p:cTn>
                                        <p:tgtEl>
                                          <p:spTgt spid="69"/>
                                        </p:tgtEl>
                                        <p:attrNameLst>
                                          <p:attrName>style.visibility</p:attrName>
                                        </p:attrNameLst>
                                      </p:cBhvr>
                                      <p:to>
                                        <p:strVal val="visible"/>
                                      </p:to>
                                    </p:set>
                                    <p:animEffect transition="in" filter="barn(inVertical)">
                                      <p:cBhvr>
                                        <p:cTn id="86" dur="500"/>
                                        <p:tgtEl>
                                          <p:spTgt spid="69"/>
                                        </p:tgtEl>
                                      </p:cBhvr>
                                    </p:animEffect>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53"/>
                                        </p:tgtEl>
                                        <p:attrNameLst>
                                          <p:attrName>style.visibility</p:attrName>
                                        </p:attrNameLst>
                                      </p:cBhvr>
                                      <p:to>
                                        <p:strVal val="visible"/>
                                      </p:to>
                                    </p:set>
                                    <p:anim calcmode="lin" valueType="num">
                                      <p:cBhvr>
                                        <p:cTn id="90" dur="500" fill="hold"/>
                                        <p:tgtEl>
                                          <p:spTgt spid="53"/>
                                        </p:tgtEl>
                                        <p:attrNameLst>
                                          <p:attrName>ppt_w</p:attrName>
                                        </p:attrNameLst>
                                      </p:cBhvr>
                                      <p:tavLst>
                                        <p:tav tm="0">
                                          <p:val>
                                            <p:fltVal val="0"/>
                                          </p:val>
                                        </p:tav>
                                        <p:tav tm="100000">
                                          <p:val>
                                            <p:strVal val="#ppt_w"/>
                                          </p:val>
                                        </p:tav>
                                      </p:tavLst>
                                    </p:anim>
                                    <p:anim calcmode="lin" valueType="num">
                                      <p:cBhvr>
                                        <p:cTn id="91" dur="500" fill="hold"/>
                                        <p:tgtEl>
                                          <p:spTgt spid="53"/>
                                        </p:tgtEl>
                                        <p:attrNameLst>
                                          <p:attrName>ppt_h</p:attrName>
                                        </p:attrNameLst>
                                      </p:cBhvr>
                                      <p:tavLst>
                                        <p:tav tm="0">
                                          <p:val>
                                            <p:fltVal val="0"/>
                                          </p:val>
                                        </p:tav>
                                        <p:tav tm="100000">
                                          <p:val>
                                            <p:strVal val="#ppt_h"/>
                                          </p:val>
                                        </p:tav>
                                      </p:tavLst>
                                    </p:anim>
                                    <p:animEffect transition="in" filter="fade">
                                      <p:cBhvr>
                                        <p:cTn id="92" dur="500"/>
                                        <p:tgtEl>
                                          <p:spTgt spid="53"/>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7"/>
                                        </p:tgtEl>
                                        <p:attrNameLst>
                                          <p:attrName>style.visibility</p:attrName>
                                        </p:attrNameLst>
                                      </p:cBhvr>
                                      <p:to>
                                        <p:strVal val="visible"/>
                                      </p:to>
                                    </p:set>
                                    <p:anim calcmode="lin" valueType="num">
                                      <p:cBhvr>
                                        <p:cTn id="95" dur="500" fill="hold"/>
                                        <p:tgtEl>
                                          <p:spTgt spid="57"/>
                                        </p:tgtEl>
                                        <p:attrNameLst>
                                          <p:attrName>ppt_w</p:attrName>
                                        </p:attrNameLst>
                                      </p:cBhvr>
                                      <p:tavLst>
                                        <p:tav tm="0">
                                          <p:val>
                                            <p:fltVal val="0"/>
                                          </p:val>
                                        </p:tav>
                                        <p:tav tm="100000">
                                          <p:val>
                                            <p:strVal val="#ppt_w"/>
                                          </p:val>
                                        </p:tav>
                                      </p:tavLst>
                                    </p:anim>
                                    <p:anim calcmode="lin" valueType="num">
                                      <p:cBhvr>
                                        <p:cTn id="96" dur="500" fill="hold"/>
                                        <p:tgtEl>
                                          <p:spTgt spid="57"/>
                                        </p:tgtEl>
                                        <p:attrNameLst>
                                          <p:attrName>ppt_h</p:attrName>
                                        </p:attrNameLst>
                                      </p:cBhvr>
                                      <p:tavLst>
                                        <p:tav tm="0">
                                          <p:val>
                                            <p:fltVal val="0"/>
                                          </p:val>
                                        </p:tav>
                                        <p:tav tm="100000">
                                          <p:val>
                                            <p:strVal val="#ppt_h"/>
                                          </p:val>
                                        </p:tav>
                                      </p:tavLst>
                                    </p:anim>
                                    <p:animEffect transition="in" filter="fade">
                                      <p:cBhvr>
                                        <p:cTn id="97" dur="500"/>
                                        <p:tgtEl>
                                          <p:spTgt spid="57"/>
                                        </p:tgtEl>
                                      </p:cBhvr>
                                    </p:animEffect>
                                  </p:childTnLst>
                                </p:cTn>
                              </p:par>
                            </p:childTnLst>
                          </p:cTn>
                        </p:par>
                        <p:par>
                          <p:cTn id="98" fill="hold">
                            <p:stCondLst>
                              <p:cond delay="8000"/>
                            </p:stCondLst>
                            <p:childTnLst>
                              <p:par>
                                <p:cTn id="99" presetID="22" presetClass="entr" presetSubtype="1" fill="hold" grpId="0" nodeType="afterEffect">
                                  <p:stCondLst>
                                    <p:cond delay="0"/>
                                  </p:stCondLst>
                                  <p:childTnLst>
                                    <p:set>
                                      <p:cBhvr>
                                        <p:cTn id="100" dur="1" fill="hold">
                                          <p:stCondLst>
                                            <p:cond delay="0"/>
                                          </p:stCondLst>
                                        </p:cTn>
                                        <p:tgtEl>
                                          <p:spTgt spid="47"/>
                                        </p:tgtEl>
                                        <p:attrNameLst>
                                          <p:attrName>style.visibility</p:attrName>
                                        </p:attrNameLst>
                                      </p:cBhvr>
                                      <p:to>
                                        <p:strVal val="visible"/>
                                      </p:to>
                                    </p:set>
                                    <p:animEffect transition="in" filter="wipe(up)">
                                      <p:cBhvr>
                                        <p:cTn id="101" dur="500"/>
                                        <p:tgtEl>
                                          <p:spTgt spid="47"/>
                                        </p:tgtEl>
                                      </p:cBhvr>
                                    </p:animEffect>
                                  </p:childTnLst>
                                </p:cTn>
                              </p:par>
                            </p:childTnLst>
                          </p:cTn>
                        </p:par>
                        <p:par>
                          <p:cTn id="102" fill="hold">
                            <p:stCondLst>
                              <p:cond delay="8500"/>
                            </p:stCondLst>
                            <p:childTnLst>
                              <p:par>
                                <p:cTn id="103" presetID="16" presetClass="entr" presetSubtype="21" fill="hold" grpId="0" nodeType="afterEffect">
                                  <p:stCondLst>
                                    <p:cond delay="0"/>
                                  </p:stCondLst>
                                  <p:childTnLst>
                                    <p:set>
                                      <p:cBhvr>
                                        <p:cTn id="104" dur="1" fill="hold">
                                          <p:stCondLst>
                                            <p:cond delay="0"/>
                                          </p:stCondLst>
                                        </p:cTn>
                                        <p:tgtEl>
                                          <p:spTgt spid="61"/>
                                        </p:tgtEl>
                                        <p:attrNameLst>
                                          <p:attrName>style.visibility</p:attrName>
                                        </p:attrNameLst>
                                      </p:cBhvr>
                                      <p:to>
                                        <p:strVal val="visible"/>
                                      </p:to>
                                    </p:set>
                                    <p:animEffect transition="in" filter="barn(inVertical)">
                                      <p:cBhvr>
                                        <p:cTn id="105" dur="500"/>
                                        <p:tgtEl>
                                          <p:spTgt spid="61"/>
                                        </p:tgtEl>
                                      </p:cBhvr>
                                    </p:animEffect>
                                  </p:childTnLst>
                                </p:cTn>
                              </p:par>
                            </p:childTnLst>
                          </p:cTn>
                        </p:par>
                        <p:par>
                          <p:cTn id="106" fill="hold">
                            <p:stCondLst>
                              <p:cond delay="9000"/>
                            </p:stCondLst>
                            <p:childTnLst>
                              <p:par>
                                <p:cTn id="107" presetID="16" presetClass="entr" presetSubtype="21" fill="hold" grpId="0" nodeType="afterEffect">
                                  <p:stCondLst>
                                    <p:cond delay="0"/>
                                  </p:stCondLst>
                                  <p:childTnLst>
                                    <p:set>
                                      <p:cBhvr>
                                        <p:cTn id="108" dur="1" fill="hold">
                                          <p:stCondLst>
                                            <p:cond delay="0"/>
                                          </p:stCondLst>
                                        </p:cTn>
                                        <p:tgtEl>
                                          <p:spTgt spid="71"/>
                                        </p:tgtEl>
                                        <p:attrNameLst>
                                          <p:attrName>style.visibility</p:attrName>
                                        </p:attrNameLst>
                                      </p:cBhvr>
                                      <p:to>
                                        <p:strVal val="visible"/>
                                      </p:to>
                                    </p:set>
                                    <p:animEffect transition="in" filter="barn(inVertical)">
                                      <p:cBhvr>
                                        <p:cTn id="109" dur="500"/>
                                        <p:tgtEl>
                                          <p:spTgt spid="71"/>
                                        </p:tgtEl>
                                      </p:cBhvr>
                                    </p:animEffect>
                                  </p:childTnLst>
                                </p:cTn>
                              </p:par>
                            </p:childTnLst>
                          </p:cTn>
                        </p:par>
                        <p:par>
                          <p:cTn id="110" fill="hold">
                            <p:stCondLst>
                              <p:cond delay="9500"/>
                            </p:stCondLst>
                            <p:childTnLst>
                              <p:par>
                                <p:cTn id="111" presetID="22" presetClass="entr" presetSubtype="4" fill="hold" grpId="0" nodeType="afterEffect">
                                  <p:stCondLst>
                                    <p:cond delay="0"/>
                                  </p:stCondLst>
                                  <p:childTnLst>
                                    <p:set>
                                      <p:cBhvr>
                                        <p:cTn id="112" dur="1" fill="hold">
                                          <p:stCondLst>
                                            <p:cond delay="0"/>
                                          </p:stCondLst>
                                        </p:cTn>
                                        <p:tgtEl>
                                          <p:spTgt spid="48"/>
                                        </p:tgtEl>
                                        <p:attrNameLst>
                                          <p:attrName>style.visibility</p:attrName>
                                        </p:attrNameLst>
                                      </p:cBhvr>
                                      <p:to>
                                        <p:strVal val="visible"/>
                                      </p:to>
                                    </p:set>
                                    <p:animEffect transition="in" filter="wipe(down)">
                                      <p:cBhvr>
                                        <p:cTn id="113" dur="500"/>
                                        <p:tgtEl>
                                          <p:spTgt spid="48"/>
                                        </p:tgtEl>
                                      </p:cBhvr>
                                    </p:animEffect>
                                  </p:childTnLst>
                                </p:cTn>
                              </p:par>
                              <p:par>
                                <p:cTn id="114" presetID="16" presetClass="entr" presetSubtype="21" fill="hold" grpId="0" nodeType="withEffect">
                                  <p:stCondLst>
                                    <p:cond delay="0"/>
                                  </p:stCondLst>
                                  <p:childTnLst>
                                    <p:set>
                                      <p:cBhvr>
                                        <p:cTn id="115" dur="1" fill="hold">
                                          <p:stCondLst>
                                            <p:cond delay="0"/>
                                          </p:stCondLst>
                                        </p:cTn>
                                        <p:tgtEl>
                                          <p:spTgt spid="68"/>
                                        </p:tgtEl>
                                        <p:attrNameLst>
                                          <p:attrName>style.visibility</p:attrName>
                                        </p:attrNameLst>
                                      </p:cBhvr>
                                      <p:to>
                                        <p:strVal val="visible"/>
                                      </p:to>
                                    </p:set>
                                    <p:animEffect transition="in" filter="barn(inVertical)">
                                      <p:cBhvr>
                                        <p:cTn id="116" dur="500"/>
                                        <p:tgtEl>
                                          <p:spTgt spid="68"/>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54"/>
                                        </p:tgtEl>
                                        <p:attrNameLst>
                                          <p:attrName>style.visibility</p:attrName>
                                        </p:attrNameLst>
                                      </p:cBhvr>
                                      <p:to>
                                        <p:strVal val="visible"/>
                                      </p:to>
                                    </p:set>
                                    <p:anim calcmode="lin" valueType="num">
                                      <p:cBhvr>
                                        <p:cTn id="120" dur="500" fill="hold"/>
                                        <p:tgtEl>
                                          <p:spTgt spid="54"/>
                                        </p:tgtEl>
                                        <p:attrNameLst>
                                          <p:attrName>ppt_w</p:attrName>
                                        </p:attrNameLst>
                                      </p:cBhvr>
                                      <p:tavLst>
                                        <p:tav tm="0">
                                          <p:val>
                                            <p:fltVal val="0"/>
                                          </p:val>
                                        </p:tav>
                                        <p:tav tm="100000">
                                          <p:val>
                                            <p:strVal val="#ppt_w"/>
                                          </p:val>
                                        </p:tav>
                                      </p:tavLst>
                                    </p:anim>
                                    <p:anim calcmode="lin" valueType="num">
                                      <p:cBhvr>
                                        <p:cTn id="121" dur="500" fill="hold"/>
                                        <p:tgtEl>
                                          <p:spTgt spid="54"/>
                                        </p:tgtEl>
                                        <p:attrNameLst>
                                          <p:attrName>ppt_h</p:attrName>
                                        </p:attrNameLst>
                                      </p:cBhvr>
                                      <p:tavLst>
                                        <p:tav tm="0">
                                          <p:val>
                                            <p:fltVal val="0"/>
                                          </p:val>
                                        </p:tav>
                                        <p:tav tm="100000">
                                          <p:val>
                                            <p:strVal val="#ppt_h"/>
                                          </p:val>
                                        </p:tav>
                                      </p:tavLst>
                                    </p:anim>
                                    <p:animEffect transition="in" filter="fade">
                                      <p:cBhvr>
                                        <p:cTn id="122" dur="500"/>
                                        <p:tgtEl>
                                          <p:spTgt spid="54"/>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58"/>
                                        </p:tgtEl>
                                        <p:attrNameLst>
                                          <p:attrName>style.visibility</p:attrName>
                                        </p:attrNameLst>
                                      </p:cBhvr>
                                      <p:to>
                                        <p:strVal val="visible"/>
                                      </p:to>
                                    </p:set>
                                    <p:anim calcmode="lin" valueType="num">
                                      <p:cBhvr>
                                        <p:cTn id="125" dur="500" fill="hold"/>
                                        <p:tgtEl>
                                          <p:spTgt spid="58"/>
                                        </p:tgtEl>
                                        <p:attrNameLst>
                                          <p:attrName>ppt_w</p:attrName>
                                        </p:attrNameLst>
                                      </p:cBhvr>
                                      <p:tavLst>
                                        <p:tav tm="0">
                                          <p:val>
                                            <p:fltVal val="0"/>
                                          </p:val>
                                        </p:tav>
                                        <p:tav tm="100000">
                                          <p:val>
                                            <p:strVal val="#ppt_w"/>
                                          </p:val>
                                        </p:tav>
                                      </p:tavLst>
                                    </p:anim>
                                    <p:anim calcmode="lin" valueType="num">
                                      <p:cBhvr>
                                        <p:cTn id="126" dur="500" fill="hold"/>
                                        <p:tgtEl>
                                          <p:spTgt spid="58"/>
                                        </p:tgtEl>
                                        <p:attrNameLst>
                                          <p:attrName>ppt_h</p:attrName>
                                        </p:attrNameLst>
                                      </p:cBhvr>
                                      <p:tavLst>
                                        <p:tav tm="0">
                                          <p:val>
                                            <p:fltVal val="0"/>
                                          </p:val>
                                        </p:tav>
                                        <p:tav tm="100000">
                                          <p:val>
                                            <p:strVal val="#ppt_h"/>
                                          </p:val>
                                        </p:tav>
                                      </p:tavLst>
                                    </p:anim>
                                    <p:animEffect transition="in" filter="fade">
                                      <p:cBhvr>
                                        <p:cTn id="127" dur="500"/>
                                        <p:tgtEl>
                                          <p:spTgt spid="58"/>
                                        </p:tgtEl>
                                      </p:cBhvr>
                                    </p:animEffect>
                                  </p:childTnLst>
                                </p:cTn>
                              </p:par>
                            </p:childTnLst>
                          </p:cTn>
                        </p:par>
                        <p:par>
                          <p:cTn id="128" fill="hold">
                            <p:stCondLst>
                              <p:cond delay="10500"/>
                            </p:stCondLst>
                            <p:childTnLst>
                              <p:par>
                                <p:cTn id="129" presetID="22" presetClass="entr" presetSubtype="4" fill="hold" grpId="0" nodeType="afterEffect">
                                  <p:stCondLst>
                                    <p:cond delay="0"/>
                                  </p:stCondLst>
                                  <p:childTnLst>
                                    <p:set>
                                      <p:cBhvr>
                                        <p:cTn id="130" dur="1" fill="hold">
                                          <p:stCondLst>
                                            <p:cond delay="0"/>
                                          </p:stCondLst>
                                        </p:cTn>
                                        <p:tgtEl>
                                          <p:spTgt spid="70"/>
                                        </p:tgtEl>
                                        <p:attrNameLst>
                                          <p:attrName>style.visibility</p:attrName>
                                        </p:attrNameLst>
                                      </p:cBhvr>
                                      <p:to>
                                        <p:strVal val="visible"/>
                                      </p:to>
                                    </p:set>
                                    <p:animEffect transition="in" filter="wipe(down)">
                                      <p:cBhvr>
                                        <p:cTn id="131" dur="500"/>
                                        <p:tgtEl>
                                          <p:spTgt spid="70"/>
                                        </p:tgtEl>
                                      </p:cBhvr>
                                    </p:animEffect>
                                  </p:childTnLst>
                                </p:cTn>
                              </p:par>
                            </p:childTnLst>
                          </p:cTn>
                        </p:par>
                        <p:par>
                          <p:cTn id="132" fill="hold">
                            <p:stCondLst>
                              <p:cond delay="11000"/>
                            </p:stCondLst>
                            <p:childTnLst>
                              <p:par>
                                <p:cTn id="133" presetID="22" presetClass="entr" presetSubtype="4" fill="hold" grpId="0" nodeType="afterEffect">
                                  <p:stCondLst>
                                    <p:cond delay="0"/>
                                  </p:stCondLst>
                                  <p:childTnLst>
                                    <p:set>
                                      <p:cBhvr>
                                        <p:cTn id="134" dur="1" fill="hold">
                                          <p:stCondLst>
                                            <p:cond delay="0"/>
                                          </p:stCondLst>
                                        </p:cTn>
                                        <p:tgtEl>
                                          <p:spTgt spid="65"/>
                                        </p:tgtEl>
                                        <p:attrNameLst>
                                          <p:attrName>style.visibility</p:attrName>
                                        </p:attrNameLst>
                                      </p:cBhvr>
                                      <p:to>
                                        <p:strVal val="visible"/>
                                      </p:to>
                                    </p:set>
                                    <p:animEffect transition="in" filter="wipe(down)">
                                      <p:cBhvr>
                                        <p:cTn id="135" dur="500"/>
                                        <p:tgtEl>
                                          <p:spTgt spid="65"/>
                                        </p:tgtEl>
                                      </p:cBhvr>
                                    </p:animEffect>
                                  </p:childTnLst>
                                </p:cTn>
                              </p:par>
                            </p:childTnLst>
                          </p:cTn>
                        </p:par>
                        <p:par>
                          <p:cTn id="136" fill="hold">
                            <p:stCondLst>
                              <p:cond delay="11500"/>
                            </p:stCondLst>
                            <p:childTnLst>
                              <p:par>
                                <p:cTn id="137" presetID="22" presetClass="entr" presetSubtype="4" fill="hold" grpId="0" nodeType="afterEffect">
                                  <p:stCondLst>
                                    <p:cond delay="0"/>
                                  </p:stCondLst>
                                  <p:childTnLst>
                                    <p:set>
                                      <p:cBhvr>
                                        <p:cTn id="138" dur="1" fill="hold">
                                          <p:stCondLst>
                                            <p:cond delay="0"/>
                                          </p:stCondLst>
                                        </p:cTn>
                                        <p:tgtEl>
                                          <p:spTgt spid="72"/>
                                        </p:tgtEl>
                                        <p:attrNameLst>
                                          <p:attrName>style.visibility</p:attrName>
                                        </p:attrNameLst>
                                      </p:cBhvr>
                                      <p:to>
                                        <p:strVal val="visible"/>
                                      </p:to>
                                    </p:set>
                                    <p:animEffect transition="in" filter="wipe(down)">
                                      <p:cBhvr>
                                        <p:cTn id="139" dur="500"/>
                                        <p:tgtEl>
                                          <p:spTgt spid="72"/>
                                        </p:tgtEl>
                                      </p:cBhvr>
                                    </p:animEffect>
                                  </p:childTnLst>
                                </p:cTn>
                              </p:par>
                            </p:childTnLst>
                          </p:cTn>
                        </p:par>
                        <p:par>
                          <p:cTn id="140" fill="hold">
                            <p:stCondLst>
                              <p:cond delay="12000"/>
                            </p:stCondLst>
                            <p:childTnLst>
                              <p:par>
                                <p:cTn id="141" presetID="22" presetClass="entr" presetSubtype="1" fill="hold" grpId="0" nodeType="afterEffect">
                                  <p:stCondLst>
                                    <p:cond delay="0"/>
                                  </p:stCondLst>
                                  <p:childTnLst>
                                    <p:set>
                                      <p:cBhvr>
                                        <p:cTn id="142" dur="1" fill="hold">
                                          <p:stCondLst>
                                            <p:cond delay="0"/>
                                          </p:stCondLst>
                                        </p:cTn>
                                        <p:tgtEl>
                                          <p:spTgt spid="74"/>
                                        </p:tgtEl>
                                        <p:attrNameLst>
                                          <p:attrName>style.visibility</p:attrName>
                                        </p:attrNameLst>
                                      </p:cBhvr>
                                      <p:to>
                                        <p:strVal val="visible"/>
                                      </p:to>
                                    </p:set>
                                    <p:animEffect transition="in" filter="wipe(up)">
                                      <p:cBhvr>
                                        <p:cTn id="143" dur="500"/>
                                        <p:tgtEl>
                                          <p:spTgt spid="74"/>
                                        </p:tgtEl>
                                      </p:cBhvr>
                                    </p:animEffect>
                                  </p:childTnLst>
                                </p:cTn>
                              </p:par>
                            </p:childTnLst>
                          </p:cTn>
                        </p:par>
                        <p:par>
                          <p:cTn id="144" fill="hold">
                            <p:stCondLst>
                              <p:cond delay="12500"/>
                            </p:stCondLst>
                            <p:childTnLst>
                              <p:par>
                                <p:cTn id="145" presetID="22" presetClass="entr" presetSubtype="1" fill="hold" grpId="0" nodeType="afterEffect">
                                  <p:stCondLst>
                                    <p:cond delay="0"/>
                                  </p:stCondLst>
                                  <p:childTnLst>
                                    <p:set>
                                      <p:cBhvr>
                                        <p:cTn id="146" dur="1" fill="hold">
                                          <p:stCondLst>
                                            <p:cond delay="0"/>
                                          </p:stCondLst>
                                        </p:cTn>
                                        <p:tgtEl>
                                          <p:spTgt spid="73"/>
                                        </p:tgtEl>
                                        <p:attrNameLst>
                                          <p:attrName>style.visibility</p:attrName>
                                        </p:attrNameLst>
                                      </p:cBhvr>
                                      <p:to>
                                        <p:strVal val="visible"/>
                                      </p:to>
                                    </p:set>
                                    <p:animEffect transition="in" filter="wipe(up)">
                                      <p:cBhvr>
                                        <p:cTn id="147" dur="500"/>
                                        <p:tgtEl>
                                          <p:spTgt spid="73"/>
                                        </p:tgtEl>
                                      </p:cBhvr>
                                    </p:animEffect>
                                  </p:childTnLst>
                                </p:cTn>
                              </p:par>
                            </p:childTnLst>
                          </p:cTn>
                        </p:par>
                        <p:par>
                          <p:cTn id="148" fill="hold">
                            <p:stCondLst>
                              <p:cond delay="13000"/>
                            </p:stCondLst>
                            <p:childTnLst>
                              <p:par>
                                <p:cTn id="149" presetID="22" presetClass="entr" presetSubtype="1" fill="hold" grpId="0" nodeType="afterEffect">
                                  <p:stCondLst>
                                    <p:cond delay="0"/>
                                  </p:stCondLst>
                                  <p:childTnLst>
                                    <p:set>
                                      <p:cBhvr>
                                        <p:cTn id="150" dur="1" fill="hold">
                                          <p:stCondLst>
                                            <p:cond delay="0"/>
                                          </p:stCondLst>
                                        </p:cTn>
                                        <p:tgtEl>
                                          <p:spTgt spid="75"/>
                                        </p:tgtEl>
                                        <p:attrNameLst>
                                          <p:attrName>style.visibility</p:attrName>
                                        </p:attrNameLst>
                                      </p:cBhvr>
                                      <p:to>
                                        <p:strVal val="visible"/>
                                      </p:to>
                                    </p:set>
                                    <p:animEffect transition="in" filter="wipe(up)">
                                      <p:cBhvr>
                                        <p:cTn id="151"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2" grpId="0" animBg="1"/>
      <p:bldP spid="43" grpId="0" animBg="1"/>
      <p:bldP spid="44" grpId="0" animBg="1"/>
      <p:bldP spid="45" grpId="0" animBg="1"/>
      <p:bldP spid="46" grpId="0" animBg="1"/>
      <p:bldP spid="47" grpId="0" animBg="1"/>
      <p:bldP spid="48" grpId="0" animBg="1"/>
      <p:bldP spid="50" grpId="0"/>
      <p:bldP spid="51" grpId="0" animBg="1"/>
      <p:bldP spid="52" grpId="0" animBg="1"/>
      <p:bldP spid="53" grpId="0" animBg="1"/>
      <p:bldP spid="54" grpId="0" animBg="1"/>
      <p:bldP spid="55" grpId="0" animBg="1"/>
      <p:bldP spid="56" grpId="0" animBg="1"/>
      <p:bldP spid="57" grpId="0" animBg="1"/>
      <p:bldP spid="58" grpId="0" animBg="1"/>
      <p:bldP spid="59" grpId="0"/>
      <p:bldP spid="60" grpId="0"/>
      <p:bldP spid="61" grpId="0"/>
      <p:bldP spid="62" grpId="0"/>
      <p:bldP spid="63" grpId="0"/>
      <p:bldP spid="64" grpId="0"/>
      <p:bldP spid="65" grpId="0"/>
      <p:bldP spid="66" grpId="0"/>
      <p:bldP spid="67" grpId="0"/>
      <p:bldP spid="68" grpId="0"/>
      <p:bldP spid="69" grpId="0"/>
      <p:bldP spid="70" grpId="0" animBg="1"/>
      <p:bldP spid="71" grpId="0"/>
      <p:bldP spid="72" grpId="0"/>
      <p:bldP spid="73" grpId="0"/>
      <p:bldP spid="74" grpId="0" animBg="1"/>
      <p:bldP spid="75"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Puzzle Infographic</a:t>
            </a:r>
            <a:endParaRPr lang="en-US" dirty="0"/>
          </a:p>
        </p:txBody>
      </p:sp>
      <p:sp>
        <p:nvSpPr>
          <p:cNvPr id="3" name="Text Placeholder 2"/>
          <p:cNvSpPr>
            <a:spLocks noGrp="1"/>
          </p:cNvSpPr>
          <p:nvPr>
            <p:ph type="body" sz="half" idx="2"/>
          </p:nvPr>
        </p:nvSpPr>
        <p:spPr/>
        <p:txBody>
          <a:bodyPr/>
          <a:lstStyle/>
          <a:p>
            <a:r>
              <a:rPr lang="en-US" smtClean="0"/>
              <a:t>Puzzle Infographic</a:t>
            </a:r>
            <a:endParaRPr lang="en-US" dirty="0"/>
          </a:p>
        </p:txBody>
      </p:sp>
      <p:grpSp>
        <p:nvGrpSpPr>
          <p:cNvPr id="35" name="Group 34"/>
          <p:cNvGrpSpPr/>
          <p:nvPr/>
        </p:nvGrpSpPr>
        <p:grpSpPr>
          <a:xfrm>
            <a:off x="3944149" y="4873179"/>
            <a:ext cx="993297" cy="994221"/>
            <a:chOff x="3944145" y="3929799"/>
            <a:chExt cx="993297" cy="994221"/>
          </a:xfrm>
        </p:grpSpPr>
        <p:sp>
          <p:nvSpPr>
            <p:cNvPr id="36" name="Freeform 77"/>
            <p:cNvSpPr>
              <a:spLocks/>
            </p:cNvSpPr>
            <p:nvPr/>
          </p:nvSpPr>
          <p:spPr bwMode="auto">
            <a:xfrm rot="16200000">
              <a:off x="3943683" y="3930261"/>
              <a:ext cx="994221" cy="993297"/>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Text Placeholder 3"/>
            <p:cNvSpPr txBox="1">
              <a:spLocks/>
            </p:cNvSpPr>
            <p:nvPr/>
          </p:nvSpPr>
          <p:spPr>
            <a:xfrm>
              <a:off x="4463894" y="4405594"/>
              <a:ext cx="208390" cy="246221"/>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1600" dirty="0" smtClean="0">
                  <a:solidFill>
                    <a:schemeClr val="bg1"/>
                  </a:solidFill>
                </a:rPr>
                <a:t>01</a:t>
              </a:r>
              <a:endParaRPr kumimoji="0" lang="en-US" sz="1600" b="1" i="0" u="none" strike="noStrike" kern="1200" cap="none" spc="0" normalizeH="0" baseline="0" noProof="0" dirty="0" smtClean="0">
                <a:ln>
                  <a:noFill/>
                </a:ln>
                <a:solidFill>
                  <a:schemeClr val="bg1"/>
                </a:solidFill>
                <a:effectLst/>
                <a:uLnTx/>
                <a:uFillTx/>
              </a:endParaRPr>
            </a:p>
          </p:txBody>
        </p:sp>
      </p:grpSp>
      <p:grpSp>
        <p:nvGrpSpPr>
          <p:cNvPr id="39" name="Group 38"/>
          <p:cNvGrpSpPr/>
          <p:nvPr/>
        </p:nvGrpSpPr>
        <p:grpSpPr>
          <a:xfrm>
            <a:off x="4206563" y="4141371"/>
            <a:ext cx="993297" cy="994221"/>
            <a:chOff x="4206560" y="3197993"/>
            <a:chExt cx="993297" cy="994221"/>
          </a:xfrm>
        </p:grpSpPr>
        <p:sp>
          <p:nvSpPr>
            <p:cNvPr id="40" name="Freeform 76"/>
            <p:cNvSpPr>
              <a:spLocks/>
            </p:cNvSpPr>
            <p:nvPr/>
          </p:nvSpPr>
          <p:spPr bwMode="auto">
            <a:xfrm rot="16200000">
              <a:off x="4206098" y="3198455"/>
              <a:ext cx="994221" cy="993297"/>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Text Placeholder 3"/>
            <p:cNvSpPr txBox="1">
              <a:spLocks/>
            </p:cNvSpPr>
            <p:nvPr/>
          </p:nvSpPr>
          <p:spPr>
            <a:xfrm>
              <a:off x="4463894" y="3677912"/>
              <a:ext cx="208390" cy="246221"/>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1600" dirty="0" smtClean="0">
                  <a:solidFill>
                    <a:schemeClr val="bg1"/>
                  </a:solidFill>
                </a:rPr>
                <a:t>02</a:t>
              </a:r>
              <a:endParaRPr kumimoji="0" lang="en-US" sz="1600" b="1" i="0" u="none" strike="noStrike" kern="1200" cap="none" spc="0" normalizeH="0" baseline="0" noProof="0" dirty="0" smtClean="0">
                <a:ln>
                  <a:noFill/>
                </a:ln>
                <a:solidFill>
                  <a:schemeClr val="bg1"/>
                </a:solidFill>
                <a:effectLst/>
                <a:uLnTx/>
                <a:uFillTx/>
              </a:endParaRPr>
            </a:p>
          </p:txBody>
        </p:sp>
      </p:grpSp>
      <p:grpSp>
        <p:nvGrpSpPr>
          <p:cNvPr id="42" name="Group 41"/>
          <p:cNvGrpSpPr/>
          <p:nvPr/>
        </p:nvGrpSpPr>
        <p:grpSpPr>
          <a:xfrm>
            <a:off x="3944149" y="3407472"/>
            <a:ext cx="993297" cy="994221"/>
            <a:chOff x="3944145" y="2464094"/>
            <a:chExt cx="993297" cy="994221"/>
          </a:xfrm>
        </p:grpSpPr>
        <p:sp>
          <p:nvSpPr>
            <p:cNvPr id="43" name="Freeform 77"/>
            <p:cNvSpPr>
              <a:spLocks/>
            </p:cNvSpPr>
            <p:nvPr/>
          </p:nvSpPr>
          <p:spPr bwMode="auto">
            <a:xfrm rot="16200000">
              <a:off x="3943683" y="2464556"/>
              <a:ext cx="994221" cy="993297"/>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Text Placeholder 3"/>
            <p:cNvSpPr txBox="1">
              <a:spLocks/>
            </p:cNvSpPr>
            <p:nvPr/>
          </p:nvSpPr>
          <p:spPr>
            <a:xfrm>
              <a:off x="4463894" y="2941896"/>
              <a:ext cx="208390" cy="246221"/>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1600" dirty="0" smtClean="0">
                  <a:solidFill>
                    <a:schemeClr val="bg1"/>
                  </a:solidFill>
                </a:rPr>
                <a:t>03</a:t>
              </a:r>
              <a:endParaRPr kumimoji="0" lang="en-US" sz="1600" b="1" i="0" u="none" strike="noStrike" kern="1200" cap="none" spc="0" normalizeH="0" baseline="0" noProof="0" dirty="0" smtClean="0">
                <a:ln>
                  <a:noFill/>
                </a:ln>
                <a:solidFill>
                  <a:schemeClr val="bg1"/>
                </a:solidFill>
                <a:effectLst/>
                <a:uLnTx/>
                <a:uFillTx/>
              </a:endParaRPr>
            </a:p>
          </p:txBody>
        </p:sp>
      </p:grpSp>
      <p:grpSp>
        <p:nvGrpSpPr>
          <p:cNvPr id="45" name="Group 44"/>
          <p:cNvGrpSpPr/>
          <p:nvPr/>
        </p:nvGrpSpPr>
        <p:grpSpPr>
          <a:xfrm>
            <a:off x="4206563" y="2675796"/>
            <a:ext cx="993297" cy="994221"/>
            <a:chOff x="4206560" y="1732416"/>
            <a:chExt cx="993297" cy="994221"/>
          </a:xfrm>
        </p:grpSpPr>
        <p:sp>
          <p:nvSpPr>
            <p:cNvPr id="46" name="Freeform 76"/>
            <p:cNvSpPr>
              <a:spLocks/>
            </p:cNvSpPr>
            <p:nvPr/>
          </p:nvSpPr>
          <p:spPr bwMode="auto">
            <a:xfrm rot="16200000">
              <a:off x="4206098" y="1732878"/>
              <a:ext cx="994221" cy="993297"/>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Text Placeholder 3"/>
            <p:cNvSpPr txBox="1">
              <a:spLocks/>
            </p:cNvSpPr>
            <p:nvPr/>
          </p:nvSpPr>
          <p:spPr>
            <a:xfrm>
              <a:off x="4463894" y="2196850"/>
              <a:ext cx="208390" cy="246221"/>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1600" dirty="0" smtClean="0">
                  <a:solidFill>
                    <a:schemeClr val="bg1"/>
                  </a:solidFill>
                </a:rPr>
                <a:t>04</a:t>
              </a:r>
              <a:endParaRPr kumimoji="0" lang="en-US" sz="1600" b="1" i="0" u="none" strike="noStrike" kern="1200" cap="none" spc="0" normalizeH="0" baseline="0" noProof="0" dirty="0" smtClean="0">
                <a:ln>
                  <a:noFill/>
                </a:ln>
                <a:solidFill>
                  <a:schemeClr val="bg1"/>
                </a:solidFill>
                <a:effectLst/>
                <a:uLnTx/>
                <a:uFillTx/>
              </a:endParaRPr>
            </a:p>
          </p:txBody>
        </p:sp>
      </p:grpSp>
      <p:grpSp>
        <p:nvGrpSpPr>
          <p:cNvPr id="48" name="Group 47"/>
          <p:cNvGrpSpPr/>
          <p:nvPr/>
        </p:nvGrpSpPr>
        <p:grpSpPr>
          <a:xfrm>
            <a:off x="3944149" y="1944117"/>
            <a:ext cx="993297" cy="994221"/>
            <a:chOff x="3944145" y="1000738"/>
            <a:chExt cx="993297" cy="994221"/>
          </a:xfrm>
        </p:grpSpPr>
        <p:sp>
          <p:nvSpPr>
            <p:cNvPr id="49" name="Freeform 77"/>
            <p:cNvSpPr>
              <a:spLocks/>
            </p:cNvSpPr>
            <p:nvPr/>
          </p:nvSpPr>
          <p:spPr bwMode="auto">
            <a:xfrm rot="16200000">
              <a:off x="3943683" y="1001200"/>
              <a:ext cx="994221" cy="993297"/>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5"/>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Text Placeholder 3"/>
            <p:cNvSpPr txBox="1">
              <a:spLocks/>
            </p:cNvSpPr>
            <p:nvPr/>
          </p:nvSpPr>
          <p:spPr>
            <a:xfrm>
              <a:off x="4476887" y="1493846"/>
              <a:ext cx="208390" cy="246221"/>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1" eaLnBrk="1" fontAlgn="auto" latinLnBrk="0" hangingPunct="1">
                <a:lnSpc>
                  <a:spcPct val="100000"/>
                </a:lnSpc>
                <a:spcBef>
                  <a:spcPct val="20000"/>
                </a:spcBef>
                <a:spcAft>
                  <a:spcPts val="0"/>
                </a:spcAft>
                <a:buClrTx/>
                <a:buSzTx/>
                <a:buFont typeface="Arial" pitchFamily="34" charset="0"/>
                <a:buNone/>
                <a:tabLst/>
                <a:defRPr/>
              </a:pPr>
              <a:r>
                <a:rPr lang="en-US" sz="1600" dirty="0" smtClean="0">
                  <a:solidFill>
                    <a:schemeClr val="bg1"/>
                  </a:solidFill>
                </a:rPr>
                <a:t>05</a:t>
              </a:r>
              <a:endParaRPr kumimoji="0" lang="en-US" sz="1600" b="1" i="0" u="none" strike="noStrike" kern="1200" cap="none" spc="0" normalizeH="0" baseline="0" noProof="0" dirty="0" smtClean="0">
                <a:ln>
                  <a:noFill/>
                </a:ln>
                <a:solidFill>
                  <a:schemeClr val="bg1"/>
                </a:solidFill>
                <a:effectLst/>
                <a:uLnTx/>
                <a:uFillTx/>
              </a:endParaRPr>
            </a:p>
          </p:txBody>
        </p:sp>
      </p:grpSp>
      <p:grpSp>
        <p:nvGrpSpPr>
          <p:cNvPr id="51" name="Group 50"/>
          <p:cNvGrpSpPr/>
          <p:nvPr/>
        </p:nvGrpSpPr>
        <p:grpSpPr>
          <a:xfrm>
            <a:off x="5250661" y="2959033"/>
            <a:ext cx="2365407" cy="630942"/>
            <a:chOff x="2282793" y="1803234"/>
            <a:chExt cx="2365407" cy="630942"/>
          </a:xfrm>
        </p:grpSpPr>
        <p:sp>
          <p:nvSpPr>
            <p:cNvPr id="52" name="TextBox 51"/>
            <p:cNvSpPr txBox="1"/>
            <p:nvPr/>
          </p:nvSpPr>
          <p:spPr>
            <a:xfrm>
              <a:off x="2282794" y="1972511"/>
              <a:ext cx="2365406" cy="461665"/>
            </a:xfrm>
            <a:prstGeom prst="rect">
              <a:avLst/>
            </a:prstGeom>
            <a:noFill/>
          </p:spPr>
          <p:txBody>
            <a:bodyPr wrap="square" lIns="0" tIns="0" rIns="0" bIns="0" rtlCol="0">
              <a:spAutoFit/>
            </a:bodyPr>
            <a:lstStyle/>
            <a:p>
              <a:r>
                <a:rPr lang="en-US" sz="1000" dirty="0" smtClean="0">
                  <a:solidFill>
                    <a:schemeClr val="tx1">
                      <a:lumMod val="50000"/>
                      <a:lumOff val="50000"/>
                    </a:schemeClr>
                  </a:solidFill>
                </a:rPr>
                <a:t>There are many variations of passages of lorem ipsum but the majority have suffered alteration by injected humour randomized.</a:t>
              </a:r>
              <a:endParaRPr lang="en-US" sz="1000" dirty="0">
                <a:solidFill>
                  <a:schemeClr val="tx1">
                    <a:lumMod val="50000"/>
                    <a:lumOff val="50000"/>
                  </a:schemeClr>
                </a:solidFill>
              </a:endParaRPr>
            </a:p>
          </p:txBody>
        </p:sp>
        <p:sp>
          <p:nvSpPr>
            <p:cNvPr id="53" name="TextBox 52"/>
            <p:cNvSpPr txBox="1"/>
            <p:nvPr/>
          </p:nvSpPr>
          <p:spPr>
            <a:xfrm>
              <a:off x="2282793" y="1803234"/>
              <a:ext cx="897682" cy="169277"/>
            </a:xfrm>
            <a:prstGeom prst="rect">
              <a:avLst/>
            </a:prstGeom>
            <a:noFill/>
          </p:spPr>
          <p:txBody>
            <a:bodyPr wrap="none" lIns="0" tIns="0" rIns="0" bIns="0" rtlCol="0" anchor="t">
              <a:spAutoFit/>
            </a:bodyPr>
            <a:lstStyle/>
            <a:p>
              <a:r>
                <a:rPr lang="en-US" sz="1100" b="1" dirty="0">
                  <a:solidFill>
                    <a:schemeClr val="accent4"/>
                  </a:solidFill>
                </a:rPr>
                <a:t>Title Goes Here</a:t>
              </a:r>
              <a:endParaRPr lang="en-US" sz="1100" dirty="0">
                <a:solidFill>
                  <a:schemeClr val="accent4"/>
                </a:solidFill>
              </a:endParaRPr>
            </a:p>
          </p:txBody>
        </p:sp>
      </p:grpSp>
      <p:grpSp>
        <p:nvGrpSpPr>
          <p:cNvPr id="54" name="Group 53"/>
          <p:cNvGrpSpPr/>
          <p:nvPr/>
        </p:nvGrpSpPr>
        <p:grpSpPr>
          <a:xfrm>
            <a:off x="1581945" y="2224543"/>
            <a:ext cx="2311400" cy="630942"/>
            <a:chOff x="665480" y="3177254"/>
            <a:chExt cx="2311400" cy="630942"/>
          </a:xfrm>
        </p:grpSpPr>
        <p:sp>
          <p:nvSpPr>
            <p:cNvPr id="55" name="TextBox 54"/>
            <p:cNvSpPr txBox="1"/>
            <p:nvPr/>
          </p:nvSpPr>
          <p:spPr>
            <a:xfrm>
              <a:off x="665480" y="3346531"/>
              <a:ext cx="2311400" cy="461665"/>
            </a:xfrm>
            <a:prstGeom prst="rect">
              <a:avLst/>
            </a:prstGeom>
            <a:noFill/>
          </p:spPr>
          <p:txBody>
            <a:bodyPr wrap="square" lIns="0" tIns="0" rIns="0" bIns="0" rtlCol="0">
              <a:spAutoFit/>
            </a:bodyPr>
            <a:lstStyle/>
            <a:p>
              <a:pPr algn="r"/>
              <a:r>
                <a:rPr lang="en-US" sz="1000" dirty="0">
                  <a:solidFill>
                    <a:schemeClr val="tx1">
                      <a:lumMod val="50000"/>
                      <a:lumOff val="50000"/>
                    </a:schemeClr>
                  </a:solidFill>
                </a:rPr>
                <a:t>There are many variations of passages of lorem ipsum but the majority have suffered alteration by injected humour randomized.</a:t>
              </a:r>
            </a:p>
          </p:txBody>
        </p:sp>
        <p:sp>
          <p:nvSpPr>
            <p:cNvPr id="56" name="TextBox 55"/>
            <p:cNvSpPr txBox="1"/>
            <p:nvPr/>
          </p:nvSpPr>
          <p:spPr>
            <a:xfrm>
              <a:off x="2079198" y="3177254"/>
              <a:ext cx="897682" cy="169277"/>
            </a:xfrm>
            <a:prstGeom prst="rect">
              <a:avLst/>
            </a:prstGeom>
            <a:noFill/>
          </p:spPr>
          <p:txBody>
            <a:bodyPr wrap="none" lIns="0" tIns="0" rIns="0" bIns="0" rtlCol="0" anchor="t">
              <a:spAutoFit/>
            </a:bodyPr>
            <a:lstStyle/>
            <a:p>
              <a:pPr algn="r"/>
              <a:r>
                <a:rPr lang="en-US" sz="1100" b="1" dirty="0">
                  <a:solidFill>
                    <a:schemeClr val="accent5"/>
                  </a:solidFill>
                </a:rPr>
                <a:t>Title Goes Here</a:t>
              </a:r>
              <a:endParaRPr lang="en-US" sz="1100" dirty="0">
                <a:solidFill>
                  <a:schemeClr val="accent5"/>
                </a:solidFill>
              </a:endParaRPr>
            </a:p>
          </p:txBody>
        </p:sp>
      </p:grpSp>
      <p:grpSp>
        <p:nvGrpSpPr>
          <p:cNvPr id="57" name="Group 56"/>
          <p:cNvGrpSpPr/>
          <p:nvPr/>
        </p:nvGrpSpPr>
        <p:grpSpPr>
          <a:xfrm>
            <a:off x="5250661" y="4428929"/>
            <a:ext cx="2365407" cy="630942"/>
            <a:chOff x="2282793" y="1803234"/>
            <a:chExt cx="2365407" cy="630942"/>
          </a:xfrm>
        </p:grpSpPr>
        <p:sp>
          <p:nvSpPr>
            <p:cNvPr id="58" name="TextBox 57"/>
            <p:cNvSpPr txBox="1"/>
            <p:nvPr/>
          </p:nvSpPr>
          <p:spPr>
            <a:xfrm>
              <a:off x="2282794" y="1972511"/>
              <a:ext cx="2365406" cy="461665"/>
            </a:xfrm>
            <a:prstGeom prst="rect">
              <a:avLst/>
            </a:prstGeom>
            <a:noFill/>
          </p:spPr>
          <p:txBody>
            <a:bodyPr wrap="square" lIns="0" tIns="0" rIns="0" bIns="0" rtlCol="0">
              <a:spAutoFit/>
            </a:bodyPr>
            <a:lstStyle/>
            <a:p>
              <a:r>
                <a:rPr lang="en-US" sz="1000" dirty="0" smtClean="0">
                  <a:solidFill>
                    <a:schemeClr val="tx1">
                      <a:lumMod val="50000"/>
                      <a:lumOff val="50000"/>
                    </a:schemeClr>
                  </a:solidFill>
                </a:rPr>
                <a:t>There are many variations of passages of lorem ipsum but the majority have suffered alteration by injected humour randomized.</a:t>
              </a:r>
              <a:endParaRPr lang="en-US" sz="1000" dirty="0">
                <a:solidFill>
                  <a:schemeClr val="tx1">
                    <a:lumMod val="50000"/>
                    <a:lumOff val="50000"/>
                  </a:schemeClr>
                </a:solidFill>
              </a:endParaRPr>
            </a:p>
          </p:txBody>
        </p:sp>
        <p:sp>
          <p:nvSpPr>
            <p:cNvPr id="59" name="TextBox 58"/>
            <p:cNvSpPr txBox="1"/>
            <p:nvPr/>
          </p:nvSpPr>
          <p:spPr>
            <a:xfrm>
              <a:off x="2282793" y="1803234"/>
              <a:ext cx="897682" cy="169277"/>
            </a:xfrm>
            <a:prstGeom prst="rect">
              <a:avLst/>
            </a:prstGeom>
            <a:noFill/>
          </p:spPr>
          <p:txBody>
            <a:bodyPr wrap="none" lIns="0" tIns="0" rIns="0" bIns="0" rtlCol="0" anchor="t">
              <a:spAutoFit/>
            </a:bodyPr>
            <a:lstStyle/>
            <a:p>
              <a:r>
                <a:rPr lang="en-US" sz="1100" b="1" dirty="0">
                  <a:solidFill>
                    <a:schemeClr val="accent2"/>
                  </a:solidFill>
                </a:rPr>
                <a:t>Title Goes Here</a:t>
              </a:r>
              <a:endParaRPr lang="en-US" sz="1100" dirty="0">
                <a:solidFill>
                  <a:schemeClr val="accent2"/>
                </a:solidFill>
              </a:endParaRPr>
            </a:p>
          </p:txBody>
        </p:sp>
      </p:grpSp>
      <p:grpSp>
        <p:nvGrpSpPr>
          <p:cNvPr id="60" name="Group 59"/>
          <p:cNvGrpSpPr/>
          <p:nvPr/>
        </p:nvGrpSpPr>
        <p:grpSpPr>
          <a:xfrm>
            <a:off x="1581945" y="3694439"/>
            <a:ext cx="2311400" cy="630942"/>
            <a:chOff x="665480" y="3177254"/>
            <a:chExt cx="2311400" cy="630942"/>
          </a:xfrm>
        </p:grpSpPr>
        <p:sp>
          <p:nvSpPr>
            <p:cNvPr id="61" name="TextBox 60"/>
            <p:cNvSpPr txBox="1"/>
            <p:nvPr/>
          </p:nvSpPr>
          <p:spPr>
            <a:xfrm>
              <a:off x="665480" y="3346531"/>
              <a:ext cx="2311400" cy="461665"/>
            </a:xfrm>
            <a:prstGeom prst="rect">
              <a:avLst/>
            </a:prstGeom>
            <a:noFill/>
          </p:spPr>
          <p:txBody>
            <a:bodyPr wrap="square" lIns="0" tIns="0" rIns="0" bIns="0" rtlCol="0">
              <a:spAutoFit/>
            </a:bodyPr>
            <a:lstStyle/>
            <a:p>
              <a:pPr algn="r"/>
              <a:r>
                <a:rPr lang="en-US" sz="1000" dirty="0">
                  <a:solidFill>
                    <a:schemeClr val="tx1">
                      <a:lumMod val="50000"/>
                      <a:lumOff val="50000"/>
                    </a:schemeClr>
                  </a:solidFill>
                </a:rPr>
                <a:t>There are many variations of passages of lorem ipsum but the majority have suffered alteration by injected humour randomized.</a:t>
              </a:r>
            </a:p>
          </p:txBody>
        </p:sp>
        <p:sp>
          <p:nvSpPr>
            <p:cNvPr id="62" name="TextBox 61"/>
            <p:cNvSpPr txBox="1"/>
            <p:nvPr/>
          </p:nvSpPr>
          <p:spPr>
            <a:xfrm>
              <a:off x="2079198" y="3177254"/>
              <a:ext cx="897682" cy="169277"/>
            </a:xfrm>
            <a:prstGeom prst="rect">
              <a:avLst/>
            </a:prstGeom>
            <a:noFill/>
          </p:spPr>
          <p:txBody>
            <a:bodyPr wrap="none" lIns="0" tIns="0" rIns="0" bIns="0" rtlCol="0" anchor="t">
              <a:spAutoFit/>
            </a:bodyPr>
            <a:lstStyle/>
            <a:p>
              <a:pPr algn="r"/>
              <a:r>
                <a:rPr lang="en-US" sz="1100" b="1" dirty="0">
                  <a:solidFill>
                    <a:schemeClr val="accent3"/>
                  </a:solidFill>
                </a:rPr>
                <a:t>Title Goes Here</a:t>
              </a:r>
              <a:endParaRPr lang="en-US" sz="1100" dirty="0">
                <a:solidFill>
                  <a:schemeClr val="accent3"/>
                </a:solidFill>
              </a:endParaRPr>
            </a:p>
          </p:txBody>
        </p:sp>
      </p:grpSp>
      <p:grpSp>
        <p:nvGrpSpPr>
          <p:cNvPr id="63" name="Group 62"/>
          <p:cNvGrpSpPr/>
          <p:nvPr/>
        </p:nvGrpSpPr>
        <p:grpSpPr>
          <a:xfrm>
            <a:off x="1581945" y="5156609"/>
            <a:ext cx="2311400" cy="630942"/>
            <a:chOff x="665480" y="3177254"/>
            <a:chExt cx="2311400" cy="630942"/>
          </a:xfrm>
        </p:grpSpPr>
        <p:sp>
          <p:nvSpPr>
            <p:cNvPr id="64" name="TextBox 63"/>
            <p:cNvSpPr txBox="1"/>
            <p:nvPr/>
          </p:nvSpPr>
          <p:spPr>
            <a:xfrm>
              <a:off x="665480" y="3346531"/>
              <a:ext cx="2311400" cy="461665"/>
            </a:xfrm>
            <a:prstGeom prst="rect">
              <a:avLst/>
            </a:prstGeom>
            <a:noFill/>
          </p:spPr>
          <p:txBody>
            <a:bodyPr wrap="square" lIns="0" tIns="0" rIns="0" bIns="0" rtlCol="0">
              <a:spAutoFit/>
            </a:bodyPr>
            <a:lstStyle/>
            <a:p>
              <a:pPr algn="r"/>
              <a:r>
                <a:rPr lang="en-US" sz="1000" dirty="0">
                  <a:solidFill>
                    <a:schemeClr val="tx1">
                      <a:lumMod val="50000"/>
                      <a:lumOff val="50000"/>
                    </a:schemeClr>
                  </a:solidFill>
                </a:rPr>
                <a:t>There are many variations of passages of lorem ipsum but the majority have suffered alteration by injected humour randomized.</a:t>
              </a:r>
            </a:p>
          </p:txBody>
        </p:sp>
        <p:sp>
          <p:nvSpPr>
            <p:cNvPr id="65" name="TextBox 64"/>
            <p:cNvSpPr txBox="1"/>
            <p:nvPr/>
          </p:nvSpPr>
          <p:spPr>
            <a:xfrm>
              <a:off x="2079198" y="3177254"/>
              <a:ext cx="897682" cy="169277"/>
            </a:xfrm>
            <a:prstGeom prst="rect">
              <a:avLst/>
            </a:prstGeom>
            <a:noFill/>
          </p:spPr>
          <p:txBody>
            <a:bodyPr wrap="none" lIns="0" tIns="0" rIns="0" bIns="0" rtlCol="0" anchor="t">
              <a:spAutoFit/>
            </a:bodyPr>
            <a:lstStyle/>
            <a:p>
              <a:pPr algn="r"/>
              <a:r>
                <a:rPr lang="en-US" sz="1100" b="1" dirty="0">
                  <a:solidFill>
                    <a:schemeClr val="accent1"/>
                  </a:solidFill>
                </a:rPr>
                <a:t>Title Goes Here</a:t>
              </a:r>
              <a:endParaRPr lang="en-US" sz="1100" dirty="0">
                <a:solidFill>
                  <a:schemeClr val="accent1"/>
                </a:solidFill>
              </a:endParaRPr>
            </a:p>
          </p:txBody>
        </p:sp>
      </p:grpSp>
    </p:spTree>
    <p:extLst>
      <p:ext uri="{BB962C8B-B14F-4D97-AF65-F5344CB8AC3E}">
        <p14:creationId xmlns="" xmlns:p14="http://schemas.microsoft.com/office/powerpoint/2010/main" val="366045317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8" fill="hold" nodeType="afterEffect">
                                  <p:stCondLst>
                                    <p:cond delay="0"/>
                                  </p:stCondLst>
                                  <p:childTnLst>
                                    <p:set>
                                      <p:cBhvr>
                                        <p:cTn id="11" dur="1" fill="hold">
                                          <p:stCondLst>
                                            <p:cond delay="0"/>
                                          </p:stCondLst>
                                        </p:cTn>
                                        <p:tgtEl>
                                          <p:spTgt spid="63"/>
                                        </p:tgtEl>
                                        <p:attrNameLst>
                                          <p:attrName>style.visibility</p:attrName>
                                        </p:attrNameLst>
                                      </p:cBhvr>
                                      <p:to>
                                        <p:strVal val="visible"/>
                                      </p:to>
                                    </p:set>
                                    <p:anim calcmode="lin" valueType="num">
                                      <p:cBhvr additive="base">
                                        <p:cTn id="12" dur="750" fill="hold"/>
                                        <p:tgtEl>
                                          <p:spTgt spid="63"/>
                                        </p:tgtEl>
                                        <p:attrNameLst>
                                          <p:attrName>ppt_x</p:attrName>
                                        </p:attrNameLst>
                                      </p:cBhvr>
                                      <p:tavLst>
                                        <p:tav tm="0">
                                          <p:val>
                                            <p:strVal val="0-#ppt_w/2"/>
                                          </p:val>
                                        </p:tav>
                                        <p:tav tm="100000">
                                          <p:val>
                                            <p:strVal val="#ppt_x"/>
                                          </p:val>
                                        </p:tav>
                                      </p:tavLst>
                                    </p:anim>
                                    <p:anim calcmode="lin" valueType="num">
                                      <p:cBhvr additive="base">
                                        <p:cTn id="13" dur="750" fill="hold"/>
                                        <p:tgtEl>
                                          <p:spTgt spid="63"/>
                                        </p:tgtEl>
                                        <p:attrNameLst>
                                          <p:attrName>ppt_y</p:attrName>
                                        </p:attrNameLst>
                                      </p:cBhvr>
                                      <p:tavLst>
                                        <p:tav tm="0">
                                          <p:val>
                                            <p:strVal val="#ppt_y"/>
                                          </p:val>
                                        </p:tav>
                                        <p:tav tm="100000">
                                          <p:val>
                                            <p:strVal val="#ppt_y"/>
                                          </p:val>
                                        </p:tav>
                                      </p:tavLst>
                                    </p:anim>
                                  </p:childTnLst>
                                </p:cTn>
                              </p:par>
                            </p:childTnLst>
                          </p:cTn>
                        </p:par>
                        <p:par>
                          <p:cTn id="14" fill="hold">
                            <p:stCondLst>
                              <p:cond delay="1250"/>
                            </p:stCondLst>
                            <p:childTnLst>
                              <p:par>
                                <p:cTn id="15" presetID="2" presetClass="entr" presetSubtype="1"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 calcmode="lin" valueType="num">
                                      <p:cBhvr additive="base">
                                        <p:cTn id="17" dur="500" fill="hold"/>
                                        <p:tgtEl>
                                          <p:spTgt spid="39"/>
                                        </p:tgtEl>
                                        <p:attrNameLst>
                                          <p:attrName>ppt_x</p:attrName>
                                        </p:attrNameLst>
                                      </p:cBhvr>
                                      <p:tavLst>
                                        <p:tav tm="0">
                                          <p:val>
                                            <p:strVal val="#ppt_x"/>
                                          </p:val>
                                        </p:tav>
                                        <p:tav tm="100000">
                                          <p:val>
                                            <p:strVal val="#ppt_x"/>
                                          </p:val>
                                        </p:tav>
                                      </p:tavLst>
                                    </p:anim>
                                    <p:anim calcmode="lin" valueType="num">
                                      <p:cBhvr additive="base">
                                        <p:cTn id="18" dur="500" fill="hold"/>
                                        <p:tgtEl>
                                          <p:spTgt spid="39"/>
                                        </p:tgtEl>
                                        <p:attrNameLst>
                                          <p:attrName>ppt_y</p:attrName>
                                        </p:attrNameLst>
                                      </p:cBhvr>
                                      <p:tavLst>
                                        <p:tav tm="0">
                                          <p:val>
                                            <p:strVal val="0-#ppt_h/2"/>
                                          </p:val>
                                        </p:tav>
                                        <p:tav tm="100000">
                                          <p:val>
                                            <p:strVal val="#ppt_y"/>
                                          </p:val>
                                        </p:tav>
                                      </p:tavLst>
                                    </p:anim>
                                  </p:childTnLst>
                                </p:cTn>
                              </p:par>
                            </p:childTnLst>
                          </p:cTn>
                        </p:par>
                        <p:par>
                          <p:cTn id="19" fill="hold">
                            <p:stCondLst>
                              <p:cond delay="1750"/>
                            </p:stCondLst>
                            <p:childTnLst>
                              <p:par>
                                <p:cTn id="20" presetID="2" presetClass="entr" presetSubtype="2" fill="hold" nodeType="afterEffect">
                                  <p:stCondLst>
                                    <p:cond delay="0"/>
                                  </p:stCondLst>
                                  <p:childTnLst>
                                    <p:set>
                                      <p:cBhvr>
                                        <p:cTn id="21" dur="1" fill="hold">
                                          <p:stCondLst>
                                            <p:cond delay="0"/>
                                          </p:stCondLst>
                                        </p:cTn>
                                        <p:tgtEl>
                                          <p:spTgt spid="57"/>
                                        </p:tgtEl>
                                        <p:attrNameLst>
                                          <p:attrName>style.visibility</p:attrName>
                                        </p:attrNameLst>
                                      </p:cBhvr>
                                      <p:to>
                                        <p:strVal val="visible"/>
                                      </p:to>
                                    </p:set>
                                    <p:anim calcmode="lin" valueType="num">
                                      <p:cBhvr additive="base">
                                        <p:cTn id="22" dur="750" fill="hold"/>
                                        <p:tgtEl>
                                          <p:spTgt spid="57"/>
                                        </p:tgtEl>
                                        <p:attrNameLst>
                                          <p:attrName>ppt_x</p:attrName>
                                        </p:attrNameLst>
                                      </p:cBhvr>
                                      <p:tavLst>
                                        <p:tav tm="0">
                                          <p:val>
                                            <p:strVal val="1+#ppt_w/2"/>
                                          </p:val>
                                        </p:tav>
                                        <p:tav tm="100000">
                                          <p:val>
                                            <p:strVal val="#ppt_x"/>
                                          </p:val>
                                        </p:tav>
                                      </p:tavLst>
                                    </p:anim>
                                    <p:anim calcmode="lin" valueType="num">
                                      <p:cBhvr additive="base">
                                        <p:cTn id="23" dur="750" fill="hold"/>
                                        <p:tgtEl>
                                          <p:spTgt spid="57"/>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2" presetClass="entr" presetSubtype="1" fill="hold" nodeType="afterEffect">
                                  <p:stCondLst>
                                    <p:cond delay="0"/>
                                  </p:stCondLst>
                                  <p:childTnLst>
                                    <p:set>
                                      <p:cBhvr>
                                        <p:cTn id="26" dur="1" fill="hold">
                                          <p:stCondLst>
                                            <p:cond delay="0"/>
                                          </p:stCondLst>
                                        </p:cTn>
                                        <p:tgtEl>
                                          <p:spTgt spid="42"/>
                                        </p:tgtEl>
                                        <p:attrNameLst>
                                          <p:attrName>style.visibility</p:attrName>
                                        </p:attrNameLst>
                                      </p:cBhvr>
                                      <p:to>
                                        <p:strVal val="visible"/>
                                      </p:to>
                                    </p:set>
                                    <p:anim calcmode="lin" valueType="num">
                                      <p:cBhvr additive="base">
                                        <p:cTn id="27" dur="500" fill="hold"/>
                                        <p:tgtEl>
                                          <p:spTgt spid="42"/>
                                        </p:tgtEl>
                                        <p:attrNameLst>
                                          <p:attrName>ppt_x</p:attrName>
                                        </p:attrNameLst>
                                      </p:cBhvr>
                                      <p:tavLst>
                                        <p:tav tm="0">
                                          <p:val>
                                            <p:strVal val="#ppt_x"/>
                                          </p:val>
                                        </p:tav>
                                        <p:tav tm="100000">
                                          <p:val>
                                            <p:strVal val="#ppt_x"/>
                                          </p:val>
                                        </p:tav>
                                      </p:tavLst>
                                    </p:anim>
                                    <p:anim calcmode="lin" valueType="num">
                                      <p:cBhvr additive="base">
                                        <p:cTn id="28" dur="500" fill="hold"/>
                                        <p:tgtEl>
                                          <p:spTgt spid="42"/>
                                        </p:tgtEl>
                                        <p:attrNameLst>
                                          <p:attrName>ppt_y</p:attrName>
                                        </p:attrNameLst>
                                      </p:cBhvr>
                                      <p:tavLst>
                                        <p:tav tm="0">
                                          <p:val>
                                            <p:strVal val="0-#ppt_h/2"/>
                                          </p:val>
                                        </p:tav>
                                        <p:tav tm="100000">
                                          <p:val>
                                            <p:strVal val="#ppt_y"/>
                                          </p:val>
                                        </p:tav>
                                      </p:tavLst>
                                    </p:anim>
                                  </p:childTnLst>
                                </p:cTn>
                              </p:par>
                            </p:childTnLst>
                          </p:cTn>
                        </p:par>
                        <p:par>
                          <p:cTn id="29" fill="hold">
                            <p:stCondLst>
                              <p:cond delay="3000"/>
                            </p:stCondLst>
                            <p:childTnLst>
                              <p:par>
                                <p:cTn id="30" presetID="2" presetClass="entr" presetSubtype="8" fill="hold" nodeType="afterEffect">
                                  <p:stCondLst>
                                    <p:cond delay="0"/>
                                  </p:stCondLst>
                                  <p:childTnLst>
                                    <p:set>
                                      <p:cBhvr>
                                        <p:cTn id="31" dur="1" fill="hold">
                                          <p:stCondLst>
                                            <p:cond delay="0"/>
                                          </p:stCondLst>
                                        </p:cTn>
                                        <p:tgtEl>
                                          <p:spTgt spid="60"/>
                                        </p:tgtEl>
                                        <p:attrNameLst>
                                          <p:attrName>style.visibility</p:attrName>
                                        </p:attrNameLst>
                                      </p:cBhvr>
                                      <p:to>
                                        <p:strVal val="visible"/>
                                      </p:to>
                                    </p:set>
                                    <p:anim calcmode="lin" valueType="num">
                                      <p:cBhvr additive="base">
                                        <p:cTn id="32" dur="750" fill="hold"/>
                                        <p:tgtEl>
                                          <p:spTgt spid="60"/>
                                        </p:tgtEl>
                                        <p:attrNameLst>
                                          <p:attrName>ppt_x</p:attrName>
                                        </p:attrNameLst>
                                      </p:cBhvr>
                                      <p:tavLst>
                                        <p:tav tm="0">
                                          <p:val>
                                            <p:strVal val="0-#ppt_w/2"/>
                                          </p:val>
                                        </p:tav>
                                        <p:tav tm="100000">
                                          <p:val>
                                            <p:strVal val="#ppt_x"/>
                                          </p:val>
                                        </p:tav>
                                      </p:tavLst>
                                    </p:anim>
                                    <p:anim calcmode="lin" valueType="num">
                                      <p:cBhvr additive="base">
                                        <p:cTn id="33" dur="750" fill="hold"/>
                                        <p:tgtEl>
                                          <p:spTgt spid="60"/>
                                        </p:tgtEl>
                                        <p:attrNameLst>
                                          <p:attrName>ppt_y</p:attrName>
                                        </p:attrNameLst>
                                      </p:cBhvr>
                                      <p:tavLst>
                                        <p:tav tm="0">
                                          <p:val>
                                            <p:strVal val="#ppt_y"/>
                                          </p:val>
                                        </p:tav>
                                        <p:tav tm="100000">
                                          <p:val>
                                            <p:strVal val="#ppt_y"/>
                                          </p:val>
                                        </p:tav>
                                      </p:tavLst>
                                    </p:anim>
                                  </p:childTnLst>
                                </p:cTn>
                              </p:par>
                            </p:childTnLst>
                          </p:cTn>
                        </p:par>
                        <p:par>
                          <p:cTn id="34" fill="hold">
                            <p:stCondLst>
                              <p:cond delay="3750"/>
                            </p:stCondLst>
                            <p:childTnLst>
                              <p:par>
                                <p:cTn id="35" presetID="2" presetClass="entr" presetSubtype="1" fill="hold"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additive="base">
                                        <p:cTn id="37" dur="500" fill="hold"/>
                                        <p:tgtEl>
                                          <p:spTgt spid="45"/>
                                        </p:tgtEl>
                                        <p:attrNameLst>
                                          <p:attrName>ppt_x</p:attrName>
                                        </p:attrNameLst>
                                      </p:cBhvr>
                                      <p:tavLst>
                                        <p:tav tm="0">
                                          <p:val>
                                            <p:strVal val="#ppt_x"/>
                                          </p:val>
                                        </p:tav>
                                        <p:tav tm="100000">
                                          <p:val>
                                            <p:strVal val="#ppt_x"/>
                                          </p:val>
                                        </p:tav>
                                      </p:tavLst>
                                    </p:anim>
                                    <p:anim calcmode="lin" valueType="num">
                                      <p:cBhvr additive="base">
                                        <p:cTn id="38" dur="500" fill="hold"/>
                                        <p:tgtEl>
                                          <p:spTgt spid="45"/>
                                        </p:tgtEl>
                                        <p:attrNameLst>
                                          <p:attrName>ppt_y</p:attrName>
                                        </p:attrNameLst>
                                      </p:cBhvr>
                                      <p:tavLst>
                                        <p:tav tm="0">
                                          <p:val>
                                            <p:strVal val="0-#ppt_h/2"/>
                                          </p:val>
                                        </p:tav>
                                        <p:tav tm="100000">
                                          <p:val>
                                            <p:strVal val="#ppt_y"/>
                                          </p:val>
                                        </p:tav>
                                      </p:tavLst>
                                    </p:anim>
                                  </p:childTnLst>
                                </p:cTn>
                              </p:par>
                            </p:childTnLst>
                          </p:cTn>
                        </p:par>
                        <p:par>
                          <p:cTn id="39" fill="hold">
                            <p:stCondLst>
                              <p:cond delay="4250"/>
                            </p:stCondLst>
                            <p:childTnLst>
                              <p:par>
                                <p:cTn id="40" presetID="2" presetClass="entr" presetSubtype="2" fill="hold" nodeType="afterEffect">
                                  <p:stCondLst>
                                    <p:cond delay="0"/>
                                  </p:stCondLst>
                                  <p:childTnLst>
                                    <p:set>
                                      <p:cBhvr>
                                        <p:cTn id="41" dur="1" fill="hold">
                                          <p:stCondLst>
                                            <p:cond delay="0"/>
                                          </p:stCondLst>
                                        </p:cTn>
                                        <p:tgtEl>
                                          <p:spTgt spid="51"/>
                                        </p:tgtEl>
                                        <p:attrNameLst>
                                          <p:attrName>style.visibility</p:attrName>
                                        </p:attrNameLst>
                                      </p:cBhvr>
                                      <p:to>
                                        <p:strVal val="visible"/>
                                      </p:to>
                                    </p:set>
                                    <p:anim calcmode="lin" valueType="num">
                                      <p:cBhvr additive="base">
                                        <p:cTn id="42" dur="750" fill="hold"/>
                                        <p:tgtEl>
                                          <p:spTgt spid="51"/>
                                        </p:tgtEl>
                                        <p:attrNameLst>
                                          <p:attrName>ppt_x</p:attrName>
                                        </p:attrNameLst>
                                      </p:cBhvr>
                                      <p:tavLst>
                                        <p:tav tm="0">
                                          <p:val>
                                            <p:strVal val="1+#ppt_w/2"/>
                                          </p:val>
                                        </p:tav>
                                        <p:tav tm="100000">
                                          <p:val>
                                            <p:strVal val="#ppt_x"/>
                                          </p:val>
                                        </p:tav>
                                      </p:tavLst>
                                    </p:anim>
                                    <p:anim calcmode="lin" valueType="num">
                                      <p:cBhvr additive="base">
                                        <p:cTn id="43" dur="750" fill="hold"/>
                                        <p:tgtEl>
                                          <p:spTgt spid="51"/>
                                        </p:tgtEl>
                                        <p:attrNameLst>
                                          <p:attrName>ppt_y</p:attrName>
                                        </p:attrNameLst>
                                      </p:cBhvr>
                                      <p:tavLst>
                                        <p:tav tm="0">
                                          <p:val>
                                            <p:strVal val="#ppt_y"/>
                                          </p:val>
                                        </p:tav>
                                        <p:tav tm="100000">
                                          <p:val>
                                            <p:strVal val="#ppt_y"/>
                                          </p:val>
                                        </p:tav>
                                      </p:tavLst>
                                    </p:anim>
                                  </p:childTnLst>
                                </p:cTn>
                              </p:par>
                            </p:childTnLst>
                          </p:cTn>
                        </p:par>
                        <p:par>
                          <p:cTn id="44" fill="hold">
                            <p:stCondLst>
                              <p:cond delay="5000"/>
                            </p:stCondLst>
                            <p:childTnLst>
                              <p:par>
                                <p:cTn id="45" presetID="2" presetClass="entr" presetSubtype="1" fill="hold" nodeType="afterEffect">
                                  <p:stCondLst>
                                    <p:cond delay="0"/>
                                  </p:stCondLst>
                                  <p:childTnLst>
                                    <p:set>
                                      <p:cBhvr>
                                        <p:cTn id="46" dur="1" fill="hold">
                                          <p:stCondLst>
                                            <p:cond delay="0"/>
                                          </p:stCondLst>
                                        </p:cTn>
                                        <p:tgtEl>
                                          <p:spTgt spid="48"/>
                                        </p:tgtEl>
                                        <p:attrNameLst>
                                          <p:attrName>style.visibility</p:attrName>
                                        </p:attrNameLst>
                                      </p:cBhvr>
                                      <p:to>
                                        <p:strVal val="visible"/>
                                      </p:to>
                                    </p:set>
                                    <p:anim calcmode="lin" valueType="num">
                                      <p:cBhvr additive="base">
                                        <p:cTn id="47" dur="500" fill="hold"/>
                                        <p:tgtEl>
                                          <p:spTgt spid="48"/>
                                        </p:tgtEl>
                                        <p:attrNameLst>
                                          <p:attrName>ppt_x</p:attrName>
                                        </p:attrNameLst>
                                      </p:cBhvr>
                                      <p:tavLst>
                                        <p:tav tm="0">
                                          <p:val>
                                            <p:strVal val="#ppt_x"/>
                                          </p:val>
                                        </p:tav>
                                        <p:tav tm="100000">
                                          <p:val>
                                            <p:strVal val="#ppt_x"/>
                                          </p:val>
                                        </p:tav>
                                      </p:tavLst>
                                    </p:anim>
                                    <p:anim calcmode="lin" valueType="num">
                                      <p:cBhvr additive="base">
                                        <p:cTn id="48" dur="500" fill="hold"/>
                                        <p:tgtEl>
                                          <p:spTgt spid="48"/>
                                        </p:tgtEl>
                                        <p:attrNameLst>
                                          <p:attrName>ppt_y</p:attrName>
                                        </p:attrNameLst>
                                      </p:cBhvr>
                                      <p:tavLst>
                                        <p:tav tm="0">
                                          <p:val>
                                            <p:strVal val="0-#ppt_h/2"/>
                                          </p:val>
                                        </p:tav>
                                        <p:tav tm="100000">
                                          <p:val>
                                            <p:strVal val="#ppt_y"/>
                                          </p:val>
                                        </p:tav>
                                      </p:tavLst>
                                    </p:anim>
                                  </p:childTnLst>
                                </p:cTn>
                              </p:par>
                            </p:childTnLst>
                          </p:cTn>
                        </p:par>
                        <p:par>
                          <p:cTn id="49" fill="hold">
                            <p:stCondLst>
                              <p:cond delay="5500"/>
                            </p:stCondLst>
                            <p:childTnLst>
                              <p:par>
                                <p:cTn id="50" presetID="2" presetClass="entr" presetSubtype="8"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additive="base">
                                        <p:cTn id="52" dur="750" fill="hold"/>
                                        <p:tgtEl>
                                          <p:spTgt spid="54"/>
                                        </p:tgtEl>
                                        <p:attrNameLst>
                                          <p:attrName>ppt_x</p:attrName>
                                        </p:attrNameLst>
                                      </p:cBhvr>
                                      <p:tavLst>
                                        <p:tav tm="0">
                                          <p:val>
                                            <p:strVal val="0-#ppt_w/2"/>
                                          </p:val>
                                        </p:tav>
                                        <p:tav tm="100000">
                                          <p:val>
                                            <p:strVal val="#ppt_x"/>
                                          </p:val>
                                        </p:tav>
                                      </p:tavLst>
                                    </p:anim>
                                    <p:anim calcmode="lin" valueType="num">
                                      <p:cBhvr additive="base">
                                        <p:cTn id="53" dur="750" fill="hold"/>
                                        <p:tgtEl>
                                          <p:spTgt spid="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Puzzle Infographic</a:t>
            </a:r>
            <a:endParaRPr lang="en-US" dirty="0"/>
          </a:p>
        </p:txBody>
      </p:sp>
      <p:sp>
        <p:nvSpPr>
          <p:cNvPr id="3" name="Text Placeholder 2"/>
          <p:cNvSpPr>
            <a:spLocks noGrp="1"/>
          </p:cNvSpPr>
          <p:nvPr>
            <p:ph type="body" sz="half" idx="2"/>
          </p:nvPr>
        </p:nvSpPr>
        <p:spPr>
          <a:xfrm>
            <a:off x="2514600" y="911225"/>
            <a:ext cx="4114800" cy="200025"/>
          </a:xfrm>
        </p:spPr>
        <p:txBody>
          <a:bodyPr/>
          <a:lstStyle/>
          <a:p>
            <a:r>
              <a:rPr lang="en-US" smtClean="0"/>
              <a:t>Puzzle Infographic</a:t>
            </a:r>
            <a:endParaRPr lang="en-US" dirty="0"/>
          </a:p>
        </p:txBody>
      </p:sp>
      <p:grpSp>
        <p:nvGrpSpPr>
          <p:cNvPr id="96" name="object160"/>
          <p:cNvGrpSpPr/>
          <p:nvPr/>
        </p:nvGrpSpPr>
        <p:grpSpPr>
          <a:xfrm>
            <a:off x="1099185" y="4134570"/>
            <a:ext cx="268288" cy="276225"/>
            <a:chOff x="3390900" y="3109913"/>
            <a:chExt cx="268288" cy="276225"/>
          </a:xfrm>
          <a:solidFill>
            <a:schemeClr val="accent1"/>
          </a:solidFill>
        </p:grpSpPr>
        <p:sp>
          <p:nvSpPr>
            <p:cNvPr id="98" name="Freeform 38"/>
            <p:cNvSpPr>
              <a:spLocks/>
            </p:cNvSpPr>
            <p:nvPr/>
          </p:nvSpPr>
          <p:spPr bwMode="auto">
            <a:xfrm>
              <a:off x="3390900" y="3109913"/>
              <a:ext cx="127000" cy="212725"/>
            </a:xfrm>
            <a:custGeom>
              <a:avLst/>
              <a:gdLst>
                <a:gd name="T0" fmla="*/ 92 w 92"/>
                <a:gd name="T1" fmla="*/ 0 h 156"/>
                <a:gd name="T2" fmla="*/ 92 w 92"/>
                <a:gd name="T3" fmla="*/ 90 h 156"/>
                <a:gd name="T4" fmla="*/ 91 w 92"/>
                <a:gd name="T5" fmla="*/ 93 h 156"/>
                <a:gd name="T6" fmla="*/ 28 w 92"/>
                <a:gd name="T7" fmla="*/ 155 h 156"/>
                <a:gd name="T8" fmla="*/ 27 w 92"/>
                <a:gd name="T9" fmla="*/ 156 h 156"/>
                <a:gd name="T10" fmla="*/ 18 w 92"/>
                <a:gd name="T11" fmla="*/ 146 h 156"/>
                <a:gd name="T12" fmla="*/ 1 w 92"/>
                <a:gd name="T13" fmla="*/ 99 h 156"/>
                <a:gd name="T14" fmla="*/ 0 w 92"/>
                <a:gd name="T15" fmla="*/ 97 h 156"/>
                <a:gd name="T16" fmla="*/ 0 w 92"/>
                <a:gd name="T17" fmla="*/ 86 h 156"/>
                <a:gd name="T18" fmla="*/ 1 w 92"/>
                <a:gd name="T19" fmla="*/ 84 h 156"/>
                <a:gd name="T20" fmla="*/ 18 w 92"/>
                <a:gd name="T21" fmla="*/ 38 h 156"/>
                <a:gd name="T22" fmla="*/ 76 w 92"/>
                <a:gd name="T23" fmla="*/ 1 h 156"/>
                <a:gd name="T24" fmla="*/ 86 w 92"/>
                <a:gd name="T25" fmla="*/ 0 h 156"/>
                <a:gd name="T26" fmla="*/ 92 w 92"/>
                <a:gd name="T2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156">
                  <a:moveTo>
                    <a:pt x="92" y="0"/>
                  </a:moveTo>
                  <a:cubicBezTo>
                    <a:pt x="92" y="30"/>
                    <a:pt x="92" y="60"/>
                    <a:pt x="92" y="90"/>
                  </a:cubicBezTo>
                  <a:cubicBezTo>
                    <a:pt x="92" y="91"/>
                    <a:pt x="91" y="92"/>
                    <a:pt x="91" y="93"/>
                  </a:cubicBezTo>
                  <a:cubicBezTo>
                    <a:pt x="70" y="114"/>
                    <a:pt x="49" y="134"/>
                    <a:pt x="28" y="155"/>
                  </a:cubicBezTo>
                  <a:cubicBezTo>
                    <a:pt x="28" y="156"/>
                    <a:pt x="28" y="156"/>
                    <a:pt x="27" y="156"/>
                  </a:cubicBezTo>
                  <a:cubicBezTo>
                    <a:pt x="24" y="153"/>
                    <a:pt x="21" y="149"/>
                    <a:pt x="18" y="146"/>
                  </a:cubicBezTo>
                  <a:cubicBezTo>
                    <a:pt x="8" y="132"/>
                    <a:pt x="2" y="116"/>
                    <a:pt x="1" y="99"/>
                  </a:cubicBezTo>
                  <a:cubicBezTo>
                    <a:pt x="1" y="98"/>
                    <a:pt x="0" y="98"/>
                    <a:pt x="0" y="97"/>
                  </a:cubicBezTo>
                  <a:cubicBezTo>
                    <a:pt x="0" y="93"/>
                    <a:pt x="0" y="89"/>
                    <a:pt x="0" y="86"/>
                  </a:cubicBezTo>
                  <a:cubicBezTo>
                    <a:pt x="0" y="85"/>
                    <a:pt x="1" y="85"/>
                    <a:pt x="1" y="84"/>
                  </a:cubicBezTo>
                  <a:cubicBezTo>
                    <a:pt x="2" y="67"/>
                    <a:pt x="8" y="51"/>
                    <a:pt x="18" y="38"/>
                  </a:cubicBezTo>
                  <a:cubicBezTo>
                    <a:pt x="32" y="18"/>
                    <a:pt x="52" y="6"/>
                    <a:pt x="76" y="1"/>
                  </a:cubicBezTo>
                  <a:cubicBezTo>
                    <a:pt x="79" y="1"/>
                    <a:pt x="83" y="0"/>
                    <a:pt x="86" y="0"/>
                  </a:cubicBezTo>
                  <a:cubicBezTo>
                    <a:pt x="88" y="0"/>
                    <a:pt x="90" y="0"/>
                    <a:pt x="9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9" name="Freeform 39"/>
            <p:cNvSpPr>
              <a:spLocks/>
            </p:cNvSpPr>
            <p:nvPr/>
          </p:nvSpPr>
          <p:spPr bwMode="auto">
            <a:xfrm>
              <a:off x="3533775" y="3109913"/>
              <a:ext cx="125413" cy="123825"/>
            </a:xfrm>
            <a:custGeom>
              <a:avLst/>
              <a:gdLst>
                <a:gd name="T0" fmla="*/ 6 w 91"/>
                <a:gd name="T1" fmla="*/ 0 h 91"/>
                <a:gd name="T2" fmla="*/ 16 w 91"/>
                <a:gd name="T3" fmla="*/ 1 h 91"/>
                <a:gd name="T4" fmla="*/ 79 w 91"/>
                <a:gd name="T5" fmla="*/ 45 h 91"/>
                <a:gd name="T6" fmla="*/ 91 w 91"/>
                <a:gd name="T7" fmla="*/ 89 h 91"/>
                <a:gd name="T8" fmla="*/ 91 w 91"/>
                <a:gd name="T9" fmla="*/ 91 h 91"/>
                <a:gd name="T10" fmla="*/ 0 w 91"/>
                <a:gd name="T11" fmla="*/ 91 h 91"/>
                <a:gd name="T12" fmla="*/ 0 w 91"/>
                <a:gd name="T13" fmla="*/ 0 h 91"/>
                <a:gd name="T14" fmla="*/ 6 w 91"/>
                <a:gd name="T15" fmla="*/ 0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1" h="91">
                  <a:moveTo>
                    <a:pt x="6" y="0"/>
                  </a:moveTo>
                  <a:cubicBezTo>
                    <a:pt x="9" y="0"/>
                    <a:pt x="13" y="1"/>
                    <a:pt x="16" y="1"/>
                  </a:cubicBezTo>
                  <a:cubicBezTo>
                    <a:pt x="43" y="7"/>
                    <a:pt x="64" y="21"/>
                    <a:pt x="79" y="45"/>
                  </a:cubicBezTo>
                  <a:cubicBezTo>
                    <a:pt x="87" y="58"/>
                    <a:pt x="91" y="73"/>
                    <a:pt x="91" y="89"/>
                  </a:cubicBezTo>
                  <a:cubicBezTo>
                    <a:pt x="91" y="90"/>
                    <a:pt x="91" y="91"/>
                    <a:pt x="91" y="91"/>
                  </a:cubicBezTo>
                  <a:cubicBezTo>
                    <a:pt x="61" y="91"/>
                    <a:pt x="31" y="91"/>
                    <a:pt x="0" y="91"/>
                  </a:cubicBezTo>
                  <a:cubicBezTo>
                    <a:pt x="0" y="61"/>
                    <a:pt x="0" y="30"/>
                    <a:pt x="0" y="0"/>
                  </a:cubicBezTo>
                  <a:cubicBezTo>
                    <a:pt x="2" y="0"/>
                    <a:pt x="4" y="0"/>
                    <a:pt x="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0" name="Freeform 40"/>
            <p:cNvSpPr>
              <a:spLocks/>
            </p:cNvSpPr>
            <p:nvPr/>
          </p:nvSpPr>
          <p:spPr bwMode="auto">
            <a:xfrm>
              <a:off x="3440113" y="3248025"/>
              <a:ext cx="212725" cy="138113"/>
            </a:xfrm>
            <a:custGeom>
              <a:avLst/>
              <a:gdLst>
                <a:gd name="T0" fmla="*/ 156 w 156"/>
                <a:gd name="T1" fmla="*/ 0 h 100"/>
                <a:gd name="T2" fmla="*/ 100 w 156"/>
                <a:gd name="T3" fmla="*/ 85 h 100"/>
                <a:gd name="T4" fmla="*/ 0 w 156"/>
                <a:gd name="T5" fmla="*/ 65 h 100"/>
                <a:gd name="T6" fmla="*/ 1 w 156"/>
                <a:gd name="T7" fmla="*/ 64 h 100"/>
                <a:gd name="T8" fmla="*/ 64 w 156"/>
                <a:gd name="T9" fmla="*/ 2 h 100"/>
                <a:gd name="T10" fmla="*/ 66 w 156"/>
                <a:gd name="T11" fmla="*/ 0 h 100"/>
                <a:gd name="T12" fmla="*/ 154 w 156"/>
                <a:gd name="T13" fmla="*/ 0 h 100"/>
                <a:gd name="T14" fmla="*/ 156 w 156"/>
                <a:gd name="T15" fmla="*/ 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 h="100">
                  <a:moveTo>
                    <a:pt x="156" y="0"/>
                  </a:moveTo>
                  <a:cubicBezTo>
                    <a:pt x="156" y="33"/>
                    <a:pt x="137" y="69"/>
                    <a:pt x="100" y="85"/>
                  </a:cubicBezTo>
                  <a:cubicBezTo>
                    <a:pt x="63" y="100"/>
                    <a:pt x="23" y="89"/>
                    <a:pt x="0" y="65"/>
                  </a:cubicBezTo>
                  <a:cubicBezTo>
                    <a:pt x="0" y="65"/>
                    <a:pt x="1" y="64"/>
                    <a:pt x="1" y="64"/>
                  </a:cubicBezTo>
                  <a:cubicBezTo>
                    <a:pt x="22" y="43"/>
                    <a:pt x="43" y="22"/>
                    <a:pt x="64" y="2"/>
                  </a:cubicBezTo>
                  <a:cubicBezTo>
                    <a:pt x="64" y="1"/>
                    <a:pt x="65" y="0"/>
                    <a:pt x="66" y="0"/>
                  </a:cubicBezTo>
                  <a:cubicBezTo>
                    <a:pt x="96" y="0"/>
                    <a:pt x="125" y="0"/>
                    <a:pt x="154" y="0"/>
                  </a:cubicBezTo>
                  <a:cubicBezTo>
                    <a:pt x="155" y="0"/>
                    <a:pt x="155" y="0"/>
                    <a:pt x="156"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1" name="Rectangle 46"/>
          <p:cNvSpPr>
            <a:spLocks noChangeArrowheads="1"/>
          </p:cNvSpPr>
          <p:nvPr/>
        </p:nvSpPr>
        <p:spPr bwMode="auto">
          <a:xfrm>
            <a:off x="681673" y="3458295"/>
            <a:ext cx="88900" cy="357188"/>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02" name="object159"/>
          <p:cNvGrpSpPr/>
          <p:nvPr/>
        </p:nvGrpSpPr>
        <p:grpSpPr>
          <a:xfrm>
            <a:off x="781689" y="3991697"/>
            <a:ext cx="241301" cy="280988"/>
            <a:chOff x="3073400" y="2967038"/>
            <a:chExt cx="241301" cy="280988"/>
          </a:xfrm>
          <a:solidFill>
            <a:schemeClr val="accent1"/>
          </a:solidFill>
        </p:grpSpPr>
        <p:sp>
          <p:nvSpPr>
            <p:cNvPr id="103" name="Oval 51"/>
            <p:cNvSpPr>
              <a:spLocks noChangeArrowheads="1"/>
            </p:cNvSpPr>
            <p:nvPr/>
          </p:nvSpPr>
          <p:spPr bwMode="auto">
            <a:xfrm>
              <a:off x="3073400" y="2967038"/>
              <a:ext cx="42863" cy="428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Oval 52"/>
            <p:cNvSpPr>
              <a:spLocks noChangeArrowheads="1"/>
            </p:cNvSpPr>
            <p:nvPr/>
          </p:nvSpPr>
          <p:spPr bwMode="auto">
            <a:xfrm>
              <a:off x="3089275" y="3025775"/>
              <a:ext cx="42863"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5" name="Oval 53"/>
            <p:cNvSpPr>
              <a:spLocks noChangeArrowheads="1"/>
            </p:cNvSpPr>
            <p:nvPr/>
          </p:nvSpPr>
          <p:spPr bwMode="auto">
            <a:xfrm>
              <a:off x="3114675" y="3084513"/>
              <a:ext cx="44450"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Oval 54"/>
            <p:cNvSpPr>
              <a:spLocks noChangeArrowheads="1"/>
            </p:cNvSpPr>
            <p:nvPr/>
          </p:nvSpPr>
          <p:spPr bwMode="auto">
            <a:xfrm>
              <a:off x="3152775" y="3132138"/>
              <a:ext cx="44450"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Oval 55"/>
            <p:cNvSpPr>
              <a:spLocks noChangeArrowheads="1"/>
            </p:cNvSpPr>
            <p:nvPr/>
          </p:nvSpPr>
          <p:spPr bwMode="auto">
            <a:xfrm>
              <a:off x="3208338" y="3173413"/>
              <a:ext cx="42863"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Oval 56"/>
            <p:cNvSpPr>
              <a:spLocks noChangeArrowheads="1"/>
            </p:cNvSpPr>
            <p:nvPr/>
          </p:nvSpPr>
          <p:spPr bwMode="auto">
            <a:xfrm>
              <a:off x="3271838" y="3205163"/>
              <a:ext cx="42863" cy="428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9" name="Freeform 130"/>
          <p:cNvSpPr>
            <a:spLocks/>
          </p:cNvSpPr>
          <p:nvPr/>
        </p:nvSpPr>
        <p:spPr bwMode="auto">
          <a:xfrm>
            <a:off x="2494598" y="2897908"/>
            <a:ext cx="571500" cy="1239838"/>
          </a:xfrm>
          <a:custGeom>
            <a:avLst/>
            <a:gdLst>
              <a:gd name="T0" fmla="*/ 160 w 418"/>
              <a:gd name="T1" fmla="*/ 0 h 906"/>
              <a:gd name="T2" fmla="*/ 160 w 418"/>
              <a:gd name="T3" fmla="*/ 186 h 906"/>
              <a:gd name="T4" fmla="*/ 194 w 418"/>
              <a:gd name="T5" fmla="*/ 186 h 906"/>
              <a:gd name="T6" fmla="*/ 266 w 418"/>
              <a:gd name="T7" fmla="*/ 143 h 906"/>
              <a:gd name="T8" fmla="*/ 328 w 418"/>
              <a:gd name="T9" fmla="*/ 220 h 906"/>
              <a:gd name="T10" fmla="*/ 264 w 418"/>
              <a:gd name="T11" fmla="*/ 304 h 906"/>
              <a:gd name="T12" fmla="*/ 195 w 418"/>
              <a:gd name="T13" fmla="*/ 264 h 906"/>
              <a:gd name="T14" fmla="*/ 164 w 418"/>
              <a:gd name="T15" fmla="*/ 264 h 906"/>
              <a:gd name="T16" fmla="*/ 164 w 418"/>
              <a:gd name="T17" fmla="*/ 613 h 906"/>
              <a:gd name="T18" fmla="*/ 153 w 418"/>
              <a:gd name="T19" fmla="*/ 624 h 906"/>
              <a:gd name="T20" fmla="*/ 105 w 418"/>
              <a:gd name="T21" fmla="*/ 624 h 906"/>
              <a:gd name="T22" fmla="*/ 97 w 418"/>
              <a:gd name="T23" fmla="*/ 621 h 906"/>
              <a:gd name="T24" fmla="*/ 40 w 418"/>
              <a:gd name="T25" fmla="*/ 586 h 906"/>
              <a:gd name="T26" fmla="*/ 16 w 418"/>
              <a:gd name="T27" fmla="*/ 594 h 906"/>
              <a:gd name="T28" fmla="*/ 0 w 418"/>
              <a:gd name="T29" fmla="*/ 645 h 906"/>
              <a:gd name="T30" fmla="*/ 46 w 418"/>
              <a:gd name="T31" fmla="*/ 705 h 906"/>
              <a:gd name="T32" fmla="*/ 104 w 418"/>
              <a:gd name="T33" fmla="*/ 665 h 906"/>
              <a:gd name="T34" fmla="*/ 113 w 418"/>
              <a:gd name="T35" fmla="*/ 661 h 906"/>
              <a:gd name="T36" fmla="*/ 153 w 418"/>
              <a:gd name="T37" fmla="*/ 661 h 906"/>
              <a:gd name="T38" fmla="*/ 164 w 418"/>
              <a:gd name="T39" fmla="*/ 672 h 906"/>
              <a:gd name="T40" fmla="*/ 164 w 418"/>
              <a:gd name="T41" fmla="*/ 906 h 906"/>
              <a:gd name="T42" fmla="*/ 318 w 418"/>
              <a:gd name="T43" fmla="*/ 573 h 906"/>
              <a:gd name="T44" fmla="*/ 418 w 418"/>
              <a:gd name="T45" fmla="*/ 210 h 906"/>
              <a:gd name="T46" fmla="*/ 376 w 418"/>
              <a:gd name="T47" fmla="*/ 0 h 906"/>
              <a:gd name="T48" fmla="*/ 160 w 418"/>
              <a:gd name="T49" fmla="*/ 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8" h="906">
                <a:moveTo>
                  <a:pt x="160" y="0"/>
                </a:moveTo>
                <a:cubicBezTo>
                  <a:pt x="160" y="186"/>
                  <a:pt x="160" y="186"/>
                  <a:pt x="160" y="186"/>
                </a:cubicBezTo>
                <a:cubicBezTo>
                  <a:pt x="194" y="186"/>
                  <a:pt x="194" y="186"/>
                  <a:pt x="194" y="186"/>
                </a:cubicBezTo>
                <a:cubicBezTo>
                  <a:pt x="205" y="174"/>
                  <a:pt x="238" y="142"/>
                  <a:pt x="266" y="143"/>
                </a:cubicBezTo>
                <a:cubicBezTo>
                  <a:pt x="296" y="145"/>
                  <a:pt x="328" y="166"/>
                  <a:pt x="328" y="220"/>
                </a:cubicBezTo>
                <a:cubicBezTo>
                  <a:pt x="328" y="271"/>
                  <a:pt x="303" y="304"/>
                  <a:pt x="264" y="304"/>
                </a:cubicBezTo>
                <a:cubicBezTo>
                  <a:pt x="232" y="304"/>
                  <a:pt x="205" y="275"/>
                  <a:pt x="195" y="264"/>
                </a:cubicBezTo>
                <a:cubicBezTo>
                  <a:pt x="164" y="264"/>
                  <a:pt x="164" y="264"/>
                  <a:pt x="164" y="264"/>
                </a:cubicBezTo>
                <a:cubicBezTo>
                  <a:pt x="164" y="613"/>
                  <a:pt x="164" y="613"/>
                  <a:pt x="164" y="613"/>
                </a:cubicBezTo>
                <a:cubicBezTo>
                  <a:pt x="164" y="619"/>
                  <a:pt x="159" y="624"/>
                  <a:pt x="153" y="624"/>
                </a:cubicBezTo>
                <a:cubicBezTo>
                  <a:pt x="105" y="624"/>
                  <a:pt x="105" y="624"/>
                  <a:pt x="105" y="624"/>
                </a:cubicBezTo>
                <a:cubicBezTo>
                  <a:pt x="102" y="624"/>
                  <a:pt x="99" y="623"/>
                  <a:pt x="97" y="621"/>
                </a:cubicBezTo>
                <a:cubicBezTo>
                  <a:pt x="88" y="611"/>
                  <a:pt x="59" y="587"/>
                  <a:pt x="40" y="586"/>
                </a:cubicBezTo>
                <a:cubicBezTo>
                  <a:pt x="31" y="585"/>
                  <a:pt x="22" y="588"/>
                  <a:pt x="16" y="594"/>
                </a:cubicBezTo>
                <a:cubicBezTo>
                  <a:pt x="5" y="604"/>
                  <a:pt x="0" y="622"/>
                  <a:pt x="0" y="645"/>
                </a:cubicBezTo>
                <a:cubicBezTo>
                  <a:pt x="0" y="683"/>
                  <a:pt x="16" y="705"/>
                  <a:pt x="46" y="705"/>
                </a:cubicBezTo>
                <a:cubicBezTo>
                  <a:pt x="66" y="705"/>
                  <a:pt x="96" y="675"/>
                  <a:pt x="104" y="665"/>
                </a:cubicBezTo>
                <a:cubicBezTo>
                  <a:pt x="106" y="662"/>
                  <a:pt x="109" y="661"/>
                  <a:pt x="113" y="661"/>
                </a:cubicBezTo>
                <a:cubicBezTo>
                  <a:pt x="153" y="661"/>
                  <a:pt x="153" y="661"/>
                  <a:pt x="153" y="661"/>
                </a:cubicBezTo>
                <a:cubicBezTo>
                  <a:pt x="159" y="661"/>
                  <a:pt x="164" y="666"/>
                  <a:pt x="164" y="672"/>
                </a:cubicBezTo>
                <a:cubicBezTo>
                  <a:pt x="164" y="906"/>
                  <a:pt x="164" y="906"/>
                  <a:pt x="164" y="906"/>
                </a:cubicBezTo>
                <a:cubicBezTo>
                  <a:pt x="207" y="808"/>
                  <a:pt x="270" y="669"/>
                  <a:pt x="318" y="573"/>
                </a:cubicBezTo>
                <a:cubicBezTo>
                  <a:pt x="393" y="422"/>
                  <a:pt x="418" y="329"/>
                  <a:pt x="418" y="210"/>
                </a:cubicBezTo>
                <a:cubicBezTo>
                  <a:pt x="418" y="156"/>
                  <a:pt x="404" y="79"/>
                  <a:pt x="376" y="0"/>
                </a:cubicBezTo>
                <a:lnTo>
                  <a:pt x="160"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0" name="object188"/>
          <p:cNvGrpSpPr/>
          <p:nvPr/>
        </p:nvGrpSpPr>
        <p:grpSpPr>
          <a:xfrm>
            <a:off x="2094552" y="2667722"/>
            <a:ext cx="817563" cy="862013"/>
            <a:chOff x="4386263" y="1643063"/>
            <a:chExt cx="817563" cy="862013"/>
          </a:xfrm>
        </p:grpSpPr>
        <p:sp>
          <p:nvSpPr>
            <p:cNvPr id="111" name="Freeform 129"/>
            <p:cNvSpPr>
              <a:spLocks/>
            </p:cNvSpPr>
            <p:nvPr/>
          </p:nvSpPr>
          <p:spPr bwMode="auto">
            <a:xfrm>
              <a:off x="4386263" y="1643063"/>
              <a:ext cx="817563" cy="862013"/>
            </a:xfrm>
            <a:custGeom>
              <a:avLst/>
              <a:gdLst>
                <a:gd name="T0" fmla="*/ 433 w 597"/>
                <a:gd name="T1" fmla="*/ 422 h 631"/>
                <a:gd name="T2" fmla="*/ 445 w 597"/>
                <a:gd name="T3" fmla="*/ 411 h 631"/>
                <a:gd name="T4" fmla="*/ 492 w 597"/>
                <a:gd name="T5" fmla="*/ 411 h 631"/>
                <a:gd name="T6" fmla="*/ 501 w 597"/>
                <a:gd name="T7" fmla="*/ 415 h 631"/>
                <a:gd name="T8" fmla="*/ 556 w 597"/>
                <a:gd name="T9" fmla="*/ 451 h 631"/>
                <a:gd name="T10" fmla="*/ 597 w 597"/>
                <a:gd name="T11" fmla="*/ 389 h 631"/>
                <a:gd name="T12" fmla="*/ 557 w 597"/>
                <a:gd name="T13" fmla="*/ 334 h 631"/>
                <a:gd name="T14" fmla="*/ 499 w 597"/>
                <a:gd name="T15" fmla="*/ 374 h 631"/>
                <a:gd name="T16" fmla="*/ 491 w 597"/>
                <a:gd name="T17" fmla="*/ 377 h 631"/>
                <a:gd name="T18" fmla="*/ 441 w 597"/>
                <a:gd name="T19" fmla="*/ 377 h 631"/>
                <a:gd name="T20" fmla="*/ 430 w 597"/>
                <a:gd name="T21" fmla="*/ 366 h 631"/>
                <a:gd name="T22" fmla="*/ 430 w 597"/>
                <a:gd name="T23" fmla="*/ 167 h 631"/>
                <a:gd name="T24" fmla="*/ 261 w 597"/>
                <a:gd name="T25" fmla="*/ 167 h 631"/>
                <a:gd name="T26" fmla="*/ 250 w 597"/>
                <a:gd name="T27" fmla="*/ 156 h 631"/>
                <a:gd name="T28" fmla="*/ 250 w 597"/>
                <a:gd name="T29" fmla="*/ 107 h 631"/>
                <a:gd name="T30" fmla="*/ 256 w 597"/>
                <a:gd name="T31" fmla="*/ 98 h 631"/>
                <a:gd name="T32" fmla="*/ 290 w 597"/>
                <a:gd name="T33" fmla="*/ 37 h 631"/>
                <a:gd name="T34" fmla="*/ 228 w 597"/>
                <a:gd name="T35" fmla="*/ 0 h 631"/>
                <a:gd name="T36" fmla="*/ 172 w 597"/>
                <a:gd name="T37" fmla="*/ 38 h 631"/>
                <a:gd name="T38" fmla="*/ 208 w 597"/>
                <a:gd name="T39" fmla="*/ 96 h 631"/>
                <a:gd name="T40" fmla="*/ 214 w 597"/>
                <a:gd name="T41" fmla="*/ 105 h 631"/>
                <a:gd name="T42" fmla="*/ 214 w 597"/>
                <a:gd name="T43" fmla="*/ 158 h 631"/>
                <a:gd name="T44" fmla="*/ 203 w 597"/>
                <a:gd name="T45" fmla="*/ 169 h 631"/>
                <a:gd name="T46" fmla="*/ 0 w 597"/>
                <a:gd name="T47" fmla="*/ 169 h 631"/>
                <a:gd name="T48" fmla="*/ 0 w 597"/>
                <a:gd name="T49" fmla="*/ 631 h 631"/>
                <a:gd name="T50" fmla="*/ 433 w 597"/>
                <a:gd name="T51" fmla="*/ 631 h 631"/>
                <a:gd name="T52" fmla="*/ 433 w 597"/>
                <a:gd name="T53" fmla="*/ 422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97" h="631">
                  <a:moveTo>
                    <a:pt x="433" y="422"/>
                  </a:moveTo>
                  <a:cubicBezTo>
                    <a:pt x="433" y="416"/>
                    <a:pt x="438" y="411"/>
                    <a:pt x="445" y="411"/>
                  </a:cubicBezTo>
                  <a:cubicBezTo>
                    <a:pt x="492" y="411"/>
                    <a:pt x="492" y="411"/>
                    <a:pt x="492" y="411"/>
                  </a:cubicBezTo>
                  <a:cubicBezTo>
                    <a:pt x="496" y="411"/>
                    <a:pt x="499" y="413"/>
                    <a:pt x="501" y="415"/>
                  </a:cubicBezTo>
                  <a:cubicBezTo>
                    <a:pt x="509" y="425"/>
                    <a:pt x="533" y="451"/>
                    <a:pt x="556" y="451"/>
                  </a:cubicBezTo>
                  <a:cubicBezTo>
                    <a:pt x="587" y="451"/>
                    <a:pt x="597" y="419"/>
                    <a:pt x="597" y="389"/>
                  </a:cubicBezTo>
                  <a:cubicBezTo>
                    <a:pt x="597" y="356"/>
                    <a:pt x="583" y="336"/>
                    <a:pt x="557" y="334"/>
                  </a:cubicBezTo>
                  <a:cubicBezTo>
                    <a:pt x="540" y="333"/>
                    <a:pt x="513" y="358"/>
                    <a:pt x="499" y="374"/>
                  </a:cubicBezTo>
                  <a:cubicBezTo>
                    <a:pt x="497" y="376"/>
                    <a:pt x="494" y="377"/>
                    <a:pt x="491" y="377"/>
                  </a:cubicBezTo>
                  <a:cubicBezTo>
                    <a:pt x="441" y="377"/>
                    <a:pt x="441" y="377"/>
                    <a:pt x="441" y="377"/>
                  </a:cubicBezTo>
                  <a:cubicBezTo>
                    <a:pt x="435" y="377"/>
                    <a:pt x="430" y="372"/>
                    <a:pt x="430" y="366"/>
                  </a:cubicBezTo>
                  <a:cubicBezTo>
                    <a:pt x="430" y="167"/>
                    <a:pt x="430" y="167"/>
                    <a:pt x="430" y="167"/>
                  </a:cubicBezTo>
                  <a:cubicBezTo>
                    <a:pt x="261" y="167"/>
                    <a:pt x="261" y="167"/>
                    <a:pt x="261" y="167"/>
                  </a:cubicBezTo>
                  <a:cubicBezTo>
                    <a:pt x="255" y="167"/>
                    <a:pt x="250" y="162"/>
                    <a:pt x="250" y="156"/>
                  </a:cubicBezTo>
                  <a:cubicBezTo>
                    <a:pt x="250" y="107"/>
                    <a:pt x="250" y="107"/>
                    <a:pt x="250" y="107"/>
                  </a:cubicBezTo>
                  <a:cubicBezTo>
                    <a:pt x="250" y="103"/>
                    <a:pt x="252" y="100"/>
                    <a:pt x="256" y="98"/>
                  </a:cubicBezTo>
                  <a:cubicBezTo>
                    <a:pt x="256" y="97"/>
                    <a:pt x="290" y="75"/>
                    <a:pt x="290" y="37"/>
                  </a:cubicBezTo>
                  <a:cubicBezTo>
                    <a:pt x="290" y="2"/>
                    <a:pt x="238" y="0"/>
                    <a:pt x="228" y="0"/>
                  </a:cubicBezTo>
                  <a:cubicBezTo>
                    <a:pt x="207" y="0"/>
                    <a:pt x="172" y="8"/>
                    <a:pt x="172" y="38"/>
                  </a:cubicBezTo>
                  <a:cubicBezTo>
                    <a:pt x="172" y="76"/>
                    <a:pt x="206" y="95"/>
                    <a:pt x="208" y="96"/>
                  </a:cubicBezTo>
                  <a:cubicBezTo>
                    <a:pt x="211" y="97"/>
                    <a:pt x="214" y="101"/>
                    <a:pt x="214" y="105"/>
                  </a:cubicBezTo>
                  <a:cubicBezTo>
                    <a:pt x="214" y="158"/>
                    <a:pt x="214" y="158"/>
                    <a:pt x="214" y="158"/>
                  </a:cubicBezTo>
                  <a:cubicBezTo>
                    <a:pt x="214" y="164"/>
                    <a:pt x="209" y="169"/>
                    <a:pt x="203" y="169"/>
                  </a:cubicBezTo>
                  <a:cubicBezTo>
                    <a:pt x="0" y="169"/>
                    <a:pt x="0" y="169"/>
                    <a:pt x="0" y="169"/>
                  </a:cubicBezTo>
                  <a:cubicBezTo>
                    <a:pt x="0" y="631"/>
                    <a:pt x="0" y="631"/>
                    <a:pt x="0" y="631"/>
                  </a:cubicBezTo>
                  <a:cubicBezTo>
                    <a:pt x="433" y="631"/>
                    <a:pt x="433" y="631"/>
                    <a:pt x="433" y="631"/>
                  </a:cubicBezTo>
                  <a:lnTo>
                    <a:pt x="433" y="422"/>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12" name="Freeform 134"/>
            <p:cNvSpPr>
              <a:spLocks noEditPoints="1"/>
            </p:cNvSpPr>
            <p:nvPr/>
          </p:nvSpPr>
          <p:spPr bwMode="auto">
            <a:xfrm>
              <a:off x="4484688" y="2001838"/>
              <a:ext cx="387350" cy="388938"/>
            </a:xfrm>
            <a:custGeom>
              <a:avLst/>
              <a:gdLst>
                <a:gd name="T0" fmla="*/ 150 w 283"/>
                <a:gd name="T1" fmla="*/ 0 h 284"/>
                <a:gd name="T2" fmla="*/ 235 w 283"/>
                <a:gd name="T3" fmla="*/ 36 h 284"/>
                <a:gd name="T4" fmla="*/ 283 w 283"/>
                <a:gd name="T5" fmla="*/ 134 h 284"/>
                <a:gd name="T6" fmla="*/ 283 w 283"/>
                <a:gd name="T7" fmla="*/ 153 h 284"/>
                <a:gd name="T8" fmla="*/ 242 w 283"/>
                <a:gd name="T9" fmla="*/ 242 h 284"/>
                <a:gd name="T10" fmla="*/ 150 w 283"/>
                <a:gd name="T11" fmla="*/ 284 h 284"/>
                <a:gd name="T12" fmla="*/ 122 w 283"/>
                <a:gd name="T13" fmla="*/ 283 h 284"/>
                <a:gd name="T14" fmla="*/ 2 w 283"/>
                <a:gd name="T15" fmla="*/ 167 h 284"/>
                <a:gd name="T16" fmla="*/ 0 w 283"/>
                <a:gd name="T17" fmla="*/ 134 h 284"/>
                <a:gd name="T18" fmla="*/ 2 w 283"/>
                <a:gd name="T19" fmla="*/ 116 h 284"/>
                <a:gd name="T20" fmla="*/ 117 w 283"/>
                <a:gd name="T21" fmla="*/ 3 h 284"/>
                <a:gd name="T22" fmla="*/ 168 w 283"/>
                <a:gd name="T23" fmla="*/ 263 h 284"/>
                <a:gd name="T24" fmla="*/ 140 w 283"/>
                <a:gd name="T25" fmla="*/ 249 h 284"/>
                <a:gd name="T26" fmla="*/ 132 w 283"/>
                <a:gd name="T27" fmla="*/ 233 h 284"/>
                <a:gd name="T28" fmla="*/ 119 w 283"/>
                <a:gd name="T29" fmla="*/ 185 h 284"/>
                <a:gd name="T30" fmla="*/ 92 w 283"/>
                <a:gd name="T31" fmla="*/ 176 h 284"/>
                <a:gd name="T32" fmla="*/ 73 w 283"/>
                <a:gd name="T33" fmla="*/ 119 h 284"/>
                <a:gd name="T34" fmla="*/ 99 w 283"/>
                <a:gd name="T35" fmla="*/ 104 h 284"/>
                <a:gd name="T36" fmla="*/ 132 w 283"/>
                <a:gd name="T37" fmla="*/ 121 h 284"/>
                <a:gd name="T38" fmla="*/ 150 w 283"/>
                <a:gd name="T39" fmla="*/ 127 h 284"/>
                <a:gd name="T40" fmla="*/ 173 w 283"/>
                <a:gd name="T41" fmla="*/ 114 h 284"/>
                <a:gd name="T42" fmla="*/ 177 w 283"/>
                <a:gd name="T43" fmla="*/ 102 h 284"/>
                <a:gd name="T44" fmla="*/ 183 w 283"/>
                <a:gd name="T45" fmla="*/ 92 h 284"/>
                <a:gd name="T46" fmla="*/ 162 w 283"/>
                <a:gd name="T47" fmla="*/ 102 h 284"/>
                <a:gd name="T48" fmla="*/ 155 w 283"/>
                <a:gd name="T49" fmla="*/ 111 h 284"/>
                <a:gd name="T50" fmla="*/ 134 w 283"/>
                <a:gd name="T51" fmla="*/ 91 h 284"/>
                <a:gd name="T52" fmla="*/ 117 w 283"/>
                <a:gd name="T53" fmla="*/ 91 h 284"/>
                <a:gd name="T54" fmla="*/ 98 w 283"/>
                <a:gd name="T55" fmla="*/ 94 h 284"/>
                <a:gd name="T56" fmla="*/ 105 w 283"/>
                <a:gd name="T57" fmla="*/ 86 h 284"/>
                <a:gd name="T58" fmla="*/ 99 w 283"/>
                <a:gd name="T59" fmla="*/ 80 h 284"/>
                <a:gd name="T60" fmla="*/ 122 w 283"/>
                <a:gd name="T61" fmla="*/ 72 h 284"/>
                <a:gd name="T62" fmla="*/ 132 w 283"/>
                <a:gd name="T63" fmla="*/ 68 h 284"/>
                <a:gd name="T64" fmla="*/ 153 w 283"/>
                <a:gd name="T65" fmla="*/ 68 h 284"/>
                <a:gd name="T66" fmla="*/ 150 w 283"/>
                <a:gd name="T67" fmla="*/ 55 h 284"/>
                <a:gd name="T68" fmla="*/ 141 w 283"/>
                <a:gd name="T69" fmla="*/ 58 h 284"/>
                <a:gd name="T70" fmla="*/ 153 w 283"/>
                <a:gd name="T71" fmla="*/ 40 h 284"/>
                <a:gd name="T72" fmla="*/ 177 w 283"/>
                <a:gd name="T73" fmla="*/ 33 h 284"/>
                <a:gd name="T74" fmla="*/ 195 w 283"/>
                <a:gd name="T75" fmla="*/ 33 h 284"/>
                <a:gd name="T76" fmla="*/ 146 w 283"/>
                <a:gd name="T77" fmla="*/ 18 h 284"/>
                <a:gd name="T78" fmla="*/ 67 w 283"/>
                <a:gd name="T79" fmla="*/ 42 h 284"/>
                <a:gd name="T80" fmla="*/ 72 w 283"/>
                <a:gd name="T81" fmla="*/ 52 h 284"/>
                <a:gd name="T82" fmla="*/ 57 w 283"/>
                <a:gd name="T83" fmla="*/ 71 h 284"/>
                <a:gd name="T84" fmla="*/ 33 w 283"/>
                <a:gd name="T85" fmla="*/ 82 h 284"/>
                <a:gd name="T86" fmla="*/ 21 w 283"/>
                <a:gd name="T87" fmla="*/ 126 h 284"/>
                <a:gd name="T88" fmla="*/ 31 w 283"/>
                <a:gd name="T89" fmla="*/ 141 h 284"/>
                <a:gd name="T90" fmla="*/ 19 w 283"/>
                <a:gd name="T91" fmla="*/ 164 h 284"/>
                <a:gd name="T92" fmla="*/ 166 w 283"/>
                <a:gd name="T93" fmla="*/ 264 h 284"/>
                <a:gd name="T94" fmla="*/ 171 w 283"/>
                <a:gd name="T95" fmla="*/ 263 h 284"/>
                <a:gd name="T96" fmla="*/ 255 w 283"/>
                <a:gd name="T97" fmla="*/ 193 h 284"/>
                <a:gd name="T98" fmla="*/ 262 w 283"/>
                <a:gd name="T99" fmla="*/ 169 h 284"/>
                <a:gd name="T100" fmla="*/ 253 w 283"/>
                <a:gd name="T101" fmla="*/ 159 h 284"/>
                <a:gd name="T102" fmla="*/ 235 w 283"/>
                <a:gd name="T103" fmla="*/ 150 h 284"/>
                <a:gd name="T104" fmla="*/ 220 w 283"/>
                <a:gd name="T105" fmla="*/ 148 h 284"/>
                <a:gd name="T106" fmla="*/ 195 w 283"/>
                <a:gd name="T107" fmla="*/ 146 h 284"/>
                <a:gd name="T108" fmla="*/ 186 w 283"/>
                <a:gd name="T109" fmla="*/ 156 h 284"/>
                <a:gd name="T110" fmla="*/ 202 w 283"/>
                <a:gd name="T111" fmla="*/ 160 h 284"/>
                <a:gd name="T112" fmla="*/ 213 w 283"/>
                <a:gd name="T113" fmla="*/ 161 h 284"/>
                <a:gd name="T114" fmla="*/ 189 w 283"/>
                <a:gd name="T115" fmla="*/ 206 h 284"/>
                <a:gd name="T116" fmla="*/ 176 w 283"/>
                <a:gd name="T117" fmla="*/ 252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3" h="284">
                  <a:moveTo>
                    <a:pt x="133" y="0"/>
                  </a:moveTo>
                  <a:cubicBezTo>
                    <a:pt x="139" y="0"/>
                    <a:pt x="144" y="0"/>
                    <a:pt x="150" y="0"/>
                  </a:cubicBezTo>
                  <a:cubicBezTo>
                    <a:pt x="154" y="1"/>
                    <a:pt x="157" y="1"/>
                    <a:pt x="161" y="2"/>
                  </a:cubicBezTo>
                  <a:cubicBezTo>
                    <a:pt x="189" y="6"/>
                    <a:pt x="214" y="17"/>
                    <a:pt x="235" y="36"/>
                  </a:cubicBezTo>
                  <a:cubicBezTo>
                    <a:pt x="260" y="58"/>
                    <a:pt x="275" y="85"/>
                    <a:pt x="281" y="118"/>
                  </a:cubicBezTo>
                  <a:cubicBezTo>
                    <a:pt x="282" y="123"/>
                    <a:pt x="283" y="129"/>
                    <a:pt x="283" y="134"/>
                  </a:cubicBezTo>
                  <a:cubicBezTo>
                    <a:pt x="283" y="139"/>
                    <a:pt x="283" y="145"/>
                    <a:pt x="283" y="151"/>
                  </a:cubicBezTo>
                  <a:cubicBezTo>
                    <a:pt x="283" y="151"/>
                    <a:pt x="283" y="152"/>
                    <a:pt x="283" y="153"/>
                  </a:cubicBezTo>
                  <a:cubicBezTo>
                    <a:pt x="282" y="159"/>
                    <a:pt x="282" y="164"/>
                    <a:pt x="281" y="169"/>
                  </a:cubicBezTo>
                  <a:cubicBezTo>
                    <a:pt x="275" y="197"/>
                    <a:pt x="263" y="221"/>
                    <a:pt x="242" y="242"/>
                  </a:cubicBezTo>
                  <a:cubicBezTo>
                    <a:pt x="221" y="263"/>
                    <a:pt x="196" y="277"/>
                    <a:pt x="166" y="282"/>
                  </a:cubicBezTo>
                  <a:cubicBezTo>
                    <a:pt x="161" y="283"/>
                    <a:pt x="155" y="283"/>
                    <a:pt x="150" y="284"/>
                  </a:cubicBezTo>
                  <a:cubicBezTo>
                    <a:pt x="144" y="284"/>
                    <a:pt x="139" y="284"/>
                    <a:pt x="133" y="284"/>
                  </a:cubicBezTo>
                  <a:cubicBezTo>
                    <a:pt x="129" y="284"/>
                    <a:pt x="126" y="283"/>
                    <a:pt x="122" y="283"/>
                  </a:cubicBezTo>
                  <a:cubicBezTo>
                    <a:pt x="94" y="279"/>
                    <a:pt x="69" y="268"/>
                    <a:pt x="48" y="249"/>
                  </a:cubicBezTo>
                  <a:cubicBezTo>
                    <a:pt x="23" y="227"/>
                    <a:pt x="8" y="199"/>
                    <a:pt x="2" y="167"/>
                  </a:cubicBezTo>
                  <a:cubicBezTo>
                    <a:pt x="1" y="161"/>
                    <a:pt x="0" y="156"/>
                    <a:pt x="0" y="151"/>
                  </a:cubicBezTo>
                  <a:cubicBezTo>
                    <a:pt x="0" y="145"/>
                    <a:pt x="0" y="139"/>
                    <a:pt x="0" y="134"/>
                  </a:cubicBezTo>
                  <a:cubicBezTo>
                    <a:pt x="0" y="133"/>
                    <a:pt x="0" y="132"/>
                    <a:pt x="0" y="131"/>
                  </a:cubicBezTo>
                  <a:cubicBezTo>
                    <a:pt x="1" y="126"/>
                    <a:pt x="1" y="121"/>
                    <a:pt x="2" y="116"/>
                  </a:cubicBezTo>
                  <a:cubicBezTo>
                    <a:pt x="8" y="87"/>
                    <a:pt x="20" y="63"/>
                    <a:pt x="41" y="43"/>
                  </a:cubicBezTo>
                  <a:cubicBezTo>
                    <a:pt x="62" y="21"/>
                    <a:pt x="87" y="8"/>
                    <a:pt x="117" y="3"/>
                  </a:cubicBezTo>
                  <a:cubicBezTo>
                    <a:pt x="122" y="2"/>
                    <a:pt x="128" y="1"/>
                    <a:pt x="133" y="0"/>
                  </a:cubicBezTo>
                  <a:close/>
                  <a:moveTo>
                    <a:pt x="168" y="263"/>
                  </a:moveTo>
                  <a:cubicBezTo>
                    <a:pt x="166" y="262"/>
                    <a:pt x="164" y="263"/>
                    <a:pt x="162" y="262"/>
                  </a:cubicBezTo>
                  <a:cubicBezTo>
                    <a:pt x="153" y="260"/>
                    <a:pt x="147" y="254"/>
                    <a:pt x="140" y="249"/>
                  </a:cubicBezTo>
                  <a:cubicBezTo>
                    <a:pt x="136" y="246"/>
                    <a:pt x="133" y="242"/>
                    <a:pt x="132" y="237"/>
                  </a:cubicBezTo>
                  <a:cubicBezTo>
                    <a:pt x="132" y="236"/>
                    <a:pt x="132" y="235"/>
                    <a:pt x="132" y="233"/>
                  </a:cubicBezTo>
                  <a:cubicBezTo>
                    <a:pt x="130" y="222"/>
                    <a:pt x="128" y="210"/>
                    <a:pt x="126" y="199"/>
                  </a:cubicBezTo>
                  <a:cubicBezTo>
                    <a:pt x="125" y="194"/>
                    <a:pt x="123" y="189"/>
                    <a:pt x="119" y="185"/>
                  </a:cubicBezTo>
                  <a:cubicBezTo>
                    <a:pt x="117" y="181"/>
                    <a:pt x="113" y="179"/>
                    <a:pt x="108" y="179"/>
                  </a:cubicBezTo>
                  <a:cubicBezTo>
                    <a:pt x="103" y="178"/>
                    <a:pt x="97" y="178"/>
                    <a:pt x="92" y="176"/>
                  </a:cubicBezTo>
                  <a:cubicBezTo>
                    <a:pt x="78" y="174"/>
                    <a:pt x="68" y="163"/>
                    <a:pt x="66" y="150"/>
                  </a:cubicBezTo>
                  <a:cubicBezTo>
                    <a:pt x="64" y="139"/>
                    <a:pt x="67" y="129"/>
                    <a:pt x="73" y="119"/>
                  </a:cubicBezTo>
                  <a:cubicBezTo>
                    <a:pt x="79" y="110"/>
                    <a:pt x="89" y="108"/>
                    <a:pt x="99" y="104"/>
                  </a:cubicBezTo>
                  <a:cubicBezTo>
                    <a:pt x="99" y="104"/>
                    <a:pt x="99" y="104"/>
                    <a:pt x="99" y="104"/>
                  </a:cubicBezTo>
                  <a:cubicBezTo>
                    <a:pt x="106" y="103"/>
                    <a:pt x="112" y="106"/>
                    <a:pt x="117" y="110"/>
                  </a:cubicBezTo>
                  <a:cubicBezTo>
                    <a:pt x="122" y="113"/>
                    <a:pt x="127" y="117"/>
                    <a:pt x="132" y="121"/>
                  </a:cubicBezTo>
                  <a:cubicBezTo>
                    <a:pt x="136" y="125"/>
                    <a:pt x="141" y="127"/>
                    <a:pt x="147" y="127"/>
                  </a:cubicBezTo>
                  <a:cubicBezTo>
                    <a:pt x="148" y="128"/>
                    <a:pt x="149" y="127"/>
                    <a:pt x="150" y="127"/>
                  </a:cubicBezTo>
                  <a:cubicBezTo>
                    <a:pt x="153" y="125"/>
                    <a:pt x="156" y="123"/>
                    <a:pt x="159" y="122"/>
                  </a:cubicBezTo>
                  <a:cubicBezTo>
                    <a:pt x="163" y="119"/>
                    <a:pt x="169" y="117"/>
                    <a:pt x="173" y="114"/>
                  </a:cubicBezTo>
                  <a:cubicBezTo>
                    <a:pt x="176" y="113"/>
                    <a:pt x="178" y="111"/>
                    <a:pt x="179" y="109"/>
                  </a:cubicBezTo>
                  <a:cubicBezTo>
                    <a:pt x="174" y="107"/>
                    <a:pt x="173" y="106"/>
                    <a:pt x="177" y="102"/>
                  </a:cubicBezTo>
                  <a:cubicBezTo>
                    <a:pt x="179" y="100"/>
                    <a:pt x="181" y="99"/>
                    <a:pt x="183" y="97"/>
                  </a:cubicBezTo>
                  <a:cubicBezTo>
                    <a:pt x="184" y="95"/>
                    <a:pt x="185" y="93"/>
                    <a:pt x="183" y="92"/>
                  </a:cubicBezTo>
                  <a:cubicBezTo>
                    <a:pt x="181" y="91"/>
                    <a:pt x="179" y="89"/>
                    <a:pt x="177" y="89"/>
                  </a:cubicBezTo>
                  <a:cubicBezTo>
                    <a:pt x="170" y="90"/>
                    <a:pt x="163" y="94"/>
                    <a:pt x="162" y="102"/>
                  </a:cubicBezTo>
                  <a:cubicBezTo>
                    <a:pt x="161" y="105"/>
                    <a:pt x="162" y="108"/>
                    <a:pt x="163" y="111"/>
                  </a:cubicBezTo>
                  <a:cubicBezTo>
                    <a:pt x="160" y="111"/>
                    <a:pt x="158" y="111"/>
                    <a:pt x="155" y="111"/>
                  </a:cubicBezTo>
                  <a:cubicBezTo>
                    <a:pt x="150" y="109"/>
                    <a:pt x="147" y="106"/>
                    <a:pt x="144" y="102"/>
                  </a:cubicBezTo>
                  <a:cubicBezTo>
                    <a:pt x="141" y="98"/>
                    <a:pt x="138" y="95"/>
                    <a:pt x="134" y="91"/>
                  </a:cubicBezTo>
                  <a:cubicBezTo>
                    <a:pt x="130" y="86"/>
                    <a:pt x="124" y="86"/>
                    <a:pt x="119" y="89"/>
                  </a:cubicBezTo>
                  <a:cubicBezTo>
                    <a:pt x="118" y="89"/>
                    <a:pt x="117" y="90"/>
                    <a:pt x="117" y="91"/>
                  </a:cubicBezTo>
                  <a:cubicBezTo>
                    <a:pt x="115" y="99"/>
                    <a:pt x="105" y="103"/>
                    <a:pt x="98" y="98"/>
                  </a:cubicBezTo>
                  <a:cubicBezTo>
                    <a:pt x="96" y="97"/>
                    <a:pt x="96" y="95"/>
                    <a:pt x="98" y="94"/>
                  </a:cubicBezTo>
                  <a:cubicBezTo>
                    <a:pt x="100" y="93"/>
                    <a:pt x="101" y="93"/>
                    <a:pt x="103" y="92"/>
                  </a:cubicBezTo>
                  <a:cubicBezTo>
                    <a:pt x="107" y="91"/>
                    <a:pt x="108" y="90"/>
                    <a:pt x="105" y="86"/>
                  </a:cubicBezTo>
                  <a:cubicBezTo>
                    <a:pt x="104" y="85"/>
                    <a:pt x="102" y="84"/>
                    <a:pt x="101" y="82"/>
                  </a:cubicBezTo>
                  <a:cubicBezTo>
                    <a:pt x="100" y="81"/>
                    <a:pt x="100" y="81"/>
                    <a:pt x="99" y="80"/>
                  </a:cubicBezTo>
                  <a:cubicBezTo>
                    <a:pt x="100" y="80"/>
                    <a:pt x="101" y="80"/>
                    <a:pt x="102" y="80"/>
                  </a:cubicBezTo>
                  <a:cubicBezTo>
                    <a:pt x="109" y="79"/>
                    <a:pt x="116" y="77"/>
                    <a:pt x="122" y="72"/>
                  </a:cubicBezTo>
                  <a:cubicBezTo>
                    <a:pt x="123" y="71"/>
                    <a:pt x="125" y="70"/>
                    <a:pt x="123" y="68"/>
                  </a:cubicBezTo>
                  <a:cubicBezTo>
                    <a:pt x="126" y="66"/>
                    <a:pt x="129" y="66"/>
                    <a:pt x="132" y="68"/>
                  </a:cubicBezTo>
                  <a:cubicBezTo>
                    <a:pt x="134" y="69"/>
                    <a:pt x="137" y="70"/>
                    <a:pt x="139" y="72"/>
                  </a:cubicBezTo>
                  <a:cubicBezTo>
                    <a:pt x="146" y="75"/>
                    <a:pt x="150" y="74"/>
                    <a:pt x="153" y="68"/>
                  </a:cubicBezTo>
                  <a:cubicBezTo>
                    <a:pt x="154" y="66"/>
                    <a:pt x="155" y="64"/>
                    <a:pt x="156" y="63"/>
                  </a:cubicBezTo>
                  <a:cubicBezTo>
                    <a:pt x="157" y="58"/>
                    <a:pt x="155" y="55"/>
                    <a:pt x="150" y="55"/>
                  </a:cubicBezTo>
                  <a:cubicBezTo>
                    <a:pt x="149" y="55"/>
                    <a:pt x="147" y="56"/>
                    <a:pt x="146" y="56"/>
                  </a:cubicBezTo>
                  <a:cubicBezTo>
                    <a:pt x="144" y="57"/>
                    <a:pt x="142" y="58"/>
                    <a:pt x="141" y="58"/>
                  </a:cubicBezTo>
                  <a:cubicBezTo>
                    <a:pt x="139" y="56"/>
                    <a:pt x="140" y="54"/>
                    <a:pt x="141" y="52"/>
                  </a:cubicBezTo>
                  <a:cubicBezTo>
                    <a:pt x="144" y="47"/>
                    <a:pt x="148" y="43"/>
                    <a:pt x="153" y="40"/>
                  </a:cubicBezTo>
                  <a:cubicBezTo>
                    <a:pt x="159" y="36"/>
                    <a:pt x="165" y="32"/>
                    <a:pt x="173" y="31"/>
                  </a:cubicBezTo>
                  <a:cubicBezTo>
                    <a:pt x="174" y="31"/>
                    <a:pt x="176" y="32"/>
                    <a:pt x="177" y="33"/>
                  </a:cubicBezTo>
                  <a:cubicBezTo>
                    <a:pt x="179" y="34"/>
                    <a:pt x="182" y="36"/>
                    <a:pt x="184" y="37"/>
                  </a:cubicBezTo>
                  <a:cubicBezTo>
                    <a:pt x="189" y="38"/>
                    <a:pt x="193" y="37"/>
                    <a:pt x="195" y="33"/>
                  </a:cubicBezTo>
                  <a:cubicBezTo>
                    <a:pt x="195" y="31"/>
                    <a:pt x="195" y="30"/>
                    <a:pt x="193" y="29"/>
                  </a:cubicBezTo>
                  <a:cubicBezTo>
                    <a:pt x="178" y="22"/>
                    <a:pt x="162" y="19"/>
                    <a:pt x="146" y="18"/>
                  </a:cubicBezTo>
                  <a:cubicBezTo>
                    <a:pt x="124" y="18"/>
                    <a:pt x="104" y="22"/>
                    <a:pt x="85" y="32"/>
                  </a:cubicBezTo>
                  <a:cubicBezTo>
                    <a:pt x="79" y="35"/>
                    <a:pt x="73" y="39"/>
                    <a:pt x="67" y="42"/>
                  </a:cubicBezTo>
                  <a:cubicBezTo>
                    <a:pt x="69" y="43"/>
                    <a:pt x="70" y="44"/>
                    <a:pt x="71" y="45"/>
                  </a:cubicBezTo>
                  <a:cubicBezTo>
                    <a:pt x="74" y="47"/>
                    <a:pt x="74" y="49"/>
                    <a:pt x="72" y="52"/>
                  </a:cubicBezTo>
                  <a:cubicBezTo>
                    <a:pt x="71" y="52"/>
                    <a:pt x="71" y="53"/>
                    <a:pt x="70" y="54"/>
                  </a:cubicBezTo>
                  <a:cubicBezTo>
                    <a:pt x="67" y="61"/>
                    <a:pt x="63" y="67"/>
                    <a:pt x="57" y="71"/>
                  </a:cubicBezTo>
                  <a:cubicBezTo>
                    <a:pt x="51" y="77"/>
                    <a:pt x="44" y="81"/>
                    <a:pt x="36" y="80"/>
                  </a:cubicBezTo>
                  <a:cubicBezTo>
                    <a:pt x="35" y="80"/>
                    <a:pt x="34" y="81"/>
                    <a:pt x="33" y="82"/>
                  </a:cubicBezTo>
                  <a:cubicBezTo>
                    <a:pt x="26" y="94"/>
                    <a:pt x="22" y="108"/>
                    <a:pt x="19" y="122"/>
                  </a:cubicBezTo>
                  <a:cubicBezTo>
                    <a:pt x="19" y="124"/>
                    <a:pt x="19" y="125"/>
                    <a:pt x="21" y="126"/>
                  </a:cubicBezTo>
                  <a:cubicBezTo>
                    <a:pt x="26" y="127"/>
                    <a:pt x="30" y="130"/>
                    <a:pt x="32" y="134"/>
                  </a:cubicBezTo>
                  <a:cubicBezTo>
                    <a:pt x="33" y="137"/>
                    <a:pt x="33" y="139"/>
                    <a:pt x="31" y="141"/>
                  </a:cubicBezTo>
                  <a:cubicBezTo>
                    <a:pt x="25" y="146"/>
                    <a:pt x="21" y="154"/>
                    <a:pt x="19" y="162"/>
                  </a:cubicBezTo>
                  <a:cubicBezTo>
                    <a:pt x="19" y="162"/>
                    <a:pt x="19" y="163"/>
                    <a:pt x="19" y="164"/>
                  </a:cubicBezTo>
                  <a:cubicBezTo>
                    <a:pt x="23" y="185"/>
                    <a:pt x="31" y="204"/>
                    <a:pt x="45" y="220"/>
                  </a:cubicBezTo>
                  <a:cubicBezTo>
                    <a:pt x="77" y="258"/>
                    <a:pt x="117" y="272"/>
                    <a:pt x="166" y="264"/>
                  </a:cubicBezTo>
                  <a:cubicBezTo>
                    <a:pt x="167" y="264"/>
                    <a:pt x="167" y="263"/>
                    <a:pt x="168" y="263"/>
                  </a:cubicBezTo>
                  <a:cubicBezTo>
                    <a:pt x="169" y="263"/>
                    <a:pt x="170" y="263"/>
                    <a:pt x="171" y="263"/>
                  </a:cubicBezTo>
                  <a:cubicBezTo>
                    <a:pt x="174" y="262"/>
                    <a:pt x="176" y="261"/>
                    <a:pt x="179" y="261"/>
                  </a:cubicBezTo>
                  <a:cubicBezTo>
                    <a:pt x="214" y="249"/>
                    <a:pt x="239" y="226"/>
                    <a:pt x="255" y="193"/>
                  </a:cubicBezTo>
                  <a:cubicBezTo>
                    <a:pt x="258" y="185"/>
                    <a:pt x="261" y="177"/>
                    <a:pt x="263" y="168"/>
                  </a:cubicBezTo>
                  <a:cubicBezTo>
                    <a:pt x="262" y="168"/>
                    <a:pt x="262" y="168"/>
                    <a:pt x="262" y="169"/>
                  </a:cubicBezTo>
                  <a:cubicBezTo>
                    <a:pt x="258" y="172"/>
                    <a:pt x="256" y="172"/>
                    <a:pt x="255" y="167"/>
                  </a:cubicBezTo>
                  <a:cubicBezTo>
                    <a:pt x="254" y="164"/>
                    <a:pt x="254" y="162"/>
                    <a:pt x="253" y="159"/>
                  </a:cubicBezTo>
                  <a:cubicBezTo>
                    <a:pt x="252" y="153"/>
                    <a:pt x="249" y="151"/>
                    <a:pt x="243" y="151"/>
                  </a:cubicBezTo>
                  <a:cubicBezTo>
                    <a:pt x="240" y="150"/>
                    <a:pt x="238" y="151"/>
                    <a:pt x="235" y="150"/>
                  </a:cubicBezTo>
                  <a:cubicBezTo>
                    <a:pt x="231" y="150"/>
                    <a:pt x="227" y="149"/>
                    <a:pt x="222" y="148"/>
                  </a:cubicBezTo>
                  <a:cubicBezTo>
                    <a:pt x="222" y="148"/>
                    <a:pt x="221" y="148"/>
                    <a:pt x="220" y="148"/>
                  </a:cubicBezTo>
                  <a:cubicBezTo>
                    <a:pt x="216" y="150"/>
                    <a:pt x="212" y="150"/>
                    <a:pt x="208" y="149"/>
                  </a:cubicBezTo>
                  <a:cubicBezTo>
                    <a:pt x="204" y="148"/>
                    <a:pt x="199" y="147"/>
                    <a:pt x="195" y="146"/>
                  </a:cubicBezTo>
                  <a:cubicBezTo>
                    <a:pt x="188" y="145"/>
                    <a:pt x="186" y="148"/>
                    <a:pt x="186" y="154"/>
                  </a:cubicBezTo>
                  <a:cubicBezTo>
                    <a:pt x="186" y="155"/>
                    <a:pt x="186" y="156"/>
                    <a:pt x="186" y="156"/>
                  </a:cubicBezTo>
                  <a:cubicBezTo>
                    <a:pt x="187" y="161"/>
                    <a:pt x="189" y="163"/>
                    <a:pt x="193" y="162"/>
                  </a:cubicBezTo>
                  <a:cubicBezTo>
                    <a:pt x="196" y="162"/>
                    <a:pt x="199" y="161"/>
                    <a:pt x="202" y="160"/>
                  </a:cubicBezTo>
                  <a:cubicBezTo>
                    <a:pt x="205" y="160"/>
                    <a:pt x="208" y="158"/>
                    <a:pt x="210" y="158"/>
                  </a:cubicBezTo>
                  <a:cubicBezTo>
                    <a:pt x="213" y="157"/>
                    <a:pt x="214" y="158"/>
                    <a:pt x="213" y="161"/>
                  </a:cubicBezTo>
                  <a:cubicBezTo>
                    <a:pt x="213" y="163"/>
                    <a:pt x="212" y="165"/>
                    <a:pt x="211" y="166"/>
                  </a:cubicBezTo>
                  <a:cubicBezTo>
                    <a:pt x="203" y="180"/>
                    <a:pt x="196" y="193"/>
                    <a:pt x="189" y="206"/>
                  </a:cubicBezTo>
                  <a:cubicBezTo>
                    <a:pt x="183" y="216"/>
                    <a:pt x="179" y="226"/>
                    <a:pt x="177" y="237"/>
                  </a:cubicBezTo>
                  <a:cubicBezTo>
                    <a:pt x="176" y="242"/>
                    <a:pt x="176" y="247"/>
                    <a:pt x="176" y="252"/>
                  </a:cubicBezTo>
                  <a:cubicBezTo>
                    <a:pt x="176" y="258"/>
                    <a:pt x="173" y="262"/>
                    <a:pt x="168" y="263"/>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object185"/>
          <p:cNvGrpSpPr/>
          <p:nvPr/>
        </p:nvGrpSpPr>
        <p:grpSpPr>
          <a:xfrm>
            <a:off x="1469077" y="3559897"/>
            <a:ext cx="595313" cy="633413"/>
            <a:chOff x="3760788" y="2535238"/>
            <a:chExt cx="595313" cy="633413"/>
          </a:xfrm>
        </p:grpSpPr>
        <p:sp>
          <p:nvSpPr>
            <p:cNvPr id="114" name="Freeform 127"/>
            <p:cNvSpPr>
              <a:spLocks/>
            </p:cNvSpPr>
            <p:nvPr/>
          </p:nvSpPr>
          <p:spPr bwMode="auto">
            <a:xfrm>
              <a:off x="3760788" y="2535238"/>
              <a:ext cx="595313" cy="633413"/>
            </a:xfrm>
            <a:custGeom>
              <a:avLst/>
              <a:gdLst>
                <a:gd name="T0" fmla="*/ 435 w 435"/>
                <a:gd name="T1" fmla="*/ 0 h 463"/>
                <a:gd name="T2" fmla="*/ 2 w 435"/>
                <a:gd name="T3" fmla="*/ 0 h 463"/>
                <a:gd name="T4" fmla="*/ 2 w 435"/>
                <a:gd name="T5" fmla="*/ 113 h 463"/>
                <a:gd name="T6" fmla="*/ 32 w 435"/>
                <a:gd name="T7" fmla="*/ 113 h 463"/>
                <a:gd name="T8" fmla="*/ 104 w 435"/>
                <a:gd name="T9" fmla="*/ 70 h 463"/>
                <a:gd name="T10" fmla="*/ 166 w 435"/>
                <a:gd name="T11" fmla="*/ 154 h 463"/>
                <a:gd name="T12" fmla="*/ 145 w 435"/>
                <a:gd name="T13" fmla="*/ 219 h 463"/>
                <a:gd name="T14" fmla="*/ 100 w 435"/>
                <a:gd name="T15" fmla="*/ 234 h 463"/>
                <a:gd name="T16" fmla="*/ 34 w 435"/>
                <a:gd name="T17" fmla="*/ 192 h 463"/>
                <a:gd name="T18" fmla="*/ 0 w 435"/>
                <a:gd name="T19" fmla="*/ 192 h 463"/>
                <a:gd name="T20" fmla="*/ 0 w 435"/>
                <a:gd name="T21" fmla="*/ 442 h 463"/>
                <a:gd name="T22" fmla="*/ 9 w 435"/>
                <a:gd name="T23" fmla="*/ 463 h 463"/>
                <a:gd name="T24" fmla="*/ 435 w 435"/>
                <a:gd name="T25" fmla="*/ 463 h 463"/>
                <a:gd name="T26" fmla="*/ 435 w 435"/>
                <a:gd name="T27" fmla="*/ 0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35" h="463">
                  <a:moveTo>
                    <a:pt x="435" y="0"/>
                  </a:moveTo>
                  <a:cubicBezTo>
                    <a:pt x="2" y="0"/>
                    <a:pt x="2" y="0"/>
                    <a:pt x="2" y="0"/>
                  </a:cubicBezTo>
                  <a:cubicBezTo>
                    <a:pt x="2" y="113"/>
                    <a:pt x="2" y="113"/>
                    <a:pt x="2" y="113"/>
                  </a:cubicBezTo>
                  <a:cubicBezTo>
                    <a:pt x="32" y="113"/>
                    <a:pt x="32" y="113"/>
                    <a:pt x="32" y="113"/>
                  </a:cubicBezTo>
                  <a:cubicBezTo>
                    <a:pt x="40" y="99"/>
                    <a:pt x="61" y="69"/>
                    <a:pt x="104" y="70"/>
                  </a:cubicBezTo>
                  <a:cubicBezTo>
                    <a:pt x="166" y="72"/>
                    <a:pt x="166" y="134"/>
                    <a:pt x="166" y="154"/>
                  </a:cubicBezTo>
                  <a:cubicBezTo>
                    <a:pt x="166" y="184"/>
                    <a:pt x="159" y="205"/>
                    <a:pt x="145" y="219"/>
                  </a:cubicBezTo>
                  <a:cubicBezTo>
                    <a:pt x="134" y="229"/>
                    <a:pt x="119" y="234"/>
                    <a:pt x="100" y="234"/>
                  </a:cubicBezTo>
                  <a:cubicBezTo>
                    <a:pt x="63" y="233"/>
                    <a:pt x="42" y="209"/>
                    <a:pt x="34" y="192"/>
                  </a:cubicBezTo>
                  <a:cubicBezTo>
                    <a:pt x="0" y="192"/>
                    <a:pt x="0" y="192"/>
                    <a:pt x="0" y="192"/>
                  </a:cubicBezTo>
                  <a:cubicBezTo>
                    <a:pt x="0" y="442"/>
                    <a:pt x="0" y="442"/>
                    <a:pt x="0" y="442"/>
                  </a:cubicBezTo>
                  <a:cubicBezTo>
                    <a:pt x="4" y="449"/>
                    <a:pt x="7" y="456"/>
                    <a:pt x="9" y="463"/>
                  </a:cubicBezTo>
                  <a:cubicBezTo>
                    <a:pt x="435" y="463"/>
                    <a:pt x="435" y="463"/>
                    <a:pt x="435" y="463"/>
                  </a:cubicBezTo>
                  <a:lnTo>
                    <a:pt x="435" y="0"/>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5" name="مجموعة 167"/>
            <p:cNvGrpSpPr/>
            <p:nvPr/>
          </p:nvGrpSpPr>
          <p:grpSpPr>
            <a:xfrm>
              <a:off x="4005263" y="2860675"/>
              <a:ext cx="255588" cy="254001"/>
              <a:chOff x="4005263" y="2860675"/>
              <a:chExt cx="255588" cy="254001"/>
            </a:xfrm>
            <a:solidFill>
              <a:schemeClr val="bg1"/>
            </a:solidFill>
          </p:grpSpPr>
          <p:sp>
            <p:nvSpPr>
              <p:cNvPr id="116" name="Freeform 136"/>
              <p:cNvSpPr>
                <a:spLocks noEditPoints="1"/>
              </p:cNvSpPr>
              <p:nvPr/>
            </p:nvSpPr>
            <p:spPr bwMode="auto">
              <a:xfrm>
                <a:off x="4005263" y="2860675"/>
                <a:ext cx="255588" cy="182563"/>
              </a:xfrm>
              <a:custGeom>
                <a:avLst/>
                <a:gdLst>
                  <a:gd name="T0" fmla="*/ 177 w 186"/>
                  <a:gd name="T1" fmla="*/ 0 h 134"/>
                  <a:gd name="T2" fmla="*/ 185 w 186"/>
                  <a:gd name="T3" fmla="*/ 6 h 134"/>
                  <a:gd name="T4" fmla="*/ 186 w 186"/>
                  <a:gd name="T5" fmla="*/ 12 h 134"/>
                  <a:gd name="T6" fmla="*/ 186 w 186"/>
                  <a:gd name="T7" fmla="*/ 122 h 134"/>
                  <a:gd name="T8" fmla="*/ 174 w 186"/>
                  <a:gd name="T9" fmla="*/ 134 h 134"/>
                  <a:gd name="T10" fmla="*/ 13 w 186"/>
                  <a:gd name="T11" fmla="*/ 134 h 134"/>
                  <a:gd name="T12" fmla="*/ 1 w 186"/>
                  <a:gd name="T13" fmla="*/ 125 h 134"/>
                  <a:gd name="T14" fmla="*/ 0 w 186"/>
                  <a:gd name="T15" fmla="*/ 125 h 134"/>
                  <a:gd name="T16" fmla="*/ 0 w 186"/>
                  <a:gd name="T17" fmla="*/ 9 h 134"/>
                  <a:gd name="T18" fmla="*/ 1 w 186"/>
                  <a:gd name="T19" fmla="*/ 7 h 134"/>
                  <a:gd name="T20" fmla="*/ 9 w 186"/>
                  <a:gd name="T21" fmla="*/ 0 h 134"/>
                  <a:gd name="T22" fmla="*/ 177 w 186"/>
                  <a:gd name="T23" fmla="*/ 0 h 134"/>
                  <a:gd name="T24" fmla="*/ 174 w 186"/>
                  <a:gd name="T25" fmla="*/ 122 h 134"/>
                  <a:gd name="T26" fmla="*/ 174 w 186"/>
                  <a:gd name="T27" fmla="*/ 12 h 134"/>
                  <a:gd name="T28" fmla="*/ 12 w 186"/>
                  <a:gd name="T29" fmla="*/ 12 h 134"/>
                  <a:gd name="T30" fmla="*/ 12 w 186"/>
                  <a:gd name="T31" fmla="*/ 122 h 134"/>
                  <a:gd name="T32" fmla="*/ 174 w 186"/>
                  <a:gd name="T33" fmla="*/ 122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6" h="134">
                    <a:moveTo>
                      <a:pt x="177" y="0"/>
                    </a:moveTo>
                    <a:cubicBezTo>
                      <a:pt x="180" y="1"/>
                      <a:pt x="183" y="3"/>
                      <a:pt x="185" y="6"/>
                    </a:cubicBezTo>
                    <a:cubicBezTo>
                      <a:pt x="185" y="8"/>
                      <a:pt x="186" y="10"/>
                      <a:pt x="186" y="12"/>
                    </a:cubicBezTo>
                    <a:cubicBezTo>
                      <a:pt x="186" y="49"/>
                      <a:pt x="186" y="86"/>
                      <a:pt x="186" y="122"/>
                    </a:cubicBezTo>
                    <a:cubicBezTo>
                      <a:pt x="186" y="129"/>
                      <a:pt x="181" y="134"/>
                      <a:pt x="174" y="134"/>
                    </a:cubicBezTo>
                    <a:cubicBezTo>
                      <a:pt x="120" y="134"/>
                      <a:pt x="66" y="134"/>
                      <a:pt x="13" y="134"/>
                    </a:cubicBezTo>
                    <a:cubicBezTo>
                      <a:pt x="6" y="134"/>
                      <a:pt x="3" y="132"/>
                      <a:pt x="1" y="125"/>
                    </a:cubicBezTo>
                    <a:cubicBezTo>
                      <a:pt x="0" y="125"/>
                      <a:pt x="0" y="125"/>
                      <a:pt x="0" y="125"/>
                    </a:cubicBezTo>
                    <a:cubicBezTo>
                      <a:pt x="0" y="86"/>
                      <a:pt x="0" y="48"/>
                      <a:pt x="0" y="9"/>
                    </a:cubicBezTo>
                    <a:cubicBezTo>
                      <a:pt x="1" y="9"/>
                      <a:pt x="1" y="8"/>
                      <a:pt x="1" y="7"/>
                    </a:cubicBezTo>
                    <a:cubicBezTo>
                      <a:pt x="3" y="3"/>
                      <a:pt x="5" y="2"/>
                      <a:pt x="9" y="0"/>
                    </a:cubicBezTo>
                    <a:cubicBezTo>
                      <a:pt x="65" y="0"/>
                      <a:pt x="121" y="0"/>
                      <a:pt x="177" y="0"/>
                    </a:cubicBezTo>
                    <a:close/>
                    <a:moveTo>
                      <a:pt x="174" y="122"/>
                    </a:moveTo>
                    <a:cubicBezTo>
                      <a:pt x="174" y="85"/>
                      <a:pt x="174" y="49"/>
                      <a:pt x="174" y="12"/>
                    </a:cubicBezTo>
                    <a:cubicBezTo>
                      <a:pt x="120" y="12"/>
                      <a:pt x="66" y="12"/>
                      <a:pt x="12" y="12"/>
                    </a:cubicBezTo>
                    <a:cubicBezTo>
                      <a:pt x="12" y="49"/>
                      <a:pt x="12" y="85"/>
                      <a:pt x="12" y="122"/>
                    </a:cubicBezTo>
                    <a:cubicBezTo>
                      <a:pt x="66" y="122"/>
                      <a:pt x="120" y="122"/>
                      <a:pt x="174" y="1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37"/>
              <p:cNvSpPr>
                <a:spLocks/>
              </p:cNvSpPr>
              <p:nvPr/>
            </p:nvSpPr>
            <p:spPr bwMode="auto">
              <a:xfrm>
                <a:off x="4070350" y="3059113"/>
                <a:ext cx="125413" cy="55563"/>
              </a:xfrm>
              <a:custGeom>
                <a:avLst/>
                <a:gdLst>
                  <a:gd name="T0" fmla="*/ 29 w 92"/>
                  <a:gd name="T1" fmla="*/ 0 h 41"/>
                  <a:gd name="T2" fmla="*/ 63 w 92"/>
                  <a:gd name="T3" fmla="*/ 0 h 41"/>
                  <a:gd name="T4" fmla="*/ 63 w 92"/>
                  <a:gd name="T5" fmla="*/ 2 h 41"/>
                  <a:gd name="T6" fmla="*/ 63 w 92"/>
                  <a:gd name="T7" fmla="*/ 17 h 41"/>
                  <a:gd name="T8" fmla="*/ 76 w 92"/>
                  <a:gd name="T9" fmla="*/ 29 h 41"/>
                  <a:gd name="T10" fmla="*/ 86 w 92"/>
                  <a:gd name="T11" fmla="*/ 29 h 41"/>
                  <a:gd name="T12" fmla="*/ 92 w 92"/>
                  <a:gd name="T13" fmla="*/ 35 h 41"/>
                  <a:gd name="T14" fmla="*/ 86 w 92"/>
                  <a:gd name="T15" fmla="*/ 41 h 41"/>
                  <a:gd name="T16" fmla="*/ 6 w 92"/>
                  <a:gd name="T17" fmla="*/ 41 h 41"/>
                  <a:gd name="T18" fmla="*/ 0 w 92"/>
                  <a:gd name="T19" fmla="*/ 35 h 41"/>
                  <a:gd name="T20" fmla="*/ 6 w 92"/>
                  <a:gd name="T21" fmla="*/ 29 h 41"/>
                  <a:gd name="T22" fmla="*/ 17 w 92"/>
                  <a:gd name="T23" fmla="*/ 29 h 41"/>
                  <a:gd name="T24" fmla="*/ 29 w 92"/>
                  <a:gd name="T25" fmla="*/ 17 h 41"/>
                  <a:gd name="T26" fmla="*/ 29 w 92"/>
                  <a:gd name="T2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2" h="41">
                    <a:moveTo>
                      <a:pt x="29" y="0"/>
                    </a:moveTo>
                    <a:cubicBezTo>
                      <a:pt x="40" y="0"/>
                      <a:pt x="52" y="0"/>
                      <a:pt x="63" y="0"/>
                    </a:cubicBezTo>
                    <a:cubicBezTo>
                      <a:pt x="63" y="1"/>
                      <a:pt x="63" y="2"/>
                      <a:pt x="63" y="2"/>
                    </a:cubicBezTo>
                    <a:cubicBezTo>
                      <a:pt x="63" y="7"/>
                      <a:pt x="63" y="12"/>
                      <a:pt x="63" y="17"/>
                    </a:cubicBezTo>
                    <a:cubicBezTo>
                      <a:pt x="64" y="24"/>
                      <a:pt x="68" y="29"/>
                      <a:pt x="76" y="29"/>
                    </a:cubicBezTo>
                    <a:cubicBezTo>
                      <a:pt x="79" y="29"/>
                      <a:pt x="83" y="29"/>
                      <a:pt x="86" y="29"/>
                    </a:cubicBezTo>
                    <a:cubicBezTo>
                      <a:pt x="90" y="29"/>
                      <a:pt x="92" y="32"/>
                      <a:pt x="92" y="35"/>
                    </a:cubicBezTo>
                    <a:cubicBezTo>
                      <a:pt x="92" y="38"/>
                      <a:pt x="90" y="41"/>
                      <a:pt x="86" y="41"/>
                    </a:cubicBezTo>
                    <a:cubicBezTo>
                      <a:pt x="59" y="41"/>
                      <a:pt x="33" y="41"/>
                      <a:pt x="6" y="41"/>
                    </a:cubicBezTo>
                    <a:cubicBezTo>
                      <a:pt x="2" y="41"/>
                      <a:pt x="0" y="38"/>
                      <a:pt x="0" y="35"/>
                    </a:cubicBezTo>
                    <a:cubicBezTo>
                      <a:pt x="0" y="32"/>
                      <a:pt x="2" y="29"/>
                      <a:pt x="6" y="29"/>
                    </a:cubicBezTo>
                    <a:cubicBezTo>
                      <a:pt x="10" y="29"/>
                      <a:pt x="13" y="29"/>
                      <a:pt x="17" y="29"/>
                    </a:cubicBezTo>
                    <a:cubicBezTo>
                      <a:pt x="24" y="29"/>
                      <a:pt x="29" y="24"/>
                      <a:pt x="29" y="17"/>
                    </a:cubicBezTo>
                    <a:cubicBezTo>
                      <a:pt x="29" y="12"/>
                      <a:pt x="29" y="6"/>
                      <a:pt x="2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18" name="object186"/>
          <p:cNvGrpSpPr/>
          <p:nvPr/>
        </p:nvGrpSpPr>
        <p:grpSpPr>
          <a:xfrm>
            <a:off x="1494473" y="4220296"/>
            <a:ext cx="1187450" cy="488950"/>
            <a:chOff x="3786188" y="3195638"/>
            <a:chExt cx="1187450" cy="488950"/>
          </a:xfrm>
        </p:grpSpPr>
        <p:sp>
          <p:nvSpPr>
            <p:cNvPr id="119" name="Freeform 131"/>
            <p:cNvSpPr>
              <a:spLocks/>
            </p:cNvSpPr>
            <p:nvPr/>
          </p:nvSpPr>
          <p:spPr bwMode="auto">
            <a:xfrm>
              <a:off x="3786188" y="3195638"/>
              <a:ext cx="1187450" cy="488950"/>
            </a:xfrm>
            <a:custGeom>
              <a:avLst/>
              <a:gdLst>
                <a:gd name="T0" fmla="*/ 665 w 868"/>
                <a:gd name="T1" fmla="*/ 0 h 358"/>
                <a:gd name="T2" fmla="*/ 665 w 868"/>
                <a:gd name="T3" fmla="*/ 36 h 358"/>
                <a:gd name="T4" fmla="*/ 712 w 868"/>
                <a:gd name="T5" fmla="*/ 114 h 358"/>
                <a:gd name="T6" fmla="*/ 622 w 868"/>
                <a:gd name="T7" fmla="*/ 175 h 358"/>
                <a:gd name="T8" fmla="*/ 564 w 868"/>
                <a:gd name="T9" fmla="*/ 153 h 358"/>
                <a:gd name="T10" fmla="*/ 546 w 868"/>
                <a:gd name="T11" fmla="*/ 103 h 358"/>
                <a:gd name="T12" fmla="*/ 586 w 868"/>
                <a:gd name="T13" fmla="*/ 41 h 358"/>
                <a:gd name="T14" fmla="*/ 586 w 868"/>
                <a:gd name="T15" fmla="*/ 3 h 358"/>
                <a:gd name="T16" fmla="*/ 0 w 868"/>
                <a:gd name="T17" fmla="*/ 3 h 358"/>
                <a:gd name="T18" fmla="*/ 26 w 868"/>
                <a:gd name="T19" fmla="*/ 104 h 358"/>
                <a:gd name="T20" fmla="*/ 167 w 868"/>
                <a:gd name="T21" fmla="*/ 358 h 358"/>
                <a:gd name="T22" fmla="*/ 700 w 868"/>
                <a:gd name="T23" fmla="*/ 358 h 358"/>
                <a:gd name="T24" fmla="*/ 821 w 868"/>
                <a:gd name="T25" fmla="*/ 241 h 358"/>
                <a:gd name="T26" fmla="*/ 845 w 868"/>
                <a:gd name="T27" fmla="*/ 51 h 358"/>
                <a:gd name="T28" fmla="*/ 868 w 868"/>
                <a:gd name="T29" fmla="*/ 0 h 358"/>
                <a:gd name="T30" fmla="*/ 665 w 868"/>
                <a:gd name="T31" fmla="*/ 0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68" h="358">
                  <a:moveTo>
                    <a:pt x="665" y="0"/>
                  </a:moveTo>
                  <a:cubicBezTo>
                    <a:pt x="665" y="36"/>
                    <a:pt x="665" y="36"/>
                    <a:pt x="665" y="36"/>
                  </a:cubicBezTo>
                  <a:cubicBezTo>
                    <a:pt x="679" y="46"/>
                    <a:pt x="715" y="75"/>
                    <a:pt x="712" y="114"/>
                  </a:cubicBezTo>
                  <a:cubicBezTo>
                    <a:pt x="709" y="152"/>
                    <a:pt x="675" y="175"/>
                    <a:pt x="622" y="175"/>
                  </a:cubicBezTo>
                  <a:cubicBezTo>
                    <a:pt x="592" y="175"/>
                    <a:pt x="574" y="163"/>
                    <a:pt x="564" y="153"/>
                  </a:cubicBezTo>
                  <a:cubicBezTo>
                    <a:pt x="552" y="139"/>
                    <a:pt x="545" y="121"/>
                    <a:pt x="546" y="103"/>
                  </a:cubicBezTo>
                  <a:cubicBezTo>
                    <a:pt x="548" y="77"/>
                    <a:pt x="575" y="51"/>
                    <a:pt x="586" y="41"/>
                  </a:cubicBezTo>
                  <a:cubicBezTo>
                    <a:pt x="586" y="3"/>
                    <a:pt x="586" y="3"/>
                    <a:pt x="586" y="3"/>
                  </a:cubicBezTo>
                  <a:cubicBezTo>
                    <a:pt x="0" y="3"/>
                    <a:pt x="0" y="3"/>
                    <a:pt x="0" y="3"/>
                  </a:cubicBezTo>
                  <a:cubicBezTo>
                    <a:pt x="16" y="45"/>
                    <a:pt x="26" y="81"/>
                    <a:pt x="26" y="104"/>
                  </a:cubicBezTo>
                  <a:cubicBezTo>
                    <a:pt x="18" y="303"/>
                    <a:pt x="126" y="358"/>
                    <a:pt x="167" y="358"/>
                  </a:cubicBezTo>
                  <a:cubicBezTo>
                    <a:pt x="315" y="358"/>
                    <a:pt x="651" y="358"/>
                    <a:pt x="700" y="358"/>
                  </a:cubicBezTo>
                  <a:cubicBezTo>
                    <a:pt x="750" y="358"/>
                    <a:pt x="799" y="291"/>
                    <a:pt x="821" y="241"/>
                  </a:cubicBezTo>
                  <a:cubicBezTo>
                    <a:pt x="844" y="190"/>
                    <a:pt x="829" y="88"/>
                    <a:pt x="845" y="51"/>
                  </a:cubicBezTo>
                  <a:cubicBezTo>
                    <a:pt x="849" y="43"/>
                    <a:pt x="857" y="25"/>
                    <a:pt x="868" y="0"/>
                  </a:cubicBezTo>
                  <a:lnTo>
                    <a:pt x="665"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120" name="Freeform 138"/>
            <p:cNvSpPr>
              <a:spLocks noEditPoints="1"/>
            </p:cNvSpPr>
            <p:nvPr/>
          </p:nvSpPr>
          <p:spPr bwMode="auto">
            <a:xfrm>
              <a:off x="4032250" y="3259138"/>
              <a:ext cx="207963" cy="334963"/>
            </a:xfrm>
            <a:custGeom>
              <a:avLst/>
              <a:gdLst>
                <a:gd name="T0" fmla="*/ 139 w 152"/>
                <a:gd name="T1" fmla="*/ 0 h 244"/>
                <a:gd name="T2" fmla="*/ 150 w 152"/>
                <a:gd name="T3" fmla="*/ 9 h 244"/>
                <a:gd name="T4" fmla="*/ 152 w 152"/>
                <a:gd name="T5" fmla="*/ 17 h 244"/>
                <a:gd name="T6" fmla="*/ 152 w 152"/>
                <a:gd name="T7" fmla="*/ 141 h 244"/>
                <a:gd name="T8" fmla="*/ 152 w 152"/>
                <a:gd name="T9" fmla="*/ 227 h 244"/>
                <a:gd name="T10" fmla="*/ 135 w 152"/>
                <a:gd name="T11" fmla="*/ 244 h 244"/>
                <a:gd name="T12" fmla="*/ 17 w 152"/>
                <a:gd name="T13" fmla="*/ 244 h 244"/>
                <a:gd name="T14" fmla="*/ 0 w 152"/>
                <a:gd name="T15" fmla="*/ 227 h 244"/>
                <a:gd name="T16" fmla="*/ 0 w 152"/>
                <a:gd name="T17" fmla="*/ 19 h 244"/>
                <a:gd name="T18" fmla="*/ 12 w 152"/>
                <a:gd name="T19" fmla="*/ 0 h 244"/>
                <a:gd name="T20" fmla="*/ 139 w 152"/>
                <a:gd name="T21" fmla="*/ 0 h 244"/>
                <a:gd name="T22" fmla="*/ 137 w 152"/>
                <a:gd name="T23" fmla="*/ 206 h 244"/>
                <a:gd name="T24" fmla="*/ 137 w 152"/>
                <a:gd name="T25" fmla="*/ 39 h 244"/>
                <a:gd name="T26" fmla="*/ 15 w 152"/>
                <a:gd name="T27" fmla="*/ 39 h 244"/>
                <a:gd name="T28" fmla="*/ 15 w 152"/>
                <a:gd name="T29" fmla="*/ 206 h 244"/>
                <a:gd name="T30" fmla="*/ 137 w 152"/>
                <a:gd name="T31" fmla="*/ 206 h 244"/>
                <a:gd name="T32" fmla="*/ 76 w 152"/>
                <a:gd name="T33" fmla="*/ 16 h 244"/>
                <a:gd name="T34" fmla="*/ 52 w 152"/>
                <a:gd name="T35" fmla="*/ 16 h 244"/>
                <a:gd name="T36" fmla="*/ 49 w 152"/>
                <a:gd name="T37" fmla="*/ 16 h 244"/>
                <a:gd name="T38" fmla="*/ 45 w 152"/>
                <a:gd name="T39" fmla="*/ 19 h 244"/>
                <a:gd name="T40" fmla="*/ 49 w 152"/>
                <a:gd name="T41" fmla="*/ 23 h 244"/>
                <a:gd name="T42" fmla="*/ 51 w 152"/>
                <a:gd name="T43" fmla="*/ 23 h 244"/>
                <a:gd name="T44" fmla="*/ 101 w 152"/>
                <a:gd name="T45" fmla="*/ 23 h 244"/>
                <a:gd name="T46" fmla="*/ 103 w 152"/>
                <a:gd name="T47" fmla="*/ 23 h 244"/>
                <a:gd name="T48" fmla="*/ 106 w 152"/>
                <a:gd name="T49" fmla="*/ 19 h 244"/>
                <a:gd name="T50" fmla="*/ 103 w 152"/>
                <a:gd name="T51" fmla="*/ 16 h 244"/>
                <a:gd name="T52" fmla="*/ 101 w 152"/>
                <a:gd name="T53" fmla="*/ 16 h 244"/>
                <a:gd name="T54" fmla="*/ 76 w 152"/>
                <a:gd name="T55" fmla="*/ 16 h 244"/>
                <a:gd name="T56" fmla="*/ 87 w 152"/>
                <a:gd name="T57" fmla="*/ 225 h 244"/>
                <a:gd name="T58" fmla="*/ 76 w 152"/>
                <a:gd name="T59" fmla="*/ 214 h 244"/>
                <a:gd name="T60" fmla="*/ 64 w 152"/>
                <a:gd name="T61" fmla="*/ 225 h 244"/>
                <a:gd name="T62" fmla="*/ 76 w 152"/>
                <a:gd name="T63" fmla="*/ 237 h 244"/>
                <a:gd name="T64" fmla="*/ 87 w 152"/>
                <a:gd name="T65" fmla="*/ 225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 h="244">
                  <a:moveTo>
                    <a:pt x="139" y="0"/>
                  </a:moveTo>
                  <a:cubicBezTo>
                    <a:pt x="144" y="2"/>
                    <a:pt x="148" y="4"/>
                    <a:pt x="150" y="9"/>
                  </a:cubicBezTo>
                  <a:cubicBezTo>
                    <a:pt x="151" y="11"/>
                    <a:pt x="152" y="14"/>
                    <a:pt x="152" y="17"/>
                  </a:cubicBezTo>
                  <a:cubicBezTo>
                    <a:pt x="152" y="58"/>
                    <a:pt x="152" y="100"/>
                    <a:pt x="152" y="141"/>
                  </a:cubicBezTo>
                  <a:cubicBezTo>
                    <a:pt x="152" y="170"/>
                    <a:pt x="152" y="198"/>
                    <a:pt x="152" y="227"/>
                  </a:cubicBezTo>
                  <a:cubicBezTo>
                    <a:pt x="152" y="238"/>
                    <a:pt x="146" y="244"/>
                    <a:pt x="135" y="244"/>
                  </a:cubicBezTo>
                  <a:cubicBezTo>
                    <a:pt x="96" y="244"/>
                    <a:pt x="56" y="244"/>
                    <a:pt x="17" y="244"/>
                  </a:cubicBezTo>
                  <a:cubicBezTo>
                    <a:pt x="6" y="244"/>
                    <a:pt x="0" y="238"/>
                    <a:pt x="0" y="227"/>
                  </a:cubicBezTo>
                  <a:cubicBezTo>
                    <a:pt x="0" y="158"/>
                    <a:pt x="0" y="89"/>
                    <a:pt x="0" y="19"/>
                  </a:cubicBezTo>
                  <a:cubicBezTo>
                    <a:pt x="0" y="8"/>
                    <a:pt x="2" y="4"/>
                    <a:pt x="12" y="0"/>
                  </a:cubicBezTo>
                  <a:cubicBezTo>
                    <a:pt x="55" y="0"/>
                    <a:pt x="97" y="0"/>
                    <a:pt x="139" y="0"/>
                  </a:cubicBezTo>
                  <a:close/>
                  <a:moveTo>
                    <a:pt x="137" y="206"/>
                  </a:moveTo>
                  <a:cubicBezTo>
                    <a:pt x="137" y="150"/>
                    <a:pt x="137" y="94"/>
                    <a:pt x="137" y="39"/>
                  </a:cubicBezTo>
                  <a:cubicBezTo>
                    <a:pt x="96" y="39"/>
                    <a:pt x="55" y="39"/>
                    <a:pt x="15" y="39"/>
                  </a:cubicBezTo>
                  <a:cubicBezTo>
                    <a:pt x="15" y="95"/>
                    <a:pt x="15" y="150"/>
                    <a:pt x="15" y="206"/>
                  </a:cubicBezTo>
                  <a:cubicBezTo>
                    <a:pt x="56" y="206"/>
                    <a:pt x="96" y="206"/>
                    <a:pt x="137" y="206"/>
                  </a:cubicBezTo>
                  <a:close/>
                  <a:moveTo>
                    <a:pt x="76" y="16"/>
                  </a:moveTo>
                  <a:cubicBezTo>
                    <a:pt x="68" y="16"/>
                    <a:pt x="60" y="16"/>
                    <a:pt x="52" y="16"/>
                  </a:cubicBezTo>
                  <a:cubicBezTo>
                    <a:pt x="51" y="16"/>
                    <a:pt x="50" y="16"/>
                    <a:pt x="49" y="16"/>
                  </a:cubicBezTo>
                  <a:cubicBezTo>
                    <a:pt x="47" y="16"/>
                    <a:pt x="45" y="17"/>
                    <a:pt x="45" y="19"/>
                  </a:cubicBezTo>
                  <a:cubicBezTo>
                    <a:pt x="45" y="21"/>
                    <a:pt x="47" y="23"/>
                    <a:pt x="49" y="23"/>
                  </a:cubicBezTo>
                  <a:cubicBezTo>
                    <a:pt x="50" y="23"/>
                    <a:pt x="50" y="23"/>
                    <a:pt x="51" y="23"/>
                  </a:cubicBezTo>
                  <a:cubicBezTo>
                    <a:pt x="68" y="23"/>
                    <a:pt x="84" y="23"/>
                    <a:pt x="101" y="23"/>
                  </a:cubicBezTo>
                  <a:cubicBezTo>
                    <a:pt x="102" y="23"/>
                    <a:pt x="103" y="23"/>
                    <a:pt x="103" y="23"/>
                  </a:cubicBezTo>
                  <a:cubicBezTo>
                    <a:pt x="105" y="23"/>
                    <a:pt x="106" y="21"/>
                    <a:pt x="106" y="19"/>
                  </a:cubicBezTo>
                  <a:cubicBezTo>
                    <a:pt x="106" y="18"/>
                    <a:pt x="105" y="16"/>
                    <a:pt x="103" y="16"/>
                  </a:cubicBezTo>
                  <a:cubicBezTo>
                    <a:pt x="103" y="16"/>
                    <a:pt x="102" y="16"/>
                    <a:pt x="101" y="16"/>
                  </a:cubicBezTo>
                  <a:cubicBezTo>
                    <a:pt x="92" y="16"/>
                    <a:pt x="84" y="16"/>
                    <a:pt x="76" y="16"/>
                  </a:cubicBezTo>
                  <a:close/>
                  <a:moveTo>
                    <a:pt x="87" y="225"/>
                  </a:moveTo>
                  <a:cubicBezTo>
                    <a:pt x="87" y="219"/>
                    <a:pt x="82" y="214"/>
                    <a:pt x="76" y="214"/>
                  </a:cubicBezTo>
                  <a:cubicBezTo>
                    <a:pt x="70" y="214"/>
                    <a:pt x="65" y="219"/>
                    <a:pt x="64" y="225"/>
                  </a:cubicBezTo>
                  <a:cubicBezTo>
                    <a:pt x="64" y="231"/>
                    <a:pt x="70" y="237"/>
                    <a:pt x="76" y="237"/>
                  </a:cubicBezTo>
                  <a:cubicBezTo>
                    <a:pt x="82" y="237"/>
                    <a:pt x="87" y="231"/>
                    <a:pt x="87" y="225"/>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21" name="object191"/>
          <p:cNvGrpSpPr/>
          <p:nvPr/>
        </p:nvGrpSpPr>
        <p:grpSpPr>
          <a:xfrm>
            <a:off x="981714" y="2480397"/>
            <a:ext cx="684213" cy="1617663"/>
            <a:chOff x="3273425" y="1455738"/>
            <a:chExt cx="684213" cy="1617663"/>
          </a:xfrm>
          <a:solidFill>
            <a:schemeClr val="accent2"/>
          </a:solidFill>
        </p:grpSpPr>
        <p:sp>
          <p:nvSpPr>
            <p:cNvPr id="122" name="Freeform 132"/>
            <p:cNvSpPr>
              <a:spLocks/>
            </p:cNvSpPr>
            <p:nvPr/>
          </p:nvSpPr>
          <p:spPr bwMode="auto">
            <a:xfrm>
              <a:off x="3273425" y="1455738"/>
              <a:ext cx="684213" cy="1617663"/>
            </a:xfrm>
            <a:custGeom>
              <a:avLst/>
              <a:gdLst>
                <a:gd name="T0" fmla="*/ 334 w 500"/>
                <a:gd name="T1" fmla="*/ 970 h 1182"/>
                <a:gd name="T2" fmla="*/ 345 w 500"/>
                <a:gd name="T3" fmla="*/ 959 h 1182"/>
                <a:gd name="T4" fmla="*/ 398 w 500"/>
                <a:gd name="T5" fmla="*/ 959 h 1182"/>
                <a:gd name="T6" fmla="*/ 409 w 500"/>
                <a:gd name="T7" fmla="*/ 967 h 1182"/>
                <a:gd name="T8" fmla="*/ 457 w 500"/>
                <a:gd name="T9" fmla="*/ 1001 h 1182"/>
                <a:gd name="T10" fmla="*/ 486 w 500"/>
                <a:gd name="T11" fmla="*/ 992 h 1182"/>
                <a:gd name="T12" fmla="*/ 500 w 500"/>
                <a:gd name="T13" fmla="*/ 943 h 1182"/>
                <a:gd name="T14" fmla="*/ 460 w 500"/>
                <a:gd name="T15" fmla="*/ 881 h 1182"/>
                <a:gd name="T16" fmla="*/ 405 w 500"/>
                <a:gd name="T17" fmla="*/ 917 h 1182"/>
                <a:gd name="T18" fmla="*/ 395 w 500"/>
                <a:gd name="T19" fmla="*/ 924 h 1182"/>
                <a:gd name="T20" fmla="*/ 347 w 500"/>
                <a:gd name="T21" fmla="*/ 924 h 1182"/>
                <a:gd name="T22" fmla="*/ 336 w 500"/>
                <a:gd name="T23" fmla="*/ 913 h 1182"/>
                <a:gd name="T24" fmla="*/ 336 w 500"/>
                <a:gd name="T25" fmla="*/ 783 h 1182"/>
                <a:gd name="T26" fmla="*/ 334 w 500"/>
                <a:gd name="T27" fmla="*/ 778 h 1182"/>
                <a:gd name="T28" fmla="*/ 336 w 500"/>
                <a:gd name="T29" fmla="*/ 772 h 1182"/>
                <a:gd name="T30" fmla="*/ 336 w 500"/>
                <a:gd name="T31" fmla="*/ 0 h 1182"/>
                <a:gd name="T32" fmla="*/ 134 w 500"/>
                <a:gd name="T33" fmla="*/ 281 h 1182"/>
                <a:gd name="T34" fmla="*/ 221 w 500"/>
                <a:gd name="T35" fmla="*/ 959 h 1182"/>
                <a:gd name="T36" fmla="*/ 334 w 500"/>
                <a:gd name="T37" fmla="*/ 1182 h 1182"/>
                <a:gd name="T38" fmla="*/ 334 w 500"/>
                <a:gd name="T39" fmla="*/ 970 h 1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0" h="1182">
                  <a:moveTo>
                    <a:pt x="334" y="970"/>
                  </a:moveTo>
                  <a:cubicBezTo>
                    <a:pt x="334" y="964"/>
                    <a:pt x="339" y="959"/>
                    <a:pt x="345" y="959"/>
                  </a:cubicBezTo>
                  <a:cubicBezTo>
                    <a:pt x="398" y="959"/>
                    <a:pt x="398" y="959"/>
                    <a:pt x="398" y="959"/>
                  </a:cubicBezTo>
                  <a:cubicBezTo>
                    <a:pt x="403" y="959"/>
                    <a:pt x="407" y="963"/>
                    <a:pt x="409" y="967"/>
                  </a:cubicBezTo>
                  <a:cubicBezTo>
                    <a:pt x="409" y="969"/>
                    <a:pt x="418" y="999"/>
                    <a:pt x="457" y="1001"/>
                  </a:cubicBezTo>
                  <a:cubicBezTo>
                    <a:pt x="470" y="1001"/>
                    <a:pt x="479" y="998"/>
                    <a:pt x="486" y="992"/>
                  </a:cubicBezTo>
                  <a:cubicBezTo>
                    <a:pt x="495" y="983"/>
                    <a:pt x="500" y="966"/>
                    <a:pt x="500" y="943"/>
                  </a:cubicBezTo>
                  <a:cubicBezTo>
                    <a:pt x="500" y="907"/>
                    <a:pt x="493" y="882"/>
                    <a:pt x="460" y="881"/>
                  </a:cubicBezTo>
                  <a:cubicBezTo>
                    <a:pt x="420" y="880"/>
                    <a:pt x="406" y="916"/>
                    <a:pt x="405" y="917"/>
                  </a:cubicBezTo>
                  <a:cubicBezTo>
                    <a:pt x="403" y="921"/>
                    <a:pt x="399" y="924"/>
                    <a:pt x="395" y="924"/>
                  </a:cubicBezTo>
                  <a:cubicBezTo>
                    <a:pt x="347" y="924"/>
                    <a:pt x="347" y="924"/>
                    <a:pt x="347" y="924"/>
                  </a:cubicBezTo>
                  <a:cubicBezTo>
                    <a:pt x="341" y="924"/>
                    <a:pt x="336" y="919"/>
                    <a:pt x="336" y="913"/>
                  </a:cubicBezTo>
                  <a:cubicBezTo>
                    <a:pt x="336" y="783"/>
                    <a:pt x="336" y="783"/>
                    <a:pt x="336" y="783"/>
                  </a:cubicBezTo>
                  <a:cubicBezTo>
                    <a:pt x="335" y="782"/>
                    <a:pt x="334" y="780"/>
                    <a:pt x="334" y="778"/>
                  </a:cubicBezTo>
                  <a:cubicBezTo>
                    <a:pt x="334" y="776"/>
                    <a:pt x="335" y="774"/>
                    <a:pt x="336" y="772"/>
                  </a:cubicBezTo>
                  <a:cubicBezTo>
                    <a:pt x="336" y="0"/>
                    <a:pt x="336" y="0"/>
                    <a:pt x="336" y="0"/>
                  </a:cubicBezTo>
                  <a:cubicBezTo>
                    <a:pt x="254" y="67"/>
                    <a:pt x="182" y="159"/>
                    <a:pt x="134" y="281"/>
                  </a:cubicBezTo>
                  <a:cubicBezTo>
                    <a:pt x="0" y="619"/>
                    <a:pt x="191" y="899"/>
                    <a:pt x="221" y="959"/>
                  </a:cubicBezTo>
                  <a:cubicBezTo>
                    <a:pt x="238" y="992"/>
                    <a:pt x="290" y="1088"/>
                    <a:pt x="334" y="1182"/>
                  </a:cubicBezTo>
                  <a:lnTo>
                    <a:pt x="334" y="97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23" name="مجموعة 168"/>
            <p:cNvGrpSpPr/>
            <p:nvPr/>
          </p:nvGrpSpPr>
          <p:grpSpPr>
            <a:xfrm>
              <a:off x="3481388" y="1998663"/>
              <a:ext cx="193675" cy="368300"/>
              <a:chOff x="3481388" y="1998663"/>
              <a:chExt cx="193675" cy="368300"/>
            </a:xfrm>
            <a:grpFill/>
          </p:grpSpPr>
          <p:sp>
            <p:nvSpPr>
              <p:cNvPr id="124" name="Freeform 140"/>
              <p:cNvSpPr>
                <a:spLocks noEditPoints="1"/>
              </p:cNvSpPr>
              <p:nvPr/>
            </p:nvSpPr>
            <p:spPr bwMode="auto">
              <a:xfrm>
                <a:off x="3562350" y="1998663"/>
                <a:ext cx="65088" cy="63500"/>
              </a:xfrm>
              <a:custGeom>
                <a:avLst/>
                <a:gdLst>
                  <a:gd name="T0" fmla="*/ 24 w 47"/>
                  <a:gd name="T1" fmla="*/ 47 h 47"/>
                  <a:gd name="T2" fmla="*/ 0 w 47"/>
                  <a:gd name="T3" fmla="*/ 23 h 47"/>
                  <a:gd name="T4" fmla="*/ 24 w 47"/>
                  <a:gd name="T5" fmla="*/ 0 h 47"/>
                  <a:gd name="T6" fmla="*/ 47 w 47"/>
                  <a:gd name="T7" fmla="*/ 23 h 47"/>
                  <a:gd name="T8" fmla="*/ 24 w 47"/>
                  <a:gd name="T9" fmla="*/ 47 h 47"/>
                  <a:gd name="T10" fmla="*/ 40 w 47"/>
                  <a:gd name="T11" fmla="*/ 23 h 47"/>
                  <a:gd name="T12" fmla="*/ 24 w 47"/>
                  <a:gd name="T13" fmla="*/ 7 h 47"/>
                  <a:gd name="T14" fmla="*/ 7 w 47"/>
                  <a:gd name="T15" fmla="*/ 23 h 47"/>
                  <a:gd name="T16" fmla="*/ 24 w 47"/>
                  <a:gd name="T17" fmla="*/ 39 h 47"/>
                  <a:gd name="T18" fmla="*/ 40 w 47"/>
                  <a:gd name="T19"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 h="47">
                    <a:moveTo>
                      <a:pt x="24" y="47"/>
                    </a:moveTo>
                    <a:cubicBezTo>
                      <a:pt x="11" y="47"/>
                      <a:pt x="0" y="36"/>
                      <a:pt x="0" y="23"/>
                    </a:cubicBezTo>
                    <a:cubicBezTo>
                      <a:pt x="0" y="11"/>
                      <a:pt x="10" y="0"/>
                      <a:pt x="24" y="0"/>
                    </a:cubicBezTo>
                    <a:cubicBezTo>
                      <a:pt x="37" y="0"/>
                      <a:pt x="47" y="10"/>
                      <a:pt x="47" y="23"/>
                    </a:cubicBezTo>
                    <a:cubicBezTo>
                      <a:pt x="47" y="36"/>
                      <a:pt x="37" y="47"/>
                      <a:pt x="24" y="47"/>
                    </a:cubicBezTo>
                    <a:close/>
                    <a:moveTo>
                      <a:pt x="40" y="23"/>
                    </a:moveTo>
                    <a:cubicBezTo>
                      <a:pt x="40" y="15"/>
                      <a:pt x="33" y="7"/>
                      <a:pt x="24" y="7"/>
                    </a:cubicBezTo>
                    <a:cubicBezTo>
                      <a:pt x="15" y="7"/>
                      <a:pt x="7" y="14"/>
                      <a:pt x="7" y="23"/>
                    </a:cubicBezTo>
                    <a:cubicBezTo>
                      <a:pt x="7" y="32"/>
                      <a:pt x="15" y="39"/>
                      <a:pt x="24" y="39"/>
                    </a:cubicBezTo>
                    <a:cubicBezTo>
                      <a:pt x="33" y="39"/>
                      <a:pt x="40" y="32"/>
                      <a:pt x="40"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5" name="Freeform 135"/>
              <p:cNvSpPr>
                <a:spLocks noEditPoints="1"/>
              </p:cNvSpPr>
              <p:nvPr/>
            </p:nvSpPr>
            <p:spPr bwMode="auto">
              <a:xfrm>
                <a:off x="3481388" y="2085975"/>
                <a:ext cx="193675" cy="280988"/>
              </a:xfrm>
              <a:custGeom>
                <a:avLst/>
                <a:gdLst>
                  <a:gd name="T0" fmla="*/ 88 w 141"/>
                  <a:gd name="T1" fmla="*/ 3 h 205"/>
                  <a:gd name="T2" fmla="*/ 137 w 141"/>
                  <a:gd name="T3" fmla="*/ 53 h 205"/>
                  <a:gd name="T4" fmla="*/ 122 w 141"/>
                  <a:gd name="T5" fmla="*/ 117 h 205"/>
                  <a:gd name="T6" fmla="*/ 116 w 141"/>
                  <a:gd name="T7" fmla="*/ 140 h 205"/>
                  <a:gd name="T8" fmla="*/ 115 w 141"/>
                  <a:gd name="T9" fmla="*/ 160 h 205"/>
                  <a:gd name="T10" fmla="*/ 106 w 141"/>
                  <a:gd name="T11" fmla="*/ 186 h 205"/>
                  <a:gd name="T12" fmla="*/ 82 w 141"/>
                  <a:gd name="T13" fmla="*/ 204 h 205"/>
                  <a:gd name="T14" fmla="*/ 37 w 141"/>
                  <a:gd name="T15" fmla="*/ 189 h 205"/>
                  <a:gd name="T16" fmla="*/ 25 w 141"/>
                  <a:gd name="T17" fmla="*/ 163 h 205"/>
                  <a:gd name="T18" fmla="*/ 25 w 141"/>
                  <a:gd name="T19" fmla="*/ 146 h 205"/>
                  <a:gd name="T20" fmla="*/ 23 w 141"/>
                  <a:gd name="T21" fmla="*/ 133 h 205"/>
                  <a:gd name="T22" fmla="*/ 6 w 141"/>
                  <a:gd name="T23" fmla="*/ 94 h 205"/>
                  <a:gd name="T24" fmla="*/ 43 w 141"/>
                  <a:gd name="T25" fmla="*/ 6 h 205"/>
                  <a:gd name="T26" fmla="*/ 66 w 141"/>
                  <a:gd name="T27" fmla="*/ 0 h 205"/>
                  <a:gd name="T28" fmla="*/ 70 w 141"/>
                  <a:gd name="T29" fmla="*/ 141 h 205"/>
                  <a:gd name="T30" fmla="*/ 104 w 141"/>
                  <a:gd name="T31" fmla="*/ 135 h 205"/>
                  <a:gd name="T32" fmla="*/ 118 w 141"/>
                  <a:gd name="T33" fmla="*/ 97 h 205"/>
                  <a:gd name="T34" fmla="*/ 105 w 141"/>
                  <a:gd name="T35" fmla="*/ 26 h 205"/>
                  <a:gd name="T36" fmla="*/ 15 w 141"/>
                  <a:gd name="T37" fmla="*/ 80 h 205"/>
                  <a:gd name="T38" fmla="*/ 36 w 141"/>
                  <a:gd name="T39" fmla="*/ 136 h 205"/>
                  <a:gd name="T40" fmla="*/ 70 w 141"/>
                  <a:gd name="T41" fmla="*/ 141 h 205"/>
                  <a:gd name="T42" fmla="*/ 43 w 141"/>
                  <a:gd name="T43" fmla="*/ 147 h 205"/>
                  <a:gd name="T44" fmla="*/ 43 w 141"/>
                  <a:gd name="T45" fmla="*/ 158 h 205"/>
                  <a:gd name="T46" fmla="*/ 97 w 141"/>
                  <a:gd name="T47" fmla="*/ 158 h 205"/>
                  <a:gd name="T48" fmla="*/ 97 w 141"/>
                  <a:gd name="T49" fmla="*/ 147 h 205"/>
                  <a:gd name="T50" fmla="*/ 70 w 141"/>
                  <a:gd name="T51" fmla="*/ 164 h 205"/>
                  <a:gd name="T52" fmla="*/ 37 w 141"/>
                  <a:gd name="T53" fmla="*/ 167 h 205"/>
                  <a:gd name="T54" fmla="*/ 81 w 141"/>
                  <a:gd name="T55" fmla="*/ 175 h 205"/>
                  <a:gd name="T56" fmla="*/ 103 w 141"/>
                  <a:gd name="T57" fmla="*/ 171 h 205"/>
                  <a:gd name="T58" fmla="*/ 70 w 141"/>
                  <a:gd name="T59" fmla="*/ 164 h 205"/>
                  <a:gd name="T60" fmla="*/ 58 w 141"/>
                  <a:gd name="T61" fmla="*/ 191 h 205"/>
                  <a:gd name="T62" fmla="*/ 92 w 141"/>
                  <a:gd name="T63" fmla="*/ 18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1" h="205">
                    <a:moveTo>
                      <a:pt x="74" y="0"/>
                    </a:moveTo>
                    <a:cubicBezTo>
                      <a:pt x="78" y="1"/>
                      <a:pt x="83" y="1"/>
                      <a:pt x="88" y="3"/>
                    </a:cubicBezTo>
                    <a:cubicBezTo>
                      <a:pt x="100" y="6"/>
                      <a:pt x="110" y="12"/>
                      <a:pt x="119" y="21"/>
                    </a:cubicBezTo>
                    <a:cubicBezTo>
                      <a:pt x="128" y="30"/>
                      <a:pt x="134" y="40"/>
                      <a:pt x="137" y="53"/>
                    </a:cubicBezTo>
                    <a:cubicBezTo>
                      <a:pt x="141" y="70"/>
                      <a:pt x="139" y="86"/>
                      <a:pt x="130" y="102"/>
                    </a:cubicBezTo>
                    <a:cubicBezTo>
                      <a:pt x="128" y="107"/>
                      <a:pt x="125" y="112"/>
                      <a:pt x="122" y="117"/>
                    </a:cubicBezTo>
                    <a:cubicBezTo>
                      <a:pt x="119" y="123"/>
                      <a:pt x="117" y="130"/>
                      <a:pt x="117" y="138"/>
                    </a:cubicBezTo>
                    <a:cubicBezTo>
                      <a:pt x="117" y="139"/>
                      <a:pt x="116" y="139"/>
                      <a:pt x="116" y="140"/>
                    </a:cubicBezTo>
                    <a:cubicBezTo>
                      <a:pt x="116" y="142"/>
                      <a:pt x="115" y="147"/>
                      <a:pt x="116" y="149"/>
                    </a:cubicBezTo>
                    <a:cubicBezTo>
                      <a:pt x="117" y="153"/>
                      <a:pt x="116" y="156"/>
                      <a:pt x="115" y="160"/>
                    </a:cubicBezTo>
                    <a:cubicBezTo>
                      <a:pt x="115" y="160"/>
                      <a:pt x="114" y="161"/>
                      <a:pt x="115" y="162"/>
                    </a:cubicBezTo>
                    <a:cubicBezTo>
                      <a:pt x="118" y="171"/>
                      <a:pt x="115" y="181"/>
                      <a:pt x="106" y="186"/>
                    </a:cubicBezTo>
                    <a:cubicBezTo>
                      <a:pt x="105" y="186"/>
                      <a:pt x="104" y="187"/>
                      <a:pt x="104" y="188"/>
                    </a:cubicBezTo>
                    <a:cubicBezTo>
                      <a:pt x="100" y="198"/>
                      <a:pt x="93" y="204"/>
                      <a:pt x="82" y="204"/>
                    </a:cubicBezTo>
                    <a:cubicBezTo>
                      <a:pt x="74" y="205"/>
                      <a:pt x="65" y="205"/>
                      <a:pt x="56" y="204"/>
                    </a:cubicBezTo>
                    <a:cubicBezTo>
                      <a:pt x="46" y="203"/>
                      <a:pt x="40" y="198"/>
                      <a:pt x="37" y="189"/>
                    </a:cubicBezTo>
                    <a:cubicBezTo>
                      <a:pt x="36" y="187"/>
                      <a:pt x="35" y="186"/>
                      <a:pt x="33" y="185"/>
                    </a:cubicBezTo>
                    <a:cubicBezTo>
                      <a:pt x="25" y="181"/>
                      <a:pt x="22" y="171"/>
                      <a:pt x="25" y="163"/>
                    </a:cubicBezTo>
                    <a:cubicBezTo>
                      <a:pt x="25" y="161"/>
                      <a:pt x="26" y="161"/>
                      <a:pt x="25" y="159"/>
                    </a:cubicBezTo>
                    <a:cubicBezTo>
                      <a:pt x="23" y="155"/>
                      <a:pt x="23" y="151"/>
                      <a:pt x="25" y="146"/>
                    </a:cubicBezTo>
                    <a:cubicBezTo>
                      <a:pt x="25" y="145"/>
                      <a:pt x="25" y="144"/>
                      <a:pt x="25" y="143"/>
                    </a:cubicBezTo>
                    <a:cubicBezTo>
                      <a:pt x="24" y="140"/>
                      <a:pt x="23" y="137"/>
                      <a:pt x="23" y="133"/>
                    </a:cubicBezTo>
                    <a:cubicBezTo>
                      <a:pt x="22" y="126"/>
                      <a:pt x="19" y="119"/>
                      <a:pt x="15" y="113"/>
                    </a:cubicBezTo>
                    <a:cubicBezTo>
                      <a:pt x="12" y="107"/>
                      <a:pt x="9" y="101"/>
                      <a:pt x="6" y="94"/>
                    </a:cubicBezTo>
                    <a:cubicBezTo>
                      <a:pt x="1" y="83"/>
                      <a:pt x="0" y="70"/>
                      <a:pt x="2" y="58"/>
                    </a:cubicBezTo>
                    <a:cubicBezTo>
                      <a:pt x="7" y="33"/>
                      <a:pt x="21" y="16"/>
                      <a:pt x="43" y="6"/>
                    </a:cubicBezTo>
                    <a:cubicBezTo>
                      <a:pt x="50" y="3"/>
                      <a:pt x="57" y="1"/>
                      <a:pt x="64" y="0"/>
                    </a:cubicBezTo>
                    <a:cubicBezTo>
                      <a:pt x="65" y="0"/>
                      <a:pt x="65" y="0"/>
                      <a:pt x="66" y="0"/>
                    </a:cubicBezTo>
                    <a:cubicBezTo>
                      <a:pt x="69" y="0"/>
                      <a:pt x="71" y="0"/>
                      <a:pt x="74" y="0"/>
                    </a:cubicBezTo>
                    <a:close/>
                    <a:moveTo>
                      <a:pt x="70" y="141"/>
                    </a:moveTo>
                    <a:cubicBezTo>
                      <a:pt x="79" y="141"/>
                      <a:pt x="88" y="141"/>
                      <a:pt x="97" y="141"/>
                    </a:cubicBezTo>
                    <a:cubicBezTo>
                      <a:pt x="102" y="141"/>
                      <a:pt x="103" y="140"/>
                      <a:pt x="104" y="135"/>
                    </a:cubicBezTo>
                    <a:cubicBezTo>
                      <a:pt x="105" y="129"/>
                      <a:pt x="106" y="123"/>
                      <a:pt x="108" y="118"/>
                    </a:cubicBezTo>
                    <a:cubicBezTo>
                      <a:pt x="111" y="110"/>
                      <a:pt x="115" y="104"/>
                      <a:pt x="118" y="97"/>
                    </a:cubicBezTo>
                    <a:cubicBezTo>
                      <a:pt x="122" y="90"/>
                      <a:pt x="125" y="82"/>
                      <a:pt x="126" y="74"/>
                    </a:cubicBezTo>
                    <a:cubicBezTo>
                      <a:pt x="127" y="55"/>
                      <a:pt x="120" y="38"/>
                      <a:pt x="105" y="26"/>
                    </a:cubicBezTo>
                    <a:cubicBezTo>
                      <a:pt x="86" y="10"/>
                      <a:pt x="61" y="9"/>
                      <a:pt x="40" y="21"/>
                    </a:cubicBezTo>
                    <a:cubicBezTo>
                      <a:pt x="21" y="34"/>
                      <a:pt x="11" y="56"/>
                      <a:pt x="15" y="80"/>
                    </a:cubicBezTo>
                    <a:cubicBezTo>
                      <a:pt x="16" y="88"/>
                      <a:pt x="20" y="95"/>
                      <a:pt x="24" y="102"/>
                    </a:cubicBezTo>
                    <a:cubicBezTo>
                      <a:pt x="30" y="113"/>
                      <a:pt x="35" y="124"/>
                      <a:pt x="36" y="136"/>
                    </a:cubicBezTo>
                    <a:cubicBezTo>
                      <a:pt x="36" y="140"/>
                      <a:pt x="38" y="141"/>
                      <a:pt x="42" y="141"/>
                    </a:cubicBezTo>
                    <a:cubicBezTo>
                      <a:pt x="52" y="141"/>
                      <a:pt x="61" y="141"/>
                      <a:pt x="70" y="141"/>
                    </a:cubicBezTo>
                    <a:close/>
                    <a:moveTo>
                      <a:pt x="70" y="147"/>
                    </a:moveTo>
                    <a:cubicBezTo>
                      <a:pt x="61" y="147"/>
                      <a:pt x="52" y="147"/>
                      <a:pt x="43" y="147"/>
                    </a:cubicBezTo>
                    <a:cubicBezTo>
                      <a:pt x="40" y="147"/>
                      <a:pt x="38" y="148"/>
                      <a:pt x="37" y="150"/>
                    </a:cubicBezTo>
                    <a:cubicBezTo>
                      <a:pt x="35" y="154"/>
                      <a:pt x="38" y="158"/>
                      <a:pt x="43" y="158"/>
                    </a:cubicBezTo>
                    <a:cubicBezTo>
                      <a:pt x="55" y="158"/>
                      <a:pt x="68" y="158"/>
                      <a:pt x="81" y="158"/>
                    </a:cubicBezTo>
                    <a:cubicBezTo>
                      <a:pt x="86" y="158"/>
                      <a:pt x="92" y="158"/>
                      <a:pt x="97" y="158"/>
                    </a:cubicBezTo>
                    <a:cubicBezTo>
                      <a:pt x="100" y="158"/>
                      <a:pt x="102" y="157"/>
                      <a:pt x="103" y="155"/>
                    </a:cubicBezTo>
                    <a:cubicBezTo>
                      <a:pt x="105" y="151"/>
                      <a:pt x="102" y="147"/>
                      <a:pt x="97" y="147"/>
                    </a:cubicBezTo>
                    <a:cubicBezTo>
                      <a:pt x="88" y="147"/>
                      <a:pt x="79" y="147"/>
                      <a:pt x="70" y="147"/>
                    </a:cubicBezTo>
                    <a:close/>
                    <a:moveTo>
                      <a:pt x="70" y="164"/>
                    </a:moveTo>
                    <a:cubicBezTo>
                      <a:pt x="61" y="164"/>
                      <a:pt x="52" y="164"/>
                      <a:pt x="43" y="164"/>
                    </a:cubicBezTo>
                    <a:cubicBezTo>
                      <a:pt x="40" y="164"/>
                      <a:pt x="38" y="165"/>
                      <a:pt x="37" y="167"/>
                    </a:cubicBezTo>
                    <a:cubicBezTo>
                      <a:pt x="35" y="171"/>
                      <a:pt x="38" y="175"/>
                      <a:pt x="43" y="175"/>
                    </a:cubicBezTo>
                    <a:cubicBezTo>
                      <a:pt x="55" y="175"/>
                      <a:pt x="68" y="175"/>
                      <a:pt x="81" y="175"/>
                    </a:cubicBezTo>
                    <a:cubicBezTo>
                      <a:pt x="86" y="175"/>
                      <a:pt x="92" y="175"/>
                      <a:pt x="97" y="175"/>
                    </a:cubicBezTo>
                    <a:cubicBezTo>
                      <a:pt x="100" y="175"/>
                      <a:pt x="102" y="174"/>
                      <a:pt x="103" y="171"/>
                    </a:cubicBezTo>
                    <a:cubicBezTo>
                      <a:pt x="105" y="168"/>
                      <a:pt x="102" y="164"/>
                      <a:pt x="97" y="164"/>
                    </a:cubicBezTo>
                    <a:cubicBezTo>
                      <a:pt x="88" y="164"/>
                      <a:pt x="79" y="164"/>
                      <a:pt x="70" y="164"/>
                    </a:cubicBezTo>
                    <a:close/>
                    <a:moveTo>
                      <a:pt x="48" y="181"/>
                    </a:moveTo>
                    <a:cubicBezTo>
                      <a:pt x="48" y="186"/>
                      <a:pt x="52" y="191"/>
                      <a:pt x="58" y="191"/>
                    </a:cubicBezTo>
                    <a:cubicBezTo>
                      <a:pt x="66" y="192"/>
                      <a:pt x="74" y="192"/>
                      <a:pt x="82" y="191"/>
                    </a:cubicBezTo>
                    <a:cubicBezTo>
                      <a:pt x="88" y="191"/>
                      <a:pt x="92" y="186"/>
                      <a:pt x="92" y="181"/>
                    </a:cubicBezTo>
                    <a:cubicBezTo>
                      <a:pt x="77" y="181"/>
                      <a:pt x="63" y="181"/>
                      <a:pt x="48" y="181"/>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26" name="object189"/>
          <p:cNvGrpSpPr/>
          <p:nvPr/>
        </p:nvGrpSpPr>
        <p:grpSpPr>
          <a:xfrm>
            <a:off x="1472248" y="2894732"/>
            <a:ext cx="592138" cy="635000"/>
            <a:chOff x="3763963" y="1870075"/>
            <a:chExt cx="592138" cy="635000"/>
          </a:xfrm>
        </p:grpSpPr>
        <p:sp>
          <p:nvSpPr>
            <p:cNvPr id="127" name="Freeform 133"/>
            <p:cNvSpPr>
              <a:spLocks/>
            </p:cNvSpPr>
            <p:nvPr/>
          </p:nvSpPr>
          <p:spPr bwMode="auto">
            <a:xfrm>
              <a:off x="3763963" y="1870075"/>
              <a:ext cx="592138" cy="635000"/>
            </a:xfrm>
            <a:custGeom>
              <a:avLst/>
              <a:gdLst>
                <a:gd name="T0" fmla="*/ 433 w 433"/>
                <a:gd name="T1" fmla="*/ 3 h 465"/>
                <a:gd name="T2" fmla="*/ 256 w 433"/>
                <a:gd name="T3" fmla="*/ 3 h 465"/>
                <a:gd name="T4" fmla="*/ 255 w 433"/>
                <a:gd name="T5" fmla="*/ 34 h 465"/>
                <a:gd name="T6" fmla="*/ 301 w 433"/>
                <a:gd name="T7" fmla="*/ 105 h 465"/>
                <a:gd name="T8" fmla="*/ 213 w 433"/>
                <a:gd name="T9" fmla="*/ 172 h 465"/>
                <a:gd name="T10" fmla="*/ 139 w 433"/>
                <a:gd name="T11" fmla="*/ 98 h 465"/>
                <a:gd name="T12" fmla="*/ 175 w 433"/>
                <a:gd name="T13" fmla="*/ 39 h 465"/>
                <a:gd name="T14" fmla="*/ 175 w 433"/>
                <a:gd name="T15" fmla="*/ 0 h 465"/>
                <a:gd name="T16" fmla="*/ 0 w 433"/>
                <a:gd name="T17" fmla="*/ 0 h 465"/>
                <a:gd name="T18" fmla="*/ 0 w 433"/>
                <a:gd name="T19" fmla="*/ 465 h 465"/>
                <a:gd name="T20" fmla="*/ 433 w 433"/>
                <a:gd name="T21" fmla="*/ 465 h 465"/>
                <a:gd name="T22" fmla="*/ 433 w 433"/>
                <a:gd name="T23" fmla="*/ 3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3" h="465">
                  <a:moveTo>
                    <a:pt x="433" y="3"/>
                  </a:moveTo>
                  <a:cubicBezTo>
                    <a:pt x="256" y="3"/>
                    <a:pt x="256" y="3"/>
                    <a:pt x="256" y="3"/>
                  </a:cubicBezTo>
                  <a:cubicBezTo>
                    <a:pt x="255" y="34"/>
                    <a:pt x="255" y="34"/>
                    <a:pt x="255" y="34"/>
                  </a:cubicBezTo>
                  <a:cubicBezTo>
                    <a:pt x="270" y="42"/>
                    <a:pt x="302" y="63"/>
                    <a:pt x="301" y="105"/>
                  </a:cubicBezTo>
                  <a:cubicBezTo>
                    <a:pt x="300" y="142"/>
                    <a:pt x="261" y="172"/>
                    <a:pt x="213" y="172"/>
                  </a:cubicBezTo>
                  <a:cubicBezTo>
                    <a:pt x="165" y="172"/>
                    <a:pt x="139" y="134"/>
                    <a:pt x="139" y="98"/>
                  </a:cubicBezTo>
                  <a:cubicBezTo>
                    <a:pt x="139" y="70"/>
                    <a:pt x="164" y="47"/>
                    <a:pt x="175" y="39"/>
                  </a:cubicBezTo>
                  <a:cubicBezTo>
                    <a:pt x="175" y="0"/>
                    <a:pt x="175" y="0"/>
                    <a:pt x="175" y="0"/>
                  </a:cubicBezTo>
                  <a:cubicBezTo>
                    <a:pt x="0" y="0"/>
                    <a:pt x="0" y="0"/>
                    <a:pt x="0" y="0"/>
                  </a:cubicBezTo>
                  <a:cubicBezTo>
                    <a:pt x="0" y="465"/>
                    <a:pt x="0" y="465"/>
                    <a:pt x="0" y="465"/>
                  </a:cubicBezTo>
                  <a:cubicBezTo>
                    <a:pt x="433" y="465"/>
                    <a:pt x="433" y="465"/>
                    <a:pt x="433" y="465"/>
                  </a:cubicBezTo>
                  <a:lnTo>
                    <a:pt x="433" y="3"/>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8" name="مجموعة 173"/>
            <p:cNvGrpSpPr/>
            <p:nvPr/>
          </p:nvGrpSpPr>
          <p:grpSpPr>
            <a:xfrm>
              <a:off x="3995738" y="2147888"/>
              <a:ext cx="147638" cy="311150"/>
              <a:chOff x="3995738" y="2147888"/>
              <a:chExt cx="147638" cy="311150"/>
            </a:xfrm>
            <a:solidFill>
              <a:schemeClr val="bg1"/>
            </a:solidFill>
          </p:grpSpPr>
          <p:sp>
            <p:nvSpPr>
              <p:cNvPr id="129" name="Freeform 141"/>
              <p:cNvSpPr>
                <a:spLocks/>
              </p:cNvSpPr>
              <p:nvPr/>
            </p:nvSpPr>
            <p:spPr bwMode="auto">
              <a:xfrm>
                <a:off x="3995738" y="2247900"/>
                <a:ext cx="147638" cy="211138"/>
              </a:xfrm>
              <a:custGeom>
                <a:avLst/>
                <a:gdLst>
                  <a:gd name="T0" fmla="*/ 0 w 107"/>
                  <a:gd name="T1" fmla="*/ 155 h 155"/>
                  <a:gd name="T2" fmla="*/ 0 w 107"/>
                  <a:gd name="T3" fmla="*/ 60 h 155"/>
                  <a:gd name="T4" fmla="*/ 42 w 107"/>
                  <a:gd name="T5" fmla="*/ 7 h 155"/>
                  <a:gd name="T6" fmla="*/ 107 w 107"/>
                  <a:gd name="T7" fmla="*/ 56 h 155"/>
                  <a:gd name="T8" fmla="*/ 107 w 107"/>
                  <a:gd name="T9" fmla="*/ 62 h 155"/>
                  <a:gd name="T10" fmla="*/ 107 w 107"/>
                  <a:gd name="T11" fmla="*/ 155 h 155"/>
                  <a:gd name="T12" fmla="*/ 0 w 107"/>
                  <a:gd name="T13" fmla="*/ 155 h 155"/>
                </a:gdLst>
                <a:ahLst/>
                <a:cxnLst>
                  <a:cxn ang="0">
                    <a:pos x="T0" y="T1"/>
                  </a:cxn>
                  <a:cxn ang="0">
                    <a:pos x="T2" y="T3"/>
                  </a:cxn>
                  <a:cxn ang="0">
                    <a:pos x="T4" y="T5"/>
                  </a:cxn>
                  <a:cxn ang="0">
                    <a:pos x="T6" y="T7"/>
                  </a:cxn>
                  <a:cxn ang="0">
                    <a:pos x="T8" y="T9"/>
                  </a:cxn>
                  <a:cxn ang="0">
                    <a:pos x="T10" y="T11"/>
                  </a:cxn>
                  <a:cxn ang="0">
                    <a:pos x="T12" y="T13"/>
                  </a:cxn>
                </a:cxnLst>
                <a:rect l="0" t="0" r="r" b="b"/>
                <a:pathLst>
                  <a:path w="107" h="155">
                    <a:moveTo>
                      <a:pt x="0" y="155"/>
                    </a:moveTo>
                    <a:cubicBezTo>
                      <a:pt x="0" y="123"/>
                      <a:pt x="0" y="91"/>
                      <a:pt x="0" y="60"/>
                    </a:cubicBezTo>
                    <a:cubicBezTo>
                      <a:pt x="0" y="34"/>
                      <a:pt x="17" y="13"/>
                      <a:pt x="42" y="7"/>
                    </a:cubicBezTo>
                    <a:cubicBezTo>
                      <a:pt x="74" y="0"/>
                      <a:pt x="105" y="23"/>
                      <a:pt x="107" y="56"/>
                    </a:cubicBezTo>
                    <a:cubicBezTo>
                      <a:pt x="107" y="58"/>
                      <a:pt x="107" y="60"/>
                      <a:pt x="107" y="62"/>
                    </a:cubicBezTo>
                    <a:cubicBezTo>
                      <a:pt x="107" y="93"/>
                      <a:pt x="107" y="124"/>
                      <a:pt x="107" y="155"/>
                    </a:cubicBezTo>
                    <a:cubicBezTo>
                      <a:pt x="72" y="155"/>
                      <a:pt x="36" y="155"/>
                      <a:pt x="0" y="15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42"/>
              <p:cNvSpPr>
                <a:spLocks/>
              </p:cNvSpPr>
              <p:nvPr/>
            </p:nvSpPr>
            <p:spPr bwMode="auto">
              <a:xfrm>
                <a:off x="4017963" y="2147888"/>
                <a:ext cx="101600" cy="95250"/>
              </a:xfrm>
              <a:custGeom>
                <a:avLst/>
                <a:gdLst>
                  <a:gd name="T0" fmla="*/ 42 w 74"/>
                  <a:gd name="T1" fmla="*/ 0 h 69"/>
                  <a:gd name="T2" fmla="*/ 49 w 74"/>
                  <a:gd name="T3" fmla="*/ 2 h 69"/>
                  <a:gd name="T4" fmla="*/ 71 w 74"/>
                  <a:gd name="T5" fmla="*/ 40 h 69"/>
                  <a:gd name="T6" fmla="*/ 38 w 74"/>
                  <a:gd name="T7" fmla="*/ 69 h 69"/>
                  <a:gd name="T8" fmla="*/ 4 w 74"/>
                  <a:gd name="T9" fmla="*/ 41 h 69"/>
                  <a:gd name="T10" fmla="*/ 32 w 74"/>
                  <a:gd name="T11" fmla="*/ 1 h 69"/>
                  <a:gd name="T12" fmla="*/ 33 w 74"/>
                  <a:gd name="T13" fmla="*/ 0 h 69"/>
                  <a:gd name="T14" fmla="*/ 42 w 74"/>
                  <a:gd name="T15" fmla="*/ 0 h 6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69">
                    <a:moveTo>
                      <a:pt x="42" y="0"/>
                    </a:moveTo>
                    <a:cubicBezTo>
                      <a:pt x="44" y="1"/>
                      <a:pt x="47" y="1"/>
                      <a:pt x="49" y="2"/>
                    </a:cubicBezTo>
                    <a:cubicBezTo>
                      <a:pt x="65" y="8"/>
                      <a:pt x="74" y="24"/>
                      <a:pt x="71" y="40"/>
                    </a:cubicBezTo>
                    <a:cubicBezTo>
                      <a:pt x="69" y="56"/>
                      <a:pt x="54" y="68"/>
                      <a:pt x="38" y="69"/>
                    </a:cubicBezTo>
                    <a:cubicBezTo>
                      <a:pt x="21" y="69"/>
                      <a:pt x="7" y="57"/>
                      <a:pt x="4" y="41"/>
                    </a:cubicBezTo>
                    <a:cubicBezTo>
                      <a:pt x="0" y="22"/>
                      <a:pt x="13" y="4"/>
                      <a:pt x="32" y="1"/>
                    </a:cubicBezTo>
                    <a:cubicBezTo>
                      <a:pt x="32" y="0"/>
                      <a:pt x="33" y="0"/>
                      <a:pt x="33" y="0"/>
                    </a:cubicBezTo>
                    <a:cubicBezTo>
                      <a:pt x="36" y="0"/>
                      <a:pt x="39" y="0"/>
                      <a:pt x="4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31" name="object190"/>
          <p:cNvGrpSpPr/>
          <p:nvPr/>
        </p:nvGrpSpPr>
        <p:grpSpPr>
          <a:xfrm>
            <a:off x="1472248" y="2254972"/>
            <a:ext cx="1524000" cy="842963"/>
            <a:chOff x="3763963" y="1230313"/>
            <a:chExt cx="1524000" cy="842963"/>
          </a:xfrm>
          <a:solidFill>
            <a:schemeClr val="accent1"/>
          </a:solidFill>
        </p:grpSpPr>
        <p:sp>
          <p:nvSpPr>
            <p:cNvPr id="132" name="Freeform 128"/>
            <p:cNvSpPr>
              <a:spLocks/>
            </p:cNvSpPr>
            <p:nvPr/>
          </p:nvSpPr>
          <p:spPr bwMode="auto">
            <a:xfrm>
              <a:off x="3763963" y="1230313"/>
              <a:ext cx="1524000" cy="842963"/>
            </a:xfrm>
            <a:custGeom>
              <a:avLst/>
              <a:gdLst>
                <a:gd name="T0" fmla="*/ 0 w 1114"/>
                <a:gd name="T1" fmla="*/ 445 h 616"/>
                <a:gd name="T2" fmla="*/ 186 w 1114"/>
                <a:gd name="T3" fmla="*/ 445 h 616"/>
                <a:gd name="T4" fmla="*/ 197 w 1114"/>
                <a:gd name="T5" fmla="*/ 456 h 616"/>
                <a:gd name="T6" fmla="*/ 197 w 1114"/>
                <a:gd name="T7" fmla="*/ 511 h 616"/>
                <a:gd name="T8" fmla="*/ 192 w 1114"/>
                <a:gd name="T9" fmla="*/ 521 h 616"/>
                <a:gd name="T10" fmla="*/ 161 w 1114"/>
                <a:gd name="T11" fmla="*/ 565 h 616"/>
                <a:gd name="T12" fmla="*/ 213 w 1114"/>
                <a:gd name="T13" fmla="*/ 616 h 616"/>
                <a:gd name="T14" fmla="*/ 279 w 1114"/>
                <a:gd name="T15" fmla="*/ 571 h 616"/>
                <a:gd name="T16" fmla="*/ 240 w 1114"/>
                <a:gd name="T17" fmla="*/ 519 h 616"/>
                <a:gd name="T18" fmla="*/ 233 w 1114"/>
                <a:gd name="T19" fmla="*/ 508 h 616"/>
                <a:gd name="T20" fmla="*/ 234 w 1114"/>
                <a:gd name="T21" fmla="*/ 458 h 616"/>
                <a:gd name="T22" fmla="*/ 245 w 1114"/>
                <a:gd name="T23" fmla="*/ 448 h 616"/>
                <a:gd name="T24" fmla="*/ 647 w 1114"/>
                <a:gd name="T25" fmla="*/ 448 h 616"/>
                <a:gd name="T26" fmla="*/ 647 w 1114"/>
                <a:gd name="T27" fmla="*/ 412 h 616"/>
                <a:gd name="T28" fmla="*/ 605 w 1114"/>
                <a:gd name="T29" fmla="*/ 339 h 616"/>
                <a:gd name="T30" fmla="*/ 683 w 1114"/>
                <a:gd name="T31" fmla="*/ 279 h 616"/>
                <a:gd name="T32" fmla="*/ 767 w 1114"/>
                <a:gd name="T33" fmla="*/ 338 h 616"/>
                <a:gd name="T34" fmla="*/ 728 w 1114"/>
                <a:gd name="T35" fmla="*/ 413 h 616"/>
                <a:gd name="T36" fmla="*/ 728 w 1114"/>
                <a:gd name="T37" fmla="*/ 446 h 616"/>
                <a:gd name="T38" fmla="*/ 1114 w 1114"/>
                <a:gd name="T39" fmla="*/ 446 h 616"/>
                <a:gd name="T40" fmla="*/ 952 w 1114"/>
                <a:gd name="T41" fmla="*/ 204 h 616"/>
                <a:gd name="T42" fmla="*/ 460 w 1114"/>
                <a:gd name="T43" fmla="*/ 2 h 616"/>
                <a:gd name="T44" fmla="*/ 0 w 1114"/>
                <a:gd name="T45" fmla="*/ 148 h 616"/>
                <a:gd name="T46" fmla="*/ 0 w 1114"/>
                <a:gd name="T47" fmla="*/ 445 h 6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14" h="616">
                  <a:moveTo>
                    <a:pt x="0" y="445"/>
                  </a:moveTo>
                  <a:cubicBezTo>
                    <a:pt x="186" y="445"/>
                    <a:pt x="186" y="445"/>
                    <a:pt x="186" y="445"/>
                  </a:cubicBezTo>
                  <a:cubicBezTo>
                    <a:pt x="192" y="445"/>
                    <a:pt x="197" y="449"/>
                    <a:pt x="197" y="456"/>
                  </a:cubicBezTo>
                  <a:cubicBezTo>
                    <a:pt x="197" y="511"/>
                    <a:pt x="197" y="511"/>
                    <a:pt x="197" y="511"/>
                  </a:cubicBezTo>
                  <a:cubicBezTo>
                    <a:pt x="197" y="515"/>
                    <a:pt x="196" y="519"/>
                    <a:pt x="192" y="521"/>
                  </a:cubicBezTo>
                  <a:cubicBezTo>
                    <a:pt x="184" y="526"/>
                    <a:pt x="161" y="546"/>
                    <a:pt x="161" y="565"/>
                  </a:cubicBezTo>
                  <a:cubicBezTo>
                    <a:pt x="161" y="591"/>
                    <a:pt x="179" y="616"/>
                    <a:pt x="213" y="616"/>
                  </a:cubicBezTo>
                  <a:cubicBezTo>
                    <a:pt x="249" y="616"/>
                    <a:pt x="278" y="597"/>
                    <a:pt x="279" y="571"/>
                  </a:cubicBezTo>
                  <a:cubicBezTo>
                    <a:pt x="280" y="534"/>
                    <a:pt x="240" y="519"/>
                    <a:pt x="240" y="519"/>
                  </a:cubicBezTo>
                  <a:cubicBezTo>
                    <a:pt x="235" y="517"/>
                    <a:pt x="232" y="513"/>
                    <a:pt x="233" y="508"/>
                  </a:cubicBezTo>
                  <a:cubicBezTo>
                    <a:pt x="234" y="458"/>
                    <a:pt x="234" y="458"/>
                    <a:pt x="234" y="458"/>
                  </a:cubicBezTo>
                  <a:cubicBezTo>
                    <a:pt x="234" y="452"/>
                    <a:pt x="239" y="448"/>
                    <a:pt x="245" y="448"/>
                  </a:cubicBezTo>
                  <a:cubicBezTo>
                    <a:pt x="647" y="448"/>
                    <a:pt x="647" y="448"/>
                    <a:pt x="647" y="448"/>
                  </a:cubicBezTo>
                  <a:cubicBezTo>
                    <a:pt x="647" y="412"/>
                    <a:pt x="647" y="412"/>
                    <a:pt x="647" y="412"/>
                  </a:cubicBezTo>
                  <a:cubicBezTo>
                    <a:pt x="634" y="404"/>
                    <a:pt x="605" y="380"/>
                    <a:pt x="605" y="339"/>
                  </a:cubicBezTo>
                  <a:cubicBezTo>
                    <a:pt x="605" y="298"/>
                    <a:pt x="646" y="279"/>
                    <a:pt x="683" y="279"/>
                  </a:cubicBezTo>
                  <a:cubicBezTo>
                    <a:pt x="722" y="279"/>
                    <a:pt x="767" y="294"/>
                    <a:pt x="767" y="338"/>
                  </a:cubicBezTo>
                  <a:cubicBezTo>
                    <a:pt x="767" y="378"/>
                    <a:pt x="739" y="404"/>
                    <a:pt x="728" y="413"/>
                  </a:cubicBezTo>
                  <a:cubicBezTo>
                    <a:pt x="728" y="446"/>
                    <a:pt x="728" y="446"/>
                    <a:pt x="728" y="446"/>
                  </a:cubicBezTo>
                  <a:cubicBezTo>
                    <a:pt x="1114" y="446"/>
                    <a:pt x="1114" y="446"/>
                    <a:pt x="1114" y="446"/>
                  </a:cubicBezTo>
                  <a:cubicBezTo>
                    <a:pt x="1078" y="356"/>
                    <a:pt x="1025" y="265"/>
                    <a:pt x="952" y="204"/>
                  </a:cubicBezTo>
                  <a:cubicBezTo>
                    <a:pt x="809" y="83"/>
                    <a:pt x="677" y="5"/>
                    <a:pt x="460" y="2"/>
                  </a:cubicBezTo>
                  <a:cubicBezTo>
                    <a:pt x="326" y="0"/>
                    <a:pt x="149" y="37"/>
                    <a:pt x="0" y="148"/>
                  </a:cubicBezTo>
                  <a:lnTo>
                    <a:pt x="0" y="445"/>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33" name="Freeform 143"/>
            <p:cNvSpPr>
              <a:spLocks/>
            </p:cNvSpPr>
            <p:nvPr/>
          </p:nvSpPr>
          <p:spPr bwMode="auto">
            <a:xfrm>
              <a:off x="3916363" y="1355724"/>
              <a:ext cx="439738" cy="263307"/>
            </a:xfrm>
            <a:custGeom>
              <a:avLst/>
              <a:gdLst>
                <a:gd name="T0" fmla="*/ 31 w 230"/>
                <a:gd name="T1" fmla="*/ 62 h 140"/>
                <a:gd name="T2" fmla="*/ 1 w 230"/>
                <a:gd name="T3" fmla="*/ 92 h 140"/>
                <a:gd name="T4" fmla="*/ 39 w 230"/>
                <a:gd name="T5" fmla="*/ 140 h 140"/>
                <a:gd name="T6" fmla="*/ 191 w 230"/>
                <a:gd name="T7" fmla="*/ 140 h 140"/>
                <a:gd name="T8" fmla="*/ 229 w 230"/>
                <a:gd name="T9" fmla="*/ 92 h 140"/>
                <a:gd name="T10" fmla="*/ 173 w 230"/>
                <a:gd name="T11" fmla="*/ 40 h 140"/>
                <a:gd name="T12" fmla="*/ 121 w 230"/>
                <a:gd name="T13" fmla="*/ 2 h 140"/>
                <a:gd name="T14" fmla="*/ 71 w 230"/>
                <a:gd name="T15" fmla="*/ 35 h 140"/>
                <a:gd name="T16" fmla="*/ 38 w 230"/>
                <a:gd name="T17" fmla="*/ 38 h 140"/>
                <a:gd name="T18" fmla="*/ 31 w 230"/>
                <a:gd name="T19" fmla="*/ 6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0" h="140">
                  <a:moveTo>
                    <a:pt x="31" y="62"/>
                  </a:moveTo>
                  <a:cubicBezTo>
                    <a:pt x="31" y="62"/>
                    <a:pt x="3" y="70"/>
                    <a:pt x="1" y="92"/>
                  </a:cubicBezTo>
                  <a:cubicBezTo>
                    <a:pt x="0" y="115"/>
                    <a:pt x="19" y="140"/>
                    <a:pt x="39" y="140"/>
                  </a:cubicBezTo>
                  <a:cubicBezTo>
                    <a:pt x="60" y="140"/>
                    <a:pt x="179" y="140"/>
                    <a:pt x="191" y="140"/>
                  </a:cubicBezTo>
                  <a:cubicBezTo>
                    <a:pt x="202" y="140"/>
                    <a:pt x="230" y="118"/>
                    <a:pt x="229" y="92"/>
                  </a:cubicBezTo>
                  <a:cubicBezTo>
                    <a:pt x="227" y="49"/>
                    <a:pt x="173" y="40"/>
                    <a:pt x="173" y="40"/>
                  </a:cubicBezTo>
                  <a:cubicBezTo>
                    <a:pt x="173" y="40"/>
                    <a:pt x="173" y="0"/>
                    <a:pt x="121" y="2"/>
                  </a:cubicBezTo>
                  <a:cubicBezTo>
                    <a:pt x="76" y="3"/>
                    <a:pt x="71" y="35"/>
                    <a:pt x="71" y="35"/>
                  </a:cubicBezTo>
                  <a:cubicBezTo>
                    <a:pt x="71" y="35"/>
                    <a:pt x="53" y="26"/>
                    <a:pt x="38" y="38"/>
                  </a:cubicBezTo>
                  <a:cubicBezTo>
                    <a:pt x="23" y="49"/>
                    <a:pt x="31" y="62"/>
                    <a:pt x="31"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34" name="object187"/>
          <p:cNvGrpSpPr/>
          <p:nvPr/>
        </p:nvGrpSpPr>
        <p:grpSpPr>
          <a:xfrm>
            <a:off x="2094548" y="3559897"/>
            <a:ext cx="592138" cy="869950"/>
            <a:chOff x="4386263" y="2535238"/>
            <a:chExt cx="592138" cy="869950"/>
          </a:xfrm>
        </p:grpSpPr>
        <p:sp>
          <p:nvSpPr>
            <p:cNvPr id="135" name="Freeform 126"/>
            <p:cNvSpPr>
              <a:spLocks/>
            </p:cNvSpPr>
            <p:nvPr/>
          </p:nvSpPr>
          <p:spPr bwMode="auto">
            <a:xfrm>
              <a:off x="4386263" y="2535238"/>
              <a:ext cx="592138" cy="869950"/>
            </a:xfrm>
            <a:custGeom>
              <a:avLst/>
              <a:gdLst>
                <a:gd name="T0" fmla="*/ 293 w 433"/>
                <a:gd name="T1" fmla="*/ 94 h 635"/>
                <a:gd name="T2" fmla="*/ 334 w 433"/>
                <a:gd name="T3" fmla="*/ 80 h 635"/>
                <a:gd name="T4" fmla="*/ 401 w 433"/>
                <a:gd name="T5" fmla="*/ 118 h 635"/>
                <a:gd name="T6" fmla="*/ 433 w 433"/>
                <a:gd name="T7" fmla="*/ 118 h 635"/>
                <a:gd name="T8" fmla="*/ 433 w 433"/>
                <a:gd name="T9" fmla="*/ 0 h 635"/>
                <a:gd name="T10" fmla="*/ 0 w 433"/>
                <a:gd name="T11" fmla="*/ 0 h 635"/>
                <a:gd name="T12" fmla="*/ 0 w 433"/>
                <a:gd name="T13" fmla="*/ 463 h 635"/>
                <a:gd name="T14" fmla="*/ 158 w 433"/>
                <a:gd name="T15" fmla="*/ 463 h 635"/>
                <a:gd name="T16" fmla="*/ 169 w 433"/>
                <a:gd name="T17" fmla="*/ 474 h 635"/>
                <a:gd name="T18" fmla="*/ 169 w 433"/>
                <a:gd name="T19" fmla="*/ 528 h 635"/>
                <a:gd name="T20" fmla="*/ 165 w 433"/>
                <a:gd name="T21" fmla="*/ 537 h 635"/>
                <a:gd name="T22" fmla="*/ 129 w 433"/>
                <a:gd name="T23" fmla="*/ 586 h 635"/>
                <a:gd name="T24" fmla="*/ 141 w 433"/>
                <a:gd name="T25" fmla="*/ 619 h 635"/>
                <a:gd name="T26" fmla="*/ 183 w 433"/>
                <a:gd name="T27" fmla="*/ 635 h 635"/>
                <a:gd name="T28" fmla="*/ 250 w 433"/>
                <a:gd name="T29" fmla="*/ 594 h 635"/>
                <a:gd name="T30" fmla="*/ 210 w 433"/>
                <a:gd name="T31" fmla="*/ 533 h 635"/>
                <a:gd name="T32" fmla="*/ 204 w 433"/>
                <a:gd name="T33" fmla="*/ 524 h 635"/>
                <a:gd name="T34" fmla="*/ 204 w 433"/>
                <a:gd name="T35" fmla="*/ 471 h 635"/>
                <a:gd name="T36" fmla="*/ 215 w 433"/>
                <a:gd name="T37" fmla="*/ 460 h 635"/>
                <a:gd name="T38" fmla="*/ 433 w 433"/>
                <a:gd name="T39" fmla="*/ 460 h 635"/>
                <a:gd name="T40" fmla="*/ 433 w 433"/>
                <a:gd name="T41" fmla="*/ 199 h 635"/>
                <a:gd name="T42" fmla="*/ 410 w 433"/>
                <a:gd name="T43" fmla="*/ 199 h 635"/>
                <a:gd name="T44" fmla="*/ 338 w 433"/>
                <a:gd name="T45" fmla="*/ 243 h 635"/>
                <a:gd name="T46" fmla="*/ 270 w 433"/>
                <a:gd name="T47" fmla="*/ 161 h 635"/>
                <a:gd name="T48" fmla="*/ 293 w 433"/>
                <a:gd name="T49" fmla="*/ 9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3" h="635">
                  <a:moveTo>
                    <a:pt x="293" y="94"/>
                  </a:moveTo>
                  <a:cubicBezTo>
                    <a:pt x="304" y="84"/>
                    <a:pt x="318" y="79"/>
                    <a:pt x="334" y="80"/>
                  </a:cubicBezTo>
                  <a:cubicBezTo>
                    <a:pt x="360" y="81"/>
                    <a:pt x="391" y="108"/>
                    <a:pt x="401" y="118"/>
                  </a:cubicBezTo>
                  <a:cubicBezTo>
                    <a:pt x="433" y="118"/>
                    <a:pt x="433" y="118"/>
                    <a:pt x="433" y="118"/>
                  </a:cubicBezTo>
                  <a:cubicBezTo>
                    <a:pt x="433" y="0"/>
                    <a:pt x="433" y="0"/>
                    <a:pt x="433" y="0"/>
                  </a:cubicBezTo>
                  <a:cubicBezTo>
                    <a:pt x="0" y="0"/>
                    <a:pt x="0" y="0"/>
                    <a:pt x="0" y="0"/>
                  </a:cubicBezTo>
                  <a:cubicBezTo>
                    <a:pt x="0" y="463"/>
                    <a:pt x="0" y="463"/>
                    <a:pt x="0" y="463"/>
                  </a:cubicBezTo>
                  <a:cubicBezTo>
                    <a:pt x="158" y="463"/>
                    <a:pt x="158" y="463"/>
                    <a:pt x="158" y="463"/>
                  </a:cubicBezTo>
                  <a:cubicBezTo>
                    <a:pt x="164" y="463"/>
                    <a:pt x="169" y="468"/>
                    <a:pt x="169" y="474"/>
                  </a:cubicBezTo>
                  <a:cubicBezTo>
                    <a:pt x="169" y="528"/>
                    <a:pt x="169" y="528"/>
                    <a:pt x="169" y="528"/>
                  </a:cubicBezTo>
                  <a:cubicBezTo>
                    <a:pt x="169" y="532"/>
                    <a:pt x="168" y="535"/>
                    <a:pt x="165" y="537"/>
                  </a:cubicBezTo>
                  <a:cubicBezTo>
                    <a:pt x="156" y="544"/>
                    <a:pt x="130" y="568"/>
                    <a:pt x="129" y="586"/>
                  </a:cubicBezTo>
                  <a:cubicBezTo>
                    <a:pt x="129" y="598"/>
                    <a:pt x="133" y="611"/>
                    <a:pt x="141" y="619"/>
                  </a:cubicBezTo>
                  <a:cubicBezTo>
                    <a:pt x="151" y="630"/>
                    <a:pt x="166" y="635"/>
                    <a:pt x="183" y="635"/>
                  </a:cubicBezTo>
                  <a:cubicBezTo>
                    <a:pt x="207" y="635"/>
                    <a:pt x="248" y="630"/>
                    <a:pt x="250" y="594"/>
                  </a:cubicBezTo>
                  <a:cubicBezTo>
                    <a:pt x="253" y="560"/>
                    <a:pt x="210" y="533"/>
                    <a:pt x="210" y="533"/>
                  </a:cubicBezTo>
                  <a:cubicBezTo>
                    <a:pt x="206" y="531"/>
                    <a:pt x="204" y="527"/>
                    <a:pt x="204" y="524"/>
                  </a:cubicBezTo>
                  <a:cubicBezTo>
                    <a:pt x="204" y="471"/>
                    <a:pt x="204" y="471"/>
                    <a:pt x="204" y="471"/>
                  </a:cubicBezTo>
                  <a:cubicBezTo>
                    <a:pt x="204" y="465"/>
                    <a:pt x="209" y="460"/>
                    <a:pt x="215" y="460"/>
                  </a:cubicBezTo>
                  <a:cubicBezTo>
                    <a:pt x="433" y="460"/>
                    <a:pt x="433" y="460"/>
                    <a:pt x="433" y="460"/>
                  </a:cubicBezTo>
                  <a:cubicBezTo>
                    <a:pt x="433" y="199"/>
                    <a:pt x="433" y="199"/>
                    <a:pt x="433" y="199"/>
                  </a:cubicBezTo>
                  <a:cubicBezTo>
                    <a:pt x="410" y="199"/>
                    <a:pt x="410" y="199"/>
                    <a:pt x="410" y="199"/>
                  </a:cubicBezTo>
                  <a:cubicBezTo>
                    <a:pt x="399" y="211"/>
                    <a:pt x="368" y="243"/>
                    <a:pt x="338" y="243"/>
                  </a:cubicBezTo>
                  <a:cubicBezTo>
                    <a:pt x="305" y="243"/>
                    <a:pt x="270" y="222"/>
                    <a:pt x="270" y="161"/>
                  </a:cubicBezTo>
                  <a:cubicBezTo>
                    <a:pt x="270" y="124"/>
                    <a:pt x="282" y="104"/>
                    <a:pt x="293" y="9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36" name="Freeform 144"/>
            <p:cNvSpPr>
              <a:spLocks/>
            </p:cNvSpPr>
            <p:nvPr/>
          </p:nvSpPr>
          <p:spPr bwMode="auto">
            <a:xfrm>
              <a:off x="4471988" y="2871788"/>
              <a:ext cx="246063" cy="238125"/>
            </a:xfrm>
            <a:custGeom>
              <a:avLst/>
              <a:gdLst>
                <a:gd name="T0" fmla="*/ 155 w 155"/>
                <a:gd name="T1" fmla="*/ 62 h 150"/>
                <a:gd name="T2" fmla="*/ 94 w 155"/>
                <a:gd name="T3" fmla="*/ 62 h 150"/>
                <a:gd name="T4" fmla="*/ 94 w 155"/>
                <a:gd name="T5" fmla="*/ 0 h 150"/>
                <a:gd name="T6" fmla="*/ 64 w 155"/>
                <a:gd name="T7" fmla="*/ 0 h 150"/>
                <a:gd name="T8" fmla="*/ 64 w 155"/>
                <a:gd name="T9" fmla="*/ 62 h 150"/>
                <a:gd name="T10" fmla="*/ 0 w 155"/>
                <a:gd name="T11" fmla="*/ 62 h 150"/>
                <a:gd name="T12" fmla="*/ 0 w 155"/>
                <a:gd name="T13" fmla="*/ 93 h 150"/>
                <a:gd name="T14" fmla="*/ 64 w 155"/>
                <a:gd name="T15" fmla="*/ 93 h 150"/>
                <a:gd name="T16" fmla="*/ 64 w 155"/>
                <a:gd name="T17" fmla="*/ 150 h 150"/>
                <a:gd name="T18" fmla="*/ 94 w 155"/>
                <a:gd name="T19" fmla="*/ 150 h 150"/>
                <a:gd name="T20" fmla="*/ 94 w 155"/>
                <a:gd name="T21" fmla="*/ 93 h 150"/>
                <a:gd name="T22" fmla="*/ 155 w 155"/>
                <a:gd name="T23" fmla="*/ 93 h 150"/>
                <a:gd name="T24" fmla="*/ 155 w 155"/>
                <a:gd name="T25" fmla="*/ 62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5" h="150">
                  <a:moveTo>
                    <a:pt x="155" y="62"/>
                  </a:moveTo>
                  <a:lnTo>
                    <a:pt x="94" y="62"/>
                  </a:lnTo>
                  <a:lnTo>
                    <a:pt x="94" y="0"/>
                  </a:lnTo>
                  <a:lnTo>
                    <a:pt x="64" y="0"/>
                  </a:lnTo>
                  <a:lnTo>
                    <a:pt x="64" y="62"/>
                  </a:lnTo>
                  <a:lnTo>
                    <a:pt x="0" y="62"/>
                  </a:lnTo>
                  <a:lnTo>
                    <a:pt x="0" y="93"/>
                  </a:lnTo>
                  <a:lnTo>
                    <a:pt x="64" y="93"/>
                  </a:lnTo>
                  <a:lnTo>
                    <a:pt x="64" y="150"/>
                  </a:lnTo>
                  <a:lnTo>
                    <a:pt x="94" y="150"/>
                  </a:lnTo>
                  <a:lnTo>
                    <a:pt x="94" y="93"/>
                  </a:lnTo>
                  <a:lnTo>
                    <a:pt x="155" y="93"/>
                  </a:lnTo>
                  <a:lnTo>
                    <a:pt x="155" y="62"/>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37" name="object174"/>
          <p:cNvGrpSpPr/>
          <p:nvPr/>
        </p:nvGrpSpPr>
        <p:grpSpPr>
          <a:xfrm>
            <a:off x="1642110" y="4709247"/>
            <a:ext cx="877888" cy="881063"/>
            <a:chOff x="3933825" y="3684588"/>
            <a:chExt cx="877888" cy="881063"/>
          </a:xfrm>
          <a:solidFill>
            <a:schemeClr val="bg1">
              <a:lumMod val="65000"/>
            </a:schemeClr>
          </a:solidFill>
        </p:grpSpPr>
        <p:sp>
          <p:nvSpPr>
            <p:cNvPr id="138" name="Freeform 145"/>
            <p:cNvSpPr>
              <a:spLocks/>
            </p:cNvSpPr>
            <p:nvPr/>
          </p:nvSpPr>
          <p:spPr bwMode="auto">
            <a:xfrm>
              <a:off x="3933825" y="3684588"/>
              <a:ext cx="877888" cy="806450"/>
            </a:xfrm>
            <a:custGeom>
              <a:avLst/>
              <a:gdLst>
                <a:gd name="T0" fmla="*/ 7 w 642"/>
                <a:gd name="T1" fmla="*/ 0 h 589"/>
                <a:gd name="T2" fmla="*/ 627 w 642"/>
                <a:gd name="T3" fmla="*/ 0 h 589"/>
                <a:gd name="T4" fmla="*/ 627 w 642"/>
                <a:gd name="T5" fmla="*/ 51 h 589"/>
                <a:gd name="T6" fmla="*/ 642 w 642"/>
                <a:gd name="T7" fmla="*/ 82 h 589"/>
                <a:gd name="T8" fmla="*/ 612 w 642"/>
                <a:gd name="T9" fmla="*/ 129 h 589"/>
                <a:gd name="T10" fmla="*/ 637 w 642"/>
                <a:gd name="T11" fmla="*/ 171 h 589"/>
                <a:gd name="T12" fmla="*/ 612 w 642"/>
                <a:gd name="T13" fmla="*/ 225 h 589"/>
                <a:gd name="T14" fmla="*/ 635 w 642"/>
                <a:gd name="T15" fmla="*/ 261 h 589"/>
                <a:gd name="T16" fmla="*/ 612 w 642"/>
                <a:gd name="T17" fmla="*/ 306 h 589"/>
                <a:gd name="T18" fmla="*/ 635 w 642"/>
                <a:gd name="T19" fmla="*/ 347 h 589"/>
                <a:gd name="T20" fmla="*/ 610 w 642"/>
                <a:gd name="T21" fmla="*/ 394 h 589"/>
                <a:gd name="T22" fmla="*/ 626 w 642"/>
                <a:gd name="T23" fmla="*/ 424 h 589"/>
                <a:gd name="T24" fmla="*/ 575 w 642"/>
                <a:gd name="T25" fmla="*/ 495 h 589"/>
                <a:gd name="T26" fmla="*/ 467 w 642"/>
                <a:gd name="T27" fmla="*/ 589 h 589"/>
                <a:gd name="T28" fmla="*/ 174 w 642"/>
                <a:gd name="T29" fmla="*/ 589 h 589"/>
                <a:gd name="T30" fmla="*/ 39 w 642"/>
                <a:gd name="T31" fmla="*/ 476 h 589"/>
                <a:gd name="T32" fmla="*/ 32 w 642"/>
                <a:gd name="T33" fmla="*/ 429 h 589"/>
                <a:gd name="T34" fmla="*/ 2 w 642"/>
                <a:gd name="T35" fmla="*/ 389 h 589"/>
                <a:gd name="T36" fmla="*/ 26 w 642"/>
                <a:gd name="T37" fmla="*/ 355 h 589"/>
                <a:gd name="T38" fmla="*/ 2 w 642"/>
                <a:gd name="T39" fmla="*/ 295 h 589"/>
                <a:gd name="T40" fmla="*/ 23 w 642"/>
                <a:gd name="T41" fmla="*/ 258 h 589"/>
                <a:gd name="T42" fmla="*/ 5 w 642"/>
                <a:gd name="T43" fmla="*/ 214 h 589"/>
                <a:gd name="T44" fmla="*/ 24 w 642"/>
                <a:gd name="T45" fmla="*/ 168 h 589"/>
                <a:gd name="T46" fmla="*/ 2 w 642"/>
                <a:gd name="T47" fmla="*/ 120 h 589"/>
                <a:gd name="T48" fmla="*/ 7 w 642"/>
                <a:gd name="T49" fmla="*/ 0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42" h="589">
                  <a:moveTo>
                    <a:pt x="7" y="0"/>
                  </a:moveTo>
                  <a:cubicBezTo>
                    <a:pt x="627" y="0"/>
                    <a:pt x="627" y="0"/>
                    <a:pt x="627" y="0"/>
                  </a:cubicBezTo>
                  <a:cubicBezTo>
                    <a:pt x="627" y="51"/>
                    <a:pt x="627" y="51"/>
                    <a:pt x="627" y="51"/>
                  </a:cubicBezTo>
                  <a:cubicBezTo>
                    <a:pt x="627" y="51"/>
                    <a:pt x="642" y="62"/>
                    <a:pt x="642" y="82"/>
                  </a:cubicBezTo>
                  <a:cubicBezTo>
                    <a:pt x="642" y="101"/>
                    <a:pt x="612" y="115"/>
                    <a:pt x="612" y="129"/>
                  </a:cubicBezTo>
                  <a:cubicBezTo>
                    <a:pt x="612" y="144"/>
                    <a:pt x="637" y="152"/>
                    <a:pt x="637" y="171"/>
                  </a:cubicBezTo>
                  <a:cubicBezTo>
                    <a:pt x="637" y="190"/>
                    <a:pt x="610" y="206"/>
                    <a:pt x="612" y="225"/>
                  </a:cubicBezTo>
                  <a:cubicBezTo>
                    <a:pt x="613" y="244"/>
                    <a:pt x="637" y="246"/>
                    <a:pt x="635" y="261"/>
                  </a:cubicBezTo>
                  <a:cubicBezTo>
                    <a:pt x="634" y="277"/>
                    <a:pt x="612" y="292"/>
                    <a:pt x="612" y="306"/>
                  </a:cubicBezTo>
                  <a:cubicBezTo>
                    <a:pt x="612" y="320"/>
                    <a:pt x="635" y="331"/>
                    <a:pt x="635" y="347"/>
                  </a:cubicBezTo>
                  <a:cubicBezTo>
                    <a:pt x="635" y="363"/>
                    <a:pt x="612" y="378"/>
                    <a:pt x="610" y="394"/>
                  </a:cubicBezTo>
                  <a:cubicBezTo>
                    <a:pt x="608" y="409"/>
                    <a:pt x="626" y="413"/>
                    <a:pt x="626" y="424"/>
                  </a:cubicBezTo>
                  <a:cubicBezTo>
                    <a:pt x="626" y="435"/>
                    <a:pt x="618" y="459"/>
                    <a:pt x="575" y="495"/>
                  </a:cubicBezTo>
                  <a:cubicBezTo>
                    <a:pt x="532" y="532"/>
                    <a:pt x="467" y="589"/>
                    <a:pt x="467" y="589"/>
                  </a:cubicBezTo>
                  <a:cubicBezTo>
                    <a:pt x="174" y="589"/>
                    <a:pt x="174" y="589"/>
                    <a:pt x="174" y="589"/>
                  </a:cubicBezTo>
                  <a:cubicBezTo>
                    <a:pt x="39" y="476"/>
                    <a:pt x="39" y="476"/>
                    <a:pt x="39" y="476"/>
                  </a:cubicBezTo>
                  <a:cubicBezTo>
                    <a:pt x="35" y="462"/>
                    <a:pt x="35" y="438"/>
                    <a:pt x="32" y="429"/>
                  </a:cubicBezTo>
                  <a:cubicBezTo>
                    <a:pt x="29" y="419"/>
                    <a:pt x="2" y="405"/>
                    <a:pt x="2" y="389"/>
                  </a:cubicBezTo>
                  <a:cubicBezTo>
                    <a:pt x="2" y="373"/>
                    <a:pt x="26" y="366"/>
                    <a:pt x="26" y="355"/>
                  </a:cubicBezTo>
                  <a:cubicBezTo>
                    <a:pt x="26" y="344"/>
                    <a:pt x="0" y="316"/>
                    <a:pt x="2" y="295"/>
                  </a:cubicBezTo>
                  <a:cubicBezTo>
                    <a:pt x="3" y="274"/>
                    <a:pt x="21" y="269"/>
                    <a:pt x="23" y="258"/>
                  </a:cubicBezTo>
                  <a:cubicBezTo>
                    <a:pt x="24" y="247"/>
                    <a:pt x="5" y="230"/>
                    <a:pt x="5" y="214"/>
                  </a:cubicBezTo>
                  <a:cubicBezTo>
                    <a:pt x="5" y="198"/>
                    <a:pt x="24" y="182"/>
                    <a:pt x="24" y="168"/>
                  </a:cubicBezTo>
                  <a:cubicBezTo>
                    <a:pt x="24" y="153"/>
                    <a:pt x="3" y="144"/>
                    <a:pt x="2" y="120"/>
                  </a:cubicBezTo>
                  <a:cubicBezTo>
                    <a:pt x="0" y="96"/>
                    <a:pt x="7" y="0"/>
                    <a:pt x="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46"/>
            <p:cNvSpPr>
              <a:spLocks/>
            </p:cNvSpPr>
            <p:nvPr/>
          </p:nvSpPr>
          <p:spPr bwMode="auto">
            <a:xfrm>
              <a:off x="4179888" y="4516438"/>
              <a:ext cx="363538" cy="49213"/>
            </a:xfrm>
            <a:custGeom>
              <a:avLst/>
              <a:gdLst>
                <a:gd name="T0" fmla="*/ 0 w 266"/>
                <a:gd name="T1" fmla="*/ 0 h 36"/>
                <a:gd name="T2" fmla="*/ 266 w 266"/>
                <a:gd name="T3" fmla="*/ 0 h 36"/>
                <a:gd name="T4" fmla="*/ 223 w 266"/>
                <a:gd name="T5" fmla="*/ 36 h 36"/>
                <a:gd name="T6" fmla="*/ 50 w 266"/>
                <a:gd name="T7" fmla="*/ 36 h 36"/>
                <a:gd name="T8" fmla="*/ 0 w 266"/>
                <a:gd name="T9" fmla="*/ 0 h 36"/>
              </a:gdLst>
              <a:ahLst/>
              <a:cxnLst>
                <a:cxn ang="0">
                  <a:pos x="T0" y="T1"/>
                </a:cxn>
                <a:cxn ang="0">
                  <a:pos x="T2" y="T3"/>
                </a:cxn>
                <a:cxn ang="0">
                  <a:pos x="T4" y="T5"/>
                </a:cxn>
                <a:cxn ang="0">
                  <a:pos x="T6" y="T7"/>
                </a:cxn>
                <a:cxn ang="0">
                  <a:pos x="T8" y="T9"/>
                </a:cxn>
              </a:cxnLst>
              <a:rect l="0" t="0" r="r" b="b"/>
              <a:pathLst>
                <a:path w="266" h="36">
                  <a:moveTo>
                    <a:pt x="0" y="0"/>
                  </a:moveTo>
                  <a:cubicBezTo>
                    <a:pt x="266" y="0"/>
                    <a:pt x="266" y="0"/>
                    <a:pt x="266" y="0"/>
                  </a:cubicBezTo>
                  <a:cubicBezTo>
                    <a:pt x="266" y="0"/>
                    <a:pt x="237" y="36"/>
                    <a:pt x="223" y="36"/>
                  </a:cubicBezTo>
                  <a:cubicBezTo>
                    <a:pt x="209" y="36"/>
                    <a:pt x="62" y="36"/>
                    <a:pt x="50" y="36"/>
                  </a:cubicBezTo>
                  <a:cubicBezTo>
                    <a:pt x="37" y="36"/>
                    <a:pt x="0" y="0"/>
                    <a:pt x="0"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0" name="object203"/>
          <p:cNvGrpSpPr/>
          <p:nvPr/>
        </p:nvGrpSpPr>
        <p:grpSpPr>
          <a:xfrm>
            <a:off x="581025" y="3661172"/>
            <a:ext cx="762000" cy="308491"/>
            <a:chOff x="581025" y="2607945"/>
            <a:chExt cx="762000" cy="308491"/>
          </a:xfrm>
        </p:grpSpPr>
        <p:sp>
          <p:nvSpPr>
            <p:cNvPr id="141" name="object 158"/>
            <p:cNvSpPr txBox="1"/>
            <p:nvPr/>
          </p:nvSpPr>
          <p:spPr>
            <a:xfrm>
              <a:off x="581025" y="2731770"/>
              <a:ext cx="762000" cy="184666"/>
            </a:xfrm>
            <a:prstGeom prst="rect">
              <a:avLst/>
            </a:prstGeom>
            <a:noFill/>
          </p:spPr>
          <p:txBody>
            <a:bodyPr wrap="square" rtlCol="0">
              <a:spAutoFit/>
            </a:bodyPr>
            <a:lstStyle/>
            <a:p>
              <a:r>
                <a:rPr lang="en-US" sz="600" b="1" dirty="0" smtClean="0">
                  <a:solidFill>
                    <a:schemeClr val="accent1"/>
                  </a:solidFill>
                </a:rPr>
                <a:t>INFOGRAPHIC</a:t>
              </a:r>
              <a:endParaRPr lang="en-US" sz="800" b="1" dirty="0">
                <a:solidFill>
                  <a:schemeClr val="accent1"/>
                </a:solidFill>
              </a:endParaRPr>
            </a:p>
          </p:txBody>
        </p:sp>
        <p:sp>
          <p:nvSpPr>
            <p:cNvPr id="142" name="object 161"/>
            <p:cNvSpPr txBox="1"/>
            <p:nvPr/>
          </p:nvSpPr>
          <p:spPr>
            <a:xfrm>
              <a:off x="794226" y="2607945"/>
              <a:ext cx="533400" cy="246221"/>
            </a:xfrm>
            <a:prstGeom prst="rect">
              <a:avLst/>
            </a:prstGeom>
            <a:noFill/>
          </p:spPr>
          <p:txBody>
            <a:bodyPr wrap="square" rtlCol="0">
              <a:spAutoFit/>
            </a:bodyPr>
            <a:lstStyle/>
            <a:p>
              <a:r>
                <a:rPr lang="en-US" sz="1000" b="1" dirty="0" smtClean="0">
                  <a:solidFill>
                    <a:schemeClr val="accent1"/>
                  </a:solidFill>
                </a:rPr>
                <a:t>IDEA</a:t>
              </a:r>
              <a:endParaRPr lang="en-US" sz="1000" b="1" dirty="0">
                <a:solidFill>
                  <a:schemeClr val="accent1"/>
                </a:solidFill>
              </a:endParaRPr>
            </a:p>
          </p:txBody>
        </p:sp>
      </p:grpSp>
      <p:grpSp>
        <p:nvGrpSpPr>
          <p:cNvPr id="143" name="object175"/>
          <p:cNvGrpSpPr/>
          <p:nvPr/>
        </p:nvGrpSpPr>
        <p:grpSpPr>
          <a:xfrm>
            <a:off x="3607435" y="3163021"/>
            <a:ext cx="314326" cy="336550"/>
            <a:chOff x="5861050" y="2138363"/>
            <a:chExt cx="314326" cy="336550"/>
          </a:xfrm>
          <a:solidFill>
            <a:schemeClr val="accent2"/>
          </a:solidFill>
        </p:grpSpPr>
        <p:sp>
          <p:nvSpPr>
            <p:cNvPr id="144" name="Freeform 41"/>
            <p:cNvSpPr>
              <a:spLocks/>
            </p:cNvSpPr>
            <p:nvPr/>
          </p:nvSpPr>
          <p:spPr bwMode="auto">
            <a:xfrm>
              <a:off x="5861050" y="2278063"/>
              <a:ext cx="174625" cy="196850"/>
            </a:xfrm>
            <a:custGeom>
              <a:avLst/>
              <a:gdLst>
                <a:gd name="T0" fmla="*/ 106 w 128"/>
                <a:gd name="T1" fmla="*/ 144 h 144"/>
                <a:gd name="T2" fmla="*/ 12 w 128"/>
                <a:gd name="T3" fmla="*/ 144 h 144"/>
                <a:gd name="T4" fmla="*/ 12 w 128"/>
                <a:gd name="T5" fmla="*/ 14 h 144"/>
                <a:gd name="T6" fmla="*/ 0 w 128"/>
                <a:gd name="T7" fmla="*/ 14 h 144"/>
                <a:gd name="T8" fmla="*/ 0 w 128"/>
                <a:gd name="T9" fmla="*/ 0 h 144"/>
                <a:gd name="T10" fmla="*/ 128 w 128"/>
                <a:gd name="T11" fmla="*/ 0 h 144"/>
                <a:gd name="T12" fmla="*/ 128 w 128"/>
                <a:gd name="T13" fmla="*/ 14 h 144"/>
                <a:gd name="T14" fmla="*/ 106 w 128"/>
                <a:gd name="T15" fmla="*/ 14 h 144"/>
                <a:gd name="T16" fmla="*/ 106 w 128"/>
                <a:gd name="T17"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44">
                  <a:moveTo>
                    <a:pt x="106" y="144"/>
                  </a:moveTo>
                  <a:cubicBezTo>
                    <a:pt x="74" y="144"/>
                    <a:pt x="43" y="144"/>
                    <a:pt x="12" y="144"/>
                  </a:cubicBezTo>
                  <a:cubicBezTo>
                    <a:pt x="12" y="100"/>
                    <a:pt x="12" y="57"/>
                    <a:pt x="12" y="14"/>
                  </a:cubicBezTo>
                  <a:cubicBezTo>
                    <a:pt x="8" y="14"/>
                    <a:pt x="4" y="14"/>
                    <a:pt x="0" y="14"/>
                  </a:cubicBezTo>
                  <a:cubicBezTo>
                    <a:pt x="0" y="9"/>
                    <a:pt x="0" y="4"/>
                    <a:pt x="0" y="0"/>
                  </a:cubicBezTo>
                  <a:cubicBezTo>
                    <a:pt x="43" y="0"/>
                    <a:pt x="85" y="0"/>
                    <a:pt x="128" y="0"/>
                  </a:cubicBezTo>
                  <a:cubicBezTo>
                    <a:pt x="128" y="4"/>
                    <a:pt x="128" y="9"/>
                    <a:pt x="128" y="14"/>
                  </a:cubicBezTo>
                  <a:cubicBezTo>
                    <a:pt x="121" y="14"/>
                    <a:pt x="114" y="14"/>
                    <a:pt x="106" y="14"/>
                  </a:cubicBezTo>
                  <a:cubicBezTo>
                    <a:pt x="106" y="57"/>
                    <a:pt x="106" y="100"/>
                    <a:pt x="106" y="144"/>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42"/>
            <p:cNvSpPr>
              <a:spLocks/>
            </p:cNvSpPr>
            <p:nvPr/>
          </p:nvSpPr>
          <p:spPr bwMode="auto">
            <a:xfrm>
              <a:off x="5975350" y="2187575"/>
              <a:ext cx="179388" cy="287338"/>
            </a:xfrm>
            <a:custGeom>
              <a:avLst/>
              <a:gdLst>
                <a:gd name="T0" fmla="*/ 0 w 131"/>
                <a:gd name="T1" fmla="*/ 19 h 211"/>
                <a:gd name="T2" fmla="*/ 18 w 131"/>
                <a:gd name="T3" fmla="*/ 0 h 211"/>
                <a:gd name="T4" fmla="*/ 51 w 131"/>
                <a:gd name="T5" fmla="*/ 30 h 211"/>
                <a:gd name="T6" fmla="*/ 48 w 131"/>
                <a:gd name="T7" fmla="*/ 33 h 211"/>
                <a:gd name="T8" fmla="*/ 50 w 131"/>
                <a:gd name="T9" fmla="*/ 36 h 211"/>
                <a:gd name="T10" fmla="*/ 46 w 131"/>
                <a:gd name="T11" fmla="*/ 39 h 211"/>
                <a:gd name="T12" fmla="*/ 60 w 131"/>
                <a:gd name="T13" fmla="*/ 41 h 211"/>
                <a:gd name="T14" fmla="*/ 89 w 131"/>
                <a:gd name="T15" fmla="*/ 35 h 211"/>
                <a:gd name="T16" fmla="*/ 96 w 131"/>
                <a:gd name="T17" fmla="*/ 26 h 211"/>
                <a:gd name="T18" fmla="*/ 115 w 131"/>
                <a:gd name="T19" fmla="*/ 15 h 211"/>
                <a:gd name="T20" fmla="*/ 131 w 131"/>
                <a:gd name="T21" fmla="*/ 30 h 211"/>
                <a:gd name="T22" fmla="*/ 131 w 131"/>
                <a:gd name="T23" fmla="*/ 33 h 211"/>
                <a:gd name="T24" fmla="*/ 122 w 131"/>
                <a:gd name="T25" fmla="*/ 109 h 211"/>
                <a:gd name="T26" fmla="*/ 119 w 131"/>
                <a:gd name="T27" fmla="*/ 122 h 211"/>
                <a:gd name="T28" fmla="*/ 110 w 131"/>
                <a:gd name="T29" fmla="*/ 132 h 211"/>
                <a:gd name="T30" fmla="*/ 57 w 131"/>
                <a:gd name="T31" fmla="*/ 140 h 211"/>
                <a:gd name="T32" fmla="*/ 56 w 131"/>
                <a:gd name="T33" fmla="*/ 140 h 211"/>
                <a:gd name="T34" fmla="*/ 55 w 131"/>
                <a:gd name="T35" fmla="*/ 140 h 211"/>
                <a:gd name="T36" fmla="*/ 55 w 131"/>
                <a:gd name="T37" fmla="*/ 145 h 211"/>
                <a:gd name="T38" fmla="*/ 55 w 131"/>
                <a:gd name="T39" fmla="*/ 195 h 211"/>
                <a:gd name="T40" fmla="*/ 46 w 131"/>
                <a:gd name="T41" fmla="*/ 209 h 211"/>
                <a:gd name="T42" fmla="*/ 31 w 131"/>
                <a:gd name="T43" fmla="*/ 200 h 211"/>
                <a:gd name="T44" fmla="*/ 29 w 131"/>
                <a:gd name="T45" fmla="*/ 170 h 211"/>
                <a:gd name="T46" fmla="*/ 31 w 131"/>
                <a:gd name="T47" fmla="*/ 138 h 211"/>
                <a:gd name="T48" fmla="*/ 34 w 131"/>
                <a:gd name="T49" fmla="*/ 130 h 211"/>
                <a:gd name="T50" fmla="*/ 52 w 131"/>
                <a:gd name="T51" fmla="*/ 116 h 211"/>
                <a:gd name="T52" fmla="*/ 80 w 131"/>
                <a:gd name="T53" fmla="*/ 111 h 211"/>
                <a:gd name="T54" fmla="*/ 85 w 131"/>
                <a:gd name="T55" fmla="*/ 107 h 211"/>
                <a:gd name="T56" fmla="*/ 92 w 131"/>
                <a:gd name="T57" fmla="*/ 62 h 211"/>
                <a:gd name="T58" fmla="*/ 92 w 131"/>
                <a:gd name="T59" fmla="*/ 60 h 211"/>
                <a:gd name="T60" fmla="*/ 82 w 131"/>
                <a:gd name="T61" fmla="*/ 63 h 211"/>
                <a:gd name="T62" fmla="*/ 53 w 131"/>
                <a:gd name="T63" fmla="*/ 63 h 211"/>
                <a:gd name="T64" fmla="*/ 36 w 131"/>
                <a:gd name="T65" fmla="*/ 60 h 211"/>
                <a:gd name="T66" fmla="*/ 27 w 131"/>
                <a:gd name="T67" fmla="*/ 46 h 211"/>
                <a:gd name="T68" fmla="*/ 26 w 131"/>
                <a:gd name="T69" fmla="*/ 43 h 211"/>
                <a:gd name="T70" fmla="*/ 2 w 131"/>
                <a:gd name="T71" fmla="*/ 21 h 211"/>
                <a:gd name="T72" fmla="*/ 0 w 131"/>
                <a:gd name="T73" fmla="*/ 19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1" h="211">
                  <a:moveTo>
                    <a:pt x="0" y="19"/>
                  </a:moveTo>
                  <a:cubicBezTo>
                    <a:pt x="6" y="12"/>
                    <a:pt x="12" y="6"/>
                    <a:pt x="18" y="0"/>
                  </a:cubicBezTo>
                  <a:cubicBezTo>
                    <a:pt x="29" y="10"/>
                    <a:pt x="40" y="20"/>
                    <a:pt x="51" y="30"/>
                  </a:cubicBezTo>
                  <a:cubicBezTo>
                    <a:pt x="50" y="31"/>
                    <a:pt x="49" y="32"/>
                    <a:pt x="48" y="33"/>
                  </a:cubicBezTo>
                  <a:cubicBezTo>
                    <a:pt x="49" y="34"/>
                    <a:pt x="49" y="35"/>
                    <a:pt x="50" y="36"/>
                  </a:cubicBezTo>
                  <a:cubicBezTo>
                    <a:pt x="49" y="37"/>
                    <a:pt x="48" y="37"/>
                    <a:pt x="46" y="39"/>
                  </a:cubicBezTo>
                  <a:cubicBezTo>
                    <a:pt x="51" y="39"/>
                    <a:pt x="55" y="40"/>
                    <a:pt x="60" y="41"/>
                  </a:cubicBezTo>
                  <a:cubicBezTo>
                    <a:pt x="70" y="42"/>
                    <a:pt x="80" y="41"/>
                    <a:pt x="89" y="35"/>
                  </a:cubicBezTo>
                  <a:cubicBezTo>
                    <a:pt x="92" y="32"/>
                    <a:pt x="95" y="30"/>
                    <a:pt x="96" y="26"/>
                  </a:cubicBezTo>
                  <a:cubicBezTo>
                    <a:pt x="100" y="18"/>
                    <a:pt x="107" y="15"/>
                    <a:pt x="115" y="15"/>
                  </a:cubicBezTo>
                  <a:cubicBezTo>
                    <a:pt x="122" y="16"/>
                    <a:pt x="129" y="23"/>
                    <a:pt x="131" y="30"/>
                  </a:cubicBezTo>
                  <a:cubicBezTo>
                    <a:pt x="131" y="31"/>
                    <a:pt x="131" y="32"/>
                    <a:pt x="131" y="33"/>
                  </a:cubicBezTo>
                  <a:cubicBezTo>
                    <a:pt x="129" y="59"/>
                    <a:pt x="128" y="84"/>
                    <a:pt x="122" y="109"/>
                  </a:cubicBezTo>
                  <a:cubicBezTo>
                    <a:pt x="121" y="114"/>
                    <a:pt x="120" y="118"/>
                    <a:pt x="119" y="122"/>
                  </a:cubicBezTo>
                  <a:cubicBezTo>
                    <a:pt x="118" y="127"/>
                    <a:pt x="114" y="130"/>
                    <a:pt x="110" y="132"/>
                  </a:cubicBezTo>
                  <a:cubicBezTo>
                    <a:pt x="93" y="140"/>
                    <a:pt x="75" y="142"/>
                    <a:pt x="57" y="140"/>
                  </a:cubicBezTo>
                  <a:cubicBezTo>
                    <a:pt x="57" y="140"/>
                    <a:pt x="56" y="140"/>
                    <a:pt x="56" y="140"/>
                  </a:cubicBezTo>
                  <a:cubicBezTo>
                    <a:pt x="56" y="140"/>
                    <a:pt x="56" y="140"/>
                    <a:pt x="55" y="140"/>
                  </a:cubicBezTo>
                  <a:cubicBezTo>
                    <a:pt x="55" y="142"/>
                    <a:pt x="55" y="144"/>
                    <a:pt x="55" y="145"/>
                  </a:cubicBezTo>
                  <a:cubicBezTo>
                    <a:pt x="53" y="162"/>
                    <a:pt x="53" y="178"/>
                    <a:pt x="55" y="195"/>
                  </a:cubicBezTo>
                  <a:cubicBezTo>
                    <a:pt x="56" y="202"/>
                    <a:pt x="52" y="208"/>
                    <a:pt x="46" y="209"/>
                  </a:cubicBezTo>
                  <a:cubicBezTo>
                    <a:pt x="39" y="211"/>
                    <a:pt x="32" y="207"/>
                    <a:pt x="31" y="200"/>
                  </a:cubicBezTo>
                  <a:cubicBezTo>
                    <a:pt x="30" y="190"/>
                    <a:pt x="29" y="180"/>
                    <a:pt x="29" y="170"/>
                  </a:cubicBezTo>
                  <a:cubicBezTo>
                    <a:pt x="28" y="159"/>
                    <a:pt x="29" y="148"/>
                    <a:pt x="31" y="138"/>
                  </a:cubicBezTo>
                  <a:cubicBezTo>
                    <a:pt x="32" y="135"/>
                    <a:pt x="33" y="133"/>
                    <a:pt x="34" y="130"/>
                  </a:cubicBezTo>
                  <a:cubicBezTo>
                    <a:pt x="37" y="122"/>
                    <a:pt x="44" y="118"/>
                    <a:pt x="52" y="116"/>
                  </a:cubicBezTo>
                  <a:cubicBezTo>
                    <a:pt x="61" y="113"/>
                    <a:pt x="71" y="112"/>
                    <a:pt x="80" y="111"/>
                  </a:cubicBezTo>
                  <a:cubicBezTo>
                    <a:pt x="84" y="111"/>
                    <a:pt x="84" y="111"/>
                    <a:pt x="85" y="107"/>
                  </a:cubicBezTo>
                  <a:cubicBezTo>
                    <a:pt x="88" y="92"/>
                    <a:pt x="90" y="77"/>
                    <a:pt x="92" y="62"/>
                  </a:cubicBezTo>
                  <a:cubicBezTo>
                    <a:pt x="92" y="61"/>
                    <a:pt x="92" y="61"/>
                    <a:pt x="92" y="60"/>
                  </a:cubicBezTo>
                  <a:cubicBezTo>
                    <a:pt x="88" y="61"/>
                    <a:pt x="85" y="62"/>
                    <a:pt x="82" y="63"/>
                  </a:cubicBezTo>
                  <a:cubicBezTo>
                    <a:pt x="72" y="65"/>
                    <a:pt x="63" y="65"/>
                    <a:pt x="53" y="63"/>
                  </a:cubicBezTo>
                  <a:cubicBezTo>
                    <a:pt x="47" y="63"/>
                    <a:pt x="42" y="62"/>
                    <a:pt x="36" y="60"/>
                  </a:cubicBezTo>
                  <a:cubicBezTo>
                    <a:pt x="28" y="59"/>
                    <a:pt x="25" y="54"/>
                    <a:pt x="27" y="46"/>
                  </a:cubicBezTo>
                  <a:cubicBezTo>
                    <a:pt x="27" y="45"/>
                    <a:pt x="27" y="44"/>
                    <a:pt x="26" y="43"/>
                  </a:cubicBezTo>
                  <a:cubicBezTo>
                    <a:pt x="18" y="36"/>
                    <a:pt x="10" y="28"/>
                    <a:pt x="2" y="21"/>
                  </a:cubicBezTo>
                  <a:cubicBezTo>
                    <a:pt x="1" y="20"/>
                    <a:pt x="1" y="20"/>
                    <a:pt x="0" y="1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43"/>
            <p:cNvSpPr>
              <a:spLocks/>
            </p:cNvSpPr>
            <p:nvPr/>
          </p:nvSpPr>
          <p:spPr bwMode="auto">
            <a:xfrm>
              <a:off x="6056313" y="2298700"/>
              <a:ext cx="119063" cy="171450"/>
            </a:xfrm>
            <a:custGeom>
              <a:avLst/>
              <a:gdLst>
                <a:gd name="T0" fmla="*/ 39 w 87"/>
                <a:gd name="T1" fmla="*/ 108 h 125"/>
                <a:gd name="T2" fmla="*/ 48 w 87"/>
                <a:gd name="T3" fmla="*/ 111 h 125"/>
                <a:gd name="T4" fmla="*/ 52 w 87"/>
                <a:gd name="T5" fmla="*/ 118 h 125"/>
                <a:gd name="T6" fmla="*/ 50 w 87"/>
                <a:gd name="T7" fmla="*/ 119 h 125"/>
                <a:gd name="T8" fmla="*/ 46 w 87"/>
                <a:gd name="T9" fmla="*/ 118 h 125"/>
                <a:gd name="T10" fmla="*/ 45 w 87"/>
                <a:gd name="T11" fmla="*/ 118 h 125"/>
                <a:gd name="T12" fmla="*/ 44 w 87"/>
                <a:gd name="T13" fmla="*/ 125 h 125"/>
                <a:gd name="T14" fmla="*/ 34 w 87"/>
                <a:gd name="T15" fmla="*/ 114 h 125"/>
                <a:gd name="T16" fmla="*/ 20 w 87"/>
                <a:gd name="T17" fmla="*/ 125 h 125"/>
                <a:gd name="T18" fmla="*/ 22 w 87"/>
                <a:gd name="T19" fmla="*/ 115 h 125"/>
                <a:gd name="T20" fmla="*/ 31 w 87"/>
                <a:gd name="T21" fmla="*/ 109 h 125"/>
                <a:gd name="T22" fmla="*/ 33 w 87"/>
                <a:gd name="T23" fmla="*/ 107 h 125"/>
                <a:gd name="T24" fmla="*/ 33 w 87"/>
                <a:gd name="T25" fmla="*/ 81 h 125"/>
                <a:gd name="T26" fmla="*/ 33 w 87"/>
                <a:gd name="T27" fmla="*/ 80 h 125"/>
                <a:gd name="T28" fmla="*/ 27 w 87"/>
                <a:gd name="T29" fmla="*/ 81 h 125"/>
                <a:gd name="T30" fmla="*/ 7 w 87"/>
                <a:gd name="T31" fmla="*/ 81 h 125"/>
                <a:gd name="T32" fmla="*/ 1 w 87"/>
                <a:gd name="T33" fmla="*/ 73 h 125"/>
                <a:gd name="T34" fmla="*/ 12 w 87"/>
                <a:gd name="T35" fmla="*/ 65 h 125"/>
                <a:gd name="T36" fmla="*/ 43 w 87"/>
                <a:gd name="T37" fmla="*/ 62 h 125"/>
                <a:gd name="T38" fmla="*/ 70 w 87"/>
                <a:gd name="T39" fmla="*/ 31 h 125"/>
                <a:gd name="T40" fmla="*/ 73 w 87"/>
                <a:gd name="T41" fmla="*/ 11 h 125"/>
                <a:gd name="T42" fmla="*/ 81 w 87"/>
                <a:gd name="T43" fmla="*/ 1 h 125"/>
                <a:gd name="T44" fmla="*/ 87 w 87"/>
                <a:gd name="T45" fmla="*/ 5 h 125"/>
                <a:gd name="T46" fmla="*/ 86 w 87"/>
                <a:gd name="T47" fmla="*/ 23 h 125"/>
                <a:gd name="T48" fmla="*/ 72 w 87"/>
                <a:gd name="T49" fmla="*/ 58 h 125"/>
                <a:gd name="T50" fmla="*/ 52 w 87"/>
                <a:gd name="T51" fmla="*/ 73 h 125"/>
                <a:gd name="T52" fmla="*/ 41 w 87"/>
                <a:gd name="T53" fmla="*/ 77 h 125"/>
                <a:gd name="T54" fmla="*/ 39 w 87"/>
                <a:gd name="T55" fmla="*/ 79 h 125"/>
                <a:gd name="T56" fmla="*/ 39 w 87"/>
                <a:gd name="T57" fmla="*/ 108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7" h="125">
                  <a:moveTo>
                    <a:pt x="39" y="108"/>
                  </a:moveTo>
                  <a:cubicBezTo>
                    <a:pt x="43" y="109"/>
                    <a:pt x="46" y="110"/>
                    <a:pt x="48" y="111"/>
                  </a:cubicBezTo>
                  <a:cubicBezTo>
                    <a:pt x="52" y="112"/>
                    <a:pt x="53" y="115"/>
                    <a:pt x="52" y="118"/>
                  </a:cubicBezTo>
                  <a:cubicBezTo>
                    <a:pt x="52" y="120"/>
                    <a:pt x="51" y="120"/>
                    <a:pt x="50" y="119"/>
                  </a:cubicBezTo>
                  <a:cubicBezTo>
                    <a:pt x="48" y="119"/>
                    <a:pt x="47" y="119"/>
                    <a:pt x="46" y="118"/>
                  </a:cubicBezTo>
                  <a:cubicBezTo>
                    <a:pt x="46" y="118"/>
                    <a:pt x="45" y="118"/>
                    <a:pt x="45" y="118"/>
                  </a:cubicBezTo>
                  <a:cubicBezTo>
                    <a:pt x="45" y="120"/>
                    <a:pt x="44" y="123"/>
                    <a:pt x="44" y="125"/>
                  </a:cubicBezTo>
                  <a:cubicBezTo>
                    <a:pt x="38" y="122"/>
                    <a:pt x="36" y="120"/>
                    <a:pt x="34" y="114"/>
                  </a:cubicBezTo>
                  <a:cubicBezTo>
                    <a:pt x="30" y="119"/>
                    <a:pt x="26" y="123"/>
                    <a:pt x="20" y="125"/>
                  </a:cubicBezTo>
                  <a:cubicBezTo>
                    <a:pt x="18" y="122"/>
                    <a:pt x="19" y="117"/>
                    <a:pt x="22" y="115"/>
                  </a:cubicBezTo>
                  <a:cubicBezTo>
                    <a:pt x="25" y="113"/>
                    <a:pt x="28" y="111"/>
                    <a:pt x="31" y="109"/>
                  </a:cubicBezTo>
                  <a:cubicBezTo>
                    <a:pt x="32" y="109"/>
                    <a:pt x="33" y="108"/>
                    <a:pt x="33" y="107"/>
                  </a:cubicBezTo>
                  <a:cubicBezTo>
                    <a:pt x="33" y="99"/>
                    <a:pt x="33" y="90"/>
                    <a:pt x="33" y="81"/>
                  </a:cubicBezTo>
                  <a:cubicBezTo>
                    <a:pt x="33" y="81"/>
                    <a:pt x="33" y="81"/>
                    <a:pt x="33" y="80"/>
                  </a:cubicBezTo>
                  <a:cubicBezTo>
                    <a:pt x="31" y="81"/>
                    <a:pt x="29" y="81"/>
                    <a:pt x="27" y="81"/>
                  </a:cubicBezTo>
                  <a:cubicBezTo>
                    <a:pt x="20" y="81"/>
                    <a:pt x="13" y="81"/>
                    <a:pt x="7" y="81"/>
                  </a:cubicBezTo>
                  <a:cubicBezTo>
                    <a:pt x="2" y="81"/>
                    <a:pt x="0" y="78"/>
                    <a:pt x="1" y="73"/>
                  </a:cubicBezTo>
                  <a:cubicBezTo>
                    <a:pt x="3" y="68"/>
                    <a:pt x="7" y="65"/>
                    <a:pt x="12" y="65"/>
                  </a:cubicBezTo>
                  <a:cubicBezTo>
                    <a:pt x="23" y="66"/>
                    <a:pt x="33" y="65"/>
                    <a:pt x="43" y="62"/>
                  </a:cubicBezTo>
                  <a:cubicBezTo>
                    <a:pt x="58" y="57"/>
                    <a:pt x="67" y="46"/>
                    <a:pt x="70" y="31"/>
                  </a:cubicBezTo>
                  <a:cubicBezTo>
                    <a:pt x="72" y="24"/>
                    <a:pt x="72" y="18"/>
                    <a:pt x="73" y="11"/>
                  </a:cubicBezTo>
                  <a:cubicBezTo>
                    <a:pt x="73" y="6"/>
                    <a:pt x="76" y="2"/>
                    <a:pt x="81" y="1"/>
                  </a:cubicBezTo>
                  <a:cubicBezTo>
                    <a:pt x="84" y="0"/>
                    <a:pt x="87" y="2"/>
                    <a:pt x="87" y="5"/>
                  </a:cubicBezTo>
                  <a:cubicBezTo>
                    <a:pt x="87" y="11"/>
                    <a:pt x="87" y="17"/>
                    <a:pt x="86" y="23"/>
                  </a:cubicBezTo>
                  <a:cubicBezTo>
                    <a:pt x="84" y="36"/>
                    <a:pt x="80" y="48"/>
                    <a:pt x="72" y="58"/>
                  </a:cubicBezTo>
                  <a:cubicBezTo>
                    <a:pt x="66" y="64"/>
                    <a:pt x="59" y="69"/>
                    <a:pt x="52" y="73"/>
                  </a:cubicBezTo>
                  <a:cubicBezTo>
                    <a:pt x="48" y="74"/>
                    <a:pt x="45" y="76"/>
                    <a:pt x="41" y="77"/>
                  </a:cubicBezTo>
                  <a:cubicBezTo>
                    <a:pt x="40" y="78"/>
                    <a:pt x="39" y="79"/>
                    <a:pt x="39" y="79"/>
                  </a:cubicBezTo>
                  <a:cubicBezTo>
                    <a:pt x="39" y="89"/>
                    <a:pt x="39" y="99"/>
                    <a:pt x="39" y="10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44"/>
            <p:cNvSpPr>
              <a:spLocks/>
            </p:cNvSpPr>
            <p:nvPr/>
          </p:nvSpPr>
          <p:spPr bwMode="auto">
            <a:xfrm>
              <a:off x="6083300" y="2138363"/>
              <a:ext cx="58738" cy="58738"/>
            </a:xfrm>
            <a:custGeom>
              <a:avLst/>
              <a:gdLst>
                <a:gd name="T0" fmla="*/ 22 w 43"/>
                <a:gd name="T1" fmla="*/ 1 h 43"/>
                <a:gd name="T2" fmla="*/ 43 w 43"/>
                <a:gd name="T3" fmla="*/ 22 h 43"/>
                <a:gd name="T4" fmla="*/ 22 w 43"/>
                <a:gd name="T5" fmla="*/ 43 h 43"/>
                <a:gd name="T6" fmla="*/ 1 w 43"/>
                <a:gd name="T7" fmla="*/ 21 h 43"/>
                <a:gd name="T8" fmla="*/ 22 w 43"/>
                <a:gd name="T9" fmla="*/ 1 h 43"/>
              </a:gdLst>
              <a:ahLst/>
              <a:cxnLst>
                <a:cxn ang="0">
                  <a:pos x="T0" y="T1"/>
                </a:cxn>
                <a:cxn ang="0">
                  <a:pos x="T2" y="T3"/>
                </a:cxn>
                <a:cxn ang="0">
                  <a:pos x="T4" y="T5"/>
                </a:cxn>
                <a:cxn ang="0">
                  <a:pos x="T6" y="T7"/>
                </a:cxn>
                <a:cxn ang="0">
                  <a:pos x="T8" y="T9"/>
                </a:cxn>
              </a:cxnLst>
              <a:rect l="0" t="0" r="r" b="b"/>
              <a:pathLst>
                <a:path w="43" h="43">
                  <a:moveTo>
                    <a:pt x="22" y="1"/>
                  </a:moveTo>
                  <a:cubicBezTo>
                    <a:pt x="34" y="1"/>
                    <a:pt x="43" y="10"/>
                    <a:pt x="43" y="22"/>
                  </a:cubicBezTo>
                  <a:cubicBezTo>
                    <a:pt x="42" y="34"/>
                    <a:pt x="33" y="43"/>
                    <a:pt x="22" y="43"/>
                  </a:cubicBezTo>
                  <a:cubicBezTo>
                    <a:pt x="10" y="42"/>
                    <a:pt x="0" y="33"/>
                    <a:pt x="1" y="21"/>
                  </a:cubicBezTo>
                  <a:cubicBezTo>
                    <a:pt x="1" y="10"/>
                    <a:pt x="11" y="0"/>
                    <a:pt x="2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48" name="object176"/>
          <p:cNvGrpSpPr/>
          <p:nvPr/>
        </p:nvGrpSpPr>
        <p:grpSpPr>
          <a:xfrm>
            <a:off x="3235960" y="3677371"/>
            <a:ext cx="287338" cy="363538"/>
            <a:chOff x="5489575" y="2652713"/>
            <a:chExt cx="287338" cy="363538"/>
          </a:xfrm>
          <a:solidFill>
            <a:schemeClr val="accent5"/>
          </a:solidFill>
        </p:grpSpPr>
        <p:sp>
          <p:nvSpPr>
            <p:cNvPr id="149" name="Freeform 37"/>
            <p:cNvSpPr>
              <a:spLocks/>
            </p:cNvSpPr>
            <p:nvPr/>
          </p:nvSpPr>
          <p:spPr bwMode="auto">
            <a:xfrm>
              <a:off x="5489575" y="2735263"/>
              <a:ext cx="242888" cy="280988"/>
            </a:xfrm>
            <a:custGeom>
              <a:avLst/>
              <a:gdLst>
                <a:gd name="T0" fmla="*/ 176 w 177"/>
                <a:gd name="T1" fmla="*/ 113 h 205"/>
                <a:gd name="T2" fmla="*/ 169 w 177"/>
                <a:gd name="T3" fmla="*/ 93 h 205"/>
                <a:gd name="T4" fmla="*/ 167 w 177"/>
                <a:gd name="T5" fmla="*/ 85 h 205"/>
                <a:gd name="T6" fmla="*/ 167 w 177"/>
                <a:gd name="T7" fmla="*/ 81 h 205"/>
                <a:gd name="T8" fmla="*/ 168 w 177"/>
                <a:gd name="T9" fmla="*/ 74 h 205"/>
                <a:gd name="T10" fmla="*/ 157 w 177"/>
                <a:gd name="T11" fmla="*/ 45 h 205"/>
                <a:gd name="T12" fmla="*/ 156 w 177"/>
                <a:gd name="T13" fmla="*/ 42 h 205"/>
                <a:gd name="T14" fmla="*/ 160 w 177"/>
                <a:gd name="T15" fmla="*/ 39 h 205"/>
                <a:gd name="T16" fmla="*/ 144 w 177"/>
                <a:gd name="T17" fmla="*/ 19 h 205"/>
                <a:gd name="T18" fmla="*/ 148 w 177"/>
                <a:gd name="T19" fmla="*/ 17 h 205"/>
                <a:gd name="T20" fmla="*/ 148 w 177"/>
                <a:gd name="T21" fmla="*/ 17 h 205"/>
                <a:gd name="T22" fmla="*/ 137 w 177"/>
                <a:gd name="T23" fmla="*/ 10 h 205"/>
                <a:gd name="T24" fmla="*/ 97 w 177"/>
                <a:gd name="T25" fmla="*/ 0 h 205"/>
                <a:gd name="T26" fmla="*/ 95 w 177"/>
                <a:gd name="T27" fmla="*/ 0 h 205"/>
                <a:gd name="T28" fmla="*/ 86 w 177"/>
                <a:gd name="T29" fmla="*/ 0 h 205"/>
                <a:gd name="T30" fmla="*/ 78 w 177"/>
                <a:gd name="T31" fmla="*/ 0 h 205"/>
                <a:gd name="T32" fmla="*/ 33 w 177"/>
                <a:gd name="T33" fmla="*/ 15 h 205"/>
                <a:gd name="T34" fmla="*/ 7 w 177"/>
                <a:gd name="T35" fmla="*/ 46 h 205"/>
                <a:gd name="T36" fmla="*/ 0 w 177"/>
                <a:gd name="T37" fmla="*/ 71 h 205"/>
                <a:gd name="T38" fmla="*/ 0 w 177"/>
                <a:gd name="T39" fmla="*/ 72 h 205"/>
                <a:gd name="T40" fmla="*/ 0 w 177"/>
                <a:gd name="T41" fmla="*/ 80 h 205"/>
                <a:gd name="T42" fmla="*/ 2 w 177"/>
                <a:gd name="T43" fmla="*/ 93 h 205"/>
                <a:gd name="T44" fmla="*/ 8 w 177"/>
                <a:gd name="T45" fmla="*/ 109 h 205"/>
                <a:gd name="T46" fmla="*/ 13 w 177"/>
                <a:gd name="T47" fmla="*/ 116 h 205"/>
                <a:gd name="T48" fmla="*/ 27 w 177"/>
                <a:gd name="T49" fmla="*/ 137 h 205"/>
                <a:gd name="T50" fmla="*/ 44 w 177"/>
                <a:gd name="T51" fmla="*/ 173 h 205"/>
                <a:gd name="T52" fmla="*/ 46 w 177"/>
                <a:gd name="T53" fmla="*/ 183 h 205"/>
                <a:gd name="T54" fmla="*/ 46 w 177"/>
                <a:gd name="T55" fmla="*/ 202 h 205"/>
                <a:gd name="T56" fmla="*/ 46 w 177"/>
                <a:gd name="T57" fmla="*/ 205 h 205"/>
                <a:gd name="T58" fmla="*/ 134 w 177"/>
                <a:gd name="T59" fmla="*/ 205 h 205"/>
                <a:gd name="T60" fmla="*/ 134 w 177"/>
                <a:gd name="T61" fmla="*/ 203 h 205"/>
                <a:gd name="T62" fmla="*/ 135 w 177"/>
                <a:gd name="T63" fmla="*/ 181 h 205"/>
                <a:gd name="T64" fmla="*/ 136 w 177"/>
                <a:gd name="T65" fmla="*/ 175 h 205"/>
                <a:gd name="T66" fmla="*/ 140 w 177"/>
                <a:gd name="T67" fmla="*/ 170 h 205"/>
                <a:gd name="T68" fmla="*/ 151 w 177"/>
                <a:gd name="T69" fmla="*/ 169 h 205"/>
                <a:gd name="T70" fmla="*/ 157 w 177"/>
                <a:gd name="T71" fmla="*/ 170 h 205"/>
                <a:gd name="T72" fmla="*/ 168 w 177"/>
                <a:gd name="T73" fmla="*/ 163 h 205"/>
                <a:gd name="T74" fmla="*/ 168 w 177"/>
                <a:gd name="T75" fmla="*/ 159 h 205"/>
                <a:gd name="T76" fmla="*/ 169 w 177"/>
                <a:gd name="T77" fmla="*/ 152 h 205"/>
                <a:gd name="T78" fmla="*/ 167 w 177"/>
                <a:gd name="T79" fmla="*/ 142 h 205"/>
                <a:gd name="T80" fmla="*/ 167 w 177"/>
                <a:gd name="T81" fmla="*/ 141 h 205"/>
                <a:gd name="T82" fmla="*/ 170 w 177"/>
                <a:gd name="T83" fmla="*/ 139 h 205"/>
                <a:gd name="T84" fmla="*/ 172 w 177"/>
                <a:gd name="T85" fmla="*/ 133 h 205"/>
                <a:gd name="T86" fmla="*/ 170 w 177"/>
                <a:gd name="T87" fmla="*/ 123 h 205"/>
                <a:gd name="T88" fmla="*/ 171 w 177"/>
                <a:gd name="T89" fmla="*/ 121 h 205"/>
                <a:gd name="T90" fmla="*/ 175 w 177"/>
                <a:gd name="T91" fmla="*/ 119 h 205"/>
                <a:gd name="T92" fmla="*/ 176 w 177"/>
                <a:gd name="T93" fmla="*/ 113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7" h="205">
                  <a:moveTo>
                    <a:pt x="176" y="113"/>
                  </a:moveTo>
                  <a:cubicBezTo>
                    <a:pt x="174" y="106"/>
                    <a:pt x="171" y="99"/>
                    <a:pt x="169" y="93"/>
                  </a:cubicBezTo>
                  <a:cubicBezTo>
                    <a:pt x="168" y="90"/>
                    <a:pt x="167" y="87"/>
                    <a:pt x="167" y="85"/>
                  </a:cubicBezTo>
                  <a:cubicBezTo>
                    <a:pt x="166" y="84"/>
                    <a:pt x="167" y="82"/>
                    <a:pt x="167" y="81"/>
                  </a:cubicBezTo>
                  <a:cubicBezTo>
                    <a:pt x="169" y="79"/>
                    <a:pt x="168" y="77"/>
                    <a:pt x="168" y="74"/>
                  </a:cubicBezTo>
                  <a:cubicBezTo>
                    <a:pt x="165" y="64"/>
                    <a:pt x="162" y="54"/>
                    <a:pt x="157" y="45"/>
                  </a:cubicBezTo>
                  <a:cubicBezTo>
                    <a:pt x="157" y="44"/>
                    <a:pt x="156" y="43"/>
                    <a:pt x="156" y="42"/>
                  </a:cubicBezTo>
                  <a:cubicBezTo>
                    <a:pt x="157" y="41"/>
                    <a:pt x="159" y="40"/>
                    <a:pt x="160" y="39"/>
                  </a:cubicBezTo>
                  <a:cubicBezTo>
                    <a:pt x="156" y="32"/>
                    <a:pt x="151" y="25"/>
                    <a:pt x="144" y="19"/>
                  </a:cubicBezTo>
                  <a:cubicBezTo>
                    <a:pt x="146" y="18"/>
                    <a:pt x="147" y="18"/>
                    <a:pt x="148" y="17"/>
                  </a:cubicBezTo>
                  <a:cubicBezTo>
                    <a:pt x="148" y="17"/>
                    <a:pt x="148" y="17"/>
                    <a:pt x="148" y="17"/>
                  </a:cubicBezTo>
                  <a:cubicBezTo>
                    <a:pt x="144" y="15"/>
                    <a:pt x="141" y="12"/>
                    <a:pt x="137" y="10"/>
                  </a:cubicBezTo>
                  <a:cubicBezTo>
                    <a:pt x="124" y="4"/>
                    <a:pt x="111" y="1"/>
                    <a:pt x="97" y="0"/>
                  </a:cubicBezTo>
                  <a:cubicBezTo>
                    <a:pt x="96" y="0"/>
                    <a:pt x="96" y="0"/>
                    <a:pt x="95" y="0"/>
                  </a:cubicBezTo>
                  <a:cubicBezTo>
                    <a:pt x="92" y="0"/>
                    <a:pt x="89" y="0"/>
                    <a:pt x="86" y="0"/>
                  </a:cubicBezTo>
                  <a:cubicBezTo>
                    <a:pt x="84" y="0"/>
                    <a:pt x="81" y="0"/>
                    <a:pt x="78" y="0"/>
                  </a:cubicBezTo>
                  <a:cubicBezTo>
                    <a:pt x="62" y="2"/>
                    <a:pt x="47" y="6"/>
                    <a:pt x="33" y="15"/>
                  </a:cubicBezTo>
                  <a:cubicBezTo>
                    <a:pt x="21" y="23"/>
                    <a:pt x="13" y="33"/>
                    <a:pt x="7" y="46"/>
                  </a:cubicBezTo>
                  <a:cubicBezTo>
                    <a:pt x="3" y="54"/>
                    <a:pt x="1" y="62"/>
                    <a:pt x="0" y="71"/>
                  </a:cubicBezTo>
                  <a:cubicBezTo>
                    <a:pt x="0" y="71"/>
                    <a:pt x="0" y="72"/>
                    <a:pt x="0" y="72"/>
                  </a:cubicBezTo>
                  <a:cubicBezTo>
                    <a:pt x="0" y="75"/>
                    <a:pt x="0" y="78"/>
                    <a:pt x="0" y="80"/>
                  </a:cubicBezTo>
                  <a:cubicBezTo>
                    <a:pt x="1" y="84"/>
                    <a:pt x="1" y="89"/>
                    <a:pt x="2" y="93"/>
                  </a:cubicBezTo>
                  <a:cubicBezTo>
                    <a:pt x="3" y="98"/>
                    <a:pt x="5" y="104"/>
                    <a:pt x="8" y="109"/>
                  </a:cubicBezTo>
                  <a:cubicBezTo>
                    <a:pt x="10" y="111"/>
                    <a:pt x="11" y="114"/>
                    <a:pt x="13" y="116"/>
                  </a:cubicBezTo>
                  <a:cubicBezTo>
                    <a:pt x="17" y="123"/>
                    <a:pt x="21" y="130"/>
                    <a:pt x="27" y="137"/>
                  </a:cubicBezTo>
                  <a:cubicBezTo>
                    <a:pt x="36" y="147"/>
                    <a:pt x="42" y="159"/>
                    <a:pt x="44" y="173"/>
                  </a:cubicBezTo>
                  <a:cubicBezTo>
                    <a:pt x="45" y="176"/>
                    <a:pt x="46" y="180"/>
                    <a:pt x="46" y="183"/>
                  </a:cubicBezTo>
                  <a:cubicBezTo>
                    <a:pt x="46" y="189"/>
                    <a:pt x="46" y="196"/>
                    <a:pt x="46" y="202"/>
                  </a:cubicBezTo>
                  <a:cubicBezTo>
                    <a:pt x="46" y="203"/>
                    <a:pt x="46" y="203"/>
                    <a:pt x="46" y="205"/>
                  </a:cubicBezTo>
                  <a:cubicBezTo>
                    <a:pt x="75" y="205"/>
                    <a:pt x="105" y="205"/>
                    <a:pt x="134" y="205"/>
                  </a:cubicBezTo>
                  <a:cubicBezTo>
                    <a:pt x="134" y="204"/>
                    <a:pt x="134" y="203"/>
                    <a:pt x="134" y="203"/>
                  </a:cubicBezTo>
                  <a:cubicBezTo>
                    <a:pt x="135" y="195"/>
                    <a:pt x="135" y="188"/>
                    <a:pt x="135" y="181"/>
                  </a:cubicBezTo>
                  <a:cubicBezTo>
                    <a:pt x="135" y="179"/>
                    <a:pt x="135" y="177"/>
                    <a:pt x="136" y="175"/>
                  </a:cubicBezTo>
                  <a:cubicBezTo>
                    <a:pt x="136" y="172"/>
                    <a:pt x="138" y="171"/>
                    <a:pt x="140" y="170"/>
                  </a:cubicBezTo>
                  <a:cubicBezTo>
                    <a:pt x="144" y="169"/>
                    <a:pt x="147" y="169"/>
                    <a:pt x="151" y="169"/>
                  </a:cubicBezTo>
                  <a:cubicBezTo>
                    <a:pt x="153" y="169"/>
                    <a:pt x="155" y="170"/>
                    <a:pt x="157" y="170"/>
                  </a:cubicBezTo>
                  <a:cubicBezTo>
                    <a:pt x="161" y="171"/>
                    <a:pt x="168" y="168"/>
                    <a:pt x="168" y="163"/>
                  </a:cubicBezTo>
                  <a:cubicBezTo>
                    <a:pt x="168" y="162"/>
                    <a:pt x="168" y="161"/>
                    <a:pt x="168" y="159"/>
                  </a:cubicBezTo>
                  <a:cubicBezTo>
                    <a:pt x="167" y="157"/>
                    <a:pt x="168" y="155"/>
                    <a:pt x="169" y="152"/>
                  </a:cubicBezTo>
                  <a:cubicBezTo>
                    <a:pt x="172" y="148"/>
                    <a:pt x="172" y="145"/>
                    <a:pt x="167" y="142"/>
                  </a:cubicBezTo>
                  <a:cubicBezTo>
                    <a:pt x="167" y="141"/>
                    <a:pt x="167" y="141"/>
                    <a:pt x="167" y="141"/>
                  </a:cubicBezTo>
                  <a:cubicBezTo>
                    <a:pt x="168" y="140"/>
                    <a:pt x="169" y="140"/>
                    <a:pt x="170" y="139"/>
                  </a:cubicBezTo>
                  <a:cubicBezTo>
                    <a:pt x="172" y="137"/>
                    <a:pt x="172" y="136"/>
                    <a:pt x="172" y="133"/>
                  </a:cubicBezTo>
                  <a:cubicBezTo>
                    <a:pt x="171" y="130"/>
                    <a:pt x="170" y="126"/>
                    <a:pt x="170" y="123"/>
                  </a:cubicBezTo>
                  <a:cubicBezTo>
                    <a:pt x="169" y="122"/>
                    <a:pt x="170" y="121"/>
                    <a:pt x="171" y="121"/>
                  </a:cubicBezTo>
                  <a:cubicBezTo>
                    <a:pt x="172" y="120"/>
                    <a:pt x="173" y="120"/>
                    <a:pt x="175" y="119"/>
                  </a:cubicBezTo>
                  <a:cubicBezTo>
                    <a:pt x="177" y="117"/>
                    <a:pt x="177" y="116"/>
                    <a:pt x="176" y="11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45"/>
            <p:cNvSpPr>
              <a:spLocks/>
            </p:cNvSpPr>
            <p:nvPr/>
          </p:nvSpPr>
          <p:spPr bwMode="auto">
            <a:xfrm>
              <a:off x="5676900" y="2652713"/>
              <a:ext cx="100013" cy="96838"/>
            </a:xfrm>
            <a:custGeom>
              <a:avLst/>
              <a:gdLst>
                <a:gd name="T0" fmla="*/ 63 w 63"/>
                <a:gd name="T1" fmla="*/ 26 h 61"/>
                <a:gd name="T2" fmla="*/ 39 w 63"/>
                <a:gd name="T3" fmla="*/ 26 h 61"/>
                <a:gd name="T4" fmla="*/ 39 w 63"/>
                <a:gd name="T5" fmla="*/ 0 h 61"/>
                <a:gd name="T6" fmla="*/ 26 w 63"/>
                <a:gd name="T7" fmla="*/ 0 h 61"/>
                <a:gd name="T8" fmla="*/ 26 w 63"/>
                <a:gd name="T9" fmla="*/ 26 h 61"/>
                <a:gd name="T10" fmla="*/ 0 w 63"/>
                <a:gd name="T11" fmla="*/ 26 h 61"/>
                <a:gd name="T12" fmla="*/ 0 w 63"/>
                <a:gd name="T13" fmla="*/ 38 h 61"/>
                <a:gd name="T14" fmla="*/ 26 w 63"/>
                <a:gd name="T15" fmla="*/ 38 h 61"/>
                <a:gd name="T16" fmla="*/ 26 w 63"/>
                <a:gd name="T17" fmla="*/ 61 h 61"/>
                <a:gd name="T18" fmla="*/ 39 w 63"/>
                <a:gd name="T19" fmla="*/ 61 h 61"/>
                <a:gd name="T20" fmla="*/ 39 w 63"/>
                <a:gd name="T21" fmla="*/ 38 h 61"/>
                <a:gd name="T22" fmla="*/ 63 w 63"/>
                <a:gd name="T23" fmla="*/ 38 h 61"/>
                <a:gd name="T24" fmla="*/ 63 w 63"/>
                <a:gd name="T25" fmla="*/ 2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 h="61">
                  <a:moveTo>
                    <a:pt x="63" y="26"/>
                  </a:moveTo>
                  <a:lnTo>
                    <a:pt x="39" y="26"/>
                  </a:lnTo>
                  <a:lnTo>
                    <a:pt x="39" y="0"/>
                  </a:lnTo>
                  <a:lnTo>
                    <a:pt x="26" y="0"/>
                  </a:lnTo>
                  <a:lnTo>
                    <a:pt x="26" y="26"/>
                  </a:lnTo>
                  <a:lnTo>
                    <a:pt x="0" y="26"/>
                  </a:lnTo>
                  <a:lnTo>
                    <a:pt x="0" y="38"/>
                  </a:lnTo>
                  <a:lnTo>
                    <a:pt x="26" y="38"/>
                  </a:lnTo>
                  <a:lnTo>
                    <a:pt x="26" y="61"/>
                  </a:lnTo>
                  <a:lnTo>
                    <a:pt x="39" y="61"/>
                  </a:lnTo>
                  <a:lnTo>
                    <a:pt x="39" y="38"/>
                  </a:lnTo>
                  <a:lnTo>
                    <a:pt x="63" y="38"/>
                  </a:lnTo>
                  <a:lnTo>
                    <a:pt x="63"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1" name="object172"/>
          <p:cNvGrpSpPr/>
          <p:nvPr/>
        </p:nvGrpSpPr>
        <p:grpSpPr>
          <a:xfrm>
            <a:off x="3456623" y="2415309"/>
            <a:ext cx="287338" cy="354013"/>
            <a:chOff x="5862638" y="1476375"/>
            <a:chExt cx="287338" cy="354013"/>
          </a:xfrm>
          <a:solidFill>
            <a:schemeClr val="accent2"/>
          </a:solidFill>
        </p:grpSpPr>
        <p:sp>
          <p:nvSpPr>
            <p:cNvPr id="152" name="Freeform 47"/>
            <p:cNvSpPr>
              <a:spLocks/>
            </p:cNvSpPr>
            <p:nvPr/>
          </p:nvSpPr>
          <p:spPr bwMode="auto">
            <a:xfrm>
              <a:off x="5880100" y="1476375"/>
              <a:ext cx="268288" cy="114300"/>
            </a:xfrm>
            <a:custGeom>
              <a:avLst/>
              <a:gdLst>
                <a:gd name="T0" fmla="*/ 0 w 196"/>
                <a:gd name="T1" fmla="*/ 62 h 83"/>
                <a:gd name="T2" fmla="*/ 0 w 196"/>
                <a:gd name="T3" fmla="*/ 0 h 83"/>
                <a:gd name="T4" fmla="*/ 97 w 196"/>
                <a:gd name="T5" fmla="*/ 0 h 83"/>
                <a:gd name="T6" fmla="*/ 173 w 196"/>
                <a:gd name="T7" fmla="*/ 32 h 83"/>
                <a:gd name="T8" fmla="*/ 196 w 196"/>
                <a:gd name="T9" fmla="*/ 83 h 83"/>
                <a:gd name="T10" fmla="*/ 137 w 196"/>
                <a:gd name="T11" fmla="*/ 83 h 83"/>
                <a:gd name="T12" fmla="*/ 105 w 196"/>
                <a:gd name="T13" fmla="*/ 64 h 83"/>
                <a:gd name="T14" fmla="*/ 0 w 196"/>
                <a:gd name="T15" fmla="*/ 62 h 8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6" h="83">
                  <a:moveTo>
                    <a:pt x="0" y="62"/>
                  </a:moveTo>
                  <a:cubicBezTo>
                    <a:pt x="0" y="0"/>
                    <a:pt x="0" y="0"/>
                    <a:pt x="0" y="0"/>
                  </a:cubicBezTo>
                  <a:cubicBezTo>
                    <a:pt x="0" y="0"/>
                    <a:pt x="65" y="0"/>
                    <a:pt x="97" y="0"/>
                  </a:cubicBezTo>
                  <a:cubicBezTo>
                    <a:pt x="129" y="0"/>
                    <a:pt x="151" y="10"/>
                    <a:pt x="173" y="32"/>
                  </a:cubicBezTo>
                  <a:cubicBezTo>
                    <a:pt x="192" y="51"/>
                    <a:pt x="196" y="83"/>
                    <a:pt x="196" y="83"/>
                  </a:cubicBezTo>
                  <a:cubicBezTo>
                    <a:pt x="137" y="83"/>
                    <a:pt x="137" y="83"/>
                    <a:pt x="137" y="83"/>
                  </a:cubicBezTo>
                  <a:cubicBezTo>
                    <a:pt x="137" y="83"/>
                    <a:pt x="127" y="67"/>
                    <a:pt x="105" y="64"/>
                  </a:cubicBezTo>
                  <a:cubicBezTo>
                    <a:pt x="83" y="61"/>
                    <a:pt x="0" y="62"/>
                    <a:pt x="0" y="62"/>
                  </a:cubicBezTo>
                  <a:close/>
                </a:path>
              </a:pathLst>
            </a:custGeom>
            <a:solidFill>
              <a:schemeClr val="accent2">
                <a:lumMod val="60000"/>
                <a:lumOff val="4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49"/>
            <p:cNvSpPr>
              <a:spLocks/>
            </p:cNvSpPr>
            <p:nvPr/>
          </p:nvSpPr>
          <p:spPr bwMode="auto">
            <a:xfrm>
              <a:off x="5862638" y="1609725"/>
              <a:ext cx="287338" cy="220663"/>
            </a:xfrm>
            <a:custGeom>
              <a:avLst/>
              <a:gdLst>
                <a:gd name="T0" fmla="*/ 210 w 210"/>
                <a:gd name="T1" fmla="*/ 0 h 161"/>
                <a:gd name="T2" fmla="*/ 72 w 210"/>
                <a:gd name="T3" fmla="*/ 0 h 161"/>
                <a:gd name="T4" fmla="*/ 0 w 210"/>
                <a:gd name="T5" fmla="*/ 78 h 161"/>
                <a:gd name="T6" fmla="*/ 54 w 210"/>
                <a:gd name="T7" fmla="*/ 158 h 161"/>
                <a:gd name="T8" fmla="*/ 207 w 210"/>
                <a:gd name="T9" fmla="*/ 158 h 161"/>
                <a:gd name="T10" fmla="*/ 207 w 210"/>
                <a:gd name="T11" fmla="*/ 94 h 161"/>
                <a:gd name="T12" fmla="*/ 77 w 210"/>
                <a:gd name="T13" fmla="*/ 94 h 161"/>
                <a:gd name="T14" fmla="*/ 77 w 210"/>
                <a:gd name="T15" fmla="*/ 66 h 161"/>
                <a:gd name="T16" fmla="*/ 210 w 210"/>
                <a:gd name="T17" fmla="*/ 66 h 161"/>
                <a:gd name="T18" fmla="*/ 210 w 210"/>
                <a:gd name="T19"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0" h="161">
                  <a:moveTo>
                    <a:pt x="210" y="0"/>
                  </a:moveTo>
                  <a:cubicBezTo>
                    <a:pt x="210" y="0"/>
                    <a:pt x="97" y="0"/>
                    <a:pt x="72" y="0"/>
                  </a:cubicBezTo>
                  <a:cubicBezTo>
                    <a:pt x="46" y="0"/>
                    <a:pt x="0" y="18"/>
                    <a:pt x="0" y="78"/>
                  </a:cubicBezTo>
                  <a:cubicBezTo>
                    <a:pt x="0" y="139"/>
                    <a:pt x="30" y="155"/>
                    <a:pt x="54" y="158"/>
                  </a:cubicBezTo>
                  <a:cubicBezTo>
                    <a:pt x="78" y="161"/>
                    <a:pt x="207" y="158"/>
                    <a:pt x="207" y="158"/>
                  </a:cubicBezTo>
                  <a:cubicBezTo>
                    <a:pt x="207" y="94"/>
                    <a:pt x="207" y="94"/>
                    <a:pt x="207" y="94"/>
                  </a:cubicBezTo>
                  <a:cubicBezTo>
                    <a:pt x="207" y="94"/>
                    <a:pt x="91" y="94"/>
                    <a:pt x="77" y="94"/>
                  </a:cubicBezTo>
                  <a:cubicBezTo>
                    <a:pt x="62" y="94"/>
                    <a:pt x="59" y="66"/>
                    <a:pt x="77" y="66"/>
                  </a:cubicBezTo>
                  <a:cubicBezTo>
                    <a:pt x="94" y="66"/>
                    <a:pt x="210" y="66"/>
                    <a:pt x="210" y="66"/>
                  </a:cubicBezTo>
                  <a:lnTo>
                    <a:pt x="210"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4" name="object171"/>
          <p:cNvGrpSpPr/>
          <p:nvPr/>
        </p:nvGrpSpPr>
        <p:grpSpPr>
          <a:xfrm>
            <a:off x="3574097" y="4244108"/>
            <a:ext cx="268288" cy="357188"/>
            <a:chOff x="5683250" y="3219450"/>
            <a:chExt cx="268288" cy="357188"/>
          </a:xfrm>
        </p:grpSpPr>
        <p:sp>
          <p:nvSpPr>
            <p:cNvPr id="155" name="Freeform 48"/>
            <p:cNvSpPr>
              <a:spLocks/>
            </p:cNvSpPr>
            <p:nvPr/>
          </p:nvSpPr>
          <p:spPr bwMode="auto">
            <a:xfrm>
              <a:off x="5683250" y="3219450"/>
              <a:ext cx="268288" cy="112713"/>
            </a:xfrm>
            <a:custGeom>
              <a:avLst/>
              <a:gdLst>
                <a:gd name="T0" fmla="*/ 0 w 195"/>
                <a:gd name="T1" fmla="*/ 62 h 82"/>
                <a:gd name="T2" fmla="*/ 0 w 195"/>
                <a:gd name="T3" fmla="*/ 0 h 82"/>
                <a:gd name="T4" fmla="*/ 97 w 195"/>
                <a:gd name="T5" fmla="*/ 0 h 82"/>
                <a:gd name="T6" fmla="*/ 173 w 195"/>
                <a:gd name="T7" fmla="*/ 32 h 82"/>
                <a:gd name="T8" fmla="*/ 195 w 195"/>
                <a:gd name="T9" fmla="*/ 82 h 82"/>
                <a:gd name="T10" fmla="*/ 136 w 195"/>
                <a:gd name="T11" fmla="*/ 82 h 82"/>
                <a:gd name="T12" fmla="*/ 105 w 195"/>
                <a:gd name="T13" fmla="*/ 63 h 82"/>
                <a:gd name="T14" fmla="*/ 0 w 195"/>
                <a:gd name="T15" fmla="*/ 62 h 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82">
                  <a:moveTo>
                    <a:pt x="0" y="62"/>
                  </a:moveTo>
                  <a:cubicBezTo>
                    <a:pt x="0" y="0"/>
                    <a:pt x="0" y="0"/>
                    <a:pt x="0" y="0"/>
                  </a:cubicBezTo>
                  <a:cubicBezTo>
                    <a:pt x="0" y="0"/>
                    <a:pt x="65" y="0"/>
                    <a:pt x="97" y="0"/>
                  </a:cubicBezTo>
                  <a:cubicBezTo>
                    <a:pt x="129" y="0"/>
                    <a:pt x="151" y="9"/>
                    <a:pt x="173" y="32"/>
                  </a:cubicBezTo>
                  <a:cubicBezTo>
                    <a:pt x="192" y="51"/>
                    <a:pt x="195" y="82"/>
                    <a:pt x="195" y="82"/>
                  </a:cubicBezTo>
                  <a:cubicBezTo>
                    <a:pt x="136" y="82"/>
                    <a:pt x="136" y="82"/>
                    <a:pt x="136" y="82"/>
                  </a:cubicBezTo>
                  <a:cubicBezTo>
                    <a:pt x="136" y="82"/>
                    <a:pt x="127" y="67"/>
                    <a:pt x="105" y="63"/>
                  </a:cubicBezTo>
                  <a:cubicBezTo>
                    <a:pt x="82" y="60"/>
                    <a:pt x="0" y="62"/>
                    <a:pt x="0" y="62"/>
                  </a:cubicBezTo>
                  <a:close/>
                </a:path>
              </a:pathLst>
            </a:custGeom>
            <a:solidFill>
              <a:schemeClr val="accent5">
                <a:lumMod val="60000"/>
                <a:lumOff val="4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50"/>
            <p:cNvSpPr>
              <a:spLocks/>
            </p:cNvSpPr>
            <p:nvPr/>
          </p:nvSpPr>
          <p:spPr bwMode="auto">
            <a:xfrm>
              <a:off x="5683250" y="3357563"/>
              <a:ext cx="258763" cy="219075"/>
            </a:xfrm>
            <a:custGeom>
              <a:avLst/>
              <a:gdLst>
                <a:gd name="T0" fmla="*/ 0 w 188"/>
                <a:gd name="T1" fmla="*/ 161 h 161"/>
                <a:gd name="T2" fmla="*/ 116 w 188"/>
                <a:gd name="T3" fmla="*/ 161 h 161"/>
                <a:gd name="T4" fmla="*/ 188 w 188"/>
                <a:gd name="T5" fmla="*/ 83 h 161"/>
                <a:gd name="T6" fmla="*/ 133 w 188"/>
                <a:gd name="T7" fmla="*/ 3 h 161"/>
                <a:gd name="T8" fmla="*/ 3 w 188"/>
                <a:gd name="T9" fmla="*/ 3 h 161"/>
                <a:gd name="T10" fmla="*/ 3 w 188"/>
                <a:gd name="T11" fmla="*/ 67 h 161"/>
                <a:gd name="T12" fmla="*/ 111 w 188"/>
                <a:gd name="T13" fmla="*/ 67 h 161"/>
                <a:gd name="T14" fmla="*/ 111 w 188"/>
                <a:gd name="T15" fmla="*/ 95 h 161"/>
                <a:gd name="T16" fmla="*/ 0 w 188"/>
                <a:gd name="T17" fmla="*/ 95 h 161"/>
                <a:gd name="T18" fmla="*/ 0 w 188"/>
                <a:gd name="T19" fmla="*/ 16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161">
                  <a:moveTo>
                    <a:pt x="0" y="161"/>
                  </a:moveTo>
                  <a:cubicBezTo>
                    <a:pt x="0" y="161"/>
                    <a:pt x="90" y="161"/>
                    <a:pt x="116" y="161"/>
                  </a:cubicBezTo>
                  <a:cubicBezTo>
                    <a:pt x="141" y="161"/>
                    <a:pt x="188" y="143"/>
                    <a:pt x="188" y="83"/>
                  </a:cubicBezTo>
                  <a:cubicBezTo>
                    <a:pt x="188" y="22"/>
                    <a:pt x="157" y="6"/>
                    <a:pt x="133" y="3"/>
                  </a:cubicBezTo>
                  <a:cubicBezTo>
                    <a:pt x="110" y="0"/>
                    <a:pt x="3" y="3"/>
                    <a:pt x="3" y="3"/>
                  </a:cubicBezTo>
                  <a:cubicBezTo>
                    <a:pt x="3" y="67"/>
                    <a:pt x="3" y="67"/>
                    <a:pt x="3" y="67"/>
                  </a:cubicBezTo>
                  <a:cubicBezTo>
                    <a:pt x="3" y="67"/>
                    <a:pt x="97" y="67"/>
                    <a:pt x="111" y="67"/>
                  </a:cubicBezTo>
                  <a:cubicBezTo>
                    <a:pt x="126" y="67"/>
                    <a:pt x="129" y="95"/>
                    <a:pt x="111" y="95"/>
                  </a:cubicBezTo>
                  <a:cubicBezTo>
                    <a:pt x="94" y="95"/>
                    <a:pt x="0" y="95"/>
                    <a:pt x="0" y="95"/>
                  </a:cubicBezTo>
                  <a:lnTo>
                    <a:pt x="0" y="161"/>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57" name="object184"/>
          <p:cNvGrpSpPr/>
          <p:nvPr/>
        </p:nvGrpSpPr>
        <p:grpSpPr>
          <a:xfrm>
            <a:off x="2908935" y="3936132"/>
            <a:ext cx="282576" cy="242888"/>
            <a:chOff x="5162550" y="2911475"/>
            <a:chExt cx="282576" cy="242888"/>
          </a:xfrm>
          <a:solidFill>
            <a:schemeClr val="accent5"/>
          </a:solidFill>
        </p:grpSpPr>
        <p:sp>
          <p:nvSpPr>
            <p:cNvPr id="158" name="Oval 57"/>
            <p:cNvSpPr>
              <a:spLocks noChangeArrowheads="1"/>
            </p:cNvSpPr>
            <p:nvPr/>
          </p:nvSpPr>
          <p:spPr bwMode="auto">
            <a:xfrm>
              <a:off x="5162550" y="3109913"/>
              <a:ext cx="44450"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Oval 58"/>
            <p:cNvSpPr>
              <a:spLocks noChangeArrowheads="1"/>
            </p:cNvSpPr>
            <p:nvPr/>
          </p:nvSpPr>
          <p:spPr bwMode="auto">
            <a:xfrm>
              <a:off x="5195888" y="3043238"/>
              <a:ext cx="42863"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Oval 59"/>
            <p:cNvSpPr>
              <a:spLocks noChangeArrowheads="1"/>
            </p:cNvSpPr>
            <p:nvPr/>
          </p:nvSpPr>
          <p:spPr bwMode="auto">
            <a:xfrm>
              <a:off x="5237163" y="2989263"/>
              <a:ext cx="42863" cy="428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Oval 60"/>
            <p:cNvSpPr>
              <a:spLocks noChangeArrowheads="1"/>
            </p:cNvSpPr>
            <p:nvPr/>
          </p:nvSpPr>
          <p:spPr bwMode="auto">
            <a:xfrm>
              <a:off x="5286375" y="2947988"/>
              <a:ext cx="44450" cy="428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Oval 61"/>
            <p:cNvSpPr>
              <a:spLocks noChangeArrowheads="1"/>
            </p:cNvSpPr>
            <p:nvPr/>
          </p:nvSpPr>
          <p:spPr bwMode="auto">
            <a:xfrm>
              <a:off x="5341938" y="2925763"/>
              <a:ext cx="42863"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Oval 62"/>
            <p:cNvSpPr>
              <a:spLocks noChangeArrowheads="1"/>
            </p:cNvSpPr>
            <p:nvPr/>
          </p:nvSpPr>
          <p:spPr bwMode="auto">
            <a:xfrm>
              <a:off x="5402263" y="2911475"/>
              <a:ext cx="42863" cy="41275"/>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64" name="object165"/>
          <p:cNvGrpSpPr/>
          <p:nvPr/>
        </p:nvGrpSpPr>
        <p:grpSpPr>
          <a:xfrm>
            <a:off x="3515360" y="3542434"/>
            <a:ext cx="247650" cy="290513"/>
            <a:chOff x="5768975" y="2517775"/>
            <a:chExt cx="247650" cy="290513"/>
          </a:xfrm>
          <a:solidFill>
            <a:schemeClr val="accent2"/>
          </a:solidFill>
        </p:grpSpPr>
        <p:sp>
          <p:nvSpPr>
            <p:cNvPr id="165" name="Oval 63"/>
            <p:cNvSpPr>
              <a:spLocks noChangeArrowheads="1"/>
            </p:cNvSpPr>
            <p:nvPr/>
          </p:nvSpPr>
          <p:spPr bwMode="auto">
            <a:xfrm>
              <a:off x="5768975" y="2763838"/>
              <a:ext cx="42863"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Oval 64"/>
            <p:cNvSpPr>
              <a:spLocks noChangeArrowheads="1"/>
            </p:cNvSpPr>
            <p:nvPr/>
          </p:nvSpPr>
          <p:spPr bwMode="auto">
            <a:xfrm>
              <a:off x="5838825" y="2727325"/>
              <a:ext cx="42863"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Oval 65"/>
            <p:cNvSpPr>
              <a:spLocks noChangeArrowheads="1"/>
            </p:cNvSpPr>
            <p:nvPr/>
          </p:nvSpPr>
          <p:spPr bwMode="auto">
            <a:xfrm>
              <a:off x="5891213" y="2687638"/>
              <a:ext cx="44450"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Oval 66"/>
            <p:cNvSpPr>
              <a:spLocks noChangeArrowheads="1"/>
            </p:cNvSpPr>
            <p:nvPr/>
          </p:nvSpPr>
          <p:spPr bwMode="auto">
            <a:xfrm>
              <a:off x="5934075" y="2633663"/>
              <a:ext cx="42863" cy="428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Oval 67"/>
            <p:cNvSpPr>
              <a:spLocks noChangeArrowheads="1"/>
            </p:cNvSpPr>
            <p:nvPr/>
          </p:nvSpPr>
          <p:spPr bwMode="auto">
            <a:xfrm>
              <a:off x="5961063" y="2576513"/>
              <a:ext cx="42863"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Oval 68"/>
            <p:cNvSpPr>
              <a:spLocks noChangeArrowheads="1"/>
            </p:cNvSpPr>
            <p:nvPr/>
          </p:nvSpPr>
          <p:spPr bwMode="auto">
            <a:xfrm>
              <a:off x="5972175" y="2517775"/>
              <a:ext cx="44450"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1" name="object164"/>
          <p:cNvGrpSpPr/>
          <p:nvPr/>
        </p:nvGrpSpPr>
        <p:grpSpPr>
          <a:xfrm>
            <a:off x="3585214" y="2843934"/>
            <a:ext cx="188913" cy="330201"/>
            <a:chOff x="5838825" y="1819275"/>
            <a:chExt cx="188913" cy="330201"/>
          </a:xfrm>
          <a:solidFill>
            <a:schemeClr val="accent2"/>
          </a:solidFill>
        </p:grpSpPr>
        <p:sp>
          <p:nvSpPr>
            <p:cNvPr id="172" name="Oval 69"/>
            <p:cNvSpPr>
              <a:spLocks noChangeArrowheads="1"/>
            </p:cNvSpPr>
            <p:nvPr/>
          </p:nvSpPr>
          <p:spPr bwMode="auto">
            <a:xfrm>
              <a:off x="5983288" y="2106613"/>
              <a:ext cx="44450" cy="428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Oval 70"/>
            <p:cNvSpPr>
              <a:spLocks noChangeArrowheads="1"/>
            </p:cNvSpPr>
            <p:nvPr/>
          </p:nvSpPr>
          <p:spPr bwMode="auto">
            <a:xfrm>
              <a:off x="5981700" y="2028825"/>
              <a:ext cx="44450" cy="428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Oval 71"/>
            <p:cNvSpPr>
              <a:spLocks noChangeArrowheads="1"/>
            </p:cNvSpPr>
            <p:nvPr/>
          </p:nvSpPr>
          <p:spPr bwMode="auto">
            <a:xfrm>
              <a:off x="5961063" y="1958975"/>
              <a:ext cx="44450" cy="428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Oval 72"/>
            <p:cNvSpPr>
              <a:spLocks noChangeArrowheads="1"/>
            </p:cNvSpPr>
            <p:nvPr/>
          </p:nvSpPr>
          <p:spPr bwMode="auto">
            <a:xfrm>
              <a:off x="5930900" y="1900238"/>
              <a:ext cx="44450" cy="428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Oval 73"/>
            <p:cNvSpPr>
              <a:spLocks noChangeArrowheads="1"/>
            </p:cNvSpPr>
            <p:nvPr/>
          </p:nvSpPr>
          <p:spPr bwMode="auto">
            <a:xfrm>
              <a:off x="5888038" y="1855788"/>
              <a:ext cx="42863" cy="44450"/>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Oval 74"/>
            <p:cNvSpPr>
              <a:spLocks noChangeArrowheads="1"/>
            </p:cNvSpPr>
            <p:nvPr/>
          </p:nvSpPr>
          <p:spPr bwMode="auto">
            <a:xfrm>
              <a:off x="5838825" y="1819275"/>
              <a:ext cx="42863" cy="4286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8" name="object201"/>
          <p:cNvGrpSpPr/>
          <p:nvPr/>
        </p:nvGrpSpPr>
        <p:grpSpPr>
          <a:xfrm>
            <a:off x="2821150" y="2341726"/>
            <a:ext cx="768033" cy="308571"/>
            <a:chOff x="2973546" y="1402794"/>
            <a:chExt cx="768033" cy="308571"/>
          </a:xfrm>
        </p:grpSpPr>
        <p:sp>
          <p:nvSpPr>
            <p:cNvPr id="179" name="object 162"/>
            <p:cNvSpPr txBox="1"/>
            <p:nvPr/>
          </p:nvSpPr>
          <p:spPr>
            <a:xfrm>
              <a:off x="2973546" y="1402794"/>
              <a:ext cx="685800" cy="246221"/>
            </a:xfrm>
            <a:prstGeom prst="rect">
              <a:avLst/>
            </a:prstGeom>
            <a:noFill/>
          </p:spPr>
          <p:txBody>
            <a:bodyPr wrap="square" rtlCol="0">
              <a:spAutoFit/>
            </a:bodyPr>
            <a:lstStyle/>
            <a:p>
              <a:r>
                <a:rPr lang="en-US" sz="1000" b="1" dirty="0" smtClean="0">
                  <a:solidFill>
                    <a:schemeClr val="accent2"/>
                  </a:solidFill>
                </a:rPr>
                <a:t>LEARN</a:t>
              </a:r>
              <a:endParaRPr lang="en-US" sz="1000" b="1" dirty="0">
                <a:solidFill>
                  <a:schemeClr val="accent2"/>
                </a:solidFill>
              </a:endParaRPr>
            </a:p>
          </p:txBody>
        </p:sp>
        <p:sp>
          <p:nvSpPr>
            <p:cNvPr id="180" name="object 163"/>
            <p:cNvSpPr txBox="1"/>
            <p:nvPr/>
          </p:nvSpPr>
          <p:spPr>
            <a:xfrm>
              <a:off x="2979579" y="1526699"/>
              <a:ext cx="762000" cy="184666"/>
            </a:xfrm>
            <a:prstGeom prst="rect">
              <a:avLst/>
            </a:prstGeom>
            <a:noFill/>
          </p:spPr>
          <p:txBody>
            <a:bodyPr wrap="square" rtlCol="0">
              <a:spAutoFit/>
            </a:bodyPr>
            <a:lstStyle/>
            <a:p>
              <a:r>
                <a:rPr lang="en-US" sz="600" b="1" dirty="0" smtClean="0">
                  <a:solidFill>
                    <a:schemeClr val="accent2"/>
                  </a:solidFill>
                </a:rPr>
                <a:t>INFOGRAPHIC</a:t>
              </a:r>
              <a:endParaRPr lang="en-US" sz="800" b="1" dirty="0">
                <a:solidFill>
                  <a:schemeClr val="accent2"/>
                </a:solidFill>
              </a:endParaRPr>
            </a:p>
          </p:txBody>
        </p:sp>
      </p:grpSp>
      <p:grpSp>
        <p:nvGrpSpPr>
          <p:cNvPr id="181" name="object202"/>
          <p:cNvGrpSpPr/>
          <p:nvPr/>
        </p:nvGrpSpPr>
        <p:grpSpPr>
          <a:xfrm>
            <a:off x="2708910" y="4167909"/>
            <a:ext cx="990600" cy="303728"/>
            <a:chOff x="2708910" y="3143250"/>
            <a:chExt cx="990600" cy="303728"/>
          </a:xfrm>
        </p:grpSpPr>
        <p:sp>
          <p:nvSpPr>
            <p:cNvPr id="182" name="object 169"/>
            <p:cNvSpPr txBox="1"/>
            <p:nvPr/>
          </p:nvSpPr>
          <p:spPr>
            <a:xfrm>
              <a:off x="2708910" y="3143250"/>
              <a:ext cx="990600" cy="246221"/>
            </a:xfrm>
            <a:prstGeom prst="rect">
              <a:avLst/>
            </a:prstGeom>
            <a:noFill/>
          </p:spPr>
          <p:txBody>
            <a:bodyPr wrap="square" rtlCol="0">
              <a:spAutoFit/>
            </a:bodyPr>
            <a:lstStyle/>
            <a:p>
              <a:r>
                <a:rPr lang="en-US" sz="1000" b="1" dirty="0" smtClean="0">
                  <a:solidFill>
                    <a:schemeClr val="accent5"/>
                  </a:solidFill>
                </a:rPr>
                <a:t>EDUCATION</a:t>
              </a:r>
              <a:endParaRPr lang="en-US" sz="1000" b="1" dirty="0">
                <a:solidFill>
                  <a:schemeClr val="accent5"/>
                </a:solidFill>
              </a:endParaRPr>
            </a:p>
          </p:txBody>
        </p:sp>
        <p:sp>
          <p:nvSpPr>
            <p:cNvPr id="183" name="object 170"/>
            <p:cNvSpPr txBox="1"/>
            <p:nvPr/>
          </p:nvSpPr>
          <p:spPr>
            <a:xfrm>
              <a:off x="2813685" y="3262312"/>
              <a:ext cx="762000" cy="184666"/>
            </a:xfrm>
            <a:prstGeom prst="rect">
              <a:avLst/>
            </a:prstGeom>
            <a:noFill/>
          </p:spPr>
          <p:txBody>
            <a:bodyPr wrap="square" rtlCol="0">
              <a:spAutoFit/>
            </a:bodyPr>
            <a:lstStyle/>
            <a:p>
              <a:r>
                <a:rPr lang="en-US" sz="600" b="1" dirty="0" smtClean="0">
                  <a:solidFill>
                    <a:schemeClr val="accent5"/>
                  </a:solidFill>
                </a:rPr>
                <a:t>INFOGRAPHIC</a:t>
              </a:r>
              <a:endParaRPr lang="en-US" sz="800" b="1" dirty="0">
                <a:solidFill>
                  <a:schemeClr val="accent5"/>
                </a:solidFill>
              </a:endParaRPr>
            </a:p>
          </p:txBody>
        </p:sp>
      </p:grpSp>
      <p:sp>
        <p:nvSpPr>
          <p:cNvPr id="184" name="TextBox 34"/>
          <p:cNvSpPr txBox="1"/>
          <p:nvPr/>
        </p:nvSpPr>
        <p:spPr>
          <a:xfrm>
            <a:off x="4495804" y="2396445"/>
            <a:ext cx="4207709" cy="738664"/>
          </a:xfrm>
          <a:prstGeom prst="rect">
            <a:avLst/>
          </a:prstGeom>
          <a:noFill/>
        </p:spPr>
        <p:txBody>
          <a:bodyPr wrap="square" rtlCol="0">
            <a:spAutoFit/>
          </a:bodyPr>
          <a:lstStyle/>
          <a:p>
            <a:r>
              <a:rPr lang="en-US" sz="1200" b="1" dirty="0" smtClean="0">
                <a:solidFill>
                  <a:schemeClr val="accent1"/>
                </a:solidFill>
              </a:rPr>
              <a:t>Title Goes Here</a:t>
            </a:r>
            <a:endParaRPr lang="en-US" sz="1200" dirty="0" smtClean="0">
              <a:solidFill>
                <a:schemeClr val="accent1"/>
              </a:solidFill>
            </a:endParaRPr>
          </a:p>
          <a:p>
            <a:r>
              <a:rPr lang="en-US" sz="1000" dirty="0" smtClean="0">
                <a:solidFill>
                  <a:schemeClr val="tx2">
                    <a:lumMod val="50000"/>
                    <a:lumOff val="50000"/>
                  </a:schemeClr>
                </a:solidFill>
              </a:rPr>
              <a:t>There are many variations of passages of lorem ipsum available, but the majority have suffered alteration in some form, by injected humour randomized words.</a:t>
            </a:r>
          </a:p>
        </p:txBody>
      </p:sp>
      <p:sp>
        <p:nvSpPr>
          <p:cNvPr id="185" name="TextBox 47"/>
          <p:cNvSpPr txBox="1"/>
          <p:nvPr/>
        </p:nvSpPr>
        <p:spPr>
          <a:xfrm>
            <a:off x="4495804" y="3141154"/>
            <a:ext cx="4207709" cy="738664"/>
          </a:xfrm>
          <a:prstGeom prst="rect">
            <a:avLst/>
          </a:prstGeom>
          <a:noFill/>
        </p:spPr>
        <p:txBody>
          <a:bodyPr wrap="square" rtlCol="0">
            <a:spAutoFit/>
          </a:bodyPr>
          <a:lstStyle/>
          <a:p>
            <a:r>
              <a:rPr lang="en-US" sz="1200" b="1" dirty="0" smtClean="0">
                <a:solidFill>
                  <a:schemeClr val="accent2"/>
                </a:solidFill>
              </a:rPr>
              <a:t>Title Goes Here</a:t>
            </a:r>
            <a:endParaRPr lang="en-US" sz="1200" dirty="0" smtClean="0">
              <a:solidFill>
                <a:schemeClr val="accent2"/>
              </a:solidFill>
            </a:endParaRPr>
          </a:p>
          <a:p>
            <a:r>
              <a:rPr lang="en-US" sz="1000" dirty="0" smtClean="0">
                <a:solidFill>
                  <a:schemeClr val="tx2">
                    <a:lumMod val="50000"/>
                    <a:lumOff val="50000"/>
                  </a:schemeClr>
                </a:solidFill>
              </a:rPr>
              <a:t>There are many variations of passages of lorem ipsum available, but the majority have suffered alteration in some form, by injected humour randomized words.</a:t>
            </a:r>
          </a:p>
        </p:txBody>
      </p:sp>
      <p:sp>
        <p:nvSpPr>
          <p:cNvPr id="186" name="TextBox 48"/>
          <p:cNvSpPr txBox="1"/>
          <p:nvPr/>
        </p:nvSpPr>
        <p:spPr>
          <a:xfrm>
            <a:off x="4495804" y="3891460"/>
            <a:ext cx="4207709" cy="738664"/>
          </a:xfrm>
          <a:prstGeom prst="rect">
            <a:avLst/>
          </a:prstGeom>
          <a:noFill/>
        </p:spPr>
        <p:txBody>
          <a:bodyPr wrap="square" rtlCol="0">
            <a:spAutoFit/>
          </a:bodyPr>
          <a:lstStyle/>
          <a:p>
            <a:r>
              <a:rPr lang="en-US" sz="1200" b="1" dirty="0" smtClean="0">
                <a:solidFill>
                  <a:schemeClr val="accent3"/>
                </a:solidFill>
              </a:rPr>
              <a:t>Title Goes Here</a:t>
            </a:r>
            <a:endParaRPr lang="en-US" sz="1200" dirty="0" smtClean="0">
              <a:solidFill>
                <a:schemeClr val="accent3"/>
              </a:solidFill>
            </a:endParaRPr>
          </a:p>
          <a:p>
            <a:r>
              <a:rPr lang="en-US" sz="1000" dirty="0" smtClean="0">
                <a:solidFill>
                  <a:schemeClr val="tx2">
                    <a:lumMod val="50000"/>
                    <a:lumOff val="50000"/>
                  </a:schemeClr>
                </a:solidFill>
              </a:rPr>
              <a:t>There are many variations of passages of lorem ipsum available, but the majority have suffered alteration in some form, by injected humour randomized words.</a:t>
            </a:r>
          </a:p>
        </p:txBody>
      </p:sp>
      <p:sp>
        <p:nvSpPr>
          <p:cNvPr id="187" name="TextBox 49"/>
          <p:cNvSpPr txBox="1"/>
          <p:nvPr/>
        </p:nvSpPr>
        <p:spPr>
          <a:xfrm>
            <a:off x="4495804" y="4705593"/>
            <a:ext cx="4207709" cy="738664"/>
          </a:xfrm>
          <a:prstGeom prst="rect">
            <a:avLst/>
          </a:prstGeom>
          <a:noFill/>
        </p:spPr>
        <p:txBody>
          <a:bodyPr wrap="square" rtlCol="0">
            <a:spAutoFit/>
          </a:bodyPr>
          <a:lstStyle/>
          <a:p>
            <a:r>
              <a:rPr lang="en-US" sz="1200" b="1" dirty="0" smtClean="0">
                <a:solidFill>
                  <a:schemeClr val="accent4"/>
                </a:solidFill>
              </a:rPr>
              <a:t>Title Goes Here</a:t>
            </a:r>
            <a:endParaRPr lang="en-US" sz="1200" dirty="0" smtClean="0">
              <a:solidFill>
                <a:schemeClr val="accent4"/>
              </a:solidFill>
            </a:endParaRPr>
          </a:p>
          <a:p>
            <a:r>
              <a:rPr lang="en-US" sz="1000" dirty="0" smtClean="0">
                <a:solidFill>
                  <a:schemeClr val="tx2">
                    <a:lumMod val="50000"/>
                    <a:lumOff val="50000"/>
                  </a:schemeClr>
                </a:solidFill>
              </a:rPr>
              <a:t>There are many variations of passages of lorem ipsum available, but the majority have suffered alteration in some form, by injected humour randomized words.</a:t>
            </a:r>
          </a:p>
        </p:txBody>
      </p:sp>
    </p:spTree>
    <p:extLst>
      <p:ext uri="{BB962C8B-B14F-4D97-AF65-F5344CB8AC3E}">
        <p14:creationId xmlns="" xmlns:p14="http://schemas.microsoft.com/office/powerpoint/2010/main" val="241689043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7"/>
                                        </p:tgtEl>
                                        <p:attrNameLst>
                                          <p:attrName>style.visibility</p:attrName>
                                        </p:attrNameLst>
                                      </p:cBhvr>
                                      <p:to>
                                        <p:strVal val="visible"/>
                                      </p:to>
                                    </p:set>
                                    <p:anim calcmode="lin" valueType="num">
                                      <p:cBhvr>
                                        <p:cTn id="7" dur="500" fill="hold"/>
                                        <p:tgtEl>
                                          <p:spTgt spid="137"/>
                                        </p:tgtEl>
                                        <p:attrNameLst>
                                          <p:attrName>ppt_w</p:attrName>
                                        </p:attrNameLst>
                                      </p:cBhvr>
                                      <p:tavLst>
                                        <p:tav tm="0">
                                          <p:val>
                                            <p:fltVal val="0"/>
                                          </p:val>
                                        </p:tav>
                                        <p:tav tm="100000">
                                          <p:val>
                                            <p:strVal val="#ppt_w"/>
                                          </p:val>
                                        </p:tav>
                                      </p:tavLst>
                                    </p:anim>
                                    <p:anim calcmode="lin" valueType="num">
                                      <p:cBhvr>
                                        <p:cTn id="8" dur="500" fill="hold"/>
                                        <p:tgtEl>
                                          <p:spTgt spid="137"/>
                                        </p:tgtEl>
                                        <p:attrNameLst>
                                          <p:attrName>ppt_h</p:attrName>
                                        </p:attrNameLst>
                                      </p:cBhvr>
                                      <p:tavLst>
                                        <p:tav tm="0">
                                          <p:val>
                                            <p:fltVal val="0"/>
                                          </p:val>
                                        </p:tav>
                                        <p:tav tm="100000">
                                          <p:val>
                                            <p:strVal val="#ppt_h"/>
                                          </p:val>
                                        </p:tav>
                                      </p:tavLst>
                                    </p:anim>
                                    <p:animEffect transition="in" filter="fade">
                                      <p:cBhvr>
                                        <p:cTn id="9" dur="500"/>
                                        <p:tgtEl>
                                          <p:spTgt spid="137"/>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118"/>
                                        </p:tgtEl>
                                        <p:attrNameLst>
                                          <p:attrName>style.visibility</p:attrName>
                                        </p:attrNameLst>
                                      </p:cBhvr>
                                      <p:to>
                                        <p:strVal val="visible"/>
                                      </p:to>
                                    </p:set>
                                    <p:anim calcmode="lin" valueType="num">
                                      <p:cBhvr>
                                        <p:cTn id="13" dur="500" fill="hold"/>
                                        <p:tgtEl>
                                          <p:spTgt spid="118"/>
                                        </p:tgtEl>
                                        <p:attrNameLst>
                                          <p:attrName>ppt_w</p:attrName>
                                        </p:attrNameLst>
                                      </p:cBhvr>
                                      <p:tavLst>
                                        <p:tav tm="0">
                                          <p:val>
                                            <p:fltVal val="0"/>
                                          </p:val>
                                        </p:tav>
                                        <p:tav tm="100000">
                                          <p:val>
                                            <p:strVal val="#ppt_w"/>
                                          </p:val>
                                        </p:tav>
                                      </p:tavLst>
                                    </p:anim>
                                    <p:anim calcmode="lin" valueType="num">
                                      <p:cBhvr>
                                        <p:cTn id="14" dur="500" fill="hold"/>
                                        <p:tgtEl>
                                          <p:spTgt spid="118"/>
                                        </p:tgtEl>
                                        <p:attrNameLst>
                                          <p:attrName>ppt_h</p:attrName>
                                        </p:attrNameLst>
                                      </p:cBhvr>
                                      <p:tavLst>
                                        <p:tav tm="0">
                                          <p:val>
                                            <p:fltVal val="0"/>
                                          </p:val>
                                        </p:tav>
                                        <p:tav tm="100000">
                                          <p:val>
                                            <p:strVal val="#ppt_h"/>
                                          </p:val>
                                        </p:tav>
                                      </p:tavLst>
                                    </p:anim>
                                    <p:animEffect transition="in" filter="fade">
                                      <p:cBhvr>
                                        <p:cTn id="15" dur="500"/>
                                        <p:tgtEl>
                                          <p:spTgt spid="118"/>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134"/>
                                        </p:tgtEl>
                                        <p:attrNameLst>
                                          <p:attrName>style.visibility</p:attrName>
                                        </p:attrNameLst>
                                      </p:cBhvr>
                                      <p:to>
                                        <p:strVal val="visible"/>
                                      </p:to>
                                    </p:set>
                                    <p:anim calcmode="lin" valueType="num">
                                      <p:cBhvr>
                                        <p:cTn id="19" dur="500" fill="hold"/>
                                        <p:tgtEl>
                                          <p:spTgt spid="134"/>
                                        </p:tgtEl>
                                        <p:attrNameLst>
                                          <p:attrName>ppt_w</p:attrName>
                                        </p:attrNameLst>
                                      </p:cBhvr>
                                      <p:tavLst>
                                        <p:tav tm="0">
                                          <p:val>
                                            <p:fltVal val="0"/>
                                          </p:val>
                                        </p:tav>
                                        <p:tav tm="100000">
                                          <p:val>
                                            <p:strVal val="#ppt_w"/>
                                          </p:val>
                                        </p:tav>
                                      </p:tavLst>
                                    </p:anim>
                                    <p:anim calcmode="lin" valueType="num">
                                      <p:cBhvr>
                                        <p:cTn id="20" dur="500" fill="hold"/>
                                        <p:tgtEl>
                                          <p:spTgt spid="134"/>
                                        </p:tgtEl>
                                        <p:attrNameLst>
                                          <p:attrName>ppt_h</p:attrName>
                                        </p:attrNameLst>
                                      </p:cBhvr>
                                      <p:tavLst>
                                        <p:tav tm="0">
                                          <p:val>
                                            <p:fltVal val="0"/>
                                          </p:val>
                                        </p:tav>
                                        <p:tav tm="100000">
                                          <p:val>
                                            <p:strVal val="#ppt_h"/>
                                          </p:val>
                                        </p:tav>
                                      </p:tavLst>
                                    </p:anim>
                                    <p:animEffect transition="in" filter="fade">
                                      <p:cBhvr>
                                        <p:cTn id="21" dur="500"/>
                                        <p:tgtEl>
                                          <p:spTgt spid="134"/>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113"/>
                                        </p:tgtEl>
                                        <p:attrNameLst>
                                          <p:attrName>style.visibility</p:attrName>
                                        </p:attrNameLst>
                                      </p:cBhvr>
                                      <p:to>
                                        <p:strVal val="visible"/>
                                      </p:to>
                                    </p:set>
                                    <p:anim calcmode="lin" valueType="num">
                                      <p:cBhvr>
                                        <p:cTn id="25" dur="500" fill="hold"/>
                                        <p:tgtEl>
                                          <p:spTgt spid="113"/>
                                        </p:tgtEl>
                                        <p:attrNameLst>
                                          <p:attrName>ppt_w</p:attrName>
                                        </p:attrNameLst>
                                      </p:cBhvr>
                                      <p:tavLst>
                                        <p:tav tm="0">
                                          <p:val>
                                            <p:fltVal val="0"/>
                                          </p:val>
                                        </p:tav>
                                        <p:tav tm="100000">
                                          <p:val>
                                            <p:strVal val="#ppt_w"/>
                                          </p:val>
                                        </p:tav>
                                      </p:tavLst>
                                    </p:anim>
                                    <p:anim calcmode="lin" valueType="num">
                                      <p:cBhvr>
                                        <p:cTn id="26" dur="500" fill="hold"/>
                                        <p:tgtEl>
                                          <p:spTgt spid="113"/>
                                        </p:tgtEl>
                                        <p:attrNameLst>
                                          <p:attrName>ppt_h</p:attrName>
                                        </p:attrNameLst>
                                      </p:cBhvr>
                                      <p:tavLst>
                                        <p:tav tm="0">
                                          <p:val>
                                            <p:fltVal val="0"/>
                                          </p:val>
                                        </p:tav>
                                        <p:tav tm="100000">
                                          <p:val>
                                            <p:strVal val="#ppt_h"/>
                                          </p:val>
                                        </p:tav>
                                      </p:tavLst>
                                    </p:anim>
                                    <p:animEffect transition="in" filter="fade">
                                      <p:cBhvr>
                                        <p:cTn id="27" dur="500"/>
                                        <p:tgtEl>
                                          <p:spTgt spid="113"/>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121"/>
                                        </p:tgtEl>
                                        <p:attrNameLst>
                                          <p:attrName>style.visibility</p:attrName>
                                        </p:attrNameLst>
                                      </p:cBhvr>
                                      <p:to>
                                        <p:strVal val="visible"/>
                                      </p:to>
                                    </p:set>
                                    <p:anim calcmode="lin" valueType="num">
                                      <p:cBhvr>
                                        <p:cTn id="31" dur="500" fill="hold"/>
                                        <p:tgtEl>
                                          <p:spTgt spid="121"/>
                                        </p:tgtEl>
                                        <p:attrNameLst>
                                          <p:attrName>ppt_w</p:attrName>
                                        </p:attrNameLst>
                                      </p:cBhvr>
                                      <p:tavLst>
                                        <p:tav tm="0">
                                          <p:val>
                                            <p:fltVal val="0"/>
                                          </p:val>
                                        </p:tav>
                                        <p:tav tm="100000">
                                          <p:val>
                                            <p:strVal val="#ppt_w"/>
                                          </p:val>
                                        </p:tav>
                                      </p:tavLst>
                                    </p:anim>
                                    <p:anim calcmode="lin" valueType="num">
                                      <p:cBhvr>
                                        <p:cTn id="32" dur="500" fill="hold"/>
                                        <p:tgtEl>
                                          <p:spTgt spid="121"/>
                                        </p:tgtEl>
                                        <p:attrNameLst>
                                          <p:attrName>ppt_h</p:attrName>
                                        </p:attrNameLst>
                                      </p:cBhvr>
                                      <p:tavLst>
                                        <p:tav tm="0">
                                          <p:val>
                                            <p:fltVal val="0"/>
                                          </p:val>
                                        </p:tav>
                                        <p:tav tm="100000">
                                          <p:val>
                                            <p:strVal val="#ppt_h"/>
                                          </p:val>
                                        </p:tav>
                                      </p:tavLst>
                                    </p:anim>
                                    <p:animEffect transition="in" filter="fade">
                                      <p:cBhvr>
                                        <p:cTn id="33" dur="500"/>
                                        <p:tgtEl>
                                          <p:spTgt spid="121"/>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09"/>
                                        </p:tgtEl>
                                        <p:attrNameLst>
                                          <p:attrName>style.visibility</p:attrName>
                                        </p:attrNameLst>
                                      </p:cBhvr>
                                      <p:to>
                                        <p:strVal val="visible"/>
                                      </p:to>
                                    </p:set>
                                    <p:anim calcmode="lin" valueType="num">
                                      <p:cBhvr>
                                        <p:cTn id="36" dur="500" fill="hold"/>
                                        <p:tgtEl>
                                          <p:spTgt spid="109"/>
                                        </p:tgtEl>
                                        <p:attrNameLst>
                                          <p:attrName>ppt_w</p:attrName>
                                        </p:attrNameLst>
                                      </p:cBhvr>
                                      <p:tavLst>
                                        <p:tav tm="0">
                                          <p:val>
                                            <p:fltVal val="0"/>
                                          </p:val>
                                        </p:tav>
                                        <p:tav tm="100000">
                                          <p:val>
                                            <p:strVal val="#ppt_w"/>
                                          </p:val>
                                        </p:tav>
                                      </p:tavLst>
                                    </p:anim>
                                    <p:anim calcmode="lin" valueType="num">
                                      <p:cBhvr>
                                        <p:cTn id="37" dur="500" fill="hold"/>
                                        <p:tgtEl>
                                          <p:spTgt spid="109"/>
                                        </p:tgtEl>
                                        <p:attrNameLst>
                                          <p:attrName>ppt_h</p:attrName>
                                        </p:attrNameLst>
                                      </p:cBhvr>
                                      <p:tavLst>
                                        <p:tav tm="0">
                                          <p:val>
                                            <p:fltVal val="0"/>
                                          </p:val>
                                        </p:tav>
                                        <p:tav tm="100000">
                                          <p:val>
                                            <p:strVal val="#ppt_h"/>
                                          </p:val>
                                        </p:tav>
                                      </p:tavLst>
                                    </p:anim>
                                    <p:animEffect transition="in" filter="fade">
                                      <p:cBhvr>
                                        <p:cTn id="38" dur="500"/>
                                        <p:tgtEl>
                                          <p:spTgt spid="109"/>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110"/>
                                        </p:tgtEl>
                                        <p:attrNameLst>
                                          <p:attrName>style.visibility</p:attrName>
                                        </p:attrNameLst>
                                      </p:cBhvr>
                                      <p:to>
                                        <p:strVal val="visible"/>
                                      </p:to>
                                    </p:set>
                                    <p:anim calcmode="lin" valueType="num">
                                      <p:cBhvr>
                                        <p:cTn id="42" dur="500" fill="hold"/>
                                        <p:tgtEl>
                                          <p:spTgt spid="110"/>
                                        </p:tgtEl>
                                        <p:attrNameLst>
                                          <p:attrName>ppt_w</p:attrName>
                                        </p:attrNameLst>
                                      </p:cBhvr>
                                      <p:tavLst>
                                        <p:tav tm="0">
                                          <p:val>
                                            <p:fltVal val="0"/>
                                          </p:val>
                                        </p:tav>
                                        <p:tav tm="100000">
                                          <p:val>
                                            <p:strVal val="#ppt_w"/>
                                          </p:val>
                                        </p:tav>
                                      </p:tavLst>
                                    </p:anim>
                                    <p:anim calcmode="lin" valueType="num">
                                      <p:cBhvr>
                                        <p:cTn id="43" dur="500" fill="hold"/>
                                        <p:tgtEl>
                                          <p:spTgt spid="110"/>
                                        </p:tgtEl>
                                        <p:attrNameLst>
                                          <p:attrName>ppt_h</p:attrName>
                                        </p:attrNameLst>
                                      </p:cBhvr>
                                      <p:tavLst>
                                        <p:tav tm="0">
                                          <p:val>
                                            <p:fltVal val="0"/>
                                          </p:val>
                                        </p:tav>
                                        <p:tav tm="100000">
                                          <p:val>
                                            <p:strVal val="#ppt_h"/>
                                          </p:val>
                                        </p:tav>
                                      </p:tavLst>
                                    </p:anim>
                                    <p:animEffect transition="in" filter="fade">
                                      <p:cBhvr>
                                        <p:cTn id="44" dur="500"/>
                                        <p:tgtEl>
                                          <p:spTgt spid="110"/>
                                        </p:tgtEl>
                                      </p:cBhvr>
                                    </p:animEffect>
                                  </p:childTnLst>
                                </p:cTn>
                              </p:par>
                            </p:childTnLst>
                          </p:cTn>
                        </p:par>
                        <p:par>
                          <p:cTn id="45" fill="hold">
                            <p:stCondLst>
                              <p:cond delay="3000"/>
                            </p:stCondLst>
                            <p:childTnLst>
                              <p:par>
                                <p:cTn id="46" presetID="53" presetClass="entr" presetSubtype="16" fill="hold" nodeType="afterEffect">
                                  <p:stCondLst>
                                    <p:cond delay="0"/>
                                  </p:stCondLst>
                                  <p:childTnLst>
                                    <p:set>
                                      <p:cBhvr>
                                        <p:cTn id="47" dur="1" fill="hold">
                                          <p:stCondLst>
                                            <p:cond delay="0"/>
                                          </p:stCondLst>
                                        </p:cTn>
                                        <p:tgtEl>
                                          <p:spTgt spid="126"/>
                                        </p:tgtEl>
                                        <p:attrNameLst>
                                          <p:attrName>style.visibility</p:attrName>
                                        </p:attrNameLst>
                                      </p:cBhvr>
                                      <p:to>
                                        <p:strVal val="visible"/>
                                      </p:to>
                                    </p:set>
                                    <p:anim calcmode="lin" valueType="num">
                                      <p:cBhvr>
                                        <p:cTn id="48" dur="500" fill="hold"/>
                                        <p:tgtEl>
                                          <p:spTgt spid="126"/>
                                        </p:tgtEl>
                                        <p:attrNameLst>
                                          <p:attrName>ppt_w</p:attrName>
                                        </p:attrNameLst>
                                      </p:cBhvr>
                                      <p:tavLst>
                                        <p:tav tm="0">
                                          <p:val>
                                            <p:fltVal val="0"/>
                                          </p:val>
                                        </p:tav>
                                        <p:tav tm="100000">
                                          <p:val>
                                            <p:strVal val="#ppt_w"/>
                                          </p:val>
                                        </p:tav>
                                      </p:tavLst>
                                    </p:anim>
                                    <p:anim calcmode="lin" valueType="num">
                                      <p:cBhvr>
                                        <p:cTn id="49" dur="500" fill="hold"/>
                                        <p:tgtEl>
                                          <p:spTgt spid="126"/>
                                        </p:tgtEl>
                                        <p:attrNameLst>
                                          <p:attrName>ppt_h</p:attrName>
                                        </p:attrNameLst>
                                      </p:cBhvr>
                                      <p:tavLst>
                                        <p:tav tm="0">
                                          <p:val>
                                            <p:fltVal val="0"/>
                                          </p:val>
                                        </p:tav>
                                        <p:tav tm="100000">
                                          <p:val>
                                            <p:strVal val="#ppt_h"/>
                                          </p:val>
                                        </p:tav>
                                      </p:tavLst>
                                    </p:anim>
                                    <p:animEffect transition="in" filter="fade">
                                      <p:cBhvr>
                                        <p:cTn id="50" dur="500"/>
                                        <p:tgtEl>
                                          <p:spTgt spid="126"/>
                                        </p:tgtEl>
                                      </p:cBhvr>
                                    </p:animEffect>
                                  </p:childTnLst>
                                </p:cTn>
                              </p:par>
                            </p:childTnLst>
                          </p:cTn>
                        </p:par>
                        <p:par>
                          <p:cTn id="51" fill="hold">
                            <p:stCondLst>
                              <p:cond delay="3500"/>
                            </p:stCondLst>
                            <p:childTnLst>
                              <p:par>
                                <p:cTn id="52" presetID="53" presetClass="entr" presetSubtype="16" fill="hold" nodeType="afterEffect">
                                  <p:stCondLst>
                                    <p:cond delay="0"/>
                                  </p:stCondLst>
                                  <p:childTnLst>
                                    <p:set>
                                      <p:cBhvr>
                                        <p:cTn id="53" dur="1" fill="hold">
                                          <p:stCondLst>
                                            <p:cond delay="0"/>
                                          </p:stCondLst>
                                        </p:cTn>
                                        <p:tgtEl>
                                          <p:spTgt spid="131"/>
                                        </p:tgtEl>
                                        <p:attrNameLst>
                                          <p:attrName>style.visibility</p:attrName>
                                        </p:attrNameLst>
                                      </p:cBhvr>
                                      <p:to>
                                        <p:strVal val="visible"/>
                                      </p:to>
                                    </p:set>
                                    <p:anim calcmode="lin" valueType="num">
                                      <p:cBhvr>
                                        <p:cTn id="54" dur="500" fill="hold"/>
                                        <p:tgtEl>
                                          <p:spTgt spid="131"/>
                                        </p:tgtEl>
                                        <p:attrNameLst>
                                          <p:attrName>ppt_w</p:attrName>
                                        </p:attrNameLst>
                                      </p:cBhvr>
                                      <p:tavLst>
                                        <p:tav tm="0">
                                          <p:val>
                                            <p:fltVal val="0"/>
                                          </p:val>
                                        </p:tav>
                                        <p:tav tm="100000">
                                          <p:val>
                                            <p:strVal val="#ppt_w"/>
                                          </p:val>
                                        </p:tav>
                                      </p:tavLst>
                                    </p:anim>
                                    <p:anim calcmode="lin" valueType="num">
                                      <p:cBhvr>
                                        <p:cTn id="55" dur="500" fill="hold"/>
                                        <p:tgtEl>
                                          <p:spTgt spid="131"/>
                                        </p:tgtEl>
                                        <p:attrNameLst>
                                          <p:attrName>ppt_h</p:attrName>
                                        </p:attrNameLst>
                                      </p:cBhvr>
                                      <p:tavLst>
                                        <p:tav tm="0">
                                          <p:val>
                                            <p:fltVal val="0"/>
                                          </p:val>
                                        </p:tav>
                                        <p:tav tm="100000">
                                          <p:val>
                                            <p:strVal val="#ppt_h"/>
                                          </p:val>
                                        </p:tav>
                                      </p:tavLst>
                                    </p:anim>
                                    <p:animEffect transition="in" filter="fade">
                                      <p:cBhvr>
                                        <p:cTn id="56" dur="500"/>
                                        <p:tgtEl>
                                          <p:spTgt spid="131"/>
                                        </p:tgtEl>
                                      </p:cBhvr>
                                    </p:animEffect>
                                  </p:childTnLst>
                                </p:cTn>
                              </p:par>
                            </p:childTnLst>
                          </p:cTn>
                        </p:par>
                        <p:par>
                          <p:cTn id="57" fill="hold">
                            <p:stCondLst>
                              <p:cond delay="4000"/>
                            </p:stCondLst>
                            <p:childTnLst>
                              <p:par>
                                <p:cTn id="58" presetID="53" presetClass="entr" presetSubtype="16" fill="hold" grpId="0" nodeType="afterEffect">
                                  <p:stCondLst>
                                    <p:cond delay="0"/>
                                  </p:stCondLst>
                                  <p:childTnLst>
                                    <p:set>
                                      <p:cBhvr>
                                        <p:cTn id="59" dur="1" fill="hold">
                                          <p:stCondLst>
                                            <p:cond delay="0"/>
                                          </p:stCondLst>
                                        </p:cTn>
                                        <p:tgtEl>
                                          <p:spTgt spid="101"/>
                                        </p:tgtEl>
                                        <p:attrNameLst>
                                          <p:attrName>style.visibility</p:attrName>
                                        </p:attrNameLst>
                                      </p:cBhvr>
                                      <p:to>
                                        <p:strVal val="visible"/>
                                      </p:to>
                                    </p:set>
                                    <p:anim calcmode="lin" valueType="num">
                                      <p:cBhvr>
                                        <p:cTn id="60" dur="500" fill="hold"/>
                                        <p:tgtEl>
                                          <p:spTgt spid="101"/>
                                        </p:tgtEl>
                                        <p:attrNameLst>
                                          <p:attrName>ppt_w</p:attrName>
                                        </p:attrNameLst>
                                      </p:cBhvr>
                                      <p:tavLst>
                                        <p:tav tm="0">
                                          <p:val>
                                            <p:fltVal val="0"/>
                                          </p:val>
                                        </p:tav>
                                        <p:tav tm="100000">
                                          <p:val>
                                            <p:strVal val="#ppt_w"/>
                                          </p:val>
                                        </p:tav>
                                      </p:tavLst>
                                    </p:anim>
                                    <p:anim calcmode="lin" valueType="num">
                                      <p:cBhvr>
                                        <p:cTn id="61" dur="500" fill="hold"/>
                                        <p:tgtEl>
                                          <p:spTgt spid="101"/>
                                        </p:tgtEl>
                                        <p:attrNameLst>
                                          <p:attrName>ppt_h</p:attrName>
                                        </p:attrNameLst>
                                      </p:cBhvr>
                                      <p:tavLst>
                                        <p:tav tm="0">
                                          <p:val>
                                            <p:fltVal val="0"/>
                                          </p:val>
                                        </p:tav>
                                        <p:tav tm="100000">
                                          <p:val>
                                            <p:strVal val="#ppt_h"/>
                                          </p:val>
                                        </p:tav>
                                      </p:tavLst>
                                    </p:anim>
                                    <p:animEffect transition="in" filter="fade">
                                      <p:cBhvr>
                                        <p:cTn id="62" dur="500"/>
                                        <p:tgtEl>
                                          <p:spTgt spid="101"/>
                                        </p:tgtEl>
                                      </p:cBhvr>
                                    </p:animEffect>
                                  </p:childTnLst>
                                </p:cTn>
                              </p:par>
                            </p:childTnLst>
                          </p:cTn>
                        </p:par>
                        <p:par>
                          <p:cTn id="63" fill="hold">
                            <p:stCondLst>
                              <p:cond delay="4500"/>
                            </p:stCondLst>
                            <p:childTnLst>
                              <p:par>
                                <p:cTn id="64" presetID="53" presetClass="entr" presetSubtype="16" fill="hold" nodeType="afterEffect">
                                  <p:stCondLst>
                                    <p:cond delay="0"/>
                                  </p:stCondLst>
                                  <p:childTnLst>
                                    <p:set>
                                      <p:cBhvr>
                                        <p:cTn id="65" dur="1" fill="hold">
                                          <p:stCondLst>
                                            <p:cond delay="0"/>
                                          </p:stCondLst>
                                        </p:cTn>
                                        <p:tgtEl>
                                          <p:spTgt spid="140"/>
                                        </p:tgtEl>
                                        <p:attrNameLst>
                                          <p:attrName>style.visibility</p:attrName>
                                        </p:attrNameLst>
                                      </p:cBhvr>
                                      <p:to>
                                        <p:strVal val="visible"/>
                                      </p:to>
                                    </p:set>
                                    <p:anim calcmode="lin" valueType="num">
                                      <p:cBhvr>
                                        <p:cTn id="66" dur="500" fill="hold"/>
                                        <p:tgtEl>
                                          <p:spTgt spid="140"/>
                                        </p:tgtEl>
                                        <p:attrNameLst>
                                          <p:attrName>ppt_w</p:attrName>
                                        </p:attrNameLst>
                                      </p:cBhvr>
                                      <p:tavLst>
                                        <p:tav tm="0">
                                          <p:val>
                                            <p:fltVal val="0"/>
                                          </p:val>
                                        </p:tav>
                                        <p:tav tm="100000">
                                          <p:val>
                                            <p:strVal val="#ppt_w"/>
                                          </p:val>
                                        </p:tav>
                                      </p:tavLst>
                                    </p:anim>
                                    <p:anim calcmode="lin" valueType="num">
                                      <p:cBhvr>
                                        <p:cTn id="67" dur="500" fill="hold"/>
                                        <p:tgtEl>
                                          <p:spTgt spid="140"/>
                                        </p:tgtEl>
                                        <p:attrNameLst>
                                          <p:attrName>ppt_h</p:attrName>
                                        </p:attrNameLst>
                                      </p:cBhvr>
                                      <p:tavLst>
                                        <p:tav tm="0">
                                          <p:val>
                                            <p:fltVal val="0"/>
                                          </p:val>
                                        </p:tav>
                                        <p:tav tm="100000">
                                          <p:val>
                                            <p:strVal val="#ppt_h"/>
                                          </p:val>
                                        </p:tav>
                                      </p:tavLst>
                                    </p:anim>
                                    <p:animEffect transition="in" filter="fade">
                                      <p:cBhvr>
                                        <p:cTn id="68" dur="500"/>
                                        <p:tgtEl>
                                          <p:spTgt spid="140"/>
                                        </p:tgtEl>
                                      </p:cBhvr>
                                    </p:animEffect>
                                  </p:childTnLst>
                                </p:cTn>
                              </p:par>
                            </p:childTnLst>
                          </p:cTn>
                        </p:par>
                        <p:par>
                          <p:cTn id="69" fill="hold">
                            <p:stCondLst>
                              <p:cond delay="5000"/>
                            </p:stCondLst>
                            <p:childTnLst>
                              <p:par>
                                <p:cTn id="70" presetID="53" presetClass="entr" presetSubtype="16" fill="hold" nodeType="after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p:cTn id="72" dur="500" fill="hold"/>
                                        <p:tgtEl>
                                          <p:spTgt spid="102"/>
                                        </p:tgtEl>
                                        <p:attrNameLst>
                                          <p:attrName>ppt_w</p:attrName>
                                        </p:attrNameLst>
                                      </p:cBhvr>
                                      <p:tavLst>
                                        <p:tav tm="0">
                                          <p:val>
                                            <p:fltVal val="0"/>
                                          </p:val>
                                        </p:tav>
                                        <p:tav tm="100000">
                                          <p:val>
                                            <p:strVal val="#ppt_w"/>
                                          </p:val>
                                        </p:tav>
                                      </p:tavLst>
                                    </p:anim>
                                    <p:anim calcmode="lin" valueType="num">
                                      <p:cBhvr>
                                        <p:cTn id="73" dur="500" fill="hold"/>
                                        <p:tgtEl>
                                          <p:spTgt spid="102"/>
                                        </p:tgtEl>
                                        <p:attrNameLst>
                                          <p:attrName>ppt_h</p:attrName>
                                        </p:attrNameLst>
                                      </p:cBhvr>
                                      <p:tavLst>
                                        <p:tav tm="0">
                                          <p:val>
                                            <p:fltVal val="0"/>
                                          </p:val>
                                        </p:tav>
                                        <p:tav tm="100000">
                                          <p:val>
                                            <p:strVal val="#ppt_h"/>
                                          </p:val>
                                        </p:tav>
                                      </p:tavLst>
                                    </p:anim>
                                    <p:animEffect transition="in" filter="fade">
                                      <p:cBhvr>
                                        <p:cTn id="74" dur="500"/>
                                        <p:tgtEl>
                                          <p:spTgt spid="102"/>
                                        </p:tgtEl>
                                      </p:cBhvr>
                                    </p:animEffect>
                                  </p:childTnLst>
                                </p:cTn>
                              </p:par>
                            </p:childTnLst>
                          </p:cTn>
                        </p:par>
                        <p:par>
                          <p:cTn id="75" fill="hold">
                            <p:stCondLst>
                              <p:cond delay="5500"/>
                            </p:stCondLst>
                            <p:childTnLst>
                              <p:par>
                                <p:cTn id="76" presetID="53" presetClass="entr" presetSubtype="16" fill="hold" nodeType="afterEffect">
                                  <p:stCondLst>
                                    <p:cond delay="0"/>
                                  </p:stCondLst>
                                  <p:childTnLst>
                                    <p:set>
                                      <p:cBhvr>
                                        <p:cTn id="77" dur="1" fill="hold">
                                          <p:stCondLst>
                                            <p:cond delay="0"/>
                                          </p:stCondLst>
                                        </p:cTn>
                                        <p:tgtEl>
                                          <p:spTgt spid="96"/>
                                        </p:tgtEl>
                                        <p:attrNameLst>
                                          <p:attrName>style.visibility</p:attrName>
                                        </p:attrNameLst>
                                      </p:cBhvr>
                                      <p:to>
                                        <p:strVal val="visible"/>
                                      </p:to>
                                    </p:set>
                                    <p:anim calcmode="lin" valueType="num">
                                      <p:cBhvr>
                                        <p:cTn id="78" dur="500" fill="hold"/>
                                        <p:tgtEl>
                                          <p:spTgt spid="96"/>
                                        </p:tgtEl>
                                        <p:attrNameLst>
                                          <p:attrName>ppt_w</p:attrName>
                                        </p:attrNameLst>
                                      </p:cBhvr>
                                      <p:tavLst>
                                        <p:tav tm="0">
                                          <p:val>
                                            <p:fltVal val="0"/>
                                          </p:val>
                                        </p:tav>
                                        <p:tav tm="100000">
                                          <p:val>
                                            <p:strVal val="#ppt_w"/>
                                          </p:val>
                                        </p:tav>
                                      </p:tavLst>
                                    </p:anim>
                                    <p:anim calcmode="lin" valueType="num">
                                      <p:cBhvr>
                                        <p:cTn id="79" dur="500" fill="hold"/>
                                        <p:tgtEl>
                                          <p:spTgt spid="96"/>
                                        </p:tgtEl>
                                        <p:attrNameLst>
                                          <p:attrName>ppt_h</p:attrName>
                                        </p:attrNameLst>
                                      </p:cBhvr>
                                      <p:tavLst>
                                        <p:tav tm="0">
                                          <p:val>
                                            <p:fltVal val="0"/>
                                          </p:val>
                                        </p:tav>
                                        <p:tav tm="100000">
                                          <p:val>
                                            <p:strVal val="#ppt_h"/>
                                          </p:val>
                                        </p:tav>
                                      </p:tavLst>
                                    </p:anim>
                                    <p:animEffect transition="in" filter="fade">
                                      <p:cBhvr>
                                        <p:cTn id="80" dur="500"/>
                                        <p:tgtEl>
                                          <p:spTgt spid="96"/>
                                        </p:tgtEl>
                                      </p:cBhvr>
                                    </p:animEffect>
                                  </p:childTnLst>
                                </p:cTn>
                              </p:par>
                            </p:childTnLst>
                          </p:cTn>
                        </p:par>
                        <p:par>
                          <p:cTn id="81" fill="hold">
                            <p:stCondLst>
                              <p:cond delay="6000"/>
                            </p:stCondLst>
                            <p:childTnLst>
                              <p:par>
                                <p:cTn id="82" presetID="53" presetClass="entr" presetSubtype="16" fill="hold" nodeType="afterEffect">
                                  <p:stCondLst>
                                    <p:cond delay="0"/>
                                  </p:stCondLst>
                                  <p:childTnLst>
                                    <p:set>
                                      <p:cBhvr>
                                        <p:cTn id="83" dur="1" fill="hold">
                                          <p:stCondLst>
                                            <p:cond delay="0"/>
                                          </p:stCondLst>
                                        </p:cTn>
                                        <p:tgtEl>
                                          <p:spTgt spid="151"/>
                                        </p:tgtEl>
                                        <p:attrNameLst>
                                          <p:attrName>style.visibility</p:attrName>
                                        </p:attrNameLst>
                                      </p:cBhvr>
                                      <p:to>
                                        <p:strVal val="visible"/>
                                      </p:to>
                                    </p:set>
                                    <p:anim calcmode="lin" valueType="num">
                                      <p:cBhvr>
                                        <p:cTn id="84" dur="500" fill="hold"/>
                                        <p:tgtEl>
                                          <p:spTgt spid="151"/>
                                        </p:tgtEl>
                                        <p:attrNameLst>
                                          <p:attrName>ppt_w</p:attrName>
                                        </p:attrNameLst>
                                      </p:cBhvr>
                                      <p:tavLst>
                                        <p:tav tm="0">
                                          <p:val>
                                            <p:fltVal val="0"/>
                                          </p:val>
                                        </p:tav>
                                        <p:tav tm="100000">
                                          <p:val>
                                            <p:strVal val="#ppt_w"/>
                                          </p:val>
                                        </p:tav>
                                      </p:tavLst>
                                    </p:anim>
                                    <p:anim calcmode="lin" valueType="num">
                                      <p:cBhvr>
                                        <p:cTn id="85" dur="500" fill="hold"/>
                                        <p:tgtEl>
                                          <p:spTgt spid="151"/>
                                        </p:tgtEl>
                                        <p:attrNameLst>
                                          <p:attrName>ppt_h</p:attrName>
                                        </p:attrNameLst>
                                      </p:cBhvr>
                                      <p:tavLst>
                                        <p:tav tm="0">
                                          <p:val>
                                            <p:fltVal val="0"/>
                                          </p:val>
                                        </p:tav>
                                        <p:tav tm="100000">
                                          <p:val>
                                            <p:strVal val="#ppt_h"/>
                                          </p:val>
                                        </p:tav>
                                      </p:tavLst>
                                    </p:anim>
                                    <p:animEffect transition="in" filter="fade">
                                      <p:cBhvr>
                                        <p:cTn id="86" dur="500"/>
                                        <p:tgtEl>
                                          <p:spTgt spid="151"/>
                                        </p:tgtEl>
                                      </p:cBhvr>
                                    </p:animEffect>
                                  </p:childTnLst>
                                </p:cTn>
                              </p:par>
                            </p:childTnLst>
                          </p:cTn>
                        </p:par>
                        <p:par>
                          <p:cTn id="87" fill="hold">
                            <p:stCondLst>
                              <p:cond delay="6500"/>
                            </p:stCondLst>
                            <p:childTnLst>
                              <p:par>
                                <p:cTn id="88" presetID="53" presetClass="entr" presetSubtype="16" fill="hold" nodeType="afterEffect">
                                  <p:stCondLst>
                                    <p:cond delay="0"/>
                                  </p:stCondLst>
                                  <p:childTnLst>
                                    <p:set>
                                      <p:cBhvr>
                                        <p:cTn id="89" dur="1" fill="hold">
                                          <p:stCondLst>
                                            <p:cond delay="0"/>
                                          </p:stCondLst>
                                        </p:cTn>
                                        <p:tgtEl>
                                          <p:spTgt spid="178"/>
                                        </p:tgtEl>
                                        <p:attrNameLst>
                                          <p:attrName>style.visibility</p:attrName>
                                        </p:attrNameLst>
                                      </p:cBhvr>
                                      <p:to>
                                        <p:strVal val="visible"/>
                                      </p:to>
                                    </p:set>
                                    <p:anim calcmode="lin" valueType="num">
                                      <p:cBhvr>
                                        <p:cTn id="90" dur="500" fill="hold"/>
                                        <p:tgtEl>
                                          <p:spTgt spid="178"/>
                                        </p:tgtEl>
                                        <p:attrNameLst>
                                          <p:attrName>ppt_w</p:attrName>
                                        </p:attrNameLst>
                                      </p:cBhvr>
                                      <p:tavLst>
                                        <p:tav tm="0">
                                          <p:val>
                                            <p:fltVal val="0"/>
                                          </p:val>
                                        </p:tav>
                                        <p:tav tm="100000">
                                          <p:val>
                                            <p:strVal val="#ppt_w"/>
                                          </p:val>
                                        </p:tav>
                                      </p:tavLst>
                                    </p:anim>
                                    <p:anim calcmode="lin" valueType="num">
                                      <p:cBhvr>
                                        <p:cTn id="91" dur="500" fill="hold"/>
                                        <p:tgtEl>
                                          <p:spTgt spid="178"/>
                                        </p:tgtEl>
                                        <p:attrNameLst>
                                          <p:attrName>ppt_h</p:attrName>
                                        </p:attrNameLst>
                                      </p:cBhvr>
                                      <p:tavLst>
                                        <p:tav tm="0">
                                          <p:val>
                                            <p:fltVal val="0"/>
                                          </p:val>
                                        </p:tav>
                                        <p:tav tm="100000">
                                          <p:val>
                                            <p:strVal val="#ppt_h"/>
                                          </p:val>
                                        </p:tav>
                                      </p:tavLst>
                                    </p:anim>
                                    <p:animEffect transition="in" filter="fade">
                                      <p:cBhvr>
                                        <p:cTn id="92" dur="500"/>
                                        <p:tgtEl>
                                          <p:spTgt spid="178"/>
                                        </p:tgtEl>
                                      </p:cBhvr>
                                    </p:animEffect>
                                  </p:childTnLst>
                                </p:cTn>
                              </p:par>
                            </p:childTnLst>
                          </p:cTn>
                        </p:par>
                        <p:par>
                          <p:cTn id="93" fill="hold">
                            <p:stCondLst>
                              <p:cond delay="7000"/>
                            </p:stCondLst>
                            <p:childTnLst>
                              <p:par>
                                <p:cTn id="94" presetID="53" presetClass="entr" presetSubtype="16" fill="hold" nodeType="afterEffect">
                                  <p:stCondLst>
                                    <p:cond delay="0"/>
                                  </p:stCondLst>
                                  <p:childTnLst>
                                    <p:set>
                                      <p:cBhvr>
                                        <p:cTn id="95" dur="1" fill="hold">
                                          <p:stCondLst>
                                            <p:cond delay="0"/>
                                          </p:stCondLst>
                                        </p:cTn>
                                        <p:tgtEl>
                                          <p:spTgt spid="171"/>
                                        </p:tgtEl>
                                        <p:attrNameLst>
                                          <p:attrName>style.visibility</p:attrName>
                                        </p:attrNameLst>
                                      </p:cBhvr>
                                      <p:to>
                                        <p:strVal val="visible"/>
                                      </p:to>
                                    </p:set>
                                    <p:anim calcmode="lin" valueType="num">
                                      <p:cBhvr>
                                        <p:cTn id="96" dur="500" fill="hold"/>
                                        <p:tgtEl>
                                          <p:spTgt spid="171"/>
                                        </p:tgtEl>
                                        <p:attrNameLst>
                                          <p:attrName>ppt_w</p:attrName>
                                        </p:attrNameLst>
                                      </p:cBhvr>
                                      <p:tavLst>
                                        <p:tav tm="0">
                                          <p:val>
                                            <p:fltVal val="0"/>
                                          </p:val>
                                        </p:tav>
                                        <p:tav tm="100000">
                                          <p:val>
                                            <p:strVal val="#ppt_w"/>
                                          </p:val>
                                        </p:tav>
                                      </p:tavLst>
                                    </p:anim>
                                    <p:anim calcmode="lin" valueType="num">
                                      <p:cBhvr>
                                        <p:cTn id="97" dur="500" fill="hold"/>
                                        <p:tgtEl>
                                          <p:spTgt spid="171"/>
                                        </p:tgtEl>
                                        <p:attrNameLst>
                                          <p:attrName>ppt_h</p:attrName>
                                        </p:attrNameLst>
                                      </p:cBhvr>
                                      <p:tavLst>
                                        <p:tav tm="0">
                                          <p:val>
                                            <p:fltVal val="0"/>
                                          </p:val>
                                        </p:tav>
                                        <p:tav tm="100000">
                                          <p:val>
                                            <p:strVal val="#ppt_h"/>
                                          </p:val>
                                        </p:tav>
                                      </p:tavLst>
                                    </p:anim>
                                    <p:animEffect transition="in" filter="fade">
                                      <p:cBhvr>
                                        <p:cTn id="98" dur="500"/>
                                        <p:tgtEl>
                                          <p:spTgt spid="171"/>
                                        </p:tgtEl>
                                      </p:cBhvr>
                                    </p:animEffect>
                                  </p:childTnLst>
                                </p:cTn>
                              </p:par>
                            </p:childTnLst>
                          </p:cTn>
                        </p:par>
                        <p:par>
                          <p:cTn id="99" fill="hold">
                            <p:stCondLst>
                              <p:cond delay="7500"/>
                            </p:stCondLst>
                            <p:childTnLst>
                              <p:par>
                                <p:cTn id="100" presetID="53" presetClass="entr" presetSubtype="16" fill="hold" nodeType="afterEffect">
                                  <p:stCondLst>
                                    <p:cond delay="0"/>
                                  </p:stCondLst>
                                  <p:childTnLst>
                                    <p:set>
                                      <p:cBhvr>
                                        <p:cTn id="101" dur="1" fill="hold">
                                          <p:stCondLst>
                                            <p:cond delay="0"/>
                                          </p:stCondLst>
                                        </p:cTn>
                                        <p:tgtEl>
                                          <p:spTgt spid="143"/>
                                        </p:tgtEl>
                                        <p:attrNameLst>
                                          <p:attrName>style.visibility</p:attrName>
                                        </p:attrNameLst>
                                      </p:cBhvr>
                                      <p:to>
                                        <p:strVal val="visible"/>
                                      </p:to>
                                    </p:set>
                                    <p:anim calcmode="lin" valueType="num">
                                      <p:cBhvr>
                                        <p:cTn id="102" dur="500" fill="hold"/>
                                        <p:tgtEl>
                                          <p:spTgt spid="143"/>
                                        </p:tgtEl>
                                        <p:attrNameLst>
                                          <p:attrName>ppt_w</p:attrName>
                                        </p:attrNameLst>
                                      </p:cBhvr>
                                      <p:tavLst>
                                        <p:tav tm="0">
                                          <p:val>
                                            <p:fltVal val="0"/>
                                          </p:val>
                                        </p:tav>
                                        <p:tav tm="100000">
                                          <p:val>
                                            <p:strVal val="#ppt_w"/>
                                          </p:val>
                                        </p:tav>
                                      </p:tavLst>
                                    </p:anim>
                                    <p:anim calcmode="lin" valueType="num">
                                      <p:cBhvr>
                                        <p:cTn id="103" dur="500" fill="hold"/>
                                        <p:tgtEl>
                                          <p:spTgt spid="143"/>
                                        </p:tgtEl>
                                        <p:attrNameLst>
                                          <p:attrName>ppt_h</p:attrName>
                                        </p:attrNameLst>
                                      </p:cBhvr>
                                      <p:tavLst>
                                        <p:tav tm="0">
                                          <p:val>
                                            <p:fltVal val="0"/>
                                          </p:val>
                                        </p:tav>
                                        <p:tav tm="100000">
                                          <p:val>
                                            <p:strVal val="#ppt_h"/>
                                          </p:val>
                                        </p:tav>
                                      </p:tavLst>
                                    </p:anim>
                                    <p:animEffect transition="in" filter="fade">
                                      <p:cBhvr>
                                        <p:cTn id="104" dur="500"/>
                                        <p:tgtEl>
                                          <p:spTgt spid="143"/>
                                        </p:tgtEl>
                                      </p:cBhvr>
                                    </p:animEffect>
                                  </p:childTnLst>
                                </p:cTn>
                              </p:par>
                            </p:childTnLst>
                          </p:cTn>
                        </p:par>
                        <p:par>
                          <p:cTn id="105" fill="hold">
                            <p:stCondLst>
                              <p:cond delay="8000"/>
                            </p:stCondLst>
                            <p:childTnLst>
                              <p:par>
                                <p:cTn id="106" presetID="53" presetClass="entr" presetSubtype="16" fill="hold" nodeType="afterEffect">
                                  <p:stCondLst>
                                    <p:cond delay="0"/>
                                  </p:stCondLst>
                                  <p:childTnLst>
                                    <p:set>
                                      <p:cBhvr>
                                        <p:cTn id="107" dur="1" fill="hold">
                                          <p:stCondLst>
                                            <p:cond delay="0"/>
                                          </p:stCondLst>
                                        </p:cTn>
                                        <p:tgtEl>
                                          <p:spTgt spid="164"/>
                                        </p:tgtEl>
                                        <p:attrNameLst>
                                          <p:attrName>style.visibility</p:attrName>
                                        </p:attrNameLst>
                                      </p:cBhvr>
                                      <p:to>
                                        <p:strVal val="visible"/>
                                      </p:to>
                                    </p:set>
                                    <p:anim calcmode="lin" valueType="num">
                                      <p:cBhvr>
                                        <p:cTn id="108" dur="500" fill="hold"/>
                                        <p:tgtEl>
                                          <p:spTgt spid="164"/>
                                        </p:tgtEl>
                                        <p:attrNameLst>
                                          <p:attrName>ppt_w</p:attrName>
                                        </p:attrNameLst>
                                      </p:cBhvr>
                                      <p:tavLst>
                                        <p:tav tm="0">
                                          <p:val>
                                            <p:fltVal val="0"/>
                                          </p:val>
                                        </p:tav>
                                        <p:tav tm="100000">
                                          <p:val>
                                            <p:strVal val="#ppt_w"/>
                                          </p:val>
                                        </p:tav>
                                      </p:tavLst>
                                    </p:anim>
                                    <p:anim calcmode="lin" valueType="num">
                                      <p:cBhvr>
                                        <p:cTn id="109" dur="500" fill="hold"/>
                                        <p:tgtEl>
                                          <p:spTgt spid="164"/>
                                        </p:tgtEl>
                                        <p:attrNameLst>
                                          <p:attrName>ppt_h</p:attrName>
                                        </p:attrNameLst>
                                      </p:cBhvr>
                                      <p:tavLst>
                                        <p:tav tm="0">
                                          <p:val>
                                            <p:fltVal val="0"/>
                                          </p:val>
                                        </p:tav>
                                        <p:tav tm="100000">
                                          <p:val>
                                            <p:strVal val="#ppt_h"/>
                                          </p:val>
                                        </p:tav>
                                      </p:tavLst>
                                    </p:anim>
                                    <p:animEffect transition="in" filter="fade">
                                      <p:cBhvr>
                                        <p:cTn id="110" dur="500"/>
                                        <p:tgtEl>
                                          <p:spTgt spid="164"/>
                                        </p:tgtEl>
                                      </p:cBhvr>
                                    </p:animEffect>
                                  </p:childTnLst>
                                </p:cTn>
                              </p:par>
                            </p:childTnLst>
                          </p:cTn>
                        </p:par>
                        <p:par>
                          <p:cTn id="111" fill="hold">
                            <p:stCondLst>
                              <p:cond delay="8500"/>
                            </p:stCondLst>
                            <p:childTnLst>
                              <p:par>
                                <p:cTn id="112" presetID="53" presetClass="entr" presetSubtype="16" fill="hold" nodeType="afterEffect">
                                  <p:stCondLst>
                                    <p:cond delay="0"/>
                                  </p:stCondLst>
                                  <p:childTnLst>
                                    <p:set>
                                      <p:cBhvr>
                                        <p:cTn id="113" dur="1" fill="hold">
                                          <p:stCondLst>
                                            <p:cond delay="0"/>
                                          </p:stCondLst>
                                        </p:cTn>
                                        <p:tgtEl>
                                          <p:spTgt spid="148"/>
                                        </p:tgtEl>
                                        <p:attrNameLst>
                                          <p:attrName>style.visibility</p:attrName>
                                        </p:attrNameLst>
                                      </p:cBhvr>
                                      <p:to>
                                        <p:strVal val="visible"/>
                                      </p:to>
                                    </p:set>
                                    <p:anim calcmode="lin" valueType="num">
                                      <p:cBhvr>
                                        <p:cTn id="114" dur="500" fill="hold"/>
                                        <p:tgtEl>
                                          <p:spTgt spid="148"/>
                                        </p:tgtEl>
                                        <p:attrNameLst>
                                          <p:attrName>ppt_w</p:attrName>
                                        </p:attrNameLst>
                                      </p:cBhvr>
                                      <p:tavLst>
                                        <p:tav tm="0">
                                          <p:val>
                                            <p:fltVal val="0"/>
                                          </p:val>
                                        </p:tav>
                                        <p:tav tm="100000">
                                          <p:val>
                                            <p:strVal val="#ppt_w"/>
                                          </p:val>
                                        </p:tav>
                                      </p:tavLst>
                                    </p:anim>
                                    <p:anim calcmode="lin" valueType="num">
                                      <p:cBhvr>
                                        <p:cTn id="115" dur="500" fill="hold"/>
                                        <p:tgtEl>
                                          <p:spTgt spid="148"/>
                                        </p:tgtEl>
                                        <p:attrNameLst>
                                          <p:attrName>ppt_h</p:attrName>
                                        </p:attrNameLst>
                                      </p:cBhvr>
                                      <p:tavLst>
                                        <p:tav tm="0">
                                          <p:val>
                                            <p:fltVal val="0"/>
                                          </p:val>
                                        </p:tav>
                                        <p:tav tm="100000">
                                          <p:val>
                                            <p:strVal val="#ppt_h"/>
                                          </p:val>
                                        </p:tav>
                                      </p:tavLst>
                                    </p:anim>
                                    <p:animEffect transition="in" filter="fade">
                                      <p:cBhvr>
                                        <p:cTn id="116" dur="500"/>
                                        <p:tgtEl>
                                          <p:spTgt spid="148"/>
                                        </p:tgtEl>
                                      </p:cBhvr>
                                    </p:animEffect>
                                  </p:childTnLst>
                                </p:cTn>
                              </p:par>
                            </p:childTnLst>
                          </p:cTn>
                        </p:par>
                        <p:par>
                          <p:cTn id="117" fill="hold">
                            <p:stCondLst>
                              <p:cond delay="9000"/>
                            </p:stCondLst>
                            <p:childTnLst>
                              <p:par>
                                <p:cTn id="118" presetID="53" presetClass="entr" presetSubtype="16" fill="hold" nodeType="afterEffect">
                                  <p:stCondLst>
                                    <p:cond delay="0"/>
                                  </p:stCondLst>
                                  <p:childTnLst>
                                    <p:set>
                                      <p:cBhvr>
                                        <p:cTn id="119" dur="1" fill="hold">
                                          <p:stCondLst>
                                            <p:cond delay="0"/>
                                          </p:stCondLst>
                                        </p:cTn>
                                        <p:tgtEl>
                                          <p:spTgt spid="157"/>
                                        </p:tgtEl>
                                        <p:attrNameLst>
                                          <p:attrName>style.visibility</p:attrName>
                                        </p:attrNameLst>
                                      </p:cBhvr>
                                      <p:to>
                                        <p:strVal val="visible"/>
                                      </p:to>
                                    </p:set>
                                    <p:anim calcmode="lin" valueType="num">
                                      <p:cBhvr>
                                        <p:cTn id="120" dur="500" fill="hold"/>
                                        <p:tgtEl>
                                          <p:spTgt spid="157"/>
                                        </p:tgtEl>
                                        <p:attrNameLst>
                                          <p:attrName>ppt_w</p:attrName>
                                        </p:attrNameLst>
                                      </p:cBhvr>
                                      <p:tavLst>
                                        <p:tav tm="0">
                                          <p:val>
                                            <p:fltVal val="0"/>
                                          </p:val>
                                        </p:tav>
                                        <p:tav tm="100000">
                                          <p:val>
                                            <p:strVal val="#ppt_w"/>
                                          </p:val>
                                        </p:tav>
                                      </p:tavLst>
                                    </p:anim>
                                    <p:anim calcmode="lin" valueType="num">
                                      <p:cBhvr>
                                        <p:cTn id="121" dur="500" fill="hold"/>
                                        <p:tgtEl>
                                          <p:spTgt spid="157"/>
                                        </p:tgtEl>
                                        <p:attrNameLst>
                                          <p:attrName>ppt_h</p:attrName>
                                        </p:attrNameLst>
                                      </p:cBhvr>
                                      <p:tavLst>
                                        <p:tav tm="0">
                                          <p:val>
                                            <p:fltVal val="0"/>
                                          </p:val>
                                        </p:tav>
                                        <p:tav tm="100000">
                                          <p:val>
                                            <p:strVal val="#ppt_h"/>
                                          </p:val>
                                        </p:tav>
                                      </p:tavLst>
                                    </p:anim>
                                    <p:animEffect transition="in" filter="fade">
                                      <p:cBhvr>
                                        <p:cTn id="122" dur="500"/>
                                        <p:tgtEl>
                                          <p:spTgt spid="157"/>
                                        </p:tgtEl>
                                      </p:cBhvr>
                                    </p:animEffect>
                                  </p:childTnLst>
                                </p:cTn>
                              </p:par>
                            </p:childTnLst>
                          </p:cTn>
                        </p:par>
                        <p:par>
                          <p:cTn id="123" fill="hold">
                            <p:stCondLst>
                              <p:cond delay="9500"/>
                            </p:stCondLst>
                            <p:childTnLst>
                              <p:par>
                                <p:cTn id="124" presetID="53" presetClass="entr" presetSubtype="16" fill="hold" nodeType="afterEffect">
                                  <p:stCondLst>
                                    <p:cond delay="0"/>
                                  </p:stCondLst>
                                  <p:childTnLst>
                                    <p:set>
                                      <p:cBhvr>
                                        <p:cTn id="125" dur="1" fill="hold">
                                          <p:stCondLst>
                                            <p:cond delay="0"/>
                                          </p:stCondLst>
                                        </p:cTn>
                                        <p:tgtEl>
                                          <p:spTgt spid="154"/>
                                        </p:tgtEl>
                                        <p:attrNameLst>
                                          <p:attrName>style.visibility</p:attrName>
                                        </p:attrNameLst>
                                      </p:cBhvr>
                                      <p:to>
                                        <p:strVal val="visible"/>
                                      </p:to>
                                    </p:set>
                                    <p:anim calcmode="lin" valueType="num">
                                      <p:cBhvr>
                                        <p:cTn id="126" dur="500" fill="hold"/>
                                        <p:tgtEl>
                                          <p:spTgt spid="154"/>
                                        </p:tgtEl>
                                        <p:attrNameLst>
                                          <p:attrName>ppt_w</p:attrName>
                                        </p:attrNameLst>
                                      </p:cBhvr>
                                      <p:tavLst>
                                        <p:tav tm="0">
                                          <p:val>
                                            <p:fltVal val="0"/>
                                          </p:val>
                                        </p:tav>
                                        <p:tav tm="100000">
                                          <p:val>
                                            <p:strVal val="#ppt_w"/>
                                          </p:val>
                                        </p:tav>
                                      </p:tavLst>
                                    </p:anim>
                                    <p:anim calcmode="lin" valueType="num">
                                      <p:cBhvr>
                                        <p:cTn id="127" dur="500" fill="hold"/>
                                        <p:tgtEl>
                                          <p:spTgt spid="154"/>
                                        </p:tgtEl>
                                        <p:attrNameLst>
                                          <p:attrName>ppt_h</p:attrName>
                                        </p:attrNameLst>
                                      </p:cBhvr>
                                      <p:tavLst>
                                        <p:tav tm="0">
                                          <p:val>
                                            <p:fltVal val="0"/>
                                          </p:val>
                                        </p:tav>
                                        <p:tav tm="100000">
                                          <p:val>
                                            <p:strVal val="#ppt_h"/>
                                          </p:val>
                                        </p:tav>
                                      </p:tavLst>
                                    </p:anim>
                                    <p:animEffect transition="in" filter="fade">
                                      <p:cBhvr>
                                        <p:cTn id="128" dur="500"/>
                                        <p:tgtEl>
                                          <p:spTgt spid="154"/>
                                        </p:tgtEl>
                                      </p:cBhvr>
                                    </p:animEffect>
                                  </p:childTnLst>
                                </p:cTn>
                              </p:par>
                            </p:childTnLst>
                          </p:cTn>
                        </p:par>
                        <p:par>
                          <p:cTn id="129" fill="hold">
                            <p:stCondLst>
                              <p:cond delay="10000"/>
                            </p:stCondLst>
                            <p:childTnLst>
                              <p:par>
                                <p:cTn id="130" presetID="53" presetClass="entr" presetSubtype="16" fill="hold" nodeType="afterEffect">
                                  <p:stCondLst>
                                    <p:cond delay="0"/>
                                  </p:stCondLst>
                                  <p:childTnLst>
                                    <p:set>
                                      <p:cBhvr>
                                        <p:cTn id="131" dur="1" fill="hold">
                                          <p:stCondLst>
                                            <p:cond delay="0"/>
                                          </p:stCondLst>
                                        </p:cTn>
                                        <p:tgtEl>
                                          <p:spTgt spid="181"/>
                                        </p:tgtEl>
                                        <p:attrNameLst>
                                          <p:attrName>style.visibility</p:attrName>
                                        </p:attrNameLst>
                                      </p:cBhvr>
                                      <p:to>
                                        <p:strVal val="visible"/>
                                      </p:to>
                                    </p:set>
                                    <p:anim calcmode="lin" valueType="num">
                                      <p:cBhvr>
                                        <p:cTn id="132" dur="500" fill="hold"/>
                                        <p:tgtEl>
                                          <p:spTgt spid="181"/>
                                        </p:tgtEl>
                                        <p:attrNameLst>
                                          <p:attrName>ppt_w</p:attrName>
                                        </p:attrNameLst>
                                      </p:cBhvr>
                                      <p:tavLst>
                                        <p:tav tm="0">
                                          <p:val>
                                            <p:fltVal val="0"/>
                                          </p:val>
                                        </p:tav>
                                        <p:tav tm="100000">
                                          <p:val>
                                            <p:strVal val="#ppt_w"/>
                                          </p:val>
                                        </p:tav>
                                      </p:tavLst>
                                    </p:anim>
                                    <p:anim calcmode="lin" valueType="num">
                                      <p:cBhvr>
                                        <p:cTn id="133" dur="500" fill="hold"/>
                                        <p:tgtEl>
                                          <p:spTgt spid="181"/>
                                        </p:tgtEl>
                                        <p:attrNameLst>
                                          <p:attrName>ppt_h</p:attrName>
                                        </p:attrNameLst>
                                      </p:cBhvr>
                                      <p:tavLst>
                                        <p:tav tm="0">
                                          <p:val>
                                            <p:fltVal val="0"/>
                                          </p:val>
                                        </p:tav>
                                        <p:tav tm="100000">
                                          <p:val>
                                            <p:strVal val="#ppt_h"/>
                                          </p:val>
                                        </p:tav>
                                      </p:tavLst>
                                    </p:anim>
                                    <p:animEffect transition="in" filter="fade">
                                      <p:cBhvr>
                                        <p:cTn id="134" dur="500"/>
                                        <p:tgtEl>
                                          <p:spTgt spid="181"/>
                                        </p:tgtEl>
                                      </p:cBhvr>
                                    </p:animEffect>
                                  </p:childTnLst>
                                </p:cTn>
                              </p:par>
                            </p:childTnLst>
                          </p:cTn>
                        </p:par>
                        <p:par>
                          <p:cTn id="135" fill="hold">
                            <p:stCondLst>
                              <p:cond delay="10500"/>
                            </p:stCondLst>
                            <p:childTnLst>
                              <p:par>
                                <p:cTn id="136" presetID="2" presetClass="entr" presetSubtype="2" accel="50000" decel="50000" fill="hold" nodeType="afterEffect">
                                  <p:stCondLst>
                                    <p:cond delay="0"/>
                                  </p:stCondLst>
                                  <p:childTnLst>
                                    <p:set>
                                      <p:cBhvr>
                                        <p:cTn id="137" dur="1" fill="hold">
                                          <p:stCondLst>
                                            <p:cond delay="0"/>
                                          </p:stCondLst>
                                        </p:cTn>
                                        <p:tgtEl>
                                          <p:spTgt spid="184"/>
                                        </p:tgtEl>
                                        <p:attrNameLst>
                                          <p:attrName>style.visibility</p:attrName>
                                        </p:attrNameLst>
                                      </p:cBhvr>
                                      <p:to>
                                        <p:strVal val="visible"/>
                                      </p:to>
                                    </p:set>
                                    <p:anim calcmode="lin" valueType="num">
                                      <p:cBhvr additive="base">
                                        <p:cTn id="138" dur="500" fill="hold"/>
                                        <p:tgtEl>
                                          <p:spTgt spid="184"/>
                                        </p:tgtEl>
                                        <p:attrNameLst>
                                          <p:attrName>ppt_x</p:attrName>
                                        </p:attrNameLst>
                                      </p:cBhvr>
                                      <p:tavLst>
                                        <p:tav tm="0">
                                          <p:val>
                                            <p:strVal val="1+#ppt_w/2"/>
                                          </p:val>
                                        </p:tav>
                                        <p:tav tm="100000">
                                          <p:val>
                                            <p:strVal val="#ppt_x"/>
                                          </p:val>
                                        </p:tav>
                                      </p:tavLst>
                                    </p:anim>
                                    <p:anim calcmode="lin" valueType="num">
                                      <p:cBhvr additive="base">
                                        <p:cTn id="139" dur="500" fill="hold"/>
                                        <p:tgtEl>
                                          <p:spTgt spid="184"/>
                                        </p:tgtEl>
                                        <p:attrNameLst>
                                          <p:attrName>ppt_y</p:attrName>
                                        </p:attrNameLst>
                                      </p:cBhvr>
                                      <p:tavLst>
                                        <p:tav tm="0">
                                          <p:val>
                                            <p:strVal val="#ppt_y"/>
                                          </p:val>
                                        </p:tav>
                                        <p:tav tm="100000">
                                          <p:val>
                                            <p:strVal val="#ppt_y"/>
                                          </p:val>
                                        </p:tav>
                                      </p:tavLst>
                                    </p:anim>
                                  </p:childTnLst>
                                </p:cTn>
                              </p:par>
                            </p:childTnLst>
                          </p:cTn>
                        </p:par>
                        <p:par>
                          <p:cTn id="140" fill="hold">
                            <p:stCondLst>
                              <p:cond delay="11000"/>
                            </p:stCondLst>
                            <p:childTnLst>
                              <p:par>
                                <p:cTn id="141" presetID="2" presetClass="entr" presetSubtype="2" accel="50000" decel="50000" fill="hold" grpId="0" nodeType="afterEffect">
                                  <p:stCondLst>
                                    <p:cond delay="0"/>
                                  </p:stCondLst>
                                  <p:childTnLst>
                                    <p:set>
                                      <p:cBhvr>
                                        <p:cTn id="142" dur="1" fill="hold">
                                          <p:stCondLst>
                                            <p:cond delay="0"/>
                                          </p:stCondLst>
                                        </p:cTn>
                                        <p:tgtEl>
                                          <p:spTgt spid="185"/>
                                        </p:tgtEl>
                                        <p:attrNameLst>
                                          <p:attrName>style.visibility</p:attrName>
                                        </p:attrNameLst>
                                      </p:cBhvr>
                                      <p:to>
                                        <p:strVal val="visible"/>
                                      </p:to>
                                    </p:set>
                                    <p:anim calcmode="lin" valueType="num">
                                      <p:cBhvr additive="base">
                                        <p:cTn id="143" dur="500" fill="hold"/>
                                        <p:tgtEl>
                                          <p:spTgt spid="185"/>
                                        </p:tgtEl>
                                        <p:attrNameLst>
                                          <p:attrName>ppt_x</p:attrName>
                                        </p:attrNameLst>
                                      </p:cBhvr>
                                      <p:tavLst>
                                        <p:tav tm="0">
                                          <p:val>
                                            <p:strVal val="1+#ppt_w/2"/>
                                          </p:val>
                                        </p:tav>
                                        <p:tav tm="100000">
                                          <p:val>
                                            <p:strVal val="#ppt_x"/>
                                          </p:val>
                                        </p:tav>
                                      </p:tavLst>
                                    </p:anim>
                                    <p:anim calcmode="lin" valueType="num">
                                      <p:cBhvr additive="base">
                                        <p:cTn id="144" dur="500" fill="hold"/>
                                        <p:tgtEl>
                                          <p:spTgt spid="185"/>
                                        </p:tgtEl>
                                        <p:attrNameLst>
                                          <p:attrName>ppt_y</p:attrName>
                                        </p:attrNameLst>
                                      </p:cBhvr>
                                      <p:tavLst>
                                        <p:tav tm="0">
                                          <p:val>
                                            <p:strVal val="#ppt_y"/>
                                          </p:val>
                                        </p:tav>
                                        <p:tav tm="100000">
                                          <p:val>
                                            <p:strVal val="#ppt_y"/>
                                          </p:val>
                                        </p:tav>
                                      </p:tavLst>
                                    </p:anim>
                                  </p:childTnLst>
                                </p:cTn>
                              </p:par>
                            </p:childTnLst>
                          </p:cTn>
                        </p:par>
                        <p:par>
                          <p:cTn id="145" fill="hold">
                            <p:stCondLst>
                              <p:cond delay="11500"/>
                            </p:stCondLst>
                            <p:childTnLst>
                              <p:par>
                                <p:cTn id="146" presetID="2" presetClass="entr" presetSubtype="2" accel="50000" decel="50000" fill="hold" grpId="0" nodeType="afterEffect">
                                  <p:stCondLst>
                                    <p:cond delay="0"/>
                                  </p:stCondLst>
                                  <p:childTnLst>
                                    <p:set>
                                      <p:cBhvr>
                                        <p:cTn id="147" dur="1" fill="hold">
                                          <p:stCondLst>
                                            <p:cond delay="0"/>
                                          </p:stCondLst>
                                        </p:cTn>
                                        <p:tgtEl>
                                          <p:spTgt spid="186"/>
                                        </p:tgtEl>
                                        <p:attrNameLst>
                                          <p:attrName>style.visibility</p:attrName>
                                        </p:attrNameLst>
                                      </p:cBhvr>
                                      <p:to>
                                        <p:strVal val="visible"/>
                                      </p:to>
                                    </p:set>
                                    <p:anim calcmode="lin" valueType="num">
                                      <p:cBhvr additive="base">
                                        <p:cTn id="148" dur="500" fill="hold"/>
                                        <p:tgtEl>
                                          <p:spTgt spid="186"/>
                                        </p:tgtEl>
                                        <p:attrNameLst>
                                          <p:attrName>ppt_x</p:attrName>
                                        </p:attrNameLst>
                                      </p:cBhvr>
                                      <p:tavLst>
                                        <p:tav tm="0">
                                          <p:val>
                                            <p:strVal val="1+#ppt_w/2"/>
                                          </p:val>
                                        </p:tav>
                                        <p:tav tm="100000">
                                          <p:val>
                                            <p:strVal val="#ppt_x"/>
                                          </p:val>
                                        </p:tav>
                                      </p:tavLst>
                                    </p:anim>
                                    <p:anim calcmode="lin" valueType="num">
                                      <p:cBhvr additive="base">
                                        <p:cTn id="149" dur="500" fill="hold"/>
                                        <p:tgtEl>
                                          <p:spTgt spid="186"/>
                                        </p:tgtEl>
                                        <p:attrNameLst>
                                          <p:attrName>ppt_y</p:attrName>
                                        </p:attrNameLst>
                                      </p:cBhvr>
                                      <p:tavLst>
                                        <p:tav tm="0">
                                          <p:val>
                                            <p:strVal val="#ppt_y"/>
                                          </p:val>
                                        </p:tav>
                                        <p:tav tm="100000">
                                          <p:val>
                                            <p:strVal val="#ppt_y"/>
                                          </p:val>
                                        </p:tav>
                                      </p:tavLst>
                                    </p:anim>
                                  </p:childTnLst>
                                </p:cTn>
                              </p:par>
                            </p:childTnLst>
                          </p:cTn>
                        </p:par>
                        <p:par>
                          <p:cTn id="150" fill="hold">
                            <p:stCondLst>
                              <p:cond delay="12000"/>
                            </p:stCondLst>
                            <p:childTnLst>
                              <p:par>
                                <p:cTn id="151" presetID="2" presetClass="entr" presetSubtype="2" accel="50000" decel="50000" fill="hold" grpId="0" nodeType="afterEffect">
                                  <p:stCondLst>
                                    <p:cond delay="0"/>
                                  </p:stCondLst>
                                  <p:childTnLst>
                                    <p:set>
                                      <p:cBhvr>
                                        <p:cTn id="152" dur="1" fill="hold">
                                          <p:stCondLst>
                                            <p:cond delay="0"/>
                                          </p:stCondLst>
                                        </p:cTn>
                                        <p:tgtEl>
                                          <p:spTgt spid="187"/>
                                        </p:tgtEl>
                                        <p:attrNameLst>
                                          <p:attrName>style.visibility</p:attrName>
                                        </p:attrNameLst>
                                      </p:cBhvr>
                                      <p:to>
                                        <p:strVal val="visible"/>
                                      </p:to>
                                    </p:set>
                                    <p:anim calcmode="lin" valueType="num">
                                      <p:cBhvr additive="base">
                                        <p:cTn id="153" dur="500" fill="hold"/>
                                        <p:tgtEl>
                                          <p:spTgt spid="187"/>
                                        </p:tgtEl>
                                        <p:attrNameLst>
                                          <p:attrName>ppt_x</p:attrName>
                                        </p:attrNameLst>
                                      </p:cBhvr>
                                      <p:tavLst>
                                        <p:tav tm="0">
                                          <p:val>
                                            <p:strVal val="1+#ppt_w/2"/>
                                          </p:val>
                                        </p:tav>
                                        <p:tav tm="100000">
                                          <p:val>
                                            <p:strVal val="#ppt_x"/>
                                          </p:val>
                                        </p:tav>
                                      </p:tavLst>
                                    </p:anim>
                                    <p:anim calcmode="lin" valueType="num">
                                      <p:cBhvr additive="base">
                                        <p:cTn id="154" dur="500" fill="hold"/>
                                        <p:tgtEl>
                                          <p:spTgt spid="1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09" grpId="0" animBg="1"/>
      <p:bldP spid="185" grpId="0"/>
      <p:bldP spid="186" grpId="0"/>
      <p:bldP spid="187"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Title 42"/>
          <p:cNvSpPr>
            <a:spLocks noGrp="1"/>
          </p:cNvSpPr>
          <p:nvPr>
            <p:ph type="title"/>
          </p:nvPr>
        </p:nvSpPr>
        <p:spPr/>
        <p:txBody>
          <a:bodyPr/>
          <a:lstStyle/>
          <a:p>
            <a:r>
              <a:rPr lang="en-US" smtClean="0"/>
              <a:t>Puzzle Infographic</a:t>
            </a:r>
            <a:endParaRPr lang="en-US" dirty="0"/>
          </a:p>
        </p:txBody>
      </p:sp>
      <p:sp>
        <p:nvSpPr>
          <p:cNvPr id="48" name="Text Placeholder 47"/>
          <p:cNvSpPr>
            <a:spLocks noGrp="1"/>
          </p:cNvSpPr>
          <p:nvPr>
            <p:ph type="body" sz="half" idx="2"/>
          </p:nvPr>
        </p:nvSpPr>
        <p:spPr/>
        <p:txBody>
          <a:bodyPr/>
          <a:lstStyle/>
          <a:p>
            <a:r>
              <a:rPr lang="en-US" smtClean="0"/>
              <a:t>Puzzle Infographic</a:t>
            </a:r>
            <a:endParaRPr lang="en-US" dirty="0"/>
          </a:p>
        </p:txBody>
      </p:sp>
      <p:sp>
        <p:nvSpPr>
          <p:cNvPr id="51" name="Freeform 77"/>
          <p:cNvSpPr>
            <a:spLocks/>
          </p:cNvSpPr>
          <p:nvPr/>
        </p:nvSpPr>
        <p:spPr bwMode="auto">
          <a:xfrm rot="19289714">
            <a:off x="3281756" y="2434217"/>
            <a:ext cx="1295400" cy="129419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Text Placeholder 3"/>
          <p:cNvSpPr txBox="1">
            <a:spLocks/>
          </p:cNvSpPr>
          <p:nvPr/>
        </p:nvSpPr>
        <p:spPr>
          <a:xfrm>
            <a:off x="3823260" y="3041459"/>
            <a:ext cx="31098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01</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53" name="Freeform 78"/>
          <p:cNvSpPr>
            <a:spLocks/>
          </p:cNvSpPr>
          <p:nvPr/>
        </p:nvSpPr>
        <p:spPr bwMode="auto">
          <a:xfrm rot="19289714">
            <a:off x="3607818" y="3393242"/>
            <a:ext cx="1295400" cy="1294196"/>
          </a:xfrm>
          <a:custGeom>
            <a:avLst/>
            <a:gdLst/>
            <a:ahLst/>
            <a:cxnLst>
              <a:cxn ang="0">
                <a:pos x="399" y="216"/>
              </a:cxn>
              <a:cxn ang="0">
                <a:pos x="472" y="181"/>
              </a:cxn>
              <a:cxn ang="0">
                <a:pos x="433" y="88"/>
              </a:cxn>
              <a:cxn ang="0">
                <a:pos x="601" y="88"/>
              </a:cxn>
              <a:cxn ang="0">
                <a:pos x="563" y="181"/>
              </a:cxn>
              <a:cxn ang="0">
                <a:pos x="636" y="216"/>
              </a:cxn>
              <a:cxn ang="0">
                <a:pos x="819" y="216"/>
              </a:cxn>
              <a:cxn ang="0">
                <a:pos x="819" y="399"/>
              </a:cxn>
              <a:cxn ang="0">
                <a:pos x="784" y="472"/>
              </a:cxn>
              <a:cxn ang="0">
                <a:pos x="691" y="434"/>
              </a:cxn>
              <a:cxn ang="0">
                <a:pos x="691" y="602"/>
              </a:cxn>
              <a:cxn ang="0">
                <a:pos x="784" y="563"/>
              </a:cxn>
              <a:cxn ang="0">
                <a:pos x="819" y="636"/>
              </a:cxn>
              <a:cxn ang="0">
                <a:pos x="819" y="819"/>
              </a:cxn>
              <a:cxn ang="0">
                <a:pos x="636" y="819"/>
              </a:cxn>
              <a:cxn ang="0">
                <a:pos x="563" y="784"/>
              </a:cxn>
              <a:cxn ang="0">
                <a:pos x="601" y="691"/>
              </a:cxn>
              <a:cxn ang="0">
                <a:pos x="433" y="691"/>
              </a:cxn>
              <a:cxn ang="0">
                <a:pos x="472" y="784"/>
              </a:cxn>
              <a:cxn ang="0">
                <a:pos x="399" y="819"/>
              </a:cxn>
              <a:cxn ang="0">
                <a:pos x="216" y="819"/>
              </a:cxn>
              <a:cxn ang="0">
                <a:pos x="216" y="636"/>
              </a:cxn>
              <a:cxn ang="0">
                <a:pos x="180" y="563"/>
              </a:cxn>
              <a:cxn ang="0">
                <a:pos x="88" y="602"/>
              </a:cxn>
              <a:cxn ang="0">
                <a:pos x="88" y="434"/>
              </a:cxn>
              <a:cxn ang="0">
                <a:pos x="180" y="472"/>
              </a:cxn>
              <a:cxn ang="0">
                <a:pos x="216" y="399"/>
              </a:cxn>
              <a:cxn ang="0">
                <a:pos x="216" y="216"/>
              </a:cxn>
              <a:cxn ang="0">
                <a:pos x="399" y="216"/>
              </a:cxn>
            </a:cxnLst>
            <a:rect l="0" t="0" r="r" b="b"/>
            <a:pathLst>
              <a:path w="819" h="819">
                <a:moveTo>
                  <a:pt x="399" y="216"/>
                </a:moveTo>
                <a:cubicBezTo>
                  <a:pt x="465" y="216"/>
                  <a:pt x="480" y="200"/>
                  <a:pt x="472" y="181"/>
                </a:cubicBezTo>
                <a:cubicBezTo>
                  <a:pt x="455" y="144"/>
                  <a:pt x="425" y="139"/>
                  <a:pt x="433" y="88"/>
                </a:cubicBezTo>
                <a:cubicBezTo>
                  <a:pt x="447" y="0"/>
                  <a:pt x="588" y="0"/>
                  <a:pt x="601" y="88"/>
                </a:cubicBezTo>
                <a:cubicBezTo>
                  <a:pt x="609" y="139"/>
                  <a:pt x="580" y="144"/>
                  <a:pt x="563" y="181"/>
                </a:cubicBezTo>
                <a:cubicBezTo>
                  <a:pt x="554" y="200"/>
                  <a:pt x="570" y="216"/>
                  <a:pt x="636" y="216"/>
                </a:cubicBezTo>
                <a:cubicBezTo>
                  <a:pt x="819" y="216"/>
                  <a:pt x="819" y="216"/>
                  <a:pt x="819" y="216"/>
                </a:cubicBezTo>
                <a:cubicBezTo>
                  <a:pt x="819" y="399"/>
                  <a:pt x="819" y="399"/>
                  <a:pt x="819" y="399"/>
                </a:cubicBezTo>
                <a:cubicBezTo>
                  <a:pt x="819" y="465"/>
                  <a:pt x="803" y="481"/>
                  <a:pt x="784" y="472"/>
                </a:cubicBezTo>
                <a:cubicBezTo>
                  <a:pt x="747" y="455"/>
                  <a:pt x="742" y="426"/>
                  <a:pt x="691" y="434"/>
                </a:cubicBezTo>
                <a:cubicBezTo>
                  <a:pt x="603" y="447"/>
                  <a:pt x="603" y="588"/>
                  <a:pt x="691" y="602"/>
                </a:cubicBezTo>
                <a:cubicBezTo>
                  <a:pt x="742" y="610"/>
                  <a:pt x="747" y="580"/>
                  <a:pt x="784" y="563"/>
                </a:cubicBezTo>
                <a:cubicBezTo>
                  <a:pt x="803" y="555"/>
                  <a:pt x="819" y="570"/>
                  <a:pt x="819" y="636"/>
                </a:cubicBezTo>
                <a:cubicBezTo>
                  <a:pt x="819" y="819"/>
                  <a:pt x="819" y="819"/>
                  <a:pt x="819" y="819"/>
                </a:cubicBezTo>
                <a:cubicBezTo>
                  <a:pt x="636" y="819"/>
                  <a:pt x="636" y="819"/>
                  <a:pt x="636" y="819"/>
                </a:cubicBezTo>
                <a:cubicBezTo>
                  <a:pt x="570" y="819"/>
                  <a:pt x="554" y="803"/>
                  <a:pt x="563" y="784"/>
                </a:cubicBezTo>
                <a:cubicBezTo>
                  <a:pt x="580" y="747"/>
                  <a:pt x="609" y="743"/>
                  <a:pt x="601" y="691"/>
                </a:cubicBezTo>
                <a:cubicBezTo>
                  <a:pt x="588" y="603"/>
                  <a:pt x="447" y="603"/>
                  <a:pt x="433" y="691"/>
                </a:cubicBezTo>
                <a:cubicBezTo>
                  <a:pt x="425" y="743"/>
                  <a:pt x="455" y="747"/>
                  <a:pt x="472" y="784"/>
                </a:cubicBezTo>
                <a:cubicBezTo>
                  <a:pt x="480" y="803"/>
                  <a:pt x="465" y="819"/>
                  <a:pt x="399" y="819"/>
                </a:cubicBezTo>
                <a:cubicBezTo>
                  <a:pt x="216" y="819"/>
                  <a:pt x="216" y="819"/>
                  <a:pt x="216" y="819"/>
                </a:cubicBezTo>
                <a:cubicBezTo>
                  <a:pt x="216" y="636"/>
                  <a:pt x="216" y="636"/>
                  <a:pt x="216" y="636"/>
                </a:cubicBezTo>
                <a:cubicBezTo>
                  <a:pt x="216" y="570"/>
                  <a:pt x="200" y="555"/>
                  <a:pt x="180" y="563"/>
                </a:cubicBezTo>
                <a:cubicBezTo>
                  <a:pt x="144" y="580"/>
                  <a:pt x="139" y="610"/>
                  <a:pt x="88" y="602"/>
                </a:cubicBezTo>
                <a:cubicBezTo>
                  <a:pt x="0" y="588"/>
                  <a:pt x="0" y="447"/>
                  <a:pt x="88" y="434"/>
                </a:cubicBezTo>
                <a:cubicBezTo>
                  <a:pt x="139" y="426"/>
                  <a:pt x="144" y="455"/>
                  <a:pt x="180" y="472"/>
                </a:cubicBezTo>
                <a:cubicBezTo>
                  <a:pt x="200" y="481"/>
                  <a:pt x="216" y="465"/>
                  <a:pt x="216" y="399"/>
                </a:cubicBezTo>
                <a:cubicBezTo>
                  <a:pt x="216" y="216"/>
                  <a:pt x="216" y="216"/>
                  <a:pt x="216" y="216"/>
                </a:cubicBezTo>
                <a:lnTo>
                  <a:pt x="399" y="216"/>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Text Placeholder 3"/>
          <p:cNvSpPr txBox="1">
            <a:spLocks/>
          </p:cNvSpPr>
          <p:nvPr/>
        </p:nvSpPr>
        <p:spPr>
          <a:xfrm>
            <a:off x="4258328" y="3821212"/>
            <a:ext cx="31098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03</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59" name="Freeform 79"/>
          <p:cNvSpPr>
            <a:spLocks/>
          </p:cNvSpPr>
          <p:nvPr/>
        </p:nvSpPr>
        <p:spPr bwMode="auto">
          <a:xfrm rot="19289714">
            <a:off x="4566469" y="3066106"/>
            <a:ext cx="1295400" cy="1295400"/>
          </a:xfrm>
          <a:custGeom>
            <a:avLst/>
            <a:gdLst/>
            <a:ahLst/>
            <a:cxnLst>
              <a:cxn ang="0">
                <a:pos x="216" y="420"/>
              </a:cxn>
              <a:cxn ang="0">
                <a:pos x="181" y="347"/>
              </a:cxn>
              <a:cxn ang="0">
                <a:pos x="88" y="386"/>
              </a:cxn>
              <a:cxn ang="0">
                <a:pos x="88" y="218"/>
              </a:cxn>
              <a:cxn ang="0">
                <a:pos x="181" y="256"/>
              </a:cxn>
              <a:cxn ang="0">
                <a:pos x="216" y="183"/>
              </a:cxn>
              <a:cxn ang="0">
                <a:pos x="216" y="0"/>
              </a:cxn>
              <a:cxn ang="0">
                <a:pos x="399" y="0"/>
              </a:cxn>
              <a:cxn ang="0">
                <a:pos x="472" y="35"/>
              </a:cxn>
              <a:cxn ang="0">
                <a:pos x="434" y="128"/>
              </a:cxn>
              <a:cxn ang="0">
                <a:pos x="602" y="128"/>
              </a:cxn>
              <a:cxn ang="0">
                <a:pos x="563" y="35"/>
              </a:cxn>
              <a:cxn ang="0">
                <a:pos x="636" y="0"/>
              </a:cxn>
              <a:cxn ang="0">
                <a:pos x="819" y="0"/>
              </a:cxn>
              <a:cxn ang="0">
                <a:pos x="819" y="183"/>
              </a:cxn>
              <a:cxn ang="0">
                <a:pos x="784" y="256"/>
              </a:cxn>
              <a:cxn ang="0">
                <a:pos x="691" y="218"/>
              </a:cxn>
              <a:cxn ang="0">
                <a:pos x="691" y="386"/>
              </a:cxn>
              <a:cxn ang="0">
                <a:pos x="784" y="347"/>
              </a:cxn>
              <a:cxn ang="0">
                <a:pos x="819" y="420"/>
              </a:cxn>
              <a:cxn ang="0">
                <a:pos x="819" y="603"/>
              </a:cxn>
              <a:cxn ang="0">
                <a:pos x="636" y="603"/>
              </a:cxn>
              <a:cxn ang="0">
                <a:pos x="563" y="639"/>
              </a:cxn>
              <a:cxn ang="0">
                <a:pos x="602" y="731"/>
              </a:cxn>
              <a:cxn ang="0">
                <a:pos x="434" y="731"/>
              </a:cxn>
              <a:cxn ang="0">
                <a:pos x="472" y="639"/>
              </a:cxn>
              <a:cxn ang="0">
                <a:pos x="399" y="603"/>
              </a:cxn>
              <a:cxn ang="0">
                <a:pos x="216" y="603"/>
              </a:cxn>
              <a:cxn ang="0">
                <a:pos x="216" y="420"/>
              </a:cxn>
            </a:cxnLst>
            <a:rect l="0" t="0" r="r" b="b"/>
            <a:pathLst>
              <a:path w="819" h="819">
                <a:moveTo>
                  <a:pt x="216" y="420"/>
                </a:moveTo>
                <a:cubicBezTo>
                  <a:pt x="216" y="354"/>
                  <a:pt x="200" y="339"/>
                  <a:pt x="181" y="347"/>
                </a:cubicBezTo>
                <a:cubicBezTo>
                  <a:pt x="144" y="364"/>
                  <a:pt x="139" y="394"/>
                  <a:pt x="88" y="386"/>
                </a:cubicBezTo>
                <a:cubicBezTo>
                  <a:pt x="0" y="372"/>
                  <a:pt x="0" y="231"/>
                  <a:pt x="88" y="218"/>
                </a:cubicBezTo>
                <a:cubicBezTo>
                  <a:pt x="139" y="210"/>
                  <a:pt x="144" y="239"/>
                  <a:pt x="181" y="256"/>
                </a:cubicBezTo>
                <a:cubicBezTo>
                  <a:pt x="200" y="265"/>
                  <a:pt x="216" y="249"/>
                  <a:pt x="216" y="183"/>
                </a:cubicBezTo>
                <a:cubicBezTo>
                  <a:pt x="216" y="0"/>
                  <a:pt x="216" y="0"/>
                  <a:pt x="216" y="0"/>
                </a:cubicBezTo>
                <a:cubicBezTo>
                  <a:pt x="399" y="0"/>
                  <a:pt x="399" y="0"/>
                  <a:pt x="399" y="0"/>
                </a:cubicBezTo>
                <a:cubicBezTo>
                  <a:pt x="465" y="0"/>
                  <a:pt x="481" y="16"/>
                  <a:pt x="472" y="35"/>
                </a:cubicBezTo>
                <a:cubicBezTo>
                  <a:pt x="455" y="72"/>
                  <a:pt x="426" y="77"/>
                  <a:pt x="434" y="128"/>
                </a:cubicBezTo>
                <a:cubicBezTo>
                  <a:pt x="447" y="216"/>
                  <a:pt x="588" y="216"/>
                  <a:pt x="602" y="128"/>
                </a:cubicBezTo>
                <a:cubicBezTo>
                  <a:pt x="610" y="77"/>
                  <a:pt x="580" y="72"/>
                  <a:pt x="563" y="35"/>
                </a:cubicBezTo>
                <a:cubicBezTo>
                  <a:pt x="555" y="16"/>
                  <a:pt x="570" y="0"/>
                  <a:pt x="636" y="0"/>
                </a:cubicBezTo>
                <a:cubicBezTo>
                  <a:pt x="819" y="0"/>
                  <a:pt x="819" y="0"/>
                  <a:pt x="819" y="0"/>
                </a:cubicBezTo>
                <a:cubicBezTo>
                  <a:pt x="819" y="183"/>
                  <a:pt x="819" y="183"/>
                  <a:pt x="819" y="183"/>
                </a:cubicBezTo>
                <a:cubicBezTo>
                  <a:pt x="819" y="249"/>
                  <a:pt x="803" y="265"/>
                  <a:pt x="784" y="256"/>
                </a:cubicBezTo>
                <a:cubicBezTo>
                  <a:pt x="747" y="239"/>
                  <a:pt x="743" y="210"/>
                  <a:pt x="691" y="218"/>
                </a:cubicBezTo>
                <a:cubicBezTo>
                  <a:pt x="603" y="231"/>
                  <a:pt x="603" y="372"/>
                  <a:pt x="691" y="386"/>
                </a:cubicBezTo>
                <a:cubicBezTo>
                  <a:pt x="743" y="394"/>
                  <a:pt x="747" y="364"/>
                  <a:pt x="784" y="347"/>
                </a:cubicBezTo>
                <a:cubicBezTo>
                  <a:pt x="803" y="339"/>
                  <a:pt x="819" y="354"/>
                  <a:pt x="819" y="420"/>
                </a:cubicBezTo>
                <a:cubicBezTo>
                  <a:pt x="819" y="603"/>
                  <a:pt x="819" y="603"/>
                  <a:pt x="819" y="603"/>
                </a:cubicBezTo>
                <a:cubicBezTo>
                  <a:pt x="636" y="603"/>
                  <a:pt x="636" y="603"/>
                  <a:pt x="636" y="603"/>
                </a:cubicBezTo>
                <a:cubicBezTo>
                  <a:pt x="570" y="603"/>
                  <a:pt x="555" y="619"/>
                  <a:pt x="563" y="639"/>
                </a:cubicBezTo>
                <a:cubicBezTo>
                  <a:pt x="580" y="675"/>
                  <a:pt x="610" y="680"/>
                  <a:pt x="602" y="731"/>
                </a:cubicBezTo>
                <a:cubicBezTo>
                  <a:pt x="588" y="819"/>
                  <a:pt x="447" y="819"/>
                  <a:pt x="434" y="731"/>
                </a:cubicBezTo>
                <a:cubicBezTo>
                  <a:pt x="426" y="680"/>
                  <a:pt x="455" y="675"/>
                  <a:pt x="472" y="639"/>
                </a:cubicBezTo>
                <a:cubicBezTo>
                  <a:pt x="481" y="619"/>
                  <a:pt x="465" y="603"/>
                  <a:pt x="399" y="603"/>
                </a:cubicBezTo>
                <a:cubicBezTo>
                  <a:pt x="216" y="603"/>
                  <a:pt x="216" y="603"/>
                  <a:pt x="216" y="603"/>
                </a:cubicBezTo>
                <a:lnTo>
                  <a:pt x="216" y="420"/>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Text Placeholder 3"/>
          <p:cNvSpPr txBox="1">
            <a:spLocks/>
          </p:cNvSpPr>
          <p:nvPr/>
        </p:nvSpPr>
        <p:spPr>
          <a:xfrm>
            <a:off x="5058679" y="3348016"/>
            <a:ext cx="31098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04</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61" name="Freeform 76"/>
          <p:cNvSpPr>
            <a:spLocks/>
          </p:cNvSpPr>
          <p:nvPr/>
        </p:nvSpPr>
        <p:spPr bwMode="auto">
          <a:xfrm rot="19289714">
            <a:off x="4240782" y="2108153"/>
            <a:ext cx="1295400" cy="1294196"/>
          </a:xfrm>
          <a:custGeom>
            <a:avLst/>
            <a:gdLst/>
            <a:ahLst/>
            <a:cxnLst>
              <a:cxn ang="0">
                <a:pos x="183" y="603"/>
              </a:cxn>
              <a:cxn ang="0">
                <a:pos x="256" y="638"/>
              </a:cxn>
              <a:cxn ang="0">
                <a:pos x="218" y="731"/>
              </a:cxn>
              <a:cxn ang="0">
                <a:pos x="386" y="731"/>
              </a:cxn>
              <a:cxn ang="0">
                <a:pos x="347" y="638"/>
              </a:cxn>
              <a:cxn ang="0">
                <a:pos x="420" y="603"/>
              </a:cxn>
              <a:cxn ang="0">
                <a:pos x="603" y="603"/>
              </a:cxn>
              <a:cxn ang="0">
                <a:pos x="603" y="420"/>
              </a:cxn>
              <a:cxn ang="0">
                <a:pos x="639" y="347"/>
              </a:cxn>
              <a:cxn ang="0">
                <a:pos x="731" y="385"/>
              </a:cxn>
              <a:cxn ang="0">
                <a:pos x="731" y="217"/>
              </a:cxn>
              <a:cxn ang="0">
                <a:pos x="639" y="256"/>
              </a:cxn>
              <a:cxn ang="0">
                <a:pos x="603" y="183"/>
              </a:cxn>
              <a:cxn ang="0">
                <a:pos x="603" y="0"/>
              </a:cxn>
              <a:cxn ang="0">
                <a:pos x="420" y="0"/>
              </a:cxn>
              <a:cxn ang="0">
                <a:pos x="347" y="35"/>
              </a:cxn>
              <a:cxn ang="0">
                <a:pos x="386" y="128"/>
              </a:cxn>
              <a:cxn ang="0">
                <a:pos x="218" y="128"/>
              </a:cxn>
              <a:cxn ang="0">
                <a:pos x="256" y="35"/>
              </a:cxn>
              <a:cxn ang="0">
                <a:pos x="183" y="0"/>
              </a:cxn>
              <a:cxn ang="0">
                <a:pos x="0" y="0"/>
              </a:cxn>
              <a:cxn ang="0">
                <a:pos x="0" y="183"/>
              </a:cxn>
              <a:cxn ang="0">
                <a:pos x="35" y="256"/>
              </a:cxn>
              <a:cxn ang="0">
                <a:pos x="128" y="217"/>
              </a:cxn>
              <a:cxn ang="0">
                <a:pos x="128" y="385"/>
              </a:cxn>
              <a:cxn ang="0">
                <a:pos x="35" y="347"/>
              </a:cxn>
              <a:cxn ang="0">
                <a:pos x="0" y="420"/>
              </a:cxn>
              <a:cxn ang="0">
                <a:pos x="0" y="603"/>
              </a:cxn>
              <a:cxn ang="0">
                <a:pos x="183" y="603"/>
              </a:cxn>
            </a:cxnLst>
            <a:rect l="0" t="0" r="r" b="b"/>
            <a:pathLst>
              <a:path w="819" h="819">
                <a:moveTo>
                  <a:pt x="183" y="603"/>
                </a:moveTo>
                <a:cubicBezTo>
                  <a:pt x="249" y="603"/>
                  <a:pt x="265" y="619"/>
                  <a:pt x="256" y="638"/>
                </a:cubicBezTo>
                <a:cubicBezTo>
                  <a:pt x="239" y="675"/>
                  <a:pt x="210" y="680"/>
                  <a:pt x="218" y="731"/>
                </a:cubicBezTo>
                <a:cubicBezTo>
                  <a:pt x="231" y="819"/>
                  <a:pt x="372" y="819"/>
                  <a:pt x="386" y="731"/>
                </a:cubicBezTo>
                <a:cubicBezTo>
                  <a:pt x="394" y="680"/>
                  <a:pt x="364" y="675"/>
                  <a:pt x="347" y="638"/>
                </a:cubicBezTo>
                <a:cubicBezTo>
                  <a:pt x="339" y="619"/>
                  <a:pt x="354" y="603"/>
                  <a:pt x="420" y="603"/>
                </a:cubicBezTo>
                <a:cubicBezTo>
                  <a:pt x="603" y="603"/>
                  <a:pt x="603" y="603"/>
                  <a:pt x="603" y="603"/>
                </a:cubicBezTo>
                <a:cubicBezTo>
                  <a:pt x="603" y="420"/>
                  <a:pt x="603" y="420"/>
                  <a:pt x="603" y="420"/>
                </a:cubicBezTo>
                <a:cubicBezTo>
                  <a:pt x="603" y="354"/>
                  <a:pt x="619" y="338"/>
                  <a:pt x="639" y="347"/>
                </a:cubicBezTo>
                <a:cubicBezTo>
                  <a:pt x="675" y="364"/>
                  <a:pt x="680" y="393"/>
                  <a:pt x="731" y="385"/>
                </a:cubicBezTo>
                <a:cubicBezTo>
                  <a:pt x="819" y="372"/>
                  <a:pt x="819" y="231"/>
                  <a:pt x="731" y="217"/>
                </a:cubicBezTo>
                <a:cubicBezTo>
                  <a:pt x="680" y="209"/>
                  <a:pt x="675" y="239"/>
                  <a:pt x="639" y="256"/>
                </a:cubicBezTo>
                <a:cubicBezTo>
                  <a:pt x="619" y="264"/>
                  <a:pt x="603" y="249"/>
                  <a:pt x="603" y="183"/>
                </a:cubicBezTo>
                <a:cubicBezTo>
                  <a:pt x="603" y="0"/>
                  <a:pt x="603" y="0"/>
                  <a:pt x="603" y="0"/>
                </a:cubicBezTo>
                <a:cubicBezTo>
                  <a:pt x="420" y="0"/>
                  <a:pt x="420" y="0"/>
                  <a:pt x="420" y="0"/>
                </a:cubicBezTo>
                <a:cubicBezTo>
                  <a:pt x="354" y="0"/>
                  <a:pt x="339" y="16"/>
                  <a:pt x="347" y="35"/>
                </a:cubicBezTo>
                <a:cubicBezTo>
                  <a:pt x="364" y="72"/>
                  <a:pt x="394" y="76"/>
                  <a:pt x="386" y="128"/>
                </a:cubicBezTo>
                <a:cubicBezTo>
                  <a:pt x="372" y="216"/>
                  <a:pt x="231" y="216"/>
                  <a:pt x="218" y="128"/>
                </a:cubicBezTo>
                <a:cubicBezTo>
                  <a:pt x="210" y="76"/>
                  <a:pt x="239" y="72"/>
                  <a:pt x="256" y="35"/>
                </a:cubicBezTo>
                <a:cubicBezTo>
                  <a:pt x="265" y="16"/>
                  <a:pt x="249" y="0"/>
                  <a:pt x="183" y="0"/>
                </a:cubicBezTo>
                <a:cubicBezTo>
                  <a:pt x="0" y="0"/>
                  <a:pt x="0" y="0"/>
                  <a:pt x="0" y="0"/>
                </a:cubicBezTo>
                <a:cubicBezTo>
                  <a:pt x="0" y="183"/>
                  <a:pt x="0" y="183"/>
                  <a:pt x="0" y="183"/>
                </a:cubicBezTo>
                <a:cubicBezTo>
                  <a:pt x="0" y="249"/>
                  <a:pt x="16" y="264"/>
                  <a:pt x="35" y="256"/>
                </a:cubicBezTo>
                <a:cubicBezTo>
                  <a:pt x="72" y="239"/>
                  <a:pt x="77" y="209"/>
                  <a:pt x="128" y="217"/>
                </a:cubicBezTo>
                <a:cubicBezTo>
                  <a:pt x="216" y="231"/>
                  <a:pt x="216" y="372"/>
                  <a:pt x="128" y="385"/>
                </a:cubicBezTo>
                <a:cubicBezTo>
                  <a:pt x="77" y="393"/>
                  <a:pt x="72" y="364"/>
                  <a:pt x="35" y="347"/>
                </a:cubicBezTo>
                <a:cubicBezTo>
                  <a:pt x="16" y="338"/>
                  <a:pt x="0" y="354"/>
                  <a:pt x="0" y="420"/>
                </a:cubicBezTo>
                <a:cubicBezTo>
                  <a:pt x="0" y="603"/>
                  <a:pt x="0" y="603"/>
                  <a:pt x="0" y="603"/>
                </a:cubicBezTo>
                <a:lnTo>
                  <a:pt x="183" y="603"/>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Text Placeholder 3"/>
          <p:cNvSpPr txBox="1">
            <a:spLocks/>
          </p:cNvSpPr>
          <p:nvPr/>
        </p:nvSpPr>
        <p:spPr>
          <a:xfrm>
            <a:off x="4612936" y="2517581"/>
            <a:ext cx="31098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lang="en-US" sz="2400" dirty="0" smtClean="0">
                <a:solidFill>
                  <a:schemeClr val="bg1"/>
                </a:solidFill>
              </a:rPr>
              <a:t>02</a:t>
            </a:r>
            <a:endParaRPr kumimoji="0" lang="en-US" sz="24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63" name="TextBox 62"/>
          <p:cNvSpPr txBox="1"/>
          <p:nvPr/>
        </p:nvSpPr>
        <p:spPr>
          <a:xfrm>
            <a:off x="1198884" y="4972570"/>
            <a:ext cx="1445789" cy="984885"/>
          </a:xfrm>
          <a:prstGeom prst="rect">
            <a:avLst/>
          </a:prstGeom>
          <a:noFill/>
        </p:spPr>
        <p:txBody>
          <a:bodyPr wrap="square" rtlCol="0">
            <a:spAutoFit/>
          </a:bodyPr>
          <a:lstStyle/>
          <a:p>
            <a:pPr algn="ctr"/>
            <a:r>
              <a:rPr lang="en-US" sz="1400" b="1" dirty="0" smtClean="0">
                <a:solidFill>
                  <a:schemeClr val="accent1"/>
                </a:solidFill>
              </a:rPr>
              <a:t>Title Goes Here</a:t>
            </a:r>
            <a:endParaRPr lang="en-US" sz="1400" dirty="0" smtClean="0">
              <a:solidFill>
                <a:schemeClr val="accent1"/>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64" name="TextBox 63"/>
          <p:cNvSpPr txBox="1"/>
          <p:nvPr/>
        </p:nvSpPr>
        <p:spPr>
          <a:xfrm>
            <a:off x="2983657" y="4972570"/>
            <a:ext cx="1445789" cy="984885"/>
          </a:xfrm>
          <a:prstGeom prst="rect">
            <a:avLst/>
          </a:prstGeom>
          <a:noFill/>
        </p:spPr>
        <p:txBody>
          <a:bodyPr wrap="square" rtlCol="0">
            <a:spAutoFit/>
          </a:bodyPr>
          <a:lstStyle/>
          <a:p>
            <a:pPr algn="ctr"/>
            <a:r>
              <a:rPr lang="en-US" sz="1400" b="1" dirty="0" smtClean="0">
                <a:solidFill>
                  <a:schemeClr val="accent2"/>
                </a:solidFill>
              </a:rPr>
              <a:t>Title Goes Here</a:t>
            </a:r>
            <a:endParaRPr lang="en-US" sz="1400" dirty="0" smtClean="0">
              <a:solidFill>
                <a:schemeClr val="accent2"/>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65" name="TextBox 64"/>
          <p:cNvSpPr txBox="1"/>
          <p:nvPr/>
        </p:nvSpPr>
        <p:spPr>
          <a:xfrm>
            <a:off x="4768430" y="4972570"/>
            <a:ext cx="1445789" cy="984885"/>
          </a:xfrm>
          <a:prstGeom prst="rect">
            <a:avLst/>
          </a:prstGeom>
          <a:noFill/>
        </p:spPr>
        <p:txBody>
          <a:bodyPr wrap="square" rtlCol="0">
            <a:spAutoFit/>
          </a:bodyPr>
          <a:lstStyle/>
          <a:p>
            <a:pPr algn="ctr"/>
            <a:r>
              <a:rPr lang="en-US" sz="1400" b="1" dirty="0" smtClean="0">
                <a:solidFill>
                  <a:schemeClr val="accent3"/>
                </a:solidFill>
              </a:rPr>
              <a:t>Title Goes Here</a:t>
            </a:r>
            <a:endParaRPr lang="en-US" sz="1400" dirty="0" smtClean="0">
              <a:solidFill>
                <a:schemeClr val="accent3"/>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66" name="TextBox 65"/>
          <p:cNvSpPr txBox="1"/>
          <p:nvPr/>
        </p:nvSpPr>
        <p:spPr>
          <a:xfrm>
            <a:off x="6553204" y="4972570"/>
            <a:ext cx="1445789" cy="984885"/>
          </a:xfrm>
          <a:prstGeom prst="rect">
            <a:avLst/>
          </a:prstGeom>
          <a:noFill/>
        </p:spPr>
        <p:txBody>
          <a:bodyPr wrap="square" rtlCol="0">
            <a:spAutoFit/>
          </a:bodyPr>
          <a:lstStyle/>
          <a:p>
            <a:pPr algn="ctr"/>
            <a:r>
              <a:rPr lang="en-US" sz="1400" b="1" dirty="0" smtClean="0">
                <a:solidFill>
                  <a:schemeClr val="accent4"/>
                </a:solidFill>
              </a:rPr>
              <a:t>Title Goes Here</a:t>
            </a:r>
            <a:endParaRPr lang="en-US" sz="1400" dirty="0" smtClean="0">
              <a:solidFill>
                <a:schemeClr val="accent4"/>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67" name="Freeform 147"/>
          <p:cNvSpPr>
            <a:spLocks noChangeAspect="1" noEditPoints="1"/>
          </p:cNvSpPr>
          <p:nvPr/>
        </p:nvSpPr>
        <p:spPr bwMode="auto">
          <a:xfrm>
            <a:off x="1790722" y="4555365"/>
            <a:ext cx="262104" cy="372595"/>
          </a:xfrm>
          <a:custGeom>
            <a:avLst/>
            <a:gdLst/>
            <a:ahLst/>
            <a:cxnLst>
              <a:cxn ang="0">
                <a:pos x="44" y="47"/>
              </a:cxn>
              <a:cxn ang="0">
                <a:pos x="27" y="47"/>
              </a:cxn>
              <a:cxn ang="0">
                <a:pos x="25" y="66"/>
              </a:cxn>
              <a:cxn ang="0">
                <a:pos x="24" y="67"/>
              </a:cxn>
              <a:cxn ang="0">
                <a:pos x="24" y="67"/>
              </a:cxn>
              <a:cxn ang="0">
                <a:pos x="22" y="66"/>
              </a:cxn>
              <a:cxn ang="0">
                <a:pos x="19" y="47"/>
              </a:cxn>
              <a:cxn ang="0">
                <a:pos x="3" y="47"/>
              </a:cxn>
              <a:cxn ang="0">
                <a:pos x="0" y="44"/>
              </a:cxn>
              <a:cxn ang="0">
                <a:pos x="11" y="31"/>
              </a:cxn>
              <a:cxn ang="0">
                <a:pos x="11" y="11"/>
              </a:cxn>
              <a:cxn ang="0">
                <a:pos x="6" y="6"/>
              </a:cxn>
              <a:cxn ang="0">
                <a:pos x="11" y="0"/>
              </a:cxn>
              <a:cxn ang="0">
                <a:pos x="36" y="0"/>
              </a:cxn>
              <a:cxn ang="0">
                <a:pos x="42" y="6"/>
              </a:cxn>
              <a:cxn ang="0">
                <a:pos x="36" y="11"/>
              </a:cxn>
              <a:cxn ang="0">
                <a:pos x="36" y="31"/>
              </a:cxn>
              <a:cxn ang="0">
                <a:pos x="47" y="44"/>
              </a:cxn>
              <a:cxn ang="0">
                <a:pos x="44" y="47"/>
              </a:cxn>
              <a:cxn ang="0">
                <a:pos x="20" y="12"/>
              </a:cxn>
              <a:cxn ang="0">
                <a:pos x="18" y="11"/>
              </a:cxn>
              <a:cxn ang="0">
                <a:pos x="17" y="12"/>
              </a:cxn>
              <a:cxn ang="0">
                <a:pos x="17" y="30"/>
              </a:cxn>
              <a:cxn ang="0">
                <a:pos x="18" y="31"/>
              </a:cxn>
              <a:cxn ang="0">
                <a:pos x="20" y="30"/>
              </a:cxn>
              <a:cxn ang="0">
                <a:pos x="20" y="12"/>
              </a:cxn>
            </a:cxnLst>
            <a:rect l="0" t="0" r="r" b="b"/>
            <a:pathLst>
              <a:path w="47" h="67">
                <a:moveTo>
                  <a:pt x="44" y="47"/>
                </a:moveTo>
                <a:cubicBezTo>
                  <a:pt x="27" y="47"/>
                  <a:pt x="27" y="47"/>
                  <a:pt x="27" y="47"/>
                </a:cubicBezTo>
                <a:cubicBezTo>
                  <a:pt x="25" y="66"/>
                  <a:pt x="25" y="66"/>
                  <a:pt x="25" y="66"/>
                </a:cubicBezTo>
                <a:cubicBezTo>
                  <a:pt x="25" y="67"/>
                  <a:pt x="24" y="67"/>
                  <a:pt x="24" y="67"/>
                </a:cubicBezTo>
                <a:cubicBezTo>
                  <a:pt x="24" y="67"/>
                  <a:pt x="24" y="67"/>
                  <a:pt x="24" y="67"/>
                </a:cubicBezTo>
                <a:cubicBezTo>
                  <a:pt x="23" y="67"/>
                  <a:pt x="22" y="67"/>
                  <a:pt x="22" y="66"/>
                </a:cubicBezTo>
                <a:cubicBezTo>
                  <a:pt x="19" y="47"/>
                  <a:pt x="19" y="47"/>
                  <a:pt x="19" y="47"/>
                </a:cubicBezTo>
                <a:cubicBezTo>
                  <a:pt x="3" y="47"/>
                  <a:pt x="3" y="47"/>
                  <a:pt x="3" y="47"/>
                </a:cubicBezTo>
                <a:cubicBezTo>
                  <a:pt x="2" y="47"/>
                  <a:pt x="0" y="46"/>
                  <a:pt x="0" y="44"/>
                </a:cubicBezTo>
                <a:cubicBezTo>
                  <a:pt x="0" y="38"/>
                  <a:pt x="5" y="31"/>
                  <a:pt x="11" y="31"/>
                </a:cubicBezTo>
                <a:cubicBezTo>
                  <a:pt x="11" y="11"/>
                  <a:pt x="11" y="11"/>
                  <a:pt x="11" y="11"/>
                </a:cubicBezTo>
                <a:cubicBezTo>
                  <a:pt x="8" y="11"/>
                  <a:pt x="6" y="8"/>
                  <a:pt x="6" y="6"/>
                </a:cubicBezTo>
                <a:cubicBezTo>
                  <a:pt x="6" y="3"/>
                  <a:pt x="8" y="0"/>
                  <a:pt x="11" y="0"/>
                </a:cubicBezTo>
                <a:cubicBezTo>
                  <a:pt x="36" y="0"/>
                  <a:pt x="36" y="0"/>
                  <a:pt x="36" y="0"/>
                </a:cubicBezTo>
                <a:cubicBezTo>
                  <a:pt x="39" y="0"/>
                  <a:pt x="42" y="3"/>
                  <a:pt x="42" y="6"/>
                </a:cubicBezTo>
                <a:cubicBezTo>
                  <a:pt x="42" y="8"/>
                  <a:pt x="39" y="11"/>
                  <a:pt x="36" y="11"/>
                </a:cubicBezTo>
                <a:cubicBezTo>
                  <a:pt x="36" y="31"/>
                  <a:pt x="36" y="31"/>
                  <a:pt x="36" y="31"/>
                </a:cubicBezTo>
                <a:cubicBezTo>
                  <a:pt x="42" y="31"/>
                  <a:pt x="47" y="38"/>
                  <a:pt x="47" y="44"/>
                </a:cubicBezTo>
                <a:cubicBezTo>
                  <a:pt x="47" y="46"/>
                  <a:pt x="46" y="47"/>
                  <a:pt x="44" y="47"/>
                </a:cubicBezTo>
                <a:close/>
                <a:moveTo>
                  <a:pt x="20" y="12"/>
                </a:moveTo>
                <a:cubicBezTo>
                  <a:pt x="20" y="11"/>
                  <a:pt x="19" y="11"/>
                  <a:pt x="18" y="11"/>
                </a:cubicBezTo>
                <a:cubicBezTo>
                  <a:pt x="18" y="11"/>
                  <a:pt x="17" y="11"/>
                  <a:pt x="17" y="12"/>
                </a:cubicBezTo>
                <a:cubicBezTo>
                  <a:pt x="17" y="30"/>
                  <a:pt x="17" y="30"/>
                  <a:pt x="17" y="30"/>
                </a:cubicBezTo>
                <a:cubicBezTo>
                  <a:pt x="17" y="31"/>
                  <a:pt x="18" y="31"/>
                  <a:pt x="18" y="31"/>
                </a:cubicBezTo>
                <a:cubicBezTo>
                  <a:pt x="19" y="31"/>
                  <a:pt x="20" y="31"/>
                  <a:pt x="20" y="30"/>
                </a:cubicBezTo>
                <a:lnTo>
                  <a:pt x="2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57"/>
          <p:cNvSpPr>
            <a:spLocks noChangeAspect="1" noEditPoints="1"/>
          </p:cNvSpPr>
          <p:nvPr/>
        </p:nvSpPr>
        <p:spPr bwMode="auto">
          <a:xfrm>
            <a:off x="3472405" y="4553827"/>
            <a:ext cx="381000" cy="375671"/>
          </a:xfrm>
          <a:custGeom>
            <a:avLst/>
            <a:gdLst/>
            <a:ahLst/>
            <a:cxnLst>
              <a:cxn ang="0">
                <a:pos x="62" y="56"/>
              </a:cxn>
              <a:cxn ang="0">
                <a:pos x="56" y="62"/>
              </a:cxn>
              <a:cxn ang="0">
                <a:pos x="48" y="65"/>
              </a:cxn>
              <a:cxn ang="0">
                <a:pos x="40" y="62"/>
              </a:cxn>
              <a:cxn ang="0">
                <a:pos x="32" y="54"/>
              </a:cxn>
              <a:cxn ang="0">
                <a:pos x="28" y="46"/>
              </a:cxn>
              <a:cxn ang="0">
                <a:pos x="32" y="37"/>
              </a:cxn>
              <a:cxn ang="0">
                <a:pos x="28" y="34"/>
              </a:cxn>
              <a:cxn ang="0">
                <a:pos x="20" y="37"/>
              </a:cxn>
              <a:cxn ang="0">
                <a:pos x="12" y="34"/>
              </a:cxn>
              <a:cxn ang="0">
                <a:pos x="3" y="25"/>
              </a:cxn>
              <a:cxn ang="0">
                <a:pos x="0" y="17"/>
              </a:cxn>
              <a:cxn ang="0">
                <a:pos x="4" y="9"/>
              </a:cxn>
              <a:cxn ang="0">
                <a:pos x="9" y="3"/>
              </a:cxn>
              <a:cxn ang="0">
                <a:pos x="18" y="0"/>
              </a:cxn>
              <a:cxn ang="0">
                <a:pos x="26" y="3"/>
              </a:cxn>
              <a:cxn ang="0">
                <a:pos x="34" y="12"/>
              </a:cxn>
              <a:cxn ang="0">
                <a:pos x="37" y="20"/>
              </a:cxn>
              <a:cxn ang="0">
                <a:pos x="34" y="28"/>
              </a:cxn>
              <a:cxn ang="0">
                <a:pos x="37" y="32"/>
              </a:cxn>
              <a:cxn ang="0">
                <a:pos x="46" y="28"/>
              </a:cxn>
              <a:cxn ang="0">
                <a:pos x="54" y="32"/>
              </a:cxn>
              <a:cxn ang="0">
                <a:pos x="62" y="40"/>
              </a:cxn>
              <a:cxn ang="0">
                <a:pos x="66" y="48"/>
              </a:cxn>
              <a:cxn ang="0">
                <a:pos x="62" y="56"/>
              </a:cxn>
              <a:cxn ang="0">
                <a:pos x="29" y="17"/>
              </a:cxn>
              <a:cxn ang="0">
                <a:pos x="20" y="9"/>
              </a:cxn>
              <a:cxn ang="0">
                <a:pos x="18" y="8"/>
              </a:cxn>
              <a:cxn ang="0">
                <a:pos x="15" y="9"/>
              </a:cxn>
              <a:cxn ang="0">
                <a:pos x="9" y="15"/>
              </a:cxn>
              <a:cxn ang="0">
                <a:pos x="8" y="17"/>
              </a:cxn>
              <a:cxn ang="0">
                <a:pos x="9" y="20"/>
              </a:cxn>
              <a:cxn ang="0">
                <a:pos x="17" y="28"/>
              </a:cxn>
              <a:cxn ang="0">
                <a:pos x="20" y="29"/>
              </a:cxn>
              <a:cxn ang="0">
                <a:pos x="23" y="28"/>
              </a:cxn>
              <a:cxn ang="0">
                <a:pos x="20" y="24"/>
              </a:cxn>
              <a:cxn ang="0">
                <a:pos x="24" y="20"/>
              </a:cxn>
              <a:cxn ang="0">
                <a:pos x="28" y="23"/>
              </a:cxn>
              <a:cxn ang="0">
                <a:pos x="30" y="20"/>
              </a:cxn>
              <a:cxn ang="0">
                <a:pos x="29" y="17"/>
              </a:cxn>
              <a:cxn ang="0">
                <a:pos x="57" y="45"/>
              </a:cxn>
              <a:cxn ang="0">
                <a:pos x="48" y="37"/>
              </a:cxn>
              <a:cxn ang="0">
                <a:pos x="46" y="36"/>
              </a:cxn>
              <a:cxn ang="0">
                <a:pos x="43" y="37"/>
              </a:cxn>
              <a:cxn ang="0">
                <a:pos x="46" y="42"/>
              </a:cxn>
              <a:cxn ang="0">
                <a:pos x="42" y="46"/>
              </a:cxn>
              <a:cxn ang="0">
                <a:pos x="37" y="43"/>
              </a:cxn>
              <a:cxn ang="0">
                <a:pos x="36" y="46"/>
              </a:cxn>
              <a:cxn ang="0">
                <a:pos x="37" y="48"/>
              </a:cxn>
              <a:cxn ang="0">
                <a:pos x="45" y="57"/>
              </a:cxn>
              <a:cxn ang="0">
                <a:pos x="48" y="58"/>
              </a:cxn>
              <a:cxn ang="0">
                <a:pos x="51" y="57"/>
              </a:cxn>
              <a:cxn ang="0">
                <a:pos x="57" y="51"/>
              </a:cxn>
              <a:cxn ang="0">
                <a:pos x="58" y="48"/>
              </a:cxn>
              <a:cxn ang="0">
                <a:pos x="57" y="45"/>
              </a:cxn>
            </a:cxnLst>
            <a:rect l="0" t="0" r="r" b="b"/>
            <a:pathLst>
              <a:path w="66" h="65">
                <a:moveTo>
                  <a:pt x="62" y="56"/>
                </a:moveTo>
                <a:cubicBezTo>
                  <a:pt x="56" y="62"/>
                  <a:pt x="56" y="62"/>
                  <a:pt x="56" y="62"/>
                </a:cubicBezTo>
                <a:cubicBezTo>
                  <a:pt x="54" y="64"/>
                  <a:pt x="51" y="65"/>
                  <a:pt x="48" y="65"/>
                </a:cubicBezTo>
                <a:cubicBezTo>
                  <a:pt x="45" y="65"/>
                  <a:pt x="42" y="64"/>
                  <a:pt x="40" y="62"/>
                </a:cubicBezTo>
                <a:cubicBezTo>
                  <a:pt x="32" y="54"/>
                  <a:pt x="32" y="54"/>
                  <a:pt x="32" y="54"/>
                </a:cubicBezTo>
                <a:cubicBezTo>
                  <a:pt x="30" y="52"/>
                  <a:pt x="28" y="49"/>
                  <a:pt x="28" y="46"/>
                </a:cubicBezTo>
                <a:cubicBezTo>
                  <a:pt x="28" y="42"/>
                  <a:pt x="30" y="39"/>
                  <a:pt x="32" y="37"/>
                </a:cubicBezTo>
                <a:cubicBezTo>
                  <a:pt x="28" y="34"/>
                  <a:pt x="28" y="34"/>
                  <a:pt x="28" y="34"/>
                </a:cubicBezTo>
                <a:cubicBezTo>
                  <a:pt x="26" y="36"/>
                  <a:pt x="23" y="37"/>
                  <a:pt x="20" y="37"/>
                </a:cubicBezTo>
                <a:cubicBezTo>
                  <a:pt x="17" y="37"/>
                  <a:pt x="14" y="36"/>
                  <a:pt x="12" y="34"/>
                </a:cubicBezTo>
                <a:cubicBezTo>
                  <a:pt x="3" y="25"/>
                  <a:pt x="3" y="25"/>
                  <a:pt x="3" y="25"/>
                </a:cubicBezTo>
                <a:cubicBezTo>
                  <a:pt x="1" y="23"/>
                  <a:pt x="0" y="20"/>
                  <a:pt x="0" y="17"/>
                </a:cubicBezTo>
                <a:cubicBezTo>
                  <a:pt x="0" y="14"/>
                  <a:pt x="1" y="11"/>
                  <a:pt x="4" y="9"/>
                </a:cubicBezTo>
                <a:cubicBezTo>
                  <a:pt x="9" y="3"/>
                  <a:pt x="9" y="3"/>
                  <a:pt x="9" y="3"/>
                </a:cubicBezTo>
                <a:cubicBezTo>
                  <a:pt x="12" y="1"/>
                  <a:pt x="15" y="0"/>
                  <a:pt x="18" y="0"/>
                </a:cubicBezTo>
                <a:cubicBezTo>
                  <a:pt x="21" y="0"/>
                  <a:pt x="24" y="1"/>
                  <a:pt x="26" y="3"/>
                </a:cubicBezTo>
                <a:cubicBezTo>
                  <a:pt x="34" y="12"/>
                  <a:pt x="34" y="12"/>
                  <a:pt x="34" y="12"/>
                </a:cubicBezTo>
                <a:cubicBezTo>
                  <a:pt x="36" y="14"/>
                  <a:pt x="37" y="17"/>
                  <a:pt x="37" y="20"/>
                </a:cubicBezTo>
                <a:cubicBezTo>
                  <a:pt x="37" y="23"/>
                  <a:pt x="36" y="26"/>
                  <a:pt x="34" y="28"/>
                </a:cubicBezTo>
                <a:cubicBezTo>
                  <a:pt x="37" y="32"/>
                  <a:pt x="37" y="32"/>
                  <a:pt x="37" y="32"/>
                </a:cubicBezTo>
                <a:cubicBezTo>
                  <a:pt x="40" y="30"/>
                  <a:pt x="43" y="28"/>
                  <a:pt x="46" y="28"/>
                </a:cubicBezTo>
                <a:cubicBezTo>
                  <a:pt x="49" y="28"/>
                  <a:pt x="52" y="29"/>
                  <a:pt x="54" y="32"/>
                </a:cubicBezTo>
                <a:cubicBezTo>
                  <a:pt x="62" y="40"/>
                  <a:pt x="62" y="40"/>
                  <a:pt x="62" y="40"/>
                </a:cubicBezTo>
                <a:cubicBezTo>
                  <a:pt x="64" y="42"/>
                  <a:pt x="66" y="45"/>
                  <a:pt x="66" y="48"/>
                </a:cubicBezTo>
                <a:cubicBezTo>
                  <a:pt x="66" y="51"/>
                  <a:pt x="64" y="54"/>
                  <a:pt x="62" y="56"/>
                </a:cubicBezTo>
                <a:close/>
                <a:moveTo>
                  <a:pt x="29" y="17"/>
                </a:moveTo>
                <a:cubicBezTo>
                  <a:pt x="20" y="9"/>
                  <a:pt x="20" y="9"/>
                  <a:pt x="20" y="9"/>
                </a:cubicBezTo>
                <a:cubicBezTo>
                  <a:pt x="20" y="8"/>
                  <a:pt x="19" y="8"/>
                  <a:pt x="18" y="8"/>
                </a:cubicBezTo>
                <a:cubicBezTo>
                  <a:pt x="17" y="8"/>
                  <a:pt x="16" y="8"/>
                  <a:pt x="15" y="9"/>
                </a:cubicBezTo>
                <a:cubicBezTo>
                  <a:pt x="9" y="15"/>
                  <a:pt x="9" y="15"/>
                  <a:pt x="9" y="15"/>
                </a:cubicBezTo>
                <a:cubicBezTo>
                  <a:pt x="8" y="15"/>
                  <a:pt x="8" y="16"/>
                  <a:pt x="8" y="17"/>
                </a:cubicBezTo>
                <a:cubicBezTo>
                  <a:pt x="8" y="18"/>
                  <a:pt x="8" y="19"/>
                  <a:pt x="9" y="20"/>
                </a:cubicBezTo>
                <a:cubicBezTo>
                  <a:pt x="17" y="28"/>
                  <a:pt x="17" y="28"/>
                  <a:pt x="17" y="28"/>
                </a:cubicBezTo>
                <a:cubicBezTo>
                  <a:pt x="18" y="29"/>
                  <a:pt x="19" y="29"/>
                  <a:pt x="20" y="29"/>
                </a:cubicBezTo>
                <a:cubicBezTo>
                  <a:pt x="21" y="29"/>
                  <a:pt x="22" y="29"/>
                  <a:pt x="23" y="28"/>
                </a:cubicBezTo>
                <a:cubicBezTo>
                  <a:pt x="22" y="27"/>
                  <a:pt x="20" y="26"/>
                  <a:pt x="20" y="24"/>
                </a:cubicBezTo>
                <a:cubicBezTo>
                  <a:pt x="20" y="22"/>
                  <a:pt x="22" y="20"/>
                  <a:pt x="24" y="20"/>
                </a:cubicBezTo>
                <a:cubicBezTo>
                  <a:pt x="26" y="20"/>
                  <a:pt x="27" y="21"/>
                  <a:pt x="28" y="23"/>
                </a:cubicBezTo>
                <a:cubicBezTo>
                  <a:pt x="29" y="22"/>
                  <a:pt x="30" y="21"/>
                  <a:pt x="30" y="20"/>
                </a:cubicBezTo>
                <a:cubicBezTo>
                  <a:pt x="30" y="19"/>
                  <a:pt x="29" y="18"/>
                  <a:pt x="29" y="17"/>
                </a:cubicBezTo>
                <a:close/>
                <a:moveTo>
                  <a:pt x="57" y="45"/>
                </a:moveTo>
                <a:cubicBezTo>
                  <a:pt x="48" y="37"/>
                  <a:pt x="48" y="37"/>
                  <a:pt x="48" y="37"/>
                </a:cubicBezTo>
                <a:cubicBezTo>
                  <a:pt x="48" y="36"/>
                  <a:pt x="47" y="36"/>
                  <a:pt x="46" y="36"/>
                </a:cubicBezTo>
                <a:cubicBezTo>
                  <a:pt x="45" y="36"/>
                  <a:pt x="44" y="36"/>
                  <a:pt x="43" y="37"/>
                </a:cubicBezTo>
                <a:cubicBezTo>
                  <a:pt x="44" y="39"/>
                  <a:pt x="46" y="40"/>
                  <a:pt x="46" y="42"/>
                </a:cubicBezTo>
                <a:cubicBezTo>
                  <a:pt x="46" y="44"/>
                  <a:pt x="44" y="46"/>
                  <a:pt x="42" y="46"/>
                </a:cubicBezTo>
                <a:cubicBezTo>
                  <a:pt x="40" y="46"/>
                  <a:pt x="39" y="44"/>
                  <a:pt x="37" y="43"/>
                </a:cubicBezTo>
                <a:cubicBezTo>
                  <a:pt x="37" y="43"/>
                  <a:pt x="36" y="44"/>
                  <a:pt x="36" y="46"/>
                </a:cubicBezTo>
                <a:cubicBezTo>
                  <a:pt x="36" y="47"/>
                  <a:pt x="36" y="48"/>
                  <a:pt x="37" y="48"/>
                </a:cubicBezTo>
                <a:cubicBezTo>
                  <a:pt x="45" y="57"/>
                  <a:pt x="45" y="57"/>
                  <a:pt x="45" y="57"/>
                </a:cubicBezTo>
                <a:cubicBezTo>
                  <a:pt x="46" y="57"/>
                  <a:pt x="47" y="58"/>
                  <a:pt x="48" y="58"/>
                </a:cubicBezTo>
                <a:cubicBezTo>
                  <a:pt x="49" y="58"/>
                  <a:pt x="50" y="57"/>
                  <a:pt x="51" y="57"/>
                </a:cubicBezTo>
                <a:cubicBezTo>
                  <a:pt x="57" y="51"/>
                  <a:pt x="57" y="51"/>
                  <a:pt x="57" y="51"/>
                </a:cubicBezTo>
                <a:cubicBezTo>
                  <a:pt x="58" y="50"/>
                  <a:pt x="58" y="49"/>
                  <a:pt x="58" y="48"/>
                </a:cubicBezTo>
                <a:cubicBezTo>
                  <a:pt x="58" y="47"/>
                  <a:pt x="58" y="46"/>
                  <a:pt x="57" y="4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127"/>
          <p:cNvSpPr>
            <a:spLocks noChangeAspect="1"/>
          </p:cNvSpPr>
          <p:nvPr/>
        </p:nvSpPr>
        <p:spPr bwMode="auto">
          <a:xfrm>
            <a:off x="5272988" y="4540240"/>
            <a:ext cx="365603" cy="402845"/>
          </a:xfrm>
          <a:custGeom>
            <a:avLst/>
            <a:gdLst/>
            <a:ahLst/>
            <a:cxnLst>
              <a:cxn ang="0">
                <a:pos x="40" y="55"/>
              </a:cxn>
              <a:cxn ang="0">
                <a:pos x="32" y="51"/>
              </a:cxn>
              <a:cxn ang="0">
                <a:pos x="4" y="24"/>
              </a:cxn>
              <a:cxn ang="0">
                <a:pos x="0" y="14"/>
              </a:cxn>
              <a:cxn ang="0">
                <a:pos x="13" y="0"/>
              </a:cxn>
              <a:cxn ang="0">
                <a:pos x="23" y="5"/>
              </a:cxn>
              <a:cxn ang="0">
                <a:pos x="45" y="26"/>
              </a:cxn>
              <a:cxn ang="0">
                <a:pos x="45" y="27"/>
              </a:cxn>
              <a:cxn ang="0">
                <a:pos x="42" y="30"/>
              </a:cxn>
              <a:cxn ang="0">
                <a:pos x="42" y="29"/>
              </a:cxn>
              <a:cxn ang="0">
                <a:pos x="20" y="8"/>
              </a:cxn>
              <a:cxn ang="0">
                <a:pos x="13" y="5"/>
              </a:cxn>
              <a:cxn ang="0">
                <a:pos x="4" y="14"/>
              </a:cxn>
              <a:cxn ang="0">
                <a:pos x="7" y="21"/>
              </a:cxn>
              <a:cxn ang="0">
                <a:pos x="35" y="48"/>
              </a:cxn>
              <a:cxn ang="0">
                <a:pos x="40" y="50"/>
              </a:cxn>
              <a:cxn ang="0">
                <a:pos x="45" y="45"/>
              </a:cxn>
              <a:cxn ang="0">
                <a:pos x="43" y="40"/>
              </a:cxn>
              <a:cxn ang="0">
                <a:pos x="22" y="19"/>
              </a:cxn>
              <a:cxn ang="0">
                <a:pos x="20" y="18"/>
              </a:cxn>
              <a:cxn ang="0">
                <a:pos x="18" y="21"/>
              </a:cxn>
              <a:cxn ang="0">
                <a:pos x="19" y="23"/>
              </a:cxn>
              <a:cxn ang="0">
                <a:pos x="33" y="38"/>
              </a:cxn>
              <a:cxn ang="0">
                <a:pos x="34" y="38"/>
              </a:cxn>
              <a:cxn ang="0">
                <a:pos x="31" y="41"/>
              </a:cxn>
              <a:cxn ang="0">
                <a:pos x="30" y="41"/>
              </a:cxn>
              <a:cxn ang="0">
                <a:pos x="16" y="26"/>
              </a:cxn>
              <a:cxn ang="0">
                <a:pos x="13" y="21"/>
              </a:cxn>
              <a:cxn ang="0">
                <a:pos x="20" y="14"/>
              </a:cxn>
              <a:cxn ang="0">
                <a:pos x="26" y="16"/>
              </a:cxn>
              <a:cxn ang="0">
                <a:pos x="46" y="37"/>
              </a:cxn>
              <a:cxn ang="0">
                <a:pos x="50" y="45"/>
              </a:cxn>
              <a:cxn ang="0">
                <a:pos x="40" y="55"/>
              </a:cxn>
            </a:cxnLst>
            <a:rect l="0" t="0" r="r" b="b"/>
            <a:pathLst>
              <a:path w="50" h="55">
                <a:moveTo>
                  <a:pt x="40" y="55"/>
                </a:moveTo>
                <a:cubicBezTo>
                  <a:pt x="37" y="55"/>
                  <a:pt x="34" y="54"/>
                  <a:pt x="32" y="51"/>
                </a:cubicBezTo>
                <a:cubicBezTo>
                  <a:pt x="4" y="24"/>
                  <a:pt x="4" y="24"/>
                  <a:pt x="4" y="24"/>
                </a:cubicBezTo>
                <a:cubicBezTo>
                  <a:pt x="1" y="21"/>
                  <a:pt x="0" y="18"/>
                  <a:pt x="0" y="14"/>
                </a:cubicBezTo>
                <a:cubicBezTo>
                  <a:pt x="0" y="7"/>
                  <a:pt x="6" y="0"/>
                  <a:pt x="13" y="0"/>
                </a:cubicBezTo>
                <a:cubicBezTo>
                  <a:pt x="17" y="0"/>
                  <a:pt x="21" y="2"/>
                  <a:pt x="23" y="5"/>
                </a:cubicBezTo>
                <a:cubicBezTo>
                  <a:pt x="45" y="26"/>
                  <a:pt x="45" y="26"/>
                  <a:pt x="45" y="26"/>
                </a:cubicBezTo>
                <a:cubicBezTo>
                  <a:pt x="45" y="26"/>
                  <a:pt x="45" y="27"/>
                  <a:pt x="45" y="27"/>
                </a:cubicBezTo>
                <a:cubicBezTo>
                  <a:pt x="45" y="28"/>
                  <a:pt x="43" y="30"/>
                  <a:pt x="42" y="30"/>
                </a:cubicBezTo>
                <a:cubicBezTo>
                  <a:pt x="42" y="30"/>
                  <a:pt x="42" y="30"/>
                  <a:pt x="42" y="29"/>
                </a:cubicBezTo>
                <a:cubicBezTo>
                  <a:pt x="20" y="8"/>
                  <a:pt x="20" y="8"/>
                  <a:pt x="20" y="8"/>
                </a:cubicBezTo>
                <a:cubicBezTo>
                  <a:pt x="18" y="6"/>
                  <a:pt x="16" y="5"/>
                  <a:pt x="13" y="5"/>
                </a:cubicBezTo>
                <a:cubicBezTo>
                  <a:pt x="8" y="5"/>
                  <a:pt x="4" y="9"/>
                  <a:pt x="4" y="14"/>
                </a:cubicBezTo>
                <a:cubicBezTo>
                  <a:pt x="4" y="16"/>
                  <a:pt x="5" y="19"/>
                  <a:pt x="7" y="21"/>
                </a:cubicBezTo>
                <a:cubicBezTo>
                  <a:pt x="35" y="48"/>
                  <a:pt x="35" y="48"/>
                  <a:pt x="35" y="48"/>
                </a:cubicBezTo>
                <a:cubicBezTo>
                  <a:pt x="36" y="50"/>
                  <a:pt x="38" y="50"/>
                  <a:pt x="40" y="50"/>
                </a:cubicBezTo>
                <a:cubicBezTo>
                  <a:pt x="43" y="50"/>
                  <a:pt x="45" y="48"/>
                  <a:pt x="45" y="45"/>
                </a:cubicBezTo>
                <a:cubicBezTo>
                  <a:pt x="45" y="43"/>
                  <a:pt x="44" y="41"/>
                  <a:pt x="43" y="40"/>
                </a:cubicBezTo>
                <a:cubicBezTo>
                  <a:pt x="22" y="19"/>
                  <a:pt x="22" y="19"/>
                  <a:pt x="22" y="19"/>
                </a:cubicBezTo>
                <a:cubicBezTo>
                  <a:pt x="22" y="19"/>
                  <a:pt x="21" y="18"/>
                  <a:pt x="20" y="18"/>
                </a:cubicBezTo>
                <a:cubicBezTo>
                  <a:pt x="19" y="18"/>
                  <a:pt x="18" y="19"/>
                  <a:pt x="18" y="21"/>
                </a:cubicBezTo>
                <a:cubicBezTo>
                  <a:pt x="18" y="22"/>
                  <a:pt x="18" y="22"/>
                  <a:pt x="19" y="23"/>
                </a:cubicBezTo>
                <a:cubicBezTo>
                  <a:pt x="33" y="38"/>
                  <a:pt x="33" y="38"/>
                  <a:pt x="33" y="38"/>
                </a:cubicBezTo>
                <a:cubicBezTo>
                  <a:pt x="34" y="38"/>
                  <a:pt x="34" y="38"/>
                  <a:pt x="34" y="38"/>
                </a:cubicBezTo>
                <a:cubicBezTo>
                  <a:pt x="34" y="39"/>
                  <a:pt x="32" y="41"/>
                  <a:pt x="31" y="41"/>
                </a:cubicBezTo>
                <a:cubicBezTo>
                  <a:pt x="31" y="41"/>
                  <a:pt x="30" y="41"/>
                  <a:pt x="30" y="41"/>
                </a:cubicBezTo>
                <a:cubicBezTo>
                  <a:pt x="16" y="26"/>
                  <a:pt x="16" y="26"/>
                  <a:pt x="16" y="26"/>
                </a:cubicBezTo>
                <a:cubicBezTo>
                  <a:pt x="14" y="25"/>
                  <a:pt x="13" y="23"/>
                  <a:pt x="13" y="21"/>
                </a:cubicBezTo>
                <a:cubicBezTo>
                  <a:pt x="13" y="17"/>
                  <a:pt x="16" y="14"/>
                  <a:pt x="20" y="14"/>
                </a:cubicBezTo>
                <a:cubicBezTo>
                  <a:pt x="22" y="14"/>
                  <a:pt x="24" y="15"/>
                  <a:pt x="26" y="16"/>
                </a:cubicBezTo>
                <a:cubicBezTo>
                  <a:pt x="46" y="37"/>
                  <a:pt x="46" y="37"/>
                  <a:pt x="46" y="37"/>
                </a:cubicBezTo>
                <a:cubicBezTo>
                  <a:pt x="49" y="39"/>
                  <a:pt x="50" y="42"/>
                  <a:pt x="50" y="45"/>
                </a:cubicBezTo>
                <a:cubicBezTo>
                  <a:pt x="50" y="51"/>
                  <a:pt x="46" y="55"/>
                  <a:pt x="40" y="5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138"/>
          <p:cNvSpPr>
            <a:spLocks noChangeAspect="1" noEditPoints="1"/>
          </p:cNvSpPr>
          <p:nvPr/>
        </p:nvSpPr>
        <p:spPr bwMode="auto">
          <a:xfrm>
            <a:off x="7058171" y="4572337"/>
            <a:ext cx="435853" cy="338646"/>
          </a:xfrm>
          <a:custGeom>
            <a:avLst/>
            <a:gdLst/>
            <a:ahLst/>
            <a:cxnLst>
              <a:cxn ang="0">
                <a:pos x="50" y="40"/>
              </a:cxn>
              <a:cxn ang="0">
                <a:pos x="40" y="50"/>
              </a:cxn>
              <a:cxn ang="0">
                <a:pos x="10" y="50"/>
              </a:cxn>
              <a:cxn ang="0">
                <a:pos x="0" y="40"/>
              </a:cxn>
              <a:cxn ang="0">
                <a:pos x="0" y="10"/>
              </a:cxn>
              <a:cxn ang="0">
                <a:pos x="10" y="0"/>
              </a:cxn>
              <a:cxn ang="0">
                <a:pos x="40" y="0"/>
              </a:cxn>
              <a:cxn ang="0">
                <a:pos x="44" y="1"/>
              </a:cxn>
              <a:cxn ang="0">
                <a:pos x="45" y="2"/>
              </a:cxn>
              <a:cxn ang="0">
                <a:pos x="44" y="3"/>
              </a:cxn>
              <a:cxn ang="0">
                <a:pos x="42" y="4"/>
              </a:cxn>
              <a:cxn ang="0">
                <a:pos x="41" y="5"/>
              </a:cxn>
              <a:cxn ang="0">
                <a:pos x="40" y="4"/>
              </a:cxn>
              <a:cxn ang="0">
                <a:pos x="10" y="4"/>
              </a:cxn>
              <a:cxn ang="0">
                <a:pos x="4" y="10"/>
              </a:cxn>
              <a:cxn ang="0">
                <a:pos x="4" y="40"/>
              </a:cxn>
              <a:cxn ang="0">
                <a:pos x="10" y="46"/>
              </a:cxn>
              <a:cxn ang="0">
                <a:pos x="40" y="46"/>
              </a:cxn>
              <a:cxn ang="0">
                <a:pos x="45" y="40"/>
              </a:cxn>
              <a:cxn ang="0">
                <a:pos x="45" y="35"/>
              </a:cxn>
              <a:cxn ang="0">
                <a:pos x="46" y="35"/>
              </a:cxn>
              <a:cxn ang="0">
                <a:pos x="48" y="32"/>
              </a:cxn>
              <a:cxn ang="0">
                <a:pos x="49" y="32"/>
              </a:cxn>
              <a:cxn ang="0">
                <a:pos x="50" y="33"/>
              </a:cxn>
              <a:cxn ang="0">
                <a:pos x="50" y="40"/>
              </a:cxn>
              <a:cxn ang="0">
                <a:pos x="57" y="17"/>
              </a:cxn>
              <a:cxn ang="0">
                <a:pos x="33" y="41"/>
              </a:cxn>
              <a:cxn ang="0">
                <a:pos x="23" y="41"/>
              </a:cxn>
              <a:cxn ang="0">
                <a:pos x="23" y="31"/>
              </a:cxn>
              <a:cxn ang="0">
                <a:pos x="47" y="7"/>
              </a:cxn>
              <a:cxn ang="0">
                <a:pos x="57" y="17"/>
              </a:cxn>
              <a:cxn ang="0">
                <a:pos x="36" y="33"/>
              </a:cxn>
              <a:cxn ang="0">
                <a:pos x="30" y="28"/>
              </a:cxn>
              <a:cxn ang="0">
                <a:pos x="26" y="32"/>
              </a:cxn>
              <a:cxn ang="0">
                <a:pos x="26" y="34"/>
              </a:cxn>
              <a:cxn ang="0">
                <a:pos x="29" y="34"/>
              </a:cxn>
              <a:cxn ang="0">
                <a:pos x="29" y="38"/>
              </a:cxn>
              <a:cxn ang="0">
                <a:pos x="31" y="38"/>
              </a:cxn>
              <a:cxn ang="0">
                <a:pos x="36" y="33"/>
              </a:cxn>
              <a:cxn ang="0">
                <a:pos x="46" y="12"/>
              </a:cxn>
              <a:cxn ang="0">
                <a:pos x="34" y="24"/>
              </a:cxn>
              <a:cxn ang="0">
                <a:pos x="33" y="26"/>
              </a:cxn>
              <a:cxn ang="0">
                <a:pos x="35" y="26"/>
              </a:cxn>
              <a:cxn ang="0">
                <a:pos x="47" y="13"/>
              </a:cxn>
              <a:cxn ang="0">
                <a:pos x="47" y="12"/>
              </a:cxn>
              <a:cxn ang="0">
                <a:pos x="46" y="12"/>
              </a:cxn>
              <a:cxn ang="0">
                <a:pos x="59" y="15"/>
              </a:cxn>
              <a:cxn ang="0">
                <a:pos x="49" y="4"/>
              </a:cxn>
              <a:cxn ang="0">
                <a:pos x="52" y="1"/>
              </a:cxn>
              <a:cxn ang="0">
                <a:pos x="57" y="1"/>
              </a:cxn>
              <a:cxn ang="0">
                <a:pos x="62" y="7"/>
              </a:cxn>
              <a:cxn ang="0">
                <a:pos x="62" y="11"/>
              </a:cxn>
              <a:cxn ang="0">
                <a:pos x="59" y="15"/>
              </a:cxn>
            </a:cxnLst>
            <a:rect l="0" t="0" r="r" b="b"/>
            <a:pathLst>
              <a:path w="64" h="50">
                <a:moveTo>
                  <a:pt x="50" y="40"/>
                </a:moveTo>
                <a:cubicBezTo>
                  <a:pt x="50" y="46"/>
                  <a:pt x="45" y="50"/>
                  <a:pt x="40" y="50"/>
                </a:cubicBezTo>
                <a:cubicBezTo>
                  <a:pt x="10" y="50"/>
                  <a:pt x="10" y="50"/>
                  <a:pt x="10" y="50"/>
                </a:cubicBezTo>
                <a:cubicBezTo>
                  <a:pt x="4" y="50"/>
                  <a:pt x="0" y="46"/>
                  <a:pt x="0" y="40"/>
                </a:cubicBezTo>
                <a:cubicBezTo>
                  <a:pt x="0" y="10"/>
                  <a:pt x="0" y="10"/>
                  <a:pt x="0" y="10"/>
                </a:cubicBezTo>
                <a:cubicBezTo>
                  <a:pt x="0" y="5"/>
                  <a:pt x="4" y="0"/>
                  <a:pt x="10" y="0"/>
                </a:cubicBezTo>
                <a:cubicBezTo>
                  <a:pt x="40" y="0"/>
                  <a:pt x="40" y="0"/>
                  <a:pt x="40" y="0"/>
                </a:cubicBezTo>
                <a:cubicBezTo>
                  <a:pt x="41" y="0"/>
                  <a:pt x="43" y="0"/>
                  <a:pt x="44" y="1"/>
                </a:cubicBezTo>
                <a:cubicBezTo>
                  <a:pt x="44" y="1"/>
                  <a:pt x="44" y="1"/>
                  <a:pt x="45" y="2"/>
                </a:cubicBezTo>
                <a:cubicBezTo>
                  <a:pt x="45" y="2"/>
                  <a:pt x="45" y="2"/>
                  <a:pt x="44" y="3"/>
                </a:cubicBezTo>
                <a:cubicBezTo>
                  <a:pt x="42" y="4"/>
                  <a:pt x="42" y="4"/>
                  <a:pt x="42" y="4"/>
                </a:cubicBezTo>
                <a:cubicBezTo>
                  <a:pt x="42" y="5"/>
                  <a:pt x="42" y="5"/>
                  <a:pt x="41" y="5"/>
                </a:cubicBezTo>
                <a:cubicBezTo>
                  <a:pt x="41" y="5"/>
                  <a:pt x="40" y="4"/>
                  <a:pt x="40" y="4"/>
                </a:cubicBezTo>
                <a:cubicBezTo>
                  <a:pt x="10" y="4"/>
                  <a:pt x="10" y="4"/>
                  <a:pt x="10" y="4"/>
                </a:cubicBezTo>
                <a:cubicBezTo>
                  <a:pt x="7" y="4"/>
                  <a:pt x="4" y="7"/>
                  <a:pt x="4" y="10"/>
                </a:cubicBezTo>
                <a:cubicBezTo>
                  <a:pt x="4" y="40"/>
                  <a:pt x="4" y="40"/>
                  <a:pt x="4" y="40"/>
                </a:cubicBezTo>
                <a:cubicBezTo>
                  <a:pt x="4" y="43"/>
                  <a:pt x="7" y="46"/>
                  <a:pt x="10" y="46"/>
                </a:cubicBezTo>
                <a:cubicBezTo>
                  <a:pt x="40" y="46"/>
                  <a:pt x="40" y="46"/>
                  <a:pt x="40" y="46"/>
                </a:cubicBezTo>
                <a:cubicBezTo>
                  <a:pt x="43" y="46"/>
                  <a:pt x="45" y="43"/>
                  <a:pt x="45" y="40"/>
                </a:cubicBezTo>
                <a:cubicBezTo>
                  <a:pt x="45" y="35"/>
                  <a:pt x="45" y="35"/>
                  <a:pt x="45" y="35"/>
                </a:cubicBezTo>
                <a:cubicBezTo>
                  <a:pt x="45" y="35"/>
                  <a:pt x="46" y="35"/>
                  <a:pt x="46" y="35"/>
                </a:cubicBezTo>
                <a:cubicBezTo>
                  <a:pt x="48" y="32"/>
                  <a:pt x="48" y="32"/>
                  <a:pt x="48" y="32"/>
                </a:cubicBezTo>
                <a:cubicBezTo>
                  <a:pt x="48" y="32"/>
                  <a:pt x="49" y="32"/>
                  <a:pt x="49" y="32"/>
                </a:cubicBezTo>
                <a:cubicBezTo>
                  <a:pt x="50" y="32"/>
                  <a:pt x="50" y="33"/>
                  <a:pt x="50" y="33"/>
                </a:cubicBezTo>
                <a:lnTo>
                  <a:pt x="50" y="40"/>
                </a:lnTo>
                <a:close/>
                <a:moveTo>
                  <a:pt x="57" y="17"/>
                </a:moveTo>
                <a:cubicBezTo>
                  <a:pt x="33" y="41"/>
                  <a:pt x="33" y="41"/>
                  <a:pt x="33" y="41"/>
                </a:cubicBezTo>
                <a:cubicBezTo>
                  <a:pt x="23" y="41"/>
                  <a:pt x="23" y="41"/>
                  <a:pt x="23" y="41"/>
                </a:cubicBezTo>
                <a:cubicBezTo>
                  <a:pt x="23" y="31"/>
                  <a:pt x="23" y="31"/>
                  <a:pt x="23" y="31"/>
                </a:cubicBezTo>
                <a:cubicBezTo>
                  <a:pt x="47" y="7"/>
                  <a:pt x="47" y="7"/>
                  <a:pt x="47" y="7"/>
                </a:cubicBezTo>
                <a:lnTo>
                  <a:pt x="57" y="17"/>
                </a:lnTo>
                <a:close/>
                <a:moveTo>
                  <a:pt x="36" y="33"/>
                </a:moveTo>
                <a:cubicBezTo>
                  <a:pt x="30" y="28"/>
                  <a:pt x="30" y="28"/>
                  <a:pt x="30" y="28"/>
                </a:cubicBezTo>
                <a:cubicBezTo>
                  <a:pt x="26" y="32"/>
                  <a:pt x="26" y="32"/>
                  <a:pt x="26" y="32"/>
                </a:cubicBezTo>
                <a:cubicBezTo>
                  <a:pt x="26" y="34"/>
                  <a:pt x="26" y="34"/>
                  <a:pt x="26" y="34"/>
                </a:cubicBezTo>
                <a:cubicBezTo>
                  <a:pt x="29" y="34"/>
                  <a:pt x="29" y="34"/>
                  <a:pt x="29" y="34"/>
                </a:cubicBezTo>
                <a:cubicBezTo>
                  <a:pt x="29" y="38"/>
                  <a:pt x="29" y="38"/>
                  <a:pt x="29" y="38"/>
                </a:cubicBezTo>
                <a:cubicBezTo>
                  <a:pt x="31" y="38"/>
                  <a:pt x="31" y="38"/>
                  <a:pt x="31" y="38"/>
                </a:cubicBezTo>
                <a:lnTo>
                  <a:pt x="36" y="33"/>
                </a:lnTo>
                <a:close/>
                <a:moveTo>
                  <a:pt x="46" y="12"/>
                </a:moveTo>
                <a:cubicBezTo>
                  <a:pt x="34" y="24"/>
                  <a:pt x="34" y="24"/>
                  <a:pt x="34" y="24"/>
                </a:cubicBezTo>
                <a:cubicBezTo>
                  <a:pt x="33" y="25"/>
                  <a:pt x="33" y="25"/>
                  <a:pt x="33" y="26"/>
                </a:cubicBezTo>
                <a:cubicBezTo>
                  <a:pt x="34" y="26"/>
                  <a:pt x="34" y="26"/>
                  <a:pt x="35" y="26"/>
                </a:cubicBezTo>
                <a:cubicBezTo>
                  <a:pt x="47" y="13"/>
                  <a:pt x="47" y="13"/>
                  <a:pt x="47" y="13"/>
                </a:cubicBezTo>
                <a:cubicBezTo>
                  <a:pt x="47" y="13"/>
                  <a:pt x="47" y="12"/>
                  <a:pt x="47" y="12"/>
                </a:cubicBezTo>
                <a:cubicBezTo>
                  <a:pt x="47" y="12"/>
                  <a:pt x="46" y="12"/>
                  <a:pt x="46" y="12"/>
                </a:cubicBezTo>
                <a:close/>
                <a:moveTo>
                  <a:pt x="59" y="15"/>
                </a:moveTo>
                <a:cubicBezTo>
                  <a:pt x="49" y="4"/>
                  <a:pt x="49" y="4"/>
                  <a:pt x="49" y="4"/>
                </a:cubicBezTo>
                <a:cubicBezTo>
                  <a:pt x="52" y="1"/>
                  <a:pt x="52" y="1"/>
                  <a:pt x="52" y="1"/>
                </a:cubicBezTo>
                <a:cubicBezTo>
                  <a:pt x="53" y="0"/>
                  <a:pt x="56" y="0"/>
                  <a:pt x="57" y="1"/>
                </a:cubicBezTo>
                <a:cubicBezTo>
                  <a:pt x="62" y="7"/>
                  <a:pt x="62" y="7"/>
                  <a:pt x="62" y="7"/>
                </a:cubicBezTo>
                <a:cubicBezTo>
                  <a:pt x="64" y="8"/>
                  <a:pt x="64" y="10"/>
                  <a:pt x="62" y="11"/>
                </a:cubicBezTo>
                <a:lnTo>
                  <a:pt x="59" y="15"/>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406063863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grpId="0" nodeType="after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0-#ppt_w/2"/>
                                          </p:val>
                                        </p:tav>
                                        <p:tav tm="100000">
                                          <p:val>
                                            <p:strVal val="#ppt_x"/>
                                          </p:val>
                                        </p:tav>
                                      </p:tavLst>
                                    </p:anim>
                                    <p:anim calcmode="lin" valueType="num">
                                      <p:cBhvr additive="base">
                                        <p:cTn id="8" dur="500" fill="hold"/>
                                        <p:tgtEl>
                                          <p:spTgt spid="5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52"/>
                                        </p:tgtEl>
                                        <p:attrNameLst>
                                          <p:attrName>style.visibility</p:attrName>
                                        </p:attrNameLst>
                                      </p:cBhvr>
                                      <p:to>
                                        <p:strVal val="visible"/>
                                      </p:to>
                                    </p:set>
                                    <p:anim calcmode="lin" valueType="num">
                                      <p:cBhvr>
                                        <p:cTn id="12" dur="500" fill="hold"/>
                                        <p:tgtEl>
                                          <p:spTgt spid="52"/>
                                        </p:tgtEl>
                                        <p:attrNameLst>
                                          <p:attrName>ppt_w</p:attrName>
                                        </p:attrNameLst>
                                      </p:cBhvr>
                                      <p:tavLst>
                                        <p:tav tm="0">
                                          <p:val>
                                            <p:fltVal val="0"/>
                                          </p:val>
                                        </p:tav>
                                        <p:tav tm="100000">
                                          <p:val>
                                            <p:strVal val="#ppt_w"/>
                                          </p:val>
                                        </p:tav>
                                      </p:tavLst>
                                    </p:anim>
                                    <p:anim calcmode="lin" valueType="num">
                                      <p:cBhvr>
                                        <p:cTn id="13" dur="500" fill="hold"/>
                                        <p:tgtEl>
                                          <p:spTgt spid="52"/>
                                        </p:tgtEl>
                                        <p:attrNameLst>
                                          <p:attrName>ppt_h</p:attrName>
                                        </p:attrNameLst>
                                      </p:cBhvr>
                                      <p:tavLst>
                                        <p:tav tm="0">
                                          <p:val>
                                            <p:fltVal val="0"/>
                                          </p:val>
                                        </p:tav>
                                        <p:tav tm="100000">
                                          <p:val>
                                            <p:strVal val="#ppt_h"/>
                                          </p:val>
                                        </p:tav>
                                      </p:tavLst>
                                    </p:anim>
                                    <p:animEffect transition="in" filter="fade">
                                      <p:cBhvr>
                                        <p:cTn id="14" dur="500"/>
                                        <p:tgtEl>
                                          <p:spTgt spid="52"/>
                                        </p:tgtEl>
                                      </p:cBhvr>
                                    </p:animEffect>
                                  </p:childTnLst>
                                </p:cTn>
                              </p:par>
                            </p:childTnLst>
                          </p:cTn>
                        </p:par>
                        <p:par>
                          <p:cTn id="15" fill="hold">
                            <p:stCondLst>
                              <p:cond delay="1000"/>
                            </p:stCondLst>
                            <p:childTnLst>
                              <p:par>
                                <p:cTn id="16" presetID="2" presetClass="entr" presetSubtype="3" fill="hold" grpId="0" nodeType="afterEffect">
                                  <p:stCondLst>
                                    <p:cond delay="0"/>
                                  </p:stCondLst>
                                  <p:childTnLst>
                                    <p:set>
                                      <p:cBhvr>
                                        <p:cTn id="17" dur="1" fill="hold">
                                          <p:stCondLst>
                                            <p:cond delay="0"/>
                                          </p:stCondLst>
                                        </p:cTn>
                                        <p:tgtEl>
                                          <p:spTgt spid="61"/>
                                        </p:tgtEl>
                                        <p:attrNameLst>
                                          <p:attrName>style.visibility</p:attrName>
                                        </p:attrNameLst>
                                      </p:cBhvr>
                                      <p:to>
                                        <p:strVal val="visible"/>
                                      </p:to>
                                    </p:set>
                                    <p:anim calcmode="lin" valueType="num">
                                      <p:cBhvr additive="base">
                                        <p:cTn id="18" dur="500" fill="hold"/>
                                        <p:tgtEl>
                                          <p:spTgt spid="61"/>
                                        </p:tgtEl>
                                        <p:attrNameLst>
                                          <p:attrName>ppt_x</p:attrName>
                                        </p:attrNameLst>
                                      </p:cBhvr>
                                      <p:tavLst>
                                        <p:tav tm="0">
                                          <p:val>
                                            <p:strVal val="1+#ppt_w/2"/>
                                          </p:val>
                                        </p:tav>
                                        <p:tav tm="100000">
                                          <p:val>
                                            <p:strVal val="#ppt_x"/>
                                          </p:val>
                                        </p:tav>
                                      </p:tavLst>
                                    </p:anim>
                                    <p:anim calcmode="lin" valueType="num">
                                      <p:cBhvr additive="base">
                                        <p:cTn id="19" dur="500" fill="hold"/>
                                        <p:tgtEl>
                                          <p:spTgt spid="61"/>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62"/>
                                        </p:tgtEl>
                                        <p:attrNameLst>
                                          <p:attrName>style.visibility</p:attrName>
                                        </p:attrNameLst>
                                      </p:cBhvr>
                                      <p:to>
                                        <p:strVal val="visible"/>
                                      </p:to>
                                    </p:set>
                                    <p:anim calcmode="lin" valueType="num">
                                      <p:cBhvr>
                                        <p:cTn id="23" dur="500" fill="hold"/>
                                        <p:tgtEl>
                                          <p:spTgt spid="62"/>
                                        </p:tgtEl>
                                        <p:attrNameLst>
                                          <p:attrName>ppt_w</p:attrName>
                                        </p:attrNameLst>
                                      </p:cBhvr>
                                      <p:tavLst>
                                        <p:tav tm="0">
                                          <p:val>
                                            <p:fltVal val="0"/>
                                          </p:val>
                                        </p:tav>
                                        <p:tav tm="100000">
                                          <p:val>
                                            <p:strVal val="#ppt_w"/>
                                          </p:val>
                                        </p:tav>
                                      </p:tavLst>
                                    </p:anim>
                                    <p:anim calcmode="lin" valueType="num">
                                      <p:cBhvr>
                                        <p:cTn id="24" dur="500" fill="hold"/>
                                        <p:tgtEl>
                                          <p:spTgt spid="62"/>
                                        </p:tgtEl>
                                        <p:attrNameLst>
                                          <p:attrName>ppt_h</p:attrName>
                                        </p:attrNameLst>
                                      </p:cBhvr>
                                      <p:tavLst>
                                        <p:tav tm="0">
                                          <p:val>
                                            <p:fltVal val="0"/>
                                          </p:val>
                                        </p:tav>
                                        <p:tav tm="100000">
                                          <p:val>
                                            <p:strVal val="#ppt_h"/>
                                          </p:val>
                                        </p:tav>
                                      </p:tavLst>
                                    </p:anim>
                                    <p:animEffect transition="in" filter="fade">
                                      <p:cBhvr>
                                        <p:cTn id="25" dur="500"/>
                                        <p:tgtEl>
                                          <p:spTgt spid="62"/>
                                        </p:tgtEl>
                                      </p:cBhvr>
                                    </p:animEffect>
                                  </p:childTnLst>
                                </p:cTn>
                              </p:par>
                            </p:childTnLst>
                          </p:cTn>
                        </p:par>
                        <p:par>
                          <p:cTn id="26" fill="hold">
                            <p:stCondLst>
                              <p:cond delay="2000"/>
                            </p:stCondLst>
                            <p:childTnLst>
                              <p:par>
                                <p:cTn id="27" presetID="2" presetClass="entr" presetSubtype="6" fill="hold" grpId="0" nodeType="afterEffect">
                                  <p:stCondLst>
                                    <p:cond delay="0"/>
                                  </p:stCondLst>
                                  <p:childTnLst>
                                    <p:set>
                                      <p:cBhvr>
                                        <p:cTn id="28" dur="1" fill="hold">
                                          <p:stCondLst>
                                            <p:cond delay="0"/>
                                          </p:stCondLst>
                                        </p:cTn>
                                        <p:tgtEl>
                                          <p:spTgt spid="53"/>
                                        </p:tgtEl>
                                        <p:attrNameLst>
                                          <p:attrName>style.visibility</p:attrName>
                                        </p:attrNameLst>
                                      </p:cBhvr>
                                      <p:to>
                                        <p:strVal val="visible"/>
                                      </p:to>
                                    </p:set>
                                    <p:anim calcmode="lin" valueType="num">
                                      <p:cBhvr additive="base">
                                        <p:cTn id="29" dur="500" fill="hold"/>
                                        <p:tgtEl>
                                          <p:spTgt spid="53"/>
                                        </p:tgtEl>
                                        <p:attrNameLst>
                                          <p:attrName>ppt_x</p:attrName>
                                        </p:attrNameLst>
                                      </p:cBhvr>
                                      <p:tavLst>
                                        <p:tav tm="0">
                                          <p:val>
                                            <p:strVal val="1+#ppt_w/2"/>
                                          </p:val>
                                        </p:tav>
                                        <p:tav tm="100000">
                                          <p:val>
                                            <p:strVal val="#ppt_x"/>
                                          </p:val>
                                        </p:tav>
                                      </p:tavLst>
                                    </p:anim>
                                    <p:anim calcmode="lin" valueType="num">
                                      <p:cBhvr additive="base">
                                        <p:cTn id="30" dur="500" fill="hold"/>
                                        <p:tgtEl>
                                          <p:spTgt spid="53"/>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16" fill="hold" grpId="0" nodeType="afterEffect">
                                  <p:stCondLst>
                                    <p:cond delay="0"/>
                                  </p:stCondLst>
                                  <p:childTnLst>
                                    <p:set>
                                      <p:cBhvr>
                                        <p:cTn id="33" dur="1" fill="hold">
                                          <p:stCondLst>
                                            <p:cond delay="0"/>
                                          </p:stCondLst>
                                        </p:cTn>
                                        <p:tgtEl>
                                          <p:spTgt spid="58"/>
                                        </p:tgtEl>
                                        <p:attrNameLst>
                                          <p:attrName>style.visibility</p:attrName>
                                        </p:attrNameLst>
                                      </p:cBhvr>
                                      <p:to>
                                        <p:strVal val="visible"/>
                                      </p:to>
                                    </p:set>
                                    <p:anim calcmode="lin" valueType="num">
                                      <p:cBhvr>
                                        <p:cTn id="34" dur="500" fill="hold"/>
                                        <p:tgtEl>
                                          <p:spTgt spid="58"/>
                                        </p:tgtEl>
                                        <p:attrNameLst>
                                          <p:attrName>ppt_w</p:attrName>
                                        </p:attrNameLst>
                                      </p:cBhvr>
                                      <p:tavLst>
                                        <p:tav tm="0">
                                          <p:val>
                                            <p:fltVal val="0"/>
                                          </p:val>
                                        </p:tav>
                                        <p:tav tm="100000">
                                          <p:val>
                                            <p:strVal val="#ppt_w"/>
                                          </p:val>
                                        </p:tav>
                                      </p:tavLst>
                                    </p:anim>
                                    <p:anim calcmode="lin" valueType="num">
                                      <p:cBhvr>
                                        <p:cTn id="35" dur="500" fill="hold"/>
                                        <p:tgtEl>
                                          <p:spTgt spid="58"/>
                                        </p:tgtEl>
                                        <p:attrNameLst>
                                          <p:attrName>ppt_h</p:attrName>
                                        </p:attrNameLst>
                                      </p:cBhvr>
                                      <p:tavLst>
                                        <p:tav tm="0">
                                          <p:val>
                                            <p:fltVal val="0"/>
                                          </p:val>
                                        </p:tav>
                                        <p:tav tm="100000">
                                          <p:val>
                                            <p:strVal val="#ppt_h"/>
                                          </p:val>
                                        </p:tav>
                                      </p:tavLst>
                                    </p:anim>
                                    <p:animEffect transition="in" filter="fade">
                                      <p:cBhvr>
                                        <p:cTn id="36" dur="500"/>
                                        <p:tgtEl>
                                          <p:spTgt spid="58"/>
                                        </p:tgtEl>
                                      </p:cBhvr>
                                    </p:animEffect>
                                  </p:childTnLst>
                                </p:cTn>
                              </p:par>
                            </p:childTnLst>
                          </p:cTn>
                        </p:par>
                        <p:par>
                          <p:cTn id="37" fill="hold">
                            <p:stCondLst>
                              <p:cond delay="3000"/>
                            </p:stCondLst>
                            <p:childTnLst>
                              <p:par>
                                <p:cTn id="38" presetID="2" presetClass="entr" presetSubtype="3" fill="hold" grpId="0" nodeType="afterEffect">
                                  <p:stCondLst>
                                    <p:cond delay="0"/>
                                  </p:stCondLst>
                                  <p:childTnLst>
                                    <p:set>
                                      <p:cBhvr>
                                        <p:cTn id="39" dur="1" fill="hold">
                                          <p:stCondLst>
                                            <p:cond delay="0"/>
                                          </p:stCondLst>
                                        </p:cTn>
                                        <p:tgtEl>
                                          <p:spTgt spid="59"/>
                                        </p:tgtEl>
                                        <p:attrNameLst>
                                          <p:attrName>style.visibility</p:attrName>
                                        </p:attrNameLst>
                                      </p:cBhvr>
                                      <p:to>
                                        <p:strVal val="visible"/>
                                      </p:to>
                                    </p:set>
                                    <p:anim calcmode="lin" valueType="num">
                                      <p:cBhvr additive="base">
                                        <p:cTn id="40" dur="500" fill="hold"/>
                                        <p:tgtEl>
                                          <p:spTgt spid="59"/>
                                        </p:tgtEl>
                                        <p:attrNameLst>
                                          <p:attrName>ppt_x</p:attrName>
                                        </p:attrNameLst>
                                      </p:cBhvr>
                                      <p:tavLst>
                                        <p:tav tm="0">
                                          <p:val>
                                            <p:strVal val="1+#ppt_w/2"/>
                                          </p:val>
                                        </p:tav>
                                        <p:tav tm="100000">
                                          <p:val>
                                            <p:strVal val="#ppt_x"/>
                                          </p:val>
                                        </p:tav>
                                      </p:tavLst>
                                    </p:anim>
                                    <p:anim calcmode="lin" valueType="num">
                                      <p:cBhvr additive="base">
                                        <p:cTn id="41" dur="500" fill="hold"/>
                                        <p:tgtEl>
                                          <p:spTgt spid="59"/>
                                        </p:tgtEl>
                                        <p:attrNameLst>
                                          <p:attrName>ppt_y</p:attrName>
                                        </p:attrNameLst>
                                      </p:cBhvr>
                                      <p:tavLst>
                                        <p:tav tm="0">
                                          <p:val>
                                            <p:strVal val="0-#ppt_h/2"/>
                                          </p:val>
                                        </p:tav>
                                        <p:tav tm="100000">
                                          <p:val>
                                            <p:strVal val="#ppt_y"/>
                                          </p:val>
                                        </p:tav>
                                      </p:tavLst>
                                    </p:anim>
                                  </p:childTnLst>
                                </p:cTn>
                              </p:par>
                            </p:childTnLst>
                          </p:cTn>
                        </p:par>
                        <p:par>
                          <p:cTn id="42" fill="hold">
                            <p:stCondLst>
                              <p:cond delay="3500"/>
                            </p:stCondLst>
                            <p:childTnLst>
                              <p:par>
                                <p:cTn id="43" presetID="53" presetClass="entr" presetSubtype="16" fill="hold" grpId="0" nodeType="afterEffect">
                                  <p:stCondLst>
                                    <p:cond delay="0"/>
                                  </p:stCondLst>
                                  <p:childTnLst>
                                    <p:set>
                                      <p:cBhvr>
                                        <p:cTn id="44" dur="1" fill="hold">
                                          <p:stCondLst>
                                            <p:cond delay="0"/>
                                          </p:stCondLst>
                                        </p:cTn>
                                        <p:tgtEl>
                                          <p:spTgt spid="60"/>
                                        </p:tgtEl>
                                        <p:attrNameLst>
                                          <p:attrName>style.visibility</p:attrName>
                                        </p:attrNameLst>
                                      </p:cBhvr>
                                      <p:to>
                                        <p:strVal val="visible"/>
                                      </p:to>
                                    </p:set>
                                    <p:anim calcmode="lin" valueType="num">
                                      <p:cBhvr>
                                        <p:cTn id="45" dur="500" fill="hold"/>
                                        <p:tgtEl>
                                          <p:spTgt spid="60"/>
                                        </p:tgtEl>
                                        <p:attrNameLst>
                                          <p:attrName>ppt_w</p:attrName>
                                        </p:attrNameLst>
                                      </p:cBhvr>
                                      <p:tavLst>
                                        <p:tav tm="0">
                                          <p:val>
                                            <p:fltVal val="0"/>
                                          </p:val>
                                        </p:tav>
                                        <p:tav tm="100000">
                                          <p:val>
                                            <p:strVal val="#ppt_w"/>
                                          </p:val>
                                        </p:tav>
                                      </p:tavLst>
                                    </p:anim>
                                    <p:anim calcmode="lin" valueType="num">
                                      <p:cBhvr>
                                        <p:cTn id="46" dur="500" fill="hold"/>
                                        <p:tgtEl>
                                          <p:spTgt spid="60"/>
                                        </p:tgtEl>
                                        <p:attrNameLst>
                                          <p:attrName>ppt_h</p:attrName>
                                        </p:attrNameLst>
                                      </p:cBhvr>
                                      <p:tavLst>
                                        <p:tav tm="0">
                                          <p:val>
                                            <p:fltVal val="0"/>
                                          </p:val>
                                        </p:tav>
                                        <p:tav tm="100000">
                                          <p:val>
                                            <p:strVal val="#ppt_h"/>
                                          </p:val>
                                        </p:tav>
                                      </p:tavLst>
                                    </p:anim>
                                    <p:animEffect transition="in" filter="fade">
                                      <p:cBhvr>
                                        <p:cTn id="47" dur="500"/>
                                        <p:tgtEl>
                                          <p:spTgt spid="60"/>
                                        </p:tgtEl>
                                      </p:cBhvr>
                                    </p:animEffect>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67"/>
                                        </p:tgtEl>
                                        <p:attrNameLst>
                                          <p:attrName>style.visibility</p:attrName>
                                        </p:attrNameLst>
                                      </p:cBhvr>
                                      <p:to>
                                        <p:strVal val="visible"/>
                                      </p:to>
                                    </p:set>
                                    <p:anim calcmode="lin" valueType="num">
                                      <p:cBhvr>
                                        <p:cTn id="51" dur="500" fill="hold"/>
                                        <p:tgtEl>
                                          <p:spTgt spid="67"/>
                                        </p:tgtEl>
                                        <p:attrNameLst>
                                          <p:attrName>ppt_w</p:attrName>
                                        </p:attrNameLst>
                                      </p:cBhvr>
                                      <p:tavLst>
                                        <p:tav tm="0">
                                          <p:val>
                                            <p:fltVal val="0"/>
                                          </p:val>
                                        </p:tav>
                                        <p:tav tm="100000">
                                          <p:val>
                                            <p:strVal val="#ppt_w"/>
                                          </p:val>
                                        </p:tav>
                                      </p:tavLst>
                                    </p:anim>
                                    <p:anim calcmode="lin" valueType="num">
                                      <p:cBhvr>
                                        <p:cTn id="52" dur="500" fill="hold"/>
                                        <p:tgtEl>
                                          <p:spTgt spid="67"/>
                                        </p:tgtEl>
                                        <p:attrNameLst>
                                          <p:attrName>ppt_h</p:attrName>
                                        </p:attrNameLst>
                                      </p:cBhvr>
                                      <p:tavLst>
                                        <p:tav tm="0">
                                          <p:val>
                                            <p:fltVal val="0"/>
                                          </p:val>
                                        </p:tav>
                                        <p:tav tm="100000">
                                          <p:val>
                                            <p:strVal val="#ppt_h"/>
                                          </p:val>
                                        </p:tav>
                                      </p:tavLst>
                                    </p:anim>
                                    <p:animEffect transition="in" filter="fade">
                                      <p:cBhvr>
                                        <p:cTn id="53" dur="500"/>
                                        <p:tgtEl>
                                          <p:spTgt spid="67"/>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63"/>
                                        </p:tgtEl>
                                        <p:attrNameLst>
                                          <p:attrName>style.visibility</p:attrName>
                                        </p:attrNameLst>
                                      </p:cBhvr>
                                      <p:to>
                                        <p:strVal val="visible"/>
                                      </p:to>
                                    </p:set>
                                    <p:animEffect transition="in" filter="wipe(up)">
                                      <p:cBhvr>
                                        <p:cTn id="57" dur="750"/>
                                        <p:tgtEl>
                                          <p:spTgt spid="63"/>
                                        </p:tgtEl>
                                      </p:cBhvr>
                                    </p:animEffect>
                                  </p:childTnLst>
                                </p:cTn>
                              </p:par>
                            </p:childTnLst>
                          </p:cTn>
                        </p:par>
                        <p:par>
                          <p:cTn id="58" fill="hold">
                            <p:stCondLst>
                              <p:cond delay="5250"/>
                            </p:stCondLst>
                            <p:childTnLst>
                              <p:par>
                                <p:cTn id="59" presetID="53" presetClass="entr" presetSubtype="16" fill="hold" grpId="0" nodeType="afterEffect">
                                  <p:stCondLst>
                                    <p:cond delay="0"/>
                                  </p:stCondLst>
                                  <p:childTnLst>
                                    <p:set>
                                      <p:cBhvr>
                                        <p:cTn id="60" dur="1" fill="hold">
                                          <p:stCondLst>
                                            <p:cond delay="0"/>
                                          </p:stCondLst>
                                        </p:cTn>
                                        <p:tgtEl>
                                          <p:spTgt spid="68"/>
                                        </p:tgtEl>
                                        <p:attrNameLst>
                                          <p:attrName>style.visibility</p:attrName>
                                        </p:attrNameLst>
                                      </p:cBhvr>
                                      <p:to>
                                        <p:strVal val="visible"/>
                                      </p:to>
                                    </p:set>
                                    <p:anim calcmode="lin" valueType="num">
                                      <p:cBhvr>
                                        <p:cTn id="61" dur="500" fill="hold"/>
                                        <p:tgtEl>
                                          <p:spTgt spid="68"/>
                                        </p:tgtEl>
                                        <p:attrNameLst>
                                          <p:attrName>ppt_w</p:attrName>
                                        </p:attrNameLst>
                                      </p:cBhvr>
                                      <p:tavLst>
                                        <p:tav tm="0">
                                          <p:val>
                                            <p:fltVal val="0"/>
                                          </p:val>
                                        </p:tav>
                                        <p:tav tm="100000">
                                          <p:val>
                                            <p:strVal val="#ppt_w"/>
                                          </p:val>
                                        </p:tav>
                                      </p:tavLst>
                                    </p:anim>
                                    <p:anim calcmode="lin" valueType="num">
                                      <p:cBhvr>
                                        <p:cTn id="62" dur="500" fill="hold"/>
                                        <p:tgtEl>
                                          <p:spTgt spid="68"/>
                                        </p:tgtEl>
                                        <p:attrNameLst>
                                          <p:attrName>ppt_h</p:attrName>
                                        </p:attrNameLst>
                                      </p:cBhvr>
                                      <p:tavLst>
                                        <p:tav tm="0">
                                          <p:val>
                                            <p:fltVal val="0"/>
                                          </p:val>
                                        </p:tav>
                                        <p:tav tm="100000">
                                          <p:val>
                                            <p:strVal val="#ppt_h"/>
                                          </p:val>
                                        </p:tav>
                                      </p:tavLst>
                                    </p:anim>
                                    <p:animEffect transition="in" filter="fade">
                                      <p:cBhvr>
                                        <p:cTn id="63" dur="500"/>
                                        <p:tgtEl>
                                          <p:spTgt spid="68"/>
                                        </p:tgtEl>
                                      </p:cBhvr>
                                    </p:animEffect>
                                  </p:childTnLst>
                                </p:cTn>
                              </p:par>
                            </p:childTnLst>
                          </p:cTn>
                        </p:par>
                        <p:par>
                          <p:cTn id="64" fill="hold">
                            <p:stCondLst>
                              <p:cond delay="5750"/>
                            </p:stCondLst>
                            <p:childTnLst>
                              <p:par>
                                <p:cTn id="65" presetID="22" presetClass="entr" presetSubtype="1" fill="hold" grpId="0" nodeType="afterEffect">
                                  <p:stCondLst>
                                    <p:cond delay="0"/>
                                  </p:stCondLst>
                                  <p:childTnLst>
                                    <p:set>
                                      <p:cBhvr>
                                        <p:cTn id="66" dur="1" fill="hold">
                                          <p:stCondLst>
                                            <p:cond delay="0"/>
                                          </p:stCondLst>
                                        </p:cTn>
                                        <p:tgtEl>
                                          <p:spTgt spid="64"/>
                                        </p:tgtEl>
                                        <p:attrNameLst>
                                          <p:attrName>style.visibility</p:attrName>
                                        </p:attrNameLst>
                                      </p:cBhvr>
                                      <p:to>
                                        <p:strVal val="visible"/>
                                      </p:to>
                                    </p:set>
                                    <p:animEffect transition="in" filter="wipe(up)">
                                      <p:cBhvr>
                                        <p:cTn id="67" dur="750"/>
                                        <p:tgtEl>
                                          <p:spTgt spid="64"/>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69"/>
                                        </p:tgtEl>
                                        <p:attrNameLst>
                                          <p:attrName>style.visibility</p:attrName>
                                        </p:attrNameLst>
                                      </p:cBhvr>
                                      <p:to>
                                        <p:strVal val="visible"/>
                                      </p:to>
                                    </p:set>
                                    <p:anim calcmode="lin" valueType="num">
                                      <p:cBhvr>
                                        <p:cTn id="71" dur="500" fill="hold"/>
                                        <p:tgtEl>
                                          <p:spTgt spid="69"/>
                                        </p:tgtEl>
                                        <p:attrNameLst>
                                          <p:attrName>ppt_w</p:attrName>
                                        </p:attrNameLst>
                                      </p:cBhvr>
                                      <p:tavLst>
                                        <p:tav tm="0">
                                          <p:val>
                                            <p:fltVal val="0"/>
                                          </p:val>
                                        </p:tav>
                                        <p:tav tm="100000">
                                          <p:val>
                                            <p:strVal val="#ppt_w"/>
                                          </p:val>
                                        </p:tav>
                                      </p:tavLst>
                                    </p:anim>
                                    <p:anim calcmode="lin" valueType="num">
                                      <p:cBhvr>
                                        <p:cTn id="72" dur="500" fill="hold"/>
                                        <p:tgtEl>
                                          <p:spTgt spid="69"/>
                                        </p:tgtEl>
                                        <p:attrNameLst>
                                          <p:attrName>ppt_h</p:attrName>
                                        </p:attrNameLst>
                                      </p:cBhvr>
                                      <p:tavLst>
                                        <p:tav tm="0">
                                          <p:val>
                                            <p:fltVal val="0"/>
                                          </p:val>
                                        </p:tav>
                                        <p:tav tm="100000">
                                          <p:val>
                                            <p:strVal val="#ppt_h"/>
                                          </p:val>
                                        </p:tav>
                                      </p:tavLst>
                                    </p:anim>
                                    <p:animEffect transition="in" filter="fade">
                                      <p:cBhvr>
                                        <p:cTn id="73" dur="500"/>
                                        <p:tgtEl>
                                          <p:spTgt spid="69"/>
                                        </p:tgtEl>
                                      </p:cBhvr>
                                    </p:animEffect>
                                  </p:childTnLst>
                                </p:cTn>
                              </p:par>
                            </p:childTnLst>
                          </p:cTn>
                        </p:par>
                        <p:par>
                          <p:cTn id="74" fill="hold">
                            <p:stCondLst>
                              <p:cond delay="7000"/>
                            </p:stCondLst>
                            <p:childTnLst>
                              <p:par>
                                <p:cTn id="75" presetID="22" presetClass="entr" presetSubtype="1" fill="hold" grpId="0" nodeType="afterEffect">
                                  <p:stCondLst>
                                    <p:cond delay="0"/>
                                  </p:stCondLst>
                                  <p:childTnLst>
                                    <p:set>
                                      <p:cBhvr>
                                        <p:cTn id="76" dur="1" fill="hold">
                                          <p:stCondLst>
                                            <p:cond delay="0"/>
                                          </p:stCondLst>
                                        </p:cTn>
                                        <p:tgtEl>
                                          <p:spTgt spid="65"/>
                                        </p:tgtEl>
                                        <p:attrNameLst>
                                          <p:attrName>style.visibility</p:attrName>
                                        </p:attrNameLst>
                                      </p:cBhvr>
                                      <p:to>
                                        <p:strVal val="visible"/>
                                      </p:to>
                                    </p:set>
                                    <p:animEffect transition="in" filter="wipe(up)">
                                      <p:cBhvr>
                                        <p:cTn id="77" dur="750"/>
                                        <p:tgtEl>
                                          <p:spTgt spid="65"/>
                                        </p:tgtEl>
                                      </p:cBhvr>
                                    </p:animEffect>
                                  </p:childTnLst>
                                </p:cTn>
                              </p:par>
                            </p:childTnLst>
                          </p:cTn>
                        </p:par>
                        <p:par>
                          <p:cTn id="78" fill="hold">
                            <p:stCondLst>
                              <p:cond delay="7750"/>
                            </p:stCondLst>
                            <p:childTnLst>
                              <p:par>
                                <p:cTn id="79" presetID="53" presetClass="entr" presetSubtype="16" fill="hold" grpId="0" nodeType="afterEffect">
                                  <p:stCondLst>
                                    <p:cond delay="0"/>
                                  </p:stCondLst>
                                  <p:childTnLst>
                                    <p:set>
                                      <p:cBhvr>
                                        <p:cTn id="80" dur="1" fill="hold">
                                          <p:stCondLst>
                                            <p:cond delay="0"/>
                                          </p:stCondLst>
                                        </p:cTn>
                                        <p:tgtEl>
                                          <p:spTgt spid="70"/>
                                        </p:tgtEl>
                                        <p:attrNameLst>
                                          <p:attrName>style.visibility</p:attrName>
                                        </p:attrNameLst>
                                      </p:cBhvr>
                                      <p:to>
                                        <p:strVal val="visible"/>
                                      </p:to>
                                    </p:set>
                                    <p:anim calcmode="lin" valueType="num">
                                      <p:cBhvr>
                                        <p:cTn id="81" dur="500" fill="hold"/>
                                        <p:tgtEl>
                                          <p:spTgt spid="70"/>
                                        </p:tgtEl>
                                        <p:attrNameLst>
                                          <p:attrName>ppt_w</p:attrName>
                                        </p:attrNameLst>
                                      </p:cBhvr>
                                      <p:tavLst>
                                        <p:tav tm="0">
                                          <p:val>
                                            <p:fltVal val="0"/>
                                          </p:val>
                                        </p:tav>
                                        <p:tav tm="100000">
                                          <p:val>
                                            <p:strVal val="#ppt_w"/>
                                          </p:val>
                                        </p:tav>
                                      </p:tavLst>
                                    </p:anim>
                                    <p:anim calcmode="lin" valueType="num">
                                      <p:cBhvr>
                                        <p:cTn id="82" dur="500" fill="hold"/>
                                        <p:tgtEl>
                                          <p:spTgt spid="70"/>
                                        </p:tgtEl>
                                        <p:attrNameLst>
                                          <p:attrName>ppt_h</p:attrName>
                                        </p:attrNameLst>
                                      </p:cBhvr>
                                      <p:tavLst>
                                        <p:tav tm="0">
                                          <p:val>
                                            <p:fltVal val="0"/>
                                          </p:val>
                                        </p:tav>
                                        <p:tav tm="100000">
                                          <p:val>
                                            <p:strVal val="#ppt_h"/>
                                          </p:val>
                                        </p:tav>
                                      </p:tavLst>
                                    </p:anim>
                                    <p:animEffect transition="in" filter="fade">
                                      <p:cBhvr>
                                        <p:cTn id="83" dur="500"/>
                                        <p:tgtEl>
                                          <p:spTgt spid="70"/>
                                        </p:tgtEl>
                                      </p:cBhvr>
                                    </p:animEffect>
                                  </p:childTnLst>
                                </p:cTn>
                              </p:par>
                            </p:childTnLst>
                          </p:cTn>
                        </p:par>
                        <p:par>
                          <p:cTn id="84" fill="hold">
                            <p:stCondLst>
                              <p:cond delay="8250"/>
                            </p:stCondLst>
                            <p:childTnLst>
                              <p:par>
                                <p:cTn id="85" presetID="22" presetClass="entr" presetSubtype="1" fill="hold" grpId="0" nodeType="afterEffect">
                                  <p:stCondLst>
                                    <p:cond delay="0"/>
                                  </p:stCondLst>
                                  <p:childTnLst>
                                    <p:set>
                                      <p:cBhvr>
                                        <p:cTn id="86" dur="1" fill="hold">
                                          <p:stCondLst>
                                            <p:cond delay="0"/>
                                          </p:stCondLst>
                                        </p:cTn>
                                        <p:tgtEl>
                                          <p:spTgt spid="66"/>
                                        </p:tgtEl>
                                        <p:attrNameLst>
                                          <p:attrName>style.visibility</p:attrName>
                                        </p:attrNameLst>
                                      </p:cBhvr>
                                      <p:to>
                                        <p:strVal val="visible"/>
                                      </p:to>
                                    </p:set>
                                    <p:animEffect transition="in" filter="wipe(up)">
                                      <p:cBhvr>
                                        <p:cTn id="87" dur="75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p:bldP spid="53" grpId="0" animBg="1"/>
      <p:bldP spid="58" grpId="0"/>
      <p:bldP spid="59" grpId="0" animBg="1"/>
      <p:bldP spid="60" grpId="0"/>
      <p:bldP spid="61" grpId="0" animBg="1"/>
      <p:bldP spid="62" grpId="0"/>
      <p:bldP spid="63" grpId="0"/>
      <p:bldP spid="64" grpId="0"/>
      <p:bldP spid="65" grpId="0"/>
      <p:bldP spid="66" grpId="0"/>
      <p:bldP spid="67" grpId="0" animBg="1"/>
      <p:bldP spid="68" grpId="0" animBg="1"/>
      <p:bldP spid="69" grpId="0" animBg="1"/>
      <p:bldP spid="70" grpId="0"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Puzzle Infographic</a:t>
            </a:r>
            <a:endParaRPr lang="en-US" dirty="0"/>
          </a:p>
        </p:txBody>
      </p:sp>
      <p:sp>
        <p:nvSpPr>
          <p:cNvPr id="3" name="Text Placeholder 2"/>
          <p:cNvSpPr>
            <a:spLocks noGrp="1"/>
          </p:cNvSpPr>
          <p:nvPr>
            <p:ph type="body" sz="half" idx="2"/>
          </p:nvPr>
        </p:nvSpPr>
        <p:spPr/>
        <p:txBody>
          <a:bodyPr/>
          <a:lstStyle/>
          <a:p>
            <a:r>
              <a:rPr lang="en-US" smtClean="0"/>
              <a:t>Puzzle Infographic</a:t>
            </a:r>
            <a:endParaRPr lang="en-US" dirty="0"/>
          </a:p>
        </p:txBody>
      </p:sp>
      <p:sp>
        <p:nvSpPr>
          <p:cNvPr id="45" name="Freeform 5"/>
          <p:cNvSpPr>
            <a:spLocks/>
          </p:cNvSpPr>
          <p:nvPr/>
        </p:nvSpPr>
        <p:spPr bwMode="auto">
          <a:xfrm>
            <a:off x="4008438" y="2318785"/>
            <a:ext cx="1035050" cy="1485900"/>
          </a:xfrm>
          <a:custGeom>
            <a:avLst/>
            <a:gdLst/>
            <a:ahLst/>
            <a:cxnLst>
              <a:cxn ang="0">
                <a:pos x="224" y="205"/>
              </a:cxn>
              <a:cxn ang="0">
                <a:pos x="207" y="229"/>
              </a:cxn>
              <a:cxn ang="0">
                <a:pos x="201" y="220"/>
              </a:cxn>
              <a:cxn ang="0">
                <a:pos x="179" y="211"/>
              </a:cxn>
              <a:cxn ang="0">
                <a:pos x="156" y="220"/>
              </a:cxn>
              <a:cxn ang="0">
                <a:pos x="147" y="243"/>
              </a:cxn>
              <a:cxn ang="0">
                <a:pos x="156" y="265"/>
              </a:cxn>
              <a:cxn ang="0">
                <a:pos x="175" y="275"/>
              </a:cxn>
              <a:cxn ang="0">
                <a:pos x="141" y="322"/>
              </a:cxn>
              <a:cxn ang="0">
                <a:pos x="122" y="283"/>
              </a:cxn>
              <a:cxn ang="0">
                <a:pos x="102" y="322"/>
              </a:cxn>
              <a:cxn ang="0">
                <a:pos x="63" y="269"/>
              </a:cxn>
              <a:cxn ang="0">
                <a:pos x="54" y="283"/>
              </a:cxn>
              <a:cxn ang="0">
                <a:pos x="32" y="293"/>
              </a:cxn>
              <a:cxn ang="0">
                <a:pos x="9" y="283"/>
              </a:cxn>
              <a:cxn ang="0">
                <a:pos x="0" y="261"/>
              </a:cxn>
              <a:cxn ang="0">
                <a:pos x="9" y="238"/>
              </a:cxn>
              <a:cxn ang="0">
                <a:pos x="32" y="229"/>
              </a:cxn>
              <a:cxn ang="0">
                <a:pos x="33" y="229"/>
              </a:cxn>
              <a:cxn ang="0">
                <a:pos x="15" y="205"/>
              </a:cxn>
              <a:cxn ang="0">
                <a:pos x="122" y="0"/>
              </a:cxn>
              <a:cxn ang="0">
                <a:pos x="224" y="205"/>
              </a:cxn>
            </a:cxnLst>
            <a:rect l="0" t="0" r="r" b="b"/>
            <a:pathLst>
              <a:path w="224" h="322">
                <a:moveTo>
                  <a:pt x="224" y="205"/>
                </a:moveTo>
                <a:cubicBezTo>
                  <a:pt x="207" y="229"/>
                  <a:pt x="207" y="229"/>
                  <a:pt x="207" y="229"/>
                </a:cubicBezTo>
                <a:cubicBezTo>
                  <a:pt x="206" y="226"/>
                  <a:pt x="204" y="223"/>
                  <a:pt x="201" y="220"/>
                </a:cubicBezTo>
                <a:cubicBezTo>
                  <a:pt x="195" y="214"/>
                  <a:pt x="188" y="211"/>
                  <a:pt x="179" y="211"/>
                </a:cubicBezTo>
                <a:cubicBezTo>
                  <a:pt x="170" y="211"/>
                  <a:pt x="163" y="214"/>
                  <a:pt x="156" y="220"/>
                </a:cubicBezTo>
                <a:cubicBezTo>
                  <a:pt x="150" y="227"/>
                  <a:pt x="147" y="234"/>
                  <a:pt x="147" y="243"/>
                </a:cubicBezTo>
                <a:cubicBezTo>
                  <a:pt x="147" y="252"/>
                  <a:pt x="150" y="259"/>
                  <a:pt x="156" y="265"/>
                </a:cubicBezTo>
                <a:cubicBezTo>
                  <a:pt x="162" y="271"/>
                  <a:pt x="168" y="274"/>
                  <a:pt x="175" y="275"/>
                </a:cubicBezTo>
                <a:cubicBezTo>
                  <a:pt x="141" y="322"/>
                  <a:pt x="141" y="322"/>
                  <a:pt x="141" y="322"/>
                </a:cubicBezTo>
                <a:cubicBezTo>
                  <a:pt x="122" y="283"/>
                  <a:pt x="122" y="283"/>
                  <a:pt x="122" y="283"/>
                </a:cubicBezTo>
                <a:cubicBezTo>
                  <a:pt x="102" y="322"/>
                  <a:pt x="102" y="322"/>
                  <a:pt x="102" y="322"/>
                </a:cubicBezTo>
                <a:cubicBezTo>
                  <a:pt x="63" y="269"/>
                  <a:pt x="63" y="269"/>
                  <a:pt x="63" y="269"/>
                </a:cubicBezTo>
                <a:cubicBezTo>
                  <a:pt x="61" y="275"/>
                  <a:pt x="58" y="279"/>
                  <a:pt x="54" y="283"/>
                </a:cubicBezTo>
                <a:cubicBezTo>
                  <a:pt x="48" y="290"/>
                  <a:pt x="41" y="293"/>
                  <a:pt x="32" y="293"/>
                </a:cubicBezTo>
                <a:cubicBezTo>
                  <a:pt x="23" y="293"/>
                  <a:pt x="15" y="290"/>
                  <a:pt x="9" y="283"/>
                </a:cubicBezTo>
                <a:cubicBezTo>
                  <a:pt x="3" y="277"/>
                  <a:pt x="0" y="270"/>
                  <a:pt x="0" y="261"/>
                </a:cubicBezTo>
                <a:cubicBezTo>
                  <a:pt x="0" y="252"/>
                  <a:pt x="3" y="245"/>
                  <a:pt x="9" y="238"/>
                </a:cubicBezTo>
                <a:cubicBezTo>
                  <a:pt x="15" y="232"/>
                  <a:pt x="23" y="229"/>
                  <a:pt x="32" y="229"/>
                </a:cubicBezTo>
                <a:cubicBezTo>
                  <a:pt x="32" y="229"/>
                  <a:pt x="32" y="229"/>
                  <a:pt x="33" y="229"/>
                </a:cubicBezTo>
                <a:cubicBezTo>
                  <a:pt x="15" y="205"/>
                  <a:pt x="15" y="205"/>
                  <a:pt x="15" y="205"/>
                </a:cubicBezTo>
                <a:cubicBezTo>
                  <a:pt x="122" y="0"/>
                  <a:pt x="122" y="0"/>
                  <a:pt x="122" y="0"/>
                </a:cubicBezTo>
                <a:lnTo>
                  <a:pt x="224" y="205"/>
                </a:lnTo>
                <a:close/>
              </a:path>
            </a:pathLst>
          </a:custGeom>
          <a:solidFill>
            <a:schemeClr val="accent2"/>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7" name="Freeform 6"/>
          <p:cNvSpPr>
            <a:spLocks/>
          </p:cNvSpPr>
          <p:nvPr/>
        </p:nvSpPr>
        <p:spPr bwMode="auto">
          <a:xfrm>
            <a:off x="3025776" y="3264935"/>
            <a:ext cx="1454150" cy="1065213"/>
          </a:xfrm>
          <a:custGeom>
            <a:avLst/>
            <a:gdLst/>
            <a:ahLst/>
            <a:cxnLst>
              <a:cxn ang="0">
                <a:pos x="315" y="117"/>
              </a:cxn>
              <a:cxn ang="0">
                <a:pos x="272" y="124"/>
              </a:cxn>
              <a:cxn ang="0">
                <a:pos x="303" y="156"/>
              </a:cxn>
              <a:cxn ang="0">
                <a:pos x="245" y="176"/>
              </a:cxn>
              <a:cxn ang="0">
                <a:pos x="245" y="176"/>
              </a:cxn>
              <a:cxn ang="0">
                <a:pos x="255" y="199"/>
              </a:cxn>
              <a:cxn ang="0">
                <a:pos x="245" y="221"/>
              </a:cxn>
              <a:cxn ang="0">
                <a:pos x="223" y="231"/>
              </a:cxn>
              <a:cxn ang="0">
                <a:pos x="200" y="221"/>
              </a:cxn>
              <a:cxn ang="0">
                <a:pos x="191" y="199"/>
              </a:cxn>
              <a:cxn ang="0">
                <a:pos x="191" y="195"/>
              </a:cxn>
              <a:cxn ang="0">
                <a:pos x="166" y="204"/>
              </a:cxn>
              <a:cxn ang="0">
                <a:pos x="0" y="36"/>
              </a:cxn>
              <a:cxn ang="0">
                <a:pos x="228" y="0"/>
              </a:cxn>
              <a:cxn ang="0">
                <a:pos x="246" y="24"/>
              </a:cxn>
              <a:cxn ang="0">
                <a:pos x="245" y="24"/>
              </a:cxn>
              <a:cxn ang="0">
                <a:pos x="222" y="33"/>
              </a:cxn>
              <a:cxn ang="0">
                <a:pos x="213" y="56"/>
              </a:cxn>
              <a:cxn ang="0">
                <a:pos x="222" y="78"/>
              </a:cxn>
              <a:cxn ang="0">
                <a:pos x="245" y="88"/>
              </a:cxn>
              <a:cxn ang="0">
                <a:pos x="267" y="78"/>
              </a:cxn>
              <a:cxn ang="0">
                <a:pos x="276" y="64"/>
              </a:cxn>
              <a:cxn ang="0">
                <a:pos x="315" y="117"/>
              </a:cxn>
            </a:cxnLst>
            <a:rect l="0" t="0" r="r" b="b"/>
            <a:pathLst>
              <a:path w="315" h="231">
                <a:moveTo>
                  <a:pt x="315" y="117"/>
                </a:moveTo>
                <a:cubicBezTo>
                  <a:pt x="272" y="124"/>
                  <a:pt x="272" y="124"/>
                  <a:pt x="272" y="124"/>
                </a:cubicBezTo>
                <a:cubicBezTo>
                  <a:pt x="303" y="156"/>
                  <a:pt x="303" y="156"/>
                  <a:pt x="303" y="156"/>
                </a:cubicBezTo>
                <a:cubicBezTo>
                  <a:pt x="245" y="176"/>
                  <a:pt x="245" y="176"/>
                  <a:pt x="245" y="176"/>
                </a:cubicBezTo>
                <a:cubicBezTo>
                  <a:pt x="245" y="176"/>
                  <a:pt x="245" y="176"/>
                  <a:pt x="245" y="176"/>
                </a:cubicBezTo>
                <a:cubicBezTo>
                  <a:pt x="251" y="182"/>
                  <a:pt x="255" y="190"/>
                  <a:pt x="255" y="199"/>
                </a:cubicBezTo>
                <a:cubicBezTo>
                  <a:pt x="255" y="208"/>
                  <a:pt x="251" y="215"/>
                  <a:pt x="245" y="221"/>
                </a:cubicBezTo>
                <a:cubicBezTo>
                  <a:pt x="239" y="227"/>
                  <a:pt x="232" y="231"/>
                  <a:pt x="223" y="231"/>
                </a:cubicBezTo>
                <a:cubicBezTo>
                  <a:pt x="214" y="231"/>
                  <a:pt x="206" y="227"/>
                  <a:pt x="200" y="221"/>
                </a:cubicBezTo>
                <a:cubicBezTo>
                  <a:pt x="194" y="215"/>
                  <a:pt x="191" y="208"/>
                  <a:pt x="191" y="199"/>
                </a:cubicBezTo>
                <a:cubicBezTo>
                  <a:pt x="191" y="198"/>
                  <a:pt x="191" y="196"/>
                  <a:pt x="191" y="195"/>
                </a:cubicBezTo>
                <a:cubicBezTo>
                  <a:pt x="166" y="204"/>
                  <a:pt x="166" y="204"/>
                  <a:pt x="166" y="204"/>
                </a:cubicBezTo>
                <a:cubicBezTo>
                  <a:pt x="0" y="36"/>
                  <a:pt x="0" y="36"/>
                  <a:pt x="0" y="36"/>
                </a:cubicBezTo>
                <a:cubicBezTo>
                  <a:pt x="228" y="0"/>
                  <a:pt x="228" y="0"/>
                  <a:pt x="228" y="0"/>
                </a:cubicBezTo>
                <a:cubicBezTo>
                  <a:pt x="246" y="24"/>
                  <a:pt x="246" y="24"/>
                  <a:pt x="246" y="24"/>
                </a:cubicBezTo>
                <a:cubicBezTo>
                  <a:pt x="245" y="24"/>
                  <a:pt x="245" y="24"/>
                  <a:pt x="245" y="24"/>
                </a:cubicBezTo>
                <a:cubicBezTo>
                  <a:pt x="236" y="24"/>
                  <a:pt x="228" y="27"/>
                  <a:pt x="222" y="33"/>
                </a:cubicBezTo>
                <a:cubicBezTo>
                  <a:pt x="216" y="40"/>
                  <a:pt x="213" y="47"/>
                  <a:pt x="213" y="56"/>
                </a:cubicBezTo>
                <a:cubicBezTo>
                  <a:pt x="213" y="65"/>
                  <a:pt x="216" y="72"/>
                  <a:pt x="222" y="78"/>
                </a:cubicBezTo>
                <a:cubicBezTo>
                  <a:pt x="228" y="85"/>
                  <a:pt x="236" y="88"/>
                  <a:pt x="245" y="88"/>
                </a:cubicBezTo>
                <a:cubicBezTo>
                  <a:pt x="254" y="88"/>
                  <a:pt x="261" y="85"/>
                  <a:pt x="267" y="78"/>
                </a:cubicBezTo>
                <a:cubicBezTo>
                  <a:pt x="271" y="74"/>
                  <a:pt x="274" y="70"/>
                  <a:pt x="276" y="64"/>
                </a:cubicBezTo>
                <a:lnTo>
                  <a:pt x="315" y="117"/>
                </a:lnTo>
                <a:close/>
              </a:path>
            </a:pathLst>
          </a:custGeom>
          <a:solidFill>
            <a:schemeClr val="accent1"/>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8" name="Freeform 7"/>
          <p:cNvSpPr>
            <a:spLocks/>
          </p:cNvSpPr>
          <p:nvPr/>
        </p:nvSpPr>
        <p:spPr bwMode="auto">
          <a:xfrm>
            <a:off x="3551238" y="3984074"/>
            <a:ext cx="1238250" cy="1357313"/>
          </a:xfrm>
          <a:custGeom>
            <a:avLst/>
            <a:gdLst/>
            <a:ahLst/>
            <a:cxnLst>
              <a:cxn ang="0">
                <a:pos x="189" y="0"/>
              </a:cxn>
              <a:cxn ang="0">
                <a:pos x="179" y="46"/>
              </a:cxn>
              <a:cxn ang="0">
                <a:pos x="221" y="24"/>
              </a:cxn>
              <a:cxn ang="0">
                <a:pos x="219" y="89"/>
              </a:cxn>
              <a:cxn ang="0">
                <a:pos x="236" y="84"/>
              </a:cxn>
              <a:cxn ang="0">
                <a:pos x="258" y="93"/>
              </a:cxn>
              <a:cxn ang="0">
                <a:pos x="268" y="116"/>
              </a:cxn>
              <a:cxn ang="0">
                <a:pos x="258" y="138"/>
              </a:cxn>
              <a:cxn ang="0">
                <a:pos x="236" y="148"/>
              </a:cxn>
              <a:cxn ang="0">
                <a:pos x="218" y="142"/>
              </a:cxn>
              <a:cxn ang="0">
                <a:pos x="218" y="176"/>
              </a:cxn>
              <a:cxn ang="0">
                <a:pos x="0" y="294"/>
              </a:cxn>
              <a:cxn ang="0">
                <a:pos x="52" y="48"/>
              </a:cxn>
              <a:cxn ang="0">
                <a:pos x="77" y="39"/>
              </a:cxn>
              <a:cxn ang="0">
                <a:pos x="77" y="43"/>
              </a:cxn>
              <a:cxn ang="0">
                <a:pos x="86" y="65"/>
              </a:cxn>
              <a:cxn ang="0">
                <a:pos x="109" y="75"/>
              </a:cxn>
              <a:cxn ang="0">
                <a:pos x="131" y="65"/>
              </a:cxn>
              <a:cxn ang="0">
                <a:pos x="141" y="43"/>
              </a:cxn>
              <a:cxn ang="0">
                <a:pos x="131" y="20"/>
              </a:cxn>
              <a:cxn ang="0">
                <a:pos x="131" y="20"/>
              </a:cxn>
              <a:cxn ang="0">
                <a:pos x="189" y="0"/>
              </a:cxn>
            </a:cxnLst>
            <a:rect l="0" t="0" r="r" b="b"/>
            <a:pathLst>
              <a:path w="268" h="294">
                <a:moveTo>
                  <a:pt x="189" y="0"/>
                </a:moveTo>
                <a:cubicBezTo>
                  <a:pt x="179" y="46"/>
                  <a:pt x="179" y="46"/>
                  <a:pt x="179" y="46"/>
                </a:cubicBezTo>
                <a:cubicBezTo>
                  <a:pt x="221" y="24"/>
                  <a:pt x="221" y="24"/>
                  <a:pt x="221" y="24"/>
                </a:cubicBezTo>
                <a:cubicBezTo>
                  <a:pt x="219" y="89"/>
                  <a:pt x="219" y="89"/>
                  <a:pt x="219" y="89"/>
                </a:cubicBezTo>
                <a:cubicBezTo>
                  <a:pt x="224" y="86"/>
                  <a:pt x="230" y="84"/>
                  <a:pt x="236" y="84"/>
                </a:cubicBezTo>
                <a:cubicBezTo>
                  <a:pt x="245" y="84"/>
                  <a:pt x="252" y="87"/>
                  <a:pt x="258" y="93"/>
                </a:cubicBezTo>
                <a:cubicBezTo>
                  <a:pt x="265" y="99"/>
                  <a:pt x="268" y="107"/>
                  <a:pt x="268" y="116"/>
                </a:cubicBezTo>
                <a:cubicBezTo>
                  <a:pt x="268" y="125"/>
                  <a:pt x="265" y="132"/>
                  <a:pt x="258" y="138"/>
                </a:cubicBezTo>
                <a:cubicBezTo>
                  <a:pt x="252" y="144"/>
                  <a:pt x="245" y="148"/>
                  <a:pt x="236" y="148"/>
                </a:cubicBezTo>
                <a:cubicBezTo>
                  <a:pt x="229" y="148"/>
                  <a:pt x="224" y="146"/>
                  <a:pt x="218" y="142"/>
                </a:cubicBezTo>
                <a:cubicBezTo>
                  <a:pt x="218" y="176"/>
                  <a:pt x="218" y="176"/>
                  <a:pt x="218" y="176"/>
                </a:cubicBezTo>
                <a:cubicBezTo>
                  <a:pt x="0" y="294"/>
                  <a:pt x="0" y="294"/>
                  <a:pt x="0" y="294"/>
                </a:cubicBezTo>
                <a:cubicBezTo>
                  <a:pt x="52" y="48"/>
                  <a:pt x="52" y="48"/>
                  <a:pt x="52" y="48"/>
                </a:cubicBezTo>
                <a:cubicBezTo>
                  <a:pt x="77" y="39"/>
                  <a:pt x="77" y="39"/>
                  <a:pt x="77" y="39"/>
                </a:cubicBezTo>
                <a:cubicBezTo>
                  <a:pt x="77" y="40"/>
                  <a:pt x="77" y="42"/>
                  <a:pt x="77" y="43"/>
                </a:cubicBezTo>
                <a:cubicBezTo>
                  <a:pt x="77" y="52"/>
                  <a:pt x="80" y="59"/>
                  <a:pt x="86" y="65"/>
                </a:cubicBezTo>
                <a:cubicBezTo>
                  <a:pt x="92" y="71"/>
                  <a:pt x="100" y="75"/>
                  <a:pt x="109" y="75"/>
                </a:cubicBezTo>
                <a:cubicBezTo>
                  <a:pt x="118" y="75"/>
                  <a:pt x="125" y="71"/>
                  <a:pt x="131" y="65"/>
                </a:cubicBezTo>
                <a:cubicBezTo>
                  <a:pt x="137" y="59"/>
                  <a:pt x="141" y="52"/>
                  <a:pt x="141" y="43"/>
                </a:cubicBezTo>
                <a:cubicBezTo>
                  <a:pt x="141" y="34"/>
                  <a:pt x="137" y="26"/>
                  <a:pt x="131" y="20"/>
                </a:cubicBezTo>
                <a:cubicBezTo>
                  <a:pt x="131" y="20"/>
                  <a:pt x="131" y="20"/>
                  <a:pt x="131" y="20"/>
                </a:cubicBezTo>
                <a:lnTo>
                  <a:pt x="189" y="0"/>
                </a:lnTo>
                <a:close/>
              </a:path>
            </a:pathLst>
          </a:custGeom>
          <a:solidFill>
            <a:schemeClr val="accent6"/>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9" name="Freeform 8"/>
          <p:cNvSpPr>
            <a:spLocks/>
          </p:cNvSpPr>
          <p:nvPr/>
        </p:nvSpPr>
        <p:spPr bwMode="auto">
          <a:xfrm>
            <a:off x="4557717" y="3925337"/>
            <a:ext cx="1020763" cy="1406525"/>
          </a:xfrm>
          <a:custGeom>
            <a:avLst/>
            <a:gdLst/>
            <a:ahLst/>
            <a:cxnLst>
              <a:cxn ang="0">
                <a:pos x="3" y="37"/>
              </a:cxn>
              <a:cxn ang="0">
                <a:pos x="44" y="59"/>
              </a:cxn>
              <a:cxn ang="0">
                <a:pos x="35" y="12"/>
              </a:cxn>
              <a:cxn ang="0">
                <a:pos x="94" y="32"/>
              </a:cxn>
              <a:cxn ang="0">
                <a:pos x="94" y="32"/>
              </a:cxn>
              <a:cxn ang="0">
                <a:pos x="103" y="9"/>
              </a:cxn>
              <a:cxn ang="0">
                <a:pos x="126" y="0"/>
              </a:cxn>
              <a:cxn ang="0">
                <a:pos x="148" y="9"/>
              </a:cxn>
              <a:cxn ang="0">
                <a:pos x="158" y="32"/>
              </a:cxn>
              <a:cxn ang="0">
                <a:pos x="151" y="51"/>
              </a:cxn>
              <a:cxn ang="0">
                <a:pos x="173" y="59"/>
              </a:cxn>
              <a:cxn ang="0">
                <a:pos x="174" y="59"/>
              </a:cxn>
              <a:cxn ang="0">
                <a:pos x="221" y="304"/>
              </a:cxn>
              <a:cxn ang="0">
                <a:pos x="220" y="305"/>
              </a:cxn>
              <a:cxn ang="0">
                <a:pos x="0" y="189"/>
              </a:cxn>
              <a:cxn ang="0">
                <a:pos x="0" y="155"/>
              </a:cxn>
              <a:cxn ang="0">
                <a:pos x="18" y="161"/>
              </a:cxn>
              <a:cxn ang="0">
                <a:pos x="40" y="151"/>
              </a:cxn>
              <a:cxn ang="0">
                <a:pos x="50" y="129"/>
              </a:cxn>
              <a:cxn ang="0">
                <a:pos x="40" y="106"/>
              </a:cxn>
              <a:cxn ang="0">
                <a:pos x="18" y="97"/>
              </a:cxn>
              <a:cxn ang="0">
                <a:pos x="1" y="102"/>
              </a:cxn>
              <a:cxn ang="0">
                <a:pos x="3" y="37"/>
              </a:cxn>
            </a:cxnLst>
            <a:rect l="0" t="0" r="r" b="b"/>
            <a:pathLst>
              <a:path w="221" h="305">
                <a:moveTo>
                  <a:pt x="3" y="37"/>
                </a:moveTo>
                <a:cubicBezTo>
                  <a:pt x="44" y="59"/>
                  <a:pt x="44" y="59"/>
                  <a:pt x="44" y="59"/>
                </a:cubicBezTo>
                <a:cubicBezTo>
                  <a:pt x="35" y="12"/>
                  <a:pt x="35" y="12"/>
                  <a:pt x="35" y="12"/>
                </a:cubicBezTo>
                <a:cubicBezTo>
                  <a:pt x="94" y="32"/>
                  <a:pt x="94" y="32"/>
                  <a:pt x="94" y="32"/>
                </a:cubicBezTo>
                <a:cubicBezTo>
                  <a:pt x="94" y="32"/>
                  <a:pt x="94" y="32"/>
                  <a:pt x="94" y="32"/>
                </a:cubicBezTo>
                <a:cubicBezTo>
                  <a:pt x="94" y="23"/>
                  <a:pt x="97" y="15"/>
                  <a:pt x="103" y="9"/>
                </a:cubicBezTo>
                <a:cubicBezTo>
                  <a:pt x="110" y="3"/>
                  <a:pt x="117" y="0"/>
                  <a:pt x="126" y="0"/>
                </a:cubicBezTo>
                <a:cubicBezTo>
                  <a:pt x="135" y="0"/>
                  <a:pt x="142" y="3"/>
                  <a:pt x="148" y="9"/>
                </a:cubicBezTo>
                <a:cubicBezTo>
                  <a:pt x="155" y="15"/>
                  <a:pt x="158" y="23"/>
                  <a:pt x="158" y="32"/>
                </a:cubicBezTo>
                <a:cubicBezTo>
                  <a:pt x="158" y="39"/>
                  <a:pt x="155" y="46"/>
                  <a:pt x="151" y="51"/>
                </a:cubicBezTo>
                <a:cubicBezTo>
                  <a:pt x="173" y="59"/>
                  <a:pt x="173" y="59"/>
                  <a:pt x="173" y="59"/>
                </a:cubicBezTo>
                <a:cubicBezTo>
                  <a:pt x="174" y="59"/>
                  <a:pt x="174" y="59"/>
                  <a:pt x="174" y="59"/>
                </a:cubicBezTo>
                <a:cubicBezTo>
                  <a:pt x="221" y="304"/>
                  <a:pt x="221" y="304"/>
                  <a:pt x="221" y="304"/>
                </a:cubicBezTo>
                <a:cubicBezTo>
                  <a:pt x="220" y="305"/>
                  <a:pt x="220" y="305"/>
                  <a:pt x="220" y="305"/>
                </a:cubicBezTo>
                <a:cubicBezTo>
                  <a:pt x="0" y="189"/>
                  <a:pt x="0" y="189"/>
                  <a:pt x="0" y="189"/>
                </a:cubicBezTo>
                <a:cubicBezTo>
                  <a:pt x="0" y="155"/>
                  <a:pt x="0" y="155"/>
                  <a:pt x="0" y="155"/>
                </a:cubicBezTo>
                <a:cubicBezTo>
                  <a:pt x="6" y="159"/>
                  <a:pt x="11" y="161"/>
                  <a:pt x="18" y="161"/>
                </a:cubicBezTo>
                <a:cubicBezTo>
                  <a:pt x="27" y="161"/>
                  <a:pt x="34" y="157"/>
                  <a:pt x="40" y="151"/>
                </a:cubicBezTo>
                <a:cubicBezTo>
                  <a:pt x="47" y="145"/>
                  <a:pt x="50" y="138"/>
                  <a:pt x="50" y="129"/>
                </a:cubicBezTo>
                <a:cubicBezTo>
                  <a:pt x="50" y="120"/>
                  <a:pt x="47" y="112"/>
                  <a:pt x="40" y="106"/>
                </a:cubicBezTo>
                <a:cubicBezTo>
                  <a:pt x="34" y="100"/>
                  <a:pt x="27" y="97"/>
                  <a:pt x="18" y="97"/>
                </a:cubicBezTo>
                <a:cubicBezTo>
                  <a:pt x="12" y="97"/>
                  <a:pt x="6" y="99"/>
                  <a:pt x="1" y="102"/>
                </a:cubicBezTo>
                <a:lnTo>
                  <a:pt x="3" y="37"/>
                </a:lnTo>
                <a:close/>
              </a:path>
            </a:pathLst>
          </a:custGeom>
          <a:solidFill>
            <a:schemeClr val="accent4"/>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9"/>
          <p:cNvSpPr>
            <a:spLocks/>
          </p:cNvSpPr>
          <p:nvPr/>
        </p:nvSpPr>
        <p:spPr bwMode="auto">
          <a:xfrm>
            <a:off x="4659313" y="3264935"/>
            <a:ext cx="1468438" cy="931863"/>
          </a:xfrm>
          <a:custGeom>
            <a:avLst/>
            <a:gdLst/>
            <a:ahLst/>
            <a:cxnLst>
              <a:cxn ang="0">
                <a:pos x="13" y="155"/>
              </a:cxn>
              <a:cxn ang="0">
                <a:pos x="45" y="124"/>
              </a:cxn>
              <a:cxn ang="0">
                <a:pos x="0" y="117"/>
              </a:cxn>
              <a:cxn ang="0">
                <a:pos x="34" y="70"/>
              </a:cxn>
              <a:cxn ang="0">
                <a:pos x="15" y="60"/>
              </a:cxn>
              <a:cxn ang="0">
                <a:pos x="6" y="38"/>
              </a:cxn>
              <a:cxn ang="0">
                <a:pos x="15" y="15"/>
              </a:cxn>
              <a:cxn ang="0">
                <a:pos x="38" y="6"/>
              </a:cxn>
              <a:cxn ang="0">
                <a:pos x="60" y="15"/>
              </a:cxn>
              <a:cxn ang="0">
                <a:pos x="66" y="24"/>
              </a:cxn>
              <a:cxn ang="0">
                <a:pos x="83" y="0"/>
              </a:cxn>
              <a:cxn ang="0">
                <a:pos x="318" y="36"/>
              </a:cxn>
              <a:cxn ang="0">
                <a:pos x="151" y="202"/>
              </a:cxn>
              <a:cxn ang="0">
                <a:pos x="129" y="194"/>
              </a:cxn>
              <a:cxn ang="0">
                <a:pos x="136" y="175"/>
              </a:cxn>
              <a:cxn ang="0">
                <a:pos x="126" y="152"/>
              </a:cxn>
              <a:cxn ang="0">
                <a:pos x="104" y="143"/>
              </a:cxn>
              <a:cxn ang="0">
                <a:pos x="81" y="152"/>
              </a:cxn>
              <a:cxn ang="0">
                <a:pos x="72" y="175"/>
              </a:cxn>
              <a:cxn ang="0">
                <a:pos x="72" y="175"/>
              </a:cxn>
              <a:cxn ang="0">
                <a:pos x="13" y="155"/>
              </a:cxn>
            </a:cxnLst>
            <a:rect l="0" t="0" r="r" b="b"/>
            <a:pathLst>
              <a:path w="318" h="202">
                <a:moveTo>
                  <a:pt x="13" y="155"/>
                </a:moveTo>
                <a:cubicBezTo>
                  <a:pt x="45" y="124"/>
                  <a:pt x="45" y="124"/>
                  <a:pt x="45" y="124"/>
                </a:cubicBezTo>
                <a:cubicBezTo>
                  <a:pt x="0" y="117"/>
                  <a:pt x="0" y="117"/>
                  <a:pt x="0" y="117"/>
                </a:cubicBezTo>
                <a:cubicBezTo>
                  <a:pt x="34" y="70"/>
                  <a:pt x="34" y="70"/>
                  <a:pt x="34" y="70"/>
                </a:cubicBezTo>
                <a:cubicBezTo>
                  <a:pt x="27" y="69"/>
                  <a:pt x="21" y="66"/>
                  <a:pt x="15" y="60"/>
                </a:cubicBezTo>
                <a:cubicBezTo>
                  <a:pt x="9" y="54"/>
                  <a:pt x="6" y="47"/>
                  <a:pt x="6" y="38"/>
                </a:cubicBezTo>
                <a:cubicBezTo>
                  <a:pt x="6" y="29"/>
                  <a:pt x="9" y="22"/>
                  <a:pt x="15" y="15"/>
                </a:cubicBezTo>
                <a:cubicBezTo>
                  <a:pt x="22" y="9"/>
                  <a:pt x="29" y="6"/>
                  <a:pt x="38" y="6"/>
                </a:cubicBezTo>
                <a:cubicBezTo>
                  <a:pt x="47" y="6"/>
                  <a:pt x="54" y="9"/>
                  <a:pt x="60" y="15"/>
                </a:cubicBezTo>
                <a:cubicBezTo>
                  <a:pt x="63" y="18"/>
                  <a:pt x="65" y="21"/>
                  <a:pt x="66" y="24"/>
                </a:cubicBezTo>
                <a:cubicBezTo>
                  <a:pt x="83" y="0"/>
                  <a:pt x="83" y="0"/>
                  <a:pt x="83" y="0"/>
                </a:cubicBezTo>
                <a:cubicBezTo>
                  <a:pt x="318" y="36"/>
                  <a:pt x="318" y="36"/>
                  <a:pt x="318" y="36"/>
                </a:cubicBezTo>
                <a:cubicBezTo>
                  <a:pt x="151" y="202"/>
                  <a:pt x="151" y="202"/>
                  <a:pt x="151" y="202"/>
                </a:cubicBezTo>
                <a:cubicBezTo>
                  <a:pt x="129" y="194"/>
                  <a:pt x="129" y="194"/>
                  <a:pt x="129" y="194"/>
                </a:cubicBezTo>
                <a:cubicBezTo>
                  <a:pt x="133" y="189"/>
                  <a:pt x="136" y="182"/>
                  <a:pt x="136" y="175"/>
                </a:cubicBezTo>
                <a:cubicBezTo>
                  <a:pt x="136" y="166"/>
                  <a:pt x="133" y="158"/>
                  <a:pt x="126" y="152"/>
                </a:cubicBezTo>
                <a:cubicBezTo>
                  <a:pt x="120" y="146"/>
                  <a:pt x="113" y="143"/>
                  <a:pt x="104" y="143"/>
                </a:cubicBezTo>
                <a:cubicBezTo>
                  <a:pt x="95" y="143"/>
                  <a:pt x="88" y="146"/>
                  <a:pt x="81" y="152"/>
                </a:cubicBezTo>
                <a:cubicBezTo>
                  <a:pt x="75" y="158"/>
                  <a:pt x="72" y="166"/>
                  <a:pt x="72" y="175"/>
                </a:cubicBezTo>
                <a:cubicBezTo>
                  <a:pt x="72" y="175"/>
                  <a:pt x="72" y="175"/>
                  <a:pt x="72" y="175"/>
                </a:cubicBezTo>
                <a:lnTo>
                  <a:pt x="13" y="155"/>
                </a:lnTo>
                <a:close/>
              </a:path>
            </a:pathLst>
          </a:custGeom>
          <a:solidFill>
            <a:schemeClr val="accent3"/>
          </a:solidFill>
          <a:ln w="1905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51" name="Group 81"/>
          <p:cNvGrpSpPr/>
          <p:nvPr/>
        </p:nvGrpSpPr>
        <p:grpSpPr>
          <a:xfrm flipV="1">
            <a:off x="2996817" y="5031484"/>
            <a:ext cx="455253" cy="217757"/>
            <a:chOff x="3376482" y="1459073"/>
            <a:chExt cx="455253" cy="221445"/>
          </a:xfrm>
        </p:grpSpPr>
        <p:cxnSp>
          <p:nvCxnSpPr>
            <p:cNvPr id="52" name="Straight Connector 51"/>
            <p:cNvCxnSpPr/>
            <p:nvPr/>
          </p:nvCxnSpPr>
          <p:spPr>
            <a:xfrm flipH="1" flipV="1">
              <a:off x="3592681" y="1460250"/>
              <a:ext cx="239054" cy="220268"/>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flipV="1">
              <a:off x="3376482" y="1459073"/>
              <a:ext cx="216200" cy="0"/>
            </a:xfrm>
            <a:prstGeom prst="line">
              <a:avLst/>
            </a:prstGeom>
            <a:ln w="19050" cap="rnd">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54" name="Group 59"/>
          <p:cNvGrpSpPr/>
          <p:nvPr/>
        </p:nvGrpSpPr>
        <p:grpSpPr>
          <a:xfrm>
            <a:off x="6291113" y="4894695"/>
            <a:ext cx="2276195" cy="671368"/>
            <a:chOff x="7154104" y="3244276"/>
            <a:chExt cx="2276195" cy="671368"/>
          </a:xfrm>
        </p:grpSpPr>
        <p:sp>
          <p:nvSpPr>
            <p:cNvPr id="55" name="TextBox 54"/>
            <p:cNvSpPr txBox="1"/>
            <p:nvPr/>
          </p:nvSpPr>
          <p:spPr>
            <a:xfrm>
              <a:off x="7154105" y="3453979"/>
              <a:ext cx="2276194"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56" name="Rectangle 55"/>
            <p:cNvSpPr/>
            <p:nvPr/>
          </p:nvSpPr>
          <p:spPr>
            <a:xfrm>
              <a:off x="7154104" y="3244276"/>
              <a:ext cx="977704" cy="184666"/>
            </a:xfrm>
            <a:prstGeom prst="rect">
              <a:avLst/>
            </a:prstGeom>
          </p:spPr>
          <p:txBody>
            <a:bodyPr wrap="none" lIns="0" tIns="0" rIns="0" bIns="0">
              <a:spAutoFit/>
            </a:bodyPr>
            <a:lstStyle/>
            <a:p>
              <a:r>
                <a:rPr lang="en-US" sz="1200" b="1" dirty="0" smtClean="0">
                  <a:solidFill>
                    <a:schemeClr val="accent4"/>
                  </a:solidFill>
                </a:rPr>
                <a:t>Title Goes Here</a:t>
              </a:r>
            </a:p>
          </p:txBody>
        </p:sp>
      </p:grpSp>
      <p:grpSp>
        <p:nvGrpSpPr>
          <p:cNvPr id="57" name="Group 58"/>
          <p:cNvGrpSpPr/>
          <p:nvPr/>
        </p:nvGrpSpPr>
        <p:grpSpPr>
          <a:xfrm>
            <a:off x="6253013" y="3839587"/>
            <a:ext cx="2276195" cy="680893"/>
            <a:chOff x="7174424" y="1381167"/>
            <a:chExt cx="2276195" cy="680893"/>
          </a:xfrm>
        </p:grpSpPr>
        <p:sp>
          <p:nvSpPr>
            <p:cNvPr id="58" name="TextBox 57"/>
            <p:cNvSpPr txBox="1"/>
            <p:nvPr/>
          </p:nvSpPr>
          <p:spPr>
            <a:xfrm>
              <a:off x="7174424" y="1600395"/>
              <a:ext cx="2276195"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59" name="Rectangle 58"/>
            <p:cNvSpPr/>
            <p:nvPr/>
          </p:nvSpPr>
          <p:spPr>
            <a:xfrm>
              <a:off x="7174424" y="1381167"/>
              <a:ext cx="977704" cy="184666"/>
            </a:xfrm>
            <a:prstGeom prst="rect">
              <a:avLst/>
            </a:prstGeom>
          </p:spPr>
          <p:txBody>
            <a:bodyPr wrap="none" lIns="0" tIns="0" rIns="0" bIns="0">
              <a:spAutoFit/>
            </a:bodyPr>
            <a:lstStyle/>
            <a:p>
              <a:r>
                <a:rPr lang="en-US" sz="1200" b="1" dirty="0" smtClean="0">
                  <a:solidFill>
                    <a:schemeClr val="accent3"/>
                  </a:solidFill>
                </a:rPr>
                <a:t>Title Goes Here</a:t>
              </a:r>
            </a:p>
          </p:txBody>
        </p:sp>
      </p:grpSp>
      <p:grpSp>
        <p:nvGrpSpPr>
          <p:cNvPr id="60" name="Group 56"/>
          <p:cNvGrpSpPr/>
          <p:nvPr/>
        </p:nvGrpSpPr>
        <p:grpSpPr>
          <a:xfrm>
            <a:off x="1376502" y="2202815"/>
            <a:ext cx="2276196" cy="666111"/>
            <a:chOff x="-296510" y="1406858"/>
            <a:chExt cx="2276196" cy="666111"/>
          </a:xfrm>
        </p:grpSpPr>
        <p:sp>
          <p:nvSpPr>
            <p:cNvPr id="61" name="TextBox 60"/>
            <p:cNvSpPr txBox="1"/>
            <p:nvPr/>
          </p:nvSpPr>
          <p:spPr>
            <a:xfrm>
              <a:off x="-296510" y="1611304"/>
              <a:ext cx="2276196"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62" name="Rectangle 61"/>
            <p:cNvSpPr/>
            <p:nvPr/>
          </p:nvSpPr>
          <p:spPr>
            <a:xfrm>
              <a:off x="1001981" y="1406858"/>
              <a:ext cx="977704" cy="184666"/>
            </a:xfrm>
            <a:prstGeom prst="rect">
              <a:avLst/>
            </a:prstGeom>
          </p:spPr>
          <p:txBody>
            <a:bodyPr wrap="none" lIns="0" tIns="0" rIns="0" bIns="0">
              <a:spAutoFit/>
            </a:bodyPr>
            <a:lstStyle/>
            <a:p>
              <a:pPr algn="r"/>
              <a:r>
                <a:rPr lang="en-US" sz="1200" b="1" dirty="0" smtClean="0">
                  <a:solidFill>
                    <a:schemeClr val="accent2"/>
                  </a:solidFill>
                </a:rPr>
                <a:t>Title Goes Here</a:t>
              </a:r>
            </a:p>
          </p:txBody>
        </p:sp>
      </p:grpSp>
      <p:grpSp>
        <p:nvGrpSpPr>
          <p:cNvPr id="63" name="Group 56"/>
          <p:cNvGrpSpPr/>
          <p:nvPr/>
        </p:nvGrpSpPr>
        <p:grpSpPr>
          <a:xfrm>
            <a:off x="596660" y="4924137"/>
            <a:ext cx="2276196" cy="652318"/>
            <a:chOff x="-296510" y="1420651"/>
            <a:chExt cx="2276196" cy="652318"/>
          </a:xfrm>
        </p:grpSpPr>
        <p:sp>
          <p:nvSpPr>
            <p:cNvPr id="64" name="TextBox 63"/>
            <p:cNvSpPr txBox="1"/>
            <p:nvPr/>
          </p:nvSpPr>
          <p:spPr>
            <a:xfrm>
              <a:off x="-296510" y="1611304"/>
              <a:ext cx="2276196"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65" name="Rectangle 64"/>
            <p:cNvSpPr/>
            <p:nvPr/>
          </p:nvSpPr>
          <p:spPr>
            <a:xfrm>
              <a:off x="1001981" y="1420651"/>
              <a:ext cx="977704" cy="184666"/>
            </a:xfrm>
            <a:prstGeom prst="rect">
              <a:avLst/>
            </a:prstGeom>
          </p:spPr>
          <p:txBody>
            <a:bodyPr wrap="none" lIns="0" tIns="0" rIns="0" bIns="0">
              <a:spAutoFit/>
            </a:bodyPr>
            <a:lstStyle/>
            <a:p>
              <a:pPr algn="r"/>
              <a:r>
                <a:rPr lang="en-US" sz="1200" b="1" dirty="0" smtClean="0">
                  <a:solidFill>
                    <a:schemeClr val="accent6"/>
                  </a:solidFill>
                </a:rPr>
                <a:t>Title Goes Here</a:t>
              </a:r>
            </a:p>
          </p:txBody>
        </p:sp>
      </p:grpSp>
      <p:grpSp>
        <p:nvGrpSpPr>
          <p:cNvPr id="66" name="Group 81"/>
          <p:cNvGrpSpPr/>
          <p:nvPr/>
        </p:nvGrpSpPr>
        <p:grpSpPr>
          <a:xfrm flipV="1">
            <a:off x="2996817" y="3979043"/>
            <a:ext cx="455253" cy="217757"/>
            <a:chOff x="3376482" y="1459073"/>
            <a:chExt cx="455253" cy="221445"/>
          </a:xfrm>
        </p:grpSpPr>
        <p:cxnSp>
          <p:nvCxnSpPr>
            <p:cNvPr id="67" name="Straight Connector 66"/>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flipH="1" flipV="1">
              <a:off x="3376482" y="1459073"/>
              <a:ext cx="216200"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69" name="Group 56"/>
          <p:cNvGrpSpPr/>
          <p:nvPr/>
        </p:nvGrpSpPr>
        <p:grpSpPr>
          <a:xfrm>
            <a:off x="596660" y="3871695"/>
            <a:ext cx="2276196" cy="652318"/>
            <a:chOff x="-296510" y="1420651"/>
            <a:chExt cx="2276196" cy="652318"/>
          </a:xfrm>
        </p:grpSpPr>
        <p:sp>
          <p:nvSpPr>
            <p:cNvPr id="70" name="TextBox 69"/>
            <p:cNvSpPr txBox="1"/>
            <p:nvPr/>
          </p:nvSpPr>
          <p:spPr>
            <a:xfrm>
              <a:off x="-296510" y="1611304"/>
              <a:ext cx="2276196"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71" name="Rectangle 70"/>
            <p:cNvSpPr/>
            <p:nvPr/>
          </p:nvSpPr>
          <p:spPr>
            <a:xfrm>
              <a:off x="1001981" y="1420651"/>
              <a:ext cx="977704" cy="184666"/>
            </a:xfrm>
            <a:prstGeom prst="rect">
              <a:avLst/>
            </a:prstGeom>
          </p:spPr>
          <p:txBody>
            <a:bodyPr wrap="none" lIns="0" tIns="0" rIns="0" bIns="0">
              <a:spAutoFit/>
            </a:bodyPr>
            <a:lstStyle/>
            <a:p>
              <a:pPr algn="r"/>
              <a:r>
                <a:rPr lang="en-US" sz="1200" b="1" dirty="0" smtClean="0">
                  <a:solidFill>
                    <a:schemeClr val="accent1"/>
                  </a:solidFill>
                </a:rPr>
                <a:t>Title Goes Here</a:t>
              </a:r>
            </a:p>
          </p:txBody>
        </p:sp>
      </p:grpSp>
      <p:grpSp>
        <p:nvGrpSpPr>
          <p:cNvPr id="72" name="Group 81"/>
          <p:cNvGrpSpPr/>
          <p:nvPr/>
        </p:nvGrpSpPr>
        <p:grpSpPr>
          <a:xfrm flipH="1" flipV="1">
            <a:off x="5672498" y="5031484"/>
            <a:ext cx="455253" cy="217757"/>
            <a:chOff x="3376482" y="1459073"/>
            <a:chExt cx="455253" cy="221445"/>
          </a:xfrm>
        </p:grpSpPr>
        <p:cxnSp>
          <p:nvCxnSpPr>
            <p:cNvPr id="73" name="Straight Connector 72"/>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p:nvPr/>
          </p:nvCxnSpPr>
          <p:spPr>
            <a:xfrm flipH="1" flipV="1">
              <a:off x="3376482" y="1459073"/>
              <a:ext cx="216200"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75" name="Group 81"/>
          <p:cNvGrpSpPr/>
          <p:nvPr/>
        </p:nvGrpSpPr>
        <p:grpSpPr>
          <a:xfrm flipH="1" flipV="1">
            <a:off x="5672498" y="3979043"/>
            <a:ext cx="455253" cy="217757"/>
            <a:chOff x="3376482" y="1459073"/>
            <a:chExt cx="455253" cy="221445"/>
          </a:xfrm>
        </p:grpSpPr>
        <p:cxnSp>
          <p:nvCxnSpPr>
            <p:cNvPr id="76" name="Straight Connector 75"/>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flipH="1" flipV="1">
              <a:off x="3376482" y="1459073"/>
              <a:ext cx="216200"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78" name="Group 81"/>
          <p:cNvGrpSpPr/>
          <p:nvPr/>
        </p:nvGrpSpPr>
        <p:grpSpPr>
          <a:xfrm>
            <a:off x="3715878" y="2622138"/>
            <a:ext cx="455253" cy="217757"/>
            <a:chOff x="3376482" y="1459073"/>
            <a:chExt cx="455253" cy="221445"/>
          </a:xfrm>
        </p:grpSpPr>
        <p:cxnSp>
          <p:nvCxnSpPr>
            <p:cNvPr id="79" name="Straight Connector 78"/>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p:nvPr/>
          </p:nvCxnSpPr>
          <p:spPr>
            <a:xfrm flipH="1" flipV="1">
              <a:off x="3376482" y="1459073"/>
              <a:ext cx="216200"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81" name="Freeform 181"/>
          <p:cNvSpPr>
            <a:spLocks/>
          </p:cNvSpPr>
          <p:nvPr/>
        </p:nvSpPr>
        <p:spPr bwMode="auto">
          <a:xfrm>
            <a:off x="4449215" y="2839894"/>
            <a:ext cx="229703" cy="432902"/>
          </a:xfrm>
          <a:custGeom>
            <a:avLst/>
            <a:gdLst/>
            <a:ahLst/>
            <a:cxnLst>
              <a:cxn ang="0">
                <a:pos x="22" y="60"/>
              </a:cxn>
              <a:cxn ang="0">
                <a:pos x="22" y="67"/>
              </a:cxn>
              <a:cxn ang="0">
                <a:pos x="21" y="68"/>
              </a:cxn>
              <a:cxn ang="0">
                <a:pos x="16" y="68"/>
              </a:cxn>
              <a:cxn ang="0">
                <a:pos x="15" y="67"/>
              </a:cxn>
              <a:cxn ang="0">
                <a:pos x="15" y="60"/>
              </a:cxn>
              <a:cxn ang="0">
                <a:pos x="1" y="53"/>
              </a:cxn>
              <a:cxn ang="0">
                <a:pos x="1" y="52"/>
              </a:cxn>
              <a:cxn ang="0">
                <a:pos x="5" y="46"/>
              </a:cxn>
              <a:cxn ang="0">
                <a:pos x="6" y="46"/>
              </a:cxn>
              <a:cxn ang="0">
                <a:pos x="6" y="46"/>
              </a:cxn>
              <a:cxn ang="0">
                <a:pos x="19" y="51"/>
              </a:cxn>
              <a:cxn ang="0">
                <a:pos x="26" y="45"/>
              </a:cxn>
              <a:cxn ang="0">
                <a:pos x="17" y="38"/>
              </a:cxn>
              <a:cxn ang="0">
                <a:pos x="1" y="22"/>
              </a:cxn>
              <a:cxn ang="0">
                <a:pos x="15" y="8"/>
              </a:cxn>
              <a:cxn ang="0">
                <a:pos x="15" y="1"/>
              </a:cxn>
              <a:cxn ang="0">
                <a:pos x="16" y="0"/>
              </a:cxn>
              <a:cxn ang="0">
                <a:pos x="21" y="0"/>
              </a:cxn>
              <a:cxn ang="0">
                <a:pos x="22" y="1"/>
              </a:cxn>
              <a:cxn ang="0">
                <a:pos x="22" y="8"/>
              </a:cxn>
              <a:cxn ang="0">
                <a:pos x="34" y="13"/>
              </a:cxn>
              <a:cxn ang="0">
                <a:pos x="34" y="14"/>
              </a:cxn>
              <a:cxn ang="0">
                <a:pos x="31" y="20"/>
              </a:cxn>
              <a:cxn ang="0">
                <a:pos x="30" y="20"/>
              </a:cxn>
              <a:cxn ang="0">
                <a:pos x="29" y="20"/>
              </a:cxn>
              <a:cxn ang="0">
                <a:pos x="19" y="16"/>
              </a:cxn>
              <a:cxn ang="0">
                <a:pos x="11" y="22"/>
              </a:cxn>
              <a:cxn ang="0">
                <a:pos x="21" y="30"/>
              </a:cxn>
              <a:cxn ang="0">
                <a:pos x="36" y="45"/>
              </a:cxn>
              <a:cxn ang="0">
                <a:pos x="22" y="60"/>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 name="Freeform 91"/>
          <p:cNvSpPr>
            <a:spLocks noEditPoints="1"/>
          </p:cNvSpPr>
          <p:nvPr/>
        </p:nvSpPr>
        <p:spPr bwMode="auto">
          <a:xfrm>
            <a:off x="3551135" y="3491806"/>
            <a:ext cx="329478" cy="32947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 name="Freeform 57"/>
          <p:cNvSpPr>
            <a:spLocks noEditPoints="1"/>
          </p:cNvSpPr>
          <p:nvPr/>
        </p:nvSpPr>
        <p:spPr bwMode="auto">
          <a:xfrm>
            <a:off x="3946784" y="4531908"/>
            <a:ext cx="312469" cy="277012"/>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4" name="Freeform 83"/>
          <p:cNvSpPr>
            <a:spLocks noEditPoints="1"/>
          </p:cNvSpPr>
          <p:nvPr/>
        </p:nvSpPr>
        <p:spPr bwMode="auto">
          <a:xfrm>
            <a:off x="4911501" y="4353010"/>
            <a:ext cx="254801" cy="382201"/>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5" name="Freeform 148"/>
          <p:cNvSpPr>
            <a:spLocks noEditPoints="1"/>
          </p:cNvSpPr>
          <p:nvPr/>
        </p:nvSpPr>
        <p:spPr bwMode="auto">
          <a:xfrm>
            <a:off x="5043492" y="3462038"/>
            <a:ext cx="372653" cy="359247"/>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 xmlns:p14="http://schemas.microsoft.com/office/powerpoint/2010/main" val="200562490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p:cTn id="7" dur="500" fill="hold"/>
                                        <p:tgtEl>
                                          <p:spTgt spid="47"/>
                                        </p:tgtEl>
                                        <p:attrNameLst>
                                          <p:attrName>ppt_w</p:attrName>
                                        </p:attrNameLst>
                                      </p:cBhvr>
                                      <p:tavLst>
                                        <p:tav tm="0">
                                          <p:val>
                                            <p:fltVal val="0"/>
                                          </p:val>
                                        </p:tav>
                                        <p:tav tm="100000">
                                          <p:val>
                                            <p:strVal val="#ppt_w"/>
                                          </p:val>
                                        </p:tav>
                                      </p:tavLst>
                                    </p:anim>
                                    <p:anim calcmode="lin" valueType="num">
                                      <p:cBhvr>
                                        <p:cTn id="8" dur="500" fill="hold"/>
                                        <p:tgtEl>
                                          <p:spTgt spid="47"/>
                                        </p:tgtEl>
                                        <p:attrNameLst>
                                          <p:attrName>ppt_h</p:attrName>
                                        </p:attrNameLst>
                                      </p:cBhvr>
                                      <p:tavLst>
                                        <p:tav tm="0">
                                          <p:val>
                                            <p:fltVal val="0"/>
                                          </p:val>
                                        </p:tav>
                                        <p:tav tm="100000">
                                          <p:val>
                                            <p:strVal val="#ppt_h"/>
                                          </p:val>
                                        </p:tav>
                                      </p:tavLst>
                                    </p:anim>
                                    <p:animEffect transition="in" filter="fade">
                                      <p:cBhvr>
                                        <p:cTn id="9" dur="500"/>
                                        <p:tgtEl>
                                          <p:spTgt spid="47"/>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2"/>
                                        </p:tgtEl>
                                        <p:attrNameLst>
                                          <p:attrName>style.visibility</p:attrName>
                                        </p:attrNameLst>
                                      </p:cBhvr>
                                      <p:to>
                                        <p:strVal val="visible"/>
                                      </p:to>
                                    </p:set>
                                    <p:anim calcmode="lin" valueType="num">
                                      <p:cBhvr>
                                        <p:cTn id="13" dur="500" fill="hold"/>
                                        <p:tgtEl>
                                          <p:spTgt spid="82"/>
                                        </p:tgtEl>
                                        <p:attrNameLst>
                                          <p:attrName>ppt_w</p:attrName>
                                        </p:attrNameLst>
                                      </p:cBhvr>
                                      <p:tavLst>
                                        <p:tav tm="0">
                                          <p:val>
                                            <p:fltVal val="0"/>
                                          </p:val>
                                        </p:tav>
                                        <p:tav tm="100000">
                                          <p:val>
                                            <p:strVal val="#ppt_w"/>
                                          </p:val>
                                        </p:tav>
                                      </p:tavLst>
                                    </p:anim>
                                    <p:anim calcmode="lin" valueType="num">
                                      <p:cBhvr>
                                        <p:cTn id="14" dur="500" fill="hold"/>
                                        <p:tgtEl>
                                          <p:spTgt spid="82"/>
                                        </p:tgtEl>
                                        <p:attrNameLst>
                                          <p:attrName>ppt_h</p:attrName>
                                        </p:attrNameLst>
                                      </p:cBhvr>
                                      <p:tavLst>
                                        <p:tav tm="0">
                                          <p:val>
                                            <p:fltVal val="0"/>
                                          </p:val>
                                        </p:tav>
                                        <p:tav tm="100000">
                                          <p:val>
                                            <p:strVal val="#ppt_h"/>
                                          </p:val>
                                        </p:tav>
                                      </p:tavLst>
                                    </p:anim>
                                    <p:animEffect transition="in" filter="fade">
                                      <p:cBhvr>
                                        <p:cTn id="15" dur="500"/>
                                        <p:tgtEl>
                                          <p:spTgt spid="82"/>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p:cTn id="19" dur="500" fill="hold"/>
                                        <p:tgtEl>
                                          <p:spTgt spid="45"/>
                                        </p:tgtEl>
                                        <p:attrNameLst>
                                          <p:attrName>ppt_w</p:attrName>
                                        </p:attrNameLst>
                                      </p:cBhvr>
                                      <p:tavLst>
                                        <p:tav tm="0">
                                          <p:val>
                                            <p:fltVal val="0"/>
                                          </p:val>
                                        </p:tav>
                                        <p:tav tm="100000">
                                          <p:val>
                                            <p:strVal val="#ppt_w"/>
                                          </p:val>
                                        </p:tav>
                                      </p:tavLst>
                                    </p:anim>
                                    <p:anim calcmode="lin" valueType="num">
                                      <p:cBhvr>
                                        <p:cTn id="20" dur="500" fill="hold"/>
                                        <p:tgtEl>
                                          <p:spTgt spid="45"/>
                                        </p:tgtEl>
                                        <p:attrNameLst>
                                          <p:attrName>ppt_h</p:attrName>
                                        </p:attrNameLst>
                                      </p:cBhvr>
                                      <p:tavLst>
                                        <p:tav tm="0">
                                          <p:val>
                                            <p:fltVal val="0"/>
                                          </p:val>
                                        </p:tav>
                                        <p:tav tm="100000">
                                          <p:val>
                                            <p:strVal val="#ppt_h"/>
                                          </p:val>
                                        </p:tav>
                                      </p:tavLst>
                                    </p:anim>
                                    <p:animEffect transition="in" filter="fade">
                                      <p:cBhvr>
                                        <p:cTn id="21" dur="500"/>
                                        <p:tgtEl>
                                          <p:spTgt spid="45"/>
                                        </p:tgtEl>
                                      </p:cBhvr>
                                    </p:animEffect>
                                  </p:childTnLst>
                                </p:cTn>
                              </p:par>
                            </p:childTnLst>
                          </p:cTn>
                        </p:par>
                        <p:par>
                          <p:cTn id="22" fill="hold">
                            <p:stCondLst>
                              <p:cond delay="1500"/>
                            </p:stCondLst>
                            <p:childTnLst>
                              <p:par>
                                <p:cTn id="23" presetID="53" presetClass="entr" presetSubtype="0" fill="hold" grpId="0" nodeType="afterEffect">
                                  <p:stCondLst>
                                    <p:cond delay="0"/>
                                  </p:stCondLst>
                                  <p:childTnLst>
                                    <p:set>
                                      <p:cBhvr>
                                        <p:cTn id="24" dur="1" fill="hold">
                                          <p:stCondLst>
                                            <p:cond delay="0"/>
                                          </p:stCondLst>
                                        </p:cTn>
                                        <p:tgtEl>
                                          <p:spTgt spid="81"/>
                                        </p:tgtEl>
                                        <p:attrNameLst>
                                          <p:attrName>style.visibility</p:attrName>
                                        </p:attrNameLst>
                                      </p:cBhvr>
                                      <p:to>
                                        <p:strVal val="visible"/>
                                      </p:to>
                                    </p:set>
                                    <p:anim calcmode="lin" valueType="num">
                                      <p:cBhvr>
                                        <p:cTn id="25" dur="500" fill="hold"/>
                                        <p:tgtEl>
                                          <p:spTgt spid="81"/>
                                        </p:tgtEl>
                                        <p:attrNameLst>
                                          <p:attrName>ppt_w</p:attrName>
                                        </p:attrNameLst>
                                      </p:cBhvr>
                                      <p:tavLst>
                                        <p:tav tm="0">
                                          <p:val>
                                            <p:fltVal val="0"/>
                                          </p:val>
                                        </p:tav>
                                        <p:tav tm="100000">
                                          <p:val>
                                            <p:strVal val="#ppt_w"/>
                                          </p:val>
                                        </p:tav>
                                      </p:tavLst>
                                    </p:anim>
                                    <p:anim calcmode="lin" valueType="num">
                                      <p:cBhvr>
                                        <p:cTn id="26" dur="500" fill="hold"/>
                                        <p:tgtEl>
                                          <p:spTgt spid="81"/>
                                        </p:tgtEl>
                                        <p:attrNameLst>
                                          <p:attrName>ppt_h</p:attrName>
                                        </p:attrNameLst>
                                      </p:cBhvr>
                                      <p:tavLst>
                                        <p:tav tm="0">
                                          <p:val>
                                            <p:fltVal val="0"/>
                                          </p:val>
                                        </p:tav>
                                        <p:tav tm="100000">
                                          <p:val>
                                            <p:strVal val="#ppt_h"/>
                                          </p:val>
                                        </p:tav>
                                      </p:tavLst>
                                    </p:anim>
                                    <p:animEffect transition="in" filter="fade">
                                      <p:cBhvr>
                                        <p:cTn id="27" dur="500"/>
                                        <p:tgtEl>
                                          <p:spTgt spid="81"/>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animEffect transition="in" filter="fade">
                                      <p:cBhvr>
                                        <p:cTn id="33" dur="500"/>
                                        <p:tgtEl>
                                          <p:spTgt spid="50"/>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85"/>
                                        </p:tgtEl>
                                        <p:attrNameLst>
                                          <p:attrName>style.visibility</p:attrName>
                                        </p:attrNameLst>
                                      </p:cBhvr>
                                      <p:to>
                                        <p:strVal val="visible"/>
                                      </p:to>
                                    </p:set>
                                    <p:anim calcmode="lin" valueType="num">
                                      <p:cBhvr>
                                        <p:cTn id="37" dur="500" fill="hold"/>
                                        <p:tgtEl>
                                          <p:spTgt spid="85"/>
                                        </p:tgtEl>
                                        <p:attrNameLst>
                                          <p:attrName>ppt_w</p:attrName>
                                        </p:attrNameLst>
                                      </p:cBhvr>
                                      <p:tavLst>
                                        <p:tav tm="0">
                                          <p:val>
                                            <p:fltVal val="0"/>
                                          </p:val>
                                        </p:tav>
                                        <p:tav tm="100000">
                                          <p:val>
                                            <p:strVal val="#ppt_w"/>
                                          </p:val>
                                        </p:tav>
                                      </p:tavLst>
                                    </p:anim>
                                    <p:anim calcmode="lin" valueType="num">
                                      <p:cBhvr>
                                        <p:cTn id="38" dur="500" fill="hold"/>
                                        <p:tgtEl>
                                          <p:spTgt spid="85"/>
                                        </p:tgtEl>
                                        <p:attrNameLst>
                                          <p:attrName>ppt_h</p:attrName>
                                        </p:attrNameLst>
                                      </p:cBhvr>
                                      <p:tavLst>
                                        <p:tav tm="0">
                                          <p:val>
                                            <p:fltVal val="0"/>
                                          </p:val>
                                        </p:tav>
                                        <p:tav tm="100000">
                                          <p:val>
                                            <p:strVal val="#ppt_h"/>
                                          </p:val>
                                        </p:tav>
                                      </p:tavLst>
                                    </p:anim>
                                    <p:animEffect transition="in" filter="fade">
                                      <p:cBhvr>
                                        <p:cTn id="39" dur="500"/>
                                        <p:tgtEl>
                                          <p:spTgt spid="85"/>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 calcmode="lin" valueType="num">
                                      <p:cBhvr>
                                        <p:cTn id="43" dur="500" fill="hold"/>
                                        <p:tgtEl>
                                          <p:spTgt spid="49"/>
                                        </p:tgtEl>
                                        <p:attrNameLst>
                                          <p:attrName>ppt_w</p:attrName>
                                        </p:attrNameLst>
                                      </p:cBhvr>
                                      <p:tavLst>
                                        <p:tav tm="0">
                                          <p:val>
                                            <p:fltVal val="0"/>
                                          </p:val>
                                        </p:tav>
                                        <p:tav tm="100000">
                                          <p:val>
                                            <p:strVal val="#ppt_w"/>
                                          </p:val>
                                        </p:tav>
                                      </p:tavLst>
                                    </p:anim>
                                    <p:anim calcmode="lin" valueType="num">
                                      <p:cBhvr>
                                        <p:cTn id="44" dur="500" fill="hold"/>
                                        <p:tgtEl>
                                          <p:spTgt spid="49"/>
                                        </p:tgtEl>
                                        <p:attrNameLst>
                                          <p:attrName>ppt_h</p:attrName>
                                        </p:attrNameLst>
                                      </p:cBhvr>
                                      <p:tavLst>
                                        <p:tav tm="0">
                                          <p:val>
                                            <p:fltVal val="0"/>
                                          </p:val>
                                        </p:tav>
                                        <p:tav tm="100000">
                                          <p:val>
                                            <p:strVal val="#ppt_h"/>
                                          </p:val>
                                        </p:tav>
                                      </p:tavLst>
                                    </p:anim>
                                    <p:animEffect transition="in" filter="fade">
                                      <p:cBhvr>
                                        <p:cTn id="45" dur="500"/>
                                        <p:tgtEl>
                                          <p:spTgt spid="49"/>
                                        </p:tgtEl>
                                      </p:cBhvr>
                                    </p:animEffect>
                                  </p:childTnLst>
                                </p:cTn>
                              </p:par>
                            </p:childTnLst>
                          </p:cTn>
                        </p:par>
                        <p:par>
                          <p:cTn id="46" fill="hold">
                            <p:stCondLst>
                              <p:cond delay="3500"/>
                            </p:stCondLst>
                            <p:childTnLst>
                              <p:par>
                                <p:cTn id="47" presetID="53" presetClass="entr" presetSubtype="0" fill="hold" grpId="0" nodeType="afterEffect">
                                  <p:stCondLst>
                                    <p:cond delay="0"/>
                                  </p:stCondLst>
                                  <p:childTnLst>
                                    <p:set>
                                      <p:cBhvr>
                                        <p:cTn id="48" dur="1" fill="hold">
                                          <p:stCondLst>
                                            <p:cond delay="0"/>
                                          </p:stCondLst>
                                        </p:cTn>
                                        <p:tgtEl>
                                          <p:spTgt spid="84"/>
                                        </p:tgtEl>
                                        <p:attrNameLst>
                                          <p:attrName>style.visibility</p:attrName>
                                        </p:attrNameLst>
                                      </p:cBhvr>
                                      <p:to>
                                        <p:strVal val="visible"/>
                                      </p:to>
                                    </p:set>
                                    <p:anim calcmode="lin" valueType="num">
                                      <p:cBhvr>
                                        <p:cTn id="49" dur="500" fill="hold"/>
                                        <p:tgtEl>
                                          <p:spTgt spid="84"/>
                                        </p:tgtEl>
                                        <p:attrNameLst>
                                          <p:attrName>ppt_w</p:attrName>
                                        </p:attrNameLst>
                                      </p:cBhvr>
                                      <p:tavLst>
                                        <p:tav tm="0">
                                          <p:val>
                                            <p:fltVal val="0"/>
                                          </p:val>
                                        </p:tav>
                                        <p:tav tm="100000">
                                          <p:val>
                                            <p:strVal val="#ppt_w"/>
                                          </p:val>
                                        </p:tav>
                                      </p:tavLst>
                                    </p:anim>
                                    <p:anim calcmode="lin" valueType="num">
                                      <p:cBhvr>
                                        <p:cTn id="50" dur="500" fill="hold"/>
                                        <p:tgtEl>
                                          <p:spTgt spid="84"/>
                                        </p:tgtEl>
                                        <p:attrNameLst>
                                          <p:attrName>ppt_h</p:attrName>
                                        </p:attrNameLst>
                                      </p:cBhvr>
                                      <p:tavLst>
                                        <p:tav tm="0">
                                          <p:val>
                                            <p:fltVal val="0"/>
                                          </p:val>
                                        </p:tav>
                                        <p:tav tm="100000">
                                          <p:val>
                                            <p:strVal val="#ppt_h"/>
                                          </p:val>
                                        </p:tav>
                                      </p:tavLst>
                                    </p:anim>
                                    <p:animEffect transition="in" filter="fade">
                                      <p:cBhvr>
                                        <p:cTn id="51" dur="500"/>
                                        <p:tgtEl>
                                          <p:spTgt spid="84"/>
                                        </p:tgtEl>
                                      </p:cBhvr>
                                    </p:animEffect>
                                  </p:childTnLst>
                                </p:cTn>
                              </p:par>
                            </p:childTnLst>
                          </p:cTn>
                        </p:par>
                        <p:par>
                          <p:cTn id="52" fill="hold">
                            <p:stCondLst>
                              <p:cond delay="4000"/>
                            </p:stCondLst>
                            <p:childTnLst>
                              <p:par>
                                <p:cTn id="53" presetID="53" presetClass="entr" presetSubtype="0" fill="hold" grpId="0" nodeType="afterEffect">
                                  <p:stCondLst>
                                    <p:cond delay="0"/>
                                  </p:stCondLst>
                                  <p:childTnLst>
                                    <p:set>
                                      <p:cBhvr>
                                        <p:cTn id="54" dur="1" fill="hold">
                                          <p:stCondLst>
                                            <p:cond delay="0"/>
                                          </p:stCondLst>
                                        </p:cTn>
                                        <p:tgtEl>
                                          <p:spTgt spid="48"/>
                                        </p:tgtEl>
                                        <p:attrNameLst>
                                          <p:attrName>style.visibility</p:attrName>
                                        </p:attrNameLst>
                                      </p:cBhvr>
                                      <p:to>
                                        <p:strVal val="visible"/>
                                      </p:to>
                                    </p:set>
                                    <p:anim calcmode="lin" valueType="num">
                                      <p:cBhvr>
                                        <p:cTn id="55" dur="500" fill="hold"/>
                                        <p:tgtEl>
                                          <p:spTgt spid="48"/>
                                        </p:tgtEl>
                                        <p:attrNameLst>
                                          <p:attrName>ppt_w</p:attrName>
                                        </p:attrNameLst>
                                      </p:cBhvr>
                                      <p:tavLst>
                                        <p:tav tm="0">
                                          <p:val>
                                            <p:fltVal val="0"/>
                                          </p:val>
                                        </p:tav>
                                        <p:tav tm="100000">
                                          <p:val>
                                            <p:strVal val="#ppt_w"/>
                                          </p:val>
                                        </p:tav>
                                      </p:tavLst>
                                    </p:anim>
                                    <p:anim calcmode="lin" valueType="num">
                                      <p:cBhvr>
                                        <p:cTn id="56" dur="500" fill="hold"/>
                                        <p:tgtEl>
                                          <p:spTgt spid="48"/>
                                        </p:tgtEl>
                                        <p:attrNameLst>
                                          <p:attrName>ppt_h</p:attrName>
                                        </p:attrNameLst>
                                      </p:cBhvr>
                                      <p:tavLst>
                                        <p:tav tm="0">
                                          <p:val>
                                            <p:fltVal val="0"/>
                                          </p:val>
                                        </p:tav>
                                        <p:tav tm="100000">
                                          <p:val>
                                            <p:strVal val="#ppt_h"/>
                                          </p:val>
                                        </p:tav>
                                      </p:tavLst>
                                    </p:anim>
                                    <p:animEffect transition="in" filter="fade">
                                      <p:cBhvr>
                                        <p:cTn id="57" dur="500"/>
                                        <p:tgtEl>
                                          <p:spTgt spid="48"/>
                                        </p:tgtEl>
                                      </p:cBhvr>
                                    </p:animEffect>
                                  </p:childTnLst>
                                </p:cTn>
                              </p:par>
                            </p:childTnLst>
                          </p:cTn>
                        </p:par>
                        <p:par>
                          <p:cTn id="58" fill="hold">
                            <p:stCondLst>
                              <p:cond delay="4500"/>
                            </p:stCondLst>
                            <p:childTnLst>
                              <p:par>
                                <p:cTn id="59" presetID="53" presetClass="entr" presetSubtype="0" fill="hold" grpId="0" nodeType="afterEffect">
                                  <p:stCondLst>
                                    <p:cond delay="0"/>
                                  </p:stCondLst>
                                  <p:childTnLst>
                                    <p:set>
                                      <p:cBhvr>
                                        <p:cTn id="60" dur="1" fill="hold">
                                          <p:stCondLst>
                                            <p:cond delay="0"/>
                                          </p:stCondLst>
                                        </p:cTn>
                                        <p:tgtEl>
                                          <p:spTgt spid="83"/>
                                        </p:tgtEl>
                                        <p:attrNameLst>
                                          <p:attrName>style.visibility</p:attrName>
                                        </p:attrNameLst>
                                      </p:cBhvr>
                                      <p:to>
                                        <p:strVal val="visible"/>
                                      </p:to>
                                    </p:set>
                                    <p:anim calcmode="lin" valueType="num">
                                      <p:cBhvr>
                                        <p:cTn id="61" dur="500" fill="hold"/>
                                        <p:tgtEl>
                                          <p:spTgt spid="83"/>
                                        </p:tgtEl>
                                        <p:attrNameLst>
                                          <p:attrName>ppt_w</p:attrName>
                                        </p:attrNameLst>
                                      </p:cBhvr>
                                      <p:tavLst>
                                        <p:tav tm="0">
                                          <p:val>
                                            <p:fltVal val="0"/>
                                          </p:val>
                                        </p:tav>
                                        <p:tav tm="100000">
                                          <p:val>
                                            <p:strVal val="#ppt_w"/>
                                          </p:val>
                                        </p:tav>
                                      </p:tavLst>
                                    </p:anim>
                                    <p:anim calcmode="lin" valueType="num">
                                      <p:cBhvr>
                                        <p:cTn id="62" dur="500" fill="hold"/>
                                        <p:tgtEl>
                                          <p:spTgt spid="83"/>
                                        </p:tgtEl>
                                        <p:attrNameLst>
                                          <p:attrName>ppt_h</p:attrName>
                                        </p:attrNameLst>
                                      </p:cBhvr>
                                      <p:tavLst>
                                        <p:tav tm="0">
                                          <p:val>
                                            <p:fltVal val="0"/>
                                          </p:val>
                                        </p:tav>
                                        <p:tav tm="100000">
                                          <p:val>
                                            <p:strVal val="#ppt_h"/>
                                          </p:val>
                                        </p:tav>
                                      </p:tavLst>
                                    </p:anim>
                                    <p:animEffect transition="in" filter="fade">
                                      <p:cBhvr>
                                        <p:cTn id="63" dur="500"/>
                                        <p:tgtEl>
                                          <p:spTgt spid="83"/>
                                        </p:tgtEl>
                                      </p:cBhvr>
                                    </p:animEffect>
                                  </p:childTnLst>
                                </p:cTn>
                              </p:par>
                            </p:childTnLst>
                          </p:cTn>
                        </p:par>
                        <p:par>
                          <p:cTn id="64" fill="hold">
                            <p:stCondLst>
                              <p:cond delay="5000"/>
                            </p:stCondLst>
                            <p:childTnLst>
                              <p:par>
                                <p:cTn id="65" presetID="18" presetClass="entr" presetSubtype="12" fill="hold" nodeType="afterEffect">
                                  <p:stCondLst>
                                    <p:cond delay="0"/>
                                  </p:stCondLst>
                                  <p:childTnLst>
                                    <p:set>
                                      <p:cBhvr>
                                        <p:cTn id="66" dur="1" fill="hold">
                                          <p:stCondLst>
                                            <p:cond delay="0"/>
                                          </p:stCondLst>
                                        </p:cTn>
                                        <p:tgtEl>
                                          <p:spTgt spid="66"/>
                                        </p:tgtEl>
                                        <p:attrNameLst>
                                          <p:attrName>style.visibility</p:attrName>
                                        </p:attrNameLst>
                                      </p:cBhvr>
                                      <p:to>
                                        <p:strVal val="visible"/>
                                      </p:to>
                                    </p:set>
                                    <p:animEffect transition="in" filter="strips(downLeft)">
                                      <p:cBhvr>
                                        <p:cTn id="67" dur="500"/>
                                        <p:tgtEl>
                                          <p:spTgt spid="66"/>
                                        </p:tgtEl>
                                      </p:cBhvr>
                                    </p:animEffect>
                                  </p:childTnLst>
                                </p:cTn>
                              </p:par>
                              <p:par>
                                <p:cTn id="68" presetID="2" presetClass="entr" presetSubtype="8" accel="50000" decel="50000" fill="hold" nodeType="withEffect">
                                  <p:stCondLst>
                                    <p:cond delay="0"/>
                                  </p:stCondLst>
                                  <p:childTnLst>
                                    <p:set>
                                      <p:cBhvr>
                                        <p:cTn id="69" dur="1" fill="hold">
                                          <p:stCondLst>
                                            <p:cond delay="0"/>
                                          </p:stCondLst>
                                        </p:cTn>
                                        <p:tgtEl>
                                          <p:spTgt spid="69"/>
                                        </p:tgtEl>
                                        <p:attrNameLst>
                                          <p:attrName>style.visibility</p:attrName>
                                        </p:attrNameLst>
                                      </p:cBhvr>
                                      <p:to>
                                        <p:strVal val="visible"/>
                                      </p:to>
                                    </p:set>
                                    <p:anim calcmode="lin" valueType="num">
                                      <p:cBhvr additive="base">
                                        <p:cTn id="70" dur="1000" fill="hold"/>
                                        <p:tgtEl>
                                          <p:spTgt spid="69"/>
                                        </p:tgtEl>
                                        <p:attrNameLst>
                                          <p:attrName>ppt_x</p:attrName>
                                        </p:attrNameLst>
                                      </p:cBhvr>
                                      <p:tavLst>
                                        <p:tav tm="0">
                                          <p:val>
                                            <p:strVal val="0-#ppt_w/2"/>
                                          </p:val>
                                        </p:tav>
                                        <p:tav tm="100000">
                                          <p:val>
                                            <p:strVal val="#ppt_x"/>
                                          </p:val>
                                        </p:tav>
                                      </p:tavLst>
                                    </p:anim>
                                    <p:anim calcmode="lin" valueType="num">
                                      <p:cBhvr additive="base">
                                        <p:cTn id="71" dur="1000" fill="hold"/>
                                        <p:tgtEl>
                                          <p:spTgt spid="69"/>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18" presetClass="entr" presetSubtype="9" fill="hold" nodeType="afterEffect">
                                  <p:stCondLst>
                                    <p:cond delay="0"/>
                                  </p:stCondLst>
                                  <p:childTnLst>
                                    <p:set>
                                      <p:cBhvr>
                                        <p:cTn id="74" dur="1" fill="hold">
                                          <p:stCondLst>
                                            <p:cond delay="0"/>
                                          </p:stCondLst>
                                        </p:cTn>
                                        <p:tgtEl>
                                          <p:spTgt spid="78"/>
                                        </p:tgtEl>
                                        <p:attrNameLst>
                                          <p:attrName>style.visibility</p:attrName>
                                        </p:attrNameLst>
                                      </p:cBhvr>
                                      <p:to>
                                        <p:strVal val="visible"/>
                                      </p:to>
                                    </p:set>
                                    <p:animEffect transition="in" filter="strips(upLeft)">
                                      <p:cBhvr>
                                        <p:cTn id="75" dur="500"/>
                                        <p:tgtEl>
                                          <p:spTgt spid="78"/>
                                        </p:tgtEl>
                                      </p:cBhvr>
                                    </p:animEffect>
                                  </p:childTnLst>
                                </p:cTn>
                              </p:par>
                              <p:par>
                                <p:cTn id="76" presetID="2" presetClass="entr" presetSubtype="8" accel="50000" decel="50000" fill="hold"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additive="base">
                                        <p:cTn id="78" dur="1000" fill="hold"/>
                                        <p:tgtEl>
                                          <p:spTgt spid="60"/>
                                        </p:tgtEl>
                                        <p:attrNameLst>
                                          <p:attrName>ppt_x</p:attrName>
                                        </p:attrNameLst>
                                      </p:cBhvr>
                                      <p:tavLst>
                                        <p:tav tm="0">
                                          <p:val>
                                            <p:strVal val="0-#ppt_w/2"/>
                                          </p:val>
                                        </p:tav>
                                        <p:tav tm="100000">
                                          <p:val>
                                            <p:strVal val="#ppt_x"/>
                                          </p:val>
                                        </p:tav>
                                      </p:tavLst>
                                    </p:anim>
                                    <p:anim calcmode="lin" valueType="num">
                                      <p:cBhvr additive="base">
                                        <p:cTn id="79" dur="1000" fill="hold"/>
                                        <p:tgtEl>
                                          <p:spTgt spid="60"/>
                                        </p:tgtEl>
                                        <p:attrNameLst>
                                          <p:attrName>ppt_y</p:attrName>
                                        </p:attrNameLst>
                                      </p:cBhvr>
                                      <p:tavLst>
                                        <p:tav tm="0">
                                          <p:val>
                                            <p:strVal val="#ppt_y"/>
                                          </p:val>
                                        </p:tav>
                                        <p:tav tm="100000">
                                          <p:val>
                                            <p:strVal val="#ppt_y"/>
                                          </p:val>
                                        </p:tav>
                                      </p:tavLst>
                                    </p:anim>
                                  </p:childTnLst>
                                </p:cTn>
                              </p:par>
                            </p:childTnLst>
                          </p:cTn>
                        </p:par>
                        <p:par>
                          <p:cTn id="80" fill="hold">
                            <p:stCondLst>
                              <p:cond delay="7000"/>
                            </p:stCondLst>
                            <p:childTnLst>
                              <p:par>
                                <p:cTn id="81" presetID="18" presetClass="entr" presetSubtype="6" fill="hold" nodeType="afterEffect">
                                  <p:stCondLst>
                                    <p:cond delay="0"/>
                                  </p:stCondLst>
                                  <p:childTnLst>
                                    <p:set>
                                      <p:cBhvr>
                                        <p:cTn id="82" dur="1" fill="hold">
                                          <p:stCondLst>
                                            <p:cond delay="0"/>
                                          </p:stCondLst>
                                        </p:cTn>
                                        <p:tgtEl>
                                          <p:spTgt spid="75"/>
                                        </p:tgtEl>
                                        <p:attrNameLst>
                                          <p:attrName>style.visibility</p:attrName>
                                        </p:attrNameLst>
                                      </p:cBhvr>
                                      <p:to>
                                        <p:strVal val="visible"/>
                                      </p:to>
                                    </p:set>
                                    <p:animEffect transition="in" filter="strips(downRight)">
                                      <p:cBhvr>
                                        <p:cTn id="83" dur="500"/>
                                        <p:tgtEl>
                                          <p:spTgt spid="75"/>
                                        </p:tgtEl>
                                      </p:cBhvr>
                                    </p:animEffect>
                                  </p:childTnLst>
                                </p:cTn>
                              </p:par>
                              <p:par>
                                <p:cTn id="84" presetID="2" presetClass="entr" presetSubtype="2" accel="50000" decel="50000" fill="hold" nodeType="with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additive="base">
                                        <p:cTn id="86" dur="1000" fill="hold"/>
                                        <p:tgtEl>
                                          <p:spTgt spid="57"/>
                                        </p:tgtEl>
                                        <p:attrNameLst>
                                          <p:attrName>ppt_x</p:attrName>
                                        </p:attrNameLst>
                                      </p:cBhvr>
                                      <p:tavLst>
                                        <p:tav tm="0">
                                          <p:val>
                                            <p:strVal val="1+#ppt_w/2"/>
                                          </p:val>
                                        </p:tav>
                                        <p:tav tm="100000">
                                          <p:val>
                                            <p:strVal val="#ppt_x"/>
                                          </p:val>
                                        </p:tav>
                                      </p:tavLst>
                                    </p:anim>
                                    <p:anim calcmode="lin" valueType="num">
                                      <p:cBhvr additive="base">
                                        <p:cTn id="87" dur="1000" fill="hold"/>
                                        <p:tgtEl>
                                          <p:spTgt spid="57"/>
                                        </p:tgtEl>
                                        <p:attrNameLst>
                                          <p:attrName>ppt_y</p:attrName>
                                        </p:attrNameLst>
                                      </p:cBhvr>
                                      <p:tavLst>
                                        <p:tav tm="0">
                                          <p:val>
                                            <p:strVal val="#ppt_y"/>
                                          </p:val>
                                        </p:tav>
                                        <p:tav tm="100000">
                                          <p:val>
                                            <p:strVal val="#ppt_y"/>
                                          </p:val>
                                        </p:tav>
                                      </p:tavLst>
                                    </p:anim>
                                  </p:childTnLst>
                                </p:cTn>
                              </p:par>
                            </p:childTnLst>
                          </p:cTn>
                        </p:par>
                        <p:par>
                          <p:cTn id="88" fill="hold">
                            <p:stCondLst>
                              <p:cond delay="8000"/>
                            </p:stCondLst>
                            <p:childTnLst>
                              <p:par>
                                <p:cTn id="89" presetID="18" presetClass="entr" presetSubtype="6" fill="hold" nodeType="afterEffect">
                                  <p:stCondLst>
                                    <p:cond delay="0"/>
                                  </p:stCondLst>
                                  <p:childTnLst>
                                    <p:set>
                                      <p:cBhvr>
                                        <p:cTn id="90" dur="1" fill="hold">
                                          <p:stCondLst>
                                            <p:cond delay="0"/>
                                          </p:stCondLst>
                                        </p:cTn>
                                        <p:tgtEl>
                                          <p:spTgt spid="72"/>
                                        </p:tgtEl>
                                        <p:attrNameLst>
                                          <p:attrName>style.visibility</p:attrName>
                                        </p:attrNameLst>
                                      </p:cBhvr>
                                      <p:to>
                                        <p:strVal val="visible"/>
                                      </p:to>
                                    </p:set>
                                    <p:animEffect transition="in" filter="strips(downRight)">
                                      <p:cBhvr>
                                        <p:cTn id="91" dur="500"/>
                                        <p:tgtEl>
                                          <p:spTgt spid="72"/>
                                        </p:tgtEl>
                                      </p:cBhvr>
                                    </p:animEffect>
                                  </p:childTnLst>
                                </p:cTn>
                              </p:par>
                              <p:par>
                                <p:cTn id="92" presetID="2" presetClass="entr" presetSubtype="2" accel="50000" decel="50000" fill="hold" nodeType="withEffect">
                                  <p:stCondLst>
                                    <p:cond delay="0"/>
                                  </p:stCondLst>
                                  <p:childTnLst>
                                    <p:set>
                                      <p:cBhvr>
                                        <p:cTn id="93" dur="1" fill="hold">
                                          <p:stCondLst>
                                            <p:cond delay="0"/>
                                          </p:stCondLst>
                                        </p:cTn>
                                        <p:tgtEl>
                                          <p:spTgt spid="54"/>
                                        </p:tgtEl>
                                        <p:attrNameLst>
                                          <p:attrName>style.visibility</p:attrName>
                                        </p:attrNameLst>
                                      </p:cBhvr>
                                      <p:to>
                                        <p:strVal val="visible"/>
                                      </p:to>
                                    </p:set>
                                    <p:anim calcmode="lin" valueType="num">
                                      <p:cBhvr additive="base">
                                        <p:cTn id="94" dur="1000" fill="hold"/>
                                        <p:tgtEl>
                                          <p:spTgt spid="54"/>
                                        </p:tgtEl>
                                        <p:attrNameLst>
                                          <p:attrName>ppt_x</p:attrName>
                                        </p:attrNameLst>
                                      </p:cBhvr>
                                      <p:tavLst>
                                        <p:tav tm="0">
                                          <p:val>
                                            <p:strVal val="1+#ppt_w/2"/>
                                          </p:val>
                                        </p:tav>
                                        <p:tav tm="100000">
                                          <p:val>
                                            <p:strVal val="#ppt_x"/>
                                          </p:val>
                                        </p:tav>
                                      </p:tavLst>
                                    </p:anim>
                                    <p:anim calcmode="lin" valueType="num">
                                      <p:cBhvr additive="base">
                                        <p:cTn id="95" dur="1000" fill="hold"/>
                                        <p:tgtEl>
                                          <p:spTgt spid="54"/>
                                        </p:tgtEl>
                                        <p:attrNameLst>
                                          <p:attrName>ppt_y</p:attrName>
                                        </p:attrNameLst>
                                      </p:cBhvr>
                                      <p:tavLst>
                                        <p:tav tm="0">
                                          <p:val>
                                            <p:strVal val="#ppt_y"/>
                                          </p:val>
                                        </p:tav>
                                        <p:tav tm="100000">
                                          <p:val>
                                            <p:strVal val="#ppt_y"/>
                                          </p:val>
                                        </p:tav>
                                      </p:tavLst>
                                    </p:anim>
                                  </p:childTnLst>
                                </p:cTn>
                              </p:par>
                            </p:childTnLst>
                          </p:cTn>
                        </p:par>
                        <p:par>
                          <p:cTn id="96" fill="hold">
                            <p:stCondLst>
                              <p:cond delay="9000"/>
                            </p:stCondLst>
                            <p:childTnLst>
                              <p:par>
                                <p:cTn id="97" presetID="18" presetClass="entr" presetSubtype="12" fill="hold" nodeType="afterEffect">
                                  <p:stCondLst>
                                    <p:cond delay="0"/>
                                  </p:stCondLst>
                                  <p:childTnLst>
                                    <p:set>
                                      <p:cBhvr>
                                        <p:cTn id="98" dur="1" fill="hold">
                                          <p:stCondLst>
                                            <p:cond delay="0"/>
                                          </p:stCondLst>
                                        </p:cTn>
                                        <p:tgtEl>
                                          <p:spTgt spid="51"/>
                                        </p:tgtEl>
                                        <p:attrNameLst>
                                          <p:attrName>style.visibility</p:attrName>
                                        </p:attrNameLst>
                                      </p:cBhvr>
                                      <p:to>
                                        <p:strVal val="visible"/>
                                      </p:to>
                                    </p:set>
                                    <p:animEffect transition="in" filter="strips(downLeft)">
                                      <p:cBhvr>
                                        <p:cTn id="99" dur="500"/>
                                        <p:tgtEl>
                                          <p:spTgt spid="51"/>
                                        </p:tgtEl>
                                      </p:cBhvr>
                                    </p:animEffect>
                                  </p:childTnLst>
                                </p:cTn>
                              </p:par>
                              <p:par>
                                <p:cTn id="100" presetID="2" presetClass="entr" presetSubtype="8" accel="50000" decel="50000" fill="hold" nodeType="withEffect">
                                  <p:stCondLst>
                                    <p:cond delay="0"/>
                                  </p:stCondLst>
                                  <p:childTnLst>
                                    <p:set>
                                      <p:cBhvr>
                                        <p:cTn id="101" dur="1" fill="hold">
                                          <p:stCondLst>
                                            <p:cond delay="0"/>
                                          </p:stCondLst>
                                        </p:cTn>
                                        <p:tgtEl>
                                          <p:spTgt spid="63"/>
                                        </p:tgtEl>
                                        <p:attrNameLst>
                                          <p:attrName>style.visibility</p:attrName>
                                        </p:attrNameLst>
                                      </p:cBhvr>
                                      <p:to>
                                        <p:strVal val="visible"/>
                                      </p:to>
                                    </p:set>
                                    <p:anim calcmode="lin" valueType="num">
                                      <p:cBhvr additive="base">
                                        <p:cTn id="102" dur="1000" fill="hold"/>
                                        <p:tgtEl>
                                          <p:spTgt spid="63"/>
                                        </p:tgtEl>
                                        <p:attrNameLst>
                                          <p:attrName>ppt_x</p:attrName>
                                        </p:attrNameLst>
                                      </p:cBhvr>
                                      <p:tavLst>
                                        <p:tav tm="0">
                                          <p:val>
                                            <p:strVal val="0-#ppt_w/2"/>
                                          </p:val>
                                        </p:tav>
                                        <p:tav tm="100000">
                                          <p:val>
                                            <p:strVal val="#ppt_x"/>
                                          </p:val>
                                        </p:tav>
                                      </p:tavLst>
                                    </p:anim>
                                    <p:anim calcmode="lin" valueType="num">
                                      <p:cBhvr additive="base">
                                        <p:cTn id="103" dur="10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47" grpId="0" animBg="1"/>
      <p:bldP spid="48" grpId="0" animBg="1"/>
      <p:bldP spid="49" grpId="0" animBg="1"/>
      <p:bldP spid="50" grpId="0" animBg="1"/>
      <p:bldP spid="81" grpId="0" animBg="1"/>
      <p:bldP spid="82" grpId="0" animBg="1"/>
      <p:bldP spid="83" grpId="0" animBg="1"/>
      <p:bldP spid="84" grpId="0" animBg="1"/>
      <p:bldP spid="85" grpId="0" animBg="1"/>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Silhouettes</a:t>
            </a:r>
            <a:endParaRPr lang="en-US" dirty="0"/>
          </a:p>
        </p:txBody>
      </p:sp>
      <p:sp>
        <p:nvSpPr>
          <p:cNvPr id="3" name="Text Placeholder 2"/>
          <p:cNvSpPr>
            <a:spLocks noGrp="1"/>
          </p:cNvSpPr>
          <p:nvPr>
            <p:ph type="body" sz="half" idx="2"/>
          </p:nvPr>
        </p:nvSpPr>
        <p:spPr/>
        <p:txBody>
          <a:bodyPr/>
          <a:lstStyle/>
          <a:p>
            <a:r>
              <a:rPr lang="en-US" smtClean="0"/>
              <a:t>Silhouettes</a:t>
            </a:r>
            <a:endParaRPr lang="en-US" dirty="0"/>
          </a:p>
        </p:txBody>
      </p:sp>
      <p:sp>
        <p:nvSpPr>
          <p:cNvPr id="109" name="Freeform 5"/>
          <p:cNvSpPr>
            <a:spLocks/>
          </p:cNvSpPr>
          <p:nvPr/>
        </p:nvSpPr>
        <p:spPr bwMode="auto">
          <a:xfrm>
            <a:off x="2144154" y="3308208"/>
            <a:ext cx="1603099" cy="1274887"/>
          </a:xfrm>
          <a:custGeom>
            <a:avLst/>
            <a:gdLst>
              <a:gd name="T0" fmla="*/ 0 w 963"/>
              <a:gd name="T1" fmla="*/ 609 h 764"/>
              <a:gd name="T2" fmla="*/ 0 w 963"/>
              <a:gd name="T3" fmla="*/ 156 h 764"/>
              <a:gd name="T4" fmla="*/ 156 w 963"/>
              <a:gd name="T5" fmla="*/ 0 h 764"/>
              <a:gd name="T6" fmla="*/ 609 w 963"/>
              <a:gd name="T7" fmla="*/ 0 h 764"/>
              <a:gd name="T8" fmla="*/ 764 w 963"/>
              <a:gd name="T9" fmla="*/ 156 h 764"/>
              <a:gd name="T10" fmla="*/ 764 w 963"/>
              <a:gd name="T11" fmla="*/ 502 h 764"/>
              <a:gd name="T12" fmla="*/ 963 w 963"/>
              <a:gd name="T13" fmla="*/ 466 h 764"/>
              <a:gd name="T14" fmla="*/ 764 w 963"/>
              <a:gd name="T15" fmla="*/ 612 h 764"/>
              <a:gd name="T16" fmla="*/ 609 w 963"/>
              <a:gd name="T17" fmla="*/ 764 h 764"/>
              <a:gd name="T18" fmla="*/ 156 w 963"/>
              <a:gd name="T19" fmla="*/ 764 h 764"/>
              <a:gd name="T20" fmla="*/ 0 w 963"/>
              <a:gd name="T21" fmla="*/ 609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3" h="764">
                <a:moveTo>
                  <a:pt x="0" y="609"/>
                </a:moveTo>
                <a:cubicBezTo>
                  <a:pt x="0" y="156"/>
                  <a:pt x="0" y="156"/>
                  <a:pt x="0" y="156"/>
                </a:cubicBezTo>
                <a:cubicBezTo>
                  <a:pt x="0" y="70"/>
                  <a:pt x="70" y="0"/>
                  <a:pt x="156" y="0"/>
                </a:cubicBezTo>
                <a:cubicBezTo>
                  <a:pt x="609" y="0"/>
                  <a:pt x="609" y="0"/>
                  <a:pt x="609" y="0"/>
                </a:cubicBezTo>
                <a:cubicBezTo>
                  <a:pt x="694" y="0"/>
                  <a:pt x="764" y="70"/>
                  <a:pt x="764" y="156"/>
                </a:cubicBezTo>
                <a:cubicBezTo>
                  <a:pt x="764" y="502"/>
                  <a:pt x="764" y="502"/>
                  <a:pt x="764" y="502"/>
                </a:cubicBezTo>
                <a:cubicBezTo>
                  <a:pt x="963" y="466"/>
                  <a:pt x="963" y="466"/>
                  <a:pt x="963" y="466"/>
                </a:cubicBezTo>
                <a:cubicBezTo>
                  <a:pt x="764" y="612"/>
                  <a:pt x="764" y="612"/>
                  <a:pt x="764" y="612"/>
                </a:cubicBezTo>
                <a:cubicBezTo>
                  <a:pt x="762" y="696"/>
                  <a:pt x="693" y="764"/>
                  <a:pt x="609" y="764"/>
                </a:cubicBezTo>
                <a:cubicBezTo>
                  <a:pt x="156" y="764"/>
                  <a:pt x="156" y="764"/>
                  <a:pt x="156" y="764"/>
                </a:cubicBezTo>
                <a:cubicBezTo>
                  <a:pt x="70" y="764"/>
                  <a:pt x="0" y="694"/>
                  <a:pt x="0" y="609"/>
                </a:cubicBezTo>
                <a:close/>
              </a:path>
            </a:pathLst>
          </a:custGeom>
          <a:noFill/>
          <a:ln w="28" cap="flat">
            <a:solidFill>
              <a:schemeClr val="accent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111" name="Group 110"/>
          <p:cNvGrpSpPr/>
          <p:nvPr/>
        </p:nvGrpSpPr>
        <p:grpSpPr>
          <a:xfrm>
            <a:off x="3785360" y="3354574"/>
            <a:ext cx="1573308" cy="1077840"/>
            <a:chOff x="3785360" y="2373062"/>
            <a:chExt cx="1573308" cy="1077840"/>
          </a:xfrm>
          <a:solidFill>
            <a:schemeClr val="tx1">
              <a:lumMod val="50000"/>
              <a:lumOff val="50000"/>
            </a:schemeClr>
          </a:solidFill>
        </p:grpSpPr>
        <p:grpSp>
          <p:nvGrpSpPr>
            <p:cNvPr id="112" name="Group 185"/>
            <p:cNvGrpSpPr/>
            <p:nvPr/>
          </p:nvGrpSpPr>
          <p:grpSpPr>
            <a:xfrm>
              <a:off x="3785360" y="2373062"/>
              <a:ext cx="1573308" cy="1077840"/>
              <a:chOff x="3089094" y="2196784"/>
              <a:chExt cx="1775004" cy="1216024"/>
            </a:xfrm>
            <a:grpFill/>
          </p:grpSpPr>
          <p:sp>
            <p:nvSpPr>
              <p:cNvPr id="132" name="Freeform 6"/>
              <p:cNvSpPr>
                <a:spLocks/>
              </p:cNvSpPr>
              <p:nvPr/>
            </p:nvSpPr>
            <p:spPr bwMode="auto">
              <a:xfrm>
                <a:off x="4036136" y="2497988"/>
                <a:ext cx="116279" cy="334827"/>
              </a:xfrm>
              <a:custGeom>
                <a:avLst/>
                <a:gdLst>
                  <a:gd name="T0" fmla="*/ 0 w 56"/>
                  <a:gd name="T1" fmla="*/ 12 h 160"/>
                  <a:gd name="T2" fmla="*/ 37 w 56"/>
                  <a:gd name="T3" fmla="*/ 16 h 160"/>
                  <a:gd name="T4" fmla="*/ 55 w 56"/>
                  <a:gd name="T5" fmla="*/ 143 h 160"/>
                  <a:gd name="T6" fmla="*/ 53 w 56"/>
                  <a:gd name="T7" fmla="*/ 156 h 160"/>
                  <a:gd name="T8" fmla="*/ 12 w 56"/>
                  <a:gd name="T9" fmla="*/ 140 h 160"/>
                  <a:gd name="T10" fmla="*/ 0 w 56"/>
                  <a:gd name="T11" fmla="*/ 12 h 160"/>
                  <a:gd name="T12" fmla="*/ 0 w 56"/>
                  <a:gd name="T13" fmla="*/ 12 h 160"/>
                </a:gdLst>
                <a:ahLst/>
                <a:cxnLst>
                  <a:cxn ang="0">
                    <a:pos x="T0" y="T1"/>
                  </a:cxn>
                  <a:cxn ang="0">
                    <a:pos x="T2" y="T3"/>
                  </a:cxn>
                  <a:cxn ang="0">
                    <a:pos x="T4" y="T5"/>
                  </a:cxn>
                  <a:cxn ang="0">
                    <a:pos x="T6" y="T7"/>
                  </a:cxn>
                  <a:cxn ang="0">
                    <a:pos x="T8" y="T9"/>
                  </a:cxn>
                  <a:cxn ang="0">
                    <a:pos x="T10" y="T11"/>
                  </a:cxn>
                  <a:cxn ang="0">
                    <a:pos x="T12" y="T13"/>
                  </a:cxn>
                </a:cxnLst>
                <a:rect l="0" t="0" r="r" b="b"/>
                <a:pathLst>
                  <a:path w="56" h="160">
                    <a:moveTo>
                      <a:pt x="0" y="12"/>
                    </a:moveTo>
                    <a:cubicBezTo>
                      <a:pt x="20" y="7"/>
                      <a:pt x="36" y="0"/>
                      <a:pt x="37" y="16"/>
                    </a:cubicBezTo>
                    <a:cubicBezTo>
                      <a:pt x="39" y="36"/>
                      <a:pt x="49" y="100"/>
                      <a:pt x="55" y="143"/>
                    </a:cubicBezTo>
                    <a:cubicBezTo>
                      <a:pt x="56" y="152"/>
                      <a:pt x="56" y="155"/>
                      <a:pt x="53" y="156"/>
                    </a:cubicBezTo>
                    <a:cubicBezTo>
                      <a:pt x="40" y="160"/>
                      <a:pt x="27" y="138"/>
                      <a:pt x="12" y="140"/>
                    </a:cubicBezTo>
                    <a:cubicBezTo>
                      <a:pt x="0" y="12"/>
                      <a:pt x="0" y="12"/>
                      <a:pt x="0" y="12"/>
                    </a:cubicBezTo>
                    <a:cubicBezTo>
                      <a:pt x="0" y="12"/>
                      <a:pt x="0" y="12"/>
                      <a:pt x="0" y="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Freeform 7"/>
              <p:cNvSpPr>
                <a:spLocks/>
              </p:cNvSpPr>
              <p:nvPr/>
            </p:nvSpPr>
            <p:spPr bwMode="auto">
              <a:xfrm>
                <a:off x="3783965" y="2481177"/>
                <a:ext cx="128887" cy="355841"/>
              </a:xfrm>
              <a:custGeom>
                <a:avLst/>
                <a:gdLst>
                  <a:gd name="T0" fmla="*/ 62 w 62"/>
                  <a:gd name="T1" fmla="*/ 20 h 170"/>
                  <a:gd name="T2" fmla="*/ 14 w 62"/>
                  <a:gd name="T3" fmla="*/ 20 h 170"/>
                  <a:gd name="T4" fmla="*/ 2 w 62"/>
                  <a:gd name="T5" fmla="*/ 151 h 170"/>
                  <a:gd name="T6" fmla="*/ 15 w 62"/>
                  <a:gd name="T7" fmla="*/ 167 h 170"/>
                  <a:gd name="T8" fmla="*/ 50 w 62"/>
                  <a:gd name="T9" fmla="*/ 148 h 170"/>
                  <a:gd name="T10" fmla="*/ 62 w 62"/>
                  <a:gd name="T11" fmla="*/ 20 h 170"/>
                  <a:gd name="T12" fmla="*/ 62 w 62"/>
                  <a:gd name="T13" fmla="*/ 20 h 170"/>
                </a:gdLst>
                <a:ahLst/>
                <a:cxnLst>
                  <a:cxn ang="0">
                    <a:pos x="T0" y="T1"/>
                  </a:cxn>
                  <a:cxn ang="0">
                    <a:pos x="T2" y="T3"/>
                  </a:cxn>
                  <a:cxn ang="0">
                    <a:pos x="T4" y="T5"/>
                  </a:cxn>
                  <a:cxn ang="0">
                    <a:pos x="T6" y="T7"/>
                  </a:cxn>
                  <a:cxn ang="0">
                    <a:pos x="T8" y="T9"/>
                  </a:cxn>
                  <a:cxn ang="0">
                    <a:pos x="T10" y="T11"/>
                  </a:cxn>
                  <a:cxn ang="0">
                    <a:pos x="T12" y="T13"/>
                  </a:cxn>
                </a:cxnLst>
                <a:rect l="0" t="0" r="r" b="b"/>
                <a:pathLst>
                  <a:path w="62" h="170">
                    <a:moveTo>
                      <a:pt x="62" y="20"/>
                    </a:moveTo>
                    <a:cubicBezTo>
                      <a:pt x="38" y="14"/>
                      <a:pt x="18" y="0"/>
                      <a:pt x="14" y="20"/>
                    </a:cubicBezTo>
                    <a:cubicBezTo>
                      <a:pt x="10" y="40"/>
                      <a:pt x="7" y="110"/>
                      <a:pt x="2" y="151"/>
                    </a:cubicBezTo>
                    <a:cubicBezTo>
                      <a:pt x="0" y="162"/>
                      <a:pt x="11" y="166"/>
                      <a:pt x="15" y="167"/>
                    </a:cubicBezTo>
                    <a:cubicBezTo>
                      <a:pt x="27" y="170"/>
                      <a:pt x="36" y="146"/>
                      <a:pt x="50" y="148"/>
                    </a:cubicBezTo>
                    <a:cubicBezTo>
                      <a:pt x="62" y="20"/>
                      <a:pt x="62" y="20"/>
                      <a:pt x="62" y="20"/>
                    </a:cubicBezTo>
                    <a:cubicBezTo>
                      <a:pt x="62" y="20"/>
                      <a:pt x="62" y="20"/>
                      <a:pt x="62"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Freeform 8"/>
              <p:cNvSpPr>
                <a:spLocks/>
              </p:cNvSpPr>
              <p:nvPr/>
            </p:nvSpPr>
            <p:spPr bwMode="auto">
              <a:xfrm>
                <a:off x="3873626" y="2785182"/>
                <a:ext cx="201737" cy="12609"/>
              </a:xfrm>
              <a:custGeom>
                <a:avLst/>
                <a:gdLst>
                  <a:gd name="T0" fmla="*/ 0 w 97"/>
                  <a:gd name="T1" fmla="*/ 0 h 6"/>
                  <a:gd name="T2" fmla="*/ 0 w 97"/>
                  <a:gd name="T3" fmla="*/ 2 h 6"/>
                  <a:gd name="T4" fmla="*/ 97 w 97"/>
                  <a:gd name="T5" fmla="*/ 2 h 6"/>
                  <a:gd name="T6" fmla="*/ 96 w 97"/>
                  <a:gd name="T7" fmla="*/ 0 h 6"/>
                  <a:gd name="T8" fmla="*/ 0 w 97"/>
                  <a:gd name="T9" fmla="*/ 0 h 6"/>
                </a:gdLst>
                <a:ahLst/>
                <a:cxnLst>
                  <a:cxn ang="0">
                    <a:pos x="T0" y="T1"/>
                  </a:cxn>
                  <a:cxn ang="0">
                    <a:pos x="T2" y="T3"/>
                  </a:cxn>
                  <a:cxn ang="0">
                    <a:pos x="T4" y="T5"/>
                  </a:cxn>
                  <a:cxn ang="0">
                    <a:pos x="T6" y="T7"/>
                  </a:cxn>
                  <a:cxn ang="0">
                    <a:pos x="T8" y="T9"/>
                  </a:cxn>
                </a:cxnLst>
                <a:rect l="0" t="0" r="r" b="b"/>
                <a:pathLst>
                  <a:path w="97" h="6">
                    <a:moveTo>
                      <a:pt x="0" y="0"/>
                    </a:moveTo>
                    <a:cubicBezTo>
                      <a:pt x="0" y="2"/>
                      <a:pt x="0" y="2"/>
                      <a:pt x="0" y="2"/>
                    </a:cubicBezTo>
                    <a:cubicBezTo>
                      <a:pt x="30" y="6"/>
                      <a:pt x="67" y="6"/>
                      <a:pt x="97" y="2"/>
                    </a:cubicBezTo>
                    <a:cubicBezTo>
                      <a:pt x="97" y="1"/>
                      <a:pt x="96" y="1"/>
                      <a:pt x="96" y="0"/>
                    </a:cubicBezTo>
                    <a:lnTo>
                      <a:pt x="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5" name="Freeform 9"/>
              <p:cNvSpPr>
                <a:spLocks/>
              </p:cNvSpPr>
              <p:nvPr/>
            </p:nvSpPr>
            <p:spPr bwMode="auto">
              <a:xfrm>
                <a:off x="3811984" y="2455960"/>
                <a:ext cx="326422" cy="341831"/>
              </a:xfrm>
              <a:custGeom>
                <a:avLst/>
                <a:gdLst>
                  <a:gd name="T0" fmla="*/ 17 w 156"/>
                  <a:gd name="T1" fmla="*/ 157 h 163"/>
                  <a:gd name="T2" fmla="*/ 0 w 156"/>
                  <a:gd name="T3" fmla="*/ 31 h 163"/>
                  <a:gd name="T4" fmla="*/ 61 w 156"/>
                  <a:gd name="T5" fmla="*/ 0 h 163"/>
                  <a:gd name="T6" fmla="*/ 77 w 156"/>
                  <a:gd name="T7" fmla="*/ 6 h 163"/>
                  <a:gd name="T8" fmla="*/ 94 w 156"/>
                  <a:gd name="T9" fmla="*/ 0 h 163"/>
                  <a:gd name="T10" fmla="*/ 156 w 156"/>
                  <a:gd name="T11" fmla="*/ 30 h 163"/>
                  <a:gd name="T12" fmla="*/ 138 w 156"/>
                  <a:gd name="T13" fmla="*/ 157 h 163"/>
                  <a:gd name="T14" fmla="*/ 17 w 156"/>
                  <a:gd name="T15" fmla="*/ 157 h 1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6" h="163">
                    <a:moveTo>
                      <a:pt x="17" y="157"/>
                    </a:moveTo>
                    <a:cubicBezTo>
                      <a:pt x="24" y="138"/>
                      <a:pt x="9" y="47"/>
                      <a:pt x="0" y="31"/>
                    </a:cubicBezTo>
                    <a:cubicBezTo>
                      <a:pt x="5" y="14"/>
                      <a:pt x="50" y="10"/>
                      <a:pt x="61" y="0"/>
                    </a:cubicBezTo>
                    <a:cubicBezTo>
                      <a:pt x="67" y="5"/>
                      <a:pt x="71" y="6"/>
                      <a:pt x="77" y="6"/>
                    </a:cubicBezTo>
                    <a:cubicBezTo>
                      <a:pt x="84" y="6"/>
                      <a:pt x="88" y="5"/>
                      <a:pt x="94" y="0"/>
                    </a:cubicBezTo>
                    <a:cubicBezTo>
                      <a:pt x="103" y="7"/>
                      <a:pt x="149" y="13"/>
                      <a:pt x="156" y="30"/>
                    </a:cubicBezTo>
                    <a:cubicBezTo>
                      <a:pt x="147" y="49"/>
                      <a:pt x="131" y="140"/>
                      <a:pt x="138" y="157"/>
                    </a:cubicBezTo>
                    <a:cubicBezTo>
                      <a:pt x="108" y="163"/>
                      <a:pt x="48" y="163"/>
                      <a:pt x="17" y="157"/>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6" name="Freeform 10"/>
              <p:cNvSpPr>
                <a:spLocks/>
              </p:cNvSpPr>
              <p:nvPr/>
            </p:nvSpPr>
            <p:spPr bwMode="auto">
              <a:xfrm>
                <a:off x="3908650" y="2455960"/>
                <a:ext cx="131689" cy="266180"/>
              </a:xfrm>
              <a:custGeom>
                <a:avLst/>
                <a:gdLst>
                  <a:gd name="T0" fmla="*/ 2 w 94"/>
                  <a:gd name="T1" fmla="*/ 14 h 190"/>
                  <a:gd name="T2" fmla="*/ 0 w 94"/>
                  <a:gd name="T3" fmla="*/ 69 h 190"/>
                  <a:gd name="T4" fmla="*/ 48 w 94"/>
                  <a:gd name="T5" fmla="*/ 190 h 190"/>
                  <a:gd name="T6" fmla="*/ 94 w 94"/>
                  <a:gd name="T7" fmla="*/ 69 h 190"/>
                  <a:gd name="T8" fmla="*/ 91 w 94"/>
                  <a:gd name="T9" fmla="*/ 11 h 190"/>
                  <a:gd name="T10" fmla="*/ 72 w 94"/>
                  <a:gd name="T11" fmla="*/ 0 h 190"/>
                  <a:gd name="T12" fmla="*/ 22 w 94"/>
                  <a:gd name="T13" fmla="*/ 0 h 190"/>
                  <a:gd name="T14" fmla="*/ 2 w 94"/>
                  <a:gd name="T15" fmla="*/ 14 h 1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4" h="190">
                    <a:moveTo>
                      <a:pt x="2" y="14"/>
                    </a:moveTo>
                    <a:lnTo>
                      <a:pt x="0" y="69"/>
                    </a:lnTo>
                    <a:lnTo>
                      <a:pt x="48" y="190"/>
                    </a:lnTo>
                    <a:lnTo>
                      <a:pt x="94" y="69"/>
                    </a:lnTo>
                    <a:lnTo>
                      <a:pt x="91" y="11"/>
                    </a:lnTo>
                    <a:lnTo>
                      <a:pt x="72" y="0"/>
                    </a:lnTo>
                    <a:lnTo>
                      <a:pt x="22" y="0"/>
                    </a:lnTo>
                    <a:lnTo>
                      <a:pt x="2"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Rectangle 11"/>
              <p:cNvSpPr>
                <a:spLocks noChangeArrowheads="1"/>
              </p:cNvSpPr>
              <p:nvPr/>
            </p:nvSpPr>
            <p:spPr bwMode="auto">
              <a:xfrm>
                <a:off x="3939471" y="2429341"/>
                <a:ext cx="67246" cy="6864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2"/>
              <p:cNvSpPr>
                <a:spLocks/>
              </p:cNvSpPr>
              <p:nvPr/>
            </p:nvSpPr>
            <p:spPr bwMode="auto">
              <a:xfrm>
                <a:off x="3959084" y="2490983"/>
                <a:ext cx="30821" cy="49034"/>
              </a:xfrm>
              <a:custGeom>
                <a:avLst/>
                <a:gdLst>
                  <a:gd name="T0" fmla="*/ 13 w 15"/>
                  <a:gd name="T1" fmla="*/ 23 h 23"/>
                  <a:gd name="T2" fmla="*/ 15 w 15"/>
                  <a:gd name="T3" fmla="*/ 19 h 23"/>
                  <a:gd name="T4" fmla="*/ 7 w 15"/>
                  <a:gd name="T5" fmla="*/ 0 h 23"/>
                  <a:gd name="T6" fmla="*/ 0 w 15"/>
                  <a:gd name="T7" fmla="*/ 18 h 23"/>
                  <a:gd name="T8" fmla="*/ 2 w 15"/>
                  <a:gd name="T9" fmla="*/ 23 h 23"/>
                  <a:gd name="T10" fmla="*/ 13 w 15"/>
                  <a:gd name="T11" fmla="*/ 23 h 23"/>
                </a:gdLst>
                <a:ahLst/>
                <a:cxnLst>
                  <a:cxn ang="0">
                    <a:pos x="T0" y="T1"/>
                  </a:cxn>
                  <a:cxn ang="0">
                    <a:pos x="T2" y="T3"/>
                  </a:cxn>
                  <a:cxn ang="0">
                    <a:pos x="T4" y="T5"/>
                  </a:cxn>
                  <a:cxn ang="0">
                    <a:pos x="T6" y="T7"/>
                  </a:cxn>
                  <a:cxn ang="0">
                    <a:pos x="T8" y="T9"/>
                  </a:cxn>
                  <a:cxn ang="0">
                    <a:pos x="T10" y="T11"/>
                  </a:cxn>
                </a:cxnLst>
                <a:rect l="0" t="0" r="r" b="b"/>
                <a:pathLst>
                  <a:path w="15" h="23">
                    <a:moveTo>
                      <a:pt x="13" y="23"/>
                    </a:moveTo>
                    <a:cubicBezTo>
                      <a:pt x="15" y="19"/>
                      <a:pt x="15" y="19"/>
                      <a:pt x="15" y="19"/>
                    </a:cubicBezTo>
                    <a:cubicBezTo>
                      <a:pt x="7" y="0"/>
                      <a:pt x="7" y="0"/>
                      <a:pt x="7" y="0"/>
                    </a:cubicBezTo>
                    <a:cubicBezTo>
                      <a:pt x="0" y="18"/>
                      <a:pt x="0" y="18"/>
                      <a:pt x="0" y="18"/>
                    </a:cubicBezTo>
                    <a:cubicBezTo>
                      <a:pt x="2" y="23"/>
                      <a:pt x="2" y="23"/>
                      <a:pt x="2" y="23"/>
                    </a:cubicBezTo>
                    <a:cubicBezTo>
                      <a:pt x="6" y="23"/>
                      <a:pt x="9" y="23"/>
                      <a:pt x="13"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
              <p:cNvSpPr>
                <a:spLocks/>
              </p:cNvSpPr>
              <p:nvPr/>
            </p:nvSpPr>
            <p:spPr bwMode="auto">
              <a:xfrm>
                <a:off x="3921258" y="2455960"/>
                <a:ext cx="51836" cy="100868"/>
              </a:xfrm>
              <a:custGeom>
                <a:avLst/>
                <a:gdLst>
                  <a:gd name="T0" fmla="*/ 13 w 37"/>
                  <a:gd name="T1" fmla="*/ 0 h 72"/>
                  <a:gd name="T2" fmla="*/ 37 w 37"/>
                  <a:gd name="T3" fmla="*/ 25 h 72"/>
                  <a:gd name="T4" fmla="*/ 21 w 37"/>
                  <a:gd name="T5" fmla="*/ 72 h 72"/>
                  <a:gd name="T6" fmla="*/ 0 w 37"/>
                  <a:gd name="T7" fmla="*/ 11 h 72"/>
                  <a:gd name="T8" fmla="*/ 13 w 37"/>
                  <a:gd name="T9" fmla="*/ 0 h 72"/>
                </a:gdLst>
                <a:ahLst/>
                <a:cxnLst>
                  <a:cxn ang="0">
                    <a:pos x="T0" y="T1"/>
                  </a:cxn>
                  <a:cxn ang="0">
                    <a:pos x="T2" y="T3"/>
                  </a:cxn>
                  <a:cxn ang="0">
                    <a:pos x="T4" y="T5"/>
                  </a:cxn>
                  <a:cxn ang="0">
                    <a:pos x="T6" y="T7"/>
                  </a:cxn>
                  <a:cxn ang="0">
                    <a:pos x="T8" y="T9"/>
                  </a:cxn>
                </a:cxnLst>
                <a:rect l="0" t="0" r="r" b="b"/>
                <a:pathLst>
                  <a:path w="37" h="72">
                    <a:moveTo>
                      <a:pt x="13" y="0"/>
                    </a:moveTo>
                    <a:lnTo>
                      <a:pt x="37" y="25"/>
                    </a:lnTo>
                    <a:lnTo>
                      <a:pt x="21" y="72"/>
                    </a:lnTo>
                    <a:lnTo>
                      <a:pt x="0" y="11"/>
                    </a:lnTo>
                    <a:lnTo>
                      <a:pt x="1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4"/>
              <p:cNvSpPr>
                <a:spLocks/>
              </p:cNvSpPr>
              <p:nvPr/>
            </p:nvSpPr>
            <p:spPr bwMode="auto">
              <a:xfrm>
                <a:off x="3873626" y="2468568"/>
                <a:ext cx="99468" cy="254973"/>
              </a:xfrm>
              <a:custGeom>
                <a:avLst/>
                <a:gdLst>
                  <a:gd name="T0" fmla="*/ 34 w 71"/>
                  <a:gd name="T1" fmla="*/ 0 h 182"/>
                  <a:gd name="T2" fmla="*/ 71 w 71"/>
                  <a:gd name="T3" fmla="*/ 182 h 182"/>
                  <a:gd name="T4" fmla="*/ 10 w 71"/>
                  <a:gd name="T5" fmla="*/ 82 h 182"/>
                  <a:gd name="T6" fmla="*/ 18 w 71"/>
                  <a:gd name="T7" fmla="*/ 64 h 182"/>
                  <a:gd name="T8" fmla="*/ 0 w 71"/>
                  <a:gd name="T9" fmla="*/ 51 h 182"/>
                  <a:gd name="T10" fmla="*/ 24 w 71"/>
                  <a:gd name="T11" fmla="*/ 5 h 182"/>
                  <a:gd name="T12" fmla="*/ 34 w 71"/>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71" h="182">
                    <a:moveTo>
                      <a:pt x="34" y="0"/>
                    </a:moveTo>
                    <a:lnTo>
                      <a:pt x="71" y="182"/>
                    </a:lnTo>
                    <a:lnTo>
                      <a:pt x="10" y="82"/>
                    </a:lnTo>
                    <a:lnTo>
                      <a:pt x="18" y="64"/>
                    </a:lnTo>
                    <a:lnTo>
                      <a:pt x="0" y="51"/>
                    </a:lnTo>
                    <a:lnTo>
                      <a:pt x="24" y="5"/>
                    </a:lnTo>
                    <a:lnTo>
                      <a:pt x="34"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5"/>
              <p:cNvSpPr>
                <a:spLocks/>
              </p:cNvSpPr>
              <p:nvPr/>
            </p:nvSpPr>
            <p:spPr bwMode="auto">
              <a:xfrm>
                <a:off x="3973094" y="2455960"/>
                <a:ext cx="54637" cy="100868"/>
              </a:xfrm>
              <a:custGeom>
                <a:avLst/>
                <a:gdLst>
                  <a:gd name="T0" fmla="*/ 26 w 39"/>
                  <a:gd name="T1" fmla="*/ 0 h 72"/>
                  <a:gd name="T2" fmla="*/ 0 w 39"/>
                  <a:gd name="T3" fmla="*/ 25 h 72"/>
                  <a:gd name="T4" fmla="*/ 18 w 39"/>
                  <a:gd name="T5" fmla="*/ 72 h 72"/>
                  <a:gd name="T6" fmla="*/ 39 w 39"/>
                  <a:gd name="T7" fmla="*/ 9 h 72"/>
                  <a:gd name="T8" fmla="*/ 26 w 39"/>
                  <a:gd name="T9" fmla="*/ 0 h 72"/>
                </a:gdLst>
                <a:ahLst/>
                <a:cxnLst>
                  <a:cxn ang="0">
                    <a:pos x="T0" y="T1"/>
                  </a:cxn>
                  <a:cxn ang="0">
                    <a:pos x="T2" y="T3"/>
                  </a:cxn>
                  <a:cxn ang="0">
                    <a:pos x="T4" y="T5"/>
                  </a:cxn>
                  <a:cxn ang="0">
                    <a:pos x="T6" y="T7"/>
                  </a:cxn>
                  <a:cxn ang="0">
                    <a:pos x="T8" y="T9"/>
                  </a:cxn>
                </a:cxnLst>
                <a:rect l="0" t="0" r="r" b="b"/>
                <a:pathLst>
                  <a:path w="39" h="72">
                    <a:moveTo>
                      <a:pt x="26" y="0"/>
                    </a:moveTo>
                    <a:lnTo>
                      <a:pt x="0" y="25"/>
                    </a:lnTo>
                    <a:lnTo>
                      <a:pt x="18" y="72"/>
                    </a:lnTo>
                    <a:lnTo>
                      <a:pt x="39" y="9"/>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6"/>
              <p:cNvSpPr>
                <a:spLocks/>
              </p:cNvSpPr>
              <p:nvPr/>
            </p:nvSpPr>
            <p:spPr bwMode="auto">
              <a:xfrm>
                <a:off x="3952079" y="2565234"/>
                <a:ext cx="44830" cy="158308"/>
              </a:xfrm>
              <a:custGeom>
                <a:avLst/>
                <a:gdLst>
                  <a:gd name="T0" fmla="*/ 8 w 32"/>
                  <a:gd name="T1" fmla="*/ 0 h 113"/>
                  <a:gd name="T2" fmla="*/ 24 w 32"/>
                  <a:gd name="T3" fmla="*/ 0 h 113"/>
                  <a:gd name="T4" fmla="*/ 32 w 32"/>
                  <a:gd name="T5" fmla="*/ 76 h 113"/>
                  <a:gd name="T6" fmla="*/ 15 w 32"/>
                  <a:gd name="T7" fmla="*/ 113 h 113"/>
                  <a:gd name="T8" fmla="*/ 0 w 32"/>
                  <a:gd name="T9" fmla="*/ 76 h 113"/>
                  <a:gd name="T10" fmla="*/ 8 w 32"/>
                  <a:gd name="T11" fmla="*/ 0 h 113"/>
                </a:gdLst>
                <a:ahLst/>
                <a:cxnLst>
                  <a:cxn ang="0">
                    <a:pos x="T0" y="T1"/>
                  </a:cxn>
                  <a:cxn ang="0">
                    <a:pos x="T2" y="T3"/>
                  </a:cxn>
                  <a:cxn ang="0">
                    <a:pos x="T4" y="T5"/>
                  </a:cxn>
                  <a:cxn ang="0">
                    <a:pos x="T6" y="T7"/>
                  </a:cxn>
                  <a:cxn ang="0">
                    <a:pos x="T8" y="T9"/>
                  </a:cxn>
                  <a:cxn ang="0">
                    <a:pos x="T10" y="T11"/>
                  </a:cxn>
                </a:cxnLst>
                <a:rect l="0" t="0" r="r" b="b"/>
                <a:pathLst>
                  <a:path w="32" h="113">
                    <a:moveTo>
                      <a:pt x="8" y="0"/>
                    </a:moveTo>
                    <a:lnTo>
                      <a:pt x="24" y="0"/>
                    </a:lnTo>
                    <a:lnTo>
                      <a:pt x="32" y="76"/>
                    </a:lnTo>
                    <a:lnTo>
                      <a:pt x="15" y="113"/>
                    </a:lnTo>
                    <a:lnTo>
                      <a:pt x="0" y="76"/>
                    </a:lnTo>
                    <a:lnTo>
                      <a:pt x="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7"/>
              <p:cNvSpPr>
                <a:spLocks/>
              </p:cNvSpPr>
              <p:nvPr/>
            </p:nvSpPr>
            <p:spPr bwMode="auto">
              <a:xfrm>
                <a:off x="3921258" y="2455960"/>
                <a:ext cx="51836" cy="84057"/>
              </a:xfrm>
              <a:custGeom>
                <a:avLst/>
                <a:gdLst>
                  <a:gd name="T0" fmla="*/ 13 w 37"/>
                  <a:gd name="T1" fmla="*/ 0 h 60"/>
                  <a:gd name="T2" fmla="*/ 37 w 37"/>
                  <a:gd name="T3" fmla="*/ 25 h 60"/>
                  <a:gd name="T4" fmla="*/ 21 w 37"/>
                  <a:gd name="T5" fmla="*/ 60 h 60"/>
                  <a:gd name="T6" fmla="*/ 0 w 37"/>
                  <a:gd name="T7" fmla="*/ 11 h 60"/>
                  <a:gd name="T8" fmla="*/ 13 w 37"/>
                  <a:gd name="T9" fmla="*/ 0 h 60"/>
                </a:gdLst>
                <a:ahLst/>
                <a:cxnLst>
                  <a:cxn ang="0">
                    <a:pos x="T0" y="T1"/>
                  </a:cxn>
                  <a:cxn ang="0">
                    <a:pos x="T2" y="T3"/>
                  </a:cxn>
                  <a:cxn ang="0">
                    <a:pos x="T4" y="T5"/>
                  </a:cxn>
                  <a:cxn ang="0">
                    <a:pos x="T6" y="T7"/>
                  </a:cxn>
                  <a:cxn ang="0">
                    <a:pos x="T8" y="T9"/>
                  </a:cxn>
                </a:cxnLst>
                <a:rect l="0" t="0" r="r" b="b"/>
                <a:pathLst>
                  <a:path w="37" h="60">
                    <a:moveTo>
                      <a:pt x="13" y="0"/>
                    </a:moveTo>
                    <a:lnTo>
                      <a:pt x="37" y="25"/>
                    </a:lnTo>
                    <a:lnTo>
                      <a:pt x="21" y="60"/>
                    </a:lnTo>
                    <a:lnTo>
                      <a:pt x="0" y="11"/>
                    </a:lnTo>
                    <a:lnTo>
                      <a:pt x="1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8"/>
              <p:cNvSpPr>
                <a:spLocks/>
              </p:cNvSpPr>
              <p:nvPr/>
            </p:nvSpPr>
            <p:spPr bwMode="auto">
              <a:xfrm>
                <a:off x="3883433" y="2468568"/>
                <a:ext cx="89661" cy="254973"/>
              </a:xfrm>
              <a:custGeom>
                <a:avLst/>
                <a:gdLst>
                  <a:gd name="T0" fmla="*/ 27 w 64"/>
                  <a:gd name="T1" fmla="*/ 0 h 182"/>
                  <a:gd name="T2" fmla="*/ 64 w 64"/>
                  <a:gd name="T3" fmla="*/ 182 h 182"/>
                  <a:gd name="T4" fmla="*/ 9 w 64"/>
                  <a:gd name="T5" fmla="*/ 73 h 182"/>
                  <a:gd name="T6" fmla="*/ 18 w 64"/>
                  <a:gd name="T7" fmla="*/ 60 h 182"/>
                  <a:gd name="T8" fmla="*/ 0 w 64"/>
                  <a:gd name="T9" fmla="*/ 46 h 182"/>
                  <a:gd name="T10" fmla="*/ 17 w 64"/>
                  <a:gd name="T11" fmla="*/ 5 h 182"/>
                  <a:gd name="T12" fmla="*/ 27 w 64"/>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64" h="182">
                    <a:moveTo>
                      <a:pt x="27" y="0"/>
                    </a:moveTo>
                    <a:lnTo>
                      <a:pt x="64" y="182"/>
                    </a:lnTo>
                    <a:lnTo>
                      <a:pt x="9" y="73"/>
                    </a:lnTo>
                    <a:lnTo>
                      <a:pt x="18" y="60"/>
                    </a:lnTo>
                    <a:lnTo>
                      <a:pt x="0" y="46"/>
                    </a:lnTo>
                    <a:lnTo>
                      <a:pt x="17" y="5"/>
                    </a:lnTo>
                    <a:lnTo>
                      <a:pt x="27"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9"/>
              <p:cNvSpPr>
                <a:spLocks/>
              </p:cNvSpPr>
              <p:nvPr/>
            </p:nvSpPr>
            <p:spPr bwMode="auto">
              <a:xfrm>
                <a:off x="3973094" y="2468568"/>
                <a:ext cx="102270" cy="254973"/>
              </a:xfrm>
              <a:custGeom>
                <a:avLst/>
                <a:gdLst>
                  <a:gd name="T0" fmla="*/ 41 w 73"/>
                  <a:gd name="T1" fmla="*/ 0 h 182"/>
                  <a:gd name="T2" fmla="*/ 0 w 73"/>
                  <a:gd name="T3" fmla="*/ 182 h 182"/>
                  <a:gd name="T4" fmla="*/ 63 w 73"/>
                  <a:gd name="T5" fmla="*/ 82 h 182"/>
                  <a:gd name="T6" fmla="*/ 55 w 73"/>
                  <a:gd name="T7" fmla="*/ 64 h 182"/>
                  <a:gd name="T8" fmla="*/ 73 w 73"/>
                  <a:gd name="T9" fmla="*/ 51 h 182"/>
                  <a:gd name="T10" fmla="*/ 54 w 73"/>
                  <a:gd name="T11" fmla="*/ 6 h 182"/>
                  <a:gd name="T12" fmla="*/ 41 w 73"/>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73" h="182">
                    <a:moveTo>
                      <a:pt x="41" y="0"/>
                    </a:moveTo>
                    <a:lnTo>
                      <a:pt x="0" y="182"/>
                    </a:lnTo>
                    <a:lnTo>
                      <a:pt x="63" y="82"/>
                    </a:lnTo>
                    <a:lnTo>
                      <a:pt x="55" y="64"/>
                    </a:lnTo>
                    <a:lnTo>
                      <a:pt x="73" y="51"/>
                    </a:lnTo>
                    <a:lnTo>
                      <a:pt x="54" y="6"/>
                    </a:lnTo>
                    <a:lnTo>
                      <a:pt x="4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6" name="Freeform 20"/>
              <p:cNvSpPr>
                <a:spLocks/>
              </p:cNvSpPr>
              <p:nvPr/>
            </p:nvSpPr>
            <p:spPr bwMode="auto">
              <a:xfrm>
                <a:off x="3973094" y="2468568"/>
                <a:ext cx="92463" cy="254973"/>
              </a:xfrm>
              <a:custGeom>
                <a:avLst/>
                <a:gdLst>
                  <a:gd name="T0" fmla="*/ 41 w 66"/>
                  <a:gd name="T1" fmla="*/ 0 h 182"/>
                  <a:gd name="T2" fmla="*/ 0 w 66"/>
                  <a:gd name="T3" fmla="*/ 182 h 182"/>
                  <a:gd name="T4" fmla="*/ 57 w 66"/>
                  <a:gd name="T5" fmla="*/ 73 h 182"/>
                  <a:gd name="T6" fmla="*/ 48 w 66"/>
                  <a:gd name="T7" fmla="*/ 60 h 182"/>
                  <a:gd name="T8" fmla="*/ 66 w 66"/>
                  <a:gd name="T9" fmla="*/ 46 h 182"/>
                  <a:gd name="T10" fmla="*/ 54 w 66"/>
                  <a:gd name="T11" fmla="*/ 6 h 182"/>
                  <a:gd name="T12" fmla="*/ 41 w 66"/>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66" h="182">
                    <a:moveTo>
                      <a:pt x="41" y="0"/>
                    </a:moveTo>
                    <a:lnTo>
                      <a:pt x="0" y="182"/>
                    </a:lnTo>
                    <a:lnTo>
                      <a:pt x="57" y="73"/>
                    </a:lnTo>
                    <a:lnTo>
                      <a:pt x="48" y="60"/>
                    </a:lnTo>
                    <a:lnTo>
                      <a:pt x="66" y="46"/>
                    </a:lnTo>
                    <a:lnTo>
                      <a:pt x="54" y="6"/>
                    </a:lnTo>
                    <a:lnTo>
                      <a:pt x="4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21"/>
              <p:cNvSpPr>
                <a:spLocks/>
              </p:cNvSpPr>
              <p:nvPr/>
            </p:nvSpPr>
            <p:spPr bwMode="auto">
              <a:xfrm>
                <a:off x="3973094" y="2455960"/>
                <a:ext cx="54637" cy="84057"/>
              </a:xfrm>
              <a:custGeom>
                <a:avLst/>
                <a:gdLst>
                  <a:gd name="T0" fmla="*/ 26 w 39"/>
                  <a:gd name="T1" fmla="*/ 0 h 60"/>
                  <a:gd name="T2" fmla="*/ 0 w 39"/>
                  <a:gd name="T3" fmla="*/ 25 h 60"/>
                  <a:gd name="T4" fmla="*/ 18 w 39"/>
                  <a:gd name="T5" fmla="*/ 60 h 60"/>
                  <a:gd name="T6" fmla="*/ 39 w 39"/>
                  <a:gd name="T7" fmla="*/ 9 h 60"/>
                  <a:gd name="T8" fmla="*/ 26 w 39"/>
                  <a:gd name="T9" fmla="*/ 0 h 60"/>
                </a:gdLst>
                <a:ahLst/>
                <a:cxnLst>
                  <a:cxn ang="0">
                    <a:pos x="T0" y="T1"/>
                  </a:cxn>
                  <a:cxn ang="0">
                    <a:pos x="T2" y="T3"/>
                  </a:cxn>
                  <a:cxn ang="0">
                    <a:pos x="T4" y="T5"/>
                  </a:cxn>
                  <a:cxn ang="0">
                    <a:pos x="T6" y="T7"/>
                  </a:cxn>
                  <a:cxn ang="0">
                    <a:pos x="T8" y="T9"/>
                  </a:cxn>
                </a:cxnLst>
                <a:rect l="0" t="0" r="r" b="b"/>
                <a:pathLst>
                  <a:path w="39" h="60">
                    <a:moveTo>
                      <a:pt x="26" y="0"/>
                    </a:moveTo>
                    <a:lnTo>
                      <a:pt x="0" y="25"/>
                    </a:lnTo>
                    <a:lnTo>
                      <a:pt x="18" y="60"/>
                    </a:lnTo>
                    <a:lnTo>
                      <a:pt x="39" y="9"/>
                    </a:lnTo>
                    <a:lnTo>
                      <a:pt x="26"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2"/>
              <p:cNvSpPr>
                <a:spLocks/>
              </p:cNvSpPr>
              <p:nvPr/>
            </p:nvSpPr>
            <p:spPr bwMode="auto">
              <a:xfrm>
                <a:off x="3959084" y="2537215"/>
                <a:ext cx="30821" cy="28019"/>
              </a:xfrm>
              <a:custGeom>
                <a:avLst/>
                <a:gdLst>
                  <a:gd name="T0" fmla="*/ 2 w 15"/>
                  <a:gd name="T1" fmla="*/ 0 h 13"/>
                  <a:gd name="T2" fmla="*/ 13 w 15"/>
                  <a:gd name="T3" fmla="*/ 0 h 13"/>
                  <a:gd name="T4" fmla="*/ 13 w 15"/>
                  <a:gd name="T5" fmla="*/ 13 h 13"/>
                  <a:gd name="T6" fmla="*/ 2 w 15"/>
                  <a:gd name="T7" fmla="*/ 13 h 13"/>
                  <a:gd name="T8" fmla="*/ 2 w 15"/>
                  <a:gd name="T9" fmla="*/ 0 h 13"/>
                </a:gdLst>
                <a:ahLst/>
                <a:cxnLst>
                  <a:cxn ang="0">
                    <a:pos x="T0" y="T1"/>
                  </a:cxn>
                  <a:cxn ang="0">
                    <a:pos x="T2" y="T3"/>
                  </a:cxn>
                  <a:cxn ang="0">
                    <a:pos x="T4" y="T5"/>
                  </a:cxn>
                  <a:cxn ang="0">
                    <a:pos x="T6" y="T7"/>
                  </a:cxn>
                  <a:cxn ang="0">
                    <a:pos x="T8" y="T9"/>
                  </a:cxn>
                </a:cxnLst>
                <a:rect l="0" t="0" r="r" b="b"/>
                <a:pathLst>
                  <a:path w="15" h="13">
                    <a:moveTo>
                      <a:pt x="2" y="0"/>
                    </a:moveTo>
                    <a:cubicBezTo>
                      <a:pt x="13" y="0"/>
                      <a:pt x="13" y="0"/>
                      <a:pt x="13" y="0"/>
                    </a:cubicBezTo>
                    <a:cubicBezTo>
                      <a:pt x="15" y="5"/>
                      <a:pt x="15" y="9"/>
                      <a:pt x="13" y="13"/>
                    </a:cubicBezTo>
                    <a:cubicBezTo>
                      <a:pt x="2" y="13"/>
                      <a:pt x="2" y="13"/>
                      <a:pt x="2" y="13"/>
                    </a:cubicBezTo>
                    <a:cubicBezTo>
                      <a:pt x="0" y="9"/>
                      <a:pt x="0" y="5"/>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Freeform 23"/>
              <p:cNvSpPr>
                <a:spLocks/>
              </p:cNvSpPr>
              <p:nvPr/>
            </p:nvSpPr>
            <p:spPr bwMode="auto">
              <a:xfrm>
                <a:off x="3971692" y="2719338"/>
                <a:ext cx="8406" cy="75651"/>
              </a:xfrm>
              <a:custGeom>
                <a:avLst/>
                <a:gdLst>
                  <a:gd name="T0" fmla="*/ 0 w 4"/>
                  <a:gd name="T1" fmla="*/ 36 h 36"/>
                  <a:gd name="T2" fmla="*/ 2 w 4"/>
                  <a:gd name="T3" fmla="*/ 0 h 36"/>
                  <a:gd name="T4" fmla="*/ 4 w 4"/>
                  <a:gd name="T5" fmla="*/ 36 h 36"/>
                  <a:gd name="T6" fmla="*/ 0 w 4"/>
                  <a:gd name="T7" fmla="*/ 36 h 36"/>
                </a:gdLst>
                <a:ahLst/>
                <a:cxnLst>
                  <a:cxn ang="0">
                    <a:pos x="T0" y="T1"/>
                  </a:cxn>
                  <a:cxn ang="0">
                    <a:pos x="T2" y="T3"/>
                  </a:cxn>
                  <a:cxn ang="0">
                    <a:pos x="T4" y="T5"/>
                  </a:cxn>
                  <a:cxn ang="0">
                    <a:pos x="T6" y="T7"/>
                  </a:cxn>
                </a:cxnLst>
                <a:rect l="0" t="0" r="r" b="b"/>
                <a:pathLst>
                  <a:path w="4" h="36">
                    <a:moveTo>
                      <a:pt x="0" y="36"/>
                    </a:moveTo>
                    <a:cubicBezTo>
                      <a:pt x="0" y="27"/>
                      <a:pt x="1" y="16"/>
                      <a:pt x="2" y="0"/>
                    </a:cubicBezTo>
                    <a:cubicBezTo>
                      <a:pt x="3" y="16"/>
                      <a:pt x="4" y="27"/>
                      <a:pt x="4" y="36"/>
                    </a:cubicBezTo>
                    <a:cubicBezTo>
                      <a:pt x="3" y="36"/>
                      <a:pt x="1" y="36"/>
                      <a:pt x="0"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4"/>
              <p:cNvSpPr>
                <a:spLocks/>
              </p:cNvSpPr>
              <p:nvPr/>
            </p:nvSpPr>
            <p:spPr bwMode="auto">
              <a:xfrm>
                <a:off x="3903046" y="2455960"/>
                <a:ext cx="145699" cy="263378"/>
              </a:xfrm>
              <a:custGeom>
                <a:avLst/>
                <a:gdLst>
                  <a:gd name="T0" fmla="*/ 0 w 104"/>
                  <a:gd name="T1" fmla="*/ 15 h 188"/>
                  <a:gd name="T2" fmla="*/ 6 w 104"/>
                  <a:gd name="T3" fmla="*/ 69 h 188"/>
                  <a:gd name="T4" fmla="*/ 52 w 104"/>
                  <a:gd name="T5" fmla="*/ 188 h 188"/>
                  <a:gd name="T6" fmla="*/ 98 w 104"/>
                  <a:gd name="T7" fmla="*/ 69 h 188"/>
                  <a:gd name="T8" fmla="*/ 104 w 104"/>
                  <a:gd name="T9" fmla="*/ 15 h 188"/>
                  <a:gd name="T10" fmla="*/ 82 w 104"/>
                  <a:gd name="T11" fmla="*/ 0 h 188"/>
                  <a:gd name="T12" fmla="*/ 22 w 104"/>
                  <a:gd name="T13" fmla="*/ 0 h 188"/>
                  <a:gd name="T14" fmla="*/ 0 w 104"/>
                  <a:gd name="T15" fmla="*/ 15 h 18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4" h="188">
                    <a:moveTo>
                      <a:pt x="0" y="15"/>
                    </a:moveTo>
                    <a:lnTo>
                      <a:pt x="6" y="69"/>
                    </a:lnTo>
                    <a:lnTo>
                      <a:pt x="52" y="188"/>
                    </a:lnTo>
                    <a:lnTo>
                      <a:pt x="98" y="69"/>
                    </a:lnTo>
                    <a:lnTo>
                      <a:pt x="104" y="15"/>
                    </a:lnTo>
                    <a:lnTo>
                      <a:pt x="82" y="0"/>
                    </a:lnTo>
                    <a:lnTo>
                      <a:pt x="22" y="0"/>
                    </a:lnTo>
                    <a:lnTo>
                      <a:pt x="0" y="15"/>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Rectangle 25"/>
              <p:cNvSpPr>
                <a:spLocks noChangeArrowheads="1"/>
              </p:cNvSpPr>
              <p:nvPr/>
            </p:nvSpPr>
            <p:spPr bwMode="auto">
              <a:xfrm>
                <a:off x="3933867" y="2429341"/>
                <a:ext cx="84057" cy="65845"/>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26"/>
              <p:cNvSpPr>
                <a:spLocks/>
              </p:cNvSpPr>
              <p:nvPr/>
            </p:nvSpPr>
            <p:spPr bwMode="auto">
              <a:xfrm>
                <a:off x="3870824" y="2217799"/>
                <a:ext cx="207341" cy="250770"/>
              </a:xfrm>
              <a:custGeom>
                <a:avLst/>
                <a:gdLst>
                  <a:gd name="T0" fmla="*/ 50 w 99"/>
                  <a:gd name="T1" fmla="*/ 120 h 120"/>
                  <a:gd name="T2" fmla="*/ 88 w 99"/>
                  <a:gd name="T3" fmla="*/ 80 h 120"/>
                  <a:gd name="T4" fmla="*/ 90 w 99"/>
                  <a:gd name="T5" fmla="*/ 81 h 120"/>
                  <a:gd name="T6" fmla="*/ 98 w 99"/>
                  <a:gd name="T7" fmla="*/ 67 h 120"/>
                  <a:gd name="T8" fmla="*/ 94 w 99"/>
                  <a:gd name="T9" fmla="*/ 52 h 120"/>
                  <a:gd name="T10" fmla="*/ 94 w 99"/>
                  <a:gd name="T11" fmla="*/ 52 h 120"/>
                  <a:gd name="T12" fmla="*/ 50 w 99"/>
                  <a:gd name="T13" fmla="*/ 0 h 120"/>
                  <a:gd name="T14" fmla="*/ 6 w 99"/>
                  <a:gd name="T15" fmla="*/ 52 h 120"/>
                  <a:gd name="T16" fmla="*/ 5 w 99"/>
                  <a:gd name="T17" fmla="*/ 52 h 120"/>
                  <a:gd name="T18" fmla="*/ 2 w 99"/>
                  <a:gd name="T19" fmla="*/ 67 h 120"/>
                  <a:gd name="T20" fmla="*/ 10 w 99"/>
                  <a:gd name="T21" fmla="*/ 81 h 120"/>
                  <a:gd name="T22" fmla="*/ 12 w 99"/>
                  <a:gd name="T23" fmla="*/ 80 h 120"/>
                  <a:gd name="T24" fmla="*/ 50 w 99"/>
                  <a:gd name="T2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9" h="120">
                    <a:moveTo>
                      <a:pt x="50" y="120"/>
                    </a:moveTo>
                    <a:cubicBezTo>
                      <a:pt x="66" y="120"/>
                      <a:pt x="80" y="102"/>
                      <a:pt x="88" y="80"/>
                    </a:cubicBezTo>
                    <a:cubicBezTo>
                      <a:pt x="89" y="80"/>
                      <a:pt x="89" y="81"/>
                      <a:pt x="90" y="81"/>
                    </a:cubicBezTo>
                    <a:cubicBezTo>
                      <a:pt x="93" y="81"/>
                      <a:pt x="96" y="75"/>
                      <a:pt x="98" y="67"/>
                    </a:cubicBezTo>
                    <a:cubicBezTo>
                      <a:pt x="99" y="60"/>
                      <a:pt x="97" y="53"/>
                      <a:pt x="94" y="52"/>
                    </a:cubicBezTo>
                    <a:cubicBezTo>
                      <a:pt x="94" y="52"/>
                      <a:pt x="94" y="52"/>
                      <a:pt x="94" y="52"/>
                    </a:cubicBezTo>
                    <a:cubicBezTo>
                      <a:pt x="95" y="25"/>
                      <a:pt x="84" y="0"/>
                      <a:pt x="50" y="0"/>
                    </a:cubicBezTo>
                    <a:cubicBezTo>
                      <a:pt x="16" y="0"/>
                      <a:pt x="5" y="25"/>
                      <a:pt x="6" y="52"/>
                    </a:cubicBezTo>
                    <a:cubicBezTo>
                      <a:pt x="6" y="52"/>
                      <a:pt x="5" y="52"/>
                      <a:pt x="5" y="52"/>
                    </a:cubicBezTo>
                    <a:cubicBezTo>
                      <a:pt x="2" y="53"/>
                      <a:pt x="0" y="60"/>
                      <a:pt x="2" y="67"/>
                    </a:cubicBezTo>
                    <a:cubicBezTo>
                      <a:pt x="3" y="75"/>
                      <a:pt x="7" y="81"/>
                      <a:pt x="10" y="81"/>
                    </a:cubicBezTo>
                    <a:cubicBezTo>
                      <a:pt x="11" y="81"/>
                      <a:pt x="11" y="80"/>
                      <a:pt x="12" y="80"/>
                    </a:cubicBezTo>
                    <a:cubicBezTo>
                      <a:pt x="19" y="102"/>
                      <a:pt x="34" y="120"/>
                      <a:pt x="50" y="1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28"/>
              <p:cNvSpPr>
                <a:spLocks/>
              </p:cNvSpPr>
              <p:nvPr/>
            </p:nvSpPr>
            <p:spPr bwMode="auto">
              <a:xfrm>
                <a:off x="3912853" y="2468568"/>
                <a:ext cx="63043" cy="85458"/>
              </a:xfrm>
              <a:custGeom>
                <a:avLst/>
                <a:gdLst>
                  <a:gd name="T0" fmla="*/ 15 w 45"/>
                  <a:gd name="T1" fmla="*/ 0 h 61"/>
                  <a:gd name="T2" fmla="*/ 45 w 45"/>
                  <a:gd name="T3" fmla="*/ 16 h 61"/>
                  <a:gd name="T4" fmla="*/ 28 w 45"/>
                  <a:gd name="T5" fmla="*/ 61 h 61"/>
                  <a:gd name="T6" fmla="*/ 0 w 45"/>
                  <a:gd name="T7" fmla="*/ 0 h 61"/>
                  <a:gd name="T8" fmla="*/ 15 w 45"/>
                  <a:gd name="T9" fmla="*/ 0 h 61"/>
                </a:gdLst>
                <a:ahLst/>
                <a:cxnLst>
                  <a:cxn ang="0">
                    <a:pos x="T0" y="T1"/>
                  </a:cxn>
                  <a:cxn ang="0">
                    <a:pos x="T2" y="T3"/>
                  </a:cxn>
                  <a:cxn ang="0">
                    <a:pos x="T4" y="T5"/>
                  </a:cxn>
                  <a:cxn ang="0">
                    <a:pos x="T6" y="T7"/>
                  </a:cxn>
                  <a:cxn ang="0">
                    <a:pos x="T8" y="T9"/>
                  </a:cxn>
                </a:cxnLst>
                <a:rect l="0" t="0" r="r" b="b"/>
                <a:pathLst>
                  <a:path w="45" h="61">
                    <a:moveTo>
                      <a:pt x="15" y="0"/>
                    </a:moveTo>
                    <a:lnTo>
                      <a:pt x="45" y="16"/>
                    </a:lnTo>
                    <a:lnTo>
                      <a:pt x="28" y="61"/>
                    </a:lnTo>
                    <a:lnTo>
                      <a:pt x="0" y="0"/>
                    </a:lnTo>
                    <a:lnTo>
                      <a:pt x="1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30"/>
              <p:cNvSpPr>
                <a:spLocks/>
              </p:cNvSpPr>
              <p:nvPr/>
            </p:nvSpPr>
            <p:spPr bwMode="auto">
              <a:xfrm>
                <a:off x="3975896" y="2468568"/>
                <a:ext cx="61642" cy="85458"/>
              </a:xfrm>
              <a:custGeom>
                <a:avLst/>
                <a:gdLst>
                  <a:gd name="T0" fmla="*/ 30 w 44"/>
                  <a:gd name="T1" fmla="*/ 2 h 61"/>
                  <a:gd name="T2" fmla="*/ 0 w 44"/>
                  <a:gd name="T3" fmla="*/ 16 h 61"/>
                  <a:gd name="T4" fmla="*/ 16 w 44"/>
                  <a:gd name="T5" fmla="*/ 61 h 61"/>
                  <a:gd name="T6" fmla="*/ 44 w 44"/>
                  <a:gd name="T7" fmla="*/ 0 h 61"/>
                  <a:gd name="T8" fmla="*/ 30 w 44"/>
                  <a:gd name="T9" fmla="*/ 2 h 61"/>
                </a:gdLst>
                <a:ahLst/>
                <a:cxnLst>
                  <a:cxn ang="0">
                    <a:pos x="T0" y="T1"/>
                  </a:cxn>
                  <a:cxn ang="0">
                    <a:pos x="T2" y="T3"/>
                  </a:cxn>
                  <a:cxn ang="0">
                    <a:pos x="T4" y="T5"/>
                  </a:cxn>
                  <a:cxn ang="0">
                    <a:pos x="T6" y="T7"/>
                  </a:cxn>
                  <a:cxn ang="0">
                    <a:pos x="T8" y="T9"/>
                  </a:cxn>
                </a:cxnLst>
                <a:rect l="0" t="0" r="r" b="b"/>
                <a:pathLst>
                  <a:path w="44" h="61">
                    <a:moveTo>
                      <a:pt x="30" y="2"/>
                    </a:moveTo>
                    <a:lnTo>
                      <a:pt x="0" y="16"/>
                    </a:lnTo>
                    <a:lnTo>
                      <a:pt x="16" y="61"/>
                    </a:lnTo>
                    <a:lnTo>
                      <a:pt x="44" y="0"/>
                    </a:lnTo>
                    <a:lnTo>
                      <a:pt x="30" y="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37"/>
              <p:cNvSpPr>
                <a:spLocks/>
              </p:cNvSpPr>
              <p:nvPr/>
            </p:nvSpPr>
            <p:spPr bwMode="auto">
              <a:xfrm>
                <a:off x="3968891" y="2719338"/>
                <a:ext cx="12609" cy="75651"/>
              </a:xfrm>
              <a:custGeom>
                <a:avLst/>
                <a:gdLst>
                  <a:gd name="T0" fmla="*/ 0 w 6"/>
                  <a:gd name="T1" fmla="*/ 36 h 36"/>
                  <a:gd name="T2" fmla="*/ 5 w 6"/>
                  <a:gd name="T3" fmla="*/ 36 h 36"/>
                  <a:gd name="T4" fmla="*/ 3 w 6"/>
                  <a:gd name="T5" fmla="*/ 0 h 36"/>
                  <a:gd name="T6" fmla="*/ 0 w 6"/>
                  <a:gd name="T7" fmla="*/ 36 h 36"/>
                </a:gdLst>
                <a:ahLst/>
                <a:cxnLst>
                  <a:cxn ang="0">
                    <a:pos x="T0" y="T1"/>
                  </a:cxn>
                  <a:cxn ang="0">
                    <a:pos x="T2" y="T3"/>
                  </a:cxn>
                  <a:cxn ang="0">
                    <a:pos x="T4" y="T5"/>
                  </a:cxn>
                  <a:cxn ang="0">
                    <a:pos x="T6" y="T7"/>
                  </a:cxn>
                </a:cxnLst>
                <a:rect l="0" t="0" r="r" b="b"/>
                <a:pathLst>
                  <a:path w="6" h="36">
                    <a:moveTo>
                      <a:pt x="0" y="36"/>
                    </a:moveTo>
                    <a:cubicBezTo>
                      <a:pt x="2" y="36"/>
                      <a:pt x="4" y="36"/>
                      <a:pt x="5" y="36"/>
                    </a:cubicBezTo>
                    <a:cubicBezTo>
                      <a:pt x="6" y="27"/>
                      <a:pt x="4" y="4"/>
                      <a:pt x="3" y="0"/>
                    </a:cubicBezTo>
                    <a:cubicBezTo>
                      <a:pt x="2" y="3"/>
                      <a:pt x="0" y="27"/>
                      <a:pt x="0" y="36"/>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39"/>
              <p:cNvSpPr>
                <a:spLocks/>
              </p:cNvSpPr>
              <p:nvPr/>
            </p:nvSpPr>
            <p:spPr bwMode="auto">
              <a:xfrm>
                <a:off x="3601842" y="2776777"/>
                <a:ext cx="739702" cy="86859"/>
              </a:xfrm>
              <a:custGeom>
                <a:avLst/>
                <a:gdLst>
                  <a:gd name="T0" fmla="*/ 21 w 354"/>
                  <a:gd name="T1" fmla="*/ 0 h 42"/>
                  <a:gd name="T2" fmla="*/ 333 w 354"/>
                  <a:gd name="T3" fmla="*/ 0 h 42"/>
                  <a:gd name="T4" fmla="*/ 354 w 354"/>
                  <a:gd name="T5" fmla="*/ 21 h 42"/>
                  <a:gd name="T6" fmla="*/ 354 w 354"/>
                  <a:gd name="T7" fmla="*/ 21 h 42"/>
                  <a:gd name="T8" fmla="*/ 333 w 354"/>
                  <a:gd name="T9" fmla="*/ 42 h 42"/>
                  <a:gd name="T10" fmla="*/ 21 w 354"/>
                  <a:gd name="T11" fmla="*/ 42 h 42"/>
                  <a:gd name="T12" fmla="*/ 0 w 354"/>
                  <a:gd name="T13" fmla="*/ 21 h 42"/>
                  <a:gd name="T14" fmla="*/ 0 w 354"/>
                  <a:gd name="T15" fmla="*/ 21 h 42"/>
                  <a:gd name="T16" fmla="*/ 21 w 354"/>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4" h="42">
                    <a:moveTo>
                      <a:pt x="21" y="0"/>
                    </a:moveTo>
                    <a:cubicBezTo>
                      <a:pt x="333" y="0"/>
                      <a:pt x="333" y="0"/>
                      <a:pt x="333" y="0"/>
                    </a:cubicBezTo>
                    <a:cubicBezTo>
                      <a:pt x="345" y="0"/>
                      <a:pt x="354" y="10"/>
                      <a:pt x="354" y="21"/>
                    </a:cubicBezTo>
                    <a:cubicBezTo>
                      <a:pt x="354" y="21"/>
                      <a:pt x="354" y="21"/>
                      <a:pt x="354" y="21"/>
                    </a:cubicBezTo>
                    <a:cubicBezTo>
                      <a:pt x="354" y="33"/>
                      <a:pt x="345" y="42"/>
                      <a:pt x="333" y="42"/>
                    </a:cubicBezTo>
                    <a:cubicBezTo>
                      <a:pt x="21" y="42"/>
                      <a:pt x="21" y="42"/>
                      <a:pt x="21" y="42"/>
                    </a:cubicBezTo>
                    <a:cubicBezTo>
                      <a:pt x="9" y="42"/>
                      <a:pt x="0" y="33"/>
                      <a:pt x="0" y="21"/>
                    </a:cubicBezTo>
                    <a:cubicBezTo>
                      <a:pt x="0" y="21"/>
                      <a:pt x="0" y="21"/>
                      <a:pt x="0" y="21"/>
                    </a:cubicBezTo>
                    <a:cubicBezTo>
                      <a:pt x="0" y="10"/>
                      <a:pt x="9" y="0"/>
                      <a:pt x="2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40"/>
              <p:cNvSpPr>
                <a:spLocks/>
              </p:cNvSpPr>
              <p:nvPr/>
            </p:nvSpPr>
            <p:spPr bwMode="auto">
              <a:xfrm>
                <a:off x="3185760" y="2921075"/>
                <a:ext cx="493134" cy="120482"/>
              </a:xfrm>
              <a:custGeom>
                <a:avLst/>
                <a:gdLst>
                  <a:gd name="T0" fmla="*/ 9 w 236"/>
                  <a:gd name="T1" fmla="*/ 0 h 58"/>
                  <a:gd name="T2" fmla="*/ 195 w 236"/>
                  <a:gd name="T3" fmla="*/ 0 h 58"/>
                  <a:gd name="T4" fmla="*/ 195 w 236"/>
                  <a:gd name="T5" fmla="*/ 58 h 58"/>
                  <a:gd name="T6" fmla="*/ 55 w 236"/>
                  <a:gd name="T7" fmla="*/ 58 h 58"/>
                  <a:gd name="T8" fmla="*/ 9 w 236"/>
                  <a:gd name="T9" fmla="*/ 0 h 58"/>
                </a:gdLst>
                <a:ahLst/>
                <a:cxnLst>
                  <a:cxn ang="0">
                    <a:pos x="T0" y="T1"/>
                  </a:cxn>
                  <a:cxn ang="0">
                    <a:pos x="T2" y="T3"/>
                  </a:cxn>
                  <a:cxn ang="0">
                    <a:pos x="T4" y="T5"/>
                  </a:cxn>
                  <a:cxn ang="0">
                    <a:pos x="T6" y="T7"/>
                  </a:cxn>
                  <a:cxn ang="0">
                    <a:pos x="T8" y="T9"/>
                  </a:cxn>
                </a:cxnLst>
                <a:rect l="0" t="0" r="r" b="b"/>
                <a:pathLst>
                  <a:path w="236" h="58">
                    <a:moveTo>
                      <a:pt x="9" y="0"/>
                    </a:moveTo>
                    <a:cubicBezTo>
                      <a:pt x="195" y="0"/>
                      <a:pt x="195" y="0"/>
                      <a:pt x="195" y="0"/>
                    </a:cubicBezTo>
                    <a:cubicBezTo>
                      <a:pt x="236" y="0"/>
                      <a:pt x="231" y="58"/>
                      <a:pt x="195" y="58"/>
                    </a:cubicBezTo>
                    <a:cubicBezTo>
                      <a:pt x="55" y="58"/>
                      <a:pt x="55" y="58"/>
                      <a:pt x="55" y="58"/>
                    </a:cubicBezTo>
                    <a:cubicBezTo>
                      <a:pt x="8" y="58"/>
                      <a:pt x="0" y="27"/>
                      <a:pt x="9"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41"/>
              <p:cNvSpPr>
                <a:spLocks/>
              </p:cNvSpPr>
              <p:nvPr/>
            </p:nvSpPr>
            <p:spPr bwMode="auto">
              <a:xfrm>
                <a:off x="3307642" y="2446153"/>
                <a:ext cx="99468" cy="145699"/>
              </a:xfrm>
              <a:custGeom>
                <a:avLst/>
                <a:gdLst>
                  <a:gd name="T0" fmla="*/ 20 w 71"/>
                  <a:gd name="T1" fmla="*/ 0 h 104"/>
                  <a:gd name="T2" fmla="*/ 71 w 71"/>
                  <a:gd name="T3" fmla="*/ 15 h 104"/>
                  <a:gd name="T4" fmla="*/ 58 w 71"/>
                  <a:gd name="T5" fmla="*/ 104 h 104"/>
                  <a:gd name="T6" fmla="*/ 0 w 71"/>
                  <a:gd name="T7" fmla="*/ 88 h 104"/>
                  <a:gd name="T8" fmla="*/ 20 w 71"/>
                  <a:gd name="T9" fmla="*/ 0 h 104"/>
                </a:gdLst>
                <a:ahLst/>
                <a:cxnLst>
                  <a:cxn ang="0">
                    <a:pos x="T0" y="T1"/>
                  </a:cxn>
                  <a:cxn ang="0">
                    <a:pos x="T2" y="T3"/>
                  </a:cxn>
                  <a:cxn ang="0">
                    <a:pos x="T4" y="T5"/>
                  </a:cxn>
                  <a:cxn ang="0">
                    <a:pos x="T6" y="T7"/>
                  </a:cxn>
                  <a:cxn ang="0">
                    <a:pos x="T8" y="T9"/>
                  </a:cxn>
                </a:cxnLst>
                <a:rect l="0" t="0" r="r" b="b"/>
                <a:pathLst>
                  <a:path w="71" h="104">
                    <a:moveTo>
                      <a:pt x="20" y="0"/>
                    </a:moveTo>
                    <a:lnTo>
                      <a:pt x="71" y="15"/>
                    </a:lnTo>
                    <a:lnTo>
                      <a:pt x="58" y="104"/>
                    </a:lnTo>
                    <a:lnTo>
                      <a:pt x="0" y="88"/>
                    </a:lnTo>
                    <a:lnTo>
                      <a:pt x="2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42"/>
              <p:cNvSpPr>
                <a:spLocks/>
              </p:cNvSpPr>
              <p:nvPr/>
            </p:nvSpPr>
            <p:spPr bwMode="auto">
              <a:xfrm>
                <a:off x="3248802" y="2196784"/>
                <a:ext cx="254973" cy="302605"/>
              </a:xfrm>
              <a:custGeom>
                <a:avLst/>
                <a:gdLst>
                  <a:gd name="T0" fmla="*/ 86 w 122"/>
                  <a:gd name="T1" fmla="*/ 140 h 145"/>
                  <a:gd name="T2" fmla="*/ 44 w 122"/>
                  <a:gd name="T3" fmla="*/ 23 h 145"/>
                  <a:gd name="T4" fmla="*/ 29 w 122"/>
                  <a:gd name="T5" fmla="*/ 119 h 145"/>
                  <a:gd name="T6" fmla="*/ 86 w 122"/>
                  <a:gd name="T7" fmla="*/ 140 h 145"/>
                </a:gdLst>
                <a:ahLst/>
                <a:cxnLst>
                  <a:cxn ang="0">
                    <a:pos x="T0" y="T1"/>
                  </a:cxn>
                  <a:cxn ang="0">
                    <a:pos x="T2" y="T3"/>
                  </a:cxn>
                  <a:cxn ang="0">
                    <a:pos x="T4" y="T5"/>
                  </a:cxn>
                  <a:cxn ang="0">
                    <a:pos x="T6" y="T7"/>
                  </a:cxn>
                </a:cxnLst>
                <a:rect l="0" t="0" r="r" b="b"/>
                <a:pathLst>
                  <a:path w="122" h="145">
                    <a:moveTo>
                      <a:pt x="86" y="140"/>
                    </a:moveTo>
                    <a:cubicBezTo>
                      <a:pt x="122" y="129"/>
                      <a:pt x="119" y="0"/>
                      <a:pt x="44" y="23"/>
                    </a:cubicBezTo>
                    <a:cubicBezTo>
                      <a:pt x="0" y="37"/>
                      <a:pt x="5" y="89"/>
                      <a:pt x="29" y="119"/>
                    </a:cubicBezTo>
                    <a:cubicBezTo>
                      <a:pt x="43" y="137"/>
                      <a:pt x="69" y="145"/>
                      <a:pt x="86" y="1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43"/>
              <p:cNvSpPr>
                <a:spLocks/>
              </p:cNvSpPr>
              <p:nvPr/>
            </p:nvSpPr>
            <p:spPr bwMode="auto">
              <a:xfrm>
                <a:off x="3307642" y="2243016"/>
                <a:ext cx="154104" cy="131689"/>
              </a:xfrm>
              <a:custGeom>
                <a:avLst/>
                <a:gdLst>
                  <a:gd name="T0" fmla="*/ 74 w 74"/>
                  <a:gd name="T1" fmla="*/ 33 h 63"/>
                  <a:gd name="T2" fmla="*/ 16 w 74"/>
                  <a:gd name="T3" fmla="*/ 61 h 63"/>
                  <a:gd name="T4" fmla="*/ 74 w 74"/>
                  <a:gd name="T5" fmla="*/ 33 h 63"/>
                </a:gdLst>
                <a:ahLst/>
                <a:cxnLst>
                  <a:cxn ang="0">
                    <a:pos x="T0" y="T1"/>
                  </a:cxn>
                  <a:cxn ang="0">
                    <a:pos x="T2" y="T3"/>
                  </a:cxn>
                  <a:cxn ang="0">
                    <a:pos x="T4" y="T5"/>
                  </a:cxn>
                </a:cxnLst>
                <a:rect l="0" t="0" r="r" b="b"/>
                <a:pathLst>
                  <a:path w="74" h="63">
                    <a:moveTo>
                      <a:pt x="74" y="33"/>
                    </a:moveTo>
                    <a:cubicBezTo>
                      <a:pt x="69" y="43"/>
                      <a:pt x="32" y="60"/>
                      <a:pt x="16" y="61"/>
                    </a:cubicBezTo>
                    <a:cubicBezTo>
                      <a:pt x="0" y="63"/>
                      <a:pt x="15" y="0"/>
                      <a:pt x="74"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44"/>
              <p:cNvSpPr>
                <a:spLocks/>
              </p:cNvSpPr>
              <p:nvPr/>
            </p:nvSpPr>
            <p:spPr bwMode="auto">
              <a:xfrm>
                <a:off x="3311845" y="2363497"/>
                <a:ext cx="40628" cy="70047"/>
              </a:xfrm>
              <a:custGeom>
                <a:avLst/>
                <a:gdLst>
                  <a:gd name="T0" fmla="*/ 8 w 20"/>
                  <a:gd name="T1" fmla="*/ 1 h 33"/>
                  <a:gd name="T2" fmla="*/ 19 w 20"/>
                  <a:gd name="T3" fmla="*/ 16 h 33"/>
                  <a:gd name="T4" fmla="*/ 12 w 20"/>
                  <a:gd name="T5" fmla="*/ 33 h 33"/>
                  <a:gd name="T6" fmla="*/ 1 w 20"/>
                  <a:gd name="T7" fmla="*/ 18 h 33"/>
                  <a:gd name="T8" fmla="*/ 8 w 20"/>
                  <a:gd name="T9" fmla="*/ 1 h 33"/>
                </a:gdLst>
                <a:ahLst/>
                <a:cxnLst>
                  <a:cxn ang="0">
                    <a:pos x="T0" y="T1"/>
                  </a:cxn>
                  <a:cxn ang="0">
                    <a:pos x="T2" y="T3"/>
                  </a:cxn>
                  <a:cxn ang="0">
                    <a:pos x="T4" y="T5"/>
                  </a:cxn>
                  <a:cxn ang="0">
                    <a:pos x="T6" y="T7"/>
                  </a:cxn>
                  <a:cxn ang="0">
                    <a:pos x="T8" y="T9"/>
                  </a:cxn>
                </a:cxnLst>
                <a:rect l="0" t="0" r="r" b="b"/>
                <a:pathLst>
                  <a:path w="20" h="33">
                    <a:moveTo>
                      <a:pt x="8" y="1"/>
                    </a:moveTo>
                    <a:cubicBezTo>
                      <a:pt x="13" y="0"/>
                      <a:pt x="18" y="7"/>
                      <a:pt x="19" y="16"/>
                    </a:cubicBezTo>
                    <a:cubicBezTo>
                      <a:pt x="20" y="25"/>
                      <a:pt x="17" y="32"/>
                      <a:pt x="12" y="33"/>
                    </a:cubicBezTo>
                    <a:cubicBezTo>
                      <a:pt x="7" y="33"/>
                      <a:pt x="2" y="26"/>
                      <a:pt x="1" y="18"/>
                    </a:cubicBezTo>
                    <a:cubicBezTo>
                      <a:pt x="0" y="9"/>
                      <a:pt x="3" y="1"/>
                      <a:pt x="8"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45"/>
              <p:cNvSpPr>
                <a:spLocks/>
              </p:cNvSpPr>
              <p:nvPr/>
            </p:nvSpPr>
            <p:spPr bwMode="auto">
              <a:xfrm>
                <a:off x="3194166" y="2506394"/>
                <a:ext cx="203138" cy="466516"/>
              </a:xfrm>
              <a:custGeom>
                <a:avLst/>
                <a:gdLst>
                  <a:gd name="T0" fmla="*/ 97 w 97"/>
                  <a:gd name="T1" fmla="*/ 43 h 223"/>
                  <a:gd name="T2" fmla="*/ 86 w 97"/>
                  <a:gd name="T3" fmla="*/ 198 h 223"/>
                  <a:gd name="T4" fmla="*/ 2 w 97"/>
                  <a:gd name="T5" fmla="*/ 223 h 223"/>
                  <a:gd name="T6" fmla="*/ 53 w 97"/>
                  <a:gd name="T7" fmla="*/ 0 h 223"/>
                  <a:gd name="T8" fmla="*/ 97 w 97"/>
                  <a:gd name="T9" fmla="*/ 43 h 223"/>
                </a:gdLst>
                <a:ahLst/>
                <a:cxnLst>
                  <a:cxn ang="0">
                    <a:pos x="T0" y="T1"/>
                  </a:cxn>
                  <a:cxn ang="0">
                    <a:pos x="T2" y="T3"/>
                  </a:cxn>
                  <a:cxn ang="0">
                    <a:pos x="T4" y="T5"/>
                  </a:cxn>
                  <a:cxn ang="0">
                    <a:pos x="T6" y="T7"/>
                  </a:cxn>
                  <a:cxn ang="0">
                    <a:pos x="T8" y="T9"/>
                  </a:cxn>
                </a:cxnLst>
                <a:rect l="0" t="0" r="r" b="b"/>
                <a:pathLst>
                  <a:path w="97" h="223">
                    <a:moveTo>
                      <a:pt x="97" y="43"/>
                    </a:moveTo>
                    <a:cubicBezTo>
                      <a:pt x="86" y="198"/>
                      <a:pt x="86" y="198"/>
                      <a:pt x="86" y="198"/>
                    </a:cubicBezTo>
                    <a:cubicBezTo>
                      <a:pt x="54" y="198"/>
                      <a:pt x="32" y="213"/>
                      <a:pt x="2" y="223"/>
                    </a:cubicBezTo>
                    <a:cubicBezTo>
                      <a:pt x="0" y="144"/>
                      <a:pt x="20" y="61"/>
                      <a:pt x="53" y="0"/>
                    </a:cubicBezTo>
                    <a:cubicBezTo>
                      <a:pt x="66" y="17"/>
                      <a:pt x="89" y="44"/>
                      <a:pt x="97"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46"/>
              <p:cNvSpPr>
                <a:spLocks/>
              </p:cNvSpPr>
              <p:nvPr/>
            </p:nvSpPr>
            <p:spPr bwMode="auto">
              <a:xfrm>
                <a:off x="3678894" y="2688517"/>
                <a:ext cx="72849" cy="29420"/>
              </a:xfrm>
              <a:custGeom>
                <a:avLst/>
                <a:gdLst>
                  <a:gd name="T0" fmla="*/ 33 w 35"/>
                  <a:gd name="T1" fmla="*/ 0 h 14"/>
                  <a:gd name="T2" fmla="*/ 13 w 35"/>
                  <a:gd name="T3" fmla="*/ 4 h 14"/>
                  <a:gd name="T4" fmla="*/ 0 w 35"/>
                  <a:gd name="T5" fmla="*/ 12 h 14"/>
                  <a:gd name="T6" fmla="*/ 12 w 35"/>
                  <a:gd name="T7" fmla="*/ 14 h 14"/>
                  <a:gd name="T8" fmla="*/ 26 w 35"/>
                  <a:gd name="T9" fmla="*/ 10 h 14"/>
                  <a:gd name="T10" fmla="*/ 33 w 35"/>
                  <a:gd name="T11" fmla="*/ 0 h 14"/>
                </a:gdLst>
                <a:ahLst/>
                <a:cxnLst>
                  <a:cxn ang="0">
                    <a:pos x="T0" y="T1"/>
                  </a:cxn>
                  <a:cxn ang="0">
                    <a:pos x="T2" y="T3"/>
                  </a:cxn>
                  <a:cxn ang="0">
                    <a:pos x="T4" y="T5"/>
                  </a:cxn>
                  <a:cxn ang="0">
                    <a:pos x="T6" y="T7"/>
                  </a:cxn>
                  <a:cxn ang="0">
                    <a:pos x="T8" y="T9"/>
                  </a:cxn>
                  <a:cxn ang="0">
                    <a:pos x="T10" y="T11"/>
                  </a:cxn>
                </a:cxnLst>
                <a:rect l="0" t="0" r="r" b="b"/>
                <a:pathLst>
                  <a:path w="35" h="14">
                    <a:moveTo>
                      <a:pt x="33" y="0"/>
                    </a:moveTo>
                    <a:cubicBezTo>
                      <a:pt x="13" y="4"/>
                      <a:pt x="13" y="4"/>
                      <a:pt x="13" y="4"/>
                    </a:cubicBezTo>
                    <a:cubicBezTo>
                      <a:pt x="10" y="4"/>
                      <a:pt x="0" y="9"/>
                      <a:pt x="0" y="12"/>
                    </a:cubicBezTo>
                    <a:cubicBezTo>
                      <a:pt x="1" y="14"/>
                      <a:pt x="9" y="14"/>
                      <a:pt x="12" y="14"/>
                    </a:cubicBezTo>
                    <a:cubicBezTo>
                      <a:pt x="26" y="10"/>
                      <a:pt x="26" y="10"/>
                      <a:pt x="26" y="10"/>
                    </a:cubicBezTo>
                    <a:cubicBezTo>
                      <a:pt x="35" y="8"/>
                      <a:pt x="34" y="3"/>
                      <a:pt x="33"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47"/>
              <p:cNvSpPr>
                <a:spLocks/>
              </p:cNvSpPr>
              <p:nvPr/>
            </p:nvSpPr>
            <p:spPr bwMode="auto">
              <a:xfrm>
                <a:off x="3648073" y="2705329"/>
                <a:ext cx="124685" cy="72849"/>
              </a:xfrm>
              <a:custGeom>
                <a:avLst/>
                <a:gdLst>
                  <a:gd name="T0" fmla="*/ 53 w 60"/>
                  <a:gd name="T1" fmla="*/ 9 h 35"/>
                  <a:gd name="T2" fmla="*/ 54 w 60"/>
                  <a:gd name="T3" fmla="*/ 9 h 35"/>
                  <a:gd name="T4" fmla="*/ 51 w 60"/>
                  <a:gd name="T5" fmla="*/ 18 h 35"/>
                  <a:gd name="T6" fmla="*/ 49 w 60"/>
                  <a:gd name="T7" fmla="*/ 27 h 35"/>
                  <a:gd name="T8" fmla="*/ 46 w 60"/>
                  <a:gd name="T9" fmla="*/ 35 h 35"/>
                  <a:gd name="T10" fmla="*/ 25 w 60"/>
                  <a:gd name="T11" fmla="*/ 35 h 35"/>
                  <a:gd name="T12" fmla="*/ 8 w 60"/>
                  <a:gd name="T13" fmla="*/ 29 h 35"/>
                  <a:gd name="T14" fmla="*/ 11 w 60"/>
                  <a:gd name="T15" fmla="*/ 5 h 35"/>
                  <a:gd name="T16" fmla="*/ 20 w 60"/>
                  <a:gd name="T17" fmla="*/ 0 h 35"/>
                  <a:gd name="T18" fmla="*/ 53 w 60"/>
                  <a:gd name="T19" fmla="*/ 0 h 35"/>
                  <a:gd name="T20" fmla="*/ 53 w 60"/>
                  <a:gd name="T2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35">
                    <a:moveTo>
                      <a:pt x="53" y="9"/>
                    </a:moveTo>
                    <a:cubicBezTo>
                      <a:pt x="54" y="9"/>
                      <a:pt x="54" y="9"/>
                      <a:pt x="54" y="9"/>
                    </a:cubicBezTo>
                    <a:cubicBezTo>
                      <a:pt x="57" y="11"/>
                      <a:pt x="55" y="17"/>
                      <a:pt x="51" y="18"/>
                    </a:cubicBezTo>
                    <a:cubicBezTo>
                      <a:pt x="55" y="20"/>
                      <a:pt x="53" y="26"/>
                      <a:pt x="49" y="27"/>
                    </a:cubicBezTo>
                    <a:cubicBezTo>
                      <a:pt x="53" y="29"/>
                      <a:pt x="50" y="35"/>
                      <a:pt x="46" y="35"/>
                    </a:cubicBezTo>
                    <a:cubicBezTo>
                      <a:pt x="25" y="35"/>
                      <a:pt x="25" y="35"/>
                      <a:pt x="25" y="35"/>
                    </a:cubicBezTo>
                    <a:cubicBezTo>
                      <a:pt x="19" y="35"/>
                      <a:pt x="11" y="32"/>
                      <a:pt x="8" y="29"/>
                    </a:cubicBezTo>
                    <a:cubicBezTo>
                      <a:pt x="0" y="22"/>
                      <a:pt x="5" y="8"/>
                      <a:pt x="11" y="5"/>
                    </a:cubicBezTo>
                    <a:cubicBezTo>
                      <a:pt x="15" y="2"/>
                      <a:pt x="17" y="0"/>
                      <a:pt x="20" y="0"/>
                    </a:cubicBezTo>
                    <a:cubicBezTo>
                      <a:pt x="53" y="0"/>
                      <a:pt x="53" y="0"/>
                      <a:pt x="53" y="0"/>
                    </a:cubicBezTo>
                    <a:cubicBezTo>
                      <a:pt x="60" y="0"/>
                      <a:pt x="59" y="9"/>
                      <a:pt x="53"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48"/>
              <p:cNvSpPr>
                <a:spLocks noEditPoints="1"/>
              </p:cNvSpPr>
              <p:nvPr/>
            </p:nvSpPr>
            <p:spPr bwMode="auto">
              <a:xfrm>
                <a:off x="3734932" y="2723541"/>
                <a:ext cx="28019" cy="37826"/>
              </a:xfrm>
              <a:custGeom>
                <a:avLst/>
                <a:gdLst>
                  <a:gd name="T0" fmla="*/ 0 w 13"/>
                  <a:gd name="T1" fmla="*/ 18 h 18"/>
                  <a:gd name="T2" fmla="*/ 8 w 13"/>
                  <a:gd name="T3" fmla="*/ 18 h 18"/>
                  <a:gd name="T4" fmla="*/ 7 w 13"/>
                  <a:gd name="T5" fmla="*/ 18 h 18"/>
                  <a:gd name="T6" fmla="*/ 8 w 13"/>
                  <a:gd name="T7" fmla="*/ 17 h 18"/>
                  <a:gd name="T8" fmla="*/ 0 w 13"/>
                  <a:gd name="T9" fmla="*/ 18 h 18"/>
                  <a:gd name="T10" fmla="*/ 12 w 13"/>
                  <a:gd name="T11" fmla="*/ 0 h 18"/>
                  <a:gd name="T12" fmla="*/ 13 w 13"/>
                  <a:gd name="T13" fmla="*/ 1 h 18"/>
                  <a:gd name="T14" fmla="*/ 2 w 13"/>
                  <a:gd name="T15" fmla="*/ 0 h 18"/>
                  <a:gd name="T16" fmla="*/ 12 w 13"/>
                  <a:gd name="T17" fmla="*/ 0 h 18"/>
                  <a:gd name="T18" fmla="*/ 12 w 13"/>
                  <a:gd name="T19" fmla="*/ 0 h 18"/>
                  <a:gd name="T20" fmla="*/ 11 w 13"/>
                  <a:gd name="T21" fmla="*/ 8 h 18"/>
                  <a:gd name="T22" fmla="*/ 9 w 13"/>
                  <a:gd name="T23" fmla="*/ 9 h 18"/>
                  <a:gd name="T24" fmla="*/ 10 w 13"/>
                  <a:gd name="T25" fmla="*/ 9 h 18"/>
                  <a:gd name="T26" fmla="*/ 0 w 13"/>
                  <a:gd name="T27" fmla="*/ 9 h 18"/>
                  <a:gd name="T28" fmla="*/ 11 w 13"/>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8">
                    <a:moveTo>
                      <a:pt x="0" y="18"/>
                    </a:moveTo>
                    <a:cubicBezTo>
                      <a:pt x="0" y="18"/>
                      <a:pt x="4" y="18"/>
                      <a:pt x="8" y="18"/>
                    </a:cubicBezTo>
                    <a:cubicBezTo>
                      <a:pt x="8" y="18"/>
                      <a:pt x="8" y="18"/>
                      <a:pt x="7" y="18"/>
                    </a:cubicBezTo>
                    <a:cubicBezTo>
                      <a:pt x="8" y="18"/>
                      <a:pt x="8" y="18"/>
                      <a:pt x="8" y="17"/>
                    </a:cubicBezTo>
                    <a:cubicBezTo>
                      <a:pt x="5" y="18"/>
                      <a:pt x="0" y="18"/>
                      <a:pt x="0" y="18"/>
                    </a:cubicBezTo>
                    <a:close/>
                    <a:moveTo>
                      <a:pt x="12" y="0"/>
                    </a:moveTo>
                    <a:cubicBezTo>
                      <a:pt x="12" y="0"/>
                      <a:pt x="13" y="1"/>
                      <a:pt x="13" y="1"/>
                    </a:cubicBezTo>
                    <a:cubicBezTo>
                      <a:pt x="9" y="1"/>
                      <a:pt x="2" y="0"/>
                      <a:pt x="2" y="0"/>
                    </a:cubicBezTo>
                    <a:cubicBezTo>
                      <a:pt x="2" y="0"/>
                      <a:pt x="9" y="0"/>
                      <a:pt x="12" y="0"/>
                    </a:cubicBezTo>
                    <a:cubicBezTo>
                      <a:pt x="12" y="0"/>
                      <a:pt x="12" y="0"/>
                      <a:pt x="12" y="0"/>
                    </a:cubicBezTo>
                    <a:close/>
                    <a:moveTo>
                      <a:pt x="11" y="8"/>
                    </a:moveTo>
                    <a:cubicBezTo>
                      <a:pt x="10" y="9"/>
                      <a:pt x="10" y="9"/>
                      <a:pt x="9" y="9"/>
                    </a:cubicBezTo>
                    <a:cubicBezTo>
                      <a:pt x="9" y="9"/>
                      <a:pt x="9" y="9"/>
                      <a:pt x="10" y="9"/>
                    </a:cubicBezTo>
                    <a:cubicBezTo>
                      <a:pt x="5" y="9"/>
                      <a:pt x="0" y="9"/>
                      <a:pt x="0" y="9"/>
                    </a:cubicBezTo>
                    <a:cubicBezTo>
                      <a:pt x="0" y="9"/>
                      <a:pt x="7" y="9"/>
                      <a:pt x="11"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50"/>
              <p:cNvSpPr>
                <a:spLocks/>
              </p:cNvSpPr>
              <p:nvPr/>
            </p:nvSpPr>
            <p:spPr bwMode="auto">
              <a:xfrm>
                <a:off x="3274019" y="2524606"/>
                <a:ext cx="383860" cy="261978"/>
              </a:xfrm>
              <a:custGeom>
                <a:avLst/>
                <a:gdLst>
                  <a:gd name="T0" fmla="*/ 54 w 184"/>
                  <a:gd name="T1" fmla="*/ 23 h 125"/>
                  <a:gd name="T2" fmla="*/ 101 w 184"/>
                  <a:gd name="T3" fmla="*/ 83 h 125"/>
                  <a:gd name="T4" fmla="*/ 184 w 184"/>
                  <a:gd name="T5" fmla="*/ 83 h 125"/>
                  <a:gd name="T6" fmla="*/ 184 w 184"/>
                  <a:gd name="T7" fmla="*/ 124 h 125"/>
                  <a:gd name="T8" fmla="*/ 95 w 184"/>
                  <a:gd name="T9" fmla="*/ 125 h 125"/>
                  <a:gd name="T10" fmla="*/ 67 w 184"/>
                  <a:gd name="T11" fmla="*/ 108 h 125"/>
                  <a:gd name="T12" fmla="*/ 20 w 184"/>
                  <a:gd name="T13" fmla="*/ 52 h 125"/>
                  <a:gd name="T14" fmla="*/ 54 w 184"/>
                  <a:gd name="T15" fmla="*/ 23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25">
                    <a:moveTo>
                      <a:pt x="54" y="23"/>
                    </a:moveTo>
                    <a:cubicBezTo>
                      <a:pt x="101" y="83"/>
                      <a:pt x="101" y="83"/>
                      <a:pt x="101" y="83"/>
                    </a:cubicBezTo>
                    <a:cubicBezTo>
                      <a:pt x="184" y="83"/>
                      <a:pt x="184" y="83"/>
                      <a:pt x="184" y="83"/>
                    </a:cubicBezTo>
                    <a:cubicBezTo>
                      <a:pt x="184" y="124"/>
                      <a:pt x="184" y="124"/>
                      <a:pt x="184" y="124"/>
                    </a:cubicBezTo>
                    <a:cubicBezTo>
                      <a:pt x="95" y="125"/>
                      <a:pt x="95" y="125"/>
                      <a:pt x="95" y="125"/>
                    </a:cubicBezTo>
                    <a:cubicBezTo>
                      <a:pt x="79" y="125"/>
                      <a:pt x="71" y="113"/>
                      <a:pt x="67" y="108"/>
                    </a:cubicBezTo>
                    <a:cubicBezTo>
                      <a:pt x="20" y="52"/>
                      <a:pt x="20" y="52"/>
                      <a:pt x="20" y="52"/>
                    </a:cubicBezTo>
                    <a:cubicBezTo>
                      <a:pt x="0" y="29"/>
                      <a:pt x="35" y="0"/>
                      <a:pt x="54"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51"/>
              <p:cNvSpPr>
                <a:spLocks/>
              </p:cNvSpPr>
              <p:nvPr/>
            </p:nvSpPr>
            <p:spPr bwMode="auto">
              <a:xfrm>
                <a:off x="3534596" y="2963103"/>
                <a:ext cx="148501" cy="322218"/>
              </a:xfrm>
              <a:custGeom>
                <a:avLst/>
                <a:gdLst>
                  <a:gd name="T0" fmla="*/ 10 w 71"/>
                  <a:gd name="T1" fmla="*/ 1 h 154"/>
                  <a:gd name="T2" fmla="*/ 48 w 71"/>
                  <a:gd name="T3" fmla="*/ 1 h 154"/>
                  <a:gd name="T4" fmla="*/ 57 w 71"/>
                  <a:gd name="T5" fmla="*/ 5 h 154"/>
                  <a:gd name="T6" fmla="*/ 70 w 71"/>
                  <a:gd name="T7" fmla="*/ 144 h 154"/>
                  <a:gd name="T8" fmla="*/ 61 w 71"/>
                  <a:gd name="T9" fmla="*/ 154 h 154"/>
                  <a:gd name="T10" fmla="*/ 23 w 71"/>
                  <a:gd name="T11" fmla="*/ 154 h 154"/>
                  <a:gd name="T12" fmla="*/ 13 w 71"/>
                  <a:gd name="T13" fmla="*/ 144 h 154"/>
                  <a:gd name="T14" fmla="*/ 1 w 71"/>
                  <a:gd name="T15" fmla="*/ 11 h 154"/>
                  <a:gd name="T16" fmla="*/ 10 w 71"/>
                  <a:gd name="T17" fmla="*/ 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54">
                    <a:moveTo>
                      <a:pt x="10" y="1"/>
                    </a:moveTo>
                    <a:cubicBezTo>
                      <a:pt x="48" y="1"/>
                      <a:pt x="48" y="1"/>
                      <a:pt x="48" y="1"/>
                    </a:cubicBezTo>
                    <a:cubicBezTo>
                      <a:pt x="54" y="1"/>
                      <a:pt x="56" y="0"/>
                      <a:pt x="57" y="5"/>
                    </a:cubicBezTo>
                    <a:cubicBezTo>
                      <a:pt x="70" y="144"/>
                      <a:pt x="70" y="144"/>
                      <a:pt x="70" y="144"/>
                    </a:cubicBezTo>
                    <a:cubicBezTo>
                      <a:pt x="71" y="149"/>
                      <a:pt x="66" y="154"/>
                      <a:pt x="61" y="154"/>
                    </a:cubicBezTo>
                    <a:cubicBezTo>
                      <a:pt x="23" y="154"/>
                      <a:pt x="23" y="154"/>
                      <a:pt x="23" y="154"/>
                    </a:cubicBezTo>
                    <a:cubicBezTo>
                      <a:pt x="17" y="154"/>
                      <a:pt x="14" y="149"/>
                      <a:pt x="13" y="144"/>
                    </a:cubicBezTo>
                    <a:cubicBezTo>
                      <a:pt x="1" y="11"/>
                      <a:pt x="1" y="11"/>
                      <a:pt x="1" y="11"/>
                    </a:cubicBezTo>
                    <a:cubicBezTo>
                      <a:pt x="0" y="5"/>
                      <a:pt x="5" y="1"/>
                      <a:pt x="10"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52"/>
              <p:cNvSpPr>
                <a:spLocks/>
              </p:cNvSpPr>
              <p:nvPr/>
            </p:nvSpPr>
            <p:spPr bwMode="auto">
              <a:xfrm>
                <a:off x="3564016" y="3303533"/>
                <a:ext cx="211544" cy="88260"/>
              </a:xfrm>
              <a:custGeom>
                <a:avLst/>
                <a:gdLst>
                  <a:gd name="T0" fmla="*/ 5 w 101"/>
                  <a:gd name="T1" fmla="*/ 0 h 42"/>
                  <a:gd name="T2" fmla="*/ 1 w 101"/>
                  <a:gd name="T3" fmla="*/ 19 h 42"/>
                  <a:gd name="T4" fmla="*/ 3 w 101"/>
                  <a:gd name="T5" fmla="*/ 32 h 42"/>
                  <a:gd name="T6" fmla="*/ 15 w 101"/>
                  <a:gd name="T7" fmla="*/ 33 h 42"/>
                  <a:gd name="T8" fmla="*/ 19 w 101"/>
                  <a:gd name="T9" fmla="*/ 28 h 42"/>
                  <a:gd name="T10" fmla="*/ 49 w 101"/>
                  <a:gd name="T11" fmla="*/ 37 h 42"/>
                  <a:gd name="T12" fmla="*/ 82 w 101"/>
                  <a:gd name="T13" fmla="*/ 41 h 42"/>
                  <a:gd name="T14" fmla="*/ 100 w 101"/>
                  <a:gd name="T15" fmla="*/ 32 h 42"/>
                  <a:gd name="T16" fmla="*/ 67 w 101"/>
                  <a:gd name="T17" fmla="*/ 13 h 42"/>
                  <a:gd name="T18" fmla="*/ 51 w 101"/>
                  <a:gd name="T19" fmla="*/ 0 h 42"/>
                  <a:gd name="T20" fmla="*/ 47 w 101"/>
                  <a:gd name="T21" fmla="*/ 0 h 42"/>
                  <a:gd name="T22" fmla="*/ 9 w 101"/>
                  <a:gd name="T23" fmla="*/ 0 h 42"/>
                  <a:gd name="T24" fmla="*/ 5 w 101"/>
                  <a:gd name="T25"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42">
                    <a:moveTo>
                      <a:pt x="5" y="0"/>
                    </a:moveTo>
                    <a:cubicBezTo>
                      <a:pt x="3" y="7"/>
                      <a:pt x="1" y="15"/>
                      <a:pt x="1" y="19"/>
                    </a:cubicBezTo>
                    <a:cubicBezTo>
                      <a:pt x="0" y="26"/>
                      <a:pt x="0" y="32"/>
                      <a:pt x="3" y="32"/>
                    </a:cubicBezTo>
                    <a:cubicBezTo>
                      <a:pt x="15" y="33"/>
                      <a:pt x="15" y="33"/>
                      <a:pt x="15" y="33"/>
                    </a:cubicBezTo>
                    <a:cubicBezTo>
                      <a:pt x="17" y="34"/>
                      <a:pt x="19" y="31"/>
                      <a:pt x="19" y="28"/>
                    </a:cubicBezTo>
                    <a:cubicBezTo>
                      <a:pt x="24" y="27"/>
                      <a:pt x="35" y="36"/>
                      <a:pt x="49" y="37"/>
                    </a:cubicBezTo>
                    <a:cubicBezTo>
                      <a:pt x="82" y="41"/>
                      <a:pt x="82" y="41"/>
                      <a:pt x="82" y="41"/>
                    </a:cubicBezTo>
                    <a:cubicBezTo>
                      <a:pt x="88" y="42"/>
                      <a:pt x="100" y="40"/>
                      <a:pt x="100" y="32"/>
                    </a:cubicBezTo>
                    <a:cubicBezTo>
                      <a:pt x="101" y="24"/>
                      <a:pt x="81" y="19"/>
                      <a:pt x="67" y="13"/>
                    </a:cubicBezTo>
                    <a:cubicBezTo>
                      <a:pt x="62" y="11"/>
                      <a:pt x="56" y="6"/>
                      <a:pt x="51" y="0"/>
                    </a:cubicBezTo>
                    <a:cubicBezTo>
                      <a:pt x="50" y="0"/>
                      <a:pt x="48" y="0"/>
                      <a:pt x="47" y="0"/>
                    </a:cubicBezTo>
                    <a:cubicBezTo>
                      <a:pt x="9" y="0"/>
                      <a:pt x="9" y="0"/>
                      <a:pt x="9" y="0"/>
                    </a:cubicBezTo>
                    <a:cubicBezTo>
                      <a:pt x="7" y="0"/>
                      <a:pt x="6" y="0"/>
                      <a:pt x="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53"/>
              <p:cNvSpPr>
                <a:spLocks/>
              </p:cNvSpPr>
              <p:nvPr/>
            </p:nvSpPr>
            <p:spPr bwMode="auto">
              <a:xfrm>
                <a:off x="3089094" y="3058368"/>
                <a:ext cx="410479" cy="88260"/>
              </a:xfrm>
              <a:custGeom>
                <a:avLst/>
                <a:gdLst>
                  <a:gd name="T0" fmla="*/ 21 w 196"/>
                  <a:gd name="T1" fmla="*/ 0 h 42"/>
                  <a:gd name="T2" fmla="*/ 175 w 196"/>
                  <a:gd name="T3" fmla="*/ 0 h 42"/>
                  <a:gd name="T4" fmla="*/ 196 w 196"/>
                  <a:gd name="T5" fmla="*/ 21 h 42"/>
                  <a:gd name="T6" fmla="*/ 196 w 196"/>
                  <a:gd name="T7" fmla="*/ 21 h 42"/>
                  <a:gd name="T8" fmla="*/ 175 w 196"/>
                  <a:gd name="T9" fmla="*/ 42 h 42"/>
                  <a:gd name="T10" fmla="*/ 21 w 196"/>
                  <a:gd name="T11" fmla="*/ 42 h 42"/>
                  <a:gd name="T12" fmla="*/ 0 w 196"/>
                  <a:gd name="T13" fmla="*/ 21 h 42"/>
                  <a:gd name="T14" fmla="*/ 0 w 196"/>
                  <a:gd name="T15" fmla="*/ 21 h 42"/>
                  <a:gd name="T16" fmla="*/ 21 w 196"/>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42">
                    <a:moveTo>
                      <a:pt x="21" y="0"/>
                    </a:moveTo>
                    <a:cubicBezTo>
                      <a:pt x="175" y="0"/>
                      <a:pt x="175" y="0"/>
                      <a:pt x="175" y="0"/>
                    </a:cubicBezTo>
                    <a:cubicBezTo>
                      <a:pt x="187" y="0"/>
                      <a:pt x="196" y="9"/>
                      <a:pt x="196" y="21"/>
                    </a:cubicBezTo>
                    <a:cubicBezTo>
                      <a:pt x="196" y="21"/>
                      <a:pt x="196" y="21"/>
                      <a:pt x="196" y="21"/>
                    </a:cubicBezTo>
                    <a:cubicBezTo>
                      <a:pt x="196" y="32"/>
                      <a:pt x="187" y="42"/>
                      <a:pt x="175" y="42"/>
                    </a:cubicBezTo>
                    <a:cubicBezTo>
                      <a:pt x="21" y="42"/>
                      <a:pt x="21" y="42"/>
                      <a:pt x="21" y="42"/>
                    </a:cubicBezTo>
                    <a:cubicBezTo>
                      <a:pt x="10" y="42"/>
                      <a:pt x="0" y="32"/>
                      <a:pt x="0" y="21"/>
                    </a:cubicBezTo>
                    <a:cubicBezTo>
                      <a:pt x="0" y="21"/>
                      <a:pt x="0" y="21"/>
                      <a:pt x="0" y="21"/>
                    </a:cubicBezTo>
                    <a:cubicBezTo>
                      <a:pt x="0" y="9"/>
                      <a:pt x="10" y="0"/>
                      <a:pt x="2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54"/>
              <p:cNvSpPr>
                <a:spLocks/>
              </p:cNvSpPr>
              <p:nvPr/>
            </p:nvSpPr>
            <p:spPr bwMode="auto">
              <a:xfrm>
                <a:off x="3089094" y="2694121"/>
                <a:ext cx="91062" cy="452507"/>
              </a:xfrm>
              <a:custGeom>
                <a:avLst/>
                <a:gdLst>
                  <a:gd name="T0" fmla="*/ 0 w 43"/>
                  <a:gd name="T1" fmla="*/ 195 h 216"/>
                  <a:gd name="T2" fmla="*/ 0 w 43"/>
                  <a:gd name="T3" fmla="*/ 22 h 216"/>
                  <a:gd name="T4" fmla="*/ 21 w 43"/>
                  <a:gd name="T5" fmla="*/ 0 h 216"/>
                  <a:gd name="T6" fmla="*/ 21 w 43"/>
                  <a:gd name="T7" fmla="*/ 0 h 216"/>
                  <a:gd name="T8" fmla="*/ 43 w 43"/>
                  <a:gd name="T9" fmla="*/ 22 h 216"/>
                  <a:gd name="T10" fmla="*/ 43 w 43"/>
                  <a:gd name="T11" fmla="*/ 195 h 216"/>
                  <a:gd name="T12" fmla="*/ 21 w 43"/>
                  <a:gd name="T13" fmla="*/ 216 h 216"/>
                  <a:gd name="T14" fmla="*/ 21 w 43"/>
                  <a:gd name="T15" fmla="*/ 216 h 216"/>
                  <a:gd name="T16" fmla="*/ 0 w 43"/>
                  <a:gd name="T17" fmla="*/ 19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216">
                    <a:moveTo>
                      <a:pt x="0" y="195"/>
                    </a:moveTo>
                    <a:cubicBezTo>
                      <a:pt x="0" y="22"/>
                      <a:pt x="0" y="22"/>
                      <a:pt x="0" y="22"/>
                    </a:cubicBezTo>
                    <a:cubicBezTo>
                      <a:pt x="0" y="10"/>
                      <a:pt x="10" y="0"/>
                      <a:pt x="21" y="0"/>
                    </a:cubicBezTo>
                    <a:cubicBezTo>
                      <a:pt x="21" y="0"/>
                      <a:pt x="21" y="0"/>
                      <a:pt x="21" y="0"/>
                    </a:cubicBezTo>
                    <a:cubicBezTo>
                      <a:pt x="33" y="0"/>
                      <a:pt x="43" y="10"/>
                      <a:pt x="43" y="22"/>
                    </a:cubicBezTo>
                    <a:cubicBezTo>
                      <a:pt x="43" y="195"/>
                      <a:pt x="43" y="195"/>
                      <a:pt x="43" y="195"/>
                    </a:cubicBezTo>
                    <a:cubicBezTo>
                      <a:pt x="43" y="206"/>
                      <a:pt x="33" y="216"/>
                      <a:pt x="21" y="216"/>
                    </a:cubicBezTo>
                    <a:cubicBezTo>
                      <a:pt x="21" y="216"/>
                      <a:pt x="21" y="216"/>
                      <a:pt x="21" y="216"/>
                    </a:cubicBezTo>
                    <a:cubicBezTo>
                      <a:pt x="10" y="216"/>
                      <a:pt x="0" y="206"/>
                      <a:pt x="0" y="19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Rectangle 55"/>
              <p:cNvSpPr>
                <a:spLocks noChangeArrowheads="1"/>
              </p:cNvSpPr>
              <p:nvPr/>
            </p:nvSpPr>
            <p:spPr bwMode="auto">
              <a:xfrm>
                <a:off x="3279623" y="3096193"/>
                <a:ext cx="32222" cy="25217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56"/>
              <p:cNvSpPr>
                <a:spLocks/>
              </p:cNvSpPr>
              <p:nvPr/>
            </p:nvSpPr>
            <p:spPr bwMode="auto">
              <a:xfrm>
                <a:off x="3159141" y="3320345"/>
                <a:ext cx="273186" cy="79854"/>
              </a:xfrm>
              <a:custGeom>
                <a:avLst/>
                <a:gdLst>
                  <a:gd name="T0" fmla="*/ 0 w 131"/>
                  <a:gd name="T1" fmla="*/ 38 h 38"/>
                  <a:gd name="T2" fmla="*/ 23 w 131"/>
                  <a:gd name="T3" fmla="*/ 13 h 38"/>
                  <a:gd name="T4" fmla="*/ 65 w 131"/>
                  <a:gd name="T5" fmla="*/ 0 h 38"/>
                  <a:gd name="T6" fmla="*/ 108 w 131"/>
                  <a:gd name="T7" fmla="*/ 13 h 38"/>
                  <a:gd name="T8" fmla="*/ 131 w 131"/>
                  <a:gd name="T9" fmla="*/ 38 h 38"/>
                  <a:gd name="T10" fmla="*/ 115 w 131"/>
                  <a:gd name="T11" fmla="*/ 38 h 38"/>
                  <a:gd name="T12" fmla="*/ 100 w 131"/>
                  <a:gd name="T13" fmla="*/ 24 h 38"/>
                  <a:gd name="T14" fmla="*/ 65 w 131"/>
                  <a:gd name="T15" fmla="*/ 13 h 38"/>
                  <a:gd name="T16" fmla="*/ 30 w 131"/>
                  <a:gd name="T17" fmla="*/ 24 h 38"/>
                  <a:gd name="T18" fmla="*/ 16 w 131"/>
                  <a:gd name="T19" fmla="*/ 38 h 38"/>
                  <a:gd name="T20" fmla="*/ 0 w 131"/>
                  <a:gd name="T2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38">
                    <a:moveTo>
                      <a:pt x="0" y="38"/>
                    </a:moveTo>
                    <a:cubicBezTo>
                      <a:pt x="5" y="28"/>
                      <a:pt x="13" y="19"/>
                      <a:pt x="23" y="13"/>
                    </a:cubicBezTo>
                    <a:cubicBezTo>
                      <a:pt x="35" y="5"/>
                      <a:pt x="49" y="0"/>
                      <a:pt x="65" y="0"/>
                    </a:cubicBezTo>
                    <a:cubicBezTo>
                      <a:pt x="81" y="0"/>
                      <a:pt x="96" y="5"/>
                      <a:pt x="108" y="13"/>
                    </a:cubicBezTo>
                    <a:cubicBezTo>
                      <a:pt x="117" y="19"/>
                      <a:pt x="125" y="28"/>
                      <a:pt x="131" y="38"/>
                    </a:cubicBezTo>
                    <a:cubicBezTo>
                      <a:pt x="115" y="38"/>
                      <a:pt x="115" y="38"/>
                      <a:pt x="115" y="38"/>
                    </a:cubicBezTo>
                    <a:cubicBezTo>
                      <a:pt x="111" y="33"/>
                      <a:pt x="106" y="28"/>
                      <a:pt x="100" y="24"/>
                    </a:cubicBezTo>
                    <a:cubicBezTo>
                      <a:pt x="90" y="17"/>
                      <a:pt x="78" y="13"/>
                      <a:pt x="65" y="13"/>
                    </a:cubicBezTo>
                    <a:cubicBezTo>
                      <a:pt x="52" y="13"/>
                      <a:pt x="40" y="17"/>
                      <a:pt x="30" y="24"/>
                    </a:cubicBezTo>
                    <a:cubicBezTo>
                      <a:pt x="25" y="28"/>
                      <a:pt x="20" y="33"/>
                      <a:pt x="16" y="38"/>
                    </a:cubicBezTo>
                    <a:lnTo>
                      <a:pt x="0" y="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57"/>
              <p:cNvSpPr>
                <a:spLocks/>
              </p:cNvSpPr>
              <p:nvPr/>
            </p:nvSpPr>
            <p:spPr bwMode="auto">
              <a:xfrm>
                <a:off x="3299236" y="2489583"/>
                <a:ext cx="102270" cy="117680"/>
              </a:xfrm>
              <a:custGeom>
                <a:avLst/>
                <a:gdLst>
                  <a:gd name="T0" fmla="*/ 0 w 73"/>
                  <a:gd name="T1" fmla="*/ 27 h 84"/>
                  <a:gd name="T2" fmla="*/ 7 w 73"/>
                  <a:gd name="T3" fmla="*/ 0 h 84"/>
                  <a:gd name="T4" fmla="*/ 73 w 73"/>
                  <a:gd name="T5" fmla="*/ 70 h 84"/>
                  <a:gd name="T6" fmla="*/ 71 w 73"/>
                  <a:gd name="T7" fmla="*/ 84 h 84"/>
                  <a:gd name="T8" fmla="*/ 0 w 73"/>
                  <a:gd name="T9" fmla="*/ 27 h 84"/>
                </a:gdLst>
                <a:ahLst/>
                <a:cxnLst>
                  <a:cxn ang="0">
                    <a:pos x="T0" y="T1"/>
                  </a:cxn>
                  <a:cxn ang="0">
                    <a:pos x="T2" y="T3"/>
                  </a:cxn>
                  <a:cxn ang="0">
                    <a:pos x="T4" y="T5"/>
                  </a:cxn>
                  <a:cxn ang="0">
                    <a:pos x="T6" y="T7"/>
                  </a:cxn>
                  <a:cxn ang="0">
                    <a:pos x="T8" y="T9"/>
                  </a:cxn>
                </a:cxnLst>
                <a:rect l="0" t="0" r="r" b="b"/>
                <a:pathLst>
                  <a:path w="73" h="84">
                    <a:moveTo>
                      <a:pt x="0" y="27"/>
                    </a:moveTo>
                    <a:lnTo>
                      <a:pt x="7" y="0"/>
                    </a:lnTo>
                    <a:lnTo>
                      <a:pt x="73" y="70"/>
                    </a:lnTo>
                    <a:lnTo>
                      <a:pt x="71" y="84"/>
                    </a:lnTo>
                    <a:lnTo>
                      <a:pt x="0"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58"/>
              <p:cNvSpPr>
                <a:spLocks/>
              </p:cNvSpPr>
              <p:nvPr/>
            </p:nvSpPr>
            <p:spPr bwMode="auto">
              <a:xfrm>
                <a:off x="4271496" y="2921075"/>
                <a:ext cx="495936" cy="120482"/>
              </a:xfrm>
              <a:custGeom>
                <a:avLst/>
                <a:gdLst>
                  <a:gd name="T0" fmla="*/ 227 w 237"/>
                  <a:gd name="T1" fmla="*/ 0 h 58"/>
                  <a:gd name="T2" fmla="*/ 42 w 237"/>
                  <a:gd name="T3" fmla="*/ 0 h 58"/>
                  <a:gd name="T4" fmla="*/ 42 w 237"/>
                  <a:gd name="T5" fmla="*/ 58 h 58"/>
                  <a:gd name="T6" fmla="*/ 181 w 237"/>
                  <a:gd name="T7" fmla="*/ 58 h 58"/>
                  <a:gd name="T8" fmla="*/ 227 w 237"/>
                  <a:gd name="T9" fmla="*/ 0 h 58"/>
                </a:gdLst>
                <a:ahLst/>
                <a:cxnLst>
                  <a:cxn ang="0">
                    <a:pos x="T0" y="T1"/>
                  </a:cxn>
                  <a:cxn ang="0">
                    <a:pos x="T2" y="T3"/>
                  </a:cxn>
                  <a:cxn ang="0">
                    <a:pos x="T4" y="T5"/>
                  </a:cxn>
                  <a:cxn ang="0">
                    <a:pos x="T6" y="T7"/>
                  </a:cxn>
                  <a:cxn ang="0">
                    <a:pos x="T8" y="T9"/>
                  </a:cxn>
                </a:cxnLst>
                <a:rect l="0" t="0" r="r" b="b"/>
                <a:pathLst>
                  <a:path w="237" h="58">
                    <a:moveTo>
                      <a:pt x="227" y="0"/>
                    </a:moveTo>
                    <a:cubicBezTo>
                      <a:pt x="42" y="0"/>
                      <a:pt x="42" y="0"/>
                      <a:pt x="42" y="0"/>
                    </a:cubicBezTo>
                    <a:cubicBezTo>
                      <a:pt x="0" y="0"/>
                      <a:pt x="6" y="58"/>
                      <a:pt x="42" y="58"/>
                    </a:cubicBezTo>
                    <a:cubicBezTo>
                      <a:pt x="181" y="58"/>
                      <a:pt x="181" y="58"/>
                      <a:pt x="181" y="58"/>
                    </a:cubicBezTo>
                    <a:cubicBezTo>
                      <a:pt x="228" y="58"/>
                      <a:pt x="237" y="27"/>
                      <a:pt x="227"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Freeform 59"/>
              <p:cNvSpPr>
                <a:spLocks/>
              </p:cNvSpPr>
              <p:nvPr/>
            </p:nvSpPr>
            <p:spPr bwMode="auto">
              <a:xfrm>
                <a:off x="4543280" y="2446153"/>
                <a:ext cx="102270" cy="145699"/>
              </a:xfrm>
              <a:custGeom>
                <a:avLst/>
                <a:gdLst>
                  <a:gd name="T0" fmla="*/ 51 w 73"/>
                  <a:gd name="T1" fmla="*/ 0 h 104"/>
                  <a:gd name="T2" fmla="*/ 0 w 73"/>
                  <a:gd name="T3" fmla="*/ 15 h 104"/>
                  <a:gd name="T4" fmla="*/ 14 w 73"/>
                  <a:gd name="T5" fmla="*/ 104 h 104"/>
                  <a:gd name="T6" fmla="*/ 73 w 73"/>
                  <a:gd name="T7" fmla="*/ 88 h 104"/>
                  <a:gd name="T8" fmla="*/ 51 w 73"/>
                  <a:gd name="T9" fmla="*/ 0 h 104"/>
                </a:gdLst>
                <a:ahLst/>
                <a:cxnLst>
                  <a:cxn ang="0">
                    <a:pos x="T0" y="T1"/>
                  </a:cxn>
                  <a:cxn ang="0">
                    <a:pos x="T2" y="T3"/>
                  </a:cxn>
                  <a:cxn ang="0">
                    <a:pos x="T4" y="T5"/>
                  </a:cxn>
                  <a:cxn ang="0">
                    <a:pos x="T6" y="T7"/>
                  </a:cxn>
                  <a:cxn ang="0">
                    <a:pos x="T8" y="T9"/>
                  </a:cxn>
                </a:cxnLst>
                <a:rect l="0" t="0" r="r" b="b"/>
                <a:pathLst>
                  <a:path w="73" h="104">
                    <a:moveTo>
                      <a:pt x="51" y="0"/>
                    </a:moveTo>
                    <a:lnTo>
                      <a:pt x="0" y="15"/>
                    </a:lnTo>
                    <a:lnTo>
                      <a:pt x="14" y="104"/>
                    </a:lnTo>
                    <a:lnTo>
                      <a:pt x="73" y="88"/>
                    </a:lnTo>
                    <a:lnTo>
                      <a:pt x="51"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60"/>
              <p:cNvSpPr>
                <a:spLocks/>
              </p:cNvSpPr>
              <p:nvPr/>
            </p:nvSpPr>
            <p:spPr bwMode="auto">
              <a:xfrm>
                <a:off x="4554488" y="2506394"/>
                <a:ext cx="200336" cy="456709"/>
              </a:xfrm>
              <a:custGeom>
                <a:avLst/>
                <a:gdLst>
                  <a:gd name="T0" fmla="*/ 0 w 96"/>
                  <a:gd name="T1" fmla="*/ 43 h 218"/>
                  <a:gd name="T2" fmla="*/ 11 w 96"/>
                  <a:gd name="T3" fmla="*/ 198 h 218"/>
                  <a:gd name="T4" fmla="*/ 96 w 96"/>
                  <a:gd name="T5" fmla="*/ 218 h 218"/>
                  <a:gd name="T6" fmla="*/ 44 w 96"/>
                  <a:gd name="T7" fmla="*/ 0 h 218"/>
                  <a:gd name="T8" fmla="*/ 0 w 96"/>
                  <a:gd name="T9" fmla="*/ 43 h 218"/>
                </a:gdLst>
                <a:ahLst/>
                <a:cxnLst>
                  <a:cxn ang="0">
                    <a:pos x="T0" y="T1"/>
                  </a:cxn>
                  <a:cxn ang="0">
                    <a:pos x="T2" y="T3"/>
                  </a:cxn>
                  <a:cxn ang="0">
                    <a:pos x="T4" y="T5"/>
                  </a:cxn>
                  <a:cxn ang="0">
                    <a:pos x="T6" y="T7"/>
                  </a:cxn>
                  <a:cxn ang="0">
                    <a:pos x="T8" y="T9"/>
                  </a:cxn>
                </a:cxnLst>
                <a:rect l="0" t="0" r="r" b="b"/>
                <a:pathLst>
                  <a:path w="96" h="218">
                    <a:moveTo>
                      <a:pt x="0" y="43"/>
                    </a:moveTo>
                    <a:cubicBezTo>
                      <a:pt x="11" y="198"/>
                      <a:pt x="11" y="198"/>
                      <a:pt x="11" y="198"/>
                    </a:cubicBezTo>
                    <a:cubicBezTo>
                      <a:pt x="43" y="198"/>
                      <a:pt x="65" y="208"/>
                      <a:pt x="96" y="218"/>
                    </a:cubicBezTo>
                    <a:cubicBezTo>
                      <a:pt x="93" y="144"/>
                      <a:pt x="76" y="65"/>
                      <a:pt x="44" y="0"/>
                    </a:cubicBezTo>
                    <a:cubicBezTo>
                      <a:pt x="31" y="17"/>
                      <a:pt x="8" y="44"/>
                      <a:pt x="0"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61"/>
              <p:cNvSpPr>
                <a:spLocks/>
              </p:cNvSpPr>
              <p:nvPr/>
            </p:nvSpPr>
            <p:spPr bwMode="auto">
              <a:xfrm>
                <a:off x="4201448" y="2688517"/>
                <a:ext cx="70047" cy="29420"/>
              </a:xfrm>
              <a:custGeom>
                <a:avLst/>
                <a:gdLst>
                  <a:gd name="T0" fmla="*/ 1 w 34"/>
                  <a:gd name="T1" fmla="*/ 0 h 14"/>
                  <a:gd name="T2" fmla="*/ 22 w 34"/>
                  <a:gd name="T3" fmla="*/ 4 h 14"/>
                  <a:gd name="T4" fmla="*/ 34 w 34"/>
                  <a:gd name="T5" fmla="*/ 12 h 14"/>
                  <a:gd name="T6" fmla="*/ 22 w 34"/>
                  <a:gd name="T7" fmla="*/ 14 h 14"/>
                  <a:gd name="T8" fmla="*/ 8 w 34"/>
                  <a:gd name="T9" fmla="*/ 10 h 14"/>
                  <a:gd name="T10" fmla="*/ 1 w 34"/>
                  <a:gd name="T11" fmla="*/ 0 h 14"/>
                </a:gdLst>
                <a:ahLst/>
                <a:cxnLst>
                  <a:cxn ang="0">
                    <a:pos x="T0" y="T1"/>
                  </a:cxn>
                  <a:cxn ang="0">
                    <a:pos x="T2" y="T3"/>
                  </a:cxn>
                  <a:cxn ang="0">
                    <a:pos x="T4" y="T5"/>
                  </a:cxn>
                  <a:cxn ang="0">
                    <a:pos x="T6" y="T7"/>
                  </a:cxn>
                  <a:cxn ang="0">
                    <a:pos x="T8" y="T9"/>
                  </a:cxn>
                  <a:cxn ang="0">
                    <a:pos x="T10" y="T11"/>
                  </a:cxn>
                </a:cxnLst>
                <a:rect l="0" t="0" r="r" b="b"/>
                <a:pathLst>
                  <a:path w="34" h="14">
                    <a:moveTo>
                      <a:pt x="1" y="0"/>
                    </a:moveTo>
                    <a:cubicBezTo>
                      <a:pt x="22" y="4"/>
                      <a:pt x="22" y="4"/>
                      <a:pt x="22" y="4"/>
                    </a:cubicBezTo>
                    <a:cubicBezTo>
                      <a:pt x="24" y="4"/>
                      <a:pt x="34" y="9"/>
                      <a:pt x="34" y="12"/>
                    </a:cubicBezTo>
                    <a:cubicBezTo>
                      <a:pt x="34" y="14"/>
                      <a:pt x="25" y="14"/>
                      <a:pt x="22" y="14"/>
                    </a:cubicBezTo>
                    <a:cubicBezTo>
                      <a:pt x="8" y="10"/>
                      <a:pt x="8" y="10"/>
                      <a:pt x="8" y="10"/>
                    </a:cubicBezTo>
                    <a:cubicBezTo>
                      <a:pt x="0" y="8"/>
                      <a:pt x="0" y="3"/>
                      <a:pt x="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62"/>
              <p:cNvSpPr>
                <a:spLocks/>
              </p:cNvSpPr>
              <p:nvPr/>
            </p:nvSpPr>
            <p:spPr bwMode="auto">
              <a:xfrm>
                <a:off x="4177633" y="2705329"/>
                <a:ext cx="127487" cy="72849"/>
              </a:xfrm>
              <a:custGeom>
                <a:avLst/>
                <a:gdLst>
                  <a:gd name="T0" fmla="*/ 7 w 61"/>
                  <a:gd name="T1" fmla="*/ 9 h 35"/>
                  <a:gd name="T2" fmla="*/ 6 w 61"/>
                  <a:gd name="T3" fmla="*/ 9 h 35"/>
                  <a:gd name="T4" fmla="*/ 9 w 61"/>
                  <a:gd name="T5" fmla="*/ 18 h 35"/>
                  <a:gd name="T6" fmla="*/ 11 w 61"/>
                  <a:gd name="T7" fmla="*/ 27 h 35"/>
                  <a:gd name="T8" fmla="*/ 14 w 61"/>
                  <a:gd name="T9" fmla="*/ 35 h 35"/>
                  <a:gd name="T10" fmla="*/ 35 w 61"/>
                  <a:gd name="T11" fmla="*/ 35 h 35"/>
                  <a:gd name="T12" fmla="*/ 52 w 61"/>
                  <a:gd name="T13" fmla="*/ 29 h 35"/>
                  <a:gd name="T14" fmla="*/ 50 w 61"/>
                  <a:gd name="T15" fmla="*/ 5 h 35"/>
                  <a:gd name="T16" fmla="*/ 40 w 61"/>
                  <a:gd name="T17" fmla="*/ 0 h 35"/>
                  <a:gd name="T18" fmla="*/ 7 w 61"/>
                  <a:gd name="T19" fmla="*/ 0 h 35"/>
                  <a:gd name="T20" fmla="*/ 7 w 61"/>
                  <a:gd name="T21" fmla="*/ 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1" h="35">
                    <a:moveTo>
                      <a:pt x="7" y="9"/>
                    </a:moveTo>
                    <a:cubicBezTo>
                      <a:pt x="6" y="9"/>
                      <a:pt x="6" y="9"/>
                      <a:pt x="6" y="9"/>
                    </a:cubicBezTo>
                    <a:cubicBezTo>
                      <a:pt x="3" y="11"/>
                      <a:pt x="5" y="17"/>
                      <a:pt x="9" y="18"/>
                    </a:cubicBezTo>
                    <a:cubicBezTo>
                      <a:pt x="6" y="20"/>
                      <a:pt x="7" y="26"/>
                      <a:pt x="11" y="27"/>
                    </a:cubicBezTo>
                    <a:cubicBezTo>
                      <a:pt x="8" y="29"/>
                      <a:pt x="10" y="35"/>
                      <a:pt x="14" y="35"/>
                    </a:cubicBezTo>
                    <a:cubicBezTo>
                      <a:pt x="35" y="35"/>
                      <a:pt x="35" y="35"/>
                      <a:pt x="35" y="35"/>
                    </a:cubicBezTo>
                    <a:cubicBezTo>
                      <a:pt x="41" y="35"/>
                      <a:pt x="49" y="32"/>
                      <a:pt x="52" y="29"/>
                    </a:cubicBezTo>
                    <a:cubicBezTo>
                      <a:pt x="61" y="22"/>
                      <a:pt x="55" y="8"/>
                      <a:pt x="50" y="5"/>
                    </a:cubicBezTo>
                    <a:cubicBezTo>
                      <a:pt x="46" y="2"/>
                      <a:pt x="43" y="0"/>
                      <a:pt x="40" y="0"/>
                    </a:cubicBezTo>
                    <a:cubicBezTo>
                      <a:pt x="7" y="0"/>
                      <a:pt x="7" y="0"/>
                      <a:pt x="7" y="0"/>
                    </a:cubicBezTo>
                    <a:cubicBezTo>
                      <a:pt x="0" y="0"/>
                      <a:pt x="1" y="9"/>
                      <a:pt x="7"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63"/>
              <p:cNvSpPr>
                <a:spLocks noEditPoints="1"/>
              </p:cNvSpPr>
              <p:nvPr/>
            </p:nvSpPr>
            <p:spPr bwMode="auto">
              <a:xfrm>
                <a:off x="4190241" y="2723541"/>
                <a:ext cx="25217" cy="37826"/>
              </a:xfrm>
              <a:custGeom>
                <a:avLst/>
                <a:gdLst>
                  <a:gd name="T0" fmla="*/ 12 w 12"/>
                  <a:gd name="T1" fmla="*/ 18 h 18"/>
                  <a:gd name="T2" fmla="*/ 4 w 12"/>
                  <a:gd name="T3" fmla="*/ 18 h 18"/>
                  <a:gd name="T4" fmla="*/ 5 w 12"/>
                  <a:gd name="T5" fmla="*/ 18 h 18"/>
                  <a:gd name="T6" fmla="*/ 4 w 12"/>
                  <a:gd name="T7" fmla="*/ 17 h 18"/>
                  <a:gd name="T8" fmla="*/ 12 w 12"/>
                  <a:gd name="T9" fmla="*/ 18 h 18"/>
                  <a:gd name="T10" fmla="*/ 0 w 12"/>
                  <a:gd name="T11" fmla="*/ 0 h 18"/>
                  <a:gd name="T12" fmla="*/ 0 w 12"/>
                  <a:gd name="T13" fmla="*/ 1 h 18"/>
                  <a:gd name="T14" fmla="*/ 11 w 12"/>
                  <a:gd name="T15" fmla="*/ 0 h 18"/>
                  <a:gd name="T16" fmla="*/ 0 w 12"/>
                  <a:gd name="T17" fmla="*/ 0 h 18"/>
                  <a:gd name="T18" fmla="*/ 0 w 12"/>
                  <a:gd name="T19" fmla="*/ 0 h 18"/>
                  <a:gd name="T20" fmla="*/ 2 w 12"/>
                  <a:gd name="T21" fmla="*/ 8 h 18"/>
                  <a:gd name="T22" fmla="*/ 3 w 12"/>
                  <a:gd name="T23" fmla="*/ 9 h 18"/>
                  <a:gd name="T24" fmla="*/ 3 w 12"/>
                  <a:gd name="T25" fmla="*/ 9 h 18"/>
                  <a:gd name="T26" fmla="*/ 12 w 12"/>
                  <a:gd name="T27" fmla="*/ 9 h 18"/>
                  <a:gd name="T28" fmla="*/ 2 w 12"/>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2" y="18"/>
                    </a:moveTo>
                    <a:cubicBezTo>
                      <a:pt x="12" y="18"/>
                      <a:pt x="8" y="18"/>
                      <a:pt x="4" y="18"/>
                    </a:cubicBezTo>
                    <a:cubicBezTo>
                      <a:pt x="5" y="18"/>
                      <a:pt x="5" y="18"/>
                      <a:pt x="5" y="18"/>
                    </a:cubicBezTo>
                    <a:cubicBezTo>
                      <a:pt x="5" y="18"/>
                      <a:pt x="4" y="18"/>
                      <a:pt x="4" y="17"/>
                    </a:cubicBezTo>
                    <a:cubicBezTo>
                      <a:pt x="8" y="18"/>
                      <a:pt x="12" y="18"/>
                      <a:pt x="12" y="18"/>
                    </a:cubicBezTo>
                    <a:close/>
                    <a:moveTo>
                      <a:pt x="0" y="0"/>
                    </a:moveTo>
                    <a:cubicBezTo>
                      <a:pt x="0" y="0"/>
                      <a:pt x="0" y="1"/>
                      <a:pt x="0" y="1"/>
                    </a:cubicBezTo>
                    <a:cubicBezTo>
                      <a:pt x="4" y="1"/>
                      <a:pt x="11" y="0"/>
                      <a:pt x="11" y="0"/>
                    </a:cubicBezTo>
                    <a:cubicBezTo>
                      <a:pt x="11" y="0"/>
                      <a:pt x="4" y="0"/>
                      <a:pt x="0" y="0"/>
                    </a:cubicBezTo>
                    <a:cubicBezTo>
                      <a:pt x="0" y="0"/>
                      <a:pt x="0" y="0"/>
                      <a:pt x="0" y="0"/>
                    </a:cubicBezTo>
                    <a:close/>
                    <a:moveTo>
                      <a:pt x="2" y="8"/>
                    </a:moveTo>
                    <a:cubicBezTo>
                      <a:pt x="2" y="9"/>
                      <a:pt x="3" y="9"/>
                      <a:pt x="3" y="9"/>
                    </a:cubicBezTo>
                    <a:cubicBezTo>
                      <a:pt x="3" y="9"/>
                      <a:pt x="3" y="9"/>
                      <a:pt x="3" y="9"/>
                    </a:cubicBezTo>
                    <a:cubicBezTo>
                      <a:pt x="7" y="9"/>
                      <a:pt x="12" y="9"/>
                      <a:pt x="12" y="9"/>
                    </a:cubicBezTo>
                    <a:cubicBezTo>
                      <a:pt x="12" y="9"/>
                      <a:pt x="6" y="9"/>
                      <a:pt x="2" y="8"/>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65"/>
              <p:cNvSpPr>
                <a:spLocks/>
              </p:cNvSpPr>
              <p:nvPr/>
            </p:nvSpPr>
            <p:spPr bwMode="auto">
              <a:xfrm>
                <a:off x="4292510" y="2524606"/>
                <a:ext cx="385262" cy="261978"/>
              </a:xfrm>
              <a:custGeom>
                <a:avLst/>
                <a:gdLst>
                  <a:gd name="T0" fmla="*/ 131 w 184"/>
                  <a:gd name="T1" fmla="*/ 23 h 125"/>
                  <a:gd name="T2" fmla="*/ 83 w 184"/>
                  <a:gd name="T3" fmla="*/ 83 h 125"/>
                  <a:gd name="T4" fmla="*/ 0 w 184"/>
                  <a:gd name="T5" fmla="*/ 83 h 125"/>
                  <a:gd name="T6" fmla="*/ 0 w 184"/>
                  <a:gd name="T7" fmla="*/ 124 h 125"/>
                  <a:gd name="T8" fmla="*/ 90 w 184"/>
                  <a:gd name="T9" fmla="*/ 125 h 125"/>
                  <a:gd name="T10" fmla="*/ 117 w 184"/>
                  <a:gd name="T11" fmla="*/ 108 h 125"/>
                  <a:gd name="T12" fmla="*/ 165 w 184"/>
                  <a:gd name="T13" fmla="*/ 52 h 125"/>
                  <a:gd name="T14" fmla="*/ 131 w 184"/>
                  <a:gd name="T15" fmla="*/ 23 h 1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4" h="125">
                    <a:moveTo>
                      <a:pt x="131" y="23"/>
                    </a:moveTo>
                    <a:cubicBezTo>
                      <a:pt x="83" y="83"/>
                      <a:pt x="83" y="83"/>
                      <a:pt x="83" y="83"/>
                    </a:cubicBezTo>
                    <a:cubicBezTo>
                      <a:pt x="0" y="83"/>
                      <a:pt x="0" y="83"/>
                      <a:pt x="0" y="83"/>
                    </a:cubicBezTo>
                    <a:cubicBezTo>
                      <a:pt x="0" y="124"/>
                      <a:pt x="0" y="124"/>
                      <a:pt x="0" y="124"/>
                    </a:cubicBezTo>
                    <a:cubicBezTo>
                      <a:pt x="90" y="125"/>
                      <a:pt x="90" y="125"/>
                      <a:pt x="90" y="125"/>
                    </a:cubicBezTo>
                    <a:cubicBezTo>
                      <a:pt x="105" y="125"/>
                      <a:pt x="113" y="113"/>
                      <a:pt x="117" y="108"/>
                    </a:cubicBezTo>
                    <a:cubicBezTo>
                      <a:pt x="165" y="52"/>
                      <a:pt x="165" y="52"/>
                      <a:pt x="165" y="52"/>
                    </a:cubicBezTo>
                    <a:cubicBezTo>
                      <a:pt x="184" y="29"/>
                      <a:pt x="149" y="0"/>
                      <a:pt x="131" y="2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66"/>
              <p:cNvSpPr>
                <a:spLocks/>
              </p:cNvSpPr>
              <p:nvPr/>
            </p:nvSpPr>
            <p:spPr bwMode="auto">
              <a:xfrm>
                <a:off x="4268694" y="2958900"/>
                <a:ext cx="147100" cy="326421"/>
              </a:xfrm>
              <a:custGeom>
                <a:avLst/>
                <a:gdLst>
                  <a:gd name="T0" fmla="*/ 61 w 71"/>
                  <a:gd name="T1" fmla="*/ 3 h 156"/>
                  <a:gd name="T2" fmla="*/ 23 w 71"/>
                  <a:gd name="T3" fmla="*/ 3 h 156"/>
                  <a:gd name="T4" fmla="*/ 15 w 71"/>
                  <a:gd name="T5" fmla="*/ 6 h 156"/>
                  <a:gd name="T6" fmla="*/ 1 w 71"/>
                  <a:gd name="T7" fmla="*/ 146 h 156"/>
                  <a:gd name="T8" fmla="*/ 10 w 71"/>
                  <a:gd name="T9" fmla="*/ 156 h 156"/>
                  <a:gd name="T10" fmla="*/ 49 w 71"/>
                  <a:gd name="T11" fmla="*/ 156 h 156"/>
                  <a:gd name="T12" fmla="*/ 58 w 71"/>
                  <a:gd name="T13" fmla="*/ 146 h 156"/>
                  <a:gd name="T14" fmla="*/ 71 w 71"/>
                  <a:gd name="T15" fmla="*/ 13 h 156"/>
                  <a:gd name="T16" fmla="*/ 61 w 71"/>
                  <a:gd name="T17" fmla="*/ 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1" h="156">
                    <a:moveTo>
                      <a:pt x="61" y="3"/>
                    </a:moveTo>
                    <a:cubicBezTo>
                      <a:pt x="23" y="3"/>
                      <a:pt x="23" y="3"/>
                      <a:pt x="23" y="3"/>
                    </a:cubicBezTo>
                    <a:cubicBezTo>
                      <a:pt x="18" y="3"/>
                      <a:pt x="15" y="0"/>
                      <a:pt x="15" y="6"/>
                    </a:cubicBezTo>
                    <a:cubicBezTo>
                      <a:pt x="1" y="146"/>
                      <a:pt x="1" y="146"/>
                      <a:pt x="1" y="146"/>
                    </a:cubicBezTo>
                    <a:cubicBezTo>
                      <a:pt x="0" y="151"/>
                      <a:pt x="5" y="156"/>
                      <a:pt x="10" y="156"/>
                    </a:cubicBezTo>
                    <a:cubicBezTo>
                      <a:pt x="49" y="156"/>
                      <a:pt x="49" y="156"/>
                      <a:pt x="49" y="156"/>
                    </a:cubicBezTo>
                    <a:cubicBezTo>
                      <a:pt x="54" y="156"/>
                      <a:pt x="58" y="151"/>
                      <a:pt x="58" y="146"/>
                    </a:cubicBezTo>
                    <a:cubicBezTo>
                      <a:pt x="71" y="13"/>
                      <a:pt x="71" y="13"/>
                      <a:pt x="71" y="13"/>
                    </a:cubicBezTo>
                    <a:cubicBezTo>
                      <a:pt x="71" y="7"/>
                      <a:pt x="66" y="3"/>
                      <a:pt x="61" y="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67"/>
              <p:cNvSpPr>
                <a:spLocks/>
              </p:cNvSpPr>
              <p:nvPr/>
            </p:nvSpPr>
            <p:spPr bwMode="auto">
              <a:xfrm>
                <a:off x="4181835" y="3302133"/>
                <a:ext cx="211544" cy="98066"/>
              </a:xfrm>
              <a:custGeom>
                <a:avLst/>
                <a:gdLst>
                  <a:gd name="T0" fmla="*/ 94 w 101"/>
                  <a:gd name="T1" fmla="*/ 0 h 47"/>
                  <a:gd name="T2" fmla="*/ 99 w 101"/>
                  <a:gd name="T3" fmla="*/ 18 h 47"/>
                  <a:gd name="T4" fmla="*/ 97 w 101"/>
                  <a:gd name="T5" fmla="*/ 31 h 47"/>
                  <a:gd name="T6" fmla="*/ 86 w 101"/>
                  <a:gd name="T7" fmla="*/ 33 h 47"/>
                  <a:gd name="T8" fmla="*/ 82 w 101"/>
                  <a:gd name="T9" fmla="*/ 28 h 47"/>
                  <a:gd name="T10" fmla="*/ 52 w 101"/>
                  <a:gd name="T11" fmla="*/ 39 h 47"/>
                  <a:gd name="T12" fmla="*/ 20 w 101"/>
                  <a:gd name="T13" fmla="*/ 45 h 47"/>
                  <a:gd name="T14" fmla="*/ 1 w 101"/>
                  <a:gd name="T15" fmla="*/ 38 h 47"/>
                  <a:gd name="T16" fmla="*/ 32 w 101"/>
                  <a:gd name="T17" fmla="*/ 17 h 47"/>
                  <a:gd name="T18" fmla="*/ 49 w 101"/>
                  <a:gd name="T19" fmla="*/ 1 h 47"/>
                  <a:gd name="T20" fmla="*/ 51 w 101"/>
                  <a:gd name="T21" fmla="*/ 1 h 47"/>
                  <a:gd name="T22" fmla="*/ 90 w 101"/>
                  <a:gd name="T23" fmla="*/ 1 h 47"/>
                  <a:gd name="T24" fmla="*/ 94 w 101"/>
                  <a:gd name="T2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47">
                    <a:moveTo>
                      <a:pt x="94" y="0"/>
                    </a:moveTo>
                    <a:cubicBezTo>
                      <a:pt x="97" y="7"/>
                      <a:pt x="99" y="14"/>
                      <a:pt x="99" y="18"/>
                    </a:cubicBezTo>
                    <a:cubicBezTo>
                      <a:pt x="100" y="25"/>
                      <a:pt x="101" y="31"/>
                      <a:pt x="97" y="31"/>
                    </a:cubicBezTo>
                    <a:cubicBezTo>
                      <a:pt x="86" y="33"/>
                      <a:pt x="86" y="33"/>
                      <a:pt x="86" y="33"/>
                    </a:cubicBezTo>
                    <a:cubicBezTo>
                      <a:pt x="84" y="34"/>
                      <a:pt x="82" y="31"/>
                      <a:pt x="82" y="28"/>
                    </a:cubicBezTo>
                    <a:cubicBezTo>
                      <a:pt x="76" y="28"/>
                      <a:pt x="66" y="37"/>
                      <a:pt x="52" y="39"/>
                    </a:cubicBezTo>
                    <a:cubicBezTo>
                      <a:pt x="20" y="45"/>
                      <a:pt x="20" y="45"/>
                      <a:pt x="20" y="45"/>
                    </a:cubicBezTo>
                    <a:cubicBezTo>
                      <a:pt x="13" y="47"/>
                      <a:pt x="2" y="46"/>
                      <a:pt x="1" y="38"/>
                    </a:cubicBezTo>
                    <a:cubicBezTo>
                      <a:pt x="0" y="30"/>
                      <a:pt x="19" y="24"/>
                      <a:pt x="32" y="17"/>
                    </a:cubicBezTo>
                    <a:cubicBezTo>
                      <a:pt x="38" y="14"/>
                      <a:pt x="43" y="8"/>
                      <a:pt x="49" y="1"/>
                    </a:cubicBezTo>
                    <a:cubicBezTo>
                      <a:pt x="49" y="1"/>
                      <a:pt x="50" y="1"/>
                      <a:pt x="51" y="1"/>
                    </a:cubicBezTo>
                    <a:cubicBezTo>
                      <a:pt x="90" y="1"/>
                      <a:pt x="90" y="1"/>
                      <a:pt x="90" y="1"/>
                    </a:cubicBezTo>
                    <a:cubicBezTo>
                      <a:pt x="91" y="1"/>
                      <a:pt x="93" y="1"/>
                      <a:pt x="94"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68"/>
              <p:cNvSpPr>
                <a:spLocks/>
              </p:cNvSpPr>
              <p:nvPr/>
            </p:nvSpPr>
            <p:spPr bwMode="auto">
              <a:xfrm>
                <a:off x="4453619" y="3058368"/>
                <a:ext cx="410479" cy="88260"/>
              </a:xfrm>
              <a:custGeom>
                <a:avLst/>
                <a:gdLst>
                  <a:gd name="T0" fmla="*/ 175 w 196"/>
                  <a:gd name="T1" fmla="*/ 0 h 42"/>
                  <a:gd name="T2" fmla="*/ 21 w 196"/>
                  <a:gd name="T3" fmla="*/ 0 h 42"/>
                  <a:gd name="T4" fmla="*/ 0 w 196"/>
                  <a:gd name="T5" fmla="*/ 21 h 42"/>
                  <a:gd name="T6" fmla="*/ 0 w 196"/>
                  <a:gd name="T7" fmla="*/ 21 h 42"/>
                  <a:gd name="T8" fmla="*/ 21 w 196"/>
                  <a:gd name="T9" fmla="*/ 42 h 42"/>
                  <a:gd name="T10" fmla="*/ 175 w 196"/>
                  <a:gd name="T11" fmla="*/ 42 h 42"/>
                  <a:gd name="T12" fmla="*/ 196 w 196"/>
                  <a:gd name="T13" fmla="*/ 21 h 42"/>
                  <a:gd name="T14" fmla="*/ 196 w 196"/>
                  <a:gd name="T15" fmla="*/ 21 h 42"/>
                  <a:gd name="T16" fmla="*/ 175 w 196"/>
                  <a:gd name="T1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6" h="42">
                    <a:moveTo>
                      <a:pt x="175" y="0"/>
                    </a:moveTo>
                    <a:cubicBezTo>
                      <a:pt x="21" y="0"/>
                      <a:pt x="21" y="0"/>
                      <a:pt x="21" y="0"/>
                    </a:cubicBezTo>
                    <a:cubicBezTo>
                      <a:pt x="10" y="0"/>
                      <a:pt x="0" y="9"/>
                      <a:pt x="0" y="21"/>
                    </a:cubicBezTo>
                    <a:cubicBezTo>
                      <a:pt x="0" y="21"/>
                      <a:pt x="0" y="21"/>
                      <a:pt x="0" y="21"/>
                    </a:cubicBezTo>
                    <a:cubicBezTo>
                      <a:pt x="0" y="32"/>
                      <a:pt x="10" y="42"/>
                      <a:pt x="21" y="42"/>
                    </a:cubicBezTo>
                    <a:cubicBezTo>
                      <a:pt x="175" y="42"/>
                      <a:pt x="175" y="42"/>
                      <a:pt x="175" y="42"/>
                    </a:cubicBezTo>
                    <a:cubicBezTo>
                      <a:pt x="186" y="42"/>
                      <a:pt x="196" y="32"/>
                      <a:pt x="196" y="21"/>
                    </a:cubicBezTo>
                    <a:cubicBezTo>
                      <a:pt x="196" y="21"/>
                      <a:pt x="196" y="21"/>
                      <a:pt x="196" y="21"/>
                    </a:cubicBezTo>
                    <a:cubicBezTo>
                      <a:pt x="196" y="9"/>
                      <a:pt x="186" y="0"/>
                      <a:pt x="175"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69"/>
              <p:cNvSpPr>
                <a:spLocks/>
              </p:cNvSpPr>
              <p:nvPr/>
            </p:nvSpPr>
            <p:spPr bwMode="auto">
              <a:xfrm>
                <a:off x="4775838" y="2694121"/>
                <a:ext cx="88260" cy="452507"/>
              </a:xfrm>
              <a:custGeom>
                <a:avLst/>
                <a:gdLst>
                  <a:gd name="T0" fmla="*/ 42 w 42"/>
                  <a:gd name="T1" fmla="*/ 195 h 216"/>
                  <a:gd name="T2" fmla="*/ 42 w 42"/>
                  <a:gd name="T3" fmla="*/ 22 h 216"/>
                  <a:gd name="T4" fmla="*/ 21 w 42"/>
                  <a:gd name="T5" fmla="*/ 0 h 216"/>
                  <a:gd name="T6" fmla="*/ 21 w 42"/>
                  <a:gd name="T7" fmla="*/ 0 h 216"/>
                  <a:gd name="T8" fmla="*/ 0 w 42"/>
                  <a:gd name="T9" fmla="*/ 22 h 216"/>
                  <a:gd name="T10" fmla="*/ 0 w 42"/>
                  <a:gd name="T11" fmla="*/ 195 h 216"/>
                  <a:gd name="T12" fmla="*/ 21 w 42"/>
                  <a:gd name="T13" fmla="*/ 216 h 216"/>
                  <a:gd name="T14" fmla="*/ 21 w 42"/>
                  <a:gd name="T15" fmla="*/ 216 h 216"/>
                  <a:gd name="T16" fmla="*/ 42 w 42"/>
                  <a:gd name="T17" fmla="*/ 195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216">
                    <a:moveTo>
                      <a:pt x="42" y="195"/>
                    </a:moveTo>
                    <a:cubicBezTo>
                      <a:pt x="42" y="22"/>
                      <a:pt x="42" y="22"/>
                      <a:pt x="42" y="22"/>
                    </a:cubicBezTo>
                    <a:cubicBezTo>
                      <a:pt x="42" y="10"/>
                      <a:pt x="32" y="0"/>
                      <a:pt x="21" y="0"/>
                    </a:cubicBezTo>
                    <a:cubicBezTo>
                      <a:pt x="21" y="0"/>
                      <a:pt x="21" y="0"/>
                      <a:pt x="21" y="0"/>
                    </a:cubicBezTo>
                    <a:cubicBezTo>
                      <a:pt x="9" y="0"/>
                      <a:pt x="0" y="10"/>
                      <a:pt x="0" y="22"/>
                    </a:cubicBezTo>
                    <a:cubicBezTo>
                      <a:pt x="0" y="195"/>
                      <a:pt x="0" y="195"/>
                      <a:pt x="0" y="195"/>
                    </a:cubicBezTo>
                    <a:cubicBezTo>
                      <a:pt x="0" y="206"/>
                      <a:pt x="9" y="216"/>
                      <a:pt x="21" y="216"/>
                    </a:cubicBezTo>
                    <a:cubicBezTo>
                      <a:pt x="21" y="216"/>
                      <a:pt x="21" y="216"/>
                      <a:pt x="21" y="216"/>
                    </a:cubicBezTo>
                    <a:cubicBezTo>
                      <a:pt x="32" y="216"/>
                      <a:pt x="42" y="206"/>
                      <a:pt x="42" y="195"/>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Rectangle 70"/>
              <p:cNvSpPr>
                <a:spLocks noChangeArrowheads="1"/>
              </p:cNvSpPr>
              <p:nvPr/>
            </p:nvSpPr>
            <p:spPr bwMode="auto">
              <a:xfrm>
                <a:off x="4644148" y="3096193"/>
                <a:ext cx="29420" cy="25217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71"/>
              <p:cNvSpPr>
                <a:spLocks/>
              </p:cNvSpPr>
              <p:nvPr/>
            </p:nvSpPr>
            <p:spPr bwMode="auto">
              <a:xfrm>
                <a:off x="4522266" y="3320345"/>
                <a:ext cx="271784" cy="79854"/>
              </a:xfrm>
              <a:custGeom>
                <a:avLst/>
                <a:gdLst>
                  <a:gd name="T0" fmla="*/ 130 w 130"/>
                  <a:gd name="T1" fmla="*/ 38 h 38"/>
                  <a:gd name="T2" fmla="*/ 108 w 130"/>
                  <a:gd name="T3" fmla="*/ 13 h 38"/>
                  <a:gd name="T4" fmla="*/ 65 w 130"/>
                  <a:gd name="T5" fmla="*/ 0 h 38"/>
                  <a:gd name="T6" fmla="*/ 22 w 130"/>
                  <a:gd name="T7" fmla="*/ 13 h 38"/>
                  <a:gd name="T8" fmla="*/ 0 w 130"/>
                  <a:gd name="T9" fmla="*/ 38 h 38"/>
                  <a:gd name="T10" fmla="*/ 16 w 130"/>
                  <a:gd name="T11" fmla="*/ 38 h 38"/>
                  <a:gd name="T12" fmla="*/ 30 w 130"/>
                  <a:gd name="T13" fmla="*/ 24 h 38"/>
                  <a:gd name="T14" fmla="*/ 65 w 130"/>
                  <a:gd name="T15" fmla="*/ 13 h 38"/>
                  <a:gd name="T16" fmla="*/ 100 w 130"/>
                  <a:gd name="T17" fmla="*/ 24 h 38"/>
                  <a:gd name="T18" fmla="*/ 114 w 130"/>
                  <a:gd name="T19" fmla="*/ 38 h 38"/>
                  <a:gd name="T20" fmla="*/ 130 w 130"/>
                  <a:gd name="T21"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0" h="38">
                    <a:moveTo>
                      <a:pt x="130" y="38"/>
                    </a:moveTo>
                    <a:cubicBezTo>
                      <a:pt x="125" y="28"/>
                      <a:pt x="117" y="19"/>
                      <a:pt x="108" y="13"/>
                    </a:cubicBezTo>
                    <a:cubicBezTo>
                      <a:pt x="95" y="5"/>
                      <a:pt x="81" y="0"/>
                      <a:pt x="65" y="0"/>
                    </a:cubicBezTo>
                    <a:cubicBezTo>
                      <a:pt x="49" y="0"/>
                      <a:pt x="35" y="5"/>
                      <a:pt x="22" y="13"/>
                    </a:cubicBezTo>
                    <a:cubicBezTo>
                      <a:pt x="13" y="19"/>
                      <a:pt x="5" y="28"/>
                      <a:pt x="0" y="38"/>
                    </a:cubicBezTo>
                    <a:cubicBezTo>
                      <a:pt x="16" y="38"/>
                      <a:pt x="16" y="38"/>
                      <a:pt x="16" y="38"/>
                    </a:cubicBezTo>
                    <a:cubicBezTo>
                      <a:pt x="20" y="33"/>
                      <a:pt x="25" y="28"/>
                      <a:pt x="30" y="24"/>
                    </a:cubicBezTo>
                    <a:cubicBezTo>
                      <a:pt x="40" y="17"/>
                      <a:pt x="52" y="13"/>
                      <a:pt x="65" y="13"/>
                    </a:cubicBezTo>
                    <a:cubicBezTo>
                      <a:pt x="78" y="13"/>
                      <a:pt x="90" y="17"/>
                      <a:pt x="100" y="24"/>
                    </a:cubicBezTo>
                    <a:cubicBezTo>
                      <a:pt x="105" y="28"/>
                      <a:pt x="110" y="33"/>
                      <a:pt x="114" y="38"/>
                    </a:cubicBezTo>
                    <a:lnTo>
                      <a:pt x="130" y="3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72"/>
              <p:cNvSpPr>
                <a:spLocks/>
              </p:cNvSpPr>
              <p:nvPr/>
            </p:nvSpPr>
            <p:spPr bwMode="auto">
              <a:xfrm>
                <a:off x="4551686" y="2489583"/>
                <a:ext cx="100868" cy="117680"/>
              </a:xfrm>
              <a:custGeom>
                <a:avLst/>
                <a:gdLst>
                  <a:gd name="T0" fmla="*/ 72 w 72"/>
                  <a:gd name="T1" fmla="*/ 27 h 84"/>
                  <a:gd name="T2" fmla="*/ 64 w 72"/>
                  <a:gd name="T3" fmla="*/ 0 h 84"/>
                  <a:gd name="T4" fmla="*/ 0 w 72"/>
                  <a:gd name="T5" fmla="*/ 75 h 84"/>
                  <a:gd name="T6" fmla="*/ 0 w 72"/>
                  <a:gd name="T7" fmla="*/ 84 h 84"/>
                  <a:gd name="T8" fmla="*/ 72 w 72"/>
                  <a:gd name="T9" fmla="*/ 27 h 84"/>
                </a:gdLst>
                <a:ahLst/>
                <a:cxnLst>
                  <a:cxn ang="0">
                    <a:pos x="T0" y="T1"/>
                  </a:cxn>
                  <a:cxn ang="0">
                    <a:pos x="T2" y="T3"/>
                  </a:cxn>
                  <a:cxn ang="0">
                    <a:pos x="T4" y="T5"/>
                  </a:cxn>
                  <a:cxn ang="0">
                    <a:pos x="T6" y="T7"/>
                  </a:cxn>
                  <a:cxn ang="0">
                    <a:pos x="T8" y="T9"/>
                  </a:cxn>
                </a:cxnLst>
                <a:rect l="0" t="0" r="r" b="b"/>
                <a:pathLst>
                  <a:path w="72" h="84">
                    <a:moveTo>
                      <a:pt x="72" y="27"/>
                    </a:moveTo>
                    <a:lnTo>
                      <a:pt x="64" y="0"/>
                    </a:lnTo>
                    <a:lnTo>
                      <a:pt x="0" y="75"/>
                    </a:lnTo>
                    <a:lnTo>
                      <a:pt x="0" y="84"/>
                    </a:lnTo>
                    <a:lnTo>
                      <a:pt x="72"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73"/>
              <p:cNvSpPr>
                <a:spLocks/>
              </p:cNvSpPr>
              <p:nvPr/>
            </p:nvSpPr>
            <p:spPr bwMode="auto">
              <a:xfrm>
                <a:off x="4427002" y="2196784"/>
                <a:ext cx="254973" cy="302605"/>
              </a:xfrm>
              <a:custGeom>
                <a:avLst/>
                <a:gdLst>
                  <a:gd name="T0" fmla="*/ 36 w 122"/>
                  <a:gd name="T1" fmla="*/ 140 h 145"/>
                  <a:gd name="T2" fmla="*/ 78 w 122"/>
                  <a:gd name="T3" fmla="*/ 23 h 145"/>
                  <a:gd name="T4" fmla="*/ 93 w 122"/>
                  <a:gd name="T5" fmla="*/ 119 h 145"/>
                  <a:gd name="T6" fmla="*/ 36 w 122"/>
                  <a:gd name="T7" fmla="*/ 140 h 145"/>
                </a:gdLst>
                <a:ahLst/>
                <a:cxnLst>
                  <a:cxn ang="0">
                    <a:pos x="T0" y="T1"/>
                  </a:cxn>
                  <a:cxn ang="0">
                    <a:pos x="T2" y="T3"/>
                  </a:cxn>
                  <a:cxn ang="0">
                    <a:pos x="T4" y="T5"/>
                  </a:cxn>
                  <a:cxn ang="0">
                    <a:pos x="T6" y="T7"/>
                  </a:cxn>
                </a:cxnLst>
                <a:rect l="0" t="0" r="r" b="b"/>
                <a:pathLst>
                  <a:path w="122" h="145">
                    <a:moveTo>
                      <a:pt x="36" y="140"/>
                    </a:moveTo>
                    <a:cubicBezTo>
                      <a:pt x="0" y="129"/>
                      <a:pt x="3" y="0"/>
                      <a:pt x="78" y="23"/>
                    </a:cubicBezTo>
                    <a:cubicBezTo>
                      <a:pt x="122" y="37"/>
                      <a:pt x="117" y="89"/>
                      <a:pt x="93" y="119"/>
                    </a:cubicBezTo>
                    <a:cubicBezTo>
                      <a:pt x="78" y="137"/>
                      <a:pt x="52" y="145"/>
                      <a:pt x="36" y="14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74"/>
              <p:cNvSpPr>
                <a:spLocks/>
              </p:cNvSpPr>
              <p:nvPr/>
            </p:nvSpPr>
            <p:spPr bwMode="auto">
              <a:xfrm>
                <a:off x="4581106" y="2350888"/>
                <a:ext cx="42028" cy="70047"/>
              </a:xfrm>
              <a:custGeom>
                <a:avLst/>
                <a:gdLst>
                  <a:gd name="T0" fmla="*/ 12 w 20"/>
                  <a:gd name="T1" fmla="*/ 1 h 33"/>
                  <a:gd name="T2" fmla="*/ 1 w 20"/>
                  <a:gd name="T3" fmla="*/ 16 h 33"/>
                  <a:gd name="T4" fmla="*/ 8 w 20"/>
                  <a:gd name="T5" fmla="*/ 33 h 33"/>
                  <a:gd name="T6" fmla="*/ 19 w 20"/>
                  <a:gd name="T7" fmla="*/ 18 h 33"/>
                  <a:gd name="T8" fmla="*/ 12 w 20"/>
                  <a:gd name="T9" fmla="*/ 1 h 33"/>
                </a:gdLst>
                <a:ahLst/>
                <a:cxnLst>
                  <a:cxn ang="0">
                    <a:pos x="T0" y="T1"/>
                  </a:cxn>
                  <a:cxn ang="0">
                    <a:pos x="T2" y="T3"/>
                  </a:cxn>
                  <a:cxn ang="0">
                    <a:pos x="T4" y="T5"/>
                  </a:cxn>
                  <a:cxn ang="0">
                    <a:pos x="T6" y="T7"/>
                  </a:cxn>
                  <a:cxn ang="0">
                    <a:pos x="T8" y="T9"/>
                  </a:cxn>
                </a:cxnLst>
                <a:rect l="0" t="0" r="r" b="b"/>
                <a:pathLst>
                  <a:path w="20" h="33">
                    <a:moveTo>
                      <a:pt x="12" y="1"/>
                    </a:moveTo>
                    <a:cubicBezTo>
                      <a:pt x="7" y="0"/>
                      <a:pt x="2" y="7"/>
                      <a:pt x="1" y="16"/>
                    </a:cubicBezTo>
                    <a:cubicBezTo>
                      <a:pt x="0" y="25"/>
                      <a:pt x="3" y="32"/>
                      <a:pt x="8" y="33"/>
                    </a:cubicBezTo>
                    <a:cubicBezTo>
                      <a:pt x="13" y="33"/>
                      <a:pt x="18" y="27"/>
                      <a:pt x="19" y="18"/>
                    </a:cubicBezTo>
                    <a:cubicBezTo>
                      <a:pt x="20" y="9"/>
                      <a:pt x="17" y="1"/>
                      <a:pt x="1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Rectangle 77"/>
              <p:cNvSpPr>
                <a:spLocks noChangeArrowheads="1"/>
              </p:cNvSpPr>
              <p:nvPr/>
            </p:nvSpPr>
            <p:spPr bwMode="auto">
              <a:xfrm>
                <a:off x="3785367" y="2851027"/>
                <a:ext cx="371252" cy="561781"/>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78"/>
              <p:cNvSpPr>
                <a:spLocks/>
              </p:cNvSpPr>
              <p:nvPr/>
            </p:nvSpPr>
            <p:spPr bwMode="auto">
              <a:xfrm>
                <a:off x="4309322" y="2268233"/>
                <a:ext cx="40628" cy="95264"/>
              </a:xfrm>
              <a:custGeom>
                <a:avLst/>
                <a:gdLst>
                  <a:gd name="T0" fmla="*/ 14 w 19"/>
                  <a:gd name="T1" fmla="*/ 1 h 46"/>
                  <a:gd name="T2" fmla="*/ 14 w 19"/>
                  <a:gd name="T3" fmla="*/ 1 h 46"/>
                  <a:gd name="T4" fmla="*/ 18 w 19"/>
                  <a:gd name="T5" fmla="*/ 6 h 46"/>
                  <a:gd name="T6" fmla="*/ 10 w 19"/>
                  <a:gd name="T7" fmla="*/ 42 h 46"/>
                  <a:gd name="T8" fmla="*/ 4 w 19"/>
                  <a:gd name="T9" fmla="*/ 46 h 46"/>
                  <a:gd name="T10" fmla="*/ 4 w 19"/>
                  <a:gd name="T11" fmla="*/ 46 h 46"/>
                  <a:gd name="T12" fmla="*/ 1 w 19"/>
                  <a:gd name="T13" fmla="*/ 41 h 46"/>
                  <a:gd name="T14" fmla="*/ 8 w 19"/>
                  <a:gd name="T15" fmla="*/ 5 h 46"/>
                  <a:gd name="T16" fmla="*/ 14 w 19"/>
                  <a:gd name="T17" fmla="*/ 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46">
                    <a:moveTo>
                      <a:pt x="14" y="1"/>
                    </a:moveTo>
                    <a:cubicBezTo>
                      <a:pt x="14" y="1"/>
                      <a:pt x="14" y="1"/>
                      <a:pt x="14" y="1"/>
                    </a:cubicBezTo>
                    <a:cubicBezTo>
                      <a:pt x="17" y="1"/>
                      <a:pt x="19" y="3"/>
                      <a:pt x="18" y="6"/>
                    </a:cubicBezTo>
                    <a:cubicBezTo>
                      <a:pt x="10" y="42"/>
                      <a:pt x="10" y="42"/>
                      <a:pt x="10" y="42"/>
                    </a:cubicBezTo>
                    <a:cubicBezTo>
                      <a:pt x="10" y="44"/>
                      <a:pt x="7" y="46"/>
                      <a:pt x="4" y="46"/>
                    </a:cubicBezTo>
                    <a:cubicBezTo>
                      <a:pt x="4" y="46"/>
                      <a:pt x="4" y="46"/>
                      <a:pt x="4" y="46"/>
                    </a:cubicBezTo>
                    <a:cubicBezTo>
                      <a:pt x="2" y="46"/>
                      <a:pt x="0" y="43"/>
                      <a:pt x="1" y="41"/>
                    </a:cubicBezTo>
                    <a:cubicBezTo>
                      <a:pt x="8" y="5"/>
                      <a:pt x="8" y="5"/>
                      <a:pt x="8" y="5"/>
                    </a:cubicBezTo>
                    <a:cubicBezTo>
                      <a:pt x="9" y="2"/>
                      <a:pt x="12" y="0"/>
                      <a:pt x="14"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Freeform 79"/>
              <p:cNvSpPr>
                <a:spLocks/>
              </p:cNvSpPr>
              <p:nvPr/>
            </p:nvSpPr>
            <p:spPr bwMode="auto">
              <a:xfrm>
                <a:off x="4284105" y="2320067"/>
                <a:ext cx="82656" cy="130289"/>
              </a:xfrm>
              <a:custGeom>
                <a:avLst/>
                <a:gdLst>
                  <a:gd name="T0" fmla="*/ 4 w 39"/>
                  <a:gd name="T1" fmla="*/ 58 h 62"/>
                  <a:gd name="T2" fmla="*/ 25 w 39"/>
                  <a:gd name="T3" fmla="*/ 62 h 62"/>
                  <a:gd name="T4" fmla="*/ 34 w 39"/>
                  <a:gd name="T5" fmla="*/ 45 h 62"/>
                  <a:gd name="T6" fmla="*/ 33 w 39"/>
                  <a:gd name="T7" fmla="*/ 0 h 62"/>
                  <a:gd name="T8" fmla="*/ 18 w 39"/>
                  <a:gd name="T9" fmla="*/ 2 h 62"/>
                  <a:gd name="T10" fmla="*/ 0 w 39"/>
                  <a:gd name="T11" fmla="*/ 33 h 62"/>
                  <a:gd name="T12" fmla="*/ 4 w 39"/>
                  <a:gd name="T13" fmla="*/ 58 h 62"/>
                </a:gdLst>
                <a:ahLst/>
                <a:cxnLst>
                  <a:cxn ang="0">
                    <a:pos x="T0" y="T1"/>
                  </a:cxn>
                  <a:cxn ang="0">
                    <a:pos x="T2" y="T3"/>
                  </a:cxn>
                  <a:cxn ang="0">
                    <a:pos x="T4" y="T5"/>
                  </a:cxn>
                  <a:cxn ang="0">
                    <a:pos x="T6" y="T7"/>
                  </a:cxn>
                  <a:cxn ang="0">
                    <a:pos x="T8" y="T9"/>
                  </a:cxn>
                  <a:cxn ang="0">
                    <a:pos x="T10" y="T11"/>
                  </a:cxn>
                  <a:cxn ang="0">
                    <a:pos x="T12" y="T13"/>
                  </a:cxn>
                </a:cxnLst>
                <a:rect l="0" t="0" r="r" b="b"/>
                <a:pathLst>
                  <a:path w="39" h="62">
                    <a:moveTo>
                      <a:pt x="4" y="58"/>
                    </a:moveTo>
                    <a:cubicBezTo>
                      <a:pt x="25" y="62"/>
                      <a:pt x="25" y="62"/>
                      <a:pt x="25" y="62"/>
                    </a:cubicBezTo>
                    <a:cubicBezTo>
                      <a:pt x="34" y="45"/>
                      <a:pt x="34" y="45"/>
                      <a:pt x="34" y="45"/>
                    </a:cubicBezTo>
                    <a:cubicBezTo>
                      <a:pt x="39" y="35"/>
                      <a:pt x="35" y="11"/>
                      <a:pt x="33" y="0"/>
                    </a:cubicBezTo>
                    <a:cubicBezTo>
                      <a:pt x="18" y="2"/>
                      <a:pt x="18" y="2"/>
                      <a:pt x="18" y="2"/>
                    </a:cubicBezTo>
                    <a:cubicBezTo>
                      <a:pt x="0" y="33"/>
                      <a:pt x="0" y="33"/>
                      <a:pt x="0" y="33"/>
                    </a:cubicBezTo>
                    <a:lnTo>
                      <a:pt x="4" y="5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Freeform 80"/>
              <p:cNvSpPr>
                <a:spLocks/>
              </p:cNvSpPr>
              <p:nvPr/>
            </p:nvSpPr>
            <p:spPr bwMode="auto">
              <a:xfrm>
                <a:off x="4279901" y="2308860"/>
                <a:ext cx="40628" cy="92463"/>
              </a:xfrm>
              <a:custGeom>
                <a:avLst/>
                <a:gdLst>
                  <a:gd name="T0" fmla="*/ 5 w 19"/>
                  <a:gd name="T1" fmla="*/ 43 h 44"/>
                  <a:gd name="T2" fmla="*/ 9 w 19"/>
                  <a:gd name="T3" fmla="*/ 44 h 44"/>
                  <a:gd name="T4" fmla="*/ 10 w 19"/>
                  <a:gd name="T5" fmla="*/ 41 h 44"/>
                  <a:gd name="T6" fmla="*/ 18 w 19"/>
                  <a:gd name="T7" fmla="*/ 11 h 44"/>
                  <a:gd name="T8" fmla="*/ 16 w 19"/>
                  <a:gd name="T9" fmla="*/ 4 h 44"/>
                  <a:gd name="T10" fmla="*/ 10 w 19"/>
                  <a:gd name="T11" fmla="*/ 2 h 44"/>
                  <a:gd name="T12" fmla="*/ 1 w 19"/>
                  <a:gd name="T13" fmla="*/ 36 h 44"/>
                  <a:gd name="T14" fmla="*/ 5 w 19"/>
                  <a:gd name="T15" fmla="*/ 43 h 4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4">
                    <a:moveTo>
                      <a:pt x="5" y="43"/>
                    </a:moveTo>
                    <a:cubicBezTo>
                      <a:pt x="9" y="44"/>
                      <a:pt x="9" y="44"/>
                      <a:pt x="9" y="44"/>
                    </a:cubicBezTo>
                    <a:cubicBezTo>
                      <a:pt x="10" y="41"/>
                      <a:pt x="10" y="41"/>
                      <a:pt x="10" y="41"/>
                    </a:cubicBezTo>
                    <a:cubicBezTo>
                      <a:pt x="18" y="11"/>
                      <a:pt x="18" y="11"/>
                      <a:pt x="18" y="11"/>
                    </a:cubicBezTo>
                    <a:cubicBezTo>
                      <a:pt x="19" y="8"/>
                      <a:pt x="18" y="5"/>
                      <a:pt x="16" y="4"/>
                    </a:cubicBezTo>
                    <a:cubicBezTo>
                      <a:pt x="15" y="2"/>
                      <a:pt x="11" y="0"/>
                      <a:pt x="10" y="2"/>
                    </a:cubicBezTo>
                    <a:cubicBezTo>
                      <a:pt x="1" y="36"/>
                      <a:pt x="1" y="36"/>
                      <a:pt x="1" y="36"/>
                    </a:cubicBezTo>
                    <a:cubicBezTo>
                      <a:pt x="0" y="38"/>
                      <a:pt x="2" y="42"/>
                      <a:pt x="5" y="4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Freeform 81"/>
              <p:cNvSpPr>
                <a:spLocks/>
              </p:cNvSpPr>
              <p:nvPr/>
            </p:nvSpPr>
            <p:spPr bwMode="auto">
              <a:xfrm>
                <a:off x="4299515" y="2311662"/>
                <a:ext cx="8406" cy="16811"/>
              </a:xfrm>
              <a:custGeom>
                <a:avLst/>
                <a:gdLst>
                  <a:gd name="T0" fmla="*/ 2 w 4"/>
                  <a:gd name="T1" fmla="*/ 0 h 8"/>
                  <a:gd name="T2" fmla="*/ 1 w 4"/>
                  <a:gd name="T3" fmla="*/ 1 h 8"/>
                  <a:gd name="T4" fmla="*/ 0 w 4"/>
                  <a:gd name="T5" fmla="*/ 7 h 8"/>
                  <a:gd name="T6" fmla="*/ 4 w 4"/>
                  <a:gd name="T7" fmla="*/ 2 h 8"/>
                  <a:gd name="T8" fmla="*/ 2 w 4"/>
                  <a:gd name="T9" fmla="*/ 0 h 8"/>
                </a:gdLst>
                <a:ahLst/>
                <a:cxnLst>
                  <a:cxn ang="0">
                    <a:pos x="T0" y="T1"/>
                  </a:cxn>
                  <a:cxn ang="0">
                    <a:pos x="T2" y="T3"/>
                  </a:cxn>
                  <a:cxn ang="0">
                    <a:pos x="T4" y="T5"/>
                  </a:cxn>
                  <a:cxn ang="0">
                    <a:pos x="T6" y="T7"/>
                  </a:cxn>
                  <a:cxn ang="0">
                    <a:pos x="T8" y="T9"/>
                  </a:cxn>
                </a:cxnLst>
                <a:rect l="0" t="0" r="r" b="b"/>
                <a:pathLst>
                  <a:path w="4" h="8">
                    <a:moveTo>
                      <a:pt x="2" y="0"/>
                    </a:moveTo>
                    <a:cubicBezTo>
                      <a:pt x="2" y="0"/>
                      <a:pt x="1" y="0"/>
                      <a:pt x="1" y="1"/>
                    </a:cubicBezTo>
                    <a:cubicBezTo>
                      <a:pt x="0" y="7"/>
                      <a:pt x="0" y="7"/>
                      <a:pt x="0" y="7"/>
                    </a:cubicBezTo>
                    <a:cubicBezTo>
                      <a:pt x="3" y="8"/>
                      <a:pt x="4" y="5"/>
                      <a:pt x="4" y="2"/>
                    </a:cubicBezTo>
                    <a:cubicBezTo>
                      <a:pt x="4" y="1"/>
                      <a:pt x="3" y="0"/>
                      <a:pt x="2"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82"/>
              <p:cNvSpPr>
                <a:spLocks/>
              </p:cNvSpPr>
              <p:nvPr/>
            </p:nvSpPr>
            <p:spPr bwMode="auto">
              <a:xfrm>
                <a:off x="4333138" y="2371903"/>
                <a:ext cx="29420" cy="32222"/>
              </a:xfrm>
              <a:custGeom>
                <a:avLst/>
                <a:gdLst>
                  <a:gd name="T0" fmla="*/ 11 w 14"/>
                  <a:gd name="T1" fmla="*/ 1 h 15"/>
                  <a:gd name="T2" fmla="*/ 11 w 14"/>
                  <a:gd name="T3" fmla="*/ 1 h 15"/>
                  <a:gd name="T4" fmla="*/ 13 w 14"/>
                  <a:gd name="T5" fmla="*/ 6 h 15"/>
                  <a:gd name="T6" fmla="*/ 9 w 14"/>
                  <a:gd name="T7" fmla="*/ 12 h 15"/>
                  <a:gd name="T8" fmla="*/ 3 w 14"/>
                  <a:gd name="T9" fmla="*/ 14 h 15"/>
                  <a:gd name="T10" fmla="*/ 3 w 14"/>
                  <a:gd name="T11" fmla="*/ 14 h 15"/>
                  <a:gd name="T12" fmla="*/ 1 w 14"/>
                  <a:gd name="T13" fmla="*/ 8 h 15"/>
                  <a:gd name="T14" fmla="*/ 5 w 14"/>
                  <a:gd name="T15" fmla="*/ 2 h 15"/>
                  <a:gd name="T16" fmla="*/ 11 w 14"/>
                  <a:gd name="T17"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11" y="1"/>
                    </a:moveTo>
                    <a:cubicBezTo>
                      <a:pt x="11" y="1"/>
                      <a:pt x="11" y="1"/>
                      <a:pt x="11" y="1"/>
                    </a:cubicBezTo>
                    <a:cubicBezTo>
                      <a:pt x="13" y="2"/>
                      <a:pt x="14" y="4"/>
                      <a:pt x="13" y="6"/>
                    </a:cubicBezTo>
                    <a:cubicBezTo>
                      <a:pt x="9" y="12"/>
                      <a:pt x="9" y="12"/>
                      <a:pt x="9" y="12"/>
                    </a:cubicBezTo>
                    <a:cubicBezTo>
                      <a:pt x="7" y="14"/>
                      <a:pt x="5" y="15"/>
                      <a:pt x="3" y="14"/>
                    </a:cubicBezTo>
                    <a:cubicBezTo>
                      <a:pt x="3" y="14"/>
                      <a:pt x="3" y="14"/>
                      <a:pt x="3" y="14"/>
                    </a:cubicBezTo>
                    <a:cubicBezTo>
                      <a:pt x="1" y="13"/>
                      <a:pt x="0" y="10"/>
                      <a:pt x="1" y="8"/>
                    </a:cubicBezTo>
                    <a:cubicBezTo>
                      <a:pt x="5" y="2"/>
                      <a:pt x="5" y="2"/>
                      <a:pt x="5" y="2"/>
                    </a:cubicBezTo>
                    <a:cubicBezTo>
                      <a:pt x="6" y="1"/>
                      <a:pt x="9" y="0"/>
                      <a:pt x="11"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3" name="Freeform 83"/>
              <p:cNvSpPr>
                <a:spLocks/>
              </p:cNvSpPr>
              <p:nvPr/>
            </p:nvSpPr>
            <p:spPr bwMode="auto">
              <a:xfrm>
                <a:off x="4328935" y="2342483"/>
                <a:ext cx="30821" cy="33623"/>
              </a:xfrm>
              <a:custGeom>
                <a:avLst/>
                <a:gdLst>
                  <a:gd name="T0" fmla="*/ 12 w 15"/>
                  <a:gd name="T1" fmla="*/ 1 h 16"/>
                  <a:gd name="T2" fmla="*/ 12 w 15"/>
                  <a:gd name="T3" fmla="*/ 1 h 16"/>
                  <a:gd name="T4" fmla="*/ 14 w 15"/>
                  <a:gd name="T5" fmla="*/ 7 h 16"/>
                  <a:gd name="T6" fmla="*/ 10 w 15"/>
                  <a:gd name="T7" fmla="*/ 13 h 16"/>
                  <a:gd name="T8" fmla="*/ 3 w 15"/>
                  <a:gd name="T9" fmla="*/ 15 h 16"/>
                  <a:gd name="T10" fmla="*/ 3 w 15"/>
                  <a:gd name="T11" fmla="*/ 15 h 16"/>
                  <a:gd name="T12" fmla="*/ 1 w 15"/>
                  <a:gd name="T13" fmla="*/ 9 h 16"/>
                  <a:gd name="T14" fmla="*/ 5 w 15"/>
                  <a:gd name="T15" fmla="*/ 3 h 16"/>
                  <a:gd name="T16" fmla="*/ 12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2" y="1"/>
                    </a:moveTo>
                    <a:cubicBezTo>
                      <a:pt x="12" y="1"/>
                      <a:pt x="12" y="1"/>
                      <a:pt x="12" y="1"/>
                    </a:cubicBezTo>
                    <a:cubicBezTo>
                      <a:pt x="14" y="2"/>
                      <a:pt x="15" y="5"/>
                      <a:pt x="14" y="7"/>
                    </a:cubicBezTo>
                    <a:cubicBezTo>
                      <a:pt x="10" y="13"/>
                      <a:pt x="10" y="13"/>
                      <a:pt x="10" y="13"/>
                    </a:cubicBezTo>
                    <a:cubicBezTo>
                      <a:pt x="8" y="15"/>
                      <a:pt x="5" y="16"/>
                      <a:pt x="3" y="15"/>
                    </a:cubicBezTo>
                    <a:cubicBezTo>
                      <a:pt x="3" y="15"/>
                      <a:pt x="3" y="15"/>
                      <a:pt x="3" y="15"/>
                    </a:cubicBezTo>
                    <a:cubicBezTo>
                      <a:pt x="0" y="13"/>
                      <a:pt x="0" y="11"/>
                      <a:pt x="1" y="9"/>
                    </a:cubicBezTo>
                    <a:cubicBezTo>
                      <a:pt x="5" y="3"/>
                      <a:pt x="5" y="3"/>
                      <a:pt x="5" y="3"/>
                    </a:cubicBezTo>
                    <a:cubicBezTo>
                      <a:pt x="7" y="0"/>
                      <a:pt x="10" y="0"/>
                      <a:pt x="1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84"/>
              <p:cNvSpPr>
                <a:spLocks/>
              </p:cNvSpPr>
              <p:nvPr/>
            </p:nvSpPr>
            <p:spPr bwMode="auto">
              <a:xfrm>
                <a:off x="4330336" y="2355092"/>
                <a:ext cx="19613" cy="19613"/>
              </a:xfrm>
              <a:custGeom>
                <a:avLst/>
                <a:gdLst>
                  <a:gd name="T0" fmla="*/ 7 w 9"/>
                  <a:gd name="T1" fmla="*/ 1 h 9"/>
                  <a:gd name="T2" fmla="*/ 7 w 9"/>
                  <a:gd name="T3" fmla="*/ 1 h 9"/>
                  <a:gd name="T4" fmla="*/ 8 w 9"/>
                  <a:gd name="T5" fmla="*/ 6 h 9"/>
                  <a:gd name="T6" fmla="*/ 8 w 9"/>
                  <a:gd name="T7" fmla="*/ 7 h 9"/>
                  <a:gd name="T8" fmla="*/ 2 w 9"/>
                  <a:gd name="T9" fmla="*/ 8 h 9"/>
                  <a:gd name="T10" fmla="*/ 2 w 9"/>
                  <a:gd name="T11" fmla="*/ 8 h 9"/>
                  <a:gd name="T12" fmla="*/ 1 w 9"/>
                  <a:gd name="T13" fmla="*/ 3 h 9"/>
                  <a:gd name="T14" fmla="*/ 1 w 9"/>
                  <a:gd name="T15" fmla="*/ 2 h 9"/>
                  <a:gd name="T16" fmla="*/ 7 w 9"/>
                  <a:gd name="T17"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1"/>
                    </a:moveTo>
                    <a:cubicBezTo>
                      <a:pt x="7" y="1"/>
                      <a:pt x="7" y="1"/>
                      <a:pt x="7" y="1"/>
                    </a:cubicBezTo>
                    <a:cubicBezTo>
                      <a:pt x="9" y="2"/>
                      <a:pt x="9" y="4"/>
                      <a:pt x="8" y="6"/>
                    </a:cubicBezTo>
                    <a:cubicBezTo>
                      <a:pt x="8" y="7"/>
                      <a:pt x="8" y="7"/>
                      <a:pt x="8" y="7"/>
                    </a:cubicBezTo>
                    <a:cubicBezTo>
                      <a:pt x="6" y="8"/>
                      <a:pt x="4" y="9"/>
                      <a:pt x="2" y="8"/>
                    </a:cubicBezTo>
                    <a:cubicBezTo>
                      <a:pt x="2" y="8"/>
                      <a:pt x="2" y="8"/>
                      <a:pt x="2" y="8"/>
                    </a:cubicBezTo>
                    <a:cubicBezTo>
                      <a:pt x="0" y="7"/>
                      <a:pt x="0" y="5"/>
                      <a:pt x="1" y="3"/>
                    </a:cubicBezTo>
                    <a:cubicBezTo>
                      <a:pt x="1" y="2"/>
                      <a:pt x="1" y="2"/>
                      <a:pt x="1" y="2"/>
                    </a:cubicBezTo>
                    <a:cubicBezTo>
                      <a:pt x="2" y="1"/>
                      <a:pt x="5" y="0"/>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5" name="Freeform 85"/>
              <p:cNvSpPr>
                <a:spLocks/>
              </p:cNvSpPr>
              <p:nvPr/>
            </p:nvSpPr>
            <p:spPr bwMode="auto">
              <a:xfrm>
                <a:off x="4334539" y="2384511"/>
                <a:ext cx="19613" cy="16811"/>
              </a:xfrm>
              <a:custGeom>
                <a:avLst/>
                <a:gdLst>
                  <a:gd name="T0" fmla="*/ 6 w 9"/>
                  <a:gd name="T1" fmla="*/ 1 h 8"/>
                  <a:gd name="T2" fmla="*/ 6 w 9"/>
                  <a:gd name="T3" fmla="*/ 1 h 8"/>
                  <a:gd name="T4" fmla="*/ 7 w 9"/>
                  <a:gd name="T5" fmla="*/ 5 h 8"/>
                  <a:gd name="T6" fmla="*/ 7 w 9"/>
                  <a:gd name="T7" fmla="*/ 6 h 8"/>
                  <a:gd name="T8" fmla="*/ 2 w 9"/>
                  <a:gd name="T9" fmla="*/ 7 h 8"/>
                  <a:gd name="T10" fmla="*/ 2 w 9"/>
                  <a:gd name="T11" fmla="*/ 7 h 8"/>
                  <a:gd name="T12" fmla="*/ 1 w 9"/>
                  <a:gd name="T13" fmla="*/ 2 h 8"/>
                  <a:gd name="T14" fmla="*/ 1 w 9"/>
                  <a:gd name="T15" fmla="*/ 2 h 8"/>
                  <a:gd name="T16" fmla="*/ 6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6" y="1"/>
                    </a:moveTo>
                    <a:cubicBezTo>
                      <a:pt x="6" y="1"/>
                      <a:pt x="6" y="1"/>
                      <a:pt x="6" y="1"/>
                    </a:cubicBezTo>
                    <a:cubicBezTo>
                      <a:pt x="8" y="1"/>
                      <a:pt x="9" y="3"/>
                      <a:pt x="7" y="5"/>
                    </a:cubicBezTo>
                    <a:cubicBezTo>
                      <a:pt x="7" y="6"/>
                      <a:pt x="7" y="6"/>
                      <a:pt x="7" y="6"/>
                    </a:cubicBezTo>
                    <a:cubicBezTo>
                      <a:pt x="6" y="7"/>
                      <a:pt x="4" y="8"/>
                      <a:pt x="2" y="7"/>
                    </a:cubicBezTo>
                    <a:cubicBezTo>
                      <a:pt x="2" y="7"/>
                      <a:pt x="2" y="7"/>
                      <a:pt x="2" y="7"/>
                    </a:cubicBezTo>
                    <a:cubicBezTo>
                      <a:pt x="0" y="6"/>
                      <a:pt x="0" y="4"/>
                      <a:pt x="1" y="2"/>
                    </a:cubicBezTo>
                    <a:cubicBezTo>
                      <a:pt x="1" y="2"/>
                      <a:pt x="1" y="2"/>
                      <a:pt x="1" y="2"/>
                    </a:cubicBezTo>
                    <a:cubicBezTo>
                      <a:pt x="2" y="0"/>
                      <a:pt x="4" y="0"/>
                      <a:pt x="6"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6" name="Freeform 86"/>
              <p:cNvSpPr>
                <a:spLocks/>
              </p:cNvSpPr>
              <p:nvPr/>
            </p:nvSpPr>
            <p:spPr bwMode="auto">
              <a:xfrm>
                <a:off x="4324732" y="2311662"/>
                <a:ext cx="30821" cy="33623"/>
              </a:xfrm>
              <a:custGeom>
                <a:avLst/>
                <a:gdLst>
                  <a:gd name="T0" fmla="*/ 12 w 15"/>
                  <a:gd name="T1" fmla="*/ 1 h 16"/>
                  <a:gd name="T2" fmla="*/ 12 w 15"/>
                  <a:gd name="T3" fmla="*/ 1 h 16"/>
                  <a:gd name="T4" fmla="*/ 14 w 15"/>
                  <a:gd name="T5" fmla="*/ 7 h 16"/>
                  <a:gd name="T6" fmla="*/ 10 w 15"/>
                  <a:gd name="T7" fmla="*/ 13 h 16"/>
                  <a:gd name="T8" fmla="*/ 3 w 15"/>
                  <a:gd name="T9" fmla="*/ 15 h 16"/>
                  <a:gd name="T10" fmla="*/ 3 w 15"/>
                  <a:gd name="T11" fmla="*/ 15 h 16"/>
                  <a:gd name="T12" fmla="*/ 1 w 15"/>
                  <a:gd name="T13" fmla="*/ 9 h 16"/>
                  <a:gd name="T14" fmla="*/ 5 w 15"/>
                  <a:gd name="T15" fmla="*/ 3 h 16"/>
                  <a:gd name="T16" fmla="*/ 12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2" y="1"/>
                    </a:moveTo>
                    <a:cubicBezTo>
                      <a:pt x="12" y="1"/>
                      <a:pt x="12" y="1"/>
                      <a:pt x="12" y="1"/>
                    </a:cubicBezTo>
                    <a:cubicBezTo>
                      <a:pt x="14" y="3"/>
                      <a:pt x="15" y="5"/>
                      <a:pt x="14" y="7"/>
                    </a:cubicBezTo>
                    <a:cubicBezTo>
                      <a:pt x="10" y="13"/>
                      <a:pt x="10" y="13"/>
                      <a:pt x="10" y="13"/>
                    </a:cubicBezTo>
                    <a:cubicBezTo>
                      <a:pt x="8" y="15"/>
                      <a:pt x="5" y="16"/>
                      <a:pt x="3" y="15"/>
                    </a:cubicBezTo>
                    <a:cubicBezTo>
                      <a:pt x="3" y="15"/>
                      <a:pt x="3" y="15"/>
                      <a:pt x="3" y="15"/>
                    </a:cubicBezTo>
                    <a:cubicBezTo>
                      <a:pt x="0" y="14"/>
                      <a:pt x="0" y="11"/>
                      <a:pt x="1" y="9"/>
                    </a:cubicBezTo>
                    <a:cubicBezTo>
                      <a:pt x="5" y="3"/>
                      <a:pt x="5" y="3"/>
                      <a:pt x="5" y="3"/>
                    </a:cubicBezTo>
                    <a:cubicBezTo>
                      <a:pt x="7" y="1"/>
                      <a:pt x="10" y="0"/>
                      <a:pt x="12"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7" name="Freeform 87"/>
              <p:cNvSpPr>
                <a:spLocks/>
              </p:cNvSpPr>
              <p:nvPr/>
            </p:nvSpPr>
            <p:spPr bwMode="auto">
              <a:xfrm>
                <a:off x="4326133" y="2325671"/>
                <a:ext cx="19613" cy="16811"/>
              </a:xfrm>
              <a:custGeom>
                <a:avLst/>
                <a:gdLst>
                  <a:gd name="T0" fmla="*/ 7 w 9"/>
                  <a:gd name="T1" fmla="*/ 1 h 8"/>
                  <a:gd name="T2" fmla="*/ 7 w 9"/>
                  <a:gd name="T3" fmla="*/ 1 h 8"/>
                  <a:gd name="T4" fmla="*/ 8 w 9"/>
                  <a:gd name="T5" fmla="*/ 5 h 8"/>
                  <a:gd name="T6" fmla="*/ 8 w 9"/>
                  <a:gd name="T7" fmla="*/ 6 h 8"/>
                  <a:gd name="T8" fmla="*/ 2 w 9"/>
                  <a:gd name="T9" fmla="*/ 7 h 8"/>
                  <a:gd name="T10" fmla="*/ 2 w 9"/>
                  <a:gd name="T11" fmla="*/ 7 h 8"/>
                  <a:gd name="T12" fmla="*/ 1 w 9"/>
                  <a:gd name="T13" fmla="*/ 2 h 8"/>
                  <a:gd name="T14" fmla="*/ 1 w 9"/>
                  <a:gd name="T15" fmla="*/ 2 h 8"/>
                  <a:gd name="T16" fmla="*/ 7 w 9"/>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7" y="1"/>
                    </a:moveTo>
                    <a:cubicBezTo>
                      <a:pt x="7" y="1"/>
                      <a:pt x="7" y="1"/>
                      <a:pt x="7" y="1"/>
                    </a:cubicBezTo>
                    <a:cubicBezTo>
                      <a:pt x="9" y="2"/>
                      <a:pt x="9" y="4"/>
                      <a:pt x="8" y="5"/>
                    </a:cubicBezTo>
                    <a:cubicBezTo>
                      <a:pt x="8" y="6"/>
                      <a:pt x="8" y="6"/>
                      <a:pt x="8" y="6"/>
                    </a:cubicBezTo>
                    <a:cubicBezTo>
                      <a:pt x="7" y="8"/>
                      <a:pt x="4" y="8"/>
                      <a:pt x="2" y="7"/>
                    </a:cubicBezTo>
                    <a:cubicBezTo>
                      <a:pt x="2" y="7"/>
                      <a:pt x="2" y="7"/>
                      <a:pt x="2" y="7"/>
                    </a:cubicBezTo>
                    <a:cubicBezTo>
                      <a:pt x="0" y="6"/>
                      <a:pt x="0" y="4"/>
                      <a:pt x="1" y="2"/>
                    </a:cubicBezTo>
                    <a:cubicBezTo>
                      <a:pt x="1" y="2"/>
                      <a:pt x="1" y="2"/>
                      <a:pt x="1" y="2"/>
                    </a:cubicBezTo>
                    <a:cubicBezTo>
                      <a:pt x="2" y="0"/>
                      <a:pt x="5" y="0"/>
                      <a:pt x="7" y="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8" name="Freeform 88"/>
              <p:cNvSpPr>
                <a:spLocks/>
              </p:cNvSpPr>
              <p:nvPr/>
            </p:nvSpPr>
            <p:spPr bwMode="auto">
              <a:xfrm>
                <a:off x="4284105" y="2371903"/>
                <a:ext cx="49034" cy="75651"/>
              </a:xfrm>
              <a:custGeom>
                <a:avLst/>
                <a:gdLst>
                  <a:gd name="T0" fmla="*/ 4 w 23"/>
                  <a:gd name="T1" fmla="*/ 33 h 36"/>
                  <a:gd name="T2" fmla="*/ 19 w 23"/>
                  <a:gd name="T3" fmla="*/ 36 h 36"/>
                  <a:gd name="T4" fmla="*/ 10 w 23"/>
                  <a:gd name="T5" fmla="*/ 2 h 36"/>
                  <a:gd name="T6" fmla="*/ 5 w 23"/>
                  <a:gd name="T7" fmla="*/ 0 h 36"/>
                  <a:gd name="T8" fmla="*/ 0 w 23"/>
                  <a:gd name="T9" fmla="*/ 8 h 36"/>
                  <a:gd name="T10" fmla="*/ 4 w 23"/>
                  <a:gd name="T11" fmla="*/ 33 h 36"/>
                </a:gdLst>
                <a:ahLst/>
                <a:cxnLst>
                  <a:cxn ang="0">
                    <a:pos x="T0" y="T1"/>
                  </a:cxn>
                  <a:cxn ang="0">
                    <a:pos x="T2" y="T3"/>
                  </a:cxn>
                  <a:cxn ang="0">
                    <a:pos x="T4" y="T5"/>
                  </a:cxn>
                  <a:cxn ang="0">
                    <a:pos x="T6" y="T7"/>
                  </a:cxn>
                  <a:cxn ang="0">
                    <a:pos x="T8" y="T9"/>
                  </a:cxn>
                  <a:cxn ang="0">
                    <a:pos x="T10" y="T11"/>
                  </a:cxn>
                </a:cxnLst>
                <a:rect l="0" t="0" r="r" b="b"/>
                <a:pathLst>
                  <a:path w="23" h="36">
                    <a:moveTo>
                      <a:pt x="4" y="33"/>
                    </a:moveTo>
                    <a:cubicBezTo>
                      <a:pt x="19" y="36"/>
                      <a:pt x="19" y="36"/>
                      <a:pt x="19" y="36"/>
                    </a:cubicBezTo>
                    <a:cubicBezTo>
                      <a:pt x="22" y="25"/>
                      <a:pt x="23" y="5"/>
                      <a:pt x="10" y="2"/>
                    </a:cubicBezTo>
                    <a:cubicBezTo>
                      <a:pt x="8" y="1"/>
                      <a:pt x="6" y="0"/>
                      <a:pt x="5" y="0"/>
                    </a:cubicBezTo>
                    <a:cubicBezTo>
                      <a:pt x="0" y="8"/>
                      <a:pt x="0" y="8"/>
                      <a:pt x="0" y="8"/>
                    </a:cubicBezTo>
                    <a:lnTo>
                      <a:pt x="4" y="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9" name="Freeform 90"/>
              <p:cNvSpPr>
                <a:spLocks/>
              </p:cNvSpPr>
              <p:nvPr/>
            </p:nvSpPr>
            <p:spPr bwMode="auto">
              <a:xfrm>
                <a:off x="4071160" y="2446153"/>
                <a:ext cx="282992" cy="194732"/>
              </a:xfrm>
              <a:custGeom>
                <a:avLst/>
                <a:gdLst>
                  <a:gd name="T0" fmla="*/ 9 w 135"/>
                  <a:gd name="T1" fmla="*/ 62 h 93"/>
                  <a:gd name="T2" fmla="*/ 0 w 135"/>
                  <a:gd name="T3" fmla="*/ 16 h 93"/>
                  <a:gd name="T4" fmla="*/ 84 w 135"/>
                  <a:gd name="T5" fmla="*/ 45 h 93"/>
                  <a:gd name="T6" fmla="*/ 98 w 135"/>
                  <a:gd name="T7" fmla="*/ 0 h 93"/>
                  <a:gd name="T8" fmla="*/ 98 w 135"/>
                  <a:gd name="T9" fmla="*/ 0 h 93"/>
                  <a:gd name="T10" fmla="*/ 135 w 135"/>
                  <a:gd name="T11" fmla="*/ 12 h 93"/>
                  <a:gd name="T12" fmla="*/ 135 w 135"/>
                  <a:gd name="T13" fmla="*/ 12 h 93"/>
                  <a:gd name="T14" fmla="*/ 114 w 135"/>
                  <a:gd name="T15" fmla="*/ 80 h 93"/>
                  <a:gd name="T16" fmla="*/ 94 w 135"/>
                  <a:gd name="T17" fmla="*/ 89 h 93"/>
                  <a:gd name="T18" fmla="*/ 9 w 135"/>
                  <a:gd name="T19" fmla="*/ 62 h 93"/>
                  <a:gd name="T20" fmla="*/ 9 w 135"/>
                  <a:gd name="T21" fmla="*/ 62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5" h="93">
                    <a:moveTo>
                      <a:pt x="9" y="62"/>
                    </a:moveTo>
                    <a:cubicBezTo>
                      <a:pt x="0" y="16"/>
                      <a:pt x="0" y="16"/>
                      <a:pt x="0" y="16"/>
                    </a:cubicBezTo>
                    <a:cubicBezTo>
                      <a:pt x="0" y="16"/>
                      <a:pt x="74" y="42"/>
                      <a:pt x="84" y="45"/>
                    </a:cubicBezTo>
                    <a:cubicBezTo>
                      <a:pt x="98" y="0"/>
                      <a:pt x="98" y="0"/>
                      <a:pt x="98" y="0"/>
                    </a:cubicBezTo>
                    <a:cubicBezTo>
                      <a:pt x="98" y="0"/>
                      <a:pt x="98" y="0"/>
                      <a:pt x="98" y="0"/>
                    </a:cubicBezTo>
                    <a:cubicBezTo>
                      <a:pt x="135" y="12"/>
                      <a:pt x="135" y="12"/>
                      <a:pt x="135" y="12"/>
                    </a:cubicBezTo>
                    <a:cubicBezTo>
                      <a:pt x="135" y="12"/>
                      <a:pt x="135" y="12"/>
                      <a:pt x="135" y="12"/>
                    </a:cubicBezTo>
                    <a:cubicBezTo>
                      <a:pt x="114" y="80"/>
                      <a:pt x="114" y="80"/>
                      <a:pt x="114" y="80"/>
                    </a:cubicBezTo>
                    <a:cubicBezTo>
                      <a:pt x="110" y="93"/>
                      <a:pt x="99" y="91"/>
                      <a:pt x="94" y="89"/>
                    </a:cubicBezTo>
                    <a:cubicBezTo>
                      <a:pt x="66" y="80"/>
                      <a:pt x="37" y="71"/>
                      <a:pt x="9" y="62"/>
                    </a:cubicBezTo>
                    <a:cubicBezTo>
                      <a:pt x="9" y="62"/>
                      <a:pt x="9" y="62"/>
                      <a:pt x="9" y="6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13" name="Group 184"/>
            <p:cNvGrpSpPr/>
            <p:nvPr/>
          </p:nvGrpSpPr>
          <p:grpSpPr>
            <a:xfrm>
              <a:off x="3971617" y="2576704"/>
              <a:ext cx="1197053" cy="310438"/>
              <a:chOff x="3299236" y="2426540"/>
              <a:chExt cx="1350516" cy="350238"/>
            </a:xfrm>
            <a:grpFill/>
          </p:grpSpPr>
          <p:sp>
            <p:nvSpPr>
              <p:cNvPr id="114" name="Freeform 36"/>
              <p:cNvSpPr>
                <a:spLocks/>
              </p:cNvSpPr>
              <p:nvPr/>
            </p:nvSpPr>
            <p:spPr bwMode="auto">
              <a:xfrm>
                <a:off x="3960485" y="2537215"/>
                <a:ext cx="29420" cy="28019"/>
              </a:xfrm>
              <a:custGeom>
                <a:avLst/>
                <a:gdLst>
                  <a:gd name="T0" fmla="*/ 2 w 14"/>
                  <a:gd name="T1" fmla="*/ 0 h 13"/>
                  <a:gd name="T2" fmla="*/ 12 w 14"/>
                  <a:gd name="T3" fmla="*/ 0 h 13"/>
                  <a:gd name="T4" fmla="*/ 12 w 14"/>
                  <a:gd name="T5" fmla="*/ 13 h 13"/>
                  <a:gd name="T6" fmla="*/ 2 w 14"/>
                  <a:gd name="T7" fmla="*/ 13 h 13"/>
                  <a:gd name="T8" fmla="*/ 2 w 14"/>
                  <a:gd name="T9" fmla="*/ 0 h 13"/>
                </a:gdLst>
                <a:ahLst/>
                <a:cxnLst>
                  <a:cxn ang="0">
                    <a:pos x="T0" y="T1"/>
                  </a:cxn>
                  <a:cxn ang="0">
                    <a:pos x="T2" y="T3"/>
                  </a:cxn>
                  <a:cxn ang="0">
                    <a:pos x="T4" y="T5"/>
                  </a:cxn>
                  <a:cxn ang="0">
                    <a:pos x="T6" y="T7"/>
                  </a:cxn>
                  <a:cxn ang="0">
                    <a:pos x="T8" y="T9"/>
                  </a:cxn>
                </a:cxnLst>
                <a:rect l="0" t="0" r="r" b="b"/>
                <a:pathLst>
                  <a:path w="14" h="13">
                    <a:moveTo>
                      <a:pt x="2" y="0"/>
                    </a:moveTo>
                    <a:cubicBezTo>
                      <a:pt x="12" y="0"/>
                      <a:pt x="12" y="0"/>
                      <a:pt x="12" y="0"/>
                    </a:cubicBezTo>
                    <a:cubicBezTo>
                      <a:pt x="14" y="5"/>
                      <a:pt x="14" y="9"/>
                      <a:pt x="12" y="13"/>
                    </a:cubicBezTo>
                    <a:cubicBezTo>
                      <a:pt x="2" y="13"/>
                      <a:pt x="2" y="13"/>
                      <a:pt x="2" y="13"/>
                    </a:cubicBezTo>
                    <a:cubicBezTo>
                      <a:pt x="0" y="9"/>
                      <a:pt x="0" y="5"/>
                      <a:pt x="2"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15" name="Group 183"/>
              <p:cNvGrpSpPr/>
              <p:nvPr/>
            </p:nvGrpSpPr>
            <p:grpSpPr>
              <a:xfrm>
                <a:off x="3299236" y="2426540"/>
                <a:ext cx="1350516" cy="350238"/>
                <a:chOff x="3299236" y="2426540"/>
                <a:chExt cx="1350516" cy="350238"/>
              </a:xfrm>
              <a:grpFill/>
            </p:grpSpPr>
            <p:sp>
              <p:nvSpPr>
                <p:cNvPr id="116" name="Freeform 27"/>
                <p:cNvSpPr>
                  <a:spLocks/>
                </p:cNvSpPr>
                <p:nvPr/>
              </p:nvSpPr>
              <p:spPr bwMode="auto">
                <a:xfrm>
                  <a:off x="3960485" y="2490983"/>
                  <a:ext cx="29420" cy="49034"/>
                </a:xfrm>
                <a:custGeom>
                  <a:avLst/>
                  <a:gdLst>
                    <a:gd name="T0" fmla="*/ 12 w 14"/>
                    <a:gd name="T1" fmla="*/ 23 h 23"/>
                    <a:gd name="T2" fmla="*/ 14 w 14"/>
                    <a:gd name="T3" fmla="*/ 18 h 23"/>
                    <a:gd name="T4" fmla="*/ 7 w 14"/>
                    <a:gd name="T5" fmla="*/ 0 h 23"/>
                    <a:gd name="T6" fmla="*/ 0 w 14"/>
                    <a:gd name="T7" fmla="*/ 18 h 23"/>
                    <a:gd name="T8" fmla="*/ 2 w 14"/>
                    <a:gd name="T9" fmla="*/ 23 h 23"/>
                    <a:gd name="T10" fmla="*/ 12 w 14"/>
                    <a:gd name="T11" fmla="*/ 23 h 23"/>
                  </a:gdLst>
                  <a:ahLst/>
                  <a:cxnLst>
                    <a:cxn ang="0">
                      <a:pos x="T0" y="T1"/>
                    </a:cxn>
                    <a:cxn ang="0">
                      <a:pos x="T2" y="T3"/>
                    </a:cxn>
                    <a:cxn ang="0">
                      <a:pos x="T4" y="T5"/>
                    </a:cxn>
                    <a:cxn ang="0">
                      <a:pos x="T6" y="T7"/>
                    </a:cxn>
                    <a:cxn ang="0">
                      <a:pos x="T8" y="T9"/>
                    </a:cxn>
                    <a:cxn ang="0">
                      <a:pos x="T10" y="T11"/>
                    </a:cxn>
                  </a:cxnLst>
                  <a:rect l="0" t="0" r="r" b="b"/>
                  <a:pathLst>
                    <a:path w="14" h="23">
                      <a:moveTo>
                        <a:pt x="12" y="23"/>
                      </a:moveTo>
                      <a:cubicBezTo>
                        <a:pt x="14" y="18"/>
                        <a:pt x="14" y="18"/>
                        <a:pt x="14" y="18"/>
                      </a:cubicBezTo>
                      <a:cubicBezTo>
                        <a:pt x="7" y="0"/>
                        <a:pt x="7" y="0"/>
                        <a:pt x="7" y="0"/>
                      </a:cubicBezTo>
                      <a:cubicBezTo>
                        <a:pt x="0" y="18"/>
                        <a:pt x="0" y="18"/>
                        <a:pt x="0" y="18"/>
                      </a:cubicBezTo>
                      <a:cubicBezTo>
                        <a:pt x="2" y="23"/>
                        <a:pt x="2" y="23"/>
                        <a:pt x="2" y="23"/>
                      </a:cubicBezTo>
                      <a:cubicBezTo>
                        <a:pt x="5" y="23"/>
                        <a:pt x="9" y="23"/>
                        <a:pt x="12" y="23"/>
                      </a:cubicBez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17" name="Group 182"/>
                <p:cNvGrpSpPr/>
                <p:nvPr/>
              </p:nvGrpSpPr>
              <p:grpSpPr>
                <a:xfrm>
                  <a:off x="3299236" y="2426540"/>
                  <a:ext cx="1350516" cy="350238"/>
                  <a:chOff x="3299236" y="2426540"/>
                  <a:chExt cx="1350516" cy="350238"/>
                </a:xfrm>
                <a:grpFill/>
              </p:grpSpPr>
              <p:sp>
                <p:nvSpPr>
                  <p:cNvPr id="118" name="Freeform 29"/>
                  <p:cNvSpPr>
                    <a:spLocks/>
                  </p:cNvSpPr>
                  <p:nvPr/>
                </p:nvSpPr>
                <p:spPr bwMode="auto">
                  <a:xfrm>
                    <a:off x="3875027" y="2472771"/>
                    <a:ext cx="100868" cy="253572"/>
                  </a:xfrm>
                  <a:custGeom>
                    <a:avLst/>
                    <a:gdLst>
                      <a:gd name="T0" fmla="*/ 20 w 72"/>
                      <a:gd name="T1" fmla="*/ 0 h 181"/>
                      <a:gd name="T2" fmla="*/ 72 w 72"/>
                      <a:gd name="T3" fmla="*/ 181 h 181"/>
                      <a:gd name="T4" fmla="*/ 9 w 72"/>
                      <a:gd name="T5" fmla="*/ 78 h 181"/>
                      <a:gd name="T6" fmla="*/ 18 w 72"/>
                      <a:gd name="T7" fmla="*/ 60 h 181"/>
                      <a:gd name="T8" fmla="*/ 0 w 72"/>
                      <a:gd name="T9" fmla="*/ 46 h 181"/>
                      <a:gd name="T10" fmla="*/ 15 w 72"/>
                      <a:gd name="T11" fmla="*/ 2 h 181"/>
                      <a:gd name="T12" fmla="*/ 20 w 72"/>
                      <a:gd name="T13" fmla="*/ 0 h 181"/>
                    </a:gdLst>
                    <a:ahLst/>
                    <a:cxnLst>
                      <a:cxn ang="0">
                        <a:pos x="T0" y="T1"/>
                      </a:cxn>
                      <a:cxn ang="0">
                        <a:pos x="T2" y="T3"/>
                      </a:cxn>
                      <a:cxn ang="0">
                        <a:pos x="T4" y="T5"/>
                      </a:cxn>
                      <a:cxn ang="0">
                        <a:pos x="T6" y="T7"/>
                      </a:cxn>
                      <a:cxn ang="0">
                        <a:pos x="T8" y="T9"/>
                      </a:cxn>
                      <a:cxn ang="0">
                        <a:pos x="T10" y="T11"/>
                      </a:cxn>
                      <a:cxn ang="0">
                        <a:pos x="T12" y="T13"/>
                      </a:cxn>
                    </a:cxnLst>
                    <a:rect l="0" t="0" r="r" b="b"/>
                    <a:pathLst>
                      <a:path w="72" h="181">
                        <a:moveTo>
                          <a:pt x="20" y="0"/>
                        </a:moveTo>
                        <a:lnTo>
                          <a:pt x="72" y="181"/>
                        </a:lnTo>
                        <a:lnTo>
                          <a:pt x="9" y="78"/>
                        </a:lnTo>
                        <a:lnTo>
                          <a:pt x="18" y="60"/>
                        </a:lnTo>
                        <a:lnTo>
                          <a:pt x="0" y="46"/>
                        </a:lnTo>
                        <a:lnTo>
                          <a:pt x="15" y="2"/>
                        </a:lnTo>
                        <a:lnTo>
                          <a:pt x="20"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19" name="Freeform 33"/>
                  <p:cNvSpPr>
                    <a:spLocks/>
                  </p:cNvSpPr>
                  <p:nvPr/>
                </p:nvSpPr>
                <p:spPr bwMode="auto">
                  <a:xfrm>
                    <a:off x="3975896" y="2471370"/>
                    <a:ext cx="99468" cy="254973"/>
                  </a:xfrm>
                  <a:custGeom>
                    <a:avLst/>
                    <a:gdLst>
                      <a:gd name="T0" fmla="*/ 49 w 71"/>
                      <a:gd name="T1" fmla="*/ 0 h 182"/>
                      <a:gd name="T2" fmla="*/ 0 w 71"/>
                      <a:gd name="T3" fmla="*/ 182 h 182"/>
                      <a:gd name="T4" fmla="*/ 62 w 71"/>
                      <a:gd name="T5" fmla="*/ 79 h 182"/>
                      <a:gd name="T6" fmla="*/ 53 w 71"/>
                      <a:gd name="T7" fmla="*/ 61 h 182"/>
                      <a:gd name="T8" fmla="*/ 71 w 71"/>
                      <a:gd name="T9" fmla="*/ 47 h 182"/>
                      <a:gd name="T10" fmla="*/ 59 w 71"/>
                      <a:gd name="T11" fmla="*/ 3 h 182"/>
                      <a:gd name="T12" fmla="*/ 49 w 71"/>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71" h="182">
                        <a:moveTo>
                          <a:pt x="49" y="0"/>
                        </a:moveTo>
                        <a:lnTo>
                          <a:pt x="0" y="182"/>
                        </a:lnTo>
                        <a:lnTo>
                          <a:pt x="62" y="79"/>
                        </a:lnTo>
                        <a:lnTo>
                          <a:pt x="53" y="61"/>
                        </a:lnTo>
                        <a:lnTo>
                          <a:pt x="71" y="47"/>
                        </a:lnTo>
                        <a:lnTo>
                          <a:pt x="59" y="3"/>
                        </a:lnTo>
                        <a:lnTo>
                          <a:pt x="49" y="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20" name="Group 181"/>
                  <p:cNvGrpSpPr/>
                  <p:nvPr/>
                </p:nvGrpSpPr>
                <p:grpSpPr>
                  <a:xfrm>
                    <a:off x="3299236" y="2426540"/>
                    <a:ext cx="1350516" cy="350238"/>
                    <a:chOff x="3299236" y="2426540"/>
                    <a:chExt cx="1350516" cy="350238"/>
                  </a:xfrm>
                  <a:grpFill/>
                </p:grpSpPr>
                <p:sp>
                  <p:nvSpPr>
                    <p:cNvPr id="121" name="Freeform 31"/>
                    <p:cNvSpPr>
                      <a:spLocks/>
                    </p:cNvSpPr>
                    <p:nvPr/>
                  </p:nvSpPr>
                  <p:spPr bwMode="auto">
                    <a:xfrm>
                      <a:off x="3912853" y="2455960"/>
                      <a:ext cx="63043" cy="84057"/>
                    </a:xfrm>
                    <a:custGeom>
                      <a:avLst/>
                      <a:gdLst>
                        <a:gd name="T0" fmla="*/ 15 w 45"/>
                        <a:gd name="T1" fmla="*/ 0 h 60"/>
                        <a:gd name="T2" fmla="*/ 45 w 45"/>
                        <a:gd name="T3" fmla="*/ 25 h 60"/>
                        <a:gd name="T4" fmla="*/ 27 w 45"/>
                        <a:gd name="T5" fmla="*/ 60 h 60"/>
                        <a:gd name="T6" fmla="*/ 0 w 45"/>
                        <a:gd name="T7" fmla="*/ 9 h 60"/>
                        <a:gd name="T8" fmla="*/ 15 w 45"/>
                        <a:gd name="T9" fmla="*/ 0 h 60"/>
                      </a:gdLst>
                      <a:ahLst/>
                      <a:cxnLst>
                        <a:cxn ang="0">
                          <a:pos x="T0" y="T1"/>
                        </a:cxn>
                        <a:cxn ang="0">
                          <a:pos x="T2" y="T3"/>
                        </a:cxn>
                        <a:cxn ang="0">
                          <a:pos x="T4" y="T5"/>
                        </a:cxn>
                        <a:cxn ang="0">
                          <a:pos x="T6" y="T7"/>
                        </a:cxn>
                        <a:cxn ang="0">
                          <a:pos x="T8" y="T9"/>
                        </a:cxn>
                      </a:cxnLst>
                      <a:rect l="0" t="0" r="r" b="b"/>
                      <a:pathLst>
                        <a:path w="45" h="60">
                          <a:moveTo>
                            <a:pt x="15" y="0"/>
                          </a:moveTo>
                          <a:lnTo>
                            <a:pt x="45" y="25"/>
                          </a:lnTo>
                          <a:lnTo>
                            <a:pt x="27" y="60"/>
                          </a:lnTo>
                          <a:lnTo>
                            <a:pt x="0" y="9"/>
                          </a:lnTo>
                          <a:lnTo>
                            <a:pt x="15"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32"/>
                    <p:cNvSpPr>
                      <a:spLocks/>
                    </p:cNvSpPr>
                    <p:nvPr/>
                  </p:nvSpPr>
                  <p:spPr bwMode="auto">
                    <a:xfrm>
                      <a:off x="3883433" y="2468568"/>
                      <a:ext cx="92463" cy="253572"/>
                    </a:xfrm>
                    <a:custGeom>
                      <a:avLst/>
                      <a:gdLst>
                        <a:gd name="T0" fmla="*/ 21 w 66"/>
                        <a:gd name="T1" fmla="*/ 0 h 181"/>
                        <a:gd name="T2" fmla="*/ 66 w 66"/>
                        <a:gd name="T3" fmla="*/ 181 h 181"/>
                        <a:gd name="T4" fmla="*/ 9 w 66"/>
                        <a:gd name="T5" fmla="*/ 73 h 181"/>
                        <a:gd name="T6" fmla="*/ 20 w 66"/>
                        <a:gd name="T7" fmla="*/ 60 h 181"/>
                        <a:gd name="T8" fmla="*/ 0 w 66"/>
                        <a:gd name="T9" fmla="*/ 46 h 181"/>
                        <a:gd name="T10" fmla="*/ 14 w 66"/>
                        <a:gd name="T11" fmla="*/ 3 h 181"/>
                        <a:gd name="T12" fmla="*/ 21 w 66"/>
                        <a:gd name="T13" fmla="*/ 0 h 181"/>
                      </a:gdLst>
                      <a:ahLst/>
                      <a:cxnLst>
                        <a:cxn ang="0">
                          <a:pos x="T0" y="T1"/>
                        </a:cxn>
                        <a:cxn ang="0">
                          <a:pos x="T2" y="T3"/>
                        </a:cxn>
                        <a:cxn ang="0">
                          <a:pos x="T4" y="T5"/>
                        </a:cxn>
                        <a:cxn ang="0">
                          <a:pos x="T6" y="T7"/>
                        </a:cxn>
                        <a:cxn ang="0">
                          <a:pos x="T8" y="T9"/>
                        </a:cxn>
                        <a:cxn ang="0">
                          <a:pos x="T10" y="T11"/>
                        </a:cxn>
                        <a:cxn ang="0">
                          <a:pos x="T12" y="T13"/>
                        </a:cxn>
                      </a:cxnLst>
                      <a:rect l="0" t="0" r="r" b="b"/>
                      <a:pathLst>
                        <a:path w="66" h="181">
                          <a:moveTo>
                            <a:pt x="21" y="0"/>
                          </a:moveTo>
                          <a:lnTo>
                            <a:pt x="66" y="181"/>
                          </a:lnTo>
                          <a:lnTo>
                            <a:pt x="9" y="73"/>
                          </a:lnTo>
                          <a:lnTo>
                            <a:pt x="20" y="60"/>
                          </a:lnTo>
                          <a:lnTo>
                            <a:pt x="0" y="46"/>
                          </a:lnTo>
                          <a:lnTo>
                            <a:pt x="14" y="3"/>
                          </a:lnTo>
                          <a:lnTo>
                            <a:pt x="2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3" name="Freeform 34"/>
                    <p:cNvSpPr>
                      <a:spLocks/>
                    </p:cNvSpPr>
                    <p:nvPr/>
                  </p:nvSpPr>
                  <p:spPr bwMode="auto">
                    <a:xfrm>
                      <a:off x="3975896" y="2468568"/>
                      <a:ext cx="89661" cy="253572"/>
                    </a:xfrm>
                    <a:custGeom>
                      <a:avLst/>
                      <a:gdLst>
                        <a:gd name="T0" fmla="*/ 46 w 64"/>
                        <a:gd name="T1" fmla="*/ 0 h 181"/>
                        <a:gd name="T2" fmla="*/ 0 w 64"/>
                        <a:gd name="T3" fmla="*/ 181 h 181"/>
                        <a:gd name="T4" fmla="*/ 55 w 64"/>
                        <a:gd name="T5" fmla="*/ 73 h 181"/>
                        <a:gd name="T6" fmla="*/ 46 w 64"/>
                        <a:gd name="T7" fmla="*/ 60 h 181"/>
                        <a:gd name="T8" fmla="*/ 64 w 64"/>
                        <a:gd name="T9" fmla="*/ 46 h 181"/>
                        <a:gd name="T10" fmla="*/ 55 w 64"/>
                        <a:gd name="T11" fmla="*/ 3 h 181"/>
                        <a:gd name="T12" fmla="*/ 46 w 64"/>
                        <a:gd name="T13" fmla="*/ 0 h 181"/>
                      </a:gdLst>
                      <a:ahLst/>
                      <a:cxnLst>
                        <a:cxn ang="0">
                          <a:pos x="T0" y="T1"/>
                        </a:cxn>
                        <a:cxn ang="0">
                          <a:pos x="T2" y="T3"/>
                        </a:cxn>
                        <a:cxn ang="0">
                          <a:pos x="T4" y="T5"/>
                        </a:cxn>
                        <a:cxn ang="0">
                          <a:pos x="T6" y="T7"/>
                        </a:cxn>
                        <a:cxn ang="0">
                          <a:pos x="T8" y="T9"/>
                        </a:cxn>
                        <a:cxn ang="0">
                          <a:pos x="T10" y="T11"/>
                        </a:cxn>
                        <a:cxn ang="0">
                          <a:pos x="T12" y="T13"/>
                        </a:cxn>
                      </a:cxnLst>
                      <a:rect l="0" t="0" r="r" b="b"/>
                      <a:pathLst>
                        <a:path w="64" h="181">
                          <a:moveTo>
                            <a:pt x="46" y="0"/>
                          </a:moveTo>
                          <a:lnTo>
                            <a:pt x="0" y="181"/>
                          </a:lnTo>
                          <a:lnTo>
                            <a:pt x="55" y="73"/>
                          </a:lnTo>
                          <a:lnTo>
                            <a:pt x="46" y="60"/>
                          </a:lnTo>
                          <a:lnTo>
                            <a:pt x="64" y="46"/>
                          </a:lnTo>
                          <a:lnTo>
                            <a:pt x="55" y="3"/>
                          </a:lnTo>
                          <a:lnTo>
                            <a:pt x="46"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35"/>
                    <p:cNvSpPr>
                      <a:spLocks/>
                    </p:cNvSpPr>
                    <p:nvPr/>
                  </p:nvSpPr>
                  <p:spPr bwMode="auto">
                    <a:xfrm>
                      <a:off x="3975896" y="2455960"/>
                      <a:ext cx="61642" cy="84057"/>
                    </a:xfrm>
                    <a:custGeom>
                      <a:avLst/>
                      <a:gdLst>
                        <a:gd name="T0" fmla="*/ 30 w 44"/>
                        <a:gd name="T1" fmla="*/ 0 h 60"/>
                        <a:gd name="T2" fmla="*/ 0 w 44"/>
                        <a:gd name="T3" fmla="*/ 25 h 60"/>
                        <a:gd name="T4" fmla="*/ 16 w 44"/>
                        <a:gd name="T5" fmla="*/ 60 h 60"/>
                        <a:gd name="T6" fmla="*/ 44 w 44"/>
                        <a:gd name="T7" fmla="*/ 9 h 60"/>
                        <a:gd name="T8" fmla="*/ 30 w 44"/>
                        <a:gd name="T9" fmla="*/ 0 h 60"/>
                      </a:gdLst>
                      <a:ahLst/>
                      <a:cxnLst>
                        <a:cxn ang="0">
                          <a:pos x="T0" y="T1"/>
                        </a:cxn>
                        <a:cxn ang="0">
                          <a:pos x="T2" y="T3"/>
                        </a:cxn>
                        <a:cxn ang="0">
                          <a:pos x="T4" y="T5"/>
                        </a:cxn>
                        <a:cxn ang="0">
                          <a:pos x="T6" y="T7"/>
                        </a:cxn>
                        <a:cxn ang="0">
                          <a:pos x="T8" y="T9"/>
                        </a:cxn>
                      </a:cxnLst>
                      <a:rect l="0" t="0" r="r" b="b"/>
                      <a:pathLst>
                        <a:path w="44" h="60">
                          <a:moveTo>
                            <a:pt x="30" y="0"/>
                          </a:moveTo>
                          <a:lnTo>
                            <a:pt x="0" y="25"/>
                          </a:lnTo>
                          <a:lnTo>
                            <a:pt x="16" y="60"/>
                          </a:lnTo>
                          <a:lnTo>
                            <a:pt x="44" y="9"/>
                          </a:lnTo>
                          <a:lnTo>
                            <a:pt x="3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Rectangle 49"/>
                    <p:cNvSpPr>
                      <a:spLocks noChangeArrowheads="1"/>
                    </p:cNvSpPr>
                    <p:nvPr/>
                  </p:nvSpPr>
                  <p:spPr bwMode="auto">
                    <a:xfrm>
                      <a:off x="3643870" y="2706729"/>
                      <a:ext cx="40628" cy="7004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7" name="Rectangle 64"/>
                    <p:cNvSpPr>
                      <a:spLocks noChangeArrowheads="1"/>
                    </p:cNvSpPr>
                    <p:nvPr/>
                  </p:nvSpPr>
                  <p:spPr bwMode="auto">
                    <a:xfrm>
                      <a:off x="4265892" y="2706729"/>
                      <a:ext cx="42028" cy="70047"/>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75"/>
                    <p:cNvSpPr>
                      <a:spLocks/>
                    </p:cNvSpPr>
                    <p:nvPr/>
                  </p:nvSpPr>
                  <p:spPr bwMode="auto">
                    <a:xfrm>
                      <a:off x="3299236" y="2464366"/>
                      <a:ext cx="106472" cy="130289"/>
                    </a:xfrm>
                    <a:custGeom>
                      <a:avLst/>
                      <a:gdLst>
                        <a:gd name="T0" fmla="*/ 0 w 76"/>
                        <a:gd name="T1" fmla="*/ 24 h 93"/>
                        <a:gd name="T2" fmla="*/ 13 w 76"/>
                        <a:gd name="T3" fmla="*/ 0 h 93"/>
                        <a:gd name="T4" fmla="*/ 76 w 76"/>
                        <a:gd name="T5" fmla="*/ 72 h 93"/>
                        <a:gd name="T6" fmla="*/ 73 w 76"/>
                        <a:gd name="T7" fmla="*/ 93 h 93"/>
                        <a:gd name="T8" fmla="*/ 0 w 76"/>
                        <a:gd name="T9" fmla="*/ 24 h 93"/>
                      </a:gdLst>
                      <a:ahLst/>
                      <a:cxnLst>
                        <a:cxn ang="0">
                          <a:pos x="T0" y="T1"/>
                        </a:cxn>
                        <a:cxn ang="0">
                          <a:pos x="T2" y="T3"/>
                        </a:cxn>
                        <a:cxn ang="0">
                          <a:pos x="T4" y="T5"/>
                        </a:cxn>
                        <a:cxn ang="0">
                          <a:pos x="T6" y="T7"/>
                        </a:cxn>
                        <a:cxn ang="0">
                          <a:pos x="T8" y="T9"/>
                        </a:cxn>
                      </a:cxnLst>
                      <a:rect l="0" t="0" r="r" b="b"/>
                      <a:pathLst>
                        <a:path w="76" h="93">
                          <a:moveTo>
                            <a:pt x="0" y="24"/>
                          </a:moveTo>
                          <a:lnTo>
                            <a:pt x="13" y="0"/>
                          </a:lnTo>
                          <a:lnTo>
                            <a:pt x="76" y="72"/>
                          </a:lnTo>
                          <a:lnTo>
                            <a:pt x="73" y="93"/>
                          </a:lnTo>
                          <a:lnTo>
                            <a:pt x="0" y="2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76"/>
                    <p:cNvSpPr>
                      <a:spLocks/>
                    </p:cNvSpPr>
                    <p:nvPr/>
                  </p:nvSpPr>
                  <p:spPr bwMode="auto">
                    <a:xfrm>
                      <a:off x="4543280" y="2462964"/>
                      <a:ext cx="106472" cy="124685"/>
                    </a:xfrm>
                    <a:custGeom>
                      <a:avLst/>
                      <a:gdLst>
                        <a:gd name="T0" fmla="*/ 76 w 76"/>
                        <a:gd name="T1" fmla="*/ 19 h 89"/>
                        <a:gd name="T2" fmla="*/ 63 w 76"/>
                        <a:gd name="T3" fmla="*/ 0 h 89"/>
                        <a:gd name="T4" fmla="*/ 0 w 76"/>
                        <a:gd name="T5" fmla="*/ 71 h 89"/>
                        <a:gd name="T6" fmla="*/ 8 w 76"/>
                        <a:gd name="T7" fmla="*/ 89 h 89"/>
                        <a:gd name="T8" fmla="*/ 76 w 76"/>
                        <a:gd name="T9" fmla="*/ 19 h 89"/>
                      </a:gdLst>
                      <a:ahLst/>
                      <a:cxnLst>
                        <a:cxn ang="0">
                          <a:pos x="T0" y="T1"/>
                        </a:cxn>
                        <a:cxn ang="0">
                          <a:pos x="T2" y="T3"/>
                        </a:cxn>
                        <a:cxn ang="0">
                          <a:pos x="T4" y="T5"/>
                        </a:cxn>
                        <a:cxn ang="0">
                          <a:pos x="T6" y="T7"/>
                        </a:cxn>
                        <a:cxn ang="0">
                          <a:pos x="T8" y="T9"/>
                        </a:cxn>
                      </a:cxnLst>
                      <a:rect l="0" t="0" r="r" b="b"/>
                      <a:pathLst>
                        <a:path w="76" h="89">
                          <a:moveTo>
                            <a:pt x="76" y="19"/>
                          </a:moveTo>
                          <a:lnTo>
                            <a:pt x="63" y="0"/>
                          </a:lnTo>
                          <a:lnTo>
                            <a:pt x="0" y="71"/>
                          </a:lnTo>
                          <a:lnTo>
                            <a:pt x="8" y="89"/>
                          </a:lnTo>
                          <a:lnTo>
                            <a:pt x="76" y="1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89"/>
                    <p:cNvSpPr>
                      <a:spLocks/>
                    </p:cNvSpPr>
                    <p:nvPr/>
                  </p:nvSpPr>
                  <p:spPr bwMode="auto">
                    <a:xfrm>
                      <a:off x="4275699" y="2426540"/>
                      <a:ext cx="79855" cy="53236"/>
                    </a:xfrm>
                    <a:custGeom>
                      <a:avLst/>
                      <a:gdLst>
                        <a:gd name="T0" fmla="*/ 0 w 57"/>
                        <a:gd name="T1" fmla="*/ 23 h 38"/>
                        <a:gd name="T2" fmla="*/ 51 w 57"/>
                        <a:gd name="T3" fmla="*/ 38 h 38"/>
                        <a:gd name="T4" fmla="*/ 57 w 57"/>
                        <a:gd name="T5" fmla="*/ 15 h 38"/>
                        <a:gd name="T6" fmla="*/ 6 w 57"/>
                        <a:gd name="T7" fmla="*/ 0 h 38"/>
                        <a:gd name="T8" fmla="*/ 0 w 57"/>
                        <a:gd name="T9" fmla="*/ 23 h 38"/>
                      </a:gdLst>
                      <a:ahLst/>
                      <a:cxnLst>
                        <a:cxn ang="0">
                          <a:pos x="T0" y="T1"/>
                        </a:cxn>
                        <a:cxn ang="0">
                          <a:pos x="T2" y="T3"/>
                        </a:cxn>
                        <a:cxn ang="0">
                          <a:pos x="T4" y="T5"/>
                        </a:cxn>
                        <a:cxn ang="0">
                          <a:pos x="T6" y="T7"/>
                        </a:cxn>
                        <a:cxn ang="0">
                          <a:pos x="T8" y="T9"/>
                        </a:cxn>
                      </a:cxnLst>
                      <a:rect l="0" t="0" r="r" b="b"/>
                      <a:pathLst>
                        <a:path w="57" h="38">
                          <a:moveTo>
                            <a:pt x="0" y="23"/>
                          </a:moveTo>
                          <a:lnTo>
                            <a:pt x="51" y="38"/>
                          </a:lnTo>
                          <a:lnTo>
                            <a:pt x="57" y="15"/>
                          </a:lnTo>
                          <a:lnTo>
                            <a:pt x="6" y="0"/>
                          </a:lnTo>
                          <a:lnTo>
                            <a:pt x="0" y="2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Rectangle 91"/>
                    <p:cNvSpPr>
                      <a:spLocks noChangeArrowheads="1"/>
                    </p:cNvSpPr>
                    <p:nvPr/>
                  </p:nvSpPr>
                  <p:spPr bwMode="auto">
                    <a:xfrm>
                      <a:off x="3775559" y="2755763"/>
                      <a:ext cx="379658" cy="21015"/>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grpSp>
      <p:sp>
        <p:nvSpPr>
          <p:cNvPr id="220" name="Freeform 5"/>
          <p:cNvSpPr>
            <a:spLocks/>
          </p:cNvSpPr>
          <p:nvPr/>
        </p:nvSpPr>
        <p:spPr bwMode="auto">
          <a:xfrm rot="10800000">
            <a:off x="5384804" y="3308208"/>
            <a:ext cx="1603099" cy="1274887"/>
          </a:xfrm>
          <a:custGeom>
            <a:avLst/>
            <a:gdLst>
              <a:gd name="T0" fmla="*/ 0 w 963"/>
              <a:gd name="T1" fmla="*/ 609 h 764"/>
              <a:gd name="T2" fmla="*/ 0 w 963"/>
              <a:gd name="T3" fmla="*/ 156 h 764"/>
              <a:gd name="T4" fmla="*/ 156 w 963"/>
              <a:gd name="T5" fmla="*/ 0 h 764"/>
              <a:gd name="T6" fmla="*/ 609 w 963"/>
              <a:gd name="T7" fmla="*/ 0 h 764"/>
              <a:gd name="T8" fmla="*/ 764 w 963"/>
              <a:gd name="T9" fmla="*/ 156 h 764"/>
              <a:gd name="T10" fmla="*/ 764 w 963"/>
              <a:gd name="T11" fmla="*/ 502 h 764"/>
              <a:gd name="T12" fmla="*/ 963 w 963"/>
              <a:gd name="T13" fmla="*/ 466 h 764"/>
              <a:gd name="T14" fmla="*/ 764 w 963"/>
              <a:gd name="T15" fmla="*/ 612 h 764"/>
              <a:gd name="T16" fmla="*/ 609 w 963"/>
              <a:gd name="T17" fmla="*/ 764 h 764"/>
              <a:gd name="T18" fmla="*/ 156 w 963"/>
              <a:gd name="T19" fmla="*/ 764 h 764"/>
              <a:gd name="T20" fmla="*/ 0 w 963"/>
              <a:gd name="T21" fmla="*/ 609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3" h="764">
                <a:moveTo>
                  <a:pt x="0" y="609"/>
                </a:moveTo>
                <a:cubicBezTo>
                  <a:pt x="0" y="156"/>
                  <a:pt x="0" y="156"/>
                  <a:pt x="0" y="156"/>
                </a:cubicBezTo>
                <a:cubicBezTo>
                  <a:pt x="0" y="70"/>
                  <a:pt x="70" y="0"/>
                  <a:pt x="156" y="0"/>
                </a:cubicBezTo>
                <a:cubicBezTo>
                  <a:pt x="609" y="0"/>
                  <a:pt x="609" y="0"/>
                  <a:pt x="609" y="0"/>
                </a:cubicBezTo>
                <a:cubicBezTo>
                  <a:pt x="694" y="0"/>
                  <a:pt x="764" y="70"/>
                  <a:pt x="764" y="156"/>
                </a:cubicBezTo>
                <a:cubicBezTo>
                  <a:pt x="764" y="502"/>
                  <a:pt x="764" y="502"/>
                  <a:pt x="764" y="502"/>
                </a:cubicBezTo>
                <a:cubicBezTo>
                  <a:pt x="963" y="466"/>
                  <a:pt x="963" y="466"/>
                  <a:pt x="963" y="466"/>
                </a:cubicBezTo>
                <a:cubicBezTo>
                  <a:pt x="764" y="612"/>
                  <a:pt x="764" y="612"/>
                  <a:pt x="764" y="612"/>
                </a:cubicBezTo>
                <a:cubicBezTo>
                  <a:pt x="762" y="696"/>
                  <a:pt x="693" y="764"/>
                  <a:pt x="609" y="764"/>
                </a:cubicBezTo>
                <a:cubicBezTo>
                  <a:pt x="156" y="764"/>
                  <a:pt x="156" y="764"/>
                  <a:pt x="156" y="764"/>
                </a:cubicBezTo>
                <a:cubicBezTo>
                  <a:pt x="70" y="764"/>
                  <a:pt x="0" y="694"/>
                  <a:pt x="0" y="609"/>
                </a:cubicBezTo>
                <a:close/>
              </a:path>
            </a:pathLst>
          </a:custGeom>
          <a:noFill/>
          <a:ln w="28" cap="flat">
            <a:solidFill>
              <a:schemeClr val="accent3"/>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1" name="Freeform 5"/>
          <p:cNvSpPr>
            <a:spLocks/>
          </p:cNvSpPr>
          <p:nvPr/>
        </p:nvSpPr>
        <p:spPr bwMode="auto">
          <a:xfrm rot="16200000">
            <a:off x="3808948" y="4594662"/>
            <a:ext cx="1603099" cy="1274887"/>
          </a:xfrm>
          <a:custGeom>
            <a:avLst/>
            <a:gdLst>
              <a:gd name="T0" fmla="*/ 0 w 963"/>
              <a:gd name="T1" fmla="*/ 609 h 764"/>
              <a:gd name="T2" fmla="*/ 0 w 963"/>
              <a:gd name="T3" fmla="*/ 156 h 764"/>
              <a:gd name="T4" fmla="*/ 156 w 963"/>
              <a:gd name="T5" fmla="*/ 0 h 764"/>
              <a:gd name="T6" fmla="*/ 609 w 963"/>
              <a:gd name="T7" fmla="*/ 0 h 764"/>
              <a:gd name="T8" fmla="*/ 764 w 963"/>
              <a:gd name="T9" fmla="*/ 156 h 764"/>
              <a:gd name="T10" fmla="*/ 764 w 963"/>
              <a:gd name="T11" fmla="*/ 502 h 764"/>
              <a:gd name="T12" fmla="*/ 963 w 963"/>
              <a:gd name="T13" fmla="*/ 466 h 764"/>
              <a:gd name="T14" fmla="*/ 764 w 963"/>
              <a:gd name="T15" fmla="*/ 612 h 764"/>
              <a:gd name="T16" fmla="*/ 609 w 963"/>
              <a:gd name="T17" fmla="*/ 764 h 764"/>
              <a:gd name="T18" fmla="*/ 156 w 963"/>
              <a:gd name="T19" fmla="*/ 764 h 764"/>
              <a:gd name="T20" fmla="*/ 0 w 963"/>
              <a:gd name="T21" fmla="*/ 609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3" h="764">
                <a:moveTo>
                  <a:pt x="0" y="609"/>
                </a:moveTo>
                <a:cubicBezTo>
                  <a:pt x="0" y="156"/>
                  <a:pt x="0" y="156"/>
                  <a:pt x="0" y="156"/>
                </a:cubicBezTo>
                <a:cubicBezTo>
                  <a:pt x="0" y="70"/>
                  <a:pt x="70" y="0"/>
                  <a:pt x="156" y="0"/>
                </a:cubicBezTo>
                <a:cubicBezTo>
                  <a:pt x="609" y="0"/>
                  <a:pt x="609" y="0"/>
                  <a:pt x="609" y="0"/>
                </a:cubicBezTo>
                <a:cubicBezTo>
                  <a:pt x="694" y="0"/>
                  <a:pt x="764" y="70"/>
                  <a:pt x="764" y="156"/>
                </a:cubicBezTo>
                <a:cubicBezTo>
                  <a:pt x="764" y="502"/>
                  <a:pt x="764" y="502"/>
                  <a:pt x="764" y="502"/>
                </a:cubicBezTo>
                <a:cubicBezTo>
                  <a:pt x="963" y="466"/>
                  <a:pt x="963" y="466"/>
                  <a:pt x="963" y="466"/>
                </a:cubicBezTo>
                <a:cubicBezTo>
                  <a:pt x="764" y="612"/>
                  <a:pt x="764" y="612"/>
                  <a:pt x="764" y="612"/>
                </a:cubicBezTo>
                <a:cubicBezTo>
                  <a:pt x="762" y="696"/>
                  <a:pt x="693" y="764"/>
                  <a:pt x="609" y="764"/>
                </a:cubicBezTo>
                <a:cubicBezTo>
                  <a:pt x="156" y="764"/>
                  <a:pt x="156" y="764"/>
                  <a:pt x="156" y="764"/>
                </a:cubicBezTo>
                <a:cubicBezTo>
                  <a:pt x="70" y="764"/>
                  <a:pt x="0" y="694"/>
                  <a:pt x="0" y="609"/>
                </a:cubicBezTo>
                <a:close/>
              </a:path>
            </a:pathLst>
          </a:custGeom>
          <a:noFill/>
          <a:ln w="28" cap="flat">
            <a:solidFill>
              <a:schemeClr val="accent4"/>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2" name="Freeform 5"/>
          <p:cNvSpPr>
            <a:spLocks/>
          </p:cNvSpPr>
          <p:nvPr/>
        </p:nvSpPr>
        <p:spPr bwMode="auto">
          <a:xfrm rot="5400000">
            <a:off x="3808948" y="2050113"/>
            <a:ext cx="1603099" cy="1274887"/>
          </a:xfrm>
          <a:custGeom>
            <a:avLst/>
            <a:gdLst>
              <a:gd name="T0" fmla="*/ 0 w 963"/>
              <a:gd name="T1" fmla="*/ 609 h 764"/>
              <a:gd name="T2" fmla="*/ 0 w 963"/>
              <a:gd name="T3" fmla="*/ 156 h 764"/>
              <a:gd name="T4" fmla="*/ 156 w 963"/>
              <a:gd name="T5" fmla="*/ 0 h 764"/>
              <a:gd name="T6" fmla="*/ 609 w 963"/>
              <a:gd name="T7" fmla="*/ 0 h 764"/>
              <a:gd name="T8" fmla="*/ 764 w 963"/>
              <a:gd name="T9" fmla="*/ 156 h 764"/>
              <a:gd name="T10" fmla="*/ 764 w 963"/>
              <a:gd name="T11" fmla="*/ 502 h 764"/>
              <a:gd name="T12" fmla="*/ 963 w 963"/>
              <a:gd name="T13" fmla="*/ 466 h 764"/>
              <a:gd name="T14" fmla="*/ 764 w 963"/>
              <a:gd name="T15" fmla="*/ 612 h 764"/>
              <a:gd name="T16" fmla="*/ 609 w 963"/>
              <a:gd name="T17" fmla="*/ 764 h 764"/>
              <a:gd name="T18" fmla="*/ 156 w 963"/>
              <a:gd name="T19" fmla="*/ 764 h 764"/>
              <a:gd name="T20" fmla="*/ 0 w 963"/>
              <a:gd name="T21" fmla="*/ 609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63" h="764">
                <a:moveTo>
                  <a:pt x="0" y="609"/>
                </a:moveTo>
                <a:cubicBezTo>
                  <a:pt x="0" y="156"/>
                  <a:pt x="0" y="156"/>
                  <a:pt x="0" y="156"/>
                </a:cubicBezTo>
                <a:cubicBezTo>
                  <a:pt x="0" y="70"/>
                  <a:pt x="70" y="0"/>
                  <a:pt x="156" y="0"/>
                </a:cubicBezTo>
                <a:cubicBezTo>
                  <a:pt x="609" y="0"/>
                  <a:pt x="609" y="0"/>
                  <a:pt x="609" y="0"/>
                </a:cubicBezTo>
                <a:cubicBezTo>
                  <a:pt x="694" y="0"/>
                  <a:pt x="764" y="70"/>
                  <a:pt x="764" y="156"/>
                </a:cubicBezTo>
                <a:cubicBezTo>
                  <a:pt x="764" y="502"/>
                  <a:pt x="764" y="502"/>
                  <a:pt x="764" y="502"/>
                </a:cubicBezTo>
                <a:cubicBezTo>
                  <a:pt x="963" y="466"/>
                  <a:pt x="963" y="466"/>
                  <a:pt x="963" y="466"/>
                </a:cubicBezTo>
                <a:cubicBezTo>
                  <a:pt x="764" y="612"/>
                  <a:pt x="764" y="612"/>
                  <a:pt x="764" y="612"/>
                </a:cubicBezTo>
                <a:cubicBezTo>
                  <a:pt x="762" y="696"/>
                  <a:pt x="693" y="764"/>
                  <a:pt x="609" y="764"/>
                </a:cubicBezTo>
                <a:cubicBezTo>
                  <a:pt x="156" y="764"/>
                  <a:pt x="156" y="764"/>
                  <a:pt x="156" y="764"/>
                </a:cubicBezTo>
                <a:cubicBezTo>
                  <a:pt x="70" y="764"/>
                  <a:pt x="0" y="694"/>
                  <a:pt x="0" y="609"/>
                </a:cubicBezTo>
                <a:close/>
              </a:path>
            </a:pathLst>
          </a:custGeom>
          <a:noFill/>
          <a:ln w="28" cap="flat">
            <a:solidFill>
              <a:schemeClr val="accent2"/>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23" name="TextBox 222"/>
          <p:cNvSpPr txBox="1"/>
          <p:nvPr/>
        </p:nvSpPr>
        <p:spPr>
          <a:xfrm>
            <a:off x="2229423" y="3805332"/>
            <a:ext cx="1123949" cy="630942"/>
          </a:xfrm>
          <a:prstGeom prst="rect">
            <a:avLst/>
          </a:prstGeom>
          <a:noFill/>
        </p:spPr>
        <p:txBody>
          <a:bodyPr wrap="square" rtlCol="0">
            <a:spAutoFit/>
          </a:bodyPr>
          <a:lstStyle/>
          <a:p>
            <a:pPr lvl="0" algn="ctr"/>
            <a:r>
              <a:rPr lang="en-US" sz="1400" b="1" dirty="0" smtClean="0">
                <a:solidFill>
                  <a:schemeClr val="accent1"/>
                </a:solidFill>
              </a:rPr>
              <a:t>Sample Text</a:t>
            </a:r>
          </a:p>
          <a:p>
            <a:pPr lvl="0" algn="ctr"/>
            <a:r>
              <a:rPr lang="en-US" sz="1050" dirty="0" smtClean="0">
                <a:solidFill>
                  <a:schemeClr val="tx1">
                    <a:lumMod val="50000"/>
                    <a:lumOff val="50000"/>
                  </a:schemeClr>
                </a:solidFill>
              </a:rPr>
              <a:t>There are many variations .</a:t>
            </a:r>
          </a:p>
        </p:txBody>
      </p:sp>
      <p:sp>
        <p:nvSpPr>
          <p:cNvPr id="224" name="Freeform 147"/>
          <p:cNvSpPr>
            <a:spLocks noChangeAspect="1" noEditPoints="1"/>
          </p:cNvSpPr>
          <p:nvPr/>
        </p:nvSpPr>
        <p:spPr bwMode="auto">
          <a:xfrm>
            <a:off x="2660341" y="3445156"/>
            <a:ext cx="262104" cy="372595"/>
          </a:xfrm>
          <a:custGeom>
            <a:avLst/>
            <a:gdLst/>
            <a:ahLst/>
            <a:cxnLst>
              <a:cxn ang="0">
                <a:pos x="44" y="47"/>
              </a:cxn>
              <a:cxn ang="0">
                <a:pos x="27" y="47"/>
              </a:cxn>
              <a:cxn ang="0">
                <a:pos x="25" y="66"/>
              </a:cxn>
              <a:cxn ang="0">
                <a:pos x="24" y="67"/>
              </a:cxn>
              <a:cxn ang="0">
                <a:pos x="24" y="67"/>
              </a:cxn>
              <a:cxn ang="0">
                <a:pos x="22" y="66"/>
              </a:cxn>
              <a:cxn ang="0">
                <a:pos x="19" y="47"/>
              </a:cxn>
              <a:cxn ang="0">
                <a:pos x="3" y="47"/>
              </a:cxn>
              <a:cxn ang="0">
                <a:pos x="0" y="44"/>
              </a:cxn>
              <a:cxn ang="0">
                <a:pos x="11" y="31"/>
              </a:cxn>
              <a:cxn ang="0">
                <a:pos x="11" y="11"/>
              </a:cxn>
              <a:cxn ang="0">
                <a:pos x="6" y="6"/>
              </a:cxn>
              <a:cxn ang="0">
                <a:pos x="11" y="0"/>
              </a:cxn>
              <a:cxn ang="0">
                <a:pos x="36" y="0"/>
              </a:cxn>
              <a:cxn ang="0">
                <a:pos x="42" y="6"/>
              </a:cxn>
              <a:cxn ang="0">
                <a:pos x="36" y="11"/>
              </a:cxn>
              <a:cxn ang="0">
                <a:pos x="36" y="31"/>
              </a:cxn>
              <a:cxn ang="0">
                <a:pos x="47" y="44"/>
              </a:cxn>
              <a:cxn ang="0">
                <a:pos x="44" y="47"/>
              </a:cxn>
              <a:cxn ang="0">
                <a:pos x="20" y="12"/>
              </a:cxn>
              <a:cxn ang="0">
                <a:pos x="18" y="11"/>
              </a:cxn>
              <a:cxn ang="0">
                <a:pos x="17" y="12"/>
              </a:cxn>
              <a:cxn ang="0">
                <a:pos x="17" y="30"/>
              </a:cxn>
              <a:cxn ang="0">
                <a:pos x="18" y="31"/>
              </a:cxn>
              <a:cxn ang="0">
                <a:pos x="20" y="30"/>
              </a:cxn>
              <a:cxn ang="0">
                <a:pos x="20" y="12"/>
              </a:cxn>
            </a:cxnLst>
            <a:rect l="0" t="0" r="r" b="b"/>
            <a:pathLst>
              <a:path w="47" h="67">
                <a:moveTo>
                  <a:pt x="44" y="47"/>
                </a:moveTo>
                <a:cubicBezTo>
                  <a:pt x="27" y="47"/>
                  <a:pt x="27" y="47"/>
                  <a:pt x="27" y="47"/>
                </a:cubicBezTo>
                <a:cubicBezTo>
                  <a:pt x="25" y="66"/>
                  <a:pt x="25" y="66"/>
                  <a:pt x="25" y="66"/>
                </a:cubicBezTo>
                <a:cubicBezTo>
                  <a:pt x="25" y="67"/>
                  <a:pt x="24" y="67"/>
                  <a:pt x="24" y="67"/>
                </a:cubicBezTo>
                <a:cubicBezTo>
                  <a:pt x="24" y="67"/>
                  <a:pt x="24" y="67"/>
                  <a:pt x="24" y="67"/>
                </a:cubicBezTo>
                <a:cubicBezTo>
                  <a:pt x="23" y="67"/>
                  <a:pt x="22" y="67"/>
                  <a:pt x="22" y="66"/>
                </a:cubicBezTo>
                <a:cubicBezTo>
                  <a:pt x="19" y="47"/>
                  <a:pt x="19" y="47"/>
                  <a:pt x="19" y="47"/>
                </a:cubicBezTo>
                <a:cubicBezTo>
                  <a:pt x="3" y="47"/>
                  <a:pt x="3" y="47"/>
                  <a:pt x="3" y="47"/>
                </a:cubicBezTo>
                <a:cubicBezTo>
                  <a:pt x="2" y="47"/>
                  <a:pt x="0" y="46"/>
                  <a:pt x="0" y="44"/>
                </a:cubicBezTo>
                <a:cubicBezTo>
                  <a:pt x="0" y="38"/>
                  <a:pt x="5" y="31"/>
                  <a:pt x="11" y="31"/>
                </a:cubicBezTo>
                <a:cubicBezTo>
                  <a:pt x="11" y="11"/>
                  <a:pt x="11" y="11"/>
                  <a:pt x="11" y="11"/>
                </a:cubicBezTo>
                <a:cubicBezTo>
                  <a:pt x="8" y="11"/>
                  <a:pt x="6" y="8"/>
                  <a:pt x="6" y="6"/>
                </a:cubicBezTo>
                <a:cubicBezTo>
                  <a:pt x="6" y="3"/>
                  <a:pt x="8" y="0"/>
                  <a:pt x="11" y="0"/>
                </a:cubicBezTo>
                <a:cubicBezTo>
                  <a:pt x="36" y="0"/>
                  <a:pt x="36" y="0"/>
                  <a:pt x="36" y="0"/>
                </a:cubicBezTo>
                <a:cubicBezTo>
                  <a:pt x="39" y="0"/>
                  <a:pt x="42" y="3"/>
                  <a:pt x="42" y="6"/>
                </a:cubicBezTo>
                <a:cubicBezTo>
                  <a:pt x="42" y="8"/>
                  <a:pt x="39" y="11"/>
                  <a:pt x="36" y="11"/>
                </a:cubicBezTo>
                <a:cubicBezTo>
                  <a:pt x="36" y="31"/>
                  <a:pt x="36" y="31"/>
                  <a:pt x="36" y="31"/>
                </a:cubicBezTo>
                <a:cubicBezTo>
                  <a:pt x="42" y="31"/>
                  <a:pt x="47" y="38"/>
                  <a:pt x="47" y="44"/>
                </a:cubicBezTo>
                <a:cubicBezTo>
                  <a:pt x="47" y="46"/>
                  <a:pt x="46" y="47"/>
                  <a:pt x="44" y="47"/>
                </a:cubicBezTo>
                <a:close/>
                <a:moveTo>
                  <a:pt x="20" y="12"/>
                </a:moveTo>
                <a:cubicBezTo>
                  <a:pt x="20" y="11"/>
                  <a:pt x="19" y="11"/>
                  <a:pt x="18" y="11"/>
                </a:cubicBezTo>
                <a:cubicBezTo>
                  <a:pt x="18" y="11"/>
                  <a:pt x="17" y="11"/>
                  <a:pt x="17" y="12"/>
                </a:cubicBezTo>
                <a:cubicBezTo>
                  <a:pt x="17" y="30"/>
                  <a:pt x="17" y="30"/>
                  <a:pt x="17" y="30"/>
                </a:cubicBezTo>
                <a:cubicBezTo>
                  <a:pt x="17" y="31"/>
                  <a:pt x="18" y="31"/>
                  <a:pt x="18" y="31"/>
                </a:cubicBezTo>
                <a:cubicBezTo>
                  <a:pt x="19" y="31"/>
                  <a:pt x="20" y="31"/>
                  <a:pt x="20" y="30"/>
                </a:cubicBezTo>
                <a:lnTo>
                  <a:pt x="20" y="1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25" name="TextBox 224"/>
          <p:cNvSpPr txBox="1"/>
          <p:nvPr/>
        </p:nvSpPr>
        <p:spPr>
          <a:xfrm>
            <a:off x="4058539" y="2372083"/>
            <a:ext cx="1123949" cy="630942"/>
          </a:xfrm>
          <a:prstGeom prst="rect">
            <a:avLst/>
          </a:prstGeom>
          <a:noFill/>
        </p:spPr>
        <p:txBody>
          <a:bodyPr wrap="square" rtlCol="0">
            <a:spAutoFit/>
          </a:bodyPr>
          <a:lstStyle/>
          <a:p>
            <a:pPr lvl="0" algn="ctr"/>
            <a:r>
              <a:rPr lang="en-US" sz="1400" b="1" dirty="0" smtClean="0">
                <a:solidFill>
                  <a:schemeClr val="accent2"/>
                </a:solidFill>
              </a:rPr>
              <a:t>Sample Text</a:t>
            </a:r>
          </a:p>
          <a:p>
            <a:pPr lvl="0" algn="ctr"/>
            <a:r>
              <a:rPr lang="en-US" sz="1050" dirty="0" smtClean="0">
                <a:solidFill>
                  <a:schemeClr val="tx1">
                    <a:lumMod val="50000"/>
                    <a:lumOff val="50000"/>
                  </a:schemeClr>
                </a:solidFill>
              </a:rPr>
              <a:t>There are many variations .</a:t>
            </a:r>
          </a:p>
        </p:txBody>
      </p:sp>
      <p:sp>
        <p:nvSpPr>
          <p:cNvPr id="226" name="TextBox 225"/>
          <p:cNvSpPr txBox="1"/>
          <p:nvPr/>
        </p:nvSpPr>
        <p:spPr>
          <a:xfrm>
            <a:off x="5800729" y="3820233"/>
            <a:ext cx="1123949" cy="630942"/>
          </a:xfrm>
          <a:prstGeom prst="rect">
            <a:avLst/>
          </a:prstGeom>
          <a:noFill/>
        </p:spPr>
        <p:txBody>
          <a:bodyPr wrap="square" rtlCol="0">
            <a:spAutoFit/>
          </a:bodyPr>
          <a:lstStyle/>
          <a:p>
            <a:pPr lvl="0" algn="ctr"/>
            <a:r>
              <a:rPr lang="en-US" sz="1400" b="1" dirty="0" smtClean="0">
                <a:solidFill>
                  <a:schemeClr val="accent3"/>
                </a:solidFill>
              </a:rPr>
              <a:t>Sample Text</a:t>
            </a:r>
          </a:p>
          <a:p>
            <a:pPr lvl="0" algn="ctr"/>
            <a:r>
              <a:rPr lang="en-US" sz="1050" dirty="0" smtClean="0">
                <a:solidFill>
                  <a:schemeClr val="tx1">
                    <a:lumMod val="50000"/>
                    <a:lumOff val="50000"/>
                  </a:schemeClr>
                </a:solidFill>
              </a:rPr>
              <a:t>There are many variations .</a:t>
            </a:r>
          </a:p>
        </p:txBody>
      </p:sp>
      <p:sp>
        <p:nvSpPr>
          <p:cNvPr id="227" name="TextBox 226"/>
          <p:cNvSpPr txBox="1"/>
          <p:nvPr/>
        </p:nvSpPr>
        <p:spPr>
          <a:xfrm>
            <a:off x="4057654" y="5217843"/>
            <a:ext cx="1123949" cy="630942"/>
          </a:xfrm>
          <a:prstGeom prst="rect">
            <a:avLst/>
          </a:prstGeom>
          <a:noFill/>
        </p:spPr>
        <p:txBody>
          <a:bodyPr wrap="square" rtlCol="0">
            <a:spAutoFit/>
          </a:bodyPr>
          <a:lstStyle/>
          <a:p>
            <a:pPr lvl="0" algn="ctr"/>
            <a:r>
              <a:rPr lang="en-US" sz="1400" b="1" dirty="0" smtClean="0">
                <a:solidFill>
                  <a:schemeClr val="accent4"/>
                </a:solidFill>
              </a:rPr>
              <a:t>Sample Text</a:t>
            </a:r>
          </a:p>
          <a:p>
            <a:pPr lvl="0" algn="ctr"/>
            <a:r>
              <a:rPr lang="en-US" sz="1050" dirty="0" smtClean="0">
                <a:solidFill>
                  <a:schemeClr val="tx1">
                    <a:lumMod val="50000"/>
                    <a:lumOff val="50000"/>
                  </a:schemeClr>
                </a:solidFill>
              </a:rPr>
              <a:t>There are many variations .</a:t>
            </a:r>
          </a:p>
        </p:txBody>
      </p:sp>
      <p:sp>
        <p:nvSpPr>
          <p:cNvPr id="228" name="Freeform 57"/>
          <p:cNvSpPr>
            <a:spLocks noChangeAspect="1" noEditPoints="1"/>
          </p:cNvSpPr>
          <p:nvPr/>
        </p:nvSpPr>
        <p:spPr bwMode="auto">
          <a:xfrm>
            <a:off x="4424962" y="1996414"/>
            <a:ext cx="381000" cy="375671"/>
          </a:xfrm>
          <a:custGeom>
            <a:avLst/>
            <a:gdLst/>
            <a:ahLst/>
            <a:cxnLst>
              <a:cxn ang="0">
                <a:pos x="62" y="56"/>
              </a:cxn>
              <a:cxn ang="0">
                <a:pos x="56" y="62"/>
              </a:cxn>
              <a:cxn ang="0">
                <a:pos x="48" y="65"/>
              </a:cxn>
              <a:cxn ang="0">
                <a:pos x="40" y="62"/>
              </a:cxn>
              <a:cxn ang="0">
                <a:pos x="32" y="54"/>
              </a:cxn>
              <a:cxn ang="0">
                <a:pos x="28" y="46"/>
              </a:cxn>
              <a:cxn ang="0">
                <a:pos x="32" y="37"/>
              </a:cxn>
              <a:cxn ang="0">
                <a:pos x="28" y="34"/>
              </a:cxn>
              <a:cxn ang="0">
                <a:pos x="20" y="37"/>
              </a:cxn>
              <a:cxn ang="0">
                <a:pos x="12" y="34"/>
              </a:cxn>
              <a:cxn ang="0">
                <a:pos x="3" y="25"/>
              </a:cxn>
              <a:cxn ang="0">
                <a:pos x="0" y="17"/>
              </a:cxn>
              <a:cxn ang="0">
                <a:pos x="4" y="9"/>
              </a:cxn>
              <a:cxn ang="0">
                <a:pos x="9" y="3"/>
              </a:cxn>
              <a:cxn ang="0">
                <a:pos x="18" y="0"/>
              </a:cxn>
              <a:cxn ang="0">
                <a:pos x="26" y="3"/>
              </a:cxn>
              <a:cxn ang="0">
                <a:pos x="34" y="12"/>
              </a:cxn>
              <a:cxn ang="0">
                <a:pos x="37" y="20"/>
              </a:cxn>
              <a:cxn ang="0">
                <a:pos x="34" y="28"/>
              </a:cxn>
              <a:cxn ang="0">
                <a:pos x="37" y="32"/>
              </a:cxn>
              <a:cxn ang="0">
                <a:pos x="46" y="28"/>
              </a:cxn>
              <a:cxn ang="0">
                <a:pos x="54" y="32"/>
              </a:cxn>
              <a:cxn ang="0">
                <a:pos x="62" y="40"/>
              </a:cxn>
              <a:cxn ang="0">
                <a:pos x="66" y="48"/>
              </a:cxn>
              <a:cxn ang="0">
                <a:pos x="62" y="56"/>
              </a:cxn>
              <a:cxn ang="0">
                <a:pos x="29" y="17"/>
              </a:cxn>
              <a:cxn ang="0">
                <a:pos x="20" y="9"/>
              </a:cxn>
              <a:cxn ang="0">
                <a:pos x="18" y="8"/>
              </a:cxn>
              <a:cxn ang="0">
                <a:pos x="15" y="9"/>
              </a:cxn>
              <a:cxn ang="0">
                <a:pos x="9" y="15"/>
              </a:cxn>
              <a:cxn ang="0">
                <a:pos x="8" y="17"/>
              </a:cxn>
              <a:cxn ang="0">
                <a:pos x="9" y="20"/>
              </a:cxn>
              <a:cxn ang="0">
                <a:pos x="17" y="28"/>
              </a:cxn>
              <a:cxn ang="0">
                <a:pos x="20" y="29"/>
              </a:cxn>
              <a:cxn ang="0">
                <a:pos x="23" y="28"/>
              </a:cxn>
              <a:cxn ang="0">
                <a:pos x="20" y="24"/>
              </a:cxn>
              <a:cxn ang="0">
                <a:pos x="24" y="20"/>
              </a:cxn>
              <a:cxn ang="0">
                <a:pos x="28" y="23"/>
              </a:cxn>
              <a:cxn ang="0">
                <a:pos x="30" y="20"/>
              </a:cxn>
              <a:cxn ang="0">
                <a:pos x="29" y="17"/>
              </a:cxn>
              <a:cxn ang="0">
                <a:pos x="57" y="45"/>
              </a:cxn>
              <a:cxn ang="0">
                <a:pos x="48" y="37"/>
              </a:cxn>
              <a:cxn ang="0">
                <a:pos x="46" y="36"/>
              </a:cxn>
              <a:cxn ang="0">
                <a:pos x="43" y="37"/>
              </a:cxn>
              <a:cxn ang="0">
                <a:pos x="46" y="42"/>
              </a:cxn>
              <a:cxn ang="0">
                <a:pos x="42" y="46"/>
              </a:cxn>
              <a:cxn ang="0">
                <a:pos x="37" y="43"/>
              </a:cxn>
              <a:cxn ang="0">
                <a:pos x="36" y="46"/>
              </a:cxn>
              <a:cxn ang="0">
                <a:pos x="37" y="48"/>
              </a:cxn>
              <a:cxn ang="0">
                <a:pos x="45" y="57"/>
              </a:cxn>
              <a:cxn ang="0">
                <a:pos x="48" y="58"/>
              </a:cxn>
              <a:cxn ang="0">
                <a:pos x="51" y="57"/>
              </a:cxn>
              <a:cxn ang="0">
                <a:pos x="57" y="51"/>
              </a:cxn>
              <a:cxn ang="0">
                <a:pos x="58" y="48"/>
              </a:cxn>
              <a:cxn ang="0">
                <a:pos x="57" y="45"/>
              </a:cxn>
            </a:cxnLst>
            <a:rect l="0" t="0" r="r" b="b"/>
            <a:pathLst>
              <a:path w="66" h="65">
                <a:moveTo>
                  <a:pt x="62" y="56"/>
                </a:moveTo>
                <a:cubicBezTo>
                  <a:pt x="56" y="62"/>
                  <a:pt x="56" y="62"/>
                  <a:pt x="56" y="62"/>
                </a:cubicBezTo>
                <a:cubicBezTo>
                  <a:pt x="54" y="64"/>
                  <a:pt x="51" y="65"/>
                  <a:pt x="48" y="65"/>
                </a:cubicBezTo>
                <a:cubicBezTo>
                  <a:pt x="45" y="65"/>
                  <a:pt x="42" y="64"/>
                  <a:pt x="40" y="62"/>
                </a:cubicBezTo>
                <a:cubicBezTo>
                  <a:pt x="32" y="54"/>
                  <a:pt x="32" y="54"/>
                  <a:pt x="32" y="54"/>
                </a:cubicBezTo>
                <a:cubicBezTo>
                  <a:pt x="30" y="52"/>
                  <a:pt x="28" y="49"/>
                  <a:pt x="28" y="46"/>
                </a:cubicBezTo>
                <a:cubicBezTo>
                  <a:pt x="28" y="42"/>
                  <a:pt x="30" y="39"/>
                  <a:pt x="32" y="37"/>
                </a:cubicBezTo>
                <a:cubicBezTo>
                  <a:pt x="28" y="34"/>
                  <a:pt x="28" y="34"/>
                  <a:pt x="28" y="34"/>
                </a:cubicBezTo>
                <a:cubicBezTo>
                  <a:pt x="26" y="36"/>
                  <a:pt x="23" y="37"/>
                  <a:pt x="20" y="37"/>
                </a:cubicBezTo>
                <a:cubicBezTo>
                  <a:pt x="17" y="37"/>
                  <a:pt x="14" y="36"/>
                  <a:pt x="12" y="34"/>
                </a:cubicBezTo>
                <a:cubicBezTo>
                  <a:pt x="3" y="25"/>
                  <a:pt x="3" y="25"/>
                  <a:pt x="3" y="25"/>
                </a:cubicBezTo>
                <a:cubicBezTo>
                  <a:pt x="1" y="23"/>
                  <a:pt x="0" y="20"/>
                  <a:pt x="0" y="17"/>
                </a:cubicBezTo>
                <a:cubicBezTo>
                  <a:pt x="0" y="14"/>
                  <a:pt x="1" y="11"/>
                  <a:pt x="4" y="9"/>
                </a:cubicBezTo>
                <a:cubicBezTo>
                  <a:pt x="9" y="3"/>
                  <a:pt x="9" y="3"/>
                  <a:pt x="9" y="3"/>
                </a:cubicBezTo>
                <a:cubicBezTo>
                  <a:pt x="12" y="1"/>
                  <a:pt x="15" y="0"/>
                  <a:pt x="18" y="0"/>
                </a:cubicBezTo>
                <a:cubicBezTo>
                  <a:pt x="21" y="0"/>
                  <a:pt x="24" y="1"/>
                  <a:pt x="26" y="3"/>
                </a:cubicBezTo>
                <a:cubicBezTo>
                  <a:pt x="34" y="12"/>
                  <a:pt x="34" y="12"/>
                  <a:pt x="34" y="12"/>
                </a:cubicBezTo>
                <a:cubicBezTo>
                  <a:pt x="36" y="14"/>
                  <a:pt x="37" y="17"/>
                  <a:pt x="37" y="20"/>
                </a:cubicBezTo>
                <a:cubicBezTo>
                  <a:pt x="37" y="23"/>
                  <a:pt x="36" y="26"/>
                  <a:pt x="34" y="28"/>
                </a:cubicBezTo>
                <a:cubicBezTo>
                  <a:pt x="37" y="32"/>
                  <a:pt x="37" y="32"/>
                  <a:pt x="37" y="32"/>
                </a:cubicBezTo>
                <a:cubicBezTo>
                  <a:pt x="40" y="30"/>
                  <a:pt x="43" y="28"/>
                  <a:pt x="46" y="28"/>
                </a:cubicBezTo>
                <a:cubicBezTo>
                  <a:pt x="49" y="28"/>
                  <a:pt x="52" y="29"/>
                  <a:pt x="54" y="32"/>
                </a:cubicBezTo>
                <a:cubicBezTo>
                  <a:pt x="62" y="40"/>
                  <a:pt x="62" y="40"/>
                  <a:pt x="62" y="40"/>
                </a:cubicBezTo>
                <a:cubicBezTo>
                  <a:pt x="64" y="42"/>
                  <a:pt x="66" y="45"/>
                  <a:pt x="66" y="48"/>
                </a:cubicBezTo>
                <a:cubicBezTo>
                  <a:pt x="66" y="51"/>
                  <a:pt x="64" y="54"/>
                  <a:pt x="62" y="56"/>
                </a:cubicBezTo>
                <a:close/>
                <a:moveTo>
                  <a:pt x="29" y="17"/>
                </a:moveTo>
                <a:cubicBezTo>
                  <a:pt x="20" y="9"/>
                  <a:pt x="20" y="9"/>
                  <a:pt x="20" y="9"/>
                </a:cubicBezTo>
                <a:cubicBezTo>
                  <a:pt x="20" y="8"/>
                  <a:pt x="19" y="8"/>
                  <a:pt x="18" y="8"/>
                </a:cubicBezTo>
                <a:cubicBezTo>
                  <a:pt x="17" y="8"/>
                  <a:pt x="16" y="8"/>
                  <a:pt x="15" y="9"/>
                </a:cubicBezTo>
                <a:cubicBezTo>
                  <a:pt x="9" y="15"/>
                  <a:pt x="9" y="15"/>
                  <a:pt x="9" y="15"/>
                </a:cubicBezTo>
                <a:cubicBezTo>
                  <a:pt x="8" y="15"/>
                  <a:pt x="8" y="16"/>
                  <a:pt x="8" y="17"/>
                </a:cubicBezTo>
                <a:cubicBezTo>
                  <a:pt x="8" y="18"/>
                  <a:pt x="8" y="19"/>
                  <a:pt x="9" y="20"/>
                </a:cubicBezTo>
                <a:cubicBezTo>
                  <a:pt x="17" y="28"/>
                  <a:pt x="17" y="28"/>
                  <a:pt x="17" y="28"/>
                </a:cubicBezTo>
                <a:cubicBezTo>
                  <a:pt x="18" y="29"/>
                  <a:pt x="19" y="29"/>
                  <a:pt x="20" y="29"/>
                </a:cubicBezTo>
                <a:cubicBezTo>
                  <a:pt x="21" y="29"/>
                  <a:pt x="22" y="29"/>
                  <a:pt x="23" y="28"/>
                </a:cubicBezTo>
                <a:cubicBezTo>
                  <a:pt x="22" y="27"/>
                  <a:pt x="20" y="26"/>
                  <a:pt x="20" y="24"/>
                </a:cubicBezTo>
                <a:cubicBezTo>
                  <a:pt x="20" y="22"/>
                  <a:pt x="22" y="20"/>
                  <a:pt x="24" y="20"/>
                </a:cubicBezTo>
                <a:cubicBezTo>
                  <a:pt x="26" y="20"/>
                  <a:pt x="27" y="21"/>
                  <a:pt x="28" y="23"/>
                </a:cubicBezTo>
                <a:cubicBezTo>
                  <a:pt x="29" y="22"/>
                  <a:pt x="30" y="21"/>
                  <a:pt x="30" y="20"/>
                </a:cubicBezTo>
                <a:cubicBezTo>
                  <a:pt x="30" y="19"/>
                  <a:pt x="29" y="18"/>
                  <a:pt x="29" y="17"/>
                </a:cubicBezTo>
                <a:close/>
                <a:moveTo>
                  <a:pt x="57" y="45"/>
                </a:moveTo>
                <a:cubicBezTo>
                  <a:pt x="48" y="37"/>
                  <a:pt x="48" y="37"/>
                  <a:pt x="48" y="37"/>
                </a:cubicBezTo>
                <a:cubicBezTo>
                  <a:pt x="48" y="36"/>
                  <a:pt x="47" y="36"/>
                  <a:pt x="46" y="36"/>
                </a:cubicBezTo>
                <a:cubicBezTo>
                  <a:pt x="45" y="36"/>
                  <a:pt x="44" y="36"/>
                  <a:pt x="43" y="37"/>
                </a:cubicBezTo>
                <a:cubicBezTo>
                  <a:pt x="44" y="39"/>
                  <a:pt x="46" y="40"/>
                  <a:pt x="46" y="42"/>
                </a:cubicBezTo>
                <a:cubicBezTo>
                  <a:pt x="46" y="44"/>
                  <a:pt x="44" y="46"/>
                  <a:pt x="42" y="46"/>
                </a:cubicBezTo>
                <a:cubicBezTo>
                  <a:pt x="40" y="46"/>
                  <a:pt x="39" y="44"/>
                  <a:pt x="37" y="43"/>
                </a:cubicBezTo>
                <a:cubicBezTo>
                  <a:pt x="37" y="43"/>
                  <a:pt x="36" y="44"/>
                  <a:pt x="36" y="46"/>
                </a:cubicBezTo>
                <a:cubicBezTo>
                  <a:pt x="36" y="47"/>
                  <a:pt x="36" y="48"/>
                  <a:pt x="37" y="48"/>
                </a:cubicBezTo>
                <a:cubicBezTo>
                  <a:pt x="45" y="57"/>
                  <a:pt x="45" y="57"/>
                  <a:pt x="45" y="57"/>
                </a:cubicBezTo>
                <a:cubicBezTo>
                  <a:pt x="46" y="57"/>
                  <a:pt x="47" y="58"/>
                  <a:pt x="48" y="58"/>
                </a:cubicBezTo>
                <a:cubicBezTo>
                  <a:pt x="49" y="58"/>
                  <a:pt x="50" y="57"/>
                  <a:pt x="51" y="57"/>
                </a:cubicBezTo>
                <a:cubicBezTo>
                  <a:pt x="57" y="51"/>
                  <a:pt x="57" y="51"/>
                  <a:pt x="57" y="51"/>
                </a:cubicBezTo>
                <a:cubicBezTo>
                  <a:pt x="58" y="50"/>
                  <a:pt x="58" y="49"/>
                  <a:pt x="58" y="48"/>
                </a:cubicBezTo>
                <a:cubicBezTo>
                  <a:pt x="58" y="47"/>
                  <a:pt x="58" y="46"/>
                  <a:pt x="57" y="4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9" name="Freeform 127"/>
          <p:cNvSpPr>
            <a:spLocks noChangeAspect="1"/>
          </p:cNvSpPr>
          <p:nvPr/>
        </p:nvSpPr>
        <p:spPr bwMode="auto">
          <a:xfrm>
            <a:off x="6179901" y="3438757"/>
            <a:ext cx="365603" cy="402845"/>
          </a:xfrm>
          <a:custGeom>
            <a:avLst/>
            <a:gdLst/>
            <a:ahLst/>
            <a:cxnLst>
              <a:cxn ang="0">
                <a:pos x="40" y="55"/>
              </a:cxn>
              <a:cxn ang="0">
                <a:pos x="32" y="51"/>
              </a:cxn>
              <a:cxn ang="0">
                <a:pos x="4" y="24"/>
              </a:cxn>
              <a:cxn ang="0">
                <a:pos x="0" y="14"/>
              </a:cxn>
              <a:cxn ang="0">
                <a:pos x="13" y="0"/>
              </a:cxn>
              <a:cxn ang="0">
                <a:pos x="23" y="5"/>
              </a:cxn>
              <a:cxn ang="0">
                <a:pos x="45" y="26"/>
              </a:cxn>
              <a:cxn ang="0">
                <a:pos x="45" y="27"/>
              </a:cxn>
              <a:cxn ang="0">
                <a:pos x="42" y="30"/>
              </a:cxn>
              <a:cxn ang="0">
                <a:pos x="42" y="29"/>
              </a:cxn>
              <a:cxn ang="0">
                <a:pos x="20" y="8"/>
              </a:cxn>
              <a:cxn ang="0">
                <a:pos x="13" y="5"/>
              </a:cxn>
              <a:cxn ang="0">
                <a:pos x="4" y="14"/>
              </a:cxn>
              <a:cxn ang="0">
                <a:pos x="7" y="21"/>
              </a:cxn>
              <a:cxn ang="0">
                <a:pos x="35" y="48"/>
              </a:cxn>
              <a:cxn ang="0">
                <a:pos x="40" y="50"/>
              </a:cxn>
              <a:cxn ang="0">
                <a:pos x="45" y="45"/>
              </a:cxn>
              <a:cxn ang="0">
                <a:pos x="43" y="40"/>
              </a:cxn>
              <a:cxn ang="0">
                <a:pos x="22" y="19"/>
              </a:cxn>
              <a:cxn ang="0">
                <a:pos x="20" y="18"/>
              </a:cxn>
              <a:cxn ang="0">
                <a:pos x="18" y="21"/>
              </a:cxn>
              <a:cxn ang="0">
                <a:pos x="19" y="23"/>
              </a:cxn>
              <a:cxn ang="0">
                <a:pos x="33" y="38"/>
              </a:cxn>
              <a:cxn ang="0">
                <a:pos x="34" y="38"/>
              </a:cxn>
              <a:cxn ang="0">
                <a:pos x="31" y="41"/>
              </a:cxn>
              <a:cxn ang="0">
                <a:pos x="30" y="41"/>
              </a:cxn>
              <a:cxn ang="0">
                <a:pos x="16" y="26"/>
              </a:cxn>
              <a:cxn ang="0">
                <a:pos x="13" y="21"/>
              </a:cxn>
              <a:cxn ang="0">
                <a:pos x="20" y="14"/>
              </a:cxn>
              <a:cxn ang="0">
                <a:pos x="26" y="16"/>
              </a:cxn>
              <a:cxn ang="0">
                <a:pos x="46" y="37"/>
              </a:cxn>
              <a:cxn ang="0">
                <a:pos x="50" y="45"/>
              </a:cxn>
              <a:cxn ang="0">
                <a:pos x="40" y="55"/>
              </a:cxn>
            </a:cxnLst>
            <a:rect l="0" t="0" r="r" b="b"/>
            <a:pathLst>
              <a:path w="50" h="55">
                <a:moveTo>
                  <a:pt x="40" y="55"/>
                </a:moveTo>
                <a:cubicBezTo>
                  <a:pt x="37" y="55"/>
                  <a:pt x="34" y="54"/>
                  <a:pt x="32" y="51"/>
                </a:cubicBezTo>
                <a:cubicBezTo>
                  <a:pt x="4" y="24"/>
                  <a:pt x="4" y="24"/>
                  <a:pt x="4" y="24"/>
                </a:cubicBezTo>
                <a:cubicBezTo>
                  <a:pt x="1" y="21"/>
                  <a:pt x="0" y="18"/>
                  <a:pt x="0" y="14"/>
                </a:cubicBezTo>
                <a:cubicBezTo>
                  <a:pt x="0" y="7"/>
                  <a:pt x="6" y="0"/>
                  <a:pt x="13" y="0"/>
                </a:cubicBezTo>
                <a:cubicBezTo>
                  <a:pt x="17" y="0"/>
                  <a:pt x="21" y="2"/>
                  <a:pt x="23" y="5"/>
                </a:cubicBezTo>
                <a:cubicBezTo>
                  <a:pt x="45" y="26"/>
                  <a:pt x="45" y="26"/>
                  <a:pt x="45" y="26"/>
                </a:cubicBezTo>
                <a:cubicBezTo>
                  <a:pt x="45" y="26"/>
                  <a:pt x="45" y="27"/>
                  <a:pt x="45" y="27"/>
                </a:cubicBezTo>
                <a:cubicBezTo>
                  <a:pt x="45" y="28"/>
                  <a:pt x="43" y="30"/>
                  <a:pt x="42" y="30"/>
                </a:cubicBezTo>
                <a:cubicBezTo>
                  <a:pt x="42" y="30"/>
                  <a:pt x="42" y="30"/>
                  <a:pt x="42" y="29"/>
                </a:cubicBezTo>
                <a:cubicBezTo>
                  <a:pt x="20" y="8"/>
                  <a:pt x="20" y="8"/>
                  <a:pt x="20" y="8"/>
                </a:cubicBezTo>
                <a:cubicBezTo>
                  <a:pt x="18" y="6"/>
                  <a:pt x="16" y="5"/>
                  <a:pt x="13" y="5"/>
                </a:cubicBezTo>
                <a:cubicBezTo>
                  <a:pt x="8" y="5"/>
                  <a:pt x="4" y="9"/>
                  <a:pt x="4" y="14"/>
                </a:cubicBezTo>
                <a:cubicBezTo>
                  <a:pt x="4" y="16"/>
                  <a:pt x="5" y="19"/>
                  <a:pt x="7" y="21"/>
                </a:cubicBezTo>
                <a:cubicBezTo>
                  <a:pt x="35" y="48"/>
                  <a:pt x="35" y="48"/>
                  <a:pt x="35" y="48"/>
                </a:cubicBezTo>
                <a:cubicBezTo>
                  <a:pt x="36" y="50"/>
                  <a:pt x="38" y="50"/>
                  <a:pt x="40" y="50"/>
                </a:cubicBezTo>
                <a:cubicBezTo>
                  <a:pt x="43" y="50"/>
                  <a:pt x="45" y="48"/>
                  <a:pt x="45" y="45"/>
                </a:cubicBezTo>
                <a:cubicBezTo>
                  <a:pt x="45" y="43"/>
                  <a:pt x="44" y="41"/>
                  <a:pt x="43" y="40"/>
                </a:cubicBezTo>
                <a:cubicBezTo>
                  <a:pt x="22" y="19"/>
                  <a:pt x="22" y="19"/>
                  <a:pt x="22" y="19"/>
                </a:cubicBezTo>
                <a:cubicBezTo>
                  <a:pt x="22" y="19"/>
                  <a:pt x="21" y="18"/>
                  <a:pt x="20" y="18"/>
                </a:cubicBezTo>
                <a:cubicBezTo>
                  <a:pt x="19" y="18"/>
                  <a:pt x="18" y="19"/>
                  <a:pt x="18" y="21"/>
                </a:cubicBezTo>
                <a:cubicBezTo>
                  <a:pt x="18" y="22"/>
                  <a:pt x="18" y="22"/>
                  <a:pt x="19" y="23"/>
                </a:cubicBezTo>
                <a:cubicBezTo>
                  <a:pt x="33" y="38"/>
                  <a:pt x="33" y="38"/>
                  <a:pt x="33" y="38"/>
                </a:cubicBezTo>
                <a:cubicBezTo>
                  <a:pt x="34" y="38"/>
                  <a:pt x="34" y="38"/>
                  <a:pt x="34" y="38"/>
                </a:cubicBezTo>
                <a:cubicBezTo>
                  <a:pt x="34" y="39"/>
                  <a:pt x="32" y="41"/>
                  <a:pt x="31" y="41"/>
                </a:cubicBezTo>
                <a:cubicBezTo>
                  <a:pt x="31" y="41"/>
                  <a:pt x="30" y="41"/>
                  <a:pt x="30" y="41"/>
                </a:cubicBezTo>
                <a:cubicBezTo>
                  <a:pt x="16" y="26"/>
                  <a:pt x="16" y="26"/>
                  <a:pt x="16" y="26"/>
                </a:cubicBezTo>
                <a:cubicBezTo>
                  <a:pt x="14" y="25"/>
                  <a:pt x="13" y="23"/>
                  <a:pt x="13" y="21"/>
                </a:cubicBezTo>
                <a:cubicBezTo>
                  <a:pt x="13" y="17"/>
                  <a:pt x="16" y="14"/>
                  <a:pt x="20" y="14"/>
                </a:cubicBezTo>
                <a:cubicBezTo>
                  <a:pt x="22" y="14"/>
                  <a:pt x="24" y="15"/>
                  <a:pt x="26" y="16"/>
                </a:cubicBezTo>
                <a:cubicBezTo>
                  <a:pt x="46" y="37"/>
                  <a:pt x="46" y="37"/>
                  <a:pt x="46" y="37"/>
                </a:cubicBezTo>
                <a:cubicBezTo>
                  <a:pt x="49" y="39"/>
                  <a:pt x="50" y="42"/>
                  <a:pt x="50" y="45"/>
                </a:cubicBezTo>
                <a:cubicBezTo>
                  <a:pt x="50" y="51"/>
                  <a:pt x="46" y="55"/>
                  <a:pt x="40" y="5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0" name="Freeform 138"/>
          <p:cNvSpPr>
            <a:spLocks noChangeAspect="1" noEditPoints="1"/>
          </p:cNvSpPr>
          <p:nvPr/>
        </p:nvSpPr>
        <p:spPr bwMode="auto">
          <a:xfrm>
            <a:off x="4380776" y="4879197"/>
            <a:ext cx="435853" cy="338646"/>
          </a:xfrm>
          <a:custGeom>
            <a:avLst/>
            <a:gdLst/>
            <a:ahLst/>
            <a:cxnLst>
              <a:cxn ang="0">
                <a:pos x="50" y="40"/>
              </a:cxn>
              <a:cxn ang="0">
                <a:pos x="40" y="50"/>
              </a:cxn>
              <a:cxn ang="0">
                <a:pos x="10" y="50"/>
              </a:cxn>
              <a:cxn ang="0">
                <a:pos x="0" y="40"/>
              </a:cxn>
              <a:cxn ang="0">
                <a:pos x="0" y="10"/>
              </a:cxn>
              <a:cxn ang="0">
                <a:pos x="10" y="0"/>
              </a:cxn>
              <a:cxn ang="0">
                <a:pos x="40" y="0"/>
              </a:cxn>
              <a:cxn ang="0">
                <a:pos x="44" y="1"/>
              </a:cxn>
              <a:cxn ang="0">
                <a:pos x="45" y="2"/>
              </a:cxn>
              <a:cxn ang="0">
                <a:pos x="44" y="3"/>
              </a:cxn>
              <a:cxn ang="0">
                <a:pos x="42" y="4"/>
              </a:cxn>
              <a:cxn ang="0">
                <a:pos x="41" y="5"/>
              </a:cxn>
              <a:cxn ang="0">
                <a:pos x="40" y="4"/>
              </a:cxn>
              <a:cxn ang="0">
                <a:pos x="10" y="4"/>
              </a:cxn>
              <a:cxn ang="0">
                <a:pos x="4" y="10"/>
              </a:cxn>
              <a:cxn ang="0">
                <a:pos x="4" y="40"/>
              </a:cxn>
              <a:cxn ang="0">
                <a:pos x="10" y="46"/>
              </a:cxn>
              <a:cxn ang="0">
                <a:pos x="40" y="46"/>
              </a:cxn>
              <a:cxn ang="0">
                <a:pos x="45" y="40"/>
              </a:cxn>
              <a:cxn ang="0">
                <a:pos x="45" y="35"/>
              </a:cxn>
              <a:cxn ang="0">
                <a:pos x="46" y="35"/>
              </a:cxn>
              <a:cxn ang="0">
                <a:pos x="48" y="32"/>
              </a:cxn>
              <a:cxn ang="0">
                <a:pos x="49" y="32"/>
              </a:cxn>
              <a:cxn ang="0">
                <a:pos x="50" y="33"/>
              </a:cxn>
              <a:cxn ang="0">
                <a:pos x="50" y="40"/>
              </a:cxn>
              <a:cxn ang="0">
                <a:pos x="57" y="17"/>
              </a:cxn>
              <a:cxn ang="0">
                <a:pos x="33" y="41"/>
              </a:cxn>
              <a:cxn ang="0">
                <a:pos x="23" y="41"/>
              </a:cxn>
              <a:cxn ang="0">
                <a:pos x="23" y="31"/>
              </a:cxn>
              <a:cxn ang="0">
                <a:pos x="47" y="7"/>
              </a:cxn>
              <a:cxn ang="0">
                <a:pos x="57" y="17"/>
              </a:cxn>
              <a:cxn ang="0">
                <a:pos x="36" y="33"/>
              </a:cxn>
              <a:cxn ang="0">
                <a:pos x="30" y="28"/>
              </a:cxn>
              <a:cxn ang="0">
                <a:pos x="26" y="32"/>
              </a:cxn>
              <a:cxn ang="0">
                <a:pos x="26" y="34"/>
              </a:cxn>
              <a:cxn ang="0">
                <a:pos x="29" y="34"/>
              </a:cxn>
              <a:cxn ang="0">
                <a:pos x="29" y="38"/>
              </a:cxn>
              <a:cxn ang="0">
                <a:pos x="31" y="38"/>
              </a:cxn>
              <a:cxn ang="0">
                <a:pos x="36" y="33"/>
              </a:cxn>
              <a:cxn ang="0">
                <a:pos x="46" y="12"/>
              </a:cxn>
              <a:cxn ang="0">
                <a:pos x="34" y="24"/>
              </a:cxn>
              <a:cxn ang="0">
                <a:pos x="33" y="26"/>
              </a:cxn>
              <a:cxn ang="0">
                <a:pos x="35" y="26"/>
              </a:cxn>
              <a:cxn ang="0">
                <a:pos x="47" y="13"/>
              </a:cxn>
              <a:cxn ang="0">
                <a:pos x="47" y="12"/>
              </a:cxn>
              <a:cxn ang="0">
                <a:pos x="46" y="12"/>
              </a:cxn>
              <a:cxn ang="0">
                <a:pos x="59" y="15"/>
              </a:cxn>
              <a:cxn ang="0">
                <a:pos x="49" y="4"/>
              </a:cxn>
              <a:cxn ang="0">
                <a:pos x="52" y="1"/>
              </a:cxn>
              <a:cxn ang="0">
                <a:pos x="57" y="1"/>
              </a:cxn>
              <a:cxn ang="0">
                <a:pos x="62" y="7"/>
              </a:cxn>
              <a:cxn ang="0">
                <a:pos x="62" y="11"/>
              </a:cxn>
              <a:cxn ang="0">
                <a:pos x="59" y="15"/>
              </a:cxn>
            </a:cxnLst>
            <a:rect l="0" t="0" r="r" b="b"/>
            <a:pathLst>
              <a:path w="64" h="50">
                <a:moveTo>
                  <a:pt x="50" y="40"/>
                </a:moveTo>
                <a:cubicBezTo>
                  <a:pt x="50" y="46"/>
                  <a:pt x="45" y="50"/>
                  <a:pt x="40" y="50"/>
                </a:cubicBezTo>
                <a:cubicBezTo>
                  <a:pt x="10" y="50"/>
                  <a:pt x="10" y="50"/>
                  <a:pt x="10" y="50"/>
                </a:cubicBezTo>
                <a:cubicBezTo>
                  <a:pt x="4" y="50"/>
                  <a:pt x="0" y="46"/>
                  <a:pt x="0" y="40"/>
                </a:cubicBezTo>
                <a:cubicBezTo>
                  <a:pt x="0" y="10"/>
                  <a:pt x="0" y="10"/>
                  <a:pt x="0" y="10"/>
                </a:cubicBezTo>
                <a:cubicBezTo>
                  <a:pt x="0" y="5"/>
                  <a:pt x="4" y="0"/>
                  <a:pt x="10" y="0"/>
                </a:cubicBezTo>
                <a:cubicBezTo>
                  <a:pt x="40" y="0"/>
                  <a:pt x="40" y="0"/>
                  <a:pt x="40" y="0"/>
                </a:cubicBezTo>
                <a:cubicBezTo>
                  <a:pt x="41" y="0"/>
                  <a:pt x="43" y="0"/>
                  <a:pt x="44" y="1"/>
                </a:cubicBezTo>
                <a:cubicBezTo>
                  <a:pt x="44" y="1"/>
                  <a:pt x="44" y="1"/>
                  <a:pt x="45" y="2"/>
                </a:cubicBezTo>
                <a:cubicBezTo>
                  <a:pt x="45" y="2"/>
                  <a:pt x="45" y="2"/>
                  <a:pt x="44" y="3"/>
                </a:cubicBezTo>
                <a:cubicBezTo>
                  <a:pt x="42" y="4"/>
                  <a:pt x="42" y="4"/>
                  <a:pt x="42" y="4"/>
                </a:cubicBezTo>
                <a:cubicBezTo>
                  <a:pt x="42" y="5"/>
                  <a:pt x="42" y="5"/>
                  <a:pt x="41" y="5"/>
                </a:cubicBezTo>
                <a:cubicBezTo>
                  <a:pt x="41" y="5"/>
                  <a:pt x="40" y="4"/>
                  <a:pt x="40" y="4"/>
                </a:cubicBezTo>
                <a:cubicBezTo>
                  <a:pt x="10" y="4"/>
                  <a:pt x="10" y="4"/>
                  <a:pt x="10" y="4"/>
                </a:cubicBezTo>
                <a:cubicBezTo>
                  <a:pt x="7" y="4"/>
                  <a:pt x="4" y="7"/>
                  <a:pt x="4" y="10"/>
                </a:cubicBezTo>
                <a:cubicBezTo>
                  <a:pt x="4" y="40"/>
                  <a:pt x="4" y="40"/>
                  <a:pt x="4" y="40"/>
                </a:cubicBezTo>
                <a:cubicBezTo>
                  <a:pt x="4" y="43"/>
                  <a:pt x="7" y="46"/>
                  <a:pt x="10" y="46"/>
                </a:cubicBezTo>
                <a:cubicBezTo>
                  <a:pt x="40" y="46"/>
                  <a:pt x="40" y="46"/>
                  <a:pt x="40" y="46"/>
                </a:cubicBezTo>
                <a:cubicBezTo>
                  <a:pt x="43" y="46"/>
                  <a:pt x="45" y="43"/>
                  <a:pt x="45" y="40"/>
                </a:cubicBezTo>
                <a:cubicBezTo>
                  <a:pt x="45" y="35"/>
                  <a:pt x="45" y="35"/>
                  <a:pt x="45" y="35"/>
                </a:cubicBezTo>
                <a:cubicBezTo>
                  <a:pt x="45" y="35"/>
                  <a:pt x="46" y="35"/>
                  <a:pt x="46" y="35"/>
                </a:cubicBezTo>
                <a:cubicBezTo>
                  <a:pt x="48" y="32"/>
                  <a:pt x="48" y="32"/>
                  <a:pt x="48" y="32"/>
                </a:cubicBezTo>
                <a:cubicBezTo>
                  <a:pt x="48" y="32"/>
                  <a:pt x="49" y="32"/>
                  <a:pt x="49" y="32"/>
                </a:cubicBezTo>
                <a:cubicBezTo>
                  <a:pt x="50" y="32"/>
                  <a:pt x="50" y="33"/>
                  <a:pt x="50" y="33"/>
                </a:cubicBezTo>
                <a:lnTo>
                  <a:pt x="50" y="40"/>
                </a:lnTo>
                <a:close/>
                <a:moveTo>
                  <a:pt x="57" y="17"/>
                </a:moveTo>
                <a:cubicBezTo>
                  <a:pt x="33" y="41"/>
                  <a:pt x="33" y="41"/>
                  <a:pt x="33" y="41"/>
                </a:cubicBezTo>
                <a:cubicBezTo>
                  <a:pt x="23" y="41"/>
                  <a:pt x="23" y="41"/>
                  <a:pt x="23" y="41"/>
                </a:cubicBezTo>
                <a:cubicBezTo>
                  <a:pt x="23" y="31"/>
                  <a:pt x="23" y="31"/>
                  <a:pt x="23" y="31"/>
                </a:cubicBezTo>
                <a:cubicBezTo>
                  <a:pt x="47" y="7"/>
                  <a:pt x="47" y="7"/>
                  <a:pt x="47" y="7"/>
                </a:cubicBezTo>
                <a:lnTo>
                  <a:pt x="57" y="17"/>
                </a:lnTo>
                <a:close/>
                <a:moveTo>
                  <a:pt x="36" y="33"/>
                </a:moveTo>
                <a:cubicBezTo>
                  <a:pt x="30" y="28"/>
                  <a:pt x="30" y="28"/>
                  <a:pt x="30" y="28"/>
                </a:cubicBezTo>
                <a:cubicBezTo>
                  <a:pt x="26" y="32"/>
                  <a:pt x="26" y="32"/>
                  <a:pt x="26" y="32"/>
                </a:cubicBezTo>
                <a:cubicBezTo>
                  <a:pt x="26" y="34"/>
                  <a:pt x="26" y="34"/>
                  <a:pt x="26" y="34"/>
                </a:cubicBezTo>
                <a:cubicBezTo>
                  <a:pt x="29" y="34"/>
                  <a:pt x="29" y="34"/>
                  <a:pt x="29" y="34"/>
                </a:cubicBezTo>
                <a:cubicBezTo>
                  <a:pt x="29" y="38"/>
                  <a:pt x="29" y="38"/>
                  <a:pt x="29" y="38"/>
                </a:cubicBezTo>
                <a:cubicBezTo>
                  <a:pt x="31" y="38"/>
                  <a:pt x="31" y="38"/>
                  <a:pt x="31" y="38"/>
                </a:cubicBezTo>
                <a:lnTo>
                  <a:pt x="36" y="33"/>
                </a:lnTo>
                <a:close/>
                <a:moveTo>
                  <a:pt x="46" y="12"/>
                </a:moveTo>
                <a:cubicBezTo>
                  <a:pt x="34" y="24"/>
                  <a:pt x="34" y="24"/>
                  <a:pt x="34" y="24"/>
                </a:cubicBezTo>
                <a:cubicBezTo>
                  <a:pt x="33" y="25"/>
                  <a:pt x="33" y="25"/>
                  <a:pt x="33" y="26"/>
                </a:cubicBezTo>
                <a:cubicBezTo>
                  <a:pt x="34" y="26"/>
                  <a:pt x="34" y="26"/>
                  <a:pt x="35" y="26"/>
                </a:cubicBezTo>
                <a:cubicBezTo>
                  <a:pt x="47" y="13"/>
                  <a:pt x="47" y="13"/>
                  <a:pt x="47" y="13"/>
                </a:cubicBezTo>
                <a:cubicBezTo>
                  <a:pt x="47" y="13"/>
                  <a:pt x="47" y="12"/>
                  <a:pt x="47" y="12"/>
                </a:cubicBezTo>
                <a:cubicBezTo>
                  <a:pt x="47" y="12"/>
                  <a:pt x="46" y="12"/>
                  <a:pt x="46" y="12"/>
                </a:cubicBezTo>
                <a:close/>
                <a:moveTo>
                  <a:pt x="59" y="15"/>
                </a:moveTo>
                <a:cubicBezTo>
                  <a:pt x="49" y="4"/>
                  <a:pt x="49" y="4"/>
                  <a:pt x="49" y="4"/>
                </a:cubicBezTo>
                <a:cubicBezTo>
                  <a:pt x="52" y="1"/>
                  <a:pt x="52" y="1"/>
                  <a:pt x="52" y="1"/>
                </a:cubicBezTo>
                <a:cubicBezTo>
                  <a:pt x="53" y="0"/>
                  <a:pt x="56" y="0"/>
                  <a:pt x="57" y="1"/>
                </a:cubicBezTo>
                <a:cubicBezTo>
                  <a:pt x="62" y="7"/>
                  <a:pt x="62" y="7"/>
                  <a:pt x="62" y="7"/>
                </a:cubicBezTo>
                <a:cubicBezTo>
                  <a:pt x="64" y="8"/>
                  <a:pt x="64" y="10"/>
                  <a:pt x="62" y="11"/>
                </a:cubicBezTo>
                <a:lnTo>
                  <a:pt x="59" y="15"/>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99424952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p:cTn id="7" dur="500" fill="hold"/>
                                        <p:tgtEl>
                                          <p:spTgt spid="111"/>
                                        </p:tgtEl>
                                        <p:attrNameLst>
                                          <p:attrName>ppt_w</p:attrName>
                                        </p:attrNameLst>
                                      </p:cBhvr>
                                      <p:tavLst>
                                        <p:tav tm="0">
                                          <p:val>
                                            <p:fltVal val="0"/>
                                          </p:val>
                                        </p:tav>
                                        <p:tav tm="100000">
                                          <p:val>
                                            <p:strVal val="#ppt_w"/>
                                          </p:val>
                                        </p:tav>
                                      </p:tavLst>
                                    </p:anim>
                                    <p:anim calcmode="lin" valueType="num">
                                      <p:cBhvr>
                                        <p:cTn id="8" dur="500" fill="hold"/>
                                        <p:tgtEl>
                                          <p:spTgt spid="111"/>
                                        </p:tgtEl>
                                        <p:attrNameLst>
                                          <p:attrName>ppt_h</p:attrName>
                                        </p:attrNameLst>
                                      </p:cBhvr>
                                      <p:tavLst>
                                        <p:tav tm="0">
                                          <p:val>
                                            <p:fltVal val="0"/>
                                          </p:val>
                                        </p:tav>
                                        <p:tav tm="100000">
                                          <p:val>
                                            <p:strVal val="#ppt_h"/>
                                          </p:val>
                                        </p:tav>
                                      </p:tavLst>
                                    </p:anim>
                                    <p:animEffect transition="in" filter="fade">
                                      <p:cBhvr>
                                        <p:cTn id="9" dur="500"/>
                                        <p:tgtEl>
                                          <p:spTgt spid="111"/>
                                        </p:tgtEl>
                                      </p:cBhvr>
                                    </p:animEffect>
                                  </p:childTnLst>
                                </p:cTn>
                              </p:par>
                            </p:childTnLst>
                          </p:cTn>
                        </p:par>
                        <p:par>
                          <p:cTn id="10" fill="hold">
                            <p:stCondLst>
                              <p:cond delay="500"/>
                            </p:stCondLst>
                            <p:childTnLst>
                              <p:par>
                                <p:cTn id="11" presetID="18" presetClass="entr" presetSubtype="12" fill="hold" grpId="0" nodeType="afterEffect">
                                  <p:stCondLst>
                                    <p:cond delay="0"/>
                                  </p:stCondLst>
                                  <p:childTnLst>
                                    <p:set>
                                      <p:cBhvr>
                                        <p:cTn id="12" dur="1" fill="hold">
                                          <p:stCondLst>
                                            <p:cond delay="0"/>
                                          </p:stCondLst>
                                        </p:cTn>
                                        <p:tgtEl>
                                          <p:spTgt spid="109"/>
                                        </p:tgtEl>
                                        <p:attrNameLst>
                                          <p:attrName>style.visibility</p:attrName>
                                        </p:attrNameLst>
                                      </p:cBhvr>
                                      <p:to>
                                        <p:strVal val="visible"/>
                                      </p:to>
                                    </p:set>
                                    <p:animEffect transition="in" filter="strips(downLeft)">
                                      <p:cBhvr>
                                        <p:cTn id="13" dur="500"/>
                                        <p:tgtEl>
                                          <p:spTgt spid="109"/>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224"/>
                                        </p:tgtEl>
                                        <p:attrNameLst>
                                          <p:attrName>style.visibility</p:attrName>
                                        </p:attrNameLst>
                                      </p:cBhvr>
                                      <p:to>
                                        <p:strVal val="visible"/>
                                      </p:to>
                                    </p:set>
                                    <p:anim calcmode="lin" valueType="num">
                                      <p:cBhvr>
                                        <p:cTn id="17" dur="500" fill="hold"/>
                                        <p:tgtEl>
                                          <p:spTgt spid="224"/>
                                        </p:tgtEl>
                                        <p:attrNameLst>
                                          <p:attrName>ppt_w</p:attrName>
                                        </p:attrNameLst>
                                      </p:cBhvr>
                                      <p:tavLst>
                                        <p:tav tm="0">
                                          <p:val>
                                            <p:fltVal val="0"/>
                                          </p:val>
                                        </p:tav>
                                        <p:tav tm="100000">
                                          <p:val>
                                            <p:strVal val="#ppt_w"/>
                                          </p:val>
                                        </p:tav>
                                      </p:tavLst>
                                    </p:anim>
                                    <p:anim calcmode="lin" valueType="num">
                                      <p:cBhvr>
                                        <p:cTn id="18" dur="500" fill="hold"/>
                                        <p:tgtEl>
                                          <p:spTgt spid="224"/>
                                        </p:tgtEl>
                                        <p:attrNameLst>
                                          <p:attrName>ppt_h</p:attrName>
                                        </p:attrNameLst>
                                      </p:cBhvr>
                                      <p:tavLst>
                                        <p:tav tm="0">
                                          <p:val>
                                            <p:fltVal val="0"/>
                                          </p:val>
                                        </p:tav>
                                        <p:tav tm="100000">
                                          <p:val>
                                            <p:strVal val="#ppt_h"/>
                                          </p:val>
                                        </p:tav>
                                      </p:tavLst>
                                    </p:anim>
                                    <p:animEffect transition="in" filter="fade">
                                      <p:cBhvr>
                                        <p:cTn id="19" dur="500"/>
                                        <p:tgtEl>
                                          <p:spTgt spid="224"/>
                                        </p:tgtEl>
                                      </p:cBhvr>
                                    </p:animEffect>
                                  </p:childTnLst>
                                </p:cTn>
                              </p:par>
                            </p:childTnLst>
                          </p:cTn>
                        </p:par>
                        <p:par>
                          <p:cTn id="20" fill="hold">
                            <p:stCondLst>
                              <p:cond delay="1500"/>
                            </p:stCondLst>
                            <p:childTnLst>
                              <p:par>
                                <p:cTn id="21" presetID="22" presetClass="entr" presetSubtype="1" fill="hold" grpId="0" nodeType="afterEffect">
                                  <p:stCondLst>
                                    <p:cond delay="0"/>
                                  </p:stCondLst>
                                  <p:childTnLst>
                                    <p:set>
                                      <p:cBhvr>
                                        <p:cTn id="22" dur="1" fill="hold">
                                          <p:stCondLst>
                                            <p:cond delay="0"/>
                                          </p:stCondLst>
                                        </p:cTn>
                                        <p:tgtEl>
                                          <p:spTgt spid="223"/>
                                        </p:tgtEl>
                                        <p:attrNameLst>
                                          <p:attrName>style.visibility</p:attrName>
                                        </p:attrNameLst>
                                      </p:cBhvr>
                                      <p:to>
                                        <p:strVal val="visible"/>
                                      </p:to>
                                    </p:set>
                                    <p:animEffect transition="in" filter="wipe(up)">
                                      <p:cBhvr>
                                        <p:cTn id="23" dur="500"/>
                                        <p:tgtEl>
                                          <p:spTgt spid="223"/>
                                        </p:tgtEl>
                                      </p:cBhvr>
                                    </p:animEffect>
                                  </p:childTnLst>
                                </p:cTn>
                              </p:par>
                            </p:childTnLst>
                          </p:cTn>
                        </p:par>
                        <p:par>
                          <p:cTn id="24" fill="hold">
                            <p:stCondLst>
                              <p:cond delay="2000"/>
                            </p:stCondLst>
                            <p:childTnLst>
                              <p:par>
                                <p:cTn id="25" presetID="18" presetClass="entr" presetSubtype="9" fill="hold" grpId="0" nodeType="afterEffect">
                                  <p:stCondLst>
                                    <p:cond delay="0"/>
                                  </p:stCondLst>
                                  <p:childTnLst>
                                    <p:set>
                                      <p:cBhvr>
                                        <p:cTn id="26" dur="1" fill="hold">
                                          <p:stCondLst>
                                            <p:cond delay="0"/>
                                          </p:stCondLst>
                                        </p:cTn>
                                        <p:tgtEl>
                                          <p:spTgt spid="222"/>
                                        </p:tgtEl>
                                        <p:attrNameLst>
                                          <p:attrName>style.visibility</p:attrName>
                                        </p:attrNameLst>
                                      </p:cBhvr>
                                      <p:to>
                                        <p:strVal val="visible"/>
                                      </p:to>
                                    </p:set>
                                    <p:animEffect transition="in" filter="strips(upLeft)">
                                      <p:cBhvr>
                                        <p:cTn id="27" dur="500"/>
                                        <p:tgtEl>
                                          <p:spTgt spid="222"/>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228"/>
                                        </p:tgtEl>
                                        <p:attrNameLst>
                                          <p:attrName>style.visibility</p:attrName>
                                        </p:attrNameLst>
                                      </p:cBhvr>
                                      <p:to>
                                        <p:strVal val="visible"/>
                                      </p:to>
                                    </p:set>
                                    <p:anim calcmode="lin" valueType="num">
                                      <p:cBhvr>
                                        <p:cTn id="31" dur="500" fill="hold"/>
                                        <p:tgtEl>
                                          <p:spTgt spid="228"/>
                                        </p:tgtEl>
                                        <p:attrNameLst>
                                          <p:attrName>ppt_w</p:attrName>
                                        </p:attrNameLst>
                                      </p:cBhvr>
                                      <p:tavLst>
                                        <p:tav tm="0">
                                          <p:val>
                                            <p:fltVal val="0"/>
                                          </p:val>
                                        </p:tav>
                                        <p:tav tm="100000">
                                          <p:val>
                                            <p:strVal val="#ppt_w"/>
                                          </p:val>
                                        </p:tav>
                                      </p:tavLst>
                                    </p:anim>
                                    <p:anim calcmode="lin" valueType="num">
                                      <p:cBhvr>
                                        <p:cTn id="32" dur="500" fill="hold"/>
                                        <p:tgtEl>
                                          <p:spTgt spid="228"/>
                                        </p:tgtEl>
                                        <p:attrNameLst>
                                          <p:attrName>ppt_h</p:attrName>
                                        </p:attrNameLst>
                                      </p:cBhvr>
                                      <p:tavLst>
                                        <p:tav tm="0">
                                          <p:val>
                                            <p:fltVal val="0"/>
                                          </p:val>
                                        </p:tav>
                                        <p:tav tm="100000">
                                          <p:val>
                                            <p:strVal val="#ppt_h"/>
                                          </p:val>
                                        </p:tav>
                                      </p:tavLst>
                                    </p:anim>
                                    <p:animEffect transition="in" filter="fade">
                                      <p:cBhvr>
                                        <p:cTn id="33" dur="500"/>
                                        <p:tgtEl>
                                          <p:spTgt spid="228"/>
                                        </p:tgtEl>
                                      </p:cBhvr>
                                    </p:animEffect>
                                  </p:childTnLst>
                                </p:cTn>
                              </p:par>
                            </p:childTnLst>
                          </p:cTn>
                        </p:par>
                        <p:par>
                          <p:cTn id="34" fill="hold">
                            <p:stCondLst>
                              <p:cond delay="3000"/>
                            </p:stCondLst>
                            <p:childTnLst>
                              <p:par>
                                <p:cTn id="35" presetID="22" presetClass="entr" presetSubtype="1" fill="hold" grpId="0" nodeType="afterEffect">
                                  <p:stCondLst>
                                    <p:cond delay="0"/>
                                  </p:stCondLst>
                                  <p:childTnLst>
                                    <p:set>
                                      <p:cBhvr>
                                        <p:cTn id="36" dur="1" fill="hold">
                                          <p:stCondLst>
                                            <p:cond delay="0"/>
                                          </p:stCondLst>
                                        </p:cTn>
                                        <p:tgtEl>
                                          <p:spTgt spid="225"/>
                                        </p:tgtEl>
                                        <p:attrNameLst>
                                          <p:attrName>style.visibility</p:attrName>
                                        </p:attrNameLst>
                                      </p:cBhvr>
                                      <p:to>
                                        <p:strVal val="visible"/>
                                      </p:to>
                                    </p:set>
                                    <p:animEffect transition="in" filter="wipe(up)">
                                      <p:cBhvr>
                                        <p:cTn id="37" dur="500"/>
                                        <p:tgtEl>
                                          <p:spTgt spid="225"/>
                                        </p:tgtEl>
                                      </p:cBhvr>
                                    </p:animEffect>
                                  </p:childTnLst>
                                </p:cTn>
                              </p:par>
                            </p:childTnLst>
                          </p:cTn>
                        </p:par>
                        <p:par>
                          <p:cTn id="38" fill="hold">
                            <p:stCondLst>
                              <p:cond delay="3500"/>
                            </p:stCondLst>
                            <p:childTnLst>
                              <p:par>
                                <p:cTn id="39" presetID="18" presetClass="entr" presetSubtype="3" fill="hold" grpId="0" nodeType="afterEffect">
                                  <p:stCondLst>
                                    <p:cond delay="0"/>
                                  </p:stCondLst>
                                  <p:childTnLst>
                                    <p:set>
                                      <p:cBhvr>
                                        <p:cTn id="40" dur="1" fill="hold">
                                          <p:stCondLst>
                                            <p:cond delay="0"/>
                                          </p:stCondLst>
                                        </p:cTn>
                                        <p:tgtEl>
                                          <p:spTgt spid="220"/>
                                        </p:tgtEl>
                                        <p:attrNameLst>
                                          <p:attrName>style.visibility</p:attrName>
                                        </p:attrNameLst>
                                      </p:cBhvr>
                                      <p:to>
                                        <p:strVal val="visible"/>
                                      </p:to>
                                    </p:set>
                                    <p:animEffect transition="in" filter="strips(upRight)">
                                      <p:cBhvr>
                                        <p:cTn id="41" dur="500"/>
                                        <p:tgtEl>
                                          <p:spTgt spid="220"/>
                                        </p:tgtEl>
                                      </p:cBhvr>
                                    </p:animEffect>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229"/>
                                        </p:tgtEl>
                                        <p:attrNameLst>
                                          <p:attrName>style.visibility</p:attrName>
                                        </p:attrNameLst>
                                      </p:cBhvr>
                                      <p:to>
                                        <p:strVal val="visible"/>
                                      </p:to>
                                    </p:set>
                                    <p:anim calcmode="lin" valueType="num">
                                      <p:cBhvr>
                                        <p:cTn id="45" dur="500" fill="hold"/>
                                        <p:tgtEl>
                                          <p:spTgt spid="229"/>
                                        </p:tgtEl>
                                        <p:attrNameLst>
                                          <p:attrName>ppt_w</p:attrName>
                                        </p:attrNameLst>
                                      </p:cBhvr>
                                      <p:tavLst>
                                        <p:tav tm="0">
                                          <p:val>
                                            <p:fltVal val="0"/>
                                          </p:val>
                                        </p:tav>
                                        <p:tav tm="100000">
                                          <p:val>
                                            <p:strVal val="#ppt_w"/>
                                          </p:val>
                                        </p:tav>
                                      </p:tavLst>
                                    </p:anim>
                                    <p:anim calcmode="lin" valueType="num">
                                      <p:cBhvr>
                                        <p:cTn id="46" dur="500" fill="hold"/>
                                        <p:tgtEl>
                                          <p:spTgt spid="229"/>
                                        </p:tgtEl>
                                        <p:attrNameLst>
                                          <p:attrName>ppt_h</p:attrName>
                                        </p:attrNameLst>
                                      </p:cBhvr>
                                      <p:tavLst>
                                        <p:tav tm="0">
                                          <p:val>
                                            <p:fltVal val="0"/>
                                          </p:val>
                                        </p:tav>
                                        <p:tav tm="100000">
                                          <p:val>
                                            <p:strVal val="#ppt_h"/>
                                          </p:val>
                                        </p:tav>
                                      </p:tavLst>
                                    </p:anim>
                                    <p:animEffect transition="in" filter="fade">
                                      <p:cBhvr>
                                        <p:cTn id="47" dur="500"/>
                                        <p:tgtEl>
                                          <p:spTgt spid="229"/>
                                        </p:tgtEl>
                                      </p:cBhvr>
                                    </p:animEffect>
                                  </p:childTnLst>
                                </p:cTn>
                              </p:par>
                            </p:childTnLst>
                          </p:cTn>
                        </p:par>
                        <p:par>
                          <p:cTn id="48" fill="hold">
                            <p:stCondLst>
                              <p:cond delay="4500"/>
                            </p:stCondLst>
                            <p:childTnLst>
                              <p:par>
                                <p:cTn id="49" presetID="22" presetClass="entr" presetSubtype="1" fill="hold" grpId="0" nodeType="afterEffect">
                                  <p:stCondLst>
                                    <p:cond delay="0"/>
                                  </p:stCondLst>
                                  <p:childTnLst>
                                    <p:set>
                                      <p:cBhvr>
                                        <p:cTn id="50" dur="1" fill="hold">
                                          <p:stCondLst>
                                            <p:cond delay="0"/>
                                          </p:stCondLst>
                                        </p:cTn>
                                        <p:tgtEl>
                                          <p:spTgt spid="226"/>
                                        </p:tgtEl>
                                        <p:attrNameLst>
                                          <p:attrName>style.visibility</p:attrName>
                                        </p:attrNameLst>
                                      </p:cBhvr>
                                      <p:to>
                                        <p:strVal val="visible"/>
                                      </p:to>
                                    </p:set>
                                    <p:animEffect transition="in" filter="wipe(up)">
                                      <p:cBhvr>
                                        <p:cTn id="51" dur="500"/>
                                        <p:tgtEl>
                                          <p:spTgt spid="226"/>
                                        </p:tgtEl>
                                      </p:cBhvr>
                                    </p:animEffect>
                                  </p:childTnLst>
                                </p:cTn>
                              </p:par>
                            </p:childTnLst>
                          </p:cTn>
                        </p:par>
                        <p:par>
                          <p:cTn id="52" fill="hold">
                            <p:stCondLst>
                              <p:cond delay="5000"/>
                            </p:stCondLst>
                            <p:childTnLst>
                              <p:par>
                                <p:cTn id="53" presetID="18" presetClass="entr" presetSubtype="6" fill="hold" grpId="0" nodeType="afterEffect">
                                  <p:stCondLst>
                                    <p:cond delay="0"/>
                                  </p:stCondLst>
                                  <p:childTnLst>
                                    <p:set>
                                      <p:cBhvr>
                                        <p:cTn id="54" dur="1" fill="hold">
                                          <p:stCondLst>
                                            <p:cond delay="0"/>
                                          </p:stCondLst>
                                        </p:cTn>
                                        <p:tgtEl>
                                          <p:spTgt spid="221"/>
                                        </p:tgtEl>
                                        <p:attrNameLst>
                                          <p:attrName>style.visibility</p:attrName>
                                        </p:attrNameLst>
                                      </p:cBhvr>
                                      <p:to>
                                        <p:strVal val="visible"/>
                                      </p:to>
                                    </p:set>
                                    <p:animEffect transition="in" filter="strips(downRight)">
                                      <p:cBhvr>
                                        <p:cTn id="55" dur="500"/>
                                        <p:tgtEl>
                                          <p:spTgt spid="221"/>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230"/>
                                        </p:tgtEl>
                                        <p:attrNameLst>
                                          <p:attrName>style.visibility</p:attrName>
                                        </p:attrNameLst>
                                      </p:cBhvr>
                                      <p:to>
                                        <p:strVal val="visible"/>
                                      </p:to>
                                    </p:set>
                                    <p:anim calcmode="lin" valueType="num">
                                      <p:cBhvr>
                                        <p:cTn id="59" dur="500" fill="hold"/>
                                        <p:tgtEl>
                                          <p:spTgt spid="230"/>
                                        </p:tgtEl>
                                        <p:attrNameLst>
                                          <p:attrName>ppt_w</p:attrName>
                                        </p:attrNameLst>
                                      </p:cBhvr>
                                      <p:tavLst>
                                        <p:tav tm="0">
                                          <p:val>
                                            <p:fltVal val="0"/>
                                          </p:val>
                                        </p:tav>
                                        <p:tav tm="100000">
                                          <p:val>
                                            <p:strVal val="#ppt_w"/>
                                          </p:val>
                                        </p:tav>
                                      </p:tavLst>
                                    </p:anim>
                                    <p:anim calcmode="lin" valueType="num">
                                      <p:cBhvr>
                                        <p:cTn id="60" dur="500" fill="hold"/>
                                        <p:tgtEl>
                                          <p:spTgt spid="230"/>
                                        </p:tgtEl>
                                        <p:attrNameLst>
                                          <p:attrName>ppt_h</p:attrName>
                                        </p:attrNameLst>
                                      </p:cBhvr>
                                      <p:tavLst>
                                        <p:tav tm="0">
                                          <p:val>
                                            <p:fltVal val="0"/>
                                          </p:val>
                                        </p:tav>
                                        <p:tav tm="100000">
                                          <p:val>
                                            <p:strVal val="#ppt_h"/>
                                          </p:val>
                                        </p:tav>
                                      </p:tavLst>
                                    </p:anim>
                                    <p:animEffect transition="in" filter="fade">
                                      <p:cBhvr>
                                        <p:cTn id="61" dur="500"/>
                                        <p:tgtEl>
                                          <p:spTgt spid="230"/>
                                        </p:tgtEl>
                                      </p:cBhvr>
                                    </p:animEffect>
                                  </p:childTnLst>
                                </p:cTn>
                              </p:par>
                            </p:childTnLst>
                          </p:cTn>
                        </p:par>
                        <p:par>
                          <p:cTn id="62" fill="hold">
                            <p:stCondLst>
                              <p:cond delay="6000"/>
                            </p:stCondLst>
                            <p:childTnLst>
                              <p:par>
                                <p:cTn id="63" presetID="22" presetClass="entr" presetSubtype="1" fill="hold" grpId="0" nodeType="afterEffect">
                                  <p:stCondLst>
                                    <p:cond delay="0"/>
                                  </p:stCondLst>
                                  <p:childTnLst>
                                    <p:set>
                                      <p:cBhvr>
                                        <p:cTn id="64" dur="1" fill="hold">
                                          <p:stCondLst>
                                            <p:cond delay="0"/>
                                          </p:stCondLst>
                                        </p:cTn>
                                        <p:tgtEl>
                                          <p:spTgt spid="227"/>
                                        </p:tgtEl>
                                        <p:attrNameLst>
                                          <p:attrName>style.visibility</p:attrName>
                                        </p:attrNameLst>
                                      </p:cBhvr>
                                      <p:to>
                                        <p:strVal val="visible"/>
                                      </p:to>
                                    </p:set>
                                    <p:animEffect transition="in" filter="wipe(up)">
                                      <p:cBhvr>
                                        <p:cTn id="65" dur="5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9" grpId="0" animBg="1"/>
      <p:bldP spid="220" grpId="0" animBg="1"/>
      <p:bldP spid="221" grpId="0" animBg="1"/>
      <p:bldP spid="222" grpId="0" animBg="1"/>
      <p:bldP spid="223" grpId="0"/>
      <p:bldP spid="224" grpId="0" animBg="1"/>
      <p:bldP spid="225" grpId="0"/>
      <p:bldP spid="226" grpId="0"/>
      <p:bldP spid="227" grpId="0"/>
      <p:bldP spid="228" grpId="0" animBg="1"/>
      <p:bldP spid="229" grpId="0" animBg="1"/>
      <p:bldP spid="230"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Title 40"/>
          <p:cNvSpPr>
            <a:spLocks noGrp="1"/>
          </p:cNvSpPr>
          <p:nvPr>
            <p:ph type="title"/>
          </p:nvPr>
        </p:nvSpPr>
        <p:spPr/>
        <p:txBody>
          <a:bodyPr/>
          <a:lstStyle/>
          <a:p>
            <a:r>
              <a:rPr lang="en-US" smtClean="0"/>
              <a:t>Silhouettes</a:t>
            </a:r>
            <a:endParaRPr lang="en-US" dirty="0"/>
          </a:p>
        </p:txBody>
      </p:sp>
      <p:sp>
        <p:nvSpPr>
          <p:cNvPr id="42" name="Text Placeholder 41"/>
          <p:cNvSpPr>
            <a:spLocks noGrp="1"/>
          </p:cNvSpPr>
          <p:nvPr>
            <p:ph type="body" sz="half" idx="2"/>
          </p:nvPr>
        </p:nvSpPr>
        <p:spPr/>
        <p:txBody>
          <a:bodyPr/>
          <a:lstStyle/>
          <a:p>
            <a:r>
              <a:rPr lang="en-US" smtClean="0"/>
              <a:t>Silhouettes</a:t>
            </a:r>
            <a:endParaRPr lang="en-US" dirty="0"/>
          </a:p>
        </p:txBody>
      </p:sp>
      <p:sp>
        <p:nvSpPr>
          <p:cNvPr id="49" name="Can 48"/>
          <p:cNvSpPr/>
          <p:nvPr/>
        </p:nvSpPr>
        <p:spPr>
          <a:xfrm>
            <a:off x="673104" y="4813403"/>
            <a:ext cx="2268415" cy="406591"/>
          </a:xfrm>
          <a:prstGeom prst="can">
            <a:avLst>
              <a:gd name="adj" fmla="val 5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0" name="Group 30"/>
          <p:cNvGrpSpPr>
            <a:grpSpLocks noChangeAspect="1"/>
          </p:cNvGrpSpPr>
          <p:nvPr/>
        </p:nvGrpSpPr>
        <p:grpSpPr>
          <a:xfrm>
            <a:off x="1892178" y="3588064"/>
            <a:ext cx="395099" cy="1379289"/>
            <a:chOff x="2551113" y="1944688"/>
            <a:chExt cx="617538" cy="2155825"/>
          </a:xfrm>
          <a:solidFill>
            <a:schemeClr val="accent2"/>
          </a:solidFill>
        </p:grpSpPr>
        <p:sp>
          <p:nvSpPr>
            <p:cNvPr id="52" name="Freeform 17"/>
            <p:cNvSpPr>
              <a:spLocks/>
            </p:cNvSpPr>
            <p:nvPr/>
          </p:nvSpPr>
          <p:spPr bwMode="auto">
            <a:xfrm>
              <a:off x="2784476" y="2181225"/>
              <a:ext cx="171450" cy="254000"/>
            </a:xfrm>
            <a:custGeom>
              <a:avLst/>
              <a:gdLst/>
              <a:ahLst/>
              <a:cxnLst>
                <a:cxn ang="0">
                  <a:pos x="4" y="29"/>
                </a:cxn>
                <a:cxn ang="0">
                  <a:pos x="8" y="60"/>
                </a:cxn>
                <a:cxn ang="0">
                  <a:pos x="4" y="92"/>
                </a:cxn>
                <a:cxn ang="0">
                  <a:pos x="56" y="104"/>
                </a:cxn>
                <a:cxn ang="0">
                  <a:pos x="4" y="29"/>
                </a:cxn>
              </a:cxnLst>
              <a:rect l="0" t="0" r="r" b="b"/>
              <a:pathLst>
                <a:path w="72" h="107">
                  <a:moveTo>
                    <a:pt x="4" y="29"/>
                  </a:moveTo>
                  <a:cubicBezTo>
                    <a:pt x="25" y="38"/>
                    <a:pt x="1" y="49"/>
                    <a:pt x="8" y="60"/>
                  </a:cubicBezTo>
                  <a:cubicBezTo>
                    <a:pt x="15" y="70"/>
                    <a:pt x="0" y="78"/>
                    <a:pt x="4" y="92"/>
                  </a:cubicBezTo>
                  <a:cubicBezTo>
                    <a:pt x="8" y="107"/>
                    <a:pt x="40" y="106"/>
                    <a:pt x="56" y="104"/>
                  </a:cubicBezTo>
                  <a:cubicBezTo>
                    <a:pt x="72" y="103"/>
                    <a:pt x="49" y="0"/>
                    <a:pt x="4" y="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Freeform 18"/>
            <p:cNvSpPr>
              <a:spLocks/>
            </p:cNvSpPr>
            <p:nvPr/>
          </p:nvSpPr>
          <p:spPr bwMode="auto">
            <a:xfrm>
              <a:off x="2708276" y="1944688"/>
              <a:ext cx="357188" cy="496887"/>
            </a:xfrm>
            <a:custGeom>
              <a:avLst/>
              <a:gdLst/>
              <a:ahLst/>
              <a:cxnLst>
                <a:cxn ang="0">
                  <a:pos x="12" y="36"/>
                </a:cxn>
                <a:cxn ang="0">
                  <a:pos x="105" y="61"/>
                </a:cxn>
                <a:cxn ang="0">
                  <a:pos x="124" y="101"/>
                </a:cxn>
                <a:cxn ang="0">
                  <a:pos x="132" y="141"/>
                </a:cxn>
                <a:cxn ang="0">
                  <a:pos x="121" y="186"/>
                </a:cxn>
                <a:cxn ang="0">
                  <a:pos x="74" y="202"/>
                </a:cxn>
                <a:cxn ang="0">
                  <a:pos x="30" y="87"/>
                </a:cxn>
                <a:cxn ang="0">
                  <a:pos x="12" y="36"/>
                </a:cxn>
              </a:cxnLst>
              <a:rect l="0" t="0" r="r" b="b"/>
              <a:pathLst>
                <a:path w="150" h="208">
                  <a:moveTo>
                    <a:pt x="12" y="36"/>
                  </a:moveTo>
                  <a:cubicBezTo>
                    <a:pt x="38" y="0"/>
                    <a:pt x="106" y="15"/>
                    <a:pt x="105" y="61"/>
                  </a:cubicBezTo>
                  <a:cubicBezTo>
                    <a:pt x="105" y="107"/>
                    <a:pt x="134" y="78"/>
                    <a:pt x="124" y="101"/>
                  </a:cubicBezTo>
                  <a:cubicBezTo>
                    <a:pt x="115" y="124"/>
                    <a:pt x="145" y="122"/>
                    <a:pt x="132" y="141"/>
                  </a:cubicBezTo>
                  <a:cubicBezTo>
                    <a:pt x="120" y="160"/>
                    <a:pt x="150" y="164"/>
                    <a:pt x="121" y="186"/>
                  </a:cubicBezTo>
                  <a:cubicBezTo>
                    <a:pt x="91" y="208"/>
                    <a:pt x="74" y="202"/>
                    <a:pt x="74" y="202"/>
                  </a:cubicBezTo>
                  <a:cubicBezTo>
                    <a:pt x="74" y="202"/>
                    <a:pt x="83" y="72"/>
                    <a:pt x="30" y="87"/>
                  </a:cubicBezTo>
                  <a:cubicBezTo>
                    <a:pt x="13" y="92"/>
                    <a:pt x="0" y="53"/>
                    <a:pt x="12" y="3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Freeform 19"/>
            <p:cNvSpPr>
              <a:spLocks/>
            </p:cNvSpPr>
            <p:nvPr/>
          </p:nvSpPr>
          <p:spPr bwMode="auto">
            <a:xfrm>
              <a:off x="2551113" y="1982788"/>
              <a:ext cx="617538" cy="2117725"/>
            </a:xfrm>
            <a:custGeom>
              <a:avLst/>
              <a:gdLst/>
              <a:ahLst/>
              <a:cxnLst>
                <a:cxn ang="0">
                  <a:pos x="160" y="29"/>
                </a:cxn>
                <a:cxn ang="0">
                  <a:pos x="177" y="130"/>
                </a:cxn>
                <a:cxn ang="0">
                  <a:pos x="198" y="189"/>
                </a:cxn>
                <a:cxn ang="0">
                  <a:pos x="203" y="316"/>
                </a:cxn>
                <a:cxn ang="0">
                  <a:pos x="191" y="377"/>
                </a:cxn>
                <a:cxn ang="0">
                  <a:pos x="188" y="442"/>
                </a:cxn>
                <a:cxn ang="0">
                  <a:pos x="179" y="567"/>
                </a:cxn>
                <a:cxn ang="0">
                  <a:pos x="179" y="609"/>
                </a:cxn>
                <a:cxn ang="0">
                  <a:pos x="235" y="775"/>
                </a:cxn>
                <a:cxn ang="0">
                  <a:pos x="256" y="844"/>
                </a:cxn>
                <a:cxn ang="0">
                  <a:pos x="251" y="865"/>
                </a:cxn>
                <a:cxn ang="0">
                  <a:pos x="239" y="824"/>
                </a:cxn>
                <a:cxn ang="0">
                  <a:pos x="181" y="871"/>
                </a:cxn>
                <a:cxn ang="0">
                  <a:pos x="191" y="839"/>
                </a:cxn>
                <a:cxn ang="0">
                  <a:pos x="167" y="702"/>
                </a:cxn>
                <a:cxn ang="0">
                  <a:pos x="147" y="705"/>
                </a:cxn>
                <a:cxn ang="0">
                  <a:pos x="126" y="804"/>
                </a:cxn>
                <a:cxn ang="0">
                  <a:pos x="118" y="864"/>
                </a:cxn>
                <a:cxn ang="0">
                  <a:pos x="110" y="882"/>
                </a:cxn>
                <a:cxn ang="0">
                  <a:pos x="110" y="838"/>
                </a:cxn>
                <a:cxn ang="0">
                  <a:pos x="51" y="882"/>
                </a:cxn>
                <a:cxn ang="0">
                  <a:pos x="43" y="852"/>
                </a:cxn>
                <a:cxn ang="0">
                  <a:pos x="92" y="707"/>
                </a:cxn>
                <a:cxn ang="0">
                  <a:pos x="99" y="631"/>
                </a:cxn>
                <a:cxn ang="0">
                  <a:pos x="87" y="570"/>
                </a:cxn>
                <a:cxn ang="0">
                  <a:pos x="76" y="504"/>
                </a:cxn>
                <a:cxn ang="0">
                  <a:pos x="68" y="505"/>
                </a:cxn>
                <a:cxn ang="0">
                  <a:pos x="52" y="500"/>
                </a:cxn>
                <a:cxn ang="0">
                  <a:pos x="57" y="452"/>
                </a:cxn>
                <a:cxn ang="0">
                  <a:pos x="8" y="334"/>
                </a:cxn>
                <a:cxn ang="0">
                  <a:pos x="64" y="280"/>
                </a:cxn>
                <a:cxn ang="0">
                  <a:pos x="111" y="171"/>
                </a:cxn>
                <a:cxn ang="0">
                  <a:pos x="110" y="122"/>
                </a:cxn>
                <a:cxn ang="0">
                  <a:pos x="80" y="75"/>
                </a:cxn>
                <a:cxn ang="0">
                  <a:pos x="81" y="32"/>
                </a:cxn>
              </a:cxnLst>
              <a:rect l="0" t="0" r="r" b="b"/>
              <a:pathLst>
                <a:path w="259" h="888">
                  <a:moveTo>
                    <a:pt x="117" y="0"/>
                  </a:moveTo>
                  <a:cubicBezTo>
                    <a:pt x="135" y="0"/>
                    <a:pt x="152" y="9"/>
                    <a:pt x="160" y="29"/>
                  </a:cubicBezTo>
                  <a:cubicBezTo>
                    <a:pt x="168" y="48"/>
                    <a:pt x="169" y="71"/>
                    <a:pt x="167" y="82"/>
                  </a:cubicBezTo>
                  <a:cubicBezTo>
                    <a:pt x="164" y="92"/>
                    <a:pt x="173" y="121"/>
                    <a:pt x="177" y="130"/>
                  </a:cubicBezTo>
                  <a:cubicBezTo>
                    <a:pt x="182" y="143"/>
                    <a:pt x="190" y="159"/>
                    <a:pt x="190" y="159"/>
                  </a:cubicBezTo>
                  <a:cubicBezTo>
                    <a:pt x="190" y="159"/>
                    <a:pt x="198" y="172"/>
                    <a:pt x="198" y="189"/>
                  </a:cubicBezTo>
                  <a:cubicBezTo>
                    <a:pt x="198" y="206"/>
                    <a:pt x="197" y="230"/>
                    <a:pt x="203" y="262"/>
                  </a:cubicBezTo>
                  <a:cubicBezTo>
                    <a:pt x="209" y="293"/>
                    <a:pt x="209" y="300"/>
                    <a:pt x="203" y="316"/>
                  </a:cubicBezTo>
                  <a:cubicBezTo>
                    <a:pt x="198" y="331"/>
                    <a:pt x="180" y="361"/>
                    <a:pt x="180" y="361"/>
                  </a:cubicBezTo>
                  <a:cubicBezTo>
                    <a:pt x="180" y="361"/>
                    <a:pt x="197" y="369"/>
                    <a:pt x="191" y="377"/>
                  </a:cubicBezTo>
                  <a:cubicBezTo>
                    <a:pt x="185" y="384"/>
                    <a:pt x="179" y="387"/>
                    <a:pt x="179" y="387"/>
                  </a:cubicBezTo>
                  <a:cubicBezTo>
                    <a:pt x="179" y="387"/>
                    <a:pt x="198" y="414"/>
                    <a:pt x="188" y="442"/>
                  </a:cubicBezTo>
                  <a:cubicBezTo>
                    <a:pt x="179" y="471"/>
                    <a:pt x="177" y="492"/>
                    <a:pt x="178" y="518"/>
                  </a:cubicBezTo>
                  <a:cubicBezTo>
                    <a:pt x="179" y="544"/>
                    <a:pt x="179" y="567"/>
                    <a:pt x="179" y="567"/>
                  </a:cubicBezTo>
                  <a:cubicBezTo>
                    <a:pt x="168" y="569"/>
                    <a:pt x="168" y="569"/>
                    <a:pt x="168" y="569"/>
                  </a:cubicBezTo>
                  <a:cubicBezTo>
                    <a:pt x="168" y="569"/>
                    <a:pt x="168" y="594"/>
                    <a:pt x="179" y="609"/>
                  </a:cubicBezTo>
                  <a:cubicBezTo>
                    <a:pt x="190" y="624"/>
                    <a:pt x="208" y="649"/>
                    <a:pt x="211" y="690"/>
                  </a:cubicBezTo>
                  <a:cubicBezTo>
                    <a:pt x="214" y="730"/>
                    <a:pt x="223" y="765"/>
                    <a:pt x="235" y="775"/>
                  </a:cubicBezTo>
                  <a:cubicBezTo>
                    <a:pt x="247" y="785"/>
                    <a:pt x="259" y="784"/>
                    <a:pt x="259" y="800"/>
                  </a:cubicBezTo>
                  <a:cubicBezTo>
                    <a:pt x="259" y="817"/>
                    <a:pt x="256" y="836"/>
                    <a:pt x="256" y="844"/>
                  </a:cubicBezTo>
                  <a:cubicBezTo>
                    <a:pt x="256" y="852"/>
                    <a:pt x="256" y="864"/>
                    <a:pt x="256" y="864"/>
                  </a:cubicBezTo>
                  <a:cubicBezTo>
                    <a:pt x="251" y="865"/>
                    <a:pt x="251" y="865"/>
                    <a:pt x="251" y="865"/>
                  </a:cubicBezTo>
                  <a:cubicBezTo>
                    <a:pt x="251" y="865"/>
                    <a:pt x="252" y="856"/>
                    <a:pt x="251" y="845"/>
                  </a:cubicBezTo>
                  <a:cubicBezTo>
                    <a:pt x="250" y="834"/>
                    <a:pt x="246" y="819"/>
                    <a:pt x="239" y="824"/>
                  </a:cubicBezTo>
                  <a:cubicBezTo>
                    <a:pt x="232" y="828"/>
                    <a:pt x="222" y="849"/>
                    <a:pt x="217" y="858"/>
                  </a:cubicBezTo>
                  <a:cubicBezTo>
                    <a:pt x="211" y="868"/>
                    <a:pt x="201" y="877"/>
                    <a:pt x="181" y="871"/>
                  </a:cubicBezTo>
                  <a:cubicBezTo>
                    <a:pt x="161" y="865"/>
                    <a:pt x="154" y="852"/>
                    <a:pt x="164" y="849"/>
                  </a:cubicBezTo>
                  <a:cubicBezTo>
                    <a:pt x="175" y="845"/>
                    <a:pt x="189" y="850"/>
                    <a:pt x="191" y="839"/>
                  </a:cubicBezTo>
                  <a:cubicBezTo>
                    <a:pt x="194" y="828"/>
                    <a:pt x="198" y="798"/>
                    <a:pt x="194" y="783"/>
                  </a:cubicBezTo>
                  <a:cubicBezTo>
                    <a:pt x="189" y="768"/>
                    <a:pt x="173" y="720"/>
                    <a:pt x="167" y="702"/>
                  </a:cubicBezTo>
                  <a:cubicBezTo>
                    <a:pt x="161" y="684"/>
                    <a:pt x="152" y="663"/>
                    <a:pt x="152" y="663"/>
                  </a:cubicBezTo>
                  <a:cubicBezTo>
                    <a:pt x="152" y="663"/>
                    <a:pt x="152" y="691"/>
                    <a:pt x="147" y="705"/>
                  </a:cubicBezTo>
                  <a:cubicBezTo>
                    <a:pt x="141" y="718"/>
                    <a:pt x="121" y="770"/>
                    <a:pt x="117" y="780"/>
                  </a:cubicBezTo>
                  <a:cubicBezTo>
                    <a:pt x="113" y="791"/>
                    <a:pt x="120" y="798"/>
                    <a:pt x="126" y="804"/>
                  </a:cubicBezTo>
                  <a:cubicBezTo>
                    <a:pt x="132" y="810"/>
                    <a:pt x="129" y="824"/>
                    <a:pt x="124" y="835"/>
                  </a:cubicBezTo>
                  <a:cubicBezTo>
                    <a:pt x="120" y="845"/>
                    <a:pt x="118" y="859"/>
                    <a:pt x="118" y="864"/>
                  </a:cubicBezTo>
                  <a:cubicBezTo>
                    <a:pt x="118" y="870"/>
                    <a:pt x="118" y="882"/>
                    <a:pt x="118" y="882"/>
                  </a:cubicBezTo>
                  <a:cubicBezTo>
                    <a:pt x="110" y="882"/>
                    <a:pt x="110" y="882"/>
                    <a:pt x="110" y="882"/>
                  </a:cubicBezTo>
                  <a:cubicBezTo>
                    <a:pt x="110" y="882"/>
                    <a:pt x="112" y="869"/>
                    <a:pt x="112" y="858"/>
                  </a:cubicBezTo>
                  <a:cubicBezTo>
                    <a:pt x="112" y="847"/>
                    <a:pt x="114" y="840"/>
                    <a:pt x="110" y="838"/>
                  </a:cubicBezTo>
                  <a:cubicBezTo>
                    <a:pt x="106" y="836"/>
                    <a:pt x="89" y="851"/>
                    <a:pt x="82" y="862"/>
                  </a:cubicBezTo>
                  <a:cubicBezTo>
                    <a:pt x="75" y="873"/>
                    <a:pt x="74" y="888"/>
                    <a:pt x="51" y="882"/>
                  </a:cubicBezTo>
                  <a:cubicBezTo>
                    <a:pt x="28" y="877"/>
                    <a:pt x="13" y="864"/>
                    <a:pt x="19" y="857"/>
                  </a:cubicBezTo>
                  <a:cubicBezTo>
                    <a:pt x="24" y="850"/>
                    <a:pt x="36" y="856"/>
                    <a:pt x="43" y="852"/>
                  </a:cubicBezTo>
                  <a:cubicBezTo>
                    <a:pt x="50" y="849"/>
                    <a:pt x="63" y="815"/>
                    <a:pt x="71" y="794"/>
                  </a:cubicBezTo>
                  <a:cubicBezTo>
                    <a:pt x="80" y="774"/>
                    <a:pt x="89" y="732"/>
                    <a:pt x="92" y="707"/>
                  </a:cubicBezTo>
                  <a:cubicBezTo>
                    <a:pt x="94" y="682"/>
                    <a:pt x="98" y="663"/>
                    <a:pt x="99" y="655"/>
                  </a:cubicBezTo>
                  <a:cubicBezTo>
                    <a:pt x="99" y="647"/>
                    <a:pt x="99" y="631"/>
                    <a:pt x="99" y="631"/>
                  </a:cubicBezTo>
                  <a:cubicBezTo>
                    <a:pt x="99" y="631"/>
                    <a:pt x="92" y="603"/>
                    <a:pt x="89" y="591"/>
                  </a:cubicBezTo>
                  <a:cubicBezTo>
                    <a:pt x="87" y="579"/>
                    <a:pt x="87" y="570"/>
                    <a:pt x="87" y="570"/>
                  </a:cubicBezTo>
                  <a:cubicBezTo>
                    <a:pt x="87" y="570"/>
                    <a:pt x="73" y="572"/>
                    <a:pt x="73" y="564"/>
                  </a:cubicBezTo>
                  <a:cubicBezTo>
                    <a:pt x="73" y="556"/>
                    <a:pt x="78" y="521"/>
                    <a:pt x="76" y="504"/>
                  </a:cubicBezTo>
                  <a:cubicBezTo>
                    <a:pt x="75" y="488"/>
                    <a:pt x="69" y="489"/>
                    <a:pt x="69" y="489"/>
                  </a:cubicBezTo>
                  <a:cubicBezTo>
                    <a:pt x="69" y="489"/>
                    <a:pt x="68" y="498"/>
                    <a:pt x="68" y="505"/>
                  </a:cubicBezTo>
                  <a:cubicBezTo>
                    <a:pt x="68" y="512"/>
                    <a:pt x="63" y="510"/>
                    <a:pt x="61" y="505"/>
                  </a:cubicBezTo>
                  <a:cubicBezTo>
                    <a:pt x="59" y="500"/>
                    <a:pt x="52" y="505"/>
                    <a:pt x="52" y="500"/>
                  </a:cubicBezTo>
                  <a:cubicBezTo>
                    <a:pt x="52" y="495"/>
                    <a:pt x="49" y="484"/>
                    <a:pt x="50" y="475"/>
                  </a:cubicBezTo>
                  <a:cubicBezTo>
                    <a:pt x="52" y="467"/>
                    <a:pt x="57" y="452"/>
                    <a:pt x="57" y="452"/>
                  </a:cubicBezTo>
                  <a:cubicBezTo>
                    <a:pt x="0" y="450"/>
                    <a:pt x="0" y="450"/>
                    <a:pt x="0" y="450"/>
                  </a:cubicBezTo>
                  <a:cubicBezTo>
                    <a:pt x="8" y="334"/>
                    <a:pt x="8" y="334"/>
                    <a:pt x="8" y="334"/>
                  </a:cubicBezTo>
                  <a:cubicBezTo>
                    <a:pt x="61" y="334"/>
                    <a:pt x="61" y="334"/>
                    <a:pt x="61" y="334"/>
                  </a:cubicBezTo>
                  <a:cubicBezTo>
                    <a:pt x="61" y="334"/>
                    <a:pt x="64" y="298"/>
                    <a:pt x="64" y="280"/>
                  </a:cubicBezTo>
                  <a:cubicBezTo>
                    <a:pt x="64" y="263"/>
                    <a:pt x="62" y="239"/>
                    <a:pt x="74" y="220"/>
                  </a:cubicBezTo>
                  <a:cubicBezTo>
                    <a:pt x="86" y="200"/>
                    <a:pt x="101" y="184"/>
                    <a:pt x="111" y="171"/>
                  </a:cubicBezTo>
                  <a:cubicBezTo>
                    <a:pt x="121" y="159"/>
                    <a:pt x="122" y="158"/>
                    <a:pt x="120" y="147"/>
                  </a:cubicBezTo>
                  <a:cubicBezTo>
                    <a:pt x="117" y="135"/>
                    <a:pt x="117" y="121"/>
                    <a:pt x="110" y="122"/>
                  </a:cubicBezTo>
                  <a:cubicBezTo>
                    <a:pt x="103" y="123"/>
                    <a:pt x="96" y="122"/>
                    <a:pt x="93" y="113"/>
                  </a:cubicBezTo>
                  <a:cubicBezTo>
                    <a:pt x="89" y="104"/>
                    <a:pt x="81" y="87"/>
                    <a:pt x="80" y="75"/>
                  </a:cubicBezTo>
                  <a:cubicBezTo>
                    <a:pt x="79" y="63"/>
                    <a:pt x="82" y="61"/>
                    <a:pt x="80" y="57"/>
                  </a:cubicBezTo>
                  <a:cubicBezTo>
                    <a:pt x="79" y="54"/>
                    <a:pt x="81" y="42"/>
                    <a:pt x="81" y="32"/>
                  </a:cubicBezTo>
                  <a:cubicBezTo>
                    <a:pt x="82" y="23"/>
                    <a:pt x="94" y="0"/>
                    <a:pt x="11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20"/>
            <p:cNvSpPr>
              <a:spLocks/>
            </p:cNvSpPr>
            <p:nvPr/>
          </p:nvSpPr>
          <p:spPr bwMode="auto">
            <a:xfrm>
              <a:off x="2836863" y="2252663"/>
              <a:ext cx="128588" cy="106362"/>
            </a:xfrm>
            <a:custGeom>
              <a:avLst/>
              <a:gdLst/>
              <a:ahLst/>
              <a:cxnLst>
                <a:cxn ang="0">
                  <a:pos x="51" y="0"/>
                </a:cxn>
                <a:cxn ang="0">
                  <a:pos x="54" y="10"/>
                </a:cxn>
                <a:cxn ang="0">
                  <a:pos x="0" y="45"/>
                </a:cxn>
                <a:cxn ang="0">
                  <a:pos x="4" y="22"/>
                </a:cxn>
                <a:cxn ang="0">
                  <a:pos x="29" y="5"/>
                </a:cxn>
                <a:cxn ang="0">
                  <a:pos x="51" y="0"/>
                </a:cxn>
              </a:cxnLst>
              <a:rect l="0" t="0" r="r" b="b"/>
              <a:pathLst>
                <a:path w="54" h="45">
                  <a:moveTo>
                    <a:pt x="51" y="0"/>
                  </a:moveTo>
                  <a:cubicBezTo>
                    <a:pt x="52" y="4"/>
                    <a:pt x="53" y="7"/>
                    <a:pt x="54" y="10"/>
                  </a:cubicBezTo>
                  <a:cubicBezTo>
                    <a:pt x="27" y="8"/>
                    <a:pt x="12" y="29"/>
                    <a:pt x="0" y="45"/>
                  </a:cubicBezTo>
                  <a:cubicBezTo>
                    <a:pt x="5" y="38"/>
                    <a:pt x="4" y="27"/>
                    <a:pt x="4" y="22"/>
                  </a:cubicBezTo>
                  <a:cubicBezTo>
                    <a:pt x="10" y="15"/>
                    <a:pt x="20" y="9"/>
                    <a:pt x="29" y="5"/>
                  </a:cubicBezTo>
                  <a:cubicBezTo>
                    <a:pt x="37" y="2"/>
                    <a:pt x="46" y="1"/>
                    <a:pt x="5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6" name="Group 31"/>
          <p:cNvGrpSpPr/>
          <p:nvPr/>
        </p:nvGrpSpPr>
        <p:grpSpPr>
          <a:xfrm>
            <a:off x="1336216" y="3597591"/>
            <a:ext cx="434854" cy="1360237"/>
            <a:chOff x="3276601" y="2190750"/>
            <a:chExt cx="719138" cy="2249487"/>
          </a:xfrm>
          <a:solidFill>
            <a:schemeClr val="accent1"/>
          </a:solidFill>
        </p:grpSpPr>
        <p:sp>
          <p:nvSpPr>
            <p:cNvPr id="57" name="Freeform 21"/>
            <p:cNvSpPr>
              <a:spLocks noEditPoints="1"/>
            </p:cNvSpPr>
            <p:nvPr/>
          </p:nvSpPr>
          <p:spPr bwMode="auto">
            <a:xfrm>
              <a:off x="3276601" y="2190750"/>
              <a:ext cx="719138" cy="2249487"/>
            </a:xfrm>
            <a:custGeom>
              <a:avLst/>
              <a:gdLst/>
              <a:ahLst/>
              <a:cxnLst>
                <a:cxn ang="0">
                  <a:pos x="251" y="190"/>
                </a:cxn>
                <a:cxn ang="0">
                  <a:pos x="270" y="402"/>
                </a:cxn>
                <a:cxn ang="0">
                  <a:pos x="269" y="482"/>
                </a:cxn>
                <a:cxn ang="0">
                  <a:pos x="265" y="515"/>
                </a:cxn>
                <a:cxn ang="0">
                  <a:pos x="299" y="661"/>
                </a:cxn>
                <a:cxn ang="0">
                  <a:pos x="224" y="700"/>
                </a:cxn>
                <a:cxn ang="0">
                  <a:pos x="231" y="519"/>
                </a:cxn>
                <a:cxn ang="0">
                  <a:pos x="231" y="481"/>
                </a:cxn>
                <a:cxn ang="0">
                  <a:pos x="224" y="161"/>
                </a:cxn>
                <a:cxn ang="0">
                  <a:pos x="179" y="29"/>
                </a:cxn>
                <a:cxn ang="0">
                  <a:pos x="182" y="91"/>
                </a:cxn>
                <a:cxn ang="0">
                  <a:pos x="163" y="120"/>
                </a:cxn>
                <a:cxn ang="0">
                  <a:pos x="218" y="159"/>
                </a:cxn>
                <a:cxn ang="0">
                  <a:pos x="224" y="489"/>
                </a:cxn>
                <a:cxn ang="0">
                  <a:pos x="215" y="490"/>
                </a:cxn>
                <a:cxn ang="0">
                  <a:pos x="217" y="521"/>
                </a:cxn>
                <a:cxn ang="0">
                  <a:pos x="224" y="700"/>
                </a:cxn>
                <a:cxn ang="0">
                  <a:pos x="210" y="700"/>
                </a:cxn>
                <a:cxn ang="0">
                  <a:pos x="203" y="819"/>
                </a:cxn>
                <a:cxn ang="0">
                  <a:pos x="210" y="898"/>
                </a:cxn>
                <a:cxn ang="0">
                  <a:pos x="161" y="903"/>
                </a:cxn>
                <a:cxn ang="0">
                  <a:pos x="150" y="845"/>
                </a:cxn>
                <a:cxn ang="0">
                  <a:pos x="152" y="754"/>
                </a:cxn>
                <a:cxn ang="0">
                  <a:pos x="129" y="554"/>
                </a:cxn>
                <a:cxn ang="0">
                  <a:pos x="105" y="597"/>
                </a:cxn>
                <a:cxn ang="0">
                  <a:pos x="80" y="798"/>
                </a:cxn>
                <a:cxn ang="0">
                  <a:pos x="85" y="832"/>
                </a:cxn>
                <a:cxn ang="0">
                  <a:pos x="70" y="893"/>
                </a:cxn>
                <a:cxn ang="0">
                  <a:pos x="25" y="938"/>
                </a:cxn>
                <a:cxn ang="0">
                  <a:pos x="31" y="861"/>
                </a:cxn>
                <a:cxn ang="0">
                  <a:pos x="28" y="815"/>
                </a:cxn>
                <a:cxn ang="0">
                  <a:pos x="24" y="645"/>
                </a:cxn>
                <a:cxn ang="0">
                  <a:pos x="25" y="469"/>
                </a:cxn>
                <a:cxn ang="0">
                  <a:pos x="16" y="440"/>
                </a:cxn>
                <a:cxn ang="0">
                  <a:pos x="6" y="361"/>
                </a:cxn>
                <a:cxn ang="0">
                  <a:pos x="18" y="208"/>
                </a:cxn>
                <a:cxn ang="0">
                  <a:pos x="101" y="142"/>
                </a:cxn>
                <a:cxn ang="0">
                  <a:pos x="104" y="96"/>
                </a:cxn>
                <a:cxn ang="0">
                  <a:pos x="92" y="65"/>
                </a:cxn>
                <a:cxn ang="0">
                  <a:pos x="97" y="29"/>
                </a:cxn>
              </a:cxnLst>
              <a:rect l="0" t="0" r="r" b="b"/>
              <a:pathLst>
                <a:path w="302" h="943">
                  <a:moveTo>
                    <a:pt x="224" y="161"/>
                  </a:moveTo>
                  <a:cubicBezTo>
                    <a:pt x="239" y="166"/>
                    <a:pt x="251" y="170"/>
                    <a:pt x="251" y="190"/>
                  </a:cubicBezTo>
                  <a:cubicBezTo>
                    <a:pt x="252" y="213"/>
                    <a:pt x="254" y="258"/>
                    <a:pt x="257" y="288"/>
                  </a:cubicBezTo>
                  <a:cubicBezTo>
                    <a:pt x="260" y="318"/>
                    <a:pt x="269" y="382"/>
                    <a:pt x="270" y="402"/>
                  </a:cubicBezTo>
                  <a:cubicBezTo>
                    <a:pt x="270" y="422"/>
                    <a:pt x="273" y="465"/>
                    <a:pt x="272" y="470"/>
                  </a:cubicBezTo>
                  <a:cubicBezTo>
                    <a:pt x="272" y="475"/>
                    <a:pt x="268" y="474"/>
                    <a:pt x="269" y="482"/>
                  </a:cubicBezTo>
                  <a:cubicBezTo>
                    <a:pt x="271" y="490"/>
                    <a:pt x="271" y="498"/>
                    <a:pt x="267" y="503"/>
                  </a:cubicBezTo>
                  <a:cubicBezTo>
                    <a:pt x="262" y="509"/>
                    <a:pt x="265" y="515"/>
                    <a:pt x="265" y="515"/>
                  </a:cubicBezTo>
                  <a:cubicBezTo>
                    <a:pt x="302" y="514"/>
                    <a:pt x="302" y="514"/>
                    <a:pt x="302" y="514"/>
                  </a:cubicBezTo>
                  <a:cubicBezTo>
                    <a:pt x="299" y="661"/>
                    <a:pt x="299" y="661"/>
                    <a:pt x="299" y="661"/>
                  </a:cubicBezTo>
                  <a:cubicBezTo>
                    <a:pt x="241" y="707"/>
                    <a:pt x="241" y="707"/>
                    <a:pt x="241" y="707"/>
                  </a:cubicBezTo>
                  <a:cubicBezTo>
                    <a:pt x="241" y="707"/>
                    <a:pt x="232" y="701"/>
                    <a:pt x="224" y="700"/>
                  </a:cubicBezTo>
                  <a:cubicBezTo>
                    <a:pt x="224" y="520"/>
                    <a:pt x="224" y="520"/>
                    <a:pt x="224" y="520"/>
                  </a:cubicBezTo>
                  <a:cubicBezTo>
                    <a:pt x="231" y="519"/>
                    <a:pt x="231" y="519"/>
                    <a:pt x="231" y="519"/>
                  </a:cubicBezTo>
                  <a:cubicBezTo>
                    <a:pt x="231" y="519"/>
                    <a:pt x="229" y="509"/>
                    <a:pt x="231" y="502"/>
                  </a:cubicBezTo>
                  <a:cubicBezTo>
                    <a:pt x="234" y="495"/>
                    <a:pt x="233" y="488"/>
                    <a:pt x="231" y="481"/>
                  </a:cubicBezTo>
                  <a:cubicBezTo>
                    <a:pt x="231" y="481"/>
                    <a:pt x="229" y="488"/>
                    <a:pt x="224" y="489"/>
                  </a:cubicBezTo>
                  <a:lnTo>
                    <a:pt x="224" y="161"/>
                  </a:lnTo>
                  <a:close/>
                  <a:moveTo>
                    <a:pt x="142" y="0"/>
                  </a:moveTo>
                  <a:cubicBezTo>
                    <a:pt x="158" y="0"/>
                    <a:pt x="177" y="12"/>
                    <a:pt x="179" y="29"/>
                  </a:cubicBezTo>
                  <a:cubicBezTo>
                    <a:pt x="182" y="46"/>
                    <a:pt x="180" y="70"/>
                    <a:pt x="180" y="70"/>
                  </a:cubicBezTo>
                  <a:cubicBezTo>
                    <a:pt x="180" y="70"/>
                    <a:pt x="186" y="82"/>
                    <a:pt x="182" y="91"/>
                  </a:cubicBezTo>
                  <a:cubicBezTo>
                    <a:pt x="177" y="100"/>
                    <a:pt x="166" y="98"/>
                    <a:pt x="166" y="98"/>
                  </a:cubicBezTo>
                  <a:cubicBezTo>
                    <a:pt x="166" y="98"/>
                    <a:pt x="163" y="112"/>
                    <a:pt x="163" y="120"/>
                  </a:cubicBezTo>
                  <a:cubicBezTo>
                    <a:pt x="163" y="128"/>
                    <a:pt x="164" y="134"/>
                    <a:pt x="170" y="139"/>
                  </a:cubicBezTo>
                  <a:cubicBezTo>
                    <a:pt x="176" y="144"/>
                    <a:pt x="200" y="154"/>
                    <a:pt x="218" y="159"/>
                  </a:cubicBezTo>
                  <a:cubicBezTo>
                    <a:pt x="220" y="160"/>
                    <a:pt x="222" y="160"/>
                    <a:pt x="224" y="161"/>
                  </a:cubicBezTo>
                  <a:cubicBezTo>
                    <a:pt x="224" y="489"/>
                    <a:pt x="224" y="489"/>
                    <a:pt x="224" y="489"/>
                  </a:cubicBezTo>
                  <a:cubicBezTo>
                    <a:pt x="224" y="489"/>
                    <a:pt x="223" y="489"/>
                    <a:pt x="223" y="489"/>
                  </a:cubicBezTo>
                  <a:cubicBezTo>
                    <a:pt x="218" y="489"/>
                    <a:pt x="215" y="490"/>
                    <a:pt x="215" y="490"/>
                  </a:cubicBezTo>
                  <a:cubicBezTo>
                    <a:pt x="215" y="490"/>
                    <a:pt x="218" y="498"/>
                    <a:pt x="218" y="506"/>
                  </a:cubicBezTo>
                  <a:cubicBezTo>
                    <a:pt x="218" y="513"/>
                    <a:pt x="217" y="521"/>
                    <a:pt x="217" y="521"/>
                  </a:cubicBezTo>
                  <a:cubicBezTo>
                    <a:pt x="224" y="520"/>
                    <a:pt x="224" y="520"/>
                    <a:pt x="224" y="520"/>
                  </a:cubicBezTo>
                  <a:cubicBezTo>
                    <a:pt x="224" y="700"/>
                    <a:pt x="224" y="700"/>
                    <a:pt x="224" y="700"/>
                  </a:cubicBezTo>
                  <a:cubicBezTo>
                    <a:pt x="224" y="700"/>
                    <a:pt x="223" y="700"/>
                    <a:pt x="222" y="700"/>
                  </a:cubicBezTo>
                  <a:cubicBezTo>
                    <a:pt x="214" y="700"/>
                    <a:pt x="210" y="700"/>
                    <a:pt x="210" y="700"/>
                  </a:cubicBezTo>
                  <a:cubicBezTo>
                    <a:pt x="210" y="700"/>
                    <a:pt x="212" y="744"/>
                    <a:pt x="212" y="761"/>
                  </a:cubicBezTo>
                  <a:cubicBezTo>
                    <a:pt x="212" y="779"/>
                    <a:pt x="211" y="806"/>
                    <a:pt x="203" y="819"/>
                  </a:cubicBezTo>
                  <a:cubicBezTo>
                    <a:pt x="195" y="832"/>
                    <a:pt x="194" y="836"/>
                    <a:pt x="194" y="847"/>
                  </a:cubicBezTo>
                  <a:cubicBezTo>
                    <a:pt x="194" y="858"/>
                    <a:pt x="211" y="888"/>
                    <a:pt x="210" y="898"/>
                  </a:cubicBezTo>
                  <a:cubicBezTo>
                    <a:pt x="209" y="908"/>
                    <a:pt x="207" y="924"/>
                    <a:pt x="190" y="924"/>
                  </a:cubicBezTo>
                  <a:cubicBezTo>
                    <a:pt x="173" y="923"/>
                    <a:pt x="161" y="917"/>
                    <a:pt x="161" y="903"/>
                  </a:cubicBezTo>
                  <a:cubicBezTo>
                    <a:pt x="161" y="889"/>
                    <a:pt x="163" y="880"/>
                    <a:pt x="157" y="875"/>
                  </a:cubicBezTo>
                  <a:cubicBezTo>
                    <a:pt x="151" y="870"/>
                    <a:pt x="160" y="858"/>
                    <a:pt x="150" y="845"/>
                  </a:cubicBezTo>
                  <a:cubicBezTo>
                    <a:pt x="141" y="832"/>
                    <a:pt x="151" y="830"/>
                    <a:pt x="149" y="818"/>
                  </a:cubicBezTo>
                  <a:cubicBezTo>
                    <a:pt x="146" y="806"/>
                    <a:pt x="151" y="769"/>
                    <a:pt x="152" y="754"/>
                  </a:cubicBezTo>
                  <a:cubicBezTo>
                    <a:pt x="153" y="739"/>
                    <a:pt x="150" y="722"/>
                    <a:pt x="143" y="659"/>
                  </a:cubicBezTo>
                  <a:cubicBezTo>
                    <a:pt x="135" y="596"/>
                    <a:pt x="131" y="568"/>
                    <a:pt x="129" y="554"/>
                  </a:cubicBezTo>
                  <a:cubicBezTo>
                    <a:pt x="127" y="541"/>
                    <a:pt x="123" y="523"/>
                    <a:pt x="123" y="523"/>
                  </a:cubicBezTo>
                  <a:cubicBezTo>
                    <a:pt x="123" y="523"/>
                    <a:pt x="113" y="582"/>
                    <a:pt x="105" y="597"/>
                  </a:cubicBezTo>
                  <a:cubicBezTo>
                    <a:pt x="97" y="612"/>
                    <a:pt x="88" y="685"/>
                    <a:pt x="86" y="706"/>
                  </a:cubicBezTo>
                  <a:cubicBezTo>
                    <a:pt x="83" y="728"/>
                    <a:pt x="85" y="791"/>
                    <a:pt x="80" y="798"/>
                  </a:cubicBezTo>
                  <a:cubicBezTo>
                    <a:pt x="75" y="804"/>
                    <a:pt x="72" y="813"/>
                    <a:pt x="72" y="813"/>
                  </a:cubicBezTo>
                  <a:cubicBezTo>
                    <a:pt x="72" y="813"/>
                    <a:pt x="85" y="821"/>
                    <a:pt x="85" y="832"/>
                  </a:cubicBezTo>
                  <a:cubicBezTo>
                    <a:pt x="85" y="842"/>
                    <a:pt x="76" y="851"/>
                    <a:pt x="76" y="865"/>
                  </a:cubicBezTo>
                  <a:cubicBezTo>
                    <a:pt x="77" y="878"/>
                    <a:pt x="75" y="890"/>
                    <a:pt x="70" y="893"/>
                  </a:cubicBezTo>
                  <a:cubicBezTo>
                    <a:pt x="64" y="896"/>
                    <a:pt x="65" y="920"/>
                    <a:pt x="58" y="928"/>
                  </a:cubicBezTo>
                  <a:cubicBezTo>
                    <a:pt x="51" y="936"/>
                    <a:pt x="39" y="943"/>
                    <a:pt x="25" y="938"/>
                  </a:cubicBezTo>
                  <a:cubicBezTo>
                    <a:pt x="11" y="934"/>
                    <a:pt x="11" y="916"/>
                    <a:pt x="18" y="898"/>
                  </a:cubicBezTo>
                  <a:cubicBezTo>
                    <a:pt x="25" y="880"/>
                    <a:pt x="33" y="868"/>
                    <a:pt x="31" y="861"/>
                  </a:cubicBezTo>
                  <a:cubicBezTo>
                    <a:pt x="28" y="854"/>
                    <a:pt x="26" y="843"/>
                    <a:pt x="33" y="836"/>
                  </a:cubicBezTo>
                  <a:cubicBezTo>
                    <a:pt x="40" y="829"/>
                    <a:pt x="32" y="821"/>
                    <a:pt x="28" y="815"/>
                  </a:cubicBezTo>
                  <a:cubicBezTo>
                    <a:pt x="23" y="809"/>
                    <a:pt x="24" y="780"/>
                    <a:pt x="24" y="765"/>
                  </a:cubicBezTo>
                  <a:cubicBezTo>
                    <a:pt x="23" y="750"/>
                    <a:pt x="25" y="673"/>
                    <a:pt x="24" y="645"/>
                  </a:cubicBezTo>
                  <a:cubicBezTo>
                    <a:pt x="23" y="617"/>
                    <a:pt x="21" y="533"/>
                    <a:pt x="25" y="510"/>
                  </a:cubicBezTo>
                  <a:cubicBezTo>
                    <a:pt x="29" y="487"/>
                    <a:pt x="25" y="469"/>
                    <a:pt x="25" y="469"/>
                  </a:cubicBezTo>
                  <a:cubicBezTo>
                    <a:pt x="25" y="469"/>
                    <a:pt x="16" y="474"/>
                    <a:pt x="16" y="465"/>
                  </a:cubicBezTo>
                  <a:cubicBezTo>
                    <a:pt x="16" y="457"/>
                    <a:pt x="20" y="455"/>
                    <a:pt x="16" y="440"/>
                  </a:cubicBezTo>
                  <a:cubicBezTo>
                    <a:pt x="12" y="425"/>
                    <a:pt x="11" y="410"/>
                    <a:pt x="6" y="399"/>
                  </a:cubicBezTo>
                  <a:cubicBezTo>
                    <a:pt x="1" y="387"/>
                    <a:pt x="0" y="367"/>
                    <a:pt x="6" y="361"/>
                  </a:cubicBezTo>
                  <a:cubicBezTo>
                    <a:pt x="12" y="355"/>
                    <a:pt x="3" y="321"/>
                    <a:pt x="9" y="296"/>
                  </a:cubicBezTo>
                  <a:cubicBezTo>
                    <a:pt x="14" y="270"/>
                    <a:pt x="17" y="230"/>
                    <a:pt x="18" y="208"/>
                  </a:cubicBezTo>
                  <a:cubicBezTo>
                    <a:pt x="18" y="186"/>
                    <a:pt x="19" y="170"/>
                    <a:pt x="48" y="163"/>
                  </a:cubicBezTo>
                  <a:cubicBezTo>
                    <a:pt x="76" y="156"/>
                    <a:pt x="97" y="148"/>
                    <a:pt x="101" y="142"/>
                  </a:cubicBezTo>
                  <a:cubicBezTo>
                    <a:pt x="105" y="136"/>
                    <a:pt x="107" y="120"/>
                    <a:pt x="106" y="113"/>
                  </a:cubicBezTo>
                  <a:cubicBezTo>
                    <a:pt x="105" y="106"/>
                    <a:pt x="104" y="100"/>
                    <a:pt x="104" y="96"/>
                  </a:cubicBezTo>
                  <a:cubicBezTo>
                    <a:pt x="104" y="92"/>
                    <a:pt x="96" y="98"/>
                    <a:pt x="94" y="90"/>
                  </a:cubicBezTo>
                  <a:cubicBezTo>
                    <a:pt x="92" y="83"/>
                    <a:pt x="91" y="66"/>
                    <a:pt x="92" y="65"/>
                  </a:cubicBezTo>
                  <a:cubicBezTo>
                    <a:pt x="94" y="63"/>
                    <a:pt x="95" y="64"/>
                    <a:pt x="97" y="64"/>
                  </a:cubicBezTo>
                  <a:cubicBezTo>
                    <a:pt x="96" y="61"/>
                    <a:pt x="95" y="46"/>
                    <a:pt x="97" y="29"/>
                  </a:cubicBezTo>
                  <a:cubicBezTo>
                    <a:pt x="98" y="14"/>
                    <a:pt x="113" y="1"/>
                    <a:pt x="142"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 name="Freeform 22"/>
            <p:cNvSpPr>
              <a:spLocks/>
            </p:cNvSpPr>
            <p:nvPr/>
          </p:nvSpPr>
          <p:spPr bwMode="auto">
            <a:xfrm>
              <a:off x="3309938" y="3201988"/>
              <a:ext cx="76200" cy="76200"/>
            </a:xfrm>
            <a:custGeom>
              <a:avLst/>
              <a:gdLst/>
              <a:ahLst/>
              <a:cxnLst>
                <a:cxn ang="0">
                  <a:pos x="7" y="32"/>
                </a:cxn>
                <a:cxn ang="0">
                  <a:pos x="7" y="10"/>
                </a:cxn>
                <a:cxn ang="0">
                  <a:pos x="32" y="8"/>
                </a:cxn>
                <a:cxn ang="0">
                  <a:pos x="13" y="13"/>
                </a:cxn>
                <a:cxn ang="0">
                  <a:pos x="7" y="32"/>
                </a:cxn>
              </a:cxnLst>
              <a:rect l="0" t="0" r="r" b="b"/>
              <a:pathLst>
                <a:path w="32" h="32">
                  <a:moveTo>
                    <a:pt x="7" y="32"/>
                  </a:moveTo>
                  <a:cubicBezTo>
                    <a:pt x="7" y="32"/>
                    <a:pt x="0" y="20"/>
                    <a:pt x="7" y="10"/>
                  </a:cubicBezTo>
                  <a:cubicBezTo>
                    <a:pt x="15" y="0"/>
                    <a:pt x="32" y="8"/>
                    <a:pt x="32" y="8"/>
                  </a:cubicBezTo>
                  <a:cubicBezTo>
                    <a:pt x="32" y="8"/>
                    <a:pt x="20" y="8"/>
                    <a:pt x="13" y="13"/>
                  </a:cubicBezTo>
                  <a:cubicBezTo>
                    <a:pt x="7" y="18"/>
                    <a:pt x="9" y="22"/>
                    <a:pt x="7"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Freeform 23"/>
            <p:cNvSpPr>
              <a:spLocks/>
            </p:cNvSpPr>
            <p:nvPr/>
          </p:nvSpPr>
          <p:spPr bwMode="auto">
            <a:xfrm>
              <a:off x="3827463" y="3302000"/>
              <a:ext cx="90488" cy="30162"/>
            </a:xfrm>
            <a:custGeom>
              <a:avLst/>
              <a:gdLst/>
              <a:ahLst/>
              <a:cxnLst>
                <a:cxn ang="0">
                  <a:pos x="0" y="12"/>
                </a:cxn>
                <a:cxn ang="0">
                  <a:pos x="18" y="0"/>
                </a:cxn>
                <a:cxn ang="0">
                  <a:pos x="38" y="13"/>
                </a:cxn>
                <a:cxn ang="0">
                  <a:pos x="17" y="6"/>
                </a:cxn>
                <a:cxn ang="0">
                  <a:pos x="0" y="12"/>
                </a:cxn>
              </a:cxnLst>
              <a:rect l="0" t="0" r="r" b="b"/>
              <a:pathLst>
                <a:path w="38" h="13">
                  <a:moveTo>
                    <a:pt x="0" y="12"/>
                  </a:moveTo>
                  <a:cubicBezTo>
                    <a:pt x="0" y="12"/>
                    <a:pt x="0" y="0"/>
                    <a:pt x="18" y="0"/>
                  </a:cubicBezTo>
                  <a:cubicBezTo>
                    <a:pt x="35" y="0"/>
                    <a:pt x="38" y="13"/>
                    <a:pt x="38" y="13"/>
                  </a:cubicBezTo>
                  <a:cubicBezTo>
                    <a:pt x="38" y="13"/>
                    <a:pt x="29" y="6"/>
                    <a:pt x="17" y="6"/>
                  </a:cubicBezTo>
                  <a:cubicBezTo>
                    <a:pt x="6" y="7"/>
                    <a:pt x="6" y="7"/>
                    <a:pt x="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0" name="Freeform 24"/>
            <p:cNvSpPr>
              <a:spLocks/>
            </p:cNvSpPr>
            <p:nvPr/>
          </p:nvSpPr>
          <p:spPr bwMode="auto">
            <a:xfrm>
              <a:off x="3435351" y="2500313"/>
              <a:ext cx="241300" cy="627062"/>
            </a:xfrm>
            <a:custGeom>
              <a:avLst/>
              <a:gdLst/>
              <a:ahLst/>
              <a:cxnLst>
                <a:cxn ang="0">
                  <a:pos x="97" y="0"/>
                </a:cxn>
                <a:cxn ang="0">
                  <a:pos x="101" y="7"/>
                </a:cxn>
                <a:cxn ang="0">
                  <a:pos x="87" y="123"/>
                </a:cxn>
                <a:cxn ang="0">
                  <a:pos x="92" y="262"/>
                </a:cxn>
                <a:cxn ang="0">
                  <a:pos x="64" y="263"/>
                </a:cxn>
                <a:cxn ang="0">
                  <a:pos x="0" y="250"/>
                </a:cxn>
                <a:cxn ang="0">
                  <a:pos x="13" y="220"/>
                </a:cxn>
                <a:cxn ang="0">
                  <a:pos x="32" y="69"/>
                </a:cxn>
                <a:cxn ang="0">
                  <a:pos x="32" y="14"/>
                </a:cxn>
                <a:cxn ang="0">
                  <a:pos x="34" y="12"/>
                </a:cxn>
                <a:cxn ang="0">
                  <a:pos x="37" y="3"/>
                </a:cxn>
                <a:cxn ang="0">
                  <a:pos x="69" y="29"/>
                </a:cxn>
                <a:cxn ang="0">
                  <a:pos x="97" y="0"/>
                </a:cxn>
              </a:cxnLst>
              <a:rect l="0" t="0" r="r" b="b"/>
              <a:pathLst>
                <a:path w="101" h="263">
                  <a:moveTo>
                    <a:pt x="97" y="0"/>
                  </a:moveTo>
                  <a:cubicBezTo>
                    <a:pt x="98" y="2"/>
                    <a:pt x="99" y="4"/>
                    <a:pt x="101" y="7"/>
                  </a:cubicBezTo>
                  <a:cubicBezTo>
                    <a:pt x="98" y="26"/>
                    <a:pt x="90" y="82"/>
                    <a:pt x="87" y="123"/>
                  </a:cubicBezTo>
                  <a:cubicBezTo>
                    <a:pt x="83" y="171"/>
                    <a:pt x="92" y="262"/>
                    <a:pt x="92" y="262"/>
                  </a:cubicBezTo>
                  <a:cubicBezTo>
                    <a:pt x="92" y="262"/>
                    <a:pt x="85" y="263"/>
                    <a:pt x="64" y="263"/>
                  </a:cubicBezTo>
                  <a:cubicBezTo>
                    <a:pt x="43" y="263"/>
                    <a:pt x="0" y="250"/>
                    <a:pt x="0" y="250"/>
                  </a:cubicBezTo>
                  <a:cubicBezTo>
                    <a:pt x="0" y="250"/>
                    <a:pt x="7" y="237"/>
                    <a:pt x="13" y="220"/>
                  </a:cubicBezTo>
                  <a:cubicBezTo>
                    <a:pt x="19" y="204"/>
                    <a:pt x="29" y="131"/>
                    <a:pt x="32" y="69"/>
                  </a:cubicBezTo>
                  <a:cubicBezTo>
                    <a:pt x="34" y="38"/>
                    <a:pt x="34" y="23"/>
                    <a:pt x="32" y="14"/>
                  </a:cubicBezTo>
                  <a:cubicBezTo>
                    <a:pt x="33" y="13"/>
                    <a:pt x="34" y="12"/>
                    <a:pt x="34" y="12"/>
                  </a:cubicBezTo>
                  <a:cubicBezTo>
                    <a:pt x="35" y="10"/>
                    <a:pt x="37" y="7"/>
                    <a:pt x="37" y="3"/>
                  </a:cubicBezTo>
                  <a:cubicBezTo>
                    <a:pt x="44" y="16"/>
                    <a:pt x="60" y="29"/>
                    <a:pt x="69" y="29"/>
                  </a:cubicBezTo>
                  <a:cubicBezTo>
                    <a:pt x="79" y="29"/>
                    <a:pt x="91" y="10"/>
                    <a:pt x="9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25"/>
            <p:cNvSpPr>
              <a:spLocks/>
            </p:cNvSpPr>
            <p:nvPr/>
          </p:nvSpPr>
          <p:spPr bwMode="auto">
            <a:xfrm>
              <a:off x="3548063" y="2576513"/>
              <a:ext cx="96838" cy="617537"/>
            </a:xfrm>
            <a:custGeom>
              <a:avLst/>
              <a:gdLst/>
              <a:ahLst/>
              <a:cxnLst>
                <a:cxn ang="0">
                  <a:pos x="0" y="11"/>
                </a:cxn>
                <a:cxn ang="0">
                  <a:pos x="20" y="0"/>
                </a:cxn>
                <a:cxn ang="0">
                  <a:pos x="41" y="11"/>
                </a:cxn>
                <a:cxn ang="0">
                  <a:pos x="27" y="18"/>
                </a:cxn>
                <a:cxn ang="0">
                  <a:pos x="33" y="107"/>
                </a:cxn>
                <a:cxn ang="0">
                  <a:pos x="32" y="238"/>
                </a:cxn>
                <a:cxn ang="0">
                  <a:pos x="15" y="239"/>
                </a:cxn>
                <a:cxn ang="0">
                  <a:pos x="14" y="89"/>
                </a:cxn>
                <a:cxn ang="0">
                  <a:pos x="15" y="18"/>
                </a:cxn>
                <a:cxn ang="0">
                  <a:pos x="0" y="11"/>
                </a:cxn>
              </a:cxnLst>
              <a:rect l="0" t="0" r="r" b="b"/>
              <a:pathLst>
                <a:path w="41" h="259">
                  <a:moveTo>
                    <a:pt x="0" y="11"/>
                  </a:moveTo>
                  <a:cubicBezTo>
                    <a:pt x="0" y="11"/>
                    <a:pt x="7" y="0"/>
                    <a:pt x="20" y="0"/>
                  </a:cubicBezTo>
                  <a:cubicBezTo>
                    <a:pt x="33" y="0"/>
                    <a:pt x="41" y="11"/>
                    <a:pt x="41" y="11"/>
                  </a:cubicBezTo>
                  <a:cubicBezTo>
                    <a:pt x="41" y="11"/>
                    <a:pt x="27" y="8"/>
                    <a:pt x="27" y="18"/>
                  </a:cubicBezTo>
                  <a:cubicBezTo>
                    <a:pt x="28" y="27"/>
                    <a:pt x="33" y="76"/>
                    <a:pt x="33" y="107"/>
                  </a:cubicBezTo>
                  <a:cubicBezTo>
                    <a:pt x="33" y="139"/>
                    <a:pt x="35" y="222"/>
                    <a:pt x="32" y="238"/>
                  </a:cubicBezTo>
                  <a:cubicBezTo>
                    <a:pt x="28" y="253"/>
                    <a:pt x="17" y="259"/>
                    <a:pt x="15" y="239"/>
                  </a:cubicBezTo>
                  <a:cubicBezTo>
                    <a:pt x="12" y="219"/>
                    <a:pt x="13" y="110"/>
                    <a:pt x="14" y="89"/>
                  </a:cubicBezTo>
                  <a:cubicBezTo>
                    <a:pt x="14" y="68"/>
                    <a:pt x="18" y="24"/>
                    <a:pt x="15" y="18"/>
                  </a:cubicBezTo>
                  <a:cubicBezTo>
                    <a:pt x="13" y="12"/>
                    <a:pt x="7" y="8"/>
                    <a:pt x="0"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62" name="Can 61"/>
          <p:cNvSpPr/>
          <p:nvPr/>
        </p:nvSpPr>
        <p:spPr>
          <a:xfrm>
            <a:off x="3441701" y="4158655"/>
            <a:ext cx="2268415" cy="406591"/>
          </a:xfrm>
          <a:prstGeom prst="can">
            <a:avLst>
              <a:gd name="adj" fmla="val 5000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3" name="Group 32"/>
          <p:cNvGrpSpPr/>
          <p:nvPr/>
        </p:nvGrpSpPr>
        <p:grpSpPr>
          <a:xfrm>
            <a:off x="4614007" y="2809367"/>
            <a:ext cx="377048" cy="1530700"/>
            <a:chOff x="4129088" y="2282825"/>
            <a:chExt cx="531813" cy="2159000"/>
          </a:xfrm>
          <a:solidFill>
            <a:schemeClr val="accent5"/>
          </a:solidFill>
        </p:grpSpPr>
        <p:sp>
          <p:nvSpPr>
            <p:cNvPr id="64" name="Freeform 9"/>
            <p:cNvSpPr>
              <a:spLocks noEditPoints="1"/>
            </p:cNvSpPr>
            <p:nvPr/>
          </p:nvSpPr>
          <p:spPr bwMode="auto">
            <a:xfrm>
              <a:off x="4129088" y="2282825"/>
              <a:ext cx="531813" cy="2159000"/>
            </a:xfrm>
            <a:custGeom>
              <a:avLst/>
              <a:gdLst/>
              <a:ahLst/>
              <a:cxnLst>
                <a:cxn ang="0">
                  <a:pos x="107" y="1"/>
                </a:cxn>
                <a:cxn ang="0">
                  <a:pos x="147" y="36"/>
                </a:cxn>
                <a:cxn ang="0">
                  <a:pos x="154" y="62"/>
                </a:cxn>
                <a:cxn ang="0">
                  <a:pos x="160" y="98"/>
                </a:cxn>
                <a:cxn ang="0">
                  <a:pos x="171" y="133"/>
                </a:cxn>
                <a:cxn ang="0">
                  <a:pos x="178" y="151"/>
                </a:cxn>
                <a:cxn ang="0">
                  <a:pos x="210" y="170"/>
                </a:cxn>
                <a:cxn ang="0">
                  <a:pos x="221" y="238"/>
                </a:cxn>
                <a:cxn ang="0">
                  <a:pos x="214" y="296"/>
                </a:cxn>
                <a:cxn ang="0">
                  <a:pos x="191" y="313"/>
                </a:cxn>
                <a:cxn ang="0">
                  <a:pos x="198" y="371"/>
                </a:cxn>
                <a:cxn ang="0">
                  <a:pos x="206" y="414"/>
                </a:cxn>
                <a:cxn ang="0">
                  <a:pos x="194" y="416"/>
                </a:cxn>
                <a:cxn ang="0">
                  <a:pos x="189" y="474"/>
                </a:cxn>
                <a:cxn ang="0">
                  <a:pos x="172" y="570"/>
                </a:cxn>
                <a:cxn ang="0">
                  <a:pos x="165" y="582"/>
                </a:cxn>
                <a:cxn ang="0">
                  <a:pos x="157" y="582"/>
                </a:cxn>
                <a:cxn ang="0">
                  <a:pos x="155" y="611"/>
                </a:cxn>
                <a:cxn ang="0">
                  <a:pos x="149" y="670"/>
                </a:cxn>
                <a:cxn ang="0">
                  <a:pos x="123" y="764"/>
                </a:cxn>
                <a:cxn ang="0">
                  <a:pos x="141" y="817"/>
                </a:cxn>
                <a:cxn ang="0">
                  <a:pos x="156" y="852"/>
                </a:cxn>
                <a:cxn ang="0">
                  <a:pos x="133" y="854"/>
                </a:cxn>
                <a:cxn ang="0">
                  <a:pos x="122" y="846"/>
                </a:cxn>
                <a:cxn ang="0">
                  <a:pos x="125" y="864"/>
                </a:cxn>
                <a:cxn ang="0">
                  <a:pos x="112" y="905"/>
                </a:cxn>
                <a:cxn ang="0">
                  <a:pos x="107" y="905"/>
                </a:cxn>
                <a:cxn ang="0">
                  <a:pos x="107" y="636"/>
                </a:cxn>
                <a:cxn ang="0">
                  <a:pos x="109" y="621"/>
                </a:cxn>
                <a:cxn ang="0">
                  <a:pos x="109" y="580"/>
                </a:cxn>
                <a:cxn ang="0">
                  <a:pos x="107" y="596"/>
                </a:cxn>
                <a:cxn ang="0">
                  <a:pos x="107" y="1"/>
                </a:cxn>
                <a:cxn ang="0">
                  <a:pos x="106" y="1"/>
                </a:cxn>
                <a:cxn ang="0">
                  <a:pos x="107" y="1"/>
                </a:cxn>
                <a:cxn ang="0">
                  <a:pos x="107" y="596"/>
                </a:cxn>
                <a:cxn ang="0">
                  <a:pos x="104" y="611"/>
                </a:cxn>
                <a:cxn ang="0">
                  <a:pos x="105" y="632"/>
                </a:cxn>
                <a:cxn ang="0">
                  <a:pos x="106" y="645"/>
                </a:cxn>
                <a:cxn ang="0">
                  <a:pos x="107" y="636"/>
                </a:cxn>
                <a:cxn ang="0">
                  <a:pos x="107" y="905"/>
                </a:cxn>
                <a:cxn ang="0">
                  <a:pos x="89" y="869"/>
                </a:cxn>
                <a:cxn ang="0">
                  <a:pos x="88" y="831"/>
                </a:cxn>
                <a:cxn ang="0">
                  <a:pos x="81" y="789"/>
                </a:cxn>
                <a:cxn ang="0">
                  <a:pos x="52" y="662"/>
                </a:cxn>
                <a:cxn ang="0">
                  <a:pos x="53" y="606"/>
                </a:cxn>
                <a:cxn ang="0">
                  <a:pos x="50" y="579"/>
                </a:cxn>
                <a:cxn ang="0">
                  <a:pos x="34" y="565"/>
                </a:cxn>
                <a:cxn ang="0">
                  <a:pos x="29" y="465"/>
                </a:cxn>
                <a:cxn ang="0">
                  <a:pos x="31" y="410"/>
                </a:cxn>
                <a:cxn ang="0">
                  <a:pos x="11" y="407"/>
                </a:cxn>
                <a:cxn ang="0">
                  <a:pos x="27" y="360"/>
                </a:cxn>
                <a:cxn ang="0">
                  <a:pos x="30" y="326"/>
                </a:cxn>
                <a:cxn ang="0">
                  <a:pos x="2" y="302"/>
                </a:cxn>
                <a:cxn ang="0">
                  <a:pos x="2" y="234"/>
                </a:cxn>
                <a:cxn ang="0">
                  <a:pos x="7" y="204"/>
                </a:cxn>
                <a:cxn ang="0">
                  <a:pos x="27" y="154"/>
                </a:cxn>
                <a:cxn ang="0">
                  <a:pos x="48" y="145"/>
                </a:cxn>
                <a:cxn ang="0">
                  <a:pos x="50" y="126"/>
                </a:cxn>
                <a:cxn ang="0">
                  <a:pos x="63" y="101"/>
                </a:cxn>
                <a:cxn ang="0">
                  <a:pos x="64" y="64"/>
                </a:cxn>
                <a:cxn ang="0">
                  <a:pos x="106" y="1"/>
                </a:cxn>
              </a:cxnLst>
              <a:rect l="0" t="0" r="r" b="b"/>
              <a:pathLst>
                <a:path w="223" h="905">
                  <a:moveTo>
                    <a:pt x="107" y="1"/>
                  </a:moveTo>
                  <a:cubicBezTo>
                    <a:pt x="127" y="0"/>
                    <a:pt x="143" y="19"/>
                    <a:pt x="147" y="36"/>
                  </a:cubicBezTo>
                  <a:cubicBezTo>
                    <a:pt x="151" y="54"/>
                    <a:pt x="154" y="53"/>
                    <a:pt x="154" y="62"/>
                  </a:cubicBezTo>
                  <a:cubicBezTo>
                    <a:pt x="154" y="72"/>
                    <a:pt x="158" y="83"/>
                    <a:pt x="160" y="98"/>
                  </a:cubicBezTo>
                  <a:cubicBezTo>
                    <a:pt x="162" y="114"/>
                    <a:pt x="163" y="124"/>
                    <a:pt x="171" y="133"/>
                  </a:cubicBezTo>
                  <a:cubicBezTo>
                    <a:pt x="179" y="142"/>
                    <a:pt x="178" y="151"/>
                    <a:pt x="178" y="151"/>
                  </a:cubicBezTo>
                  <a:cubicBezTo>
                    <a:pt x="178" y="151"/>
                    <a:pt x="204" y="153"/>
                    <a:pt x="210" y="170"/>
                  </a:cubicBezTo>
                  <a:cubicBezTo>
                    <a:pt x="217" y="188"/>
                    <a:pt x="218" y="218"/>
                    <a:pt x="221" y="238"/>
                  </a:cubicBezTo>
                  <a:cubicBezTo>
                    <a:pt x="223" y="258"/>
                    <a:pt x="221" y="281"/>
                    <a:pt x="214" y="296"/>
                  </a:cubicBezTo>
                  <a:cubicBezTo>
                    <a:pt x="207" y="311"/>
                    <a:pt x="191" y="313"/>
                    <a:pt x="191" y="313"/>
                  </a:cubicBezTo>
                  <a:cubicBezTo>
                    <a:pt x="191" y="313"/>
                    <a:pt x="189" y="344"/>
                    <a:pt x="198" y="371"/>
                  </a:cubicBezTo>
                  <a:cubicBezTo>
                    <a:pt x="207" y="399"/>
                    <a:pt x="213" y="413"/>
                    <a:pt x="206" y="414"/>
                  </a:cubicBezTo>
                  <a:cubicBezTo>
                    <a:pt x="198" y="416"/>
                    <a:pt x="194" y="416"/>
                    <a:pt x="194" y="416"/>
                  </a:cubicBezTo>
                  <a:cubicBezTo>
                    <a:pt x="194" y="416"/>
                    <a:pt x="194" y="451"/>
                    <a:pt x="189" y="474"/>
                  </a:cubicBezTo>
                  <a:cubicBezTo>
                    <a:pt x="184" y="497"/>
                    <a:pt x="172" y="555"/>
                    <a:pt x="172" y="570"/>
                  </a:cubicBezTo>
                  <a:cubicBezTo>
                    <a:pt x="172" y="584"/>
                    <a:pt x="171" y="582"/>
                    <a:pt x="165" y="582"/>
                  </a:cubicBezTo>
                  <a:cubicBezTo>
                    <a:pt x="160" y="582"/>
                    <a:pt x="157" y="582"/>
                    <a:pt x="157" y="582"/>
                  </a:cubicBezTo>
                  <a:cubicBezTo>
                    <a:pt x="157" y="582"/>
                    <a:pt x="158" y="605"/>
                    <a:pt x="155" y="611"/>
                  </a:cubicBezTo>
                  <a:cubicBezTo>
                    <a:pt x="152" y="616"/>
                    <a:pt x="157" y="642"/>
                    <a:pt x="149" y="670"/>
                  </a:cubicBezTo>
                  <a:cubicBezTo>
                    <a:pt x="140" y="697"/>
                    <a:pt x="123" y="744"/>
                    <a:pt x="123" y="764"/>
                  </a:cubicBezTo>
                  <a:cubicBezTo>
                    <a:pt x="123" y="783"/>
                    <a:pt x="132" y="807"/>
                    <a:pt x="141" y="817"/>
                  </a:cubicBezTo>
                  <a:cubicBezTo>
                    <a:pt x="150" y="827"/>
                    <a:pt x="163" y="847"/>
                    <a:pt x="156" y="852"/>
                  </a:cubicBezTo>
                  <a:cubicBezTo>
                    <a:pt x="149" y="857"/>
                    <a:pt x="139" y="856"/>
                    <a:pt x="133" y="854"/>
                  </a:cubicBezTo>
                  <a:cubicBezTo>
                    <a:pt x="127" y="852"/>
                    <a:pt x="122" y="846"/>
                    <a:pt x="122" y="846"/>
                  </a:cubicBezTo>
                  <a:cubicBezTo>
                    <a:pt x="122" y="846"/>
                    <a:pt x="122" y="856"/>
                    <a:pt x="125" y="864"/>
                  </a:cubicBezTo>
                  <a:cubicBezTo>
                    <a:pt x="128" y="871"/>
                    <a:pt x="125" y="905"/>
                    <a:pt x="112" y="905"/>
                  </a:cubicBezTo>
                  <a:cubicBezTo>
                    <a:pt x="110" y="905"/>
                    <a:pt x="108" y="905"/>
                    <a:pt x="107" y="905"/>
                  </a:cubicBezTo>
                  <a:cubicBezTo>
                    <a:pt x="107" y="636"/>
                    <a:pt x="107" y="636"/>
                    <a:pt x="107" y="636"/>
                  </a:cubicBezTo>
                  <a:cubicBezTo>
                    <a:pt x="107" y="631"/>
                    <a:pt x="108" y="624"/>
                    <a:pt x="109" y="621"/>
                  </a:cubicBezTo>
                  <a:cubicBezTo>
                    <a:pt x="112" y="614"/>
                    <a:pt x="110" y="600"/>
                    <a:pt x="109" y="580"/>
                  </a:cubicBezTo>
                  <a:cubicBezTo>
                    <a:pt x="109" y="580"/>
                    <a:pt x="108" y="588"/>
                    <a:pt x="107" y="596"/>
                  </a:cubicBezTo>
                  <a:lnTo>
                    <a:pt x="107" y="1"/>
                  </a:lnTo>
                  <a:close/>
                  <a:moveTo>
                    <a:pt x="106" y="1"/>
                  </a:moveTo>
                  <a:cubicBezTo>
                    <a:pt x="107" y="1"/>
                    <a:pt x="107" y="1"/>
                    <a:pt x="107" y="1"/>
                  </a:cubicBezTo>
                  <a:cubicBezTo>
                    <a:pt x="107" y="596"/>
                    <a:pt x="107" y="596"/>
                    <a:pt x="107" y="596"/>
                  </a:cubicBezTo>
                  <a:cubicBezTo>
                    <a:pt x="106" y="602"/>
                    <a:pt x="105" y="608"/>
                    <a:pt x="104" y="611"/>
                  </a:cubicBezTo>
                  <a:cubicBezTo>
                    <a:pt x="102" y="620"/>
                    <a:pt x="105" y="626"/>
                    <a:pt x="105" y="632"/>
                  </a:cubicBezTo>
                  <a:cubicBezTo>
                    <a:pt x="105" y="637"/>
                    <a:pt x="106" y="645"/>
                    <a:pt x="106" y="645"/>
                  </a:cubicBezTo>
                  <a:cubicBezTo>
                    <a:pt x="106" y="645"/>
                    <a:pt x="106" y="641"/>
                    <a:pt x="107" y="636"/>
                  </a:cubicBezTo>
                  <a:cubicBezTo>
                    <a:pt x="107" y="905"/>
                    <a:pt x="107" y="905"/>
                    <a:pt x="107" y="905"/>
                  </a:cubicBezTo>
                  <a:cubicBezTo>
                    <a:pt x="96" y="901"/>
                    <a:pt x="88" y="888"/>
                    <a:pt x="89" y="869"/>
                  </a:cubicBezTo>
                  <a:cubicBezTo>
                    <a:pt x="89" y="847"/>
                    <a:pt x="84" y="843"/>
                    <a:pt x="88" y="831"/>
                  </a:cubicBezTo>
                  <a:cubicBezTo>
                    <a:pt x="91" y="818"/>
                    <a:pt x="87" y="809"/>
                    <a:pt x="81" y="789"/>
                  </a:cubicBezTo>
                  <a:cubicBezTo>
                    <a:pt x="75" y="769"/>
                    <a:pt x="51" y="684"/>
                    <a:pt x="52" y="662"/>
                  </a:cubicBezTo>
                  <a:cubicBezTo>
                    <a:pt x="53" y="640"/>
                    <a:pt x="56" y="621"/>
                    <a:pt x="53" y="606"/>
                  </a:cubicBezTo>
                  <a:cubicBezTo>
                    <a:pt x="51" y="592"/>
                    <a:pt x="50" y="579"/>
                    <a:pt x="50" y="579"/>
                  </a:cubicBezTo>
                  <a:cubicBezTo>
                    <a:pt x="50" y="579"/>
                    <a:pt x="34" y="586"/>
                    <a:pt x="34" y="565"/>
                  </a:cubicBezTo>
                  <a:cubicBezTo>
                    <a:pt x="34" y="544"/>
                    <a:pt x="31" y="483"/>
                    <a:pt x="29" y="465"/>
                  </a:cubicBezTo>
                  <a:cubicBezTo>
                    <a:pt x="28" y="446"/>
                    <a:pt x="31" y="410"/>
                    <a:pt x="31" y="410"/>
                  </a:cubicBezTo>
                  <a:cubicBezTo>
                    <a:pt x="31" y="410"/>
                    <a:pt x="16" y="409"/>
                    <a:pt x="11" y="407"/>
                  </a:cubicBezTo>
                  <a:cubicBezTo>
                    <a:pt x="6" y="405"/>
                    <a:pt x="24" y="373"/>
                    <a:pt x="27" y="360"/>
                  </a:cubicBezTo>
                  <a:cubicBezTo>
                    <a:pt x="31" y="348"/>
                    <a:pt x="30" y="326"/>
                    <a:pt x="30" y="326"/>
                  </a:cubicBezTo>
                  <a:cubicBezTo>
                    <a:pt x="30" y="326"/>
                    <a:pt x="3" y="325"/>
                    <a:pt x="2" y="302"/>
                  </a:cubicBezTo>
                  <a:cubicBezTo>
                    <a:pt x="1" y="279"/>
                    <a:pt x="0" y="247"/>
                    <a:pt x="2" y="234"/>
                  </a:cubicBezTo>
                  <a:cubicBezTo>
                    <a:pt x="4" y="220"/>
                    <a:pt x="5" y="222"/>
                    <a:pt x="7" y="204"/>
                  </a:cubicBezTo>
                  <a:cubicBezTo>
                    <a:pt x="9" y="186"/>
                    <a:pt x="18" y="155"/>
                    <a:pt x="27" y="154"/>
                  </a:cubicBezTo>
                  <a:cubicBezTo>
                    <a:pt x="36" y="153"/>
                    <a:pt x="48" y="145"/>
                    <a:pt x="48" y="145"/>
                  </a:cubicBezTo>
                  <a:cubicBezTo>
                    <a:pt x="48" y="145"/>
                    <a:pt x="39" y="135"/>
                    <a:pt x="50" y="126"/>
                  </a:cubicBezTo>
                  <a:cubicBezTo>
                    <a:pt x="61" y="117"/>
                    <a:pt x="68" y="113"/>
                    <a:pt x="63" y="101"/>
                  </a:cubicBezTo>
                  <a:cubicBezTo>
                    <a:pt x="58" y="89"/>
                    <a:pt x="61" y="80"/>
                    <a:pt x="64" y="64"/>
                  </a:cubicBezTo>
                  <a:cubicBezTo>
                    <a:pt x="67" y="49"/>
                    <a:pt x="75" y="1"/>
                    <a:pt x="106" y="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Freeform 10"/>
            <p:cNvSpPr>
              <a:spLocks/>
            </p:cNvSpPr>
            <p:nvPr/>
          </p:nvSpPr>
          <p:spPr bwMode="auto">
            <a:xfrm>
              <a:off x="4343401" y="2589213"/>
              <a:ext cx="127000" cy="244475"/>
            </a:xfrm>
            <a:custGeom>
              <a:avLst/>
              <a:gdLst/>
              <a:ahLst/>
              <a:cxnLst>
                <a:cxn ang="0">
                  <a:pos x="1" y="3"/>
                </a:cxn>
                <a:cxn ang="0">
                  <a:pos x="15" y="24"/>
                </a:cxn>
                <a:cxn ang="0">
                  <a:pos x="24" y="72"/>
                </a:cxn>
                <a:cxn ang="0">
                  <a:pos x="33" y="52"/>
                </a:cxn>
                <a:cxn ang="0">
                  <a:pos x="37" y="28"/>
                </a:cxn>
                <a:cxn ang="0">
                  <a:pos x="52" y="0"/>
                </a:cxn>
                <a:cxn ang="0">
                  <a:pos x="53" y="19"/>
                </a:cxn>
                <a:cxn ang="0">
                  <a:pos x="38" y="65"/>
                </a:cxn>
                <a:cxn ang="0">
                  <a:pos x="25" y="97"/>
                </a:cxn>
                <a:cxn ang="0">
                  <a:pos x="13" y="67"/>
                </a:cxn>
                <a:cxn ang="0">
                  <a:pos x="1" y="3"/>
                </a:cxn>
              </a:cxnLst>
              <a:rect l="0" t="0" r="r" b="b"/>
              <a:pathLst>
                <a:path w="53" h="103">
                  <a:moveTo>
                    <a:pt x="1" y="3"/>
                  </a:moveTo>
                  <a:cubicBezTo>
                    <a:pt x="1" y="3"/>
                    <a:pt x="15" y="15"/>
                    <a:pt x="15" y="24"/>
                  </a:cubicBezTo>
                  <a:cubicBezTo>
                    <a:pt x="15" y="33"/>
                    <a:pt x="21" y="63"/>
                    <a:pt x="24" y="72"/>
                  </a:cubicBezTo>
                  <a:cubicBezTo>
                    <a:pt x="27" y="82"/>
                    <a:pt x="28" y="61"/>
                    <a:pt x="33" y="52"/>
                  </a:cubicBezTo>
                  <a:cubicBezTo>
                    <a:pt x="38" y="43"/>
                    <a:pt x="40" y="35"/>
                    <a:pt x="37" y="28"/>
                  </a:cubicBezTo>
                  <a:cubicBezTo>
                    <a:pt x="35" y="21"/>
                    <a:pt x="45" y="18"/>
                    <a:pt x="52" y="0"/>
                  </a:cubicBezTo>
                  <a:cubicBezTo>
                    <a:pt x="53" y="7"/>
                    <a:pt x="53" y="12"/>
                    <a:pt x="53" y="19"/>
                  </a:cubicBezTo>
                  <a:cubicBezTo>
                    <a:pt x="52" y="26"/>
                    <a:pt x="41" y="58"/>
                    <a:pt x="38" y="65"/>
                  </a:cubicBezTo>
                  <a:cubicBezTo>
                    <a:pt x="35" y="71"/>
                    <a:pt x="26" y="91"/>
                    <a:pt x="25" y="97"/>
                  </a:cubicBezTo>
                  <a:cubicBezTo>
                    <a:pt x="25" y="103"/>
                    <a:pt x="17" y="86"/>
                    <a:pt x="13" y="67"/>
                  </a:cubicBezTo>
                  <a:cubicBezTo>
                    <a:pt x="8" y="48"/>
                    <a:pt x="0" y="21"/>
                    <a:pt x="1"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6" name="Freeform 11"/>
            <p:cNvSpPr>
              <a:spLocks/>
            </p:cNvSpPr>
            <p:nvPr/>
          </p:nvSpPr>
          <p:spPr bwMode="auto">
            <a:xfrm>
              <a:off x="4279901" y="2927350"/>
              <a:ext cx="23813" cy="52387"/>
            </a:xfrm>
            <a:custGeom>
              <a:avLst/>
              <a:gdLst/>
              <a:ahLst/>
              <a:cxnLst>
                <a:cxn ang="0">
                  <a:pos x="7" y="22"/>
                </a:cxn>
                <a:cxn ang="0">
                  <a:pos x="9" y="9"/>
                </a:cxn>
                <a:cxn ang="0">
                  <a:pos x="9" y="0"/>
                </a:cxn>
                <a:cxn ang="0">
                  <a:pos x="2" y="1"/>
                </a:cxn>
                <a:cxn ang="0">
                  <a:pos x="0" y="19"/>
                </a:cxn>
                <a:cxn ang="0">
                  <a:pos x="7" y="22"/>
                </a:cxn>
              </a:cxnLst>
              <a:rect l="0" t="0" r="r" b="b"/>
              <a:pathLst>
                <a:path w="10" h="22">
                  <a:moveTo>
                    <a:pt x="7" y="22"/>
                  </a:moveTo>
                  <a:cubicBezTo>
                    <a:pt x="7" y="22"/>
                    <a:pt x="9" y="16"/>
                    <a:pt x="9" y="9"/>
                  </a:cubicBezTo>
                  <a:cubicBezTo>
                    <a:pt x="10" y="2"/>
                    <a:pt x="9" y="0"/>
                    <a:pt x="9" y="0"/>
                  </a:cubicBezTo>
                  <a:cubicBezTo>
                    <a:pt x="2" y="1"/>
                    <a:pt x="2" y="1"/>
                    <a:pt x="2" y="1"/>
                  </a:cubicBezTo>
                  <a:cubicBezTo>
                    <a:pt x="2" y="1"/>
                    <a:pt x="1" y="15"/>
                    <a:pt x="0" y="19"/>
                  </a:cubicBezTo>
                  <a:cubicBezTo>
                    <a:pt x="3" y="22"/>
                    <a:pt x="7" y="22"/>
                    <a:pt x="7" y="2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7" name="Freeform 12"/>
            <p:cNvSpPr>
              <a:spLocks/>
            </p:cNvSpPr>
            <p:nvPr/>
          </p:nvSpPr>
          <p:spPr bwMode="auto">
            <a:xfrm>
              <a:off x="4456113" y="3035300"/>
              <a:ext cx="26988" cy="53975"/>
            </a:xfrm>
            <a:custGeom>
              <a:avLst/>
              <a:gdLst/>
              <a:ahLst/>
              <a:cxnLst>
                <a:cxn ang="0">
                  <a:pos x="3" y="0"/>
                </a:cxn>
                <a:cxn ang="0">
                  <a:pos x="1" y="18"/>
                </a:cxn>
                <a:cxn ang="0">
                  <a:pos x="11" y="18"/>
                </a:cxn>
                <a:cxn ang="0">
                  <a:pos x="11" y="0"/>
                </a:cxn>
                <a:cxn ang="0">
                  <a:pos x="3" y="0"/>
                </a:cxn>
              </a:cxnLst>
              <a:rect l="0" t="0" r="r" b="b"/>
              <a:pathLst>
                <a:path w="11" h="23">
                  <a:moveTo>
                    <a:pt x="3" y="0"/>
                  </a:moveTo>
                  <a:cubicBezTo>
                    <a:pt x="3" y="0"/>
                    <a:pt x="1" y="14"/>
                    <a:pt x="1" y="18"/>
                  </a:cubicBezTo>
                  <a:cubicBezTo>
                    <a:pt x="0" y="23"/>
                    <a:pt x="11" y="18"/>
                    <a:pt x="11" y="18"/>
                  </a:cubicBezTo>
                  <a:cubicBezTo>
                    <a:pt x="11" y="0"/>
                    <a:pt x="11" y="0"/>
                    <a:pt x="11" y="0"/>
                  </a:cubicBezTo>
                  <a:lnTo>
                    <a:pt x="3"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8" name="Group 33"/>
          <p:cNvGrpSpPr/>
          <p:nvPr/>
        </p:nvGrpSpPr>
        <p:grpSpPr>
          <a:xfrm>
            <a:off x="4124920" y="2809369"/>
            <a:ext cx="437168" cy="1515879"/>
            <a:chOff x="4948238" y="2751138"/>
            <a:chExt cx="585788" cy="2011362"/>
          </a:xfrm>
        </p:grpSpPr>
        <p:sp>
          <p:nvSpPr>
            <p:cNvPr id="69" name="Freeform 13"/>
            <p:cNvSpPr>
              <a:spLocks/>
            </p:cNvSpPr>
            <p:nvPr/>
          </p:nvSpPr>
          <p:spPr bwMode="auto">
            <a:xfrm>
              <a:off x="4948238" y="2751138"/>
              <a:ext cx="585788" cy="2011362"/>
            </a:xfrm>
            <a:custGeom>
              <a:avLst/>
              <a:gdLst/>
              <a:ahLst/>
              <a:cxnLst>
                <a:cxn ang="0">
                  <a:pos x="102" y="0"/>
                </a:cxn>
                <a:cxn ang="0">
                  <a:pos x="144" y="41"/>
                </a:cxn>
                <a:cxn ang="0">
                  <a:pos x="140" y="85"/>
                </a:cxn>
                <a:cxn ang="0">
                  <a:pos x="136" y="92"/>
                </a:cxn>
                <a:cxn ang="0">
                  <a:pos x="131" y="113"/>
                </a:cxn>
                <a:cxn ang="0">
                  <a:pos x="124" y="124"/>
                </a:cxn>
                <a:cxn ang="0">
                  <a:pos x="132" y="139"/>
                </a:cxn>
                <a:cxn ang="0">
                  <a:pos x="168" y="154"/>
                </a:cxn>
                <a:cxn ang="0">
                  <a:pos x="194" y="179"/>
                </a:cxn>
                <a:cxn ang="0">
                  <a:pos x="220" y="221"/>
                </a:cxn>
                <a:cxn ang="0">
                  <a:pos x="242" y="268"/>
                </a:cxn>
                <a:cxn ang="0">
                  <a:pos x="200" y="292"/>
                </a:cxn>
                <a:cxn ang="0">
                  <a:pos x="181" y="284"/>
                </a:cxn>
                <a:cxn ang="0">
                  <a:pos x="194" y="361"/>
                </a:cxn>
                <a:cxn ang="0">
                  <a:pos x="203" y="440"/>
                </a:cxn>
                <a:cxn ang="0">
                  <a:pos x="188" y="448"/>
                </a:cxn>
                <a:cxn ang="0">
                  <a:pos x="176" y="549"/>
                </a:cxn>
                <a:cxn ang="0">
                  <a:pos x="162" y="646"/>
                </a:cxn>
                <a:cxn ang="0">
                  <a:pos x="160" y="707"/>
                </a:cxn>
                <a:cxn ang="0">
                  <a:pos x="188" y="746"/>
                </a:cxn>
                <a:cxn ang="0">
                  <a:pos x="221" y="753"/>
                </a:cxn>
                <a:cxn ang="0">
                  <a:pos x="217" y="768"/>
                </a:cxn>
                <a:cxn ang="0">
                  <a:pos x="165" y="763"/>
                </a:cxn>
                <a:cxn ang="0">
                  <a:pos x="146" y="755"/>
                </a:cxn>
                <a:cxn ang="0">
                  <a:pos x="132" y="765"/>
                </a:cxn>
                <a:cxn ang="0">
                  <a:pos x="112" y="753"/>
                </a:cxn>
                <a:cxn ang="0">
                  <a:pos x="109" y="720"/>
                </a:cxn>
                <a:cxn ang="0">
                  <a:pos x="113" y="683"/>
                </a:cxn>
                <a:cxn ang="0">
                  <a:pos x="106" y="629"/>
                </a:cxn>
                <a:cxn ang="0">
                  <a:pos x="106" y="585"/>
                </a:cxn>
                <a:cxn ang="0">
                  <a:pos x="111" y="544"/>
                </a:cxn>
                <a:cxn ang="0">
                  <a:pos x="110" y="516"/>
                </a:cxn>
                <a:cxn ang="0">
                  <a:pos x="95" y="594"/>
                </a:cxn>
                <a:cxn ang="0">
                  <a:pos x="87" y="685"/>
                </a:cxn>
                <a:cxn ang="0">
                  <a:pos x="73" y="742"/>
                </a:cxn>
                <a:cxn ang="0">
                  <a:pos x="68" y="767"/>
                </a:cxn>
                <a:cxn ang="0">
                  <a:pos x="75" y="798"/>
                </a:cxn>
                <a:cxn ang="0">
                  <a:pos x="69" y="843"/>
                </a:cxn>
                <a:cxn ang="0">
                  <a:pos x="30" y="816"/>
                </a:cxn>
                <a:cxn ang="0">
                  <a:pos x="27" y="772"/>
                </a:cxn>
                <a:cxn ang="0">
                  <a:pos x="22" y="738"/>
                </a:cxn>
                <a:cxn ang="0">
                  <a:pos x="22" y="690"/>
                </a:cxn>
                <a:cxn ang="0">
                  <a:pos x="29" y="607"/>
                </a:cxn>
                <a:cxn ang="0">
                  <a:pos x="38" y="506"/>
                </a:cxn>
                <a:cxn ang="0">
                  <a:pos x="39" y="453"/>
                </a:cxn>
                <a:cxn ang="0">
                  <a:pos x="13" y="442"/>
                </a:cxn>
                <a:cxn ang="0">
                  <a:pos x="23" y="379"/>
                </a:cxn>
                <a:cxn ang="0">
                  <a:pos x="37" y="314"/>
                </a:cxn>
                <a:cxn ang="0">
                  <a:pos x="33" y="270"/>
                </a:cxn>
                <a:cxn ang="0">
                  <a:pos x="10" y="214"/>
                </a:cxn>
                <a:cxn ang="0">
                  <a:pos x="9" y="152"/>
                </a:cxn>
                <a:cxn ang="0">
                  <a:pos x="47" y="139"/>
                </a:cxn>
                <a:cxn ang="0">
                  <a:pos x="67" y="116"/>
                </a:cxn>
                <a:cxn ang="0">
                  <a:pos x="74" y="107"/>
                </a:cxn>
                <a:cxn ang="0">
                  <a:pos x="72" y="93"/>
                </a:cxn>
                <a:cxn ang="0">
                  <a:pos x="61" y="79"/>
                </a:cxn>
                <a:cxn ang="0">
                  <a:pos x="60" y="33"/>
                </a:cxn>
                <a:cxn ang="0">
                  <a:pos x="102" y="0"/>
                </a:cxn>
              </a:cxnLst>
              <a:rect l="0" t="0" r="r" b="b"/>
              <a:pathLst>
                <a:path w="246" h="843">
                  <a:moveTo>
                    <a:pt x="102" y="0"/>
                  </a:moveTo>
                  <a:cubicBezTo>
                    <a:pt x="118" y="0"/>
                    <a:pt x="144" y="16"/>
                    <a:pt x="144" y="41"/>
                  </a:cubicBezTo>
                  <a:cubicBezTo>
                    <a:pt x="144" y="66"/>
                    <a:pt x="142" y="77"/>
                    <a:pt x="140" y="85"/>
                  </a:cubicBezTo>
                  <a:cubicBezTo>
                    <a:pt x="138" y="93"/>
                    <a:pt x="136" y="92"/>
                    <a:pt x="136" y="92"/>
                  </a:cubicBezTo>
                  <a:cubicBezTo>
                    <a:pt x="136" y="92"/>
                    <a:pt x="136" y="109"/>
                    <a:pt x="131" y="113"/>
                  </a:cubicBezTo>
                  <a:cubicBezTo>
                    <a:pt x="125" y="117"/>
                    <a:pt x="124" y="119"/>
                    <a:pt x="124" y="124"/>
                  </a:cubicBezTo>
                  <a:cubicBezTo>
                    <a:pt x="124" y="129"/>
                    <a:pt x="127" y="133"/>
                    <a:pt x="132" y="139"/>
                  </a:cubicBezTo>
                  <a:cubicBezTo>
                    <a:pt x="137" y="144"/>
                    <a:pt x="157" y="150"/>
                    <a:pt x="168" y="154"/>
                  </a:cubicBezTo>
                  <a:cubicBezTo>
                    <a:pt x="179" y="158"/>
                    <a:pt x="188" y="165"/>
                    <a:pt x="194" y="179"/>
                  </a:cubicBezTo>
                  <a:cubicBezTo>
                    <a:pt x="200" y="192"/>
                    <a:pt x="209" y="209"/>
                    <a:pt x="220" y="221"/>
                  </a:cubicBezTo>
                  <a:cubicBezTo>
                    <a:pt x="232" y="232"/>
                    <a:pt x="246" y="251"/>
                    <a:pt x="242" y="268"/>
                  </a:cubicBezTo>
                  <a:cubicBezTo>
                    <a:pt x="238" y="286"/>
                    <a:pt x="213" y="299"/>
                    <a:pt x="200" y="292"/>
                  </a:cubicBezTo>
                  <a:cubicBezTo>
                    <a:pt x="186" y="284"/>
                    <a:pt x="181" y="284"/>
                    <a:pt x="181" y="284"/>
                  </a:cubicBezTo>
                  <a:cubicBezTo>
                    <a:pt x="181" y="284"/>
                    <a:pt x="190" y="322"/>
                    <a:pt x="194" y="361"/>
                  </a:cubicBezTo>
                  <a:cubicBezTo>
                    <a:pt x="198" y="400"/>
                    <a:pt x="209" y="437"/>
                    <a:pt x="203" y="440"/>
                  </a:cubicBezTo>
                  <a:cubicBezTo>
                    <a:pt x="197" y="444"/>
                    <a:pt x="188" y="448"/>
                    <a:pt x="188" y="448"/>
                  </a:cubicBezTo>
                  <a:cubicBezTo>
                    <a:pt x="188" y="448"/>
                    <a:pt x="186" y="502"/>
                    <a:pt x="176" y="549"/>
                  </a:cubicBezTo>
                  <a:cubicBezTo>
                    <a:pt x="167" y="597"/>
                    <a:pt x="163" y="618"/>
                    <a:pt x="162" y="646"/>
                  </a:cubicBezTo>
                  <a:cubicBezTo>
                    <a:pt x="160" y="674"/>
                    <a:pt x="157" y="695"/>
                    <a:pt x="160" y="707"/>
                  </a:cubicBezTo>
                  <a:cubicBezTo>
                    <a:pt x="162" y="718"/>
                    <a:pt x="179" y="742"/>
                    <a:pt x="188" y="746"/>
                  </a:cubicBezTo>
                  <a:cubicBezTo>
                    <a:pt x="197" y="750"/>
                    <a:pt x="214" y="750"/>
                    <a:pt x="221" y="753"/>
                  </a:cubicBezTo>
                  <a:cubicBezTo>
                    <a:pt x="228" y="756"/>
                    <a:pt x="233" y="765"/>
                    <a:pt x="217" y="768"/>
                  </a:cubicBezTo>
                  <a:cubicBezTo>
                    <a:pt x="202" y="770"/>
                    <a:pt x="172" y="766"/>
                    <a:pt x="165" y="763"/>
                  </a:cubicBezTo>
                  <a:cubicBezTo>
                    <a:pt x="157" y="761"/>
                    <a:pt x="146" y="755"/>
                    <a:pt x="146" y="755"/>
                  </a:cubicBezTo>
                  <a:cubicBezTo>
                    <a:pt x="146" y="755"/>
                    <a:pt x="149" y="765"/>
                    <a:pt x="132" y="765"/>
                  </a:cubicBezTo>
                  <a:cubicBezTo>
                    <a:pt x="116" y="765"/>
                    <a:pt x="112" y="763"/>
                    <a:pt x="112" y="753"/>
                  </a:cubicBezTo>
                  <a:cubicBezTo>
                    <a:pt x="111" y="742"/>
                    <a:pt x="112" y="728"/>
                    <a:pt x="109" y="720"/>
                  </a:cubicBezTo>
                  <a:cubicBezTo>
                    <a:pt x="107" y="713"/>
                    <a:pt x="119" y="693"/>
                    <a:pt x="113" y="683"/>
                  </a:cubicBezTo>
                  <a:cubicBezTo>
                    <a:pt x="107" y="672"/>
                    <a:pt x="101" y="645"/>
                    <a:pt x="106" y="629"/>
                  </a:cubicBezTo>
                  <a:cubicBezTo>
                    <a:pt x="112" y="612"/>
                    <a:pt x="104" y="596"/>
                    <a:pt x="106" y="585"/>
                  </a:cubicBezTo>
                  <a:cubicBezTo>
                    <a:pt x="108" y="575"/>
                    <a:pt x="111" y="561"/>
                    <a:pt x="111" y="544"/>
                  </a:cubicBezTo>
                  <a:cubicBezTo>
                    <a:pt x="111" y="528"/>
                    <a:pt x="110" y="516"/>
                    <a:pt x="110" y="516"/>
                  </a:cubicBezTo>
                  <a:cubicBezTo>
                    <a:pt x="110" y="516"/>
                    <a:pt x="98" y="577"/>
                    <a:pt x="95" y="594"/>
                  </a:cubicBezTo>
                  <a:cubicBezTo>
                    <a:pt x="92" y="610"/>
                    <a:pt x="87" y="668"/>
                    <a:pt x="87" y="685"/>
                  </a:cubicBezTo>
                  <a:cubicBezTo>
                    <a:pt x="87" y="703"/>
                    <a:pt x="74" y="727"/>
                    <a:pt x="73" y="742"/>
                  </a:cubicBezTo>
                  <a:cubicBezTo>
                    <a:pt x="73" y="758"/>
                    <a:pt x="72" y="767"/>
                    <a:pt x="68" y="767"/>
                  </a:cubicBezTo>
                  <a:cubicBezTo>
                    <a:pt x="63" y="767"/>
                    <a:pt x="72" y="785"/>
                    <a:pt x="75" y="798"/>
                  </a:cubicBezTo>
                  <a:cubicBezTo>
                    <a:pt x="78" y="812"/>
                    <a:pt x="87" y="843"/>
                    <a:pt x="69" y="843"/>
                  </a:cubicBezTo>
                  <a:cubicBezTo>
                    <a:pt x="51" y="843"/>
                    <a:pt x="31" y="835"/>
                    <a:pt x="30" y="816"/>
                  </a:cubicBezTo>
                  <a:cubicBezTo>
                    <a:pt x="29" y="796"/>
                    <a:pt x="32" y="780"/>
                    <a:pt x="27" y="772"/>
                  </a:cubicBezTo>
                  <a:cubicBezTo>
                    <a:pt x="22" y="765"/>
                    <a:pt x="21" y="748"/>
                    <a:pt x="22" y="738"/>
                  </a:cubicBezTo>
                  <a:cubicBezTo>
                    <a:pt x="23" y="728"/>
                    <a:pt x="19" y="712"/>
                    <a:pt x="22" y="690"/>
                  </a:cubicBezTo>
                  <a:cubicBezTo>
                    <a:pt x="24" y="669"/>
                    <a:pt x="24" y="634"/>
                    <a:pt x="29" y="607"/>
                  </a:cubicBezTo>
                  <a:cubicBezTo>
                    <a:pt x="34" y="580"/>
                    <a:pt x="36" y="539"/>
                    <a:pt x="38" y="506"/>
                  </a:cubicBezTo>
                  <a:cubicBezTo>
                    <a:pt x="41" y="474"/>
                    <a:pt x="43" y="458"/>
                    <a:pt x="39" y="453"/>
                  </a:cubicBezTo>
                  <a:cubicBezTo>
                    <a:pt x="36" y="448"/>
                    <a:pt x="18" y="443"/>
                    <a:pt x="13" y="442"/>
                  </a:cubicBezTo>
                  <a:cubicBezTo>
                    <a:pt x="8" y="441"/>
                    <a:pt x="19" y="407"/>
                    <a:pt x="23" y="379"/>
                  </a:cubicBezTo>
                  <a:cubicBezTo>
                    <a:pt x="26" y="351"/>
                    <a:pt x="33" y="334"/>
                    <a:pt x="37" y="314"/>
                  </a:cubicBezTo>
                  <a:cubicBezTo>
                    <a:pt x="41" y="294"/>
                    <a:pt x="41" y="285"/>
                    <a:pt x="33" y="270"/>
                  </a:cubicBezTo>
                  <a:cubicBezTo>
                    <a:pt x="24" y="256"/>
                    <a:pt x="14" y="247"/>
                    <a:pt x="10" y="214"/>
                  </a:cubicBezTo>
                  <a:cubicBezTo>
                    <a:pt x="6" y="182"/>
                    <a:pt x="0" y="160"/>
                    <a:pt x="9" y="152"/>
                  </a:cubicBezTo>
                  <a:cubicBezTo>
                    <a:pt x="18" y="144"/>
                    <a:pt x="34" y="149"/>
                    <a:pt x="47" y="139"/>
                  </a:cubicBezTo>
                  <a:cubicBezTo>
                    <a:pt x="59" y="129"/>
                    <a:pt x="61" y="117"/>
                    <a:pt x="67" y="116"/>
                  </a:cubicBezTo>
                  <a:cubicBezTo>
                    <a:pt x="73" y="115"/>
                    <a:pt x="74" y="114"/>
                    <a:pt x="74" y="107"/>
                  </a:cubicBezTo>
                  <a:cubicBezTo>
                    <a:pt x="74" y="100"/>
                    <a:pt x="72" y="93"/>
                    <a:pt x="72" y="93"/>
                  </a:cubicBezTo>
                  <a:cubicBezTo>
                    <a:pt x="72" y="93"/>
                    <a:pt x="63" y="87"/>
                    <a:pt x="61" y="79"/>
                  </a:cubicBezTo>
                  <a:cubicBezTo>
                    <a:pt x="59" y="70"/>
                    <a:pt x="58" y="48"/>
                    <a:pt x="60" y="33"/>
                  </a:cubicBezTo>
                  <a:cubicBezTo>
                    <a:pt x="63" y="18"/>
                    <a:pt x="76" y="0"/>
                    <a:pt x="102"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Freeform 14"/>
            <p:cNvSpPr>
              <a:spLocks/>
            </p:cNvSpPr>
            <p:nvPr/>
          </p:nvSpPr>
          <p:spPr bwMode="auto">
            <a:xfrm>
              <a:off x="5111751" y="3011488"/>
              <a:ext cx="146050" cy="111125"/>
            </a:xfrm>
            <a:custGeom>
              <a:avLst/>
              <a:gdLst/>
              <a:ahLst/>
              <a:cxnLst>
                <a:cxn ang="0">
                  <a:pos x="57" y="21"/>
                </a:cxn>
                <a:cxn ang="0">
                  <a:pos x="61" y="27"/>
                </a:cxn>
                <a:cxn ang="0">
                  <a:pos x="58" y="47"/>
                </a:cxn>
                <a:cxn ang="0">
                  <a:pos x="45" y="27"/>
                </a:cxn>
                <a:cxn ang="0">
                  <a:pos x="35" y="35"/>
                </a:cxn>
                <a:cxn ang="0">
                  <a:pos x="33" y="44"/>
                </a:cxn>
                <a:cxn ang="0">
                  <a:pos x="0" y="7"/>
                </a:cxn>
                <a:cxn ang="0">
                  <a:pos x="5" y="0"/>
                </a:cxn>
                <a:cxn ang="0">
                  <a:pos x="44" y="26"/>
                </a:cxn>
                <a:cxn ang="0">
                  <a:pos x="57" y="21"/>
                </a:cxn>
              </a:cxnLst>
              <a:rect l="0" t="0" r="r" b="b"/>
              <a:pathLst>
                <a:path w="61" h="47">
                  <a:moveTo>
                    <a:pt x="57" y="21"/>
                  </a:moveTo>
                  <a:cubicBezTo>
                    <a:pt x="58" y="23"/>
                    <a:pt x="59" y="25"/>
                    <a:pt x="61" y="27"/>
                  </a:cubicBezTo>
                  <a:cubicBezTo>
                    <a:pt x="59" y="34"/>
                    <a:pt x="58" y="41"/>
                    <a:pt x="58" y="47"/>
                  </a:cubicBezTo>
                  <a:cubicBezTo>
                    <a:pt x="49" y="41"/>
                    <a:pt x="53" y="28"/>
                    <a:pt x="45" y="27"/>
                  </a:cubicBezTo>
                  <a:cubicBezTo>
                    <a:pt x="37" y="26"/>
                    <a:pt x="36" y="30"/>
                    <a:pt x="35" y="35"/>
                  </a:cubicBezTo>
                  <a:cubicBezTo>
                    <a:pt x="34" y="40"/>
                    <a:pt x="33" y="44"/>
                    <a:pt x="33" y="44"/>
                  </a:cubicBezTo>
                  <a:cubicBezTo>
                    <a:pt x="33" y="44"/>
                    <a:pt x="7" y="17"/>
                    <a:pt x="0" y="7"/>
                  </a:cubicBezTo>
                  <a:cubicBezTo>
                    <a:pt x="3" y="6"/>
                    <a:pt x="4" y="4"/>
                    <a:pt x="5" y="0"/>
                  </a:cubicBezTo>
                  <a:cubicBezTo>
                    <a:pt x="13" y="9"/>
                    <a:pt x="34" y="26"/>
                    <a:pt x="44" y="26"/>
                  </a:cubicBezTo>
                  <a:cubicBezTo>
                    <a:pt x="49" y="26"/>
                    <a:pt x="53" y="24"/>
                    <a:pt x="57" y="21"/>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Freeform 15"/>
            <p:cNvSpPr>
              <a:spLocks/>
            </p:cNvSpPr>
            <p:nvPr/>
          </p:nvSpPr>
          <p:spPr bwMode="auto">
            <a:xfrm>
              <a:off x="5262563" y="3311525"/>
              <a:ext cx="66675" cy="84137"/>
            </a:xfrm>
            <a:custGeom>
              <a:avLst/>
              <a:gdLst/>
              <a:ahLst/>
              <a:cxnLst>
                <a:cxn ang="0">
                  <a:pos x="15" y="1"/>
                </a:cxn>
                <a:cxn ang="0">
                  <a:pos x="0" y="0"/>
                </a:cxn>
                <a:cxn ang="0">
                  <a:pos x="13" y="19"/>
                </a:cxn>
                <a:cxn ang="0">
                  <a:pos x="13" y="33"/>
                </a:cxn>
                <a:cxn ang="0">
                  <a:pos x="24" y="35"/>
                </a:cxn>
                <a:cxn ang="0">
                  <a:pos x="25" y="16"/>
                </a:cxn>
                <a:cxn ang="0">
                  <a:pos x="15" y="1"/>
                </a:cxn>
              </a:cxnLst>
              <a:rect l="0" t="0" r="r" b="b"/>
              <a:pathLst>
                <a:path w="28" h="35">
                  <a:moveTo>
                    <a:pt x="15" y="1"/>
                  </a:moveTo>
                  <a:cubicBezTo>
                    <a:pt x="0" y="0"/>
                    <a:pt x="0" y="0"/>
                    <a:pt x="0" y="0"/>
                  </a:cubicBezTo>
                  <a:cubicBezTo>
                    <a:pt x="0" y="0"/>
                    <a:pt x="13" y="9"/>
                    <a:pt x="13" y="19"/>
                  </a:cubicBezTo>
                  <a:cubicBezTo>
                    <a:pt x="13" y="28"/>
                    <a:pt x="13" y="33"/>
                    <a:pt x="13" y="33"/>
                  </a:cubicBezTo>
                  <a:cubicBezTo>
                    <a:pt x="24" y="35"/>
                    <a:pt x="24" y="35"/>
                    <a:pt x="24" y="35"/>
                  </a:cubicBezTo>
                  <a:cubicBezTo>
                    <a:pt x="24" y="35"/>
                    <a:pt x="28" y="26"/>
                    <a:pt x="25" y="16"/>
                  </a:cubicBezTo>
                  <a:cubicBezTo>
                    <a:pt x="21" y="7"/>
                    <a:pt x="18" y="4"/>
                    <a:pt x="15" y="1"/>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Freeform 16"/>
            <p:cNvSpPr>
              <a:spLocks/>
            </p:cNvSpPr>
            <p:nvPr/>
          </p:nvSpPr>
          <p:spPr bwMode="auto">
            <a:xfrm>
              <a:off x="5300663" y="3514725"/>
              <a:ext cx="25400" cy="73025"/>
            </a:xfrm>
            <a:custGeom>
              <a:avLst/>
              <a:gdLst/>
              <a:ahLst/>
              <a:cxnLst>
                <a:cxn ang="0">
                  <a:pos x="3" y="0"/>
                </a:cxn>
                <a:cxn ang="0">
                  <a:pos x="0" y="23"/>
                </a:cxn>
                <a:cxn ang="0">
                  <a:pos x="0" y="31"/>
                </a:cxn>
                <a:cxn ang="0">
                  <a:pos x="11" y="29"/>
                </a:cxn>
                <a:cxn ang="0">
                  <a:pos x="3" y="0"/>
                </a:cxn>
              </a:cxnLst>
              <a:rect l="0" t="0" r="r" b="b"/>
              <a:pathLst>
                <a:path w="11" h="31">
                  <a:moveTo>
                    <a:pt x="3" y="0"/>
                  </a:moveTo>
                  <a:cubicBezTo>
                    <a:pt x="3" y="0"/>
                    <a:pt x="1" y="18"/>
                    <a:pt x="0" y="23"/>
                  </a:cubicBezTo>
                  <a:cubicBezTo>
                    <a:pt x="0" y="29"/>
                    <a:pt x="0" y="31"/>
                    <a:pt x="0" y="31"/>
                  </a:cubicBezTo>
                  <a:cubicBezTo>
                    <a:pt x="11" y="29"/>
                    <a:pt x="11" y="29"/>
                    <a:pt x="11" y="29"/>
                  </a:cubicBezTo>
                  <a:cubicBezTo>
                    <a:pt x="11" y="29"/>
                    <a:pt x="8" y="15"/>
                    <a:pt x="3"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73" name="Can 72"/>
          <p:cNvSpPr/>
          <p:nvPr/>
        </p:nvSpPr>
        <p:spPr>
          <a:xfrm>
            <a:off x="6210304" y="4809650"/>
            <a:ext cx="2268415" cy="406591"/>
          </a:xfrm>
          <a:prstGeom prst="can">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4" name="Group 34"/>
          <p:cNvGrpSpPr>
            <a:grpSpLocks noChangeAspect="1"/>
          </p:cNvGrpSpPr>
          <p:nvPr/>
        </p:nvGrpSpPr>
        <p:grpSpPr>
          <a:xfrm>
            <a:off x="7389917" y="3636950"/>
            <a:ext cx="554024" cy="1329850"/>
            <a:chOff x="5686426" y="2062163"/>
            <a:chExt cx="915988" cy="2198687"/>
          </a:xfrm>
          <a:solidFill>
            <a:schemeClr val="accent6"/>
          </a:solidFill>
        </p:grpSpPr>
        <p:sp>
          <p:nvSpPr>
            <p:cNvPr id="75" name="Freeform 6"/>
            <p:cNvSpPr>
              <a:spLocks noEditPoints="1"/>
            </p:cNvSpPr>
            <p:nvPr/>
          </p:nvSpPr>
          <p:spPr bwMode="auto">
            <a:xfrm>
              <a:off x="5686426" y="2062163"/>
              <a:ext cx="915988" cy="2198687"/>
            </a:xfrm>
            <a:custGeom>
              <a:avLst/>
              <a:gdLst/>
              <a:ahLst/>
              <a:cxnLst>
                <a:cxn ang="0">
                  <a:pos x="334" y="194"/>
                </a:cxn>
                <a:cxn ang="0">
                  <a:pos x="373" y="371"/>
                </a:cxn>
                <a:cxn ang="0">
                  <a:pos x="321" y="443"/>
                </a:cxn>
                <a:cxn ang="0">
                  <a:pos x="320" y="350"/>
                </a:cxn>
                <a:cxn ang="0">
                  <a:pos x="320" y="320"/>
                </a:cxn>
                <a:cxn ang="0">
                  <a:pos x="234" y="7"/>
                </a:cxn>
                <a:cxn ang="0">
                  <a:pos x="258" y="27"/>
                </a:cxn>
                <a:cxn ang="0">
                  <a:pos x="265" y="80"/>
                </a:cxn>
                <a:cxn ang="0">
                  <a:pos x="254" y="101"/>
                </a:cxn>
                <a:cxn ang="0">
                  <a:pos x="252" y="134"/>
                </a:cxn>
                <a:cxn ang="0">
                  <a:pos x="302" y="163"/>
                </a:cxn>
                <a:cxn ang="0">
                  <a:pos x="320" y="320"/>
                </a:cxn>
                <a:cxn ang="0">
                  <a:pos x="313" y="370"/>
                </a:cxn>
                <a:cxn ang="0">
                  <a:pos x="320" y="443"/>
                </a:cxn>
                <a:cxn ang="0">
                  <a:pos x="305" y="457"/>
                </a:cxn>
                <a:cxn ang="0">
                  <a:pos x="284" y="513"/>
                </a:cxn>
                <a:cxn ang="0">
                  <a:pos x="256" y="715"/>
                </a:cxn>
                <a:cxn ang="0">
                  <a:pos x="236" y="827"/>
                </a:cxn>
                <a:cxn ang="0">
                  <a:pos x="245" y="876"/>
                </a:cxn>
                <a:cxn ang="0">
                  <a:pos x="236" y="910"/>
                </a:cxn>
                <a:cxn ang="0">
                  <a:pos x="194" y="897"/>
                </a:cxn>
                <a:cxn ang="0">
                  <a:pos x="196" y="861"/>
                </a:cxn>
                <a:cxn ang="0">
                  <a:pos x="193" y="820"/>
                </a:cxn>
                <a:cxn ang="0">
                  <a:pos x="194" y="748"/>
                </a:cxn>
                <a:cxn ang="0">
                  <a:pos x="201" y="684"/>
                </a:cxn>
                <a:cxn ang="0">
                  <a:pos x="197" y="595"/>
                </a:cxn>
                <a:cxn ang="0">
                  <a:pos x="177" y="562"/>
                </a:cxn>
                <a:cxn ang="0">
                  <a:pos x="112" y="808"/>
                </a:cxn>
                <a:cxn ang="0">
                  <a:pos x="115" y="334"/>
                </a:cxn>
                <a:cxn ang="0">
                  <a:pos x="112" y="311"/>
                </a:cxn>
                <a:cxn ang="0">
                  <a:pos x="135" y="154"/>
                </a:cxn>
                <a:cxn ang="0">
                  <a:pos x="193" y="131"/>
                </a:cxn>
                <a:cxn ang="0">
                  <a:pos x="184" y="94"/>
                </a:cxn>
                <a:cxn ang="0">
                  <a:pos x="188" y="49"/>
                </a:cxn>
                <a:cxn ang="0">
                  <a:pos x="205" y="15"/>
                </a:cxn>
                <a:cxn ang="0">
                  <a:pos x="234" y="7"/>
                </a:cxn>
                <a:cxn ang="0">
                  <a:pos x="109" y="819"/>
                </a:cxn>
                <a:cxn ang="0">
                  <a:pos x="93" y="884"/>
                </a:cxn>
                <a:cxn ang="0">
                  <a:pos x="70" y="893"/>
                </a:cxn>
                <a:cxn ang="0">
                  <a:pos x="0" y="914"/>
                </a:cxn>
                <a:cxn ang="0">
                  <a:pos x="35" y="867"/>
                </a:cxn>
                <a:cxn ang="0">
                  <a:pos x="53" y="783"/>
                </a:cxn>
                <a:cxn ang="0">
                  <a:pos x="96" y="558"/>
                </a:cxn>
                <a:cxn ang="0">
                  <a:pos x="109" y="471"/>
                </a:cxn>
                <a:cxn ang="0">
                  <a:pos x="94" y="461"/>
                </a:cxn>
                <a:cxn ang="0">
                  <a:pos x="89" y="434"/>
                </a:cxn>
                <a:cxn ang="0">
                  <a:pos x="59" y="348"/>
                </a:cxn>
                <a:cxn ang="0">
                  <a:pos x="80" y="243"/>
                </a:cxn>
                <a:cxn ang="0">
                  <a:pos x="104" y="169"/>
                </a:cxn>
                <a:cxn ang="0">
                  <a:pos x="112" y="311"/>
                </a:cxn>
                <a:cxn ang="0">
                  <a:pos x="106" y="332"/>
                </a:cxn>
                <a:cxn ang="0">
                  <a:pos x="112" y="362"/>
                </a:cxn>
              </a:cxnLst>
              <a:rect l="0" t="0" r="r" b="b"/>
              <a:pathLst>
                <a:path w="384" h="922">
                  <a:moveTo>
                    <a:pt x="320" y="171"/>
                  </a:moveTo>
                  <a:cubicBezTo>
                    <a:pt x="327" y="175"/>
                    <a:pt x="332" y="182"/>
                    <a:pt x="334" y="194"/>
                  </a:cubicBezTo>
                  <a:cubicBezTo>
                    <a:pt x="338" y="215"/>
                    <a:pt x="360" y="287"/>
                    <a:pt x="371" y="307"/>
                  </a:cubicBezTo>
                  <a:cubicBezTo>
                    <a:pt x="382" y="327"/>
                    <a:pt x="384" y="354"/>
                    <a:pt x="373" y="371"/>
                  </a:cubicBezTo>
                  <a:cubicBezTo>
                    <a:pt x="362" y="387"/>
                    <a:pt x="336" y="428"/>
                    <a:pt x="332" y="434"/>
                  </a:cubicBezTo>
                  <a:cubicBezTo>
                    <a:pt x="328" y="440"/>
                    <a:pt x="327" y="444"/>
                    <a:pt x="321" y="443"/>
                  </a:cubicBezTo>
                  <a:cubicBezTo>
                    <a:pt x="321" y="443"/>
                    <a:pt x="321" y="443"/>
                    <a:pt x="320" y="443"/>
                  </a:cubicBezTo>
                  <a:cubicBezTo>
                    <a:pt x="320" y="350"/>
                    <a:pt x="320" y="350"/>
                    <a:pt x="320" y="350"/>
                  </a:cubicBezTo>
                  <a:cubicBezTo>
                    <a:pt x="325" y="342"/>
                    <a:pt x="331" y="335"/>
                    <a:pt x="329" y="331"/>
                  </a:cubicBezTo>
                  <a:cubicBezTo>
                    <a:pt x="325" y="325"/>
                    <a:pt x="323" y="324"/>
                    <a:pt x="320" y="320"/>
                  </a:cubicBezTo>
                  <a:lnTo>
                    <a:pt x="320" y="171"/>
                  </a:lnTo>
                  <a:close/>
                  <a:moveTo>
                    <a:pt x="234" y="7"/>
                  </a:moveTo>
                  <a:cubicBezTo>
                    <a:pt x="239" y="11"/>
                    <a:pt x="245" y="19"/>
                    <a:pt x="250" y="16"/>
                  </a:cubicBezTo>
                  <a:cubicBezTo>
                    <a:pt x="254" y="14"/>
                    <a:pt x="253" y="27"/>
                    <a:pt x="258" y="27"/>
                  </a:cubicBezTo>
                  <a:cubicBezTo>
                    <a:pt x="264" y="27"/>
                    <a:pt x="270" y="45"/>
                    <a:pt x="269" y="55"/>
                  </a:cubicBezTo>
                  <a:cubicBezTo>
                    <a:pt x="269" y="65"/>
                    <a:pt x="266" y="76"/>
                    <a:pt x="265" y="80"/>
                  </a:cubicBezTo>
                  <a:cubicBezTo>
                    <a:pt x="265" y="84"/>
                    <a:pt x="263" y="100"/>
                    <a:pt x="259" y="100"/>
                  </a:cubicBezTo>
                  <a:cubicBezTo>
                    <a:pt x="256" y="100"/>
                    <a:pt x="254" y="101"/>
                    <a:pt x="254" y="101"/>
                  </a:cubicBezTo>
                  <a:cubicBezTo>
                    <a:pt x="254" y="101"/>
                    <a:pt x="250" y="114"/>
                    <a:pt x="250" y="124"/>
                  </a:cubicBezTo>
                  <a:cubicBezTo>
                    <a:pt x="250" y="134"/>
                    <a:pt x="252" y="134"/>
                    <a:pt x="252" y="134"/>
                  </a:cubicBezTo>
                  <a:cubicBezTo>
                    <a:pt x="258" y="143"/>
                    <a:pt x="258" y="143"/>
                    <a:pt x="258" y="143"/>
                  </a:cubicBezTo>
                  <a:cubicBezTo>
                    <a:pt x="258" y="143"/>
                    <a:pt x="288" y="159"/>
                    <a:pt x="302" y="163"/>
                  </a:cubicBezTo>
                  <a:cubicBezTo>
                    <a:pt x="308" y="165"/>
                    <a:pt x="315" y="167"/>
                    <a:pt x="320" y="171"/>
                  </a:cubicBezTo>
                  <a:cubicBezTo>
                    <a:pt x="320" y="320"/>
                    <a:pt x="320" y="320"/>
                    <a:pt x="320" y="320"/>
                  </a:cubicBezTo>
                  <a:cubicBezTo>
                    <a:pt x="318" y="317"/>
                    <a:pt x="317" y="312"/>
                    <a:pt x="315" y="303"/>
                  </a:cubicBezTo>
                  <a:cubicBezTo>
                    <a:pt x="315" y="323"/>
                    <a:pt x="308" y="351"/>
                    <a:pt x="313" y="370"/>
                  </a:cubicBezTo>
                  <a:cubicBezTo>
                    <a:pt x="312" y="363"/>
                    <a:pt x="316" y="356"/>
                    <a:pt x="320" y="350"/>
                  </a:cubicBezTo>
                  <a:cubicBezTo>
                    <a:pt x="320" y="443"/>
                    <a:pt x="320" y="443"/>
                    <a:pt x="320" y="443"/>
                  </a:cubicBezTo>
                  <a:cubicBezTo>
                    <a:pt x="315" y="442"/>
                    <a:pt x="312" y="443"/>
                    <a:pt x="312" y="443"/>
                  </a:cubicBezTo>
                  <a:cubicBezTo>
                    <a:pt x="312" y="443"/>
                    <a:pt x="309" y="454"/>
                    <a:pt x="305" y="457"/>
                  </a:cubicBezTo>
                  <a:cubicBezTo>
                    <a:pt x="300" y="460"/>
                    <a:pt x="294" y="471"/>
                    <a:pt x="293" y="467"/>
                  </a:cubicBezTo>
                  <a:cubicBezTo>
                    <a:pt x="292" y="464"/>
                    <a:pt x="288" y="496"/>
                    <a:pt x="284" y="513"/>
                  </a:cubicBezTo>
                  <a:cubicBezTo>
                    <a:pt x="280" y="530"/>
                    <a:pt x="262" y="651"/>
                    <a:pt x="262" y="668"/>
                  </a:cubicBezTo>
                  <a:cubicBezTo>
                    <a:pt x="262" y="685"/>
                    <a:pt x="255" y="703"/>
                    <a:pt x="256" y="715"/>
                  </a:cubicBezTo>
                  <a:cubicBezTo>
                    <a:pt x="256" y="728"/>
                    <a:pt x="253" y="760"/>
                    <a:pt x="253" y="778"/>
                  </a:cubicBezTo>
                  <a:cubicBezTo>
                    <a:pt x="252" y="796"/>
                    <a:pt x="236" y="814"/>
                    <a:pt x="236" y="827"/>
                  </a:cubicBezTo>
                  <a:cubicBezTo>
                    <a:pt x="236" y="840"/>
                    <a:pt x="240" y="846"/>
                    <a:pt x="238" y="854"/>
                  </a:cubicBezTo>
                  <a:cubicBezTo>
                    <a:pt x="236" y="862"/>
                    <a:pt x="236" y="867"/>
                    <a:pt x="245" y="876"/>
                  </a:cubicBezTo>
                  <a:cubicBezTo>
                    <a:pt x="253" y="885"/>
                    <a:pt x="256" y="893"/>
                    <a:pt x="256" y="900"/>
                  </a:cubicBezTo>
                  <a:cubicBezTo>
                    <a:pt x="255" y="907"/>
                    <a:pt x="253" y="910"/>
                    <a:pt x="236" y="910"/>
                  </a:cubicBezTo>
                  <a:cubicBezTo>
                    <a:pt x="220" y="911"/>
                    <a:pt x="204" y="906"/>
                    <a:pt x="204" y="902"/>
                  </a:cubicBezTo>
                  <a:cubicBezTo>
                    <a:pt x="204" y="898"/>
                    <a:pt x="199" y="897"/>
                    <a:pt x="194" y="897"/>
                  </a:cubicBezTo>
                  <a:cubicBezTo>
                    <a:pt x="189" y="897"/>
                    <a:pt x="190" y="892"/>
                    <a:pt x="192" y="882"/>
                  </a:cubicBezTo>
                  <a:cubicBezTo>
                    <a:pt x="194" y="873"/>
                    <a:pt x="201" y="859"/>
                    <a:pt x="196" y="861"/>
                  </a:cubicBezTo>
                  <a:cubicBezTo>
                    <a:pt x="192" y="862"/>
                    <a:pt x="189" y="859"/>
                    <a:pt x="189" y="846"/>
                  </a:cubicBezTo>
                  <a:cubicBezTo>
                    <a:pt x="189" y="832"/>
                    <a:pt x="187" y="828"/>
                    <a:pt x="193" y="820"/>
                  </a:cubicBezTo>
                  <a:cubicBezTo>
                    <a:pt x="199" y="811"/>
                    <a:pt x="198" y="796"/>
                    <a:pt x="196" y="784"/>
                  </a:cubicBezTo>
                  <a:cubicBezTo>
                    <a:pt x="195" y="772"/>
                    <a:pt x="191" y="763"/>
                    <a:pt x="194" y="748"/>
                  </a:cubicBezTo>
                  <a:cubicBezTo>
                    <a:pt x="198" y="733"/>
                    <a:pt x="199" y="714"/>
                    <a:pt x="196" y="706"/>
                  </a:cubicBezTo>
                  <a:cubicBezTo>
                    <a:pt x="194" y="699"/>
                    <a:pt x="196" y="690"/>
                    <a:pt x="201" y="684"/>
                  </a:cubicBezTo>
                  <a:cubicBezTo>
                    <a:pt x="207" y="678"/>
                    <a:pt x="199" y="667"/>
                    <a:pt x="199" y="660"/>
                  </a:cubicBezTo>
                  <a:cubicBezTo>
                    <a:pt x="199" y="653"/>
                    <a:pt x="201" y="624"/>
                    <a:pt x="197" y="595"/>
                  </a:cubicBezTo>
                  <a:cubicBezTo>
                    <a:pt x="194" y="566"/>
                    <a:pt x="193" y="544"/>
                    <a:pt x="192" y="537"/>
                  </a:cubicBezTo>
                  <a:cubicBezTo>
                    <a:pt x="192" y="529"/>
                    <a:pt x="188" y="533"/>
                    <a:pt x="177" y="562"/>
                  </a:cubicBezTo>
                  <a:cubicBezTo>
                    <a:pt x="167" y="590"/>
                    <a:pt x="141" y="680"/>
                    <a:pt x="136" y="700"/>
                  </a:cubicBezTo>
                  <a:cubicBezTo>
                    <a:pt x="132" y="717"/>
                    <a:pt x="118" y="780"/>
                    <a:pt x="112" y="808"/>
                  </a:cubicBezTo>
                  <a:cubicBezTo>
                    <a:pt x="112" y="362"/>
                    <a:pt x="112" y="362"/>
                    <a:pt x="112" y="362"/>
                  </a:cubicBezTo>
                  <a:cubicBezTo>
                    <a:pt x="113" y="360"/>
                    <a:pt x="112" y="345"/>
                    <a:pt x="115" y="334"/>
                  </a:cubicBezTo>
                  <a:cubicBezTo>
                    <a:pt x="120" y="321"/>
                    <a:pt x="121" y="303"/>
                    <a:pt x="122" y="282"/>
                  </a:cubicBezTo>
                  <a:cubicBezTo>
                    <a:pt x="122" y="282"/>
                    <a:pt x="117" y="300"/>
                    <a:pt x="112" y="311"/>
                  </a:cubicBezTo>
                  <a:cubicBezTo>
                    <a:pt x="112" y="159"/>
                    <a:pt x="112" y="159"/>
                    <a:pt x="112" y="159"/>
                  </a:cubicBezTo>
                  <a:cubicBezTo>
                    <a:pt x="116" y="157"/>
                    <a:pt x="124" y="155"/>
                    <a:pt x="135" y="154"/>
                  </a:cubicBezTo>
                  <a:cubicBezTo>
                    <a:pt x="160" y="151"/>
                    <a:pt x="179" y="144"/>
                    <a:pt x="185" y="139"/>
                  </a:cubicBezTo>
                  <a:cubicBezTo>
                    <a:pt x="188" y="136"/>
                    <a:pt x="191" y="134"/>
                    <a:pt x="193" y="131"/>
                  </a:cubicBezTo>
                  <a:cubicBezTo>
                    <a:pt x="195" y="129"/>
                    <a:pt x="198" y="126"/>
                    <a:pt x="195" y="126"/>
                  </a:cubicBezTo>
                  <a:cubicBezTo>
                    <a:pt x="188" y="125"/>
                    <a:pt x="187" y="101"/>
                    <a:pt x="184" y="94"/>
                  </a:cubicBezTo>
                  <a:cubicBezTo>
                    <a:pt x="181" y="86"/>
                    <a:pt x="182" y="81"/>
                    <a:pt x="184" y="75"/>
                  </a:cubicBezTo>
                  <a:cubicBezTo>
                    <a:pt x="186" y="69"/>
                    <a:pt x="182" y="59"/>
                    <a:pt x="188" y="49"/>
                  </a:cubicBezTo>
                  <a:cubicBezTo>
                    <a:pt x="193" y="39"/>
                    <a:pt x="186" y="26"/>
                    <a:pt x="193" y="25"/>
                  </a:cubicBezTo>
                  <a:cubicBezTo>
                    <a:pt x="201" y="24"/>
                    <a:pt x="198" y="15"/>
                    <a:pt x="205" y="15"/>
                  </a:cubicBezTo>
                  <a:cubicBezTo>
                    <a:pt x="213" y="15"/>
                    <a:pt x="214" y="4"/>
                    <a:pt x="221" y="8"/>
                  </a:cubicBezTo>
                  <a:cubicBezTo>
                    <a:pt x="229" y="11"/>
                    <a:pt x="229" y="0"/>
                    <a:pt x="234" y="7"/>
                  </a:cubicBezTo>
                  <a:close/>
                  <a:moveTo>
                    <a:pt x="112" y="808"/>
                  </a:moveTo>
                  <a:cubicBezTo>
                    <a:pt x="111" y="813"/>
                    <a:pt x="110" y="817"/>
                    <a:pt x="109" y="819"/>
                  </a:cubicBezTo>
                  <a:cubicBezTo>
                    <a:pt x="106" y="836"/>
                    <a:pt x="102" y="870"/>
                    <a:pt x="97" y="870"/>
                  </a:cubicBezTo>
                  <a:cubicBezTo>
                    <a:pt x="92" y="870"/>
                    <a:pt x="94" y="874"/>
                    <a:pt x="93" y="884"/>
                  </a:cubicBezTo>
                  <a:cubicBezTo>
                    <a:pt x="92" y="893"/>
                    <a:pt x="83" y="894"/>
                    <a:pt x="77" y="897"/>
                  </a:cubicBezTo>
                  <a:cubicBezTo>
                    <a:pt x="72" y="899"/>
                    <a:pt x="70" y="893"/>
                    <a:pt x="70" y="893"/>
                  </a:cubicBezTo>
                  <a:cubicBezTo>
                    <a:pt x="70" y="893"/>
                    <a:pt x="61" y="912"/>
                    <a:pt x="45" y="914"/>
                  </a:cubicBezTo>
                  <a:cubicBezTo>
                    <a:pt x="30" y="916"/>
                    <a:pt x="0" y="922"/>
                    <a:pt x="0" y="914"/>
                  </a:cubicBezTo>
                  <a:cubicBezTo>
                    <a:pt x="0" y="907"/>
                    <a:pt x="3" y="900"/>
                    <a:pt x="13" y="894"/>
                  </a:cubicBezTo>
                  <a:cubicBezTo>
                    <a:pt x="24" y="888"/>
                    <a:pt x="31" y="871"/>
                    <a:pt x="35" y="867"/>
                  </a:cubicBezTo>
                  <a:cubicBezTo>
                    <a:pt x="39" y="863"/>
                    <a:pt x="34" y="864"/>
                    <a:pt x="37" y="856"/>
                  </a:cubicBezTo>
                  <a:cubicBezTo>
                    <a:pt x="41" y="848"/>
                    <a:pt x="51" y="799"/>
                    <a:pt x="53" y="783"/>
                  </a:cubicBezTo>
                  <a:cubicBezTo>
                    <a:pt x="55" y="768"/>
                    <a:pt x="54" y="713"/>
                    <a:pt x="61" y="688"/>
                  </a:cubicBezTo>
                  <a:cubicBezTo>
                    <a:pt x="69" y="663"/>
                    <a:pt x="92" y="581"/>
                    <a:pt x="96" y="558"/>
                  </a:cubicBezTo>
                  <a:cubicBezTo>
                    <a:pt x="99" y="536"/>
                    <a:pt x="104" y="513"/>
                    <a:pt x="104" y="501"/>
                  </a:cubicBezTo>
                  <a:cubicBezTo>
                    <a:pt x="104" y="488"/>
                    <a:pt x="105" y="480"/>
                    <a:pt x="109" y="471"/>
                  </a:cubicBezTo>
                  <a:cubicBezTo>
                    <a:pt x="112" y="462"/>
                    <a:pt x="108" y="450"/>
                    <a:pt x="108" y="450"/>
                  </a:cubicBezTo>
                  <a:cubicBezTo>
                    <a:pt x="108" y="450"/>
                    <a:pt x="99" y="457"/>
                    <a:pt x="94" y="461"/>
                  </a:cubicBezTo>
                  <a:cubicBezTo>
                    <a:pt x="88" y="466"/>
                    <a:pt x="88" y="459"/>
                    <a:pt x="91" y="448"/>
                  </a:cubicBezTo>
                  <a:cubicBezTo>
                    <a:pt x="94" y="437"/>
                    <a:pt x="91" y="431"/>
                    <a:pt x="89" y="434"/>
                  </a:cubicBezTo>
                  <a:cubicBezTo>
                    <a:pt x="86" y="437"/>
                    <a:pt x="84" y="416"/>
                    <a:pt x="77" y="403"/>
                  </a:cubicBezTo>
                  <a:cubicBezTo>
                    <a:pt x="70" y="390"/>
                    <a:pt x="55" y="363"/>
                    <a:pt x="59" y="348"/>
                  </a:cubicBezTo>
                  <a:cubicBezTo>
                    <a:pt x="62" y="333"/>
                    <a:pt x="63" y="306"/>
                    <a:pt x="67" y="293"/>
                  </a:cubicBezTo>
                  <a:cubicBezTo>
                    <a:pt x="72" y="280"/>
                    <a:pt x="76" y="257"/>
                    <a:pt x="80" y="243"/>
                  </a:cubicBezTo>
                  <a:cubicBezTo>
                    <a:pt x="85" y="228"/>
                    <a:pt x="85" y="221"/>
                    <a:pt x="91" y="207"/>
                  </a:cubicBezTo>
                  <a:cubicBezTo>
                    <a:pt x="97" y="192"/>
                    <a:pt x="104" y="176"/>
                    <a:pt x="104" y="169"/>
                  </a:cubicBezTo>
                  <a:cubicBezTo>
                    <a:pt x="104" y="165"/>
                    <a:pt x="106" y="162"/>
                    <a:pt x="112" y="159"/>
                  </a:cubicBezTo>
                  <a:cubicBezTo>
                    <a:pt x="112" y="311"/>
                    <a:pt x="112" y="311"/>
                    <a:pt x="112" y="311"/>
                  </a:cubicBezTo>
                  <a:cubicBezTo>
                    <a:pt x="110" y="316"/>
                    <a:pt x="108" y="319"/>
                    <a:pt x="106" y="319"/>
                  </a:cubicBezTo>
                  <a:cubicBezTo>
                    <a:pt x="100" y="321"/>
                    <a:pt x="100" y="328"/>
                    <a:pt x="106" y="332"/>
                  </a:cubicBezTo>
                  <a:cubicBezTo>
                    <a:pt x="112" y="335"/>
                    <a:pt x="108" y="359"/>
                    <a:pt x="111" y="362"/>
                  </a:cubicBezTo>
                  <a:cubicBezTo>
                    <a:pt x="111" y="362"/>
                    <a:pt x="111" y="362"/>
                    <a:pt x="112" y="362"/>
                  </a:cubicBezTo>
                  <a:lnTo>
                    <a:pt x="112" y="808"/>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6" name="Freeform 7"/>
            <p:cNvSpPr>
              <a:spLocks/>
            </p:cNvSpPr>
            <p:nvPr/>
          </p:nvSpPr>
          <p:spPr bwMode="auto">
            <a:xfrm>
              <a:off x="6022976" y="2373313"/>
              <a:ext cx="327025" cy="635000"/>
            </a:xfrm>
            <a:custGeom>
              <a:avLst/>
              <a:gdLst/>
              <a:ahLst/>
              <a:cxnLst>
                <a:cxn ang="0">
                  <a:pos x="110" y="1"/>
                </a:cxn>
                <a:cxn ang="0">
                  <a:pos x="111" y="3"/>
                </a:cxn>
                <a:cxn ang="0">
                  <a:pos x="116" y="11"/>
                </a:cxn>
                <a:cxn ang="0">
                  <a:pos x="116" y="13"/>
                </a:cxn>
                <a:cxn ang="0">
                  <a:pos x="111" y="106"/>
                </a:cxn>
                <a:cxn ang="0">
                  <a:pos x="112" y="182"/>
                </a:cxn>
                <a:cxn ang="0">
                  <a:pos x="125" y="238"/>
                </a:cxn>
                <a:cxn ang="0">
                  <a:pos x="137" y="265"/>
                </a:cxn>
                <a:cxn ang="0">
                  <a:pos x="91" y="262"/>
                </a:cxn>
                <a:cxn ang="0">
                  <a:pos x="15" y="263"/>
                </a:cxn>
                <a:cxn ang="0">
                  <a:pos x="0" y="257"/>
                </a:cxn>
                <a:cxn ang="0">
                  <a:pos x="18" y="208"/>
                </a:cxn>
                <a:cxn ang="0">
                  <a:pos x="32" y="111"/>
                </a:cxn>
                <a:cxn ang="0">
                  <a:pos x="38" y="23"/>
                </a:cxn>
                <a:cxn ang="0">
                  <a:pos x="43" y="8"/>
                </a:cxn>
                <a:cxn ang="0">
                  <a:pos x="44" y="8"/>
                </a:cxn>
                <a:cxn ang="0">
                  <a:pos x="52" y="0"/>
                </a:cxn>
                <a:cxn ang="0">
                  <a:pos x="65" y="17"/>
                </a:cxn>
                <a:cxn ang="0">
                  <a:pos x="87" y="24"/>
                </a:cxn>
                <a:cxn ang="0">
                  <a:pos x="110" y="1"/>
                </a:cxn>
              </a:cxnLst>
              <a:rect l="0" t="0" r="r" b="b"/>
              <a:pathLst>
                <a:path w="137" h="266">
                  <a:moveTo>
                    <a:pt x="110" y="1"/>
                  </a:moveTo>
                  <a:cubicBezTo>
                    <a:pt x="110" y="3"/>
                    <a:pt x="111" y="3"/>
                    <a:pt x="111" y="3"/>
                  </a:cubicBezTo>
                  <a:cubicBezTo>
                    <a:pt x="116" y="11"/>
                    <a:pt x="116" y="11"/>
                    <a:pt x="116" y="11"/>
                  </a:cubicBezTo>
                  <a:cubicBezTo>
                    <a:pt x="116" y="12"/>
                    <a:pt x="116" y="12"/>
                    <a:pt x="116" y="13"/>
                  </a:cubicBezTo>
                  <a:cubicBezTo>
                    <a:pt x="114" y="27"/>
                    <a:pt x="111" y="74"/>
                    <a:pt x="111" y="106"/>
                  </a:cubicBezTo>
                  <a:cubicBezTo>
                    <a:pt x="111" y="139"/>
                    <a:pt x="107" y="156"/>
                    <a:pt x="112" y="182"/>
                  </a:cubicBezTo>
                  <a:cubicBezTo>
                    <a:pt x="117" y="208"/>
                    <a:pt x="118" y="223"/>
                    <a:pt x="125" y="238"/>
                  </a:cubicBezTo>
                  <a:cubicBezTo>
                    <a:pt x="132" y="254"/>
                    <a:pt x="137" y="265"/>
                    <a:pt x="137" y="265"/>
                  </a:cubicBezTo>
                  <a:cubicBezTo>
                    <a:pt x="137" y="265"/>
                    <a:pt x="114" y="262"/>
                    <a:pt x="91" y="262"/>
                  </a:cubicBezTo>
                  <a:cubicBezTo>
                    <a:pt x="67" y="262"/>
                    <a:pt x="24" y="266"/>
                    <a:pt x="15" y="263"/>
                  </a:cubicBezTo>
                  <a:cubicBezTo>
                    <a:pt x="6" y="261"/>
                    <a:pt x="0" y="257"/>
                    <a:pt x="0" y="257"/>
                  </a:cubicBezTo>
                  <a:cubicBezTo>
                    <a:pt x="0" y="257"/>
                    <a:pt x="11" y="234"/>
                    <a:pt x="18" y="208"/>
                  </a:cubicBezTo>
                  <a:cubicBezTo>
                    <a:pt x="25" y="182"/>
                    <a:pt x="32" y="146"/>
                    <a:pt x="32" y="111"/>
                  </a:cubicBezTo>
                  <a:cubicBezTo>
                    <a:pt x="32" y="75"/>
                    <a:pt x="31" y="41"/>
                    <a:pt x="38" y="23"/>
                  </a:cubicBezTo>
                  <a:cubicBezTo>
                    <a:pt x="40" y="17"/>
                    <a:pt x="42" y="12"/>
                    <a:pt x="43" y="8"/>
                  </a:cubicBezTo>
                  <a:cubicBezTo>
                    <a:pt x="44" y="8"/>
                    <a:pt x="42" y="9"/>
                    <a:pt x="44" y="8"/>
                  </a:cubicBezTo>
                  <a:cubicBezTo>
                    <a:pt x="46" y="6"/>
                    <a:pt x="50" y="3"/>
                    <a:pt x="52" y="0"/>
                  </a:cubicBezTo>
                  <a:cubicBezTo>
                    <a:pt x="56" y="5"/>
                    <a:pt x="58" y="8"/>
                    <a:pt x="65" y="17"/>
                  </a:cubicBezTo>
                  <a:cubicBezTo>
                    <a:pt x="73" y="26"/>
                    <a:pt x="74" y="33"/>
                    <a:pt x="87" y="24"/>
                  </a:cubicBezTo>
                  <a:cubicBezTo>
                    <a:pt x="96" y="18"/>
                    <a:pt x="103" y="9"/>
                    <a:pt x="11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7" name="Freeform 8"/>
            <p:cNvSpPr>
              <a:spLocks/>
            </p:cNvSpPr>
            <p:nvPr/>
          </p:nvSpPr>
          <p:spPr bwMode="auto">
            <a:xfrm>
              <a:off x="6075363" y="2447925"/>
              <a:ext cx="157163" cy="627062"/>
            </a:xfrm>
            <a:custGeom>
              <a:avLst/>
              <a:gdLst/>
              <a:ahLst/>
              <a:cxnLst>
                <a:cxn ang="0">
                  <a:pos x="55" y="0"/>
                </a:cxn>
                <a:cxn ang="0">
                  <a:pos x="42" y="13"/>
                </a:cxn>
                <a:cxn ang="0">
                  <a:pos x="46" y="21"/>
                </a:cxn>
                <a:cxn ang="0">
                  <a:pos x="26" y="99"/>
                </a:cxn>
                <a:cxn ang="0">
                  <a:pos x="3" y="224"/>
                </a:cxn>
                <a:cxn ang="0">
                  <a:pos x="10" y="252"/>
                </a:cxn>
                <a:cxn ang="0">
                  <a:pos x="25" y="253"/>
                </a:cxn>
                <a:cxn ang="0">
                  <a:pos x="42" y="221"/>
                </a:cxn>
                <a:cxn ang="0">
                  <a:pos x="57" y="119"/>
                </a:cxn>
                <a:cxn ang="0">
                  <a:pos x="62" y="41"/>
                </a:cxn>
                <a:cxn ang="0">
                  <a:pos x="58" y="21"/>
                </a:cxn>
                <a:cxn ang="0">
                  <a:pos x="66" y="12"/>
                </a:cxn>
                <a:cxn ang="0">
                  <a:pos x="55" y="0"/>
                </a:cxn>
              </a:cxnLst>
              <a:rect l="0" t="0" r="r" b="b"/>
              <a:pathLst>
                <a:path w="66" h="263">
                  <a:moveTo>
                    <a:pt x="55" y="0"/>
                  </a:moveTo>
                  <a:cubicBezTo>
                    <a:pt x="42" y="13"/>
                    <a:pt x="42" y="13"/>
                    <a:pt x="42" y="13"/>
                  </a:cubicBezTo>
                  <a:cubicBezTo>
                    <a:pt x="42" y="13"/>
                    <a:pt x="49" y="15"/>
                    <a:pt x="46" y="21"/>
                  </a:cubicBezTo>
                  <a:cubicBezTo>
                    <a:pt x="44" y="26"/>
                    <a:pt x="35" y="58"/>
                    <a:pt x="26" y="99"/>
                  </a:cubicBezTo>
                  <a:cubicBezTo>
                    <a:pt x="17" y="141"/>
                    <a:pt x="5" y="214"/>
                    <a:pt x="3" y="224"/>
                  </a:cubicBezTo>
                  <a:cubicBezTo>
                    <a:pt x="0" y="234"/>
                    <a:pt x="3" y="242"/>
                    <a:pt x="10" y="252"/>
                  </a:cubicBezTo>
                  <a:cubicBezTo>
                    <a:pt x="17" y="263"/>
                    <a:pt x="18" y="263"/>
                    <a:pt x="25" y="253"/>
                  </a:cubicBezTo>
                  <a:cubicBezTo>
                    <a:pt x="32" y="244"/>
                    <a:pt x="37" y="248"/>
                    <a:pt x="42" y="221"/>
                  </a:cubicBezTo>
                  <a:cubicBezTo>
                    <a:pt x="46" y="195"/>
                    <a:pt x="53" y="143"/>
                    <a:pt x="57" y="119"/>
                  </a:cubicBezTo>
                  <a:cubicBezTo>
                    <a:pt x="61" y="96"/>
                    <a:pt x="65" y="51"/>
                    <a:pt x="62" y="41"/>
                  </a:cubicBezTo>
                  <a:cubicBezTo>
                    <a:pt x="59" y="31"/>
                    <a:pt x="57" y="25"/>
                    <a:pt x="58" y="21"/>
                  </a:cubicBezTo>
                  <a:cubicBezTo>
                    <a:pt x="59" y="16"/>
                    <a:pt x="66" y="12"/>
                    <a:pt x="66" y="12"/>
                  </a:cubicBezTo>
                  <a:cubicBezTo>
                    <a:pt x="66" y="12"/>
                    <a:pt x="61" y="3"/>
                    <a:pt x="55"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8" name="Group 77"/>
          <p:cNvGrpSpPr/>
          <p:nvPr/>
        </p:nvGrpSpPr>
        <p:grpSpPr>
          <a:xfrm>
            <a:off x="6898371" y="3629917"/>
            <a:ext cx="434854" cy="1360237"/>
            <a:chOff x="3276601" y="2190750"/>
            <a:chExt cx="719138" cy="2249487"/>
          </a:xfrm>
          <a:solidFill>
            <a:schemeClr val="accent1"/>
          </a:solidFill>
        </p:grpSpPr>
        <p:sp>
          <p:nvSpPr>
            <p:cNvPr id="79" name="Freeform 21"/>
            <p:cNvSpPr>
              <a:spLocks noEditPoints="1"/>
            </p:cNvSpPr>
            <p:nvPr/>
          </p:nvSpPr>
          <p:spPr bwMode="auto">
            <a:xfrm>
              <a:off x="3276601" y="2190750"/>
              <a:ext cx="719138" cy="2249487"/>
            </a:xfrm>
            <a:custGeom>
              <a:avLst/>
              <a:gdLst/>
              <a:ahLst/>
              <a:cxnLst>
                <a:cxn ang="0">
                  <a:pos x="251" y="190"/>
                </a:cxn>
                <a:cxn ang="0">
                  <a:pos x="270" y="402"/>
                </a:cxn>
                <a:cxn ang="0">
                  <a:pos x="269" y="482"/>
                </a:cxn>
                <a:cxn ang="0">
                  <a:pos x="265" y="515"/>
                </a:cxn>
                <a:cxn ang="0">
                  <a:pos x="299" y="661"/>
                </a:cxn>
                <a:cxn ang="0">
                  <a:pos x="224" y="700"/>
                </a:cxn>
                <a:cxn ang="0">
                  <a:pos x="231" y="519"/>
                </a:cxn>
                <a:cxn ang="0">
                  <a:pos x="231" y="481"/>
                </a:cxn>
                <a:cxn ang="0">
                  <a:pos x="224" y="161"/>
                </a:cxn>
                <a:cxn ang="0">
                  <a:pos x="179" y="29"/>
                </a:cxn>
                <a:cxn ang="0">
                  <a:pos x="182" y="91"/>
                </a:cxn>
                <a:cxn ang="0">
                  <a:pos x="163" y="120"/>
                </a:cxn>
                <a:cxn ang="0">
                  <a:pos x="218" y="159"/>
                </a:cxn>
                <a:cxn ang="0">
                  <a:pos x="224" y="489"/>
                </a:cxn>
                <a:cxn ang="0">
                  <a:pos x="215" y="490"/>
                </a:cxn>
                <a:cxn ang="0">
                  <a:pos x="217" y="521"/>
                </a:cxn>
                <a:cxn ang="0">
                  <a:pos x="224" y="700"/>
                </a:cxn>
                <a:cxn ang="0">
                  <a:pos x="210" y="700"/>
                </a:cxn>
                <a:cxn ang="0">
                  <a:pos x="203" y="819"/>
                </a:cxn>
                <a:cxn ang="0">
                  <a:pos x="210" y="898"/>
                </a:cxn>
                <a:cxn ang="0">
                  <a:pos x="161" y="903"/>
                </a:cxn>
                <a:cxn ang="0">
                  <a:pos x="150" y="845"/>
                </a:cxn>
                <a:cxn ang="0">
                  <a:pos x="152" y="754"/>
                </a:cxn>
                <a:cxn ang="0">
                  <a:pos x="129" y="554"/>
                </a:cxn>
                <a:cxn ang="0">
                  <a:pos x="105" y="597"/>
                </a:cxn>
                <a:cxn ang="0">
                  <a:pos x="80" y="798"/>
                </a:cxn>
                <a:cxn ang="0">
                  <a:pos x="85" y="832"/>
                </a:cxn>
                <a:cxn ang="0">
                  <a:pos x="70" y="893"/>
                </a:cxn>
                <a:cxn ang="0">
                  <a:pos x="25" y="938"/>
                </a:cxn>
                <a:cxn ang="0">
                  <a:pos x="31" y="861"/>
                </a:cxn>
                <a:cxn ang="0">
                  <a:pos x="28" y="815"/>
                </a:cxn>
                <a:cxn ang="0">
                  <a:pos x="24" y="645"/>
                </a:cxn>
                <a:cxn ang="0">
                  <a:pos x="25" y="469"/>
                </a:cxn>
                <a:cxn ang="0">
                  <a:pos x="16" y="440"/>
                </a:cxn>
                <a:cxn ang="0">
                  <a:pos x="6" y="361"/>
                </a:cxn>
                <a:cxn ang="0">
                  <a:pos x="18" y="208"/>
                </a:cxn>
                <a:cxn ang="0">
                  <a:pos x="101" y="142"/>
                </a:cxn>
                <a:cxn ang="0">
                  <a:pos x="104" y="96"/>
                </a:cxn>
                <a:cxn ang="0">
                  <a:pos x="92" y="65"/>
                </a:cxn>
                <a:cxn ang="0">
                  <a:pos x="97" y="29"/>
                </a:cxn>
              </a:cxnLst>
              <a:rect l="0" t="0" r="r" b="b"/>
              <a:pathLst>
                <a:path w="302" h="943">
                  <a:moveTo>
                    <a:pt x="224" y="161"/>
                  </a:moveTo>
                  <a:cubicBezTo>
                    <a:pt x="239" y="166"/>
                    <a:pt x="251" y="170"/>
                    <a:pt x="251" y="190"/>
                  </a:cubicBezTo>
                  <a:cubicBezTo>
                    <a:pt x="252" y="213"/>
                    <a:pt x="254" y="258"/>
                    <a:pt x="257" y="288"/>
                  </a:cubicBezTo>
                  <a:cubicBezTo>
                    <a:pt x="260" y="318"/>
                    <a:pt x="269" y="382"/>
                    <a:pt x="270" y="402"/>
                  </a:cubicBezTo>
                  <a:cubicBezTo>
                    <a:pt x="270" y="422"/>
                    <a:pt x="273" y="465"/>
                    <a:pt x="272" y="470"/>
                  </a:cubicBezTo>
                  <a:cubicBezTo>
                    <a:pt x="272" y="475"/>
                    <a:pt x="268" y="474"/>
                    <a:pt x="269" y="482"/>
                  </a:cubicBezTo>
                  <a:cubicBezTo>
                    <a:pt x="271" y="490"/>
                    <a:pt x="271" y="498"/>
                    <a:pt x="267" y="503"/>
                  </a:cubicBezTo>
                  <a:cubicBezTo>
                    <a:pt x="262" y="509"/>
                    <a:pt x="265" y="515"/>
                    <a:pt x="265" y="515"/>
                  </a:cubicBezTo>
                  <a:cubicBezTo>
                    <a:pt x="302" y="514"/>
                    <a:pt x="302" y="514"/>
                    <a:pt x="302" y="514"/>
                  </a:cubicBezTo>
                  <a:cubicBezTo>
                    <a:pt x="299" y="661"/>
                    <a:pt x="299" y="661"/>
                    <a:pt x="299" y="661"/>
                  </a:cubicBezTo>
                  <a:cubicBezTo>
                    <a:pt x="241" y="707"/>
                    <a:pt x="241" y="707"/>
                    <a:pt x="241" y="707"/>
                  </a:cubicBezTo>
                  <a:cubicBezTo>
                    <a:pt x="241" y="707"/>
                    <a:pt x="232" y="701"/>
                    <a:pt x="224" y="700"/>
                  </a:cubicBezTo>
                  <a:cubicBezTo>
                    <a:pt x="224" y="520"/>
                    <a:pt x="224" y="520"/>
                    <a:pt x="224" y="520"/>
                  </a:cubicBezTo>
                  <a:cubicBezTo>
                    <a:pt x="231" y="519"/>
                    <a:pt x="231" y="519"/>
                    <a:pt x="231" y="519"/>
                  </a:cubicBezTo>
                  <a:cubicBezTo>
                    <a:pt x="231" y="519"/>
                    <a:pt x="229" y="509"/>
                    <a:pt x="231" y="502"/>
                  </a:cubicBezTo>
                  <a:cubicBezTo>
                    <a:pt x="234" y="495"/>
                    <a:pt x="233" y="488"/>
                    <a:pt x="231" y="481"/>
                  </a:cubicBezTo>
                  <a:cubicBezTo>
                    <a:pt x="231" y="481"/>
                    <a:pt x="229" y="488"/>
                    <a:pt x="224" y="489"/>
                  </a:cubicBezTo>
                  <a:lnTo>
                    <a:pt x="224" y="161"/>
                  </a:lnTo>
                  <a:close/>
                  <a:moveTo>
                    <a:pt x="142" y="0"/>
                  </a:moveTo>
                  <a:cubicBezTo>
                    <a:pt x="158" y="0"/>
                    <a:pt x="177" y="12"/>
                    <a:pt x="179" y="29"/>
                  </a:cubicBezTo>
                  <a:cubicBezTo>
                    <a:pt x="182" y="46"/>
                    <a:pt x="180" y="70"/>
                    <a:pt x="180" y="70"/>
                  </a:cubicBezTo>
                  <a:cubicBezTo>
                    <a:pt x="180" y="70"/>
                    <a:pt x="186" y="82"/>
                    <a:pt x="182" y="91"/>
                  </a:cubicBezTo>
                  <a:cubicBezTo>
                    <a:pt x="177" y="100"/>
                    <a:pt x="166" y="98"/>
                    <a:pt x="166" y="98"/>
                  </a:cubicBezTo>
                  <a:cubicBezTo>
                    <a:pt x="166" y="98"/>
                    <a:pt x="163" y="112"/>
                    <a:pt x="163" y="120"/>
                  </a:cubicBezTo>
                  <a:cubicBezTo>
                    <a:pt x="163" y="128"/>
                    <a:pt x="164" y="134"/>
                    <a:pt x="170" y="139"/>
                  </a:cubicBezTo>
                  <a:cubicBezTo>
                    <a:pt x="176" y="144"/>
                    <a:pt x="200" y="154"/>
                    <a:pt x="218" y="159"/>
                  </a:cubicBezTo>
                  <a:cubicBezTo>
                    <a:pt x="220" y="160"/>
                    <a:pt x="222" y="160"/>
                    <a:pt x="224" y="161"/>
                  </a:cubicBezTo>
                  <a:cubicBezTo>
                    <a:pt x="224" y="489"/>
                    <a:pt x="224" y="489"/>
                    <a:pt x="224" y="489"/>
                  </a:cubicBezTo>
                  <a:cubicBezTo>
                    <a:pt x="224" y="489"/>
                    <a:pt x="223" y="489"/>
                    <a:pt x="223" y="489"/>
                  </a:cubicBezTo>
                  <a:cubicBezTo>
                    <a:pt x="218" y="489"/>
                    <a:pt x="215" y="490"/>
                    <a:pt x="215" y="490"/>
                  </a:cubicBezTo>
                  <a:cubicBezTo>
                    <a:pt x="215" y="490"/>
                    <a:pt x="218" y="498"/>
                    <a:pt x="218" y="506"/>
                  </a:cubicBezTo>
                  <a:cubicBezTo>
                    <a:pt x="218" y="513"/>
                    <a:pt x="217" y="521"/>
                    <a:pt x="217" y="521"/>
                  </a:cubicBezTo>
                  <a:cubicBezTo>
                    <a:pt x="224" y="520"/>
                    <a:pt x="224" y="520"/>
                    <a:pt x="224" y="520"/>
                  </a:cubicBezTo>
                  <a:cubicBezTo>
                    <a:pt x="224" y="700"/>
                    <a:pt x="224" y="700"/>
                    <a:pt x="224" y="700"/>
                  </a:cubicBezTo>
                  <a:cubicBezTo>
                    <a:pt x="224" y="700"/>
                    <a:pt x="223" y="700"/>
                    <a:pt x="222" y="700"/>
                  </a:cubicBezTo>
                  <a:cubicBezTo>
                    <a:pt x="214" y="700"/>
                    <a:pt x="210" y="700"/>
                    <a:pt x="210" y="700"/>
                  </a:cubicBezTo>
                  <a:cubicBezTo>
                    <a:pt x="210" y="700"/>
                    <a:pt x="212" y="744"/>
                    <a:pt x="212" y="761"/>
                  </a:cubicBezTo>
                  <a:cubicBezTo>
                    <a:pt x="212" y="779"/>
                    <a:pt x="211" y="806"/>
                    <a:pt x="203" y="819"/>
                  </a:cubicBezTo>
                  <a:cubicBezTo>
                    <a:pt x="195" y="832"/>
                    <a:pt x="194" y="836"/>
                    <a:pt x="194" y="847"/>
                  </a:cubicBezTo>
                  <a:cubicBezTo>
                    <a:pt x="194" y="858"/>
                    <a:pt x="211" y="888"/>
                    <a:pt x="210" y="898"/>
                  </a:cubicBezTo>
                  <a:cubicBezTo>
                    <a:pt x="209" y="908"/>
                    <a:pt x="207" y="924"/>
                    <a:pt x="190" y="924"/>
                  </a:cubicBezTo>
                  <a:cubicBezTo>
                    <a:pt x="173" y="923"/>
                    <a:pt x="161" y="917"/>
                    <a:pt x="161" y="903"/>
                  </a:cubicBezTo>
                  <a:cubicBezTo>
                    <a:pt x="161" y="889"/>
                    <a:pt x="163" y="880"/>
                    <a:pt x="157" y="875"/>
                  </a:cubicBezTo>
                  <a:cubicBezTo>
                    <a:pt x="151" y="870"/>
                    <a:pt x="160" y="858"/>
                    <a:pt x="150" y="845"/>
                  </a:cubicBezTo>
                  <a:cubicBezTo>
                    <a:pt x="141" y="832"/>
                    <a:pt x="151" y="830"/>
                    <a:pt x="149" y="818"/>
                  </a:cubicBezTo>
                  <a:cubicBezTo>
                    <a:pt x="146" y="806"/>
                    <a:pt x="151" y="769"/>
                    <a:pt x="152" y="754"/>
                  </a:cubicBezTo>
                  <a:cubicBezTo>
                    <a:pt x="153" y="739"/>
                    <a:pt x="150" y="722"/>
                    <a:pt x="143" y="659"/>
                  </a:cubicBezTo>
                  <a:cubicBezTo>
                    <a:pt x="135" y="596"/>
                    <a:pt x="131" y="568"/>
                    <a:pt x="129" y="554"/>
                  </a:cubicBezTo>
                  <a:cubicBezTo>
                    <a:pt x="127" y="541"/>
                    <a:pt x="123" y="523"/>
                    <a:pt x="123" y="523"/>
                  </a:cubicBezTo>
                  <a:cubicBezTo>
                    <a:pt x="123" y="523"/>
                    <a:pt x="113" y="582"/>
                    <a:pt x="105" y="597"/>
                  </a:cubicBezTo>
                  <a:cubicBezTo>
                    <a:pt x="97" y="612"/>
                    <a:pt x="88" y="685"/>
                    <a:pt x="86" y="706"/>
                  </a:cubicBezTo>
                  <a:cubicBezTo>
                    <a:pt x="83" y="728"/>
                    <a:pt x="85" y="791"/>
                    <a:pt x="80" y="798"/>
                  </a:cubicBezTo>
                  <a:cubicBezTo>
                    <a:pt x="75" y="804"/>
                    <a:pt x="72" y="813"/>
                    <a:pt x="72" y="813"/>
                  </a:cubicBezTo>
                  <a:cubicBezTo>
                    <a:pt x="72" y="813"/>
                    <a:pt x="85" y="821"/>
                    <a:pt x="85" y="832"/>
                  </a:cubicBezTo>
                  <a:cubicBezTo>
                    <a:pt x="85" y="842"/>
                    <a:pt x="76" y="851"/>
                    <a:pt x="76" y="865"/>
                  </a:cubicBezTo>
                  <a:cubicBezTo>
                    <a:pt x="77" y="878"/>
                    <a:pt x="75" y="890"/>
                    <a:pt x="70" y="893"/>
                  </a:cubicBezTo>
                  <a:cubicBezTo>
                    <a:pt x="64" y="896"/>
                    <a:pt x="65" y="920"/>
                    <a:pt x="58" y="928"/>
                  </a:cubicBezTo>
                  <a:cubicBezTo>
                    <a:pt x="51" y="936"/>
                    <a:pt x="39" y="943"/>
                    <a:pt x="25" y="938"/>
                  </a:cubicBezTo>
                  <a:cubicBezTo>
                    <a:pt x="11" y="934"/>
                    <a:pt x="11" y="916"/>
                    <a:pt x="18" y="898"/>
                  </a:cubicBezTo>
                  <a:cubicBezTo>
                    <a:pt x="25" y="880"/>
                    <a:pt x="33" y="868"/>
                    <a:pt x="31" y="861"/>
                  </a:cubicBezTo>
                  <a:cubicBezTo>
                    <a:pt x="28" y="854"/>
                    <a:pt x="26" y="843"/>
                    <a:pt x="33" y="836"/>
                  </a:cubicBezTo>
                  <a:cubicBezTo>
                    <a:pt x="40" y="829"/>
                    <a:pt x="32" y="821"/>
                    <a:pt x="28" y="815"/>
                  </a:cubicBezTo>
                  <a:cubicBezTo>
                    <a:pt x="23" y="809"/>
                    <a:pt x="24" y="780"/>
                    <a:pt x="24" y="765"/>
                  </a:cubicBezTo>
                  <a:cubicBezTo>
                    <a:pt x="23" y="750"/>
                    <a:pt x="25" y="673"/>
                    <a:pt x="24" y="645"/>
                  </a:cubicBezTo>
                  <a:cubicBezTo>
                    <a:pt x="23" y="617"/>
                    <a:pt x="21" y="533"/>
                    <a:pt x="25" y="510"/>
                  </a:cubicBezTo>
                  <a:cubicBezTo>
                    <a:pt x="29" y="487"/>
                    <a:pt x="25" y="469"/>
                    <a:pt x="25" y="469"/>
                  </a:cubicBezTo>
                  <a:cubicBezTo>
                    <a:pt x="25" y="469"/>
                    <a:pt x="16" y="474"/>
                    <a:pt x="16" y="465"/>
                  </a:cubicBezTo>
                  <a:cubicBezTo>
                    <a:pt x="16" y="457"/>
                    <a:pt x="20" y="455"/>
                    <a:pt x="16" y="440"/>
                  </a:cubicBezTo>
                  <a:cubicBezTo>
                    <a:pt x="12" y="425"/>
                    <a:pt x="11" y="410"/>
                    <a:pt x="6" y="399"/>
                  </a:cubicBezTo>
                  <a:cubicBezTo>
                    <a:pt x="1" y="387"/>
                    <a:pt x="0" y="367"/>
                    <a:pt x="6" y="361"/>
                  </a:cubicBezTo>
                  <a:cubicBezTo>
                    <a:pt x="12" y="355"/>
                    <a:pt x="3" y="321"/>
                    <a:pt x="9" y="296"/>
                  </a:cubicBezTo>
                  <a:cubicBezTo>
                    <a:pt x="14" y="270"/>
                    <a:pt x="17" y="230"/>
                    <a:pt x="18" y="208"/>
                  </a:cubicBezTo>
                  <a:cubicBezTo>
                    <a:pt x="18" y="186"/>
                    <a:pt x="19" y="170"/>
                    <a:pt x="48" y="163"/>
                  </a:cubicBezTo>
                  <a:cubicBezTo>
                    <a:pt x="76" y="156"/>
                    <a:pt x="97" y="148"/>
                    <a:pt x="101" y="142"/>
                  </a:cubicBezTo>
                  <a:cubicBezTo>
                    <a:pt x="105" y="136"/>
                    <a:pt x="107" y="120"/>
                    <a:pt x="106" y="113"/>
                  </a:cubicBezTo>
                  <a:cubicBezTo>
                    <a:pt x="105" y="106"/>
                    <a:pt x="104" y="100"/>
                    <a:pt x="104" y="96"/>
                  </a:cubicBezTo>
                  <a:cubicBezTo>
                    <a:pt x="104" y="92"/>
                    <a:pt x="96" y="98"/>
                    <a:pt x="94" y="90"/>
                  </a:cubicBezTo>
                  <a:cubicBezTo>
                    <a:pt x="92" y="83"/>
                    <a:pt x="91" y="66"/>
                    <a:pt x="92" y="65"/>
                  </a:cubicBezTo>
                  <a:cubicBezTo>
                    <a:pt x="94" y="63"/>
                    <a:pt x="95" y="64"/>
                    <a:pt x="97" y="64"/>
                  </a:cubicBezTo>
                  <a:cubicBezTo>
                    <a:pt x="96" y="61"/>
                    <a:pt x="95" y="46"/>
                    <a:pt x="97" y="29"/>
                  </a:cubicBezTo>
                  <a:cubicBezTo>
                    <a:pt x="98" y="14"/>
                    <a:pt x="113" y="1"/>
                    <a:pt x="142"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Freeform 22"/>
            <p:cNvSpPr>
              <a:spLocks/>
            </p:cNvSpPr>
            <p:nvPr/>
          </p:nvSpPr>
          <p:spPr bwMode="auto">
            <a:xfrm>
              <a:off x="3309938" y="3201988"/>
              <a:ext cx="76200" cy="76200"/>
            </a:xfrm>
            <a:custGeom>
              <a:avLst/>
              <a:gdLst/>
              <a:ahLst/>
              <a:cxnLst>
                <a:cxn ang="0">
                  <a:pos x="7" y="32"/>
                </a:cxn>
                <a:cxn ang="0">
                  <a:pos x="7" y="10"/>
                </a:cxn>
                <a:cxn ang="0">
                  <a:pos x="32" y="8"/>
                </a:cxn>
                <a:cxn ang="0">
                  <a:pos x="13" y="13"/>
                </a:cxn>
                <a:cxn ang="0">
                  <a:pos x="7" y="32"/>
                </a:cxn>
              </a:cxnLst>
              <a:rect l="0" t="0" r="r" b="b"/>
              <a:pathLst>
                <a:path w="32" h="32">
                  <a:moveTo>
                    <a:pt x="7" y="32"/>
                  </a:moveTo>
                  <a:cubicBezTo>
                    <a:pt x="7" y="32"/>
                    <a:pt x="0" y="20"/>
                    <a:pt x="7" y="10"/>
                  </a:cubicBezTo>
                  <a:cubicBezTo>
                    <a:pt x="15" y="0"/>
                    <a:pt x="32" y="8"/>
                    <a:pt x="32" y="8"/>
                  </a:cubicBezTo>
                  <a:cubicBezTo>
                    <a:pt x="32" y="8"/>
                    <a:pt x="20" y="8"/>
                    <a:pt x="13" y="13"/>
                  </a:cubicBezTo>
                  <a:cubicBezTo>
                    <a:pt x="7" y="18"/>
                    <a:pt x="9" y="22"/>
                    <a:pt x="7" y="3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1" name="Freeform 23"/>
            <p:cNvSpPr>
              <a:spLocks/>
            </p:cNvSpPr>
            <p:nvPr/>
          </p:nvSpPr>
          <p:spPr bwMode="auto">
            <a:xfrm>
              <a:off x="3827463" y="3302000"/>
              <a:ext cx="90488" cy="30162"/>
            </a:xfrm>
            <a:custGeom>
              <a:avLst/>
              <a:gdLst/>
              <a:ahLst/>
              <a:cxnLst>
                <a:cxn ang="0">
                  <a:pos x="0" y="12"/>
                </a:cxn>
                <a:cxn ang="0">
                  <a:pos x="18" y="0"/>
                </a:cxn>
                <a:cxn ang="0">
                  <a:pos x="38" y="13"/>
                </a:cxn>
                <a:cxn ang="0">
                  <a:pos x="17" y="6"/>
                </a:cxn>
                <a:cxn ang="0">
                  <a:pos x="0" y="12"/>
                </a:cxn>
              </a:cxnLst>
              <a:rect l="0" t="0" r="r" b="b"/>
              <a:pathLst>
                <a:path w="38" h="13">
                  <a:moveTo>
                    <a:pt x="0" y="12"/>
                  </a:moveTo>
                  <a:cubicBezTo>
                    <a:pt x="0" y="12"/>
                    <a:pt x="0" y="0"/>
                    <a:pt x="18" y="0"/>
                  </a:cubicBezTo>
                  <a:cubicBezTo>
                    <a:pt x="35" y="0"/>
                    <a:pt x="38" y="13"/>
                    <a:pt x="38" y="13"/>
                  </a:cubicBezTo>
                  <a:cubicBezTo>
                    <a:pt x="38" y="13"/>
                    <a:pt x="29" y="6"/>
                    <a:pt x="17" y="6"/>
                  </a:cubicBezTo>
                  <a:cubicBezTo>
                    <a:pt x="6" y="7"/>
                    <a:pt x="6" y="7"/>
                    <a:pt x="0" y="12"/>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 name="Freeform 24"/>
            <p:cNvSpPr>
              <a:spLocks/>
            </p:cNvSpPr>
            <p:nvPr/>
          </p:nvSpPr>
          <p:spPr bwMode="auto">
            <a:xfrm>
              <a:off x="3435351" y="2500313"/>
              <a:ext cx="241300" cy="627062"/>
            </a:xfrm>
            <a:custGeom>
              <a:avLst/>
              <a:gdLst/>
              <a:ahLst/>
              <a:cxnLst>
                <a:cxn ang="0">
                  <a:pos x="97" y="0"/>
                </a:cxn>
                <a:cxn ang="0">
                  <a:pos x="101" y="7"/>
                </a:cxn>
                <a:cxn ang="0">
                  <a:pos x="87" y="123"/>
                </a:cxn>
                <a:cxn ang="0">
                  <a:pos x="92" y="262"/>
                </a:cxn>
                <a:cxn ang="0">
                  <a:pos x="64" y="263"/>
                </a:cxn>
                <a:cxn ang="0">
                  <a:pos x="0" y="250"/>
                </a:cxn>
                <a:cxn ang="0">
                  <a:pos x="13" y="220"/>
                </a:cxn>
                <a:cxn ang="0">
                  <a:pos x="32" y="69"/>
                </a:cxn>
                <a:cxn ang="0">
                  <a:pos x="32" y="14"/>
                </a:cxn>
                <a:cxn ang="0">
                  <a:pos x="34" y="12"/>
                </a:cxn>
                <a:cxn ang="0">
                  <a:pos x="37" y="3"/>
                </a:cxn>
                <a:cxn ang="0">
                  <a:pos x="69" y="29"/>
                </a:cxn>
                <a:cxn ang="0">
                  <a:pos x="97" y="0"/>
                </a:cxn>
              </a:cxnLst>
              <a:rect l="0" t="0" r="r" b="b"/>
              <a:pathLst>
                <a:path w="101" h="263">
                  <a:moveTo>
                    <a:pt x="97" y="0"/>
                  </a:moveTo>
                  <a:cubicBezTo>
                    <a:pt x="98" y="2"/>
                    <a:pt x="99" y="4"/>
                    <a:pt x="101" y="7"/>
                  </a:cubicBezTo>
                  <a:cubicBezTo>
                    <a:pt x="98" y="26"/>
                    <a:pt x="90" y="82"/>
                    <a:pt x="87" y="123"/>
                  </a:cubicBezTo>
                  <a:cubicBezTo>
                    <a:pt x="83" y="171"/>
                    <a:pt x="92" y="262"/>
                    <a:pt x="92" y="262"/>
                  </a:cubicBezTo>
                  <a:cubicBezTo>
                    <a:pt x="92" y="262"/>
                    <a:pt x="85" y="263"/>
                    <a:pt x="64" y="263"/>
                  </a:cubicBezTo>
                  <a:cubicBezTo>
                    <a:pt x="43" y="263"/>
                    <a:pt x="0" y="250"/>
                    <a:pt x="0" y="250"/>
                  </a:cubicBezTo>
                  <a:cubicBezTo>
                    <a:pt x="0" y="250"/>
                    <a:pt x="7" y="237"/>
                    <a:pt x="13" y="220"/>
                  </a:cubicBezTo>
                  <a:cubicBezTo>
                    <a:pt x="19" y="204"/>
                    <a:pt x="29" y="131"/>
                    <a:pt x="32" y="69"/>
                  </a:cubicBezTo>
                  <a:cubicBezTo>
                    <a:pt x="34" y="38"/>
                    <a:pt x="34" y="23"/>
                    <a:pt x="32" y="14"/>
                  </a:cubicBezTo>
                  <a:cubicBezTo>
                    <a:pt x="33" y="13"/>
                    <a:pt x="34" y="12"/>
                    <a:pt x="34" y="12"/>
                  </a:cubicBezTo>
                  <a:cubicBezTo>
                    <a:pt x="35" y="10"/>
                    <a:pt x="37" y="7"/>
                    <a:pt x="37" y="3"/>
                  </a:cubicBezTo>
                  <a:cubicBezTo>
                    <a:pt x="44" y="16"/>
                    <a:pt x="60" y="29"/>
                    <a:pt x="69" y="29"/>
                  </a:cubicBezTo>
                  <a:cubicBezTo>
                    <a:pt x="79" y="29"/>
                    <a:pt x="91" y="10"/>
                    <a:pt x="97"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3" name="Freeform 25"/>
            <p:cNvSpPr>
              <a:spLocks/>
            </p:cNvSpPr>
            <p:nvPr/>
          </p:nvSpPr>
          <p:spPr bwMode="auto">
            <a:xfrm>
              <a:off x="3548063" y="2576513"/>
              <a:ext cx="96838" cy="617537"/>
            </a:xfrm>
            <a:custGeom>
              <a:avLst/>
              <a:gdLst/>
              <a:ahLst/>
              <a:cxnLst>
                <a:cxn ang="0">
                  <a:pos x="0" y="11"/>
                </a:cxn>
                <a:cxn ang="0">
                  <a:pos x="20" y="0"/>
                </a:cxn>
                <a:cxn ang="0">
                  <a:pos x="41" y="11"/>
                </a:cxn>
                <a:cxn ang="0">
                  <a:pos x="27" y="18"/>
                </a:cxn>
                <a:cxn ang="0">
                  <a:pos x="33" y="107"/>
                </a:cxn>
                <a:cxn ang="0">
                  <a:pos x="32" y="238"/>
                </a:cxn>
                <a:cxn ang="0">
                  <a:pos x="15" y="239"/>
                </a:cxn>
                <a:cxn ang="0">
                  <a:pos x="14" y="89"/>
                </a:cxn>
                <a:cxn ang="0">
                  <a:pos x="15" y="18"/>
                </a:cxn>
                <a:cxn ang="0">
                  <a:pos x="0" y="11"/>
                </a:cxn>
              </a:cxnLst>
              <a:rect l="0" t="0" r="r" b="b"/>
              <a:pathLst>
                <a:path w="41" h="259">
                  <a:moveTo>
                    <a:pt x="0" y="11"/>
                  </a:moveTo>
                  <a:cubicBezTo>
                    <a:pt x="0" y="11"/>
                    <a:pt x="7" y="0"/>
                    <a:pt x="20" y="0"/>
                  </a:cubicBezTo>
                  <a:cubicBezTo>
                    <a:pt x="33" y="0"/>
                    <a:pt x="41" y="11"/>
                    <a:pt x="41" y="11"/>
                  </a:cubicBezTo>
                  <a:cubicBezTo>
                    <a:pt x="41" y="11"/>
                    <a:pt x="27" y="8"/>
                    <a:pt x="27" y="18"/>
                  </a:cubicBezTo>
                  <a:cubicBezTo>
                    <a:pt x="28" y="27"/>
                    <a:pt x="33" y="76"/>
                    <a:pt x="33" y="107"/>
                  </a:cubicBezTo>
                  <a:cubicBezTo>
                    <a:pt x="33" y="139"/>
                    <a:pt x="35" y="222"/>
                    <a:pt x="32" y="238"/>
                  </a:cubicBezTo>
                  <a:cubicBezTo>
                    <a:pt x="28" y="253"/>
                    <a:pt x="17" y="259"/>
                    <a:pt x="15" y="239"/>
                  </a:cubicBezTo>
                  <a:cubicBezTo>
                    <a:pt x="12" y="219"/>
                    <a:pt x="13" y="110"/>
                    <a:pt x="14" y="89"/>
                  </a:cubicBezTo>
                  <a:cubicBezTo>
                    <a:pt x="14" y="68"/>
                    <a:pt x="18" y="24"/>
                    <a:pt x="15" y="18"/>
                  </a:cubicBezTo>
                  <a:cubicBezTo>
                    <a:pt x="13" y="12"/>
                    <a:pt x="7" y="8"/>
                    <a:pt x="0" y="1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84" name="TextBox 83"/>
          <p:cNvSpPr txBox="1"/>
          <p:nvPr/>
        </p:nvSpPr>
        <p:spPr>
          <a:xfrm>
            <a:off x="1300469" y="3009149"/>
            <a:ext cx="1013674" cy="400110"/>
          </a:xfrm>
          <a:prstGeom prst="rect">
            <a:avLst/>
          </a:prstGeom>
          <a:noFill/>
        </p:spPr>
        <p:txBody>
          <a:bodyPr wrap="none" rtlCol="0">
            <a:spAutoFit/>
          </a:bodyPr>
          <a:lstStyle/>
          <a:p>
            <a:pPr algn="ctr"/>
            <a:r>
              <a:rPr lang="en-US" sz="2000" b="1" dirty="0" smtClean="0">
                <a:solidFill>
                  <a:schemeClr val="accent3"/>
                </a:solidFill>
              </a:rPr>
              <a:t>Team01</a:t>
            </a:r>
            <a:endParaRPr lang="en-US" sz="2000" b="1" dirty="0">
              <a:solidFill>
                <a:schemeClr val="accent3"/>
              </a:solidFill>
            </a:endParaRPr>
          </a:p>
        </p:txBody>
      </p:sp>
      <p:sp>
        <p:nvSpPr>
          <p:cNvPr id="85" name="TextBox 84"/>
          <p:cNvSpPr txBox="1"/>
          <p:nvPr/>
        </p:nvSpPr>
        <p:spPr>
          <a:xfrm>
            <a:off x="4069070" y="2209615"/>
            <a:ext cx="1013674" cy="400110"/>
          </a:xfrm>
          <a:prstGeom prst="rect">
            <a:avLst/>
          </a:prstGeom>
          <a:noFill/>
        </p:spPr>
        <p:txBody>
          <a:bodyPr wrap="none" rtlCol="0">
            <a:spAutoFit/>
          </a:bodyPr>
          <a:lstStyle/>
          <a:p>
            <a:pPr algn="ctr"/>
            <a:r>
              <a:rPr lang="en-US" sz="2000" b="1" dirty="0" smtClean="0">
                <a:solidFill>
                  <a:schemeClr val="accent5"/>
                </a:solidFill>
              </a:rPr>
              <a:t>Team02</a:t>
            </a:r>
            <a:endParaRPr lang="en-US" sz="2000" b="1" dirty="0">
              <a:solidFill>
                <a:schemeClr val="accent5"/>
              </a:solidFill>
            </a:endParaRPr>
          </a:p>
        </p:txBody>
      </p:sp>
      <p:sp>
        <p:nvSpPr>
          <p:cNvPr id="86" name="TextBox 85"/>
          <p:cNvSpPr txBox="1"/>
          <p:nvPr/>
        </p:nvSpPr>
        <p:spPr>
          <a:xfrm>
            <a:off x="6837670" y="2997633"/>
            <a:ext cx="1013674" cy="400110"/>
          </a:xfrm>
          <a:prstGeom prst="rect">
            <a:avLst/>
          </a:prstGeom>
          <a:noFill/>
        </p:spPr>
        <p:txBody>
          <a:bodyPr wrap="none" rtlCol="0">
            <a:spAutoFit/>
          </a:bodyPr>
          <a:lstStyle/>
          <a:p>
            <a:pPr algn="ctr"/>
            <a:r>
              <a:rPr lang="en-US" sz="2000" b="1" dirty="0" smtClean="0">
                <a:solidFill>
                  <a:schemeClr val="accent1"/>
                </a:solidFill>
              </a:rPr>
              <a:t>Team03</a:t>
            </a:r>
            <a:endParaRPr lang="en-US" sz="2000" b="1" dirty="0">
              <a:solidFill>
                <a:schemeClr val="accent1"/>
              </a:solidFill>
            </a:endParaRPr>
          </a:p>
        </p:txBody>
      </p:sp>
      <p:sp>
        <p:nvSpPr>
          <p:cNvPr id="87" name="TextBox 86"/>
          <p:cNvSpPr txBox="1"/>
          <p:nvPr/>
        </p:nvSpPr>
        <p:spPr>
          <a:xfrm>
            <a:off x="716735" y="5220280"/>
            <a:ext cx="2126673" cy="584775"/>
          </a:xfrm>
          <a:prstGeom prst="rect">
            <a:avLst/>
          </a:prstGeom>
          <a:noFill/>
        </p:spPr>
        <p:txBody>
          <a:bodyPr wrap="square" rtlCol="0">
            <a:spAutoFit/>
          </a:bodyPr>
          <a:lstStyle/>
          <a:p>
            <a:pPr algn="ctr"/>
            <a:r>
              <a:rPr lang="en-US" sz="1200" b="1" dirty="0" smtClean="0">
                <a:solidFill>
                  <a:schemeClr val="accent3"/>
                </a:solidFill>
              </a:rPr>
              <a:t>Title Goes Here</a:t>
            </a:r>
            <a:endParaRPr lang="en-US" sz="1200" dirty="0" smtClean="0">
              <a:solidFill>
                <a:schemeClr val="accent3"/>
              </a:solidFill>
            </a:endParaRPr>
          </a:p>
          <a:p>
            <a:pPr algn="ctr"/>
            <a:r>
              <a:rPr lang="en-US" sz="1000" dirty="0" smtClean="0">
                <a:solidFill>
                  <a:schemeClr val="tx1">
                    <a:lumMod val="50000"/>
                    <a:lumOff val="50000"/>
                  </a:schemeClr>
                </a:solidFill>
              </a:rPr>
              <a:t>There are many variations of</a:t>
            </a:r>
          </a:p>
          <a:p>
            <a:pPr algn="ctr"/>
            <a:r>
              <a:rPr lang="en-US" sz="1000" dirty="0" smtClean="0">
                <a:solidFill>
                  <a:schemeClr val="tx1">
                    <a:lumMod val="50000"/>
                    <a:lumOff val="50000"/>
                  </a:schemeClr>
                </a:solidFill>
              </a:rPr>
              <a:t>passages of Lorem Ipsum</a:t>
            </a:r>
          </a:p>
        </p:txBody>
      </p:sp>
      <p:sp>
        <p:nvSpPr>
          <p:cNvPr id="88" name="TextBox 87"/>
          <p:cNvSpPr txBox="1"/>
          <p:nvPr/>
        </p:nvSpPr>
        <p:spPr>
          <a:xfrm>
            <a:off x="3512572" y="4565246"/>
            <a:ext cx="2126673" cy="584775"/>
          </a:xfrm>
          <a:prstGeom prst="rect">
            <a:avLst/>
          </a:prstGeom>
          <a:noFill/>
        </p:spPr>
        <p:txBody>
          <a:bodyPr wrap="square" rtlCol="0">
            <a:spAutoFit/>
          </a:bodyPr>
          <a:lstStyle/>
          <a:p>
            <a:pPr algn="ctr"/>
            <a:r>
              <a:rPr lang="en-US" sz="1200" b="1" dirty="0" smtClean="0">
                <a:solidFill>
                  <a:schemeClr val="accent5"/>
                </a:solidFill>
              </a:rPr>
              <a:t>Title Goes Here</a:t>
            </a:r>
            <a:endParaRPr lang="en-US" sz="1200" dirty="0" smtClean="0">
              <a:solidFill>
                <a:schemeClr val="accent5"/>
              </a:solidFill>
            </a:endParaRPr>
          </a:p>
          <a:p>
            <a:pPr algn="ctr"/>
            <a:r>
              <a:rPr lang="en-US" sz="1000" dirty="0" smtClean="0">
                <a:solidFill>
                  <a:schemeClr val="tx1">
                    <a:lumMod val="50000"/>
                    <a:lumOff val="50000"/>
                  </a:schemeClr>
                </a:solidFill>
              </a:rPr>
              <a:t>There are many variations of</a:t>
            </a:r>
          </a:p>
          <a:p>
            <a:pPr algn="ctr"/>
            <a:r>
              <a:rPr lang="en-US" sz="1000" dirty="0" smtClean="0">
                <a:solidFill>
                  <a:schemeClr val="tx1">
                    <a:lumMod val="50000"/>
                    <a:lumOff val="50000"/>
                  </a:schemeClr>
                </a:solidFill>
              </a:rPr>
              <a:t>passages of Lorem Ipsum</a:t>
            </a:r>
          </a:p>
        </p:txBody>
      </p:sp>
      <p:sp>
        <p:nvSpPr>
          <p:cNvPr id="89" name="TextBox 88"/>
          <p:cNvSpPr txBox="1"/>
          <p:nvPr/>
        </p:nvSpPr>
        <p:spPr>
          <a:xfrm>
            <a:off x="6281174" y="5216241"/>
            <a:ext cx="2126673" cy="584775"/>
          </a:xfrm>
          <a:prstGeom prst="rect">
            <a:avLst/>
          </a:prstGeom>
          <a:noFill/>
        </p:spPr>
        <p:txBody>
          <a:bodyPr wrap="square" rtlCol="0">
            <a:spAutoFit/>
          </a:bodyPr>
          <a:lstStyle/>
          <a:p>
            <a:pPr algn="ctr"/>
            <a:r>
              <a:rPr lang="en-US" sz="1200" b="1" dirty="0" smtClean="0">
                <a:solidFill>
                  <a:schemeClr val="accent1"/>
                </a:solidFill>
              </a:rPr>
              <a:t>Title Goes Here</a:t>
            </a:r>
            <a:endParaRPr lang="en-US" sz="1200" dirty="0" smtClean="0">
              <a:solidFill>
                <a:schemeClr val="accent1"/>
              </a:solidFill>
            </a:endParaRPr>
          </a:p>
          <a:p>
            <a:pPr algn="ctr"/>
            <a:r>
              <a:rPr lang="en-US" sz="1000" dirty="0" smtClean="0">
                <a:solidFill>
                  <a:schemeClr val="tx1">
                    <a:lumMod val="50000"/>
                    <a:lumOff val="50000"/>
                  </a:schemeClr>
                </a:solidFill>
              </a:rPr>
              <a:t>There are many variations of</a:t>
            </a:r>
          </a:p>
          <a:p>
            <a:pPr algn="ctr"/>
            <a:r>
              <a:rPr lang="en-US" sz="1000" dirty="0" smtClean="0">
                <a:solidFill>
                  <a:schemeClr val="tx1">
                    <a:lumMod val="50000"/>
                    <a:lumOff val="50000"/>
                  </a:schemeClr>
                </a:solidFill>
              </a:rPr>
              <a:t>passages of Lorem Ipsum</a:t>
            </a:r>
          </a:p>
        </p:txBody>
      </p:sp>
    </p:spTree>
    <p:extLst>
      <p:ext uri="{BB962C8B-B14F-4D97-AF65-F5344CB8AC3E}">
        <p14:creationId xmlns="" xmlns:p14="http://schemas.microsoft.com/office/powerpoint/2010/main" val="82303805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500" fill="hold"/>
                                        <p:tgtEl>
                                          <p:spTgt spid="49"/>
                                        </p:tgtEl>
                                        <p:attrNameLst>
                                          <p:attrName>ppt_x</p:attrName>
                                        </p:attrNameLst>
                                      </p:cBhvr>
                                      <p:tavLst>
                                        <p:tav tm="0">
                                          <p:val>
                                            <p:strVal val="#ppt_x"/>
                                          </p:val>
                                        </p:tav>
                                        <p:tav tm="100000">
                                          <p:val>
                                            <p:strVal val="#ppt_x"/>
                                          </p:val>
                                        </p:tav>
                                      </p:tavLst>
                                    </p:anim>
                                    <p:anim calcmode="lin" valueType="num">
                                      <p:cBhvr additive="base">
                                        <p:cTn id="8" dur="500" fill="hold"/>
                                        <p:tgtEl>
                                          <p:spTgt spid="49"/>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0"/>
                                  </p:stCondLst>
                                  <p:childTnLst>
                                    <p:set>
                                      <p:cBhvr>
                                        <p:cTn id="11" dur="1" fill="hold">
                                          <p:stCondLst>
                                            <p:cond delay="0"/>
                                          </p:stCondLst>
                                        </p:cTn>
                                        <p:tgtEl>
                                          <p:spTgt spid="56"/>
                                        </p:tgtEl>
                                        <p:attrNameLst>
                                          <p:attrName>style.visibility</p:attrName>
                                        </p:attrNameLst>
                                      </p:cBhvr>
                                      <p:to>
                                        <p:strVal val="visible"/>
                                      </p:to>
                                    </p:set>
                                    <p:anim calcmode="lin" valueType="num">
                                      <p:cBhvr additive="base">
                                        <p:cTn id="12" dur="500" fill="hold"/>
                                        <p:tgtEl>
                                          <p:spTgt spid="56"/>
                                        </p:tgtEl>
                                        <p:attrNameLst>
                                          <p:attrName>ppt_x</p:attrName>
                                        </p:attrNameLst>
                                      </p:cBhvr>
                                      <p:tavLst>
                                        <p:tav tm="0">
                                          <p:val>
                                            <p:strVal val="#ppt_x"/>
                                          </p:val>
                                        </p:tav>
                                        <p:tav tm="100000">
                                          <p:val>
                                            <p:strVal val="#ppt_x"/>
                                          </p:val>
                                        </p:tav>
                                      </p:tavLst>
                                    </p:anim>
                                    <p:anim calcmode="lin" valueType="num">
                                      <p:cBhvr additive="base">
                                        <p:cTn id="13" dur="500" fill="hold"/>
                                        <p:tgtEl>
                                          <p:spTgt spid="56"/>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fill="hold" nodeType="after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ppt_x"/>
                                          </p:val>
                                        </p:tav>
                                        <p:tav tm="100000">
                                          <p:val>
                                            <p:strVal val="#ppt_x"/>
                                          </p:val>
                                        </p:tav>
                                      </p:tavLst>
                                    </p:anim>
                                    <p:anim calcmode="lin" valueType="num">
                                      <p:cBhvr additive="base">
                                        <p:cTn id="18" dur="500" fill="hold"/>
                                        <p:tgtEl>
                                          <p:spTgt spid="50"/>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6" presetClass="entr" presetSubtype="16" fill="hold" grpId="0" nodeType="after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circle(in)">
                                      <p:cBhvr>
                                        <p:cTn id="22" dur="500"/>
                                        <p:tgtEl>
                                          <p:spTgt spid="84"/>
                                        </p:tgtEl>
                                      </p:cBhvr>
                                    </p:animEffect>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87"/>
                                        </p:tgtEl>
                                        <p:attrNameLst>
                                          <p:attrName>style.visibility</p:attrName>
                                        </p:attrNameLst>
                                      </p:cBhvr>
                                      <p:to>
                                        <p:strVal val="visible"/>
                                      </p:to>
                                    </p:set>
                                    <p:animEffect transition="in" filter="wipe(up)">
                                      <p:cBhvr>
                                        <p:cTn id="26" dur="500"/>
                                        <p:tgtEl>
                                          <p:spTgt spid="87"/>
                                        </p:tgtEl>
                                      </p:cBhvr>
                                    </p:animEffect>
                                  </p:childTnLst>
                                </p:cTn>
                              </p:par>
                            </p:childTnLst>
                          </p:cTn>
                        </p:par>
                        <p:par>
                          <p:cTn id="27" fill="hold">
                            <p:stCondLst>
                              <p:cond delay="2500"/>
                            </p:stCondLst>
                            <p:childTnLst>
                              <p:par>
                                <p:cTn id="28" presetID="2" presetClass="entr" presetSubtype="1"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500" fill="hold"/>
                                        <p:tgtEl>
                                          <p:spTgt spid="62"/>
                                        </p:tgtEl>
                                        <p:attrNameLst>
                                          <p:attrName>ppt_x</p:attrName>
                                        </p:attrNameLst>
                                      </p:cBhvr>
                                      <p:tavLst>
                                        <p:tav tm="0">
                                          <p:val>
                                            <p:strVal val="#ppt_x"/>
                                          </p:val>
                                        </p:tav>
                                        <p:tav tm="100000">
                                          <p:val>
                                            <p:strVal val="#ppt_x"/>
                                          </p:val>
                                        </p:tav>
                                      </p:tavLst>
                                    </p:anim>
                                    <p:anim calcmode="lin" valueType="num">
                                      <p:cBhvr additive="base">
                                        <p:cTn id="31" dur="500" fill="hold"/>
                                        <p:tgtEl>
                                          <p:spTgt spid="62"/>
                                        </p:tgtEl>
                                        <p:attrNameLst>
                                          <p:attrName>ppt_y</p:attrName>
                                        </p:attrNameLst>
                                      </p:cBhvr>
                                      <p:tavLst>
                                        <p:tav tm="0">
                                          <p:val>
                                            <p:strVal val="0-#ppt_h/2"/>
                                          </p:val>
                                        </p:tav>
                                        <p:tav tm="100000">
                                          <p:val>
                                            <p:strVal val="#ppt_y"/>
                                          </p:val>
                                        </p:tav>
                                      </p:tavLst>
                                    </p:anim>
                                  </p:childTnLst>
                                </p:cTn>
                              </p:par>
                            </p:childTnLst>
                          </p:cTn>
                        </p:par>
                        <p:par>
                          <p:cTn id="32" fill="hold">
                            <p:stCondLst>
                              <p:cond delay="3000"/>
                            </p:stCondLst>
                            <p:childTnLst>
                              <p:par>
                                <p:cTn id="33" presetID="2" presetClass="entr" presetSubtype="1" fill="hold" nodeType="afterEffect">
                                  <p:stCondLst>
                                    <p:cond delay="0"/>
                                  </p:stCondLst>
                                  <p:childTnLst>
                                    <p:set>
                                      <p:cBhvr>
                                        <p:cTn id="34" dur="1" fill="hold">
                                          <p:stCondLst>
                                            <p:cond delay="0"/>
                                          </p:stCondLst>
                                        </p:cTn>
                                        <p:tgtEl>
                                          <p:spTgt spid="68"/>
                                        </p:tgtEl>
                                        <p:attrNameLst>
                                          <p:attrName>style.visibility</p:attrName>
                                        </p:attrNameLst>
                                      </p:cBhvr>
                                      <p:to>
                                        <p:strVal val="visible"/>
                                      </p:to>
                                    </p:set>
                                    <p:anim calcmode="lin" valueType="num">
                                      <p:cBhvr additive="base">
                                        <p:cTn id="35" dur="500" fill="hold"/>
                                        <p:tgtEl>
                                          <p:spTgt spid="68"/>
                                        </p:tgtEl>
                                        <p:attrNameLst>
                                          <p:attrName>ppt_x</p:attrName>
                                        </p:attrNameLst>
                                      </p:cBhvr>
                                      <p:tavLst>
                                        <p:tav tm="0">
                                          <p:val>
                                            <p:strVal val="#ppt_x"/>
                                          </p:val>
                                        </p:tav>
                                        <p:tav tm="100000">
                                          <p:val>
                                            <p:strVal val="#ppt_x"/>
                                          </p:val>
                                        </p:tav>
                                      </p:tavLst>
                                    </p:anim>
                                    <p:anim calcmode="lin" valueType="num">
                                      <p:cBhvr additive="base">
                                        <p:cTn id="36" dur="500" fill="hold"/>
                                        <p:tgtEl>
                                          <p:spTgt spid="68"/>
                                        </p:tgtEl>
                                        <p:attrNameLst>
                                          <p:attrName>ppt_y</p:attrName>
                                        </p:attrNameLst>
                                      </p:cBhvr>
                                      <p:tavLst>
                                        <p:tav tm="0">
                                          <p:val>
                                            <p:strVal val="0-#ppt_h/2"/>
                                          </p:val>
                                        </p:tav>
                                        <p:tav tm="100000">
                                          <p:val>
                                            <p:strVal val="#ppt_y"/>
                                          </p:val>
                                        </p:tav>
                                      </p:tavLst>
                                    </p:anim>
                                  </p:childTnLst>
                                </p:cTn>
                              </p:par>
                            </p:childTnLst>
                          </p:cTn>
                        </p:par>
                        <p:par>
                          <p:cTn id="37" fill="hold">
                            <p:stCondLst>
                              <p:cond delay="3500"/>
                            </p:stCondLst>
                            <p:childTnLst>
                              <p:par>
                                <p:cTn id="38" presetID="2" presetClass="entr" presetSubtype="1" fill="hold" nodeType="afterEffect">
                                  <p:stCondLst>
                                    <p:cond delay="0"/>
                                  </p:stCondLst>
                                  <p:childTnLst>
                                    <p:set>
                                      <p:cBhvr>
                                        <p:cTn id="39" dur="1" fill="hold">
                                          <p:stCondLst>
                                            <p:cond delay="0"/>
                                          </p:stCondLst>
                                        </p:cTn>
                                        <p:tgtEl>
                                          <p:spTgt spid="63"/>
                                        </p:tgtEl>
                                        <p:attrNameLst>
                                          <p:attrName>style.visibility</p:attrName>
                                        </p:attrNameLst>
                                      </p:cBhvr>
                                      <p:to>
                                        <p:strVal val="visible"/>
                                      </p:to>
                                    </p:set>
                                    <p:anim calcmode="lin" valueType="num">
                                      <p:cBhvr additive="base">
                                        <p:cTn id="40" dur="500" fill="hold"/>
                                        <p:tgtEl>
                                          <p:spTgt spid="63"/>
                                        </p:tgtEl>
                                        <p:attrNameLst>
                                          <p:attrName>ppt_x</p:attrName>
                                        </p:attrNameLst>
                                      </p:cBhvr>
                                      <p:tavLst>
                                        <p:tav tm="0">
                                          <p:val>
                                            <p:strVal val="#ppt_x"/>
                                          </p:val>
                                        </p:tav>
                                        <p:tav tm="100000">
                                          <p:val>
                                            <p:strVal val="#ppt_x"/>
                                          </p:val>
                                        </p:tav>
                                      </p:tavLst>
                                    </p:anim>
                                    <p:anim calcmode="lin" valueType="num">
                                      <p:cBhvr additive="base">
                                        <p:cTn id="41" dur="500" fill="hold"/>
                                        <p:tgtEl>
                                          <p:spTgt spid="63"/>
                                        </p:tgtEl>
                                        <p:attrNameLst>
                                          <p:attrName>ppt_y</p:attrName>
                                        </p:attrNameLst>
                                      </p:cBhvr>
                                      <p:tavLst>
                                        <p:tav tm="0">
                                          <p:val>
                                            <p:strVal val="0-#ppt_h/2"/>
                                          </p:val>
                                        </p:tav>
                                        <p:tav tm="100000">
                                          <p:val>
                                            <p:strVal val="#ppt_y"/>
                                          </p:val>
                                        </p:tav>
                                      </p:tavLst>
                                    </p:anim>
                                  </p:childTnLst>
                                </p:cTn>
                              </p:par>
                            </p:childTnLst>
                          </p:cTn>
                        </p:par>
                        <p:par>
                          <p:cTn id="42" fill="hold">
                            <p:stCondLst>
                              <p:cond delay="4000"/>
                            </p:stCondLst>
                            <p:childTnLst>
                              <p:par>
                                <p:cTn id="43" presetID="6" presetClass="entr" presetSubtype="16" fill="hold" grpId="0" nodeType="afterEffect">
                                  <p:stCondLst>
                                    <p:cond delay="0"/>
                                  </p:stCondLst>
                                  <p:childTnLst>
                                    <p:set>
                                      <p:cBhvr>
                                        <p:cTn id="44" dur="1" fill="hold">
                                          <p:stCondLst>
                                            <p:cond delay="0"/>
                                          </p:stCondLst>
                                        </p:cTn>
                                        <p:tgtEl>
                                          <p:spTgt spid="85"/>
                                        </p:tgtEl>
                                        <p:attrNameLst>
                                          <p:attrName>style.visibility</p:attrName>
                                        </p:attrNameLst>
                                      </p:cBhvr>
                                      <p:to>
                                        <p:strVal val="visible"/>
                                      </p:to>
                                    </p:set>
                                    <p:animEffect transition="in" filter="circle(in)">
                                      <p:cBhvr>
                                        <p:cTn id="45" dur="500"/>
                                        <p:tgtEl>
                                          <p:spTgt spid="85"/>
                                        </p:tgtEl>
                                      </p:cBhvr>
                                    </p:animEffect>
                                  </p:childTnLst>
                                </p:cTn>
                              </p:par>
                            </p:childTnLst>
                          </p:cTn>
                        </p:par>
                        <p:par>
                          <p:cTn id="46" fill="hold">
                            <p:stCondLst>
                              <p:cond delay="4500"/>
                            </p:stCondLst>
                            <p:childTnLst>
                              <p:par>
                                <p:cTn id="47" presetID="22" presetClass="entr" presetSubtype="1" fill="hold" grpId="0" nodeType="afterEffect">
                                  <p:stCondLst>
                                    <p:cond delay="0"/>
                                  </p:stCondLst>
                                  <p:childTnLst>
                                    <p:set>
                                      <p:cBhvr>
                                        <p:cTn id="48" dur="1" fill="hold">
                                          <p:stCondLst>
                                            <p:cond delay="0"/>
                                          </p:stCondLst>
                                        </p:cTn>
                                        <p:tgtEl>
                                          <p:spTgt spid="88"/>
                                        </p:tgtEl>
                                        <p:attrNameLst>
                                          <p:attrName>style.visibility</p:attrName>
                                        </p:attrNameLst>
                                      </p:cBhvr>
                                      <p:to>
                                        <p:strVal val="visible"/>
                                      </p:to>
                                    </p:set>
                                    <p:animEffect transition="in" filter="wipe(up)">
                                      <p:cBhvr>
                                        <p:cTn id="49" dur="500"/>
                                        <p:tgtEl>
                                          <p:spTgt spid="88"/>
                                        </p:tgtEl>
                                      </p:cBhvr>
                                    </p:animEffect>
                                  </p:childTnLst>
                                </p:cTn>
                              </p:par>
                            </p:childTnLst>
                          </p:cTn>
                        </p:par>
                        <p:par>
                          <p:cTn id="50" fill="hold">
                            <p:stCondLst>
                              <p:cond delay="5000"/>
                            </p:stCondLst>
                            <p:childTnLst>
                              <p:par>
                                <p:cTn id="51" presetID="2" presetClass="entr" presetSubtype="1" fill="hold" grpId="0" nodeType="afterEffect">
                                  <p:stCondLst>
                                    <p:cond delay="0"/>
                                  </p:stCondLst>
                                  <p:childTnLst>
                                    <p:set>
                                      <p:cBhvr>
                                        <p:cTn id="52" dur="1" fill="hold">
                                          <p:stCondLst>
                                            <p:cond delay="0"/>
                                          </p:stCondLst>
                                        </p:cTn>
                                        <p:tgtEl>
                                          <p:spTgt spid="73"/>
                                        </p:tgtEl>
                                        <p:attrNameLst>
                                          <p:attrName>style.visibility</p:attrName>
                                        </p:attrNameLst>
                                      </p:cBhvr>
                                      <p:to>
                                        <p:strVal val="visible"/>
                                      </p:to>
                                    </p:set>
                                    <p:anim calcmode="lin" valueType="num">
                                      <p:cBhvr additive="base">
                                        <p:cTn id="53" dur="500" fill="hold"/>
                                        <p:tgtEl>
                                          <p:spTgt spid="73"/>
                                        </p:tgtEl>
                                        <p:attrNameLst>
                                          <p:attrName>ppt_x</p:attrName>
                                        </p:attrNameLst>
                                      </p:cBhvr>
                                      <p:tavLst>
                                        <p:tav tm="0">
                                          <p:val>
                                            <p:strVal val="#ppt_x"/>
                                          </p:val>
                                        </p:tav>
                                        <p:tav tm="100000">
                                          <p:val>
                                            <p:strVal val="#ppt_x"/>
                                          </p:val>
                                        </p:tav>
                                      </p:tavLst>
                                    </p:anim>
                                    <p:anim calcmode="lin" valueType="num">
                                      <p:cBhvr additive="base">
                                        <p:cTn id="54" dur="500" fill="hold"/>
                                        <p:tgtEl>
                                          <p:spTgt spid="73"/>
                                        </p:tgtEl>
                                        <p:attrNameLst>
                                          <p:attrName>ppt_y</p:attrName>
                                        </p:attrNameLst>
                                      </p:cBhvr>
                                      <p:tavLst>
                                        <p:tav tm="0">
                                          <p:val>
                                            <p:strVal val="0-#ppt_h/2"/>
                                          </p:val>
                                        </p:tav>
                                        <p:tav tm="100000">
                                          <p:val>
                                            <p:strVal val="#ppt_y"/>
                                          </p:val>
                                        </p:tav>
                                      </p:tavLst>
                                    </p:anim>
                                  </p:childTnLst>
                                </p:cTn>
                              </p:par>
                            </p:childTnLst>
                          </p:cTn>
                        </p:par>
                        <p:par>
                          <p:cTn id="55" fill="hold">
                            <p:stCondLst>
                              <p:cond delay="5500"/>
                            </p:stCondLst>
                            <p:childTnLst>
                              <p:par>
                                <p:cTn id="56" presetID="2" presetClass="entr" presetSubtype="1" fill="hold" nodeType="afterEffect">
                                  <p:stCondLst>
                                    <p:cond delay="0"/>
                                  </p:stCondLst>
                                  <p:childTnLst>
                                    <p:set>
                                      <p:cBhvr>
                                        <p:cTn id="57" dur="1" fill="hold">
                                          <p:stCondLst>
                                            <p:cond delay="0"/>
                                          </p:stCondLst>
                                        </p:cTn>
                                        <p:tgtEl>
                                          <p:spTgt spid="78"/>
                                        </p:tgtEl>
                                        <p:attrNameLst>
                                          <p:attrName>style.visibility</p:attrName>
                                        </p:attrNameLst>
                                      </p:cBhvr>
                                      <p:to>
                                        <p:strVal val="visible"/>
                                      </p:to>
                                    </p:set>
                                    <p:anim calcmode="lin" valueType="num">
                                      <p:cBhvr additive="base">
                                        <p:cTn id="58" dur="500" fill="hold"/>
                                        <p:tgtEl>
                                          <p:spTgt spid="78"/>
                                        </p:tgtEl>
                                        <p:attrNameLst>
                                          <p:attrName>ppt_x</p:attrName>
                                        </p:attrNameLst>
                                      </p:cBhvr>
                                      <p:tavLst>
                                        <p:tav tm="0">
                                          <p:val>
                                            <p:strVal val="#ppt_x"/>
                                          </p:val>
                                        </p:tav>
                                        <p:tav tm="100000">
                                          <p:val>
                                            <p:strVal val="#ppt_x"/>
                                          </p:val>
                                        </p:tav>
                                      </p:tavLst>
                                    </p:anim>
                                    <p:anim calcmode="lin" valueType="num">
                                      <p:cBhvr additive="base">
                                        <p:cTn id="59" dur="500" fill="hold"/>
                                        <p:tgtEl>
                                          <p:spTgt spid="78"/>
                                        </p:tgtEl>
                                        <p:attrNameLst>
                                          <p:attrName>ppt_y</p:attrName>
                                        </p:attrNameLst>
                                      </p:cBhvr>
                                      <p:tavLst>
                                        <p:tav tm="0">
                                          <p:val>
                                            <p:strVal val="0-#ppt_h/2"/>
                                          </p:val>
                                        </p:tav>
                                        <p:tav tm="100000">
                                          <p:val>
                                            <p:strVal val="#ppt_y"/>
                                          </p:val>
                                        </p:tav>
                                      </p:tavLst>
                                    </p:anim>
                                  </p:childTnLst>
                                </p:cTn>
                              </p:par>
                            </p:childTnLst>
                          </p:cTn>
                        </p:par>
                        <p:par>
                          <p:cTn id="60" fill="hold">
                            <p:stCondLst>
                              <p:cond delay="6000"/>
                            </p:stCondLst>
                            <p:childTnLst>
                              <p:par>
                                <p:cTn id="61" presetID="2" presetClass="entr" presetSubtype="1" fill="hold" nodeType="afterEffect">
                                  <p:stCondLst>
                                    <p:cond delay="0"/>
                                  </p:stCondLst>
                                  <p:childTnLst>
                                    <p:set>
                                      <p:cBhvr>
                                        <p:cTn id="62" dur="1" fill="hold">
                                          <p:stCondLst>
                                            <p:cond delay="0"/>
                                          </p:stCondLst>
                                        </p:cTn>
                                        <p:tgtEl>
                                          <p:spTgt spid="74"/>
                                        </p:tgtEl>
                                        <p:attrNameLst>
                                          <p:attrName>style.visibility</p:attrName>
                                        </p:attrNameLst>
                                      </p:cBhvr>
                                      <p:to>
                                        <p:strVal val="visible"/>
                                      </p:to>
                                    </p:set>
                                    <p:anim calcmode="lin" valueType="num">
                                      <p:cBhvr additive="base">
                                        <p:cTn id="63" dur="500" fill="hold"/>
                                        <p:tgtEl>
                                          <p:spTgt spid="74"/>
                                        </p:tgtEl>
                                        <p:attrNameLst>
                                          <p:attrName>ppt_x</p:attrName>
                                        </p:attrNameLst>
                                      </p:cBhvr>
                                      <p:tavLst>
                                        <p:tav tm="0">
                                          <p:val>
                                            <p:strVal val="#ppt_x"/>
                                          </p:val>
                                        </p:tav>
                                        <p:tav tm="100000">
                                          <p:val>
                                            <p:strVal val="#ppt_x"/>
                                          </p:val>
                                        </p:tav>
                                      </p:tavLst>
                                    </p:anim>
                                    <p:anim calcmode="lin" valueType="num">
                                      <p:cBhvr additive="base">
                                        <p:cTn id="64" dur="500" fill="hold"/>
                                        <p:tgtEl>
                                          <p:spTgt spid="74"/>
                                        </p:tgtEl>
                                        <p:attrNameLst>
                                          <p:attrName>ppt_y</p:attrName>
                                        </p:attrNameLst>
                                      </p:cBhvr>
                                      <p:tavLst>
                                        <p:tav tm="0">
                                          <p:val>
                                            <p:strVal val="0-#ppt_h/2"/>
                                          </p:val>
                                        </p:tav>
                                        <p:tav tm="100000">
                                          <p:val>
                                            <p:strVal val="#ppt_y"/>
                                          </p:val>
                                        </p:tav>
                                      </p:tavLst>
                                    </p:anim>
                                  </p:childTnLst>
                                </p:cTn>
                              </p:par>
                            </p:childTnLst>
                          </p:cTn>
                        </p:par>
                        <p:par>
                          <p:cTn id="65" fill="hold">
                            <p:stCondLst>
                              <p:cond delay="6500"/>
                            </p:stCondLst>
                            <p:childTnLst>
                              <p:par>
                                <p:cTn id="66" presetID="6" presetClass="entr" presetSubtype="16" fill="hold" grpId="0" nodeType="afterEffect">
                                  <p:stCondLst>
                                    <p:cond delay="0"/>
                                  </p:stCondLst>
                                  <p:childTnLst>
                                    <p:set>
                                      <p:cBhvr>
                                        <p:cTn id="67" dur="1" fill="hold">
                                          <p:stCondLst>
                                            <p:cond delay="0"/>
                                          </p:stCondLst>
                                        </p:cTn>
                                        <p:tgtEl>
                                          <p:spTgt spid="86"/>
                                        </p:tgtEl>
                                        <p:attrNameLst>
                                          <p:attrName>style.visibility</p:attrName>
                                        </p:attrNameLst>
                                      </p:cBhvr>
                                      <p:to>
                                        <p:strVal val="visible"/>
                                      </p:to>
                                    </p:set>
                                    <p:animEffect transition="in" filter="circle(in)">
                                      <p:cBhvr>
                                        <p:cTn id="68" dur="500"/>
                                        <p:tgtEl>
                                          <p:spTgt spid="86"/>
                                        </p:tgtEl>
                                      </p:cBhvr>
                                    </p:animEffect>
                                  </p:childTnLst>
                                </p:cTn>
                              </p:par>
                            </p:childTnLst>
                          </p:cTn>
                        </p:par>
                        <p:par>
                          <p:cTn id="69" fill="hold">
                            <p:stCondLst>
                              <p:cond delay="7000"/>
                            </p:stCondLst>
                            <p:childTnLst>
                              <p:par>
                                <p:cTn id="70" presetID="22" presetClass="entr" presetSubtype="1" fill="hold" grpId="0" nodeType="afterEffect">
                                  <p:stCondLst>
                                    <p:cond delay="0"/>
                                  </p:stCondLst>
                                  <p:childTnLst>
                                    <p:set>
                                      <p:cBhvr>
                                        <p:cTn id="71" dur="1" fill="hold">
                                          <p:stCondLst>
                                            <p:cond delay="0"/>
                                          </p:stCondLst>
                                        </p:cTn>
                                        <p:tgtEl>
                                          <p:spTgt spid="89"/>
                                        </p:tgtEl>
                                        <p:attrNameLst>
                                          <p:attrName>style.visibility</p:attrName>
                                        </p:attrNameLst>
                                      </p:cBhvr>
                                      <p:to>
                                        <p:strVal val="visible"/>
                                      </p:to>
                                    </p:set>
                                    <p:animEffect transition="in" filter="wipe(up)">
                                      <p:cBhvr>
                                        <p:cTn id="72"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2" grpId="0" animBg="1"/>
      <p:bldP spid="73" grpId="0" animBg="1"/>
      <p:bldP spid="84" grpId="0"/>
      <p:bldP spid="85" grpId="0"/>
      <p:bldP spid="86" grpId="0"/>
      <p:bldP spid="87" grpId="0"/>
      <p:bldP spid="88" grpId="0"/>
      <p:bldP spid="89"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Silhouettes</a:t>
            </a:r>
            <a:endParaRPr lang="en-US" dirty="0"/>
          </a:p>
        </p:txBody>
      </p:sp>
      <p:sp>
        <p:nvSpPr>
          <p:cNvPr id="3" name="Text Placeholder 2"/>
          <p:cNvSpPr>
            <a:spLocks noGrp="1"/>
          </p:cNvSpPr>
          <p:nvPr>
            <p:ph type="body" sz="half" idx="2"/>
          </p:nvPr>
        </p:nvSpPr>
        <p:spPr/>
        <p:txBody>
          <a:bodyPr/>
          <a:lstStyle/>
          <a:p>
            <a:r>
              <a:rPr lang="en-US" smtClean="0"/>
              <a:t>Silhouettes</a:t>
            </a:r>
            <a:endParaRPr lang="en-US" dirty="0"/>
          </a:p>
        </p:txBody>
      </p:sp>
      <p:grpSp>
        <p:nvGrpSpPr>
          <p:cNvPr id="74" name="Group 33"/>
          <p:cNvGrpSpPr/>
          <p:nvPr/>
        </p:nvGrpSpPr>
        <p:grpSpPr>
          <a:xfrm>
            <a:off x="4038600" y="2140560"/>
            <a:ext cx="1066800" cy="3699130"/>
            <a:chOff x="4948238" y="2751138"/>
            <a:chExt cx="585788" cy="2011362"/>
          </a:xfrm>
        </p:grpSpPr>
        <p:sp>
          <p:nvSpPr>
            <p:cNvPr id="75" name="Freeform 13"/>
            <p:cNvSpPr>
              <a:spLocks/>
            </p:cNvSpPr>
            <p:nvPr/>
          </p:nvSpPr>
          <p:spPr bwMode="auto">
            <a:xfrm>
              <a:off x="4948238" y="2751138"/>
              <a:ext cx="585788" cy="2011362"/>
            </a:xfrm>
            <a:custGeom>
              <a:avLst/>
              <a:gdLst/>
              <a:ahLst/>
              <a:cxnLst>
                <a:cxn ang="0">
                  <a:pos x="102" y="0"/>
                </a:cxn>
                <a:cxn ang="0">
                  <a:pos x="144" y="41"/>
                </a:cxn>
                <a:cxn ang="0">
                  <a:pos x="140" y="85"/>
                </a:cxn>
                <a:cxn ang="0">
                  <a:pos x="136" y="92"/>
                </a:cxn>
                <a:cxn ang="0">
                  <a:pos x="131" y="113"/>
                </a:cxn>
                <a:cxn ang="0">
                  <a:pos x="124" y="124"/>
                </a:cxn>
                <a:cxn ang="0">
                  <a:pos x="132" y="139"/>
                </a:cxn>
                <a:cxn ang="0">
                  <a:pos x="168" y="154"/>
                </a:cxn>
                <a:cxn ang="0">
                  <a:pos x="194" y="179"/>
                </a:cxn>
                <a:cxn ang="0">
                  <a:pos x="220" y="221"/>
                </a:cxn>
                <a:cxn ang="0">
                  <a:pos x="242" y="268"/>
                </a:cxn>
                <a:cxn ang="0">
                  <a:pos x="200" y="292"/>
                </a:cxn>
                <a:cxn ang="0">
                  <a:pos x="181" y="284"/>
                </a:cxn>
                <a:cxn ang="0">
                  <a:pos x="194" y="361"/>
                </a:cxn>
                <a:cxn ang="0">
                  <a:pos x="203" y="440"/>
                </a:cxn>
                <a:cxn ang="0">
                  <a:pos x="188" y="448"/>
                </a:cxn>
                <a:cxn ang="0">
                  <a:pos x="176" y="549"/>
                </a:cxn>
                <a:cxn ang="0">
                  <a:pos x="162" y="646"/>
                </a:cxn>
                <a:cxn ang="0">
                  <a:pos x="160" y="707"/>
                </a:cxn>
                <a:cxn ang="0">
                  <a:pos x="188" y="746"/>
                </a:cxn>
                <a:cxn ang="0">
                  <a:pos x="221" y="753"/>
                </a:cxn>
                <a:cxn ang="0">
                  <a:pos x="217" y="768"/>
                </a:cxn>
                <a:cxn ang="0">
                  <a:pos x="165" y="763"/>
                </a:cxn>
                <a:cxn ang="0">
                  <a:pos x="146" y="755"/>
                </a:cxn>
                <a:cxn ang="0">
                  <a:pos x="132" y="765"/>
                </a:cxn>
                <a:cxn ang="0">
                  <a:pos x="112" y="753"/>
                </a:cxn>
                <a:cxn ang="0">
                  <a:pos x="109" y="720"/>
                </a:cxn>
                <a:cxn ang="0">
                  <a:pos x="113" y="683"/>
                </a:cxn>
                <a:cxn ang="0">
                  <a:pos x="106" y="629"/>
                </a:cxn>
                <a:cxn ang="0">
                  <a:pos x="106" y="585"/>
                </a:cxn>
                <a:cxn ang="0">
                  <a:pos x="111" y="544"/>
                </a:cxn>
                <a:cxn ang="0">
                  <a:pos x="110" y="516"/>
                </a:cxn>
                <a:cxn ang="0">
                  <a:pos x="95" y="594"/>
                </a:cxn>
                <a:cxn ang="0">
                  <a:pos x="87" y="685"/>
                </a:cxn>
                <a:cxn ang="0">
                  <a:pos x="73" y="742"/>
                </a:cxn>
                <a:cxn ang="0">
                  <a:pos x="68" y="767"/>
                </a:cxn>
                <a:cxn ang="0">
                  <a:pos x="75" y="798"/>
                </a:cxn>
                <a:cxn ang="0">
                  <a:pos x="69" y="843"/>
                </a:cxn>
                <a:cxn ang="0">
                  <a:pos x="30" y="816"/>
                </a:cxn>
                <a:cxn ang="0">
                  <a:pos x="27" y="772"/>
                </a:cxn>
                <a:cxn ang="0">
                  <a:pos x="22" y="738"/>
                </a:cxn>
                <a:cxn ang="0">
                  <a:pos x="22" y="690"/>
                </a:cxn>
                <a:cxn ang="0">
                  <a:pos x="29" y="607"/>
                </a:cxn>
                <a:cxn ang="0">
                  <a:pos x="38" y="506"/>
                </a:cxn>
                <a:cxn ang="0">
                  <a:pos x="39" y="453"/>
                </a:cxn>
                <a:cxn ang="0">
                  <a:pos x="13" y="442"/>
                </a:cxn>
                <a:cxn ang="0">
                  <a:pos x="23" y="379"/>
                </a:cxn>
                <a:cxn ang="0">
                  <a:pos x="37" y="314"/>
                </a:cxn>
                <a:cxn ang="0">
                  <a:pos x="33" y="270"/>
                </a:cxn>
                <a:cxn ang="0">
                  <a:pos x="10" y="214"/>
                </a:cxn>
                <a:cxn ang="0">
                  <a:pos x="9" y="152"/>
                </a:cxn>
                <a:cxn ang="0">
                  <a:pos x="47" y="139"/>
                </a:cxn>
                <a:cxn ang="0">
                  <a:pos x="67" y="116"/>
                </a:cxn>
                <a:cxn ang="0">
                  <a:pos x="74" y="107"/>
                </a:cxn>
                <a:cxn ang="0">
                  <a:pos x="72" y="93"/>
                </a:cxn>
                <a:cxn ang="0">
                  <a:pos x="61" y="79"/>
                </a:cxn>
                <a:cxn ang="0">
                  <a:pos x="60" y="33"/>
                </a:cxn>
                <a:cxn ang="0">
                  <a:pos x="102" y="0"/>
                </a:cxn>
              </a:cxnLst>
              <a:rect l="0" t="0" r="r" b="b"/>
              <a:pathLst>
                <a:path w="246" h="843">
                  <a:moveTo>
                    <a:pt x="102" y="0"/>
                  </a:moveTo>
                  <a:cubicBezTo>
                    <a:pt x="118" y="0"/>
                    <a:pt x="144" y="16"/>
                    <a:pt x="144" y="41"/>
                  </a:cubicBezTo>
                  <a:cubicBezTo>
                    <a:pt x="144" y="66"/>
                    <a:pt x="142" y="77"/>
                    <a:pt x="140" y="85"/>
                  </a:cubicBezTo>
                  <a:cubicBezTo>
                    <a:pt x="138" y="93"/>
                    <a:pt x="136" y="92"/>
                    <a:pt x="136" y="92"/>
                  </a:cubicBezTo>
                  <a:cubicBezTo>
                    <a:pt x="136" y="92"/>
                    <a:pt x="136" y="109"/>
                    <a:pt x="131" y="113"/>
                  </a:cubicBezTo>
                  <a:cubicBezTo>
                    <a:pt x="125" y="117"/>
                    <a:pt x="124" y="119"/>
                    <a:pt x="124" y="124"/>
                  </a:cubicBezTo>
                  <a:cubicBezTo>
                    <a:pt x="124" y="129"/>
                    <a:pt x="127" y="133"/>
                    <a:pt x="132" y="139"/>
                  </a:cubicBezTo>
                  <a:cubicBezTo>
                    <a:pt x="137" y="144"/>
                    <a:pt x="157" y="150"/>
                    <a:pt x="168" y="154"/>
                  </a:cubicBezTo>
                  <a:cubicBezTo>
                    <a:pt x="179" y="158"/>
                    <a:pt x="188" y="165"/>
                    <a:pt x="194" y="179"/>
                  </a:cubicBezTo>
                  <a:cubicBezTo>
                    <a:pt x="200" y="192"/>
                    <a:pt x="209" y="209"/>
                    <a:pt x="220" y="221"/>
                  </a:cubicBezTo>
                  <a:cubicBezTo>
                    <a:pt x="232" y="232"/>
                    <a:pt x="246" y="251"/>
                    <a:pt x="242" y="268"/>
                  </a:cubicBezTo>
                  <a:cubicBezTo>
                    <a:pt x="238" y="286"/>
                    <a:pt x="213" y="299"/>
                    <a:pt x="200" y="292"/>
                  </a:cubicBezTo>
                  <a:cubicBezTo>
                    <a:pt x="186" y="284"/>
                    <a:pt x="181" y="284"/>
                    <a:pt x="181" y="284"/>
                  </a:cubicBezTo>
                  <a:cubicBezTo>
                    <a:pt x="181" y="284"/>
                    <a:pt x="190" y="322"/>
                    <a:pt x="194" y="361"/>
                  </a:cubicBezTo>
                  <a:cubicBezTo>
                    <a:pt x="198" y="400"/>
                    <a:pt x="209" y="437"/>
                    <a:pt x="203" y="440"/>
                  </a:cubicBezTo>
                  <a:cubicBezTo>
                    <a:pt x="197" y="444"/>
                    <a:pt x="188" y="448"/>
                    <a:pt x="188" y="448"/>
                  </a:cubicBezTo>
                  <a:cubicBezTo>
                    <a:pt x="188" y="448"/>
                    <a:pt x="186" y="502"/>
                    <a:pt x="176" y="549"/>
                  </a:cubicBezTo>
                  <a:cubicBezTo>
                    <a:pt x="167" y="597"/>
                    <a:pt x="163" y="618"/>
                    <a:pt x="162" y="646"/>
                  </a:cubicBezTo>
                  <a:cubicBezTo>
                    <a:pt x="160" y="674"/>
                    <a:pt x="157" y="695"/>
                    <a:pt x="160" y="707"/>
                  </a:cubicBezTo>
                  <a:cubicBezTo>
                    <a:pt x="162" y="718"/>
                    <a:pt x="179" y="742"/>
                    <a:pt x="188" y="746"/>
                  </a:cubicBezTo>
                  <a:cubicBezTo>
                    <a:pt x="197" y="750"/>
                    <a:pt x="214" y="750"/>
                    <a:pt x="221" y="753"/>
                  </a:cubicBezTo>
                  <a:cubicBezTo>
                    <a:pt x="228" y="756"/>
                    <a:pt x="233" y="765"/>
                    <a:pt x="217" y="768"/>
                  </a:cubicBezTo>
                  <a:cubicBezTo>
                    <a:pt x="202" y="770"/>
                    <a:pt x="172" y="766"/>
                    <a:pt x="165" y="763"/>
                  </a:cubicBezTo>
                  <a:cubicBezTo>
                    <a:pt x="157" y="761"/>
                    <a:pt x="146" y="755"/>
                    <a:pt x="146" y="755"/>
                  </a:cubicBezTo>
                  <a:cubicBezTo>
                    <a:pt x="146" y="755"/>
                    <a:pt x="149" y="765"/>
                    <a:pt x="132" y="765"/>
                  </a:cubicBezTo>
                  <a:cubicBezTo>
                    <a:pt x="116" y="765"/>
                    <a:pt x="112" y="763"/>
                    <a:pt x="112" y="753"/>
                  </a:cubicBezTo>
                  <a:cubicBezTo>
                    <a:pt x="111" y="742"/>
                    <a:pt x="112" y="728"/>
                    <a:pt x="109" y="720"/>
                  </a:cubicBezTo>
                  <a:cubicBezTo>
                    <a:pt x="107" y="713"/>
                    <a:pt x="119" y="693"/>
                    <a:pt x="113" y="683"/>
                  </a:cubicBezTo>
                  <a:cubicBezTo>
                    <a:pt x="107" y="672"/>
                    <a:pt x="101" y="645"/>
                    <a:pt x="106" y="629"/>
                  </a:cubicBezTo>
                  <a:cubicBezTo>
                    <a:pt x="112" y="612"/>
                    <a:pt x="104" y="596"/>
                    <a:pt x="106" y="585"/>
                  </a:cubicBezTo>
                  <a:cubicBezTo>
                    <a:pt x="108" y="575"/>
                    <a:pt x="111" y="561"/>
                    <a:pt x="111" y="544"/>
                  </a:cubicBezTo>
                  <a:cubicBezTo>
                    <a:pt x="111" y="528"/>
                    <a:pt x="110" y="516"/>
                    <a:pt x="110" y="516"/>
                  </a:cubicBezTo>
                  <a:cubicBezTo>
                    <a:pt x="110" y="516"/>
                    <a:pt x="98" y="577"/>
                    <a:pt x="95" y="594"/>
                  </a:cubicBezTo>
                  <a:cubicBezTo>
                    <a:pt x="92" y="610"/>
                    <a:pt x="87" y="668"/>
                    <a:pt x="87" y="685"/>
                  </a:cubicBezTo>
                  <a:cubicBezTo>
                    <a:pt x="87" y="703"/>
                    <a:pt x="74" y="727"/>
                    <a:pt x="73" y="742"/>
                  </a:cubicBezTo>
                  <a:cubicBezTo>
                    <a:pt x="73" y="758"/>
                    <a:pt x="72" y="767"/>
                    <a:pt x="68" y="767"/>
                  </a:cubicBezTo>
                  <a:cubicBezTo>
                    <a:pt x="63" y="767"/>
                    <a:pt x="72" y="785"/>
                    <a:pt x="75" y="798"/>
                  </a:cubicBezTo>
                  <a:cubicBezTo>
                    <a:pt x="78" y="812"/>
                    <a:pt x="87" y="843"/>
                    <a:pt x="69" y="843"/>
                  </a:cubicBezTo>
                  <a:cubicBezTo>
                    <a:pt x="51" y="843"/>
                    <a:pt x="31" y="835"/>
                    <a:pt x="30" y="816"/>
                  </a:cubicBezTo>
                  <a:cubicBezTo>
                    <a:pt x="29" y="796"/>
                    <a:pt x="32" y="780"/>
                    <a:pt x="27" y="772"/>
                  </a:cubicBezTo>
                  <a:cubicBezTo>
                    <a:pt x="22" y="765"/>
                    <a:pt x="21" y="748"/>
                    <a:pt x="22" y="738"/>
                  </a:cubicBezTo>
                  <a:cubicBezTo>
                    <a:pt x="23" y="728"/>
                    <a:pt x="19" y="712"/>
                    <a:pt x="22" y="690"/>
                  </a:cubicBezTo>
                  <a:cubicBezTo>
                    <a:pt x="24" y="669"/>
                    <a:pt x="24" y="634"/>
                    <a:pt x="29" y="607"/>
                  </a:cubicBezTo>
                  <a:cubicBezTo>
                    <a:pt x="34" y="580"/>
                    <a:pt x="36" y="539"/>
                    <a:pt x="38" y="506"/>
                  </a:cubicBezTo>
                  <a:cubicBezTo>
                    <a:pt x="41" y="474"/>
                    <a:pt x="43" y="458"/>
                    <a:pt x="39" y="453"/>
                  </a:cubicBezTo>
                  <a:cubicBezTo>
                    <a:pt x="36" y="448"/>
                    <a:pt x="18" y="443"/>
                    <a:pt x="13" y="442"/>
                  </a:cubicBezTo>
                  <a:cubicBezTo>
                    <a:pt x="8" y="441"/>
                    <a:pt x="19" y="407"/>
                    <a:pt x="23" y="379"/>
                  </a:cubicBezTo>
                  <a:cubicBezTo>
                    <a:pt x="26" y="351"/>
                    <a:pt x="33" y="334"/>
                    <a:pt x="37" y="314"/>
                  </a:cubicBezTo>
                  <a:cubicBezTo>
                    <a:pt x="41" y="294"/>
                    <a:pt x="41" y="285"/>
                    <a:pt x="33" y="270"/>
                  </a:cubicBezTo>
                  <a:cubicBezTo>
                    <a:pt x="24" y="256"/>
                    <a:pt x="14" y="247"/>
                    <a:pt x="10" y="214"/>
                  </a:cubicBezTo>
                  <a:cubicBezTo>
                    <a:pt x="6" y="182"/>
                    <a:pt x="0" y="160"/>
                    <a:pt x="9" y="152"/>
                  </a:cubicBezTo>
                  <a:cubicBezTo>
                    <a:pt x="18" y="144"/>
                    <a:pt x="34" y="149"/>
                    <a:pt x="47" y="139"/>
                  </a:cubicBezTo>
                  <a:cubicBezTo>
                    <a:pt x="59" y="129"/>
                    <a:pt x="61" y="117"/>
                    <a:pt x="67" y="116"/>
                  </a:cubicBezTo>
                  <a:cubicBezTo>
                    <a:pt x="73" y="115"/>
                    <a:pt x="74" y="114"/>
                    <a:pt x="74" y="107"/>
                  </a:cubicBezTo>
                  <a:cubicBezTo>
                    <a:pt x="74" y="100"/>
                    <a:pt x="72" y="93"/>
                    <a:pt x="72" y="93"/>
                  </a:cubicBezTo>
                  <a:cubicBezTo>
                    <a:pt x="72" y="93"/>
                    <a:pt x="63" y="87"/>
                    <a:pt x="61" y="79"/>
                  </a:cubicBezTo>
                  <a:cubicBezTo>
                    <a:pt x="59" y="70"/>
                    <a:pt x="58" y="48"/>
                    <a:pt x="60" y="33"/>
                  </a:cubicBezTo>
                  <a:cubicBezTo>
                    <a:pt x="63" y="18"/>
                    <a:pt x="76" y="0"/>
                    <a:pt x="102" y="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6" name="Freeform 14"/>
            <p:cNvSpPr>
              <a:spLocks/>
            </p:cNvSpPr>
            <p:nvPr/>
          </p:nvSpPr>
          <p:spPr bwMode="auto">
            <a:xfrm>
              <a:off x="5111751" y="3011488"/>
              <a:ext cx="146050" cy="111125"/>
            </a:xfrm>
            <a:custGeom>
              <a:avLst/>
              <a:gdLst/>
              <a:ahLst/>
              <a:cxnLst>
                <a:cxn ang="0">
                  <a:pos x="57" y="21"/>
                </a:cxn>
                <a:cxn ang="0">
                  <a:pos x="61" y="27"/>
                </a:cxn>
                <a:cxn ang="0">
                  <a:pos x="58" y="47"/>
                </a:cxn>
                <a:cxn ang="0">
                  <a:pos x="45" y="27"/>
                </a:cxn>
                <a:cxn ang="0">
                  <a:pos x="35" y="35"/>
                </a:cxn>
                <a:cxn ang="0">
                  <a:pos x="33" y="44"/>
                </a:cxn>
                <a:cxn ang="0">
                  <a:pos x="0" y="7"/>
                </a:cxn>
                <a:cxn ang="0">
                  <a:pos x="5" y="0"/>
                </a:cxn>
                <a:cxn ang="0">
                  <a:pos x="44" y="26"/>
                </a:cxn>
                <a:cxn ang="0">
                  <a:pos x="57" y="21"/>
                </a:cxn>
              </a:cxnLst>
              <a:rect l="0" t="0" r="r" b="b"/>
              <a:pathLst>
                <a:path w="61" h="47">
                  <a:moveTo>
                    <a:pt x="57" y="21"/>
                  </a:moveTo>
                  <a:cubicBezTo>
                    <a:pt x="58" y="23"/>
                    <a:pt x="59" y="25"/>
                    <a:pt x="61" y="27"/>
                  </a:cubicBezTo>
                  <a:cubicBezTo>
                    <a:pt x="59" y="34"/>
                    <a:pt x="58" y="41"/>
                    <a:pt x="58" y="47"/>
                  </a:cubicBezTo>
                  <a:cubicBezTo>
                    <a:pt x="49" y="41"/>
                    <a:pt x="53" y="28"/>
                    <a:pt x="45" y="27"/>
                  </a:cubicBezTo>
                  <a:cubicBezTo>
                    <a:pt x="37" y="26"/>
                    <a:pt x="36" y="30"/>
                    <a:pt x="35" y="35"/>
                  </a:cubicBezTo>
                  <a:cubicBezTo>
                    <a:pt x="34" y="40"/>
                    <a:pt x="33" y="44"/>
                    <a:pt x="33" y="44"/>
                  </a:cubicBezTo>
                  <a:cubicBezTo>
                    <a:pt x="33" y="44"/>
                    <a:pt x="7" y="17"/>
                    <a:pt x="0" y="7"/>
                  </a:cubicBezTo>
                  <a:cubicBezTo>
                    <a:pt x="3" y="6"/>
                    <a:pt x="4" y="4"/>
                    <a:pt x="5" y="0"/>
                  </a:cubicBezTo>
                  <a:cubicBezTo>
                    <a:pt x="13" y="9"/>
                    <a:pt x="34" y="26"/>
                    <a:pt x="44" y="26"/>
                  </a:cubicBezTo>
                  <a:cubicBezTo>
                    <a:pt x="49" y="26"/>
                    <a:pt x="53" y="24"/>
                    <a:pt x="57" y="21"/>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7" name="Freeform 15"/>
            <p:cNvSpPr>
              <a:spLocks/>
            </p:cNvSpPr>
            <p:nvPr/>
          </p:nvSpPr>
          <p:spPr bwMode="auto">
            <a:xfrm>
              <a:off x="5262563" y="3311525"/>
              <a:ext cx="66675" cy="84137"/>
            </a:xfrm>
            <a:custGeom>
              <a:avLst/>
              <a:gdLst/>
              <a:ahLst/>
              <a:cxnLst>
                <a:cxn ang="0">
                  <a:pos x="15" y="1"/>
                </a:cxn>
                <a:cxn ang="0">
                  <a:pos x="0" y="0"/>
                </a:cxn>
                <a:cxn ang="0">
                  <a:pos x="13" y="19"/>
                </a:cxn>
                <a:cxn ang="0">
                  <a:pos x="13" y="33"/>
                </a:cxn>
                <a:cxn ang="0">
                  <a:pos x="24" y="35"/>
                </a:cxn>
                <a:cxn ang="0">
                  <a:pos x="25" y="16"/>
                </a:cxn>
                <a:cxn ang="0">
                  <a:pos x="15" y="1"/>
                </a:cxn>
              </a:cxnLst>
              <a:rect l="0" t="0" r="r" b="b"/>
              <a:pathLst>
                <a:path w="28" h="35">
                  <a:moveTo>
                    <a:pt x="15" y="1"/>
                  </a:moveTo>
                  <a:cubicBezTo>
                    <a:pt x="0" y="0"/>
                    <a:pt x="0" y="0"/>
                    <a:pt x="0" y="0"/>
                  </a:cubicBezTo>
                  <a:cubicBezTo>
                    <a:pt x="0" y="0"/>
                    <a:pt x="13" y="9"/>
                    <a:pt x="13" y="19"/>
                  </a:cubicBezTo>
                  <a:cubicBezTo>
                    <a:pt x="13" y="28"/>
                    <a:pt x="13" y="33"/>
                    <a:pt x="13" y="33"/>
                  </a:cubicBezTo>
                  <a:cubicBezTo>
                    <a:pt x="24" y="35"/>
                    <a:pt x="24" y="35"/>
                    <a:pt x="24" y="35"/>
                  </a:cubicBezTo>
                  <a:cubicBezTo>
                    <a:pt x="24" y="35"/>
                    <a:pt x="28" y="26"/>
                    <a:pt x="25" y="16"/>
                  </a:cubicBezTo>
                  <a:cubicBezTo>
                    <a:pt x="21" y="7"/>
                    <a:pt x="18" y="4"/>
                    <a:pt x="15" y="1"/>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8" name="Freeform 16"/>
            <p:cNvSpPr>
              <a:spLocks/>
            </p:cNvSpPr>
            <p:nvPr/>
          </p:nvSpPr>
          <p:spPr bwMode="auto">
            <a:xfrm>
              <a:off x="5300663" y="3514725"/>
              <a:ext cx="25400" cy="73025"/>
            </a:xfrm>
            <a:custGeom>
              <a:avLst/>
              <a:gdLst/>
              <a:ahLst/>
              <a:cxnLst>
                <a:cxn ang="0">
                  <a:pos x="3" y="0"/>
                </a:cxn>
                <a:cxn ang="0">
                  <a:pos x="0" y="23"/>
                </a:cxn>
                <a:cxn ang="0">
                  <a:pos x="0" y="31"/>
                </a:cxn>
                <a:cxn ang="0">
                  <a:pos x="11" y="29"/>
                </a:cxn>
                <a:cxn ang="0">
                  <a:pos x="3" y="0"/>
                </a:cxn>
              </a:cxnLst>
              <a:rect l="0" t="0" r="r" b="b"/>
              <a:pathLst>
                <a:path w="11" h="31">
                  <a:moveTo>
                    <a:pt x="3" y="0"/>
                  </a:moveTo>
                  <a:cubicBezTo>
                    <a:pt x="3" y="0"/>
                    <a:pt x="1" y="18"/>
                    <a:pt x="0" y="23"/>
                  </a:cubicBezTo>
                  <a:cubicBezTo>
                    <a:pt x="0" y="29"/>
                    <a:pt x="0" y="31"/>
                    <a:pt x="0" y="31"/>
                  </a:cubicBezTo>
                  <a:cubicBezTo>
                    <a:pt x="11" y="29"/>
                    <a:pt x="11" y="29"/>
                    <a:pt x="11" y="29"/>
                  </a:cubicBezTo>
                  <a:cubicBezTo>
                    <a:pt x="11" y="29"/>
                    <a:pt x="8" y="15"/>
                    <a:pt x="3" y="0"/>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9" name="Group 78"/>
          <p:cNvGrpSpPr/>
          <p:nvPr/>
        </p:nvGrpSpPr>
        <p:grpSpPr>
          <a:xfrm>
            <a:off x="6384043" y="2429126"/>
            <a:ext cx="2309194" cy="898167"/>
            <a:chOff x="1348406" y="1196648"/>
            <a:chExt cx="2309194" cy="898167"/>
          </a:xfrm>
        </p:grpSpPr>
        <p:sp>
          <p:nvSpPr>
            <p:cNvPr id="80" name="TextBox 79"/>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81" name="TextBox 80"/>
            <p:cNvSpPr txBox="1"/>
            <p:nvPr/>
          </p:nvSpPr>
          <p:spPr>
            <a:xfrm>
              <a:off x="1348406" y="1196648"/>
              <a:ext cx="1487022" cy="338554"/>
            </a:xfrm>
            <a:prstGeom prst="rect">
              <a:avLst/>
            </a:prstGeom>
            <a:noFill/>
          </p:spPr>
          <p:txBody>
            <a:bodyPr wrap="square" rtlCol="0">
              <a:spAutoFit/>
            </a:bodyPr>
            <a:lstStyle/>
            <a:p>
              <a:r>
                <a:rPr lang="en-US" sz="1600" b="1" dirty="0">
                  <a:solidFill>
                    <a:schemeClr val="accent2"/>
                  </a:solidFill>
                </a:rPr>
                <a:t>Title Goes </a:t>
              </a:r>
              <a:r>
                <a:rPr lang="en-US" sz="1600" b="1" dirty="0" smtClean="0">
                  <a:solidFill>
                    <a:schemeClr val="accent2"/>
                  </a:solidFill>
                </a:rPr>
                <a:t>Here</a:t>
              </a:r>
              <a:endParaRPr lang="en-US" sz="1600" dirty="0">
                <a:solidFill>
                  <a:schemeClr val="accent2"/>
                </a:solidFill>
              </a:endParaRPr>
            </a:p>
          </p:txBody>
        </p:sp>
      </p:grpSp>
      <p:grpSp>
        <p:nvGrpSpPr>
          <p:cNvPr id="82" name="Group 81"/>
          <p:cNvGrpSpPr/>
          <p:nvPr/>
        </p:nvGrpSpPr>
        <p:grpSpPr>
          <a:xfrm>
            <a:off x="6358643" y="2029016"/>
            <a:ext cx="547926" cy="1239313"/>
            <a:chOff x="6358643" y="1058427"/>
            <a:chExt cx="547926" cy="1239313"/>
          </a:xfrm>
        </p:grpSpPr>
        <p:grpSp>
          <p:nvGrpSpPr>
            <p:cNvPr id="83" name="Group 82"/>
            <p:cNvGrpSpPr/>
            <p:nvPr/>
          </p:nvGrpSpPr>
          <p:grpSpPr>
            <a:xfrm>
              <a:off x="6358643" y="1131285"/>
              <a:ext cx="547926" cy="1166455"/>
              <a:chOff x="6358643" y="1131285"/>
              <a:chExt cx="547926" cy="1166455"/>
            </a:xfrm>
          </p:grpSpPr>
          <p:cxnSp>
            <p:nvCxnSpPr>
              <p:cNvPr id="85" name="Straight Connector 84"/>
              <p:cNvCxnSpPr/>
              <p:nvPr/>
            </p:nvCxnSpPr>
            <p:spPr>
              <a:xfrm>
                <a:off x="6358643" y="1131285"/>
                <a:ext cx="0" cy="116645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rot="5400000">
                <a:off x="6632606" y="1146891"/>
                <a:ext cx="0" cy="54792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84" name="TextBox 83"/>
            <p:cNvSpPr txBox="1"/>
            <p:nvPr/>
          </p:nvSpPr>
          <p:spPr>
            <a:xfrm>
              <a:off x="6410430" y="1058427"/>
              <a:ext cx="444352" cy="400110"/>
            </a:xfrm>
            <a:prstGeom prst="rect">
              <a:avLst/>
            </a:prstGeom>
            <a:noFill/>
          </p:spPr>
          <p:txBody>
            <a:bodyPr wrap="none" rtlCol="0">
              <a:spAutoFit/>
            </a:bodyPr>
            <a:lstStyle/>
            <a:p>
              <a:r>
                <a:rPr lang="en-US" sz="2000" b="1" dirty="0" smtClean="0">
                  <a:solidFill>
                    <a:schemeClr val="accent2"/>
                  </a:solidFill>
                </a:rPr>
                <a:t>02</a:t>
              </a:r>
              <a:endParaRPr lang="en-US" sz="2000" b="1" dirty="0">
                <a:solidFill>
                  <a:schemeClr val="accent2"/>
                </a:solidFill>
              </a:endParaRPr>
            </a:p>
          </p:txBody>
        </p:sp>
      </p:grpSp>
      <p:grpSp>
        <p:nvGrpSpPr>
          <p:cNvPr id="87" name="Group 86"/>
          <p:cNvGrpSpPr/>
          <p:nvPr/>
        </p:nvGrpSpPr>
        <p:grpSpPr>
          <a:xfrm flipH="1">
            <a:off x="448294" y="2429126"/>
            <a:ext cx="2309194" cy="898167"/>
            <a:chOff x="1348406" y="1196648"/>
            <a:chExt cx="2309194" cy="898167"/>
          </a:xfrm>
        </p:grpSpPr>
        <p:sp>
          <p:nvSpPr>
            <p:cNvPr id="88" name="TextBox 87"/>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89" name="TextBox 88"/>
            <p:cNvSpPr txBox="1"/>
            <p:nvPr/>
          </p:nvSpPr>
          <p:spPr>
            <a:xfrm>
              <a:off x="1348406" y="1196648"/>
              <a:ext cx="1487022" cy="338554"/>
            </a:xfrm>
            <a:prstGeom prst="rect">
              <a:avLst/>
            </a:prstGeom>
            <a:noFill/>
          </p:spPr>
          <p:txBody>
            <a:bodyPr wrap="square" rtlCol="0">
              <a:spAutoFit/>
            </a:bodyPr>
            <a:lstStyle/>
            <a:p>
              <a:r>
                <a:rPr lang="en-US" sz="1600" b="1" dirty="0">
                  <a:solidFill>
                    <a:schemeClr val="accent1"/>
                  </a:solidFill>
                </a:rPr>
                <a:t>Title Goes </a:t>
              </a:r>
              <a:r>
                <a:rPr lang="en-US" sz="1600" b="1" dirty="0" smtClean="0">
                  <a:solidFill>
                    <a:schemeClr val="accent1"/>
                  </a:solidFill>
                </a:rPr>
                <a:t>Here</a:t>
              </a:r>
              <a:endParaRPr lang="en-US" sz="1600" dirty="0">
                <a:solidFill>
                  <a:schemeClr val="accent1"/>
                </a:solidFill>
              </a:endParaRPr>
            </a:p>
          </p:txBody>
        </p:sp>
      </p:grpSp>
      <p:grpSp>
        <p:nvGrpSpPr>
          <p:cNvPr id="90" name="Group 89"/>
          <p:cNvGrpSpPr/>
          <p:nvPr/>
        </p:nvGrpSpPr>
        <p:grpSpPr>
          <a:xfrm>
            <a:off x="2234962" y="2029016"/>
            <a:ext cx="547926" cy="1239313"/>
            <a:chOff x="2234962" y="1058427"/>
            <a:chExt cx="547926" cy="1239313"/>
          </a:xfrm>
        </p:grpSpPr>
        <p:grpSp>
          <p:nvGrpSpPr>
            <p:cNvPr id="91" name="Group 90"/>
            <p:cNvGrpSpPr/>
            <p:nvPr/>
          </p:nvGrpSpPr>
          <p:grpSpPr>
            <a:xfrm>
              <a:off x="2234962" y="1131285"/>
              <a:ext cx="547926" cy="1166455"/>
              <a:chOff x="2234962" y="1131285"/>
              <a:chExt cx="547926" cy="1166455"/>
            </a:xfrm>
          </p:grpSpPr>
          <p:cxnSp>
            <p:nvCxnSpPr>
              <p:cNvPr id="93" name="Straight Connector 92"/>
              <p:cNvCxnSpPr/>
              <p:nvPr/>
            </p:nvCxnSpPr>
            <p:spPr>
              <a:xfrm flipH="1">
                <a:off x="2782888" y="1131285"/>
                <a:ext cx="0" cy="11664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94" name="Straight Connector 93"/>
              <p:cNvCxnSpPr/>
              <p:nvPr/>
            </p:nvCxnSpPr>
            <p:spPr>
              <a:xfrm rot="16200000" flipH="1">
                <a:off x="2508925" y="1146891"/>
                <a:ext cx="0" cy="547926"/>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92" name="TextBox 91"/>
            <p:cNvSpPr txBox="1"/>
            <p:nvPr/>
          </p:nvSpPr>
          <p:spPr>
            <a:xfrm flipH="1">
              <a:off x="2286749" y="1058427"/>
              <a:ext cx="444352" cy="400110"/>
            </a:xfrm>
            <a:prstGeom prst="rect">
              <a:avLst/>
            </a:prstGeom>
            <a:noFill/>
          </p:spPr>
          <p:txBody>
            <a:bodyPr wrap="none" rtlCol="0">
              <a:spAutoFit/>
            </a:bodyPr>
            <a:lstStyle/>
            <a:p>
              <a:r>
                <a:rPr lang="en-US" sz="2000" b="1" dirty="0" smtClean="0">
                  <a:solidFill>
                    <a:schemeClr val="accent1"/>
                  </a:solidFill>
                </a:rPr>
                <a:t>01</a:t>
              </a:r>
              <a:endParaRPr lang="en-US" sz="2000" b="1" dirty="0">
                <a:solidFill>
                  <a:schemeClr val="accent1"/>
                </a:solidFill>
              </a:endParaRPr>
            </a:p>
          </p:txBody>
        </p:sp>
      </p:grpSp>
      <p:grpSp>
        <p:nvGrpSpPr>
          <p:cNvPr id="95" name="Group 94"/>
          <p:cNvGrpSpPr/>
          <p:nvPr/>
        </p:nvGrpSpPr>
        <p:grpSpPr>
          <a:xfrm>
            <a:off x="6384043" y="4826984"/>
            <a:ext cx="2309194" cy="898167"/>
            <a:chOff x="1348406" y="1196648"/>
            <a:chExt cx="2309194" cy="898167"/>
          </a:xfrm>
        </p:grpSpPr>
        <p:sp>
          <p:nvSpPr>
            <p:cNvPr id="96" name="TextBox 95"/>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97" name="TextBox 96"/>
            <p:cNvSpPr txBox="1"/>
            <p:nvPr/>
          </p:nvSpPr>
          <p:spPr>
            <a:xfrm>
              <a:off x="1348406" y="1196648"/>
              <a:ext cx="1487022" cy="338554"/>
            </a:xfrm>
            <a:prstGeom prst="rect">
              <a:avLst/>
            </a:prstGeom>
            <a:noFill/>
          </p:spPr>
          <p:txBody>
            <a:bodyPr wrap="square" rtlCol="0">
              <a:spAutoFit/>
            </a:bodyPr>
            <a:lstStyle/>
            <a:p>
              <a:r>
                <a:rPr lang="en-US" sz="1600" b="1" dirty="0">
                  <a:solidFill>
                    <a:schemeClr val="accent3"/>
                  </a:solidFill>
                </a:rPr>
                <a:t>Title Goes </a:t>
              </a:r>
              <a:r>
                <a:rPr lang="en-US" sz="1600" b="1" dirty="0" smtClean="0">
                  <a:solidFill>
                    <a:schemeClr val="accent3"/>
                  </a:solidFill>
                </a:rPr>
                <a:t>Here</a:t>
              </a:r>
              <a:endParaRPr lang="en-US" sz="1600" dirty="0">
                <a:solidFill>
                  <a:schemeClr val="accent3"/>
                </a:solidFill>
              </a:endParaRPr>
            </a:p>
          </p:txBody>
        </p:sp>
      </p:grpSp>
      <p:grpSp>
        <p:nvGrpSpPr>
          <p:cNvPr id="98" name="Group 97"/>
          <p:cNvGrpSpPr/>
          <p:nvPr/>
        </p:nvGrpSpPr>
        <p:grpSpPr>
          <a:xfrm>
            <a:off x="6358643" y="4426875"/>
            <a:ext cx="547926" cy="1239313"/>
            <a:chOff x="6358643" y="3456286"/>
            <a:chExt cx="547926" cy="1239313"/>
          </a:xfrm>
        </p:grpSpPr>
        <p:grpSp>
          <p:nvGrpSpPr>
            <p:cNvPr id="99" name="Group 98"/>
            <p:cNvGrpSpPr/>
            <p:nvPr/>
          </p:nvGrpSpPr>
          <p:grpSpPr>
            <a:xfrm>
              <a:off x="6358643" y="3529144"/>
              <a:ext cx="547926" cy="1166455"/>
              <a:chOff x="6358643" y="3529144"/>
              <a:chExt cx="547926" cy="1166455"/>
            </a:xfrm>
          </p:grpSpPr>
          <p:cxnSp>
            <p:nvCxnSpPr>
              <p:cNvPr id="101" name="Straight Connector 100"/>
              <p:cNvCxnSpPr/>
              <p:nvPr/>
            </p:nvCxnSpPr>
            <p:spPr>
              <a:xfrm>
                <a:off x="6358643" y="3529144"/>
                <a:ext cx="0" cy="1166455"/>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rot="5400000">
                <a:off x="6632606" y="3544750"/>
                <a:ext cx="0" cy="54792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100" name="TextBox 99"/>
            <p:cNvSpPr txBox="1"/>
            <p:nvPr/>
          </p:nvSpPr>
          <p:spPr>
            <a:xfrm>
              <a:off x="6410430" y="3456286"/>
              <a:ext cx="444352" cy="400110"/>
            </a:xfrm>
            <a:prstGeom prst="rect">
              <a:avLst/>
            </a:prstGeom>
            <a:noFill/>
          </p:spPr>
          <p:txBody>
            <a:bodyPr wrap="none" rtlCol="0">
              <a:spAutoFit/>
            </a:bodyPr>
            <a:lstStyle/>
            <a:p>
              <a:r>
                <a:rPr lang="en-US" sz="2000" b="1" dirty="0" smtClean="0">
                  <a:solidFill>
                    <a:schemeClr val="accent3"/>
                  </a:solidFill>
                </a:rPr>
                <a:t>03</a:t>
              </a:r>
              <a:endParaRPr lang="en-US" sz="2000" b="1" dirty="0">
                <a:solidFill>
                  <a:schemeClr val="accent3"/>
                </a:solidFill>
              </a:endParaRPr>
            </a:p>
          </p:txBody>
        </p:sp>
      </p:grpSp>
      <p:grpSp>
        <p:nvGrpSpPr>
          <p:cNvPr id="103" name="Group 102"/>
          <p:cNvGrpSpPr/>
          <p:nvPr/>
        </p:nvGrpSpPr>
        <p:grpSpPr>
          <a:xfrm flipH="1">
            <a:off x="448294" y="4826984"/>
            <a:ext cx="2309194" cy="898167"/>
            <a:chOff x="1348406" y="1196648"/>
            <a:chExt cx="2309194" cy="898167"/>
          </a:xfrm>
        </p:grpSpPr>
        <p:sp>
          <p:nvSpPr>
            <p:cNvPr id="104" name="TextBox 103"/>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105" name="TextBox 104"/>
            <p:cNvSpPr txBox="1"/>
            <p:nvPr/>
          </p:nvSpPr>
          <p:spPr>
            <a:xfrm>
              <a:off x="1348406" y="1196648"/>
              <a:ext cx="1487022" cy="338554"/>
            </a:xfrm>
            <a:prstGeom prst="rect">
              <a:avLst/>
            </a:prstGeom>
            <a:noFill/>
          </p:spPr>
          <p:txBody>
            <a:bodyPr wrap="square" rtlCol="0">
              <a:spAutoFit/>
            </a:bodyPr>
            <a:lstStyle/>
            <a:p>
              <a:r>
                <a:rPr lang="en-US" sz="1600" b="1" dirty="0">
                  <a:solidFill>
                    <a:schemeClr val="accent4"/>
                  </a:solidFill>
                </a:rPr>
                <a:t>Title Goes </a:t>
              </a:r>
              <a:r>
                <a:rPr lang="en-US" sz="1600" b="1" dirty="0" smtClean="0">
                  <a:solidFill>
                    <a:schemeClr val="accent4"/>
                  </a:solidFill>
                </a:rPr>
                <a:t>Here</a:t>
              </a:r>
              <a:endParaRPr lang="en-US" sz="1600" dirty="0">
                <a:solidFill>
                  <a:schemeClr val="accent4"/>
                </a:solidFill>
              </a:endParaRPr>
            </a:p>
          </p:txBody>
        </p:sp>
      </p:grpSp>
      <p:grpSp>
        <p:nvGrpSpPr>
          <p:cNvPr id="106" name="Group 105"/>
          <p:cNvGrpSpPr/>
          <p:nvPr/>
        </p:nvGrpSpPr>
        <p:grpSpPr>
          <a:xfrm>
            <a:off x="2234962" y="4426875"/>
            <a:ext cx="547926" cy="1239313"/>
            <a:chOff x="2234962" y="3456286"/>
            <a:chExt cx="547926" cy="1239313"/>
          </a:xfrm>
        </p:grpSpPr>
        <p:grpSp>
          <p:nvGrpSpPr>
            <p:cNvPr id="107" name="Group 106"/>
            <p:cNvGrpSpPr/>
            <p:nvPr/>
          </p:nvGrpSpPr>
          <p:grpSpPr>
            <a:xfrm>
              <a:off x="2234962" y="3529144"/>
              <a:ext cx="547926" cy="1166455"/>
              <a:chOff x="2234962" y="3529144"/>
              <a:chExt cx="547926" cy="1166455"/>
            </a:xfrm>
          </p:grpSpPr>
          <p:cxnSp>
            <p:nvCxnSpPr>
              <p:cNvPr id="109" name="Straight Connector 108"/>
              <p:cNvCxnSpPr/>
              <p:nvPr/>
            </p:nvCxnSpPr>
            <p:spPr>
              <a:xfrm flipH="1">
                <a:off x="2782888" y="3529144"/>
                <a:ext cx="0" cy="1166455"/>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p:cNvCxnSpPr/>
              <p:nvPr/>
            </p:nvCxnSpPr>
            <p:spPr>
              <a:xfrm rot="16200000" flipH="1">
                <a:off x="2508925" y="3544750"/>
                <a:ext cx="0" cy="54792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08" name="TextBox 107"/>
            <p:cNvSpPr txBox="1"/>
            <p:nvPr/>
          </p:nvSpPr>
          <p:spPr>
            <a:xfrm flipH="1">
              <a:off x="2286749" y="3456286"/>
              <a:ext cx="444352" cy="400110"/>
            </a:xfrm>
            <a:prstGeom prst="rect">
              <a:avLst/>
            </a:prstGeom>
            <a:noFill/>
          </p:spPr>
          <p:txBody>
            <a:bodyPr wrap="none" rtlCol="0">
              <a:spAutoFit/>
            </a:bodyPr>
            <a:lstStyle/>
            <a:p>
              <a:r>
                <a:rPr lang="en-US" sz="2000" b="1" dirty="0" smtClean="0">
                  <a:solidFill>
                    <a:schemeClr val="accent4"/>
                  </a:solidFill>
                </a:rPr>
                <a:t>04</a:t>
              </a:r>
              <a:endParaRPr lang="en-US" sz="2000" b="1" dirty="0">
                <a:solidFill>
                  <a:schemeClr val="accent4"/>
                </a:solidFill>
              </a:endParaRPr>
            </a:p>
          </p:txBody>
        </p:sp>
      </p:grpSp>
    </p:spTree>
    <p:extLst>
      <p:ext uri="{BB962C8B-B14F-4D97-AF65-F5344CB8AC3E}">
        <p14:creationId xmlns="" xmlns:p14="http://schemas.microsoft.com/office/powerpoint/2010/main" val="27798805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additive="base">
                                        <p:cTn id="7" dur="500" fill="hold"/>
                                        <p:tgtEl>
                                          <p:spTgt spid="74"/>
                                        </p:tgtEl>
                                        <p:attrNameLst>
                                          <p:attrName>ppt_x</p:attrName>
                                        </p:attrNameLst>
                                      </p:cBhvr>
                                      <p:tavLst>
                                        <p:tav tm="0">
                                          <p:val>
                                            <p:strVal val="#ppt_x"/>
                                          </p:val>
                                        </p:tav>
                                        <p:tav tm="100000">
                                          <p:val>
                                            <p:strVal val="#ppt_x"/>
                                          </p:val>
                                        </p:tav>
                                      </p:tavLst>
                                    </p:anim>
                                    <p:anim calcmode="lin" valueType="num">
                                      <p:cBhvr additive="base">
                                        <p:cTn id="8" dur="500" fill="hold"/>
                                        <p:tgtEl>
                                          <p:spTgt spid="7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90"/>
                                        </p:tgtEl>
                                        <p:attrNameLst>
                                          <p:attrName>style.visibility</p:attrName>
                                        </p:attrNameLst>
                                      </p:cBhvr>
                                      <p:to>
                                        <p:strVal val="visible"/>
                                      </p:to>
                                    </p:set>
                                    <p:animEffect transition="in" filter="strips(upLeft)">
                                      <p:cBhvr>
                                        <p:cTn id="12" dur="500"/>
                                        <p:tgtEl>
                                          <p:spTgt spid="90"/>
                                        </p:tgtEl>
                                      </p:cBhvr>
                                    </p:animEffect>
                                  </p:childTnLst>
                                </p:cTn>
                              </p:par>
                            </p:childTnLst>
                          </p:cTn>
                        </p:par>
                        <p:par>
                          <p:cTn id="13" fill="hold">
                            <p:stCondLst>
                              <p:cond delay="1000"/>
                            </p:stCondLst>
                            <p:childTnLst>
                              <p:par>
                                <p:cTn id="14" presetID="22" presetClass="entr" presetSubtype="2" fill="hold" nodeType="afterEffect">
                                  <p:stCondLst>
                                    <p:cond delay="0"/>
                                  </p:stCondLst>
                                  <p:childTnLst>
                                    <p:set>
                                      <p:cBhvr>
                                        <p:cTn id="15" dur="1" fill="hold">
                                          <p:stCondLst>
                                            <p:cond delay="0"/>
                                          </p:stCondLst>
                                        </p:cTn>
                                        <p:tgtEl>
                                          <p:spTgt spid="87"/>
                                        </p:tgtEl>
                                        <p:attrNameLst>
                                          <p:attrName>style.visibility</p:attrName>
                                        </p:attrNameLst>
                                      </p:cBhvr>
                                      <p:to>
                                        <p:strVal val="visible"/>
                                      </p:to>
                                    </p:set>
                                    <p:animEffect transition="in" filter="wipe(right)">
                                      <p:cBhvr>
                                        <p:cTn id="16" dur="750"/>
                                        <p:tgtEl>
                                          <p:spTgt spid="87"/>
                                        </p:tgtEl>
                                      </p:cBhvr>
                                    </p:animEffect>
                                  </p:childTnLst>
                                </p:cTn>
                              </p:par>
                            </p:childTnLst>
                          </p:cTn>
                        </p:par>
                        <p:par>
                          <p:cTn id="17" fill="hold">
                            <p:stCondLst>
                              <p:cond delay="1750"/>
                            </p:stCondLst>
                            <p:childTnLst>
                              <p:par>
                                <p:cTn id="18" presetID="18" presetClass="entr" presetSubtype="3" fill="hold" nodeType="afterEffect">
                                  <p:stCondLst>
                                    <p:cond delay="0"/>
                                  </p:stCondLst>
                                  <p:childTnLst>
                                    <p:set>
                                      <p:cBhvr>
                                        <p:cTn id="19" dur="1" fill="hold">
                                          <p:stCondLst>
                                            <p:cond delay="0"/>
                                          </p:stCondLst>
                                        </p:cTn>
                                        <p:tgtEl>
                                          <p:spTgt spid="82"/>
                                        </p:tgtEl>
                                        <p:attrNameLst>
                                          <p:attrName>style.visibility</p:attrName>
                                        </p:attrNameLst>
                                      </p:cBhvr>
                                      <p:to>
                                        <p:strVal val="visible"/>
                                      </p:to>
                                    </p:set>
                                    <p:animEffect transition="in" filter="strips(upRight)">
                                      <p:cBhvr>
                                        <p:cTn id="20" dur="500"/>
                                        <p:tgtEl>
                                          <p:spTgt spid="82"/>
                                        </p:tgtEl>
                                      </p:cBhvr>
                                    </p:animEffect>
                                  </p:childTnLst>
                                </p:cTn>
                              </p:par>
                            </p:childTnLst>
                          </p:cTn>
                        </p:par>
                        <p:par>
                          <p:cTn id="21" fill="hold">
                            <p:stCondLst>
                              <p:cond delay="2250"/>
                            </p:stCondLst>
                            <p:childTnLst>
                              <p:par>
                                <p:cTn id="22" presetID="22" presetClass="entr" presetSubtype="8" fill="hold" nodeType="afterEffect">
                                  <p:stCondLst>
                                    <p:cond delay="0"/>
                                  </p:stCondLst>
                                  <p:childTnLst>
                                    <p:set>
                                      <p:cBhvr>
                                        <p:cTn id="23" dur="1" fill="hold">
                                          <p:stCondLst>
                                            <p:cond delay="0"/>
                                          </p:stCondLst>
                                        </p:cTn>
                                        <p:tgtEl>
                                          <p:spTgt spid="79"/>
                                        </p:tgtEl>
                                        <p:attrNameLst>
                                          <p:attrName>style.visibility</p:attrName>
                                        </p:attrNameLst>
                                      </p:cBhvr>
                                      <p:to>
                                        <p:strVal val="visible"/>
                                      </p:to>
                                    </p:set>
                                    <p:animEffect transition="in" filter="wipe(left)">
                                      <p:cBhvr>
                                        <p:cTn id="24" dur="750"/>
                                        <p:tgtEl>
                                          <p:spTgt spid="79"/>
                                        </p:tgtEl>
                                      </p:cBhvr>
                                    </p:animEffect>
                                  </p:childTnLst>
                                </p:cTn>
                              </p:par>
                            </p:childTnLst>
                          </p:cTn>
                        </p:par>
                        <p:par>
                          <p:cTn id="25" fill="hold">
                            <p:stCondLst>
                              <p:cond delay="3000"/>
                            </p:stCondLst>
                            <p:childTnLst>
                              <p:par>
                                <p:cTn id="26" presetID="18" presetClass="entr" presetSubtype="3" fill="hold" nodeType="afterEffect">
                                  <p:stCondLst>
                                    <p:cond delay="0"/>
                                  </p:stCondLst>
                                  <p:childTnLst>
                                    <p:set>
                                      <p:cBhvr>
                                        <p:cTn id="27" dur="1" fill="hold">
                                          <p:stCondLst>
                                            <p:cond delay="0"/>
                                          </p:stCondLst>
                                        </p:cTn>
                                        <p:tgtEl>
                                          <p:spTgt spid="98"/>
                                        </p:tgtEl>
                                        <p:attrNameLst>
                                          <p:attrName>style.visibility</p:attrName>
                                        </p:attrNameLst>
                                      </p:cBhvr>
                                      <p:to>
                                        <p:strVal val="visible"/>
                                      </p:to>
                                    </p:set>
                                    <p:animEffect transition="in" filter="strips(upRight)">
                                      <p:cBhvr>
                                        <p:cTn id="28" dur="500"/>
                                        <p:tgtEl>
                                          <p:spTgt spid="98"/>
                                        </p:tgtEl>
                                      </p:cBhvr>
                                    </p:animEffect>
                                  </p:childTnLst>
                                </p:cTn>
                              </p:par>
                            </p:childTnLst>
                          </p:cTn>
                        </p:par>
                        <p:par>
                          <p:cTn id="29" fill="hold">
                            <p:stCondLst>
                              <p:cond delay="3500"/>
                            </p:stCondLst>
                            <p:childTnLst>
                              <p:par>
                                <p:cTn id="30" presetID="22" presetClass="entr" presetSubtype="8" fill="hold" nodeType="afterEffect">
                                  <p:stCondLst>
                                    <p:cond delay="0"/>
                                  </p:stCondLst>
                                  <p:childTnLst>
                                    <p:set>
                                      <p:cBhvr>
                                        <p:cTn id="31" dur="1" fill="hold">
                                          <p:stCondLst>
                                            <p:cond delay="0"/>
                                          </p:stCondLst>
                                        </p:cTn>
                                        <p:tgtEl>
                                          <p:spTgt spid="95"/>
                                        </p:tgtEl>
                                        <p:attrNameLst>
                                          <p:attrName>style.visibility</p:attrName>
                                        </p:attrNameLst>
                                      </p:cBhvr>
                                      <p:to>
                                        <p:strVal val="visible"/>
                                      </p:to>
                                    </p:set>
                                    <p:animEffect transition="in" filter="wipe(left)">
                                      <p:cBhvr>
                                        <p:cTn id="32" dur="750"/>
                                        <p:tgtEl>
                                          <p:spTgt spid="95"/>
                                        </p:tgtEl>
                                      </p:cBhvr>
                                    </p:animEffect>
                                  </p:childTnLst>
                                </p:cTn>
                              </p:par>
                            </p:childTnLst>
                          </p:cTn>
                        </p:par>
                        <p:par>
                          <p:cTn id="33" fill="hold">
                            <p:stCondLst>
                              <p:cond delay="4250"/>
                            </p:stCondLst>
                            <p:childTnLst>
                              <p:par>
                                <p:cTn id="34" presetID="18" presetClass="entr" presetSubtype="9" fill="hold" nodeType="afterEffect">
                                  <p:stCondLst>
                                    <p:cond delay="0"/>
                                  </p:stCondLst>
                                  <p:childTnLst>
                                    <p:set>
                                      <p:cBhvr>
                                        <p:cTn id="35" dur="1" fill="hold">
                                          <p:stCondLst>
                                            <p:cond delay="0"/>
                                          </p:stCondLst>
                                        </p:cTn>
                                        <p:tgtEl>
                                          <p:spTgt spid="106"/>
                                        </p:tgtEl>
                                        <p:attrNameLst>
                                          <p:attrName>style.visibility</p:attrName>
                                        </p:attrNameLst>
                                      </p:cBhvr>
                                      <p:to>
                                        <p:strVal val="visible"/>
                                      </p:to>
                                    </p:set>
                                    <p:animEffect transition="in" filter="strips(upLeft)">
                                      <p:cBhvr>
                                        <p:cTn id="36" dur="500"/>
                                        <p:tgtEl>
                                          <p:spTgt spid="106"/>
                                        </p:tgtEl>
                                      </p:cBhvr>
                                    </p:animEffect>
                                  </p:childTnLst>
                                </p:cTn>
                              </p:par>
                            </p:childTnLst>
                          </p:cTn>
                        </p:par>
                        <p:par>
                          <p:cTn id="37" fill="hold">
                            <p:stCondLst>
                              <p:cond delay="4750"/>
                            </p:stCondLst>
                            <p:childTnLst>
                              <p:par>
                                <p:cTn id="38" presetID="22" presetClass="entr" presetSubtype="2" fill="hold" nodeType="afterEffect">
                                  <p:stCondLst>
                                    <p:cond delay="0"/>
                                  </p:stCondLst>
                                  <p:childTnLst>
                                    <p:set>
                                      <p:cBhvr>
                                        <p:cTn id="39" dur="1" fill="hold">
                                          <p:stCondLst>
                                            <p:cond delay="0"/>
                                          </p:stCondLst>
                                        </p:cTn>
                                        <p:tgtEl>
                                          <p:spTgt spid="103"/>
                                        </p:tgtEl>
                                        <p:attrNameLst>
                                          <p:attrName>style.visibility</p:attrName>
                                        </p:attrNameLst>
                                      </p:cBhvr>
                                      <p:to>
                                        <p:strVal val="visible"/>
                                      </p:to>
                                    </p:set>
                                    <p:animEffect transition="in" filter="wipe(right)">
                                      <p:cBhvr>
                                        <p:cTn id="40" dur="75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Silhouettes</a:t>
            </a:r>
            <a:endParaRPr lang="en-US" dirty="0"/>
          </a:p>
        </p:txBody>
      </p:sp>
      <p:sp>
        <p:nvSpPr>
          <p:cNvPr id="3" name="Text Placeholder 2"/>
          <p:cNvSpPr>
            <a:spLocks noGrp="1"/>
          </p:cNvSpPr>
          <p:nvPr>
            <p:ph type="body" sz="half" idx="2"/>
          </p:nvPr>
        </p:nvSpPr>
        <p:spPr/>
        <p:txBody>
          <a:bodyPr/>
          <a:lstStyle/>
          <a:p>
            <a:r>
              <a:rPr lang="en-US" smtClean="0"/>
              <a:t>Silhouettes</a:t>
            </a:r>
            <a:endParaRPr lang="en-US" dirty="0"/>
          </a:p>
        </p:txBody>
      </p:sp>
      <p:grpSp>
        <p:nvGrpSpPr>
          <p:cNvPr id="64" name="object27"/>
          <p:cNvGrpSpPr/>
          <p:nvPr/>
        </p:nvGrpSpPr>
        <p:grpSpPr>
          <a:xfrm>
            <a:off x="3290892" y="4661622"/>
            <a:ext cx="1395413" cy="1462088"/>
            <a:chOff x="3290888" y="3694113"/>
            <a:chExt cx="1395413" cy="1462088"/>
          </a:xfrm>
          <a:solidFill>
            <a:schemeClr val="accent2"/>
          </a:solidFill>
        </p:grpSpPr>
        <p:sp>
          <p:nvSpPr>
            <p:cNvPr id="65" name="Freeform 5"/>
            <p:cNvSpPr>
              <a:spLocks noEditPoints="1"/>
            </p:cNvSpPr>
            <p:nvPr/>
          </p:nvSpPr>
          <p:spPr bwMode="auto">
            <a:xfrm>
              <a:off x="3290888" y="3694113"/>
              <a:ext cx="1395413" cy="1462088"/>
            </a:xfrm>
            <a:custGeom>
              <a:avLst/>
              <a:gdLst>
                <a:gd name="T0" fmla="*/ 717 w 829"/>
                <a:gd name="T1" fmla="*/ 568 h 869"/>
                <a:gd name="T2" fmla="*/ 634 w 829"/>
                <a:gd name="T3" fmla="*/ 869 h 869"/>
                <a:gd name="T4" fmla="*/ 634 w 829"/>
                <a:gd name="T5" fmla="*/ 758 h 869"/>
                <a:gd name="T6" fmla="*/ 593 w 829"/>
                <a:gd name="T7" fmla="*/ 81 h 869"/>
                <a:gd name="T8" fmla="*/ 593 w 829"/>
                <a:gd name="T9" fmla="*/ 390 h 869"/>
                <a:gd name="T10" fmla="*/ 593 w 829"/>
                <a:gd name="T11" fmla="*/ 203 h 869"/>
                <a:gd name="T12" fmla="*/ 593 w 829"/>
                <a:gd name="T13" fmla="*/ 81 h 869"/>
                <a:gd name="T14" fmla="*/ 634 w 829"/>
                <a:gd name="T15" fmla="*/ 758 h 869"/>
                <a:gd name="T16" fmla="*/ 634 w 829"/>
                <a:gd name="T17" fmla="*/ 869 h 869"/>
                <a:gd name="T18" fmla="*/ 568 w 829"/>
                <a:gd name="T19" fmla="*/ 125 h 869"/>
                <a:gd name="T20" fmla="*/ 568 w 829"/>
                <a:gd name="T21" fmla="*/ 770 h 869"/>
                <a:gd name="T22" fmla="*/ 593 w 829"/>
                <a:gd name="T23" fmla="*/ 288 h 869"/>
                <a:gd name="T24" fmla="*/ 568 w 829"/>
                <a:gd name="T25" fmla="*/ 173 h 869"/>
                <a:gd name="T26" fmla="*/ 568 w 829"/>
                <a:gd name="T27" fmla="*/ 663 h 869"/>
                <a:gd name="T28" fmla="*/ 568 w 829"/>
                <a:gd name="T29" fmla="*/ 433 h 869"/>
                <a:gd name="T30" fmla="*/ 527 w 829"/>
                <a:gd name="T31" fmla="*/ 24 h 869"/>
                <a:gd name="T32" fmla="*/ 527 w 829"/>
                <a:gd name="T33" fmla="*/ 24 h 869"/>
                <a:gd name="T34" fmla="*/ 547 w 829"/>
                <a:gd name="T35" fmla="*/ 819 h 869"/>
                <a:gd name="T36" fmla="*/ 568 w 829"/>
                <a:gd name="T37" fmla="*/ 869 h 869"/>
                <a:gd name="T38" fmla="*/ 534 w 829"/>
                <a:gd name="T39" fmla="*/ 132 h 869"/>
                <a:gd name="T40" fmla="*/ 527 w 829"/>
                <a:gd name="T41" fmla="*/ 394 h 869"/>
                <a:gd name="T42" fmla="*/ 568 w 829"/>
                <a:gd name="T43" fmla="*/ 173 h 869"/>
                <a:gd name="T44" fmla="*/ 527 w 829"/>
                <a:gd name="T45" fmla="*/ 633 h 869"/>
                <a:gd name="T46" fmla="*/ 414 w 829"/>
                <a:gd name="T47" fmla="*/ 0 h 869"/>
                <a:gd name="T48" fmla="*/ 413 w 829"/>
                <a:gd name="T49" fmla="*/ 0 h 869"/>
                <a:gd name="T50" fmla="*/ 432 w 829"/>
                <a:gd name="T51" fmla="*/ 821 h 869"/>
                <a:gd name="T52" fmla="*/ 527 w 829"/>
                <a:gd name="T53" fmla="*/ 798 h 869"/>
                <a:gd name="T54" fmla="*/ 527 w 829"/>
                <a:gd name="T55" fmla="*/ 105 h 869"/>
                <a:gd name="T56" fmla="*/ 527 w 829"/>
                <a:gd name="T57" fmla="*/ 286 h 869"/>
                <a:gd name="T58" fmla="*/ 527 w 829"/>
                <a:gd name="T59" fmla="*/ 323 h 869"/>
                <a:gd name="T60" fmla="*/ 507 w 829"/>
                <a:gd name="T61" fmla="*/ 559 h 869"/>
                <a:gd name="T62" fmla="*/ 388 w 829"/>
                <a:gd name="T63" fmla="*/ 1 h 869"/>
                <a:gd name="T64" fmla="*/ 388 w 829"/>
                <a:gd name="T65" fmla="*/ 1 h 869"/>
                <a:gd name="T66" fmla="*/ 413 w 829"/>
                <a:gd name="T67" fmla="*/ 777 h 869"/>
                <a:gd name="T68" fmla="*/ 413 w 829"/>
                <a:gd name="T69" fmla="*/ 841 h 869"/>
                <a:gd name="T70" fmla="*/ 413 w 829"/>
                <a:gd name="T71" fmla="*/ 159 h 869"/>
                <a:gd name="T72" fmla="*/ 413 w 829"/>
                <a:gd name="T73" fmla="*/ 558 h 869"/>
                <a:gd name="T74" fmla="*/ 388 w 829"/>
                <a:gd name="T75" fmla="*/ 556 h 869"/>
                <a:gd name="T76" fmla="*/ 388 w 829"/>
                <a:gd name="T77" fmla="*/ 1 h 869"/>
                <a:gd name="T78" fmla="*/ 388 w 829"/>
                <a:gd name="T79" fmla="*/ 869 h 869"/>
                <a:gd name="T80" fmla="*/ 299 w 829"/>
                <a:gd name="T81" fmla="*/ 798 h 869"/>
                <a:gd name="T82" fmla="*/ 388 w 829"/>
                <a:gd name="T83" fmla="*/ 69 h 869"/>
                <a:gd name="T84" fmla="*/ 388 w 829"/>
                <a:gd name="T85" fmla="*/ 154 h 869"/>
                <a:gd name="T86" fmla="*/ 318 w 829"/>
                <a:gd name="T87" fmla="*/ 559 h 869"/>
                <a:gd name="T88" fmla="*/ 192 w 829"/>
                <a:gd name="T89" fmla="*/ 178 h 869"/>
                <a:gd name="T90" fmla="*/ 266 w 829"/>
                <a:gd name="T91" fmla="*/ 167 h 869"/>
                <a:gd name="T92" fmla="*/ 260 w 829"/>
                <a:gd name="T93" fmla="*/ 297 h 869"/>
                <a:gd name="T94" fmla="*/ 299 w 829"/>
                <a:gd name="T95" fmla="*/ 508 h 869"/>
                <a:gd name="T96" fmla="*/ 192 w 829"/>
                <a:gd name="T97" fmla="*/ 178 h 869"/>
                <a:gd name="T98" fmla="*/ 211 w 829"/>
                <a:gd name="T99" fmla="*/ 811 h 869"/>
                <a:gd name="T100" fmla="*/ 299 w 829"/>
                <a:gd name="T101" fmla="*/ 798 h 869"/>
                <a:gd name="T102" fmla="*/ 45 w 829"/>
                <a:gd name="T103" fmla="*/ 869 h 869"/>
                <a:gd name="T104" fmla="*/ 157 w 829"/>
                <a:gd name="T105" fmla="*/ 393 h 869"/>
                <a:gd name="T106" fmla="*/ 158 w 829"/>
                <a:gd name="T107" fmla="*/ 719 h 869"/>
                <a:gd name="T108" fmla="*/ 192 w 829"/>
                <a:gd name="T109" fmla="*/ 832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9" h="869">
                  <a:moveTo>
                    <a:pt x="634" y="173"/>
                  </a:moveTo>
                  <a:cubicBezTo>
                    <a:pt x="638" y="190"/>
                    <a:pt x="641" y="208"/>
                    <a:pt x="644" y="226"/>
                  </a:cubicBezTo>
                  <a:cubicBezTo>
                    <a:pt x="651" y="284"/>
                    <a:pt x="718" y="320"/>
                    <a:pt x="671" y="393"/>
                  </a:cubicBezTo>
                  <a:cubicBezTo>
                    <a:pt x="629" y="458"/>
                    <a:pt x="780" y="432"/>
                    <a:pt x="717" y="568"/>
                  </a:cubicBezTo>
                  <a:cubicBezTo>
                    <a:pt x="690" y="626"/>
                    <a:pt x="829" y="602"/>
                    <a:pt x="776" y="710"/>
                  </a:cubicBezTo>
                  <a:cubicBezTo>
                    <a:pt x="795" y="730"/>
                    <a:pt x="807" y="755"/>
                    <a:pt x="806" y="791"/>
                  </a:cubicBezTo>
                  <a:cubicBezTo>
                    <a:pt x="805" y="816"/>
                    <a:pt x="795" y="843"/>
                    <a:pt x="779" y="869"/>
                  </a:cubicBezTo>
                  <a:cubicBezTo>
                    <a:pt x="634" y="869"/>
                    <a:pt x="634" y="869"/>
                    <a:pt x="634" y="869"/>
                  </a:cubicBezTo>
                  <a:cubicBezTo>
                    <a:pt x="634" y="832"/>
                    <a:pt x="634" y="832"/>
                    <a:pt x="634" y="832"/>
                  </a:cubicBezTo>
                  <a:cubicBezTo>
                    <a:pt x="645" y="832"/>
                    <a:pt x="653" y="822"/>
                    <a:pt x="653" y="811"/>
                  </a:cubicBezTo>
                  <a:cubicBezTo>
                    <a:pt x="653" y="800"/>
                    <a:pt x="645" y="791"/>
                    <a:pt x="634" y="791"/>
                  </a:cubicBezTo>
                  <a:cubicBezTo>
                    <a:pt x="634" y="758"/>
                    <a:pt x="634" y="758"/>
                    <a:pt x="634" y="758"/>
                  </a:cubicBezTo>
                  <a:cubicBezTo>
                    <a:pt x="665" y="749"/>
                    <a:pt x="683" y="736"/>
                    <a:pt x="679" y="721"/>
                  </a:cubicBezTo>
                  <a:cubicBezTo>
                    <a:pt x="663" y="704"/>
                    <a:pt x="649" y="696"/>
                    <a:pt x="634" y="689"/>
                  </a:cubicBezTo>
                  <a:lnTo>
                    <a:pt x="634" y="173"/>
                  </a:lnTo>
                  <a:close/>
                  <a:moveTo>
                    <a:pt x="593" y="81"/>
                  </a:moveTo>
                  <a:cubicBezTo>
                    <a:pt x="612" y="107"/>
                    <a:pt x="625" y="138"/>
                    <a:pt x="634" y="173"/>
                  </a:cubicBezTo>
                  <a:cubicBezTo>
                    <a:pt x="634" y="689"/>
                    <a:pt x="634" y="689"/>
                    <a:pt x="634" y="689"/>
                  </a:cubicBezTo>
                  <a:cubicBezTo>
                    <a:pt x="621" y="684"/>
                    <a:pt x="608" y="680"/>
                    <a:pt x="593" y="674"/>
                  </a:cubicBezTo>
                  <a:cubicBezTo>
                    <a:pt x="593" y="390"/>
                    <a:pt x="593" y="390"/>
                    <a:pt x="593" y="390"/>
                  </a:cubicBezTo>
                  <a:cubicBezTo>
                    <a:pt x="599" y="392"/>
                    <a:pt x="605" y="396"/>
                    <a:pt x="610" y="401"/>
                  </a:cubicBezTo>
                  <a:cubicBezTo>
                    <a:pt x="621" y="377"/>
                    <a:pt x="625" y="345"/>
                    <a:pt x="620" y="318"/>
                  </a:cubicBezTo>
                  <a:cubicBezTo>
                    <a:pt x="615" y="295"/>
                    <a:pt x="604" y="285"/>
                    <a:pt x="593" y="288"/>
                  </a:cubicBezTo>
                  <a:cubicBezTo>
                    <a:pt x="593" y="203"/>
                    <a:pt x="593" y="203"/>
                    <a:pt x="593" y="203"/>
                  </a:cubicBezTo>
                  <a:cubicBezTo>
                    <a:pt x="593" y="204"/>
                    <a:pt x="593" y="205"/>
                    <a:pt x="594" y="206"/>
                  </a:cubicBezTo>
                  <a:cubicBezTo>
                    <a:pt x="599" y="213"/>
                    <a:pt x="605" y="221"/>
                    <a:pt x="610" y="229"/>
                  </a:cubicBezTo>
                  <a:cubicBezTo>
                    <a:pt x="606" y="207"/>
                    <a:pt x="601" y="188"/>
                    <a:pt x="593" y="170"/>
                  </a:cubicBezTo>
                  <a:cubicBezTo>
                    <a:pt x="593" y="81"/>
                    <a:pt x="593" y="81"/>
                    <a:pt x="593" y="81"/>
                  </a:cubicBezTo>
                  <a:close/>
                  <a:moveTo>
                    <a:pt x="634" y="869"/>
                  </a:moveTo>
                  <a:cubicBezTo>
                    <a:pt x="593" y="869"/>
                    <a:pt x="593" y="869"/>
                    <a:pt x="593" y="869"/>
                  </a:cubicBezTo>
                  <a:cubicBezTo>
                    <a:pt x="593" y="767"/>
                    <a:pt x="593" y="767"/>
                    <a:pt x="593" y="767"/>
                  </a:cubicBezTo>
                  <a:cubicBezTo>
                    <a:pt x="608" y="764"/>
                    <a:pt x="622" y="761"/>
                    <a:pt x="634" y="758"/>
                  </a:cubicBezTo>
                  <a:cubicBezTo>
                    <a:pt x="634" y="791"/>
                    <a:pt x="634" y="791"/>
                    <a:pt x="634" y="791"/>
                  </a:cubicBezTo>
                  <a:cubicBezTo>
                    <a:pt x="623" y="791"/>
                    <a:pt x="615" y="800"/>
                    <a:pt x="615" y="811"/>
                  </a:cubicBezTo>
                  <a:cubicBezTo>
                    <a:pt x="615" y="822"/>
                    <a:pt x="623" y="832"/>
                    <a:pt x="634" y="832"/>
                  </a:cubicBezTo>
                  <a:lnTo>
                    <a:pt x="634" y="869"/>
                  </a:lnTo>
                  <a:close/>
                  <a:moveTo>
                    <a:pt x="568" y="53"/>
                  </a:moveTo>
                  <a:cubicBezTo>
                    <a:pt x="577" y="62"/>
                    <a:pt x="586" y="71"/>
                    <a:pt x="593" y="81"/>
                  </a:cubicBezTo>
                  <a:cubicBezTo>
                    <a:pt x="593" y="170"/>
                    <a:pt x="593" y="170"/>
                    <a:pt x="593" y="170"/>
                  </a:cubicBezTo>
                  <a:cubicBezTo>
                    <a:pt x="586" y="153"/>
                    <a:pt x="578" y="138"/>
                    <a:pt x="568" y="125"/>
                  </a:cubicBezTo>
                  <a:cubicBezTo>
                    <a:pt x="568" y="53"/>
                    <a:pt x="568" y="53"/>
                    <a:pt x="568" y="53"/>
                  </a:cubicBezTo>
                  <a:close/>
                  <a:moveTo>
                    <a:pt x="593" y="869"/>
                  </a:moveTo>
                  <a:cubicBezTo>
                    <a:pt x="568" y="869"/>
                    <a:pt x="568" y="869"/>
                    <a:pt x="568" y="869"/>
                  </a:cubicBezTo>
                  <a:cubicBezTo>
                    <a:pt x="568" y="770"/>
                    <a:pt x="568" y="770"/>
                    <a:pt x="568" y="770"/>
                  </a:cubicBezTo>
                  <a:cubicBezTo>
                    <a:pt x="577" y="769"/>
                    <a:pt x="585" y="768"/>
                    <a:pt x="593" y="767"/>
                  </a:cubicBezTo>
                  <a:cubicBezTo>
                    <a:pt x="593" y="869"/>
                    <a:pt x="593" y="869"/>
                    <a:pt x="593" y="869"/>
                  </a:cubicBezTo>
                  <a:close/>
                  <a:moveTo>
                    <a:pt x="593" y="203"/>
                  </a:moveTo>
                  <a:cubicBezTo>
                    <a:pt x="593" y="288"/>
                    <a:pt x="593" y="288"/>
                    <a:pt x="593" y="288"/>
                  </a:cubicBezTo>
                  <a:cubicBezTo>
                    <a:pt x="587" y="290"/>
                    <a:pt x="581" y="296"/>
                    <a:pt x="577" y="307"/>
                  </a:cubicBezTo>
                  <a:cubicBezTo>
                    <a:pt x="574" y="317"/>
                    <a:pt x="571" y="326"/>
                    <a:pt x="569" y="330"/>
                  </a:cubicBezTo>
                  <a:cubicBezTo>
                    <a:pt x="569" y="331"/>
                    <a:pt x="569" y="332"/>
                    <a:pt x="568" y="333"/>
                  </a:cubicBezTo>
                  <a:cubicBezTo>
                    <a:pt x="568" y="173"/>
                    <a:pt x="568" y="173"/>
                    <a:pt x="568" y="173"/>
                  </a:cubicBezTo>
                  <a:cubicBezTo>
                    <a:pt x="579" y="179"/>
                    <a:pt x="589" y="187"/>
                    <a:pt x="593" y="203"/>
                  </a:cubicBezTo>
                  <a:close/>
                  <a:moveTo>
                    <a:pt x="593" y="390"/>
                  </a:moveTo>
                  <a:cubicBezTo>
                    <a:pt x="593" y="674"/>
                    <a:pt x="593" y="674"/>
                    <a:pt x="593" y="674"/>
                  </a:cubicBezTo>
                  <a:cubicBezTo>
                    <a:pt x="585" y="671"/>
                    <a:pt x="577" y="668"/>
                    <a:pt x="568" y="663"/>
                  </a:cubicBezTo>
                  <a:cubicBezTo>
                    <a:pt x="568" y="444"/>
                    <a:pt x="568" y="444"/>
                    <a:pt x="568" y="444"/>
                  </a:cubicBezTo>
                  <a:cubicBezTo>
                    <a:pt x="570" y="441"/>
                    <a:pt x="571" y="438"/>
                    <a:pt x="572" y="435"/>
                  </a:cubicBezTo>
                  <a:cubicBezTo>
                    <a:pt x="573" y="434"/>
                    <a:pt x="573" y="433"/>
                    <a:pt x="573" y="433"/>
                  </a:cubicBezTo>
                  <a:cubicBezTo>
                    <a:pt x="571" y="433"/>
                    <a:pt x="570" y="433"/>
                    <a:pt x="568" y="433"/>
                  </a:cubicBezTo>
                  <a:cubicBezTo>
                    <a:pt x="568" y="381"/>
                    <a:pt x="568" y="381"/>
                    <a:pt x="568" y="381"/>
                  </a:cubicBezTo>
                  <a:cubicBezTo>
                    <a:pt x="571" y="385"/>
                    <a:pt x="575" y="387"/>
                    <a:pt x="581" y="387"/>
                  </a:cubicBezTo>
                  <a:cubicBezTo>
                    <a:pt x="585" y="388"/>
                    <a:pt x="589" y="389"/>
                    <a:pt x="593" y="390"/>
                  </a:cubicBezTo>
                  <a:close/>
                  <a:moveTo>
                    <a:pt x="527" y="24"/>
                  </a:moveTo>
                  <a:cubicBezTo>
                    <a:pt x="543" y="32"/>
                    <a:pt x="556" y="42"/>
                    <a:pt x="568" y="53"/>
                  </a:cubicBezTo>
                  <a:cubicBezTo>
                    <a:pt x="568" y="125"/>
                    <a:pt x="568" y="125"/>
                    <a:pt x="568" y="125"/>
                  </a:cubicBezTo>
                  <a:cubicBezTo>
                    <a:pt x="556" y="108"/>
                    <a:pt x="542" y="93"/>
                    <a:pt x="527" y="82"/>
                  </a:cubicBezTo>
                  <a:cubicBezTo>
                    <a:pt x="527" y="24"/>
                    <a:pt x="527" y="24"/>
                    <a:pt x="527" y="24"/>
                  </a:cubicBezTo>
                  <a:close/>
                  <a:moveTo>
                    <a:pt x="568" y="869"/>
                  </a:moveTo>
                  <a:cubicBezTo>
                    <a:pt x="527" y="869"/>
                    <a:pt x="527" y="869"/>
                    <a:pt x="527" y="869"/>
                  </a:cubicBezTo>
                  <a:cubicBezTo>
                    <a:pt x="527" y="839"/>
                    <a:pt x="527" y="839"/>
                    <a:pt x="527" y="839"/>
                  </a:cubicBezTo>
                  <a:cubicBezTo>
                    <a:pt x="538" y="839"/>
                    <a:pt x="547" y="830"/>
                    <a:pt x="547" y="819"/>
                  </a:cubicBezTo>
                  <a:cubicBezTo>
                    <a:pt x="547" y="808"/>
                    <a:pt x="538" y="798"/>
                    <a:pt x="527" y="798"/>
                  </a:cubicBezTo>
                  <a:cubicBezTo>
                    <a:pt x="527" y="774"/>
                    <a:pt x="527" y="774"/>
                    <a:pt x="527" y="774"/>
                  </a:cubicBezTo>
                  <a:cubicBezTo>
                    <a:pt x="541" y="773"/>
                    <a:pt x="555" y="772"/>
                    <a:pt x="568" y="770"/>
                  </a:cubicBezTo>
                  <a:cubicBezTo>
                    <a:pt x="568" y="869"/>
                    <a:pt x="568" y="869"/>
                    <a:pt x="568" y="869"/>
                  </a:cubicBezTo>
                  <a:close/>
                  <a:moveTo>
                    <a:pt x="568" y="173"/>
                  </a:moveTo>
                  <a:cubicBezTo>
                    <a:pt x="565" y="171"/>
                    <a:pt x="562" y="170"/>
                    <a:pt x="559" y="168"/>
                  </a:cubicBezTo>
                  <a:cubicBezTo>
                    <a:pt x="552" y="162"/>
                    <a:pt x="545" y="157"/>
                    <a:pt x="539" y="152"/>
                  </a:cubicBezTo>
                  <a:cubicBezTo>
                    <a:pt x="535" y="147"/>
                    <a:pt x="534" y="140"/>
                    <a:pt x="534" y="132"/>
                  </a:cubicBezTo>
                  <a:cubicBezTo>
                    <a:pt x="534" y="122"/>
                    <a:pt x="531" y="113"/>
                    <a:pt x="527" y="105"/>
                  </a:cubicBezTo>
                  <a:cubicBezTo>
                    <a:pt x="527" y="286"/>
                    <a:pt x="527" y="286"/>
                    <a:pt x="527" y="286"/>
                  </a:cubicBezTo>
                  <a:cubicBezTo>
                    <a:pt x="533" y="291"/>
                    <a:pt x="535" y="301"/>
                    <a:pt x="527" y="323"/>
                  </a:cubicBezTo>
                  <a:cubicBezTo>
                    <a:pt x="527" y="394"/>
                    <a:pt x="527" y="394"/>
                    <a:pt x="527" y="394"/>
                  </a:cubicBezTo>
                  <a:cubicBezTo>
                    <a:pt x="536" y="416"/>
                    <a:pt x="553" y="431"/>
                    <a:pt x="568" y="433"/>
                  </a:cubicBezTo>
                  <a:cubicBezTo>
                    <a:pt x="568" y="381"/>
                    <a:pt x="568" y="381"/>
                    <a:pt x="568" y="381"/>
                  </a:cubicBezTo>
                  <a:cubicBezTo>
                    <a:pt x="561" y="371"/>
                    <a:pt x="563" y="353"/>
                    <a:pt x="568" y="333"/>
                  </a:cubicBezTo>
                  <a:cubicBezTo>
                    <a:pt x="568" y="173"/>
                    <a:pt x="568" y="173"/>
                    <a:pt x="568" y="173"/>
                  </a:cubicBezTo>
                  <a:close/>
                  <a:moveTo>
                    <a:pt x="568" y="444"/>
                  </a:moveTo>
                  <a:cubicBezTo>
                    <a:pt x="568" y="663"/>
                    <a:pt x="568" y="663"/>
                    <a:pt x="568" y="663"/>
                  </a:cubicBezTo>
                  <a:cubicBezTo>
                    <a:pt x="565" y="661"/>
                    <a:pt x="561" y="659"/>
                    <a:pt x="557" y="656"/>
                  </a:cubicBezTo>
                  <a:cubicBezTo>
                    <a:pt x="544" y="648"/>
                    <a:pt x="534" y="641"/>
                    <a:pt x="527" y="633"/>
                  </a:cubicBezTo>
                  <a:cubicBezTo>
                    <a:pt x="527" y="506"/>
                    <a:pt x="527" y="506"/>
                    <a:pt x="527" y="506"/>
                  </a:cubicBezTo>
                  <a:cubicBezTo>
                    <a:pt x="544" y="489"/>
                    <a:pt x="557" y="468"/>
                    <a:pt x="568" y="444"/>
                  </a:cubicBezTo>
                  <a:close/>
                  <a:moveTo>
                    <a:pt x="413" y="0"/>
                  </a:moveTo>
                  <a:cubicBezTo>
                    <a:pt x="414" y="0"/>
                    <a:pt x="414" y="0"/>
                    <a:pt x="414" y="0"/>
                  </a:cubicBezTo>
                  <a:cubicBezTo>
                    <a:pt x="459" y="0"/>
                    <a:pt x="497" y="9"/>
                    <a:pt x="527" y="24"/>
                  </a:cubicBezTo>
                  <a:cubicBezTo>
                    <a:pt x="527" y="82"/>
                    <a:pt x="527" y="82"/>
                    <a:pt x="527" y="82"/>
                  </a:cubicBezTo>
                  <a:cubicBezTo>
                    <a:pt x="493" y="55"/>
                    <a:pt x="453" y="42"/>
                    <a:pt x="413" y="42"/>
                  </a:cubicBezTo>
                  <a:cubicBezTo>
                    <a:pt x="413" y="0"/>
                    <a:pt x="413" y="0"/>
                    <a:pt x="413" y="0"/>
                  </a:cubicBezTo>
                  <a:close/>
                  <a:moveTo>
                    <a:pt x="527" y="869"/>
                  </a:moveTo>
                  <a:cubicBezTo>
                    <a:pt x="413" y="869"/>
                    <a:pt x="413" y="869"/>
                    <a:pt x="413" y="869"/>
                  </a:cubicBezTo>
                  <a:cubicBezTo>
                    <a:pt x="413" y="841"/>
                    <a:pt x="413" y="841"/>
                    <a:pt x="413" y="841"/>
                  </a:cubicBezTo>
                  <a:cubicBezTo>
                    <a:pt x="424" y="841"/>
                    <a:pt x="432" y="832"/>
                    <a:pt x="432" y="821"/>
                  </a:cubicBezTo>
                  <a:cubicBezTo>
                    <a:pt x="432" y="810"/>
                    <a:pt x="424" y="800"/>
                    <a:pt x="413" y="800"/>
                  </a:cubicBezTo>
                  <a:cubicBezTo>
                    <a:pt x="413" y="777"/>
                    <a:pt x="413" y="777"/>
                    <a:pt x="413" y="777"/>
                  </a:cubicBezTo>
                  <a:cubicBezTo>
                    <a:pt x="452" y="778"/>
                    <a:pt x="491" y="777"/>
                    <a:pt x="527" y="774"/>
                  </a:cubicBezTo>
                  <a:cubicBezTo>
                    <a:pt x="527" y="798"/>
                    <a:pt x="527" y="798"/>
                    <a:pt x="527" y="798"/>
                  </a:cubicBezTo>
                  <a:cubicBezTo>
                    <a:pt x="517" y="798"/>
                    <a:pt x="508" y="808"/>
                    <a:pt x="508" y="819"/>
                  </a:cubicBezTo>
                  <a:cubicBezTo>
                    <a:pt x="508" y="830"/>
                    <a:pt x="517" y="839"/>
                    <a:pt x="527" y="839"/>
                  </a:cubicBezTo>
                  <a:cubicBezTo>
                    <a:pt x="527" y="869"/>
                    <a:pt x="527" y="869"/>
                    <a:pt x="527" y="869"/>
                  </a:cubicBezTo>
                  <a:close/>
                  <a:moveTo>
                    <a:pt x="527" y="105"/>
                  </a:moveTo>
                  <a:cubicBezTo>
                    <a:pt x="511" y="73"/>
                    <a:pt x="465" y="55"/>
                    <a:pt x="413" y="63"/>
                  </a:cubicBezTo>
                  <a:cubicBezTo>
                    <a:pt x="413" y="159"/>
                    <a:pt x="413" y="159"/>
                    <a:pt x="413" y="159"/>
                  </a:cubicBezTo>
                  <a:cubicBezTo>
                    <a:pt x="451" y="171"/>
                    <a:pt x="476" y="198"/>
                    <a:pt x="470" y="223"/>
                  </a:cubicBezTo>
                  <a:cubicBezTo>
                    <a:pt x="449" y="308"/>
                    <a:pt x="509" y="273"/>
                    <a:pt x="527" y="286"/>
                  </a:cubicBezTo>
                  <a:cubicBezTo>
                    <a:pt x="527" y="105"/>
                    <a:pt x="527" y="105"/>
                    <a:pt x="527" y="105"/>
                  </a:cubicBezTo>
                  <a:close/>
                  <a:moveTo>
                    <a:pt x="527" y="323"/>
                  </a:moveTo>
                  <a:cubicBezTo>
                    <a:pt x="527" y="394"/>
                    <a:pt x="527" y="394"/>
                    <a:pt x="527" y="394"/>
                  </a:cubicBezTo>
                  <a:cubicBezTo>
                    <a:pt x="519" y="376"/>
                    <a:pt x="517" y="351"/>
                    <a:pt x="527" y="323"/>
                  </a:cubicBezTo>
                  <a:cubicBezTo>
                    <a:pt x="527" y="323"/>
                    <a:pt x="527" y="323"/>
                    <a:pt x="527" y="323"/>
                  </a:cubicBezTo>
                  <a:close/>
                  <a:moveTo>
                    <a:pt x="527" y="506"/>
                  </a:moveTo>
                  <a:cubicBezTo>
                    <a:pt x="527" y="633"/>
                    <a:pt x="527" y="633"/>
                    <a:pt x="527" y="633"/>
                  </a:cubicBezTo>
                  <a:cubicBezTo>
                    <a:pt x="504" y="610"/>
                    <a:pt x="506" y="588"/>
                    <a:pt x="507" y="559"/>
                  </a:cubicBezTo>
                  <a:cubicBezTo>
                    <a:pt x="480" y="576"/>
                    <a:pt x="448" y="587"/>
                    <a:pt x="413" y="587"/>
                  </a:cubicBezTo>
                  <a:cubicBezTo>
                    <a:pt x="413" y="558"/>
                    <a:pt x="413" y="558"/>
                    <a:pt x="413" y="558"/>
                  </a:cubicBezTo>
                  <a:cubicBezTo>
                    <a:pt x="459" y="558"/>
                    <a:pt x="498" y="538"/>
                    <a:pt x="527" y="506"/>
                  </a:cubicBezTo>
                  <a:close/>
                  <a:moveTo>
                    <a:pt x="388" y="1"/>
                  </a:moveTo>
                  <a:cubicBezTo>
                    <a:pt x="396" y="0"/>
                    <a:pt x="404" y="0"/>
                    <a:pt x="413" y="0"/>
                  </a:cubicBezTo>
                  <a:cubicBezTo>
                    <a:pt x="413" y="42"/>
                    <a:pt x="413" y="42"/>
                    <a:pt x="413" y="42"/>
                  </a:cubicBezTo>
                  <a:cubicBezTo>
                    <a:pt x="405" y="42"/>
                    <a:pt x="396" y="42"/>
                    <a:pt x="388" y="43"/>
                  </a:cubicBezTo>
                  <a:cubicBezTo>
                    <a:pt x="388" y="1"/>
                    <a:pt x="388" y="1"/>
                    <a:pt x="388" y="1"/>
                  </a:cubicBezTo>
                  <a:close/>
                  <a:moveTo>
                    <a:pt x="413" y="869"/>
                  </a:moveTo>
                  <a:cubicBezTo>
                    <a:pt x="388" y="869"/>
                    <a:pt x="388" y="869"/>
                    <a:pt x="388" y="869"/>
                  </a:cubicBezTo>
                  <a:cubicBezTo>
                    <a:pt x="388" y="777"/>
                    <a:pt x="388" y="777"/>
                    <a:pt x="388" y="777"/>
                  </a:cubicBezTo>
                  <a:cubicBezTo>
                    <a:pt x="396" y="777"/>
                    <a:pt x="405" y="777"/>
                    <a:pt x="413" y="777"/>
                  </a:cubicBezTo>
                  <a:cubicBezTo>
                    <a:pt x="413" y="800"/>
                    <a:pt x="413" y="800"/>
                    <a:pt x="413" y="800"/>
                  </a:cubicBezTo>
                  <a:cubicBezTo>
                    <a:pt x="413" y="800"/>
                    <a:pt x="413" y="800"/>
                    <a:pt x="413" y="800"/>
                  </a:cubicBezTo>
                  <a:cubicBezTo>
                    <a:pt x="402" y="800"/>
                    <a:pt x="394" y="810"/>
                    <a:pt x="394" y="821"/>
                  </a:cubicBezTo>
                  <a:cubicBezTo>
                    <a:pt x="394" y="832"/>
                    <a:pt x="402" y="841"/>
                    <a:pt x="413" y="841"/>
                  </a:cubicBezTo>
                  <a:cubicBezTo>
                    <a:pt x="413" y="841"/>
                    <a:pt x="413" y="841"/>
                    <a:pt x="413" y="841"/>
                  </a:cubicBezTo>
                  <a:cubicBezTo>
                    <a:pt x="413" y="869"/>
                    <a:pt x="413" y="869"/>
                    <a:pt x="413" y="869"/>
                  </a:cubicBezTo>
                  <a:close/>
                  <a:moveTo>
                    <a:pt x="413" y="63"/>
                  </a:moveTo>
                  <a:cubicBezTo>
                    <a:pt x="413" y="159"/>
                    <a:pt x="413" y="159"/>
                    <a:pt x="413" y="159"/>
                  </a:cubicBezTo>
                  <a:cubicBezTo>
                    <a:pt x="405" y="157"/>
                    <a:pt x="397" y="155"/>
                    <a:pt x="388" y="154"/>
                  </a:cubicBezTo>
                  <a:cubicBezTo>
                    <a:pt x="388" y="69"/>
                    <a:pt x="388" y="69"/>
                    <a:pt x="388" y="69"/>
                  </a:cubicBezTo>
                  <a:cubicBezTo>
                    <a:pt x="396" y="66"/>
                    <a:pt x="405" y="65"/>
                    <a:pt x="413" y="63"/>
                  </a:cubicBezTo>
                  <a:close/>
                  <a:moveTo>
                    <a:pt x="413" y="558"/>
                  </a:moveTo>
                  <a:cubicBezTo>
                    <a:pt x="413" y="587"/>
                    <a:pt x="413" y="587"/>
                    <a:pt x="413" y="587"/>
                  </a:cubicBezTo>
                  <a:cubicBezTo>
                    <a:pt x="412" y="587"/>
                    <a:pt x="412" y="587"/>
                    <a:pt x="412" y="587"/>
                  </a:cubicBezTo>
                  <a:cubicBezTo>
                    <a:pt x="404" y="587"/>
                    <a:pt x="396" y="586"/>
                    <a:pt x="388" y="585"/>
                  </a:cubicBezTo>
                  <a:cubicBezTo>
                    <a:pt x="388" y="556"/>
                    <a:pt x="388" y="556"/>
                    <a:pt x="388" y="556"/>
                  </a:cubicBezTo>
                  <a:cubicBezTo>
                    <a:pt x="396" y="558"/>
                    <a:pt x="404" y="558"/>
                    <a:pt x="412" y="558"/>
                  </a:cubicBezTo>
                  <a:lnTo>
                    <a:pt x="413" y="558"/>
                  </a:lnTo>
                  <a:close/>
                  <a:moveTo>
                    <a:pt x="299" y="25"/>
                  </a:moveTo>
                  <a:cubicBezTo>
                    <a:pt x="324" y="12"/>
                    <a:pt x="353" y="4"/>
                    <a:pt x="388" y="1"/>
                  </a:cubicBezTo>
                  <a:cubicBezTo>
                    <a:pt x="388" y="43"/>
                    <a:pt x="388" y="43"/>
                    <a:pt x="388" y="43"/>
                  </a:cubicBezTo>
                  <a:cubicBezTo>
                    <a:pt x="356" y="47"/>
                    <a:pt x="326" y="60"/>
                    <a:pt x="299" y="80"/>
                  </a:cubicBezTo>
                  <a:cubicBezTo>
                    <a:pt x="299" y="25"/>
                    <a:pt x="299" y="25"/>
                    <a:pt x="299" y="25"/>
                  </a:cubicBezTo>
                  <a:close/>
                  <a:moveTo>
                    <a:pt x="388" y="869"/>
                  </a:moveTo>
                  <a:cubicBezTo>
                    <a:pt x="299" y="869"/>
                    <a:pt x="299" y="869"/>
                    <a:pt x="299" y="869"/>
                  </a:cubicBezTo>
                  <a:cubicBezTo>
                    <a:pt x="299" y="839"/>
                    <a:pt x="299" y="839"/>
                    <a:pt x="299" y="839"/>
                  </a:cubicBezTo>
                  <a:cubicBezTo>
                    <a:pt x="310" y="839"/>
                    <a:pt x="318" y="830"/>
                    <a:pt x="318" y="819"/>
                  </a:cubicBezTo>
                  <a:cubicBezTo>
                    <a:pt x="318" y="808"/>
                    <a:pt x="310" y="798"/>
                    <a:pt x="299" y="798"/>
                  </a:cubicBezTo>
                  <a:cubicBezTo>
                    <a:pt x="299" y="770"/>
                    <a:pt x="299" y="770"/>
                    <a:pt x="299" y="770"/>
                  </a:cubicBezTo>
                  <a:cubicBezTo>
                    <a:pt x="327" y="773"/>
                    <a:pt x="357" y="776"/>
                    <a:pt x="388" y="777"/>
                  </a:cubicBezTo>
                  <a:cubicBezTo>
                    <a:pt x="388" y="869"/>
                    <a:pt x="388" y="869"/>
                    <a:pt x="388" y="869"/>
                  </a:cubicBezTo>
                  <a:close/>
                  <a:moveTo>
                    <a:pt x="388" y="69"/>
                  </a:moveTo>
                  <a:cubicBezTo>
                    <a:pt x="358" y="78"/>
                    <a:pt x="327" y="96"/>
                    <a:pt x="299" y="125"/>
                  </a:cubicBezTo>
                  <a:cubicBezTo>
                    <a:pt x="299" y="179"/>
                    <a:pt x="299" y="179"/>
                    <a:pt x="299" y="179"/>
                  </a:cubicBezTo>
                  <a:cubicBezTo>
                    <a:pt x="303" y="174"/>
                    <a:pt x="308" y="169"/>
                    <a:pt x="313" y="165"/>
                  </a:cubicBezTo>
                  <a:cubicBezTo>
                    <a:pt x="339" y="154"/>
                    <a:pt x="365" y="152"/>
                    <a:pt x="388" y="154"/>
                  </a:cubicBezTo>
                  <a:cubicBezTo>
                    <a:pt x="388" y="69"/>
                    <a:pt x="388" y="69"/>
                    <a:pt x="388" y="69"/>
                  </a:cubicBezTo>
                  <a:close/>
                  <a:moveTo>
                    <a:pt x="388" y="556"/>
                  </a:moveTo>
                  <a:cubicBezTo>
                    <a:pt x="388" y="585"/>
                    <a:pt x="388" y="585"/>
                    <a:pt x="388" y="585"/>
                  </a:cubicBezTo>
                  <a:cubicBezTo>
                    <a:pt x="362" y="581"/>
                    <a:pt x="339" y="572"/>
                    <a:pt x="318" y="559"/>
                  </a:cubicBezTo>
                  <a:cubicBezTo>
                    <a:pt x="319" y="587"/>
                    <a:pt x="320" y="611"/>
                    <a:pt x="299" y="633"/>
                  </a:cubicBezTo>
                  <a:cubicBezTo>
                    <a:pt x="299" y="508"/>
                    <a:pt x="299" y="508"/>
                    <a:pt x="299" y="508"/>
                  </a:cubicBezTo>
                  <a:cubicBezTo>
                    <a:pt x="323" y="533"/>
                    <a:pt x="353" y="551"/>
                    <a:pt x="388" y="556"/>
                  </a:cubicBezTo>
                  <a:close/>
                  <a:moveTo>
                    <a:pt x="192" y="178"/>
                  </a:moveTo>
                  <a:cubicBezTo>
                    <a:pt x="208" y="110"/>
                    <a:pt x="241" y="55"/>
                    <a:pt x="299" y="25"/>
                  </a:cubicBezTo>
                  <a:cubicBezTo>
                    <a:pt x="299" y="80"/>
                    <a:pt x="299" y="80"/>
                    <a:pt x="299" y="80"/>
                  </a:cubicBezTo>
                  <a:cubicBezTo>
                    <a:pt x="258" y="111"/>
                    <a:pt x="227" y="161"/>
                    <a:pt x="214" y="229"/>
                  </a:cubicBezTo>
                  <a:cubicBezTo>
                    <a:pt x="230" y="205"/>
                    <a:pt x="247" y="184"/>
                    <a:pt x="266" y="167"/>
                  </a:cubicBezTo>
                  <a:cubicBezTo>
                    <a:pt x="276" y="151"/>
                    <a:pt x="287" y="137"/>
                    <a:pt x="299" y="125"/>
                  </a:cubicBezTo>
                  <a:cubicBezTo>
                    <a:pt x="299" y="179"/>
                    <a:pt x="299" y="179"/>
                    <a:pt x="299" y="179"/>
                  </a:cubicBezTo>
                  <a:cubicBezTo>
                    <a:pt x="276" y="204"/>
                    <a:pt x="261" y="238"/>
                    <a:pt x="259" y="283"/>
                  </a:cubicBezTo>
                  <a:cubicBezTo>
                    <a:pt x="259" y="287"/>
                    <a:pt x="259" y="292"/>
                    <a:pt x="260" y="297"/>
                  </a:cubicBezTo>
                  <a:cubicBezTo>
                    <a:pt x="263" y="349"/>
                    <a:pt x="260" y="334"/>
                    <a:pt x="248" y="307"/>
                  </a:cubicBezTo>
                  <a:cubicBezTo>
                    <a:pt x="232" y="274"/>
                    <a:pt x="214" y="281"/>
                    <a:pt x="206" y="317"/>
                  </a:cubicBezTo>
                  <a:cubicBezTo>
                    <a:pt x="195" y="365"/>
                    <a:pt x="214" y="428"/>
                    <a:pt x="252" y="435"/>
                  </a:cubicBezTo>
                  <a:cubicBezTo>
                    <a:pt x="264" y="463"/>
                    <a:pt x="280" y="488"/>
                    <a:pt x="299" y="508"/>
                  </a:cubicBezTo>
                  <a:cubicBezTo>
                    <a:pt x="299" y="633"/>
                    <a:pt x="299" y="633"/>
                    <a:pt x="299" y="633"/>
                  </a:cubicBezTo>
                  <a:cubicBezTo>
                    <a:pt x="292" y="641"/>
                    <a:pt x="281" y="649"/>
                    <a:pt x="268" y="656"/>
                  </a:cubicBezTo>
                  <a:cubicBezTo>
                    <a:pt x="232" y="675"/>
                    <a:pt x="212" y="679"/>
                    <a:pt x="192" y="690"/>
                  </a:cubicBezTo>
                  <a:cubicBezTo>
                    <a:pt x="192" y="178"/>
                    <a:pt x="192" y="178"/>
                    <a:pt x="192" y="178"/>
                  </a:cubicBezTo>
                  <a:close/>
                  <a:moveTo>
                    <a:pt x="299" y="869"/>
                  </a:moveTo>
                  <a:cubicBezTo>
                    <a:pt x="192" y="869"/>
                    <a:pt x="192" y="869"/>
                    <a:pt x="192" y="869"/>
                  </a:cubicBezTo>
                  <a:cubicBezTo>
                    <a:pt x="192" y="832"/>
                    <a:pt x="192" y="832"/>
                    <a:pt x="192" y="832"/>
                  </a:cubicBezTo>
                  <a:cubicBezTo>
                    <a:pt x="203" y="832"/>
                    <a:pt x="211" y="822"/>
                    <a:pt x="211" y="811"/>
                  </a:cubicBezTo>
                  <a:cubicBezTo>
                    <a:pt x="211" y="800"/>
                    <a:pt x="203" y="791"/>
                    <a:pt x="192" y="791"/>
                  </a:cubicBezTo>
                  <a:cubicBezTo>
                    <a:pt x="192" y="750"/>
                    <a:pt x="192" y="750"/>
                    <a:pt x="192" y="750"/>
                  </a:cubicBezTo>
                  <a:cubicBezTo>
                    <a:pt x="218" y="759"/>
                    <a:pt x="255" y="766"/>
                    <a:pt x="299" y="770"/>
                  </a:cubicBezTo>
                  <a:cubicBezTo>
                    <a:pt x="299" y="798"/>
                    <a:pt x="299" y="798"/>
                    <a:pt x="299" y="798"/>
                  </a:cubicBezTo>
                  <a:cubicBezTo>
                    <a:pt x="288" y="798"/>
                    <a:pt x="280" y="808"/>
                    <a:pt x="280" y="819"/>
                  </a:cubicBezTo>
                  <a:cubicBezTo>
                    <a:pt x="280" y="830"/>
                    <a:pt x="288" y="839"/>
                    <a:pt x="299" y="839"/>
                  </a:cubicBezTo>
                  <a:lnTo>
                    <a:pt x="299" y="869"/>
                  </a:lnTo>
                  <a:close/>
                  <a:moveTo>
                    <a:pt x="45" y="869"/>
                  </a:moveTo>
                  <a:cubicBezTo>
                    <a:pt x="30" y="843"/>
                    <a:pt x="20" y="816"/>
                    <a:pt x="19" y="791"/>
                  </a:cubicBezTo>
                  <a:cubicBezTo>
                    <a:pt x="18" y="754"/>
                    <a:pt x="30" y="728"/>
                    <a:pt x="50" y="708"/>
                  </a:cubicBezTo>
                  <a:cubicBezTo>
                    <a:pt x="0" y="602"/>
                    <a:pt x="137" y="626"/>
                    <a:pt x="111" y="568"/>
                  </a:cubicBezTo>
                  <a:cubicBezTo>
                    <a:pt x="48" y="432"/>
                    <a:pt x="198" y="458"/>
                    <a:pt x="157" y="393"/>
                  </a:cubicBezTo>
                  <a:cubicBezTo>
                    <a:pt x="109" y="320"/>
                    <a:pt x="176" y="284"/>
                    <a:pt x="184" y="226"/>
                  </a:cubicBezTo>
                  <a:cubicBezTo>
                    <a:pt x="186" y="209"/>
                    <a:pt x="188" y="193"/>
                    <a:pt x="192" y="178"/>
                  </a:cubicBezTo>
                  <a:cubicBezTo>
                    <a:pt x="192" y="690"/>
                    <a:pt x="192" y="690"/>
                    <a:pt x="192" y="690"/>
                  </a:cubicBezTo>
                  <a:cubicBezTo>
                    <a:pt x="182" y="696"/>
                    <a:pt x="171" y="705"/>
                    <a:pt x="158" y="719"/>
                  </a:cubicBezTo>
                  <a:cubicBezTo>
                    <a:pt x="155" y="731"/>
                    <a:pt x="168" y="741"/>
                    <a:pt x="192" y="750"/>
                  </a:cubicBezTo>
                  <a:cubicBezTo>
                    <a:pt x="192" y="791"/>
                    <a:pt x="192" y="791"/>
                    <a:pt x="192" y="791"/>
                  </a:cubicBezTo>
                  <a:cubicBezTo>
                    <a:pt x="181" y="791"/>
                    <a:pt x="173" y="800"/>
                    <a:pt x="173" y="811"/>
                  </a:cubicBezTo>
                  <a:cubicBezTo>
                    <a:pt x="173" y="822"/>
                    <a:pt x="181" y="832"/>
                    <a:pt x="192" y="832"/>
                  </a:cubicBezTo>
                  <a:cubicBezTo>
                    <a:pt x="192" y="869"/>
                    <a:pt x="192" y="869"/>
                    <a:pt x="192" y="869"/>
                  </a:cubicBezTo>
                  <a:lnTo>
                    <a:pt x="45" y="86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6"/>
            <p:cNvSpPr>
              <a:spLocks noEditPoints="1"/>
            </p:cNvSpPr>
            <p:nvPr/>
          </p:nvSpPr>
          <p:spPr bwMode="auto">
            <a:xfrm>
              <a:off x="3698876" y="4179888"/>
              <a:ext cx="571500" cy="166688"/>
            </a:xfrm>
            <a:custGeom>
              <a:avLst/>
              <a:gdLst>
                <a:gd name="T0" fmla="*/ 251 w 340"/>
                <a:gd name="T1" fmla="*/ 10 h 99"/>
                <a:gd name="T2" fmla="*/ 333 w 340"/>
                <a:gd name="T3" fmla="*/ 9 h 99"/>
                <a:gd name="T4" fmla="*/ 292 w 340"/>
                <a:gd name="T5" fmla="*/ 83 h 99"/>
                <a:gd name="T6" fmla="*/ 251 w 340"/>
                <a:gd name="T7" fmla="*/ 98 h 99"/>
                <a:gd name="T8" fmla="*/ 251 w 340"/>
                <a:gd name="T9" fmla="*/ 86 h 99"/>
                <a:gd name="T10" fmla="*/ 276 w 340"/>
                <a:gd name="T11" fmla="*/ 78 h 99"/>
                <a:gd name="T12" fmla="*/ 298 w 340"/>
                <a:gd name="T13" fmla="*/ 27 h 99"/>
                <a:gd name="T14" fmla="*/ 251 w 340"/>
                <a:gd name="T15" fmla="*/ 24 h 99"/>
                <a:gd name="T16" fmla="*/ 251 w 340"/>
                <a:gd name="T17" fmla="*/ 10 h 99"/>
                <a:gd name="T18" fmla="*/ 90 w 340"/>
                <a:gd name="T19" fmla="*/ 10 h 99"/>
                <a:gd name="T20" fmla="*/ 93 w 340"/>
                <a:gd name="T21" fmla="*/ 11 h 99"/>
                <a:gd name="T22" fmla="*/ 146 w 340"/>
                <a:gd name="T23" fmla="*/ 28 h 99"/>
                <a:gd name="T24" fmla="*/ 191 w 340"/>
                <a:gd name="T25" fmla="*/ 29 h 99"/>
                <a:gd name="T26" fmla="*/ 248 w 340"/>
                <a:gd name="T27" fmla="*/ 11 h 99"/>
                <a:gd name="T28" fmla="*/ 251 w 340"/>
                <a:gd name="T29" fmla="*/ 10 h 99"/>
                <a:gd name="T30" fmla="*/ 251 w 340"/>
                <a:gd name="T31" fmla="*/ 24 h 99"/>
                <a:gd name="T32" fmla="*/ 229 w 340"/>
                <a:gd name="T33" fmla="*/ 29 h 99"/>
                <a:gd name="T34" fmla="*/ 208 w 340"/>
                <a:gd name="T35" fmla="*/ 67 h 99"/>
                <a:gd name="T36" fmla="*/ 251 w 340"/>
                <a:gd name="T37" fmla="*/ 86 h 99"/>
                <a:gd name="T38" fmla="*/ 251 w 340"/>
                <a:gd name="T39" fmla="*/ 98 h 99"/>
                <a:gd name="T40" fmla="*/ 210 w 340"/>
                <a:gd name="T41" fmla="*/ 88 h 99"/>
                <a:gd name="T42" fmla="*/ 182 w 340"/>
                <a:gd name="T43" fmla="*/ 56 h 99"/>
                <a:gd name="T44" fmla="*/ 159 w 340"/>
                <a:gd name="T45" fmla="*/ 56 h 99"/>
                <a:gd name="T46" fmla="*/ 131 w 340"/>
                <a:gd name="T47" fmla="*/ 88 h 99"/>
                <a:gd name="T48" fmla="*/ 90 w 340"/>
                <a:gd name="T49" fmla="*/ 98 h 99"/>
                <a:gd name="T50" fmla="*/ 90 w 340"/>
                <a:gd name="T51" fmla="*/ 86 h 99"/>
                <a:gd name="T52" fmla="*/ 133 w 340"/>
                <a:gd name="T53" fmla="*/ 67 h 99"/>
                <a:gd name="T54" fmla="*/ 112 w 340"/>
                <a:gd name="T55" fmla="*/ 29 h 99"/>
                <a:gd name="T56" fmla="*/ 90 w 340"/>
                <a:gd name="T57" fmla="*/ 24 h 99"/>
                <a:gd name="T58" fmla="*/ 90 w 340"/>
                <a:gd name="T59" fmla="*/ 10 h 99"/>
                <a:gd name="T60" fmla="*/ 8 w 340"/>
                <a:gd name="T61" fmla="*/ 9 h 99"/>
                <a:gd name="T62" fmla="*/ 90 w 340"/>
                <a:gd name="T63" fmla="*/ 10 h 99"/>
                <a:gd name="T64" fmla="*/ 90 w 340"/>
                <a:gd name="T65" fmla="*/ 24 h 99"/>
                <a:gd name="T66" fmla="*/ 43 w 340"/>
                <a:gd name="T67" fmla="*/ 27 h 99"/>
                <a:gd name="T68" fmla="*/ 65 w 340"/>
                <a:gd name="T69" fmla="*/ 78 h 99"/>
                <a:gd name="T70" fmla="*/ 90 w 340"/>
                <a:gd name="T71" fmla="*/ 86 h 99"/>
                <a:gd name="T72" fmla="*/ 90 w 340"/>
                <a:gd name="T73" fmla="*/ 98 h 99"/>
                <a:gd name="T74" fmla="*/ 48 w 340"/>
                <a:gd name="T75" fmla="*/ 83 h 99"/>
                <a:gd name="T76" fmla="*/ 8 w 340"/>
                <a:gd name="T77" fmla="*/ 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40" h="99">
                  <a:moveTo>
                    <a:pt x="251" y="10"/>
                  </a:moveTo>
                  <a:cubicBezTo>
                    <a:pt x="278" y="4"/>
                    <a:pt x="318" y="0"/>
                    <a:pt x="333" y="9"/>
                  </a:cubicBezTo>
                  <a:cubicBezTo>
                    <a:pt x="340" y="14"/>
                    <a:pt x="328" y="57"/>
                    <a:pt x="292" y="83"/>
                  </a:cubicBezTo>
                  <a:cubicBezTo>
                    <a:pt x="279" y="92"/>
                    <a:pt x="265" y="97"/>
                    <a:pt x="251" y="98"/>
                  </a:cubicBezTo>
                  <a:cubicBezTo>
                    <a:pt x="251" y="86"/>
                    <a:pt x="251" y="86"/>
                    <a:pt x="251" y="86"/>
                  </a:cubicBezTo>
                  <a:cubicBezTo>
                    <a:pt x="259" y="85"/>
                    <a:pt x="267" y="83"/>
                    <a:pt x="276" y="78"/>
                  </a:cubicBezTo>
                  <a:cubicBezTo>
                    <a:pt x="300" y="63"/>
                    <a:pt x="306" y="33"/>
                    <a:pt x="298" y="27"/>
                  </a:cubicBezTo>
                  <a:cubicBezTo>
                    <a:pt x="291" y="22"/>
                    <a:pt x="272" y="21"/>
                    <a:pt x="251" y="24"/>
                  </a:cubicBezTo>
                  <a:lnTo>
                    <a:pt x="251" y="10"/>
                  </a:lnTo>
                  <a:close/>
                  <a:moveTo>
                    <a:pt x="90" y="10"/>
                  </a:moveTo>
                  <a:cubicBezTo>
                    <a:pt x="91" y="10"/>
                    <a:pt x="92" y="10"/>
                    <a:pt x="93" y="11"/>
                  </a:cubicBezTo>
                  <a:cubicBezTo>
                    <a:pt x="112" y="15"/>
                    <a:pt x="129" y="23"/>
                    <a:pt x="146" y="28"/>
                  </a:cubicBezTo>
                  <a:cubicBezTo>
                    <a:pt x="161" y="32"/>
                    <a:pt x="176" y="33"/>
                    <a:pt x="191" y="29"/>
                  </a:cubicBezTo>
                  <a:cubicBezTo>
                    <a:pt x="209" y="25"/>
                    <a:pt x="227" y="16"/>
                    <a:pt x="248" y="11"/>
                  </a:cubicBezTo>
                  <a:cubicBezTo>
                    <a:pt x="249" y="10"/>
                    <a:pt x="250" y="10"/>
                    <a:pt x="251" y="10"/>
                  </a:cubicBezTo>
                  <a:cubicBezTo>
                    <a:pt x="251" y="24"/>
                    <a:pt x="251" y="24"/>
                    <a:pt x="251" y="24"/>
                  </a:cubicBezTo>
                  <a:cubicBezTo>
                    <a:pt x="244" y="25"/>
                    <a:pt x="236" y="27"/>
                    <a:pt x="229" y="29"/>
                  </a:cubicBezTo>
                  <a:cubicBezTo>
                    <a:pt x="201" y="37"/>
                    <a:pt x="193" y="51"/>
                    <a:pt x="208" y="67"/>
                  </a:cubicBezTo>
                  <a:cubicBezTo>
                    <a:pt x="218" y="78"/>
                    <a:pt x="234" y="86"/>
                    <a:pt x="251" y="86"/>
                  </a:cubicBezTo>
                  <a:cubicBezTo>
                    <a:pt x="251" y="98"/>
                    <a:pt x="251" y="98"/>
                    <a:pt x="251" y="98"/>
                  </a:cubicBezTo>
                  <a:cubicBezTo>
                    <a:pt x="236" y="99"/>
                    <a:pt x="222" y="95"/>
                    <a:pt x="210" y="88"/>
                  </a:cubicBezTo>
                  <a:cubicBezTo>
                    <a:pt x="197" y="80"/>
                    <a:pt x="189" y="65"/>
                    <a:pt x="182" y="56"/>
                  </a:cubicBezTo>
                  <a:cubicBezTo>
                    <a:pt x="175" y="46"/>
                    <a:pt x="166" y="46"/>
                    <a:pt x="159" y="56"/>
                  </a:cubicBezTo>
                  <a:cubicBezTo>
                    <a:pt x="152" y="65"/>
                    <a:pt x="144" y="80"/>
                    <a:pt x="131" y="88"/>
                  </a:cubicBezTo>
                  <a:cubicBezTo>
                    <a:pt x="119" y="95"/>
                    <a:pt x="105" y="99"/>
                    <a:pt x="90" y="98"/>
                  </a:cubicBezTo>
                  <a:cubicBezTo>
                    <a:pt x="90" y="86"/>
                    <a:pt x="90" y="86"/>
                    <a:pt x="90" y="86"/>
                  </a:cubicBezTo>
                  <a:cubicBezTo>
                    <a:pt x="107" y="86"/>
                    <a:pt x="123" y="78"/>
                    <a:pt x="133" y="67"/>
                  </a:cubicBezTo>
                  <a:cubicBezTo>
                    <a:pt x="148" y="51"/>
                    <a:pt x="140" y="37"/>
                    <a:pt x="112" y="29"/>
                  </a:cubicBezTo>
                  <a:cubicBezTo>
                    <a:pt x="104" y="27"/>
                    <a:pt x="97" y="25"/>
                    <a:pt x="90" y="24"/>
                  </a:cubicBezTo>
                  <a:lnTo>
                    <a:pt x="90" y="10"/>
                  </a:lnTo>
                  <a:close/>
                  <a:moveTo>
                    <a:pt x="8" y="9"/>
                  </a:moveTo>
                  <a:cubicBezTo>
                    <a:pt x="22" y="0"/>
                    <a:pt x="63" y="4"/>
                    <a:pt x="90" y="10"/>
                  </a:cubicBezTo>
                  <a:cubicBezTo>
                    <a:pt x="90" y="24"/>
                    <a:pt x="90" y="24"/>
                    <a:pt x="90" y="24"/>
                  </a:cubicBezTo>
                  <a:cubicBezTo>
                    <a:pt x="69" y="21"/>
                    <a:pt x="50" y="22"/>
                    <a:pt x="43" y="27"/>
                  </a:cubicBezTo>
                  <a:cubicBezTo>
                    <a:pt x="35" y="33"/>
                    <a:pt x="41" y="63"/>
                    <a:pt x="65" y="78"/>
                  </a:cubicBezTo>
                  <a:cubicBezTo>
                    <a:pt x="73" y="83"/>
                    <a:pt x="82" y="85"/>
                    <a:pt x="90" y="86"/>
                  </a:cubicBezTo>
                  <a:cubicBezTo>
                    <a:pt x="90" y="98"/>
                    <a:pt x="90" y="98"/>
                    <a:pt x="90" y="98"/>
                  </a:cubicBezTo>
                  <a:cubicBezTo>
                    <a:pt x="76" y="97"/>
                    <a:pt x="61" y="92"/>
                    <a:pt x="48" y="83"/>
                  </a:cubicBezTo>
                  <a:cubicBezTo>
                    <a:pt x="12" y="57"/>
                    <a:pt x="0" y="14"/>
                    <a:pt x="8"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68" name="object52"/>
          <p:cNvGrpSpPr/>
          <p:nvPr/>
        </p:nvGrpSpPr>
        <p:grpSpPr>
          <a:xfrm>
            <a:off x="2852589" y="2349503"/>
            <a:ext cx="1703116" cy="2141291"/>
            <a:chOff x="2852589" y="1381993"/>
            <a:chExt cx="1703116" cy="2141291"/>
          </a:xfrm>
        </p:grpSpPr>
        <p:sp>
          <p:nvSpPr>
            <p:cNvPr id="69" name="Freeform 7"/>
            <p:cNvSpPr>
              <a:spLocks/>
            </p:cNvSpPr>
            <p:nvPr/>
          </p:nvSpPr>
          <p:spPr bwMode="auto">
            <a:xfrm rot="20497795">
              <a:off x="2852589" y="1381993"/>
              <a:ext cx="1703116" cy="1703116"/>
            </a:xfrm>
            <a:custGeom>
              <a:avLst/>
              <a:gdLst>
                <a:gd name="T0" fmla="*/ 743 w 841"/>
                <a:gd name="T1" fmla="*/ 112 h 841"/>
                <a:gd name="T2" fmla="*/ 241 w 841"/>
                <a:gd name="T3" fmla="*/ 12 h 841"/>
                <a:gd name="T4" fmla="*/ 112 w 841"/>
                <a:gd name="T5" fmla="*/ 98 h 841"/>
                <a:gd name="T6" fmla="*/ 12 w 841"/>
                <a:gd name="T7" fmla="*/ 600 h 841"/>
                <a:gd name="T8" fmla="*/ 98 w 841"/>
                <a:gd name="T9" fmla="*/ 729 h 841"/>
                <a:gd name="T10" fmla="*/ 600 w 841"/>
                <a:gd name="T11" fmla="*/ 829 h 841"/>
                <a:gd name="T12" fmla="*/ 729 w 841"/>
                <a:gd name="T13" fmla="*/ 743 h 841"/>
                <a:gd name="T14" fmla="*/ 829 w 841"/>
                <a:gd name="T15" fmla="*/ 241 h 841"/>
                <a:gd name="T16" fmla="*/ 743 w 841"/>
                <a:gd name="T17" fmla="*/ 112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1" h="841">
                  <a:moveTo>
                    <a:pt x="743" y="112"/>
                  </a:moveTo>
                  <a:cubicBezTo>
                    <a:pt x="241" y="12"/>
                    <a:pt x="241" y="12"/>
                    <a:pt x="241" y="12"/>
                  </a:cubicBezTo>
                  <a:cubicBezTo>
                    <a:pt x="182" y="0"/>
                    <a:pt x="124" y="39"/>
                    <a:pt x="112" y="98"/>
                  </a:cubicBezTo>
                  <a:cubicBezTo>
                    <a:pt x="12" y="600"/>
                    <a:pt x="12" y="600"/>
                    <a:pt x="12" y="600"/>
                  </a:cubicBezTo>
                  <a:cubicBezTo>
                    <a:pt x="0" y="659"/>
                    <a:pt x="39" y="717"/>
                    <a:pt x="98" y="729"/>
                  </a:cubicBezTo>
                  <a:cubicBezTo>
                    <a:pt x="469" y="803"/>
                    <a:pt x="174" y="744"/>
                    <a:pt x="600" y="829"/>
                  </a:cubicBezTo>
                  <a:cubicBezTo>
                    <a:pt x="659" y="841"/>
                    <a:pt x="717" y="802"/>
                    <a:pt x="729" y="743"/>
                  </a:cubicBezTo>
                  <a:cubicBezTo>
                    <a:pt x="829" y="241"/>
                    <a:pt x="829" y="241"/>
                    <a:pt x="829" y="241"/>
                  </a:cubicBezTo>
                  <a:cubicBezTo>
                    <a:pt x="841" y="182"/>
                    <a:pt x="802" y="124"/>
                    <a:pt x="743" y="112"/>
                  </a:cubicBez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8"/>
            <p:cNvSpPr>
              <a:spLocks/>
            </p:cNvSpPr>
            <p:nvPr/>
          </p:nvSpPr>
          <p:spPr bwMode="auto">
            <a:xfrm rot="20497795">
              <a:off x="3951058" y="2902129"/>
              <a:ext cx="456775" cy="621155"/>
            </a:xfrm>
            <a:custGeom>
              <a:avLst/>
              <a:gdLst>
                <a:gd name="T0" fmla="*/ 53 w 161"/>
                <a:gd name="T1" fmla="*/ 0 h 253"/>
                <a:gd name="T2" fmla="*/ 0 w 161"/>
                <a:gd name="T3" fmla="*/ 253 h 253"/>
                <a:gd name="T4" fmla="*/ 161 w 161"/>
                <a:gd name="T5" fmla="*/ 0 h 253"/>
                <a:gd name="T6" fmla="*/ 53 w 161"/>
                <a:gd name="T7" fmla="*/ 0 h 253"/>
              </a:gdLst>
              <a:ahLst/>
              <a:cxnLst>
                <a:cxn ang="0">
                  <a:pos x="T0" y="T1"/>
                </a:cxn>
                <a:cxn ang="0">
                  <a:pos x="T2" y="T3"/>
                </a:cxn>
                <a:cxn ang="0">
                  <a:pos x="T4" y="T5"/>
                </a:cxn>
                <a:cxn ang="0">
                  <a:pos x="T6" y="T7"/>
                </a:cxn>
              </a:cxnLst>
              <a:rect l="0" t="0" r="r" b="b"/>
              <a:pathLst>
                <a:path w="161" h="253">
                  <a:moveTo>
                    <a:pt x="53" y="0"/>
                  </a:moveTo>
                  <a:cubicBezTo>
                    <a:pt x="55" y="82"/>
                    <a:pt x="39" y="175"/>
                    <a:pt x="0" y="253"/>
                  </a:cubicBezTo>
                  <a:cubicBezTo>
                    <a:pt x="81" y="166"/>
                    <a:pt x="132" y="90"/>
                    <a:pt x="161" y="0"/>
                  </a:cubicBezTo>
                  <a:lnTo>
                    <a:pt x="53" y="0"/>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1" name="object31"/>
          <p:cNvGrpSpPr/>
          <p:nvPr/>
        </p:nvGrpSpPr>
        <p:grpSpPr>
          <a:xfrm rot="1154425" flipH="1">
            <a:off x="4515942" y="2414045"/>
            <a:ext cx="1604962" cy="2136019"/>
            <a:chOff x="4414838" y="1981200"/>
            <a:chExt cx="1346200" cy="1791637"/>
          </a:xfrm>
          <a:solidFill>
            <a:schemeClr val="accent3"/>
          </a:solidFill>
        </p:grpSpPr>
        <p:sp>
          <p:nvSpPr>
            <p:cNvPr id="72" name="Oval 9"/>
            <p:cNvSpPr>
              <a:spLocks noChangeArrowheads="1"/>
            </p:cNvSpPr>
            <p:nvPr/>
          </p:nvSpPr>
          <p:spPr bwMode="auto">
            <a:xfrm>
              <a:off x="4414838" y="1981200"/>
              <a:ext cx="1346200" cy="134461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10"/>
            <p:cNvSpPr>
              <a:spLocks/>
            </p:cNvSpPr>
            <p:nvPr/>
          </p:nvSpPr>
          <p:spPr bwMode="auto">
            <a:xfrm>
              <a:off x="4861490" y="3289300"/>
              <a:ext cx="337575" cy="483537"/>
            </a:xfrm>
            <a:custGeom>
              <a:avLst/>
              <a:gdLst>
                <a:gd name="T0" fmla="*/ 53 w 161"/>
                <a:gd name="T1" fmla="*/ 0 h 252"/>
                <a:gd name="T2" fmla="*/ 0 w 161"/>
                <a:gd name="T3" fmla="*/ 252 h 252"/>
                <a:gd name="T4" fmla="*/ 161 w 161"/>
                <a:gd name="T5" fmla="*/ 0 h 252"/>
                <a:gd name="T6" fmla="*/ 53 w 161"/>
                <a:gd name="T7" fmla="*/ 0 h 252"/>
              </a:gdLst>
              <a:ahLst/>
              <a:cxnLst>
                <a:cxn ang="0">
                  <a:pos x="T0" y="T1"/>
                </a:cxn>
                <a:cxn ang="0">
                  <a:pos x="T2" y="T3"/>
                </a:cxn>
                <a:cxn ang="0">
                  <a:pos x="T4" y="T5"/>
                </a:cxn>
                <a:cxn ang="0">
                  <a:pos x="T6" y="T7"/>
                </a:cxn>
              </a:cxnLst>
              <a:rect l="0" t="0" r="r" b="b"/>
              <a:pathLst>
                <a:path w="161" h="252">
                  <a:moveTo>
                    <a:pt x="53" y="0"/>
                  </a:moveTo>
                  <a:cubicBezTo>
                    <a:pt x="55" y="82"/>
                    <a:pt x="38" y="174"/>
                    <a:pt x="0" y="252"/>
                  </a:cubicBezTo>
                  <a:cubicBezTo>
                    <a:pt x="81" y="165"/>
                    <a:pt x="132" y="90"/>
                    <a:pt x="161" y="0"/>
                  </a:cubicBezTo>
                  <a:lnTo>
                    <a:pt x="5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74" name="object 51"/>
          <p:cNvGrpSpPr/>
          <p:nvPr/>
        </p:nvGrpSpPr>
        <p:grpSpPr>
          <a:xfrm>
            <a:off x="4416426" y="4606058"/>
            <a:ext cx="1333500" cy="1517650"/>
            <a:chOff x="4416426" y="3638550"/>
            <a:chExt cx="1333500" cy="1517650"/>
          </a:xfrm>
        </p:grpSpPr>
        <p:grpSp>
          <p:nvGrpSpPr>
            <p:cNvPr id="75" name="مجموعة 26"/>
            <p:cNvGrpSpPr/>
            <p:nvPr/>
          </p:nvGrpSpPr>
          <p:grpSpPr>
            <a:xfrm>
              <a:off x="4416426" y="3638550"/>
              <a:ext cx="1333500" cy="1517650"/>
              <a:chOff x="4416426" y="3638550"/>
              <a:chExt cx="1333500" cy="1517650"/>
            </a:xfrm>
            <a:solidFill>
              <a:schemeClr val="accent3"/>
            </a:solidFill>
          </p:grpSpPr>
          <p:sp>
            <p:nvSpPr>
              <p:cNvPr id="77" name="Freeform 11"/>
              <p:cNvSpPr>
                <a:spLocks/>
              </p:cNvSpPr>
              <p:nvPr/>
            </p:nvSpPr>
            <p:spPr bwMode="auto">
              <a:xfrm>
                <a:off x="4416426" y="3638550"/>
                <a:ext cx="1333500" cy="1517650"/>
              </a:xfrm>
              <a:custGeom>
                <a:avLst/>
                <a:gdLst>
                  <a:gd name="T0" fmla="*/ 550 w 793"/>
                  <a:gd name="T1" fmla="*/ 630 h 902"/>
                  <a:gd name="T2" fmla="*/ 511 w 793"/>
                  <a:gd name="T3" fmla="*/ 596 h 902"/>
                  <a:gd name="T4" fmla="*/ 567 w 793"/>
                  <a:gd name="T5" fmla="*/ 656 h 902"/>
                  <a:gd name="T6" fmla="*/ 790 w 793"/>
                  <a:gd name="T7" fmla="*/ 824 h 902"/>
                  <a:gd name="T8" fmla="*/ 763 w 793"/>
                  <a:gd name="T9" fmla="*/ 902 h 902"/>
                  <a:gd name="T10" fmla="*/ 30 w 793"/>
                  <a:gd name="T11" fmla="*/ 902 h 902"/>
                  <a:gd name="T12" fmla="*/ 3 w 793"/>
                  <a:gd name="T13" fmla="*/ 824 h 902"/>
                  <a:gd name="T14" fmla="*/ 226 w 793"/>
                  <a:gd name="T15" fmla="*/ 656 h 902"/>
                  <a:gd name="T16" fmla="*/ 283 w 793"/>
                  <a:gd name="T17" fmla="*/ 591 h 902"/>
                  <a:gd name="T18" fmla="*/ 238 w 793"/>
                  <a:gd name="T19" fmla="*/ 627 h 902"/>
                  <a:gd name="T20" fmla="*/ 140 w 793"/>
                  <a:gd name="T21" fmla="*/ 357 h 902"/>
                  <a:gd name="T22" fmla="*/ 503 w 793"/>
                  <a:gd name="T23" fmla="*/ 95 h 902"/>
                  <a:gd name="T24" fmla="*/ 550 w 793"/>
                  <a:gd name="T25" fmla="*/ 630 h 9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93" h="902">
                    <a:moveTo>
                      <a:pt x="550" y="630"/>
                    </a:moveTo>
                    <a:cubicBezTo>
                      <a:pt x="537" y="617"/>
                      <a:pt x="524" y="606"/>
                      <a:pt x="511" y="596"/>
                    </a:cubicBezTo>
                    <a:cubicBezTo>
                      <a:pt x="518" y="622"/>
                      <a:pt x="534" y="643"/>
                      <a:pt x="567" y="656"/>
                    </a:cubicBezTo>
                    <a:cubicBezTo>
                      <a:pt x="661" y="696"/>
                      <a:pt x="793" y="706"/>
                      <a:pt x="790" y="824"/>
                    </a:cubicBezTo>
                    <a:cubicBezTo>
                      <a:pt x="789" y="849"/>
                      <a:pt x="779" y="876"/>
                      <a:pt x="763" y="902"/>
                    </a:cubicBezTo>
                    <a:cubicBezTo>
                      <a:pt x="30" y="902"/>
                      <a:pt x="30" y="902"/>
                      <a:pt x="30" y="902"/>
                    </a:cubicBezTo>
                    <a:cubicBezTo>
                      <a:pt x="14" y="876"/>
                      <a:pt x="4" y="849"/>
                      <a:pt x="3" y="824"/>
                    </a:cubicBezTo>
                    <a:cubicBezTo>
                      <a:pt x="0" y="706"/>
                      <a:pt x="132" y="696"/>
                      <a:pt x="226" y="656"/>
                    </a:cubicBezTo>
                    <a:cubicBezTo>
                      <a:pt x="261" y="642"/>
                      <a:pt x="277" y="619"/>
                      <a:pt x="283" y="591"/>
                    </a:cubicBezTo>
                    <a:cubicBezTo>
                      <a:pt x="268" y="601"/>
                      <a:pt x="253" y="613"/>
                      <a:pt x="238" y="627"/>
                    </a:cubicBezTo>
                    <a:cubicBezTo>
                      <a:pt x="177" y="550"/>
                      <a:pt x="141" y="487"/>
                      <a:pt x="140" y="357"/>
                    </a:cubicBezTo>
                    <a:cubicBezTo>
                      <a:pt x="137" y="74"/>
                      <a:pt x="400" y="0"/>
                      <a:pt x="503" y="95"/>
                    </a:cubicBezTo>
                    <a:cubicBezTo>
                      <a:pt x="736" y="95"/>
                      <a:pt x="676" y="514"/>
                      <a:pt x="550" y="63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12"/>
              <p:cNvSpPr>
                <a:spLocks/>
              </p:cNvSpPr>
              <p:nvPr/>
            </p:nvSpPr>
            <p:spPr bwMode="auto">
              <a:xfrm>
                <a:off x="4781551" y="4060825"/>
                <a:ext cx="612775" cy="574675"/>
              </a:xfrm>
              <a:custGeom>
                <a:avLst/>
                <a:gdLst>
                  <a:gd name="T0" fmla="*/ 364 w 364"/>
                  <a:gd name="T1" fmla="*/ 204 h 341"/>
                  <a:gd name="T2" fmla="*/ 340 w 364"/>
                  <a:gd name="T3" fmla="*/ 217 h 341"/>
                  <a:gd name="T4" fmla="*/ 180 w 364"/>
                  <a:gd name="T5" fmla="*/ 341 h 341"/>
                  <a:gd name="T6" fmla="*/ 20 w 364"/>
                  <a:gd name="T7" fmla="*/ 217 h 341"/>
                  <a:gd name="T8" fmla="*/ 0 w 364"/>
                  <a:gd name="T9" fmla="*/ 208 h 341"/>
                  <a:gd name="T10" fmla="*/ 226 w 364"/>
                  <a:gd name="T11" fmla="*/ 0 h 341"/>
                  <a:gd name="T12" fmla="*/ 57 w 364"/>
                  <a:gd name="T13" fmla="*/ 194 h 341"/>
                  <a:gd name="T14" fmla="*/ 300 w 364"/>
                  <a:gd name="T15" fmla="*/ 42 h 341"/>
                  <a:gd name="T16" fmla="*/ 364 w 364"/>
                  <a:gd name="T17" fmla="*/ 204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4" h="341">
                    <a:moveTo>
                      <a:pt x="364" y="204"/>
                    </a:moveTo>
                    <a:cubicBezTo>
                      <a:pt x="357" y="211"/>
                      <a:pt x="349" y="216"/>
                      <a:pt x="340" y="217"/>
                    </a:cubicBezTo>
                    <a:cubicBezTo>
                      <a:pt x="310" y="288"/>
                      <a:pt x="255" y="341"/>
                      <a:pt x="180" y="341"/>
                    </a:cubicBezTo>
                    <a:cubicBezTo>
                      <a:pt x="104" y="341"/>
                      <a:pt x="49" y="288"/>
                      <a:pt x="20" y="217"/>
                    </a:cubicBezTo>
                    <a:cubicBezTo>
                      <a:pt x="12" y="216"/>
                      <a:pt x="6" y="213"/>
                      <a:pt x="0" y="208"/>
                    </a:cubicBezTo>
                    <a:cubicBezTo>
                      <a:pt x="56" y="174"/>
                      <a:pt x="105" y="108"/>
                      <a:pt x="226" y="0"/>
                    </a:cubicBezTo>
                    <a:cubicBezTo>
                      <a:pt x="208" y="32"/>
                      <a:pt x="174" y="90"/>
                      <a:pt x="57" y="194"/>
                    </a:cubicBezTo>
                    <a:cubicBezTo>
                      <a:pt x="120" y="204"/>
                      <a:pt x="237" y="125"/>
                      <a:pt x="300" y="42"/>
                    </a:cubicBezTo>
                    <a:cubicBezTo>
                      <a:pt x="315" y="101"/>
                      <a:pt x="336" y="166"/>
                      <a:pt x="364" y="204"/>
                    </a:cubicBezTo>
                    <a:close/>
                  </a:path>
                </a:pathLst>
              </a:custGeom>
              <a:solidFill>
                <a:schemeClr val="tx1">
                  <a:lumMod val="90000"/>
                  <a:lumOff val="1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6" name="Freeform 13"/>
            <p:cNvSpPr>
              <a:spLocks/>
            </p:cNvSpPr>
            <p:nvPr/>
          </p:nvSpPr>
          <p:spPr bwMode="auto">
            <a:xfrm>
              <a:off x="4591051" y="4638675"/>
              <a:ext cx="993775" cy="511175"/>
            </a:xfrm>
            <a:custGeom>
              <a:avLst/>
              <a:gdLst>
                <a:gd name="T0" fmla="*/ 0 w 591"/>
                <a:gd name="T1" fmla="*/ 135 h 304"/>
                <a:gd name="T2" fmla="*/ 142 w 591"/>
                <a:gd name="T3" fmla="*/ 85 h 304"/>
                <a:gd name="T4" fmla="*/ 206 w 591"/>
                <a:gd name="T5" fmla="*/ 0 h 304"/>
                <a:gd name="T6" fmla="*/ 293 w 591"/>
                <a:gd name="T7" fmla="*/ 23 h 304"/>
                <a:gd name="T8" fmla="*/ 378 w 591"/>
                <a:gd name="T9" fmla="*/ 0 h 304"/>
                <a:gd name="T10" fmla="*/ 437 w 591"/>
                <a:gd name="T11" fmla="*/ 85 h 304"/>
                <a:gd name="T12" fmla="*/ 591 w 591"/>
                <a:gd name="T13" fmla="*/ 138 h 304"/>
                <a:gd name="T14" fmla="*/ 0 w 591"/>
                <a:gd name="T15" fmla="*/ 135 h 30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1" h="304">
                  <a:moveTo>
                    <a:pt x="0" y="135"/>
                  </a:moveTo>
                  <a:cubicBezTo>
                    <a:pt x="39" y="116"/>
                    <a:pt x="93" y="103"/>
                    <a:pt x="142" y="85"/>
                  </a:cubicBezTo>
                  <a:cubicBezTo>
                    <a:pt x="176" y="72"/>
                    <a:pt x="196" y="39"/>
                    <a:pt x="206" y="0"/>
                  </a:cubicBezTo>
                  <a:cubicBezTo>
                    <a:pt x="232" y="15"/>
                    <a:pt x="260" y="23"/>
                    <a:pt x="293" y="23"/>
                  </a:cubicBezTo>
                  <a:cubicBezTo>
                    <a:pt x="324" y="23"/>
                    <a:pt x="353" y="15"/>
                    <a:pt x="378" y="0"/>
                  </a:cubicBezTo>
                  <a:cubicBezTo>
                    <a:pt x="388" y="38"/>
                    <a:pt x="406" y="71"/>
                    <a:pt x="437" y="85"/>
                  </a:cubicBezTo>
                  <a:cubicBezTo>
                    <a:pt x="480" y="103"/>
                    <a:pt x="544" y="116"/>
                    <a:pt x="591" y="138"/>
                  </a:cubicBezTo>
                  <a:cubicBezTo>
                    <a:pt x="415" y="304"/>
                    <a:pt x="142" y="297"/>
                    <a:pt x="0" y="135"/>
                  </a:cubicBezTo>
                  <a:close/>
                </a:path>
              </a:pathLst>
            </a:custGeom>
            <a:solidFill>
              <a:schemeClr val="tx1">
                <a:lumMod val="90000"/>
                <a:lumOff val="10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9" name="Freeform 16"/>
          <p:cNvSpPr>
            <a:spLocks noEditPoints="1"/>
          </p:cNvSpPr>
          <p:nvPr/>
        </p:nvSpPr>
        <p:spPr bwMode="auto">
          <a:xfrm>
            <a:off x="2238380" y="4587008"/>
            <a:ext cx="1331913" cy="1536700"/>
          </a:xfrm>
          <a:custGeom>
            <a:avLst/>
            <a:gdLst>
              <a:gd name="T0" fmla="*/ 396 w 792"/>
              <a:gd name="T1" fmla="*/ 85 h 914"/>
              <a:gd name="T2" fmla="*/ 395 w 792"/>
              <a:gd name="T3" fmla="*/ 10 h 914"/>
              <a:gd name="T4" fmla="*/ 547 w 792"/>
              <a:gd name="T5" fmla="*/ 166 h 914"/>
              <a:gd name="T6" fmla="*/ 615 w 792"/>
              <a:gd name="T7" fmla="*/ 329 h 914"/>
              <a:gd name="T8" fmla="*/ 626 w 792"/>
              <a:gd name="T9" fmla="*/ 424 h 914"/>
              <a:gd name="T10" fmla="*/ 573 w 792"/>
              <a:gd name="T11" fmla="*/ 499 h 914"/>
              <a:gd name="T12" fmla="*/ 567 w 792"/>
              <a:gd name="T13" fmla="*/ 668 h 914"/>
              <a:gd name="T14" fmla="*/ 763 w 792"/>
              <a:gd name="T15" fmla="*/ 914 h 914"/>
              <a:gd name="T16" fmla="*/ 395 w 792"/>
              <a:gd name="T17" fmla="*/ 847 h 914"/>
              <a:gd name="T18" fmla="*/ 453 w 792"/>
              <a:gd name="T19" fmla="*/ 775 h 914"/>
              <a:gd name="T20" fmla="*/ 574 w 792"/>
              <a:gd name="T21" fmla="*/ 699 h 914"/>
              <a:gd name="T22" fmla="*/ 399 w 792"/>
              <a:gd name="T23" fmla="*/ 820 h 914"/>
              <a:gd name="T24" fmla="*/ 395 w 792"/>
              <a:gd name="T25" fmla="*/ 786 h 914"/>
              <a:gd name="T26" fmla="*/ 518 w 792"/>
              <a:gd name="T27" fmla="*/ 665 h 914"/>
              <a:gd name="T28" fmla="*/ 396 w 792"/>
              <a:gd name="T29" fmla="*/ 629 h 914"/>
              <a:gd name="T30" fmla="*/ 395 w 792"/>
              <a:gd name="T31" fmla="*/ 604 h 914"/>
              <a:gd name="T32" fmla="*/ 556 w 792"/>
              <a:gd name="T33" fmla="*/ 480 h 914"/>
              <a:gd name="T34" fmla="*/ 595 w 792"/>
              <a:gd name="T35" fmla="*/ 343 h 914"/>
              <a:gd name="T36" fmla="*/ 531 w 792"/>
              <a:gd name="T37" fmla="*/ 440 h 914"/>
              <a:gd name="T38" fmla="*/ 550 w 792"/>
              <a:gd name="T39" fmla="*/ 336 h 914"/>
              <a:gd name="T40" fmla="*/ 529 w 792"/>
              <a:gd name="T41" fmla="*/ 238 h 914"/>
              <a:gd name="T42" fmla="*/ 475 w 792"/>
              <a:gd name="T43" fmla="*/ 217 h 914"/>
              <a:gd name="T44" fmla="*/ 395 w 792"/>
              <a:gd name="T45" fmla="*/ 82 h 914"/>
              <a:gd name="T46" fmla="*/ 3 w 792"/>
              <a:gd name="T47" fmla="*/ 836 h 914"/>
              <a:gd name="T48" fmla="*/ 285 w 792"/>
              <a:gd name="T49" fmla="*/ 588 h 914"/>
              <a:gd name="T50" fmla="*/ 188 w 792"/>
              <a:gd name="T51" fmla="*/ 475 h 914"/>
              <a:gd name="T52" fmla="*/ 165 w 792"/>
              <a:gd name="T53" fmla="*/ 367 h 914"/>
              <a:gd name="T54" fmla="*/ 176 w 792"/>
              <a:gd name="T55" fmla="*/ 318 h 914"/>
              <a:gd name="T56" fmla="*/ 246 w 792"/>
              <a:gd name="T57" fmla="*/ 69 h 914"/>
              <a:gd name="T58" fmla="*/ 263 w 792"/>
              <a:gd name="T59" fmla="*/ 53 h 914"/>
              <a:gd name="T60" fmla="*/ 395 w 792"/>
              <a:gd name="T61" fmla="*/ 243 h 914"/>
              <a:gd name="T62" fmla="*/ 264 w 792"/>
              <a:gd name="T63" fmla="*/ 238 h 914"/>
              <a:gd name="T64" fmla="*/ 244 w 792"/>
              <a:gd name="T65" fmla="*/ 342 h 914"/>
              <a:gd name="T66" fmla="*/ 236 w 792"/>
              <a:gd name="T67" fmla="*/ 420 h 914"/>
              <a:gd name="T68" fmla="*/ 195 w 792"/>
              <a:gd name="T69" fmla="*/ 344 h 914"/>
              <a:gd name="T70" fmla="*/ 395 w 792"/>
              <a:gd name="T71" fmla="*/ 604 h 914"/>
              <a:gd name="T72" fmla="*/ 311 w 792"/>
              <a:gd name="T73" fmla="*/ 606 h 914"/>
              <a:gd name="T74" fmla="*/ 395 w 792"/>
              <a:gd name="T75" fmla="*/ 786 h 914"/>
              <a:gd name="T76" fmla="*/ 268 w 792"/>
              <a:gd name="T77" fmla="*/ 674 h 914"/>
              <a:gd name="T78" fmla="*/ 215 w 792"/>
              <a:gd name="T79" fmla="*/ 696 h 914"/>
              <a:gd name="T80" fmla="*/ 340 w 792"/>
              <a:gd name="T81" fmla="*/ 783 h 914"/>
              <a:gd name="T82" fmla="*/ 395 w 792"/>
              <a:gd name="T83" fmla="*/ 914 h 914"/>
              <a:gd name="T84" fmla="*/ 395 w 792"/>
              <a:gd name="T85" fmla="*/ 50 h 914"/>
              <a:gd name="T86" fmla="*/ 360 w 792"/>
              <a:gd name="T87" fmla="*/ 1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2" h="914">
                <a:moveTo>
                  <a:pt x="395" y="82"/>
                </a:moveTo>
                <a:cubicBezTo>
                  <a:pt x="395" y="83"/>
                  <a:pt x="395" y="84"/>
                  <a:pt x="396" y="85"/>
                </a:cubicBezTo>
                <a:cubicBezTo>
                  <a:pt x="402" y="73"/>
                  <a:pt x="401" y="61"/>
                  <a:pt x="395" y="50"/>
                </a:cubicBezTo>
                <a:cubicBezTo>
                  <a:pt x="395" y="10"/>
                  <a:pt x="395" y="10"/>
                  <a:pt x="395" y="10"/>
                </a:cubicBezTo>
                <a:cubicBezTo>
                  <a:pt x="483" y="0"/>
                  <a:pt x="549" y="69"/>
                  <a:pt x="521" y="140"/>
                </a:cubicBezTo>
                <a:cubicBezTo>
                  <a:pt x="531" y="148"/>
                  <a:pt x="540" y="157"/>
                  <a:pt x="547" y="166"/>
                </a:cubicBezTo>
                <a:cubicBezTo>
                  <a:pt x="582" y="207"/>
                  <a:pt x="608" y="265"/>
                  <a:pt x="615" y="329"/>
                </a:cubicBezTo>
                <a:cubicBezTo>
                  <a:pt x="615" y="329"/>
                  <a:pt x="615" y="329"/>
                  <a:pt x="615" y="329"/>
                </a:cubicBezTo>
                <a:cubicBezTo>
                  <a:pt x="621" y="340"/>
                  <a:pt x="625" y="353"/>
                  <a:pt x="627" y="367"/>
                </a:cubicBezTo>
                <a:cubicBezTo>
                  <a:pt x="630" y="385"/>
                  <a:pt x="630" y="406"/>
                  <a:pt x="626" y="424"/>
                </a:cubicBezTo>
                <a:cubicBezTo>
                  <a:pt x="622" y="444"/>
                  <a:pt x="615" y="462"/>
                  <a:pt x="604" y="475"/>
                </a:cubicBezTo>
                <a:cubicBezTo>
                  <a:pt x="596" y="486"/>
                  <a:pt x="585" y="495"/>
                  <a:pt x="573" y="499"/>
                </a:cubicBezTo>
                <a:cubicBezTo>
                  <a:pt x="557" y="535"/>
                  <a:pt x="535" y="566"/>
                  <a:pt x="507" y="588"/>
                </a:cubicBezTo>
                <a:cubicBezTo>
                  <a:pt x="511" y="623"/>
                  <a:pt x="525" y="651"/>
                  <a:pt x="567" y="668"/>
                </a:cubicBezTo>
                <a:cubicBezTo>
                  <a:pt x="661" y="708"/>
                  <a:pt x="792" y="718"/>
                  <a:pt x="790" y="836"/>
                </a:cubicBezTo>
                <a:cubicBezTo>
                  <a:pt x="789" y="861"/>
                  <a:pt x="779" y="888"/>
                  <a:pt x="763" y="914"/>
                </a:cubicBezTo>
                <a:cubicBezTo>
                  <a:pt x="395" y="914"/>
                  <a:pt x="395" y="914"/>
                  <a:pt x="395" y="914"/>
                </a:cubicBezTo>
                <a:cubicBezTo>
                  <a:pt x="395" y="847"/>
                  <a:pt x="395" y="847"/>
                  <a:pt x="395" y="847"/>
                </a:cubicBezTo>
                <a:cubicBezTo>
                  <a:pt x="396" y="851"/>
                  <a:pt x="397" y="856"/>
                  <a:pt x="397" y="860"/>
                </a:cubicBezTo>
                <a:cubicBezTo>
                  <a:pt x="401" y="837"/>
                  <a:pt x="430" y="790"/>
                  <a:pt x="453" y="775"/>
                </a:cubicBezTo>
                <a:cubicBezTo>
                  <a:pt x="479" y="790"/>
                  <a:pt x="489" y="819"/>
                  <a:pt x="504" y="838"/>
                </a:cubicBezTo>
                <a:cubicBezTo>
                  <a:pt x="531" y="811"/>
                  <a:pt x="557" y="741"/>
                  <a:pt x="574" y="699"/>
                </a:cubicBezTo>
                <a:cubicBezTo>
                  <a:pt x="558" y="695"/>
                  <a:pt x="544" y="687"/>
                  <a:pt x="532" y="677"/>
                </a:cubicBezTo>
                <a:cubicBezTo>
                  <a:pt x="485" y="727"/>
                  <a:pt x="439" y="766"/>
                  <a:pt x="399" y="820"/>
                </a:cubicBezTo>
                <a:cubicBezTo>
                  <a:pt x="398" y="818"/>
                  <a:pt x="396" y="817"/>
                  <a:pt x="395" y="816"/>
                </a:cubicBezTo>
                <a:cubicBezTo>
                  <a:pt x="395" y="786"/>
                  <a:pt x="395" y="786"/>
                  <a:pt x="395" y="786"/>
                </a:cubicBezTo>
                <a:cubicBezTo>
                  <a:pt x="396" y="787"/>
                  <a:pt x="397" y="788"/>
                  <a:pt x="399" y="789"/>
                </a:cubicBezTo>
                <a:cubicBezTo>
                  <a:pt x="433" y="752"/>
                  <a:pt x="467" y="728"/>
                  <a:pt x="518" y="665"/>
                </a:cubicBezTo>
                <a:cubicBezTo>
                  <a:pt x="501" y="648"/>
                  <a:pt x="490" y="626"/>
                  <a:pt x="484" y="605"/>
                </a:cubicBezTo>
                <a:cubicBezTo>
                  <a:pt x="458" y="620"/>
                  <a:pt x="429" y="629"/>
                  <a:pt x="396" y="629"/>
                </a:cubicBezTo>
                <a:cubicBezTo>
                  <a:pt x="395" y="629"/>
                  <a:pt x="395" y="629"/>
                  <a:pt x="395" y="629"/>
                </a:cubicBezTo>
                <a:cubicBezTo>
                  <a:pt x="395" y="604"/>
                  <a:pt x="395" y="604"/>
                  <a:pt x="395" y="604"/>
                </a:cubicBezTo>
                <a:cubicBezTo>
                  <a:pt x="395" y="604"/>
                  <a:pt x="396" y="604"/>
                  <a:pt x="396" y="604"/>
                </a:cubicBezTo>
                <a:cubicBezTo>
                  <a:pt x="471" y="604"/>
                  <a:pt x="526" y="551"/>
                  <a:pt x="556" y="480"/>
                </a:cubicBezTo>
                <a:cubicBezTo>
                  <a:pt x="600" y="472"/>
                  <a:pt x="618" y="391"/>
                  <a:pt x="597" y="344"/>
                </a:cubicBezTo>
                <a:cubicBezTo>
                  <a:pt x="596" y="343"/>
                  <a:pt x="596" y="343"/>
                  <a:pt x="595" y="343"/>
                </a:cubicBezTo>
                <a:cubicBezTo>
                  <a:pt x="566" y="324"/>
                  <a:pt x="557" y="411"/>
                  <a:pt x="557" y="420"/>
                </a:cubicBezTo>
                <a:cubicBezTo>
                  <a:pt x="556" y="451"/>
                  <a:pt x="523" y="461"/>
                  <a:pt x="531" y="440"/>
                </a:cubicBezTo>
                <a:cubicBezTo>
                  <a:pt x="538" y="418"/>
                  <a:pt x="548" y="385"/>
                  <a:pt x="549" y="342"/>
                </a:cubicBezTo>
                <a:cubicBezTo>
                  <a:pt x="549" y="340"/>
                  <a:pt x="550" y="338"/>
                  <a:pt x="550" y="336"/>
                </a:cubicBezTo>
                <a:cubicBezTo>
                  <a:pt x="550" y="304"/>
                  <a:pt x="543" y="271"/>
                  <a:pt x="530" y="239"/>
                </a:cubicBezTo>
                <a:cubicBezTo>
                  <a:pt x="530" y="239"/>
                  <a:pt x="530" y="239"/>
                  <a:pt x="529" y="238"/>
                </a:cubicBezTo>
                <a:cubicBezTo>
                  <a:pt x="516" y="219"/>
                  <a:pt x="507" y="209"/>
                  <a:pt x="476" y="217"/>
                </a:cubicBezTo>
                <a:cubicBezTo>
                  <a:pt x="475" y="217"/>
                  <a:pt x="475" y="217"/>
                  <a:pt x="475" y="217"/>
                </a:cubicBezTo>
                <a:cubicBezTo>
                  <a:pt x="445" y="231"/>
                  <a:pt x="419" y="239"/>
                  <a:pt x="395" y="243"/>
                </a:cubicBezTo>
                <a:lnTo>
                  <a:pt x="395" y="82"/>
                </a:lnTo>
                <a:close/>
                <a:moveTo>
                  <a:pt x="29" y="914"/>
                </a:moveTo>
                <a:cubicBezTo>
                  <a:pt x="14" y="888"/>
                  <a:pt x="3" y="861"/>
                  <a:pt x="3" y="836"/>
                </a:cubicBezTo>
                <a:cubicBezTo>
                  <a:pt x="0" y="718"/>
                  <a:pt x="132" y="708"/>
                  <a:pt x="226" y="668"/>
                </a:cubicBezTo>
                <a:cubicBezTo>
                  <a:pt x="267" y="651"/>
                  <a:pt x="282" y="623"/>
                  <a:pt x="285" y="588"/>
                </a:cubicBezTo>
                <a:cubicBezTo>
                  <a:pt x="257" y="566"/>
                  <a:pt x="235" y="535"/>
                  <a:pt x="219" y="499"/>
                </a:cubicBezTo>
                <a:cubicBezTo>
                  <a:pt x="207" y="495"/>
                  <a:pt x="197" y="486"/>
                  <a:pt x="188" y="475"/>
                </a:cubicBezTo>
                <a:cubicBezTo>
                  <a:pt x="178" y="462"/>
                  <a:pt x="170" y="444"/>
                  <a:pt x="166" y="424"/>
                </a:cubicBezTo>
                <a:cubicBezTo>
                  <a:pt x="163" y="406"/>
                  <a:pt x="162" y="385"/>
                  <a:pt x="165" y="367"/>
                </a:cubicBezTo>
                <a:cubicBezTo>
                  <a:pt x="167" y="354"/>
                  <a:pt x="171" y="341"/>
                  <a:pt x="176" y="330"/>
                </a:cubicBezTo>
                <a:cubicBezTo>
                  <a:pt x="176" y="327"/>
                  <a:pt x="176" y="323"/>
                  <a:pt x="176" y="318"/>
                </a:cubicBezTo>
                <a:cubicBezTo>
                  <a:pt x="180" y="263"/>
                  <a:pt x="205" y="208"/>
                  <a:pt x="240" y="168"/>
                </a:cubicBezTo>
                <a:cubicBezTo>
                  <a:pt x="230" y="138"/>
                  <a:pt x="232" y="103"/>
                  <a:pt x="246" y="69"/>
                </a:cubicBezTo>
                <a:cubicBezTo>
                  <a:pt x="258" y="99"/>
                  <a:pt x="267" y="119"/>
                  <a:pt x="296" y="118"/>
                </a:cubicBezTo>
                <a:cubicBezTo>
                  <a:pt x="297" y="88"/>
                  <a:pt x="289" y="71"/>
                  <a:pt x="263" y="53"/>
                </a:cubicBezTo>
                <a:cubicBezTo>
                  <a:pt x="265" y="24"/>
                  <a:pt x="364" y="0"/>
                  <a:pt x="395" y="82"/>
                </a:cubicBezTo>
                <a:cubicBezTo>
                  <a:pt x="395" y="243"/>
                  <a:pt x="395" y="243"/>
                  <a:pt x="395" y="243"/>
                </a:cubicBezTo>
                <a:cubicBezTo>
                  <a:pt x="344" y="252"/>
                  <a:pt x="305" y="242"/>
                  <a:pt x="278" y="221"/>
                </a:cubicBezTo>
                <a:cubicBezTo>
                  <a:pt x="273" y="226"/>
                  <a:pt x="268" y="231"/>
                  <a:pt x="264" y="238"/>
                </a:cubicBezTo>
                <a:cubicBezTo>
                  <a:pt x="250" y="270"/>
                  <a:pt x="242" y="306"/>
                  <a:pt x="243" y="339"/>
                </a:cubicBezTo>
                <a:cubicBezTo>
                  <a:pt x="243" y="340"/>
                  <a:pt x="244" y="341"/>
                  <a:pt x="244" y="342"/>
                </a:cubicBezTo>
                <a:cubicBezTo>
                  <a:pt x="245" y="385"/>
                  <a:pt x="255" y="418"/>
                  <a:pt x="262" y="440"/>
                </a:cubicBezTo>
                <a:cubicBezTo>
                  <a:pt x="270" y="461"/>
                  <a:pt x="237" y="451"/>
                  <a:pt x="236" y="420"/>
                </a:cubicBezTo>
                <a:cubicBezTo>
                  <a:pt x="236" y="411"/>
                  <a:pt x="227" y="324"/>
                  <a:pt x="198" y="343"/>
                </a:cubicBezTo>
                <a:cubicBezTo>
                  <a:pt x="197" y="343"/>
                  <a:pt x="196" y="344"/>
                  <a:pt x="195" y="344"/>
                </a:cubicBezTo>
                <a:cubicBezTo>
                  <a:pt x="174" y="392"/>
                  <a:pt x="192" y="473"/>
                  <a:pt x="236" y="480"/>
                </a:cubicBezTo>
                <a:cubicBezTo>
                  <a:pt x="266" y="550"/>
                  <a:pt x="320" y="603"/>
                  <a:pt x="395" y="604"/>
                </a:cubicBezTo>
                <a:cubicBezTo>
                  <a:pt x="395" y="629"/>
                  <a:pt x="395" y="629"/>
                  <a:pt x="395" y="629"/>
                </a:cubicBezTo>
                <a:cubicBezTo>
                  <a:pt x="364" y="629"/>
                  <a:pt x="336" y="621"/>
                  <a:pt x="311" y="606"/>
                </a:cubicBezTo>
                <a:cubicBezTo>
                  <a:pt x="305" y="624"/>
                  <a:pt x="294" y="641"/>
                  <a:pt x="280" y="657"/>
                </a:cubicBezTo>
                <a:cubicBezTo>
                  <a:pt x="328" y="725"/>
                  <a:pt x="365" y="766"/>
                  <a:pt x="395" y="786"/>
                </a:cubicBezTo>
                <a:cubicBezTo>
                  <a:pt x="395" y="816"/>
                  <a:pt x="395" y="816"/>
                  <a:pt x="395" y="816"/>
                </a:cubicBezTo>
                <a:cubicBezTo>
                  <a:pt x="357" y="783"/>
                  <a:pt x="300" y="719"/>
                  <a:pt x="268" y="674"/>
                </a:cubicBezTo>
                <a:cubicBezTo>
                  <a:pt x="267" y="673"/>
                  <a:pt x="267" y="671"/>
                  <a:pt x="266" y="669"/>
                </a:cubicBezTo>
                <a:cubicBezTo>
                  <a:pt x="251" y="682"/>
                  <a:pt x="233" y="692"/>
                  <a:pt x="215" y="696"/>
                </a:cubicBezTo>
                <a:cubicBezTo>
                  <a:pt x="229" y="754"/>
                  <a:pt x="274" y="818"/>
                  <a:pt x="291" y="839"/>
                </a:cubicBezTo>
                <a:cubicBezTo>
                  <a:pt x="307" y="818"/>
                  <a:pt x="315" y="795"/>
                  <a:pt x="340" y="783"/>
                </a:cubicBezTo>
                <a:cubicBezTo>
                  <a:pt x="351" y="794"/>
                  <a:pt x="385" y="818"/>
                  <a:pt x="395" y="847"/>
                </a:cubicBezTo>
                <a:cubicBezTo>
                  <a:pt x="395" y="914"/>
                  <a:pt x="395" y="914"/>
                  <a:pt x="395" y="914"/>
                </a:cubicBezTo>
                <a:cubicBezTo>
                  <a:pt x="29" y="914"/>
                  <a:pt x="29" y="914"/>
                  <a:pt x="29" y="914"/>
                </a:cubicBezTo>
                <a:close/>
                <a:moveTo>
                  <a:pt x="395" y="50"/>
                </a:moveTo>
                <a:cubicBezTo>
                  <a:pt x="395" y="10"/>
                  <a:pt x="395" y="10"/>
                  <a:pt x="395" y="10"/>
                </a:cubicBezTo>
                <a:cubicBezTo>
                  <a:pt x="384" y="11"/>
                  <a:pt x="372" y="13"/>
                  <a:pt x="360" y="17"/>
                </a:cubicBezTo>
                <a:cubicBezTo>
                  <a:pt x="375" y="25"/>
                  <a:pt x="388" y="37"/>
                  <a:pt x="395" y="5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80" name="Freeform 17"/>
          <p:cNvSpPr>
            <a:spLocks noEditPoints="1"/>
          </p:cNvSpPr>
          <p:nvPr/>
        </p:nvSpPr>
        <p:spPr bwMode="auto">
          <a:xfrm>
            <a:off x="5570542" y="4580658"/>
            <a:ext cx="1330325" cy="1543050"/>
          </a:xfrm>
          <a:custGeom>
            <a:avLst/>
            <a:gdLst>
              <a:gd name="T0" fmla="*/ 710 w 791"/>
              <a:gd name="T1" fmla="*/ 420 h 917"/>
              <a:gd name="T2" fmla="*/ 689 w 791"/>
              <a:gd name="T3" fmla="*/ 503 h 917"/>
              <a:gd name="T4" fmla="*/ 607 w 791"/>
              <a:gd name="T5" fmla="*/ 596 h 917"/>
              <a:gd name="T6" fmla="*/ 567 w 791"/>
              <a:gd name="T7" fmla="*/ 671 h 917"/>
              <a:gd name="T8" fmla="*/ 709 w 791"/>
              <a:gd name="T9" fmla="*/ 723 h 917"/>
              <a:gd name="T10" fmla="*/ 790 w 791"/>
              <a:gd name="T11" fmla="*/ 839 h 917"/>
              <a:gd name="T12" fmla="*/ 753 w 791"/>
              <a:gd name="T13" fmla="*/ 917 h 917"/>
              <a:gd name="T14" fmla="*/ 740 w 791"/>
              <a:gd name="T15" fmla="*/ 917 h 917"/>
              <a:gd name="T16" fmla="*/ 398 w 791"/>
              <a:gd name="T17" fmla="*/ 917 h 917"/>
              <a:gd name="T18" fmla="*/ 399 w 791"/>
              <a:gd name="T19" fmla="*/ 906 h 917"/>
              <a:gd name="T20" fmla="*/ 697 w 791"/>
              <a:gd name="T21" fmla="*/ 755 h 917"/>
              <a:gd name="T22" fmla="*/ 692 w 791"/>
              <a:gd name="T23" fmla="*/ 743 h 917"/>
              <a:gd name="T24" fmla="*/ 610 w 791"/>
              <a:gd name="T25" fmla="*/ 842 h 917"/>
              <a:gd name="T26" fmla="*/ 398 w 791"/>
              <a:gd name="T27" fmla="*/ 896 h 917"/>
              <a:gd name="T28" fmla="*/ 555 w 791"/>
              <a:gd name="T29" fmla="*/ 842 h 917"/>
              <a:gd name="T30" fmla="*/ 541 w 791"/>
              <a:gd name="T31" fmla="*/ 694 h 917"/>
              <a:gd name="T32" fmla="*/ 398 w 791"/>
              <a:gd name="T33" fmla="*/ 632 h 917"/>
              <a:gd name="T34" fmla="*/ 556 w 791"/>
              <a:gd name="T35" fmla="*/ 483 h 917"/>
              <a:gd name="T36" fmla="*/ 561 w 791"/>
              <a:gd name="T37" fmla="*/ 356 h 917"/>
              <a:gd name="T38" fmla="*/ 547 w 791"/>
              <a:gd name="T39" fmla="*/ 297 h 917"/>
              <a:gd name="T40" fmla="*/ 445 w 791"/>
              <a:gd name="T41" fmla="*/ 203 h 917"/>
              <a:gd name="T42" fmla="*/ 398 w 791"/>
              <a:gd name="T43" fmla="*/ 262 h 917"/>
              <a:gd name="T44" fmla="*/ 186 w 791"/>
              <a:gd name="T45" fmla="*/ 596 h 917"/>
              <a:gd name="T46" fmla="*/ 104 w 791"/>
              <a:gd name="T47" fmla="*/ 503 h 917"/>
              <a:gd name="T48" fmla="*/ 83 w 791"/>
              <a:gd name="T49" fmla="*/ 420 h 917"/>
              <a:gd name="T50" fmla="*/ 398 w 791"/>
              <a:gd name="T51" fmla="*/ 80 h 917"/>
              <a:gd name="T52" fmla="*/ 341 w 791"/>
              <a:gd name="T53" fmla="*/ 268 h 917"/>
              <a:gd name="T54" fmla="*/ 315 w 791"/>
              <a:gd name="T55" fmla="*/ 275 h 917"/>
              <a:gd name="T56" fmla="*/ 244 w 791"/>
              <a:gd name="T57" fmla="*/ 345 h 917"/>
              <a:gd name="T58" fmla="*/ 210 w 791"/>
              <a:gd name="T59" fmla="*/ 326 h 917"/>
              <a:gd name="T60" fmla="*/ 396 w 791"/>
              <a:gd name="T61" fmla="*/ 607 h 917"/>
              <a:gd name="T62" fmla="*/ 398 w 791"/>
              <a:gd name="T63" fmla="*/ 632 h 917"/>
              <a:gd name="T64" fmla="*/ 310 w 791"/>
              <a:gd name="T65" fmla="*/ 609 h 917"/>
              <a:gd name="T66" fmla="*/ 125 w 791"/>
              <a:gd name="T67" fmla="*/ 734 h 917"/>
              <a:gd name="T68" fmla="*/ 398 w 791"/>
              <a:gd name="T69" fmla="*/ 876 h 917"/>
              <a:gd name="T70" fmla="*/ 187 w 791"/>
              <a:gd name="T71" fmla="*/ 842 h 917"/>
              <a:gd name="T72" fmla="*/ 105 w 791"/>
              <a:gd name="T73" fmla="*/ 743 h 917"/>
              <a:gd name="T74" fmla="*/ 101 w 791"/>
              <a:gd name="T75" fmla="*/ 755 h 917"/>
              <a:gd name="T76" fmla="*/ 398 w 791"/>
              <a:gd name="T77" fmla="*/ 906 h 917"/>
              <a:gd name="T78" fmla="*/ 69 w 791"/>
              <a:gd name="T79" fmla="*/ 917 h 917"/>
              <a:gd name="T80" fmla="*/ 49 w 791"/>
              <a:gd name="T81" fmla="*/ 917 h 917"/>
              <a:gd name="T82" fmla="*/ 29 w 791"/>
              <a:gd name="T83" fmla="*/ 917 h 917"/>
              <a:gd name="T84" fmla="*/ 226 w 791"/>
              <a:gd name="T85" fmla="*/ 671 h 917"/>
              <a:gd name="T86" fmla="*/ 186 w 791"/>
              <a:gd name="T87" fmla="*/ 5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1" h="917">
                <a:moveTo>
                  <a:pt x="398" y="80"/>
                </a:moveTo>
                <a:cubicBezTo>
                  <a:pt x="680" y="0"/>
                  <a:pt x="604" y="490"/>
                  <a:pt x="710" y="420"/>
                </a:cubicBezTo>
                <a:cubicBezTo>
                  <a:pt x="716" y="450"/>
                  <a:pt x="668" y="484"/>
                  <a:pt x="625" y="491"/>
                </a:cubicBezTo>
                <a:cubicBezTo>
                  <a:pt x="639" y="503"/>
                  <a:pt x="652" y="509"/>
                  <a:pt x="689" y="503"/>
                </a:cubicBezTo>
                <a:cubicBezTo>
                  <a:pt x="654" y="565"/>
                  <a:pt x="603" y="568"/>
                  <a:pt x="573" y="568"/>
                </a:cubicBezTo>
                <a:cubicBezTo>
                  <a:pt x="575" y="578"/>
                  <a:pt x="583" y="591"/>
                  <a:pt x="607" y="596"/>
                </a:cubicBezTo>
                <a:cubicBezTo>
                  <a:pt x="589" y="616"/>
                  <a:pt x="560" y="631"/>
                  <a:pt x="526" y="642"/>
                </a:cubicBezTo>
                <a:cubicBezTo>
                  <a:pt x="536" y="654"/>
                  <a:pt x="549" y="664"/>
                  <a:pt x="567" y="671"/>
                </a:cubicBezTo>
                <a:cubicBezTo>
                  <a:pt x="612" y="690"/>
                  <a:pt x="666" y="702"/>
                  <a:pt x="709" y="723"/>
                </a:cubicBezTo>
                <a:cubicBezTo>
                  <a:pt x="709" y="723"/>
                  <a:pt x="709" y="723"/>
                  <a:pt x="709" y="723"/>
                </a:cubicBezTo>
                <a:cubicBezTo>
                  <a:pt x="709" y="723"/>
                  <a:pt x="709" y="723"/>
                  <a:pt x="709" y="723"/>
                </a:cubicBezTo>
                <a:cubicBezTo>
                  <a:pt x="756" y="745"/>
                  <a:pt x="791" y="778"/>
                  <a:pt x="790" y="839"/>
                </a:cubicBezTo>
                <a:cubicBezTo>
                  <a:pt x="789" y="864"/>
                  <a:pt x="779" y="891"/>
                  <a:pt x="763" y="917"/>
                </a:cubicBezTo>
                <a:cubicBezTo>
                  <a:pt x="753" y="917"/>
                  <a:pt x="753" y="917"/>
                  <a:pt x="753" y="917"/>
                </a:cubicBezTo>
                <a:cubicBezTo>
                  <a:pt x="744" y="917"/>
                  <a:pt x="744" y="917"/>
                  <a:pt x="744" y="917"/>
                </a:cubicBezTo>
                <a:cubicBezTo>
                  <a:pt x="740" y="917"/>
                  <a:pt x="740" y="917"/>
                  <a:pt x="740" y="917"/>
                </a:cubicBezTo>
                <a:cubicBezTo>
                  <a:pt x="729" y="917"/>
                  <a:pt x="729" y="917"/>
                  <a:pt x="729" y="917"/>
                </a:cubicBezTo>
                <a:cubicBezTo>
                  <a:pt x="398" y="917"/>
                  <a:pt x="398" y="917"/>
                  <a:pt x="398" y="917"/>
                </a:cubicBezTo>
                <a:cubicBezTo>
                  <a:pt x="398" y="906"/>
                  <a:pt x="398" y="906"/>
                  <a:pt x="398" y="906"/>
                </a:cubicBezTo>
                <a:cubicBezTo>
                  <a:pt x="399" y="906"/>
                  <a:pt x="399" y="906"/>
                  <a:pt x="399" y="906"/>
                </a:cubicBezTo>
                <a:cubicBezTo>
                  <a:pt x="503" y="906"/>
                  <a:pt x="570" y="882"/>
                  <a:pt x="616" y="850"/>
                </a:cubicBezTo>
                <a:cubicBezTo>
                  <a:pt x="658" y="821"/>
                  <a:pt x="680" y="785"/>
                  <a:pt x="697" y="755"/>
                </a:cubicBezTo>
                <a:cubicBezTo>
                  <a:pt x="700" y="746"/>
                  <a:pt x="700" y="746"/>
                  <a:pt x="700" y="746"/>
                </a:cubicBezTo>
                <a:cubicBezTo>
                  <a:pt x="697" y="745"/>
                  <a:pt x="695" y="744"/>
                  <a:pt x="692" y="743"/>
                </a:cubicBezTo>
                <a:cubicBezTo>
                  <a:pt x="692" y="744"/>
                  <a:pt x="692" y="744"/>
                  <a:pt x="692" y="744"/>
                </a:cubicBezTo>
                <a:cubicBezTo>
                  <a:pt x="676" y="774"/>
                  <a:pt x="654" y="812"/>
                  <a:pt x="610" y="842"/>
                </a:cubicBezTo>
                <a:cubicBezTo>
                  <a:pt x="567" y="873"/>
                  <a:pt x="501" y="896"/>
                  <a:pt x="399" y="896"/>
                </a:cubicBezTo>
                <a:cubicBezTo>
                  <a:pt x="398" y="896"/>
                  <a:pt x="398" y="896"/>
                  <a:pt x="398" y="896"/>
                </a:cubicBezTo>
                <a:cubicBezTo>
                  <a:pt x="398" y="876"/>
                  <a:pt x="398" y="876"/>
                  <a:pt x="398" y="876"/>
                </a:cubicBezTo>
                <a:cubicBezTo>
                  <a:pt x="452" y="876"/>
                  <a:pt x="505" y="864"/>
                  <a:pt x="555" y="842"/>
                </a:cubicBezTo>
                <a:cubicBezTo>
                  <a:pt x="624" y="810"/>
                  <a:pt x="659" y="765"/>
                  <a:pt x="667" y="736"/>
                </a:cubicBezTo>
                <a:cubicBezTo>
                  <a:pt x="629" y="723"/>
                  <a:pt x="584" y="712"/>
                  <a:pt x="541" y="694"/>
                </a:cubicBezTo>
                <a:cubicBezTo>
                  <a:pt x="510" y="680"/>
                  <a:pt x="492" y="647"/>
                  <a:pt x="482" y="609"/>
                </a:cubicBezTo>
                <a:cubicBezTo>
                  <a:pt x="457" y="624"/>
                  <a:pt x="429" y="632"/>
                  <a:pt x="398" y="632"/>
                </a:cubicBezTo>
                <a:cubicBezTo>
                  <a:pt x="398" y="607"/>
                  <a:pt x="398" y="607"/>
                  <a:pt x="398" y="607"/>
                </a:cubicBezTo>
                <a:cubicBezTo>
                  <a:pt x="472" y="606"/>
                  <a:pt x="527" y="553"/>
                  <a:pt x="556" y="483"/>
                </a:cubicBezTo>
                <a:cubicBezTo>
                  <a:pt x="608" y="474"/>
                  <a:pt x="623" y="365"/>
                  <a:pt x="583" y="326"/>
                </a:cubicBezTo>
                <a:cubicBezTo>
                  <a:pt x="573" y="327"/>
                  <a:pt x="566" y="341"/>
                  <a:pt x="561" y="356"/>
                </a:cubicBezTo>
                <a:cubicBezTo>
                  <a:pt x="552" y="383"/>
                  <a:pt x="548" y="397"/>
                  <a:pt x="550" y="345"/>
                </a:cubicBezTo>
                <a:cubicBezTo>
                  <a:pt x="551" y="329"/>
                  <a:pt x="549" y="313"/>
                  <a:pt x="547" y="297"/>
                </a:cubicBezTo>
                <a:cubicBezTo>
                  <a:pt x="532" y="292"/>
                  <a:pt x="512" y="284"/>
                  <a:pt x="487" y="276"/>
                </a:cubicBezTo>
                <a:cubicBezTo>
                  <a:pt x="486" y="257"/>
                  <a:pt x="479" y="235"/>
                  <a:pt x="445" y="203"/>
                </a:cubicBezTo>
                <a:cubicBezTo>
                  <a:pt x="448" y="215"/>
                  <a:pt x="459" y="238"/>
                  <a:pt x="461" y="269"/>
                </a:cubicBezTo>
                <a:cubicBezTo>
                  <a:pt x="440" y="265"/>
                  <a:pt x="419" y="262"/>
                  <a:pt x="398" y="262"/>
                </a:cubicBezTo>
                <a:lnTo>
                  <a:pt x="398" y="80"/>
                </a:lnTo>
                <a:close/>
                <a:moveTo>
                  <a:pt x="186" y="596"/>
                </a:moveTo>
                <a:cubicBezTo>
                  <a:pt x="209" y="591"/>
                  <a:pt x="218" y="578"/>
                  <a:pt x="220" y="568"/>
                </a:cubicBezTo>
                <a:cubicBezTo>
                  <a:pt x="190" y="568"/>
                  <a:pt x="139" y="565"/>
                  <a:pt x="104" y="503"/>
                </a:cubicBezTo>
                <a:cubicBezTo>
                  <a:pt x="140" y="509"/>
                  <a:pt x="154" y="503"/>
                  <a:pt x="168" y="491"/>
                </a:cubicBezTo>
                <a:cubicBezTo>
                  <a:pt x="125" y="484"/>
                  <a:pt x="77" y="450"/>
                  <a:pt x="83" y="420"/>
                </a:cubicBezTo>
                <a:cubicBezTo>
                  <a:pt x="189" y="490"/>
                  <a:pt x="119" y="22"/>
                  <a:pt x="396" y="80"/>
                </a:cubicBezTo>
                <a:cubicBezTo>
                  <a:pt x="397" y="80"/>
                  <a:pt x="397" y="80"/>
                  <a:pt x="398" y="80"/>
                </a:cubicBezTo>
                <a:cubicBezTo>
                  <a:pt x="398" y="262"/>
                  <a:pt x="398" y="262"/>
                  <a:pt x="398" y="262"/>
                </a:cubicBezTo>
                <a:cubicBezTo>
                  <a:pt x="379" y="262"/>
                  <a:pt x="360" y="264"/>
                  <a:pt x="341" y="268"/>
                </a:cubicBezTo>
                <a:cubicBezTo>
                  <a:pt x="343" y="238"/>
                  <a:pt x="353" y="215"/>
                  <a:pt x="357" y="203"/>
                </a:cubicBezTo>
                <a:cubicBezTo>
                  <a:pt x="324" y="234"/>
                  <a:pt x="316" y="256"/>
                  <a:pt x="315" y="275"/>
                </a:cubicBezTo>
                <a:cubicBezTo>
                  <a:pt x="285" y="283"/>
                  <a:pt x="263" y="294"/>
                  <a:pt x="247" y="299"/>
                </a:cubicBezTo>
                <a:cubicBezTo>
                  <a:pt x="244" y="314"/>
                  <a:pt x="243" y="330"/>
                  <a:pt x="244" y="345"/>
                </a:cubicBezTo>
                <a:cubicBezTo>
                  <a:pt x="246" y="397"/>
                  <a:pt x="241" y="383"/>
                  <a:pt x="232" y="356"/>
                </a:cubicBezTo>
                <a:cubicBezTo>
                  <a:pt x="227" y="341"/>
                  <a:pt x="220" y="327"/>
                  <a:pt x="210" y="326"/>
                </a:cubicBezTo>
                <a:cubicBezTo>
                  <a:pt x="170" y="365"/>
                  <a:pt x="185" y="474"/>
                  <a:pt x="236" y="483"/>
                </a:cubicBezTo>
                <a:cubicBezTo>
                  <a:pt x="266" y="554"/>
                  <a:pt x="321" y="607"/>
                  <a:pt x="396" y="607"/>
                </a:cubicBezTo>
                <a:cubicBezTo>
                  <a:pt x="397" y="607"/>
                  <a:pt x="397" y="607"/>
                  <a:pt x="398" y="607"/>
                </a:cubicBezTo>
                <a:cubicBezTo>
                  <a:pt x="398" y="632"/>
                  <a:pt x="398" y="632"/>
                  <a:pt x="398" y="632"/>
                </a:cubicBezTo>
                <a:cubicBezTo>
                  <a:pt x="396" y="632"/>
                  <a:pt x="396" y="632"/>
                  <a:pt x="396" y="632"/>
                </a:cubicBezTo>
                <a:cubicBezTo>
                  <a:pt x="364" y="632"/>
                  <a:pt x="336" y="624"/>
                  <a:pt x="310" y="609"/>
                </a:cubicBezTo>
                <a:cubicBezTo>
                  <a:pt x="300" y="648"/>
                  <a:pt x="280" y="681"/>
                  <a:pt x="246" y="694"/>
                </a:cubicBezTo>
                <a:cubicBezTo>
                  <a:pt x="205" y="709"/>
                  <a:pt x="162" y="720"/>
                  <a:pt x="125" y="734"/>
                </a:cubicBezTo>
                <a:cubicBezTo>
                  <a:pt x="132" y="761"/>
                  <a:pt x="164" y="805"/>
                  <a:pt x="229" y="837"/>
                </a:cubicBezTo>
                <a:cubicBezTo>
                  <a:pt x="282" y="864"/>
                  <a:pt x="340" y="877"/>
                  <a:pt x="398" y="876"/>
                </a:cubicBezTo>
                <a:cubicBezTo>
                  <a:pt x="398" y="896"/>
                  <a:pt x="398" y="896"/>
                  <a:pt x="398" y="896"/>
                </a:cubicBezTo>
                <a:cubicBezTo>
                  <a:pt x="296" y="896"/>
                  <a:pt x="230" y="873"/>
                  <a:pt x="187" y="842"/>
                </a:cubicBezTo>
                <a:cubicBezTo>
                  <a:pt x="144" y="812"/>
                  <a:pt x="121" y="774"/>
                  <a:pt x="106" y="744"/>
                </a:cubicBezTo>
                <a:cubicBezTo>
                  <a:pt x="105" y="743"/>
                  <a:pt x="105" y="743"/>
                  <a:pt x="105" y="743"/>
                </a:cubicBezTo>
                <a:cubicBezTo>
                  <a:pt x="102" y="744"/>
                  <a:pt x="99" y="746"/>
                  <a:pt x="96" y="747"/>
                </a:cubicBezTo>
                <a:cubicBezTo>
                  <a:pt x="101" y="755"/>
                  <a:pt x="101" y="755"/>
                  <a:pt x="101" y="755"/>
                </a:cubicBezTo>
                <a:cubicBezTo>
                  <a:pt x="117" y="785"/>
                  <a:pt x="140" y="821"/>
                  <a:pt x="182" y="850"/>
                </a:cubicBezTo>
                <a:cubicBezTo>
                  <a:pt x="227" y="882"/>
                  <a:pt x="294" y="905"/>
                  <a:pt x="398" y="906"/>
                </a:cubicBezTo>
                <a:cubicBezTo>
                  <a:pt x="398" y="917"/>
                  <a:pt x="398" y="917"/>
                  <a:pt x="398" y="917"/>
                </a:cubicBezTo>
                <a:cubicBezTo>
                  <a:pt x="69" y="917"/>
                  <a:pt x="69" y="917"/>
                  <a:pt x="69" y="917"/>
                </a:cubicBezTo>
                <a:cubicBezTo>
                  <a:pt x="57" y="917"/>
                  <a:pt x="57" y="917"/>
                  <a:pt x="57" y="917"/>
                </a:cubicBezTo>
                <a:cubicBezTo>
                  <a:pt x="49" y="917"/>
                  <a:pt x="49" y="917"/>
                  <a:pt x="49" y="917"/>
                </a:cubicBezTo>
                <a:cubicBezTo>
                  <a:pt x="39" y="917"/>
                  <a:pt x="39" y="917"/>
                  <a:pt x="39" y="917"/>
                </a:cubicBezTo>
                <a:cubicBezTo>
                  <a:pt x="29" y="917"/>
                  <a:pt x="29" y="917"/>
                  <a:pt x="29" y="917"/>
                </a:cubicBezTo>
                <a:cubicBezTo>
                  <a:pt x="14" y="891"/>
                  <a:pt x="4" y="864"/>
                  <a:pt x="3" y="839"/>
                </a:cubicBezTo>
                <a:cubicBezTo>
                  <a:pt x="0" y="721"/>
                  <a:pt x="132" y="711"/>
                  <a:pt x="226" y="671"/>
                </a:cubicBezTo>
                <a:cubicBezTo>
                  <a:pt x="244" y="664"/>
                  <a:pt x="257" y="654"/>
                  <a:pt x="267" y="642"/>
                </a:cubicBezTo>
                <a:cubicBezTo>
                  <a:pt x="233" y="631"/>
                  <a:pt x="204" y="616"/>
                  <a:pt x="186" y="596"/>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81" name="object 28"/>
          <p:cNvGrpSpPr/>
          <p:nvPr/>
        </p:nvGrpSpPr>
        <p:grpSpPr>
          <a:xfrm rot="1855117">
            <a:off x="6029928" y="2676171"/>
            <a:ext cx="1728929" cy="2143718"/>
            <a:chOff x="5500688" y="1847850"/>
            <a:chExt cx="1416050" cy="1755776"/>
          </a:xfrm>
          <a:solidFill>
            <a:schemeClr val="accent4"/>
          </a:solidFill>
        </p:grpSpPr>
        <p:sp>
          <p:nvSpPr>
            <p:cNvPr id="82" name="Freeform 18"/>
            <p:cNvSpPr>
              <a:spLocks/>
            </p:cNvSpPr>
            <p:nvPr/>
          </p:nvSpPr>
          <p:spPr bwMode="auto">
            <a:xfrm>
              <a:off x="5500688" y="1847850"/>
              <a:ext cx="1416050" cy="1414463"/>
            </a:xfrm>
            <a:custGeom>
              <a:avLst/>
              <a:gdLst>
                <a:gd name="T0" fmla="*/ 98 w 841"/>
                <a:gd name="T1" fmla="*/ 112 h 841"/>
                <a:gd name="T2" fmla="*/ 600 w 841"/>
                <a:gd name="T3" fmla="*/ 12 h 841"/>
                <a:gd name="T4" fmla="*/ 729 w 841"/>
                <a:gd name="T5" fmla="*/ 98 h 841"/>
                <a:gd name="T6" fmla="*/ 829 w 841"/>
                <a:gd name="T7" fmla="*/ 600 h 841"/>
                <a:gd name="T8" fmla="*/ 743 w 841"/>
                <a:gd name="T9" fmla="*/ 729 h 841"/>
                <a:gd name="T10" fmla="*/ 241 w 841"/>
                <a:gd name="T11" fmla="*/ 829 h 841"/>
                <a:gd name="T12" fmla="*/ 112 w 841"/>
                <a:gd name="T13" fmla="*/ 743 h 841"/>
                <a:gd name="T14" fmla="*/ 12 w 841"/>
                <a:gd name="T15" fmla="*/ 241 h 841"/>
                <a:gd name="T16" fmla="*/ 98 w 841"/>
                <a:gd name="T17" fmla="*/ 112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1" h="841">
                  <a:moveTo>
                    <a:pt x="98" y="112"/>
                  </a:moveTo>
                  <a:cubicBezTo>
                    <a:pt x="600" y="12"/>
                    <a:pt x="600" y="12"/>
                    <a:pt x="600" y="12"/>
                  </a:cubicBezTo>
                  <a:cubicBezTo>
                    <a:pt x="659" y="0"/>
                    <a:pt x="717" y="39"/>
                    <a:pt x="729" y="98"/>
                  </a:cubicBezTo>
                  <a:cubicBezTo>
                    <a:pt x="829" y="600"/>
                    <a:pt x="829" y="600"/>
                    <a:pt x="829" y="600"/>
                  </a:cubicBezTo>
                  <a:cubicBezTo>
                    <a:pt x="841" y="659"/>
                    <a:pt x="802" y="717"/>
                    <a:pt x="743" y="729"/>
                  </a:cubicBezTo>
                  <a:cubicBezTo>
                    <a:pt x="372" y="803"/>
                    <a:pt x="667" y="744"/>
                    <a:pt x="241" y="829"/>
                  </a:cubicBezTo>
                  <a:cubicBezTo>
                    <a:pt x="182" y="841"/>
                    <a:pt x="124" y="802"/>
                    <a:pt x="112" y="743"/>
                  </a:cubicBezTo>
                  <a:cubicBezTo>
                    <a:pt x="12" y="241"/>
                    <a:pt x="12" y="241"/>
                    <a:pt x="12" y="241"/>
                  </a:cubicBezTo>
                  <a:cubicBezTo>
                    <a:pt x="0" y="182"/>
                    <a:pt x="39" y="124"/>
                    <a:pt x="98" y="11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Freeform 19"/>
            <p:cNvSpPr>
              <a:spLocks/>
            </p:cNvSpPr>
            <p:nvPr/>
          </p:nvSpPr>
          <p:spPr bwMode="auto">
            <a:xfrm>
              <a:off x="5935663" y="3179763"/>
              <a:ext cx="269875" cy="423863"/>
            </a:xfrm>
            <a:custGeom>
              <a:avLst/>
              <a:gdLst>
                <a:gd name="T0" fmla="*/ 108 w 161"/>
                <a:gd name="T1" fmla="*/ 0 h 252"/>
                <a:gd name="T2" fmla="*/ 161 w 161"/>
                <a:gd name="T3" fmla="*/ 252 h 252"/>
                <a:gd name="T4" fmla="*/ 0 w 161"/>
                <a:gd name="T5" fmla="*/ 0 h 252"/>
                <a:gd name="T6" fmla="*/ 108 w 161"/>
                <a:gd name="T7" fmla="*/ 0 h 252"/>
              </a:gdLst>
              <a:ahLst/>
              <a:cxnLst>
                <a:cxn ang="0">
                  <a:pos x="T0" y="T1"/>
                </a:cxn>
                <a:cxn ang="0">
                  <a:pos x="T2" y="T3"/>
                </a:cxn>
                <a:cxn ang="0">
                  <a:pos x="T4" y="T5"/>
                </a:cxn>
                <a:cxn ang="0">
                  <a:pos x="T6" y="T7"/>
                </a:cxn>
              </a:cxnLst>
              <a:rect l="0" t="0" r="r" b="b"/>
              <a:pathLst>
                <a:path w="161" h="252">
                  <a:moveTo>
                    <a:pt x="108" y="0"/>
                  </a:moveTo>
                  <a:cubicBezTo>
                    <a:pt x="106" y="82"/>
                    <a:pt x="123" y="175"/>
                    <a:pt x="161" y="252"/>
                  </a:cubicBezTo>
                  <a:cubicBezTo>
                    <a:pt x="80" y="165"/>
                    <a:pt x="29" y="90"/>
                    <a:pt x="0" y="0"/>
                  </a:cubicBezTo>
                  <a:lnTo>
                    <a:pt x="108"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4" name="TextBox 123"/>
          <p:cNvSpPr txBox="1"/>
          <p:nvPr/>
        </p:nvSpPr>
        <p:spPr>
          <a:xfrm>
            <a:off x="6117801" y="3395417"/>
            <a:ext cx="1767301" cy="461665"/>
          </a:xfrm>
          <a:prstGeom prst="rect">
            <a:avLst/>
          </a:prstGeom>
          <a:noFill/>
        </p:spPr>
        <p:txBody>
          <a:bodyPr wrap="square" lIns="0" tIns="0" rIns="0" bIns="0" rtlCol="0" anchor="t">
            <a:spAutoFit/>
          </a:bodyPr>
          <a:lstStyle/>
          <a:p>
            <a:pPr lvl="0" algn="ctr" defTabSz="914400">
              <a:spcBef>
                <a:spcPct val="20000"/>
              </a:spcBef>
              <a:defRPr/>
            </a:pPr>
            <a:r>
              <a:rPr lang="en-US" sz="1000" b="1" dirty="0" smtClean="0">
                <a:solidFill>
                  <a:schemeClr val="bg1"/>
                </a:solidFill>
              </a:rPr>
              <a:t>There are many </a:t>
            </a:r>
            <a:br>
              <a:rPr lang="en-US" sz="1000" b="1" dirty="0" smtClean="0">
                <a:solidFill>
                  <a:schemeClr val="bg1"/>
                </a:solidFill>
              </a:rPr>
            </a:br>
            <a:r>
              <a:rPr lang="en-US" sz="1000" b="1" dirty="0" smtClean="0">
                <a:solidFill>
                  <a:schemeClr val="bg1"/>
                </a:solidFill>
              </a:rPr>
              <a:t>variations of passages </a:t>
            </a:r>
            <a:br>
              <a:rPr lang="en-US" sz="1000" b="1" dirty="0" smtClean="0">
                <a:solidFill>
                  <a:schemeClr val="bg1"/>
                </a:solidFill>
              </a:rPr>
            </a:br>
            <a:r>
              <a:rPr lang="en-US" sz="1000" b="1" dirty="0" smtClean="0">
                <a:solidFill>
                  <a:schemeClr val="bg1"/>
                </a:solidFill>
              </a:rPr>
              <a:t>of lorem ipsum</a:t>
            </a:r>
            <a:endParaRPr lang="en-US" sz="1000" b="1" dirty="0">
              <a:solidFill>
                <a:schemeClr val="bg1"/>
              </a:solidFill>
            </a:endParaRPr>
          </a:p>
        </p:txBody>
      </p:sp>
      <p:sp>
        <p:nvSpPr>
          <p:cNvPr id="85" name="TextBox 123"/>
          <p:cNvSpPr txBox="1"/>
          <p:nvPr/>
        </p:nvSpPr>
        <p:spPr>
          <a:xfrm>
            <a:off x="4489455" y="3092624"/>
            <a:ext cx="1767301" cy="461665"/>
          </a:xfrm>
          <a:prstGeom prst="rect">
            <a:avLst/>
          </a:prstGeom>
          <a:noFill/>
        </p:spPr>
        <p:txBody>
          <a:bodyPr wrap="square" lIns="0" tIns="0" rIns="0" bIns="0" rtlCol="0" anchor="t">
            <a:spAutoFit/>
          </a:bodyPr>
          <a:lstStyle/>
          <a:p>
            <a:pPr lvl="0" algn="ctr" defTabSz="914400">
              <a:spcBef>
                <a:spcPct val="20000"/>
              </a:spcBef>
              <a:defRPr/>
            </a:pPr>
            <a:r>
              <a:rPr lang="en-US" sz="1000" b="1" dirty="0" smtClean="0">
                <a:solidFill>
                  <a:schemeClr val="bg1"/>
                </a:solidFill>
              </a:rPr>
              <a:t>There are many </a:t>
            </a:r>
            <a:br>
              <a:rPr lang="en-US" sz="1000" b="1" dirty="0" smtClean="0">
                <a:solidFill>
                  <a:schemeClr val="bg1"/>
                </a:solidFill>
              </a:rPr>
            </a:br>
            <a:r>
              <a:rPr lang="en-US" sz="1000" b="1" dirty="0" smtClean="0">
                <a:solidFill>
                  <a:schemeClr val="bg1"/>
                </a:solidFill>
              </a:rPr>
              <a:t>variations of passages </a:t>
            </a:r>
            <a:br>
              <a:rPr lang="en-US" sz="1000" b="1" dirty="0" smtClean="0">
                <a:solidFill>
                  <a:schemeClr val="bg1"/>
                </a:solidFill>
              </a:rPr>
            </a:br>
            <a:r>
              <a:rPr lang="en-US" sz="1000" b="1" dirty="0" smtClean="0">
                <a:solidFill>
                  <a:schemeClr val="bg1"/>
                </a:solidFill>
              </a:rPr>
              <a:t>of lorem ipsum</a:t>
            </a:r>
            <a:endParaRPr lang="en-US" sz="1000" b="1" dirty="0">
              <a:solidFill>
                <a:schemeClr val="bg1"/>
              </a:solidFill>
            </a:endParaRPr>
          </a:p>
        </p:txBody>
      </p:sp>
      <p:sp>
        <p:nvSpPr>
          <p:cNvPr id="86" name="TextBox 123"/>
          <p:cNvSpPr txBox="1"/>
          <p:nvPr/>
        </p:nvSpPr>
        <p:spPr>
          <a:xfrm>
            <a:off x="2843382" y="3092624"/>
            <a:ext cx="1767301" cy="461665"/>
          </a:xfrm>
          <a:prstGeom prst="rect">
            <a:avLst/>
          </a:prstGeom>
          <a:noFill/>
        </p:spPr>
        <p:txBody>
          <a:bodyPr wrap="square" lIns="0" tIns="0" rIns="0" bIns="0" rtlCol="0" anchor="t">
            <a:spAutoFit/>
          </a:bodyPr>
          <a:lstStyle/>
          <a:p>
            <a:pPr lvl="0" algn="ctr" defTabSz="914400">
              <a:spcBef>
                <a:spcPct val="20000"/>
              </a:spcBef>
              <a:defRPr/>
            </a:pPr>
            <a:r>
              <a:rPr lang="en-US" sz="1000" b="1" dirty="0" smtClean="0">
                <a:solidFill>
                  <a:schemeClr val="bg1"/>
                </a:solidFill>
              </a:rPr>
              <a:t>There are many </a:t>
            </a:r>
            <a:br>
              <a:rPr lang="en-US" sz="1000" b="1" dirty="0" smtClean="0">
                <a:solidFill>
                  <a:schemeClr val="bg1"/>
                </a:solidFill>
              </a:rPr>
            </a:br>
            <a:r>
              <a:rPr lang="en-US" sz="1000" b="1" dirty="0" smtClean="0">
                <a:solidFill>
                  <a:schemeClr val="bg1"/>
                </a:solidFill>
              </a:rPr>
              <a:t>variations of passages </a:t>
            </a:r>
            <a:br>
              <a:rPr lang="en-US" sz="1000" b="1" dirty="0" smtClean="0">
                <a:solidFill>
                  <a:schemeClr val="bg1"/>
                </a:solidFill>
              </a:rPr>
            </a:br>
            <a:r>
              <a:rPr lang="en-US" sz="1000" b="1" dirty="0" smtClean="0">
                <a:solidFill>
                  <a:schemeClr val="bg1"/>
                </a:solidFill>
              </a:rPr>
              <a:t>of lorem ipsum</a:t>
            </a:r>
            <a:endParaRPr lang="en-US" sz="1000" b="1" dirty="0">
              <a:solidFill>
                <a:schemeClr val="bg1"/>
              </a:solidFill>
            </a:endParaRPr>
          </a:p>
        </p:txBody>
      </p:sp>
      <p:grpSp>
        <p:nvGrpSpPr>
          <p:cNvPr id="87" name="object 49"/>
          <p:cNvGrpSpPr/>
          <p:nvPr/>
        </p:nvGrpSpPr>
        <p:grpSpPr>
          <a:xfrm>
            <a:off x="6822138" y="2889433"/>
            <a:ext cx="566737" cy="369332"/>
            <a:chOff x="6822134" y="1921927"/>
            <a:chExt cx="566737" cy="369332"/>
          </a:xfrm>
        </p:grpSpPr>
        <p:sp>
          <p:nvSpPr>
            <p:cNvPr id="88" name="Text Placeholder 3"/>
            <p:cNvSpPr txBox="1">
              <a:spLocks/>
            </p:cNvSpPr>
            <p:nvPr/>
          </p:nvSpPr>
          <p:spPr>
            <a:xfrm>
              <a:off x="6950010" y="1921927"/>
              <a:ext cx="31098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strike="noStrike" kern="1200" cap="none" spc="0" normalizeH="0" baseline="0" noProof="0" dirty="0" smtClean="0">
                  <a:ln>
                    <a:noFill/>
                  </a:ln>
                  <a:solidFill>
                    <a:schemeClr val="bg1"/>
                  </a:solidFill>
                  <a:effectLst/>
                  <a:uLnTx/>
                  <a:uFillTx/>
                  <a:latin typeface="+mn-lt"/>
                  <a:ea typeface="+mn-ea"/>
                  <a:cs typeface="+mn-cs"/>
                </a:rPr>
                <a:t>04</a:t>
              </a:r>
            </a:p>
          </p:txBody>
        </p:sp>
        <p:cxnSp>
          <p:nvCxnSpPr>
            <p:cNvPr id="89" name="object 42"/>
            <p:cNvCxnSpPr/>
            <p:nvPr/>
          </p:nvCxnSpPr>
          <p:spPr>
            <a:xfrm>
              <a:off x="6822134" y="2291259"/>
              <a:ext cx="566737" cy="0"/>
            </a:xfrm>
            <a:prstGeom prst="line">
              <a:avLst/>
            </a:prstGeom>
            <a:ln w="25400" cmpd="sng">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90" name="object48"/>
          <p:cNvGrpSpPr/>
          <p:nvPr/>
        </p:nvGrpSpPr>
        <p:grpSpPr>
          <a:xfrm>
            <a:off x="5127979" y="2553349"/>
            <a:ext cx="566737" cy="371686"/>
            <a:chOff x="5127975" y="1585845"/>
            <a:chExt cx="566737" cy="371686"/>
          </a:xfrm>
        </p:grpSpPr>
        <p:sp>
          <p:nvSpPr>
            <p:cNvPr id="91" name="Text Placeholder 3"/>
            <p:cNvSpPr txBox="1">
              <a:spLocks/>
            </p:cNvSpPr>
            <p:nvPr/>
          </p:nvSpPr>
          <p:spPr>
            <a:xfrm>
              <a:off x="5250743" y="1585845"/>
              <a:ext cx="31098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strike="noStrike" kern="1200" cap="none" spc="0" normalizeH="0" baseline="0" noProof="0" dirty="0" smtClean="0">
                  <a:ln>
                    <a:noFill/>
                  </a:ln>
                  <a:solidFill>
                    <a:schemeClr val="bg1"/>
                  </a:solidFill>
                  <a:effectLst/>
                  <a:uLnTx/>
                  <a:uFillTx/>
                  <a:latin typeface="+mn-lt"/>
                  <a:ea typeface="+mn-ea"/>
                  <a:cs typeface="+mn-cs"/>
                </a:rPr>
                <a:t>03</a:t>
              </a:r>
            </a:p>
          </p:txBody>
        </p:sp>
        <p:cxnSp>
          <p:nvCxnSpPr>
            <p:cNvPr id="92" name="object43"/>
            <p:cNvCxnSpPr/>
            <p:nvPr/>
          </p:nvCxnSpPr>
          <p:spPr>
            <a:xfrm>
              <a:off x="5127975" y="1957531"/>
              <a:ext cx="566737" cy="0"/>
            </a:xfrm>
            <a:prstGeom prst="line">
              <a:avLst/>
            </a:prstGeom>
            <a:ln w="25400" cmpd="sng">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93" name="object47"/>
          <p:cNvGrpSpPr/>
          <p:nvPr/>
        </p:nvGrpSpPr>
        <p:grpSpPr>
          <a:xfrm>
            <a:off x="3443663" y="2571086"/>
            <a:ext cx="566737" cy="369332"/>
            <a:chOff x="3469059" y="1603580"/>
            <a:chExt cx="566737" cy="369332"/>
          </a:xfrm>
        </p:grpSpPr>
        <p:sp>
          <p:nvSpPr>
            <p:cNvPr id="94" name="Text Placeholder 3"/>
            <p:cNvSpPr txBox="1">
              <a:spLocks/>
            </p:cNvSpPr>
            <p:nvPr/>
          </p:nvSpPr>
          <p:spPr>
            <a:xfrm>
              <a:off x="3596935" y="1603580"/>
              <a:ext cx="31098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strike="noStrike" kern="1200" cap="none" spc="0" normalizeH="0" baseline="0" noProof="0" dirty="0" smtClean="0">
                  <a:ln>
                    <a:noFill/>
                  </a:ln>
                  <a:solidFill>
                    <a:schemeClr val="bg1"/>
                  </a:solidFill>
                  <a:effectLst/>
                  <a:uLnTx/>
                  <a:uFillTx/>
                  <a:latin typeface="+mn-lt"/>
                  <a:ea typeface="+mn-ea"/>
                  <a:cs typeface="+mn-cs"/>
                </a:rPr>
                <a:t>02</a:t>
              </a:r>
            </a:p>
          </p:txBody>
        </p:sp>
        <p:cxnSp>
          <p:nvCxnSpPr>
            <p:cNvPr id="95" name="object 44"/>
            <p:cNvCxnSpPr/>
            <p:nvPr/>
          </p:nvCxnSpPr>
          <p:spPr>
            <a:xfrm>
              <a:off x="3469059" y="1970231"/>
              <a:ext cx="566737" cy="0"/>
            </a:xfrm>
            <a:prstGeom prst="line">
              <a:avLst/>
            </a:prstGeom>
            <a:ln w="25400" cmpd="sng">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96" name="object29"/>
          <p:cNvGrpSpPr/>
          <p:nvPr/>
        </p:nvGrpSpPr>
        <p:grpSpPr>
          <a:xfrm rot="19377220">
            <a:off x="1351663" y="2681477"/>
            <a:ext cx="1612230" cy="1998631"/>
            <a:chOff x="2243138" y="1908175"/>
            <a:chExt cx="1344613" cy="1666875"/>
          </a:xfrm>
          <a:solidFill>
            <a:schemeClr val="accent1"/>
          </a:solidFill>
        </p:grpSpPr>
        <p:sp>
          <p:nvSpPr>
            <p:cNvPr id="97" name="Oval 14"/>
            <p:cNvSpPr>
              <a:spLocks noChangeArrowheads="1"/>
            </p:cNvSpPr>
            <p:nvPr/>
          </p:nvSpPr>
          <p:spPr bwMode="auto">
            <a:xfrm>
              <a:off x="2243138" y="1908175"/>
              <a:ext cx="1344613" cy="1344613"/>
            </a:xfrm>
            <a:prstGeom prst="ellipse">
              <a:avLst/>
            </a:pr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5"/>
            <p:cNvSpPr>
              <a:spLocks/>
            </p:cNvSpPr>
            <p:nvPr/>
          </p:nvSpPr>
          <p:spPr bwMode="auto">
            <a:xfrm>
              <a:off x="2997201" y="3149600"/>
              <a:ext cx="269875" cy="425450"/>
            </a:xfrm>
            <a:custGeom>
              <a:avLst/>
              <a:gdLst>
                <a:gd name="T0" fmla="*/ 53 w 161"/>
                <a:gd name="T1" fmla="*/ 0 h 253"/>
                <a:gd name="T2" fmla="*/ 0 w 161"/>
                <a:gd name="T3" fmla="*/ 253 h 253"/>
                <a:gd name="T4" fmla="*/ 161 w 161"/>
                <a:gd name="T5" fmla="*/ 0 h 253"/>
                <a:gd name="T6" fmla="*/ 53 w 161"/>
                <a:gd name="T7" fmla="*/ 0 h 253"/>
              </a:gdLst>
              <a:ahLst/>
              <a:cxnLst>
                <a:cxn ang="0">
                  <a:pos x="T0" y="T1"/>
                </a:cxn>
                <a:cxn ang="0">
                  <a:pos x="T2" y="T3"/>
                </a:cxn>
                <a:cxn ang="0">
                  <a:pos x="T4" y="T5"/>
                </a:cxn>
                <a:cxn ang="0">
                  <a:pos x="T6" y="T7"/>
                </a:cxn>
              </a:cxnLst>
              <a:rect l="0" t="0" r="r" b="b"/>
              <a:pathLst>
                <a:path w="161" h="253">
                  <a:moveTo>
                    <a:pt x="53" y="0"/>
                  </a:moveTo>
                  <a:cubicBezTo>
                    <a:pt x="55" y="82"/>
                    <a:pt x="39" y="175"/>
                    <a:pt x="0" y="253"/>
                  </a:cubicBezTo>
                  <a:cubicBezTo>
                    <a:pt x="81" y="165"/>
                    <a:pt x="132" y="90"/>
                    <a:pt x="161" y="0"/>
                  </a:cubicBezTo>
                  <a:lnTo>
                    <a:pt x="5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9" name="TextBox 123"/>
          <p:cNvSpPr txBox="1"/>
          <p:nvPr/>
        </p:nvSpPr>
        <p:spPr>
          <a:xfrm>
            <a:off x="1165649" y="3327703"/>
            <a:ext cx="1767301" cy="461665"/>
          </a:xfrm>
          <a:prstGeom prst="rect">
            <a:avLst/>
          </a:prstGeom>
          <a:noFill/>
        </p:spPr>
        <p:txBody>
          <a:bodyPr wrap="square" lIns="0" tIns="0" rIns="0" bIns="0" rtlCol="0" anchor="t">
            <a:spAutoFit/>
          </a:bodyPr>
          <a:lstStyle/>
          <a:p>
            <a:pPr lvl="0" algn="ctr" defTabSz="914400">
              <a:spcBef>
                <a:spcPct val="20000"/>
              </a:spcBef>
              <a:defRPr/>
            </a:pPr>
            <a:r>
              <a:rPr lang="en-US" sz="1000" b="1" dirty="0" smtClean="0">
                <a:solidFill>
                  <a:schemeClr val="bg1"/>
                </a:solidFill>
              </a:rPr>
              <a:t>There are many </a:t>
            </a:r>
            <a:br>
              <a:rPr lang="en-US" sz="1000" b="1" dirty="0" smtClean="0">
                <a:solidFill>
                  <a:schemeClr val="bg1"/>
                </a:solidFill>
              </a:rPr>
            </a:br>
            <a:r>
              <a:rPr lang="en-US" sz="1000" b="1" dirty="0" smtClean="0">
                <a:solidFill>
                  <a:schemeClr val="bg1"/>
                </a:solidFill>
              </a:rPr>
              <a:t>variations of passages </a:t>
            </a:r>
            <a:br>
              <a:rPr lang="en-US" sz="1000" b="1" dirty="0" smtClean="0">
                <a:solidFill>
                  <a:schemeClr val="bg1"/>
                </a:solidFill>
              </a:rPr>
            </a:br>
            <a:r>
              <a:rPr lang="en-US" sz="1000" b="1" dirty="0" smtClean="0">
                <a:solidFill>
                  <a:schemeClr val="bg1"/>
                </a:solidFill>
              </a:rPr>
              <a:t>of lorem ipsum</a:t>
            </a:r>
            <a:endParaRPr lang="en-US" sz="1000" b="1" dirty="0">
              <a:solidFill>
                <a:schemeClr val="bg1"/>
              </a:solidFill>
            </a:endParaRPr>
          </a:p>
        </p:txBody>
      </p:sp>
      <p:grpSp>
        <p:nvGrpSpPr>
          <p:cNvPr id="100" name="object 46"/>
          <p:cNvGrpSpPr/>
          <p:nvPr/>
        </p:nvGrpSpPr>
        <p:grpSpPr>
          <a:xfrm>
            <a:off x="1634883" y="2844848"/>
            <a:ext cx="566737" cy="369332"/>
            <a:chOff x="1864232" y="1857105"/>
            <a:chExt cx="566737" cy="369332"/>
          </a:xfrm>
        </p:grpSpPr>
        <p:sp>
          <p:nvSpPr>
            <p:cNvPr id="101" name="Text Placeholder 3"/>
            <p:cNvSpPr txBox="1">
              <a:spLocks/>
            </p:cNvSpPr>
            <p:nvPr/>
          </p:nvSpPr>
          <p:spPr>
            <a:xfrm>
              <a:off x="1992108" y="1857105"/>
              <a:ext cx="310983"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strike="noStrike" kern="1200" cap="none" spc="0" normalizeH="0" baseline="0" noProof="0" dirty="0" smtClean="0">
                  <a:ln>
                    <a:noFill/>
                  </a:ln>
                  <a:solidFill>
                    <a:schemeClr val="bg1"/>
                  </a:solidFill>
                  <a:effectLst/>
                  <a:uLnTx/>
                  <a:uFillTx/>
                  <a:latin typeface="+mn-lt"/>
                  <a:ea typeface="+mn-ea"/>
                  <a:cs typeface="+mn-cs"/>
                </a:rPr>
                <a:t>01</a:t>
              </a:r>
            </a:p>
          </p:txBody>
        </p:sp>
        <p:cxnSp>
          <p:nvCxnSpPr>
            <p:cNvPr id="102" name="object 45"/>
            <p:cNvCxnSpPr/>
            <p:nvPr/>
          </p:nvCxnSpPr>
          <p:spPr>
            <a:xfrm>
              <a:off x="1864232" y="2216091"/>
              <a:ext cx="566737" cy="0"/>
            </a:xfrm>
            <a:prstGeom prst="line">
              <a:avLst/>
            </a:prstGeom>
            <a:ln w="25400" cmpd="sng">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03" name="Group 102"/>
          <p:cNvGrpSpPr/>
          <p:nvPr/>
        </p:nvGrpSpPr>
        <p:grpSpPr>
          <a:xfrm>
            <a:off x="1083802" y="2655003"/>
            <a:ext cx="644492" cy="644492"/>
            <a:chOff x="152400" y="1193461"/>
            <a:chExt cx="644492" cy="644492"/>
          </a:xfrm>
        </p:grpSpPr>
        <p:sp>
          <p:nvSpPr>
            <p:cNvPr id="104" name="Oval 103"/>
            <p:cNvSpPr>
              <a:spLocks noChangeAspect="1"/>
            </p:cNvSpPr>
            <p:nvPr/>
          </p:nvSpPr>
          <p:spPr>
            <a:xfrm>
              <a:off x="152400" y="1193461"/>
              <a:ext cx="644492" cy="6444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Freeform 101"/>
            <p:cNvSpPr>
              <a:spLocks noChangeAspect="1" noEditPoints="1"/>
            </p:cNvSpPr>
            <p:nvPr/>
          </p:nvSpPr>
          <p:spPr bwMode="auto">
            <a:xfrm>
              <a:off x="288654" y="1392458"/>
              <a:ext cx="371985" cy="246499"/>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6" name="Group 105"/>
          <p:cNvGrpSpPr/>
          <p:nvPr/>
        </p:nvGrpSpPr>
        <p:grpSpPr>
          <a:xfrm>
            <a:off x="3220324" y="2011140"/>
            <a:ext cx="644492" cy="644492"/>
            <a:chOff x="152400" y="2015138"/>
            <a:chExt cx="644492" cy="644492"/>
          </a:xfrm>
        </p:grpSpPr>
        <p:sp>
          <p:nvSpPr>
            <p:cNvPr id="107" name="Oval 106"/>
            <p:cNvSpPr>
              <a:spLocks noChangeAspect="1"/>
            </p:cNvSpPr>
            <p:nvPr/>
          </p:nvSpPr>
          <p:spPr>
            <a:xfrm>
              <a:off x="152400" y="2015138"/>
              <a:ext cx="644492" cy="6444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157"/>
            <p:cNvSpPr>
              <a:spLocks noChangeAspect="1" noEditPoints="1"/>
            </p:cNvSpPr>
            <p:nvPr/>
          </p:nvSpPr>
          <p:spPr bwMode="auto">
            <a:xfrm>
              <a:off x="337583" y="2169522"/>
              <a:ext cx="274126" cy="335725"/>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9" name="Group 108"/>
          <p:cNvGrpSpPr/>
          <p:nvPr/>
        </p:nvGrpSpPr>
        <p:grpSpPr>
          <a:xfrm>
            <a:off x="5050220" y="2011140"/>
            <a:ext cx="644492" cy="644492"/>
            <a:chOff x="152400" y="2836815"/>
            <a:chExt cx="644492" cy="644492"/>
          </a:xfrm>
        </p:grpSpPr>
        <p:sp>
          <p:nvSpPr>
            <p:cNvPr id="110" name="Oval 109"/>
            <p:cNvSpPr>
              <a:spLocks noChangeAspect="1"/>
            </p:cNvSpPr>
            <p:nvPr/>
          </p:nvSpPr>
          <p:spPr>
            <a:xfrm>
              <a:off x="152400" y="2836815"/>
              <a:ext cx="644492" cy="6444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217"/>
            <p:cNvSpPr>
              <a:spLocks noChangeAspect="1" noEditPoints="1"/>
            </p:cNvSpPr>
            <p:nvPr/>
          </p:nvSpPr>
          <p:spPr bwMode="auto">
            <a:xfrm>
              <a:off x="311769" y="3036904"/>
              <a:ext cx="325754" cy="244314"/>
            </a:xfrm>
            <a:custGeom>
              <a:avLst/>
              <a:gdLst/>
              <a:ahLst/>
              <a:cxnLst>
                <a:cxn ang="0">
                  <a:pos x="78" y="58"/>
                </a:cxn>
                <a:cxn ang="0">
                  <a:pos x="0" y="58"/>
                </a:cxn>
                <a:cxn ang="0">
                  <a:pos x="0" y="0"/>
                </a:cxn>
                <a:cxn ang="0">
                  <a:pos x="5" y="0"/>
                </a:cxn>
                <a:cxn ang="0">
                  <a:pos x="5" y="53"/>
                </a:cxn>
                <a:cxn ang="0">
                  <a:pos x="78" y="53"/>
                </a:cxn>
                <a:cxn ang="0">
                  <a:pos x="78" y="58"/>
                </a:cxn>
                <a:cxn ang="0">
                  <a:pos x="73" y="22"/>
                </a:cxn>
                <a:cxn ang="0">
                  <a:pos x="71" y="23"/>
                </a:cxn>
                <a:cxn ang="0">
                  <a:pos x="66" y="18"/>
                </a:cxn>
                <a:cxn ang="0">
                  <a:pos x="42" y="42"/>
                </a:cxn>
                <a:cxn ang="0">
                  <a:pos x="40" y="42"/>
                </a:cxn>
                <a:cxn ang="0">
                  <a:pos x="31" y="34"/>
                </a:cxn>
                <a:cxn ang="0">
                  <a:pos x="16" y="49"/>
                </a:cxn>
                <a:cxn ang="0">
                  <a:pos x="8" y="42"/>
                </a:cxn>
                <a:cxn ang="0">
                  <a:pos x="30" y="20"/>
                </a:cxn>
                <a:cxn ang="0">
                  <a:pos x="32" y="20"/>
                </a:cxn>
                <a:cxn ang="0">
                  <a:pos x="41" y="29"/>
                </a:cxn>
                <a:cxn ang="0">
                  <a:pos x="59" y="11"/>
                </a:cxn>
                <a:cxn ang="0">
                  <a:pos x="54" y="6"/>
                </a:cxn>
                <a:cxn ang="0">
                  <a:pos x="55" y="4"/>
                </a:cxn>
                <a:cxn ang="0">
                  <a:pos x="71" y="4"/>
                </a:cxn>
                <a:cxn ang="0">
                  <a:pos x="73" y="6"/>
                </a:cxn>
                <a:cxn ang="0">
                  <a:pos x="73" y="22"/>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2" name="Group 111"/>
          <p:cNvGrpSpPr/>
          <p:nvPr/>
        </p:nvGrpSpPr>
        <p:grpSpPr>
          <a:xfrm>
            <a:off x="7449163" y="2655003"/>
            <a:ext cx="644492" cy="644492"/>
            <a:chOff x="157480" y="3658493"/>
            <a:chExt cx="644492" cy="644492"/>
          </a:xfrm>
        </p:grpSpPr>
        <p:sp>
          <p:nvSpPr>
            <p:cNvPr id="113" name="Oval 112"/>
            <p:cNvSpPr>
              <a:spLocks noChangeAspect="1"/>
            </p:cNvSpPr>
            <p:nvPr/>
          </p:nvSpPr>
          <p:spPr>
            <a:xfrm>
              <a:off x="157480" y="3658493"/>
              <a:ext cx="644492" cy="6444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52"/>
            <p:cNvSpPr>
              <a:spLocks noEditPoints="1"/>
            </p:cNvSpPr>
            <p:nvPr/>
          </p:nvSpPr>
          <p:spPr bwMode="auto">
            <a:xfrm>
              <a:off x="337583" y="3827813"/>
              <a:ext cx="284286" cy="305852"/>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 xmlns:p14="http://schemas.microsoft.com/office/powerpoint/2010/main" val="91562792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ppt_x"/>
                                          </p:val>
                                        </p:tav>
                                        <p:tav tm="100000">
                                          <p:val>
                                            <p:strVal val="#ppt_x"/>
                                          </p:val>
                                        </p:tav>
                                      </p:tavLst>
                                    </p:anim>
                                    <p:anim calcmode="lin" valueType="num">
                                      <p:cBhvr additive="base">
                                        <p:cTn id="8" dur="500" fill="hold"/>
                                        <p:tgtEl>
                                          <p:spTgt spid="7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8" presetClass="entr" presetSubtype="9" fill="hold" nodeType="afterEffect">
                                  <p:stCondLst>
                                    <p:cond delay="0"/>
                                  </p:stCondLst>
                                  <p:childTnLst>
                                    <p:set>
                                      <p:cBhvr>
                                        <p:cTn id="11" dur="1" fill="hold">
                                          <p:stCondLst>
                                            <p:cond delay="0"/>
                                          </p:stCondLst>
                                        </p:cTn>
                                        <p:tgtEl>
                                          <p:spTgt spid="96"/>
                                        </p:tgtEl>
                                        <p:attrNameLst>
                                          <p:attrName>style.visibility</p:attrName>
                                        </p:attrNameLst>
                                      </p:cBhvr>
                                      <p:to>
                                        <p:strVal val="visible"/>
                                      </p:to>
                                    </p:set>
                                    <p:animEffect transition="in" filter="strips(upLeft)">
                                      <p:cBhvr>
                                        <p:cTn id="12" dur="500"/>
                                        <p:tgtEl>
                                          <p:spTgt spid="96"/>
                                        </p:tgtEl>
                                      </p:cBhvr>
                                    </p:animEffect>
                                  </p:childTnLst>
                                </p:cTn>
                              </p:par>
                              <p:par>
                                <p:cTn id="13" presetID="53" presetClass="entr" presetSubtype="16" fill="hold" nodeType="withEffect">
                                  <p:stCondLst>
                                    <p:cond delay="0"/>
                                  </p:stCondLst>
                                  <p:childTnLst>
                                    <p:set>
                                      <p:cBhvr>
                                        <p:cTn id="14" dur="1" fill="hold">
                                          <p:stCondLst>
                                            <p:cond delay="0"/>
                                          </p:stCondLst>
                                        </p:cTn>
                                        <p:tgtEl>
                                          <p:spTgt spid="103"/>
                                        </p:tgtEl>
                                        <p:attrNameLst>
                                          <p:attrName>style.visibility</p:attrName>
                                        </p:attrNameLst>
                                      </p:cBhvr>
                                      <p:to>
                                        <p:strVal val="visible"/>
                                      </p:to>
                                    </p:set>
                                    <p:anim calcmode="lin" valueType="num">
                                      <p:cBhvr>
                                        <p:cTn id="15" dur="500" fill="hold"/>
                                        <p:tgtEl>
                                          <p:spTgt spid="103"/>
                                        </p:tgtEl>
                                        <p:attrNameLst>
                                          <p:attrName>ppt_w</p:attrName>
                                        </p:attrNameLst>
                                      </p:cBhvr>
                                      <p:tavLst>
                                        <p:tav tm="0">
                                          <p:val>
                                            <p:fltVal val="0"/>
                                          </p:val>
                                        </p:tav>
                                        <p:tav tm="100000">
                                          <p:val>
                                            <p:strVal val="#ppt_w"/>
                                          </p:val>
                                        </p:tav>
                                      </p:tavLst>
                                    </p:anim>
                                    <p:anim calcmode="lin" valueType="num">
                                      <p:cBhvr>
                                        <p:cTn id="16" dur="500" fill="hold"/>
                                        <p:tgtEl>
                                          <p:spTgt spid="103"/>
                                        </p:tgtEl>
                                        <p:attrNameLst>
                                          <p:attrName>ppt_h</p:attrName>
                                        </p:attrNameLst>
                                      </p:cBhvr>
                                      <p:tavLst>
                                        <p:tav tm="0">
                                          <p:val>
                                            <p:fltVal val="0"/>
                                          </p:val>
                                        </p:tav>
                                        <p:tav tm="100000">
                                          <p:val>
                                            <p:strVal val="#ppt_h"/>
                                          </p:val>
                                        </p:tav>
                                      </p:tavLst>
                                    </p:anim>
                                    <p:animEffect transition="in" filter="fade">
                                      <p:cBhvr>
                                        <p:cTn id="17" dur="500"/>
                                        <p:tgtEl>
                                          <p:spTgt spid="103"/>
                                        </p:tgtEl>
                                      </p:cBhvr>
                                    </p:animEffect>
                                  </p:childTnLst>
                                </p:cTn>
                              </p:par>
                            </p:childTnLst>
                          </p:cTn>
                        </p:par>
                        <p:par>
                          <p:cTn id="18" fill="hold">
                            <p:stCondLst>
                              <p:cond delay="1000"/>
                            </p:stCondLst>
                            <p:childTnLst>
                              <p:par>
                                <p:cTn id="19" presetID="53" presetClass="entr" presetSubtype="16" fill="hold" nodeType="afterEffect">
                                  <p:stCondLst>
                                    <p:cond delay="0"/>
                                  </p:stCondLst>
                                  <p:childTnLst>
                                    <p:set>
                                      <p:cBhvr>
                                        <p:cTn id="20" dur="1" fill="hold">
                                          <p:stCondLst>
                                            <p:cond delay="0"/>
                                          </p:stCondLst>
                                        </p:cTn>
                                        <p:tgtEl>
                                          <p:spTgt spid="100"/>
                                        </p:tgtEl>
                                        <p:attrNameLst>
                                          <p:attrName>style.visibility</p:attrName>
                                        </p:attrNameLst>
                                      </p:cBhvr>
                                      <p:to>
                                        <p:strVal val="visible"/>
                                      </p:to>
                                    </p:set>
                                    <p:anim calcmode="lin" valueType="num">
                                      <p:cBhvr>
                                        <p:cTn id="21" dur="500" fill="hold"/>
                                        <p:tgtEl>
                                          <p:spTgt spid="100"/>
                                        </p:tgtEl>
                                        <p:attrNameLst>
                                          <p:attrName>ppt_w</p:attrName>
                                        </p:attrNameLst>
                                      </p:cBhvr>
                                      <p:tavLst>
                                        <p:tav tm="0">
                                          <p:val>
                                            <p:fltVal val="0"/>
                                          </p:val>
                                        </p:tav>
                                        <p:tav tm="100000">
                                          <p:val>
                                            <p:strVal val="#ppt_w"/>
                                          </p:val>
                                        </p:tav>
                                      </p:tavLst>
                                    </p:anim>
                                    <p:anim calcmode="lin" valueType="num">
                                      <p:cBhvr>
                                        <p:cTn id="22" dur="500" fill="hold"/>
                                        <p:tgtEl>
                                          <p:spTgt spid="100"/>
                                        </p:tgtEl>
                                        <p:attrNameLst>
                                          <p:attrName>ppt_h</p:attrName>
                                        </p:attrNameLst>
                                      </p:cBhvr>
                                      <p:tavLst>
                                        <p:tav tm="0">
                                          <p:val>
                                            <p:fltVal val="0"/>
                                          </p:val>
                                        </p:tav>
                                        <p:tav tm="100000">
                                          <p:val>
                                            <p:strVal val="#ppt_h"/>
                                          </p:val>
                                        </p:tav>
                                      </p:tavLst>
                                    </p:anim>
                                    <p:animEffect transition="in" filter="fade">
                                      <p:cBhvr>
                                        <p:cTn id="23" dur="500"/>
                                        <p:tgtEl>
                                          <p:spTgt spid="100"/>
                                        </p:tgtEl>
                                      </p:cBhvr>
                                    </p:animEffect>
                                  </p:childTnLst>
                                </p:cTn>
                              </p:par>
                            </p:childTnLst>
                          </p:cTn>
                        </p:par>
                        <p:par>
                          <p:cTn id="24" fill="hold">
                            <p:stCondLst>
                              <p:cond delay="1500"/>
                            </p:stCondLst>
                            <p:childTnLst>
                              <p:par>
                                <p:cTn id="25" presetID="16" presetClass="entr" presetSubtype="21" fill="hold" grpId="0" nodeType="afterEffect">
                                  <p:stCondLst>
                                    <p:cond delay="0"/>
                                  </p:stCondLst>
                                  <p:childTnLst>
                                    <p:set>
                                      <p:cBhvr>
                                        <p:cTn id="26" dur="1" fill="hold">
                                          <p:stCondLst>
                                            <p:cond delay="0"/>
                                          </p:stCondLst>
                                        </p:cTn>
                                        <p:tgtEl>
                                          <p:spTgt spid="99"/>
                                        </p:tgtEl>
                                        <p:attrNameLst>
                                          <p:attrName>style.visibility</p:attrName>
                                        </p:attrNameLst>
                                      </p:cBhvr>
                                      <p:to>
                                        <p:strVal val="visible"/>
                                      </p:to>
                                    </p:set>
                                    <p:animEffect transition="in" filter="barn(inVertical)">
                                      <p:cBhvr>
                                        <p:cTn id="27" dur="500"/>
                                        <p:tgtEl>
                                          <p:spTgt spid="99"/>
                                        </p:tgtEl>
                                      </p:cBhvr>
                                    </p:animEffect>
                                  </p:childTnLst>
                                </p:cTn>
                              </p:par>
                            </p:childTnLst>
                          </p:cTn>
                        </p:par>
                        <p:par>
                          <p:cTn id="28" fill="hold">
                            <p:stCondLst>
                              <p:cond delay="2000"/>
                            </p:stCondLst>
                            <p:childTnLst>
                              <p:par>
                                <p:cTn id="29" presetID="2" presetClass="entr" presetSubtype="4" fill="hold" nodeType="afterEffect">
                                  <p:stCondLst>
                                    <p:cond delay="0"/>
                                  </p:stCondLst>
                                  <p:childTnLst>
                                    <p:set>
                                      <p:cBhvr>
                                        <p:cTn id="30" dur="1" fill="hold">
                                          <p:stCondLst>
                                            <p:cond delay="0"/>
                                          </p:stCondLst>
                                        </p:cTn>
                                        <p:tgtEl>
                                          <p:spTgt spid="64"/>
                                        </p:tgtEl>
                                        <p:attrNameLst>
                                          <p:attrName>style.visibility</p:attrName>
                                        </p:attrNameLst>
                                      </p:cBhvr>
                                      <p:to>
                                        <p:strVal val="visible"/>
                                      </p:to>
                                    </p:set>
                                    <p:anim calcmode="lin" valueType="num">
                                      <p:cBhvr additive="base">
                                        <p:cTn id="31" dur="500" fill="hold"/>
                                        <p:tgtEl>
                                          <p:spTgt spid="64"/>
                                        </p:tgtEl>
                                        <p:attrNameLst>
                                          <p:attrName>ppt_x</p:attrName>
                                        </p:attrNameLst>
                                      </p:cBhvr>
                                      <p:tavLst>
                                        <p:tav tm="0">
                                          <p:val>
                                            <p:strVal val="#ppt_x"/>
                                          </p:val>
                                        </p:tav>
                                        <p:tav tm="100000">
                                          <p:val>
                                            <p:strVal val="#ppt_x"/>
                                          </p:val>
                                        </p:tav>
                                      </p:tavLst>
                                    </p:anim>
                                    <p:anim calcmode="lin" valueType="num">
                                      <p:cBhvr additive="base">
                                        <p:cTn id="32" dur="500" fill="hold"/>
                                        <p:tgtEl>
                                          <p:spTgt spid="64"/>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18" presetClass="entr" presetSubtype="9" fill="hold" nodeType="afterEffect">
                                  <p:stCondLst>
                                    <p:cond delay="0"/>
                                  </p:stCondLst>
                                  <p:childTnLst>
                                    <p:set>
                                      <p:cBhvr>
                                        <p:cTn id="35" dur="1" fill="hold">
                                          <p:stCondLst>
                                            <p:cond delay="0"/>
                                          </p:stCondLst>
                                        </p:cTn>
                                        <p:tgtEl>
                                          <p:spTgt spid="68"/>
                                        </p:tgtEl>
                                        <p:attrNameLst>
                                          <p:attrName>style.visibility</p:attrName>
                                        </p:attrNameLst>
                                      </p:cBhvr>
                                      <p:to>
                                        <p:strVal val="visible"/>
                                      </p:to>
                                    </p:set>
                                    <p:animEffect transition="in" filter="strips(upLeft)">
                                      <p:cBhvr>
                                        <p:cTn id="36" dur="500"/>
                                        <p:tgtEl>
                                          <p:spTgt spid="68"/>
                                        </p:tgtEl>
                                      </p:cBhvr>
                                    </p:animEffect>
                                  </p:childTnLst>
                                </p:cTn>
                              </p:par>
                              <p:par>
                                <p:cTn id="37" presetID="53" presetClass="entr" presetSubtype="16" fill="hold" nodeType="withEffect">
                                  <p:stCondLst>
                                    <p:cond delay="0"/>
                                  </p:stCondLst>
                                  <p:childTnLst>
                                    <p:set>
                                      <p:cBhvr>
                                        <p:cTn id="38" dur="1" fill="hold">
                                          <p:stCondLst>
                                            <p:cond delay="0"/>
                                          </p:stCondLst>
                                        </p:cTn>
                                        <p:tgtEl>
                                          <p:spTgt spid="106"/>
                                        </p:tgtEl>
                                        <p:attrNameLst>
                                          <p:attrName>style.visibility</p:attrName>
                                        </p:attrNameLst>
                                      </p:cBhvr>
                                      <p:to>
                                        <p:strVal val="visible"/>
                                      </p:to>
                                    </p:set>
                                    <p:anim calcmode="lin" valueType="num">
                                      <p:cBhvr>
                                        <p:cTn id="39" dur="500" fill="hold"/>
                                        <p:tgtEl>
                                          <p:spTgt spid="106"/>
                                        </p:tgtEl>
                                        <p:attrNameLst>
                                          <p:attrName>ppt_w</p:attrName>
                                        </p:attrNameLst>
                                      </p:cBhvr>
                                      <p:tavLst>
                                        <p:tav tm="0">
                                          <p:val>
                                            <p:fltVal val="0"/>
                                          </p:val>
                                        </p:tav>
                                        <p:tav tm="100000">
                                          <p:val>
                                            <p:strVal val="#ppt_w"/>
                                          </p:val>
                                        </p:tav>
                                      </p:tavLst>
                                    </p:anim>
                                    <p:anim calcmode="lin" valueType="num">
                                      <p:cBhvr>
                                        <p:cTn id="40" dur="500" fill="hold"/>
                                        <p:tgtEl>
                                          <p:spTgt spid="106"/>
                                        </p:tgtEl>
                                        <p:attrNameLst>
                                          <p:attrName>ppt_h</p:attrName>
                                        </p:attrNameLst>
                                      </p:cBhvr>
                                      <p:tavLst>
                                        <p:tav tm="0">
                                          <p:val>
                                            <p:fltVal val="0"/>
                                          </p:val>
                                        </p:tav>
                                        <p:tav tm="100000">
                                          <p:val>
                                            <p:strVal val="#ppt_h"/>
                                          </p:val>
                                        </p:tav>
                                      </p:tavLst>
                                    </p:anim>
                                    <p:animEffect transition="in" filter="fade">
                                      <p:cBhvr>
                                        <p:cTn id="41" dur="500"/>
                                        <p:tgtEl>
                                          <p:spTgt spid="106"/>
                                        </p:tgtEl>
                                      </p:cBhvr>
                                    </p:animEffect>
                                  </p:childTnLst>
                                </p:cTn>
                              </p:par>
                            </p:childTnLst>
                          </p:cTn>
                        </p:par>
                        <p:par>
                          <p:cTn id="42" fill="hold">
                            <p:stCondLst>
                              <p:cond delay="3000"/>
                            </p:stCondLst>
                            <p:childTnLst>
                              <p:par>
                                <p:cTn id="43" presetID="53" presetClass="entr" presetSubtype="16" fill="hold" nodeType="afterEffect">
                                  <p:stCondLst>
                                    <p:cond delay="0"/>
                                  </p:stCondLst>
                                  <p:childTnLst>
                                    <p:set>
                                      <p:cBhvr>
                                        <p:cTn id="44" dur="1" fill="hold">
                                          <p:stCondLst>
                                            <p:cond delay="0"/>
                                          </p:stCondLst>
                                        </p:cTn>
                                        <p:tgtEl>
                                          <p:spTgt spid="93"/>
                                        </p:tgtEl>
                                        <p:attrNameLst>
                                          <p:attrName>style.visibility</p:attrName>
                                        </p:attrNameLst>
                                      </p:cBhvr>
                                      <p:to>
                                        <p:strVal val="visible"/>
                                      </p:to>
                                    </p:set>
                                    <p:anim calcmode="lin" valueType="num">
                                      <p:cBhvr>
                                        <p:cTn id="45" dur="500" fill="hold"/>
                                        <p:tgtEl>
                                          <p:spTgt spid="93"/>
                                        </p:tgtEl>
                                        <p:attrNameLst>
                                          <p:attrName>ppt_w</p:attrName>
                                        </p:attrNameLst>
                                      </p:cBhvr>
                                      <p:tavLst>
                                        <p:tav tm="0">
                                          <p:val>
                                            <p:fltVal val="0"/>
                                          </p:val>
                                        </p:tav>
                                        <p:tav tm="100000">
                                          <p:val>
                                            <p:strVal val="#ppt_w"/>
                                          </p:val>
                                        </p:tav>
                                      </p:tavLst>
                                    </p:anim>
                                    <p:anim calcmode="lin" valueType="num">
                                      <p:cBhvr>
                                        <p:cTn id="46" dur="500" fill="hold"/>
                                        <p:tgtEl>
                                          <p:spTgt spid="93"/>
                                        </p:tgtEl>
                                        <p:attrNameLst>
                                          <p:attrName>ppt_h</p:attrName>
                                        </p:attrNameLst>
                                      </p:cBhvr>
                                      <p:tavLst>
                                        <p:tav tm="0">
                                          <p:val>
                                            <p:fltVal val="0"/>
                                          </p:val>
                                        </p:tav>
                                        <p:tav tm="100000">
                                          <p:val>
                                            <p:strVal val="#ppt_h"/>
                                          </p:val>
                                        </p:tav>
                                      </p:tavLst>
                                    </p:anim>
                                    <p:animEffect transition="in" filter="fade">
                                      <p:cBhvr>
                                        <p:cTn id="47" dur="500"/>
                                        <p:tgtEl>
                                          <p:spTgt spid="93"/>
                                        </p:tgtEl>
                                      </p:cBhvr>
                                    </p:animEffect>
                                  </p:childTnLst>
                                </p:cTn>
                              </p:par>
                            </p:childTnLst>
                          </p:cTn>
                        </p:par>
                        <p:par>
                          <p:cTn id="48" fill="hold">
                            <p:stCondLst>
                              <p:cond delay="3500"/>
                            </p:stCondLst>
                            <p:childTnLst>
                              <p:par>
                                <p:cTn id="49" presetID="16" presetClass="entr" presetSubtype="21" fill="hold" grpId="0" nodeType="afterEffect">
                                  <p:stCondLst>
                                    <p:cond delay="0"/>
                                  </p:stCondLst>
                                  <p:childTnLst>
                                    <p:set>
                                      <p:cBhvr>
                                        <p:cTn id="50" dur="1" fill="hold">
                                          <p:stCondLst>
                                            <p:cond delay="0"/>
                                          </p:stCondLst>
                                        </p:cTn>
                                        <p:tgtEl>
                                          <p:spTgt spid="86"/>
                                        </p:tgtEl>
                                        <p:attrNameLst>
                                          <p:attrName>style.visibility</p:attrName>
                                        </p:attrNameLst>
                                      </p:cBhvr>
                                      <p:to>
                                        <p:strVal val="visible"/>
                                      </p:to>
                                    </p:set>
                                    <p:animEffect transition="in" filter="barn(inVertical)">
                                      <p:cBhvr>
                                        <p:cTn id="51" dur="500"/>
                                        <p:tgtEl>
                                          <p:spTgt spid="86"/>
                                        </p:tgtEl>
                                      </p:cBhvr>
                                    </p:animEffect>
                                  </p:childTnLst>
                                </p:cTn>
                              </p:par>
                            </p:childTnLst>
                          </p:cTn>
                        </p:par>
                        <p:par>
                          <p:cTn id="52" fill="hold">
                            <p:stCondLst>
                              <p:cond delay="4000"/>
                            </p:stCondLst>
                            <p:childTnLst>
                              <p:par>
                                <p:cTn id="53" presetID="2" presetClass="entr" presetSubtype="4" fill="hold" nodeType="afterEffect">
                                  <p:stCondLst>
                                    <p:cond delay="0"/>
                                  </p:stCondLst>
                                  <p:childTnLst>
                                    <p:set>
                                      <p:cBhvr>
                                        <p:cTn id="54" dur="1" fill="hold">
                                          <p:stCondLst>
                                            <p:cond delay="0"/>
                                          </p:stCondLst>
                                        </p:cTn>
                                        <p:tgtEl>
                                          <p:spTgt spid="74"/>
                                        </p:tgtEl>
                                        <p:attrNameLst>
                                          <p:attrName>style.visibility</p:attrName>
                                        </p:attrNameLst>
                                      </p:cBhvr>
                                      <p:to>
                                        <p:strVal val="visible"/>
                                      </p:to>
                                    </p:set>
                                    <p:anim calcmode="lin" valueType="num">
                                      <p:cBhvr additive="base">
                                        <p:cTn id="55" dur="500" fill="hold"/>
                                        <p:tgtEl>
                                          <p:spTgt spid="74"/>
                                        </p:tgtEl>
                                        <p:attrNameLst>
                                          <p:attrName>ppt_x</p:attrName>
                                        </p:attrNameLst>
                                      </p:cBhvr>
                                      <p:tavLst>
                                        <p:tav tm="0">
                                          <p:val>
                                            <p:strVal val="#ppt_x"/>
                                          </p:val>
                                        </p:tav>
                                        <p:tav tm="100000">
                                          <p:val>
                                            <p:strVal val="#ppt_x"/>
                                          </p:val>
                                        </p:tav>
                                      </p:tavLst>
                                    </p:anim>
                                    <p:anim calcmode="lin" valueType="num">
                                      <p:cBhvr additive="base">
                                        <p:cTn id="56" dur="500" fill="hold"/>
                                        <p:tgtEl>
                                          <p:spTgt spid="74"/>
                                        </p:tgtEl>
                                        <p:attrNameLst>
                                          <p:attrName>ppt_y</p:attrName>
                                        </p:attrNameLst>
                                      </p:cBhvr>
                                      <p:tavLst>
                                        <p:tav tm="0">
                                          <p:val>
                                            <p:strVal val="1+#ppt_h/2"/>
                                          </p:val>
                                        </p:tav>
                                        <p:tav tm="100000">
                                          <p:val>
                                            <p:strVal val="#ppt_y"/>
                                          </p:val>
                                        </p:tav>
                                      </p:tavLst>
                                    </p:anim>
                                  </p:childTnLst>
                                </p:cTn>
                              </p:par>
                            </p:childTnLst>
                          </p:cTn>
                        </p:par>
                        <p:par>
                          <p:cTn id="57" fill="hold">
                            <p:stCondLst>
                              <p:cond delay="4500"/>
                            </p:stCondLst>
                            <p:childTnLst>
                              <p:par>
                                <p:cTn id="58" presetID="18" presetClass="entr" presetSubtype="3" fill="hold" nodeType="afterEffect">
                                  <p:stCondLst>
                                    <p:cond delay="0"/>
                                  </p:stCondLst>
                                  <p:childTnLst>
                                    <p:set>
                                      <p:cBhvr>
                                        <p:cTn id="59" dur="1" fill="hold">
                                          <p:stCondLst>
                                            <p:cond delay="0"/>
                                          </p:stCondLst>
                                        </p:cTn>
                                        <p:tgtEl>
                                          <p:spTgt spid="71"/>
                                        </p:tgtEl>
                                        <p:attrNameLst>
                                          <p:attrName>style.visibility</p:attrName>
                                        </p:attrNameLst>
                                      </p:cBhvr>
                                      <p:to>
                                        <p:strVal val="visible"/>
                                      </p:to>
                                    </p:set>
                                    <p:animEffect transition="in" filter="strips(upRight)">
                                      <p:cBhvr>
                                        <p:cTn id="60" dur="500"/>
                                        <p:tgtEl>
                                          <p:spTgt spid="71"/>
                                        </p:tgtEl>
                                      </p:cBhvr>
                                    </p:animEffect>
                                  </p:childTnLst>
                                </p:cTn>
                              </p:par>
                              <p:par>
                                <p:cTn id="61" presetID="53" presetClass="entr" presetSubtype="16" fill="hold" nodeType="withEffect">
                                  <p:stCondLst>
                                    <p:cond delay="0"/>
                                  </p:stCondLst>
                                  <p:childTnLst>
                                    <p:set>
                                      <p:cBhvr>
                                        <p:cTn id="62" dur="1" fill="hold">
                                          <p:stCondLst>
                                            <p:cond delay="0"/>
                                          </p:stCondLst>
                                        </p:cTn>
                                        <p:tgtEl>
                                          <p:spTgt spid="109"/>
                                        </p:tgtEl>
                                        <p:attrNameLst>
                                          <p:attrName>style.visibility</p:attrName>
                                        </p:attrNameLst>
                                      </p:cBhvr>
                                      <p:to>
                                        <p:strVal val="visible"/>
                                      </p:to>
                                    </p:set>
                                    <p:anim calcmode="lin" valueType="num">
                                      <p:cBhvr>
                                        <p:cTn id="63" dur="500" fill="hold"/>
                                        <p:tgtEl>
                                          <p:spTgt spid="109"/>
                                        </p:tgtEl>
                                        <p:attrNameLst>
                                          <p:attrName>ppt_w</p:attrName>
                                        </p:attrNameLst>
                                      </p:cBhvr>
                                      <p:tavLst>
                                        <p:tav tm="0">
                                          <p:val>
                                            <p:fltVal val="0"/>
                                          </p:val>
                                        </p:tav>
                                        <p:tav tm="100000">
                                          <p:val>
                                            <p:strVal val="#ppt_w"/>
                                          </p:val>
                                        </p:tav>
                                      </p:tavLst>
                                    </p:anim>
                                    <p:anim calcmode="lin" valueType="num">
                                      <p:cBhvr>
                                        <p:cTn id="64" dur="500" fill="hold"/>
                                        <p:tgtEl>
                                          <p:spTgt spid="109"/>
                                        </p:tgtEl>
                                        <p:attrNameLst>
                                          <p:attrName>ppt_h</p:attrName>
                                        </p:attrNameLst>
                                      </p:cBhvr>
                                      <p:tavLst>
                                        <p:tav tm="0">
                                          <p:val>
                                            <p:fltVal val="0"/>
                                          </p:val>
                                        </p:tav>
                                        <p:tav tm="100000">
                                          <p:val>
                                            <p:strVal val="#ppt_h"/>
                                          </p:val>
                                        </p:tav>
                                      </p:tavLst>
                                    </p:anim>
                                    <p:animEffect transition="in" filter="fade">
                                      <p:cBhvr>
                                        <p:cTn id="65" dur="500"/>
                                        <p:tgtEl>
                                          <p:spTgt spid="109"/>
                                        </p:tgtEl>
                                      </p:cBhvr>
                                    </p:animEffect>
                                  </p:childTnLst>
                                </p:cTn>
                              </p:par>
                            </p:childTnLst>
                          </p:cTn>
                        </p:par>
                        <p:par>
                          <p:cTn id="66" fill="hold">
                            <p:stCondLst>
                              <p:cond delay="5000"/>
                            </p:stCondLst>
                            <p:childTnLst>
                              <p:par>
                                <p:cTn id="67" presetID="53" presetClass="entr" presetSubtype="16" fill="hold" nodeType="afterEffect">
                                  <p:stCondLst>
                                    <p:cond delay="0"/>
                                  </p:stCondLst>
                                  <p:childTnLst>
                                    <p:set>
                                      <p:cBhvr>
                                        <p:cTn id="68" dur="1" fill="hold">
                                          <p:stCondLst>
                                            <p:cond delay="0"/>
                                          </p:stCondLst>
                                        </p:cTn>
                                        <p:tgtEl>
                                          <p:spTgt spid="90"/>
                                        </p:tgtEl>
                                        <p:attrNameLst>
                                          <p:attrName>style.visibility</p:attrName>
                                        </p:attrNameLst>
                                      </p:cBhvr>
                                      <p:to>
                                        <p:strVal val="visible"/>
                                      </p:to>
                                    </p:set>
                                    <p:anim calcmode="lin" valueType="num">
                                      <p:cBhvr>
                                        <p:cTn id="69" dur="500" fill="hold"/>
                                        <p:tgtEl>
                                          <p:spTgt spid="90"/>
                                        </p:tgtEl>
                                        <p:attrNameLst>
                                          <p:attrName>ppt_w</p:attrName>
                                        </p:attrNameLst>
                                      </p:cBhvr>
                                      <p:tavLst>
                                        <p:tav tm="0">
                                          <p:val>
                                            <p:fltVal val="0"/>
                                          </p:val>
                                        </p:tav>
                                        <p:tav tm="100000">
                                          <p:val>
                                            <p:strVal val="#ppt_w"/>
                                          </p:val>
                                        </p:tav>
                                      </p:tavLst>
                                    </p:anim>
                                    <p:anim calcmode="lin" valueType="num">
                                      <p:cBhvr>
                                        <p:cTn id="70" dur="500" fill="hold"/>
                                        <p:tgtEl>
                                          <p:spTgt spid="90"/>
                                        </p:tgtEl>
                                        <p:attrNameLst>
                                          <p:attrName>ppt_h</p:attrName>
                                        </p:attrNameLst>
                                      </p:cBhvr>
                                      <p:tavLst>
                                        <p:tav tm="0">
                                          <p:val>
                                            <p:fltVal val="0"/>
                                          </p:val>
                                        </p:tav>
                                        <p:tav tm="100000">
                                          <p:val>
                                            <p:strVal val="#ppt_h"/>
                                          </p:val>
                                        </p:tav>
                                      </p:tavLst>
                                    </p:anim>
                                    <p:animEffect transition="in" filter="fade">
                                      <p:cBhvr>
                                        <p:cTn id="71" dur="500"/>
                                        <p:tgtEl>
                                          <p:spTgt spid="90"/>
                                        </p:tgtEl>
                                      </p:cBhvr>
                                    </p:animEffect>
                                  </p:childTnLst>
                                </p:cTn>
                              </p:par>
                            </p:childTnLst>
                          </p:cTn>
                        </p:par>
                        <p:par>
                          <p:cTn id="72" fill="hold">
                            <p:stCondLst>
                              <p:cond delay="5500"/>
                            </p:stCondLst>
                            <p:childTnLst>
                              <p:par>
                                <p:cTn id="73" presetID="16" presetClass="entr" presetSubtype="21" fill="hold" grpId="0" nodeType="afterEffect">
                                  <p:stCondLst>
                                    <p:cond delay="0"/>
                                  </p:stCondLst>
                                  <p:childTnLst>
                                    <p:set>
                                      <p:cBhvr>
                                        <p:cTn id="74" dur="1" fill="hold">
                                          <p:stCondLst>
                                            <p:cond delay="0"/>
                                          </p:stCondLst>
                                        </p:cTn>
                                        <p:tgtEl>
                                          <p:spTgt spid="85"/>
                                        </p:tgtEl>
                                        <p:attrNameLst>
                                          <p:attrName>style.visibility</p:attrName>
                                        </p:attrNameLst>
                                      </p:cBhvr>
                                      <p:to>
                                        <p:strVal val="visible"/>
                                      </p:to>
                                    </p:set>
                                    <p:animEffect transition="in" filter="barn(inVertical)">
                                      <p:cBhvr>
                                        <p:cTn id="75" dur="500"/>
                                        <p:tgtEl>
                                          <p:spTgt spid="85"/>
                                        </p:tgtEl>
                                      </p:cBhvr>
                                    </p:animEffect>
                                  </p:childTnLst>
                                </p:cTn>
                              </p:par>
                            </p:childTnLst>
                          </p:cTn>
                        </p:par>
                        <p:par>
                          <p:cTn id="76" fill="hold">
                            <p:stCondLst>
                              <p:cond delay="6000"/>
                            </p:stCondLst>
                            <p:childTnLst>
                              <p:par>
                                <p:cTn id="77" presetID="2" presetClass="entr" presetSubtype="4" fill="hold" grpId="0" nodeType="afterEffect">
                                  <p:stCondLst>
                                    <p:cond delay="0"/>
                                  </p:stCondLst>
                                  <p:childTnLst>
                                    <p:set>
                                      <p:cBhvr>
                                        <p:cTn id="78" dur="1" fill="hold">
                                          <p:stCondLst>
                                            <p:cond delay="0"/>
                                          </p:stCondLst>
                                        </p:cTn>
                                        <p:tgtEl>
                                          <p:spTgt spid="80"/>
                                        </p:tgtEl>
                                        <p:attrNameLst>
                                          <p:attrName>style.visibility</p:attrName>
                                        </p:attrNameLst>
                                      </p:cBhvr>
                                      <p:to>
                                        <p:strVal val="visible"/>
                                      </p:to>
                                    </p:set>
                                    <p:anim calcmode="lin" valueType="num">
                                      <p:cBhvr additive="base">
                                        <p:cTn id="79" dur="500" fill="hold"/>
                                        <p:tgtEl>
                                          <p:spTgt spid="80"/>
                                        </p:tgtEl>
                                        <p:attrNameLst>
                                          <p:attrName>ppt_x</p:attrName>
                                        </p:attrNameLst>
                                      </p:cBhvr>
                                      <p:tavLst>
                                        <p:tav tm="0">
                                          <p:val>
                                            <p:strVal val="#ppt_x"/>
                                          </p:val>
                                        </p:tav>
                                        <p:tav tm="100000">
                                          <p:val>
                                            <p:strVal val="#ppt_x"/>
                                          </p:val>
                                        </p:tav>
                                      </p:tavLst>
                                    </p:anim>
                                    <p:anim calcmode="lin" valueType="num">
                                      <p:cBhvr additive="base">
                                        <p:cTn id="80" dur="500" fill="hold"/>
                                        <p:tgtEl>
                                          <p:spTgt spid="80"/>
                                        </p:tgtEl>
                                        <p:attrNameLst>
                                          <p:attrName>ppt_y</p:attrName>
                                        </p:attrNameLst>
                                      </p:cBhvr>
                                      <p:tavLst>
                                        <p:tav tm="0">
                                          <p:val>
                                            <p:strVal val="1+#ppt_h/2"/>
                                          </p:val>
                                        </p:tav>
                                        <p:tav tm="100000">
                                          <p:val>
                                            <p:strVal val="#ppt_y"/>
                                          </p:val>
                                        </p:tav>
                                      </p:tavLst>
                                    </p:anim>
                                  </p:childTnLst>
                                </p:cTn>
                              </p:par>
                            </p:childTnLst>
                          </p:cTn>
                        </p:par>
                        <p:par>
                          <p:cTn id="81" fill="hold">
                            <p:stCondLst>
                              <p:cond delay="6500"/>
                            </p:stCondLst>
                            <p:childTnLst>
                              <p:par>
                                <p:cTn id="82" presetID="18" presetClass="entr" presetSubtype="3" fill="hold" nodeType="afterEffect">
                                  <p:stCondLst>
                                    <p:cond delay="0"/>
                                  </p:stCondLst>
                                  <p:childTnLst>
                                    <p:set>
                                      <p:cBhvr>
                                        <p:cTn id="83" dur="1" fill="hold">
                                          <p:stCondLst>
                                            <p:cond delay="0"/>
                                          </p:stCondLst>
                                        </p:cTn>
                                        <p:tgtEl>
                                          <p:spTgt spid="81"/>
                                        </p:tgtEl>
                                        <p:attrNameLst>
                                          <p:attrName>style.visibility</p:attrName>
                                        </p:attrNameLst>
                                      </p:cBhvr>
                                      <p:to>
                                        <p:strVal val="visible"/>
                                      </p:to>
                                    </p:set>
                                    <p:animEffect transition="in" filter="strips(upRight)">
                                      <p:cBhvr>
                                        <p:cTn id="84" dur="500"/>
                                        <p:tgtEl>
                                          <p:spTgt spid="81"/>
                                        </p:tgtEl>
                                      </p:cBhvr>
                                    </p:animEffect>
                                  </p:childTnLst>
                                </p:cTn>
                              </p:par>
                              <p:par>
                                <p:cTn id="85" presetID="53" presetClass="entr" presetSubtype="16" fill="hold" nodeType="withEffect">
                                  <p:stCondLst>
                                    <p:cond delay="0"/>
                                  </p:stCondLst>
                                  <p:childTnLst>
                                    <p:set>
                                      <p:cBhvr>
                                        <p:cTn id="86" dur="1" fill="hold">
                                          <p:stCondLst>
                                            <p:cond delay="0"/>
                                          </p:stCondLst>
                                        </p:cTn>
                                        <p:tgtEl>
                                          <p:spTgt spid="112"/>
                                        </p:tgtEl>
                                        <p:attrNameLst>
                                          <p:attrName>style.visibility</p:attrName>
                                        </p:attrNameLst>
                                      </p:cBhvr>
                                      <p:to>
                                        <p:strVal val="visible"/>
                                      </p:to>
                                    </p:set>
                                    <p:anim calcmode="lin" valueType="num">
                                      <p:cBhvr>
                                        <p:cTn id="87" dur="500" fill="hold"/>
                                        <p:tgtEl>
                                          <p:spTgt spid="112"/>
                                        </p:tgtEl>
                                        <p:attrNameLst>
                                          <p:attrName>ppt_w</p:attrName>
                                        </p:attrNameLst>
                                      </p:cBhvr>
                                      <p:tavLst>
                                        <p:tav tm="0">
                                          <p:val>
                                            <p:fltVal val="0"/>
                                          </p:val>
                                        </p:tav>
                                        <p:tav tm="100000">
                                          <p:val>
                                            <p:strVal val="#ppt_w"/>
                                          </p:val>
                                        </p:tav>
                                      </p:tavLst>
                                    </p:anim>
                                    <p:anim calcmode="lin" valueType="num">
                                      <p:cBhvr>
                                        <p:cTn id="88" dur="500" fill="hold"/>
                                        <p:tgtEl>
                                          <p:spTgt spid="112"/>
                                        </p:tgtEl>
                                        <p:attrNameLst>
                                          <p:attrName>ppt_h</p:attrName>
                                        </p:attrNameLst>
                                      </p:cBhvr>
                                      <p:tavLst>
                                        <p:tav tm="0">
                                          <p:val>
                                            <p:fltVal val="0"/>
                                          </p:val>
                                        </p:tav>
                                        <p:tav tm="100000">
                                          <p:val>
                                            <p:strVal val="#ppt_h"/>
                                          </p:val>
                                        </p:tav>
                                      </p:tavLst>
                                    </p:anim>
                                    <p:animEffect transition="in" filter="fade">
                                      <p:cBhvr>
                                        <p:cTn id="89" dur="500"/>
                                        <p:tgtEl>
                                          <p:spTgt spid="112"/>
                                        </p:tgtEl>
                                      </p:cBhvr>
                                    </p:animEffect>
                                  </p:childTnLst>
                                </p:cTn>
                              </p:par>
                            </p:childTnLst>
                          </p:cTn>
                        </p:par>
                        <p:par>
                          <p:cTn id="90" fill="hold">
                            <p:stCondLst>
                              <p:cond delay="7000"/>
                            </p:stCondLst>
                            <p:childTnLst>
                              <p:par>
                                <p:cTn id="91" presetID="53" presetClass="entr" presetSubtype="16" fill="hold" nodeType="afterEffect">
                                  <p:stCondLst>
                                    <p:cond delay="0"/>
                                  </p:stCondLst>
                                  <p:childTnLst>
                                    <p:set>
                                      <p:cBhvr>
                                        <p:cTn id="92" dur="1" fill="hold">
                                          <p:stCondLst>
                                            <p:cond delay="0"/>
                                          </p:stCondLst>
                                        </p:cTn>
                                        <p:tgtEl>
                                          <p:spTgt spid="87"/>
                                        </p:tgtEl>
                                        <p:attrNameLst>
                                          <p:attrName>style.visibility</p:attrName>
                                        </p:attrNameLst>
                                      </p:cBhvr>
                                      <p:to>
                                        <p:strVal val="visible"/>
                                      </p:to>
                                    </p:set>
                                    <p:anim calcmode="lin" valueType="num">
                                      <p:cBhvr>
                                        <p:cTn id="93" dur="500" fill="hold"/>
                                        <p:tgtEl>
                                          <p:spTgt spid="87"/>
                                        </p:tgtEl>
                                        <p:attrNameLst>
                                          <p:attrName>ppt_w</p:attrName>
                                        </p:attrNameLst>
                                      </p:cBhvr>
                                      <p:tavLst>
                                        <p:tav tm="0">
                                          <p:val>
                                            <p:fltVal val="0"/>
                                          </p:val>
                                        </p:tav>
                                        <p:tav tm="100000">
                                          <p:val>
                                            <p:strVal val="#ppt_w"/>
                                          </p:val>
                                        </p:tav>
                                      </p:tavLst>
                                    </p:anim>
                                    <p:anim calcmode="lin" valueType="num">
                                      <p:cBhvr>
                                        <p:cTn id="94" dur="500" fill="hold"/>
                                        <p:tgtEl>
                                          <p:spTgt spid="87"/>
                                        </p:tgtEl>
                                        <p:attrNameLst>
                                          <p:attrName>ppt_h</p:attrName>
                                        </p:attrNameLst>
                                      </p:cBhvr>
                                      <p:tavLst>
                                        <p:tav tm="0">
                                          <p:val>
                                            <p:fltVal val="0"/>
                                          </p:val>
                                        </p:tav>
                                        <p:tav tm="100000">
                                          <p:val>
                                            <p:strVal val="#ppt_h"/>
                                          </p:val>
                                        </p:tav>
                                      </p:tavLst>
                                    </p:anim>
                                    <p:animEffect transition="in" filter="fade">
                                      <p:cBhvr>
                                        <p:cTn id="95" dur="500"/>
                                        <p:tgtEl>
                                          <p:spTgt spid="87"/>
                                        </p:tgtEl>
                                      </p:cBhvr>
                                    </p:animEffect>
                                  </p:childTnLst>
                                </p:cTn>
                              </p:par>
                            </p:childTnLst>
                          </p:cTn>
                        </p:par>
                        <p:par>
                          <p:cTn id="96" fill="hold">
                            <p:stCondLst>
                              <p:cond delay="7500"/>
                            </p:stCondLst>
                            <p:childTnLst>
                              <p:par>
                                <p:cTn id="97" presetID="16" presetClass="entr" presetSubtype="21" fill="hold" grpId="0" nodeType="afterEffect">
                                  <p:stCondLst>
                                    <p:cond delay="0"/>
                                  </p:stCondLst>
                                  <p:childTnLst>
                                    <p:set>
                                      <p:cBhvr>
                                        <p:cTn id="98" dur="1" fill="hold">
                                          <p:stCondLst>
                                            <p:cond delay="0"/>
                                          </p:stCondLst>
                                        </p:cTn>
                                        <p:tgtEl>
                                          <p:spTgt spid="84"/>
                                        </p:tgtEl>
                                        <p:attrNameLst>
                                          <p:attrName>style.visibility</p:attrName>
                                        </p:attrNameLst>
                                      </p:cBhvr>
                                      <p:to>
                                        <p:strVal val="visible"/>
                                      </p:to>
                                    </p:set>
                                    <p:animEffect transition="in" filter="barn(inVertical)">
                                      <p:cBhvr>
                                        <p:cTn id="99"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0" grpId="0" animBg="1"/>
      <p:bldP spid="84" grpId="0"/>
      <p:bldP spid="85" grpId="0"/>
      <p:bldP spid="86" grpId="0"/>
      <p:bldP spid="99"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Mock Up Project</a:t>
            </a:r>
            <a:endParaRPr lang="en-US" dirty="0"/>
          </a:p>
        </p:txBody>
      </p:sp>
      <p:sp>
        <p:nvSpPr>
          <p:cNvPr id="3" name="Text Placeholder 2"/>
          <p:cNvSpPr>
            <a:spLocks noGrp="1"/>
          </p:cNvSpPr>
          <p:nvPr>
            <p:ph type="body" sz="half" idx="2"/>
          </p:nvPr>
        </p:nvSpPr>
        <p:spPr/>
        <p:txBody>
          <a:bodyPr/>
          <a:lstStyle/>
          <a:p>
            <a:r>
              <a:rPr lang="en-US" smtClean="0"/>
              <a:t>Mock Up Project</a:t>
            </a:r>
            <a:endParaRPr lang="en-US" dirty="0"/>
          </a:p>
        </p:txBody>
      </p:sp>
      <p:pic>
        <p:nvPicPr>
          <p:cNvPr id="33" name="Picture Placeholder 33" descr="imageHolder.jpg"/>
          <p:cNvPicPr>
            <a:picLocks noChangeAspect="1"/>
          </p:cNvPicPr>
          <p:nvPr/>
        </p:nvPicPr>
        <p:blipFill>
          <a:blip r:embed="rId2" cstate="print"/>
          <a:srcRect l="159" r="159"/>
          <a:stretch>
            <a:fillRect/>
          </a:stretch>
        </p:blipFill>
        <p:spPr>
          <a:xfrm>
            <a:off x="5453059" y="2670652"/>
            <a:ext cx="3000378" cy="1691640"/>
          </a:xfrm>
          <a:prstGeom prst="rect">
            <a:avLst/>
          </a:prstGeom>
        </p:spPr>
      </p:pic>
      <p:grpSp>
        <p:nvGrpSpPr>
          <p:cNvPr id="36" name="Group 35"/>
          <p:cNvGrpSpPr/>
          <p:nvPr/>
        </p:nvGrpSpPr>
        <p:grpSpPr>
          <a:xfrm>
            <a:off x="5321216" y="2556738"/>
            <a:ext cx="3289384" cy="2617206"/>
            <a:chOff x="2094899" y="1081795"/>
            <a:chExt cx="4400683" cy="3501414"/>
          </a:xfrm>
        </p:grpSpPr>
        <p:sp>
          <p:nvSpPr>
            <p:cNvPr id="37" name="Freeform 5"/>
            <p:cNvSpPr>
              <a:spLocks noEditPoints="1"/>
            </p:cNvSpPr>
            <p:nvPr/>
          </p:nvSpPr>
          <p:spPr bwMode="auto">
            <a:xfrm>
              <a:off x="2094899" y="1081795"/>
              <a:ext cx="4400683" cy="2608522"/>
            </a:xfrm>
            <a:custGeom>
              <a:avLst/>
              <a:gdLst/>
              <a:ahLst/>
              <a:cxnLst>
                <a:cxn ang="0">
                  <a:pos x="1757" y="0"/>
                </a:cxn>
                <a:cxn ang="0">
                  <a:pos x="921" y="0"/>
                </a:cxn>
                <a:cxn ang="0">
                  <a:pos x="893" y="0"/>
                </a:cxn>
                <a:cxn ang="0">
                  <a:pos x="56" y="0"/>
                </a:cxn>
                <a:cxn ang="0">
                  <a:pos x="0" y="47"/>
                </a:cxn>
                <a:cxn ang="0">
                  <a:pos x="0" y="1076"/>
                </a:cxn>
                <a:cxn ang="0">
                  <a:pos x="1816" y="1076"/>
                </a:cxn>
                <a:cxn ang="0">
                  <a:pos x="1816" y="47"/>
                </a:cxn>
                <a:cxn ang="0">
                  <a:pos x="1757" y="0"/>
                </a:cxn>
                <a:cxn ang="0">
                  <a:pos x="1732" y="1000"/>
                </a:cxn>
                <a:cxn ang="0">
                  <a:pos x="76" y="1000"/>
                </a:cxn>
                <a:cxn ang="0">
                  <a:pos x="76" y="68"/>
                </a:cxn>
                <a:cxn ang="0">
                  <a:pos x="1732" y="68"/>
                </a:cxn>
                <a:cxn ang="0">
                  <a:pos x="1732" y="1000"/>
                </a:cxn>
              </a:cxnLst>
              <a:rect l="0" t="0" r="r" b="b"/>
              <a:pathLst>
                <a:path w="1816" h="1076">
                  <a:moveTo>
                    <a:pt x="1757" y="0"/>
                  </a:moveTo>
                  <a:cubicBezTo>
                    <a:pt x="921" y="0"/>
                    <a:pt x="921" y="0"/>
                    <a:pt x="921" y="0"/>
                  </a:cubicBezTo>
                  <a:cubicBezTo>
                    <a:pt x="893" y="0"/>
                    <a:pt x="893" y="0"/>
                    <a:pt x="893" y="0"/>
                  </a:cubicBezTo>
                  <a:cubicBezTo>
                    <a:pt x="56" y="0"/>
                    <a:pt x="56" y="0"/>
                    <a:pt x="56" y="0"/>
                  </a:cubicBezTo>
                  <a:cubicBezTo>
                    <a:pt x="27" y="0"/>
                    <a:pt x="0" y="17"/>
                    <a:pt x="0" y="47"/>
                  </a:cubicBezTo>
                  <a:cubicBezTo>
                    <a:pt x="0" y="1076"/>
                    <a:pt x="0" y="1076"/>
                    <a:pt x="0" y="1076"/>
                  </a:cubicBezTo>
                  <a:cubicBezTo>
                    <a:pt x="1816" y="1076"/>
                    <a:pt x="1816" y="1076"/>
                    <a:pt x="1816" y="1076"/>
                  </a:cubicBezTo>
                  <a:cubicBezTo>
                    <a:pt x="1816" y="47"/>
                    <a:pt x="1816" y="47"/>
                    <a:pt x="1816" y="47"/>
                  </a:cubicBezTo>
                  <a:cubicBezTo>
                    <a:pt x="1816" y="17"/>
                    <a:pt x="1787" y="0"/>
                    <a:pt x="1757" y="0"/>
                  </a:cubicBezTo>
                  <a:moveTo>
                    <a:pt x="1732" y="1000"/>
                  </a:moveTo>
                  <a:cubicBezTo>
                    <a:pt x="76" y="1000"/>
                    <a:pt x="76" y="1000"/>
                    <a:pt x="76" y="1000"/>
                  </a:cubicBezTo>
                  <a:cubicBezTo>
                    <a:pt x="76" y="68"/>
                    <a:pt x="76" y="68"/>
                    <a:pt x="76" y="68"/>
                  </a:cubicBezTo>
                  <a:cubicBezTo>
                    <a:pt x="1732" y="68"/>
                    <a:pt x="1732" y="68"/>
                    <a:pt x="1732" y="68"/>
                  </a:cubicBezTo>
                  <a:cubicBezTo>
                    <a:pt x="1732" y="1000"/>
                    <a:pt x="1732" y="1000"/>
                    <a:pt x="1732" y="1000"/>
                  </a:cubicBezTo>
                </a:path>
              </a:pathLst>
            </a:custGeom>
            <a:solidFill>
              <a:srgbClr val="231F2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27"/>
            <p:cNvSpPr>
              <a:spLocks/>
            </p:cNvSpPr>
            <p:nvPr/>
          </p:nvSpPr>
          <p:spPr bwMode="auto">
            <a:xfrm>
              <a:off x="2094899" y="3690315"/>
              <a:ext cx="4400683" cy="397550"/>
            </a:xfrm>
            <a:custGeom>
              <a:avLst/>
              <a:gdLst/>
              <a:ahLst/>
              <a:cxnLst>
                <a:cxn ang="0">
                  <a:pos x="0" y="0"/>
                </a:cxn>
                <a:cxn ang="0">
                  <a:pos x="0" y="100"/>
                </a:cxn>
                <a:cxn ang="0">
                  <a:pos x="56" y="164"/>
                </a:cxn>
                <a:cxn ang="0">
                  <a:pos x="893" y="164"/>
                </a:cxn>
                <a:cxn ang="0">
                  <a:pos x="921" y="164"/>
                </a:cxn>
                <a:cxn ang="0">
                  <a:pos x="1757" y="164"/>
                </a:cxn>
                <a:cxn ang="0">
                  <a:pos x="1816" y="100"/>
                </a:cxn>
                <a:cxn ang="0">
                  <a:pos x="1816" y="0"/>
                </a:cxn>
                <a:cxn ang="0">
                  <a:pos x="0" y="0"/>
                </a:cxn>
              </a:cxnLst>
              <a:rect l="0" t="0" r="r" b="b"/>
              <a:pathLst>
                <a:path w="1816" h="164">
                  <a:moveTo>
                    <a:pt x="0" y="0"/>
                  </a:moveTo>
                  <a:cubicBezTo>
                    <a:pt x="0" y="100"/>
                    <a:pt x="0" y="100"/>
                    <a:pt x="0" y="100"/>
                  </a:cubicBezTo>
                  <a:cubicBezTo>
                    <a:pt x="0" y="130"/>
                    <a:pt x="27" y="164"/>
                    <a:pt x="56" y="164"/>
                  </a:cubicBezTo>
                  <a:cubicBezTo>
                    <a:pt x="893" y="164"/>
                    <a:pt x="893" y="164"/>
                    <a:pt x="893" y="164"/>
                  </a:cubicBezTo>
                  <a:cubicBezTo>
                    <a:pt x="921" y="164"/>
                    <a:pt x="921" y="164"/>
                    <a:pt x="921" y="164"/>
                  </a:cubicBezTo>
                  <a:cubicBezTo>
                    <a:pt x="1757" y="164"/>
                    <a:pt x="1757" y="164"/>
                    <a:pt x="1757" y="164"/>
                  </a:cubicBezTo>
                  <a:cubicBezTo>
                    <a:pt x="1787" y="164"/>
                    <a:pt x="1816" y="130"/>
                    <a:pt x="1816" y="100"/>
                  </a:cubicBezTo>
                  <a:cubicBezTo>
                    <a:pt x="1816" y="0"/>
                    <a:pt x="1816" y="0"/>
                    <a:pt x="1816" y="0"/>
                  </a:cubicBezTo>
                  <a:lnTo>
                    <a:pt x="0" y="0"/>
                  </a:lnTo>
                  <a:close/>
                </a:path>
              </a:pathLst>
            </a:custGeom>
            <a:gradFill>
              <a:gsLst>
                <a:gs pos="83000">
                  <a:schemeClr val="bg1">
                    <a:lumMod val="75000"/>
                  </a:schemeClr>
                </a:gs>
                <a:gs pos="54000">
                  <a:schemeClr val="bg1">
                    <a:lumMod val="85000"/>
                  </a:schemeClr>
                </a:gs>
              </a:gsLst>
              <a:lin ang="1800000" scaled="0"/>
            </a:gradFill>
            <a:ln w="9525">
              <a:noFill/>
              <a:round/>
              <a:headEnd/>
              <a:tailEnd/>
            </a:ln>
          </p:spPr>
          <p:txBody>
            <a:bodyPr vert="horz" wrap="square" lIns="91440" tIns="45720" rIns="91440" bIns="45720" numCol="1" anchor="t" anchorCtr="0" compatLnSpc="1">
              <a:prstTxWarp prst="textNoShape">
                <a:avLst/>
              </a:prstTxWarp>
            </a:bodyPr>
            <a:lstStyle/>
            <a:p>
              <a:r>
                <a:rPr lang="en-US" dirty="0" smtClean="0"/>
                <a:t> </a:t>
              </a:r>
              <a:endParaRPr lang="en-US" dirty="0"/>
            </a:p>
          </p:txBody>
        </p:sp>
        <p:sp>
          <p:nvSpPr>
            <p:cNvPr id="48" name="Freeform 29"/>
            <p:cNvSpPr>
              <a:spLocks/>
            </p:cNvSpPr>
            <p:nvPr/>
          </p:nvSpPr>
          <p:spPr bwMode="auto">
            <a:xfrm>
              <a:off x="3506519" y="4087866"/>
              <a:ext cx="1590198" cy="495343"/>
            </a:xfrm>
            <a:custGeom>
              <a:avLst/>
              <a:gdLst/>
              <a:ahLst/>
              <a:cxnLst>
                <a:cxn ang="0">
                  <a:pos x="335" y="0"/>
                </a:cxn>
                <a:cxn ang="0">
                  <a:pos x="322" y="0"/>
                </a:cxn>
                <a:cxn ang="0">
                  <a:pos x="143" y="0"/>
                </a:cxn>
                <a:cxn ang="0">
                  <a:pos x="102" y="128"/>
                </a:cxn>
                <a:cxn ang="0">
                  <a:pos x="108" y="204"/>
                </a:cxn>
                <a:cxn ang="0">
                  <a:pos x="322" y="204"/>
                </a:cxn>
                <a:cxn ang="0">
                  <a:pos x="335" y="204"/>
                </a:cxn>
                <a:cxn ang="0">
                  <a:pos x="549" y="204"/>
                </a:cxn>
                <a:cxn ang="0">
                  <a:pos x="555" y="128"/>
                </a:cxn>
                <a:cxn ang="0">
                  <a:pos x="513" y="0"/>
                </a:cxn>
                <a:cxn ang="0">
                  <a:pos x="335" y="0"/>
                </a:cxn>
              </a:cxnLst>
              <a:rect l="0" t="0" r="r" b="b"/>
              <a:pathLst>
                <a:path w="656" h="204">
                  <a:moveTo>
                    <a:pt x="335" y="0"/>
                  </a:moveTo>
                  <a:cubicBezTo>
                    <a:pt x="322" y="0"/>
                    <a:pt x="322" y="0"/>
                    <a:pt x="322" y="0"/>
                  </a:cubicBezTo>
                  <a:cubicBezTo>
                    <a:pt x="143" y="0"/>
                    <a:pt x="143" y="0"/>
                    <a:pt x="143" y="0"/>
                  </a:cubicBezTo>
                  <a:cubicBezTo>
                    <a:pt x="143" y="0"/>
                    <a:pt x="142" y="88"/>
                    <a:pt x="102" y="128"/>
                  </a:cubicBezTo>
                  <a:cubicBezTo>
                    <a:pt x="62" y="169"/>
                    <a:pt x="0" y="204"/>
                    <a:pt x="108" y="204"/>
                  </a:cubicBezTo>
                  <a:cubicBezTo>
                    <a:pt x="322" y="204"/>
                    <a:pt x="322" y="204"/>
                    <a:pt x="322" y="204"/>
                  </a:cubicBezTo>
                  <a:cubicBezTo>
                    <a:pt x="335" y="204"/>
                    <a:pt x="335" y="204"/>
                    <a:pt x="335" y="204"/>
                  </a:cubicBezTo>
                  <a:cubicBezTo>
                    <a:pt x="549" y="204"/>
                    <a:pt x="549" y="204"/>
                    <a:pt x="549" y="204"/>
                  </a:cubicBezTo>
                  <a:cubicBezTo>
                    <a:pt x="656" y="204"/>
                    <a:pt x="594" y="169"/>
                    <a:pt x="555" y="128"/>
                  </a:cubicBezTo>
                  <a:cubicBezTo>
                    <a:pt x="515" y="88"/>
                    <a:pt x="513" y="0"/>
                    <a:pt x="513" y="0"/>
                  </a:cubicBezTo>
                  <a:lnTo>
                    <a:pt x="335"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9" name="TextBox 48"/>
          <p:cNvSpPr txBox="1"/>
          <p:nvPr/>
        </p:nvSpPr>
        <p:spPr>
          <a:xfrm>
            <a:off x="457200" y="2461488"/>
            <a:ext cx="4705350" cy="1600438"/>
          </a:xfrm>
          <a:prstGeom prst="rect">
            <a:avLst/>
          </a:prstGeom>
          <a:noFill/>
        </p:spPr>
        <p:txBody>
          <a:bodyPr wrap="square" rtlCol="0">
            <a:spAutoFit/>
          </a:bodyPr>
          <a:lstStyle/>
          <a:p>
            <a:r>
              <a:rPr lang="en-US" sz="1600" b="1" dirty="0" smtClean="0">
                <a:solidFill>
                  <a:schemeClr val="accent1"/>
                </a:solidFill>
              </a:rPr>
              <a:t>Title Goes Here</a:t>
            </a:r>
          </a:p>
          <a:p>
            <a:r>
              <a:rPr lang="en-US" sz="16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p>
          <a:p>
            <a:endParaRPr lang="en-US" dirty="0">
              <a:solidFill>
                <a:schemeClr val="tx1">
                  <a:lumMod val="50000"/>
                  <a:lumOff val="50000"/>
                </a:schemeClr>
              </a:solidFill>
            </a:endParaRPr>
          </a:p>
        </p:txBody>
      </p:sp>
      <p:sp>
        <p:nvSpPr>
          <p:cNvPr id="50" name="TextBox 49"/>
          <p:cNvSpPr txBox="1"/>
          <p:nvPr/>
        </p:nvSpPr>
        <p:spPr>
          <a:xfrm>
            <a:off x="457200" y="3813018"/>
            <a:ext cx="4705350" cy="584775"/>
          </a:xfrm>
          <a:prstGeom prst="rect">
            <a:avLst/>
          </a:prstGeom>
          <a:noFill/>
        </p:spPr>
        <p:txBody>
          <a:bodyPr wrap="square" rtlCol="0">
            <a:spAutoFit/>
          </a:bodyPr>
          <a:lstStyle/>
          <a:p>
            <a:r>
              <a:rPr lang="en-US" sz="1600" dirty="0" smtClean="0">
                <a:solidFill>
                  <a:schemeClr val="tx1">
                    <a:lumMod val="50000"/>
                    <a:lumOff val="50000"/>
                  </a:schemeClr>
                </a:solidFill>
              </a:rPr>
              <a:t>There are many variations of passages of Lorem Ipsum available, but the majority have suffered alteration </a:t>
            </a:r>
            <a:r>
              <a:rPr lang="en-US" sz="1600" dirty="0">
                <a:solidFill>
                  <a:schemeClr val="tx1">
                    <a:lumMod val="50000"/>
                    <a:lumOff val="50000"/>
                  </a:schemeClr>
                </a:solidFill>
              </a:rPr>
              <a:t>.</a:t>
            </a:r>
            <a:endParaRPr lang="en-US" sz="1600" dirty="0" smtClean="0">
              <a:solidFill>
                <a:schemeClr val="tx1">
                  <a:lumMod val="50000"/>
                  <a:lumOff val="50000"/>
                </a:schemeClr>
              </a:solidFill>
            </a:endParaRPr>
          </a:p>
        </p:txBody>
      </p:sp>
      <p:grpSp>
        <p:nvGrpSpPr>
          <p:cNvPr id="51" name="Group 50"/>
          <p:cNvGrpSpPr/>
          <p:nvPr/>
        </p:nvGrpSpPr>
        <p:grpSpPr>
          <a:xfrm>
            <a:off x="504676" y="4558145"/>
            <a:ext cx="819455" cy="762000"/>
            <a:chOff x="504672" y="3549606"/>
            <a:chExt cx="819455" cy="762000"/>
          </a:xfrm>
        </p:grpSpPr>
        <p:sp>
          <p:nvSpPr>
            <p:cNvPr id="52" name="Rounded Rectangle 51"/>
            <p:cNvSpPr/>
            <p:nvPr/>
          </p:nvSpPr>
          <p:spPr bwMode="auto">
            <a:xfrm>
              <a:off x="533400" y="3549606"/>
              <a:ext cx="762000" cy="762000"/>
            </a:xfrm>
            <a:prstGeom prst="round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53" name="Group 39"/>
            <p:cNvGrpSpPr/>
            <p:nvPr/>
          </p:nvGrpSpPr>
          <p:grpSpPr>
            <a:xfrm>
              <a:off x="504672" y="3662642"/>
              <a:ext cx="819455" cy="594387"/>
              <a:chOff x="504672" y="3662642"/>
              <a:chExt cx="819455" cy="594387"/>
            </a:xfrm>
          </p:grpSpPr>
          <p:sp>
            <p:nvSpPr>
              <p:cNvPr id="54" name="Freeform 119"/>
              <p:cNvSpPr>
                <a:spLocks noChangeAspect="1" noEditPoints="1"/>
              </p:cNvSpPr>
              <p:nvPr/>
            </p:nvSpPr>
            <p:spPr bwMode="auto">
              <a:xfrm flipH="1">
                <a:off x="801931" y="3662642"/>
                <a:ext cx="224936" cy="278001"/>
              </a:xfrm>
              <a:custGeom>
                <a:avLst/>
                <a:gdLst/>
                <a:ahLst/>
                <a:cxnLst>
                  <a:cxn ang="0">
                    <a:pos x="41" y="47"/>
                  </a:cxn>
                  <a:cxn ang="0">
                    <a:pos x="37" y="51"/>
                  </a:cxn>
                  <a:cxn ang="0">
                    <a:pos x="3" y="51"/>
                  </a:cxn>
                  <a:cxn ang="0">
                    <a:pos x="0" y="47"/>
                  </a:cxn>
                  <a:cxn ang="0">
                    <a:pos x="0" y="27"/>
                  </a:cxn>
                  <a:cxn ang="0">
                    <a:pos x="3" y="23"/>
                  </a:cxn>
                  <a:cxn ang="0">
                    <a:pos x="4" y="23"/>
                  </a:cxn>
                  <a:cxn ang="0">
                    <a:pos x="4" y="16"/>
                  </a:cxn>
                  <a:cxn ang="0">
                    <a:pos x="20" y="0"/>
                  </a:cxn>
                  <a:cxn ang="0">
                    <a:pos x="36" y="16"/>
                  </a:cxn>
                  <a:cxn ang="0">
                    <a:pos x="36" y="23"/>
                  </a:cxn>
                  <a:cxn ang="0">
                    <a:pos x="37" y="23"/>
                  </a:cxn>
                  <a:cxn ang="0">
                    <a:pos x="41" y="27"/>
                  </a:cxn>
                  <a:cxn ang="0">
                    <a:pos x="41" y="47"/>
                  </a:cxn>
                  <a:cxn ang="0">
                    <a:pos x="29" y="23"/>
                  </a:cxn>
                  <a:cxn ang="0">
                    <a:pos x="29" y="16"/>
                  </a:cxn>
                  <a:cxn ang="0">
                    <a:pos x="20" y="7"/>
                  </a:cxn>
                  <a:cxn ang="0">
                    <a:pos x="11" y="16"/>
                  </a:cxn>
                  <a:cxn ang="0">
                    <a:pos x="11" y="23"/>
                  </a:cxn>
                  <a:cxn ang="0">
                    <a:pos x="29" y="23"/>
                  </a:cxn>
                </a:cxnLst>
                <a:rect l="0" t="0" r="r" b="b"/>
                <a:pathLst>
                  <a:path w="41" h="51">
                    <a:moveTo>
                      <a:pt x="41" y="47"/>
                    </a:moveTo>
                    <a:cubicBezTo>
                      <a:pt x="41" y="49"/>
                      <a:pt x="39" y="51"/>
                      <a:pt x="37" y="51"/>
                    </a:cubicBezTo>
                    <a:cubicBezTo>
                      <a:pt x="3" y="51"/>
                      <a:pt x="3" y="51"/>
                      <a:pt x="3" y="51"/>
                    </a:cubicBezTo>
                    <a:cubicBezTo>
                      <a:pt x="1" y="51"/>
                      <a:pt x="0" y="49"/>
                      <a:pt x="0" y="47"/>
                    </a:cubicBezTo>
                    <a:cubicBezTo>
                      <a:pt x="0" y="27"/>
                      <a:pt x="0" y="27"/>
                      <a:pt x="0" y="27"/>
                    </a:cubicBezTo>
                    <a:cubicBezTo>
                      <a:pt x="0" y="25"/>
                      <a:pt x="1" y="23"/>
                      <a:pt x="3" y="23"/>
                    </a:cubicBezTo>
                    <a:cubicBezTo>
                      <a:pt x="4" y="23"/>
                      <a:pt x="4" y="23"/>
                      <a:pt x="4" y="23"/>
                    </a:cubicBezTo>
                    <a:cubicBezTo>
                      <a:pt x="4" y="16"/>
                      <a:pt x="4" y="16"/>
                      <a:pt x="4" y="16"/>
                    </a:cubicBezTo>
                    <a:cubicBezTo>
                      <a:pt x="4" y="8"/>
                      <a:pt x="12" y="0"/>
                      <a:pt x="20" y="0"/>
                    </a:cubicBezTo>
                    <a:cubicBezTo>
                      <a:pt x="29" y="0"/>
                      <a:pt x="36" y="8"/>
                      <a:pt x="36" y="16"/>
                    </a:cubicBezTo>
                    <a:cubicBezTo>
                      <a:pt x="36" y="23"/>
                      <a:pt x="36" y="23"/>
                      <a:pt x="36" y="23"/>
                    </a:cubicBezTo>
                    <a:cubicBezTo>
                      <a:pt x="37" y="23"/>
                      <a:pt x="37" y="23"/>
                      <a:pt x="37" y="23"/>
                    </a:cubicBezTo>
                    <a:cubicBezTo>
                      <a:pt x="39" y="23"/>
                      <a:pt x="41" y="25"/>
                      <a:pt x="41" y="27"/>
                    </a:cubicBezTo>
                    <a:lnTo>
                      <a:pt x="41" y="47"/>
                    </a:lnTo>
                    <a:close/>
                    <a:moveTo>
                      <a:pt x="29" y="23"/>
                    </a:moveTo>
                    <a:cubicBezTo>
                      <a:pt x="29" y="16"/>
                      <a:pt x="29" y="16"/>
                      <a:pt x="29" y="16"/>
                    </a:cubicBezTo>
                    <a:cubicBezTo>
                      <a:pt x="29" y="11"/>
                      <a:pt x="25" y="7"/>
                      <a:pt x="20" y="7"/>
                    </a:cubicBezTo>
                    <a:cubicBezTo>
                      <a:pt x="15" y="7"/>
                      <a:pt x="11" y="11"/>
                      <a:pt x="11" y="16"/>
                    </a:cubicBezTo>
                    <a:cubicBezTo>
                      <a:pt x="11" y="23"/>
                      <a:pt x="11" y="23"/>
                      <a:pt x="11" y="23"/>
                    </a:cubicBezTo>
                    <a:lnTo>
                      <a:pt x="29" y="23"/>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TextBox 54"/>
              <p:cNvSpPr txBox="1"/>
              <p:nvPr/>
            </p:nvSpPr>
            <p:spPr>
              <a:xfrm>
                <a:off x="504672" y="4010808"/>
                <a:ext cx="819455" cy="246221"/>
              </a:xfrm>
              <a:prstGeom prst="rect">
                <a:avLst/>
              </a:prstGeom>
              <a:noFill/>
            </p:spPr>
            <p:txBody>
              <a:bodyPr wrap="none" rtlCol="0">
                <a:spAutoFit/>
              </a:bodyPr>
              <a:lstStyle/>
              <a:p>
                <a:r>
                  <a:rPr lang="en-US" sz="1000" b="1" dirty="0" smtClean="0">
                    <a:solidFill>
                      <a:schemeClr val="bg2"/>
                    </a:solidFill>
                  </a:rPr>
                  <a:t>Sample text</a:t>
                </a:r>
                <a:endParaRPr lang="en-US" sz="1000" b="1" dirty="0">
                  <a:solidFill>
                    <a:schemeClr val="bg2"/>
                  </a:solidFill>
                </a:endParaRPr>
              </a:p>
            </p:txBody>
          </p:sp>
        </p:grpSp>
      </p:grpSp>
      <p:grpSp>
        <p:nvGrpSpPr>
          <p:cNvPr id="56" name="Group 55"/>
          <p:cNvGrpSpPr/>
          <p:nvPr/>
        </p:nvGrpSpPr>
        <p:grpSpPr>
          <a:xfrm>
            <a:off x="1469876" y="4558145"/>
            <a:ext cx="819455" cy="762000"/>
            <a:chOff x="1469872" y="3549606"/>
            <a:chExt cx="819455" cy="762000"/>
          </a:xfrm>
        </p:grpSpPr>
        <p:sp>
          <p:nvSpPr>
            <p:cNvPr id="57" name="Rounded Rectangle 56"/>
            <p:cNvSpPr/>
            <p:nvPr/>
          </p:nvSpPr>
          <p:spPr bwMode="auto">
            <a:xfrm>
              <a:off x="1498600" y="3549606"/>
              <a:ext cx="762000" cy="762000"/>
            </a:xfrm>
            <a:prstGeom prst="roundRect">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58" name="Group 38"/>
            <p:cNvGrpSpPr/>
            <p:nvPr/>
          </p:nvGrpSpPr>
          <p:grpSpPr>
            <a:xfrm>
              <a:off x="1469872" y="3667914"/>
              <a:ext cx="819455" cy="589115"/>
              <a:chOff x="1469872" y="3667914"/>
              <a:chExt cx="819455" cy="589115"/>
            </a:xfrm>
          </p:grpSpPr>
          <p:sp>
            <p:nvSpPr>
              <p:cNvPr id="59" name="Freeform 113"/>
              <p:cNvSpPr>
                <a:spLocks noChangeAspect="1" noEditPoints="1"/>
              </p:cNvSpPr>
              <p:nvPr/>
            </p:nvSpPr>
            <p:spPr bwMode="auto">
              <a:xfrm>
                <a:off x="1709470" y="3667914"/>
                <a:ext cx="340258" cy="266820"/>
              </a:xfrm>
              <a:custGeom>
                <a:avLst/>
                <a:gdLst/>
                <a:ahLst/>
                <a:cxnLst>
                  <a:cxn ang="0">
                    <a:pos x="63" y="20"/>
                  </a:cxn>
                  <a:cxn ang="0">
                    <a:pos x="44" y="43"/>
                  </a:cxn>
                  <a:cxn ang="0">
                    <a:pos x="28" y="47"/>
                  </a:cxn>
                  <a:cxn ang="0">
                    <a:pos x="18" y="46"/>
                  </a:cxn>
                  <a:cxn ang="0">
                    <a:pos x="11" y="43"/>
                  </a:cxn>
                  <a:cxn ang="0">
                    <a:pos x="4" y="50"/>
                  </a:cxn>
                  <a:cxn ang="0">
                    <a:pos x="0" y="47"/>
                  </a:cxn>
                  <a:cxn ang="0">
                    <a:pos x="0" y="46"/>
                  </a:cxn>
                  <a:cxn ang="0">
                    <a:pos x="7" y="37"/>
                  </a:cxn>
                  <a:cxn ang="0">
                    <a:pos x="6" y="34"/>
                  </a:cxn>
                  <a:cxn ang="0">
                    <a:pos x="5" y="30"/>
                  </a:cxn>
                  <a:cxn ang="0">
                    <a:pos x="25" y="8"/>
                  </a:cxn>
                  <a:cxn ang="0">
                    <a:pos x="52" y="3"/>
                  </a:cxn>
                  <a:cxn ang="0">
                    <a:pos x="58" y="0"/>
                  </a:cxn>
                  <a:cxn ang="0">
                    <a:pos x="64" y="13"/>
                  </a:cxn>
                  <a:cxn ang="0">
                    <a:pos x="63" y="20"/>
                  </a:cxn>
                  <a:cxn ang="0">
                    <a:pos x="43" y="18"/>
                  </a:cxn>
                  <a:cxn ang="0">
                    <a:pos x="14" y="32"/>
                  </a:cxn>
                  <a:cxn ang="0">
                    <a:pos x="13" y="34"/>
                  </a:cxn>
                  <a:cxn ang="0">
                    <a:pos x="16" y="36"/>
                  </a:cxn>
                  <a:cxn ang="0">
                    <a:pos x="17" y="36"/>
                  </a:cxn>
                  <a:cxn ang="0">
                    <a:pos x="22" y="31"/>
                  </a:cxn>
                  <a:cxn ang="0">
                    <a:pos x="43" y="23"/>
                  </a:cxn>
                  <a:cxn ang="0">
                    <a:pos x="45" y="20"/>
                  </a:cxn>
                  <a:cxn ang="0">
                    <a:pos x="43" y="18"/>
                  </a:cxn>
                </a:cxnLst>
                <a:rect l="0" t="0" r="r" b="b"/>
                <a:pathLst>
                  <a:path w="64" h="50">
                    <a:moveTo>
                      <a:pt x="63" y="20"/>
                    </a:moveTo>
                    <a:cubicBezTo>
                      <a:pt x="61" y="31"/>
                      <a:pt x="54" y="38"/>
                      <a:pt x="44" y="43"/>
                    </a:cubicBezTo>
                    <a:cubicBezTo>
                      <a:pt x="39" y="46"/>
                      <a:pt x="33" y="47"/>
                      <a:pt x="28" y="47"/>
                    </a:cubicBezTo>
                    <a:cubicBezTo>
                      <a:pt x="25" y="47"/>
                      <a:pt x="21" y="47"/>
                      <a:pt x="18" y="46"/>
                    </a:cubicBezTo>
                    <a:cubicBezTo>
                      <a:pt x="16" y="45"/>
                      <a:pt x="13" y="43"/>
                      <a:pt x="11" y="43"/>
                    </a:cubicBezTo>
                    <a:cubicBezTo>
                      <a:pt x="9" y="43"/>
                      <a:pt x="7" y="50"/>
                      <a:pt x="4" y="50"/>
                    </a:cubicBezTo>
                    <a:cubicBezTo>
                      <a:pt x="2" y="50"/>
                      <a:pt x="1" y="49"/>
                      <a:pt x="0" y="47"/>
                    </a:cubicBezTo>
                    <a:cubicBezTo>
                      <a:pt x="0" y="47"/>
                      <a:pt x="0" y="46"/>
                      <a:pt x="0" y="46"/>
                    </a:cubicBezTo>
                    <a:cubicBezTo>
                      <a:pt x="0" y="42"/>
                      <a:pt x="7" y="39"/>
                      <a:pt x="7" y="37"/>
                    </a:cubicBezTo>
                    <a:cubicBezTo>
                      <a:pt x="7" y="37"/>
                      <a:pt x="6" y="35"/>
                      <a:pt x="6" y="34"/>
                    </a:cubicBezTo>
                    <a:cubicBezTo>
                      <a:pt x="6" y="33"/>
                      <a:pt x="5" y="32"/>
                      <a:pt x="5" y="30"/>
                    </a:cubicBezTo>
                    <a:cubicBezTo>
                      <a:pt x="5" y="19"/>
                      <a:pt x="14" y="11"/>
                      <a:pt x="25" y="8"/>
                    </a:cubicBezTo>
                    <a:cubicBezTo>
                      <a:pt x="32" y="5"/>
                      <a:pt x="47" y="8"/>
                      <a:pt x="52" y="3"/>
                    </a:cubicBezTo>
                    <a:cubicBezTo>
                      <a:pt x="54" y="1"/>
                      <a:pt x="55" y="0"/>
                      <a:pt x="58" y="0"/>
                    </a:cubicBezTo>
                    <a:cubicBezTo>
                      <a:pt x="62" y="0"/>
                      <a:pt x="64" y="10"/>
                      <a:pt x="64" y="13"/>
                    </a:cubicBezTo>
                    <a:cubicBezTo>
                      <a:pt x="64" y="16"/>
                      <a:pt x="63" y="18"/>
                      <a:pt x="63" y="20"/>
                    </a:cubicBezTo>
                    <a:close/>
                    <a:moveTo>
                      <a:pt x="43" y="18"/>
                    </a:moveTo>
                    <a:cubicBezTo>
                      <a:pt x="31" y="18"/>
                      <a:pt x="22" y="23"/>
                      <a:pt x="14" y="32"/>
                    </a:cubicBezTo>
                    <a:cubicBezTo>
                      <a:pt x="14" y="33"/>
                      <a:pt x="13" y="33"/>
                      <a:pt x="13" y="34"/>
                    </a:cubicBezTo>
                    <a:cubicBezTo>
                      <a:pt x="13" y="35"/>
                      <a:pt x="15" y="36"/>
                      <a:pt x="16" y="36"/>
                    </a:cubicBezTo>
                    <a:cubicBezTo>
                      <a:pt x="16" y="36"/>
                      <a:pt x="17" y="36"/>
                      <a:pt x="17" y="36"/>
                    </a:cubicBezTo>
                    <a:cubicBezTo>
                      <a:pt x="19" y="34"/>
                      <a:pt x="21" y="32"/>
                      <a:pt x="22" y="31"/>
                    </a:cubicBezTo>
                    <a:cubicBezTo>
                      <a:pt x="29" y="25"/>
                      <a:pt x="34" y="23"/>
                      <a:pt x="43" y="23"/>
                    </a:cubicBezTo>
                    <a:cubicBezTo>
                      <a:pt x="44" y="23"/>
                      <a:pt x="45" y="22"/>
                      <a:pt x="45" y="20"/>
                    </a:cubicBezTo>
                    <a:cubicBezTo>
                      <a:pt x="45" y="19"/>
                      <a:pt x="44" y="18"/>
                      <a:pt x="43" y="1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TextBox 59"/>
              <p:cNvSpPr txBox="1"/>
              <p:nvPr/>
            </p:nvSpPr>
            <p:spPr>
              <a:xfrm>
                <a:off x="1469872" y="4010808"/>
                <a:ext cx="819455" cy="246221"/>
              </a:xfrm>
              <a:prstGeom prst="rect">
                <a:avLst/>
              </a:prstGeom>
              <a:noFill/>
            </p:spPr>
            <p:txBody>
              <a:bodyPr wrap="none" rtlCol="0">
                <a:spAutoFit/>
              </a:bodyPr>
              <a:lstStyle/>
              <a:p>
                <a:r>
                  <a:rPr lang="en-US" sz="1000" b="1" dirty="0" smtClean="0">
                    <a:solidFill>
                      <a:schemeClr val="bg2"/>
                    </a:solidFill>
                  </a:rPr>
                  <a:t>Sample text</a:t>
                </a:r>
                <a:endParaRPr lang="en-US" sz="1000" b="1" dirty="0">
                  <a:solidFill>
                    <a:schemeClr val="bg2"/>
                  </a:solidFill>
                </a:endParaRPr>
              </a:p>
            </p:txBody>
          </p:sp>
        </p:grpSp>
      </p:grpSp>
      <p:grpSp>
        <p:nvGrpSpPr>
          <p:cNvPr id="61" name="Group 60"/>
          <p:cNvGrpSpPr/>
          <p:nvPr/>
        </p:nvGrpSpPr>
        <p:grpSpPr>
          <a:xfrm>
            <a:off x="2435076" y="4558145"/>
            <a:ext cx="819455" cy="762000"/>
            <a:chOff x="2435072" y="3549606"/>
            <a:chExt cx="819455" cy="762000"/>
          </a:xfrm>
        </p:grpSpPr>
        <p:sp>
          <p:nvSpPr>
            <p:cNvPr id="62" name="Rounded Rectangle 61"/>
            <p:cNvSpPr/>
            <p:nvPr/>
          </p:nvSpPr>
          <p:spPr bwMode="auto">
            <a:xfrm>
              <a:off x="2463800" y="3549606"/>
              <a:ext cx="762000" cy="762000"/>
            </a:xfrm>
            <a:prstGeom prst="roundRect">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63" name="Group 40"/>
            <p:cNvGrpSpPr/>
            <p:nvPr/>
          </p:nvGrpSpPr>
          <p:grpSpPr>
            <a:xfrm>
              <a:off x="2435072" y="3650814"/>
              <a:ext cx="819455" cy="606215"/>
              <a:chOff x="2435072" y="3650814"/>
              <a:chExt cx="819455" cy="606215"/>
            </a:xfrm>
          </p:grpSpPr>
          <p:sp>
            <p:nvSpPr>
              <p:cNvPr id="64" name="Freeform 145"/>
              <p:cNvSpPr>
                <a:spLocks noChangeAspect="1"/>
              </p:cNvSpPr>
              <p:nvPr/>
            </p:nvSpPr>
            <p:spPr bwMode="auto">
              <a:xfrm>
                <a:off x="2679011" y="3650814"/>
                <a:ext cx="331578" cy="285924"/>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TextBox 64"/>
              <p:cNvSpPr txBox="1"/>
              <p:nvPr/>
            </p:nvSpPr>
            <p:spPr>
              <a:xfrm>
                <a:off x="2435072" y="4010808"/>
                <a:ext cx="819455" cy="246221"/>
              </a:xfrm>
              <a:prstGeom prst="rect">
                <a:avLst/>
              </a:prstGeom>
              <a:noFill/>
            </p:spPr>
            <p:txBody>
              <a:bodyPr wrap="none" rtlCol="0">
                <a:spAutoFit/>
              </a:bodyPr>
              <a:lstStyle/>
              <a:p>
                <a:r>
                  <a:rPr lang="en-US" sz="1000" b="1" dirty="0" smtClean="0">
                    <a:solidFill>
                      <a:schemeClr val="bg2"/>
                    </a:solidFill>
                  </a:rPr>
                  <a:t>Sample text</a:t>
                </a:r>
                <a:endParaRPr lang="en-US" sz="1000" b="1" dirty="0">
                  <a:solidFill>
                    <a:schemeClr val="bg2"/>
                  </a:solidFill>
                </a:endParaRPr>
              </a:p>
            </p:txBody>
          </p:sp>
        </p:grpSp>
      </p:grpSp>
      <p:grpSp>
        <p:nvGrpSpPr>
          <p:cNvPr id="66" name="Group 65"/>
          <p:cNvGrpSpPr/>
          <p:nvPr/>
        </p:nvGrpSpPr>
        <p:grpSpPr>
          <a:xfrm>
            <a:off x="3400276" y="4558145"/>
            <a:ext cx="819455" cy="762000"/>
            <a:chOff x="3400272" y="3549606"/>
            <a:chExt cx="819455" cy="762000"/>
          </a:xfrm>
        </p:grpSpPr>
        <p:sp>
          <p:nvSpPr>
            <p:cNvPr id="67" name="Rounded Rectangle 12"/>
            <p:cNvSpPr/>
            <p:nvPr/>
          </p:nvSpPr>
          <p:spPr bwMode="auto">
            <a:xfrm>
              <a:off x="3429000" y="3549606"/>
              <a:ext cx="762000" cy="762000"/>
            </a:xfrm>
            <a:prstGeom prst="roundRect">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68" name="Group 41"/>
            <p:cNvGrpSpPr/>
            <p:nvPr/>
          </p:nvGrpSpPr>
          <p:grpSpPr>
            <a:xfrm>
              <a:off x="3400272" y="3630205"/>
              <a:ext cx="819455" cy="626824"/>
              <a:chOff x="3400272" y="3630205"/>
              <a:chExt cx="819455" cy="626824"/>
            </a:xfrm>
          </p:grpSpPr>
          <p:sp>
            <p:nvSpPr>
              <p:cNvPr id="69" name="Freeform 100"/>
              <p:cNvSpPr>
                <a:spLocks noChangeAspect="1" noEditPoints="1"/>
              </p:cNvSpPr>
              <p:nvPr/>
            </p:nvSpPr>
            <p:spPr bwMode="auto">
              <a:xfrm>
                <a:off x="3639368" y="3630205"/>
                <a:ext cx="341264" cy="32714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TextBox 69"/>
              <p:cNvSpPr txBox="1"/>
              <p:nvPr/>
            </p:nvSpPr>
            <p:spPr>
              <a:xfrm>
                <a:off x="3400272" y="4010808"/>
                <a:ext cx="819455" cy="246221"/>
              </a:xfrm>
              <a:prstGeom prst="rect">
                <a:avLst/>
              </a:prstGeom>
              <a:noFill/>
            </p:spPr>
            <p:txBody>
              <a:bodyPr wrap="none" rtlCol="0">
                <a:spAutoFit/>
              </a:bodyPr>
              <a:lstStyle/>
              <a:p>
                <a:r>
                  <a:rPr lang="en-US" sz="1000" b="1" dirty="0" smtClean="0">
                    <a:solidFill>
                      <a:schemeClr val="bg2"/>
                    </a:solidFill>
                  </a:rPr>
                  <a:t>Sample text</a:t>
                </a:r>
                <a:endParaRPr lang="en-US" sz="1000" b="1" dirty="0">
                  <a:solidFill>
                    <a:schemeClr val="bg2"/>
                  </a:solidFill>
                </a:endParaRPr>
              </a:p>
            </p:txBody>
          </p:sp>
        </p:grpSp>
      </p:grpSp>
    </p:spTree>
    <p:extLst>
      <p:ext uri="{BB962C8B-B14F-4D97-AF65-F5344CB8AC3E}">
        <p14:creationId xmlns="" xmlns:p14="http://schemas.microsoft.com/office/powerpoint/2010/main" val="921366501"/>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p:cTn id="7" dur="500" fill="hold"/>
                                        <p:tgtEl>
                                          <p:spTgt spid="36"/>
                                        </p:tgtEl>
                                        <p:attrNameLst>
                                          <p:attrName>ppt_w</p:attrName>
                                        </p:attrNameLst>
                                      </p:cBhvr>
                                      <p:tavLst>
                                        <p:tav tm="0">
                                          <p:val>
                                            <p:fltVal val="0"/>
                                          </p:val>
                                        </p:tav>
                                        <p:tav tm="100000">
                                          <p:val>
                                            <p:strVal val="#ppt_w"/>
                                          </p:val>
                                        </p:tav>
                                      </p:tavLst>
                                    </p:anim>
                                    <p:anim calcmode="lin" valueType="num">
                                      <p:cBhvr>
                                        <p:cTn id="8" dur="500" fill="hold"/>
                                        <p:tgtEl>
                                          <p:spTgt spid="36"/>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3"/>
                                        </p:tgtEl>
                                        <p:attrNameLst>
                                          <p:attrName>style.visibility</p:attrName>
                                        </p:attrNameLst>
                                      </p:cBhvr>
                                      <p:to>
                                        <p:strVal val="visible"/>
                                      </p:to>
                                    </p:set>
                                    <p:anim calcmode="lin" valueType="num">
                                      <p:cBhvr>
                                        <p:cTn id="11" dur="500" fill="hold"/>
                                        <p:tgtEl>
                                          <p:spTgt spid="33"/>
                                        </p:tgtEl>
                                        <p:attrNameLst>
                                          <p:attrName>ppt_w</p:attrName>
                                        </p:attrNameLst>
                                      </p:cBhvr>
                                      <p:tavLst>
                                        <p:tav tm="0">
                                          <p:val>
                                            <p:fltVal val="0"/>
                                          </p:val>
                                        </p:tav>
                                        <p:tav tm="100000">
                                          <p:val>
                                            <p:strVal val="#ppt_w"/>
                                          </p:val>
                                        </p:tav>
                                      </p:tavLst>
                                    </p:anim>
                                    <p:anim calcmode="lin" valueType="num">
                                      <p:cBhvr>
                                        <p:cTn id="12" dur="500" fill="hold"/>
                                        <p:tgtEl>
                                          <p:spTgt spid="33"/>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wipe(left)">
                                      <p:cBhvr>
                                        <p:cTn id="16" dur="750"/>
                                        <p:tgtEl>
                                          <p:spTgt spid="49"/>
                                        </p:tgtEl>
                                      </p:cBhvr>
                                    </p:animEffect>
                                  </p:childTnLst>
                                </p:cTn>
                              </p:par>
                            </p:childTnLst>
                          </p:cTn>
                        </p:par>
                        <p:par>
                          <p:cTn id="17" fill="hold">
                            <p:stCondLst>
                              <p:cond delay="1250"/>
                            </p:stCondLst>
                            <p:childTnLst>
                              <p:par>
                                <p:cTn id="18" presetID="22" presetClass="entr" presetSubtype="8" fill="hold" grpId="0" nodeType="afterEffect">
                                  <p:stCondLst>
                                    <p:cond delay="0"/>
                                  </p:stCondLst>
                                  <p:childTnLst>
                                    <p:set>
                                      <p:cBhvr>
                                        <p:cTn id="19" dur="1" fill="hold">
                                          <p:stCondLst>
                                            <p:cond delay="0"/>
                                          </p:stCondLst>
                                        </p:cTn>
                                        <p:tgtEl>
                                          <p:spTgt spid="50"/>
                                        </p:tgtEl>
                                        <p:attrNameLst>
                                          <p:attrName>style.visibility</p:attrName>
                                        </p:attrNameLst>
                                      </p:cBhvr>
                                      <p:to>
                                        <p:strVal val="visible"/>
                                      </p:to>
                                    </p:set>
                                    <p:animEffect transition="in" filter="wipe(left)">
                                      <p:cBhvr>
                                        <p:cTn id="20" dur="750"/>
                                        <p:tgtEl>
                                          <p:spTgt spid="50"/>
                                        </p:tgtEl>
                                      </p:cBhvr>
                                    </p:animEffect>
                                  </p:childTnLst>
                                </p:cTn>
                              </p:par>
                            </p:childTnLst>
                          </p:cTn>
                        </p:par>
                        <p:par>
                          <p:cTn id="21" fill="hold">
                            <p:stCondLst>
                              <p:cond delay="2000"/>
                            </p:stCondLst>
                            <p:childTnLst>
                              <p:par>
                                <p:cTn id="22" presetID="53" presetClass="entr" presetSubtype="16" fill="hold" nodeType="afterEffect">
                                  <p:stCondLst>
                                    <p:cond delay="0"/>
                                  </p:stCondLst>
                                  <p:childTnLst>
                                    <p:set>
                                      <p:cBhvr>
                                        <p:cTn id="23" dur="1" fill="hold">
                                          <p:stCondLst>
                                            <p:cond delay="0"/>
                                          </p:stCondLst>
                                        </p:cTn>
                                        <p:tgtEl>
                                          <p:spTgt spid="51"/>
                                        </p:tgtEl>
                                        <p:attrNameLst>
                                          <p:attrName>style.visibility</p:attrName>
                                        </p:attrNameLst>
                                      </p:cBhvr>
                                      <p:to>
                                        <p:strVal val="visible"/>
                                      </p:to>
                                    </p:set>
                                    <p:anim calcmode="lin" valueType="num">
                                      <p:cBhvr>
                                        <p:cTn id="24" dur="500" fill="hold"/>
                                        <p:tgtEl>
                                          <p:spTgt spid="51"/>
                                        </p:tgtEl>
                                        <p:attrNameLst>
                                          <p:attrName>ppt_w</p:attrName>
                                        </p:attrNameLst>
                                      </p:cBhvr>
                                      <p:tavLst>
                                        <p:tav tm="0">
                                          <p:val>
                                            <p:fltVal val="0"/>
                                          </p:val>
                                        </p:tav>
                                        <p:tav tm="100000">
                                          <p:val>
                                            <p:strVal val="#ppt_w"/>
                                          </p:val>
                                        </p:tav>
                                      </p:tavLst>
                                    </p:anim>
                                    <p:anim calcmode="lin" valueType="num">
                                      <p:cBhvr>
                                        <p:cTn id="25" dur="500" fill="hold"/>
                                        <p:tgtEl>
                                          <p:spTgt spid="51"/>
                                        </p:tgtEl>
                                        <p:attrNameLst>
                                          <p:attrName>ppt_h</p:attrName>
                                        </p:attrNameLst>
                                      </p:cBhvr>
                                      <p:tavLst>
                                        <p:tav tm="0">
                                          <p:val>
                                            <p:fltVal val="0"/>
                                          </p:val>
                                        </p:tav>
                                        <p:tav tm="100000">
                                          <p:val>
                                            <p:strVal val="#ppt_h"/>
                                          </p:val>
                                        </p:tav>
                                      </p:tavLst>
                                    </p:anim>
                                    <p:animEffect transition="in" filter="fade">
                                      <p:cBhvr>
                                        <p:cTn id="26" dur="500"/>
                                        <p:tgtEl>
                                          <p:spTgt spid="51"/>
                                        </p:tgtEl>
                                      </p:cBhvr>
                                    </p:animEffect>
                                  </p:childTnLst>
                                </p:cTn>
                              </p:par>
                            </p:childTnLst>
                          </p:cTn>
                        </p:par>
                        <p:par>
                          <p:cTn id="27" fill="hold">
                            <p:stCondLst>
                              <p:cond delay="2500"/>
                            </p:stCondLst>
                            <p:childTnLst>
                              <p:par>
                                <p:cTn id="28" presetID="53" presetClass="entr" presetSubtype="16" fill="hold" nodeType="afterEffect">
                                  <p:stCondLst>
                                    <p:cond delay="0"/>
                                  </p:stCondLst>
                                  <p:childTnLst>
                                    <p:set>
                                      <p:cBhvr>
                                        <p:cTn id="29" dur="1" fill="hold">
                                          <p:stCondLst>
                                            <p:cond delay="0"/>
                                          </p:stCondLst>
                                        </p:cTn>
                                        <p:tgtEl>
                                          <p:spTgt spid="56"/>
                                        </p:tgtEl>
                                        <p:attrNameLst>
                                          <p:attrName>style.visibility</p:attrName>
                                        </p:attrNameLst>
                                      </p:cBhvr>
                                      <p:to>
                                        <p:strVal val="visible"/>
                                      </p:to>
                                    </p:set>
                                    <p:anim calcmode="lin" valueType="num">
                                      <p:cBhvr>
                                        <p:cTn id="30" dur="500" fill="hold"/>
                                        <p:tgtEl>
                                          <p:spTgt spid="56"/>
                                        </p:tgtEl>
                                        <p:attrNameLst>
                                          <p:attrName>ppt_w</p:attrName>
                                        </p:attrNameLst>
                                      </p:cBhvr>
                                      <p:tavLst>
                                        <p:tav tm="0">
                                          <p:val>
                                            <p:fltVal val="0"/>
                                          </p:val>
                                        </p:tav>
                                        <p:tav tm="100000">
                                          <p:val>
                                            <p:strVal val="#ppt_w"/>
                                          </p:val>
                                        </p:tav>
                                      </p:tavLst>
                                    </p:anim>
                                    <p:anim calcmode="lin" valueType="num">
                                      <p:cBhvr>
                                        <p:cTn id="31" dur="500" fill="hold"/>
                                        <p:tgtEl>
                                          <p:spTgt spid="56"/>
                                        </p:tgtEl>
                                        <p:attrNameLst>
                                          <p:attrName>ppt_h</p:attrName>
                                        </p:attrNameLst>
                                      </p:cBhvr>
                                      <p:tavLst>
                                        <p:tav tm="0">
                                          <p:val>
                                            <p:fltVal val="0"/>
                                          </p:val>
                                        </p:tav>
                                        <p:tav tm="100000">
                                          <p:val>
                                            <p:strVal val="#ppt_h"/>
                                          </p:val>
                                        </p:tav>
                                      </p:tavLst>
                                    </p:anim>
                                    <p:animEffect transition="in" filter="fade">
                                      <p:cBhvr>
                                        <p:cTn id="32" dur="500"/>
                                        <p:tgtEl>
                                          <p:spTgt spid="56"/>
                                        </p:tgtEl>
                                      </p:cBhvr>
                                    </p:animEffect>
                                  </p:childTnLst>
                                </p:cTn>
                              </p:par>
                            </p:childTnLst>
                          </p:cTn>
                        </p:par>
                        <p:par>
                          <p:cTn id="33" fill="hold">
                            <p:stCondLst>
                              <p:cond delay="3000"/>
                            </p:stCondLst>
                            <p:childTnLst>
                              <p:par>
                                <p:cTn id="34" presetID="53" presetClass="entr" presetSubtype="16" fill="hold" nodeType="afterEffect">
                                  <p:stCondLst>
                                    <p:cond delay="0"/>
                                  </p:stCondLst>
                                  <p:childTnLst>
                                    <p:set>
                                      <p:cBhvr>
                                        <p:cTn id="35" dur="1" fill="hold">
                                          <p:stCondLst>
                                            <p:cond delay="0"/>
                                          </p:stCondLst>
                                        </p:cTn>
                                        <p:tgtEl>
                                          <p:spTgt spid="61"/>
                                        </p:tgtEl>
                                        <p:attrNameLst>
                                          <p:attrName>style.visibility</p:attrName>
                                        </p:attrNameLst>
                                      </p:cBhvr>
                                      <p:to>
                                        <p:strVal val="visible"/>
                                      </p:to>
                                    </p:set>
                                    <p:anim calcmode="lin" valueType="num">
                                      <p:cBhvr>
                                        <p:cTn id="36" dur="500" fill="hold"/>
                                        <p:tgtEl>
                                          <p:spTgt spid="61"/>
                                        </p:tgtEl>
                                        <p:attrNameLst>
                                          <p:attrName>ppt_w</p:attrName>
                                        </p:attrNameLst>
                                      </p:cBhvr>
                                      <p:tavLst>
                                        <p:tav tm="0">
                                          <p:val>
                                            <p:fltVal val="0"/>
                                          </p:val>
                                        </p:tav>
                                        <p:tav tm="100000">
                                          <p:val>
                                            <p:strVal val="#ppt_w"/>
                                          </p:val>
                                        </p:tav>
                                      </p:tavLst>
                                    </p:anim>
                                    <p:anim calcmode="lin" valueType="num">
                                      <p:cBhvr>
                                        <p:cTn id="37" dur="500" fill="hold"/>
                                        <p:tgtEl>
                                          <p:spTgt spid="61"/>
                                        </p:tgtEl>
                                        <p:attrNameLst>
                                          <p:attrName>ppt_h</p:attrName>
                                        </p:attrNameLst>
                                      </p:cBhvr>
                                      <p:tavLst>
                                        <p:tav tm="0">
                                          <p:val>
                                            <p:fltVal val="0"/>
                                          </p:val>
                                        </p:tav>
                                        <p:tav tm="100000">
                                          <p:val>
                                            <p:strVal val="#ppt_h"/>
                                          </p:val>
                                        </p:tav>
                                      </p:tavLst>
                                    </p:anim>
                                    <p:animEffect transition="in" filter="fade">
                                      <p:cBhvr>
                                        <p:cTn id="38" dur="500"/>
                                        <p:tgtEl>
                                          <p:spTgt spid="61"/>
                                        </p:tgtEl>
                                      </p:cBhvr>
                                    </p:animEffect>
                                  </p:childTnLst>
                                </p:cTn>
                              </p:par>
                            </p:childTnLst>
                          </p:cTn>
                        </p:par>
                        <p:par>
                          <p:cTn id="39" fill="hold">
                            <p:stCondLst>
                              <p:cond delay="3500"/>
                            </p:stCondLst>
                            <p:childTnLst>
                              <p:par>
                                <p:cTn id="40" presetID="53" presetClass="entr" presetSubtype="16" fill="hold" nodeType="afterEffect">
                                  <p:stCondLst>
                                    <p:cond delay="0"/>
                                  </p:stCondLst>
                                  <p:childTnLst>
                                    <p:set>
                                      <p:cBhvr>
                                        <p:cTn id="41" dur="1" fill="hold">
                                          <p:stCondLst>
                                            <p:cond delay="0"/>
                                          </p:stCondLst>
                                        </p:cTn>
                                        <p:tgtEl>
                                          <p:spTgt spid="66"/>
                                        </p:tgtEl>
                                        <p:attrNameLst>
                                          <p:attrName>style.visibility</p:attrName>
                                        </p:attrNameLst>
                                      </p:cBhvr>
                                      <p:to>
                                        <p:strVal val="visible"/>
                                      </p:to>
                                    </p:set>
                                    <p:anim calcmode="lin" valueType="num">
                                      <p:cBhvr>
                                        <p:cTn id="42" dur="500" fill="hold"/>
                                        <p:tgtEl>
                                          <p:spTgt spid="66"/>
                                        </p:tgtEl>
                                        <p:attrNameLst>
                                          <p:attrName>ppt_w</p:attrName>
                                        </p:attrNameLst>
                                      </p:cBhvr>
                                      <p:tavLst>
                                        <p:tav tm="0">
                                          <p:val>
                                            <p:fltVal val="0"/>
                                          </p:val>
                                        </p:tav>
                                        <p:tav tm="100000">
                                          <p:val>
                                            <p:strVal val="#ppt_w"/>
                                          </p:val>
                                        </p:tav>
                                      </p:tavLst>
                                    </p:anim>
                                    <p:anim calcmode="lin" valueType="num">
                                      <p:cBhvr>
                                        <p:cTn id="43" dur="500" fill="hold"/>
                                        <p:tgtEl>
                                          <p:spTgt spid="66"/>
                                        </p:tgtEl>
                                        <p:attrNameLst>
                                          <p:attrName>ppt_h</p:attrName>
                                        </p:attrNameLst>
                                      </p:cBhvr>
                                      <p:tavLst>
                                        <p:tav tm="0">
                                          <p:val>
                                            <p:fltVal val="0"/>
                                          </p:val>
                                        </p:tav>
                                        <p:tav tm="100000">
                                          <p:val>
                                            <p:strVal val="#ppt_h"/>
                                          </p:val>
                                        </p:tav>
                                      </p:tavLst>
                                    </p:anim>
                                    <p:animEffect transition="in" filter="fade">
                                      <p:cBhvr>
                                        <p:cTn id="44"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 name="Picture Placeholder 19" descr="imageHolder.jpg"/>
          <p:cNvPicPr>
            <a:picLocks noGrp="1" noChangeAspect="1"/>
          </p:cNvPicPr>
          <p:nvPr>
            <p:ph type="pic" sz="quarter" idx="16"/>
          </p:nvPr>
        </p:nvPicPr>
        <p:blipFill>
          <a:blip r:embed="rId2" cstate="print"/>
          <a:srcRect l="2478" r="2478"/>
          <a:stretch>
            <a:fillRect/>
          </a:stretch>
        </p:blipFill>
        <p:spPr/>
      </p:pic>
      <p:pic>
        <p:nvPicPr>
          <p:cNvPr id="27" name="Picture Placeholder 18" descr="imageHolder.jpg"/>
          <p:cNvPicPr>
            <a:picLocks noGrp="1" noChangeAspect="1"/>
          </p:cNvPicPr>
          <p:nvPr>
            <p:ph type="pic" sz="quarter" idx="17"/>
          </p:nvPr>
        </p:nvPicPr>
        <p:blipFill>
          <a:blip r:embed="rId3" cstate="print"/>
          <a:srcRect l="2795" r="2795"/>
          <a:stretch>
            <a:fillRect/>
          </a:stretch>
        </p:blipFill>
        <p:spPr/>
      </p:pic>
      <p:sp>
        <p:nvSpPr>
          <p:cNvPr id="2" name="Title 1"/>
          <p:cNvSpPr>
            <a:spLocks noGrp="1"/>
          </p:cNvSpPr>
          <p:nvPr>
            <p:ph type="title"/>
          </p:nvPr>
        </p:nvSpPr>
        <p:spPr/>
        <p:txBody>
          <a:bodyPr/>
          <a:lstStyle/>
          <a:p>
            <a:r>
              <a:rPr lang="en-US" smtClean="0"/>
              <a:t>Two Image Slide</a:t>
            </a:r>
            <a:endParaRPr lang="en-US" dirty="0"/>
          </a:p>
        </p:txBody>
      </p:sp>
      <p:sp>
        <p:nvSpPr>
          <p:cNvPr id="3" name="Text Placeholder 2"/>
          <p:cNvSpPr>
            <a:spLocks noGrp="1"/>
          </p:cNvSpPr>
          <p:nvPr>
            <p:ph type="body" sz="half" idx="2"/>
          </p:nvPr>
        </p:nvSpPr>
        <p:spPr/>
        <p:txBody>
          <a:bodyPr/>
          <a:lstStyle/>
          <a:p>
            <a:r>
              <a:rPr lang="en-US" smtClean="0"/>
              <a:t>Two Image Slide</a:t>
            </a:r>
            <a:endParaRPr lang="en-US" dirty="0"/>
          </a:p>
        </p:txBody>
      </p:sp>
      <p:sp>
        <p:nvSpPr>
          <p:cNvPr id="28" name="Rectangle 27"/>
          <p:cNvSpPr/>
          <p:nvPr/>
        </p:nvSpPr>
        <p:spPr bwMode="auto">
          <a:xfrm>
            <a:off x="1231900" y="3357876"/>
            <a:ext cx="533400" cy="609600"/>
          </a:xfrm>
          <a:prstGeom prst="rect">
            <a:avLst/>
          </a:prstGeom>
          <a:solidFill>
            <a:schemeClr val="accent1"/>
          </a:solidFill>
          <a:ln w="9525">
            <a:noFill/>
            <a:round/>
            <a:headEnd/>
            <a:tailEnd/>
          </a:ln>
        </p:spPr>
        <p:txBody>
          <a:bodyPr vert="horz" wrap="square" lIns="91440" tIns="45720" rIns="91440" bIns="45720" numCol="1" rtlCol="0" anchor="ctr" anchorCtr="0" compatLnSpc="1">
            <a:prstTxWarp prst="textNoShape">
              <a:avLst/>
            </a:prstTxWarp>
          </a:bodyPr>
          <a:lstStyle/>
          <a:p>
            <a:pPr algn="ctr"/>
            <a:r>
              <a:rPr lang="en-US" sz="2400" b="1" dirty="0" smtClean="0">
                <a:solidFill>
                  <a:schemeClr val="bg1"/>
                </a:solidFill>
              </a:rPr>
              <a:t>01</a:t>
            </a:r>
            <a:endParaRPr lang="en-US" sz="2400" b="1" dirty="0">
              <a:solidFill>
                <a:schemeClr val="bg1"/>
              </a:solidFill>
            </a:endParaRPr>
          </a:p>
        </p:txBody>
      </p:sp>
      <p:sp>
        <p:nvSpPr>
          <p:cNvPr id="29" name="TextBox 28"/>
          <p:cNvSpPr txBox="1"/>
          <p:nvPr/>
        </p:nvSpPr>
        <p:spPr>
          <a:xfrm>
            <a:off x="1841500" y="3284613"/>
            <a:ext cx="1998743" cy="615553"/>
          </a:xfrm>
          <a:prstGeom prst="rect">
            <a:avLst/>
          </a:prstGeom>
          <a:noFill/>
        </p:spPr>
        <p:txBody>
          <a:bodyPr wrap="square" rtlCol="0">
            <a:spAutoFit/>
          </a:bodyPr>
          <a:lstStyle/>
          <a:p>
            <a:r>
              <a:rPr lang="en-US" sz="1400" b="1" dirty="0">
                <a:solidFill>
                  <a:schemeClr val="accent1"/>
                </a:solidFill>
              </a:rPr>
              <a:t>Title Goes </a:t>
            </a:r>
            <a:r>
              <a:rPr lang="en-US" sz="1400" b="1" dirty="0" smtClean="0">
                <a:solidFill>
                  <a:schemeClr val="accent1"/>
                </a:solidFill>
              </a:rPr>
              <a:t>Here</a:t>
            </a:r>
          </a:p>
          <a:p>
            <a:pPr lvl="0"/>
            <a:r>
              <a:rPr lang="en-US" sz="1000" b="1" dirty="0" smtClean="0">
                <a:solidFill>
                  <a:schemeClr val="bg1">
                    <a:lumMod val="65000"/>
                  </a:schemeClr>
                </a:solidFill>
              </a:rPr>
              <a:t>There are many variations of there passages .</a:t>
            </a:r>
          </a:p>
        </p:txBody>
      </p:sp>
      <p:sp>
        <p:nvSpPr>
          <p:cNvPr id="30" name="Rectangle 29"/>
          <p:cNvSpPr/>
          <p:nvPr/>
        </p:nvSpPr>
        <p:spPr bwMode="auto">
          <a:xfrm>
            <a:off x="4711700" y="2238807"/>
            <a:ext cx="533400" cy="609600"/>
          </a:xfrm>
          <a:prstGeom prst="rect">
            <a:avLst/>
          </a:prstGeom>
          <a:solidFill>
            <a:schemeClr val="accent2"/>
          </a:solidFill>
          <a:ln w="9525">
            <a:noFill/>
            <a:round/>
            <a:headEnd/>
            <a:tailEnd/>
          </a:ln>
        </p:spPr>
        <p:txBody>
          <a:bodyPr vert="horz" wrap="square" lIns="91440" tIns="45720" rIns="91440" bIns="45720" numCol="1" rtlCol="0" anchor="ctr" anchorCtr="0" compatLnSpc="1">
            <a:prstTxWarp prst="textNoShape">
              <a:avLst/>
            </a:prstTxWarp>
          </a:bodyPr>
          <a:lstStyle/>
          <a:p>
            <a:pPr algn="ctr"/>
            <a:r>
              <a:rPr lang="en-US" sz="2400" b="1" dirty="0" smtClean="0">
                <a:solidFill>
                  <a:schemeClr val="bg1"/>
                </a:solidFill>
              </a:rPr>
              <a:t>02</a:t>
            </a:r>
            <a:endParaRPr lang="en-US" sz="2400" b="1" dirty="0">
              <a:solidFill>
                <a:schemeClr val="bg1"/>
              </a:solidFill>
            </a:endParaRPr>
          </a:p>
        </p:txBody>
      </p:sp>
      <p:sp>
        <p:nvSpPr>
          <p:cNvPr id="31" name="TextBox 30"/>
          <p:cNvSpPr txBox="1"/>
          <p:nvPr/>
        </p:nvSpPr>
        <p:spPr>
          <a:xfrm>
            <a:off x="5321300" y="2165544"/>
            <a:ext cx="1998743" cy="615553"/>
          </a:xfrm>
          <a:prstGeom prst="rect">
            <a:avLst/>
          </a:prstGeom>
          <a:noFill/>
        </p:spPr>
        <p:txBody>
          <a:bodyPr wrap="square" rtlCol="0">
            <a:spAutoFit/>
          </a:bodyPr>
          <a:lstStyle/>
          <a:p>
            <a:r>
              <a:rPr lang="en-US" sz="1400" b="1" dirty="0">
                <a:solidFill>
                  <a:schemeClr val="accent2"/>
                </a:solidFill>
              </a:rPr>
              <a:t>Title Goes </a:t>
            </a:r>
            <a:r>
              <a:rPr lang="en-US" sz="1400" b="1" dirty="0" smtClean="0">
                <a:solidFill>
                  <a:schemeClr val="accent2"/>
                </a:solidFill>
              </a:rPr>
              <a:t>Here</a:t>
            </a:r>
          </a:p>
          <a:p>
            <a:pPr lvl="0"/>
            <a:r>
              <a:rPr lang="en-US" sz="1000" b="1" dirty="0" smtClean="0">
                <a:solidFill>
                  <a:schemeClr val="bg1">
                    <a:lumMod val="65000"/>
                  </a:schemeClr>
                </a:solidFill>
              </a:rPr>
              <a:t>There are many variations of there passages .</a:t>
            </a:r>
          </a:p>
        </p:txBody>
      </p:sp>
    </p:spTree>
    <p:extLst>
      <p:ext uri="{BB962C8B-B14F-4D97-AF65-F5344CB8AC3E}">
        <p14:creationId xmlns="" xmlns:p14="http://schemas.microsoft.com/office/powerpoint/2010/main" val="258419312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wipe(left)">
                                      <p:cBhvr>
                                        <p:cTn id="12" dur="500"/>
                                        <p:tgtEl>
                                          <p:spTgt spid="29"/>
                                        </p:tgtEl>
                                      </p:cBhvr>
                                    </p:animEffect>
                                  </p:childTnLst>
                                </p:cTn>
                              </p:par>
                            </p:childTnLst>
                          </p:cTn>
                        </p:par>
                        <p:par>
                          <p:cTn id="13" fill="hold">
                            <p:stCondLst>
                              <p:cond delay="1000"/>
                            </p:stCondLst>
                            <p:childTnLst>
                              <p:par>
                                <p:cTn id="14" presetID="23" presetClass="entr" presetSubtype="16" fill="hold" grpId="0"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p:cTn id="16" dur="500" fill="hold"/>
                                        <p:tgtEl>
                                          <p:spTgt spid="30"/>
                                        </p:tgtEl>
                                        <p:attrNameLst>
                                          <p:attrName>ppt_w</p:attrName>
                                        </p:attrNameLst>
                                      </p:cBhvr>
                                      <p:tavLst>
                                        <p:tav tm="0">
                                          <p:val>
                                            <p:fltVal val="0"/>
                                          </p:val>
                                        </p:tav>
                                        <p:tav tm="100000">
                                          <p:val>
                                            <p:strVal val="#ppt_w"/>
                                          </p:val>
                                        </p:tav>
                                      </p:tavLst>
                                    </p:anim>
                                    <p:anim calcmode="lin" valueType="num">
                                      <p:cBhvr>
                                        <p:cTn id="17" dur="500" fill="hold"/>
                                        <p:tgtEl>
                                          <p:spTgt spid="30"/>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left)">
                                      <p:cBhvr>
                                        <p:cTn id="21"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9" grpId="0"/>
      <p:bldP spid="30" grpId="0" animBg="1"/>
      <p:bldP spid="31"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22"/>
          <p:cNvSpPr>
            <a:spLocks noGrp="1"/>
          </p:cNvSpPr>
          <p:nvPr>
            <p:ph type="title"/>
          </p:nvPr>
        </p:nvSpPr>
        <p:spPr/>
        <p:txBody>
          <a:bodyPr/>
          <a:lstStyle/>
          <a:p>
            <a:r>
              <a:rPr lang="en-US" smtClean="0"/>
              <a:t>Mock Up Project</a:t>
            </a:r>
            <a:endParaRPr lang="en-US" dirty="0"/>
          </a:p>
        </p:txBody>
      </p:sp>
      <p:sp>
        <p:nvSpPr>
          <p:cNvPr id="24" name="Text Placeholder 23"/>
          <p:cNvSpPr>
            <a:spLocks noGrp="1"/>
          </p:cNvSpPr>
          <p:nvPr>
            <p:ph type="body" sz="half" idx="2"/>
          </p:nvPr>
        </p:nvSpPr>
        <p:spPr/>
        <p:txBody>
          <a:bodyPr/>
          <a:lstStyle/>
          <a:p>
            <a:r>
              <a:rPr lang="en-US" smtClean="0"/>
              <a:t>Mock Up Project</a:t>
            </a:r>
            <a:endParaRPr lang="en-US" dirty="0"/>
          </a:p>
        </p:txBody>
      </p:sp>
      <p:grpSp>
        <p:nvGrpSpPr>
          <p:cNvPr id="62" name="Group 29"/>
          <p:cNvGrpSpPr>
            <a:grpSpLocks noChangeAspect="1"/>
          </p:cNvGrpSpPr>
          <p:nvPr/>
        </p:nvGrpSpPr>
        <p:grpSpPr>
          <a:xfrm>
            <a:off x="3878789" y="2522102"/>
            <a:ext cx="1386422" cy="2929663"/>
            <a:chOff x="3189614" y="1562392"/>
            <a:chExt cx="1474916" cy="3116662"/>
          </a:xfrm>
          <a:solidFill>
            <a:schemeClr val="tx1">
              <a:lumMod val="50000"/>
              <a:lumOff val="50000"/>
            </a:schemeClr>
          </a:solidFill>
          <a:effectLst/>
        </p:grpSpPr>
        <p:sp>
          <p:nvSpPr>
            <p:cNvPr id="63" name="Freeform 62"/>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4" name="Group 20"/>
            <p:cNvGrpSpPr/>
            <p:nvPr/>
          </p:nvGrpSpPr>
          <p:grpSpPr>
            <a:xfrm>
              <a:off x="3189738" y="1991495"/>
              <a:ext cx="23663" cy="645898"/>
              <a:chOff x="3392428" y="1951545"/>
              <a:chExt cx="27432" cy="735419"/>
            </a:xfrm>
            <a:grpFill/>
          </p:grpSpPr>
          <p:sp>
            <p:nvSpPr>
              <p:cNvPr id="69" name="Rectangle 68"/>
              <p:cNvSpPr/>
              <p:nvPr/>
            </p:nvSpPr>
            <p:spPr>
              <a:xfrm>
                <a:off x="3392428" y="1951545"/>
                <a:ext cx="18288" cy="17282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Rectangle 69"/>
              <p:cNvSpPr/>
              <p:nvPr/>
            </p:nvSpPr>
            <p:spPr>
              <a:xfrm>
                <a:off x="3401572" y="2289545"/>
                <a:ext cx="18288" cy="1188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Rectangle 70"/>
              <p:cNvSpPr/>
              <p:nvPr/>
            </p:nvSpPr>
            <p:spPr>
              <a:xfrm>
                <a:off x="3401572" y="2568092"/>
                <a:ext cx="18288" cy="1188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Freeform 64"/>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grp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Freeform 65"/>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grp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66"/>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Freeform 67"/>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72" name="Picture Placeholder 60" descr="imageHolder.jpg"/>
          <p:cNvPicPr>
            <a:picLocks noChangeAspect="1"/>
          </p:cNvPicPr>
          <p:nvPr/>
        </p:nvPicPr>
        <p:blipFill>
          <a:blip r:embed="rId2" cstate="print"/>
          <a:srcRect l="34505" r="34505"/>
          <a:stretch>
            <a:fillRect/>
          </a:stretch>
        </p:blipFill>
        <p:spPr>
          <a:xfrm>
            <a:off x="3984625" y="2928272"/>
            <a:ext cx="1179576" cy="2139696"/>
          </a:xfrm>
          <a:prstGeom prst="rect">
            <a:avLst/>
          </a:prstGeom>
        </p:spPr>
      </p:pic>
      <p:grpSp>
        <p:nvGrpSpPr>
          <p:cNvPr id="73" name="Group 72"/>
          <p:cNvGrpSpPr/>
          <p:nvPr/>
        </p:nvGrpSpPr>
        <p:grpSpPr>
          <a:xfrm>
            <a:off x="5303315" y="2814014"/>
            <a:ext cx="1173689" cy="390486"/>
            <a:chOff x="6235851" y="1962150"/>
            <a:chExt cx="1586739" cy="390486"/>
          </a:xfrm>
        </p:grpSpPr>
        <p:cxnSp>
          <p:nvCxnSpPr>
            <p:cNvPr id="74" name="Straight Connector 73"/>
            <p:cNvCxnSpPr/>
            <p:nvPr/>
          </p:nvCxnSpPr>
          <p:spPr>
            <a:xfrm flipH="1">
              <a:off x="6705600" y="1962150"/>
              <a:ext cx="1116990" cy="0"/>
            </a:xfrm>
            <a:prstGeom prst="line">
              <a:avLst/>
            </a:prstGeom>
            <a:ln w="12700" cap="rnd">
              <a:solidFill>
                <a:schemeClr val="tx1">
                  <a:lumMod val="50000"/>
                  <a:lumOff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75" name="Straight Connector 74"/>
            <p:cNvCxnSpPr/>
            <p:nvPr/>
          </p:nvCxnSpPr>
          <p:spPr>
            <a:xfrm flipH="1">
              <a:off x="6235851" y="1962150"/>
              <a:ext cx="469749" cy="390486"/>
            </a:xfrm>
            <a:prstGeom prst="line">
              <a:avLst/>
            </a:prstGeom>
            <a:ln w="12700" cap="rnd">
              <a:solidFill>
                <a:schemeClr val="tx1">
                  <a:lumMod val="50000"/>
                  <a:lumOff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76" name="Group 75"/>
          <p:cNvGrpSpPr/>
          <p:nvPr/>
        </p:nvGrpSpPr>
        <p:grpSpPr>
          <a:xfrm flipH="1">
            <a:off x="2682244" y="2814014"/>
            <a:ext cx="1173689" cy="390486"/>
            <a:chOff x="6235851" y="1962150"/>
            <a:chExt cx="1586739" cy="390486"/>
          </a:xfrm>
        </p:grpSpPr>
        <p:cxnSp>
          <p:nvCxnSpPr>
            <p:cNvPr id="77" name="Straight Connector 76"/>
            <p:cNvCxnSpPr/>
            <p:nvPr/>
          </p:nvCxnSpPr>
          <p:spPr>
            <a:xfrm flipH="1">
              <a:off x="6705600" y="1962150"/>
              <a:ext cx="1116990" cy="0"/>
            </a:xfrm>
            <a:prstGeom prst="line">
              <a:avLst/>
            </a:prstGeom>
            <a:ln w="12700" cap="rnd">
              <a:solidFill>
                <a:schemeClr val="tx1">
                  <a:lumMod val="50000"/>
                  <a:lumOff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flipH="1">
              <a:off x="6235851" y="1962150"/>
              <a:ext cx="469749" cy="390486"/>
            </a:xfrm>
            <a:prstGeom prst="line">
              <a:avLst/>
            </a:prstGeom>
            <a:ln w="12700" cap="rnd">
              <a:solidFill>
                <a:schemeClr val="tx1">
                  <a:lumMod val="50000"/>
                  <a:lumOff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79" name="Straight Connector 78"/>
          <p:cNvCxnSpPr/>
          <p:nvPr/>
        </p:nvCxnSpPr>
        <p:spPr>
          <a:xfrm flipH="1">
            <a:off x="5303315" y="3858548"/>
            <a:ext cx="1173689" cy="0"/>
          </a:xfrm>
          <a:prstGeom prst="line">
            <a:avLst/>
          </a:prstGeom>
          <a:ln w="12700" cap="rnd">
            <a:solidFill>
              <a:schemeClr val="tx1">
                <a:lumMod val="50000"/>
                <a:lumOff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nvGrpSpPr>
          <p:cNvPr id="80" name="Group 79"/>
          <p:cNvGrpSpPr/>
          <p:nvPr/>
        </p:nvGrpSpPr>
        <p:grpSpPr>
          <a:xfrm flipV="1">
            <a:off x="5303315" y="4544348"/>
            <a:ext cx="1173689" cy="390486"/>
            <a:chOff x="6235851" y="1962150"/>
            <a:chExt cx="1586739" cy="390486"/>
          </a:xfrm>
        </p:grpSpPr>
        <p:cxnSp>
          <p:nvCxnSpPr>
            <p:cNvPr id="81" name="Straight Connector 80"/>
            <p:cNvCxnSpPr/>
            <p:nvPr/>
          </p:nvCxnSpPr>
          <p:spPr>
            <a:xfrm flipH="1">
              <a:off x="6705600" y="1962150"/>
              <a:ext cx="1116990" cy="0"/>
            </a:xfrm>
            <a:prstGeom prst="line">
              <a:avLst/>
            </a:prstGeom>
            <a:ln w="12700" cap="rnd">
              <a:solidFill>
                <a:schemeClr val="tx1">
                  <a:lumMod val="50000"/>
                  <a:lumOff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6235851" y="1962150"/>
              <a:ext cx="469749" cy="390486"/>
            </a:xfrm>
            <a:prstGeom prst="line">
              <a:avLst/>
            </a:prstGeom>
            <a:ln w="12700" cap="rnd">
              <a:solidFill>
                <a:schemeClr val="tx1">
                  <a:lumMod val="50000"/>
                  <a:lumOff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3" name="Group 82"/>
          <p:cNvGrpSpPr/>
          <p:nvPr/>
        </p:nvGrpSpPr>
        <p:grpSpPr>
          <a:xfrm flipH="1" flipV="1">
            <a:off x="2690256" y="4544348"/>
            <a:ext cx="1173689" cy="390486"/>
            <a:chOff x="6235851" y="1962150"/>
            <a:chExt cx="1586739" cy="390486"/>
          </a:xfrm>
        </p:grpSpPr>
        <p:cxnSp>
          <p:nvCxnSpPr>
            <p:cNvPr id="84" name="Straight Connector 83"/>
            <p:cNvCxnSpPr/>
            <p:nvPr/>
          </p:nvCxnSpPr>
          <p:spPr>
            <a:xfrm flipH="1">
              <a:off x="6705600" y="1962150"/>
              <a:ext cx="1116990" cy="0"/>
            </a:xfrm>
            <a:prstGeom prst="line">
              <a:avLst/>
            </a:prstGeom>
            <a:ln w="12700" cap="rnd">
              <a:solidFill>
                <a:schemeClr val="tx1">
                  <a:lumMod val="50000"/>
                  <a:lumOff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6235851" y="1962150"/>
              <a:ext cx="469749" cy="390486"/>
            </a:xfrm>
            <a:prstGeom prst="line">
              <a:avLst/>
            </a:prstGeom>
            <a:ln w="12700" cap="rnd">
              <a:solidFill>
                <a:schemeClr val="tx1">
                  <a:lumMod val="50000"/>
                  <a:lumOff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86" name="Straight Connector 85"/>
          <p:cNvCxnSpPr/>
          <p:nvPr/>
        </p:nvCxnSpPr>
        <p:spPr>
          <a:xfrm flipH="1">
            <a:off x="2682244" y="3858548"/>
            <a:ext cx="1173689" cy="0"/>
          </a:xfrm>
          <a:prstGeom prst="line">
            <a:avLst/>
          </a:prstGeom>
          <a:ln w="12700" cap="rnd">
            <a:solidFill>
              <a:schemeClr val="tx1">
                <a:lumMod val="50000"/>
                <a:lumOff val="50000"/>
              </a:schemeClr>
            </a:solidFill>
            <a:prstDash val="sysDash"/>
            <a:headEnd type="oval"/>
            <a:tailEnd type="oval"/>
          </a:ln>
        </p:spPr>
        <p:style>
          <a:lnRef idx="1">
            <a:schemeClr val="accent1"/>
          </a:lnRef>
          <a:fillRef idx="0">
            <a:schemeClr val="accent1"/>
          </a:fillRef>
          <a:effectRef idx="0">
            <a:schemeClr val="accent1"/>
          </a:effectRef>
          <a:fontRef idx="minor">
            <a:schemeClr val="tx1"/>
          </a:fontRef>
        </p:style>
      </p:cxnSp>
      <p:grpSp>
        <p:nvGrpSpPr>
          <p:cNvPr id="87" name="Group 86"/>
          <p:cNvGrpSpPr/>
          <p:nvPr/>
        </p:nvGrpSpPr>
        <p:grpSpPr>
          <a:xfrm>
            <a:off x="6464300" y="2334437"/>
            <a:ext cx="2309194" cy="898167"/>
            <a:chOff x="1348406" y="1196648"/>
            <a:chExt cx="2309194" cy="898167"/>
          </a:xfrm>
        </p:grpSpPr>
        <p:sp>
          <p:nvSpPr>
            <p:cNvPr id="88" name="TextBox 87"/>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89" name="TextBox 88"/>
            <p:cNvSpPr txBox="1"/>
            <p:nvPr/>
          </p:nvSpPr>
          <p:spPr>
            <a:xfrm>
              <a:off x="1348406" y="1196648"/>
              <a:ext cx="1487022" cy="338554"/>
            </a:xfrm>
            <a:prstGeom prst="rect">
              <a:avLst/>
            </a:prstGeom>
            <a:noFill/>
          </p:spPr>
          <p:txBody>
            <a:bodyPr wrap="square" rtlCol="0">
              <a:spAutoFit/>
            </a:bodyPr>
            <a:lstStyle/>
            <a:p>
              <a:r>
                <a:rPr lang="en-US" sz="1600" b="1" dirty="0">
                  <a:solidFill>
                    <a:schemeClr val="accent2"/>
                  </a:solidFill>
                </a:rPr>
                <a:t>Title Goes </a:t>
              </a:r>
              <a:r>
                <a:rPr lang="en-US" sz="1600" b="1" dirty="0" smtClean="0">
                  <a:solidFill>
                    <a:schemeClr val="accent2"/>
                  </a:solidFill>
                </a:rPr>
                <a:t>Here</a:t>
              </a:r>
              <a:endParaRPr lang="en-US" sz="1600" dirty="0">
                <a:solidFill>
                  <a:schemeClr val="accent2"/>
                </a:solidFill>
              </a:endParaRPr>
            </a:p>
          </p:txBody>
        </p:sp>
      </p:grpSp>
      <p:grpSp>
        <p:nvGrpSpPr>
          <p:cNvPr id="90" name="Group 89"/>
          <p:cNvGrpSpPr/>
          <p:nvPr/>
        </p:nvGrpSpPr>
        <p:grpSpPr>
          <a:xfrm>
            <a:off x="388948" y="2334437"/>
            <a:ext cx="2294414" cy="898167"/>
            <a:chOff x="1363186" y="1196648"/>
            <a:chExt cx="2294414" cy="898167"/>
          </a:xfrm>
        </p:grpSpPr>
        <p:sp>
          <p:nvSpPr>
            <p:cNvPr id="91" name="TextBox 90"/>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92" name="TextBox 91"/>
            <p:cNvSpPr txBox="1"/>
            <p:nvPr/>
          </p:nvSpPr>
          <p:spPr>
            <a:xfrm>
              <a:off x="2166916" y="1196648"/>
              <a:ext cx="1487022" cy="338554"/>
            </a:xfrm>
            <a:prstGeom prst="rect">
              <a:avLst/>
            </a:prstGeom>
            <a:noFill/>
          </p:spPr>
          <p:txBody>
            <a:bodyPr wrap="square" rtlCol="0">
              <a:spAutoFit/>
            </a:bodyPr>
            <a:lstStyle/>
            <a:p>
              <a:pPr algn="r"/>
              <a:r>
                <a:rPr lang="en-US" sz="1600" b="1" dirty="0">
                  <a:solidFill>
                    <a:schemeClr val="accent1"/>
                  </a:solidFill>
                </a:rPr>
                <a:t>Title Goes </a:t>
              </a:r>
              <a:r>
                <a:rPr lang="en-US" sz="1600" b="1" dirty="0" smtClean="0">
                  <a:solidFill>
                    <a:schemeClr val="accent1"/>
                  </a:solidFill>
                </a:rPr>
                <a:t>Here</a:t>
              </a:r>
              <a:endParaRPr lang="en-US" sz="1600" dirty="0">
                <a:solidFill>
                  <a:schemeClr val="accent1"/>
                </a:solidFill>
              </a:endParaRPr>
            </a:p>
          </p:txBody>
        </p:sp>
      </p:grpSp>
      <p:grpSp>
        <p:nvGrpSpPr>
          <p:cNvPr id="93" name="Group 92"/>
          <p:cNvGrpSpPr/>
          <p:nvPr/>
        </p:nvGrpSpPr>
        <p:grpSpPr>
          <a:xfrm>
            <a:off x="6464300" y="3403871"/>
            <a:ext cx="2309194" cy="898167"/>
            <a:chOff x="1348406" y="1196648"/>
            <a:chExt cx="2309194" cy="898167"/>
          </a:xfrm>
        </p:grpSpPr>
        <p:sp>
          <p:nvSpPr>
            <p:cNvPr id="94" name="TextBox 93"/>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95" name="TextBox 94"/>
            <p:cNvSpPr txBox="1"/>
            <p:nvPr/>
          </p:nvSpPr>
          <p:spPr>
            <a:xfrm>
              <a:off x="1348406" y="1196648"/>
              <a:ext cx="1487022" cy="338554"/>
            </a:xfrm>
            <a:prstGeom prst="rect">
              <a:avLst/>
            </a:prstGeom>
            <a:noFill/>
          </p:spPr>
          <p:txBody>
            <a:bodyPr wrap="square" rtlCol="0">
              <a:spAutoFit/>
            </a:bodyPr>
            <a:lstStyle/>
            <a:p>
              <a:r>
                <a:rPr lang="en-US" sz="1600" b="1" dirty="0">
                  <a:solidFill>
                    <a:schemeClr val="accent4"/>
                  </a:solidFill>
                </a:rPr>
                <a:t>Title Goes </a:t>
              </a:r>
              <a:r>
                <a:rPr lang="en-US" sz="1600" b="1" dirty="0" smtClean="0">
                  <a:solidFill>
                    <a:schemeClr val="accent4"/>
                  </a:solidFill>
                </a:rPr>
                <a:t>Here</a:t>
              </a:r>
              <a:endParaRPr lang="en-US" sz="1600" dirty="0">
                <a:solidFill>
                  <a:schemeClr val="accent4"/>
                </a:solidFill>
              </a:endParaRPr>
            </a:p>
          </p:txBody>
        </p:sp>
      </p:grpSp>
      <p:grpSp>
        <p:nvGrpSpPr>
          <p:cNvPr id="96" name="Group 95"/>
          <p:cNvGrpSpPr/>
          <p:nvPr/>
        </p:nvGrpSpPr>
        <p:grpSpPr>
          <a:xfrm>
            <a:off x="388948" y="3403871"/>
            <a:ext cx="2294414" cy="898167"/>
            <a:chOff x="1363186" y="1196648"/>
            <a:chExt cx="2294414" cy="898167"/>
          </a:xfrm>
        </p:grpSpPr>
        <p:sp>
          <p:nvSpPr>
            <p:cNvPr id="97" name="TextBox 96"/>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98" name="TextBox 97"/>
            <p:cNvSpPr txBox="1"/>
            <p:nvPr/>
          </p:nvSpPr>
          <p:spPr>
            <a:xfrm>
              <a:off x="2166916" y="1196648"/>
              <a:ext cx="1487022" cy="338554"/>
            </a:xfrm>
            <a:prstGeom prst="rect">
              <a:avLst/>
            </a:prstGeom>
            <a:noFill/>
          </p:spPr>
          <p:txBody>
            <a:bodyPr wrap="square" rtlCol="0">
              <a:spAutoFit/>
            </a:bodyPr>
            <a:lstStyle/>
            <a:p>
              <a:pPr algn="r"/>
              <a:r>
                <a:rPr lang="en-US" sz="1600" b="1" dirty="0">
                  <a:solidFill>
                    <a:schemeClr val="accent3"/>
                  </a:solidFill>
                </a:rPr>
                <a:t>Title Goes </a:t>
              </a:r>
              <a:r>
                <a:rPr lang="en-US" sz="1600" b="1" dirty="0" smtClean="0">
                  <a:solidFill>
                    <a:schemeClr val="accent3"/>
                  </a:solidFill>
                </a:rPr>
                <a:t>Here</a:t>
              </a:r>
              <a:endParaRPr lang="en-US" sz="1600" dirty="0">
                <a:solidFill>
                  <a:schemeClr val="accent3"/>
                </a:solidFill>
              </a:endParaRPr>
            </a:p>
          </p:txBody>
        </p:sp>
      </p:grpSp>
      <p:grpSp>
        <p:nvGrpSpPr>
          <p:cNvPr id="99" name="Group 98"/>
          <p:cNvGrpSpPr/>
          <p:nvPr/>
        </p:nvGrpSpPr>
        <p:grpSpPr>
          <a:xfrm>
            <a:off x="6464300" y="4468148"/>
            <a:ext cx="2309194" cy="898167"/>
            <a:chOff x="1348406" y="1196648"/>
            <a:chExt cx="2309194" cy="898167"/>
          </a:xfrm>
        </p:grpSpPr>
        <p:sp>
          <p:nvSpPr>
            <p:cNvPr id="100" name="TextBox 99"/>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01" name="TextBox 100"/>
            <p:cNvSpPr txBox="1"/>
            <p:nvPr/>
          </p:nvSpPr>
          <p:spPr>
            <a:xfrm>
              <a:off x="1348406" y="1196648"/>
              <a:ext cx="1487022" cy="338554"/>
            </a:xfrm>
            <a:prstGeom prst="rect">
              <a:avLst/>
            </a:prstGeom>
            <a:noFill/>
          </p:spPr>
          <p:txBody>
            <a:bodyPr wrap="square" rtlCol="0">
              <a:spAutoFit/>
            </a:bodyPr>
            <a:lstStyle/>
            <a:p>
              <a:r>
                <a:rPr lang="en-US" sz="1600" b="1" dirty="0">
                  <a:solidFill>
                    <a:schemeClr val="accent6"/>
                  </a:solidFill>
                </a:rPr>
                <a:t>Title Goes </a:t>
              </a:r>
              <a:r>
                <a:rPr lang="en-US" sz="1600" b="1" dirty="0" smtClean="0">
                  <a:solidFill>
                    <a:schemeClr val="accent6"/>
                  </a:solidFill>
                </a:rPr>
                <a:t>Here</a:t>
              </a:r>
              <a:endParaRPr lang="en-US" sz="1600" dirty="0">
                <a:solidFill>
                  <a:schemeClr val="accent6"/>
                </a:solidFill>
              </a:endParaRPr>
            </a:p>
          </p:txBody>
        </p:sp>
      </p:grpSp>
      <p:grpSp>
        <p:nvGrpSpPr>
          <p:cNvPr id="102" name="Group 101"/>
          <p:cNvGrpSpPr/>
          <p:nvPr/>
        </p:nvGrpSpPr>
        <p:grpSpPr>
          <a:xfrm>
            <a:off x="388948" y="4468148"/>
            <a:ext cx="2294414" cy="898167"/>
            <a:chOff x="1363186" y="1196648"/>
            <a:chExt cx="2294414" cy="898167"/>
          </a:xfrm>
        </p:grpSpPr>
        <p:sp>
          <p:nvSpPr>
            <p:cNvPr id="103" name="TextBox 102"/>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104" name="TextBox 103"/>
            <p:cNvSpPr txBox="1"/>
            <p:nvPr/>
          </p:nvSpPr>
          <p:spPr>
            <a:xfrm>
              <a:off x="2166916" y="1196648"/>
              <a:ext cx="1487022" cy="338554"/>
            </a:xfrm>
            <a:prstGeom prst="rect">
              <a:avLst/>
            </a:prstGeom>
            <a:noFill/>
          </p:spPr>
          <p:txBody>
            <a:bodyPr wrap="square" rtlCol="0">
              <a:spAutoFit/>
            </a:bodyPr>
            <a:lstStyle/>
            <a:p>
              <a:pPr algn="r"/>
              <a:r>
                <a:rPr lang="en-US" sz="1600" b="1" dirty="0">
                  <a:solidFill>
                    <a:schemeClr val="accent5"/>
                  </a:solidFill>
                </a:rPr>
                <a:t>Title Goes </a:t>
              </a:r>
              <a:r>
                <a:rPr lang="en-US" sz="1600" b="1" dirty="0" smtClean="0">
                  <a:solidFill>
                    <a:schemeClr val="accent5"/>
                  </a:solidFill>
                </a:rPr>
                <a:t>Here</a:t>
              </a:r>
              <a:endParaRPr lang="en-US" sz="1600" dirty="0">
                <a:solidFill>
                  <a:schemeClr val="accent5"/>
                </a:solidFill>
              </a:endParaRPr>
            </a:p>
          </p:txBody>
        </p:sp>
      </p:grpSp>
    </p:spTree>
    <p:extLst>
      <p:ext uri="{BB962C8B-B14F-4D97-AF65-F5344CB8AC3E}">
        <p14:creationId xmlns="" xmlns:p14="http://schemas.microsoft.com/office/powerpoint/2010/main" val="325492321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p:cTn id="7" dur="500" fill="hold"/>
                                        <p:tgtEl>
                                          <p:spTgt spid="62"/>
                                        </p:tgtEl>
                                        <p:attrNameLst>
                                          <p:attrName>ppt_w</p:attrName>
                                        </p:attrNameLst>
                                      </p:cBhvr>
                                      <p:tavLst>
                                        <p:tav tm="0">
                                          <p:val>
                                            <p:fltVal val="0"/>
                                          </p:val>
                                        </p:tav>
                                        <p:tav tm="100000">
                                          <p:val>
                                            <p:strVal val="#ppt_w"/>
                                          </p:val>
                                        </p:tav>
                                      </p:tavLst>
                                    </p:anim>
                                    <p:anim calcmode="lin" valueType="num">
                                      <p:cBhvr>
                                        <p:cTn id="8" dur="500" fill="hold"/>
                                        <p:tgtEl>
                                          <p:spTgt spid="6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72"/>
                                        </p:tgtEl>
                                        <p:attrNameLst>
                                          <p:attrName>style.visibility</p:attrName>
                                        </p:attrNameLst>
                                      </p:cBhvr>
                                      <p:to>
                                        <p:strVal val="visible"/>
                                      </p:to>
                                    </p:set>
                                    <p:anim calcmode="lin" valueType="num">
                                      <p:cBhvr>
                                        <p:cTn id="11" dur="500" fill="hold"/>
                                        <p:tgtEl>
                                          <p:spTgt spid="72"/>
                                        </p:tgtEl>
                                        <p:attrNameLst>
                                          <p:attrName>ppt_w</p:attrName>
                                        </p:attrNameLst>
                                      </p:cBhvr>
                                      <p:tavLst>
                                        <p:tav tm="0">
                                          <p:val>
                                            <p:fltVal val="0"/>
                                          </p:val>
                                        </p:tav>
                                        <p:tav tm="100000">
                                          <p:val>
                                            <p:strVal val="#ppt_w"/>
                                          </p:val>
                                        </p:tav>
                                      </p:tavLst>
                                    </p:anim>
                                    <p:anim calcmode="lin" valueType="num">
                                      <p:cBhvr>
                                        <p:cTn id="12" dur="500" fill="hold"/>
                                        <p:tgtEl>
                                          <p:spTgt spid="72"/>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18" presetClass="entr" presetSubtype="3" fill="hold" nodeType="afterEffect">
                                  <p:stCondLst>
                                    <p:cond delay="0"/>
                                  </p:stCondLst>
                                  <p:childTnLst>
                                    <p:set>
                                      <p:cBhvr>
                                        <p:cTn id="15" dur="1" fill="hold">
                                          <p:stCondLst>
                                            <p:cond delay="0"/>
                                          </p:stCondLst>
                                        </p:cTn>
                                        <p:tgtEl>
                                          <p:spTgt spid="73"/>
                                        </p:tgtEl>
                                        <p:attrNameLst>
                                          <p:attrName>style.visibility</p:attrName>
                                        </p:attrNameLst>
                                      </p:cBhvr>
                                      <p:to>
                                        <p:strVal val="visible"/>
                                      </p:to>
                                    </p:set>
                                    <p:animEffect transition="in" filter="strips(upRight)">
                                      <p:cBhvr>
                                        <p:cTn id="16" dur="500"/>
                                        <p:tgtEl>
                                          <p:spTgt spid="73"/>
                                        </p:tgtEl>
                                      </p:cBhvr>
                                    </p:animEffect>
                                  </p:childTnLst>
                                </p:cTn>
                              </p:par>
                            </p:childTnLst>
                          </p:cTn>
                        </p:par>
                        <p:par>
                          <p:cTn id="17" fill="hold">
                            <p:stCondLst>
                              <p:cond delay="1000"/>
                            </p:stCondLst>
                            <p:childTnLst>
                              <p:par>
                                <p:cTn id="18" presetID="22" presetClass="entr" presetSubtype="8" fill="hold" nodeType="afterEffect">
                                  <p:stCondLst>
                                    <p:cond delay="0"/>
                                  </p:stCondLst>
                                  <p:childTnLst>
                                    <p:set>
                                      <p:cBhvr>
                                        <p:cTn id="19" dur="1" fill="hold">
                                          <p:stCondLst>
                                            <p:cond delay="0"/>
                                          </p:stCondLst>
                                        </p:cTn>
                                        <p:tgtEl>
                                          <p:spTgt spid="87"/>
                                        </p:tgtEl>
                                        <p:attrNameLst>
                                          <p:attrName>style.visibility</p:attrName>
                                        </p:attrNameLst>
                                      </p:cBhvr>
                                      <p:to>
                                        <p:strVal val="visible"/>
                                      </p:to>
                                    </p:set>
                                    <p:animEffect transition="in" filter="wipe(left)">
                                      <p:cBhvr>
                                        <p:cTn id="20" dur="750"/>
                                        <p:tgtEl>
                                          <p:spTgt spid="87"/>
                                        </p:tgtEl>
                                      </p:cBhvr>
                                    </p:animEffect>
                                  </p:childTnLst>
                                </p:cTn>
                              </p:par>
                            </p:childTnLst>
                          </p:cTn>
                        </p:par>
                        <p:par>
                          <p:cTn id="21" fill="hold">
                            <p:stCondLst>
                              <p:cond delay="1750"/>
                            </p:stCondLst>
                            <p:childTnLst>
                              <p:par>
                                <p:cTn id="22" presetID="18" presetClass="entr" presetSubtype="9" fill="hold" nodeType="afterEffect">
                                  <p:stCondLst>
                                    <p:cond delay="0"/>
                                  </p:stCondLst>
                                  <p:childTnLst>
                                    <p:set>
                                      <p:cBhvr>
                                        <p:cTn id="23" dur="1" fill="hold">
                                          <p:stCondLst>
                                            <p:cond delay="0"/>
                                          </p:stCondLst>
                                        </p:cTn>
                                        <p:tgtEl>
                                          <p:spTgt spid="76"/>
                                        </p:tgtEl>
                                        <p:attrNameLst>
                                          <p:attrName>style.visibility</p:attrName>
                                        </p:attrNameLst>
                                      </p:cBhvr>
                                      <p:to>
                                        <p:strVal val="visible"/>
                                      </p:to>
                                    </p:set>
                                    <p:animEffect transition="in" filter="strips(upLeft)">
                                      <p:cBhvr>
                                        <p:cTn id="24" dur="500"/>
                                        <p:tgtEl>
                                          <p:spTgt spid="76"/>
                                        </p:tgtEl>
                                      </p:cBhvr>
                                    </p:animEffect>
                                  </p:childTnLst>
                                </p:cTn>
                              </p:par>
                            </p:childTnLst>
                          </p:cTn>
                        </p:par>
                        <p:par>
                          <p:cTn id="25" fill="hold">
                            <p:stCondLst>
                              <p:cond delay="2250"/>
                            </p:stCondLst>
                            <p:childTnLst>
                              <p:par>
                                <p:cTn id="26" presetID="22" presetClass="entr" presetSubtype="2" fill="hold" nodeType="afterEffect">
                                  <p:stCondLst>
                                    <p:cond delay="0"/>
                                  </p:stCondLst>
                                  <p:childTnLst>
                                    <p:set>
                                      <p:cBhvr>
                                        <p:cTn id="27" dur="1" fill="hold">
                                          <p:stCondLst>
                                            <p:cond delay="0"/>
                                          </p:stCondLst>
                                        </p:cTn>
                                        <p:tgtEl>
                                          <p:spTgt spid="90"/>
                                        </p:tgtEl>
                                        <p:attrNameLst>
                                          <p:attrName>style.visibility</p:attrName>
                                        </p:attrNameLst>
                                      </p:cBhvr>
                                      <p:to>
                                        <p:strVal val="visible"/>
                                      </p:to>
                                    </p:set>
                                    <p:animEffect transition="in" filter="wipe(right)">
                                      <p:cBhvr>
                                        <p:cTn id="28" dur="750"/>
                                        <p:tgtEl>
                                          <p:spTgt spid="90"/>
                                        </p:tgtEl>
                                      </p:cBhvr>
                                    </p:animEffect>
                                  </p:childTnLst>
                                </p:cTn>
                              </p:par>
                            </p:childTnLst>
                          </p:cTn>
                        </p:par>
                        <p:par>
                          <p:cTn id="29" fill="hold">
                            <p:stCondLst>
                              <p:cond delay="3000"/>
                            </p:stCondLst>
                            <p:childTnLst>
                              <p:par>
                                <p:cTn id="30" presetID="18" presetClass="entr" presetSubtype="3" fill="hold" nodeType="afterEffect">
                                  <p:stCondLst>
                                    <p:cond delay="0"/>
                                  </p:stCondLst>
                                  <p:childTnLst>
                                    <p:set>
                                      <p:cBhvr>
                                        <p:cTn id="31" dur="1" fill="hold">
                                          <p:stCondLst>
                                            <p:cond delay="0"/>
                                          </p:stCondLst>
                                        </p:cTn>
                                        <p:tgtEl>
                                          <p:spTgt spid="79"/>
                                        </p:tgtEl>
                                        <p:attrNameLst>
                                          <p:attrName>style.visibility</p:attrName>
                                        </p:attrNameLst>
                                      </p:cBhvr>
                                      <p:to>
                                        <p:strVal val="visible"/>
                                      </p:to>
                                    </p:set>
                                    <p:animEffect transition="in" filter="strips(upRight)">
                                      <p:cBhvr>
                                        <p:cTn id="32" dur="500"/>
                                        <p:tgtEl>
                                          <p:spTgt spid="79"/>
                                        </p:tgtEl>
                                      </p:cBhvr>
                                    </p:animEffect>
                                  </p:childTnLst>
                                </p:cTn>
                              </p:par>
                            </p:childTnLst>
                          </p:cTn>
                        </p:par>
                        <p:par>
                          <p:cTn id="33" fill="hold">
                            <p:stCondLst>
                              <p:cond delay="3500"/>
                            </p:stCondLst>
                            <p:childTnLst>
                              <p:par>
                                <p:cTn id="34" presetID="22" presetClass="entr" presetSubtype="8" fill="hold" nodeType="afterEffect">
                                  <p:stCondLst>
                                    <p:cond delay="0"/>
                                  </p:stCondLst>
                                  <p:childTnLst>
                                    <p:set>
                                      <p:cBhvr>
                                        <p:cTn id="35" dur="1" fill="hold">
                                          <p:stCondLst>
                                            <p:cond delay="0"/>
                                          </p:stCondLst>
                                        </p:cTn>
                                        <p:tgtEl>
                                          <p:spTgt spid="93"/>
                                        </p:tgtEl>
                                        <p:attrNameLst>
                                          <p:attrName>style.visibility</p:attrName>
                                        </p:attrNameLst>
                                      </p:cBhvr>
                                      <p:to>
                                        <p:strVal val="visible"/>
                                      </p:to>
                                    </p:set>
                                    <p:animEffect transition="in" filter="wipe(left)">
                                      <p:cBhvr>
                                        <p:cTn id="36" dur="750"/>
                                        <p:tgtEl>
                                          <p:spTgt spid="93"/>
                                        </p:tgtEl>
                                      </p:cBhvr>
                                    </p:animEffect>
                                  </p:childTnLst>
                                </p:cTn>
                              </p:par>
                            </p:childTnLst>
                          </p:cTn>
                        </p:par>
                        <p:par>
                          <p:cTn id="37" fill="hold">
                            <p:stCondLst>
                              <p:cond delay="4250"/>
                            </p:stCondLst>
                            <p:childTnLst>
                              <p:par>
                                <p:cTn id="38" presetID="18" presetClass="entr" presetSubtype="9" fill="hold" nodeType="afterEffect">
                                  <p:stCondLst>
                                    <p:cond delay="0"/>
                                  </p:stCondLst>
                                  <p:childTnLst>
                                    <p:set>
                                      <p:cBhvr>
                                        <p:cTn id="39" dur="1" fill="hold">
                                          <p:stCondLst>
                                            <p:cond delay="0"/>
                                          </p:stCondLst>
                                        </p:cTn>
                                        <p:tgtEl>
                                          <p:spTgt spid="86"/>
                                        </p:tgtEl>
                                        <p:attrNameLst>
                                          <p:attrName>style.visibility</p:attrName>
                                        </p:attrNameLst>
                                      </p:cBhvr>
                                      <p:to>
                                        <p:strVal val="visible"/>
                                      </p:to>
                                    </p:set>
                                    <p:animEffect transition="in" filter="strips(upLeft)">
                                      <p:cBhvr>
                                        <p:cTn id="40" dur="500"/>
                                        <p:tgtEl>
                                          <p:spTgt spid="86"/>
                                        </p:tgtEl>
                                      </p:cBhvr>
                                    </p:animEffect>
                                  </p:childTnLst>
                                </p:cTn>
                              </p:par>
                            </p:childTnLst>
                          </p:cTn>
                        </p:par>
                        <p:par>
                          <p:cTn id="41" fill="hold">
                            <p:stCondLst>
                              <p:cond delay="4750"/>
                            </p:stCondLst>
                            <p:childTnLst>
                              <p:par>
                                <p:cTn id="42" presetID="22" presetClass="entr" presetSubtype="2" fill="hold" nodeType="afterEffect">
                                  <p:stCondLst>
                                    <p:cond delay="0"/>
                                  </p:stCondLst>
                                  <p:childTnLst>
                                    <p:set>
                                      <p:cBhvr>
                                        <p:cTn id="43" dur="1" fill="hold">
                                          <p:stCondLst>
                                            <p:cond delay="0"/>
                                          </p:stCondLst>
                                        </p:cTn>
                                        <p:tgtEl>
                                          <p:spTgt spid="96"/>
                                        </p:tgtEl>
                                        <p:attrNameLst>
                                          <p:attrName>style.visibility</p:attrName>
                                        </p:attrNameLst>
                                      </p:cBhvr>
                                      <p:to>
                                        <p:strVal val="visible"/>
                                      </p:to>
                                    </p:set>
                                    <p:animEffect transition="in" filter="wipe(right)">
                                      <p:cBhvr>
                                        <p:cTn id="44" dur="750"/>
                                        <p:tgtEl>
                                          <p:spTgt spid="96"/>
                                        </p:tgtEl>
                                      </p:cBhvr>
                                    </p:animEffect>
                                  </p:childTnLst>
                                </p:cTn>
                              </p:par>
                            </p:childTnLst>
                          </p:cTn>
                        </p:par>
                        <p:par>
                          <p:cTn id="45" fill="hold">
                            <p:stCondLst>
                              <p:cond delay="5500"/>
                            </p:stCondLst>
                            <p:childTnLst>
                              <p:par>
                                <p:cTn id="46" presetID="18" presetClass="entr" presetSubtype="6" fill="hold" nodeType="afterEffect">
                                  <p:stCondLst>
                                    <p:cond delay="0"/>
                                  </p:stCondLst>
                                  <p:childTnLst>
                                    <p:set>
                                      <p:cBhvr>
                                        <p:cTn id="47" dur="1" fill="hold">
                                          <p:stCondLst>
                                            <p:cond delay="0"/>
                                          </p:stCondLst>
                                        </p:cTn>
                                        <p:tgtEl>
                                          <p:spTgt spid="80"/>
                                        </p:tgtEl>
                                        <p:attrNameLst>
                                          <p:attrName>style.visibility</p:attrName>
                                        </p:attrNameLst>
                                      </p:cBhvr>
                                      <p:to>
                                        <p:strVal val="visible"/>
                                      </p:to>
                                    </p:set>
                                    <p:animEffect transition="in" filter="strips(downRight)">
                                      <p:cBhvr>
                                        <p:cTn id="48" dur="500"/>
                                        <p:tgtEl>
                                          <p:spTgt spid="80"/>
                                        </p:tgtEl>
                                      </p:cBhvr>
                                    </p:animEffect>
                                  </p:childTnLst>
                                </p:cTn>
                              </p:par>
                            </p:childTnLst>
                          </p:cTn>
                        </p:par>
                        <p:par>
                          <p:cTn id="49" fill="hold">
                            <p:stCondLst>
                              <p:cond delay="6000"/>
                            </p:stCondLst>
                            <p:childTnLst>
                              <p:par>
                                <p:cTn id="50" presetID="22" presetClass="entr" presetSubtype="8" fill="hold" nodeType="afterEffect">
                                  <p:stCondLst>
                                    <p:cond delay="0"/>
                                  </p:stCondLst>
                                  <p:childTnLst>
                                    <p:set>
                                      <p:cBhvr>
                                        <p:cTn id="51" dur="1" fill="hold">
                                          <p:stCondLst>
                                            <p:cond delay="0"/>
                                          </p:stCondLst>
                                        </p:cTn>
                                        <p:tgtEl>
                                          <p:spTgt spid="99"/>
                                        </p:tgtEl>
                                        <p:attrNameLst>
                                          <p:attrName>style.visibility</p:attrName>
                                        </p:attrNameLst>
                                      </p:cBhvr>
                                      <p:to>
                                        <p:strVal val="visible"/>
                                      </p:to>
                                    </p:set>
                                    <p:animEffect transition="in" filter="wipe(left)">
                                      <p:cBhvr>
                                        <p:cTn id="52" dur="750"/>
                                        <p:tgtEl>
                                          <p:spTgt spid="99"/>
                                        </p:tgtEl>
                                      </p:cBhvr>
                                    </p:animEffect>
                                  </p:childTnLst>
                                </p:cTn>
                              </p:par>
                            </p:childTnLst>
                          </p:cTn>
                        </p:par>
                        <p:par>
                          <p:cTn id="53" fill="hold">
                            <p:stCondLst>
                              <p:cond delay="6750"/>
                            </p:stCondLst>
                            <p:childTnLst>
                              <p:par>
                                <p:cTn id="54" presetID="18" presetClass="entr" presetSubtype="12"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Effect transition="in" filter="strips(downLeft)">
                                      <p:cBhvr>
                                        <p:cTn id="56" dur="500"/>
                                        <p:tgtEl>
                                          <p:spTgt spid="83"/>
                                        </p:tgtEl>
                                      </p:cBhvr>
                                    </p:animEffect>
                                  </p:childTnLst>
                                </p:cTn>
                              </p:par>
                            </p:childTnLst>
                          </p:cTn>
                        </p:par>
                        <p:par>
                          <p:cTn id="57" fill="hold">
                            <p:stCondLst>
                              <p:cond delay="7250"/>
                            </p:stCondLst>
                            <p:childTnLst>
                              <p:par>
                                <p:cTn id="58" presetID="22" presetClass="entr" presetSubtype="2" fill="hold" nodeType="afterEffect">
                                  <p:stCondLst>
                                    <p:cond delay="0"/>
                                  </p:stCondLst>
                                  <p:childTnLst>
                                    <p:set>
                                      <p:cBhvr>
                                        <p:cTn id="59" dur="1" fill="hold">
                                          <p:stCondLst>
                                            <p:cond delay="0"/>
                                          </p:stCondLst>
                                        </p:cTn>
                                        <p:tgtEl>
                                          <p:spTgt spid="102"/>
                                        </p:tgtEl>
                                        <p:attrNameLst>
                                          <p:attrName>style.visibility</p:attrName>
                                        </p:attrNameLst>
                                      </p:cBhvr>
                                      <p:to>
                                        <p:strVal val="visible"/>
                                      </p:to>
                                    </p:set>
                                    <p:animEffect transition="in" filter="wipe(right)">
                                      <p:cBhvr>
                                        <p:cTn id="60" dur="75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itle 54"/>
          <p:cNvSpPr>
            <a:spLocks noGrp="1"/>
          </p:cNvSpPr>
          <p:nvPr>
            <p:ph type="title"/>
          </p:nvPr>
        </p:nvSpPr>
        <p:spPr>
          <a:prstGeom prst="rect">
            <a:avLst/>
          </a:prstGeom>
        </p:spPr>
        <p:txBody>
          <a:bodyPr/>
          <a:lstStyle/>
          <a:p>
            <a:r>
              <a:rPr lang="en-US" smtClean="0"/>
              <a:t>Mock Up Project</a:t>
            </a:r>
            <a:endParaRPr lang="en-US" dirty="0"/>
          </a:p>
        </p:txBody>
      </p:sp>
      <p:sp>
        <p:nvSpPr>
          <p:cNvPr id="56" name="Text Placeholder 55"/>
          <p:cNvSpPr>
            <a:spLocks noGrp="1"/>
          </p:cNvSpPr>
          <p:nvPr>
            <p:ph type="body" sz="half" idx="2"/>
          </p:nvPr>
        </p:nvSpPr>
        <p:spPr>
          <a:prstGeom prst="rect">
            <a:avLst/>
          </a:prstGeom>
        </p:spPr>
        <p:txBody>
          <a:bodyPr/>
          <a:lstStyle/>
          <a:p>
            <a:r>
              <a:rPr lang="en-US" smtClean="0"/>
              <a:t>Mock Up Project</a:t>
            </a:r>
            <a:endParaRPr lang="en-US" dirty="0"/>
          </a:p>
        </p:txBody>
      </p:sp>
      <p:sp>
        <p:nvSpPr>
          <p:cNvPr id="40" name="Rectangle 39"/>
          <p:cNvSpPr/>
          <p:nvPr/>
        </p:nvSpPr>
        <p:spPr>
          <a:xfrm>
            <a:off x="0" y="4591051"/>
            <a:ext cx="9144000" cy="158114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1" name="Group 40"/>
          <p:cNvGrpSpPr/>
          <p:nvPr/>
        </p:nvGrpSpPr>
        <p:grpSpPr>
          <a:xfrm>
            <a:off x="2832511" y="2771535"/>
            <a:ext cx="3478978" cy="1819514"/>
            <a:chOff x="2844800" y="1304396"/>
            <a:chExt cx="2803525" cy="1466250"/>
          </a:xfrm>
        </p:grpSpPr>
        <p:sp>
          <p:nvSpPr>
            <p:cNvPr id="42" name="Freeform 12"/>
            <p:cNvSpPr>
              <a:spLocks/>
            </p:cNvSpPr>
            <p:nvPr/>
          </p:nvSpPr>
          <p:spPr bwMode="auto">
            <a:xfrm>
              <a:off x="3217862" y="1304396"/>
              <a:ext cx="2073275" cy="1397000"/>
            </a:xfrm>
            <a:custGeom>
              <a:avLst/>
              <a:gdLst/>
              <a:ahLst/>
              <a:cxnLst>
                <a:cxn ang="0">
                  <a:pos x="1146" y="737"/>
                </a:cxn>
                <a:cxn ang="0">
                  <a:pos x="1120" y="772"/>
                </a:cxn>
                <a:cxn ang="0">
                  <a:pos x="26" y="772"/>
                </a:cxn>
                <a:cxn ang="0">
                  <a:pos x="0" y="737"/>
                </a:cxn>
                <a:cxn ang="0">
                  <a:pos x="0" y="35"/>
                </a:cxn>
                <a:cxn ang="0">
                  <a:pos x="26" y="0"/>
                </a:cxn>
                <a:cxn ang="0">
                  <a:pos x="1120" y="0"/>
                </a:cxn>
                <a:cxn ang="0">
                  <a:pos x="1146" y="35"/>
                </a:cxn>
                <a:cxn ang="0">
                  <a:pos x="1146" y="737"/>
                </a:cxn>
              </a:cxnLst>
              <a:rect l="0" t="0" r="r" b="b"/>
              <a:pathLst>
                <a:path w="1146" h="772">
                  <a:moveTo>
                    <a:pt x="1146" y="737"/>
                  </a:moveTo>
                  <a:cubicBezTo>
                    <a:pt x="1146" y="756"/>
                    <a:pt x="1134" y="772"/>
                    <a:pt x="1120" y="772"/>
                  </a:cubicBezTo>
                  <a:cubicBezTo>
                    <a:pt x="26" y="772"/>
                    <a:pt x="26" y="772"/>
                    <a:pt x="26" y="772"/>
                  </a:cubicBezTo>
                  <a:cubicBezTo>
                    <a:pt x="12" y="772"/>
                    <a:pt x="0" y="756"/>
                    <a:pt x="0" y="737"/>
                  </a:cubicBezTo>
                  <a:cubicBezTo>
                    <a:pt x="0" y="35"/>
                    <a:pt x="0" y="35"/>
                    <a:pt x="0" y="35"/>
                  </a:cubicBezTo>
                  <a:cubicBezTo>
                    <a:pt x="0" y="16"/>
                    <a:pt x="12" y="0"/>
                    <a:pt x="26" y="0"/>
                  </a:cubicBezTo>
                  <a:cubicBezTo>
                    <a:pt x="1120" y="0"/>
                    <a:pt x="1120" y="0"/>
                    <a:pt x="1120" y="0"/>
                  </a:cubicBezTo>
                  <a:cubicBezTo>
                    <a:pt x="1134" y="0"/>
                    <a:pt x="1146" y="16"/>
                    <a:pt x="1146" y="35"/>
                  </a:cubicBezTo>
                  <a:cubicBezTo>
                    <a:pt x="1146" y="737"/>
                    <a:pt x="1146" y="737"/>
                    <a:pt x="1146" y="737"/>
                  </a:cubicBezTo>
                </a:path>
              </a:pathLst>
            </a:custGeom>
            <a:solidFill>
              <a:schemeClr val="tx1">
                <a:lumMod val="75000"/>
                <a:lumOff val="2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43" name="Group 43"/>
            <p:cNvGrpSpPr/>
            <p:nvPr/>
          </p:nvGrpSpPr>
          <p:grpSpPr>
            <a:xfrm>
              <a:off x="2844800" y="2648409"/>
              <a:ext cx="2803525" cy="122237"/>
              <a:chOff x="4462463" y="2425701"/>
              <a:chExt cx="2803525" cy="122237"/>
            </a:xfrm>
          </p:grpSpPr>
          <p:sp>
            <p:nvSpPr>
              <p:cNvPr id="44" name="Freeform 15"/>
              <p:cNvSpPr>
                <a:spLocks/>
              </p:cNvSpPr>
              <p:nvPr/>
            </p:nvSpPr>
            <p:spPr bwMode="auto">
              <a:xfrm>
                <a:off x="4462463" y="2481263"/>
                <a:ext cx="2800350" cy="66675"/>
              </a:xfrm>
              <a:custGeom>
                <a:avLst/>
                <a:gdLst/>
                <a:ahLst/>
                <a:cxnLst>
                  <a:cxn ang="0">
                    <a:pos x="10" y="5"/>
                  </a:cxn>
                  <a:cxn ang="0">
                    <a:pos x="68" y="37"/>
                  </a:cxn>
                  <a:cxn ang="0">
                    <a:pos x="1487" y="37"/>
                  </a:cxn>
                  <a:cxn ang="0">
                    <a:pos x="1546" y="12"/>
                  </a:cxn>
                  <a:cxn ang="0">
                    <a:pos x="1547" y="0"/>
                  </a:cxn>
                  <a:cxn ang="0">
                    <a:pos x="10" y="5"/>
                  </a:cxn>
                </a:cxnLst>
                <a:rect l="0" t="0" r="r" b="b"/>
                <a:pathLst>
                  <a:path w="1547" h="37">
                    <a:moveTo>
                      <a:pt x="10" y="5"/>
                    </a:moveTo>
                    <a:cubicBezTo>
                      <a:pt x="10" y="5"/>
                      <a:pt x="0" y="23"/>
                      <a:pt x="68" y="37"/>
                    </a:cubicBezTo>
                    <a:cubicBezTo>
                      <a:pt x="1487" y="37"/>
                      <a:pt x="1487" y="37"/>
                      <a:pt x="1487" y="37"/>
                    </a:cubicBezTo>
                    <a:cubicBezTo>
                      <a:pt x="1487" y="37"/>
                      <a:pt x="1534" y="34"/>
                      <a:pt x="1546" y="12"/>
                    </a:cubicBezTo>
                    <a:cubicBezTo>
                      <a:pt x="1547" y="0"/>
                      <a:pt x="1547" y="0"/>
                      <a:pt x="1547" y="0"/>
                    </a:cubicBezTo>
                    <a:lnTo>
                      <a:pt x="10" y="5"/>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6"/>
              <p:cNvSpPr>
                <a:spLocks/>
              </p:cNvSpPr>
              <p:nvPr/>
            </p:nvSpPr>
            <p:spPr bwMode="auto">
              <a:xfrm>
                <a:off x="4478338" y="2425701"/>
                <a:ext cx="2787650" cy="84138"/>
              </a:xfrm>
              <a:custGeom>
                <a:avLst/>
                <a:gdLst/>
                <a:ahLst/>
                <a:cxnLst>
                  <a:cxn ang="0">
                    <a:pos x="1" y="0"/>
                  </a:cxn>
                  <a:cxn ang="0">
                    <a:pos x="0" y="38"/>
                  </a:cxn>
                  <a:cxn ang="0">
                    <a:pos x="16" y="43"/>
                  </a:cxn>
                  <a:cxn ang="0">
                    <a:pos x="1522" y="43"/>
                  </a:cxn>
                  <a:cxn ang="0">
                    <a:pos x="1538" y="40"/>
                  </a:cxn>
                  <a:cxn ang="0">
                    <a:pos x="1538" y="0"/>
                  </a:cxn>
                  <a:cxn ang="0">
                    <a:pos x="1" y="0"/>
                  </a:cxn>
                </a:cxnLst>
                <a:rect l="0" t="0" r="r" b="b"/>
                <a:pathLst>
                  <a:path w="1540" h="47">
                    <a:moveTo>
                      <a:pt x="1" y="0"/>
                    </a:moveTo>
                    <a:cubicBezTo>
                      <a:pt x="0" y="38"/>
                      <a:pt x="0" y="38"/>
                      <a:pt x="0" y="38"/>
                    </a:cubicBezTo>
                    <a:cubicBezTo>
                      <a:pt x="1" y="47"/>
                      <a:pt x="16" y="43"/>
                      <a:pt x="16" y="43"/>
                    </a:cubicBezTo>
                    <a:cubicBezTo>
                      <a:pt x="1522" y="43"/>
                      <a:pt x="1522" y="43"/>
                      <a:pt x="1522" y="43"/>
                    </a:cubicBezTo>
                    <a:cubicBezTo>
                      <a:pt x="1540" y="45"/>
                      <a:pt x="1538" y="40"/>
                      <a:pt x="1538" y="40"/>
                    </a:cubicBezTo>
                    <a:cubicBezTo>
                      <a:pt x="1538" y="0"/>
                      <a:pt x="1538" y="0"/>
                      <a:pt x="1538" y="0"/>
                    </a:cubicBezTo>
                    <a:lnTo>
                      <a:pt x="1" y="0"/>
                    </a:lnTo>
                    <a:close/>
                  </a:path>
                </a:pathLst>
              </a:custGeom>
              <a:gradFill>
                <a:gsLst>
                  <a:gs pos="42000">
                    <a:schemeClr val="bg1">
                      <a:lumMod val="75000"/>
                    </a:schemeClr>
                  </a:gs>
                  <a:gs pos="6000">
                    <a:schemeClr val="bg1">
                      <a:lumMod val="85000"/>
                    </a:schemeClr>
                  </a:gs>
                  <a:gs pos="0">
                    <a:schemeClr val="bg1">
                      <a:lumMod val="65000"/>
                    </a:schemeClr>
                  </a:gs>
                </a:gsLst>
                <a:lin ang="5400000" scaled="0"/>
              </a:gra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31"/>
              <p:cNvSpPr>
                <a:spLocks/>
              </p:cNvSpPr>
              <p:nvPr/>
            </p:nvSpPr>
            <p:spPr bwMode="auto">
              <a:xfrm>
                <a:off x="5676106" y="2425701"/>
                <a:ext cx="392113" cy="44450"/>
              </a:xfrm>
              <a:custGeom>
                <a:avLst/>
                <a:gdLst/>
                <a:ahLst/>
                <a:cxnLst>
                  <a:cxn ang="0">
                    <a:pos x="20" y="22"/>
                  </a:cxn>
                  <a:cxn ang="0">
                    <a:pos x="198" y="22"/>
                  </a:cxn>
                  <a:cxn ang="0">
                    <a:pos x="215" y="1"/>
                  </a:cxn>
                  <a:cxn ang="0">
                    <a:pos x="6" y="0"/>
                  </a:cxn>
                  <a:cxn ang="0">
                    <a:pos x="20" y="22"/>
                  </a:cxn>
                </a:cxnLst>
                <a:rect l="0" t="0" r="r" b="b"/>
                <a:pathLst>
                  <a:path w="217" h="25">
                    <a:moveTo>
                      <a:pt x="20" y="22"/>
                    </a:moveTo>
                    <a:cubicBezTo>
                      <a:pt x="198" y="22"/>
                      <a:pt x="198" y="22"/>
                      <a:pt x="198" y="22"/>
                    </a:cubicBezTo>
                    <a:cubicBezTo>
                      <a:pt x="198" y="22"/>
                      <a:pt x="217" y="25"/>
                      <a:pt x="215" y="1"/>
                    </a:cubicBezTo>
                    <a:cubicBezTo>
                      <a:pt x="6" y="0"/>
                      <a:pt x="6" y="0"/>
                      <a:pt x="6" y="0"/>
                    </a:cubicBezTo>
                    <a:cubicBezTo>
                      <a:pt x="6" y="0"/>
                      <a:pt x="0" y="20"/>
                      <a:pt x="20" y="22"/>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51" name="Footer Text"/>
          <p:cNvSpPr txBox="1"/>
          <p:nvPr/>
        </p:nvSpPr>
        <p:spPr>
          <a:xfrm>
            <a:off x="692060" y="4933076"/>
            <a:ext cx="7759889" cy="923330"/>
          </a:xfrm>
          <a:prstGeom prst="rect">
            <a:avLst/>
          </a:prstGeom>
          <a:noFill/>
        </p:spPr>
        <p:txBody>
          <a:bodyPr wrap="square" lIns="0" tIns="0" rIns="0" bIns="0" rtlCol="0">
            <a:spAutoFit/>
          </a:bodyPr>
          <a:lstStyle/>
          <a:p>
            <a:pPr algn="ctr"/>
            <a:r>
              <a:rPr lang="en-US" sz="1200" dirty="0" smtClean="0">
                <a:solidFill>
                  <a:schemeClr val="tx1">
                    <a:lumMod val="50000"/>
                    <a:lumOff val="50000"/>
                  </a:schemeClr>
                </a:solidFill>
              </a:rPr>
              <a:t>There are many variations of passages of lorem ipsum available, but the majority have suffered alteration in some form, by injected humour randomized words which don't look even slightly believable. If you are going to use A passage of lorem ipsum, you need  to be sure </a:t>
            </a:r>
            <a:br>
              <a:rPr lang="en-US" sz="1200" dirty="0" smtClean="0">
                <a:solidFill>
                  <a:schemeClr val="tx1">
                    <a:lumMod val="50000"/>
                    <a:lumOff val="50000"/>
                  </a:schemeClr>
                </a:solidFill>
              </a:rPr>
            </a:br>
            <a:r>
              <a:rPr lang="en-US" sz="1200" dirty="0" smtClean="0">
                <a:solidFill>
                  <a:schemeClr val="tx1">
                    <a:lumMod val="50000"/>
                    <a:lumOff val="50000"/>
                  </a:schemeClr>
                </a:solidFill>
              </a:rPr>
              <a:t> there embarrassing hidden in the middle of text. All the lorem ipsum generators on the internet tend to repeat</a:t>
            </a:r>
            <a:br>
              <a:rPr lang="en-US" sz="1200" dirty="0" smtClean="0">
                <a:solidFill>
                  <a:schemeClr val="tx1">
                    <a:lumMod val="50000"/>
                    <a:lumOff val="50000"/>
                  </a:schemeClr>
                </a:solidFill>
              </a:rPr>
            </a:br>
            <a:r>
              <a:rPr lang="en-US" sz="1200" dirty="0" smtClean="0">
                <a:solidFill>
                  <a:schemeClr val="tx1">
                    <a:lumMod val="50000"/>
                    <a:lumOff val="50000"/>
                  </a:schemeClr>
                </a:solidFill>
              </a:rPr>
              <a:t>predefined chunks as of lorem but the majority have suffered alteration in some form  necessary.</a:t>
            </a:r>
            <a:endParaRPr lang="en-US" sz="1200" dirty="0">
              <a:solidFill>
                <a:schemeClr val="tx1">
                  <a:lumMod val="50000"/>
                  <a:lumOff val="50000"/>
                </a:schemeClr>
              </a:solidFill>
            </a:endParaRPr>
          </a:p>
        </p:txBody>
      </p:sp>
      <p:grpSp>
        <p:nvGrpSpPr>
          <p:cNvPr id="52" name="Group 51"/>
          <p:cNvGrpSpPr/>
          <p:nvPr/>
        </p:nvGrpSpPr>
        <p:grpSpPr>
          <a:xfrm>
            <a:off x="6024884" y="3754598"/>
            <a:ext cx="469021" cy="455593"/>
            <a:chOff x="6890529" y="2162362"/>
            <a:chExt cx="469021" cy="455593"/>
          </a:xfrm>
        </p:grpSpPr>
        <p:sp>
          <p:nvSpPr>
            <p:cNvPr id="53" name="Teardrop 52"/>
            <p:cNvSpPr>
              <a:spLocks noChangeAspect="1"/>
            </p:cNvSpPr>
            <p:nvPr/>
          </p:nvSpPr>
          <p:spPr>
            <a:xfrm>
              <a:off x="6890529" y="2162362"/>
              <a:ext cx="469021" cy="455593"/>
            </a:xfrm>
            <a:prstGeom prst="teardrop">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54" name="Freeform 103"/>
            <p:cNvSpPr>
              <a:spLocks noEditPoints="1"/>
            </p:cNvSpPr>
            <p:nvPr/>
          </p:nvSpPr>
          <p:spPr bwMode="auto">
            <a:xfrm>
              <a:off x="7030053" y="2231059"/>
              <a:ext cx="196634" cy="289547"/>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flipH="1">
            <a:off x="2638236" y="3754598"/>
            <a:ext cx="469021" cy="455593"/>
            <a:chOff x="4823118" y="2223917"/>
            <a:chExt cx="469021" cy="455593"/>
          </a:xfrm>
        </p:grpSpPr>
        <p:sp>
          <p:nvSpPr>
            <p:cNvPr id="58" name="Teardrop 57"/>
            <p:cNvSpPr>
              <a:spLocks noChangeAspect="1"/>
            </p:cNvSpPr>
            <p:nvPr/>
          </p:nvSpPr>
          <p:spPr>
            <a:xfrm>
              <a:off x="4823118" y="2223917"/>
              <a:ext cx="469021" cy="455593"/>
            </a:xfrm>
            <a:prstGeom prst="teardrop">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86" name="Freeform 5"/>
            <p:cNvSpPr>
              <a:spLocks noEditPoints="1"/>
            </p:cNvSpPr>
            <p:nvPr/>
          </p:nvSpPr>
          <p:spPr bwMode="auto">
            <a:xfrm>
              <a:off x="4949420" y="2334408"/>
              <a:ext cx="235936" cy="235936"/>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7" name="Group 86"/>
          <p:cNvGrpSpPr/>
          <p:nvPr/>
        </p:nvGrpSpPr>
        <p:grpSpPr>
          <a:xfrm>
            <a:off x="6024884" y="2721805"/>
            <a:ext cx="469021" cy="455593"/>
            <a:chOff x="5924943" y="2223917"/>
            <a:chExt cx="469021" cy="455593"/>
          </a:xfrm>
        </p:grpSpPr>
        <p:sp>
          <p:nvSpPr>
            <p:cNvPr id="88" name="Teardrop 87"/>
            <p:cNvSpPr>
              <a:spLocks noChangeAspect="1"/>
            </p:cNvSpPr>
            <p:nvPr/>
          </p:nvSpPr>
          <p:spPr>
            <a:xfrm>
              <a:off x="5924943" y="2223917"/>
              <a:ext cx="469021" cy="455593"/>
            </a:xfrm>
            <a:prstGeom prst="teardrop">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89" name="Freeform 36"/>
            <p:cNvSpPr>
              <a:spLocks noEditPoints="1"/>
            </p:cNvSpPr>
            <p:nvPr/>
          </p:nvSpPr>
          <p:spPr bwMode="auto">
            <a:xfrm>
              <a:off x="6069782" y="2334408"/>
              <a:ext cx="203200" cy="220663"/>
            </a:xfrm>
            <a:custGeom>
              <a:avLst/>
              <a:gdLst/>
              <a:ahLst/>
              <a:cxnLst>
                <a:cxn ang="0">
                  <a:pos x="55" y="64"/>
                </a:cxn>
                <a:cxn ang="0">
                  <a:pos x="0" y="59"/>
                </a:cxn>
                <a:cxn ang="0">
                  <a:pos x="4" y="9"/>
                </a:cxn>
                <a:cxn ang="0">
                  <a:pos x="9" y="5"/>
                </a:cxn>
                <a:cxn ang="0">
                  <a:pos x="17" y="0"/>
                </a:cxn>
                <a:cxn ang="0">
                  <a:pos x="23" y="9"/>
                </a:cxn>
                <a:cxn ang="0">
                  <a:pos x="36" y="5"/>
                </a:cxn>
                <a:cxn ang="0">
                  <a:pos x="44" y="0"/>
                </a:cxn>
                <a:cxn ang="0">
                  <a:pos x="50" y="9"/>
                </a:cxn>
                <a:cxn ang="0">
                  <a:pos x="59" y="13"/>
                </a:cxn>
                <a:cxn ang="0">
                  <a:pos x="15" y="33"/>
                </a:cxn>
                <a:cxn ang="0">
                  <a:pos x="4" y="23"/>
                </a:cxn>
                <a:cxn ang="0">
                  <a:pos x="15" y="33"/>
                </a:cxn>
                <a:cxn ang="0">
                  <a:pos x="15" y="35"/>
                </a:cxn>
                <a:cxn ang="0">
                  <a:pos x="4" y="47"/>
                </a:cxn>
                <a:cxn ang="0">
                  <a:pos x="15" y="59"/>
                </a:cxn>
                <a:cxn ang="0">
                  <a:pos x="4" y="49"/>
                </a:cxn>
                <a:cxn ang="0">
                  <a:pos x="15" y="59"/>
                </a:cxn>
                <a:cxn ang="0">
                  <a:pos x="17" y="4"/>
                </a:cxn>
                <a:cxn ang="0">
                  <a:pos x="13" y="5"/>
                </a:cxn>
                <a:cxn ang="0">
                  <a:pos x="15" y="17"/>
                </a:cxn>
                <a:cxn ang="0">
                  <a:pos x="18" y="16"/>
                </a:cxn>
                <a:cxn ang="0">
                  <a:pos x="28" y="33"/>
                </a:cxn>
                <a:cxn ang="0">
                  <a:pos x="17" y="23"/>
                </a:cxn>
                <a:cxn ang="0">
                  <a:pos x="28" y="33"/>
                </a:cxn>
                <a:cxn ang="0">
                  <a:pos x="28" y="35"/>
                </a:cxn>
                <a:cxn ang="0">
                  <a:pos x="17" y="47"/>
                </a:cxn>
                <a:cxn ang="0">
                  <a:pos x="28" y="59"/>
                </a:cxn>
                <a:cxn ang="0">
                  <a:pos x="17" y="49"/>
                </a:cxn>
                <a:cxn ang="0">
                  <a:pos x="28" y="59"/>
                </a:cxn>
                <a:cxn ang="0">
                  <a:pos x="42" y="23"/>
                </a:cxn>
                <a:cxn ang="0">
                  <a:pos x="31" y="33"/>
                </a:cxn>
                <a:cxn ang="0">
                  <a:pos x="42" y="47"/>
                </a:cxn>
                <a:cxn ang="0">
                  <a:pos x="31" y="35"/>
                </a:cxn>
                <a:cxn ang="0">
                  <a:pos x="42" y="47"/>
                </a:cxn>
                <a:cxn ang="0">
                  <a:pos x="42" y="49"/>
                </a:cxn>
                <a:cxn ang="0">
                  <a:pos x="31" y="59"/>
                </a:cxn>
                <a:cxn ang="0">
                  <a:pos x="45" y="5"/>
                </a:cxn>
                <a:cxn ang="0">
                  <a:pos x="42" y="4"/>
                </a:cxn>
                <a:cxn ang="0">
                  <a:pos x="41" y="16"/>
                </a:cxn>
                <a:cxn ang="0">
                  <a:pos x="44" y="17"/>
                </a:cxn>
                <a:cxn ang="0">
                  <a:pos x="45" y="5"/>
                </a:cxn>
                <a:cxn ang="0">
                  <a:pos x="55" y="23"/>
                </a:cxn>
                <a:cxn ang="0">
                  <a:pos x="44" y="33"/>
                </a:cxn>
                <a:cxn ang="0">
                  <a:pos x="55" y="47"/>
                </a:cxn>
                <a:cxn ang="0">
                  <a:pos x="44" y="35"/>
                </a:cxn>
                <a:cxn ang="0">
                  <a:pos x="55" y="47"/>
                </a:cxn>
                <a:cxn ang="0">
                  <a:pos x="55" y="49"/>
                </a:cxn>
                <a:cxn ang="0">
                  <a:pos x="44" y="59"/>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0" name="Group 89"/>
          <p:cNvGrpSpPr/>
          <p:nvPr/>
        </p:nvGrpSpPr>
        <p:grpSpPr>
          <a:xfrm flipH="1">
            <a:off x="2638236" y="2721805"/>
            <a:ext cx="469021" cy="455593"/>
            <a:chOff x="3699782" y="2223917"/>
            <a:chExt cx="469021" cy="455593"/>
          </a:xfrm>
        </p:grpSpPr>
        <p:sp>
          <p:nvSpPr>
            <p:cNvPr id="91" name="Teardrop 90"/>
            <p:cNvSpPr>
              <a:spLocks noChangeAspect="1"/>
            </p:cNvSpPr>
            <p:nvPr/>
          </p:nvSpPr>
          <p:spPr>
            <a:xfrm>
              <a:off x="3699782" y="2223917"/>
              <a:ext cx="469021" cy="455593"/>
            </a:xfrm>
            <a:prstGeom prst="teardrop">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92" name="Freeform 117"/>
            <p:cNvSpPr>
              <a:spLocks/>
            </p:cNvSpPr>
            <p:nvPr/>
          </p:nvSpPr>
          <p:spPr bwMode="auto">
            <a:xfrm flipH="1">
              <a:off x="3850236" y="2359808"/>
              <a:ext cx="195263" cy="195263"/>
            </a:xfrm>
            <a:custGeom>
              <a:avLst/>
              <a:gdLst/>
              <a:ahLst/>
              <a:cxnLst>
                <a:cxn ang="0">
                  <a:pos x="56" y="51"/>
                </a:cxn>
                <a:cxn ang="0">
                  <a:pos x="51" y="55"/>
                </a:cxn>
                <a:cxn ang="0">
                  <a:pos x="43" y="57"/>
                </a:cxn>
                <a:cxn ang="0">
                  <a:pos x="33" y="54"/>
                </a:cxn>
                <a:cxn ang="0">
                  <a:pos x="26" y="51"/>
                </a:cxn>
                <a:cxn ang="0">
                  <a:pos x="7" y="32"/>
                </a:cxn>
                <a:cxn ang="0">
                  <a:pos x="3" y="25"/>
                </a:cxn>
                <a:cxn ang="0">
                  <a:pos x="0" y="14"/>
                </a:cxn>
                <a:cxn ang="0">
                  <a:pos x="3" y="7"/>
                </a:cxn>
                <a:cxn ang="0">
                  <a:pos x="7" y="2"/>
                </a:cxn>
                <a:cxn ang="0">
                  <a:pos x="12" y="0"/>
                </a:cxn>
                <a:cxn ang="0">
                  <a:pos x="13" y="1"/>
                </a:cxn>
                <a:cxn ang="0">
                  <a:pos x="15" y="4"/>
                </a:cxn>
                <a:cxn ang="0">
                  <a:pos x="19" y="10"/>
                </a:cxn>
                <a:cxn ang="0">
                  <a:pos x="21" y="14"/>
                </a:cxn>
                <a:cxn ang="0">
                  <a:pos x="14" y="22"/>
                </a:cxn>
                <a:cxn ang="0">
                  <a:pos x="15" y="26"/>
                </a:cxn>
                <a:cxn ang="0">
                  <a:pos x="32" y="42"/>
                </a:cxn>
                <a:cxn ang="0">
                  <a:pos x="35" y="44"/>
                </a:cxn>
                <a:cxn ang="0">
                  <a:pos x="43" y="36"/>
                </a:cxn>
                <a:cxn ang="0">
                  <a:pos x="47" y="38"/>
                </a:cxn>
                <a:cxn ang="0">
                  <a:pos x="54" y="42"/>
                </a:cxn>
                <a:cxn ang="0">
                  <a:pos x="57" y="44"/>
                </a:cxn>
                <a:cxn ang="0">
                  <a:pos x="57" y="45"/>
                </a:cxn>
                <a:cxn ang="0">
                  <a:pos x="56" y="51"/>
                </a:cxn>
              </a:cxnLst>
              <a:rect l="0" t="0" r="r" b="b"/>
              <a:pathLst>
                <a:path w="57" h="57">
                  <a:moveTo>
                    <a:pt x="56" y="51"/>
                  </a:moveTo>
                  <a:cubicBezTo>
                    <a:pt x="55" y="53"/>
                    <a:pt x="53" y="54"/>
                    <a:pt x="51" y="55"/>
                  </a:cubicBezTo>
                  <a:cubicBezTo>
                    <a:pt x="49" y="56"/>
                    <a:pt x="46" y="57"/>
                    <a:pt x="43" y="57"/>
                  </a:cubicBezTo>
                  <a:cubicBezTo>
                    <a:pt x="40" y="57"/>
                    <a:pt x="36" y="55"/>
                    <a:pt x="33" y="54"/>
                  </a:cubicBezTo>
                  <a:cubicBezTo>
                    <a:pt x="30" y="53"/>
                    <a:pt x="28" y="52"/>
                    <a:pt x="26" y="51"/>
                  </a:cubicBezTo>
                  <a:cubicBezTo>
                    <a:pt x="19" y="47"/>
                    <a:pt x="11" y="38"/>
                    <a:pt x="7" y="32"/>
                  </a:cubicBezTo>
                  <a:cubicBezTo>
                    <a:pt x="5" y="29"/>
                    <a:pt x="4" y="27"/>
                    <a:pt x="3" y="25"/>
                  </a:cubicBezTo>
                  <a:cubicBezTo>
                    <a:pt x="2" y="21"/>
                    <a:pt x="0" y="18"/>
                    <a:pt x="0" y="14"/>
                  </a:cubicBezTo>
                  <a:cubicBezTo>
                    <a:pt x="0" y="11"/>
                    <a:pt x="1" y="9"/>
                    <a:pt x="3" y="7"/>
                  </a:cubicBezTo>
                  <a:cubicBezTo>
                    <a:pt x="4" y="5"/>
                    <a:pt x="5" y="3"/>
                    <a:pt x="7" y="2"/>
                  </a:cubicBezTo>
                  <a:cubicBezTo>
                    <a:pt x="8" y="1"/>
                    <a:pt x="11" y="0"/>
                    <a:pt x="12" y="0"/>
                  </a:cubicBezTo>
                  <a:cubicBezTo>
                    <a:pt x="13" y="0"/>
                    <a:pt x="13" y="0"/>
                    <a:pt x="13" y="1"/>
                  </a:cubicBezTo>
                  <a:cubicBezTo>
                    <a:pt x="14" y="1"/>
                    <a:pt x="15" y="3"/>
                    <a:pt x="15" y="4"/>
                  </a:cubicBezTo>
                  <a:cubicBezTo>
                    <a:pt x="17" y="6"/>
                    <a:pt x="18" y="8"/>
                    <a:pt x="19" y="10"/>
                  </a:cubicBezTo>
                  <a:cubicBezTo>
                    <a:pt x="20" y="12"/>
                    <a:pt x="21" y="13"/>
                    <a:pt x="21" y="14"/>
                  </a:cubicBezTo>
                  <a:cubicBezTo>
                    <a:pt x="21" y="17"/>
                    <a:pt x="14" y="20"/>
                    <a:pt x="14" y="22"/>
                  </a:cubicBezTo>
                  <a:cubicBezTo>
                    <a:pt x="14" y="23"/>
                    <a:pt x="15" y="25"/>
                    <a:pt x="15" y="26"/>
                  </a:cubicBezTo>
                  <a:cubicBezTo>
                    <a:pt x="19" y="33"/>
                    <a:pt x="24" y="38"/>
                    <a:pt x="32" y="42"/>
                  </a:cubicBezTo>
                  <a:cubicBezTo>
                    <a:pt x="33" y="43"/>
                    <a:pt x="34" y="44"/>
                    <a:pt x="35" y="44"/>
                  </a:cubicBezTo>
                  <a:cubicBezTo>
                    <a:pt x="37" y="44"/>
                    <a:pt x="41" y="36"/>
                    <a:pt x="43" y="36"/>
                  </a:cubicBezTo>
                  <a:cubicBezTo>
                    <a:pt x="45" y="36"/>
                    <a:pt x="46" y="38"/>
                    <a:pt x="47" y="38"/>
                  </a:cubicBezTo>
                  <a:cubicBezTo>
                    <a:pt x="49" y="40"/>
                    <a:pt x="52" y="41"/>
                    <a:pt x="54" y="42"/>
                  </a:cubicBezTo>
                  <a:cubicBezTo>
                    <a:pt x="55" y="43"/>
                    <a:pt x="57" y="43"/>
                    <a:pt x="57" y="44"/>
                  </a:cubicBezTo>
                  <a:cubicBezTo>
                    <a:pt x="57" y="45"/>
                    <a:pt x="57" y="45"/>
                    <a:pt x="57" y="45"/>
                  </a:cubicBezTo>
                  <a:cubicBezTo>
                    <a:pt x="57" y="47"/>
                    <a:pt x="56" y="49"/>
                    <a:pt x="56" y="5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3" name="Group 92"/>
          <p:cNvGrpSpPr/>
          <p:nvPr/>
        </p:nvGrpSpPr>
        <p:grpSpPr>
          <a:xfrm>
            <a:off x="6464300" y="2500516"/>
            <a:ext cx="2309194" cy="898167"/>
            <a:chOff x="1348406" y="1196648"/>
            <a:chExt cx="2309194" cy="898167"/>
          </a:xfrm>
        </p:grpSpPr>
        <p:sp>
          <p:nvSpPr>
            <p:cNvPr id="94" name="TextBox 93"/>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95" name="TextBox 94"/>
            <p:cNvSpPr txBox="1"/>
            <p:nvPr/>
          </p:nvSpPr>
          <p:spPr>
            <a:xfrm>
              <a:off x="1348406" y="1196648"/>
              <a:ext cx="1487022" cy="338554"/>
            </a:xfrm>
            <a:prstGeom prst="rect">
              <a:avLst/>
            </a:prstGeom>
            <a:noFill/>
          </p:spPr>
          <p:txBody>
            <a:bodyPr wrap="square" rtlCol="0">
              <a:spAutoFit/>
            </a:bodyPr>
            <a:lstStyle/>
            <a:p>
              <a:r>
                <a:rPr lang="en-US" sz="1600" b="1" dirty="0">
                  <a:solidFill>
                    <a:schemeClr val="accent2"/>
                  </a:solidFill>
                </a:rPr>
                <a:t>Title Goes </a:t>
              </a:r>
              <a:r>
                <a:rPr lang="en-US" sz="1600" b="1" dirty="0" smtClean="0">
                  <a:solidFill>
                    <a:schemeClr val="accent2"/>
                  </a:solidFill>
                </a:rPr>
                <a:t>Here</a:t>
              </a:r>
              <a:endParaRPr lang="en-US" sz="1600" dirty="0">
                <a:solidFill>
                  <a:schemeClr val="accent2"/>
                </a:solidFill>
              </a:endParaRPr>
            </a:p>
          </p:txBody>
        </p:sp>
      </p:grpSp>
      <p:grpSp>
        <p:nvGrpSpPr>
          <p:cNvPr id="96" name="Group 95"/>
          <p:cNvGrpSpPr/>
          <p:nvPr/>
        </p:nvGrpSpPr>
        <p:grpSpPr>
          <a:xfrm>
            <a:off x="348308" y="2500516"/>
            <a:ext cx="2294414" cy="898167"/>
            <a:chOff x="1363186" y="1196648"/>
            <a:chExt cx="2294414" cy="898167"/>
          </a:xfrm>
        </p:grpSpPr>
        <p:sp>
          <p:nvSpPr>
            <p:cNvPr id="97" name="TextBox 96"/>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98" name="TextBox 97"/>
            <p:cNvSpPr txBox="1"/>
            <p:nvPr/>
          </p:nvSpPr>
          <p:spPr>
            <a:xfrm>
              <a:off x="2166916" y="1196648"/>
              <a:ext cx="1487022" cy="338554"/>
            </a:xfrm>
            <a:prstGeom prst="rect">
              <a:avLst/>
            </a:prstGeom>
            <a:noFill/>
          </p:spPr>
          <p:txBody>
            <a:bodyPr wrap="square" rtlCol="0">
              <a:spAutoFit/>
            </a:bodyPr>
            <a:lstStyle/>
            <a:p>
              <a:pPr algn="r"/>
              <a:r>
                <a:rPr lang="en-US" sz="1600" b="1" dirty="0">
                  <a:solidFill>
                    <a:schemeClr val="accent1"/>
                  </a:solidFill>
                </a:rPr>
                <a:t>Title Goes </a:t>
              </a:r>
              <a:r>
                <a:rPr lang="en-US" sz="1600" b="1" dirty="0" smtClean="0">
                  <a:solidFill>
                    <a:schemeClr val="accent1"/>
                  </a:solidFill>
                </a:rPr>
                <a:t>Here</a:t>
              </a:r>
              <a:endParaRPr lang="en-US" sz="1600" dirty="0">
                <a:solidFill>
                  <a:schemeClr val="accent1"/>
                </a:solidFill>
              </a:endParaRPr>
            </a:p>
          </p:txBody>
        </p:sp>
      </p:grpSp>
      <p:grpSp>
        <p:nvGrpSpPr>
          <p:cNvPr id="99" name="Group 98"/>
          <p:cNvGrpSpPr/>
          <p:nvPr/>
        </p:nvGrpSpPr>
        <p:grpSpPr>
          <a:xfrm>
            <a:off x="6464300" y="3533308"/>
            <a:ext cx="2309194" cy="898167"/>
            <a:chOff x="1348406" y="1196648"/>
            <a:chExt cx="2309194" cy="898167"/>
          </a:xfrm>
        </p:grpSpPr>
        <p:sp>
          <p:nvSpPr>
            <p:cNvPr id="100" name="TextBox 99"/>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01" name="TextBox 100"/>
            <p:cNvSpPr txBox="1"/>
            <p:nvPr/>
          </p:nvSpPr>
          <p:spPr>
            <a:xfrm>
              <a:off x="1348406" y="1196648"/>
              <a:ext cx="1487022" cy="338554"/>
            </a:xfrm>
            <a:prstGeom prst="rect">
              <a:avLst/>
            </a:prstGeom>
            <a:noFill/>
          </p:spPr>
          <p:txBody>
            <a:bodyPr wrap="square" rtlCol="0">
              <a:spAutoFit/>
            </a:bodyPr>
            <a:lstStyle/>
            <a:p>
              <a:r>
                <a:rPr lang="en-US" sz="1600" b="1" dirty="0">
                  <a:solidFill>
                    <a:schemeClr val="accent4"/>
                  </a:solidFill>
                </a:rPr>
                <a:t>Title Goes </a:t>
              </a:r>
              <a:r>
                <a:rPr lang="en-US" sz="1600" b="1" dirty="0" smtClean="0">
                  <a:solidFill>
                    <a:schemeClr val="accent4"/>
                  </a:solidFill>
                </a:rPr>
                <a:t>Here</a:t>
              </a:r>
              <a:endParaRPr lang="en-US" sz="1600" dirty="0">
                <a:solidFill>
                  <a:schemeClr val="accent4"/>
                </a:solidFill>
              </a:endParaRPr>
            </a:p>
          </p:txBody>
        </p:sp>
      </p:grpSp>
      <p:grpSp>
        <p:nvGrpSpPr>
          <p:cNvPr id="102" name="Group 101"/>
          <p:cNvGrpSpPr/>
          <p:nvPr/>
        </p:nvGrpSpPr>
        <p:grpSpPr>
          <a:xfrm>
            <a:off x="348308" y="3533308"/>
            <a:ext cx="2294414" cy="898167"/>
            <a:chOff x="1363186" y="1196648"/>
            <a:chExt cx="2294414" cy="898167"/>
          </a:xfrm>
        </p:grpSpPr>
        <p:sp>
          <p:nvSpPr>
            <p:cNvPr id="103" name="TextBox 102"/>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104" name="TextBox 103"/>
            <p:cNvSpPr txBox="1"/>
            <p:nvPr/>
          </p:nvSpPr>
          <p:spPr>
            <a:xfrm>
              <a:off x="2166916" y="1196648"/>
              <a:ext cx="1487022" cy="338554"/>
            </a:xfrm>
            <a:prstGeom prst="rect">
              <a:avLst/>
            </a:prstGeom>
            <a:noFill/>
          </p:spPr>
          <p:txBody>
            <a:bodyPr wrap="square" rtlCol="0">
              <a:spAutoFit/>
            </a:bodyPr>
            <a:lstStyle/>
            <a:p>
              <a:pPr algn="r"/>
              <a:r>
                <a:rPr lang="en-US" sz="1600" b="1" dirty="0">
                  <a:solidFill>
                    <a:schemeClr val="accent3"/>
                  </a:solidFill>
                </a:rPr>
                <a:t>Title Goes </a:t>
              </a:r>
              <a:r>
                <a:rPr lang="en-US" sz="1600" b="1" dirty="0" smtClean="0">
                  <a:solidFill>
                    <a:schemeClr val="accent3"/>
                  </a:solidFill>
                </a:rPr>
                <a:t>Here</a:t>
              </a:r>
              <a:endParaRPr lang="en-US" sz="1600" dirty="0">
                <a:solidFill>
                  <a:schemeClr val="accent3"/>
                </a:solidFill>
              </a:endParaRPr>
            </a:p>
          </p:txBody>
        </p:sp>
      </p:grpSp>
      <p:pic>
        <p:nvPicPr>
          <p:cNvPr id="105" name="Picture Placeholder 44" descr="imageHolder.jpg"/>
          <p:cNvPicPr>
            <a:picLocks noChangeAspect="1"/>
          </p:cNvPicPr>
          <p:nvPr/>
        </p:nvPicPr>
        <p:blipFill>
          <a:blip r:embed="rId2" cstate="print"/>
          <a:srcRect l="4327" r="4327"/>
          <a:stretch>
            <a:fillRect/>
          </a:stretch>
        </p:blipFill>
        <p:spPr>
          <a:xfrm>
            <a:off x="3390900" y="2863849"/>
            <a:ext cx="2377440" cy="1463040"/>
          </a:xfrm>
          <a:prstGeom prst="rect">
            <a:avLst/>
          </a:prstGeom>
        </p:spPr>
      </p:pic>
    </p:spTree>
    <p:extLst>
      <p:ext uri="{BB962C8B-B14F-4D97-AF65-F5344CB8AC3E}">
        <p14:creationId xmlns="" xmlns:p14="http://schemas.microsoft.com/office/powerpoint/2010/main" val="183510971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nodeType="afterEffect">
                                  <p:stCondLst>
                                    <p:cond delay="0"/>
                                  </p:stCondLst>
                                  <p:childTnLst>
                                    <p:set>
                                      <p:cBhvr>
                                        <p:cTn id="11" dur="1" fill="hold">
                                          <p:stCondLst>
                                            <p:cond delay="0"/>
                                          </p:stCondLst>
                                        </p:cTn>
                                        <p:tgtEl>
                                          <p:spTgt spid="41"/>
                                        </p:tgtEl>
                                        <p:attrNameLst>
                                          <p:attrName>style.visibility</p:attrName>
                                        </p:attrNameLst>
                                      </p:cBhvr>
                                      <p:to>
                                        <p:strVal val="visible"/>
                                      </p:to>
                                    </p:set>
                                    <p:anim calcmode="lin" valueType="num">
                                      <p:cBhvr>
                                        <p:cTn id="12" dur="500" fill="hold"/>
                                        <p:tgtEl>
                                          <p:spTgt spid="41"/>
                                        </p:tgtEl>
                                        <p:attrNameLst>
                                          <p:attrName>ppt_w</p:attrName>
                                        </p:attrNameLst>
                                      </p:cBhvr>
                                      <p:tavLst>
                                        <p:tav tm="0">
                                          <p:val>
                                            <p:fltVal val="0"/>
                                          </p:val>
                                        </p:tav>
                                        <p:tav tm="100000">
                                          <p:val>
                                            <p:strVal val="#ppt_w"/>
                                          </p:val>
                                        </p:tav>
                                      </p:tavLst>
                                    </p:anim>
                                    <p:anim calcmode="lin" valueType="num">
                                      <p:cBhvr>
                                        <p:cTn id="13" dur="500" fill="hold"/>
                                        <p:tgtEl>
                                          <p:spTgt spid="41"/>
                                        </p:tgtEl>
                                        <p:attrNameLst>
                                          <p:attrName>ppt_h</p:attrName>
                                        </p:attrNameLst>
                                      </p:cBhvr>
                                      <p:tavLst>
                                        <p:tav tm="0">
                                          <p:val>
                                            <p:fltVal val="0"/>
                                          </p:val>
                                        </p:tav>
                                        <p:tav tm="100000">
                                          <p:val>
                                            <p:strVal val="#ppt_h"/>
                                          </p:val>
                                        </p:tav>
                                      </p:tavLst>
                                    </p:anim>
                                    <p:animEffect transition="in" filter="fade">
                                      <p:cBhvr>
                                        <p:cTn id="14" dur="500"/>
                                        <p:tgtEl>
                                          <p:spTgt spid="41"/>
                                        </p:tgtEl>
                                      </p:cBhvr>
                                    </p:animEffect>
                                  </p:childTnLst>
                                </p:cTn>
                              </p:par>
                              <p:par>
                                <p:cTn id="15" presetID="23" presetClass="entr" presetSubtype="16" fill="hold" nodeType="withEffect">
                                  <p:stCondLst>
                                    <p:cond delay="0"/>
                                  </p:stCondLst>
                                  <p:childTnLst>
                                    <p:set>
                                      <p:cBhvr>
                                        <p:cTn id="16" dur="1" fill="hold">
                                          <p:stCondLst>
                                            <p:cond delay="0"/>
                                          </p:stCondLst>
                                        </p:cTn>
                                        <p:tgtEl>
                                          <p:spTgt spid="105"/>
                                        </p:tgtEl>
                                        <p:attrNameLst>
                                          <p:attrName>style.visibility</p:attrName>
                                        </p:attrNameLst>
                                      </p:cBhvr>
                                      <p:to>
                                        <p:strVal val="visible"/>
                                      </p:to>
                                    </p:set>
                                    <p:anim calcmode="lin" valueType="num">
                                      <p:cBhvr>
                                        <p:cTn id="17" dur="500" fill="hold"/>
                                        <p:tgtEl>
                                          <p:spTgt spid="105"/>
                                        </p:tgtEl>
                                        <p:attrNameLst>
                                          <p:attrName>ppt_w</p:attrName>
                                        </p:attrNameLst>
                                      </p:cBhvr>
                                      <p:tavLst>
                                        <p:tav tm="0">
                                          <p:val>
                                            <p:fltVal val="0"/>
                                          </p:val>
                                        </p:tav>
                                        <p:tav tm="100000">
                                          <p:val>
                                            <p:strVal val="#ppt_w"/>
                                          </p:val>
                                        </p:tav>
                                      </p:tavLst>
                                    </p:anim>
                                    <p:anim calcmode="lin" valueType="num">
                                      <p:cBhvr>
                                        <p:cTn id="18" dur="500" fill="hold"/>
                                        <p:tgtEl>
                                          <p:spTgt spid="105"/>
                                        </p:tgtEl>
                                        <p:attrNameLst>
                                          <p:attrName>ppt_h</p:attrName>
                                        </p:attrNameLst>
                                      </p:cBhvr>
                                      <p:tavLst>
                                        <p:tav tm="0">
                                          <p:val>
                                            <p:fltVal val="0"/>
                                          </p:val>
                                        </p:tav>
                                        <p:tav tm="100000">
                                          <p:val>
                                            <p:strVal val="#ppt_h"/>
                                          </p:val>
                                        </p:tav>
                                      </p:tavLst>
                                    </p:anim>
                                  </p:childTnLst>
                                </p:cTn>
                              </p:par>
                              <p:par>
                                <p:cTn id="19" presetID="10" presetClass="entr" presetSubtype="0" fill="hold" grpId="0" nodeType="withEffect">
                                  <p:stCondLst>
                                    <p:cond delay="0"/>
                                  </p:stCondLst>
                                  <p:childTnLst>
                                    <p:set>
                                      <p:cBhvr>
                                        <p:cTn id="20" dur="1" fill="hold">
                                          <p:stCondLst>
                                            <p:cond delay="0"/>
                                          </p:stCondLst>
                                        </p:cTn>
                                        <p:tgtEl>
                                          <p:spTgt spid="51"/>
                                        </p:tgtEl>
                                        <p:attrNameLst>
                                          <p:attrName>style.visibility</p:attrName>
                                        </p:attrNameLst>
                                      </p:cBhvr>
                                      <p:to>
                                        <p:strVal val="visible"/>
                                      </p:to>
                                    </p:set>
                                    <p:animEffect transition="in" filter="fade">
                                      <p:cBhvr>
                                        <p:cTn id="21" dur="500"/>
                                        <p:tgtEl>
                                          <p:spTgt spid="51"/>
                                        </p:tgtEl>
                                      </p:cBhvr>
                                    </p:animEffect>
                                  </p:childTnLst>
                                </p:cTn>
                              </p:par>
                            </p:childTnLst>
                          </p:cTn>
                        </p:par>
                        <p:par>
                          <p:cTn id="22" fill="hold">
                            <p:stCondLst>
                              <p:cond delay="1000"/>
                            </p:stCondLst>
                            <p:childTnLst>
                              <p:par>
                                <p:cTn id="23" presetID="53" presetClass="entr" presetSubtype="0" fill="hold" nodeType="afterEffect">
                                  <p:stCondLst>
                                    <p:cond delay="0"/>
                                  </p:stCondLst>
                                  <p:childTnLst>
                                    <p:set>
                                      <p:cBhvr>
                                        <p:cTn id="24" dur="1" fill="hold">
                                          <p:stCondLst>
                                            <p:cond delay="0"/>
                                          </p:stCondLst>
                                        </p:cTn>
                                        <p:tgtEl>
                                          <p:spTgt spid="90"/>
                                        </p:tgtEl>
                                        <p:attrNameLst>
                                          <p:attrName>style.visibility</p:attrName>
                                        </p:attrNameLst>
                                      </p:cBhvr>
                                      <p:to>
                                        <p:strVal val="visible"/>
                                      </p:to>
                                    </p:set>
                                    <p:anim calcmode="lin" valueType="num">
                                      <p:cBhvr>
                                        <p:cTn id="25" dur="500" fill="hold"/>
                                        <p:tgtEl>
                                          <p:spTgt spid="90"/>
                                        </p:tgtEl>
                                        <p:attrNameLst>
                                          <p:attrName>ppt_w</p:attrName>
                                        </p:attrNameLst>
                                      </p:cBhvr>
                                      <p:tavLst>
                                        <p:tav tm="0">
                                          <p:val>
                                            <p:fltVal val="0"/>
                                          </p:val>
                                        </p:tav>
                                        <p:tav tm="100000">
                                          <p:val>
                                            <p:strVal val="#ppt_w"/>
                                          </p:val>
                                        </p:tav>
                                      </p:tavLst>
                                    </p:anim>
                                    <p:anim calcmode="lin" valueType="num">
                                      <p:cBhvr>
                                        <p:cTn id="26" dur="500" fill="hold"/>
                                        <p:tgtEl>
                                          <p:spTgt spid="90"/>
                                        </p:tgtEl>
                                        <p:attrNameLst>
                                          <p:attrName>ppt_h</p:attrName>
                                        </p:attrNameLst>
                                      </p:cBhvr>
                                      <p:tavLst>
                                        <p:tav tm="0">
                                          <p:val>
                                            <p:fltVal val="0"/>
                                          </p:val>
                                        </p:tav>
                                        <p:tav tm="100000">
                                          <p:val>
                                            <p:strVal val="#ppt_h"/>
                                          </p:val>
                                        </p:tav>
                                      </p:tavLst>
                                    </p:anim>
                                    <p:animEffect transition="in" filter="fade">
                                      <p:cBhvr>
                                        <p:cTn id="27" dur="500"/>
                                        <p:tgtEl>
                                          <p:spTgt spid="90"/>
                                        </p:tgtEl>
                                      </p:cBhvr>
                                    </p:animEffect>
                                  </p:childTnLst>
                                </p:cTn>
                              </p:par>
                            </p:childTnLst>
                          </p:cTn>
                        </p:par>
                        <p:par>
                          <p:cTn id="28" fill="hold">
                            <p:stCondLst>
                              <p:cond delay="1500"/>
                            </p:stCondLst>
                            <p:childTnLst>
                              <p:par>
                                <p:cTn id="29" presetID="22" presetClass="entr" presetSubtype="2" fill="hold" nodeType="afterEffect">
                                  <p:stCondLst>
                                    <p:cond delay="0"/>
                                  </p:stCondLst>
                                  <p:childTnLst>
                                    <p:set>
                                      <p:cBhvr>
                                        <p:cTn id="30" dur="1" fill="hold">
                                          <p:stCondLst>
                                            <p:cond delay="0"/>
                                          </p:stCondLst>
                                        </p:cTn>
                                        <p:tgtEl>
                                          <p:spTgt spid="96"/>
                                        </p:tgtEl>
                                        <p:attrNameLst>
                                          <p:attrName>style.visibility</p:attrName>
                                        </p:attrNameLst>
                                      </p:cBhvr>
                                      <p:to>
                                        <p:strVal val="visible"/>
                                      </p:to>
                                    </p:set>
                                    <p:animEffect transition="in" filter="wipe(right)">
                                      <p:cBhvr>
                                        <p:cTn id="31" dur="750"/>
                                        <p:tgtEl>
                                          <p:spTgt spid="96"/>
                                        </p:tgtEl>
                                      </p:cBhvr>
                                    </p:animEffect>
                                  </p:childTnLst>
                                </p:cTn>
                              </p:par>
                            </p:childTnLst>
                          </p:cTn>
                        </p:par>
                        <p:par>
                          <p:cTn id="32" fill="hold">
                            <p:stCondLst>
                              <p:cond delay="2250"/>
                            </p:stCondLst>
                            <p:childTnLst>
                              <p:par>
                                <p:cTn id="33" presetID="53" presetClass="entr" presetSubtype="0" fill="hold" nodeType="afterEffect">
                                  <p:stCondLst>
                                    <p:cond delay="0"/>
                                  </p:stCondLst>
                                  <p:childTnLst>
                                    <p:set>
                                      <p:cBhvr>
                                        <p:cTn id="34" dur="1" fill="hold">
                                          <p:stCondLst>
                                            <p:cond delay="0"/>
                                          </p:stCondLst>
                                        </p:cTn>
                                        <p:tgtEl>
                                          <p:spTgt spid="87"/>
                                        </p:tgtEl>
                                        <p:attrNameLst>
                                          <p:attrName>style.visibility</p:attrName>
                                        </p:attrNameLst>
                                      </p:cBhvr>
                                      <p:to>
                                        <p:strVal val="visible"/>
                                      </p:to>
                                    </p:set>
                                    <p:anim calcmode="lin" valueType="num">
                                      <p:cBhvr>
                                        <p:cTn id="35" dur="500" fill="hold"/>
                                        <p:tgtEl>
                                          <p:spTgt spid="87"/>
                                        </p:tgtEl>
                                        <p:attrNameLst>
                                          <p:attrName>ppt_w</p:attrName>
                                        </p:attrNameLst>
                                      </p:cBhvr>
                                      <p:tavLst>
                                        <p:tav tm="0">
                                          <p:val>
                                            <p:fltVal val="0"/>
                                          </p:val>
                                        </p:tav>
                                        <p:tav tm="100000">
                                          <p:val>
                                            <p:strVal val="#ppt_w"/>
                                          </p:val>
                                        </p:tav>
                                      </p:tavLst>
                                    </p:anim>
                                    <p:anim calcmode="lin" valueType="num">
                                      <p:cBhvr>
                                        <p:cTn id="36" dur="500" fill="hold"/>
                                        <p:tgtEl>
                                          <p:spTgt spid="87"/>
                                        </p:tgtEl>
                                        <p:attrNameLst>
                                          <p:attrName>ppt_h</p:attrName>
                                        </p:attrNameLst>
                                      </p:cBhvr>
                                      <p:tavLst>
                                        <p:tav tm="0">
                                          <p:val>
                                            <p:fltVal val="0"/>
                                          </p:val>
                                        </p:tav>
                                        <p:tav tm="100000">
                                          <p:val>
                                            <p:strVal val="#ppt_h"/>
                                          </p:val>
                                        </p:tav>
                                      </p:tavLst>
                                    </p:anim>
                                    <p:animEffect transition="in" filter="fade">
                                      <p:cBhvr>
                                        <p:cTn id="37" dur="500"/>
                                        <p:tgtEl>
                                          <p:spTgt spid="87"/>
                                        </p:tgtEl>
                                      </p:cBhvr>
                                    </p:animEffect>
                                  </p:childTnLst>
                                </p:cTn>
                              </p:par>
                            </p:childTnLst>
                          </p:cTn>
                        </p:par>
                        <p:par>
                          <p:cTn id="38" fill="hold">
                            <p:stCondLst>
                              <p:cond delay="2750"/>
                            </p:stCondLst>
                            <p:childTnLst>
                              <p:par>
                                <p:cTn id="39" presetID="22" presetClass="entr" presetSubtype="8" fill="hold" nodeType="afterEffect">
                                  <p:stCondLst>
                                    <p:cond delay="0"/>
                                  </p:stCondLst>
                                  <p:childTnLst>
                                    <p:set>
                                      <p:cBhvr>
                                        <p:cTn id="40" dur="1" fill="hold">
                                          <p:stCondLst>
                                            <p:cond delay="0"/>
                                          </p:stCondLst>
                                        </p:cTn>
                                        <p:tgtEl>
                                          <p:spTgt spid="93"/>
                                        </p:tgtEl>
                                        <p:attrNameLst>
                                          <p:attrName>style.visibility</p:attrName>
                                        </p:attrNameLst>
                                      </p:cBhvr>
                                      <p:to>
                                        <p:strVal val="visible"/>
                                      </p:to>
                                    </p:set>
                                    <p:animEffect transition="in" filter="wipe(left)">
                                      <p:cBhvr>
                                        <p:cTn id="41" dur="750"/>
                                        <p:tgtEl>
                                          <p:spTgt spid="93"/>
                                        </p:tgtEl>
                                      </p:cBhvr>
                                    </p:animEffect>
                                  </p:childTnLst>
                                </p:cTn>
                              </p:par>
                            </p:childTnLst>
                          </p:cTn>
                        </p:par>
                        <p:par>
                          <p:cTn id="42" fill="hold">
                            <p:stCondLst>
                              <p:cond delay="3500"/>
                            </p:stCondLst>
                            <p:childTnLst>
                              <p:par>
                                <p:cTn id="43" presetID="53" presetClass="entr" presetSubtype="0" fill="hold" nodeType="afterEffect">
                                  <p:stCondLst>
                                    <p:cond delay="0"/>
                                  </p:stCondLst>
                                  <p:childTnLst>
                                    <p:set>
                                      <p:cBhvr>
                                        <p:cTn id="44" dur="1" fill="hold">
                                          <p:stCondLst>
                                            <p:cond delay="0"/>
                                          </p:stCondLst>
                                        </p:cTn>
                                        <p:tgtEl>
                                          <p:spTgt spid="57"/>
                                        </p:tgtEl>
                                        <p:attrNameLst>
                                          <p:attrName>style.visibility</p:attrName>
                                        </p:attrNameLst>
                                      </p:cBhvr>
                                      <p:to>
                                        <p:strVal val="visible"/>
                                      </p:to>
                                    </p:set>
                                    <p:anim calcmode="lin" valueType="num">
                                      <p:cBhvr>
                                        <p:cTn id="45" dur="500" fill="hold"/>
                                        <p:tgtEl>
                                          <p:spTgt spid="57"/>
                                        </p:tgtEl>
                                        <p:attrNameLst>
                                          <p:attrName>ppt_w</p:attrName>
                                        </p:attrNameLst>
                                      </p:cBhvr>
                                      <p:tavLst>
                                        <p:tav tm="0">
                                          <p:val>
                                            <p:fltVal val="0"/>
                                          </p:val>
                                        </p:tav>
                                        <p:tav tm="100000">
                                          <p:val>
                                            <p:strVal val="#ppt_w"/>
                                          </p:val>
                                        </p:tav>
                                      </p:tavLst>
                                    </p:anim>
                                    <p:anim calcmode="lin" valueType="num">
                                      <p:cBhvr>
                                        <p:cTn id="46" dur="500" fill="hold"/>
                                        <p:tgtEl>
                                          <p:spTgt spid="57"/>
                                        </p:tgtEl>
                                        <p:attrNameLst>
                                          <p:attrName>ppt_h</p:attrName>
                                        </p:attrNameLst>
                                      </p:cBhvr>
                                      <p:tavLst>
                                        <p:tav tm="0">
                                          <p:val>
                                            <p:fltVal val="0"/>
                                          </p:val>
                                        </p:tav>
                                        <p:tav tm="100000">
                                          <p:val>
                                            <p:strVal val="#ppt_h"/>
                                          </p:val>
                                        </p:tav>
                                      </p:tavLst>
                                    </p:anim>
                                    <p:animEffect transition="in" filter="fade">
                                      <p:cBhvr>
                                        <p:cTn id="47" dur="500"/>
                                        <p:tgtEl>
                                          <p:spTgt spid="57"/>
                                        </p:tgtEl>
                                      </p:cBhvr>
                                    </p:animEffect>
                                  </p:childTnLst>
                                </p:cTn>
                              </p:par>
                            </p:childTnLst>
                          </p:cTn>
                        </p:par>
                        <p:par>
                          <p:cTn id="48" fill="hold">
                            <p:stCondLst>
                              <p:cond delay="4000"/>
                            </p:stCondLst>
                            <p:childTnLst>
                              <p:par>
                                <p:cTn id="49" presetID="22" presetClass="entr" presetSubtype="2" fill="hold" nodeType="afterEffect">
                                  <p:stCondLst>
                                    <p:cond delay="0"/>
                                  </p:stCondLst>
                                  <p:childTnLst>
                                    <p:set>
                                      <p:cBhvr>
                                        <p:cTn id="50" dur="1" fill="hold">
                                          <p:stCondLst>
                                            <p:cond delay="0"/>
                                          </p:stCondLst>
                                        </p:cTn>
                                        <p:tgtEl>
                                          <p:spTgt spid="102"/>
                                        </p:tgtEl>
                                        <p:attrNameLst>
                                          <p:attrName>style.visibility</p:attrName>
                                        </p:attrNameLst>
                                      </p:cBhvr>
                                      <p:to>
                                        <p:strVal val="visible"/>
                                      </p:to>
                                    </p:set>
                                    <p:animEffect transition="in" filter="wipe(right)">
                                      <p:cBhvr>
                                        <p:cTn id="51" dur="750"/>
                                        <p:tgtEl>
                                          <p:spTgt spid="102"/>
                                        </p:tgtEl>
                                      </p:cBhvr>
                                    </p:animEffect>
                                  </p:childTnLst>
                                </p:cTn>
                              </p:par>
                            </p:childTnLst>
                          </p:cTn>
                        </p:par>
                        <p:par>
                          <p:cTn id="52" fill="hold">
                            <p:stCondLst>
                              <p:cond delay="4750"/>
                            </p:stCondLst>
                            <p:childTnLst>
                              <p:par>
                                <p:cTn id="53" presetID="53" presetClass="entr" presetSubtype="0" fill="hold" nodeType="afterEffect">
                                  <p:stCondLst>
                                    <p:cond delay="0"/>
                                  </p:stCondLst>
                                  <p:childTnLst>
                                    <p:set>
                                      <p:cBhvr>
                                        <p:cTn id="54" dur="1" fill="hold">
                                          <p:stCondLst>
                                            <p:cond delay="0"/>
                                          </p:stCondLst>
                                        </p:cTn>
                                        <p:tgtEl>
                                          <p:spTgt spid="52"/>
                                        </p:tgtEl>
                                        <p:attrNameLst>
                                          <p:attrName>style.visibility</p:attrName>
                                        </p:attrNameLst>
                                      </p:cBhvr>
                                      <p:to>
                                        <p:strVal val="visible"/>
                                      </p:to>
                                    </p:set>
                                    <p:anim calcmode="lin" valueType="num">
                                      <p:cBhvr>
                                        <p:cTn id="55" dur="500" fill="hold"/>
                                        <p:tgtEl>
                                          <p:spTgt spid="52"/>
                                        </p:tgtEl>
                                        <p:attrNameLst>
                                          <p:attrName>ppt_w</p:attrName>
                                        </p:attrNameLst>
                                      </p:cBhvr>
                                      <p:tavLst>
                                        <p:tav tm="0">
                                          <p:val>
                                            <p:fltVal val="0"/>
                                          </p:val>
                                        </p:tav>
                                        <p:tav tm="100000">
                                          <p:val>
                                            <p:strVal val="#ppt_w"/>
                                          </p:val>
                                        </p:tav>
                                      </p:tavLst>
                                    </p:anim>
                                    <p:anim calcmode="lin" valueType="num">
                                      <p:cBhvr>
                                        <p:cTn id="56" dur="500" fill="hold"/>
                                        <p:tgtEl>
                                          <p:spTgt spid="52"/>
                                        </p:tgtEl>
                                        <p:attrNameLst>
                                          <p:attrName>ppt_h</p:attrName>
                                        </p:attrNameLst>
                                      </p:cBhvr>
                                      <p:tavLst>
                                        <p:tav tm="0">
                                          <p:val>
                                            <p:fltVal val="0"/>
                                          </p:val>
                                        </p:tav>
                                        <p:tav tm="100000">
                                          <p:val>
                                            <p:strVal val="#ppt_h"/>
                                          </p:val>
                                        </p:tav>
                                      </p:tavLst>
                                    </p:anim>
                                    <p:animEffect transition="in" filter="fade">
                                      <p:cBhvr>
                                        <p:cTn id="57" dur="500"/>
                                        <p:tgtEl>
                                          <p:spTgt spid="52"/>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99"/>
                                        </p:tgtEl>
                                        <p:attrNameLst>
                                          <p:attrName>style.visibility</p:attrName>
                                        </p:attrNameLst>
                                      </p:cBhvr>
                                      <p:to>
                                        <p:strVal val="visible"/>
                                      </p:to>
                                    </p:set>
                                    <p:animEffect transition="in" filter="wipe(left)">
                                      <p:cBhvr>
                                        <p:cTn id="61" dur="75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1"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itle 54"/>
          <p:cNvSpPr>
            <a:spLocks noGrp="1"/>
          </p:cNvSpPr>
          <p:nvPr>
            <p:ph type="title"/>
          </p:nvPr>
        </p:nvSpPr>
        <p:spPr/>
        <p:txBody>
          <a:bodyPr/>
          <a:lstStyle/>
          <a:p>
            <a:r>
              <a:rPr lang="en-US" smtClean="0"/>
              <a:t>Mock Up Project</a:t>
            </a:r>
            <a:endParaRPr lang="en-US" dirty="0"/>
          </a:p>
        </p:txBody>
      </p:sp>
      <p:sp>
        <p:nvSpPr>
          <p:cNvPr id="56" name="Text Placeholder 55"/>
          <p:cNvSpPr>
            <a:spLocks noGrp="1"/>
          </p:cNvSpPr>
          <p:nvPr>
            <p:ph type="body" sz="half" idx="2"/>
          </p:nvPr>
        </p:nvSpPr>
        <p:spPr/>
        <p:txBody>
          <a:bodyPr/>
          <a:lstStyle/>
          <a:p>
            <a:r>
              <a:rPr lang="en-US" smtClean="0"/>
              <a:t>Mock Up Project</a:t>
            </a:r>
            <a:endParaRPr lang="en-US" dirty="0"/>
          </a:p>
        </p:txBody>
      </p:sp>
      <p:sp>
        <p:nvSpPr>
          <p:cNvPr id="38" name="Rectangle 37"/>
          <p:cNvSpPr/>
          <p:nvPr/>
        </p:nvSpPr>
        <p:spPr>
          <a:xfrm>
            <a:off x="0" y="4570271"/>
            <a:ext cx="9144000" cy="1581149"/>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oup 29"/>
          <p:cNvGrpSpPr>
            <a:grpSpLocks noChangeAspect="1"/>
          </p:cNvGrpSpPr>
          <p:nvPr/>
        </p:nvGrpSpPr>
        <p:grpSpPr>
          <a:xfrm>
            <a:off x="622300" y="2089556"/>
            <a:ext cx="1676400" cy="3542419"/>
            <a:chOff x="3189614" y="1562392"/>
            <a:chExt cx="1474916" cy="3116662"/>
          </a:xfrm>
          <a:solidFill>
            <a:schemeClr val="tx1">
              <a:lumMod val="50000"/>
              <a:lumOff val="50000"/>
            </a:schemeClr>
          </a:solidFill>
          <a:effectLst/>
        </p:grpSpPr>
        <p:sp>
          <p:nvSpPr>
            <p:cNvPr id="47" name="Freeform 46"/>
            <p:cNvSpPr/>
            <p:nvPr/>
          </p:nvSpPr>
          <p:spPr>
            <a:xfrm>
              <a:off x="3205386" y="1579715"/>
              <a:ext cx="1459144" cy="3099339"/>
            </a:xfrm>
            <a:custGeom>
              <a:avLst/>
              <a:gdLst>
                <a:gd name="connsiteX0" fmla="*/ 0 w 1459144"/>
                <a:gd name="connsiteY0" fmla="*/ 176060 h 3099339"/>
                <a:gd name="connsiteX1" fmla="*/ 51567 w 1459144"/>
                <a:gd name="connsiteY1" fmla="*/ 51567 h 3099339"/>
                <a:gd name="connsiteX2" fmla="*/ 176060 w 1459144"/>
                <a:gd name="connsiteY2" fmla="*/ 0 h 3099339"/>
                <a:gd name="connsiteX3" fmla="*/ 1283084 w 1459144"/>
                <a:gd name="connsiteY3" fmla="*/ 0 h 3099339"/>
                <a:gd name="connsiteX4" fmla="*/ 1407577 w 1459144"/>
                <a:gd name="connsiteY4" fmla="*/ 51567 h 3099339"/>
                <a:gd name="connsiteX5" fmla="*/ 1459144 w 1459144"/>
                <a:gd name="connsiteY5" fmla="*/ 176060 h 3099339"/>
                <a:gd name="connsiteX6" fmla="*/ 1459144 w 1459144"/>
                <a:gd name="connsiteY6" fmla="*/ 2923279 h 3099339"/>
                <a:gd name="connsiteX7" fmla="*/ 1407577 w 1459144"/>
                <a:gd name="connsiteY7" fmla="*/ 3047772 h 3099339"/>
                <a:gd name="connsiteX8" fmla="*/ 1283084 w 1459144"/>
                <a:gd name="connsiteY8" fmla="*/ 3099339 h 3099339"/>
                <a:gd name="connsiteX9" fmla="*/ 176060 w 1459144"/>
                <a:gd name="connsiteY9" fmla="*/ 3099339 h 3099339"/>
                <a:gd name="connsiteX10" fmla="*/ 51567 w 1459144"/>
                <a:gd name="connsiteY10" fmla="*/ 3047772 h 3099339"/>
                <a:gd name="connsiteX11" fmla="*/ 0 w 1459144"/>
                <a:gd name="connsiteY11" fmla="*/ 2923279 h 3099339"/>
                <a:gd name="connsiteX12" fmla="*/ 0 w 1459144"/>
                <a:gd name="connsiteY12" fmla="*/ 176060 h 3099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9144" h="3099339">
                  <a:moveTo>
                    <a:pt x="0" y="176060"/>
                  </a:moveTo>
                  <a:cubicBezTo>
                    <a:pt x="0" y="129366"/>
                    <a:pt x="18549" y="84584"/>
                    <a:pt x="51567" y="51567"/>
                  </a:cubicBezTo>
                  <a:cubicBezTo>
                    <a:pt x="84585" y="18549"/>
                    <a:pt x="129366" y="0"/>
                    <a:pt x="176060" y="0"/>
                  </a:cubicBezTo>
                  <a:lnTo>
                    <a:pt x="1283084" y="0"/>
                  </a:lnTo>
                  <a:cubicBezTo>
                    <a:pt x="1329778" y="0"/>
                    <a:pt x="1374560" y="18549"/>
                    <a:pt x="1407577" y="51567"/>
                  </a:cubicBezTo>
                  <a:cubicBezTo>
                    <a:pt x="1440595" y="84585"/>
                    <a:pt x="1459144" y="129366"/>
                    <a:pt x="1459144" y="176060"/>
                  </a:cubicBezTo>
                  <a:lnTo>
                    <a:pt x="1459144" y="2923279"/>
                  </a:lnTo>
                  <a:cubicBezTo>
                    <a:pt x="1459144" y="2969973"/>
                    <a:pt x="1440595" y="3014755"/>
                    <a:pt x="1407577" y="3047772"/>
                  </a:cubicBezTo>
                  <a:cubicBezTo>
                    <a:pt x="1374559" y="3080790"/>
                    <a:pt x="1329778" y="3099339"/>
                    <a:pt x="1283084" y="3099339"/>
                  </a:cubicBezTo>
                  <a:lnTo>
                    <a:pt x="176060" y="3099339"/>
                  </a:lnTo>
                  <a:cubicBezTo>
                    <a:pt x="129366" y="3099339"/>
                    <a:pt x="84584" y="3080790"/>
                    <a:pt x="51567" y="3047772"/>
                  </a:cubicBezTo>
                  <a:cubicBezTo>
                    <a:pt x="18549" y="3014754"/>
                    <a:pt x="0" y="2969973"/>
                    <a:pt x="0" y="2923279"/>
                  </a:cubicBezTo>
                  <a:lnTo>
                    <a:pt x="0" y="176060"/>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 name="Group 20"/>
            <p:cNvGrpSpPr/>
            <p:nvPr/>
          </p:nvGrpSpPr>
          <p:grpSpPr>
            <a:xfrm>
              <a:off x="3189738" y="1991495"/>
              <a:ext cx="23663" cy="645898"/>
              <a:chOff x="3392428" y="1951545"/>
              <a:chExt cx="27432" cy="735419"/>
            </a:xfrm>
            <a:grpFill/>
          </p:grpSpPr>
          <p:sp>
            <p:nvSpPr>
              <p:cNvPr id="61" name="Rectangle 60"/>
              <p:cNvSpPr/>
              <p:nvPr/>
            </p:nvSpPr>
            <p:spPr>
              <a:xfrm>
                <a:off x="3392428" y="1951545"/>
                <a:ext cx="18288" cy="17282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Rectangle 61"/>
              <p:cNvSpPr/>
              <p:nvPr/>
            </p:nvSpPr>
            <p:spPr>
              <a:xfrm>
                <a:off x="3401572" y="2289545"/>
                <a:ext cx="18288" cy="1188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Rectangle 62"/>
              <p:cNvSpPr/>
              <p:nvPr/>
            </p:nvSpPr>
            <p:spPr>
              <a:xfrm>
                <a:off x="3401572" y="2568092"/>
                <a:ext cx="18288" cy="118872"/>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7" name="Freeform 56"/>
            <p:cNvSpPr/>
            <p:nvPr/>
          </p:nvSpPr>
          <p:spPr>
            <a:xfrm>
              <a:off x="3806686" y="4332856"/>
              <a:ext cx="256543" cy="261216"/>
            </a:xfrm>
            <a:custGeom>
              <a:avLst/>
              <a:gdLst>
                <a:gd name="connsiteX0" fmla="*/ 0 w 256543"/>
                <a:gd name="connsiteY0" fmla="*/ 130608 h 261216"/>
                <a:gd name="connsiteX1" fmla="*/ 36755 w 256543"/>
                <a:gd name="connsiteY1" fmla="*/ 39091 h 261216"/>
                <a:gd name="connsiteX2" fmla="*/ 128272 w 256543"/>
                <a:gd name="connsiteY2" fmla="*/ 0 h 261216"/>
                <a:gd name="connsiteX3" fmla="*/ 219789 w 256543"/>
                <a:gd name="connsiteY3" fmla="*/ 39091 h 261216"/>
                <a:gd name="connsiteX4" fmla="*/ 256544 w 256543"/>
                <a:gd name="connsiteY4" fmla="*/ 130608 h 261216"/>
                <a:gd name="connsiteX5" fmla="*/ 219789 w 256543"/>
                <a:gd name="connsiteY5" fmla="*/ 222125 h 261216"/>
                <a:gd name="connsiteX6" fmla="*/ 128272 w 256543"/>
                <a:gd name="connsiteY6" fmla="*/ 261216 h 261216"/>
                <a:gd name="connsiteX7" fmla="*/ 36755 w 256543"/>
                <a:gd name="connsiteY7" fmla="*/ 222125 h 261216"/>
                <a:gd name="connsiteX8" fmla="*/ 0 w 256543"/>
                <a:gd name="connsiteY8" fmla="*/ 130608 h 261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543" h="261216">
                  <a:moveTo>
                    <a:pt x="0" y="130608"/>
                  </a:moveTo>
                  <a:cubicBezTo>
                    <a:pt x="0" y="96377"/>
                    <a:pt x="13199" y="63514"/>
                    <a:pt x="36755" y="39091"/>
                  </a:cubicBezTo>
                  <a:cubicBezTo>
                    <a:pt x="60874" y="14086"/>
                    <a:pt x="93851" y="0"/>
                    <a:pt x="128272" y="0"/>
                  </a:cubicBezTo>
                  <a:cubicBezTo>
                    <a:pt x="162693" y="0"/>
                    <a:pt x="195670" y="14086"/>
                    <a:pt x="219789" y="39091"/>
                  </a:cubicBezTo>
                  <a:cubicBezTo>
                    <a:pt x="243346" y="63514"/>
                    <a:pt x="256544" y="96377"/>
                    <a:pt x="256544" y="130608"/>
                  </a:cubicBezTo>
                  <a:cubicBezTo>
                    <a:pt x="256544" y="164839"/>
                    <a:pt x="243345" y="197702"/>
                    <a:pt x="219789" y="222125"/>
                  </a:cubicBezTo>
                  <a:cubicBezTo>
                    <a:pt x="195670" y="247130"/>
                    <a:pt x="162693" y="261216"/>
                    <a:pt x="128272" y="261216"/>
                  </a:cubicBezTo>
                  <a:cubicBezTo>
                    <a:pt x="93851" y="261216"/>
                    <a:pt x="60874" y="247130"/>
                    <a:pt x="36755" y="222125"/>
                  </a:cubicBezTo>
                  <a:cubicBezTo>
                    <a:pt x="13198" y="197702"/>
                    <a:pt x="0" y="164839"/>
                    <a:pt x="0" y="130608"/>
                  </a:cubicBezTo>
                  <a:close/>
                </a:path>
              </a:pathLst>
            </a:custGeom>
            <a:grpFill/>
            <a:ln w="19050">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57"/>
            <p:cNvSpPr/>
            <p:nvPr/>
          </p:nvSpPr>
          <p:spPr>
            <a:xfrm>
              <a:off x="3796931" y="1824436"/>
              <a:ext cx="276054" cy="32124"/>
            </a:xfrm>
            <a:custGeom>
              <a:avLst/>
              <a:gdLst>
                <a:gd name="connsiteX0" fmla="*/ 0 w 276054"/>
                <a:gd name="connsiteY0" fmla="*/ 16062 h 32124"/>
                <a:gd name="connsiteX1" fmla="*/ 4704 w 276054"/>
                <a:gd name="connsiteY1" fmla="*/ 4704 h 32124"/>
                <a:gd name="connsiteX2" fmla="*/ 16062 w 276054"/>
                <a:gd name="connsiteY2" fmla="*/ 0 h 32124"/>
                <a:gd name="connsiteX3" fmla="*/ 259992 w 276054"/>
                <a:gd name="connsiteY3" fmla="*/ 0 h 32124"/>
                <a:gd name="connsiteX4" fmla="*/ 271350 w 276054"/>
                <a:gd name="connsiteY4" fmla="*/ 4704 h 32124"/>
                <a:gd name="connsiteX5" fmla="*/ 276054 w 276054"/>
                <a:gd name="connsiteY5" fmla="*/ 16062 h 32124"/>
                <a:gd name="connsiteX6" fmla="*/ 276054 w 276054"/>
                <a:gd name="connsiteY6" fmla="*/ 16062 h 32124"/>
                <a:gd name="connsiteX7" fmla="*/ 271350 w 276054"/>
                <a:gd name="connsiteY7" fmla="*/ 27420 h 32124"/>
                <a:gd name="connsiteX8" fmla="*/ 259992 w 276054"/>
                <a:gd name="connsiteY8" fmla="*/ 32124 h 32124"/>
                <a:gd name="connsiteX9" fmla="*/ 16062 w 276054"/>
                <a:gd name="connsiteY9" fmla="*/ 32124 h 32124"/>
                <a:gd name="connsiteX10" fmla="*/ 4704 w 276054"/>
                <a:gd name="connsiteY10" fmla="*/ 27420 h 32124"/>
                <a:gd name="connsiteX11" fmla="*/ 0 w 276054"/>
                <a:gd name="connsiteY11" fmla="*/ 16062 h 3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6054" h="32124">
                  <a:moveTo>
                    <a:pt x="0" y="16062"/>
                  </a:moveTo>
                  <a:cubicBezTo>
                    <a:pt x="0" y="11802"/>
                    <a:pt x="1692" y="7717"/>
                    <a:pt x="4704" y="4704"/>
                  </a:cubicBezTo>
                  <a:cubicBezTo>
                    <a:pt x="7716" y="1692"/>
                    <a:pt x="11802" y="0"/>
                    <a:pt x="16062" y="0"/>
                  </a:cubicBezTo>
                  <a:lnTo>
                    <a:pt x="259992" y="0"/>
                  </a:lnTo>
                  <a:cubicBezTo>
                    <a:pt x="264252" y="0"/>
                    <a:pt x="268337" y="1692"/>
                    <a:pt x="271350" y="4704"/>
                  </a:cubicBezTo>
                  <a:cubicBezTo>
                    <a:pt x="274362" y="7716"/>
                    <a:pt x="276054" y="11802"/>
                    <a:pt x="276054" y="16062"/>
                  </a:cubicBezTo>
                  <a:lnTo>
                    <a:pt x="276054" y="16062"/>
                  </a:lnTo>
                  <a:cubicBezTo>
                    <a:pt x="276054" y="20322"/>
                    <a:pt x="274362" y="24407"/>
                    <a:pt x="271350" y="27420"/>
                  </a:cubicBezTo>
                  <a:cubicBezTo>
                    <a:pt x="268338" y="30432"/>
                    <a:pt x="264252" y="32124"/>
                    <a:pt x="259992" y="32124"/>
                  </a:cubicBezTo>
                  <a:lnTo>
                    <a:pt x="16062" y="32124"/>
                  </a:lnTo>
                  <a:cubicBezTo>
                    <a:pt x="11802" y="32124"/>
                    <a:pt x="7717" y="30432"/>
                    <a:pt x="4704" y="27420"/>
                  </a:cubicBezTo>
                  <a:cubicBezTo>
                    <a:pt x="1692" y="24408"/>
                    <a:pt x="0" y="20322"/>
                    <a:pt x="0" y="16062"/>
                  </a:cubicBezTo>
                  <a:close/>
                </a:path>
              </a:pathLst>
            </a:custGeom>
            <a:grpFill/>
            <a:ln w="9525">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58"/>
            <p:cNvSpPr/>
            <p:nvPr/>
          </p:nvSpPr>
          <p:spPr>
            <a:xfrm>
              <a:off x="3911556" y="1704426"/>
              <a:ext cx="46804" cy="47657"/>
            </a:xfrm>
            <a:custGeom>
              <a:avLst/>
              <a:gdLst>
                <a:gd name="connsiteX0" fmla="*/ 0 w 46804"/>
                <a:gd name="connsiteY0" fmla="*/ 23829 h 47657"/>
                <a:gd name="connsiteX1" fmla="*/ 6705 w 46804"/>
                <a:gd name="connsiteY1" fmla="*/ 7132 h 47657"/>
                <a:gd name="connsiteX2" fmla="*/ 23402 w 46804"/>
                <a:gd name="connsiteY2" fmla="*/ 0 h 47657"/>
                <a:gd name="connsiteX3" fmla="*/ 40099 w 46804"/>
                <a:gd name="connsiteY3" fmla="*/ 7132 h 47657"/>
                <a:gd name="connsiteX4" fmla="*/ 46804 w 46804"/>
                <a:gd name="connsiteY4" fmla="*/ 23829 h 47657"/>
                <a:gd name="connsiteX5" fmla="*/ 40099 w 46804"/>
                <a:gd name="connsiteY5" fmla="*/ 40526 h 47657"/>
                <a:gd name="connsiteX6" fmla="*/ 23402 w 46804"/>
                <a:gd name="connsiteY6" fmla="*/ 47658 h 47657"/>
                <a:gd name="connsiteX7" fmla="*/ 6705 w 46804"/>
                <a:gd name="connsiteY7" fmla="*/ 40526 h 47657"/>
                <a:gd name="connsiteX8" fmla="*/ 0 w 46804"/>
                <a:gd name="connsiteY8" fmla="*/ 23829 h 47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804" h="47657">
                  <a:moveTo>
                    <a:pt x="0" y="23829"/>
                  </a:moveTo>
                  <a:cubicBezTo>
                    <a:pt x="0" y="17584"/>
                    <a:pt x="2408" y="11588"/>
                    <a:pt x="6705" y="7132"/>
                  </a:cubicBezTo>
                  <a:cubicBezTo>
                    <a:pt x="11105" y="2570"/>
                    <a:pt x="17122" y="0"/>
                    <a:pt x="23402" y="0"/>
                  </a:cubicBezTo>
                  <a:cubicBezTo>
                    <a:pt x="29682" y="0"/>
                    <a:pt x="35698" y="2570"/>
                    <a:pt x="40099" y="7132"/>
                  </a:cubicBezTo>
                  <a:cubicBezTo>
                    <a:pt x="44397" y="11588"/>
                    <a:pt x="46804" y="17583"/>
                    <a:pt x="46804" y="23829"/>
                  </a:cubicBezTo>
                  <a:cubicBezTo>
                    <a:pt x="46804" y="30074"/>
                    <a:pt x="44396" y="36070"/>
                    <a:pt x="40099" y="40526"/>
                  </a:cubicBezTo>
                  <a:cubicBezTo>
                    <a:pt x="35699" y="45088"/>
                    <a:pt x="29682" y="47658"/>
                    <a:pt x="23402" y="47658"/>
                  </a:cubicBezTo>
                  <a:cubicBezTo>
                    <a:pt x="17122" y="47658"/>
                    <a:pt x="11106" y="45088"/>
                    <a:pt x="6705" y="40526"/>
                  </a:cubicBezTo>
                  <a:cubicBezTo>
                    <a:pt x="2407" y="36070"/>
                    <a:pt x="0" y="30075"/>
                    <a:pt x="0" y="238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Freeform 59"/>
            <p:cNvSpPr/>
            <p:nvPr/>
          </p:nvSpPr>
          <p:spPr>
            <a:xfrm>
              <a:off x="4293042" y="1562392"/>
              <a:ext cx="198758" cy="40154"/>
            </a:xfrm>
            <a:custGeom>
              <a:avLst/>
              <a:gdLst>
                <a:gd name="connsiteX0" fmla="*/ 0 w 198758"/>
                <a:gd name="connsiteY0" fmla="*/ 0 h 40154"/>
                <a:gd name="connsiteX1" fmla="*/ 198758 w 198758"/>
                <a:gd name="connsiteY1" fmla="*/ 0 h 40154"/>
                <a:gd name="connsiteX2" fmla="*/ 198758 w 198758"/>
                <a:gd name="connsiteY2" fmla="*/ 40154 h 40154"/>
                <a:gd name="connsiteX3" fmla="*/ 0 w 198758"/>
                <a:gd name="connsiteY3" fmla="*/ 40154 h 40154"/>
                <a:gd name="connsiteX4" fmla="*/ 0 w 198758"/>
                <a:gd name="connsiteY4" fmla="*/ 0 h 401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758" h="40154">
                  <a:moveTo>
                    <a:pt x="0" y="0"/>
                  </a:moveTo>
                  <a:lnTo>
                    <a:pt x="198758" y="0"/>
                  </a:lnTo>
                  <a:lnTo>
                    <a:pt x="198758" y="40154"/>
                  </a:lnTo>
                  <a:lnTo>
                    <a:pt x="0" y="40154"/>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4" name="Footer Text"/>
          <p:cNvSpPr txBox="1"/>
          <p:nvPr/>
        </p:nvSpPr>
        <p:spPr>
          <a:xfrm>
            <a:off x="2514602" y="4833873"/>
            <a:ext cx="6019799" cy="1107996"/>
          </a:xfrm>
          <a:prstGeom prst="rect">
            <a:avLst/>
          </a:prstGeom>
          <a:noFill/>
        </p:spPr>
        <p:txBody>
          <a:bodyPr wrap="square" lIns="0" tIns="0" rIns="0" bIns="0" rtlCol="0">
            <a:spAutoFit/>
          </a:bodyPr>
          <a:lstStyle/>
          <a:p>
            <a:r>
              <a:rPr lang="en-US" sz="1200" dirty="0" smtClean="0">
                <a:solidFill>
                  <a:schemeClr val="tx1">
                    <a:lumMod val="50000"/>
                    <a:lumOff val="50000"/>
                  </a:schemeClr>
                </a:solidFill>
              </a:rPr>
              <a:t>There are many variations of passages of lorem ipsum available, but the majority have suffered alteration in some form, by injected humour randomized words which don't look even slightly believable. If you are going to use A passage of lorem ipsum, you need  to be sure </a:t>
            </a:r>
            <a:br>
              <a:rPr lang="en-US" sz="1200" dirty="0" smtClean="0">
                <a:solidFill>
                  <a:schemeClr val="tx1">
                    <a:lumMod val="50000"/>
                    <a:lumOff val="50000"/>
                  </a:schemeClr>
                </a:solidFill>
              </a:rPr>
            </a:br>
            <a:r>
              <a:rPr lang="en-US" sz="1200" dirty="0" smtClean="0">
                <a:solidFill>
                  <a:schemeClr val="tx1">
                    <a:lumMod val="50000"/>
                    <a:lumOff val="50000"/>
                  </a:schemeClr>
                </a:solidFill>
              </a:rPr>
              <a:t> there embarrassing hidden in the middle of text. All the lorem ipsum generators on the internet tend to repeat.</a:t>
            </a:r>
            <a:br>
              <a:rPr lang="en-US" sz="1200" dirty="0" smtClean="0">
                <a:solidFill>
                  <a:schemeClr val="tx1">
                    <a:lumMod val="50000"/>
                    <a:lumOff val="50000"/>
                  </a:schemeClr>
                </a:solidFill>
              </a:rPr>
            </a:br>
            <a:r>
              <a:rPr lang="en-US" sz="1200" dirty="0" smtClean="0">
                <a:solidFill>
                  <a:schemeClr val="tx1">
                    <a:lumMod val="50000"/>
                    <a:lumOff val="50000"/>
                  </a:schemeClr>
                </a:solidFill>
              </a:rPr>
              <a:t>predefined chunks as of lorem but the majority have suffered alteration in some form  necessary.</a:t>
            </a:r>
            <a:endParaRPr lang="en-US" sz="1200" dirty="0">
              <a:solidFill>
                <a:schemeClr val="tx1">
                  <a:lumMod val="50000"/>
                  <a:lumOff val="50000"/>
                </a:schemeClr>
              </a:solidFill>
            </a:endParaRPr>
          </a:p>
        </p:txBody>
      </p:sp>
      <p:pic>
        <p:nvPicPr>
          <p:cNvPr id="65" name="Picture Placeholder 38" descr="imageHolder.jpg"/>
          <p:cNvPicPr>
            <a:picLocks noChangeAspect="1"/>
          </p:cNvPicPr>
          <p:nvPr/>
        </p:nvPicPr>
        <p:blipFill>
          <a:blip r:embed="rId2" cstate="print"/>
          <a:srcRect l="34599" r="34599"/>
          <a:stretch>
            <a:fillRect/>
          </a:stretch>
        </p:blipFill>
        <p:spPr>
          <a:xfrm>
            <a:off x="757236" y="2584305"/>
            <a:ext cx="1417320" cy="2587752"/>
          </a:xfrm>
          <a:prstGeom prst="rect">
            <a:avLst/>
          </a:prstGeom>
        </p:spPr>
      </p:pic>
      <p:sp>
        <p:nvSpPr>
          <p:cNvPr id="66" name="TextBox 65"/>
          <p:cNvSpPr txBox="1"/>
          <p:nvPr/>
        </p:nvSpPr>
        <p:spPr>
          <a:xfrm>
            <a:off x="2419350" y="2089556"/>
            <a:ext cx="6172200" cy="1354217"/>
          </a:xfrm>
          <a:prstGeom prst="rect">
            <a:avLst/>
          </a:prstGeom>
          <a:noFill/>
        </p:spPr>
        <p:txBody>
          <a:bodyPr wrap="square" rtlCol="0">
            <a:spAutoFit/>
          </a:bodyPr>
          <a:lstStyle/>
          <a:p>
            <a:r>
              <a:rPr lang="en-US" sz="1600" b="1" dirty="0" smtClean="0">
                <a:solidFill>
                  <a:schemeClr val="tx1">
                    <a:lumMod val="50000"/>
                    <a:lumOff val="50000"/>
                  </a:schemeClr>
                </a:solidFill>
              </a:rPr>
              <a:t>Mock Up Project</a:t>
            </a:r>
          </a:p>
          <a:p>
            <a:r>
              <a:rPr lang="en-US" sz="16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p>
          <a:p>
            <a:endParaRPr lang="en-US" dirty="0">
              <a:solidFill>
                <a:schemeClr val="tx1">
                  <a:lumMod val="50000"/>
                  <a:lumOff val="50000"/>
                </a:schemeClr>
              </a:solidFill>
            </a:endParaRPr>
          </a:p>
        </p:txBody>
      </p:sp>
      <p:grpSp>
        <p:nvGrpSpPr>
          <p:cNvPr id="67" name="Group 66"/>
          <p:cNvGrpSpPr/>
          <p:nvPr/>
        </p:nvGrpSpPr>
        <p:grpSpPr>
          <a:xfrm>
            <a:off x="3775229" y="3458934"/>
            <a:ext cx="762000" cy="762000"/>
            <a:chOff x="533400" y="3549606"/>
            <a:chExt cx="762000" cy="762000"/>
          </a:xfrm>
        </p:grpSpPr>
        <p:sp>
          <p:nvSpPr>
            <p:cNvPr id="68" name="Oval 67"/>
            <p:cNvSpPr/>
            <p:nvPr/>
          </p:nvSpPr>
          <p:spPr bwMode="auto">
            <a:xfrm>
              <a:off x="533400" y="3549606"/>
              <a:ext cx="762000" cy="762000"/>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69" name="Group 67"/>
            <p:cNvGrpSpPr/>
            <p:nvPr/>
          </p:nvGrpSpPr>
          <p:grpSpPr>
            <a:xfrm>
              <a:off x="569594" y="3662642"/>
              <a:ext cx="689612" cy="549747"/>
              <a:chOff x="569594" y="3662642"/>
              <a:chExt cx="689612" cy="549747"/>
            </a:xfrm>
          </p:grpSpPr>
          <p:sp>
            <p:nvSpPr>
              <p:cNvPr id="70" name="Freeform 119"/>
              <p:cNvSpPr>
                <a:spLocks noChangeAspect="1" noEditPoints="1"/>
              </p:cNvSpPr>
              <p:nvPr/>
            </p:nvSpPr>
            <p:spPr bwMode="auto">
              <a:xfrm flipH="1">
                <a:off x="801931" y="3662642"/>
                <a:ext cx="224936" cy="278001"/>
              </a:xfrm>
              <a:custGeom>
                <a:avLst/>
                <a:gdLst/>
                <a:ahLst/>
                <a:cxnLst>
                  <a:cxn ang="0">
                    <a:pos x="41" y="47"/>
                  </a:cxn>
                  <a:cxn ang="0">
                    <a:pos x="37" y="51"/>
                  </a:cxn>
                  <a:cxn ang="0">
                    <a:pos x="3" y="51"/>
                  </a:cxn>
                  <a:cxn ang="0">
                    <a:pos x="0" y="47"/>
                  </a:cxn>
                  <a:cxn ang="0">
                    <a:pos x="0" y="27"/>
                  </a:cxn>
                  <a:cxn ang="0">
                    <a:pos x="3" y="23"/>
                  </a:cxn>
                  <a:cxn ang="0">
                    <a:pos x="4" y="23"/>
                  </a:cxn>
                  <a:cxn ang="0">
                    <a:pos x="4" y="16"/>
                  </a:cxn>
                  <a:cxn ang="0">
                    <a:pos x="20" y="0"/>
                  </a:cxn>
                  <a:cxn ang="0">
                    <a:pos x="36" y="16"/>
                  </a:cxn>
                  <a:cxn ang="0">
                    <a:pos x="36" y="23"/>
                  </a:cxn>
                  <a:cxn ang="0">
                    <a:pos x="37" y="23"/>
                  </a:cxn>
                  <a:cxn ang="0">
                    <a:pos x="41" y="27"/>
                  </a:cxn>
                  <a:cxn ang="0">
                    <a:pos x="41" y="47"/>
                  </a:cxn>
                  <a:cxn ang="0">
                    <a:pos x="29" y="23"/>
                  </a:cxn>
                  <a:cxn ang="0">
                    <a:pos x="29" y="16"/>
                  </a:cxn>
                  <a:cxn ang="0">
                    <a:pos x="20" y="7"/>
                  </a:cxn>
                  <a:cxn ang="0">
                    <a:pos x="11" y="16"/>
                  </a:cxn>
                  <a:cxn ang="0">
                    <a:pos x="11" y="23"/>
                  </a:cxn>
                  <a:cxn ang="0">
                    <a:pos x="29" y="23"/>
                  </a:cxn>
                </a:cxnLst>
                <a:rect l="0" t="0" r="r" b="b"/>
                <a:pathLst>
                  <a:path w="41" h="51">
                    <a:moveTo>
                      <a:pt x="41" y="47"/>
                    </a:moveTo>
                    <a:cubicBezTo>
                      <a:pt x="41" y="49"/>
                      <a:pt x="39" y="51"/>
                      <a:pt x="37" y="51"/>
                    </a:cubicBezTo>
                    <a:cubicBezTo>
                      <a:pt x="3" y="51"/>
                      <a:pt x="3" y="51"/>
                      <a:pt x="3" y="51"/>
                    </a:cubicBezTo>
                    <a:cubicBezTo>
                      <a:pt x="1" y="51"/>
                      <a:pt x="0" y="49"/>
                      <a:pt x="0" y="47"/>
                    </a:cubicBezTo>
                    <a:cubicBezTo>
                      <a:pt x="0" y="27"/>
                      <a:pt x="0" y="27"/>
                      <a:pt x="0" y="27"/>
                    </a:cubicBezTo>
                    <a:cubicBezTo>
                      <a:pt x="0" y="25"/>
                      <a:pt x="1" y="23"/>
                      <a:pt x="3" y="23"/>
                    </a:cubicBezTo>
                    <a:cubicBezTo>
                      <a:pt x="4" y="23"/>
                      <a:pt x="4" y="23"/>
                      <a:pt x="4" y="23"/>
                    </a:cubicBezTo>
                    <a:cubicBezTo>
                      <a:pt x="4" y="16"/>
                      <a:pt x="4" y="16"/>
                      <a:pt x="4" y="16"/>
                    </a:cubicBezTo>
                    <a:cubicBezTo>
                      <a:pt x="4" y="8"/>
                      <a:pt x="12" y="0"/>
                      <a:pt x="20" y="0"/>
                    </a:cubicBezTo>
                    <a:cubicBezTo>
                      <a:pt x="29" y="0"/>
                      <a:pt x="36" y="8"/>
                      <a:pt x="36" y="16"/>
                    </a:cubicBezTo>
                    <a:cubicBezTo>
                      <a:pt x="36" y="23"/>
                      <a:pt x="36" y="23"/>
                      <a:pt x="36" y="23"/>
                    </a:cubicBezTo>
                    <a:cubicBezTo>
                      <a:pt x="37" y="23"/>
                      <a:pt x="37" y="23"/>
                      <a:pt x="37" y="23"/>
                    </a:cubicBezTo>
                    <a:cubicBezTo>
                      <a:pt x="39" y="23"/>
                      <a:pt x="41" y="25"/>
                      <a:pt x="41" y="27"/>
                    </a:cubicBezTo>
                    <a:lnTo>
                      <a:pt x="41" y="47"/>
                    </a:lnTo>
                    <a:close/>
                    <a:moveTo>
                      <a:pt x="29" y="23"/>
                    </a:moveTo>
                    <a:cubicBezTo>
                      <a:pt x="29" y="16"/>
                      <a:pt x="29" y="16"/>
                      <a:pt x="29" y="16"/>
                    </a:cubicBezTo>
                    <a:cubicBezTo>
                      <a:pt x="29" y="11"/>
                      <a:pt x="25" y="7"/>
                      <a:pt x="20" y="7"/>
                    </a:cubicBezTo>
                    <a:cubicBezTo>
                      <a:pt x="15" y="7"/>
                      <a:pt x="11" y="11"/>
                      <a:pt x="11" y="16"/>
                    </a:cubicBezTo>
                    <a:cubicBezTo>
                      <a:pt x="11" y="23"/>
                      <a:pt x="11" y="23"/>
                      <a:pt x="11" y="23"/>
                    </a:cubicBezTo>
                    <a:lnTo>
                      <a:pt x="29" y="23"/>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TextBox 70"/>
              <p:cNvSpPr txBox="1"/>
              <p:nvPr/>
            </p:nvSpPr>
            <p:spPr>
              <a:xfrm>
                <a:off x="569594" y="3996945"/>
                <a:ext cx="689612" cy="215444"/>
              </a:xfrm>
              <a:prstGeom prst="rect">
                <a:avLst/>
              </a:prstGeom>
              <a:noFill/>
            </p:spPr>
            <p:txBody>
              <a:bodyPr wrap="none" rtlCol="0">
                <a:spAutoFit/>
              </a:bodyPr>
              <a:lstStyle/>
              <a:p>
                <a:r>
                  <a:rPr lang="en-US" sz="800" b="1" dirty="0" smtClean="0">
                    <a:solidFill>
                      <a:schemeClr val="bg2"/>
                    </a:solidFill>
                  </a:rPr>
                  <a:t>Sample text</a:t>
                </a:r>
                <a:endParaRPr lang="en-US" sz="800" b="1" dirty="0">
                  <a:solidFill>
                    <a:schemeClr val="bg2"/>
                  </a:solidFill>
                </a:endParaRPr>
              </a:p>
            </p:txBody>
          </p:sp>
        </p:grpSp>
      </p:grpSp>
      <p:grpSp>
        <p:nvGrpSpPr>
          <p:cNvPr id="72" name="Group 71"/>
          <p:cNvGrpSpPr/>
          <p:nvPr/>
        </p:nvGrpSpPr>
        <p:grpSpPr>
          <a:xfrm>
            <a:off x="4740429" y="3458934"/>
            <a:ext cx="762000" cy="762000"/>
            <a:chOff x="1498600" y="3549606"/>
            <a:chExt cx="762000" cy="762000"/>
          </a:xfrm>
        </p:grpSpPr>
        <p:sp>
          <p:nvSpPr>
            <p:cNvPr id="73" name="Oval 72"/>
            <p:cNvSpPr/>
            <p:nvPr/>
          </p:nvSpPr>
          <p:spPr bwMode="auto">
            <a:xfrm>
              <a:off x="1498600" y="3549606"/>
              <a:ext cx="762000" cy="762000"/>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74" name="Group 72"/>
            <p:cNvGrpSpPr/>
            <p:nvPr/>
          </p:nvGrpSpPr>
          <p:grpSpPr>
            <a:xfrm>
              <a:off x="1534794" y="3667914"/>
              <a:ext cx="689612" cy="558338"/>
              <a:chOff x="1534794" y="3667914"/>
              <a:chExt cx="689612" cy="558338"/>
            </a:xfrm>
          </p:grpSpPr>
          <p:sp>
            <p:nvSpPr>
              <p:cNvPr id="75" name="Freeform 113"/>
              <p:cNvSpPr>
                <a:spLocks noChangeAspect="1" noEditPoints="1"/>
              </p:cNvSpPr>
              <p:nvPr/>
            </p:nvSpPr>
            <p:spPr bwMode="auto">
              <a:xfrm>
                <a:off x="1709470" y="3667914"/>
                <a:ext cx="340258" cy="266820"/>
              </a:xfrm>
              <a:custGeom>
                <a:avLst/>
                <a:gdLst/>
                <a:ahLst/>
                <a:cxnLst>
                  <a:cxn ang="0">
                    <a:pos x="63" y="20"/>
                  </a:cxn>
                  <a:cxn ang="0">
                    <a:pos x="44" y="43"/>
                  </a:cxn>
                  <a:cxn ang="0">
                    <a:pos x="28" y="47"/>
                  </a:cxn>
                  <a:cxn ang="0">
                    <a:pos x="18" y="46"/>
                  </a:cxn>
                  <a:cxn ang="0">
                    <a:pos x="11" y="43"/>
                  </a:cxn>
                  <a:cxn ang="0">
                    <a:pos x="4" y="50"/>
                  </a:cxn>
                  <a:cxn ang="0">
                    <a:pos x="0" y="47"/>
                  </a:cxn>
                  <a:cxn ang="0">
                    <a:pos x="0" y="46"/>
                  </a:cxn>
                  <a:cxn ang="0">
                    <a:pos x="7" y="37"/>
                  </a:cxn>
                  <a:cxn ang="0">
                    <a:pos x="6" y="34"/>
                  </a:cxn>
                  <a:cxn ang="0">
                    <a:pos x="5" y="30"/>
                  </a:cxn>
                  <a:cxn ang="0">
                    <a:pos x="25" y="8"/>
                  </a:cxn>
                  <a:cxn ang="0">
                    <a:pos x="52" y="3"/>
                  </a:cxn>
                  <a:cxn ang="0">
                    <a:pos x="58" y="0"/>
                  </a:cxn>
                  <a:cxn ang="0">
                    <a:pos x="64" y="13"/>
                  </a:cxn>
                  <a:cxn ang="0">
                    <a:pos x="63" y="20"/>
                  </a:cxn>
                  <a:cxn ang="0">
                    <a:pos x="43" y="18"/>
                  </a:cxn>
                  <a:cxn ang="0">
                    <a:pos x="14" y="32"/>
                  </a:cxn>
                  <a:cxn ang="0">
                    <a:pos x="13" y="34"/>
                  </a:cxn>
                  <a:cxn ang="0">
                    <a:pos x="16" y="36"/>
                  </a:cxn>
                  <a:cxn ang="0">
                    <a:pos x="17" y="36"/>
                  </a:cxn>
                  <a:cxn ang="0">
                    <a:pos x="22" y="31"/>
                  </a:cxn>
                  <a:cxn ang="0">
                    <a:pos x="43" y="23"/>
                  </a:cxn>
                  <a:cxn ang="0">
                    <a:pos x="45" y="20"/>
                  </a:cxn>
                  <a:cxn ang="0">
                    <a:pos x="43" y="18"/>
                  </a:cxn>
                </a:cxnLst>
                <a:rect l="0" t="0" r="r" b="b"/>
                <a:pathLst>
                  <a:path w="64" h="50">
                    <a:moveTo>
                      <a:pt x="63" y="20"/>
                    </a:moveTo>
                    <a:cubicBezTo>
                      <a:pt x="61" y="31"/>
                      <a:pt x="54" y="38"/>
                      <a:pt x="44" y="43"/>
                    </a:cubicBezTo>
                    <a:cubicBezTo>
                      <a:pt x="39" y="46"/>
                      <a:pt x="33" y="47"/>
                      <a:pt x="28" y="47"/>
                    </a:cubicBezTo>
                    <a:cubicBezTo>
                      <a:pt x="25" y="47"/>
                      <a:pt x="21" y="47"/>
                      <a:pt x="18" y="46"/>
                    </a:cubicBezTo>
                    <a:cubicBezTo>
                      <a:pt x="16" y="45"/>
                      <a:pt x="13" y="43"/>
                      <a:pt x="11" y="43"/>
                    </a:cubicBezTo>
                    <a:cubicBezTo>
                      <a:pt x="9" y="43"/>
                      <a:pt x="7" y="50"/>
                      <a:pt x="4" y="50"/>
                    </a:cubicBezTo>
                    <a:cubicBezTo>
                      <a:pt x="2" y="50"/>
                      <a:pt x="1" y="49"/>
                      <a:pt x="0" y="47"/>
                    </a:cubicBezTo>
                    <a:cubicBezTo>
                      <a:pt x="0" y="47"/>
                      <a:pt x="0" y="46"/>
                      <a:pt x="0" y="46"/>
                    </a:cubicBezTo>
                    <a:cubicBezTo>
                      <a:pt x="0" y="42"/>
                      <a:pt x="7" y="39"/>
                      <a:pt x="7" y="37"/>
                    </a:cubicBezTo>
                    <a:cubicBezTo>
                      <a:pt x="7" y="37"/>
                      <a:pt x="6" y="35"/>
                      <a:pt x="6" y="34"/>
                    </a:cubicBezTo>
                    <a:cubicBezTo>
                      <a:pt x="6" y="33"/>
                      <a:pt x="5" y="32"/>
                      <a:pt x="5" y="30"/>
                    </a:cubicBezTo>
                    <a:cubicBezTo>
                      <a:pt x="5" y="19"/>
                      <a:pt x="14" y="11"/>
                      <a:pt x="25" y="8"/>
                    </a:cubicBezTo>
                    <a:cubicBezTo>
                      <a:pt x="32" y="5"/>
                      <a:pt x="47" y="8"/>
                      <a:pt x="52" y="3"/>
                    </a:cubicBezTo>
                    <a:cubicBezTo>
                      <a:pt x="54" y="1"/>
                      <a:pt x="55" y="0"/>
                      <a:pt x="58" y="0"/>
                    </a:cubicBezTo>
                    <a:cubicBezTo>
                      <a:pt x="62" y="0"/>
                      <a:pt x="64" y="10"/>
                      <a:pt x="64" y="13"/>
                    </a:cubicBezTo>
                    <a:cubicBezTo>
                      <a:pt x="64" y="16"/>
                      <a:pt x="63" y="18"/>
                      <a:pt x="63" y="20"/>
                    </a:cubicBezTo>
                    <a:close/>
                    <a:moveTo>
                      <a:pt x="43" y="18"/>
                    </a:moveTo>
                    <a:cubicBezTo>
                      <a:pt x="31" y="18"/>
                      <a:pt x="22" y="23"/>
                      <a:pt x="14" y="32"/>
                    </a:cubicBezTo>
                    <a:cubicBezTo>
                      <a:pt x="14" y="33"/>
                      <a:pt x="13" y="33"/>
                      <a:pt x="13" y="34"/>
                    </a:cubicBezTo>
                    <a:cubicBezTo>
                      <a:pt x="13" y="35"/>
                      <a:pt x="15" y="36"/>
                      <a:pt x="16" y="36"/>
                    </a:cubicBezTo>
                    <a:cubicBezTo>
                      <a:pt x="16" y="36"/>
                      <a:pt x="17" y="36"/>
                      <a:pt x="17" y="36"/>
                    </a:cubicBezTo>
                    <a:cubicBezTo>
                      <a:pt x="19" y="34"/>
                      <a:pt x="21" y="32"/>
                      <a:pt x="22" y="31"/>
                    </a:cubicBezTo>
                    <a:cubicBezTo>
                      <a:pt x="29" y="25"/>
                      <a:pt x="34" y="23"/>
                      <a:pt x="43" y="23"/>
                    </a:cubicBezTo>
                    <a:cubicBezTo>
                      <a:pt x="44" y="23"/>
                      <a:pt x="45" y="22"/>
                      <a:pt x="45" y="20"/>
                    </a:cubicBezTo>
                    <a:cubicBezTo>
                      <a:pt x="45" y="19"/>
                      <a:pt x="44" y="18"/>
                      <a:pt x="43" y="1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TextBox 75"/>
              <p:cNvSpPr txBox="1"/>
              <p:nvPr/>
            </p:nvSpPr>
            <p:spPr>
              <a:xfrm>
                <a:off x="1534794" y="4010808"/>
                <a:ext cx="689612" cy="215444"/>
              </a:xfrm>
              <a:prstGeom prst="rect">
                <a:avLst/>
              </a:prstGeom>
              <a:noFill/>
            </p:spPr>
            <p:txBody>
              <a:bodyPr wrap="none" rtlCol="0">
                <a:spAutoFit/>
              </a:bodyPr>
              <a:lstStyle/>
              <a:p>
                <a:r>
                  <a:rPr lang="en-US" sz="800" b="1" dirty="0" smtClean="0">
                    <a:solidFill>
                      <a:schemeClr val="bg2"/>
                    </a:solidFill>
                  </a:rPr>
                  <a:t>Sample text</a:t>
                </a:r>
                <a:endParaRPr lang="en-US" sz="800" b="1" dirty="0">
                  <a:solidFill>
                    <a:schemeClr val="bg2"/>
                  </a:solidFill>
                </a:endParaRPr>
              </a:p>
            </p:txBody>
          </p:sp>
        </p:grpSp>
      </p:grpSp>
      <p:grpSp>
        <p:nvGrpSpPr>
          <p:cNvPr id="77" name="Group 76"/>
          <p:cNvGrpSpPr/>
          <p:nvPr/>
        </p:nvGrpSpPr>
        <p:grpSpPr>
          <a:xfrm>
            <a:off x="5705629" y="3458934"/>
            <a:ext cx="762000" cy="762000"/>
            <a:chOff x="2463800" y="3549606"/>
            <a:chExt cx="762000" cy="762000"/>
          </a:xfrm>
        </p:grpSpPr>
        <p:sp>
          <p:nvSpPr>
            <p:cNvPr id="78" name="Oval 77"/>
            <p:cNvSpPr/>
            <p:nvPr/>
          </p:nvSpPr>
          <p:spPr bwMode="auto">
            <a:xfrm>
              <a:off x="2463800" y="3549606"/>
              <a:ext cx="762000" cy="762000"/>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79" name="Group 77"/>
            <p:cNvGrpSpPr/>
            <p:nvPr/>
          </p:nvGrpSpPr>
          <p:grpSpPr>
            <a:xfrm>
              <a:off x="2499994" y="3650814"/>
              <a:ext cx="689612" cy="575438"/>
              <a:chOff x="2499994" y="3650814"/>
              <a:chExt cx="689612" cy="575438"/>
            </a:xfrm>
          </p:grpSpPr>
          <p:sp>
            <p:nvSpPr>
              <p:cNvPr id="80" name="Freeform 145"/>
              <p:cNvSpPr>
                <a:spLocks noChangeAspect="1"/>
              </p:cNvSpPr>
              <p:nvPr/>
            </p:nvSpPr>
            <p:spPr bwMode="auto">
              <a:xfrm>
                <a:off x="2679011" y="3650814"/>
                <a:ext cx="331578" cy="285924"/>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TextBox 80"/>
              <p:cNvSpPr txBox="1"/>
              <p:nvPr/>
            </p:nvSpPr>
            <p:spPr>
              <a:xfrm>
                <a:off x="2499994" y="4010808"/>
                <a:ext cx="689612" cy="215444"/>
              </a:xfrm>
              <a:prstGeom prst="rect">
                <a:avLst/>
              </a:prstGeom>
              <a:noFill/>
            </p:spPr>
            <p:txBody>
              <a:bodyPr wrap="none" rtlCol="0">
                <a:spAutoFit/>
              </a:bodyPr>
              <a:lstStyle/>
              <a:p>
                <a:r>
                  <a:rPr lang="en-US" sz="800" b="1" dirty="0" smtClean="0">
                    <a:solidFill>
                      <a:schemeClr val="bg2"/>
                    </a:solidFill>
                  </a:rPr>
                  <a:t>Sample text</a:t>
                </a:r>
                <a:endParaRPr lang="en-US" sz="800" b="1" dirty="0">
                  <a:solidFill>
                    <a:schemeClr val="bg2"/>
                  </a:solidFill>
                </a:endParaRPr>
              </a:p>
            </p:txBody>
          </p:sp>
        </p:grpSp>
      </p:grpSp>
      <p:grpSp>
        <p:nvGrpSpPr>
          <p:cNvPr id="82" name="Group 81"/>
          <p:cNvGrpSpPr/>
          <p:nvPr/>
        </p:nvGrpSpPr>
        <p:grpSpPr>
          <a:xfrm>
            <a:off x="6670829" y="3458934"/>
            <a:ext cx="762000" cy="762000"/>
            <a:chOff x="3429000" y="3549606"/>
            <a:chExt cx="762000" cy="762000"/>
          </a:xfrm>
        </p:grpSpPr>
        <p:sp>
          <p:nvSpPr>
            <p:cNvPr id="83" name="Oval 82"/>
            <p:cNvSpPr/>
            <p:nvPr/>
          </p:nvSpPr>
          <p:spPr bwMode="auto">
            <a:xfrm>
              <a:off x="3429000" y="3549606"/>
              <a:ext cx="762000" cy="762000"/>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84" name="Group 82"/>
            <p:cNvGrpSpPr/>
            <p:nvPr/>
          </p:nvGrpSpPr>
          <p:grpSpPr>
            <a:xfrm>
              <a:off x="3465194" y="3630205"/>
              <a:ext cx="689612" cy="596047"/>
              <a:chOff x="3465194" y="3630205"/>
              <a:chExt cx="689612" cy="596047"/>
            </a:xfrm>
          </p:grpSpPr>
          <p:sp>
            <p:nvSpPr>
              <p:cNvPr id="85" name="Freeform 100"/>
              <p:cNvSpPr>
                <a:spLocks noChangeAspect="1" noEditPoints="1"/>
              </p:cNvSpPr>
              <p:nvPr/>
            </p:nvSpPr>
            <p:spPr bwMode="auto">
              <a:xfrm>
                <a:off x="3639368" y="3630205"/>
                <a:ext cx="341264" cy="32714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TextBox 85"/>
              <p:cNvSpPr txBox="1"/>
              <p:nvPr/>
            </p:nvSpPr>
            <p:spPr>
              <a:xfrm>
                <a:off x="3465194" y="4010808"/>
                <a:ext cx="689612" cy="215444"/>
              </a:xfrm>
              <a:prstGeom prst="rect">
                <a:avLst/>
              </a:prstGeom>
              <a:noFill/>
            </p:spPr>
            <p:txBody>
              <a:bodyPr wrap="none" rtlCol="0">
                <a:spAutoFit/>
              </a:bodyPr>
              <a:lstStyle/>
              <a:p>
                <a:r>
                  <a:rPr lang="en-US" sz="800" b="1" dirty="0" smtClean="0">
                    <a:solidFill>
                      <a:schemeClr val="bg2"/>
                    </a:solidFill>
                  </a:rPr>
                  <a:t>Sample text</a:t>
                </a:r>
                <a:endParaRPr lang="en-US" sz="800" b="1" dirty="0">
                  <a:solidFill>
                    <a:schemeClr val="bg2"/>
                  </a:solidFill>
                </a:endParaRPr>
              </a:p>
            </p:txBody>
          </p:sp>
        </p:grpSp>
      </p:grpSp>
    </p:spTree>
    <p:extLst>
      <p:ext uri="{BB962C8B-B14F-4D97-AF65-F5344CB8AC3E}">
        <p14:creationId xmlns="" xmlns:p14="http://schemas.microsoft.com/office/powerpoint/2010/main" val="289216738"/>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ppt_x"/>
                                          </p:val>
                                        </p:tav>
                                        <p:tav tm="100000">
                                          <p:val>
                                            <p:strVal val="#ppt_x"/>
                                          </p:val>
                                        </p:tav>
                                      </p:tavLst>
                                    </p:anim>
                                    <p:anim calcmode="lin" valueType="num">
                                      <p:cBhvr additive="base">
                                        <p:cTn id="8" dur="500" fill="hold"/>
                                        <p:tgtEl>
                                          <p:spTgt spid="38"/>
                                        </p:tgtEl>
                                        <p:attrNameLst>
                                          <p:attrName>ppt_y</p:attrName>
                                        </p:attrNameLst>
                                      </p:cBhvr>
                                      <p:tavLst>
                                        <p:tav tm="0">
                                          <p:val>
                                            <p:strVal val="1+#ppt_h/2"/>
                                          </p:val>
                                        </p:tav>
                                        <p:tav tm="100000">
                                          <p:val>
                                            <p:strVal val="#ppt_y"/>
                                          </p:val>
                                        </p:tav>
                                      </p:tavLst>
                                    </p:anim>
                                  </p:childTnLst>
                                </p:cTn>
                              </p:par>
                              <p:par>
                                <p:cTn id="9" presetID="10" presetClass="entr" presetSubtype="0"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500"/>
                                        <p:tgtEl>
                                          <p:spTgt spid="64"/>
                                        </p:tgtEl>
                                      </p:cBhvr>
                                    </p:animEffect>
                                  </p:childTnLst>
                                </p:cTn>
                              </p:par>
                            </p:childTnLst>
                          </p:cTn>
                        </p:par>
                        <p:par>
                          <p:cTn id="12" fill="hold">
                            <p:stCondLst>
                              <p:cond delay="500"/>
                            </p:stCondLst>
                            <p:childTnLst>
                              <p:par>
                                <p:cTn id="13" presetID="2" presetClass="entr" presetSubtype="4" accel="50000" decel="50000" fill="hold" nodeType="afterEffect">
                                  <p:stCondLst>
                                    <p:cond delay="0"/>
                                  </p:stCondLst>
                                  <p:childTnLst>
                                    <p:set>
                                      <p:cBhvr>
                                        <p:cTn id="14" dur="1" fill="hold">
                                          <p:stCondLst>
                                            <p:cond delay="0"/>
                                          </p:stCondLst>
                                        </p:cTn>
                                        <p:tgtEl>
                                          <p:spTgt spid="46"/>
                                        </p:tgtEl>
                                        <p:attrNameLst>
                                          <p:attrName>style.visibility</p:attrName>
                                        </p:attrNameLst>
                                      </p:cBhvr>
                                      <p:to>
                                        <p:strVal val="visible"/>
                                      </p:to>
                                    </p:set>
                                    <p:anim calcmode="lin" valueType="num">
                                      <p:cBhvr additive="base">
                                        <p:cTn id="15" dur="500" fill="hold"/>
                                        <p:tgtEl>
                                          <p:spTgt spid="46"/>
                                        </p:tgtEl>
                                        <p:attrNameLst>
                                          <p:attrName>ppt_x</p:attrName>
                                        </p:attrNameLst>
                                      </p:cBhvr>
                                      <p:tavLst>
                                        <p:tav tm="0">
                                          <p:val>
                                            <p:strVal val="#ppt_x"/>
                                          </p:val>
                                        </p:tav>
                                        <p:tav tm="100000">
                                          <p:val>
                                            <p:strVal val="#ppt_x"/>
                                          </p:val>
                                        </p:tav>
                                      </p:tavLst>
                                    </p:anim>
                                    <p:anim calcmode="lin" valueType="num">
                                      <p:cBhvr additive="base">
                                        <p:cTn id="16" dur="500" fill="hold"/>
                                        <p:tgtEl>
                                          <p:spTgt spid="46"/>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additive="base">
                                        <p:cTn id="19" dur="500" fill="hold"/>
                                        <p:tgtEl>
                                          <p:spTgt spid="65"/>
                                        </p:tgtEl>
                                        <p:attrNameLst>
                                          <p:attrName>ppt_x</p:attrName>
                                        </p:attrNameLst>
                                      </p:cBhvr>
                                      <p:tavLst>
                                        <p:tav tm="0">
                                          <p:val>
                                            <p:strVal val="#ppt_x"/>
                                          </p:val>
                                        </p:tav>
                                        <p:tav tm="100000">
                                          <p:val>
                                            <p:strVal val="#ppt_x"/>
                                          </p:val>
                                        </p:tav>
                                      </p:tavLst>
                                    </p:anim>
                                    <p:anim calcmode="lin" valueType="num">
                                      <p:cBhvr additive="base">
                                        <p:cTn id="20" dur="500" fill="hold"/>
                                        <p:tgtEl>
                                          <p:spTgt spid="6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66"/>
                                        </p:tgtEl>
                                        <p:attrNameLst>
                                          <p:attrName>style.visibility</p:attrName>
                                        </p:attrNameLst>
                                      </p:cBhvr>
                                      <p:to>
                                        <p:strVal val="visible"/>
                                      </p:to>
                                    </p:set>
                                    <p:animEffect transition="in" filter="wipe(left)">
                                      <p:cBhvr>
                                        <p:cTn id="24" dur="750"/>
                                        <p:tgtEl>
                                          <p:spTgt spid="66"/>
                                        </p:tgtEl>
                                      </p:cBhvr>
                                    </p:animEffect>
                                  </p:childTnLst>
                                </p:cTn>
                              </p:par>
                            </p:childTnLst>
                          </p:cTn>
                        </p:par>
                        <p:par>
                          <p:cTn id="25" fill="hold">
                            <p:stCondLst>
                              <p:cond delay="1750"/>
                            </p:stCondLst>
                            <p:childTnLst>
                              <p:par>
                                <p:cTn id="26" presetID="53" presetClass="entr" presetSubtype="16" fill="hold" nodeType="afterEffect">
                                  <p:stCondLst>
                                    <p:cond delay="0"/>
                                  </p:stCondLst>
                                  <p:childTnLst>
                                    <p:set>
                                      <p:cBhvr>
                                        <p:cTn id="27" dur="1" fill="hold">
                                          <p:stCondLst>
                                            <p:cond delay="0"/>
                                          </p:stCondLst>
                                        </p:cTn>
                                        <p:tgtEl>
                                          <p:spTgt spid="67"/>
                                        </p:tgtEl>
                                        <p:attrNameLst>
                                          <p:attrName>style.visibility</p:attrName>
                                        </p:attrNameLst>
                                      </p:cBhvr>
                                      <p:to>
                                        <p:strVal val="visible"/>
                                      </p:to>
                                    </p:set>
                                    <p:anim calcmode="lin" valueType="num">
                                      <p:cBhvr>
                                        <p:cTn id="28" dur="500" fill="hold"/>
                                        <p:tgtEl>
                                          <p:spTgt spid="67"/>
                                        </p:tgtEl>
                                        <p:attrNameLst>
                                          <p:attrName>ppt_w</p:attrName>
                                        </p:attrNameLst>
                                      </p:cBhvr>
                                      <p:tavLst>
                                        <p:tav tm="0">
                                          <p:val>
                                            <p:fltVal val="0"/>
                                          </p:val>
                                        </p:tav>
                                        <p:tav tm="100000">
                                          <p:val>
                                            <p:strVal val="#ppt_w"/>
                                          </p:val>
                                        </p:tav>
                                      </p:tavLst>
                                    </p:anim>
                                    <p:anim calcmode="lin" valueType="num">
                                      <p:cBhvr>
                                        <p:cTn id="29" dur="500" fill="hold"/>
                                        <p:tgtEl>
                                          <p:spTgt spid="67"/>
                                        </p:tgtEl>
                                        <p:attrNameLst>
                                          <p:attrName>ppt_h</p:attrName>
                                        </p:attrNameLst>
                                      </p:cBhvr>
                                      <p:tavLst>
                                        <p:tav tm="0">
                                          <p:val>
                                            <p:fltVal val="0"/>
                                          </p:val>
                                        </p:tav>
                                        <p:tav tm="100000">
                                          <p:val>
                                            <p:strVal val="#ppt_h"/>
                                          </p:val>
                                        </p:tav>
                                      </p:tavLst>
                                    </p:anim>
                                    <p:animEffect transition="in" filter="fade">
                                      <p:cBhvr>
                                        <p:cTn id="30" dur="500"/>
                                        <p:tgtEl>
                                          <p:spTgt spid="67"/>
                                        </p:tgtEl>
                                      </p:cBhvr>
                                    </p:animEffect>
                                  </p:childTnLst>
                                </p:cTn>
                              </p:par>
                            </p:childTnLst>
                          </p:cTn>
                        </p:par>
                        <p:par>
                          <p:cTn id="31" fill="hold">
                            <p:stCondLst>
                              <p:cond delay="2250"/>
                            </p:stCondLst>
                            <p:childTnLst>
                              <p:par>
                                <p:cTn id="32" presetID="53" presetClass="entr" presetSubtype="16" fill="hold" nodeType="afterEffect">
                                  <p:stCondLst>
                                    <p:cond delay="0"/>
                                  </p:stCondLst>
                                  <p:childTnLst>
                                    <p:set>
                                      <p:cBhvr>
                                        <p:cTn id="33" dur="1" fill="hold">
                                          <p:stCondLst>
                                            <p:cond delay="0"/>
                                          </p:stCondLst>
                                        </p:cTn>
                                        <p:tgtEl>
                                          <p:spTgt spid="72"/>
                                        </p:tgtEl>
                                        <p:attrNameLst>
                                          <p:attrName>style.visibility</p:attrName>
                                        </p:attrNameLst>
                                      </p:cBhvr>
                                      <p:to>
                                        <p:strVal val="visible"/>
                                      </p:to>
                                    </p:set>
                                    <p:anim calcmode="lin" valueType="num">
                                      <p:cBhvr>
                                        <p:cTn id="34" dur="500" fill="hold"/>
                                        <p:tgtEl>
                                          <p:spTgt spid="72"/>
                                        </p:tgtEl>
                                        <p:attrNameLst>
                                          <p:attrName>ppt_w</p:attrName>
                                        </p:attrNameLst>
                                      </p:cBhvr>
                                      <p:tavLst>
                                        <p:tav tm="0">
                                          <p:val>
                                            <p:fltVal val="0"/>
                                          </p:val>
                                        </p:tav>
                                        <p:tav tm="100000">
                                          <p:val>
                                            <p:strVal val="#ppt_w"/>
                                          </p:val>
                                        </p:tav>
                                      </p:tavLst>
                                    </p:anim>
                                    <p:anim calcmode="lin" valueType="num">
                                      <p:cBhvr>
                                        <p:cTn id="35" dur="500" fill="hold"/>
                                        <p:tgtEl>
                                          <p:spTgt spid="72"/>
                                        </p:tgtEl>
                                        <p:attrNameLst>
                                          <p:attrName>ppt_h</p:attrName>
                                        </p:attrNameLst>
                                      </p:cBhvr>
                                      <p:tavLst>
                                        <p:tav tm="0">
                                          <p:val>
                                            <p:fltVal val="0"/>
                                          </p:val>
                                        </p:tav>
                                        <p:tav tm="100000">
                                          <p:val>
                                            <p:strVal val="#ppt_h"/>
                                          </p:val>
                                        </p:tav>
                                      </p:tavLst>
                                    </p:anim>
                                    <p:animEffect transition="in" filter="fade">
                                      <p:cBhvr>
                                        <p:cTn id="36" dur="500"/>
                                        <p:tgtEl>
                                          <p:spTgt spid="72"/>
                                        </p:tgtEl>
                                      </p:cBhvr>
                                    </p:animEffect>
                                  </p:childTnLst>
                                </p:cTn>
                              </p:par>
                            </p:childTnLst>
                          </p:cTn>
                        </p:par>
                        <p:par>
                          <p:cTn id="37" fill="hold">
                            <p:stCondLst>
                              <p:cond delay="2750"/>
                            </p:stCondLst>
                            <p:childTnLst>
                              <p:par>
                                <p:cTn id="38" presetID="53" presetClass="entr" presetSubtype="16" fill="hold" nodeType="afterEffect">
                                  <p:stCondLst>
                                    <p:cond delay="0"/>
                                  </p:stCondLst>
                                  <p:childTnLst>
                                    <p:set>
                                      <p:cBhvr>
                                        <p:cTn id="39" dur="1" fill="hold">
                                          <p:stCondLst>
                                            <p:cond delay="0"/>
                                          </p:stCondLst>
                                        </p:cTn>
                                        <p:tgtEl>
                                          <p:spTgt spid="77"/>
                                        </p:tgtEl>
                                        <p:attrNameLst>
                                          <p:attrName>style.visibility</p:attrName>
                                        </p:attrNameLst>
                                      </p:cBhvr>
                                      <p:to>
                                        <p:strVal val="visible"/>
                                      </p:to>
                                    </p:set>
                                    <p:anim calcmode="lin" valueType="num">
                                      <p:cBhvr>
                                        <p:cTn id="40" dur="500" fill="hold"/>
                                        <p:tgtEl>
                                          <p:spTgt spid="77"/>
                                        </p:tgtEl>
                                        <p:attrNameLst>
                                          <p:attrName>ppt_w</p:attrName>
                                        </p:attrNameLst>
                                      </p:cBhvr>
                                      <p:tavLst>
                                        <p:tav tm="0">
                                          <p:val>
                                            <p:fltVal val="0"/>
                                          </p:val>
                                        </p:tav>
                                        <p:tav tm="100000">
                                          <p:val>
                                            <p:strVal val="#ppt_w"/>
                                          </p:val>
                                        </p:tav>
                                      </p:tavLst>
                                    </p:anim>
                                    <p:anim calcmode="lin" valueType="num">
                                      <p:cBhvr>
                                        <p:cTn id="41" dur="500" fill="hold"/>
                                        <p:tgtEl>
                                          <p:spTgt spid="77"/>
                                        </p:tgtEl>
                                        <p:attrNameLst>
                                          <p:attrName>ppt_h</p:attrName>
                                        </p:attrNameLst>
                                      </p:cBhvr>
                                      <p:tavLst>
                                        <p:tav tm="0">
                                          <p:val>
                                            <p:fltVal val="0"/>
                                          </p:val>
                                        </p:tav>
                                        <p:tav tm="100000">
                                          <p:val>
                                            <p:strVal val="#ppt_h"/>
                                          </p:val>
                                        </p:tav>
                                      </p:tavLst>
                                    </p:anim>
                                    <p:animEffect transition="in" filter="fade">
                                      <p:cBhvr>
                                        <p:cTn id="42" dur="500"/>
                                        <p:tgtEl>
                                          <p:spTgt spid="77"/>
                                        </p:tgtEl>
                                      </p:cBhvr>
                                    </p:animEffect>
                                  </p:childTnLst>
                                </p:cTn>
                              </p:par>
                            </p:childTnLst>
                          </p:cTn>
                        </p:par>
                        <p:par>
                          <p:cTn id="43" fill="hold">
                            <p:stCondLst>
                              <p:cond delay="3250"/>
                            </p:stCondLst>
                            <p:childTnLst>
                              <p:par>
                                <p:cTn id="44" presetID="53" presetClass="entr" presetSubtype="16" fill="hold" nodeType="afterEffect">
                                  <p:stCondLst>
                                    <p:cond delay="0"/>
                                  </p:stCondLst>
                                  <p:childTnLst>
                                    <p:set>
                                      <p:cBhvr>
                                        <p:cTn id="45" dur="1" fill="hold">
                                          <p:stCondLst>
                                            <p:cond delay="0"/>
                                          </p:stCondLst>
                                        </p:cTn>
                                        <p:tgtEl>
                                          <p:spTgt spid="82"/>
                                        </p:tgtEl>
                                        <p:attrNameLst>
                                          <p:attrName>style.visibility</p:attrName>
                                        </p:attrNameLst>
                                      </p:cBhvr>
                                      <p:to>
                                        <p:strVal val="visible"/>
                                      </p:to>
                                    </p:set>
                                    <p:anim calcmode="lin" valueType="num">
                                      <p:cBhvr>
                                        <p:cTn id="46" dur="500" fill="hold"/>
                                        <p:tgtEl>
                                          <p:spTgt spid="82"/>
                                        </p:tgtEl>
                                        <p:attrNameLst>
                                          <p:attrName>ppt_w</p:attrName>
                                        </p:attrNameLst>
                                      </p:cBhvr>
                                      <p:tavLst>
                                        <p:tav tm="0">
                                          <p:val>
                                            <p:fltVal val="0"/>
                                          </p:val>
                                        </p:tav>
                                        <p:tav tm="100000">
                                          <p:val>
                                            <p:strVal val="#ppt_w"/>
                                          </p:val>
                                        </p:tav>
                                      </p:tavLst>
                                    </p:anim>
                                    <p:anim calcmode="lin" valueType="num">
                                      <p:cBhvr>
                                        <p:cTn id="47" dur="500" fill="hold"/>
                                        <p:tgtEl>
                                          <p:spTgt spid="82"/>
                                        </p:tgtEl>
                                        <p:attrNameLst>
                                          <p:attrName>ppt_h</p:attrName>
                                        </p:attrNameLst>
                                      </p:cBhvr>
                                      <p:tavLst>
                                        <p:tav tm="0">
                                          <p:val>
                                            <p:fltVal val="0"/>
                                          </p:val>
                                        </p:tav>
                                        <p:tav tm="100000">
                                          <p:val>
                                            <p:strVal val="#ppt_h"/>
                                          </p:val>
                                        </p:tav>
                                      </p:tavLst>
                                    </p:anim>
                                    <p:animEffect transition="in" filter="fade">
                                      <p:cBhvr>
                                        <p:cTn id="48"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64" grpId="0"/>
      <p:bldP spid="66"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itle 18"/>
          <p:cNvSpPr>
            <a:spLocks noGrp="1"/>
          </p:cNvSpPr>
          <p:nvPr>
            <p:ph type="title"/>
          </p:nvPr>
        </p:nvSpPr>
        <p:spPr/>
        <p:txBody>
          <a:bodyPr/>
          <a:lstStyle/>
          <a:p>
            <a:r>
              <a:rPr lang="en-US" smtClean="0"/>
              <a:t>Pyramids Chart</a:t>
            </a:r>
            <a:endParaRPr lang="en-US" dirty="0"/>
          </a:p>
        </p:txBody>
      </p:sp>
      <p:sp>
        <p:nvSpPr>
          <p:cNvPr id="20" name="Text Placeholder 19"/>
          <p:cNvSpPr>
            <a:spLocks noGrp="1"/>
          </p:cNvSpPr>
          <p:nvPr>
            <p:ph type="body" sz="half" idx="2"/>
          </p:nvPr>
        </p:nvSpPr>
        <p:spPr/>
        <p:txBody>
          <a:bodyPr/>
          <a:lstStyle/>
          <a:p>
            <a:r>
              <a:rPr lang="en-US" smtClean="0"/>
              <a:t>Pyramids Chart</a:t>
            </a:r>
            <a:endParaRPr lang="en-US" dirty="0"/>
          </a:p>
        </p:txBody>
      </p:sp>
      <p:grpSp>
        <p:nvGrpSpPr>
          <p:cNvPr id="44" name="Group 43"/>
          <p:cNvGrpSpPr/>
          <p:nvPr/>
        </p:nvGrpSpPr>
        <p:grpSpPr>
          <a:xfrm>
            <a:off x="2713920" y="4447742"/>
            <a:ext cx="2951163" cy="1433513"/>
            <a:chOff x="1727200" y="2895601"/>
            <a:chExt cx="2951163" cy="1433513"/>
          </a:xfrm>
        </p:grpSpPr>
        <p:sp>
          <p:nvSpPr>
            <p:cNvPr id="52"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6"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7" name="Group 66"/>
          <p:cNvGrpSpPr/>
          <p:nvPr/>
        </p:nvGrpSpPr>
        <p:grpSpPr>
          <a:xfrm>
            <a:off x="3099679" y="3939740"/>
            <a:ext cx="2203450" cy="1227138"/>
            <a:chOff x="2112963" y="2387601"/>
            <a:chExt cx="2203450" cy="1227138"/>
          </a:xfrm>
        </p:grpSpPr>
        <p:sp>
          <p:nvSpPr>
            <p:cNvPr id="68" name="Freeform 12"/>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9" name="Freeform 13"/>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Freeform 14"/>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1" name="Group 70"/>
          <p:cNvGrpSpPr/>
          <p:nvPr/>
        </p:nvGrpSpPr>
        <p:grpSpPr>
          <a:xfrm>
            <a:off x="3472741" y="3500003"/>
            <a:ext cx="1457326" cy="947738"/>
            <a:chOff x="2486025" y="1947863"/>
            <a:chExt cx="1457326" cy="947738"/>
          </a:xfrm>
        </p:grpSpPr>
        <p:sp>
          <p:nvSpPr>
            <p:cNvPr id="72"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4"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5" name="Group 74"/>
          <p:cNvGrpSpPr/>
          <p:nvPr/>
        </p:nvGrpSpPr>
        <p:grpSpPr>
          <a:xfrm>
            <a:off x="3848983" y="3033277"/>
            <a:ext cx="712787" cy="687388"/>
            <a:chOff x="2862263" y="1481138"/>
            <a:chExt cx="712787" cy="687388"/>
          </a:xfrm>
        </p:grpSpPr>
        <p:sp>
          <p:nvSpPr>
            <p:cNvPr id="76"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7"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cxnSp>
        <p:nvCxnSpPr>
          <p:cNvPr id="78" name="Elbow Connector 77"/>
          <p:cNvCxnSpPr/>
          <p:nvPr/>
        </p:nvCxnSpPr>
        <p:spPr>
          <a:xfrm rot="16200000" flipH="1">
            <a:off x="3216360" y="2619735"/>
            <a:ext cx="1013618" cy="500857"/>
          </a:xfrm>
          <a:prstGeom prst="bentConnector3">
            <a:avLst>
              <a:gd name="adj1" fmla="val 509"/>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79" name="Group 78"/>
          <p:cNvGrpSpPr/>
          <p:nvPr/>
        </p:nvGrpSpPr>
        <p:grpSpPr>
          <a:xfrm>
            <a:off x="1567741" y="2028390"/>
            <a:ext cx="1905000" cy="679449"/>
            <a:chOff x="1567741" y="1093787"/>
            <a:chExt cx="1905000" cy="679449"/>
          </a:xfrm>
        </p:grpSpPr>
        <p:sp>
          <p:nvSpPr>
            <p:cNvPr id="80" name="Right Arrow Callout 79"/>
            <p:cNvSpPr/>
            <p:nvPr/>
          </p:nvSpPr>
          <p:spPr bwMode="auto">
            <a:xfrm>
              <a:off x="1567741" y="1093787"/>
              <a:ext cx="1905000" cy="679449"/>
            </a:xfrm>
            <a:prstGeom prst="rightArrowCallout">
              <a:avLst>
                <a:gd name="adj1" fmla="val 24206"/>
                <a:gd name="adj2" fmla="val 12103"/>
                <a:gd name="adj3" fmla="val 22266"/>
                <a:gd name="adj4" fmla="val 92058"/>
              </a:avLst>
            </a:prstGeom>
            <a:solidFill>
              <a:schemeClr val="accent4"/>
            </a:solidFill>
            <a:ln w="9525">
              <a:noFill/>
              <a:round/>
              <a:headEnd/>
              <a:tailEnd/>
            </a:ln>
          </p:spPr>
          <p:txBody>
            <a:bodyPr vert="horz" wrap="square" lIns="91440" tIns="45720" rIns="91440" bIns="45720" numCol="1" rtlCol="0" anchor="ctr" anchorCtr="0" compatLnSpc="1">
              <a:prstTxWarp prst="textNoShape">
                <a:avLst/>
              </a:prstTxWarp>
            </a:bodyPr>
            <a:lstStyle/>
            <a:p>
              <a:pPr algn="ctr"/>
              <a:endParaRPr lang="en-US" dirty="0"/>
            </a:p>
          </p:txBody>
        </p:sp>
        <p:cxnSp>
          <p:nvCxnSpPr>
            <p:cNvPr id="81" name="Straight Connector 80"/>
            <p:cNvCxnSpPr/>
            <p:nvPr/>
          </p:nvCxnSpPr>
          <p:spPr>
            <a:xfrm>
              <a:off x="2939341" y="1180106"/>
              <a:ext cx="0" cy="506810"/>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sp>
        <p:nvSpPr>
          <p:cNvPr id="82" name="TextBox 81"/>
          <p:cNvSpPr txBox="1"/>
          <p:nvPr/>
        </p:nvSpPr>
        <p:spPr>
          <a:xfrm>
            <a:off x="2932991" y="2183448"/>
            <a:ext cx="418704" cy="369332"/>
          </a:xfrm>
          <a:prstGeom prst="rect">
            <a:avLst/>
          </a:prstGeom>
          <a:noFill/>
        </p:spPr>
        <p:txBody>
          <a:bodyPr wrap="none" rtlCol="0">
            <a:spAutoFit/>
          </a:bodyPr>
          <a:lstStyle/>
          <a:p>
            <a:r>
              <a:rPr lang="en-US" dirty="0" smtClean="0">
                <a:solidFill>
                  <a:schemeClr val="bg1"/>
                </a:solidFill>
              </a:rPr>
              <a:t>04</a:t>
            </a:r>
            <a:endParaRPr lang="en-US" dirty="0">
              <a:solidFill>
                <a:schemeClr val="bg1"/>
              </a:solidFill>
            </a:endParaRPr>
          </a:p>
        </p:txBody>
      </p:sp>
      <p:sp>
        <p:nvSpPr>
          <p:cNvPr id="83" name="TextBox 123"/>
          <p:cNvSpPr txBox="1"/>
          <p:nvPr/>
        </p:nvSpPr>
        <p:spPr>
          <a:xfrm>
            <a:off x="1643941" y="2137283"/>
            <a:ext cx="1193602" cy="461665"/>
          </a:xfrm>
          <a:prstGeom prst="rect">
            <a:avLst/>
          </a:prstGeom>
          <a:noFill/>
        </p:spPr>
        <p:txBody>
          <a:bodyPr wrap="square" lIns="0" tIns="0" rIns="0" bIns="0" rtlCol="0" anchor="t">
            <a:spAutoFit/>
          </a:bodyPr>
          <a:lstStyle/>
          <a:p>
            <a:pPr lvl="0" algn="r" defTabSz="914400">
              <a:spcBef>
                <a:spcPct val="20000"/>
              </a:spcBef>
              <a:defRPr/>
            </a:pPr>
            <a:r>
              <a:rPr lang="en-US" sz="1000" b="1" dirty="0" smtClean="0">
                <a:solidFill>
                  <a:schemeClr val="bg1"/>
                </a:solidFill>
              </a:rPr>
              <a:t>There are many </a:t>
            </a:r>
            <a:br>
              <a:rPr lang="en-US" sz="1000" b="1" dirty="0" smtClean="0">
                <a:solidFill>
                  <a:schemeClr val="bg1"/>
                </a:solidFill>
              </a:rPr>
            </a:br>
            <a:r>
              <a:rPr lang="en-US" sz="1000" b="1" dirty="0" smtClean="0">
                <a:solidFill>
                  <a:schemeClr val="bg1"/>
                </a:solidFill>
              </a:rPr>
              <a:t>variations of passages </a:t>
            </a:r>
            <a:br>
              <a:rPr lang="en-US" sz="1000" b="1" dirty="0" smtClean="0">
                <a:solidFill>
                  <a:schemeClr val="bg1"/>
                </a:solidFill>
              </a:rPr>
            </a:br>
            <a:r>
              <a:rPr lang="en-US" sz="1000" b="1" dirty="0" smtClean="0">
                <a:solidFill>
                  <a:schemeClr val="bg1"/>
                </a:solidFill>
              </a:rPr>
              <a:t>of lorem ipsum</a:t>
            </a:r>
            <a:endParaRPr lang="en-US" sz="1000" b="1" dirty="0">
              <a:solidFill>
                <a:schemeClr val="bg1"/>
              </a:solidFill>
            </a:endParaRPr>
          </a:p>
        </p:txBody>
      </p:sp>
      <p:cxnSp>
        <p:nvCxnSpPr>
          <p:cNvPr id="84" name="Elbow Connector 83"/>
          <p:cNvCxnSpPr/>
          <p:nvPr/>
        </p:nvCxnSpPr>
        <p:spPr>
          <a:xfrm rot="16200000" flipH="1">
            <a:off x="3111390" y="3407931"/>
            <a:ext cx="562768" cy="500855"/>
          </a:xfrm>
          <a:prstGeom prst="bentConnector3">
            <a:avLst>
              <a:gd name="adj1" fmla="val -14"/>
            </a:avLst>
          </a:prstGeom>
          <a:ln>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85" name="Group 84"/>
          <p:cNvGrpSpPr/>
          <p:nvPr/>
        </p:nvGrpSpPr>
        <p:grpSpPr>
          <a:xfrm>
            <a:off x="1237344" y="3033555"/>
            <a:ext cx="1905000" cy="679449"/>
            <a:chOff x="1237344" y="2098951"/>
            <a:chExt cx="1905000" cy="679449"/>
          </a:xfrm>
        </p:grpSpPr>
        <p:sp>
          <p:nvSpPr>
            <p:cNvPr id="86" name="Right Arrow Callout 85"/>
            <p:cNvSpPr/>
            <p:nvPr/>
          </p:nvSpPr>
          <p:spPr bwMode="auto">
            <a:xfrm>
              <a:off x="1237344" y="2098951"/>
              <a:ext cx="1905000" cy="679449"/>
            </a:xfrm>
            <a:prstGeom prst="rightArrowCallout">
              <a:avLst>
                <a:gd name="adj1" fmla="val 24206"/>
                <a:gd name="adj2" fmla="val 12103"/>
                <a:gd name="adj3" fmla="val 22266"/>
                <a:gd name="adj4" fmla="val 92058"/>
              </a:avLst>
            </a:prstGeom>
            <a:solidFill>
              <a:schemeClr val="accent3"/>
            </a:solidFill>
            <a:ln w="9525">
              <a:noFill/>
              <a:round/>
              <a:headEnd/>
              <a:tailEnd/>
            </a:ln>
          </p:spPr>
          <p:txBody>
            <a:bodyPr vert="horz" wrap="square" lIns="91440" tIns="45720" rIns="91440" bIns="45720" numCol="1" rtlCol="0" anchor="ctr" anchorCtr="0" compatLnSpc="1">
              <a:prstTxWarp prst="textNoShape">
                <a:avLst/>
              </a:prstTxWarp>
            </a:bodyPr>
            <a:lstStyle/>
            <a:p>
              <a:pPr algn="ctr"/>
              <a:endParaRPr lang="en-US" dirty="0"/>
            </a:p>
          </p:txBody>
        </p:sp>
        <p:cxnSp>
          <p:nvCxnSpPr>
            <p:cNvPr id="87" name="Straight Connector 86"/>
            <p:cNvCxnSpPr/>
            <p:nvPr/>
          </p:nvCxnSpPr>
          <p:spPr>
            <a:xfrm>
              <a:off x="2608944" y="2185270"/>
              <a:ext cx="0" cy="50681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sp>
        <p:nvSpPr>
          <p:cNvPr id="88" name="TextBox 87"/>
          <p:cNvSpPr txBox="1"/>
          <p:nvPr/>
        </p:nvSpPr>
        <p:spPr>
          <a:xfrm>
            <a:off x="2602594" y="3188612"/>
            <a:ext cx="418704" cy="369332"/>
          </a:xfrm>
          <a:prstGeom prst="rect">
            <a:avLst/>
          </a:prstGeom>
          <a:noFill/>
        </p:spPr>
        <p:txBody>
          <a:bodyPr wrap="none" rtlCol="0">
            <a:spAutoFit/>
          </a:bodyPr>
          <a:lstStyle/>
          <a:p>
            <a:r>
              <a:rPr lang="en-US" dirty="0" smtClean="0">
                <a:solidFill>
                  <a:schemeClr val="bg1"/>
                </a:solidFill>
              </a:rPr>
              <a:t>03</a:t>
            </a:r>
            <a:endParaRPr lang="en-US" dirty="0">
              <a:solidFill>
                <a:schemeClr val="bg1"/>
              </a:solidFill>
            </a:endParaRPr>
          </a:p>
        </p:txBody>
      </p:sp>
      <p:sp>
        <p:nvSpPr>
          <p:cNvPr id="89" name="TextBox 123"/>
          <p:cNvSpPr txBox="1"/>
          <p:nvPr/>
        </p:nvSpPr>
        <p:spPr>
          <a:xfrm>
            <a:off x="1313544" y="3142447"/>
            <a:ext cx="1193602" cy="461665"/>
          </a:xfrm>
          <a:prstGeom prst="rect">
            <a:avLst/>
          </a:prstGeom>
          <a:noFill/>
        </p:spPr>
        <p:txBody>
          <a:bodyPr wrap="square" lIns="0" tIns="0" rIns="0" bIns="0" rtlCol="0" anchor="t">
            <a:spAutoFit/>
          </a:bodyPr>
          <a:lstStyle/>
          <a:p>
            <a:pPr lvl="0" algn="r" defTabSz="914400">
              <a:spcBef>
                <a:spcPct val="20000"/>
              </a:spcBef>
              <a:defRPr/>
            </a:pPr>
            <a:r>
              <a:rPr lang="en-US" sz="1000" b="1" dirty="0" smtClean="0">
                <a:solidFill>
                  <a:schemeClr val="bg1"/>
                </a:solidFill>
              </a:rPr>
              <a:t>There are many </a:t>
            </a:r>
            <a:br>
              <a:rPr lang="en-US" sz="1000" b="1" dirty="0" smtClean="0">
                <a:solidFill>
                  <a:schemeClr val="bg1"/>
                </a:solidFill>
              </a:rPr>
            </a:br>
            <a:r>
              <a:rPr lang="en-US" sz="1000" b="1" dirty="0" smtClean="0">
                <a:solidFill>
                  <a:schemeClr val="bg1"/>
                </a:solidFill>
              </a:rPr>
              <a:t>variations of passages </a:t>
            </a:r>
            <a:br>
              <a:rPr lang="en-US" sz="1000" b="1" dirty="0" smtClean="0">
                <a:solidFill>
                  <a:schemeClr val="bg1"/>
                </a:solidFill>
              </a:rPr>
            </a:br>
            <a:r>
              <a:rPr lang="en-US" sz="1000" b="1" dirty="0" smtClean="0">
                <a:solidFill>
                  <a:schemeClr val="bg1"/>
                </a:solidFill>
              </a:rPr>
              <a:t>of lorem ipsum</a:t>
            </a:r>
            <a:endParaRPr lang="en-US" sz="1000" b="1" dirty="0">
              <a:solidFill>
                <a:schemeClr val="bg1"/>
              </a:solidFill>
            </a:endParaRPr>
          </a:p>
        </p:txBody>
      </p:sp>
      <p:cxnSp>
        <p:nvCxnSpPr>
          <p:cNvPr id="90" name="Elbow Connector 89"/>
          <p:cNvCxnSpPr/>
          <p:nvPr/>
        </p:nvCxnSpPr>
        <p:spPr>
          <a:xfrm rot="5400000">
            <a:off x="4912923" y="3771625"/>
            <a:ext cx="1013618" cy="500857"/>
          </a:xfrm>
          <a:prstGeom prst="bentConnector3">
            <a:avLst>
              <a:gd name="adj1" fmla="val 509"/>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91" name="Elbow Connector 90"/>
          <p:cNvCxnSpPr/>
          <p:nvPr/>
        </p:nvCxnSpPr>
        <p:spPr>
          <a:xfrm rot="5400000">
            <a:off x="5483074" y="4529340"/>
            <a:ext cx="562768" cy="500855"/>
          </a:xfrm>
          <a:prstGeom prst="bentConnector3">
            <a:avLst>
              <a:gd name="adj1" fmla="val -14"/>
            </a:avLst>
          </a:prstGeom>
          <a:ln>
            <a:solidFill>
              <a:schemeClr val="accent1"/>
            </a:solidFill>
          </a:ln>
        </p:spPr>
        <p:style>
          <a:lnRef idx="1">
            <a:schemeClr val="accent1"/>
          </a:lnRef>
          <a:fillRef idx="0">
            <a:schemeClr val="accent1"/>
          </a:fillRef>
          <a:effectRef idx="0">
            <a:schemeClr val="accent1"/>
          </a:effectRef>
          <a:fontRef idx="minor">
            <a:schemeClr val="tx1"/>
          </a:fontRef>
        </p:style>
      </p:cxnSp>
      <p:grpSp>
        <p:nvGrpSpPr>
          <p:cNvPr id="92" name="Group 91"/>
          <p:cNvGrpSpPr/>
          <p:nvPr/>
        </p:nvGrpSpPr>
        <p:grpSpPr>
          <a:xfrm>
            <a:off x="5672222" y="3182505"/>
            <a:ext cx="1905000" cy="679449"/>
            <a:chOff x="5672222" y="2247901"/>
            <a:chExt cx="1905000" cy="679449"/>
          </a:xfrm>
        </p:grpSpPr>
        <p:sp>
          <p:nvSpPr>
            <p:cNvPr id="93" name="Right Arrow Callout 92"/>
            <p:cNvSpPr/>
            <p:nvPr/>
          </p:nvSpPr>
          <p:spPr bwMode="auto">
            <a:xfrm flipH="1">
              <a:off x="5672222" y="2247901"/>
              <a:ext cx="1905000" cy="679449"/>
            </a:xfrm>
            <a:prstGeom prst="rightArrowCallout">
              <a:avLst>
                <a:gd name="adj1" fmla="val 24206"/>
                <a:gd name="adj2" fmla="val 12103"/>
                <a:gd name="adj3" fmla="val 22266"/>
                <a:gd name="adj4" fmla="val 92058"/>
              </a:avLst>
            </a:prstGeom>
            <a:solidFill>
              <a:schemeClr val="accent2"/>
            </a:solidFill>
            <a:ln w="9525">
              <a:noFill/>
              <a:round/>
              <a:headEnd/>
              <a:tailEnd/>
            </a:ln>
          </p:spPr>
          <p:txBody>
            <a:bodyPr vert="horz" wrap="square" lIns="91440" tIns="45720" rIns="91440" bIns="45720" numCol="1" rtlCol="0" anchor="ctr" anchorCtr="0" compatLnSpc="1">
              <a:prstTxWarp prst="textNoShape">
                <a:avLst/>
              </a:prstTxWarp>
            </a:bodyPr>
            <a:lstStyle/>
            <a:p>
              <a:pPr algn="ctr"/>
              <a:endParaRPr lang="en-US" dirty="0"/>
            </a:p>
          </p:txBody>
        </p:sp>
        <p:cxnSp>
          <p:nvCxnSpPr>
            <p:cNvPr id="94" name="Straight Connector 93"/>
            <p:cNvCxnSpPr/>
            <p:nvPr/>
          </p:nvCxnSpPr>
          <p:spPr>
            <a:xfrm flipH="1">
              <a:off x="6205622" y="2334220"/>
              <a:ext cx="0" cy="506810"/>
            </a:xfrm>
            <a:prstGeom prst="line">
              <a:avLst/>
            </a:prstGeom>
            <a:ln>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sp>
        <p:nvSpPr>
          <p:cNvPr id="95" name="TextBox 94"/>
          <p:cNvSpPr txBox="1"/>
          <p:nvPr/>
        </p:nvSpPr>
        <p:spPr>
          <a:xfrm flipH="1">
            <a:off x="5831368" y="3337562"/>
            <a:ext cx="418704" cy="369332"/>
          </a:xfrm>
          <a:prstGeom prst="rect">
            <a:avLst/>
          </a:prstGeom>
          <a:noFill/>
        </p:spPr>
        <p:txBody>
          <a:bodyPr wrap="none" rtlCol="0">
            <a:spAutoFit/>
          </a:bodyPr>
          <a:lstStyle/>
          <a:p>
            <a:r>
              <a:rPr lang="en-US" dirty="0" smtClean="0">
                <a:solidFill>
                  <a:schemeClr val="bg1"/>
                </a:solidFill>
              </a:rPr>
              <a:t>02</a:t>
            </a:r>
            <a:endParaRPr lang="en-US" dirty="0">
              <a:solidFill>
                <a:schemeClr val="bg1"/>
              </a:solidFill>
            </a:endParaRPr>
          </a:p>
        </p:txBody>
      </p:sp>
      <p:sp>
        <p:nvSpPr>
          <p:cNvPr id="96" name="TextBox 123"/>
          <p:cNvSpPr txBox="1"/>
          <p:nvPr/>
        </p:nvSpPr>
        <p:spPr>
          <a:xfrm flipH="1">
            <a:off x="6307420" y="3291397"/>
            <a:ext cx="1193602" cy="461665"/>
          </a:xfrm>
          <a:prstGeom prst="rect">
            <a:avLst/>
          </a:prstGeom>
          <a:noFill/>
        </p:spPr>
        <p:txBody>
          <a:bodyPr wrap="square" lIns="0" tIns="0" rIns="0" bIns="0" rtlCol="0" anchor="t">
            <a:spAutoFit/>
          </a:bodyPr>
          <a:lstStyle/>
          <a:p>
            <a:pPr lvl="0" defTabSz="914400">
              <a:spcBef>
                <a:spcPct val="20000"/>
              </a:spcBef>
              <a:defRPr/>
            </a:pPr>
            <a:r>
              <a:rPr lang="en-US" sz="1000" b="1" dirty="0" smtClean="0">
                <a:solidFill>
                  <a:schemeClr val="bg1"/>
                </a:solidFill>
              </a:rPr>
              <a:t>There are many </a:t>
            </a:r>
            <a:br>
              <a:rPr lang="en-US" sz="1000" b="1" dirty="0" smtClean="0">
                <a:solidFill>
                  <a:schemeClr val="bg1"/>
                </a:solidFill>
              </a:rPr>
            </a:br>
            <a:r>
              <a:rPr lang="en-US" sz="1000" b="1" dirty="0" smtClean="0">
                <a:solidFill>
                  <a:schemeClr val="bg1"/>
                </a:solidFill>
              </a:rPr>
              <a:t>variations of passages </a:t>
            </a:r>
            <a:br>
              <a:rPr lang="en-US" sz="1000" b="1" dirty="0" smtClean="0">
                <a:solidFill>
                  <a:schemeClr val="bg1"/>
                </a:solidFill>
              </a:rPr>
            </a:br>
            <a:r>
              <a:rPr lang="en-US" sz="1000" b="1" dirty="0" smtClean="0">
                <a:solidFill>
                  <a:schemeClr val="bg1"/>
                </a:solidFill>
              </a:rPr>
              <a:t>of lorem ipsum</a:t>
            </a:r>
            <a:endParaRPr lang="en-US" sz="1000" b="1" dirty="0">
              <a:solidFill>
                <a:schemeClr val="bg1"/>
              </a:solidFill>
            </a:endParaRPr>
          </a:p>
        </p:txBody>
      </p:sp>
      <p:grpSp>
        <p:nvGrpSpPr>
          <p:cNvPr id="97" name="Group 96"/>
          <p:cNvGrpSpPr/>
          <p:nvPr/>
        </p:nvGrpSpPr>
        <p:grpSpPr>
          <a:xfrm>
            <a:off x="6014884" y="4159386"/>
            <a:ext cx="1905000" cy="679449"/>
            <a:chOff x="6014884" y="3224782"/>
            <a:chExt cx="1905000" cy="679449"/>
          </a:xfrm>
        </p:grpSpPr>
        <p:sp>
          <p:nvSpPr>
            <p:cNvPr id="98" name="Right Arrow Callout 97"/>
            <p:cNvSpPr/>
            <p:nvPr/>
          </p:nvSpPr>
          <p:spPr bwMode="auto">
            <a:xfrm flipH="1">
              <a:off x="6014884" y="3224782"/>
              <a:ext cx="1905000" cy="679449"/>
            </a:xfrm>
            <a:prstGeom prst="rightArrowCallout">
              <a:avLst>
                <a:gd name="adj1" fmla="val 24206"/>
                <a:gd name="adj2" fmla="val 12103"/>
                <a:gd name="adj3" fmla="val 22266"/>
                <a:gd name="adj4" fmla="val 92058"/>
              </a:avLst>
            </a:prstGeom>
            <a:solidFill>
              <a:schemeClr val="accent1"/>
            </a:solidFill>
            <a:ln w="9525">
              <a:noFill/>
              <a:round/>
              <a:headEnd/>
              <a:tailEnd/>
            </a:ln>
          </p:spPr>
          <p:txBody>
            <a:bodyPr vert="horz" wrap="square" lIns="91440" tIns="45720" rIns="91440" bIns="45720" numCol="1" rtlCol="0" anchor="ctr" anchorCtr="0" compatLnSpc="1">
              <a:prstTxWarp prst="textNoShape">
                <a:avLst/>
              </a:prstTxWarp>
            </a:bodyPr>
            <a:lstStyle/>
            <a:p>
              <a:pPr algn="ctr"/>
              <a:endParaRPr lang="en-US" dirty="0"/>
            </a:p>
          </p:txBody>
        </p:sp>
        <p:cxnSp>
          <p:nvCxnSpPr>
            <p:cNvPr id="99" name="Straight Connector 98"/>
            <p:cNvCxnSpPr/>
            <p:nvPr/>
          </p:nvCxnSpPr>
          <p:spPr>
            <a:xfrm flipH="1">
              <a:off x="6548284" y="3311101"/>
              <a:ext cx="0" cy="506810"/>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sp>
        <p:nvSpPr>
          <p:cNvPr id="100" name="TextBox 99"/>
          <p:cNvSpPr txBox="1"/>
          <p:nvPr/>
        </p:nvSpPr>
        <p:spPr>
          <a:xfrm flipH="1">
            <a:off x="6174030" y="4314443"/>
            <a:ext cx="418704" cy="369332"/>
          </a:xfrm>
          <a:prstGeom prst="rect">
            <a:avLst/>
          </a:prstGeom>
          <a:noFill/>
        </p:spPr>
        <p:txBody>
          <a:bodyPr wrap="none" rtlCol="0">
            <a:spAutoFit/>
          </a:bodyPr>
          <a:lstStyle/>
          <a:p>
            <a:r>
              <a:rPr lang="en-US" dirty="0" smtClean="0">
                <a:solidFill>
                  <a:schemeClr val="bg1"/>
                </a:solidFill>
              </a:rPr>
              <a:t>01</a:t>
            </a:r>
            <a:endParaRPr lang="en-US" dirty="0">
              <a:solidFill>
                <a:schemeClr val="bg1"/>
              </a:solidFill>
            </a:endParaRPr>
          </a:p>
        </p:txBody>
      </p:sp>
      <p:sp>
        <p:nvSpPr>
          <p:cNvPr id="101" name="TextBox 123"/>
          <p:cNvSpPr txBox="1"/>
          <p:nvPr/>
        </p:nvSpPr>
        <p:spPr>
          <a:xfrm flipH="1">
            <a:off x="6650082" y="4268278"/>
            <a:ext cx="1193602" cy="461665"/>
          </a:xfrm>
          <a:prstGeom prst="rect">
            <a:avLst/>
          </a:prstGeom>
          <a:noFill/>
        </p:spPr>
        <p:txBody>
          <a:bodyPr wrap="square" lIns="0" tIns="0" rIns="0" bIns="0" rtlCol="0" anchor="t">
            <a:spAutoFit/>
          </a:bodyPr>
          <a:lstStyle/>
          <a:p>
            <a:pPr lvl="0" defTabSz="914400">
              <a:spcBef>
                <a:spcPct val="20000"/>
              </a:spcBef>
              <a:defRPr/>
            </a:pPr>
            <a:r>
              <a:rPr lang="en-US" sz="1000" b="1" dirty="0" smtClean="0">
                <a:solidFill>
                  <a:schemeClr val="bg1"/>
                </a:solidFill>
              </a:rPr>
              <a:t>There are many </a:t>
            </a:r>
            <a:br>
              <a:rPr lang="en-US" sz="1000" b="1" dirty="0" smtClean="0">
                <a:solidFill>
                  <a:schemeClr val="bg1"/>
                </a:solidFill>
              </a:rPr>
            </a:br>
            <a:r>
              <a:rPr lang="en-US" sz="1000" b="1" dirty="0" smtClean="0">
                <a:solidFill>
                  <a:schemeClr val="bg1"/>
                </a:solidFill>
              </a:rPr>
              <a:t>variations of passages </a:t>
            </a:r>
            <a:br>
              <a:rPr lang="en-US" sz="1000" b="1" dirty="0" smtClean="0">
                <a:solidFill>
                  <a:schemeClr val="bg1"/>
                </a:solidFill>
              </a:rPr>
            </a:br>
            <a:r>
              <a:rPr lang="en-US" sz="1000" b="1" dirty="0" smtClean="0">
                <a:solidFill>
                  <a:schemeClr val="bg1"/>
                </a:solidFill>
              </a:rPr>
              <a:t>of lorem ipsum</a:t>
            </a:r>
            <a:endParaRPr lang="en-US" sz="1000" b="1" dirty="0">
              <a:solidFill>
                <a:schemeClr val="bg1"/>
              </a:solidFill>
            </a:endParaRPr>
          </a:p>
        </p:txBody>
      </p:sp>
    </p:spTree>
    <p:extLst>
      <p:ext uri="{BB962C8B-B14F-4D97-AF65-F5344CB8AC3E}">
        <p14:creationId xmlns="" xmlns:p14="http://schemas.microsoft.com/office/powerpoint/2010/main" val="4271256148"/>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8" presetClass="entr" presetSubtype="3" fill="hold" nodeType="after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strips(upRight)">
                                      <p:cBhvr>
                                        <p:cTn id="12" dur="500"/>
                                        <p:tgtEl>
                                          <p:spTgt spid="91"/>
                                        </p:tgtEl>
                                      </p:cBhvr>
                                    </p:animEffect>
                                  </p:childTnLst>
                                </p:cTn>
                              </p:par>
                            </p:childTnLst>
                          </p:cTn>
                        </p:par>
                        <p:par>
                          <p:cTn id="13" fill="hold">
                            <p:stCondLst>
                              <p:cond delay="1000"/>
                            </p:stCondLst>
                            <p:childTnLst>
                              <p:par>
                                <p:cTn id="14" presetID="22" presetClass="entr" presetSubtype="8" fill="hold" nodeType="afterEffect">
                                  <p:stCondLst>
                                    <p:cond delay="0"/>
                                  </p:stCondLst>
                                  <p:childTnLst>
                                    <p:set>
                                      <p:cBhvr>
                                        <p:cTn id="15" dur="1" fill="hold">
                                          <p:stCondLst>
                                            <p:cond delay="0"/>
                                          </p:stCondLst>
                                        </p:cTn>
                                        <p:tgtEl>
                                          <p:spTgt spid="97"/>
                                        </p:tgtEl>
                                        <p:attrNameLst>
                                          <p:attrName>style.visibility</p:attrName>
                                        </p:attrNameLst>
                                      </p:cBhvr>
                                      <p:to>
                                        <p:strVal val="visible"/>
                                      </p:to>
                                    </p:set>
                                    <p:animEffect transition="in" filter="wipe(left)">
                                      <p:cBhvr>
                                        <p:cTn id="16" dur="500"/>
                                        <p:tgtEl>
                                          <p:spTgt spid="97"/>
                                        </p:tgtEl>
                                      </p:cBhvr>
                                    </p:animEffect>
                                  </p:childTnLst>
                                </p:cTn>
                              </p:par>
                            </p:childTnLst>
                          </p:cTn>
                        </p:par>
                        <p:par>
                          <p:cTn id="17" fill="hold">
                            <p:stCondLst>
                              <p:cond delay="1500"/>
                            </p:stCondLst>
                            <p:childTnLst>
                              <p:par>
                                <p:cTn id="18" presetID="6" presetClass="entr" presetSubtype="32" fill="hold" grpId="0" nodeType="afterEffect">
                                  <p:stCondLst>
                                    <p:cond delay="0"/>
                                  </p:stCondLst>
                                  <p:childTnLst>
                                    <p:set>
                                      <p:cBhvr>
                                        <p:cTn id="19" dur="1" fill="hold">
                                          <p:stCondLst>
                                            <p:cond delay="0"/>
                                          </p:stCondLst>
                                        </p:cTn>
                                        <p:tgtEl>
                                          <p:spTgt spid="100"/>
                                        </p:tgtEl>
                                        <p:attrNameLst>
                                          <p:attrName>style.visibility</p:attrName>
                                        </p:attrNameLst>
                                      </p:cBhvr>
                                      <p:to>
                                        <p:strVal val="visible"/>
                                      </p:to>
                                    </p:set>
                                    <p:animEffect transition="in" filter="circle(out)">
                                      <p:cBhvr>
                                        <p:cTn id="20" dur="500"/>
                                        <p:tgtEl>
                                          <p:spTgt spid="100"/>
                                        </p:tgtEl>
                                      </p:cBhvr>
                                    </p:animEffect>
                                  </p:childTnLst>
                                </p:cTn>
                              </p:par>
                            </p:childTnLst>
                          </p:cTn>
                        </p:par>
                        <p:par>
                          <p:cTn id="21" fill="hold">
                            <p:stCondLst>
                              <p:cond delay="2000"/>
                            </p:stCondLst>
                            <p:childTnLst>
                              <p:par>
                                <p:cTn id="22" presetID="22" presetClass="entr" presetSubtype="8" fill="hold" grpId="0" nodeType="afterEffect">
                                  <p:stCondLst>
                                    <p:cond delay="0"/>
                                  </p:stCondLst>
                                  <p:childTnLst>
                                    <p:set>
                                      <p:cBhvr>
                                        <p:cTn id="23" dur="1" fill="hold">
                                          <p:stCondLst>
                                            <p:cond delay="0"/>
                                          </p:stCondLst>
                                        </p:cTn>
                                        <p:tgtEl>
                                          <p:spTgt spid="101"/>
                                        </p:tgtEl>
                                        <p:attrNameLst>
                                          <p:attrName>style.visibility</p:attrName>
                                        </p:attrNameLst>
                                      </p:cBhvr>
                                      <p:to>
                                        <p:strVal val="visible"/>
                                      </p:to>
                                    </p:set>
                                    <p:animEffect transition="in" filter="wipe(left)">
                                      <p:cBhvr>
                                        <p:cTn id="24" dur="500"/>
                                        <p:tgtEl>
                                          <p:spTgt spid="101"/>
                                        </p:tgtEl>
                                      </p:cBhvr>
                                    </p:animEffect>
                                  </p:childTnLst>
                                </p:cTn>
                              </p:par>
                            </p:childTnLst>
                          </p:cTn>
                        </p:par>
                        <p:par>
                          <p:cTn id="25" fill="hold">
                            <p:stCondLst>
                              <p:cond delay="2500"/>
                            </p:stCondLst>
                            <p:childTnLst>
                              <p:par>
                                <p:cTn id="26" presetID="2" presetClass="entr" presetSubtype="1" fill="hold" nodeType="afterEffect">
                                  <p:stCondLst>
                                    <p:cond delay="0"/>
                                  </p:stCondLst>
                                  <p:childTnLst>
                                    <p:set>
                                      <p:cBhvr>
                                        <p:cTn id="27" dur="1" fill="hold">
                                          <p:stCondLst>
                                            <p:cond delay="0"/>
                                          </p:stCondLst>
                                        </p:cTn>
                                        <p:tgtEl>
                                          <p:spTgt spid="67"/>
                                        </p:tgtEl>
                                        <p:attrNameLst>
                                          <p:attrName>style.visibility</p:attrName>
                                        </p:attrNameLst>
                                      </p:cBhvr>
                                      <p:to>
                                        <p:strVal val="visible"/>
                                      </p:to>
                                    </p:set>
                                    <p:anim calcmode="lin" valueType="num">
                                      <p:cBhvr additive="base">
                                        <p:cTn id="28" dur="500" fill="hold"/>
                                        <p:tgtEl>
                                          <p:spTgt spid="67"/>
                                        </p:tgtEl>
                                        <p:attrNameLst>
                                          <p:attrName>ppt_x</p:attrName>
                                        </p:attrNameLst>
                                      </p:cBhvr>
                                      <p:tavLst>
                                        <p:tav tm="0">
                                          <p:val>
                                            <p:strVal val="#ppt_x"/>
                                          </p:val>
                                        </p:tav>
                                        <p:tav tm="100000">
                                          <p:val>
                                            <p:strVal val="#ppt_x"/>
                                          </p:val>
                                        </p:tav>
                                      </p:tavLst>
                                    </p:anim>
                                    <p:anim calcmode="lin" valueType="num">
                                      <p:cBhvr additive="base">
                                        <p:cTn id="29" dur="500" fill="hold"/>
                                        <p:tgtEl>
                                          <p:spTgt spid="67"/>
                                        </p:tgtEl>
                                        <p:attrNameLst>
                                          <p:attrName>ppt_y</p:attrName>
                                        </p:attrNameLst>
                                      </p:cBhvr>
                                      <p:tavLst>
                                        <p:tav tm="0">
                                          <p:val>
                                            <p:strVal val="0-#ppt_h/2"/>
                                          </p:val>
                                        </p:tav>
                                        <p:tav tm="100000">
                                          <p:val>
                                            <p:strVal val="#ppt_y"/>
                                          </p:val>
                                        </p:tav>
                                      </p:tavLst>
                                    </p:anim>
                                  </p:childTnLst>
                                </p:cTn>
                              </p:par>
                            </p:childTnLst>
                          </p:cTn>
                        </p:par>
                        <p:par>
                          <p:cTn id="30" fill="hold">
                            <p:stCondLst>
                              <p:cond delay="3000"/>
                            </p:stCondLst>
                            <p:childTnLst>
                              <p:par>
                                <p:cTn id="31" presetID="18" presetClass="entr" presetSubtype="3" fill="hold" nodeType="afterEffect">
                                  <p:stCondLst>
                                    <p:cond delay="0"/>
                                  </p:stCondLst>
                                  <p:childTnLst>
                                    <p:set>
                                      <p:cBhvr>
                                        <p:cTn id="32" dur="1" fill="hold">
                                          <p:stCondLst>
                                            <p:cond delay="0"/>
                                          </p:stCondLst>
                                        </p:cTn>
                                        <p:tgtEl>
                                          <p:spTgt spid="90"/>
                                        </p:tgtEl>
                                        <p:attrNameLst>
                                          <p:attrName>style.visibility</p:attrName>
                                        </p:attrNameLst>
                                      </p:cBhvr>
                                      <p:to>
                                        <p:strVal val="visible"/>
                                      </p:to>
                                    </p:set>
                                    <p:animEffect transition="in" filter="strips(upRight)">
                                      <p:cBhvr>
                                        <p:cTn id="33" dur="500"/>
                                        <p:tgtEl>
                                          <p:spTgt spid="90"/>
                                        </p:tgtEl>
                                      </p:cBhvr>
                                    </p:animEffect>
                                  </p:childTnLst>
                                </p:cTn>
                              </p:par>
                            </p:childTnLst>
                          </p:cTn>
                        </p:par>
                        <p:par>
                          <p:cTn id="34" fill="hold">
                            <p:stCondLst>
                              <p:cond delay="3500"/>
                            </p:stCondLst>
                            <p:childTnLst>
                              <p:par>
                                <p:cTn id="35" presetID="22" presetClass="entr" presetSubtype="8" fill="hold" nodeType="afterEffect">
                                  <p:stCondLst>
                                    <p:cond delay="0"/>
                                  </p:stCondLst>
                                  <p:childTnLst>
                                    <p:set>
                                      <p:cBhvr>
                                        <p:cTn id="36" dur="1" fill="hold">
                                          <p:stCondLst>
                                            <p:cond delay="0"/>
                                          </p:stCondLst>
                                        </p:cTn>
                                        <p:tgtEl>
                                          <p:spTgt spid="92"/>
                                        </p:tgtEl>
                                        <p:attrNameLst>
                                          <p:attrName>style.visibility</p:attrName>
                                        </p:attrNameLst>
                                      </p:cBhvr>
                                      <p:to>
                                        <p:strVal val="visible"/>
                                      </p:to>
                                    </p:set>
                                    <p:animEffect transition="in" filter="wipe(left)">
                                      <p:cBhvr>
                                        <p:cTn id="37" dur="500"/>
                                        <p:tgtEl>
                                          <p:spTgt spid="92"/>
                                        </p:tgtEl>
                                      </p:cBhvr>
                                    </p:animEffect>
                                  </p:childTnLst>
                                </p:cTn>
                              </p:par>
                            </p:childTnLst>
                          </p:cTn>
                        </p:par>
                        <p:par>
                          <p:cTn id="38" fill="hold">
                            <p:stCondLst>
                              <p:cond delay="4000"/>
                            </p:stCondLst>
                            <p:childTnLst>
                              <p:par>
                                <p:cTn id="39" presetID="6" presetClass="entr" presetSubtype="32" fill="hold" grpId="0" nodeType="afterEffect">
                                  <p:stCondLst>
                                    <p:cond delay="0"/>
                                  </p:stCondLst>
                                  <p:childTnLst>
                                    <p:set>
                                      <p:cBhvr>
                                        <p:cTn id="40" dur="1" fill="hold">
                                          <p:stCondLst>
                                            <p:cond delay="0"/>
                                          </p:stCondLst>
                                        </p:cTn>
                                        <p:tgtEl>
                                          <p:spTgt spid="95"/>
                                        </p:tgtEl>
                                        <p:attrNameLst>
                                          <p:attrName>style.visibility</p:attrName>
                                        </p:attrNameLst>
                                      </p:cBhvr>
                                      <p:to>
                                        <p:strVal val="visible"/>
                                      </p:to>
                                    </p:set>
                                    <p:animEffect transition="in" filter="circle(out)">
                                      <p:cBhvr>
                                        <p:cTn id="41" dur="500"/>
                                        <p:tgtEl>
                                          <p:spTgt spid="95"/>
                                        </p:tgtEl>
                                      </p:cBhvr>
                                    </p:animEffect>
                                  </p:childTnLst>
                                </p:cTn>
                              </p:par>
                            </p:childTnLst>
                          </p:cTn>
                        </p:par>
                        <p:par>
                          <p:cTn id="42" fill="hold">
                            <p:stCondLst>
                              <p:cond delay="4500"/>
                            </p:stCondLst>
                            <p:childTnLst>
                              <p:par>
                                <p:cTn id="43" presetID="22" presetClass="entr" presetSubtype="8" fill="hold" grpId="0" nodeType="afterEffect">
                                  <p:stCondLst>
                                    <p:cond delay="0"/>
                                  </p:stCondLst>
                                  <p:childTnLst>
                                    <p:set>
                                      <p:cBhvr>
                                        <p:cTn id="44" dur="1" fill="hold">
                                          <p:stCondLst>
                                            <p:cond delay="0"/>
                                          </p:stCondLst>
                                        </p:cTn>
                                        <p:tgtEl>
                                          <p:spTgt spid="96"/>
                                        </p:tgtEl>
                                        <p:attrNameLst>
                                          <p:attrName>style.visibility</p:attrName>
                                        </p:attrNameLst>
                                      </p:cBhvr>
                                      <p:to>
                                        <p:strVal val="visible"/>
                                      </p:to>
                                    </p:set>
                                    <p:animEffect transition="in" filter="wipe(left)">
                                      <p:cBhvr>
                                        <p:cTn id="45" dur="500"/>
                                        <p:tgtEl>
                                          <p:spTgt spid="96"/>
                                        </p:tgtEl>
                                      </p:cBhvr>
                                    </p:animEffect>
                                  </p:childTnLst>
                                </p:cTn>
                              </p:par>
                            </p:childTnLst>
                          </p:cTn>
                        </p:par>
                        <p:par>
                          <p:cTn id="46" fill="hold">
                            <p:stCondLst>
                              <p:cond delay="5000"/>
                            </p:stCondLst>
                            <p:childTnLst>
                              <p:par>
                                <p:cTn id="47" presetID="2" presetClass="entr" presetSubtype="1" fill="hold" nodeType="afterEffect">
                                  <p:stCondLst>
                                    <p:cond delay="0"/>
                                  </p:stCondLst>
                                  <p:childTnLst>
                                    <p:set>
                                      <p:cBhvr>
                                        <p:cTn id="48" dur="1" fill="hold">
                                          <p:stCondLst>
                                            <p:cond delay="0"/>
                                          </p:stCondLst>
                                        </p:cTn>
                                        <p:tgtEl>
                                          <p:spTgt spid="71"/>
                                        </p:tgtEl>
                                        <p:attrNameLst>
                                          <p:attrName>style.visibility</p:attrName>
                                        </p:attrNameLst>
                                      </p:cBhvr>
                                      <p:to>
                                        <p:strVal val="visible"/>
                                      </p:to>
                                    </p:set>
                                    <p:anim calcmode="lin" valueType="num">
                                      <p:cBhvr additive="base">
                                        <p:cTn id="49" dur="500" fill="hold"/>
                                        <p:tgtEl>
                                          <p:spTgt spid="71"/>
                                        </p:tgtEl>
                                        <p:attrNameLst>
                                          <p:attrName>ppt_x</p:attrName>
                                        </p:attrNameLst>
                                      </p:cBhvr>
                                      <p:tavLst>
                                        <p:tav tm="0">
                                          <p:val>
                                            <p:strVal val="#ppt_x"/>
                                          </p:val>
                                        </p:tav>
                                        <p:tav tm="100000">
                                          <p:val>
                                            <p:strVal val="#ppt_x"/>
                                          </p:val>
                                        </p:tav>
                                      </p:tavLst>
                                    </p:anim>
                                    <p:anim calcmode="lin" valueType="num">
                                      <p:cBhvr additive="base">
                                        <p:cTn id="50" dur="500" fill="hold"/>
                                        <p:tgtEl>
                                          <p:spTgt spid="71"/>
                                        </p:tgtEl>
                                        <p:attrNameLst>
                                          <p:attrName>ppt_y</p:attrName>
                                        </p:attrNameLst>
                                      </p:cBhvr>
                                      <p:tavLst>
                                        <p:tav tm="0">
                                          <p:val>
                                            <p:strVal val="0-#ppt_h/2"/>
                                          </p:val>
                                        </p:tav>
                                        <p:tav tm="100000">
                                          <p:val>
                                            <p:strVal val="#ppt_y"/>
                                          </p:val>
                                        </p:tav>
                                      </p:tavLst>
                                    </p:anim>
                                  </p:childTnLst>
                                </p:cTn>
                              </p:par>
                            </p:childTnLst>
                          </p:cTn>
                        </p:par>
                        <p:par>
                          <p:cTn id="51" fill="hold">
                            <p:stCondLst>
                              <p:cond delay="5500"/>
                            </p:stCondLst>
                            <p:childTnLst>
                              <p:par>
                                <p:cTn id="52" presetID="18" presetClass="entr" presetSubtype="9" fill="hold" nodeType="afterEffect">
                                  <p:stCondLst>
                                    <p:cond delay="0"/>
                                  </p:stCondLst>
                                  <p:childTnLst>
                                    <p:set>
                                      <p:cBhvr>
                                        <p:cTn id="53" dur="1" fill="hold">
                                          <p:stCondLst>
                                            <p:cond delay="0"/>
                                          </p:stCondLst>
                                        </p:cTn>
                                        <p:tgtEl>
                                          <p:spTgt spid="84"/>
                                        </p:tgtEl>
                                        <p:attrNameLst>
                                          <p:attrName>style.visibility</p:attrName>
                                        </p:attrNameLst>
                                      </p:cBhvr>
                                      <p:to>
                                        <p:strVal val="visible"/>
                                      </p:to>
                                    </p:set>
                                    <p:animEffect transition="in" filter="strips(upLeft)">
                                      <p:cBhvr>
                                        <p:cTn id="54" dur="500"/>
                                        <p:tgtEl>
                                          <p:spTgt spid="84"/>
                                        </p:tgtEl>
                                      </p:cBhvr>
                                    </p:animEffect>
                                  </p:childTnLst>
                                </p:cTn>
                              </p:par>
                            </p:childTnLst>
                          </p:cTn>
                        </p:par>
                        <p:par>
                          <p:cTn id="55" fill="hold">
                            <p:stCondLst>
                              <p:cond delay="6000"/>
                            </p:stCondLst>
                            <p:childTnLst>
                              <p:par>
                                <p:cTn id="56" presetID="22" presetClass="entr" presetSubtype="2" fill="hold" nodeType="afterEffect">
                                  <p:stCondLst>
                                    <p:cond delay="0"/>
                                  </p:stCondLst>
                                  <p:childTnLst>
                                    <p:set>
                                      <p:cBhvr>
                                        <p:cTn id="57" dur="1" fill="hold">
                                          <p:stCondLst>
                                            <p:cond delay="0"/>
                                          </p:stCondLst>
                                        </p:cTn>
                                        <p:tgtEl>
                                          <p:spTgt spid="85"/>
                                        </p:tgtEl>
                                        <p:attrNameLst>
                                          <p:attrName>style.visibility</p:attrName>
                                        </p:attrNameLst>
                                      </p:cBhvr>
                                      <p:to>
                                        <p:strVal val="visible"/>
                                      </p:to>
                                    </p:set>
                                    <p:animEffect transition="in" filter="wipe(right)">
                                      <p:cBhvr>
                                        <p:cTn id="58" dur="500"/>
                                        <p:tgtEl>
                                          <p:spTgt spid="85"/>
                                        </p:tgtEl>
                                      </p:cBhvr>
                                    </p:animEffect>
                                  </p:childTnLst>
                                </p:cTn>
                              </p:par>
                            </p:childTnLst>
                          </p:cTn>
                        </p:par>
                        <p:par>
                          <p:cTn id="59" fill="hold">
                            <p:stCondLst>
                              <p:cond delay="6500"/>
                            </p:stCondLst>
                            <p:childTnLst>
                              <p:par>
                                <p:cTn id="60" presetID="6" presetClass="entr" presetSubtype="32" fill="hold" grpId="0" nodeType="afterEffect">
                                  <p:stCondLst>
                                    <p:cond delay="0"/>
                                  </p:stCondLst>
                                  <p:childTnLst>
                                    <p:set>
                                      <p:cBhvr>
                                        <p:cTn id="61" dur="1" fill="hold">
                                          <p:stCondLst>
                                            <p:cond delay="0"/>
                                          </p:stCondLst>
                                        </p:cTn>
                                        <p:tgtEl>
                                          <p:spTgt spid="88"/>
                                        </p:tgtEl>
                                        <p:attrNameLst>
                                          <p:attrName>style.visibility</p:attrName>
                                        </p:attrNameLst>
                                      </p:cBhvr>
                                      <p:to>
                                        <p:strVal val="visible"/>
                                      </p:to>
                                    </p:set>
                                    <p:animEffect transition="in" filter="circle(out)">
                                      <p:cBhvr>
                                        <p:cTn id="62" dur="500"/>
                                        <p:tgtEl>
                                          <p:spTgt spid="88"/>
                                        </p:tgtEl>
                                      </p:cBhvr>
                                    </p:animEffect>
                                  </p:childTnLst>
                                </p:cTn>
                              </p:par>
                            </p:childTnLst>
                          </p:cTn>
                        </p:par>
                        <p:par>
                          <p:cTn id="63" fill="hold">
                            <p:stCondLst>
                              <p:cond delay="7000"/>
                            </p:stCondLst>
                            <p:childTnLst>
                              <p:par>
                                <p:cTn id="64" presetID="22" presetClass="entr" presetSubtype="2" fill="hold" grpId="0" nodeType="afterEffect">
                                  <p:stCondLst>
                                    <p:cond delay="0"/>
                                  </p:stCondLst>
                                  <p:childTnLst>
                                    <p:set>
                                      <p:cBhvr>
                                        <p:cTn id="65" dur="1" fill="hold">
                                          <p:stCondLst>
                                            <p:cond delay="0"/>
                                          </p:stCondLst>
                                        </p:cTn>
                                        <p:tgtEl>
                                          <p:spTgt spid="89"/>
                                        </p:tgtEl>
                                        <p:attrNameLst>
                                          <p:attrName>style.visibility</p:attrName>
                                        </p:attrNameLst>
                                      </p:cBhvr>
                                      <p:to>
                                        <p:strVal val="visible"/>
                                      </p:to>
                                    </p:set>
                                    <p:animEffect transition="in" filter="wipe(right)">
                                      <p:cBhvr>
                                        <p:cTn id="66" dur="500"/>
                                        <p:tgtEl>
                                          <p:spTgt spid="89"/>
                                        </p:tgtEl>
                                      </p:cBhvr>
                                    </p:animEffect>
                                  </p:childTnLst>
                                </p:cTn>
                              </p:par>
                            </p:childTnLst>
                          </p:cTn>
                        </p:par>
                        <p:par>
                          <p:cTn id="67" fill="hold">
                            <p:stCondLst>
                              <p:cond delay="7500"/>
                            </p:stCondLst>
                            <p:childTnLst>
                              <p:par>
                                <p:cTn id="68" presetID="2" presetClass="entr" presetSubtype="1" fill="hold" nodeType="afterEffect">
                                  <p:stCondLst>
                                    <p:cond delay="0"/>
                                  </p:stCondLst>
                                  <p:childTnLst>
                                    <p:set>
                                      <p:cBhvr>
                                        <p:cTn id="69" dur="1" fill="hold">
                                          <p:stCondLst>
                                            <p:cond delay="0"/>
                                          </p:stCondLst>
                                        </p:cTn>
                                        <p:tgtEl>
                                          <p:spTgt spid="75"/>
                                        </p:tgtEl>
                                        <p:attrNameLst>
                                          <p:attrName>style.visibility</p:attrName>
                                        </p:attrNameLst>
                                      </p:cBhvr>
                                      <p:to>
                                        <p:strVal val="visible"/>
                                      </p:to>
                                    </p:set>
                                    <p:anim calcmode="lin" valueType="num">
                                      <p:cBhvr additive="base">
                                        <p:cTn id="70" dur="500" fill="hold"/>
                                        <p:tgtEl>
                                          <p:spTgt spid="75"/>
                                        </p:tgtEl>
                                        <p:attrNameLst>
                                          <p:attrName>ppt_x</p:attrName>
                                        </p:attrNameLst>
                                      </p:cBhvr>
                                      <p:tavLst>
                                        <p:tav tm="0">
                                          <p:val>
                                            <p:strVal val="#ppt_x"/>
                                          </p:val>
                                        </p:tav>
                                        <p:tav tm="100000">
                                          <p:val>
                                            <p:strVal val="#ppt_x"/>
                                          </p:val>
                                        </p:tav>
                                      </p:tavLst>
                                    </p:anim>
                                    <p:anim calcmode="lin" valueType="num">
                                      <p:cBhvr additive="base">
                                        <p:cTn id="71" dur="500" fill="hold"/>
                                        <p:tgtEl>
                                          <p:spTgt spid="75"/>
                                        </p:tgtEl>
                                        <p:attrNameLst>
                                          <p:attrName>ppt_y</p:attrName>
                                        </p:attrNameLst>
                                      </p:cBhvr>
                                      <p:tavLst>
                                        <p:tav tm="0">
                                          <p:val>
                                            <p:strVal val="0-#ppt_h/2"/>
                                          </p:val>
                                        </p:tav>
                                        <p:tav tm="100000">
                                          <p:val>
                                            <p:strVal val="#ppt_y"/>
                                          </p:val>
                                        </p:tav>
                                      </p:tavLst>
                                    </p:anim>
                                  </p:childTnLst>
                                </p:cTn>
                              </p:par>
                            </p:childTnLst>
                          </p:cTn>
                        </p:par>
                        <p:par>
                          <p:cTn id="72" fill="hold">
                            <p:stCondLst>
                              <p:cond delay="8000"/>
                            </p:stCondLst>
                            <p:childTnLst>
                              <p:par>
                                <p:cTn id="73" presetID="18" presetClass="entr" presetSubtype="9" fill="hold" nodeType="afterEffect">
                                  <p:stCondLst>
                                    <p:cond delay="0"/>
                                  </p:stCondLst>
                                  <p:childTnLst>
                                    <p:set>
                                      <p:cBhvr>
                                        <p:cTn id="74" dur="1" fill="hold">
                                          <p:stCondLst>
                                            <p:cond delay="0"/>
                                          </p:stCondLst>
                                        </p:cTn>
                                        <p:tgtEl>
                                          <p:spTgt spid="78"/>
                                        </p:tgtEl>
                                        <p:attrNameLst>
                                          <p:attrName>style.visibility</p:attrName>
                                        </p:attrNameLst>
                                      </p:cBhvr>
                                      <p:to>
                                        <p:strVal val="visible"/>
                                      </p:to>
                                    </p:set>
                                    <p:animEffect transition="in" filter="strips(upLeft)">
                                      <p:cBhvr>
                                        <p:cTn id="75" dur="500"/>
                                        <p:tgtEl>
                                          <p:spTgt spid="78"/>
                                        </p:tgtEl>
                                      </p:cBhvr>
                                    </p:animEffect>
                                  </p:childTnLst>
                                </p:cTn>
                              </p:par>
                            </p:childTnLst>
                          </p:cTn>
                        </p:par>
                        <p:par>
                          <p:cTn id="76" fill="hold">
                            <p:stCondLst>
                              <p:cond delay="8500"/>
                            </p:stCondLst>
                            <p:childTnLst>
                              <p:par>
                                <p:cTn id="77" presetID="22" presetClass="entr" presetSubtype="2" fill="hold" nodeType="afterEffect">
                                  <p:stCondLst>
                                    <p:cond delay="0"/>
                                  </p:stCondLst>
                                  <p:childTnLst>
                                    <p:set>
                                      <p:cBhvr>
                                        <p:cTn id="78" dur="1" fill="hold">
                                          <p:stCondLst>
                                            <p:cond delay="0"/>
                                          </p:stCondLst>
                                        </p:cTn>
                                        <p:tgtEl>
                                          <p:spTgt spid="79"/>
                                        </p:tgtEl>
                                        <p:attrNameLst>
                                          <p:attrName>style.visibility</p:attrName>
                                        </p:attrNameLst>
                                      </p:cBhvr>
                                      <p:to>
                                        <p:strVal val="visible"/>
                                      </p:to>
                                    </p:set>
                                    <p:animEffect transition="in" filter="wipe(right)">
                                      <p:cBhvr>
                                        <p:cTn id="79" dur="500"/>
                                        <p:tgtEl>
                                          <p:spTgt spid="79"/>
                                        </p:tgtEl>
                                      </p:cBhvr>
                                    </p:animEffect>
                                  </p:childTnLst>
                                </p:cTn>
                              </p:par>
                            </p:childTnLst>
                          </p:cTn>
                        </p:par>
                        <p:par>
                          <p:cTn id="80" fill="hold">
                            <p:stCondLst>
                              <p:cond delay="9000"/>
                            </p:stCondLst>
                            <p:childTnLst>
                              <p:par>
                                <p:cTn id="81" presetID="6" presetClass="entr" presetSubtype="32" fill="hold" grpId="0" nodeType="afterEffect">
                                  <p:stCondLst>
                                    <p:cond delay="0"/>
                                  </p:stCondLst>
                                  <p:childTnLst>
                                    <p:set>
                                      <p:cBhvr>
                                        <p:cTn id="82" dur="1" fill="hold">
                                          <p:stCondLst>
                                            <p:cond delay="0"/>
                                          </p:stCondLst>
                                        </p:cTn>
                                        <p:tgtEl>
                                          <p:spTgt spid="82"/>
                                        </p:tgtEl>
                                        <p:attrNameLst>
                                          <p:attrName>style.visibility</p:attrName>
                                        </p:attrNameLst>
                                      </p:cBhvr>
                                      <p:to>
                                        <p:strVal val="visible"/>
                                      </p:to>
                                    </p:set>
                                    <p:animEffect transition="in" filter="circle(out)">
                                      <p:cBhvr>
                                        <p:cTn id="83" dur="500"/>
                                        <p:tgtEl>
                                          <p:spTgt spid="82"/>
                                        </p:tgtEl>
                                      </p:cBhvr>
                                    </p:animEffect>
                                  </p:childTnLst>
                                </p:cTn>
                              </p:par>
                            </p:childTnLst>
                          </p:cTn>
                        </p:par>
                        <p:par>
                          <p:cTn id="84" fill="hold">
                            <p:stCondLst>
                              <p:cond delay="9500"/>
                            </p:stCondLst>
                            <p:childTnLst>
                              <p:par>
                                <p:cTn id="85" presetID="22" presetClass="entr" presetSubtype="2" fill="hold" grpId="0" nodeType="afterEffect">
                                  <p:stCondLst>
                                    <p:cond delay="0"/>
                                  </p:stCondLst>
                                  <p:childTnLst>
                                    <p:set>
                                      <p:cBhvr>
                                        <p:cTn id="86" dur="1" fill="hold">
                                          <p:stCondLst>
                                            <p:cond delay="0"/>
                                          </p:stCondLst>
                                        </p:cTn>
                                        <p:tgtEl>
                                          <p:spTgt spid="83"/>
                                        </p:tgtEl>
                                        <p:attrNameLst>
                                          <p:attrName>style.visibility</p:attrName>
                                        </p:attrNameLst>
                                      </p:cBhvr>
                                      <p:to>
                                        <p:strVal val="visible"/>
                                      </p:to>
                                    </p:set>
                                    <p:animEffect transition="in" filter="wipe(right)">
                                      <p:cBhvr>
                                        <p:cTn id="87" dur="50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83" grpId="0"/>
      <p:bldP spid="88" grpId="0"/>
      <p:bldP spid="89" grpId="0"/>
      <p:bldP spid="95" grpId="0"/>
      <p:bldP spid="96" grpId="0"/>
      <p:bldP spid="100" grpId="0"/>
      <p:bldP spid="101"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 name="Title 76"/>
          <p:cNvSpPr>
            <a:spLocks noGrp="1"/>
          </p:cNvSpPr>
          <p:nvPr>
            <p:ph type="title"/>
          </p:nvPr>
        </p:nvSpPr>
        <p:spPr/>
        <p:txBody>
          <a:bodyPr/>
          <a:lstStyle/>
          <a:p>
            <a:r>
              <a:rPr lang="en-US" smtClean="0"/>
              <a:t>Pyramids Chart</a:t>
            </a:r>
            <a:endParaRPr lang="en-US" dirty="0"/>
          </a:p>
        </p:txBody>
      </p:sp>
      <p:sp>
        <p:nvSpPr>
          <p:cNvPr id="78" name="Text Placeholder 77"/>
          <p:cNvSpPr>
            <a:spLocks noGrp="1"/>
          </p:cNvSpPr>
          <p:nvPr>
            <p:ph type="body" sz="half" idx="2"/>
          </p:nvPr>
        </p:nvSpPr>
        <p:spPr/>
        <p:txBody>
          <a:bodyPr/>
          <a:lstStyle/>
          <a:p>
            <a:r>
              <a:rPr lang="en-US" smtClean="0"/>
              <a:t>Pyramids Chart</a:t>
            </a:r>
            <a:endParaRPr lang="en-US" dirty="0"/>
          </a:p>
        </p:txBody>
      </p:sp>
      <p:grpSp>
        <p:nvGrpSpPr>
          <p:cNvPr id="71" name="Group 70"/>
          <p:cNvGrpSpPr/>
          <p:nvPr/>
        </p:nvGrpSpPr>
        <p:grpSpPr>
          <a:xfrm>
            <a:off x="4028082" y="4138783"/>
            <a:ext cx="3420468" cy="1451527"/>
            <a:chOff x="3195638" y="2954338"/>
            <a:chExt cx="2749550" cy="1166813"/>
          </a:xfrm>
        </p:grpSpPr>
        <p:sp>
          <p:nvSpPr>
            <p:cNvPr id="72" name="Freeform 5"/>
            <p:cNvSpPr>
              <a:spLocks/>
            </p:cNvSpPr>
            <p:nvPr/>
          </p:nvSpPr>
          <p:spPr bwMode="auto">
            <a:xfrm>
              <a:off x="3527426" y="2954338"/>
              <a:ext cx="2119313" cy="547688"/>
            </a:xfrm>
            <a:custGeom>
              <a:avLst/>
              <a:gdLst/>
              <a:ahLst/>
              <a:cxnLst>
                <a:cxn ang="0">
                  <a:pos x="699" y="0"/>
                </a:cxn>
                <a:cxn ang="0">
                  <a:pos x="1335" y="157"/>
                </a:cxn>
                <a:cxn ang="0">
                  <a:pos x="699" y="345"/>
                </a:cxn>
                <a:cxn ang="0">
                  <a:pos x="0" y="134"/>
                </a:cxn>
                <a:cxn ang="0">
                  <a:pos x="699" y="0"/>
                </a:cxn>
              </a:cxnLst>
              <a:rect l="0" t="0" r="r" b="b"/>
              <a:pathLst>
                <a:path w="1335" h="345">
                  <a:moveTo>
                    <a:pt x="699" y="0"/>
                  </a:moveTo>
                  <a:lnTo>
                    <a:pt x="1335" y="157"/>
                  </a:lnTo>
                  <a:lnTo>
                    <a:pt x="699" y="345"/>
                  </a:lnTo>
                  <a:lnTo>
                    <a:pt x="0" y="134"/>
                  </a:lnTo>
                  <a:lnTo>
                    <a:pt x="699"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7"/>
            <p:cNvSpPr>
              <a:spLocks/>
            </p:cNvSpPr>
            <p:nvPr/>
          </p:nvSpPr>
          <p:spPr bwMode="auto">
            <a:xfrm>
              <a:off x="3195638" y="3167063"/>
              <a:ext cx="1441450" cy="954088"/>
            </a:xfrm>
            <a:custGeom>
              <a:avLst/>
              <a:gdLst/>
              <a:ahLst/>
              <a:cxnLst>
                <a:cxn ang="0">
                  <a:pos x="908" y="211"/>
                </a:cxn>
                <a:cxn ang="0">
                  <a:pos x="908" y="601"/>
                </a:cxn>
                <a:cxn ang="0">
                  <a:pos x="0" y="294"/>
                </a:cxn>
                <a:cxn ang="0">
                  <a:pos x="209" y="0"/>
                </a:cxn>
                <a:cxn ang="0">
                  <a:pos x="908" y="211"/>
                </a:cxn>
              </a:cxnLst>
              <a:rect l="0" t="0" r="r" b="b"/>
              <a:pathLst>
                <a:path w="908" h="601">
                  <a:moveTo>
                    <a:pt x="908" y="211"/>
                  </a:moveTo>
                  <a:lnTo>
                    <a:pt x="908" y="601"/>
                  </a:lnTo>
                  <a:lnTo>
                    <a:pt x="0" y="294"/>
                  </a:lnTo>
                  <a:lnTo>
                    <a:pt x="209" y="0"/>
                  </a:lnTo>
                  <a:lnTo>
                    <a:pt x="908" y="211"/>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18"/>
            <p:cNvSpPr>
              <a:spLocks/>
            </p:cNvSpPr>
            <p:nvPr/>
          </p:nvSpPr>
          <p:spPr bwMode="auto">
            <a:xfrm>
              <a:off x="4637088" y="3203575"/>
              <a:ext cx="1308100" cy="917575"/>
            </a:xfrm>
            <a:custGeom>
              <a:avLst/>
              <a:gdLst/>
              <a:ahLst/>
              <a:cxnLst>
                <a:cxn ang="0">
                  <a:pos x="0" y="188"/>
                </a:cxn>
                <a:cxn ang="0">
                  <a:pos x="636" y="0"/>
                </a:cxn>
                <a:cxn ang="0">
                  <a:pos x="824" y="298"/>
                </a:cxn>
                <a:cxn ang="0">
                  <a:pos x="0" y="578"/>
                </a:cxn>
                <a:cxn ang="0">
                  <a:pos x="0" y="188"/>
                </a:cxn>
              </a:cxnLst>
              <a:rect l="0" t="0" r="r" b="b"/>
              <a:pathLst>
                <a:path w="824" h="578">
                  <a:moveTo>
                    <a:pt x="0" y="188"/>
                  </a:moveTo>
                  <a:lnTo>
                    <a:pt x="636" y="0"/>
                  </a:lnTo>
                  <a:lnTo>
                    <a:pt x="824" y="298"/>
                  </a:lnTo>
                  <a:lnTo>
                    <a:pt x="0" y="578"/>
                  </a:lnTo>
                  <a:lnTo>
                    <a:pt x="0" y="188"/>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4523774" y="3629268"/>
            <a:ext cx="2480432" cy="1054579"/>
            <a:chOff x="3594101" y="2544763"/>
            <a:chExt cx="1993900" cy="847725"/>
          </a:xfrm>
        </p:grpSpPr>
        <p:sp>
          <p:nvSpPr>
            <p:cNvPr id="80" name="Freeform 6"/>
            <p:cNvSpPr>
              <a:spLocks/>
            </p:cNvSpPr>
            <p:nvPr/>
          </p:nvSpPr>
          <p:spPr bwMode="auto">
            <a:xfrm>
              <a:off x="3857626" y="2544763"/>
              <a:ext cx="1508125" cy="409575"/>
            </a:xfrm>
            <a:custGeom>
              <a:avLst/>
              <a:gdLst/>
              <a:ahLst/>
              <a:cxnLst>
                <a:cxn ang="0">
                  <a:pos x="491" y="0"/>
                </a:cxn>
                <a:cxn ang="0">
                  <a:pos x="491" y="0"/>
                </a:cxn>
                <a:cxn ang="0">
                  <a:pos x="946" y="133"/>
                </a:cxn>
                <a:cxn ang="0">
                  <a:pos x="950" y="137"/>
                </a:cxn>
                <a:cxn ang="0">
                  <a:pos x="491" y="258"/>
                </a:cxn>
                <a:cxn ang="0">
                  <a:pos x="0" y="102"/>
                </a:cxn>
                <a:cxn ang="0">
                  <a:pos x="491" y="0"/>
                </a:cxn>
                <a:cxn ang="0">
                  <a:pos x="491" y="0"/>
                </a:cxn>
              </a:cxnLst>
              <a:rect l="0" t="0" r="r" b="b"/>
              <a:pathLst>
                <a:path w="950" h="258">
                  <a:moveTo>
                    <a:pt x="491" y="0"/>
                  </a:moveTo>
                  <a:lnTo>
                    <a:pt x="491" y="0"/>
                  </a:lnTo>
                  <a:lnTo>
                    <a:pt x="946" y="133"/>
                  </a:lnTo>
                  <a:lnTo>
                    <a:pt x="950" y="137"/>
                  </a:lnTo>
                  <a:lnTo>
                    <a:pt x="491" y="258"/>
                  </a:lnTo>
                  <a:lnTo>
                    <a:pt x="0" y="102"/>
                  </a:lnTo>
                  <a:lnTo>
                    <a:pt x="491" y="0"/>
                  </a:lnTo>
                  <a:lnTo>
                    <a:pt x="491" y="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80"/>
            <p:cNvSpPr>
              <a:spLocks/>
            </p:cNvSpPr>
            <p:nvPr/>
          </p:nvSpPr>
          <p:spPr bwMode="auto">
            <a:xfrm>
              <a:off x="4637088" y="2762250"/>
              <a:ext cx="950913" cy="630238"/>
            </a:xfrm>
            <a:custGeom>
              <a:avLst/>
              <a:gdLst/>
              <a:ahLst/>
              <a:cxnLst>
                <a:cxn ang="0">
                  <a:pos x="0" y="121"/>
                </a:cxn>
                <a:cxn ang="0">
                  <a:pos x="459" y="0"/>
                </a:cxn>
                <a:cxn ang="0">
                  <a:pos x="599" y="220"/>
                </a:cxn>
                <a:cxn ang="0">
                  <a:pos x="0" y="397"/>
                </a:cxn>
                <a:cxn ang="0">
                  <a:pos x="0" y="121"/>
                </a:cxn>
              </a:cxnLst>
              <a:rect l="0" t="0" r="r" b="b"/>
              <a:pathLst>
                <a:path w="599" h="397">
                  <a:moveTo>
                    <a:pt x="0" y="121"/>
                  </a:moveTo>
                  <a:lnTo>
                    <a:pt x="459" y="0"/>
                  </a:lnTo>
                  <a:lnTo>
                    <a:pt x="599" y="220"/>
                  </a:lnTo>
                  <a:lnTo>
                    <a:pt x="0" y="397"/>
                  </a:lnTo>
                  <a:lnTo>
                    <a:pt x="0" y="12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81"/>
            <p:cNvSpPr>
              <a:spLocks/>
            </p:cNvSpPr>
            <p:nvPr/>
          </p:nvSpPr>
          <p:spPr bwMode="auto">
            <a:xfrm>
              <a:off x="3594101" y="2706688"/>
              <a:ext cx="1042988" cy="685800"/>
            </a:xfrm>
            <a:custGeom>
              <a:avLst/>
              <a:gdLst/>
              <a:ahLst/>
              <a:cxnLst>
                <a:cxn ang="0">
                  <a:pos x="657" y="432"/>
                </a:cxn>
                <a:cxn ang="0">
                  <a:pos x="0" y="230"/>
                </a:cxn>
                <a:cxn ang="0">
                  <a:pos x="166" y="0"/>
                </a:cxn>
                <a:cxn ang="0">
                  <a:pos x="657" y="156"/>
                </a:cxn>
                <a:cxn ang="0">
                  <a:pos x="657" y="432"/>
                </a:cxn>
              </a:cxnLst>
              <a:rect l="0" t="0" r="r" b="b"/>
              <a:pathLst>
                <a:path w="657" h="432">
                  <a:moveTo>
                    <a:pt x="657" y="432"/>
                  </a:moveTo>
                  <a:lnTo>
                    <a:pt x="0" y="230"/>
                  </a:lnTo>
                  <a:lnTo>
                    <a:pt x="166" y="0"/>
                  </a:lnTo>
                  <a:lnTo>
                    <a:pt x="657" y="156"/>
                  </a:lnTo>
                  <a:lnTo>
                    <a:pt x="657" y="432"/>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3" name="Group 82"/>
          <p:cNvGrpSpPr/>
          <p:nvPr/>
        </p:nvGrpSpPr>
        <p:grpSpPr>
          <a:xfrm>
            <a:off x="4922697" y="3153322"/>
            <a:ext cx="1737882" cy="851168"/>
            <a:chOff x="3914776" y="2162175"/>
            <a:chExt cx="1397000" cy="684213"/>
          </a:xfrm>
        </p:grpSpPr>
        <p:sp>
          <p:nvSpPr>
            <p:cNvPr id="84" name="Freeform 7"/>
            <p:cNvSpPr>
              <a:spLocks/>
            </p:cNvSpPr>
            <p:nvPr/>
          </p:nvSpPr>
          <p:spPr bwMode="auto">
            <a:xfrm>
              <a:off x="4090988" y="2162175"/>
              <a:ext cx="1062038" cy="382588"/>
            </a:xfrm>
            <a:custGeom>
              <a:avLst/>
              <a:gdLst/>
              <a:ahLst/>
              <a:cxnLst>
                <a:cxn ang="0">
                  <a:pos x="344" y="241"/>
                </a:cxn>
                <a:cxn ang="0">
                  <a:pos x="344" y="241"/>
                </a:cxn>
                <a:cxn ang="0">
                  <a:pos x="0" y="136"/>
                </a:cxn>
                <a:cxn ang="0">
                  <a:pos x="344" y="0"/>
                </a:cxn>
                <a:cxn ang="0">
                  <a:pos x="669" y="167"/>
                </a:cxn>
                <a:cxn ang="0">
                  <a:pos x="344" y="241"/>
                </a:cxn>
              </a:cxnLst>
              <a:rect l="0" t="0" r="r" b="b"/>
              <a:pathLst>
                <a:path w="669" h="241">
                  <a:moveTo>
                    <a:pt x="344" y="241"/>
                  </a:moveTo>
                  <a:lnTo>
                    <a:pt x="344" y="241"/>
                  </a:lnTo>
                  <a:lnTo>
                    <a:pt x="0" y="136"/>
                  </a:lnTo>
                  <a:lnTo>
                    <a:pt x="344" y="0"/>
                  </a:lnTo>
                  <a:lnTo>
                    <a:pt x="669" y="167"/>
                  </a:lnTo>
                  <a:lnTo>
                    <a:pt x="344" y="241"/>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1"/>
            <p:cNvSpPr>
              <a:spLocks/>
            </p:cNvSpPr>
            <p:nvPr/>
          </p:nvSpPr>
          <p:spPr bwMode="auto">
            <a:xfrm>
              <a:off x="4637088" y="2427288"/>
              <a:ext cx="674688" cy="419100"/>
            </a:xfrm>
            <a:custGeom>
              <a:avLst/>
              <a:gdLst/>
              <a:ahLst/>
              <a:cxnLst>
                <a:cxn ang="0">
                  <a:pos x="0" y="74"/>
                </a:cxn>
                <a:cxn ang="0">
                  <a:pos x="325" y="0"/>
                </a:cxn>
                <a:cxn ang="0">
                  <a:pos x="425" y="157"/>
                </a:cxn>
                <a:cxn ang="0">
                  <a:pos x="0" y="264"/>
                </a:cxn>
                <a:cxn ang="0">
                  <a:pos x="0" y="74"/>
                </a:cxn>
              </a:cxnLst>
              <a:rect l="0" t="0" r="r" b="b"/>
              <a:pathLst>
                <a:path w="425" h="264">
                  <a:moveTo>
                    <a:pt x="0" y="74"/>
                  </a:moveTo>
                  <a:lnTo>
                    <a:pt x="325" y="0"/>
                  </a:lnTo>
                  <a:lnTo>
                    <a:pt x="425" y="157"/>
                  </a:lnTo>
                  <a:lnTo>
                    <a:pt x="0" y="264"/>
                  </a:lnTo>
                  <a:lnTo>
                    <a:pt x="0" y="7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Freeform 12"/>
            <p:cNvSpPr>
              <a:spLocks/>
            </p:cNvSpPr>
            <p:nvPr/>
          </p:nvSpPr>
          <p:spPr bwMode="auto">
            <a:xfrm>
              <a:off x="3914776" y="2378075"/>
              <a:ext cx="722313" cy="468313"/>
            </a:xfrm>
            <a:custGeom>
              <a:avLst/>
              <a:gdLst/>
              <a:ahLst/>
              <a:cxnLst>
                <a:cxn ang="0">
                  <a:pos x="455" y="295"/>
                </a:cxn>
                <a:cxn ang="0">
                  <a:pos x="0" y="155"/>
                </a:cxn>
                <a:cxn ang="0">
                  <a:pos x="111" y="0"/>
                </a:cxn>
                <a:cxn ang="0">
                  <a:pos x="455" y="105"/>
                </a:cxn>
                <a:cxn ang="0">
                  <a:pos x="455" y="295"/>
                </a:cxn>
              </a:cxnLst>
              <a:rect l="0" t="0" r="r" b="b"/>
              <a:pathLst>
                <a:path w="455" h="295">
                  <a:moveTo>
                    <a:pt x="455" y="295"/>
                  </a:moveTo>
                  <a:lnTo>
                    <a:pt x="0" y="155"/>
                  </a:lnTo>
                  <a:lnTo>
                    <a:pt x="111" y="0"/>
                  </a:lnTo>
                  <a:lnTo>
                    <a:pt x="455" y="105"/>
                  </a:lnTo>
                  <a:lnTo>
                    <a:pt x="455" y="295"/>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5207082" y="2940036"/>
            <a:ext cx="1194793" cy="580612"/>
            <a:chOff x="4143376" y="1990725"/>
            <a:chExt cx="960437" cy="466726"/>
          </a:xfrm>
        </p:grpSpPr>
        <p:sp>
          <p:nvSpPr>
            <p:cNvPr id="88" name="Freeform 8"/>
            <p:cNvSpPr>
              <a:spLocks/>
            </p:cNvSpPr>
            <p:nvPr/>
          </p:nvSpPr>
          <p:spPr bwMode="auto">
            <a:xfrm>
              <a:off x="4325938" y="1990725"/>
              <a:ext cx="628650" cy="161925"/>
            </a:xfrm>
            <a:custGeom>
              <a:avLst/>
              <a:gdLst/>
              <a:ahLst/>
              <a:cxnLst>
                <a:cxn ang="0">
                  <a:pos x="196" y="102"/>
                </a:cxn>
                <a:cxn ang="0">
                  <a:pos x="0" y="38"/>
                </a:cxn>
                <a:cxn ang="0">
                  <a:pos x="196" y="0"/>
                </a:cxn>
                <a:cxn ang="0">
                  <a:pos x="392" y="71"/>
                </a:cxn>
                <a:cxn ang="0">
                  <a:pos x="396" y="77"/>
                </a:cxn>
                <a:cxn ang="0">
                  <a:pos x="196" y="102"/>
                </a:cxn>
              </a:cxnLst>
              <a:rect l="0" t="0" r="r" b="b"/>
              <a:pathLst>
                <a:path w="396" h="102">
                  <a:moveTo>
                    <a:pt x="196" y="102"/>
                  </a:moveTo>
                  <a:lnTo>
                    <a:pt x="0" y="38"/>
                  </a:lnTo>
                  <a:lnTo>
                    <a:pt x="196" y="0"/>
                  </a:lnTo>
                  <a:lnTo>
                    <a:pt x="392" y="71"/>
                  </a:lnTo>
                  <a:lnTo>
                    <a:pt x="396" y="77"/>
                  </a:lnTo>
                  <a:lnTo>
                    <a:pt x="196" y="102"/>
                  </a:lnTo>
                  <a:close/>
                </a:path>
              </a:pathLst>
            </a:custGeom>
            <a:solidFill>
              <a:schemeClr val="accent4">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13"/>
            <p:cNvSpPr>
              <a:spLocks/>
            </p:cNvSpPr>
            <p:nvPr/>
          </p:nvSpPr>
          <p:spPr bwMode="auto">
            <a:xfrm>
              <a:off x="4637088" y="2112963"/>
              <a:ext cx="466725" cy="344488"/>
            </a:xfrm>
            <a:custGeom>
              <a:avLst/>
              <a:gdLst/>
              <a:ahLst/>
              <a:cxnLst>
                <a:cxn ang="0">
                  <a:pos x="0" y="217"/>
                </a:cxn>
                <a:cxn ang="0">
                  <a:pos x="0" y="25"/>
                </a:cxn>
                <a:cxn ang="0">
                  <a:pos x="200" y="0"/>
                </a:cxn>
                <a:cxn ang="0">
                  <a:pos x="294" y="148"/>
                </a:cxn>
                <a:cxn ang="0">
                  <a:pos x="0" y="217"/>
                </a:cxn>
              </a:cxnLst>
              <a:rect l="0" t="0" r="r" b="b"/>
              <a:pathLst>
                <a:path w="294" h="217">
                  <a:moveTo>
                    <a:pt x="0" y="217"/>
                  </a:moveTo>
                  <a:lnTo>
                    <a:pt x="0" y="25"/>
                  </a:lnTo>
                  <a:lnTo>
                    <a:pt x="200" y="0"/>
                  </a:lnTo>
                  <a:lnTo>
                    <a:pt x="294" y="148"/>
                  </a:lnTo>
                  <a:lnTo>
                    <a:pt x="0" y="21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14"/>
            <p:cNvSpPr>
              <a:spLocks/>
            </p:cNvSpPr>
            <p:nvPr/>
          </p:nvSpPr>
          <p:spPr bwMode="auto">
            <a:xfrm>
              <a:off x="4143376" y="2051050"/>
              <a:ext cx="493713" cy="406400"/>
            </a:xfrm>
            <a:custGeom>
              <a:avLst/>
              <a:gdLst/>
              <a:ahLst/>
              <a:cxnLst>
                <a:cxn ang="0">
                  <a:pos x="311" y="64"/>
                </a:cxn>
                <a:cxn ang="0">
                  <a:pos x="311" y="256"/>
                </a:cxn>
                <a:cxn ang="0">
                  <a:pos x="0" y="162"/>
                </a:cxn>
                <a:cxn ang="0">
                  <a:pos x="115" y="0"/>
                </a:cxn>
                <a:cxn ang="0">
                  <a:pos x="311" y="64"/>
                </a:cxn>
              </a:cxnLst>
              <a:rect l="0" t="0" r="r" b="b"/>
              <a:pathLst>
                <a:path w="311" h="256">
                  <a:moveTo>
                    <a:pt x="311" y="64"/>
                  </a:moveTo>
                  <a:lnTo>
                    <a:pt x="311" y="256"/>
                  </a:lnTo>
                  <a:lnTo>
                    <a:pt x="0" y="162"/>
                  </a:lnTo>
                  <a:lnTo>
                    <a:pt x="115" y="0"/>
                  </a:lnTo>
                  <a:lnTo>
                    <a:pt x="311" y="64"/>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1" name="Group 90"/>
          <p:cNvGrpSpPr/>
          <p:nvPr/>
        </p:nvGrpSpPr>
        <p:grpSpPr>
          <a:xfrm>
            <a:off x="5491459" y="2473970"/>
            <a:ext cx="667504" cy="576661"/>
            <a:chOff x="4371976" y="1616075"/>
            <a:chExt cx="536575" cy="463550"/>
          </a:xfrm>
        </p:grpSpPr>
        <p:sp>
          <p:nvSpPr>
            <p:cNvPr id="92" name="Freeform 15"/>
            <p:cNvSpPr>
              <a:spLocks/>
            </p:cNvSpPr>
            <p:nvPr/>
          </p:nvSpPr>
          <p:spPr bwMode="auto">
            <a:xfrm>
              <a:off x="4637088" y="1616075"/>
              <a:ext cx="271463" cy="463550"/>
            </a:xfrm>
            <a:custGeom>
              <a:avLst/>
              <a:gdLst/>
              <a:ahLst/>
              <a:cxnLst>
                <a:cxn ang="0">
                  <a:pos x="0" y="292"/>
                </a:cxn>
                <a:cxn ang="0">
                  <a:pos x="0" y="0"/>
                </a:cxn>
                <a:cxn ang="0">
                  <a:pos x="171" y="267"/>
                </a:cxn>
                <a:cxn ang="0">
                  <a:pos x="0" y="292"/>
                </a:cxn>
              </a:cxnLst>
              <a:rect l="0" t="0" r="r" b="b"/>
              <a:pathLst>
                <a:path w="171" h="292">
                  <a:moveTo>
                    <a:pt x="0" y="292"/>
                  </a:moveTo>
                  <a:lnTo>
                    <a:pt x="0" y="0"/>
                  </a:lnTo>
                  <a:lnTo>
                    <a:pt x="171" y="267"/>
                  </a:lnTo>
                  <a:lnTo>
                    <a:pt x="0" y="292"/>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6"/>
            <p:cNvSpPr>
              <a:spLocks/>
            </p:cNvSpPr>
            <p:nvPr/>
          </p:nvSpPr>
          <p:spPr bwMode="auto">
            <a:xfrm>
              <a:off x="4371976" y="1616075"/>
              <a:ext cx="265113" cy="463550"/>
            </a:xfrm>
            <a:custGeom>
              <a:avLst/>
              <a:gdLst/>
              <a:ahLst/>
              <a:cxnLst>
                <a:cxn ang="0">
                  <a:pos x="167" y="292"/>
                </a:cxn>
                <a:cxn ang="0">
                  <a:pos x="0" y="232"/>
                </a:cxn>
                <a:cxn ang="0">
                  <a:pos x="167" y="0"/>
                </a:cxn>
                <a:cxn ang="0">
                  <a:pos x="167" y="292"/>
                </a:cxn>
              </a:cxnLst>
              <a:rect l="0" t="0" r="r" b="b"/>
              <a:pathLst>
                <a:path w="167" h="292">
                  <a:moveTo>
                    <a:pt x="167" y="292"/>
                  </a:moveTo>
                  <a:lnTo>
                    <a:pt x="0" y="232"/>
                  </a:lnTo>
                  <a:lnTo>
                    <a:pt x="167" y="0"/>
                  </a:lnTo>
                  <a:lnTo>
                    <a:pt x="167" y="292"/>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94" name="Straight Arrow Connector 93"/>
          <p:cNvCxnSpPr/>
          <p:nvPr/>
        </p:nvCxnSpPr>
        <p:spPr>
          <a:xfrm flipH="1">
            <a:off x="2038350" y="2977283"/>
            <a:ext cx="3568700" cy="0"/>
          </a:xfrm>
          <a:prstGeom prst="straightConnector1">
            <a:avLst/>
          </a:prstGeom>
          <a:ln>
            <a:solidFill>
              <a:schemeClr val="accent5"/>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5" name="Straight Arrow Connector 94"/>
          <p:cNvCxnSpPr/>
          <p:nvPr/>
        </p:nvCxnSpPr>
        <p:spPr>
          <a:xfrm flipH="1">
            <a:off x="2038354" y="3360349"/>
            <a:ext cx="3222625" cy="0"/>
          </a:xfrm>
          <a:prstGeom prst="straightConnector1">
            <a:avLst/>
          </a:prstGeom>
          <a:ln>
            <a:solidFill>
              <a:schemeClr val="accent4"/>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p:nvPr/>
        </p:nvCxnSpPr>
        <p:spPr>
          <a:xfrm flipH="1">
            <a:off x="2038350" y="3777141"/>
            <a:ext cx="3035300" cy="0"/>
          </a:xfrm>
          <a:prstGeom prst="straightConnector1">
            <a:avLst/>
          </a:prstGeom>
          <a:ln>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7" name="Straight Arrow Connector 96"/>
          <p:cNvCxnSpPr/>
          <p:nvPr/>
        </p:nvCxnSpPr>
        <p:spPr>
          <a:xfrm flipH="1">
            <a:off x="2038350" y="4347298"/>
            <a:ext cx="2663824" cy="0"/>
          </a:xfrm>
          <a:prstGeom prst="straightConnector1">
            <a:avLst/>
          </a:prstGeom>
          <a:ln>
            <a:solidFill>
              <a:schemeClr val="accent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98" name="Straight Arrow Connector 97"/>
          <p:cNvCxnSpPr/>
          <p:nvPr/>
        </p:nvCxnSpPr>
        <p:spPr>
          <a:xfrm flipH="1">
            <a:off x="2038351" y="4986386"/>
            <a:ext cx="1985963" cy="0"/>
          </a:xfrm>
          <a:prstGeom prst="straightConnector1">
            <a:avLst/>
          </a:prstGeom>
          <a:ln>
            <a:solidFill>
              <a:schemeClr val="accent1"/>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99" name="Freeform 157"/>
          <p:cNvSpPr>
            <a:spLocks noChangeAspect="1" noEditPoints="1"/>
          </p:cNvSpPr>
          <p:nvPr/>
        </p:nvSpPr>
        <p:spPr bwMode="auto">
          <a:xfrm>
            <a:off x="1731646" y="2745725"/>
            <a:ext cx="214953" cy="238047"/>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55"/>
          <p:cNvSpPr>
            <a:spLocks noEditPoints="1"/>
          </p:cNvSpPr>
          <p:nvPr/>
        </p:nvSpPr>
        <p:spPr bwMode="auto">
          <a:xfrm>
            <a:off x="1686723" y="3142690"/>
            <a:ext cx="304801" cy="227528"/>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70"/>
          <p:cNvSpPr>
            <a:spLocks noEditPoints="1"/>
          </p:cNvSpPr>
          <p:nvPr/>
        </p:nvSpPr>
        <p:spPr bwMode="auto">
          <a:xfrm>
            <a:off x="1704191" y="3524286"/>
            <a:ext cx="269856" cy="252857"/>
          </a:xfrm>
          <a:custGeom>
            <a:avLst/>
            <a:gdLst/>
            <a:ahLst/>
            <a:cxnLst>
              <a:cxn ang="0">
                <a:pos x="59" y="51"/>
              </a:cxn>
              <a:cxn ang="0">
                <a:pos x="56" y="55"/>
              </a:cxn>
              <a:cxn ang="0">
                <a:pos x="3" y="55"/>
              </a:cxn>
              <a:cxn ang="0">
                <a:pos x="0" y="51"/>
              </a:cxn>
              <a:cxn ang="0">
                <a:pos x="0" y="40"/>
              </a:cxn>
              <a:cxn ang="0">
                <a:pos x="3" y="37"/>
              </a:cxn>
              <a:cxn ang="0">
                <a:pos x="20" y="37"/>
              </a:cxn>
              <a:cxn ang="0">
                <a:pos x="25" y="41"/>
              </a:cxn>
              <a:cxn ang="0">
                <a:pos x="29" y="43"/>
              </a:cxn>
              <a:cxn ang="0">
                <a:pos x="34" y="41"/>
              </a:cxn>
              <a:cxn ang="0">
                <a:pos x="39" y="37"/>
              </a:cxn>
              <a:cxn ang="0">
                <a:pos x="56" y="37"/>
              </a:cxn>
              <a:cxn ang="0">
                <a:pos x="59" y="40"/>
              </a:cxn>
              <a:cxn ang="0">
                <a:pos x="59" y="51"/>
              </a:cxn>
              <a:cxn ang="0">
                <a:pos x="47" y="22"/>
              </a:cxn>
              <a:cxn ang="0">
                <a:pos x="31" y="38"/>
              </a:cxn>
              <a:cxn ang="0">
                <a:pos x="29" y="39"/>
              </a:cxn>
              <a:cxn ang="0">
                <a:pos x="28" y="38"/>
              </a:cxn>
              <a:cxn ang="0">
                <a:pos x="12" y="22"/>
              </a:cxn>
              <a:cxn ang="0">
                <a:pos x="11" y="20"/>
              </a:cxn>
              <a:cxn ang="0">
                <a:pos x="13" y="18"/>
              </a:cxn>
              <a:cxn ang="0">
                <a:pos x="23" y="18"/>
              </a:cxn>
              <a:cxn ang="0">
                <a:pos x="23" y="2"/>
              </a:cxn>
              <a:cxn ang="0">
                <a:pos x="25" y="0"/>
              </a:cxn>
              <a:cxn ang="0">
                <a:pos x="34" y="0"/>
              </a:cxn>
              <a:cxn ang="0">
                <a:pos x="36" y="2"/>
              </a:cxn>
              <a:cxn ang="0">
                <a:pos x="36" y="18"/>
              </a:cxn>
              <a:cxn ang="0">
                <a:pos x="45" y="18"/>
              </a:cxn>
              <a:cxn ang="0">
                <a:pos x="48" y="20"/>
              </a:cxn>
              <a:cxn ang="0">
                <a:pos x="47" y="22"/>
              </a:cxn>
              <a:cxn ang="0">
                <a:pos x="43" y="46"/>
              </a:cxn>
              <a:cxn ang="0">
                <a:pos x="41" y="48"/>
              </a:cxn>
              <a:cxn ang="0">
                <a:pos x="43" y="50"/>
              </a:cxn>
              <a:cxn ang="0">
                <a:pos x="45" y="48"/>
              </a:cxn>
              <a:cxn ang="0">
                <a:pos x="43" y="46"/>
              </a:cxn>
              <a:cxn ang="0">
                <a:pos x="52" y="46"/>
              </a:cxn>
              <a:cxn ang="0">
                <a:pos x="50" y="48"/>
              </a:cxn>
              <a:cxn ang="0">
                <a:pos x="52" y="50"/>
              </a:cxn>
              <a:cxn ang="0">
                <a:pos x="55" y="48"/>
              </a:cxn>
              <a:cxn ang="0">
                <a:pos x="52" y="46"/>
              </a:cxn>
            </a:cxnLst>
            <a:rect l="0" t="0" r="r" b="b"/>
            <a:pathLst>
              <a:path w="59" h="55">
                <a:moveTo>
                  <a:pt x="59" y="51"/>
                </a:moveTo>
                <a:cubicBezTo>
                  <a:pt x="59" y="53"/>
                  <a:pt x="58" y="55"/>
                  <a:pt x="56" y="55"/>
                </a:cubicBezTo>
                <a:cubicBezTo>
                  <a:pt x="3" y="55"/>
                  <a:pt x="3" y="55"/>
                  <a:pt x="3" y="55"/>
                </a:cubicBezTo>
                <a:cubicBezTo>
                  <a:pt x="1" y="55"/>
                  <a:pt x="0" y="53"/>
                  <a:pt x="0" y="51"/>
                </a:cubicBezTo>
                <a:cubicBezTo>
                  <a:pt x="0" y="40"/>
                  <a:pt x="0" y="40"/>
                  <a:pt x="0" y="40"/>
                </a:cubicBezTo>
                <a:cubicBezTo>
                  <a:pt x="0" y="38"/>
                  <a:pt x="1" y="37"/>
                  <a:pt x="3" y="37"/>
                </a:cubicBezTo>
                <a:cubicBezTo>
                  <a:pt x="20" y="37"/>
                  <a:pt x="20" y="37"/>
                  <a:pt x="20" y="37"/>
                </a:cubicBezTo>
                <a:cubicBezTo>
                  <a:pt x="25" y="41"/>
                  <a:pt x="25" y="41"/>
                  <a:pt x="25" y="41"/>
                </a:cubicBezTo>
                <a:cubicBezTo>
                  <a:pt x="26" y="43"/>
                  <a:pt x="28" y="43"/>
                  <a:pt x="29" y="43"/>
                </a:cubicBezTo>
                <a:cubicBezTo>
                  <a:pt x="31" y="43"/>
                  <a:pt x="33" y="43"/>
                  <a:pt x="34" y="41"/>
                </a:cubicBezTo>
                <a:cubicBezTo>
                  <a:pt x="39" y="37"/>
                  <a:pt x="39" y="37"/>
                  <a:pt x="39" y="37"/>
                </a:cubicBezTo>
                <a:cubicBezTo>
                  <a:pt x="56" y="37"/>
                  <a:pt x="56" y="37"/>
                  <a:pt x="56" y="37"/>
                </a:cubicBezTo>
                <a:cubicBezTo>
                  <a:pt x="58" y="37"/>
                  <a:pt x="59" y="38"/>
                  <a:pt x="59" y="40"/>
                </a:cubicBezTo>
                <a:lnTo>
                  <a:pt x="59" y="51"/>
                </a:lnTo>
                <a:close/>
                <a:moveTo>
                  <a:pt x="47" y="22"/>
                </a:moveTo>
                <a:cubicBezTo>
                  <a:pt x="31" y="38"/>
                  <a:pt x="31" y="38"/>
                  <a:pt x="31" y="38"/>
                </a:cubicBezTo>
                <a:cubicBezTo>
                  <a:pt x="31" y="39"/>
                  <a:pt x="30" y="39"/>
                  <a:pt x="29" y="39"/>
                </a:cubicBezTo>
                <a:cubicBezTo>
                  <a:pt x="29" y="39"/>
                  <a:pt x="28" y="39"/>
                  <a:pt x="28" y="38"/>
                </a:cubicBezTo>
                <a:cubicBezTo>
                  <a:pt x="12" y="22"/>
                  <a:pt x="12" y="22"/>
                  <a:pt x="12" y="22"/>
                </a:cubicBezTo>
                <a:cubicBezTo>
                  <a:pt x="11" y="21"/>
                  <a:pt x="11" y="20"/>
                  <a:pt x="11" y="20"/>
                </a:cubicBezTo>
                <a:cubicBezTo>
                  <a:pt x="12" y="19"/>
                  <a:pt x="13" y="18"/>
                  <a:pt x="13" y="18"/>
                </a:cubicBezTo>
                <a:cubicBezTo>
                  <a:pt x="23" y="18"/>
                  <a:pt x="23" y="18"/>
                  <a:pt x="23" y="18"/>
                </a:cubicBezTo>
                <a:cubicBezTo>
                  <a:pt x="23" y="2"/>
                  <a:pt x="23" y="2"/>
                  <a:pt x="23" y="2"/>
                </a:cubicBezTo>
                <a:cubicBezTo>
                  <a:pt x="23" y="1"/>
                  <a:pt x="24" y="0"/>
                  <a:pt x="25" y="0"/>
                </a:cubicBezTo>
                <a:cubicBezTo>
                  <a:pt x="34" y="0"/>
                  <a:pt x="34" y="0"/>
                  <a:pt x="34" y="0"/>
                </a:cubicBezTo>
                <a:cubicBezTo>
                  <a:pt x="35" y="0"/>
                  <a:pt x="36" y="1"/>
                  <a:pt x="36" y="2"/>
                </a:cubicBezTo>
                <a:cubicBezTo>
                  <a:pt x="36" y="18"/>
                  <a:pt x="36" y="18"/>
                  <a:pt x="36" y="18"/>
                </a:cubicBezTo>
                <a:cubicBezTo>
                  <a:pt x="45" y="18"/>
                  <a:pt x="45" y="18"/>
                  <a:pt x="45" y="18"/>
                </a:cubicBezTo>
                <a:cubicBezTo>
                  <a:pt x="46" y="18"/>
                  <a:pt x="47" y="19"/>
                  <a:pt x="48" y="20"/>
                </a:cubicBezTo>
                <a:cubicBezTo>
                  <a:pt x="48" y="20"/>
                  <a:pt x="48" y="21"/>
                  <a:pt x="47" y="22"/>
                </a:cubicBezTo>
                <a:close/>
                <a:moveTo>
                  <a:pt x="43" y="46"/>
                </a:moveTo>
                <a:cubicBezTo>
                  <a:pt x="42" y="46"/>
                  <a:pt x="41" y="47"/>
                  <a:pt x="41" y="48"/>
                </a:cubicBezTo>
                <a:cubicBezTo>
                  <a:pt x="41" y="49"/>
                  <a:pt x="42" y="50"/>
                  <a:pt x="43" y="50"/>
                </a:cubicBezTo>
                <a:cubicBezTo>
                  <a:pt x="44" y="50"/>
                  <a:pt x="45" y="49"/>
                  <a:pt x="45" y="48"/>
                </a:cubicBezTo>
                <a:cubicBezTo>
                  <a:pt x="45" y="47"/>
                  <a:pt x="44" y="46"/>
                  <a:pt x="43" y="46"/>
                </a:cubicBezTo>
                <a:close/>
                <a:moveTo>
                  <a:pt x="52" y="46"/>
                </a:moveTo>
                <a:cubicBezTo>
                  <a:pt x="51" y="46"/>
                  <a:pt x="50" y="47"/>
                  <a:pt x="50" y="48"/>
                </a:cubicBezTo>
                <a:cubicBezTo>
                  <a:pt x="50" y="49"/>
                  <a:pt x="51" y="50"/>
                  <a:pt x="52" y="50"/>
                </a:cubicBezTo>
                <a:cubicBezTo>
                  <a:pt x="54" y="50"/>
                  <a:pt x="55" y="49"/>
                  <a:pt x="55" y="48"/>
                </a:cubicBezTo>
                <a:cubicBezTo>
                  <a:pt x="55" y="47"/>
                  <a:pt x="54" y="46"/>
                  <a:pt x="52" y="46"/>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116"/>
          <p:cNvSpPr>
            <a:spLocks noEditPoints="1"/>
          </p:cNvSpPr>
          <p:nvPr/>
        </p:nvSpPr>
        <p:spPr bwMode="auto">
          <a:xfrm>
            <a:off x="1695450" y="4750260"/>
            <a:ext cx="287338" cy="231724"/>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31"/>
          <p:cNvSpPr>
            <a:spLocks noEditPoints="1"/>
          </p:cNvSpPr>
          <p:nvPr/>
        </p:nvSpPr>
        <p:spPr bwMode="auto">
          <a:xfrm>
            <a:off x="1704182" y="4120809"/>
            <a:ext cx="269874" cy="232718"/>
          </a:xfrm>
          <a:custGeom>
            <a:avLst/>
            <a:gdLst/>
            <a:ahLst/>
            <a:cxnLst>
              <a:cxn ang="0">
                <a:pos x="64" y="28"/>
              </a:cxn>
              <a:cxn ang="0">
                <a:pos x="0" y="28"/>
              </a:cxn>
              <a:cxn ang="0">
                <a:pos x="0" y="15"/>
              </a:cxn>
              <a:cxn ang="0">
                <a:pos x="5" y="9"/>
              </a:cxn>
              <a:cxn ang="0">
                <a:pos x="18" y="9"/>
              </a:cxn>
              <a:cxn ang="0">
                <a:pos x="18" y="3"/>
              </a:cxn>
              <a:cxn ang="0">
                <a:pos x="21" y="0"/>
              </a:cxn>
              <a:cxn ang="0">
                <a:pos x="42" y="0"/>
              </a:cxn>
              <a:cxn ang="0">
                <a:pos x="45" y="3"/>
              </a:cxn>
              <a:cxn ang="0">
                <a:pos x="45" y="9"/>
              </a:cxn>
              <a:cxn ang="0">
                <a:pos x="58" y="9"/>
              </a:cxn>
              <a:cxn ang="0">
                <a:pos x="64" y="15"/>
              </a:cxn>
              <a:cxn ang="0">
                <a:pos x="64" y="28"/>
              </a:cxn>
              <a:cxn ang="0">
                <a:pos x="64" y="49"/>
              </a:cxn>
              <a:cxn ang="0">
                <a:pos x="58" y="55"/>
              </a:cxn>
              <a:cxn ang="0">
                <a:pos x="5" y="55"/>
              </a:cxn>
              <a:cxn ang="0">
                <a:pos x="0" y="49"/>
              </a:cxn>
              <a:cxn ang="0">
                <a:pos x="0" y="32"/>
              </a:cxn>
              <a:cxn ang="0">
                <a:pos x="24" y="32"/>
              </a:cxn>
              <a:cxn ang="0">
                <a:pos x="24" y="37"/>
              </a:cxn>
              <a:cxn ang="0">
                <a:pos x="26" y="40"/>
              </a:cxn>
              <a:cxn ang="0">
                <a:pos x="37" y="40"/>
              </a:cxn>
              <a:cxn ang="0">
                <a:pos x="40" y="37"/>
              </a:cxn>
              <a:cxn ang="0">
                <a:pos x="40" y="32"/>
              </a:cxn>
              <a:cxn ang="0">
                <a:pos x="64" y="32"/>
              </a:cxn>
              <a:cxn ang="0">
                <a:pos x="64" y="49"/>
              </a:cxn>
              <a:cxn ang="0">
                <a:pos x="41" y="9"/>
              </a:cxn>
              <a:cxn ang="0">
                <a:pos x="41" y="4"/>
              </a:cxn>
              <a:cxn ang="0">
                <a:pos x="23" y="4"/>
              </a:cxn>
              <a:cxn ang="0">
                <a:pos x="23" y="9"/>
              </a:cxn>
              <a:cxn ang="0">
                <a:pos x="41" y="9"/>
              </a:cxn>
              <a:cxn ang="0">
                <a:pos x="36" y="36"/>
              </a:cxn>
              <a:cxn ang="0">
                <a:pos x="27" y="36"/>
              </a:cxn>
              <a:cxn ang="0">
                <a:pos x="27" y="32"/>
              </a:cxn>
              <a:cxn ang="0">
                <a:pos x="36" y="32"/>
              </a:cxn>
              <a:cxn ang="0">
                <a:pos x="36" y="36"/>
              </a:cxn>
            </a:cxnLst>
            <a:rect l="0" t="0" r="r" b="b"/>
            <a:pathLst>
              <a:path w="64" h="55">
                <a:moveTo>
                  <a:pt x="64" y="28"/>
                </a:moveTo>
                <a:cubicBezTo>
                  <a:pt x="0" y="28"/>
                  <a:pt x="0" y="28"/>
                  <a:pt x="0" y="28"/>
                </a:cubicBezTo>
                <a:cubicBezTo>
                  <a:pt x="0" y="15"/>
                  <a:pt x="0" y="15"/>
                  <a:pt x="0" y="15"/>
                </a:cubicBezTo>
                <a:cubicBezTo>
                  <a:pt x="0" y="11"/>
                  <a:pt x="2" y="9"/>
                  <a:pt x="5" y="9"/>
                </a:cubicBezTo>
                <a:cubicBezTo>
                  <a:pt x="18" y="9"/>
                  <a:pt x="18" y="9"/>
                  <a:pt x="18" y="9"/>
                </a:cubicBezTo>
                <a:cubicBezTo>
                  <a:pt x="18" y="3"/>
                  <a:pt x="18" y="3"/>
                  <a:pt x="18" y="3"/>
                </a:cubicBezTo>
                <a:cubicBezTo>
                  <a:pt x="18" y="1"/>
                  <a:pt x="20" y="0"/>
                  <a:pt x="21" y="0"/>
                </a:cubicBezTo>
                <a:cubicBezTo>
                  <a:pt x="42" y="0"/>
                  <a:pt x="42" y="0"/>
                  <a:pt x="42" y="0"/>
                </a:cubicBezTo>
                <a:cubicBezTo>
                  <a:pt x="44" y="0"/>
                  <a:pt x="45" y="1"/>
                  <a:pt x="45" y="3"/>
                </a:cubicBezTo>
                <a:cubicBezTo>
                  <a:pt x="45" y="9"/>
                  <a:pt x="45" y="9"/>
                  <a:pt x="45" y="9"/>
                </a:cubicBezTo>
                <a:cubicBezTo>
                  <a:pt x="58" y="9"/>
                  <a:pt x="58" y="9"/>
                  <a:pt x="58" y="9"/>
                </a:cubicBezTo>
                <a:cubicBezTo>
                  <a:pt x="61" y="9"/>
                  <a:pt x="64" y="11"/>
                  <a:pt x="64" y="15"/>
                </a:cubicBezTo>
                <a:lnTo>
                  <a:pt x="64" y="28"/>
                </a:lnTo>
                <a:close/>
                <a:moveTo>
                  <a:pt x="64" y="49"/>
                </a:moveTo>
                <a:cubicBezTo>
                  <a:pt x="64" y="52"/>
                  <a:pt x="61" y="55"/>
                  <a:pt x="58" y="55"/>
                </a:cubicBezTo>
                <a:cubicBezTo>
                  <a:pt x="5" y="55"/>
                  <a:pt x="5" y="55"/>
                  <a:pt x="5" y="55"/>
                </a:cubicBezTo>
                <a:cubicBezTo>
                  <a:pt x="2" y="55"/>
                  <a:pt x="0" y="52"/>
                  <a:pt x="0" y="49"/>
                </a:cubicBezTo>
                <a:cubicBezTo>
                  <a:pt x="0" y="32"/>
                  <a:pt x="0" y="32"/>
                  <a:pt x="0" y="32"/>
                </a:cubicBezTo>
                <a:cubicBezTo>
                  <a:pt x="24" y="32"/>
                  <a:pt x="24" y="32"/>
                  <a:pt x="24" y="32"/>
                </a:cubicBezTo>
                <a:cubicBezTo>
                  <a:pt x="24" y="37"/>
                  <a:pt x="24" y="37"/>
                  <a:pt x="24" y="37"/>
                </a:cubicBezTo>
                <a:cubicBezTo>
                  <a:pt x="24" y="39"/>
                  <a:pt x="25" y="40"/>
                  <a:pt x="26" y="40"/>
                </a:cubicBezTo>
                <a:cubicBezTo>
                  <a:pt x="37" y="40"/>
                  <a:pt x="37" y="40"/>
                  <a:pt x="37" y="40"/>
                </a:cubicBezTo>
                <a:cubicBezTo>
                  <a:pt x="39" y="40"/>
                  <a:pt x="40" y="39"/>
                  <a:pt x="40" y="37"/>
                </a:cubicBezTo>
                <a:cubicBezTo>
                  <a:pt x="40" y="32"/>
                  <a:pt x="40" y="32"/>
                  <a:pt x="40" y="32"/>
                </a:cubicBezTo>
                <a:cubicBezTo>
                  <a:pt x="64" y="32"/>
                  <a:pt x="64" y="32"/>
                  <a:pt x="64" y="32"/>
                </a:cubicBezTo>
                <a:lnTo>
                  <a:pt x="64" y="49"/>
                </a:lnTo>
                <a:close/>
                <a:moveTo>
                  <a:pt x="41" y="9"/>
                </a:moveTo>
                <a:cubicBezTo>
                  <a:pt x="41" y="4"/>
                  <a:pt x="41" y="4"/>
                  <a:pt x="41" y="4"/>
                </a:cubicBezTo>
                <a:cubicBezTo>
                  <a:pt x="23" y="4"/>
                  <a:pt x="23" y="4"/>
                  <a:pt x="23" y="4"/>
                </a:cubicBezTo>
                <a:cubicBezTo>
                  <a:pt x="23" y="9"/>
                  <a:pt x="23" y="9"/>
                  <a:pt x="23" y="9"/>
                </a:cubicBezTo>
                <a:lnTo>
                  <a:pt x="41" y="9"/>
                </a:lnTo>
                <a:close/>
                <a:moveTo>
                  <a:pt x="36" y="36"/>
                </a:moveTo>
                <a:cubicBezTo>
                  <a:pt x="27" y="36"/>
                  <a:pt x="27" y="36"/>
                  <a:pt x="27" y="36"/>
                </a:cubicBezTo>
                <a:cubicBezTo>
                  <a:pt x="27" y="32"/>
                  <a:pt x="27" y="32"/>
                  <a:pt x="27" y="32"/>
                </a:cubicBezTo>
                <a:cubicBezTo>
                  <a:pt x="36" y="32"/>
                  <a:pt x="36" y="32"/>
                  <a:pt x="36" y="32"/>
                </a:cubicBezTo>
                <a:lnTo>
                  <a:pt x="36" y="3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TextBox 103"/>
          <p:cNvSpPr txBox="1"/>
          <p:nvPr/>
        </p:nvSpPr>
        <p:spPr>
          <a:xfrm>
            <a:off x="2068978" y="2733981"/>
            <a:ext cx="1487022" cy="276999"/>
          </a:xfrm>
          <a:prstGeom prst="rect">
            <a:avLst/>
          </a:prstGeom>
          <a:noFill/>
        </p:spPr>
        <p:txBody>
          <a:bodyPr wrap="square" rtlCol="0">
            <a:spAutoFit/>
          </a:bodyPr>
          <a:lstStyle/>
          <a:p>
            <a:r>
              <a:rPr lang="en-US" sz="1200" b="1" dirty="0">
                <a:solidFill>
                  <a:schemeClr val="accent5"/>
                </a:solidFill>
              </a:rPr>
              <a:t>Title Goes </a:t>
            </a:r>
            <a:r>
              <a:rPr lang="en-US" sz="1200" b="1" dirty="0" smtClean="0">
                <a:solidFill>
                  <a:schemeClr val="accent5"/>
                </a:solidFill>
              </a:rPr>
              <a:t>Here</a:t>
            </a:r>
            <a:endParaRPr lang="en-US" sz="1200" dirty="0">
              <a:solidFill>
                <a:schemeClr val="accent5"/>
              </a:solidFill>
            </a:endParaRPr>
          </a:p>
        </p:txBody>
      </p:sp>
      <p:sp>
        <p:nvSpPr>
          <p:cNvPr id="105" name="TextBox 104"/>
          <p:cNvSpPr txBox="1"/>
          <p:nvPr/>
        </p:nvSpPr>
        <p:spPr>
          <a:xfrm>
            <a:off x="2068978" y="3117047"/>
            <a:ext cx="1487022" cy="276999"/>
          </a:xfrm>
          <a:prstGeom prst="rect">
            <a:avLst/>
          </a:prstGeom>
          <a:noFill/>
        </p:spPr>
        <p:txBody>
          <a:bodyPr wrap="square" rtlCol="0">
            <a:spAutoFit/>
          </a:bodyPr>
          <a:lstStyle/>
          <a:p>
            <a:r>
              <a:rPr lang="en-US" sz="1200" b="1" dirty="0">
                <a:solidFill>
                  <a:schemeClr val="accent4"/>
                </a:solidFill>
              </a:rPr>
              <a:t>Title Goes </a:t>
            </a:r>
            <a:r>
              <a:rPr lang="en-US" sz="1200" b="1" dirty="0" smtClean="0">
                <a:solidFill>
                  <a:schemeClr val="accent4"/>
                </a:solidFill>
              </a:rPr>
              <a:t>Here</a:t>
            </a:r>
            <a:endParaRPr lang="en-US" sz="1200" dirty="0">
              <a:solidFill>
                <a:schemeClr val="accent4"/>
              </a:solidFill>
            </a:endParaRPr>
          </a:p>
        </p:txBody>
      </p:sp>
      <p:sp>
        <p:nvSpPr>
          <p:cNvPr id="106" name="TextBox 105"/>
          <p:cNvSpPr txBox="1"/>
          <p:nvPr/>
        </p:nvSpPr>
        <p:spPr>
          <a:xfrm>
            <a:off x="2068978" y="3536985"/>
            <a:ext cx="1487022" cy="276999"/>
          </a:xfrm>
          <a:prstGeom prst="rect">
            <a:avLst/>
          </a:prstGeom>
          <a:noFill/>
        </p:spPr>
        <p:txBody>
          <a:bodyPr wrap="square" rtlCol="0">
            <a:spAutoFit/>
          </a:bodyPr>
          <a:lstStyle/>
          <a:p>
            <a:r>
              <a:rPr lang="en-US" sz="1200" b="1" dirty="0">
                <a:solidFill>
                  <a:schemeClr val="accent3"/>
                </a:solidFill>
              </a:rPr>
              <a:t>Title Goes </a:t>
            </a:r>
            <a:r>
              <a:rPr lang="en-US" sz="1200" b="1" dirty="0" smtClean="0">
                <a:solidFill>
                  <a:schemeClr val="accent3"/>
                </a:solidFill>
              </a:rPr>
              <a:t>Here</a:t>
            </a:r>
            <a:endParaRPr lang="en-US" sz="1200" dirty="0">
              <a:solidFill>
                <a:schemeClr val="accent3"/>
              </a:solidFill>
            </a:endParaRPr>
          </a:p>
        </p:txBody>
      </p:sp>
      <p:sp>
        <p:nvSpPr>
          <p:cNvPr id="107" name="TextBox 106"/>
          <p:cNvSpPr txBox="1"/>
          <p:nvPr/>
        </p:nvSpPr>
        <p:spPr>
          <a:xfrm>
            <a:off x="2068978" y="4110225"/>
            <a:ext cx="1487022" cy="276999"/>
          </a:xfrm>
          <a:prstGeom prst="rect">
            <a:avLst/>
          </a:prstGeom>
          <a:noFill/>
        </p:spPr>
        <p:txBody>
          <a:bodyPr wrap="square" rtlCol="0">
            <a:spAutoFit/>
          </a:bodyPr>
          <a:lstStyle/>
          <a:p>
            <a:r>
              <a:rPr lang="en-US" sz="1200" b="1" dirty="0">
                <a:solidFill>
                  <a:schemeClr val="accent2"/>
                </a:solidFill>
              </a:rPr>
              <a:t>Title Goes </a:t>
            </a:r>
            <a:r>
              <a:rPr lang="en-US" sz="1200" b="1" dirty="0" smtClean="0">
                <a:solidFill>
                  <a:schemeClr val="accent2"/>
                </a:solidFill>
              </a:rPr>
              <a:t>Here</a:t>
            </a:r>
            <a:endParaRPr lang="en-US" sz="1200" dirty="0">
              <a:solidFill>
                <a:schemeClr val="accent2"/>
              </a:solidFill>
            </a:endParaRPr>
          </a:p>
        </p:txBody>
      </p:sp>
      <p:sp>
        <p:nvSpPr>
          <p:cNvPr id="108" name="TextBox 107"/>
          <p:cNvSpPr txBox="1"/>
          <p:nvPr/>
        </p:nvSpPr>
        <p:spPr>
          <a:xfrm>
            <a:off x="2068978" y="4738682"/>
            <a:ext cx="1487022" cy="276999"/>
          </a:xfrm>
          <a:prstGeom prst="rect">
            <a:avLst/>
          </a:prstGeom>
          <a:noFill/>
        </p:spPr>
        <p:txBody>
          <a:bodyPr wrap="square" rtlCol="0">
            <a:spAutoFit/>
          </a:bodyPr>
          <a:lstStyle/>
          <a:p>
            <a:r>
              <a:rPr lang="en-US" sz="1200" b="1" dirty="0">
                <a:solidFill>
                  <a:schemeClr val="accent1"/>
                </a:solidFill>
              </a:rPr>
              <a:t>Title Goes </a:t>
            </a:r>
            <a:r>
              <a:rPr lang="en-US" sz="1200" b="1" dirty="0" smtClean="0">
                <a:solidFill>
                  <a:schemeClr val="accent1"/>
                </a:solidFill>
              </a:rPr>
              <a:t>Here</a:t>
            </a:r>
            <a:endParaRPr lang="en-US" sz="1200" dirty="0">
              <a:solidFill>
                <a:schemeClr val="accent1"/>
              </a:solidFill>
            </a:endParaRPr>
          </a:p>
        </p:txBody>
      </p:sp>
      <p:sp>
        <p:nvSpPr>
          <p:cNvPr id="109" name="TextBox 108"/>
          <p:cNvSpPr txBox="1"/>
          <p:nvPr/>
        </p:nvSpPr>
        <p:spPr>
          <a:xfrm rot="1058234">
            <a:off x="4753814" y="4735020"/>
            <a:ext cx="418704" cy="369332"/>
          </a:xfrm>
          <a:prstGeom prst="rect">
            <a:avLst/>
          </a:prstGeom>
          <a:noFill/>
        </p:spPr>
        <p:txBody>
          <a:bodyPr wrap="none" rtlCol="0">
            <a:spAutoFit/>
          </a:bodyPr>
          <a:lstStyle/>
          <a:p>
            <a:r>
              <a:rPr lang="en-US" b="1" dirty="0" smtClean="0">
                <a:solidFill>
                  <a:schemeClr val="bg1"/>
                </a:solidFill>
              </a:rPr>
              <a:t>01</a:t>
            </a:r>
            <a:endParaRPr lang="en-US" b="1" dirty="0">
              <a:solidFill>
                <a:schemeClr val="bg1"/>
              </a:solidFill>
            </a:endParaRPr>
          </a:p>
        </p:txBody>
      </p:sp>
      <p:sp>
        <p:nvSpPr>
          <p:cNvPr id="110" name="TextBox 109"/>
          <p:cNvSpPr txBox="1"/>
          <p:nvPr/>
        </p:nvSpPr>
        <p:spPr>
          <a:xfrm rot="1058234">
            <a:off x="5004419" y="4048816"/>
            <a:ext cx="418704" cy="369332"/>
          </a:xfrm>
          <a:prstGeom prst="rect">
            <a:avLst/>
          </a:prstGeom>
          <a:noFill/>
        </p:spPr>
        <p:txBody>
          <a:bodyPr wrap="none" rtlCol="0">
            <a:spAutoFit/>
          </a:bodyPr>
          <a:lstStyle/>
          <a:p>
            <a:r>
              <a:rPr lang="en-US" b="1" dirty="0" smtClean="0">
                <a:solidFill>
                  <a:schemeClr val="bg1"/>
                </a:solidFill>
              </a:rPr>
              <a:t>02</a:t>
            </a:r>
            <a:endParaRPr lang="en-US" b="1" dirty="0">
              <a:solidFill>
                <a:schemeClr val="bg1"/>
              </a:solidFill>
            </a:endParaRPr>
          </a:p>
        </p:txBody>
      </p:sp>
      <p:sp>
        <p:nvSpPr>
          <p:cNvPr id="111" name="TextBox 110"/>
          <p:cNvSpPr txBox="1"/>
          <p:nvPr/>
        </p:nvSpPr>
        <p:spPr>
          <a:xfrm rot="1058234">
            <a:off x="5191545" y="3521040"/>
            <a:ext cx="418704" cy="369332"/>
          </a:xfrm>
          <a:prstGeom prst="rect">
            <a:avLst/>
          </a:prstGeom>
          <a:noFill/>
        </p:spPr>
        <p:txBody>
          <a:bodyPr wrap="none" rtlCol="0">
            <a:spAutoFit/>
          </a:bodyPr>
          <a:lstStyle/>
          <a:p>
            <a:r>
              <a:rPr lang="en-US" b="1" dirty="0" smtClean="0">
                <a:solidFill>
                  <a:schemeClr val="bg1"/>
                </a:solidFill>
              </a:rPr>
              <a:t>03</a:t>
            </a:r>
            <a:endParaRPr lang="en-US" b="1" dirty="0">
              <a:solidFill>
                <a:schemeClr val="bg1"/>
              </a:solidFill>
            </a:endParaRPr>
          </a:p>
        </p:txBody>
      </p:sp>
      <p:sp>
        <p:nvSpPr>
          <p:cNvPr id="112" name="TextBox 111"/>
          <p:cNvSpPr txBox="1"/>
          <p:nvPr/>
        </p:nvSpPr>
        <p:spPr>
          <a:xfrm rot="1058234">
            <a:off x="5364204" y="3085513"/>
            <a:ext cx="418704" cy="369332"/>
          </a:xfrm>
          <a:prstGeom prst="rect">
            <a:avLst/>
          </a:prstGeom>
          <a:noFill/>
        </p:spPr>
        <p:txBody>
          <a:bodyPr wrap="none" rtlCol="0">
            <a:spAutoFit/>
          </a:bodyPr>
          <a:lstStyle/>
          <a:p>
            <a:r>
              <a:rPr lang="en-US" b="1" dirty="0" smtClean="0">
                <a:solidFill>
                  <a:schemeClr val="bg1"/>
                </a:solidFill>
              </a:rPr>
              <a:t>04</a:t>
            </a:r>
            <a:endParaRPr lang="en-US" b="1" dirty="0">
              <a:solidFill>
                <a:schemeClr val="bg1"/>
              </a:solidFill>
            </a:endParaRPr>
          </a:p>
        </p:txBody>
      </p:sp>
      <p:sp>
        <p:nvSpPr>
          <p:cNvPr id="113" name="TextBox 112"/>
          <p:cNvSpPr txBox="1"/>
          <p:nvPr/>
        </p:nvSpPr>
        <p:spPr>
          <a:xfrm rot="1058234">
            <a:off x="5542232" y="2721949"/>
            <a:ext cx="341760" cy="276999"/>
          </a:xfrm>
          <a:prstGeom prst="rect">
            <a:avLst/>
          </a:prstGeom>
          <a:noFill/>
        </p:spPr>
        <p:txBody>
          <a:bodyPr wrap="none" rtlCol="0">
            <a:spAutoFit/>
          </a:bodyPr>
          <a:lstStyle/>
          <a:p>
            <a:r>
              <a:rPr lang="en-US" sz="1200" b="1" dirty="0" smtClean="0">
                <a:solidFill>
                  <a:schemeClr val="bg1"/>
                </a:solidFill>
              </a:rPr>
              <a:t>05</a:t>
            </a:r>
            <a:endParaRPr lang="en-US" sz="1200" b="1" dirty="0">
              <a:solidFill>
                <a:schemeClr val="bg1"/>
              </a:solidFill>
            </a:endParaRPr>
          </a:p>
        </p:txBody>
      </p:sp>
      <p:sp>
        <p:nvSpPr>
          <p:cNvPr id="114" name="TextBox 113"/>
          <p:cNvSpPr txBox="1"/>
          <p:nvPr/>
        </p:nvSpPr>
        <p:spPr>
          <a:xfrm rot="20444515">
            <a:off x="6302696" y="4781433"/>
            <a:ext cx="587020" cy="369332"/>
          </a:xfrm>
          <a:prstGeom prst="rect">
            <a:avLst/>
          </a:prstGeom>
          <a:noFill/>
        </p:spPr>
        <p:txBody>
          <a:bodyPr wrap="none" rtlCol="0">
            <a:spAutoFit/>
          </a:bodyPr>
          <a:lstStyle/>
          <a:p>
            <a:r>
              <a:rPr lang="en-US" b="1" dirty="0" smtClean="0">
                <a:solidFill>
                  <a:schemeClr val="bg1"/>
                </a:solidFill>
              </a:rPr>
              <a:t>80%</a:t>
            </a:r>
            <a:endParaRPr lang="en-US" b="1" dirty="0">
              <a:solidFill>
                <a:schemeClr val="bg1"/>
              </a:solidFill>
            </a:endParaRPr>
          </a:p>
        </p:txBody>
      </p:sp>
      <p:sp>
        <p:nvSpPr>
          <p:cNvPr id="115" name="TextBox 114"/>
          <p:cNvSpPr txBox="1"/>
          <p:nvPr/>
        </p:nvSpPr>
        <p:spPr>
          <a:xfrm rot="20587426">
            <a:off x="6015126" y="4106109"/>
            <a:ext cx="587020" cy="369332"/>
          </a:xfrm>
          <a:prstGeom prst="rect">
            <a:avLst/>
          </a:prstGeom>
          <a:noFill/>
        </p:spPr>
        <p:txBody>
          <a:bodyPr wrap="none" rtlCol="0">
            <a:spAutoFit/>
          </a:bodyPr>
          <a:lstStyle/>
          <a:p>
            <a:r>
              <a:rPr lang="en-US" b="1" dirty="0" smtClean="0">
                <a:solidFill>
                  <a:schemeClr val="bg1"/>
                </a:solidFill>
              </a:rPr>
              <a:t>60%</a:t>
            </a:r>
            <a:endParaRPr lang="en-US" b="1" dirty="0">
              <a:solidFill>
                <a:schemeClr val="bg1"/>
              </a:solidFill>
            </a:endParaRPr>
          </a:p>
        </p:txBody>
      </p:sp>
      <p:sp>
        <p:nvSpPr>
          <p:cNvPr id="116" name="TextBox 115"/>
          <p:cNvSpPr txBox="1"/>
          <p:nvPr/>
        </p:nvSpPr>
        <p:spPr>
          <a:xfrm rot="20587426">
            <a:off x="5880847" y="3534641"/>
            <a:ext cx="587020" cy="369332"/>
          </a:xfrm>
          <a:prstGeom prst="rect">
            <a:avLst/>
          </a:prstGeom>
          <a:noFill/>
        </p:spPr>
        <p:txBody>
          <a:bodyPr wrap="none" rtlCol="0">
            <a:spAutoFit/>
          </a:bodyPr>
          <a:lstStyle/>
          <a:p>
            <a:r>
              <a:rPr lang="en-US" b="1" dirty="0" smtClean="0">
                <a:solidFill>
                  <a:schemeClr val="bg1"/>
                </a:solidFill>
              </a:rPr>
              <a:t>40%</a:t>
            </a:r>
            <a:endParaRPr lang="en-US" b="1" dirty="0">
              <a:solidFill>
                <a:schemeClr val="bg1"/>
              </a:solidFill>
            </a:endParaRPr>
          </a:p>
        </p:txBody>
      </p:sp>
      <p:sp>
        <p:nvSpPr>
          <p:cNvPr id="117" name="TextBox 116"/>
          <p:cNvSpPr txBox="1"/>
          <p:nvPr/>
        </p:nvSpPr>
        <p:spPr>
          <a:xfrm rot="20587426">
            <a:off x="5785959" y="3133644"/>
            <a:ext cx="542136" cy="338554"/>
          </a:xfrm>
          <a:prstGeom prst="rect">
            <a:avLst/>
          </a:prstGeom>
          <a:noFill/>
        </p:spPr>
        <p:txBody>
          <a:bodyPr wrap="none" rtlCol="0">
            <a:spAutoFit/>
          </a:bodyPr>
          <a:lstStyle/>
          <a:p>
            <a:r>
              <a:rPr lang="en-US" sz="1600" b="1" dirty="0" smtClean="0">
                <a:solidFill>
                  <a:schemeClr val="bg1"/>
                </a:solidFill>
              </a:rPr>
              <a:t>20%</a:t>
            </a:r>
            <a:endParaRPr lang="en-US" sz="1600" b="1" dirty="0">
              <a:solidFill>
                <a:schemeClr val="bg1"/>
              </a:solidFill>
            </a:endParaRPr>
          </a:p>
        </p:txBody>
      </p:sp>
      <p:sp>
        <p:nvSpPr>
          <p:cNvPr id="118" name="TextBox 117"/>
          <p:cNvSpPr txBox="1"/>
          <p:nvPr/>
        </p:nvSpPr>
        <p:spPr>
          <a:xfrm rot="20690573">
            <a:off x="5749142" y="2794245"/>
            <a:ext cx="409086" cy="246221"/>
          </a:xfrm>
          <a:prstGeom prst="rect">
            <a:avLst/>
          </a:prstGeom>
          <a:noFill/>
        </p:spPr>
        <p:txBody>
          <a:bodyPr wrap="none" rtlCol="0">
            <a:spAutoFit/>
          </a:bodyPr>
          <a:lstStyle/>
          <a:p>
            <a:r>
              <a:rPr lang="en-US" sz="1000" b="1" dirty="0" smtClean="0">
                <a:solidFill>
                  <a:schemeClr val="bg1"/>
                </a:solidFill>
              </a:rPr>
              <a:t>10%</a:t>
            </a:r>
            <a:endParaRPr lang="en-US" sz="1000" b="1" dirty="0">
              <a:solidFill>
                <a:schemeClr val="bg1"/>
              </a:solidFill>
            </a:endParaRPr>
          </a:p>
        </p:txBody>
      </p:sp>
    </p:spTree>
    <p:extLst>
      <p:ext uri="{BB962C8B-B14F-4D97-AF65-F5344CB8AC3E}">
        <p14:creationId xmlns="" xmlns:p14="http://schemas.microsoft.com/office/powerpoint/2010/main" val="28847577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ppt_x"/>
                                          </p:val>
                                        </p:tav>
                                        <p:tav tm="100000">
                                          <p:val>
                                            <p:strVal val="#ppt_x"/>
                                          </p:val>
                                        </p:tav>
                                      </p:tavLst>
                                    </p:anim>
                                    <p:anim calcmode="lin" valueType="num">
                                      <p:cBhvr additive="base">
                                        <p:cTn id="8" dur="500" fill="hold"/>
                                        <p:tgtEl>
                                          <p:spTgt spid="7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109"/>
                                        </p:tgtEl>
                                        <p:attrNameLst>
                                          <p:attrName>style.visibility</p:attrName>
                                        </p:attrNameLst>
                                      </p:cBhvr>
                                      <p:to>
                                        <p:strVal val="visible"/>
                                      </p:to>
                                    </p:set>
                                    <p:anim calcmode="lin" valueType="num">
                                      <p:cBhvr>
                                        <p:cTn id="12" dur="500" fill="hold"/>
                                        <p:tgtEl>
                                          <p:spTgt spid="109"/>
                                        </p:tgtEl>
                                        <p:attrNameLst>
                                          <p:attrName>ppt_w</p:attrName>
                                        </p:attrNameLst>
                                      </p:cBhvr>
                                      <p:tavLst>
                                        <p:tav tm="0">
                                          <p:val>
                                            <p:fltVal val="0"/>
                                          </p:val>
                                        </p:tav>
                                        <p:tav tm="100000">
                                          <p:val>
                                            <p:strVal val="#ppt_w"/>
                                          </p:val>
                                        </p:tav>
                                      </p:tavLst>
                                    </p:anim>
                                    <p:anim calcmode="lin" valueType="num">
                                      <p:cBhvr>
                                        <p:cTn id="13" dur="500" fill="hold"/>
                                        <p:tgtEl>
                                          <p:spTgt spid="109"/>
                                        </p:tgtEl>
                                        <p:attrNameLst>
                                          <p:attrName>ppt_h</p:attrName>
                                        </p:attrNameLst>
                                      </p:cBhvr>
                                      <p:tavLst>
                                        <p:tav tm="0">
                                          <p:val>
                                            <p:fltVal val="0"/>
                                          </p:val>
                                        </p:tav>
                                        <p:tav tm="100000">
                                          <p:val>
                                            <p:strVal val="#ppt_h"/>
                                          </p:val>
                                        </p:tav>
                                      </p:tavLst>
                                    </p:anim>
                                    <p:animEffect transition="in" filter="fade">
                                      <p:cBhvr>
                                        <p:cTn id="14" dur="500"/>
                                        <p:tgtEl>
                                          <p:spTgt spid="109"/>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14"/>
                                        </p:tgtEl>
                                        <p:attrNameLst>
                                          <p:attrName>style.visibility</p:attrName>
                                        </p:attrNameLst>
                                      </p:cBhvr>
                                      <p:to>
                                        <p:strVal val="visible"/>
                                      </p:to>
                                    </p:set>
                                    <p:anim calcmode="lin" valueType="num">
                                      <p:cBhvr>
                                        <p:cTn id="17" dur="500" fill="hold"/>
                                        <p:tgtEl>
                                          <p:spTgt spid="114"/>
                                        </p:tgtEl>
                                        <p:attrNameLst>
                                          <p:attrName>ppt_w</p:attrName>
                                        </p:attrNameLst>
                                      </p:cBhvr>
                                      <p:tavLst>
                                        <p:tav tm="0">
                                          <p:val>
                                            <p:fltVal val="0"/>
                                          </p:val>
                                        </p:tav>
                                        <p:tav tm="100000">
                                          <p:val>
                                            <p:strVal val="#ppt_w"/>
                                          </p:val>
                                        </p:tav>
                                      </p:tavLst>
                                    </p:anim>
                                    <p:anim calcmode="lin" valueType="num">
                                      <p:cBhvr>
                                        <p:cTn id="18" dur="500" fill="hold"/>
                                        <p:tgtEl>
                                          <p:spTgt spid="114"/>
                                        </p:tgtEl>
                                        <p:attrNameLst>
                                          <p:attrName>ppt_h</p:attrName>
                                        </p:attrNameLst>
                                      </p:cBhvr>
                                      <p:tavLst>
                                        <p:tav tm="0">
                                          <p:val>
                                            <p:fltVal val="0"/>
                                          </p:val>
                                        </p:tav>
                                        <p:tav tm="100000">
                                          <p:val>
                                            <p:strVal val="#ppt_h"/>
                                          </p:val>
                                        </p:tav>
                                      </p:tavLst>
                                    </p:anim>
                                    <p:animEffect transition="in" filter="fade">
                                      <p:cBhvr>
                                        <p:cTn id="19" dur="500"/>
                                        <p:tgtEl>
                                          <p:spTgt spid="114"/>
                                        </p:tgtEl>
                                      </p:cBhvr>
                                    </p:animEffect>
                                  </p:childTnLst>
                                </p:cTn>
                              </p:par>
                            </p:childTnLst>
                          </p:cTn>
                        </p:par>
                        <p:par>
                          <p:cTn id="20" fill="hold">
                            <p:stCondLst>
                              <p:cond delay="1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500"/>
                                        <p:tgtEl>
                                          <p:spTgt spid="98"/>
                                        </p:tgtEl>
                                      </p:cBhvr>
                                    </p:animEffect>
                                  </p:childTnLst>
                                </p:cTn>
                              </p:par>
                            </p:childTnLst>
                          </p:cTn>
                        </p:par>
                        <p:par>
                          <p:cTn id="24" fill="hold">
                            <p:stCondLst>
                              <p:cond delay="1500"/>
                            </p:stCondLst>
                            <p:childTnLst>
                              <p:par>
                                <p:cTn id="25" presetID="53" presetClass="entr" presetSubtype="16" fill="hold" grpId="0" nodeType="afterEffect">
                                  <p:stCondLst>
                                    <p:cond delay="0"/>
                                  </p:stCondLst>
                                  <p:childTnLst>
                                    <p:set>
                                      <p:cBhvr>
                                        <p:cTn id="26" dur="1" fill="hold">
                                          <p:stCondLst>
                                            <p:cond delay="0"/>
                                          </p:stCondLst>
                                        </p:cTn>
                                        <p:tgtEl>
                                          <p:spTgt spid="102"/>
                                        </p:tgtEl>
                                        <p:attrNameLst>
                                          <p:attrName>style.visibility</p:attrName>
                                        </p:attrNameLst>
                                      </p:cBhvr>
                                      <p:to>
                                        <p:strVal val="visible"/>
                                      </p:to>
                                    </p:set>
                                    <p:anim calcmode="lin" valueType="num">
                                      <p:cBhvr>
                                        <p:cTn id="27" dur="500" fill="hold"/>
                                        <p:tgtEl>
                                          <p:spTgt spid="102"/>
                                        </p:tgtEl>
                                        <p:attrNameLst>
                                          <p:attrName>ppt_w</p:attrName>
                                        </p:attrNameLst>
                                      </p:cBhvr>
                                      <p:tavLst>
                                        <p:tav tm="0">
                                          <p:val>
                                            <p:fltVal val="0"/>
                                          </p:val>
                                        </p:tav>
                                        <p:tav tm="100000">
                                          <p:val>
                                            <p:strVal val="#ppt_w"/>
                                          </p:val>
                                        </p:tav>
                                      </p:tavLst>
                                    </p:anim>
                                    <p:anim calcmode="lin" valueType="num">
                                      <p:cBhvr>
                                        <p:cTn id="28" dur="500" fill="hold"/>
                                        <p:tgtEl>
                                          <p:spTgt spid="102"/>
                                        </p:tgtEl>
                                        <p:attrNameLst>
                                          <p:attrName>ppt_h</p:attrName>
                                        </p:attrNameLst>
                                      </p:cBhvr>
                                      <p:tavLst>
                                        <p:tav tm="0">
                                          <p:val>
                                            <p:fltVal val="0"/>
                                          </p:val>
                                        </p:tav>
                                        <p:tav tm="100000">
                                          <p:val>
                                            <p:strVal val="#ppt_h"/>
                                          </p:val>
                                        </p:tav>
                                      </p:tavLst>
                                    </p:anim>
                                    <p:animEffect transition="in" filter="fade">
                                      <p:cBhvr>
                                        <p:cTn id="29" dur="500"/>
                                        <p:tgtEl>
                                          <p:spTgt spid="102"/>
                                        </p:tgtEl>
                                      </p:cBhvr>
                                    </p:animEffect>
                                  </p:childTnLst>
                                </p:cTn>
                              </p:par>
                            </p:childTnLst>
                          </p:cTn>
                        </p:par>
                        <p:par>
                          <p:cTn id="30" fill="hold">
                            <p:stCondLst>
                              <p:cond delay="2000"/>
                            </p:stCondLst>
                            <p:childTnLst>
                              <p:par>
                                <p:cTn id="31" presetID="22" presetClass="entr" presetSubtype="8" fill="hold" grpId="0" nodeType="afterEffect">
                                  <p:stCondLst>
                                    <p:cond delay="0"/>
                                  </p:stCondLst>
                                  <p:childTnLst>
                                    <p:set>
                                      <p:cBhvr>
                                        <p:cTn id="32" dur="1" fill="hold">
                                          <p:stCondLst>
                                            <p:cond delay="0"/>
                                          </p:stCondLst>
                                        </p:cTn>
                                        <p:tgtEl>
                                          <p:spTgt spid="108"/>
                                        </p:tgtEl>
                                        <p:attrNameLst>
                                          <p:attrName>style.visibility</p:attrName>
                                        </p:attrNameLst>
                                      </p:cBhvr>
                                      <p:to>
                                        <p:strVal val="visible"/>
                                      </p:to>
                                    </p:set>
                                    <p:animEffect transition="in" filter="wipe(left)">
                                      <p:cBhvr>
                                        <p:cTn id="33" dur="500"/>
                                        <p:tgtEl>
                                          <p:spTgt spid="108"/>
                                        </p:tgtEl>
                                      </p:cBhvr>
                                    </p:animEffect>
                                  </p:childTnLst>
                                </p:cTn>
                              </p:par>
                            </p:childTnLst>
                          </p:cTn>
                        </p:par>
                        <p:par>
                          <p:cTn id="34" fill="hold">
                            <p:stCondLst>
                              <p:cond delay="2500"/>
                            </p:stCondLst>
                            <p:childTnLst>
                              <p:par>
                                <p:cTn id="35" presetID="2" presetClass="entr" presetSubtype="1"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 calcmode="lin" valueType="num">
                                      <p:cBhvr additive="base">
                                        <p:cTn id="37" dur="500" fill="hold"/>
                                        <p:tgtEl>
                                          <p:spTgt spid="79"/>
                                        </p:tgtEl>
                                        <p:attrNameLst>
                                          <p:attrName>ppt_x</p:attrName>
                                        </p:attrNameLst>
                                      </p:cBhvr>
                                      <p:tavLst>
                                        <p:tav tm="0">
                                          <p:val>
                                            <p:strVal val="#ppt_x"/>
                                          </p:val>
                                        </p:tav>
                                        <p:tav tm="100000">
                                          <p:val>
                                            <p:strVal val="#ppt_x"/>
                                          </p:val>
                                        </p:tav>
                                      </p:tavLst>
                                    </p:anim>
                                    <p:anim calcmode="lin" valueType="num">
                                      <p:cBhvr additive="base">
                                        <p:cTn id="38" dur="500" fill="hold"/>
                                        <p:tgtEl>
                                          <p:spTgt spid="79"/>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10"/>
                                        </p:tgtEl>
                                        <p:attrNameLst>
                                          <p:attrName>style.visibility</p:attrName>
                                        </p:attrNameLst>
                                      </p:cBhvr>
                                      <p:to>
                                        <p:strVal val="visible"/>
                                      </p:to>
                                    </p:set>
                                    <p:anim calcmode="lin" valueType="num">
                                      <p:cBhvr>
                                        <p:cTn id="42" dur="500" fill="hold"/>
                                        <p:tgtEl>
                                          <p:spTgt spid="110"/>
                                        </p:tgtEl>
                                        <p:attrNameLst>
                                          <p:attrName>ppt_w</p:attrName>
                                        </p:attrNameLst>
                                      </p:cBhvr>
                                      <p:tavLst>
                                        <p:tav tm="0">
                                          <p:val>
                                            <p:fltVal val="0"/>
                                          </p:val>
                                        </p:tav>
                                        <p:tav tm="100000">
                                          <p:val>
                                            <p:strVal val="#ppt_w"/>
                                          </p:val>
                                        </p:tav>
                                      </p:tavLst>
                                    </p:anim>
                                    <p:anim calcmode="lin" valueType="num">
                                      <p:cBhvr>
                                        <p:cTn id="43" dur="500" fill="hold"/>
                                        <p:tgtEl>
                                          <p:spTgt spid="110"/>
                                        </p:tgtEl>
                                        <p:attrNameLst>
                                          <p:attrName>ppt_h</p:attrName>
                                        </p:attrNameLst>
                                      </p:cBhvr>
                                      <p:tavLst>
                                        <p:tav tm="0">
                                          <p:val>
                                            <p:fltVal val="0"/>
                                          </p:val>
                                        </p:tav>
                                        <p:tav tm="100000">
                                          <p:val>
                                            <p:strVal val="#ppt_h"/>
                                          </p:val>
                                        </p:tav>
                                      </p:tavLst>
                                    </p:anim>
                                    <p:animEffect transition="in" filter="fade">
                                      <p:cBhvr>
                                        <p:cTn id="44" dur="500"/>
                                        <p:tgtEl>
                                          <p:spTgt spid="11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5"/>
                                        </p:tgtEl>
                                        <p:attrNameLst>
                                          <p:attrName>style.visibility</p:attrName>
                                        </p:attrNameLst>
                                      </p:cBhvr>
                                      <p:to>
                                        <p:strVal val="visible"/>
                                      </p:to>
                                    </p:set>
                                    <p:anim calcmode="lin" valueType="num">
                                      <p:cBhvr>
                                        <p:cTn id="47" dur="500" fill="hold"/>
                                        <p:tgtEl>
                                          <p:spTgt spid="115"/>
                                        </p:tgtEl>
                                        <p:attrNameLst>
                                          <p:attrName>ppt_w</p:attrName>
                                        </p:attrNameLst>
                                      </p:cBhvr>
                                      <p:tavLst>
                                        <p:tav tm="0">
                                          <p:val>
                                            <p:fltVal val="0"/>
                                          </p:val>
                                        </p:tav>
                                        <p:tav tm="100000">
                                          <p:val>
                                            <p:strVal val="#ppt_w"/>
                                          </p:val>
                                        </p:tav>
                                      </p:tavLst>
                                    </p:anim>
                                    <p:anim calcmode="lin" valueType="num">
                                      <p:cBhvr>
                                        <p:cTn id="48" dur="500" fill="hold"/>
                                        <p:tgtEl>
                                          <p:spTgt spid="115"/>
                                        </p:tgtEl>
                                        <p:attrNameLst>
                                          <p:attrName>ppt_h</p:attrName>
                                        </p:attrNameLst>
                                      </p:cBhvr>
                                      <p:tavLst>
                                        <p:tav tm="0">
                                          <p:val>
                                            <p:fltVal val="0"/>
                                          </p:val>
                                        </p:tav>
                                        <p:tav tm="100000">
                                          <p:val>
                                            <p:strVal val="#ppt_h"/>
                                          </p:val>
                                        </p:tav>
                                      </p:tavLst>
                                    </p:anim>
                                    <p:animEffect transition="in" filter="fade">
                                      <p:cBhvr>
                                        <p:cTn id="49" dur="500"/>
                                        <p:tgtEl>
                                          <p:spTgt spid="115"/>
                                        </p:tgtEl>
                                      </p:cBhvr>
                                    </p:animEffect>
                                  </p:childTnLst>
                                </p:cTn>
                              </p:par>
                            </p:childTnLst>
                          </p:cTn>
                        </p:par>
                        <p:par>
                          <p:cTn id="50" fill="hold">
                            <p:stCondLst>
                              <p:cond delay="3500"/>
                            </p:stCondLst>
                            <p:childTnLst>
                              <p:par>
                                <p:cTn id="51" presetID="22" presetClass="entr" presetSubtype="2" fill="hold" nodeType="afterEffect">
                                  <p:stCondLst>
                                    <p:cond delay="0"/>
                                  </p:stCondLst>
                                  <p:childTnLst>
                                    <p:set>
                                      <p:cBhvr>
                                        <p:cTn id="52" dur="1" fill="hold">
                                          <p:stCondLst>
                                            <p:cond delay="0"/>
                                          </p:stCondLst>
                                        </p:cTn>
                                        <p:tgtEl>
                                          <p:spTgt spid="97"/>
                                        </p:tgtEl>
                                        <p:attrNameLst>
                                          <p:attrName>style.visibility</p:attrName>
                                        </p:attrNameLst>
                                      </p:cBhvr>
                                      <p:to>
                                        <p:strVal val="visible"/>
                                      </p:to>
                                    </p:set>
                                    <p:animEffect transition="in" filter="wipe(right)">
                                      <p:cBhvr>
                                        <p:cTn id="53" dur="500"/>
                                        <p:tgtEl>
                                          <p:spTgt spid="97"/>
                                        </p:tgtEl>
                                      </p:cBhvr>
                                    </p:animEffect>
                                  </p:childTnLst>
                                </p:cTn>
                              </p:par>
                            </p:childTnLst>
                          </p:cTn>
                        </p:par>
                        <p:par>
                          <p:cTn id="54" fill="hold">
                            <p:stCondLst>
                              <p:cond delay="4000"/>
                            </p:stCondLst>
                            <p:childTnLst>
                              <p:par>
                                <p:cTn id="55" presetID="53" presetClass="entr" presetSubtype="16" fill="hold" grpId="0" nodeType="afterEffect">
                                  <p:stCondLst>
                                    <p:cond delay="0"/>
                                  </p:stCondLst>
                                  <p:childTnLst>
                                    <p:set>
                                      <p:cBhvr>
                                        <p:cTn id="56" dur="1" fill="hold">
                                          <p:stCondLst>
                                            <p:cond delay="0"/>
                                          </p:stCondLst>
                                        </p:cTn>
                                        <p:tgtEl>
                                          <p:spTgt spid="103"/>
                                        </p:tgtEl>
                                        <p:attrNameLst>
                                          <p:attrName>style.visibility</p:attrName>
                                        </p:attrNameLst>
                                      </p:cBhvr>
                                      <p:to>
                                        <p:strVal val="visible"/>
                                      </p:to>
                                    </p:set>
                                    <p:anim calcmode="lin" valueType="num">
                                      <p:cBhvr>
                                        <p:cTn id="57" dur="500" fill="hold"/>
                                        <p:tgtEl>
                                          <p:spTgt spid="103"/>
                                        </p:tgtEl>
                                        <p:attrNameLst>
                                          <p:attrName>ppt_w</p:attrName>
                                        </p:attrNameLst>
                                      </p:cBhvr>
                                      <p:tavLst>
                                        <p:tav tm="0">
                                          <p:val>
                                            <p:fltVal val="0"/>
                                          </p:val>
                                        </p:tav>
                                        <p:tav tm="100000">
                                          <p:val>
                                            <p:strVal val="#ppt_w"/>
                                          </p:val>
                                        </p:tav>
                                      </p:tavLst>
                                    </p:anim>
                                    <p:anim calcmode="lin" valueType="num">
                                      <p:cBhvr>
                                        <p:cTn id="58" dur="500" fill="hold"/>
                                        <p:tgtEl>
                                          <p:spTgt spid="103"/>
                                        </p:tgtEl>
                                        <p:attrNameLst>
                                          <p:attrName>ppt_h</p:attrName>
                                        </p:attrNameLst>
                                      </p:cBhvr>
                                      <p:tavLst>
                                        <p:tav tm="0">
                                          <p:val>
                                            <p:fltVal val="0"/>
                                          </p:val>
                                        </p:tav>
                                        <p:tav tm="100000">
                                          <p:val>
                                            <p:strVal val="#ppt_h"/>
                                          </p:val>
                                        </p:tav>
                                      </p:tavLst>
                                    </p:anim>
                                    <p:animEffect transition="in" filter="fade">
                                      <p:cBhvr>
                                        <p:cTn id="59" dur="500"/>
                                        <p:tgtEl>
                                          <p:spTgt spid="103"/>
                                        </p:tgtEl>
                                      </p:cBhvr>
                                    </p:animEffect>
                                  </p:childTnLst>
                                </p:cTn>
                              </p:par>
                            </p:childTnLst>
                          </p:cTn>
                        </p:par>
                        <p:par>
                          <p:cTn id="60" fill="hold">
                            <p:stCondLst>
                              <p:cond delay="4500"/>
                            </p:stCondLst>
                            <p:childTnLst>
                              <p:par>
                                <p:cTn id="61" presetID="22" presetClass="entr" presetSubtype="8" fill="hold" grpId="0" nodeType="afterEffect">
                                  <p:stCondLst>
                                    <p:cond delay="0"/>
                                  </p:stCondLst>
                                  <p:childTnLst>
                                    <p:set>
                                      <p:cBhvr>
                                        <p:cTn id="62" dur="1" fill="hold">
                                          <p:stCondLst>
                                            <p:cond delay="0"/>
                                          </p:stCondLst>
                                        </p:cTn>
                                        <p:tgtEl>
                                          <p:spTgt spid="107"/>
                                        </p:tgtEl>
                                        <p:attrNameLst>
                                          <p:attrName>style.visibility</p:attrName>
                                        </p:attrNameLst>
                                      </p:cBhvr>
                                      <p:to>
                                        <p:strVal val="visible"/>
                                      </p:to>
                                    </p:set>
                                    <p:animEffect transition="in" filter="wipe(left)">
                                      <p:cBhvr>
                                        <p:cTn id="63" dur="500"/>
                                        <p:tgtEl>
                                          <p:spTgt spid="107"/>
                                        </p:tgtEl>
                                      </p:cBhvr>
                                    </p:animEffect>
                                  </p:childTnLst>
                                </p:cTn>
                              </p:par>
                            </p:childTnLst>
                          </p:cTn>
                        </p:par>
                        <p:par>
                          <p:cTn id="64" fill="hold">
                            <p:stCondLst>
                              <p:cond delay="5000"/>
                            </p:stCondLst>
                            <p:childTnLst>
                              <p:par>
                                <p:cTn id="65" presetID="2" presetClass="entr" presetSubtype="1" fill="hold" nodeType="afterEffect">
                                  <p:stCondLst>
                                    <p:cond delay="0"/>
                                  </p:stCondLst>
                                  <p:childTnLst>
                                    <p:set>
                                      <p:cBhvr>
                                        <p:cTn id="66" dur="1" fill="hold">
                                          <p:stCondLst>
                                            <p:cond delay="0"/>
                                          </p:stCondLst>
                                        </p:cTn>
                                        <p:tgtEl>
                                          <p:spTgt spid="83"/>
                                        </p:tgtEl>
                                        <p:attrNameLst>
                                          <p:attrName>style.visibility</p:attrName>
                                        </p:attrNameLst>
                                      </p:cBhvr>
                                      <p:to>
                                        <p:strVal val="visible"/>
                                      </p:to>
                                    </p:set>
                                    <p:anim calcmode="lin" valueType="num">
                                      <p:cBhvr additive="base">
                                        <p:cTn id="67" dur="500" fill="hold"/>
                                        <p:tgtEl>
                                          <p:spTgt spid="83"/>
                                        </p:tgtEl>
                                        <p:attrNameLst>
                                          <p:attrName>ppt_x</p:attrName>
                                        </p:attrNameLst>
                                      </p:cBhvr>
                                      <p:tavLst>
                                        <p:tav tm="0">
                                          <p:val>
                                            <p:strVal val="#ppt_x"/>
                                          </p:val>
                                        </p:tav>
                                        <p:tav tm="100000">
                                          <p:val>
                                            <p:strVal val="#ppt_x"/>
                                          </p:val>
                                        </p:tav>
                                      </p:tavLst>
                                    </p:anim>
                                    <p:anim calcmode="lin" valueType="num">
                                      <p:cBhvr additive="base">
                                        <p:cTn id="68" dur="500" fill="hold"/>
                                        <p:tgtEl>
                                          <p:spTgt spid="83"/>
                                        </p:tgtEl>
                                        <p:attrNameLst>
                                          <p:attrName>ppt_y</p:attrName>
                                        </p:attrNameLst>
                                      </p:cBhvr>
                                      <p:tavLst>
                                        <p:tav tm="0">
                                          <p:val>
                                            <p:strVal val="0-#ppt_h/2"/>
                                          </p:val>
                                        </p:tav>
                                        <p:tav tm="100000">
                                          <p:val>
                                            <p:strVal val="#ppt_y"/>
                                          </p:val>
                                        </p:tav>
                                      </p:tavLst>
                                    </p:anim>
                                  </p:childTnLst>
                                </p:cTn>
                              </p:par>
                            </p:childTnLst>
                          </p:cTn>
                        </p:par>
                        <p:par>
                          <p:cTn id="69" fill="hold">
                            <p:stCondLst>
                              <p:cond delay="5500"/>
                            </p:stCondLst>
                            <p:childTnLst>
                              <p:par>
                                <p:cTn id="70" presetID="53" presetClass="entr" presetSubtype="16" fill="hold" grpId="0" nodeType="afterEffect">
                                  <p:stCondLst>
                                    <p:cond delay="0"/>
                                  </p:stCondLst>
                                  <p:childTnLst>
                                    <p:set>
                                      <p:cBhvr>
                                        <p:cTn id="71" dur="1" fill="hold">
                                          <p:stCondLst>
                                            <p:cond delay="0"/>
                                          </p:stCondLst>
                                        </p:cTn>
                                        <p:tgtEl>
                                          <p:spTgt spid="111"/>
                                        </p:tgtEl>
                                        <p:attrNameLst>
                                          <p:attrName>style.visibility</p:attrName>
                                        </p:attrNameLst>
                                      </p:cBhvr>
                                      <p:to>
                                        <p:strVal val="visible"/>
                                      </p:to>
                                    </p:set>
                                    <p:anim calcmode="lin" valueType="num">
                                      <p:cBhvr>
                                        <p:cTn id="72" dur="500" fill="hold"/>
                                        <p:tgtEl>
                                          <p:spTgt spid="111"/>
                                        </p:tgtEl>
                                        <p:attrNameLst>
                                          <p:attrName>ppt_w</p:attrName>
                                        </p:attrNameLst>
                                      </p:cBhvr>
                                      <p:tavLst>
                                        <p:tav tm="0">
                                          <p:val>
                                            <p:fltVal val="0"/>
                                          </p:val>
                                        </p:tav>
                                        <p:tav tm="100000">
                                          <p:val>
                                            <p:strVal val="#ppt_w"/>
                                          </p:val>
                                        </p:tav>
                                      </p:tavLst>
                                    </p:anim>
                                    <p:anim calcmode="lin" valueType="num">
                                      <p:cBhvr>
                                        <p:cTn id="73" dur="500" fill="hold"/>
                                        <p:tgtEl>
                                          <p:spTgt spid="111"/>
                                        </p:tgtEl>
                                        <p:attrNameLst>
                                          <p:attrName>ppt_h</p:attrName>
                                        </p:attrNameLst>
                                      </p:cBhvr>
                                      <p:tavLst>
                                        <p:tav tm="0">
                                          <p:val>
                                            <p:fltVal val="0"/>
                                          </p:val>
                                        </p:tav>
                                        <p:tav tm="100000">
                                          <p:val>
                                            <p:strVal val="#ppt_h"/>
                                          </p:val>
                                        </p:tav>
                                      </p:tavLst>
                                    </p:anim>
                                    <p:animEffect transition="in" filter="fade">
                                      <p:cBhvr>
                                        <p:cTn id="74" dur="500"/>
                                        <p:tgtEl>
                                          <p:spTgt spid="111"/>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16"/>
                                        </p:tgtEl>
                                        <p:attrNameLst>
                                          <p:attrName>style.visibility</p:attrName>
                                        </p:attrNameLst>
                                      </p:cBhvr>
                                      <p:to>
                                        <p:strVal val="visible"/>
                                      </p:to>
                                    </p:set>
                                    <p:anim calcmode="lin" valueType="num">
                                      <p:cBhvr>
                                        <p:cTn id="77" dur="500" fill="hold"/>
                                        <p:tgtEl>
                                          <p:spTgt spid="116"/>
                                        </p:tgtEl>
                                        <p:attrNameLst>
                                          <p:attrName>ppt_w</p:attrName>
                                        </p:attrNameLst>
                                      </p:cBhvr>
                                      <p:tavLst>
                                        <p:tav tm="0">
                                          <p:val>
                                            <p:fltVal val="0"/>
                                          </p:val>
                                        </p:tav>
                                        <p:tav tm="100000">
                                          <p:val>
                                            <p:strVal val="#ppt_w"/>
                                          </p:val>
                                        </p:tav>
                                      </p:tavLst>
                                    </p:anim>
                                    <p:anim calcmode="lin" valueType="num">
                                      <p:cBhvr>
                                        <p:cTn id="78" dur="500" fill="hold"/>
                                        <p:tgtEl>
                                          <p:spTgt spid="116"/>
                                        </p:tgtEl>
                                        <p:attrNameLst>
                                          <p:attrName>ppt_h</p:attrName>
                                        </p:attrNameLst>
                                      </p:cBhvr>
                                      <p:tavLst>
                                        <p:tav tm="0">
                                          <p:val>
                                            <p:fltVal val="0"/>
                                          </p:val>
                                        </p:tav>
                                        <p:tav tm="100000">
                                          <p:val>
                                            <p:strVal val="#ppt_h"/>
                                          </p:val>
                                        </p:tav>
                                      </p:tavLst>
                                    </p:anim>
                                    <p:animEffect transition="in" filter="fade">
                                      <p:cBhvr>
                                        <p:cTn id="79" dur="500"/>
                                        <p:tgtEl>
                                          <p:spTgt spid="116"/>
                                        </p:tgtEl>
                                      </p:cBhvr>
                                    </p:animEffect>
                                  </p:childTnLst>
                                </p:cTn>
                              </p:par>
                            </p:childTnLst>
                          </p:cTn>
                        </p:par>
                        <p:par>
                          <p:cTn id="80" fill="hold">
                            <p:stCondLst>
                              <p:cond delay="6000"/>
                            </p:stCondLst>
                            <p:childTnLst>
                              <p:par>
                                <p:cTn id="81" presetID="22" presetClass="entr" presetSubtype="2" fill="hold" nodeType="afterEffect">
                                  <p:stCondLst>
                                    <p:cond delay="0"/>
                                  </p:stCondLst>
                                  <p:childTnLst>
                                    <p:set>
                                      <p:cBhvr>
                                        <p:cTn id="82" dur="1" fill="hold">
                                          <p:stCondLst>
                                            <p:cond delay="0"/>
                                          </p:stCondLst>
                                        </p:cTn>
                                        <p:tgtEl>
                                          <p:spTgt spid="96"/>
                                        </p:tgtEl>
                                        <p:attrNameLst>
                                          <p:attrName>style.visibility</p:attrName>
                                        </p:attrNameLst>
                                      </p:cBhvr>
                                      <p:to>
                                        <p:strVal val="visible"/>
                                      </p:to>
                                    </p:set>
                                    <p:animEffect transition="in" filter="wipe(right)">
                                      <p:cBhvr>
                                        <p:cTn id="83" dur="500"/>
                                        <p:tgtEl>
                                          <p:spTgt spid="96"/>
                                        </p:tgtEl>
                                      </p:cBhvr>
                                    </p:animEffect>
                                  </p:childTnLst>
                                </p:cTn>
                              </p:par>
                            </p:childTnLst>
                          </p:cTn>
                        </p:par>
                        <p:par>
                          <p:cTn id="84" fill="hold">
                            <p:stCondLst>
                              <p:cond delay="6500"/>
                            </p:stCondLst>
                            <p:childTnLst>
                              <p:par>
                                <p:cTn id="85" presetID="53" presetClass="entr" presetSubtype="16" fill="hold" grpId="0" nodeType="afterEffect">
                                  <p:stCondLst>
                                    <p:cond delay="0"/>
                                  </p:stCondLst>
                                  <p:childTnLst>
                                    <p:set>
                                      <p:cBhvr>
                                        <p:cTn id="86" dur="1" fill="hold">
                                          <p:stCondLst>
                                            <p:cond delay="0"/>
                                          </p:stCondLst>
                                        </p:cTn>
                                        <p:tgtEl>
                                          <p:spTgt spid="101"/>
                                        </p:tgtEl>
                                        <p:attrNameLst>
                                          <p:attrName>style.visibility</p:attrName>
                                        </p:attrNameLst>
                                      </p:cBhvr>
                                      <p:to>
                                        <p:strVal val="visible"/>
                                      </p:to>
                                    </p:set>
                                    <p:anim calcmode="lin" valueType="num">
                                      <p:cBhvr>
                                        <p:cTn id="87" dur="500" fill="hold"/>
                                        <p:tgtEl>
                                          <p:spTgt spid="101"/>
                                        </p:tgtEl>
                                        <p:attrNameLst>
                                          <p:attrName>ppt_w</p:attrName>
                                        </p:attrNameLst>
                                      </p:cBhvr>
                                      <p:tavLst>
                                        <p:tav tm="0">
                                          <p:val>
                                            <p:fltVal val="0"/>
                                          </p:val>
                                        </p:tav>
                                        <p:tav tm="100000">
                                          <p:val>
                                            <p:strVal val="#ppt_w"/>
                                          </p:val>
                                        </p:tav>
                                      </p:tavLst>
                                    </p:anim>
                                    <p:anim calcmode="lin" valueType="num">
                                      <p:cBhvr>
                                        <p:cTn id="88" dur="500" fill="hold"/>
                                        <p:tgtEl>
                                          <p:spTgt spid="101"/>
                                        </p:tgtEl>
                                        <p:attrNameLst>
                                          <p:attrName>ppt_h</p:attrName>
                                        </p:attrNameLst>
                                      </p:cBhvr>
                                      <p:tavLst>
                                        <p:tav tm="0">
                                          <p:val>
                                            <p:fltVal val="0"/>
                                          </p:val>
                                        </p:tav>
                                        <p:tav tm="100000">
                                          <p:val>
                                            <p:strVal val="#ppt_h"/>
                                          </p:val>
                                        </p:tav>
                                      </p:tavLst>
                                    </p:anim>
                                    <p:animEffect transition="in" filter="fade">
                                      <p:cBhvr>
                                        <p:cTn id="89" dur="500"/>
                                        <p:tgtEl>
                                          <p:spTgt spid="101"/>
                                        </p:tgtEl>
                                      </p:cBhvr>
                                    </p:animEffect>
                                  </p:childTnLst>
                                </p:cTn>
                              </p:par>
                            </p:childTnLst>
                          </p:cTn>
                        </p:par>
                        <p:par>
                          <p:cTn id="90" fill="hold">
                            <p:stCondLst>
                              <p:cond delay="7000"/>
                            </p:stCondLst>
                            <p:childTnLst>
                              <p:par>
                                <p:cTn id="91" presetID="22" presetClass="entr" presetSubtype="8" fill="hold" grpId="0"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left)">
                                      <p:cBhvr>
                                        <p:cTn id="93" dur="500"/>
                                        <p:tgtEl>
                                          <p:spTgt spid="106"/>
                                        </p:tgtEl>
                                      </p:cBhvr>
                                    </p:animEffect>
                                  </p:childTnLst>
                                </p:cTn>
                              </p:par>
                            </p:childTnLst>
                          </p:cTn>
                        </p:par>
                        <p:par>
                          <p:cTn id="94" fill="hold">
                            <p:stCondLst>
                              <p:cond delay="7500"/>
                            </p:stCondLst>
                            <p:childTnLst>
                              <p:par>
                                <p:cTn id="95" presetID="2" presetClass="entr" presetSubtype="1" fill="hold" nodeType="afterEffect">
                                  <p:stCondLst>
                                    <p:cond delay="0"/>
                                  </p:stCondLst>
                                  <p:childTnLst>
                                    <p:set>
                                      <p:cBhvr>
                                        <p:cTn id="96" dur="1" fill="hold">
                                          <p:stCondLst>
                                            <p:cond delay="0"/>
                                          </p:stCondLst>
                                        </p:cTn>
                                        <p:tgtEl>
                                          <p:spTgt spid="87"/>
                                        </p:tgtEl>
                                        <p:attrNameLst>
                                          <p:attrName>style.visibility</p:attrName>
                                        </p:attrNameLst>
                                      </p:cBhvr>
                                      <p:to>
                                        <p:strVal val="visible"/>
                                      </p:to>
                                    </p:set>
                                    <p:anim calcmode="lin" valueType="num">
                                      <p:cBhvr additive="base">
                                        <p:cTn id="97" dur="500" fill="hold"/>
                                        <p:tgtEl>
                                          <p:spTgt spid="87"/>
                                        </p:tgtEl>
                                        <p:attrNameLst>
                                          <p:attrName>ppt_x</p:attrName>
                                        </p:attrNameLst>
                                      </p:cBhvr>
                                      <p:tavLst>
                                        <p:tav tm="0">
                                          <p:val>
                                            <p:strVal val="#ppt_x"/>
                                          </p:val>
                                        </p:tav>
                                        <p:tav tm="100000">
                                          <p:val>
                                            <p:strVal val="#ppt_x"/>
                                          </p:val>
                                        </p:tav>
                                      </p:tavLst>
                                    </p:anim>
                                    <p:anim calcmode="lin" valueType="num">
                                      <p:cBhvr additive="base">
                                        <p:cTn id="98" dur="500" fill="hold"/>
                                        <p:tgtEl>
                                          <p:spTgt spid="87"/>
                                        </p:tgtEl>
                                        <p:attrNameLst>
                                          <p:attrName>ppt_y</p:attrName>
                                        </p:attrNameLst>
                                      </p:cBhvr>
                                      <p:tavLst>
                                        <p:tav tm="0">
                                          <p:val>
                                            <p:strVal val="0-#ppt_h/2"/>
                                          </p:val>
                                        </p:tav>
                                        <p:tav tm="100000">
                                          <p:val>
                                            <p:strVal val="#ppt_y"/>
                                          </p:val>
                                        </p:tav>
                                      </p:tavLst>
                                    </p:anim>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112"/>
                                        </p:tgtEl>
                                        <p:attrNameLst>
                                          <p:attrName>style.visibility</p:attrName>
                                        </p:attrNameLst>
                                      </p:cBhvr>
                                      <p:to>
                                        <p:strVal val="visible"/>
                                      </p:to>
                                    </p:set>
                                    <p:anim calcmode="lin" valueType="num">
                                      <p:cBhvr>
                                        <p:cTn id="102" dur="500" fill="hold"/>
                                        <p:tgtEl>
                                          <p:spTgt spid="112"/>
                                        </p:tgtEl>
                                        <p:attrNameLst>
                                          <p:attrName>ppt_w</p:attrName>
                                        </p:attrNameLst>
                                      </p:cBhvr>
                                      <p:tavLst>
                                        <p:tav tm="0">
                                          <p:val>
                                            <p:fltVal val="0"/>
                                          </p:val>
                                        </p:tav>
                                        <p:tav tm="100000">
                                          <p:val>
                                            <p:strVal val="#ppt_w"/>
                                          </p:val>
                                        </p:tav>
                                      </p:tavLst>
                                    </p:anim>
                                    <p:anim calcmode="lin" valueType="num">
                                      <p:cBhvr>
                                        <p:cTn id="103" dur="500" fill="hold"/>
                                        <p:tgtEl>
                                          <p:spTgt spid="112"/>
                                        </p:tgtEl>
                                        <p:attrNameLst>
                                          <p:attrName>ppt_h</p:attrName>
                                        </p:attrNameLst>
                                      </p:cBhvr>
                                      <p:tavLst>
                                        <p:tav tm="0">
                                          <p:val>
                                            <p:fltVal val="0"/>
                                          </p:val>
                                        </p:tav>
                                        <p:tav tm="100000">
                                          <p:val>
                                            <p:strVal val="#ppt_h"/>
                                          </p:val>
                                        </p:tav>
                                      </p:tavLst>
                                    </p:anim>
                                    <p:animEffect transition="in" filter="fade">
                                      <p:cBhvr>
                                        <p:cTn id="104" dur="500"/>
                                        <p:tgtEl>
                                          <p:spTgt spid="112"/>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117"/>
                                        </p:tgtEl>
                                        <p:attrNameLst>
                                          <p:attrName>style.visibility</p:attrName>
                                        </p:attrNameLst>
                                      </p:cBhvr>
                                      <p:to>
                                        <p:strVal val="visible"/>
                                      </p:to>
                                    </p:set>
                                    <p:anim calcmode="lin" valueType="num">
                                      <p:cBhvr>
                                        <p:cTn id="107" dur="500" fill="hold"/>
                                        <p:tgtEl>
                                          <p:spTgt spid="117"/>
                                        </p:tgtEl>
                                        <p:attrNameLst>
                                          <p:attrName>ppt_w</p:attrName>
                                        </p:attrNameLst>
                                      </p:cBhvr>
                                      <p:tavLst>
                                        <p:tav tm="0">
                                          <p:val>
                                            <p:fltVal val="0"/>
                                          </p:val>
                                        </p:tav>
                                        <p:tav tm="100000">
                                          <p:val>
                                            <p:strVal val="#ppt_w"/>
                                          </p:val>
                                        </p:tav>
                                      </p:tavLst>
                                    </p:anim>
                                    <p:anim calcmode="lin" valueType="num">
                                      <p:cBhvr>
                                        <p:cTn id="108" dur="500" fill="hold"/>
                                        <p:tgtEl>
                                          <p:spTgt spid="117"/>
                                        </p:tgtEl>
                                        <p:attrNameLst>
                                          <p:attrName>ppt_h</p:attrName>
                                        </p:attrNameLst>
                                      </p:cBhvr>
                                      <p:tavLst>
                                        <p:tav tm="0">
                                          <p:val>
                                            <p:fltVal val="0"/>
                                          </p:val>
                                        </p:tav>
                                        <p:tav tm="100000">
                                          <p:val>
                                            <p:strVal val="#ppt_h"/>
                                          </p:val>
                                        </p:tav>
                                      </p:tavLst>
                                    </p:anim>
                                    <p:animEffect transition="in" filter="fade">
                                      <p:cBhvr>
                                        <p:cTn id="109" dur="500"/>
                                        <p:tgtEl>
                                          <p:spTgt spid="117"/>
                                        </p:tgtEl>
                                      </p:cBhvr>
                                    </p:animEffect>
                                  </p:childTnLst>
                                </p:cTn>
                              </p:par>
                            </p:childTnLst>
                          </p:cTn>
                        </p:par>
                        <p:par>
                          <p:cTn id="110" fill="hold">
                            <p:stCondLst>
                              <p:cond delay="8500"/>
                            </p:stCondLst>
                            <p:childTnLst>
                              <p:par>
                                <p:cTn id="111" presetID="22" presetClass="entr" presetSubtype="2" fill="hold" nodeType="afterEffect">
                                  <p:stCondLst>
                                    <p:cond delay="0"/>
                                  </p:stCondLst>
                                  <p:childTnLst>
                                    <p:set>
                                      <p:cBhvr>
                                        <p:cTn id="112" dur="1" fill="hold">
                                          <p:stCondLst>
                                            <p:cond delay="0"/>
                                          </p:stCondLst>
                                        </p:cTn>
                                        <p:tgtEl>
                                          <p:spTgt spid="95"/>
                                        </p:tgtEl>
                                        <p:attrNameLst>
                                          <p:attrName>style.visibility</p:attrName>
                                        </p:attrNameLst>
                                      </p:cBhvr>
                                      <p:to>
                                        <p:strVal val="visible"/>
                                      </p:to>
                                    </p:set>
                                    <p:animEffect transition="in" filter="wipe(right)">
                                      <p:cBhvr>
                                        <p:cTn id="113" dur="500"/>
                                        <p:tgtEl>
                                          <p:spTgt spid="95"/>
                                        </p:tgtEl>
                                      </p:cBhvr>
                                    </p:animEffect>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100"/>
                                        </p:tgtEl>
                                        <p:attrNameLst>
                                          <p:attrName>style.visibility</p:attrName>
                                        </p:attrNameLst>
                                      </p:cBhvr>
                                      <p:to>
                                        <p:strVal val="visible"/>
                                      </p:to>
                                    </p:set>
                                    <p:anim calcmode="lin" valueType="num">
                                      <p:cBhvr>
                                        <p:cTn id="117" dur="500" fill="hold"/>
                                        <p:tgtEl>
                                          <p:spTgt spid="100"/>
                                        </p:tgtEl>
                                        <p:attrNameLst>
                                          <p:attrName>ppt_w</p:attrName>
                                        </p:attrNameLst>
                                      </p:cBhvr>
                                      <p:tavLst>
                                        <p:tav tm="0">
                                          <p:val>
                                            <p:fltVal val="0"/>
                                          </p:val>
                                        </p:tav>
                                        <p:tav tm="100000">
                                          <p:val>
                                            <p:strVal val="#ppt_w"/>
                                          </p:val>
                                        </p:tav>
                                      </p:tavLst>
                                    </p:anim>
                                    <p:anim calcmode="lin" valueType="num">
                                      <p:cBhvr>
                                        <p:cTn id="118" dur="500" fill="hold"/>
                                        <p:tgtEl>
                                          <p:spTgt spid="100"/>
                                        </p:tgtEl>
                                        <p:attrNameLst>
                                          <p:attrName>ppt_h</p:attrName>
                                        </p:attrNameLst>
                                      </p:cBhvr>
                                      <p:tavLst>
                                        <p:tav tm="0">
                                          <p:val>
                                            <p:fltVal val="0"/>
                                          </p:val>
                                        </p:tav>
                                        <p:tav tm="100000">
                                          <p:val>
                                            <p:strVal val="#ppt_h"/>
                                          </p:val>
                                        </p:tav>
                                      </p:tavLst>
                                    </p:anim>
                                    <p:animEffect transition="in" filter="fade">
                                      <p:cBhvr>
                                        <p:cTn id="119" dur="500"/>
                                        <p:tgtEl>
                                          <p:spTgt spid="100"/>
                                        </p:tgtEl>
                                      </p:cBhvr>
                                    </p:animEffect>
                                  </p:childTnLst>
                                </p:cTn>
                              </p:par>
                            </p:childTnLst>
                          </p:cTn>
                        </p:par>
                        <p:par>
                          <p:cTn id="120" fill="hold">
                            <p:stCondLst>
                              <p:cond delay="9500"/>
                            </p:stCondLst>
                            <p:childTnLst>
                              <p:par>
                                <p:cTn id="121" presetID="22" presetClass="entr" presetSubtype="8" fill="hold" grpId="0" nodeType="afterEffect">
                                  <p:stCondLst>
                                    <p:cond delay="0"/>
                                  </p:stCondLst>
                                  <p:childTnLst>
                                    <p:set>
                                      <p:cBhvr>
                                        <p:cTn id="122" dur="1" fill="hold">
                                          <p:stCondLst>
                                            <p:cond delay="0"/>
                                          </p:stCondLst>
                                        </p:cTn>
                                        <p:tgtEl>
                                          <p:spTgt spid="105"/>
                                        </p:tgtEl>
                                        <p:attrNameLst>
                                          <p:attrName>style.visibility</p:attrName>
                                        </p:attrNameLst>
                                      </p:cBhvr>
                                      <p:to>
                                        <p:strVal val="visible"/>
                                      </p:to>
                                    </p:set>
                                    <p:animEffect transition="in" filter="wipe(left)">
                                      <p:cBhvr>
                                        <p:cTn id="123" dur="500"/>
                                        <p:tgtEl>
                                          <p:spTgt spid="105"/>
                                        </p:tgtEl>
                                      </p:cBhvr>
                                    </p:animEffect>
                                  </p:childTnLst>
                                </p:cTn>
                              </p:par>
                            </p:childTnLst>
                          </p:cTn>
                        </p:par>
                        <p:par>
                          <p:cTn id="124" fill="hold">
                            <p:stCondLst>
                              <p:cond delay="10000"/>
                            </p:stCondLst>
                            <p:childTnLst>
                              <p:par>
                                <p:cTn id="125" presetID="2" presetClass="entr" presetSubtype="1" fill="hold" nodeType="afterEffect">
                                  <p:stCondLst>
                                    <p:cond delay="0"/>
                                  </p:stCondLst>
                                  <p:childTnLst>
                                    <p:set>
                                      <p:cBhvr>
                                        <p:cTn id="126" dur="1" fill="hold">
                                          <p:stCondLst>
                                            <p:cond delay="0"/>
                                          </p:stCondLst>
                                        </p:cTn>
                                        <p:tgtEl>
                                          <p:spTgt spid="91"/>
                                        </p:tgtEl>
                                        <p:attrNameLst>
                                          <p:attrName>style.visibility</p:attrName>
                                        </p:attrNameLst>
                                      </p:cBhvr>
                                      <p:to>
                                        <p:strVal val="visible"/>
                                      </p:to>
                                    </p:set>
                                    <p:anim calcmode="lin" valueType="num">
                                      <p:cBhvr additive="base">
                                        <p:cTn id="127" dur="500" fill="hold"/>
                                        <p:tgtEl>
                                          <p:spTgt spid="91"/>
                                        </p:tgtEl>
                                        <p:attrNameLst>
                                          <p:attrName>ppt_x</p:attrName>
                                        </p:attrNameLst>
                                      </p:cBhvr>
                                      <p:tavLst>
                                        <p:tav tm="0">
                                          <p:val>
                                            <p:strVal val="#ppt_x"/>
                                          </p:val>
                                        </p:tav>
                                        <p:tav tm="100000">
                                          <p:val>
                                            <p:strVal val="#ppt_x"/>
                                          </p:val>
                                        </p:tav>
                                      </p:tavLst>
                                    </p:anim>
                                    <p:anim calcmode="lin" valueType="num">
                                      <p:cBhvr additive="base">
                                        <p:cTn id="128" dur="500" fill="hold"/>
                                        <p:tgtEl>
                                          <p:spTgt spid="91"/>
                                        </p:tgtEl>
                                        <p:attrNameLst>
                                          <p:attrName>ppt_y</p:attrName>
                                        </p:attrNameLst>
                                      </p:cBhvr>
                                      <p:tavLst>
                                        <p:tav tm="0">
                                          <p:val>
                                            <p:strVal val="0-#ppt_h/2"/>
                                          </p:val>
                                        </p:tav>
                                        <p:tav tm="100000">
                                          <p:val>
                                            <p:strVal val="#ppt_y"/>
                                          </p:val>
                                        </p:tav>
                                      </p:tavLst>
                                    </p:anim>
                                  </p:childTnLst>
                                </p:cTn>
                              </p:par>
                            </p:childTnLst>
                          </p:cTn>
                        </p:par>
                        <p:par>
                          <p:cTn id="129" fill="hold">
                            <p:stCondLst>
                              <p:cond delay="10500"/>
                            </p:stCondLst>
                            <p:childTnLst>
                              <p:par>
                                <p:cTn id="130" presetID="53" presetClass="entr" presetSubtype="16" fill="hold" grpId="0" nodeType="afterEffect">
                                  <p:stCondLst>
                                    <p:cond delay="0"/>
                                  </p:stCondLst>
                                  <p:childTnLst>
                                    <p:set>
                                      <p:cBhvr>
                                        <p:cTn id="131" dur="1" fill="hold">
                                          <p:stCondLst>
                                            <p:cond delay="0"/>
                                          </p:stCondLst>
                                        </p:cTn>
                                        <p:tgtEl>
                                          <p:spTgt spid="113"/>
                                        </p:tgtEl>
                                        <p:attrNameLst>
                                          <p:attrName>style.visibility</p:attrName>
                                        </p:attrNameLst>
                                      </p:cBhvr>
                                      <p:to>
                                        <p:strVal val="visible"/>
                                      </p:to>
                                    </p:set>
                                    <p:anim calcmode="lin" valueType="num">
                                      <p:cBhvr>
                                        <p:cTn id="132" dur="500" fill="hold"/>
                                        <p:tgtEl>
                                          <p:spTgt spid="113"/>
                                        </p:tgtEl>
                                        <p:attrNameLst>
                                          <p:attrName>ppt_w</p:attrName>
                                        </p:attrNameLst>
                                      </p:cBhvr>
                                      <p:tavLst>
                                        <p:tav tm="0">
                                          <p:val>
                                            <p:fltVal val="0"/>
                                          </p:val>
                                        </p:tav>
                                        <p:tav tm="100000">
                                          <p:val>
                                            <p:strVal val="#ppt_w"/>
                                          </p:val>
                                        </p:tav>
                                      </p:tavLst>
                                    </p:anim>
                                    <p:anim calcmode="lin" valueType="num">
                                      <p:cBhvr>
                                        <p:cTn id="133" dur="500" fill="hold"/>
                                        <p:tgtEl>
                                          <p:spTgt spid="113"/>
                                        </p:tgtEl>
                                        <p:attrNameLst>
                                          <p:attrName>ppt_h</p:attrName>
                                        </p:attrNameLst>
                                      </p:cBhvr>
                                      <p:tavLst>
                                        <p:tav tm="0">
                                          <p:val>
                                            <p:fltVal val="0"/>
                                          </p:val>
                                        </p:tav>
                                        <p:tav tm="100000">
                                          <p:val>
                                            <p:strVal val="#ppt_h"/>
                                          </p:val>
                                        </p:tav>
                                      </p:tavLst>
                                    </p:anim>
                                    <p:animEffect transition="in" filter="fade">
                                      <p:cBhvr>
                                        <p:cTn id="134" dur="500"/>
                                        <p:tgtEl>
                                          <p:spTgt spid="113"/>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118"/>
                                        </p:tgtEl>
                                        <p:attrNameLst>
                                          <p:attrName>style.visibility</p:attrName>
                                        </p:attrNameLst>
                                      </p:cBhvr>
                                      <p:to>
                                        <p:strVal val="visible"/>
                                      </p:to>
                                    </p:set>
                                    <p:anim calcmode="lin" valueType="num">
                                      <p:cBhvr>
                                        <p:cTn id="137" dur="500" fill="hold"/>
                                        <p:tgtEl>
                                          <p:spTgt spid="118"/>
                                        </p:tgtEl>
                                        <p:attrNameLst>
                                          <p:attrName>ppt_w</p:attrName>
                                        </p:attrNameLst>
                                      </p:cBhvr>
                                      <p:tavLst>
                                        <p:tav tm="0">
                                          <p:val>
                                            <p:fltVal val="0"/>
                                          </p:val>
                                        </p:tav>
                                        <p:tav tm="100000">
                                          <p:val>
                                            <p:strVal val="#ppt_w"/>
                                          </p:val>
                                        </p:tav>
                                      </p:tavLst>
                                    </p:anim>
                                    <p:anim calcmode="lin" valueType="num">
                                      <p:cBhvr>
                                        <p:cTn id="138" dur="500" fill="hold"/>
                                        <p:tgtEl>
                                          <p:spTgt spid="118"/>
                                        </p:tgtEl>
                                        <p:attrNameLst>
                                          <p:attrName>ppt_h</p:attrName>
                                        </p:attrNameLst>
                                      </p:cBhvr>
                                      <p:tavLst>
                                        <p:tav tm="0">
                                          <p:val>
                                            <p:fltVal val="0"/>
                                          </p:val>
                                        </p:tav>
                                        <p:tav tm="100000">
                                          <p:val>
                                            <p:strVal val="#ppt_h"/>
                                          </p:val>
                                        </p:tav>
                                      </p:tavLst>
                                    </p:anim>
                                    <p:animEffect transition="in" filter="fade">
                                      <p:cBhvr>
                                        <p:cTn id="139" dur="500"/>
                                        <p:tgtEl>
                                          <p:spTgt spid="118"/>
                                        </p:tgtEl>
                                      </p:cBhvr>
                                    </p:animEffect>
                                  </p:childTnLst>
                                </p:cTn>
                              </p:par>
                            </p:childTnLst>
                          </p:cTn>
                        </p:par>
                        <p:par>
                          <p:cTn id="140" fill="hold">
                            <p:stCondLst>
                              <p:cond delay="11000"/>
                            </p:stCondLst>
                            <p:childTnLst>
                              <p:par>
                                <p:cTn id="141" presetID="22" presetClass="entr" presetSubtype="2" fill="hold" nodeType="afterEffect">
                                  <p:stCondLst>
                                    <p:cond delay="0"/>
                                  </p:stCondLst>
                                  <p:childTnLst>
                                    <p:set>
                                      <p:cBhvr>
                                        <p:cTn id="142" dur="1" fill="hold">
                                          <p:stCondLst>
                                            <p:cond delay="0"/>
                                          </p:stCondLst>
                                        </p:cTn>
                                        <p:tgtEl>
                                          <p:spTgt spid="94"/>
                                        </p:tgtEl>
                                        <p:attrNameLst>
                                          <p:attrName>style.visibility</p:attrName>
                                        </p:attrNameLst>
                                      </p:cBhvr>
                                      <p:to>
                                        <p:strVal val="visible"/>
                                      </p:to>
                                    </p:set>
                                    <p:animEffect transition="in" filter="wipe(right)">
                                      <p:cBhvr>
                                        <p:cTn id="143" dur="500"/>
                                        <p:tgtEl>
                                          <p:spTgt spid="94"/>
                                        </p:tgtEl>
                                      </p:cBhvr>
                                    </p:animEffect>
                                  </p:childTnLst>
                                </p:cTn>
                              </p:par>
                            </p:childTnLst>
                          </p:cTn>
                        </p:par>
                        <p:par>
                          <p:cTn id="144" fill="hold">
                            <p:stCondLst>
                              <p:cond delay="11500"/>
                            </p:stCondLst>
                            <p:childTnLst>
                              <p:par>
                                <p:cTn id="145" presetID="53" presetClass="entr" presetSubtype="16" fill="hold" grpId="0" nodeType="afterEffect">
                                  <p:stCondLst>
                                    <p:cond delay="0"/>
                                  </p:stCondLst>
                                  <p:childTnLst>
                                    <p:set>
                                      <p:cBhvr>
                                        <p:cTn id="146" dur="1" fill="hold">
                                          <p:stCondLst>
                                            <p:cond delay="0"/>
                                          </p:stCondLst>
                                        </p:cTn>
                                        <p:tgtEl>
                                          <p:spTgt spid="99"/>
                                        </p:tgtEl>
                                        <p:attrNameLst>
                                          <p:attrName>style.visibility</p:attrName>
                                        </p:attrNameLst>
                                      </p:cBhvr>
                                      <p:to>
                                        <p:strVal val="visible"/>
                                      </p:to>
                                    </p:set>
                                    <p:anim calcmode="lin" valueType="num">
                                      <p:cBhvr>
                                        <p:cTn id="147" dur="500" fill="hold"/>
                                        <p:tgtEl>
                                          <p:spTgt spid="99"/>
                                        </p:tgtEl>
                                        <p:attrNameLst>
                                          <p:attrName>ppt_w</p:attrName>
                                        </p:attrNameLst>
                                      </p:cBhvr>
                                      <p:tavLst>
                                        <p:tav tm="0">
                                          <p:val>
                                            <p:fltVal val="0"/>
                                          </p:val>
                                        </p:tav>
                                        <p:tav tm="100000">
                                          <p:val>
                                            <p:strVal val="#ppt_w"/>
                                          </p:val>
                                        </p:tav>
                                      </p:tavLst>
                                    </p:anim>
                                    <p:anim calcmode="lin" valueType="num">
                                      <p:cBhvr>
                                        <p:cTn id="148" dur="500" fill="hold"/>
                                        <p:tgtEl>
                                          <p:spTgt spid="99"/>
                                        </p:tgtEl>
                                        <p:attrNameLst>
                                          <p:attrName>ppt_h</p:attrName>
                                        </p:attrNameLst>
                                      </p:cBhvr>
                                      <p:tavLst>
                                        <p:tav tm="0">
                                          <p:val>
                                            <p:fltVal val="0"/>
                                          </p:val>
                                        </p:tav>
                                        <p:tav tm="100000">
                                          <p:val>
                                            <p:strVal val="#ppt_h"/>
                                          </p:val>
                                        </p:tav>
                                      </p:tavLst>
                                    </p:anim>
                                    <p:animEffect transition="in" filter="fade">
                                      <p:cBhvr>
                                        <p:cTn id="149" dur="500"/>
                                        <p:tgtEl>
                                          <p:spTgt spid="99"/>
                                        </p:tgtEl>
                                      </p:cBhvr>
                                    </p:animEffect>
                                  </p:childTnLst>
                                </p:cTn>
                              </p:par>
                            </p:childTnLst>
                          </p:cTn>
                        </p:par>
                        <p:par>
                          <p:cTn id="150" fill="hold">
                            <p:stCondLst>
                              <p:cond delay="12000"/>
                            </p:stCondLst>
                            <p:childTnLst>
                              <p:par>
                                <p:cTn id="151" presetID="22" presetClass="entr" presetSubtype="8" fill="hold" grpId="0" nodeType="afterEffect">
                                  <p:stCondLst>
                                    <p:cond delay="0"/>
                                  </p:stCondLst>
                                  <p:childTnLst>
                                    <p:set>
                                      <p:cBhvr>
                                        <p:cTn id="152" dur="1" fill="hold">
                                          <p:stCondLst>
                                            <p:cond delay="0"/>
                                          </p:stCondLst>
                                        </p:cTn>
                                        <p:tgtEl>
                                          <p:spTgt spid="104"/>
                                        </p:tgtEl>
                                        <p:attrNameLst>
                                          <p:attrName>style.visibility</p:attrName>
                                        </p:attrNameLst>
                                      </p:cBhvr>
                                      <p:to>
                                        <p:strVal val="visible"/>
                                      </p:to>
                                    </p:set>
                                    <p:animEffect transition="in" filter="wipe(left)">
                                      <p:cBhvr>
                                        <p:cTn id="153"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animBg="1"/>
      <p:bldP spid="100" grpId="0" animBg="1"/>
      <p:bldP spid="101" grpId="0" animBg="1"/>
      <p:bldP spid="102" grpId="0" animBg="1"/>
      <p:bldP spid="103" grpId="0" animBg="1"/>
      <p:bldP spid="104" grpId="0"/>
      <p:bldP spid="105" grpId="0"/>
      <p:bldP spid="106" grpId="0"/>
      <p:bldP spid="107" grpId="0"/>
      <p:bldP spid="108" grpId="0"/>
      <p:bldP spid="109" grpId="0"/>
      <p:bldP spid="110" grpId="0"/>
      <p:bldP spid="111" grpId="0"/>
      <p:bldP spid="112" grpId="0"/>
      <p:bldP spid="113" grpId="0"/>
      <p:bldP spid="114" grpId="0"/>
      <p:bldP spid="115" grpId="0"/>
      <p:bldP spid="116" grpId="0"/>
      <p:bldP spid="117" grpId="0"/>
      <p:bldP spid="118" grpId="0"/>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itle 79"/>
          <p:cNvSpPr>
            <a:spLocks noGrp="1"/>
          </p:cNvSpPr>
          <p:nvPr>
            <p:ph type="title"/>
          </p:nvPr>
        </p:nvSpPr>
        <p:spPr/>
        <p:txBody>
          <a:bodyPr/>
          <a:lstStyle/>
          <a:p>
            <a:r>
              <a:rPr lang="en-US" smtClean="0"/>
              <a:t>Pyramids Chart</a:t>
            </a:r>
            <a:endParaRPr lang="en-US" dirty="0"/>
          </a:p>
        </p:txBody>
      </p:sp>
      <p:sp>
        <p:nvSpPr>
          <p:cNvPr id="81" name="Text Placeholder 80"/>
          <p:cNvSpPr>
            <a:spLocks noGrp="1"/>
          </p:cNvSpPr>
          <p:nvPr>
            <p:ph type="body" sz="half" idx="2"/>
          </p:nvPr>
        </p:nvSpPr>
        <p:spPr/>
        <p:txBody>
          <a:bodyPr/>
          <a:lstStyle/>
          <a:p>
            <a:r>
              <a:rPr lang="en-US" smtClean="0"/>
              <a:t>Pyramids Chart</a:t>
            </a:r>
            <a:endParaRPr lang="en-US" dirty="0"/>
          </a:p>
        </p:txBody>
      </p:sp>
      <p:grpSp>
        <p:nvGrpSpPr>
          <p:cNvPr id="58" name="Group 57"/>
          <p:cNvGrpSpPr/>
          <p:nvPr/>
        </p:nvGrpSpPr>
        <p:grpSpPr>
          <a:xfrm>
            <a:off x="1198884" y="3913042"/>
            <a:ext cx="2951163" cy="1433513"/>
            <a:chOff x="1727200" y="2895601"/>
            <a:chExt cx="2951163" cy="1433513"/>
          </a:xfrm>
        </p:grpSpPr>
        <p:sp>
          <p:nvSpPr>
            <p:cNvPr id="60" name="Freeform 9"/>
            <p:cNvSpPr>
              <a:spLocks/>
            </p:cNvSpPr>
            <p:nvPr/>
          </p:nvSpPr>
          <p:spPr bwMode="auto">
            <a:xfrm>
              <a:off x="2047875" y="2895601"/>
              <a:ext cx="2333625" cy="858838"/>
            </a:xfrm>
            <a:custGeom>
              <a:avLst/>
              <a:gdLst/>
              <a:ahLst/>
              <a:cxnLst>
                <a:cxn ang="0">
                  <a:pos x="782" y="0"/>
                </a:cxn>
                <a:cxn ang="0">
                  <a:pos x="784" y="0"/>
                </a:cxn>
                <a:cxn ang="0">
                  <a:pos x="787" y="3"/>
                </a:cxn>
                <a:cxn ang="0">
                  <a:pos x="1470" y="255"/>
                </a:cxn>
                <a:cxn ang="0">
                  <a:pos x="811" y="541"/>
                </a:cxn>
                <a:cxn ang="0">
                  <a:pos x="0" y="268"/>
                </a:cxn>
                <a:cxn ang="0">
                  <a:pos x="4" y="262"/>
                </a:cxn>
                <a:cxn ang="0">
                  <a:pos x="782" y="0"/>
                </a:cxn>
              </a:cxnLst>
              <a:rect l="0" t="0" r="r" b="b"/>
              <a:pathLst>
                <a:path w="1470" h="541">
                  <a:moveTo>
                    <a:pt x="782" y="0"/>
                  </a:moveTo>
                  <a:lnTo>
                    <a:pt x="784" y="0"/>
                  </a:lnTo>
                  <a:lnTo>
                    <a:pt x="787" y="3"/>
                  </a:lnTo>
                  <a:lnTo>
                    <a:pt x="1470" y="255"/>
                  </a:lnTo>
                  <a:lnTo>
                    <a:pt x="811" y="541"/>
                  </a:lnTo>
                  <a:lnTo>
                    <a:pt x="0" y="268"/>
                  </a:lnTo>
                  <a:lnTo>
                    <a:pt x="4" y="262"/>
                  </a:lnTo>
                  <a:lnTo>
                    <a:pt x="782" y="0"/>
                  </a:lnTo>
                  <a:close/>
                </a:path>
              </a:pathLst>
            </a:custGeom>
            <a:solidFill>
              <a:schemeClr val="accent1">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1" name="Freeform 10"/>
            <p:cNvSpPr>
              <a:spLocks/>
            </p:cNvSpPr>
            <p:nvPr/>
          </p:nvSpPr>
          <p:spPr bwMode="auto">
            <a:xfrm>
              <a:off x="3335338" y="3300413"/>
              <a:ext cx="1343025" cy="1028700"/>
            </a:xfrm>
            <a:custGeom>
              <a:avLst/>
              <a:gdLst/>
              <a:ahLst/>
              <a:cxnLst>
                <a:cxn ang="0">
                  <a:pos x="662" y="0"/>
                </a:cxn>
                <a:cxn ang="0">
                  <a:pos x="846" y="290"/>
                </a:cxn>
                <a:cxn ang="0">
                  <a:pos x="17" y="648"/>
                </a:cxn>
                <a:cxn ang="0">
                  <a:pos x="0" y="286"/>
                </a:cxn>
                <a:cxn ang="0">
                  <a:pos x="659" y="0"/>
                </a:cxn>
                <a:cxn ang="0">
                  <a:pos x="662" y="0"/>
                </a:cxn>
              </a:cxnLst>
              <a:rect l="0" t="0" r="r" b="b"/>
              <a:pathLst>
                <a:path w="846" h="648">
                  <a:moveTo>
                    <a:pt x="662" y="0"/>
                  </a:moveTo>
                  <a:lnTo>
                    <a:pt x="846" y="290"/>
                  </a:lnTo>
                  <a:lnTo>
                    <a:pt x="17" y="648"/>
                  </a:lnTo>
                  <a:lnTo>
                    <a:pt x="0" y="286"/>
                  </a:lnTo>
                  <a:lnTo>
                    <a:pt x="659" y="0"/>
                  </a:lnTo>
                  <a:lnTo>
                    <a:pt x="662"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6" name="Freeform 11"/>
            <p:cNvSpPr>
              <a:spLocks/>
            </p:cNvSpPr>
            <p:nvPr/>
          </p:nvSpPr>
          <p:spPr bwMode="auto">
            <a:xfrm>
              <a:off x="1727200" y="3321051"/>
              <a:ext cx="1635125" cy="1008063"/>
            </a:xfrm>
            <a:custGeom>
              <a:avLst/>
              <a:gdLst/>
              <a:ahLst/>
              <a:cxnLst>
                <a:cxn ang="0">
                  <a:pos x="1030" y="635"/>
                </a:cxn>
                <a:cxn ang="0">
                  <a:pos x="0" y="305"/>
                </a:cxn>
                <a:cxn ang="0">
                  <a:pos x="202" y="0"/>
                </a:cxn>
                <a:cxn ang="0">
                  <a:pos x="1013" y="273"/>
                </a:cxn>
                <a:cxn ang="0">
                  <a:pos x="1030" y="635"/>
                </a:cxn>
              </a:cxnLst>
              <a:rect l="0" t="0" r="r" b="b"/>
              <a:pathLst>
                <a:path w="1030" h="635">
                  <a:moveTo>
                    <a:pt x="1030" y="635"/>
                  </a:moveTo>
                  <a:lnTo>
                    <a:pt x="0" y="305"/>
                  </a:lnTo>
                  <a:lnTo>
                    <a:pt x="202" y="0"/>
                  </a:lnTo>
                  <a:lnTo>
                    <a:pt x="1013" y="273"/>
                  </a:lnTo>
                  <a:lnTo>
                    <a:pt x="1030" y="635"/>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7" name="Group 66"/>
          <p:cNvGrpSpPr/>
          <p:nvPr/>
        </p:nvGrpSpPr>
        <p:grpSpPr>
          <a:xfrm>
            <a:off x="1584643" y="3405040"/>
            <a:ext cx="2203450" cy="1227138"/>
            <a:chOff x="2112963" y="2387601"/>
            <a:chExt cx="2203450" cy="1227138"/>
          </a:xfrm>
        </p:grpSpPr>
        <p:sp>
          <p:nvSpPr>
            <p:cNvPr id="72" name="Freeform 71"/>
            <p:cNvSpPr>
              <a:spLocks noEditPoints="1"/>
            </p:cNvSpPr>
            <p:nvPr/>
          </p:nvSpPr>
          <p:spPr bwMode="auto">
            <a:xfrm>
              <a:off x="2416175" y="2387601"/>
              <a:ext cx="1597025" cy="658813"/>
            </a:xfrm>
            <a:custGeom>
              <a:avLst/>
              <a:gdLst/>
              <a:ahLst/>
              <a:cxnLst>
                <a:cxn ang="0">
                  <a:pos x="535" y="0"/>
                </a:cxn>
                <a:cxn ang="0">
                  <a:pos x="1006" y="215"/>
                </a:cxn>
                <a:cxn ang="0">
                  <a:pos x="557" y="415"/>
                </a:cxn>
                <a:cxn ang="0">
                  <a:pos x="0" y="224"/>
                </a:cxn>
                <a:cxn ang="0">
                  <a:pos x="535" y="0"/>
                </a:cxn>
                <a:cxn ang="0">
                  <a:pos x="552" y="320"/>
                </a:cxn>
                <a:cxn ang="0">
                  <a:pos x="550" y="320"/>
                </a:cxn>
                <a:cxn ang="0">
                  <a:pos x="552" y="320"/>
                </a:cxn>
                <a:cxn ang="0">
                  <a:pos x="555" y="323"/>
                </a:cxn>
                <a:cxn ang="0">
                  <a:pos x="552" y="320"/>
                </a:cxn>
              </a:cxnLst>
              <a:rect l="0" t="0" r="r" b="b"/>
              <a:pathLst>
                <a:path w="1006" h="415">
                  <a:moveTo>
                    <a:pt x="535" y="0"/>
                  </a:moveTo>
                  <a:lnTo>
                    <a:pt x="1006" y="215"/>
                  </a:lnTo>
                  <a:lnTo>
                    <a:pt x="557" y="415"/>
                  </a:lnTo>
                  <a:lnTo>
                    <a:pt x="0" y="224"/>
                  </a:lnTo>
                  <a:lnTo>
                    <a:pt x="535" y="0"/>
                  </a:lnTo>
                  <a:close/>
                  <a:moveTo>
                    <a:pt x="552" y="320"/>
                  </a:moveTo>
                  <a:lnTo>
                    <a:pt x="550" y="320"/>
                  </a:lnTo>
                  <a:lnTo>
                    <a:pt x="552" y="320"/>
                  </a:lnTo>
                  <a:lnTo>
                    <a:pt x="555" y="323"/>
                  </a:lnTo>
                  <a:lnTo>
                    <a:pt x="552" y="320"/>
                  </a:lnTo>
                  <a:close/>
                </a:path>
              </a:pathLst>
            </a:custGeom>
            <a:solidFill>
              <a:schemeClr val="accent2">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72"/>
            <p:cNvSpPr>
              <a:spLocks/>
            </p:cNvSpPr>
            <p:nvPr/>
          </p:nvSpPr>
          <p:spPr bwMode="auto">
            <a:xfrm>
              <a:off x="3300413" y="2728913"/>
              <a:ext cx="1016000" cy="885825"/>
            </a:xfrm>
            <a:custGeom>
              <a:avLst/>
              <a:gdLst/>
              <a:ahLst/>
              <a:cxnLst>
                <a:cxn ang="0">
                  <a:pos x="449" y="0"/>
                </a:cxn>
                <a:cxn ang="0">
                  <a:pos x="454" y="2"/>
                </a:cxn>
                <a:cxn ang="0">
                  <a:pos x="640" y="292"/>
                </a:cxn>
                <a:cxn ang="0">
                  <a:pos x="17" y="558"/>
                </a:cxn>
                <a:cxn ang="0">
                  <a:pos x="0" y="200"/>
                </a:cxn>
                <a:cxn ang="0">
                  <a:pos x="449" y="0"/>
                </a:cxn>
              </a:cxnLst>
              <a:rect l="0" t="0" r="r" b="b"/>
              <a:pathLst>
                <a:path w="640" h="558">
                  <a:moveTo>
                    <a:pt x="449" y="0"/>
                  </a:moveTo>
                  <a:lnTo>
                    <a:pt x="454" y="2"/>
                  </a:lnTo>
                  <a:lnTo>
                    <a:pt x="640" y="292"/>
                  </a:lnTo>
                  <a:lnTo>
                    <a:pt x="17" y="558"/>
                  </a:lnTo>
                  <a:lnTo>
                    <a:pt x="0" y="200"/>
                  </a:lnTo>
                  <a:lnTo>
                    <a:pt x="449"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8" name="Freeform 77"/>
            <p:cNvSpPr>
              <a:spLocks/>
            </p:cNvSpPr>
            <p:nvPr/>
          </p:nvSpPr>
          <p:spPr bwMode="auto">
            <a:xfrm>
              <a:off x="2112963" y="2743201"/>
              <a:ext cx="1214438" cy="871538"/>
            </a:xfrm>
            <a:custGeom>
              <a:avLst/>
              <a:gdLst/>
              <a:ahLst/>
              <a:cxnLst>
                <a:cxn ang="0">
                  <a:pos x="0" y="296"/>
                </a:cxn>
                <a:cxn ang="0">
                  <a:pos x="191" y="0"/>
                </a:cxn>
                <a:cxn ang="0">
                  <a:pos x="748" y="191"/>
                </a:cxn>
                <a:cxn ang="0">
                  <a:pos x="765" y="549"/>
                </a:cxn>
                <a:cxn ang="0">
                  <a:pos x="0" y="296"/>
                </a:cxn>
              </a:cxnLst>
              <a:rect l="0" t="0" r="r" b="b"/>
              <a:pathLst>
                <a:path w="765" h="549">
                  <a:moveTo>
                    <a:pt x="0" y="296"/>
                  </a:moveTo>
                  <a:lnTo>
                    <a:pt x="191" y="0"/>
                  </a:lnTo>
                  <a:lnTo>
                    <a:pt x="748" y="191"/>
                  </a:lnTo>
                  <a:lnTo>
                    <a:pt x="765" y="549"/>
                  </a:lnTo>
                  <a:lnTo>
                    <a:pt x="0" y="296"/>
                  </a:lnTo>
                  <a:close/>
                </a:path>
              </a:pathLst>
            </a:custGeom>
            <a:solidFill>
              <a:schemeClr val="accent2">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9" name="Group 78"/>
          <p:cNvGrpSpPr/>
          <p:nvPr/>
        </p:nvGrpSpPr>
        <p:grpSpPr>
          <a:xfrm>
            <a:off x="1957705" y="2965303"/>
            <a:ext cx="1457326" cy="947738"/>
            <a:chOff x="2486025" y="1947863"/>
            <a:chExt cx="1457326" cy="947738"/>
          </a:xfrm>
        </p:grpSpPr>
        <p:sp>
          <p:nvSpPr>
            <p:cNvPr id="86" name="Freeform 15"/>
            <p:cNvSpPr>
              <a:spLocks/>
            </p:cNvSpPr>
            <p:nvPr/>
          </p:nvSpPr>
          <p:spPr bwMode="auto">
            <a:xfrm>
              <a:off x="2789238" y="1947863"/>
              <a:ext cx="858838" cy="366713"/>
            </a:xfrm>
            <a:custGeom>
              <a:avLst/>
              <a:gdLst/>
              <a:ahLst/>
              <a:cxnLst>
                <a:cxn ang="0">
                  <a:pos x="287" y="0"/>
                </a:cxn>
                <a:cxn ang="0">
                  <a:pos x="541" y="125"/>
                </a:cxn>
                <a:cxn ang="0">
                  <a:pos x="298" y="231"/>
                </a:cxn>
                <a:cxn ang="0">
                  <a:pos x="0" y="134"/>
                </a:cxn>
                <a:cxn ang="0">
                  <a:pos x="287" y="0"/>
                </a:cxn>
              </a:cxnLst>
              <a:rect l="0" t="0" r="r" b="b"/>
              <a:pathLst>
                <a:path w="541" h="231">
                  <a:moveTo>
                    <a:pt x="287" y="0"/>
                  </a:moveTo>
                  <a:lnTo>
                    <a:pt x="541" y="125"/>
                  </a:lnTo>
                  <a:lnTo>
                    <a:pt x="298" y="231"/>
                  </a:lnTo>
                  <a:lnTo>
                    <a:pt x="0" y="134"/>
                  </a:lnTo>
                  <a:lnTo>
                    <a:pt x="287" y="0"/>
                  </a:lnTo>
                  <a:close/>
                </a:path>
              </a:pathLst>
            </a:custGeom>
            <a:solidFill>
              <a:schemeClr val="accent3">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7" name="Freeform 16"/>
            <p:cNvSpPr>
              <a:spLocks/>
            </p:cNvSpPr>
            <p:nvPr/>
          </p:nvSpPr>
          <p:spPr bwMode="auto">
            <a:xfrm>
              <a:off x="3262313" y="2146301"/>
              <a:ext cx="681038" cy="749300"/>
            </a:xfrm>
            <a:custGeom>
              <a:avLst/>
              <a:gdLst/>
              <a:ahLst/>
              <a:cxnLst>
                <a:cxn ang="0">
                  <a:pos x="19" y="472"/>
                </a:cxn>
                <a:cxn ang="0">
                  <a:pos x="0" y="106"/>
                </a:cxn>
                <a:cxn ang="0">
                  <a:pos x="243" y="0"/>
                </a:cxn>
                <a:cxn ang="0">
                  <a:pos x="429" y="295"/>
                </a:cxn>
                <a:cxn ang="0">
                  <a:pos x="19" y="472"/>
                </a:cxn>
              </a:cxnLst>
              <a:rect l="0" t="0" r="r" b="b"/>
              <a:pathLst>
                <a:path w="429" h="472">
                  <a:moveTo>
                    <a:pt x="19" y="472"/>
                  </a:moveTo>
                  <a:lnTo>
                    <a:pt x="0" y="106"/>
                  </a:lnTo>
                  <a:lnTo>
                    <a:pt x="243" y="0"/>
                  </a:lnTo>
                  <a:lnTo>
                    <a:pt x="429" y="295"/>
                  </a:lnTo>
                  <a:lnTo>
                    <a:pt x="19" y="47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8" name="Freeform 17"/>
            <p:cNvSpPr>
              <a:spLocks/>
            </p:cNvSpPr>
            <p:nvPr/>
          </p:nvSpPr>
          <p:spPr bwMode="auto">
            <a:xfrm>
              <a:off x="2486025" y="2160588"/>
              <a:ext cx="806450" cy="735013"/>
            </a:xfrm>
            <a:custGeom>
              <a:avLst/>
              <a:gdLst/>
              <a:ahLst/>
              <a:cxnLst>
                <a:cxn ang="0">
                  <a:pos x="191" y="0"/>
                </a:cxn>
                <a:cxn ang="0">
                  <a:pos x="489" y="97"/>
                </a:cxn>
                <a:cxn ang="0">
                  <a:pos x="508" y="463"/>
                </a:cxn>
                <a:cxn ang="0">
                  <a:pos x="506" y="463"/>
                </a:cxn>
                <a:cxn ang="0">
                  <a:pos x="0" y="297"/>
                </a:cxn>
                <a:cxn ang="0">
                  <a:pos x="191" y="0"/>
                </a:cxn>
                <a:cxn ang="0">
                  <a:pos x="191" y="0"/>
                </a:cxn>
              </a:cxnLst>
              <a:rect l="0" t="0" r="r" b="b"/>
              <a:pathLst>
                <a:path w="508" h="463">
                  <a:moveTo>
                    <a:pt x="191" y="0"/>
                  </a:moveTo>
                  <a:lnTo>
                    <a:pt x="489" y="97"/>
                  </a:lnTo>
                  <a:lnTo>
                    <a:pt x="508" y="463"/>
                  </a:lnTo>
                  <a:lnTo>
                    <a:pt x="506" y="463"/>
                  </a:lnTo>
                  <a:lnTo>
                    <a:pt x="0" y="297"/>
                  </a:lnTo>
                  <a:lnTo>
                    <a:pt x="191" y="0"/>
                  </a:lnTo>
                  <a:lnTo>
                    <a:pt x="191" y="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9" name="Group 88"/>
          <p:cNvGrpSpPr/>
          <p:nvPr/>
        </p:nvGrpSpPr>
        <p:grpSpPr>
          <a:xfrm>
            <a:off x="2333944" y="2498577"/>
            <a:ext cx="712787" cy="687388"/>
            <a:chOff x="2862263" y="1481138"/>
            <a:chExt cx="712787" cy="687388"/>
          </a:xfrm>
        </p:grpSpPr>
        <p:sp>
          <p:nvSpPr>
            <p:cNvPr id="90" name="Freeform 18"/>
            <p:cNvSpPr>
              <a:spLocks/>
            </p:cNvSpPr>
            <p:nvPr/>
          </p:nvSpPr>
          <p:spPr bwMode="auto">
            <a:xfrm>
              <a:off x="3219450" y="1481138"/>
              <a:ext cx="355600" cy="687388"/>
            </a:xfrm>
            <a:custGeom>
              <a:avLst/>
              <a:gdLst/>
              <a:ahLst/>
              <a:cxnLst>
                <a:cxn ang="0">
                  <a:pos x="224" y="347"/>
                </a:cxn>
                <a:cxn ang="0">
                  <a:pos x="22" y="433"/>
                </a:cxn>
                <a:cxn ang="0">
                  <a:pos x="0" y="0"/>
                </a:cxn>
                <a:cxn ang="0">
                  <a:pos x="224" y="347"/>
                </a:cxn>
              </a:cxnLst>
              <a:rect l="0" t="0" r="r" b="b"/>
              <a:pathLst>
                <a:path w="224" h="433">
                  <a:moveTo>
                    <a:pt x="224" y="347"/>
                  </a:moveTo>
                  <a:lnTo>
                    <a:pt x="22" y="433"/>
                  </a:lnTo>
                  <a:lnTo>
                    <a:pt x="0" y="0"/>
                  </a:lnTo>
                  <a:lnTo>
                    <a:pt x="224" y="34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1" name="Freeform 19"/>
            <p:cNvSpPr>
              <a:spLocks/>
            </p:cNvSpPr>
            <p:nvPr/>
          </p:nvSpPr>
          <p:spPr bwMode="auto">
            <a:xfrm>
              <a:off x="2862263" y="1481138"/>
              <a:ext cx="392113" cy="687388"/>
            </a:xfrm>
            <a:custGeom>
              <a:avLst/>
              <a:gdLst/>
              <a:ahLst/>
              <a:cxnLst>
                <a:cxn ang="0">
                  <a:pos x="247" y="433"/>
                </a:cxn>
                <a:cxn ang="0">
                  <a:pos x="0" y="354"/>
                </a:cxn>
                <a:cxn ang="0">
                  <a:pos x="225" y="0"/>
                </a:cxn>
                <a:cxn ang="0">
                  <a:pos x="247" y="433"/>
                </a:cxn>
              </a:cxnLst>
              <a:rect l="0" t="0" r="r" b="b"/>
              <a:pathLst>
                <a:path w="247" h="433">
                  <a:moveTo>
                    <a:pt x="247" y="433"/>
                  </a:moveTo>
                  <a:lnTo>
                    <a:pt x="0" y="354"/>
                  </a:lnTo>
                  <a:lnTo>
                    <a:pt x="225" y="0"/>
                  </a:lnTo>
                  <a:lnTo>
                    <a:pt x="247" y="433"/>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92" name="Freeform 52"/>
          <p:cNvSpPr>
            <a:spLocks noEditPoints="1"/>
          </p:cNvSpPr>
          <p:nvPr/>
        </p:nvSpPr>
        <p:spPr bwMode="auto">
          <a:xfrm>
            <a:off x="5628654" y="5209635"/>
            <a:ext cx="362174" cy="389650"/>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3" name="Freeform 107"/>
          <p:cNvSpPr>
            <a:spLocks noChangeAspect="1" noEditPoints="1"/>
          </p:cNvSpPr>
          <p:nvPr/>
        </p:nvSpPr>
        <p:spPr bwMode="auto">
          <a:xfrm>
            <a:off x="5642165" y="3332017"/>
            <a:ext cx="335152" cy="339905"/>
          </a:xfrm>
          <a:custGeom>
            <a:avLst/>
            <a:gdLst/>
            <a:ahLst/>
            <a:cxnLst>
              <a:cxn ang="0">
                <a:pos x="64" y="14"/>
              </a:cxn>
              <a:cxn ang="0">
                <a:pos x="12" y="65"/>
              </a:cxn>
              <a:cxn ang="0">
                <a:pos x="10" y="66"/>
              </a:cxn>
              <a:cxn ang="0">
                <a:pos x="8" y="65"/>
              </a:cxn>
              <a:cxn ang="0">
                <a:pos x="0" y="57"/>
              </a:cxn>
              <a:cxn ang="0">
                <a:pos x="0" y="56"/>
              </a:cxn>
              <a:cxn ang="0">
                <a:pos x="0" y="54"/>
              </a:cxn>
              <a:cxn ang="0">
                <a:pos x="52" y="2"/>
              </a:cxn>
              <a:cxn ang="0">
                <a:pos x="54" y="1"/>
              </a:cxn>
              <a:cxn ang="0">
                <a:pos x="56" y="2"/>
              </a:cxn>
              <a:cxn ang="0">
                <a:pos x="64" y="10"/>
              </a:cxn>
              <a:cxn ang="0">
                <a:pos x="64" y="12"/>
              </a:cxn>
              <a:cxn ang="0">
                <a:pos x="64" y="14"/>
              </a:cxn>
              <a:cxn ang="0">
                <a:pos x="14" y="5"/>
              </a:cxn>
              <a:cxn ang="0">
                <a:pos x="10" y="7"/>
              </a:cxn>
              <a:cxn ang="0">
                <a:pos x="9" y="11"/>
              </a:cxn>
              <a:cxn ang="0">
                <a:pos x="8" y="7"/>
              </a:cxn>
              <a:cxn ang="0">
                <a:pos x="4" y="5"/>
              </a:cxn>
              <a:cxn ang="0">
                <a:pos x="8" y="4"/>
              </a:cxn>
              <a:cxn ang="0">
                <a:pos x="9" y="0"/>
              </a:cxn>
              <a:cxn ang="0">
                <a:pos x="10" y="4"/>
              </a:cxn>
              <a:cxn ang="0">
                <a:pos x="14" y="5"/>
              </a:cxn>
              <a:cxn ang="0">
                <a:pos x="32" y="13"/>
              </a:cxn>
              <a:cxn ang="0">
                <a:pos x="24" y="16"/>
              </a:cxn>
              <a:cxn ang="0">
                <a:pos x="22" y="23"/>
              </a:cxn>
              <a:cxn ang="0">
                <a:pos x="19" y="16"/>
              </a:cxn>
              <a:cxn ang="0">
                <a:pos x="11" y="13"/>
              </a:cxn>
              <a:cxn ang="0">
                <a:pos x="19" y="11"/>
              </a:cxn>
              <a:cxn ang="0">
                <a:pos x="22" y="3"/>
              </a:cxn>
              <a:cxn ang="0">
                <a:pos x="24" y="11"/>
              </a:cxn>
              <a:cxn ang="0">
                <a:pos x="32" y="13"/>
              </a:cxn>
              <a:cxn ang="0">
                <a:pos x="40" y="5"/>
              </a:cxn>
              <a:cxn ang="0">
                <a:pos x="36" y="7"/>
              </a:cxn>
              <a:cxn ang="0">
                <a:pos x="34" y="11"/>
              </a:cxn>
              <a:cxn ang="0">
                <a:pos x="33" y="7"/>
              </a:cxn>
              <a:cxn ang="0">
                <a:pos x="29" y="5"/>
              </a:cxn>
              <a:cxn ang="0">
                <a:pos x="33" y="4"/>
              </a:cxn>
              <a:cxn ang="0">
                <a:pos x="34" y="0"/>
              </a:cxn>
              <a:cxn ang="0">
                <a:pos x="36" y="4"/>
              </a:cxn>
              <a:cxn ang="0">
                <a:pos x="40" y="5"/>
              </a:cxn>
              <a:cxn ang="0">
                <a:pos x="58" y="12"/>
              </a:cxn>
              <a:cxn ang="0">
                <a:pos x="54" y="8"/>
              </a:cxn>
              <a:cxn ang="0">
                <a:pos x="42" y="19"/>
              </a:cxn>
              <a:cxn ang="0">
                <a:pos x="46" y="24"/>
              </a:cxn>
              <a:cxn ang="0">
                <a:pos x="58" y="12"/>
              </a:cxn>
              <a:cxn ang="0">
                <a:pos x="65" y="31"/>
              </a:cxn>
              <a:cxn ang="0">
                <a:pos x="61" y="32"/>
              </a:cxn>
              <a:cxn ang="0">
                <a:pos x="60" y="36"/>
              </a:cxn>
              <a:cxn ang="0">
                <a:pos x="59" y="32"/>
              </a:cxn>
              <a:cxn ang="0">
                <a:pos x="55" y="31"/>
              </a:cxn>
              <a:cxn ang="0">
                <a:pos x="59" y="30"/>
              </a:cxn>
              <a:cxn ang="0">
                <a:pos x="60" y="26"/>
              </a:cxn>
              <a:cxn ang="0">
                <a:pos x="61" y="30"/>
              </a:cxn>
              <a:cxn ang="0">
                <a:pos x="65" y="31"/>
              </a:cxn>
            </a:cxnLst>
            <a:rect l="0" t="0" r="r" b="b"/>
            <a:pathLst>
              <a:path w="65" h="66">
                <a:moveTo>
                  <a:pt x="64" y="14"/>
                </a:moveTo>
                <a:cubicBezTo>
                  <a:pt x="12" y="65"/>
                  <a:pt x="12" y="65"/>
                  <a:pt x="12" y="65"/>
                </a:cubicBezTo>
                <a:cubicBezTo>
                  <a:pt x="11" y="66"/>
                  <a:pt x="11" y="66"/>
                  <a:pt x="10" y="66"/>
                </a:cubicBezTo>
                <a:cubicBezTo>
                  <a:pt x="9" y="66"/>
                  <a:pt x="9" y="66"/>
                  <a:pt x="8" y="65"/>
                </a:cubicBezTo>
                <a:cubicBezTo>
                  <a:pt x="0" y="57"/>
                  <a:pt x="0" y="57"/>
                  <a:pt x="0" y="57"/>
                </a:cubicBezTo>
                <a:cubicBezTo>
                  <a:pt x="0" y="57"/>
                  <a:pt x="0" y="56"/>
                  <a:pt x="0" y="56"/>
                </a:cubicBezTo>
                <a:cubicBezTo>
                  <a:pt x="0" y="55"/>
                  <a:pt x="0" y="54"/>
                  <a:pt x="0" y="54"/>
                </a:cubicBezTo>
                <a:cubicBezTo>
                  <a:pt x="52" y="2"/>
                  <a:pt x="52" y="2"/>
                  <a:pt x="52" y="2"/>
                </a:cubicBezTo>
                <a:cubicBezTo>
                  <a:pt x="52" y="2"/>
                  <a:pt x="53" y="1"/>
                  <a:pt x="54" y="1"/>
                </a:cubicBezTo>
                <a:cubicBezTo>
                  <a:pt x="54" y="1"/>
                  <a:pt x="55" y="2"/>
                  <a:pt x="56" y="2"/>
                </a:cubicBezTo>
                <a:cubicBezTo>
                  <a:pt x="64" y="10"/>
                  <a:pt x="64" y="10"/>
                  <a:pt x="64" y="10"/>
                </a:cubicBezTo>
                <a:cubicBezTo>
                  <a:pt x="64" y="11"/>
                  <a:pt x="64" y="11"/>
                  <a:pt x="64" y="12"/>
                </a:cubicBezTo>
                <a:cubicBezTo>
                  <a:pt x="64" y="13"/>
                  <a:pt x="64" y="13"/>
                  <a:pt x="64" y="14"/>
                </a:cubicBezTo>
                <a:close/>
                <a:moveTo>
                  <a:pt x="14" y="5"/>
                </a:moveTo>
                <a:cubicBezTo>
                  <a:pt x="10" y="7"/>
                  <a:pt x="10" y="7"/>
                  <a:pt x="10" y="7"/>
                </a:cubicBezTo>
                <a:cubicBezTo>
                  <a:pt x="9" y="11"/>
                  <a:pt x="9" y="11"/>
                  <a:pt x="9" y="11"/>
                </a:cubicBezTo>
                <a:cubicBezTo>
                  <a:pt x="8" y="7"/>
                  <a:pt x="8" y="7"/>
                  <a:pt x="8" y="7"/>
                </a:cubicBezTo>
                <a:cubicBezTo>
                  <a:pt x="4" y="5"/>
                  <a:pt x="4" y="5"/>
                  <a:pt x="4" y="5"/>
                </a:cubicBezTo>
                <a:cubicBezTo>
                  <a:pt x="8" y="4"/>
                  <a:pt x="8" y="4"/>
                  <a:pt x="8" y="4"/>
                </a:cubicBezTo>
                <a:cubicBezTo>
                  <a:pt x="9" y="0"/>
                  <a:pt x="9" y="0"/>
                  <a:pt x="9" y="0"/>
                </a:cubicBezTo>
                <a:cubicBezTo>
                  <a:pt x="10" y="4"/>
                  <a:pt x="10" y="4"/>
                  <a:pt x="10" y="4"/>
                </a:cubicBezTo>
                <a:lnTo>
                  <a:pt x="14" y="5"/>
                </a:lnTo>
                <a:close/>
                <a:moveTo>
                  <a:pt x="32" y="13"/>
                </a:moveTo>
                <a:cubicBezTo>
                  <a:pt x="24" y="16"/>
                  <a:pt x="24" y="16"/>
                  <a:pt x="24" y="16"/>
                </a:cubicBezTo>
                <a:cubicBezTo>
                  <a:pt x="22" y="23"/>
                  <a:pt x="22" y="23"/>
                  <a:pt x="22" y="23"/>
                </a:cubicBezTo>
                <a:cubicBezTo>
                  <a:pt x="19" y="16"/>
                  <a:pt x="19" y="16"/>
                  <a:pt x="19" y="16"/>
                </a:cubicBezTo>
                <a:cubicBezTo>
                  <a:pt x="11" y="13"/>
                  <a:pt x="11" y="13"/>
                  <a:pt x="11" y="13"/>
                </a:cubicBezTo>
                <a:cubicBezTo>
                  <a:pt x="19" y="11"/>
                  <a:pt x="19" y="11"/>
                  <a:pt x="19" y="11"/>
                </a:cubicBezTo>
                <a:cubicBezTo>
                  <a:pt x="22" y="3"/>
                  <a:pt x="22" y="3"/>
                  <a:pt x="22" y="3"/>
                </a:cubicBezTo>
                <a:cubicBezTo>
                  <a:pt x="24" y="11"/>
                  <a:pt x="24" y="11"/>
                  <a:pt x="24" y="11"/>
                </a:cubicBezTo>
                <a:lnTo>
                  <a:pt x="32" y="13"/>
                </a:lnTo>
                <a:close/>
                <a:moveTo>
                  <a:pt x="40" y="5"/>
                </a:moveTo>
                <a:cubicBezTo>
                  <a:pt x="36" y="7"/>
                  <a:pt x="36" y="7"/>
                  <a:pt x="36" y="7"/>
                </a:cubicBezTo>
                <a:cubicBezTo>
                  <a:pt x="34" y="11"/>
                  <a:pt x="34" y="11"/>
                  <a:pt x="34" y="11"/>
                </a:cubicBezTo>
                <a:cubicBezTo>
                  <a:pt x="33" y="7"/>
                  <a:pt x="33" y="7"/>
                  <a:pt x="33" y="7"/>
                </a:cubicBezTo>
                <a:cubicBezTo>
                  <a:pt x="29" y="5"/>
                  <a:pt x="29" y="5"/>
                  <a:pt x="29" y="5"/>
                </a:cubicBezTo>
                <a:cubicBezTo>
                  <a:pt x="33" y="4"/>
                  <a:pt x="33" y="4"/>
                  <a:pt x="33" y="4"/>
                </a:cubicBezTo>
                <a:cubicBezTo>
                  <a:pt x="34" y="0"/>
                  <a:pt x="34" y="0"/>
                  <a:pt x="34" y="0"/>
                </a:cubicBezTo>
                <a:cubicBezTo>
                  <a:pt x="36" y="4"/>
                  <a:pt x="36" y="4"/>
                  <a:pt x="36" y="4"/>
                </a:cubicBezTo>
                <a:lnTo>
                  <a:pt x="40" y="5"/>
                </a:lnTo>
                <a:close/>
                <a:moveTo>
                  <a:pt x="58" y="12"/>
                </a:moveTo>
                <a:cubicBezTo>
                  <a:pt x="54" y="8"/>
                  <a:pt x="54" y="8"/>
                  <a:pt x="54" y="8"/>
                </a:cubicBezTo>
                <a:cubicBezTo>
                  <a:pt x="42" y="19"/>
                  <a:pt x="42" y="19"/>
                  <a:pt x="42" y="19"/>
                </a:cubicBezTo>
                <a:cubicBezTo>
                  <a:pt x="46" y="24"/>
                  <a:pt x="46" y="24"/>
                  <a:pt x="46" y="24"/>
                </a:cubicBezTo>
                <a:lnTo>
                  <a:pt x="58" y="12"/>
                </a:lnTo>
                <a:close/>
                <a:moveTo>
                  <a:pt x="65" y="31"/>
                </a:moveTo>
                <a:cubicBezTo>
                  <a:pt x="61" y="32"/>
                  <a:pt x="61" y="32"/>
                  <a:pt x="61" y="32"/>
                </a:cubicBezTo>
                <a:cubicBezTo>
                  <a:pt x="60" y="36"/>
                  <a:pt x="60" y="36"/>
                  <a:pt x="60" y="36"/>
                </a:cubicBezTo>
                <a:cubicBezTo>
                  <a:pt x="59" y="32"/>
                  <a:pt x="59" y="32"/>
                  <a:pt x="59" y="32"/>
                </a:cubicBezTo>
                <a:cubicBezTo>
                  <a:pt x="55" y="31"/>
                  <a:pt x="55" y="31"/>
                  <a:pt x="55" y="31"/>
                </a:cubicBezTo>
                <a:cubicBezTo>
                  <a:pt x="59" y="30"/>
                  <a:pt x="59" y="30"/>
                  <a:pt x="59" y="30"/>
                </a:cubicBezTo>
                <a:cubicBezTo>
                  <a:pt x="60" y="26"/>
                  <a:pt x="60" y="26"/>
                  <a:pt x="60" y="26"/>
                </a:cubicBezTo>
                <a:cubicBezTo>
                  <a:pt x="61" y="30"/>
                  <a:pt x="61" y="30"/>
                  <a:pt x="61" y="30"/>
                </a:cubicBezTo>
                <a:lnTo>
                  <a:pt x="65" y="31"/>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4" name="Freeform 86"/>
          <p:cNvSpPr>
            <a:spLocks noEditPoints="1"/>
          </p:cNvSpPr>
          <p:nvPr/>
        </p:nvSpPr>
        <p:spPr bwMode="auto">
          <a:xfrm>
            <a:off x="5711512" y="4238014"/>
            <a:ext cx="196458" cy="385345"/>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95" name="Group 94"/>
          <p:cNvGrpSpPr/>
          <p:nvPr/>
        </p:nvGrpSpPr>
        <p:grpSpPr>
          <a:xfrm>
            <a:off x="4018280" y="4043518"/>
            <a:ext cx="649980" cy="451879"/>
            <a:chOff x="4018280" y="3047723"/>
            <a:chExt cx="649980" cy="451879"/>
          </a:xfrm>
        </p:grpSpPr>
        <p:cxnSp>
          <p:nvCxnSpPr>
            <p:cNvPr id="96" name="Straight Connector 95"/>
            <p:cNvCxnSpPr/>
            <p:nvPr/>
          </p:nvCxnSpPr>
          <p:spPr>
            <a:xfrm flipV="1">
              <a:off x="4018280" y="3322059"/>
              <a:ext cx="304800" cy="177543"/>
            </a:xfrm>
            <a:prstGeom prst="line">
              <a:avLst/>
            </a:prstGeom>
            <a:ln w="19050">
              <a:prstDash val="sysDash"/>
            </a:ln>
          </p:spPr>
          <p:style>
            <a:lnRef idx="1">
              <a:schemeClr val="accent1"/>
            </a:lnRef>
            <a:fillRef idx="0">
              <a:schemeClr val="accent1"/>
            </a:fillRef>
            <a:effectRef idx="0">
              <a:schemeClr val="accent1"/>
            </a:effectRef>
            <a:fontRef idx="minor">
              <a:schemeClr val="tx1"/>
            </a:fontRef>
          </p:style>
        </p:cxnSp>
        <p:sp>
          <p:nvSpPr>
            <p:cNvPr id="97" name="TextBox 96"/>
            <p:cNvSpPr txBox="1"/>
            <p:nvPr/>
          </p:nvSpPr>
          <p:spPr>
            <a:xfrm>
              <a:off x="4249556" y="3047723"/>
              <a:ext cx="418704" cy="369332"/>
            </a:xfrm>
            <a:prstGeom prst="rect">
              <a:avLst/>
            </a:prstGeom>
            <a:noFill/>
          </p:spPr>
          <p:txBody>
            <a:bodyPr wrap="none" rtlCol="0">
              <a:spAutoFit/>
            </a:bodyPr>
            <a:lstStyle/>
            <a:p>
              <a:r>
                <a:rPr lang="en-US" b="1" dirty="0" smtClean="0">
                  <a:solidFill>
                    <a:schemeClr val="accent1"/>
                  </a:solidFill>
                </a:rPr>
                <a:t>01</a:t>
              </a:r>
              <a:endParaRPr lang="en-US" b="1" dirty="0">
                <a:solidFill>
                  <a:schemeClr val="accent1"/>
                </a:solidFill>
              </a:endParaRPr>
            </a:p>
          </p:txBody>
        </p:sp>
      </p:grpSp>
      <p:grpSp>
        <p:nvGrpSpPr>
          <p:cNvPr id="98" name="Group 97"/>
          <p:cNvGrpSpPr/>
          <p:nvPr/>
        </p:nvGrpSpPr>
        <p:grpSpPr>
          <a:xfrm>
            <a:off x="3306008" y="2902670"/>
            <a:ext cx="649980" cy="451879"/>
            <a:chOff x="3306008" y="1906875"/>
            <a:chExt cx="649980" cy="451879"/>
          </a:xfrm>
        </p:grpSpPr>
        <p:cxnSp>
          <p:nvCxnSpPr>
            <p:cNvPr id="99" name="Straight Connector 98"/>
            <p:cNvCxnSpPr/>
            <p:nvPr/>
          </p:nvCxnSpPr>
          <p:spPr>
            <a:xfrm flipV="1">
              <a:off x="3306008" y="2181211"/>
              <a:ext cx="304800" cy="177543"/>
            </a:xfrm>
            <a:prstGeom prst="line">
              <a:avLst/>
            </a:prstGeom>
            <a:ln w="19050">
              <a:solidFill>
                <a:schemeClr val="accent3"/>
              </a:solidFill>
              <a:prstDash val="sysDash"/>
            </a:ln>
          </p:spPr>
          <p:style>
            <a:lnRef idx="1">
              <a:schemeClr val="accent1"/>
            </a:lnRef>
            <a:fillRef idx="0">
              <a:schemeClr val="accent1"/>
            </a:fillRef>
            <a:effectRef idx="0">
              <a:schemeClr val="accent1"/>
            </a:effectRef>
            <a:fontRef idx="minor">
              <a:schemeClr val="tx1"/>
            </a:fontRef>
          </p:style>
        </p:cxnSp>
        <p:sp>
          <p:nvSpPr>
            <p:cNvPr id="100" name="TextBox 99"/>
            <p:cNvSpPr txBox="1"/>
            <p:nvPr/>
          </p:nvSpPr>
          <p:spPr>
            <a:xfrm>
              <a:off x="3537284" y="1906875"/>
              <a:ext cx="418704" cy="369332"/>
            </a:xfrm>
            <a:prstGeom prst="rect">
              <a:avLst/>
            </a:prstGeom>
            <a:noFill/>
          </p:spPr>
          <p:txBody>
            <a:bodyPr wrap="none" rtlCol="0">
              <a:spAutoFit/>
            </a:bodyPr>
            <a:lstStyle/>
            <a:p>
              <a:r>
                <a:rPr lang="en-US" b="1" dirty="0" smtClean="0">
                  <a:solidFill>
                    <a:schemeClr val="accent3"/>
                  </a:solidFill>
                </a:rPr>
                <a:t>03</a:t>
              </a:r>
              <a:endParaRPr lang="en-US" b="1" dirty="0">
                <a:solidFill>
                  <a:schemeClr val="accent3"/>
                </a:solidFill>
              </a:endParaRPr>
            </a:p>
          </p:txBody>
        </p:sp>
      </p:grpSp>
      <p:grpSp>
        <p:nvGrpSpPr>
          <p:cNvPr id="101" name="Group 100"/>
          <p:cNvGrpSpPr/>
          <p:nvPr/>
        </p:nvGrpSpPr>
        <p:grpSpPr>
          <a:xfrm>
            <a:off x="1779202" y="2348858"/>
            <a:ext cx="649980" cy="451879"/>
            <a:chOff x="1779202" y="1353063"/>
            <a:chExt cx="649980" cy="451879"/>
          </a:xfrm>
        </p:grpSpPr>
        <p:cxnSp>
          <p:nvCxnSpPr>
            <p:cNvPr id="102" name="Straight Connector 101"/>
            <p:cNvCxnSpPr/>
            <p:nvPr/>
          </p:nvCxnSpPr>
          <p:spPr>
            <a:xfrm flipH="1" flipV="1">
              <a:off x="2124382" y="1627399"/>
              <a:ext cx="304800" cy="177543"/>
            </a:xfrm>
            <a:prstGeom prst="line">
              <a:avLst/>
            </a:prstGeom>
            <a:ln w="19050">
              <a:solidFill>
                <a:schemeClr val="accent4"/>
              </a:solidFill>
              <a:prstDash val="sysDash"/>
            </a:ln>
          </p:spPr>
          <p:style>
            <a:lnRef idx="1">
              <a:schemeClr val="accent1"/>
            </a:lnRef>
            <a:fillRef idx="0">
              <a:schemeClr val="accent1"/>
            </a:fillRef>
            <a:effectRef idx="0">
              <a:schemeClr val="accent1"/>
            </a:effectRef>
            <a:fontRef idx="minor">
              <a:schemeClr val="tx1"/>
            </a:fontRef>
          </p:style>
        </p:cxnSp>
        <p:sp>
          <p:nvSpPr>
            <p:cNvPr id="103" name="TextBox 102"/>
            <p:cNvSpPr txBox="1"/>
            <p:nvPr/>
          </p:nvSpPr>
          <p:spPr>
            <a:xfrm flipH="1">
              <a:off x="1779202" y="1353063"/>
              <a:ext cx="418704" cy="369332"/>
            </a:xfrm>
            <a:prstGeom prst="rect">
              <a:avLst/>
            </a:prstGeom>
            <a:noFill/>
          </p:spPr>
          <p:txBody>
            <a:bodyPr wrap="none" rtlCol="0">
              <a:spAutoFit/>
            </a:bodyPr>
            <a:lstStyle/>
            <a:p>
              <a:r>
                <a:rPr lang="en-US" b="1" dirty="0" smtClean="0">
                  <a:solidFill>
                    <a:schemeClr val="accent4"/>
                  </a:solidFill>
                </a:rPr>
                <a:t>04</a:t>
              </a:r>
              <a:endParaRPr lang="en-US" b="1" dirty="0">
                <a:solidFill>
                  <a:schemeClr val="accent4"/>
                </a:solidFill>
              </a:endParaRPr>
            </a:p>
          </p:txBody>
        </p:sp>
      </p:grpSp>
      <p:grpSp>
        <p:nvGrpSpPr>
          <p:cNvPr id="104" name="Group 103"/>
          <p:cNvGrpSpPr/>
          <p:nvPr/>
        </p:nvGrpSpPr>
        <p:grpSpPr>
          <a:xfrm>
            <a:off x="1046480" y="3508034"/>
            <a:ext cx="649980" cy="451879"/>
            <a:chOff x="1046480" y="2512239"/>
            <a:chExt cx="649980" cy="451879"/>
          </a:xfrm>
        </p:grpSpPr>
        <p:cxnSp>
          <p:nvCxnSpPr>
            <p:cNvPr id="105" name="Straight Connector 104"/>
            <p:cNvCxnSpPr/>
            <p:nvPr/>
          </p:nvCxnSpPr>
          <p:spPr>
            <a:xfrm flipH="1" flipV="1">
              <a:off x="1391660" y="2786575"/>
              <a:ext cx="304800" cy="177543"/>
            </a:xfrm>
            <a:prstGeom prst="line">
              <a:avLst/>
            </a:prstGeom>
            <a:ln w="19050">
              <a:solidFill>
                <a:schemeClr val="accent2"/>
              </a:solidFill>
              <a:prstDash val="sysDash"/>
            </a:ln>
          </p:spPr>
          <p:style>
            <a:lnRef idx="1">
              <a:schemeClr val="accent1"/>
            </a:lnRef>
            <a:fillRef idx="0">
              <a:schemeClr val="accent1"/>
            </a:fillRef>
            <a:effectRef idx="0">
              <a:schemeClr val="accent1"/>
            </a:effectRef>
            <a:fontRef idx="minor">
              <a:schemeClr val="tx1"/>
            </a:fontRef>
          </p:style>
        </p:cxnSp>
        <p:sp>
          <p:nvSpPr>
            <p:cNvPr id="106" name="TextBox 105"/>
            <p:cNvSpPr txBox="1"/>
            <p:nvPr/>
          </p:nvSpPr>
          <p:spPr>
            <a:xfrm flipH="1">
              <a:off x="1046480" y="2512239"/>
              <a:ext cx="418704" cy="369332"/>
            </a:xfrm>
            <a:prstGeom prst="rect">
              <a:avLst/>
            </a:prstGeom>
            <a:noFill/>
          </p:spPr>
          <p:txBody>
            <a:bodyPr wrap="none" rtlCol="0">
              <a:spAutoFit/>
            </a:bodyPr>
            <a:lstStyle/>
            <a:p>
              <a:r>
                <a:rPr lang="en-US" b="1" dirty="0" smtClean="0">
                  <a:solidFill>
                    <a:schemeClr val="accent2"/>
                  </a:solidFill>
                </a:rPr>
                <a:t>02</a:t>
              </a:r>
              <a:endParaRPr lang="en-US" b="1" dirty="0">
                <a:solidFill>
                  <a:schemeClr val="accent2"/>
                </a:solidFill>
              </a:endParaRPr>
            </a:p>
          </p:txBody>
        </p:sp>
      </p:grpSp>
      <p:sp>
        <p:nvSpPr>
          <p:cNvPr id="107" name="Freeform 152"/>
          <p:cNvSpPr>
            <a:spLocks noEditPoints="1"/>
          </p:cNvSpPr>
          <p:nvPr/>
        </p:nvSpPr>
        <p:spPr bwMode="auto">
          <a:xfrm>
            <a:off x="5613287" y="2341770"/>
            <a:ext cx="392917" cy="363107"/>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08" name="Group 107"/>
          <p:cNvGrpSpPr/>
          <p:nvPr/>
        </p:nvGrpSpPr>
        <p:grpSpPr>
          <a:xfrm>
            <a:off x="6006200" y="2074238"/>
            <a:ext cx="2309194" cy="898167"/>
            <a:chOff x="1348406" y="1196648"/>
            <a:chExt cx="2309194" cy="898167"/>
          </a:xfrm>
        </p:grpSpPr>
        <p:sp>
          <p:nvSpPr>
            <p:cNvPr id="109" name="TextBox 108"/>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10" name="TextBox 109"/>
            <p:cNvSpPr txBox="1"/>
            <p:nvPr/>
          </p:nvSpPr>
          <p:spPr>
            <a:xfrm>
              <a:off x="1348406" y="1196648"/>
              <a:ext cx="1487022" cy="338554"/>
            </a:xfrm>
            <a:prstGeom prst="rect">
              <a:avLst/>
            </a:prstGeom>
            <a:noFill/>
          </p:spPr>
          <p:txBody>
            <a:bodyPr wrap="square" rtlCol="0">
              <a:spAutoFit/>
            </a:bodyPr>
            <a:lstStyle/>
            <a:p>
              <a:r>
                <a:rPr lang="en-US" sz="1600" b="1" dirty="0">
                  <a:solidFill>
                    <a:schemeClr val="accent1"/>
                  </a:solidFill>
                </a:rPr>
                <a:t>Title Goes </a:t>
              </a:r>
              <a:r>
                <a:rPr lang="en-US" sz="1600" b="1" dirty="0" smtClean="0">
                  <a:solidFill>
                    <a:schemeClr val="accent1"/>
                  </a:solidFill>
                </a:rPr>
                <a:t>Here</a:t>
              </a:r>
              <a:endParaRPr lang="en-US" sz="1600" dirty="0">
                <a:solidFill>
                  <a:schemeClr val="accent1"/>
                </a:solidFill>
              </a:endParaRPr>
            </a:p>
          </p:txBody>
        </p:sp>
      </p:grpSp>
      <p:sp>
        <p:nvSpPr>
          <p:cNvPr id="111" name="TextBox 110"/>
          <p:cNvSpPr txBox="1"/>
          <p:nvPr/>
        </p:nvSpPr>
        <p:spPr>
          <a:xfrm>
            <a:off x="4899846" y="2138603"/>
            <a:ext cx="755335" cy="769441"/>
          </a:xfrm>
          <a:prstGeom prst="rect">
            <a:avLst/>
          </a:prstGeom>
          <a:noFill/>
        </p:spPr>
        <p:txBody>
          <a:bodyPr wrap="none" rtlCol="0">
            <a:spAutoFit/>
          </a:bodyPr>
          <a:lstStyle/>
          <a:p>
            <a:r>
              <a:rPr lang="en-US" sz="4400" dirty="0" smtClean="0">
                <a:solidFill>
                  <a:schemeClr val="tx1">
                    <a:lumMod val="50000"/>
                    <a:lumOff val="50000"/>
                  </a:schemeClr>
                </a:solidFill>
              </a:rPr>
              <a:t>01</a:t>
            </a:r>
            <a:endParaRPr lang="en-US" sz="4400" dirty="0">
              <a:solidFill>
                <a:schemeClr val="tx1">
                  <a:lumMod val="50000"/>
                  <a:lumOff val="50000"/>
                </a:schemeClr>
              </a:solidFill>
            </a:endParaRPr>
          </a:p>
        </p:txBody>
      </p:sp>
      <p:grpSp>
        <p:nvGrpSpPr>
          <p:cNvPr id="112" name="Group 111"/>
          <p:cNvGrpSpPr/>
          <p:nvPr/>
        </p:nvGrpSpPr>
        <p:grpSpPr>
          <a:xfrm>
            <a:off x="6006200" y="3034619"/>
            <a:ext cx="2309194" cy="898167"/>
            <a:chOff x="1348406" y="1196648"/>
            <a:chExt cx="2309194" cy="898167"/>
          </a:xfrm>
        </p:grpSpPr>
        <p:sp>
          <p:nvSpPr>
            <p:cNvPr id="113" name="TextBox 112"/>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14" name="TextBox 113"/>
            <p:cNvSpPr txBox="1"/>
            <p:nvPr/>
          </p:nvSpPr>
          <p:spPr>
            <a:xfrm>
              <a:off x="1348406" y="1196648"/>
              <a:ext cx="1487022" cy="338554"/>
            </a:xfrm>
            <a:prstGeom prst="rect">
              <a:avLst/>
            </a:prstGeom>
            <a:noFill/>
          </p:spPr>
          <p:txBody>
            <a:bodyPr wrap="square" rtlCol="0">
              <a:spAutoFit/>
            </a:bodyPr>
            <a:lstStyle/>
            <a:p>
              <a:r>
                <a:rPr lang="en-US" sz="1600" b="1" dirty="0">
                  <a:solidFill>
                    <a:schemeClr val="accent2"/>
                  </a:solidFill>
                </a:rPr>
                <a:t>Title Goes </a:t>
              </a:r>
              <a:r>
                <a:rPr lang="en-US" sz="1600" b="1" dirty="0" smtClean="0">
                  <a:solidFill>
                    <a:schemeClr val="accent2"/>
                  </a:solidFill>
                </a:rPr>
                <a:t>Here</a:t>
              </a:r>
              <a:endParaRPr lang="en-US" sz="1600" dirty="0">
                <a:solidFill>
                  <a:schemeClr val="accent2"/>
                </a:solidFill>
              </a:endParaRPr>
            </a:p>
          </p:txBody>
        </p:sp>
      </p:grpSp>
      <p:sp>
        <p:nvSpPr>
          <p:cNvPr id="115" name="TextBox 114"/>
          <p:cNvSpPr txBox="1"/>
          <p:nvPr/>
        </p:nvSpPr>
        <p:spPr>
          <a:xfrm>
            <a:off x="4899846" y="3085588"/>
            <a:ext cx="755335" cy="769441"/>
          </a:xfrm>
          <a:prstGeom prst="rect">
            <a:avLst/>
          </a:prstGeom>
          <a:noFill/>
        </p:spPr>
        <p:txBody>
          <a:bodyPr wrap="none" rtlCol="0">
            <a:spAutoFit/>
          </a:bodyPr>
          <a:lstStyle/>
          <a:p>
            <a:r>
              <a:rPr lang="en-US" sz="4400" dirty="0" smtClean="0">
                <a:solidFill>
                  <a:schemeClr val="tx1">
                    <a:lumMod val="50000"/>
                    <a:lumOff val="50000"/>
                  </a:schemeClr>
                </a:solidFill>
              </a:rPr>
              <a:t>02</a:t>
            </a:r>
            <a:endParaRPr lang="en-US" sz="4400" dirty="0">
              <a:solidFill>
                <a:schemeClr val="tx1">
                  <a:lumMod val="50000"/>
                  <a:lumOff val="50000"/>
                </a:schemeClr>
              </a:solidFill>
            </a:endParaRPr>
          </a:p>
        </p:txBody>
      </p:sp>
      <p:grpSp>
        <p:nvGrpSpPr>
          <p:cNvPr id="116" name="Group 115"/>
          <p:cNvGrpSpPr/>
          <p:nvPr/>
        </p:nvGrpSpPr>
        <p:grpSpPr>
          <a:xfrm>
            <a:off x="6006200" y="3994997"/>
            <a:ext cx="2309194" cy="898167"/>
            <a:chOff x="1348406" y="1196648"/>
            <a:chExt cx="2309194" cy="898167"/>
          </a:xfrm>
        </p:grpSpPr>
        <p:sp>
          <p:nvSpPr>
            <p:cNvPr id="117" name="TextBox 116"/>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18" name="TextBox 117"/>
            <p:cNvSpPr txBox="1"/>
            <p:nvPr/>
          </p:nvSpPr>
          <p:spPr>
            <a:xfrm>
              <a:off x="1348406" y="1196648"/>
              <a:ext cx="1487022" cy="338554"/>
            </a:xfrm>
            <a:prstGeom prst="rect">
              <a:avLst/>
            </a:prstGeom>
            <a:noFill/>
          </p:spPr>
          <p:txBody>
            <a:bodyPr wrap="square" rtlCol="0">
              <a:spAutoFit/>
            </a:bodyPr>
            <a:lstStyle/>
            <a:p>
              <a:r>
                <a:rPr lang="en-US" sz="1600" b="1" dirty="0">
                  <a:solidFill>
                    <a:schemeClr val="accent3"/>
                  </a:solidFill>
                </a:rPr>
                <a:t>Title Goes </a:t>
              </a:r>
              <a:r>
                <a:rPr lang="en-US" sz="1600" b="1" dirty="0" smtClean="0">
                  <a:solidFill>
                    <a:schemeClr val="accent3"/>
                  </a:solidFill>
                </a:rPr>
                <a:t>Here</a:t>
              </a:r>
              <a:endParaRPr lang="en-US" sz="1600" dirty="0">
                <a:solidFill>
                  <a:schemeClr val="accent3"/>
                </a:solidFill>
              </a:endParaRPr>
            </a:p>
          </p:txBody>
        </p:sp>
      </p:grpSp>
      <p:sp>
        <p:nvSpPr>
          <p:cNvPr id="119" name="TextBox 118"/>
          <p:cNvSpPr txBox="1"/>
          <p:nvPr/>
        </p:nvSpPr>
        <p:spPr>
          <a:xfrm>
            <a:off x="4899846" y="4045967"/>
            <a:ext cx="755335" cy="769441"/>
          </a:xfrm>
          <a:prstGeom prst="rect">
            <a:avLst/>
          </a:prstGeom>
          <a:noFill/>
        </p:spPr>
        <p:txBody>
          <a:bodyPr wrap="none" rtlCol="0">
            <a:spAutoFit/>
          </a:bodyPr>
          <a:lstStyle/>
          <a:p>
            <a:r>
              <a:rPr lang="en-US" sz="4400" dirty="0" smtClean="0">
                <a:solidFill>
                  <a:schemeClr val="tx1">
                    <a:lumMod val="50000"/>
                    <a:lumOff val="50000"/>
                  </a:schemeClr>
                </a:solidFill>
              </a:rPr>
              <a:t>03</a:t>
            </a:r>
            <a:endParaRPr lang="en-US" sz="4400" dirty="0">
              <a:solidFill>
                <a:schemeClr val="tx1">
                  <a:lumMod val="50000"/>
                  <a:lumOff val="50000"/>
                </a:schemeClr>
              </a:solidFill>
            </a:endParaRPr>
          </a:p>
        </p:txBody>
      </p:sp>
      <p:grpSp>
        <p:nvGrpSpPr>
          <p:cNvPr id="120" name="Group 119"/>
          <p:cNvGrpSpPr/>
          <p:nvPr/>
        </p:nvGrpSpPr>
        <p:grpSpPr>
          <a:xfrm>
            <a:off x="6006200" y="4955378"/>
            <a:ext cx="2309194" cy="898167"/>
            <a:chOff x="1348406" y="1196648"/>
            <a:chExt cx="2309194" cy="898167"/>
          </a:xfrm>
        </p:grpSpPr>
        <p:sp>
          <p:nvSpPr>
            <p:cNvPr id="121" name="TextBox 120"/>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22" name="TextBox 121"/>
            <p:cNvSpPr txBox="1"/>
            <p:nvPr/>
          </p:nvSpPr>
          <p:spPr>
            <a:xfrm>
              <a:off x="1348406" y="1196648"/>
              <a:ext cx="1487022" cy="338554"/>
            </a:xfrm>
            <a:prstGeom prst="rect">
              <a:avLst/>
            </a:prstGeom>
            <a:noFill/>
          </p:spPr>
          <p:txBody>
            <a:bodyPr wrap="square" rtlCol="0">
              <a:spAutoFit/>
            </a:bodyPr>
            <a:lstStyle/>
            <a:p>
              <a:r>
                <a:rPr lang="en-US" sz="1600" b="1" dirty="0">
                  <a:solidFill>
                    <a:schemeClr val="accent4"/>
                  </a:solidFill>
                </a:rPr>
                <a:t>Title Goes </a:t>
              </a:r>
              <a:r>
                <a:rPr lang="en-US" sz="1600" b="1" dirty="0" smtClean="0">
                  <a:solidFill>
                    <a:schemeClr val="accent4"/>
                  </a:solidFill>
                </a:rPr>
                <a:t>Here</a:t>
              </a:r>
              <a:endParaRPr lang="en-US" sz="1600" dirty="0">
                <a:solidFill>
                  <a:schemeClr val="accent4"/>
                </a:solidFill>
              </a:endParaRPr>
            </a:p>
          </p:txBody>
        </p:sp>
      </p:grpSp>
      <p:sp>
        <p:nvSpPr>
          <p:cNvPr id="123" name="TextBox 122"/>
          <p:cNvSpPr txBox="1"/>
          <p:nvPr/>
        </p:nvSpPr>
        <p:spPr>
          <a:xfrm>
            <a:off x="4899846" y="5019741"/>
            <a:ext cx="755335" cy="769441"/>
          </a:xfrm>
          <a:prstGeom prst="rect">
            <a:avLst/>
          </a:prstGeom>
          <a:noFill/>
        </p:spPr>
        <p:txBody>
          <a:bodyPr wrap="none" rtlCol="0">
            <a:spAutoFit/>
          </a:bodyPr>
          <a:lstStyle/>
          <a:p>
            <a:r>
              <a:rPr lang="en-US" sz="4400" dirty="0" smtClean="0">
                <a:solidFill>
                  <a:schemeClr val="tx1">
                    <a:lumMod val="50000"/>
                    <a:lumOff val="50000"/>
                  </a:schemeClr>
                </a:solidFill>
              </a:rPr>
              <a:t>04</a:t>
            </a:r>
            <a:endParaRPr lang="en-US" sz="4400" dirty="0">
              <a:solidFill>
                <a:schemeClr val="tx1">
                  <a:lumMod val="50000"/>
                  <a:lumOff val="50000"/>
                </a:schemeClr>
              </a:solidFill>
            </a:endParaRPr>
          </a:p>
        </p:txBody>
      </p:sp>
    </p:spTree>
    <p:extLst>
      <p:ext uri="{BB962C8B-B14F-4D97-AF65-F5344CB8AC3E}">
        <p14:creationId xmlns="" xmlns:p14="http://schemas.microsoft.com/office/powerpoint/2010/main" val="427128371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ppt_x"/>
                                          </p:val>
                                        </p:tav>
                                        <p:tav tm="100000">
                                          <p:val>
                                            <p:strVal val="#ppt_x"/>
                                          </p:val>
                                        </p:tav>
                                      </p:tavLst>
                                    </p:anim>
                                    <p:anim calcmode="lin" valueType="num">
                                      <p:cBhvr additive="base">
                                        <p:cTn id="8" dur="500" fill="hold"/>
                                        <p:tgtEl>
                                          <p:spTgt spid="58"/>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8" presetClass="entr" presetSubtype="3" fill="hold" nodeType="afterEffect">
                                  <p:stCondLst>
                                    <p:cond delay="0"/>
                                  </p:stCondLst>
                                  <p:childTnLst>
                                    <p:set>
                                      <p:cBhvr>
                                        <p:cTn id="11" dur="1" fill="hold">
                                          <p:stCondLst>
                                            <p:cond delay="0"/>
                                          </p:stCondLst>
                                        </p:cTn>
                                        <p:tgtEl>
                                          <p:spTgt spid="95"/>
                                        </p:tgtEl>
                                        <p:attrNameLst>
                                          <p:attrName>style.visibility</p:attrName>
                                        </p:attrNameLst>
                                      </p:cBhvr>
                                      <p:to>
                                        <p:strVal val="visible"/>
                                      </p:to>
                                    </p:set>
                                    <p:animEffect transition="in" filter="strips(upRight)">
                                      <p:cBhvr>
                                        <p:cTn id="12" dur="500"/>
                                        <p:tgtEl>
                                          <p:spTgt spid="95"/>
                                        </p:tgtEl>
                                      </p:cBhvr>
                                    </p:animEffect>
                                  </p:childTnLst>
                                </p:cTn>
                              </p:par>
                            </p:childTnLst>
                          </p:cTn>
                        </p:par>
                        <p:par>
                          <p:cTn id="13" fill="hold">
                            <p:stCondLst>
                              <p:cond delay="1000"/>
                            </p:stCondLst>
                            <p:childTnLst>
                              <p:par>
                                <p:cTn id="14" presetID="2" presetClass="entr" presetSubtype="1" fill="hold" nodeType="afterEffect">
                                  <p:stCondLst>
                                    <p:cond delay="0"/>
                                  </p:stCondLst>
                                  <p:childTnLst>
                                    <p:set>
                                      <p:cBhvr>
                                        <p:cTn id="15" dur="1" fill="hold">
                                          <p:stCondLst>
                                            <p:cond delay="0"/>
                                          </p:stCondLst>
                                        </p:cTn>
                                        <p:tgtEl>
                                          <p:spTgt spid="67"/>
                                        </p:tgtEl>
                                        <p:attrNameLst>
                                          <p:attrName>style.visibility</p:attrName>
                                        </p:attrNameLst>
                                      </p:cBhvr>
                                      <p:to>
                                        <p:strVal val="visible"/>
                                      </p:to>
                                    </p:set>
                                    <p:anim calcmode="lin" valueType="num">
                                      <p:cBhvr additive="base">
                                        <p:cTn id="16" dur="500" fill="hold"/>
                                        <p:tgtEl>
                                          <p:spTgt spid="67"/>
                                        </p:tgtEl>
                                        <p:attrNameLst>
                                          <p:attrName>ppt_x</p:attrName>
                                        </p:attrNameLst>
                                      </p:cBhvr>
                                      <p:tavLst>
                                        <p:tav tm="0">
                                          <p:val>
                                            <p:strVal val="#ppt_x"/>
                                          </p:val>
                                        </p:tav>
                                        <p:tav tm="100000">
                                          <p:val>
                                            <p:strVal val="#ppt_x"/>
                                          </p:val>
                                        </p:tav>
                                      </p:tavLst>
                                    </p:anim>
                                    <p:anim calcmode="lin" valueType="num">
                                      <p:cBhvr additive="base">
                                        <p:cTn id="17" dur="500" fill="hold"/>
                                        <p:tgtEl>
                                          <p:spTgt spid="67"/>
                                        </p:tgtEl>
                                        <p:attrNameLst>
                                          <p:attrName>ppt_y</p:attrName>
                                        </p:attrNameLst>
                                      </p:cBhvr>
                                      <p:tavLst>
                                        <p:tav tm="0">
                                          <p:val>
                                            <p:strVal val="0-#ppt_h/2"/>
                                          </p:val>
                                        </p:tav>
                                        <p:tav tm="100000">
                                          <p:val>
                                            <p:strVal val="#ppt_y"/>
                                          </p:val>
                                        </p:tav>
                                      </p:tavLst>
                                    </p:anim>
                                  </p:childTnLst>
                                </p:cTn>
                              </p:par>
                            </p:childTnLst>
                          </p:cTn>
                        </p:par>
                        <p:par>
                          <p:cTn id="18" fill="hold">
                            <p:stCondLst>
                              <p:cond delay="1500"/>
                            </p:stCondLst>
                            <p:childTnLst>
                              <p:par>
                                <p:cTn id="19" presetID="18" presetClass="entr" presetSubtype="9" fill="hold" nodeType="afterEffect">
                                  <p:stCondLst>
                                    <p:cond delay="0"/>
                                  </p:stCondLst>
                                  <p:childTnLst>
                                    <p:set>
                                      <p:cBhvr>
                                        <p:cTn id="20" dur="1" fill="hold">
                                          <p:stCondLst>
                                            <p:cond delay="0"/>
                                          </p:stCondLst>
                                        </p:cTn>
                                        <p:tgtEl>
                                          <p:spTgt spid="104"/>
                                        </p:tgtEl>
                                        <p:attrNameLst>
                                          <p:attrName>style.visibility</p:attrName>
                                        </p:attrNameLst>
                                      </p:cBhvr>
                                      <p:to>
                                        <p:strVal val="visible"/>
                                      </p:to>
                                    </p:set>
                                    <p:animEffect transition="in" filter="strips(upLeft)">
                                      <p:cBhvr>
                                        <p:cTn id="21" dur="500"/>
                                        <p:tgtEl>
                                          <p:spTgt spid="104"/>
                                        </p:tgtEl>
                                      </p:cBhvr>
                                    </p:animEffect>
                                  </p:childTnLst>
                                </p:cTn>
                              </p:par>
                            </p:childTnLst>
                          </p:cTn>
                        </p:par>
                        <p:par>
                          <p:cTn id="22" fill="hold">
                            <p:stCondLst>
                              <p:cond delay="2000"/>
                            </p:stCondLst>
                            <p:childTnLst>
                              <p:par>
                                <p:cTn id="23" presetID="2" presetClass="entr" presetSubtype="1" fill="hold" nodeType="afterEffect">
                                  <p:stCondLst>
                                    <p:cond delay="0"/>
                                  </p:stCondLst>
                                  <p:childTnLst>
                                    <p:set>
                                      <p:cBhvr>
                                        <p:cTn id="24" dur="1" fill="hold">
                                          <p:stCondLst>
                                            <p:cond delay="0"/>
                                          </p:stCondLst>
                                        </p:cTn>
                                        <p:tgtEl>
                                          <p:spTgt spid="79"/>
                                        </p:tgtEl>
                                        <p:attrNameLst>
                                          <p:attrName>style.visibility</p:attrName>
                                        </p:attrNameLst>
                                      </p:cBhvr>
                                      <p:to>
                                        <p:strVal val="visible"/>
                                      </p:to>
                                    </p:set>
                                    <p:anim calcmode="lin" valueType="num">
                                      <p:cBhvr additive="base">
                                        <p:cTn id="25" dur="500" fill="hold"/>
                                        <p:tgtEl>
                                          <p:spTgt spid="79"/>
                                        </p:tgtEl>
                                        <p:attrNameLst>
                                          <p:attrName>ppt_x</p:attrName>
                                        </p:attrNameLst>
                                      </p:cBhvr>
                                      <p:tavLst>
                                        <p:tav tm="0">
                                          <p:val>
                                            <p:strVal val="#ppt_x"/>
                                          </p:val>
                                        </p:tav>
                                        <p:tav tm="100000">
                                          <p:val>
                                            <p:strVal val="#ppt_x"/>
                                          </p:val>
                                        </p:tav>
                                      </p:tavLst>
                                    </p:anim>
                                    <p:anim calcmode="lin" valueType="num">
                                      <p:cBhvr additive="base">
                                        <p:cTn id="26" dur="500" fill="hold"/>
                                        <p:tgtEl>
                                          <p:spTgt spid="79"/>
                                        </p:tgtEl>
                                        <p:attrNameLst>
                                          <p:attrName>ppt_y</p:attrName>
                                        </p:attrNameLst>
                                      </p:cBhvr>
                                      <p:tavLst>
                                        <p:tav tm="0">
                                          <p:val>
                                            <p:strVal val="0-#ppt_h/2"/>
                                          </p:val>
                                        </p:tav>
                                        <p:tav tm="100000">
                                          <p:val>
                                            <p:strVal val="#ppt_y"/>
                                          </p:val>
                                        </p:tav>
                                      </p:tavLst>
                                    </p:anim>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98"/>
                                        </p:tgtEl>
                                        <p:attrNameLst>
                                          <p:attrName>style.visibility</p:attrName>
                                        </p:attrNameLst>
                                      </p:cBhvr>
                                      <p:to>
                                        <p:strVal val="visible"/>
                                      </p:to>
                                    </p:set>
                                    <p:animEffect transition="in" filter="strips(upRight)">
                                      <p:cBhvr>
                                        <p:cTn id="30" dur="500"/>
                                        <p:tgtEl>
                                          <p:spTgt spid="98"/>
                                        </p:tgtEl>
                                      </p:cBhvr>
                                    </p:animEffect>
                                  </p:childTnLst>
                                </p:cTn>
                              </p:par>
                            </p:childTnLst>
                          </p:cTn>
                        </p:par>
                        <p:par>
                          <p:cTn id="31" fill="hold">
                            <p:stCondLst>
                              <p:cond delay="3000"/>
                            </p:stCondLst>
                            <p:childTnLst>
                              <p:par>
                                <p:cTn id="32" presetID="2" presetClass="entr" presetSubtype="1" fill="hold" nodeType="afterEffect">
                                  <p:stCondLst>
                                    <p:cond delay="0"/>
                                  </p:stCondLst>
                                  <p:childTnLst>
                                    <p:set>
                                      <p:cBhvr>
                                        <p:cTn id="33" dur="1" fill="hold">
                                          <p:stCondLst>
                                            <p:cond delay="0"/>
                                          </p:stCondLst>
                                        </p:cTn>
                                        <p:tgtEl>
                                          <p:spTgt spid="89"/>
                                        </p:tgtEl>
                                        <p:attrNameLst>
                                          <p:attrName>style.visibility</p:attrName>
                                        </p:attrNameLst>
                                      </p:cBhvr>
                                      <p:to>
                                        <p:strVal val="visible"/>
                                      </p:to>
                                    </p:set>
                                    <p:anim calcmode="lin" valueType="num">
                                      <p:cBhvr additive="base">
                                        <p:cTn id="34" dur="500" fill="hold"/>
                                        <p:tgtEl>
                                          <p:spTgt spid="89"/>
                                        </p:tgtEl>
                                        <p:attrNameLst>
                                          <p:attrName>ppt_x</p:attrName>
                                        </p:attrNameLst>
                                      </p:cBhvr>
                                      <p:tavLst>
                                        <p:tav tm="0">
                                          <p:val>
                                            <p:strVal val="#ppt_x"/>
                                          </p:val>
                                        </p:tav>
                                        <p:tav tm="100000">
                                          <p:val>
                                            <p:strVal val="#ppt_x"/>
                                          </p:val>
                                        </p:tav>
                                      </p:tavLst>
                                    </p:anim>
                                    <p:anim calcmode="lin" valueType="num">
                                      <p:cBhvr additive="base">
                                        <p:cTn id="35" dur="500" fill="hold"/>
                                        <p:tgtEl>
                                          <p:spTgt spid="89"/>
                                        </p:tgtEl>
                                        <p:attrNameLst>
                                          <p:attrName>ppt_y</p:attrName>
                                        </p:attrNameLst>
                                      </p:cBhvr>
                                      <p:tavLst>
                                        <p:tav tm="0">
                                          <p:val>
                                            <p:strVal val="0-#ppt_h/2"/>
                                          </p:val>
                                        </p:tav>
                                        <p:tav tm="100000">
                                          <p:val>
                                            <p:strVal val="#ppt_y"/>
                                          </p:val>
                                        </p:tav>
                                      </p:tavLst>
                                    </p:anim>
                                  </p:childTnLst>
                                </p:cTn>
                              </p:par>
                            </p:childTnLst>
                          </p:cTn>
                        </p:par>
                        <p:par>
                          <p:cTn id="36" fill="hold">
                            <p:stCondLst>
                              <p:cond delay="3500"/>
                            </p:stCondLst>
                            <p:childTnLst>
                              <p:par>
                                <p:cTn id="37" presetID="18" presetClass="entr" presetSubtype="9" fill="hold" nodeType="afterEffect">
                                  <p:stCondLst>
                                    <p:cond delay="0"/>
                                  </p:stCondLst>
                                  <p:childTnLst>
                                    <p:set>
                                      <p:cBhvr>
                                        <p:cTn id="38" dur="1" fill="hold">
                                          <p:stCondLst>
                                            <p:cond delay="0"/>
                                          </p:stCondLst>
                                        </p:cTn>
                                        <p:tgtEl>
                                          <p:spTgt spid="101"/>
                                        </p:tgtEl>
                                        <p:attrNameLst>
                                          <p:attrName>style.visibility</p:attrName>
                                        </p:attrNameLst>
                                      </p:cBhvr>
                                      <p:to>
                                        <p:strVal val="visible"/>
                                      </p:to>
                                    </p:set>
                                    <p:animEffect transition="in" filter="strips(upLeft)">
                                      <p:cBhvr>
                                        <p:cTn id="39" dur="500"/>
                                        <p:tgtEl>
                                          <p:spTgt spid="101"/>
                                        </p:tgtEl>
                                      </p:cBhvr>
                                    </p:animEffect>
                                  </p:childTnLst>
                                </p:cTn>
                              </p:par>
                            </p:childTnLst>
                          </p:cTn>
                        </p:par>
                        <p:par>
                          <p:cTn id="40" fill="hold">
                            <p:stCondLst>
                              <p:cond delay="4000"/>
                            </p:stCondLst>
                            <p:childTnLst>
                              <p:par>
                                <p:cTn id="41" presetID="53" presetClass="entr" presetSubtype="16" fill="hold" grpId="0" nodeType="afterEffect">
                                  <p:stCondLst>
                                    <p:cond delay="0"/>
                                  </p:stCondLst>
                                  <p:childTnLst>
                                    <p:set>
                                      <p:cBhvr>
                                        <p:cTn id="42" dur="1" fill="hold">
                                          <p:stCondLst>
                                            <p:cond delay="0"/>
                                          </p:stCondLst>
                                        </p:cTn>
                                        <p:tgtEl>
                                          <p:spTgt spid="111"/>
                                        </p:tgtEl>
                                        <p:attrNameLst>
                                          <p:attrName>style.visibility</p:attrName>
                                        </p:attrNameLst>
                                      </p:cBhvr>
                                      <p:to>
                                        <p:strVal val="visible"/>
                                      </p:to>
                                    </p:set>
                                    <p:anim calcmode="lin" valueType="num">
                                      <p:cBhvr>
                                        <p:cTn id="43" dur="500" fill="hold"/>
                                        <p:tgtEl>
                                          <p:spTgt spid="111"/>
                                        </p:tgtEl>
                                        <p:attrNameLst>
                                          <p:attrName>ppt_w</p:attrName>
                                        </p:attrNameLst>
                                      </p:cBhvr>
                                      <p:tavLst>
                                        <p:tav tm="0">
                                          <p:val>
                                            <p:fltVal val="0"/>
                                          </p:val>
                                        </p:tav>
                                        <p:tav tm="100000">
                                          <p:val>
                                            <p:strVal val="#ppt_w"/>
                                          </p:val>
                                        </p:tav>
                                      </p:tavLst>
                                    </p:anim>
                                    <p:anim calcmode="lin" valueType="num">
                                      <p:cBhvr>
                                        <p:cTn id="44" dur="500" fill="hold"/>
                                        <p:tgtEl>
                                          <p:spTgt spid="111"/>
                                        </p:tgtEl>
                                        <p:attrNameLst>
                                          <p:attrName>ppt_h</p:attrName>
                                        </p:attrNameLst>
                                      </p:cBhvr>
                                      <p:tavLst>
                                        <p:tav tm="0">
                                          <p:val>
                                            <p:fltVal val="0"/>
                                          </p:val>
                                        </p:tav>
                                        <p:tav tm="100000">
                                          <p:val>
                                            <p:strVal val="#ppt_h"/>
                                          </p:val>
                                        </p:tav>
                                      </p:tavLst>
                                    </p:anim>
                                    <p:animEffect transition="in" filter="fade">
                                      <p:cBhvr>
                                        <p:cTn id="45" dur="500"/>
                                        <p:tgtEl>
                                          <p:spTgt spid="111"/>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107"/>
                                        </p:tgtEl>
                                        <p:attrNameLst>
                                          <p:attrName>style.visibility</p:attrName>
                                        </p:attrNameLst>
                                      </p:cBhvr>
                                      <p:to>
                                        <p:strVal val="visible"/>
                                      </p:to>
                                    </p:set>
                                    <p:anim calcmode="lin" valueType="num">
                                      <p:cBhvr>
                                        <p:cTn id="49" dur="500" fill="hold"/>
                                        <p:tgtEl>
                                          <p:spTgt spid="107"/>
                                        </p:tgtEl>
                                        <p:attrNameLst>
                                          <p:attrName>ppt_w</p:attrName>
                                        </p:attrNameLst>
                                      </p:cBhvr>
                                      <p:tavLst>
                                        <p:tav tm="0">
                                          <p:val>
                                            <p:fltVal val="0"/>
                                          </p:val>
                                        </p:tav>
                                        <p:tav tm="100000">
                                          <p:val>
                                            <p:strVal val="#ppt_w"/>
                                          </p:val>
                                        </p:tav>
                                      </p:tavLst>
                                    </p:anim>
                                    <p:anim calcmode="lin" valueType="num">
                                      <p:cBhvr>
                                        <p:cTn id="50" dur="500" fill="hold"/>
                                        <p:tgtEl>
                                          <p:spTgt spid="107"/>
                                        </p:tgtEl>
                                        <p:attrNameLst>
                                          <p:attrName>ppt_h</p:attrName>
                                        </p:attrNameLst>
                                      </p:cBhvr>
                                      <p:tavLst>
                                        <p:tav tm="0">
                                          <p:val>
                                            <p:fltVal val="0"/>
                                          </p:val>
                                        </p:tav>
                                        <p:tav tm="100000">
                                          <p:val>
                                            <p:strVal val="#ppt_h"/>
                                          </p:val>
                                        </p:tav>
                                      </p:tavLst>
                                    </p:anim>
                                    <p:animEffect transition="in" filter="fade">
                                      <p:cBhvr>
                                        <p:cTn id="51" dur="500"/>
                                        <p:tgtEl>
                                          <p:spTgt spid="107"/>
                                        </p:tgtEl>
                                      </p:cBhvr>
                                    </p:animEffect>
                                  </p:childTnLst>
                                </p:cTn>
                              </p:par>
                            </p:childTnLst>
                          </p:cTn>
                        </p:par>
                        <p:par>
                          <p:cTn id="52" fill="hold">
                            <p:stCondLst>
                              <p:cond delay="5000"/>
                            </p:stCondLst>
                            <p:childTnLst>
                              <p:par>
                                <p:cTn id="53" presetID="22" presetClass="entr" presetSubtype="8" fill="hold" nodeType="afterEffect">
                                  <p:stCondLst>
                                    <p:cond delay="0"/>
                                  </p:stCondLst>
                                  <p:childTnLst>
                                    <p:set>
                                      <p:cBhvr>
                                        <p:cTn id="54" dur="1" fill="hold">
                                          <p:stCondLst>
                                            <p:cond delay="0"/>
                                          </p:stCondLst>
                                        </p:cTn>
                                        <p:tgtEl>
                                          <p:spTgt spid="108"/>
                                        </p:tgtEl>
                                        <p:attrNameLst>
                                          <p:attrName>style.visibility</p:attrName>
                                        </p:attrNameLst>
                                      </p:cBhvr>
                                      <p:to>
                                        <p:strVal val="visible"/>
                                      </p:to>
                                    </p:set>
                                    <p:animEffect transition="in" filter="wipe(left)">
                                      <p:cBhvr>
                                        <p:cTn id="55" dur="500"/>
                                        <p:tgtEl>
                                          <p:spTgt spid="108"/>
                                        </p:tgtEl>
                                      </p:cBhvr>
                                    </p:animEffect>
                                  </p:childTnLst>
                                </p:cTn>
                              </p:par>
                            </p:childTnLst>
                          </p:cTn>
                        </p:par>
                        <p:par>
                          <p:cTn id="56" fill="hold">
                            <p:stCondLst>
                              <p:cond delay="5500"/>
                            </p:stCondLst>
                            <p:childTnLst>
                              <p:par>
                                <p:cTn id="57" presetID="53" presetClass="entr" presetSubtype="16" fill="hold" grpId="0" nodeType="afterEffect">
                                  <p:stCondLst>
                                    <p:cond delay="0"/>
                                  </p:stCondLst>
                                  <p:childTnLst>
                                    <p:set>
                                      <p:cBhvr>
                                        <p:cTn id="58" dur="1" fill="hold">
                                          <p:stCondLst>
                                            <p:cond delay="0"/>
                                          </p:stCondLst>
                                        </p:cTn>
                                        <p:tgtEl>
                                          <p:spTgt spid="115"/>
                                        </p:tgtEl>
                                        <p:attrNameLst>
                                          <p:attrName>style.visibility</p:attrName>
                                        </p:attrNameLst>
                                      </p:cBhvr>
                                      <p:to>
                                        <p:strVal val="visible"/>
                                      </p:to>
                                    </p:set>
                                    <p:anim calcmode="lin" valueType="num">
                                      <p:cBhvr>
                                        <p:cTn id="59" dur="500" fill="hold"/>
                                        <p:tgtEl>
                                          <p:spTgt spid="115"/>
                                        </p:tgtEl>
                                        <p:attrNameLst>
                                          <p:attrName>ppt_w</p:attrName>
                                        </p:attrNameLst>
                                      </p:cBhvr>
                                      <p:tavLst>
                                        <p:tav tm="0">
                                          <p:val>
                                            <p:fltVal val="0"/>
                                          </p:val>
                                        </p:tav>
                                        <p:tav tm="100000">
                                          <p:val>
                                            <p:strVal val="#ppt_w"/>
                                          </p:val>
                                        </p:tav>
                                      </p:tavLst>
                                    </p:anim>
                                    <p:anim calcmode="lin" valueType="num">
                                      <p:cBhvr>
                                        <p:cTn id="60" dur="500" fill="hold"/>
                                        <p:tgtEl>
                                          <p:spTgt spid="115"/>
                                        </p:tgtEl>
                                        <p:attrNameLst>
                                          <p:attrName>ppt_h</p:attrName>
                                        </p:attrNameLst>
                                      </p:cBhvr>
                                      <p:tavLst>
                                        <p:tav tm="0">
                                          <p:val>
                                            <p:fltVal val="0"/>
                                          </p:val>
                                        </p:tav>
                                        <p:tav tm="100000">
                                          <p:val>
                                            <p:strVal val="#ppt_h"/>
                                          </p:val>
                                        </p:tav>
                                      </p:tavLst>
                                    </p:anim>
                                    <p:animEffect transition="in" filter="fade">
                                      <p:cBhvr>
                                        <p:cTn id="61" dur="500"/>
                                        <p:tgtEl>
                                          <p:spTgt spid="115"/>
                                        </p:tgtEl>
                                      </p:cBhvr>
                                    </p:animEffect>
                                  </p:childTnLst>
                                </p:cTn>
                              </p:par>
                            </p:childTnLst>
                          </p:cTn>
                        </p:par>
                        <p:par>
                          <p:cTn id="62" fill="hold">
                            <p:stCondLst>
                              <p:cond delay="6000"/>
                            </p:stCondLst>
                            <p:childTnLst>
                              <p:par>
                                <p:cTn id="63" presetID="53" presetClass="entr" presetSubtype="16" fill="hold" grpId="0" nodeType="afterEffect">
                                  <p:stCondLst>
                                    <p:cond delay="0"/>
                                  </p:stCondLst>
                                  <p:childTnLst>
                                    <p:set>
                                      <p:cBhvr>
                                        <p:cTn id="64" dur="1" fill="hold">
                                          <p:stCondLst>
                                            <p:cond delay="0"/>
                                          </p:stCondLst>
                                        </p:cTn>
                                        <p:tgtEl>
                                          <p:spTgt spid="93"/>
                                        </p:tgtEl>
                                        <p:attrNameLst>
                                          <p:attrName>style.visibility</p:attrName>
                                        </p:attrNameLst>
                                      </p:cBhvr>
                                      <p:to>
                                        <p:strVal val="visible"/>
                                      </p:to>
                                    </p:set>
                                    <p:anim calcmode="lin" valueType="num">
                                      <p:cBhvr>
                                        <p:cTn id="65" dur="500" fill="hold"/>
                                        <p:tgtEl>
                                          <p:spTgt spid="93"/>
                                        </p:tgtEl>
                                        <p:attrNameLst>
                                          <p:attrName>ppt_w</p:attrName>
                                        </p:attrNameLst>
                                      </p:cBhvr>
                                      <p:tavLst>
                                        <p:tav tm="0">
                                          <p:val>
                                            <p:fltVal val="0"/>
                                          </p:val>
                                        </p:tav>
                                        <p:tav tm="100000">
                                          <p:val>
                                            <p:strVal val="#ppt_w"/>
                                          </p:val>
                                        </p:tav>
                                      </p:tavLst>
                                    </p:anim>
                                    <p:anim calcmode="lin" valueType="num">
                                      <p:cBhvr>
                                        <p:cTn id="66" dur="500" fill="hold"/>
                                        <p:tgtEl>
                                          <p:spTgt spid="93"/>
                                        </p:tgtEl>
                                        <p:attrNameLst>
                                          <p:attrName>ppt_h</p:attrName>
                                        </p:attrNameLst>
                                      </p:cBhvr>
                                      <p:tavLst>
                                        <p:tav tm="0">
                                          <p:val>
                                            <p:fltVal val="0"/>
                                          </p:val>
                                        </p:tav>
                                        <p:tav tm="100000">
                                          <p:val>
                                            <p:strVal val="#ppt_h"/>
                                          </p:val>
                                        </p:tav>
                                      </p:tavLst>
                                    </p:anim>
                                    <p:animEffect transition="in" filter="fade">
                                      <p:cBhvr>
                                        <p:cTn id="67" dur="500"/>
                                        <p:tgtEl>
                                          <p:spTgt spid="93"/>
                                        </p:tgtEl>
                                      </p:cBhvr>
                                    </p:animEffect>
                                  </p:childTnLst>
                                </p:cTn>
                              </p:par>
                            </p:childTnLst>
                          </p:cTn>
                        </p:par>
                        <p:par>
                          <p:cTn id="68" fill="hold">
                            <p:stCondLst>
                              <p:cond delay="6500"/>
                            </p:stCondLst>
                            <p:childTnLst>
                              <p:par>
                                <p:cTn id="69" presetID="22" presetClass="entr" presetSubtype="8" fill="hold" nodeType="afterEffect">
                                  <p:stCondLst>
                                    <p:cond delay="0"/>
                                  </p:stCondLst>
                                  <p:childTnLst>
                                    <p:set>
                                      <p:cBhvr>
                                        <p:cTn id="70" dur="1" fill="hold">
                                          <p:stCondLst>
                                            <p:cond delay="0"/>
                                          </p:stCondLst>
                                        </p:cTn>
                                        <p:tgtEl>
                                          <p:spTgt spid="112"/>
                                        </p:tgtEl>
                                        <p:attrNameLst>
                                          <p:attrName>style.visibility</p:attrName>
                                        </p:attrNameLst>
                                      </p:cBhvr>
                                      <p:to>
                                        <p:strVal val="visible"/>
                                      </p:to>
                                    </p:set>
                                    <p:animEffect transition="in" filter="wipe(left)">
                                      <p:cBhvr>
                                        <p:cTn id="71" dur="500"/>
                                        <p:tgtEl>
                                          <p:spTgt spid="112"/>
                                        </p:tgtEl>
                                      </p:cBhvr>
                                    </p:animEffect>
                                  </p:childTnLst>
                                </p:cTn>
                              </p:par>
                            </p:childTnLst>
                          </p:cTn>
                        </p:par>
                        <p:par>
                          <p:cTn id="72" fill="hold">
                            <p:stCondLst>
                              <p:cond delay="7000"/>
                            </p:stCondLst>
                            <p:childTnLst>
                              <p:par>
                                <p:cTn id="73" presetID="53" presetClass="entr" presetSubtype="16" fill="hold" grpId="0" nodeType="afterEffect">
                                  <p:stCondLst>
                                    <p:cond delay="0"/>
                                  </p:stCondLst>
                                  <p:childTnLst>
                                    <p:set>
                                      <p:cBhvr>
                                        <p:cTn id="74" dur="1" fill="hold">
                                          <p:stCondLst>
                                            <p:cond delay="0"/>
                                          </p:stCondLst>
                                        </p:cTn>
                                        <p:tgtEl>
                                          <p:spTgt spid="119"/>
                                        </p:tgtEl>
                                        <p:attrNameLst>
                                          <p:attrName>style.visibility</p:attrName>
                                        </p:attrNameLst>
                                      </p:cBhvr>
                                      <p:to>
                                        <p:strVal val="visible"/>
                                      </p:to>
                                    </p:set>
                                    <p:anim calcmode="lin" valueType="num">
                                      <p:cBhvr>
                                        <p:cTn id="75" dur="500" fill="hold"/>
                                        <p:tgtEl>
                                          <p:spTgt spid="119"/>
                                        </p:tgtEl>
                                        <p:attrNameLst>
                                          <p:attrName>ppt_w</p:attrName>
                                        </p:attrNameLst>
                                      </p:cBhvr>
                                      <p:tavLst>
                                        <p:tav tm="0">
                                          <p:val>
                                            <p:fltVal val="0"/>
                                          </p:val>
                                        </p:tav>
                                        <p:tav tm="100000">
                                          <p:val>
                                            <p:strVal val="#ppt_w"/>
                                          </p:val>
                                        </p:tav>
                                      </p:tavLst>
                                    </p:anim>
                                    <p:anim calcmode="lin" valueType="num">
                                      <p:cBhvr>
                                        <p:cTn id="76" dur="500" fill="hold"/>
                                        <p:tgtEl>
                                          <p:spTgt spid="119"/>
                                        </p:tgtEl>
                                        <p:attrNameLst>
                                          <p:attrName>ppt_h</p:attrName>
                                        </p:attrNameLst>
                                      </p:cBhvr>
                                      <p:tavLst>
                                        <p:tav tm="0">
                                          <p:val>
                                            <p:fltVal val="0"/>
                                          </p:val>
                                        </p:tav>
                                        <p:tav tm="100000">
                                          <p:val>
                                            <p:strVal val="#ppt_h"/>
                                          </p:val>
                                        </p:tav>
                                      </p:tavLst>
                                    </p:anim>
                                    <p:animEffect transition="in" filter="fade">
                                      <p:cBhvr>
                                        <p:cTn id="77" dur="500"/>
                                        <p:tgtEl>
                                          <p:spTgt spid="119"/>
                                        </p:tgtEl>
                                      </p:cBhvr>
                                    </p:animEffect>
                                  </p:childTnLst>
                                </p:cTn>
                              </p:par>
                            </p:childTnLst>
                          </p:cTn>
                        </p:par>
                        <p:par>
                          <p:cTn id="78" fill="hold">
                            <p:stCondLst>
                              <p:cond delay="7500"/>
                            </p:stCondLst>
                            <p:childTnLst>
                              <p:par>
                                <p:cTn id="79" presetID="53" presetClass="entr" presetSubtype="16" fill="hold" grpId="0" nodeType="afterEffect">
                                  <p:stCondLst>
                                    <p:cond delay="0"/>
                                  </p:stCondLst>
                                  <p:childTnLst>
                                    <p:set>
                                      <p:cBhvr>
                                        <p:cTn id="80" dur="1" fill="hold">
                                          <p:stCondLst>
                                            <p:cond delay="0"/>
                                          </p:stCondLst>
                                        </p:cTn>
                                        <p:tgtEl>
                                          <p:spTgt spid="94"/>
                                        </p:tgtEl>
                                        <p:attrNameLst>
                                          <p:attrName>style.visibility</p:attrName>
                                        </p:attrNameLst>
                                      </p:cBhvr>
                                      <p:to>
                                        <p:strVal val="visible"/>
                                      </p:to>
                                    </p:set>
                                    <p:anim calcmode="lin" valueType="num">
                                      <p:cBhvr>
                                        <p:cTn id="81" dur="500" fill="hold"/>
                                        <p:tgtEl>
                                          <p:spTgt spid="94"/>
                                        </p:tgtEl>
                                        <p:attrNameLst>
                                          <p:attrName>ppt_w</p:attrName>
                                        </p:attrNameLst>
                                      </p:cBhvr>
                                      <p:tavLst>
                                        <p:tav tm="0">
                                          <p:val>
                                            <p:fltVal val="0"/>
                                          </p:val>
                                        </p:tav>
                                        <p:tav tm="100000">
                                          <p:val>
                                            <p:strVal val="#ppt_w"/>
                                          </p:val>
                                        </p:tav>
                                      </p:tavLst>
                                    </p:anim>
                                    <p:anim calcmode="lin" valueType="num">
                                      <p:cBhvr>
                                        <p:cTn id="82" dur="500" fill="hold"/>
                                        <p:tgtEl>
                                          <p:spTgt spid="94"/>
                                        </p:tgtEl>
                                        <p:attrNameLst>
                                          <p:attrName>ppt_h</p:attrName>
                                        </p:attrNameLst>
                                      </p:cBhvr>
                                      <p:tavLst>
                                        <p:tav tm="0">
                                          <p:val>
                                            <p:fltVal val="0"/>
                                          </p:val>
                                        </p:tav>
                                        <p:tav tm="100000">
                                          <p:val>
                                            <p:strVal val="#ppt_h"/>
                                          </p:val>
                                        </p:tav>
                                      </p:tavLst>
                                    </p:anim>
                                    <p:animEffect transition="in" filter="fade">
                                      <p:cBhvr>
                                        <p:cTn id="83" dur="500"/>
                                        <p:tgtEl>
                                          <p:spTgt spid="94"/>
                                        </p:tgtEl>
                                      </p:cBhvr>
                                    </p:animEffect>
                                  </p:childTnLst>
                                </p:cTn>
                              </p:par>
                            </p:childTnLst>
                          </p:cTn>
                        </p:par>
                        <p:par>
                          <p:cTn id="84" fill="hold">
                            <p:stCondLst>
                              <p:cond delay="8000"/>
                            </p:stCondLst>
                            <p:childTnLst>
                              <p:par>
                                <p:cTn id="85" presetID="22" presetClass="entr" presetSubtype="8" fill="hold" nodeType="afterEffect">
                                  <p:stCondLst>
                                    <p:cond delay="0"/>
                                  </p:stCondLst>
                                  <p:childTnLst>
                                    <p:set>
                                      <p:cBhvr>
                                        <p:cTn id="86" dur="1" fill="hold">
                                          <p:stCondLst>
                                            <p:cond delay="0"/>
                                          </p:stCondLst>
                                        </p:cTn>
                                        <p:tgtEl>
                                          <p:spTgt spid="116"/>
                                        </p:tgtEl>
                                        <p:attrNameLst>
                                          <p:attrName>style.visibility</p:attrName>
                                        </p:attrNameLst>
                                      </p:cBhvr>
                                      <p:to>
                                        <p:strVal val="visible"/>
                                      </p:to>
                                    </p:set>
                                    <p:animEffect transition="in" filter="wipe(left)">
                                      <p:cBhvr>
                                        <p:cTn id="87" dur="500"/>
                                        <p:tgtEl>
                                          <p:spTgt spid="116"/>
                                        </p:tgtEl>
                                      </p:cBhvr>
                                    </p:animEffect>
                                  </p:childTnLst>
                                </p:cTn>
                              </p:par>
                            </p:childTnLst>
                          </p:cTn>
                        </p:par>
                        <p:par>
                          <p:cTn id="88" fill="hold">
                            <p:stCondLst>
                              <p:cond delay="8500"/>
                            </p:stCondLst>
                            <p:childTnLst>
                              <p:par>
                                <p:cTn id="89" presetID="53" presetClass="entr" presetSubtype="16" fill="hold" grpId="0" nodeType="afterEffect">
                                  <p:stCondLst>
                                    <p:cond delay="0"/>
                                  </p:stCondLst>
                                  <p:childTnLst>
                                    <p:set>
                                      <p:cBhvr>
                                        <p:cTn id="90" dur="1" fill="hold">
                                          <p:stCondLst>
                                            <p:cond delay="0"/>
                                          </p:stCondLst>
                                        </p:cTn>
                                        <p:tgtEl>
                                          <p:spTgt spid="123"/>
                                        </p:tgtEl>
                                        <p:attrNameLst>
                                          <p:attrName>style.visibility</p:attrName>
                                        </p:attrNameLst>
                                      </p:cBhvr>
                                      <p:to>
                                        <p:strVal val="visible"/>
                                      </p:to>
                                    </p:set>
                                    <p:anim calcmode="lin" valueType="num">
                                      <p:cBhvr>
                                        <p:cTn id="91" dur="500" fill="hold"/>
                                        <p:tgtEl>
                                          <p:spTgt spid="123"/>
                                        </p:tgtEl>
                                        <p:attrNameLst>
                                          <p:attrName>ppt_w</p:attrName>
                                        </p:attrNameLst>
                                      </p:cBhvr>
                                      <p:tavLst>
                                        <p:tav tm="0">
                                          <p:val>
                                            <p:fltVal val="0"/>
                                          </p:val>
                                        </p:tav>
                                        <p:tav tm="100000">
                                          <p:val>
                                            <p:strVal val="#ppt_w"/>
                                          </p:val>
                                        </p:tav>
                                      </p:tavLst>
                                    </p:anim>
                                    <p:anim calcmode="lin" valueType="num">
                                      <p:cBhvr>
                                        <p:cTn id="92" dur="500" fill="hold"/>
                                        <p:tgtEl>
                                          <p:spTgt spid="123"/>
                                        </p:tgtEl>
                                        <p:attrNameLst>
                                          <p:attrName>ppt_h</p:attrName>
                                        </p:attrNameLst>
                                      </p:cBhvr>
                                      <p:tavLst>
                                        <p:tav tm="0">
                                          <p:val>
                                            <p:fltVal val="0"/>
                                          </p:val>
                                        </p:tav>
                                        <p:tav tm="100000">
                                          <p:val>
                                            <p:strVal val="#ppt_h"/>
                                          </p:val>
                                        </p:tav>
                                      </p:tavLst>
                                    </p:anim>
                                    <p:animEffect transition="in" filter="fade">
                                      <p:cBhvr>
                                        <p:cTn id="93" dur="500"/>
                                        <p:tgtEl>
                                          <p:spTgt spid="123"/>
                                        </p:tgtEl>
                                      </p:cBhvr>
                                    </p:animEffect>
                                  </p:childTnLst>
                                </p:cTn>
                              </p:par>
                            </p:childTnLst>
                          </p:cTn>
                        </p:par>
                        <p:par>
                          <p:cTn id="94" fill="hold">
                            <p:stCondLst>
                              <p:cond delay="9000"/>
                            </p:stCondLst>
                            <p:childTnLst>
                              <p:par>
                                <p:cTn id="95" presetID="53" presetClass="entr" presetSubtype="16" fill="hold" grpId="0" nodeType="afterEffect">
                                  <p:stCondLst>
                                    <p:cond delay="0"/>
                                  </p:stCondLst>
                                  <p:childTnLst>
                                    <p:set>
                                      <p:cBhvr>
                                        <p:cTn id="96" dur="1" fill="hold">
                                          <p:stCondLst>
                                            <p:cond delay="0"/>
                                          </p:stCondLst>
                                        </p:cTn>
                                        <p:tgtEl>
                                          <p:spTgt spid="92"/>
                                        </p:tgtEl>
                                        <p:attrNameLst>
                                          <p:attrName>style.visibility</p:attrName>
                                        </p:attrNameLst>
                                      </p:cBhvr>
                                      <p:to>
                                        <p:strVal val="visible"/>
                                      </p:to>
                                    </p:set>
                                    <p:anim calcmode="lin" valueType="num">
                                      <p:cBhvr>
                                        <p:cTn id="97" dur="500" fill="hold"/>
                                        <p:tgtEl>
                                          <p:spTgt spid="92"/>
                                        </p:tgtEl>
                                        <p:attrNameLst>
                                          <p:attrName>ppt_w</p:attrName>
                                        </p:attrNameLst>
                                      </p:cBhvr>
                                      <p:tavLst>
                                        <p:tav tm="0">
                                          <p:val>
                                            <p:fltVal val="0"/>
                                          </p:val>
                                        </p:tav>
                                        <p:tav tm="100000">
                                          <p:val>
                                            <p:strVal val="#ppt_w"/>
                                          </p:val>
                                        </p:tav>
                                      </p:tavLst>
                                    </p:anim>
                                    <p:anim calcmode="lin" valueType="num">
                                      <p:cBhvr>
                                        <p:cTn id="98" dur="500" fill="hold"/>
                                        <p:tgtEl>
                                          <p:spTgt spid="92"/>
                                        </p:tgtEl>
                                        <p:attrNameLst>
                                          <p:attrName>ppt_h</p:attrName>
                                        </p:attrNameLst>
                                      </p:cBhvr>
                                      <p:tavLst>
                                        <p:tav tm="0">
                                          <p:val>
                                            <p:fltVal val="0"/>
                                          </p:val>
                                        </p:tav>
                                        <p:tav tm="100000">
                                          <p:val>
                                            <p:strVal val="#ppt_h"/>
                                          </p:val>
                                        </p:tav>
                                      </p:tavLst>
                                    </p:anim>
                                    <p:animEffect transition="in" filter="fade">
                                      <p:cBhvr>
                                        <p:cTn id="99" dur="500"/>
                                        <p:tgtEl>
                                          <p:spTgt spid="92"/>
                                        </p:tgtEl>
                                      </p:cBhvr>
                                    </p:animEffect>
                                  </p:childTnLst>
                                </p:cTn>
                              </p:par>
                            </p:childTnLst>
                          </p:cTn>
                        </p:par>
                        <p:par>
                          <p:cTn id="100" fill="hold">
                            <p:stCondLst>
                              <p:cond delay="9500"/>
                            </p:stCondLst>
                            <p:childTnLst>
                              <p:par>
                                <p:cTn id="101" presetID="22" presetClass="entr" presetSubtype="8" fill="hold" nodeType="afterEffect">
                                  <p:stCondLst>
                                    <p:cond delay="0"/>
                                  </p:stCondLst>
                                  <p:childTnLst>
                                    <p:set>
                                      <p:cBhvr>
                                        <p:cTn id="102" dur="1" fill="hold">
                                          <p:stCondLst>
                                            <p:cond delay="0"/>
                                          </p:stCondLst>
                                        </p:cTn>
                                        <p:tgtEl>
                                          <p:spTgt spid="120"/>
                                        </p:tgtEl>
                                        <p:attrNameLst>
                                          <p:attrName>style.visibility</p:attrName>
                                        </p:attrNameLst>
                                      </p:cBhvr>
                                      <p:to>
                                        <p:strVal val="visible"/>
                                      </p:to>
                                    </p:set>
                                    <p:animEffect transition="in" filter="wipe(left)">
                                      <p:cBhvr>
                                        <p:cTn id="103"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3" grpId="0" animBg="1"/>
      <p:bldP spid="94" grpId="0" animBg="1"/>
      <p:bldP spid="107" grpId="0" animBg="1"/>
      <p:bldP spid="111" grpId="0"/>
      <p:bldP spid="115" grpId="0"/>
      <p:bldP spid="119" grpId="0"/>
      <p:bldP spid="123"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Pyramids Chart</a:t>
            </a:r>
            <a:endParaRPr lang="en-US" dirty="0"/>
          </a:p>
        </p:txBody>
      </p:sp>
      <p:sp>
        <p:nvSpPr>
          <p:cNvPr id="4" name="Text Placeholder 3"/>
          <p:cNvSpPr>
            <a:spLocks noGrp="1"/>
          </p:cNvSpPr>
          <p:nvPr>
            <p:ph type="body" sz="half" idx="2"/>
          </p:nvPr>
        </p:nvSpPr>
        <p:spPr/>
        <p:txBody>
          <a:bodyPr/>
          <a:lstStyle/>
          <a:p>
            <a:r>
              <a:rPr lang="en-US" smtClean="0"/>
              <a:t>Pyramids Chart</a:t>
            </a:r>
            <a:endParaRPr lang="en-US" dirty="0"/>
          </a:p>
        </p:txBody>
      </p:sp>
      <p:sp>
        <p:nvSpPr>
          <p:cNvPr id="35" name="Freeform 34"/>
          <p:cNvSpPr/>
          <p:nvPr/>
        </p:nvSpPr>
        <p:spPr>
          <a:xfrm>
            <a:off x="3716540" y="2182323"/>
            <a:ext cx="1710921" cy="1710921"/>
          </a:xfrm>
          <a:custGeom>
            <a:avLst/>
            <a:gdLst>
              <a:gd name="connsiteX0" fmla="*/ 0 w 1710921"/>
              <a:gd name="connsiteY0" fmla="*/ 1710921 h 1710921"/>
              <a:gd name="connsiteX1" fmla="*/ 855461 w 1710921"/>
              <a:gd name="connsiteY1" fmla="*/ 0 h 1710921"/>
              <a:gd name="connsiteX2" fmla="*/ 1710921 w 1710921"/>
              <a:gd name="connsiteY2" fmla="*/ 1710921 h 1710921"/>
              <a:gd name="connsiteX3" fmla="*/ 0 w 1710921"/>
              <a:gd name="connsiteY3" fmla="*/ 1710921 h 1710921"/>
            </a:gdLst>
            <a:ahLst/>
            <a:cxnLst>
              <a:cxn ang="0">
                <a:pos x="connsiteX0" y="connsiteY0"/>
              </a:cxn>
              <a:cxn ang="0">
                <a:pos x="connsiteX1" y="connsiteY1"/>
              </a:cxn>
              <a:cxn ang="0">
                <a:pos x="connsiteX2" y="connsiteY2"/>
              </a:cxn>
              <a:cxn ang="0">
                <a:pos x="connsiteX3" y="connsiteY3"/>
              </a:cxn>
            </a:cxnLst>
            <a:rect l="l" t="t" r="r" b="b"/>
            <a:pathLst>
              <a:path w="1710921" h="1710921">
                <a:moveTo>
                  <a:pt x="0" y="1710921"/>
                </a:moveTo>
                <a:lnTo>
                  <a:pt x="855461" y="0"/>
                </a:lnTo>
                <a:lnTo>
                  <a:pt x="1710921" y="1710921"/>
                </a:lnTo>
                <a:lnTo>
                  <a:pt x="0" y="1710921"/>
                </a:lnTo>
                <a:close/>
              </a:path>
            </a:pathLst>
          </a:custGeom>
          <a:solidFill>
            <a:schemeClr val="accent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15360" tIns="943091" rIns="515360" bIns="365760" numCol="1" spcCol="1270" anchor="ctr" anchorCtr="0">
            <a:noAutofit/>
          </a:bodyPr>
          <a:lstStyle/>
          <a:p>
            <a:pPr lvl="0" algn="ctr" defTabSz="1022350">
              <a:lnSpc>
                <a:spcPct val="90000"/>
              </a:lnSpc>
              <a:spcBef>
                <a:spcPct val="0"/>
              </a:spcBef>
              <a:spcAft>
                <a:spcPct val="35000"/>
              </a:spcAft>
            </a:pPr>
            <a:endParaRPr lang="en-US" sz="2300" kern="1200" dirty="0"/>
          </a:p>
        </p:txBody>
      </p:sp>
      <p:sp>
        <p:nvSpPr>
          <p:cNvPr id="38" name="Freeform 37"/>
          <p:cNvSpPr/>
          <p:nvPr/>
        </p:nvSpPr>
        <p:spPr>
          <a:xfrm>
            <a:off x="2861079" y="3893244"/>
            <a:ext cx="1710921" cy="1710921"/>
          </a:xfrm>
          <a:custGeom>
            <a:avLst/>
            <a:gdLst>
              <a:gd name="connsiteX0" fmla="*/ 0 w 1710921"/>
              <a:gd name="connsiteY0" fmla="*/ 1710921 h 1710921"/>
              <a:gd name="connsiteX1" fmla="*/ 855461 w 1710921"/>
              <a:gd name="connsiteY1" fmla="*/ 0 h 1710921"/>
              <a:gd name="connsiteX2" fmla="*/ 1710921 w 1710921"/>
              <a:gd name="connsiteY2" fmla="*/ 1710921 h 1710921"/>
              <a:gd name="connsiteX3" fmla="*/ 0 w 1710921"/>
              <a:gd name="connsiteY3" fmla="*/ 1710921 h 1710921"/>
            </a:gdLst>
            <a:ahLst/>
            <a:cxnLst>
              <a:cxn ang="0">
                <a:pos x="connsiteX0" y="connsiteY0"/>
              </a:cxn>
              <a:cxn ang="0">
                <a:pos x="connsiteX1" y="connsiteY1"/>
              </a:cxn>
              <a:cxn ang="0">
                <a:pos x="connsiteX2" y="connsiteY2"/>
              </a:cxn>
              <a:cxn ang="0">
                <a:pos x="connsiteX3" y="connsiteY3"/>
              </a:cxn>
            </a:cxnLst>
            <a:rect l="l" t="t" r="r" b="b"/>
            <a:pathLst>
              <a:path w="1710921" h="1710921">
                <a:moveTo>
                  <a:pt x="0" y="1710921"/>
                </a:moveTo>
                <a:lnTo>
                  <a:pt x="855461" y="0"/>
                </a:lnTo>
                <a:lnTo>
                  <a:pt x="1710921" y="1710921"/>
                </a:lnTo>
                <a:lnTo>
                  <a:pt x="0" y="1710921"/>
                </a:lnTo>
                <a:close/>
              </a:path>
            </a:pathLst>
          </a:custGeom>
          <a:solidFill>
            <a:schemeClr val="accent2"/>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15360" tIns="943091" rIns="640080" bIns="87630" numCol="1" spcCol="1270" anchor="ctr" anchorCtr="0">
            <a:noAutofit/>
          </a:bodyPr>
          <a:lstStyle/>
          <a:p>
            <a:pPr lvl="0" algn="ctr" defTabSz="1022350">
              <a:lnSpc>
                <a:spcPct val="90000"/>
              </a:lnSpc>
              <a:spcBef>
                <a:spcPct val="0"/>
              </a:spcBef>
              <a:spcAft>
                <a:spcPct val="35000"/>
              </a:spcAft>
            </a:pPr>
            <a:endParaRPr lang="en-US" sz="2300" kern="1200" dirty="0"/>
          </a:p>
        </p:txBody>
      </p:sp>
      <p:sp>
        <p:nvSpPr>
          <p:cNvPr id="44" name="Freeform 43"/>
          <p:cNvSpPr/>
          <p:nvPr/>
        </p:nvSpPr>
        <p:spPr>
          <a:xfrm>
            <a:off x="4572001" y="3893244"/>
            <a:ext cx="1710921" cy="1710921"/>
          </a:xfrm>
          <a:custGeom>
            <a:avLst/>
            <a:gdLst>
              <a:gd name="connsiteX0" fmla="*/ 0 w 1710921"/>
              <a:gd name="connsiteY0" fmla="*/ 1710921 h 1710921"/>
              <a:gd name="connsiteX1" fmla="*/ 855461 w 1710921"/>
              <a:gd name="connsiteY1" fmla="*/ 0 h 1710921"/>
              <a:gd name="connsiteX2" fmla="*/ 1710921 w 1710921"/>
              <a:gd name="connsiteY2" fmla="*/ 1710921 h 1710921"/>
              <a:gd name="connsiteX3" fmla="*/ 0 w 1710921"/>
              <a:gd name="connsiteY3" fmla="*/ 1710921 h 1710921"/>
            </a:gdLst>
            <a:ahLst/>
            <a:cxnLst>
              <a:cxn ang="0">
                <a:pos x="connsiteX0" y="connsiteY0"/>
              </a:cxn>
              <a:cxn ang="0">
                <a:pos x="connsiteX1" y="connsiteY1"/>
              </a:cxn>
              <a:cxn ang="0">
                <a:pos x="connsiteX2" y="connsiteY2"/>
              </a:cxn>
              <a:cxn ang="0">
                <a:pos x="connsiteX3" y="connsiteY3"/>
              </a:cxn>
            </a:cxnLst>
            <a:rect l="l" t="t" r="r" b="b"/>
            <a:pathLst>
              <a:path w="1710921" h="1710921">
                <a:moveTo>
                  <a:pt x="0" y="1710921"/>
                </a:moveTo>
                <a:lnTo>
                  <a:pt x="855461" y="0"/>
                </a:lnTo>
                <a:lnTo>
                  <a:pt x="1710921" y="1710921"/>
                </a:lnTo>
                <a:lnTo>
                  <a:pt x="0" y="1710921"/>
                </a:lnTo>
                <a:close/>
              </a:path>
            </a:pathLst>
          </a:custGeom>
          <a:solidFill>
            <a:schemeClr val="accent3"/>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640080" tIns="943091" rIns="515360" bIns="87630" numCol="1" spcCol="1270" anchor="ctr" anchorCtr="0">
            <a:noAutofit/>
          </a:bodyPr>
          <a:lstStyle/>
          <a:p>
            <a:pPr lvl="0" algn="ctr" defTabSz="1022350">
              <a:lnSpc>
                <a:spcPct val="90000"/>
              </a:lnSpc>
              <a:spcBef>
                <a:spcPct val="0"/>
              </a:spcBef>
              <a:spcAft>
                <a:spcPct val="35000"/>
              </a:spcAft>
            </a:pPr>
            <a:endParaRPr lang="en-US" sz="4400" kern="1200" dirty="0"/>
          </a:p>
        </p:txBody>
      </p:sp>
      <p:grpSp>
        <p:nvGrpSpPr>
          <p:cNvPr id="50" name="Group 134"/>
          <p:cNvGrpSpPr>
            <a:grpSpLocks noChangeAspect="1"/>
          </p:cNvGrpSpPr>
          <p:nvPr/>
        </p:nvGrpSpPr>
        <p:grpSpPr>
          <a:xfrm>
            <a:off x="4182901" y="3638689"/>
            <a:ext cx="778199" cy="778850"/>
            <a:chOff x="3287425" y="1417883"/>
            <a:chExt cx="648499" cy="649042"/>
          </a:xfrm>
        </p:grpSpPr>
        <p:sp>
          <p:nvSpPr>
            <p:cNvPr id="51" name="Oval 50"/>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52" name="Oval 5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bg1"/>
                  </a:solidFill>
                </a:rPr>
                <a:t>01</a:t>
              </a:r>
              <a:endParaRPr lang="en-US" sz="1600" b="1" dirty="0">
                <a:solidFill>
                  <a:schemeClr val="bg1"/>
                </a:solidFill>
                <a:latin typeface="+mj-lt"/>
              </a:endParaRPr>
            </a:p>
          </p:txBody>
        </p:sp>
      </p:grpSp>
      <p:grpSp>
        <p:nvGrpSpPr>
          <p:cNvPr id="53" name="Group 129"/>
          <p:cNvGrpSpPr>
            <a:grpSpLocks noChangeAspect="1"/>
          </p:cNvGrpSpPr>
          <p:nvPr/>
        </p:nvGrpSpPr>
        <p:grpSpPr>
          <a:xfrm>
            <a:off x="3803327" y="4306852"/>
            <a:ext cx="778199" cy="778850"/>
            <a:chOff x="2779491" y="2517212"/>
            <a:chExt cx="648499" cy="649042"/>
          </a:xfrm>
        </p:grpSpPr>
        <p:sp>
          <p:nvSpPr>
            <p:cNvPr id="54" name="Oval 53"/>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55" name="Oval 54"/>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bg1"/>
                  </a:solidFill>
                </a:rPr>
                <a:t>02</a:t>
              </a:r>
              <a:endParaRPr lang="en-US" sz="1600" b="1" dirty="0">
                <a:latin typeface="+mj-lt"/>
              </a:endParaRPr>
            </a:p>
          </p:txBody>
        </p:sp>
      </p:grpSp>
      <p:grpSp>
        <p:nvGrpSpPr>
          <p:cNvPr id="56" name="Group 130"/>
          <p:cNvGrpSpPr>
            <a:grpSpLocks noChangeAspect="1"/>
          </p:cNvGrpSpPr>
          <p:nvPr/>
        </p:nvGrpSpPr>
        <p:grpSpPr>
          <a:xfrm>
            <a:off x="4592175" y="4306852"/>
            <a:ext cx="778199" cy="778850"/>
            <a:chOff x="3287425" y="3613920"/>
            <a:chExt cx="648499" cy="649042"/>
          </a:xfrm>
        </p:grpSpPr>
        <p:sp>
          <p:nvSpPr>
            <p:cNvPr id="57" name="Oval 56"/>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b="1" dirty="0">
                <a:solidFill>
                  <a:schemeClr val="bg1"/>
                </a:solidFill>
                <a:latin typeface="+mj-lt"/>
              </a:endParaRPr>
            </a:p>
          </p:txBody>
        </p:sp>
        <p:sp>
          <p:nvSpPr>
            <p:cNvPr id="58" name="Oval 57"/>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bg1"/>
                  </a:solidFill>
                </a:rPr>
                <a:t>03</a:t>
              </a:r>
              <a:endParaRPr lang="en-US" sz="1600" b="1" dirty="0">
                <a:latin typeface="+mj-lt"/>
              </a:endParaRPr>
            </a:p>
          </p:txBody>
        </p:sp>
      </p:grpSp>
      <p:grpSp>
        <p:nvGrpSpPr>
          <p:cNvPr id="59" name="Group 38"/>
          <p:cNvGrpSpPr/>
          <p:nvPr/>
        </p:nvGrpSpPr>
        <p:grpSpPr>
          <a:xfrm>
            <a:off x="1592658" y="2984450"/>
            <a:ext cx="2076062" cy="672788"/>
            <a:chOff x="1430743" y="1438589"/>
            <a:chExt cx="2076062" cy="672788"/>
          </a:xfrm>
        </p:grpSpPr>
        <p:sp>
          <p:nvSpPr>
            <p:cNvPr id="60" name="TextBox 59"/>
            <p:cNvSpPr txBox="1"/>
            <p:nvPr/>
          </p:nvSpPr>
          <p:spPr>
            <a:xfrm>
              <a:off x="1759595" y="1438589"/>
              <a:ext cx="1747210" cy="215444"/>
            </a:xfrm>
            <a:prstGeom prst="rect">
              <a:avLst/>
            </a:prstGeom>
            <a:noFill/>
          </p:spPr>
          <p:txBody>
            <a:bodyPr wrap="none" lIns="0" tIns="0" rIns="0" bIns="0" rtlCol="0" anchor="ctr">
              <a:spAutoFit/>
            </a:bodyPr>
            <a:lstStyle/>
            <a:p>
              <a:pPr algn="r"/>
              <a:r>
                <a:rPr lang="en-US" sz="1400" b="1" dirty="0" smtClean="0">
                  <a:solidFill>
                    <a:schemeClr val="accent1"/>
                  </a:solidFill>
                  <a:latin typeface="+mj-lt"/>
                </a:rPr>
                <a:t>Worldwide Business</a:t>
              </a:r>
              <a:endParaRPr lang="en-US" sz="1400" b="1" dirty="0">
                <a:solidFill>
                  <a:schemeClr val="accent1"/>
                </a:solidFill>
                <a:latin typeface="+mj-lt"/>
              </a:endParaRPr>
            </a:p>
          </p:txBody>
        </p:sp>
        <p:sp>
          <p:nvSpPr>
            <p:cNvPr id="61" name="TextBox 60"/>
            <p:cNvSpPr txBox="1"/>
            <p:nvPr/>
          </p:nvSpPr>
          <p:spPr>
            <a:xfrm>
              <a:off x="1430743" y="1649712"/>
              <a:ext cx="2076062" cy="461665"/>
            </a:xfrm>
            <a:prstGeom prst="rect">
              <a:avLst/>
            </a:prstGeom>
            <a:noFill/>
          </p:spPr>
          <p:txBody>
            <a:bodyPr wrap="square" lIns="0" tIns="0" rIns="0" bIns="0" rtlCol="0" anchor="t">
              <a:spAutoFit/>
            </a:bodyPr>
            <a:lstStyle/>
            <a:p>
              <a:pPr lvl="0" algn="r" defTabSz="914400">
                <a:spcBef>
                  <a:spcPct val="20000"/>
                </a:spcBef>
                <a:defRPr/>
              </a:pPr>
              <a:r>
                <a:rPr lang="en-US" sz="1000" dirty="0" smtClean="0">
                  <a:solidFill>
                    <a:schemeClr val="tx1">
                      <a:lumMod val="50000"/>
                      <a:lumOff val="50000"/>
                    </a:schemeClr>
                  </a:solidFill>
                </a:rPr>
                <a:t>There are many variations of passages of lorem ipsum available but the majority suffered alteration</a:t>
              </a:r>
              <a:endParaRPr lang="en-US" sz="1000" dirty="0">
                <a:solidFill>
                  <a:schemeClr val="tx1">
                    <a:lumMod val="50000"/>
                    <a:lumOff val="50000"/>
                  </a:schemeClr>
                </a:solidFill>
              </a:endParaRPr>
            </a:p>
          </p:txBody>
        </p:sp>
      </p:grpSp>
      <p:grpSp>
        <p:nvGrpSpPr>
          <p:cNvPr id="62" name="Group 39"/>
          <p:cNvGrpSpPr/>
          <p:nvPr/>
        </p:nvGrpSpPr>
        <p:grpSpPr>
          <a:xfrm>
            <a:off x="604041" y="4938746"/>
            <a:ext cx="2076064" cy="665419"/>
            <a:chOff x="1430743" y="2455515"/>
            <a:chExt cx="2076064" cy="665419"/>
          </a:xfrm>
        </p:grpSpPr>
        <p:sp>
          <p:nvSpPr>
            <p:cNvPr id="63" name="TextBox 62"/>
            <p:cNvSpPr txBox="1"/>
            <p:nvPr/>
          </p:nvSpPr>
          <p:spPr>
            <a:xfrm>
              <a:off x="1711855" y="2455515"/>
              <a:ext cx="1794952" cy="215444"/>
            </a:xfrm>
            <a:prstGeom prst="rect">
              <a:avLst/>
            </a:prstGeom>
            <a:noFill/>
          </p:spPr>
          <p:txBody>
            <a:bodyPr wrap="square" lIns="0" tIns="0" rIns="0" bIns="0" rtlCol="0" anchor="ctr">
              <a:spAutoFit/>
            </a:bodyPr>
            <a:lstStyle/>
            <a:p>
              <a:pPr algn="r"/>
              <a:r>
                <a:rPr lang="en-US" sz="1400" b="1" dirty="0" smtClean="0">
                  <a:solidFill>
                    <a:schemeClr val="accent2"/>
                  </a:solidFill>
                </a:rPr>
                <a:t>Business To Go</a:t>
              </a:r>
              <a:endParaRPr lang="en-US" sz="1400" b="1" dirty="0">
                <a:solidFill>
                  <a:schemeClr val="accent2"/>
                </a:solidFill>
              </a:endParaRPr>
            </a:p>
          </p:txBody>
        </p:sp>
        <p:sp>
          <p:nvSpPr>
            <p:cNvPr id="64" name="TextBox 63"/>
            <p:cNvSpPr txBox="1"/>
            <p:nvPr/>
          </p:nvSpPr>
          <p:spPr>
            <a:xfrm>
              <a:off x="1430743" y="2659269"/>
              <a:ext cx="2076063" cy="461665"/>
            </a:xfrm>
            <a:prstGeom prst="rect">
              <a:avLst/>
            </a:prstGeom>
            <a:noFill/>
          </p:spPr>
          <p:txBody>
            <a:bodyPr wrap="square" lIns="0" tIns="0" rIns="0" bIns="0" rtlCol="0" anchor="t">
              <a:spAutoFit/>
            </a:bodyPr>
            <a:lstStyle/>
            <a:p>
              <a:pPr lvl="0" algn="r" defTabSz="914400">
                <a:spcBef>
                  <a:spcPct val="20000"/>
                </a:spcBef>
                <a:defRPr/>
              </a:pPr>
              <a:r>
                <a:rPr lang="en-US" sz="1000" dirty="0" smtClean="0">
                  <a:solidFill>
                    <a:schemeClr val="tx1">
                      <a:lumMod val="50000"/>
                      <a:lumOff val="50000"/>
                    </a:schemeClr>
                  </a:solidFill>
                </a:rPr>
                <a:t>There are many variations of passages of lorem ipsum available but the majority suffered alteration</a:t>
              </a:r>
              <a:endParaRPr lang="en-US" sz="1000" dirty="0">
                <a:solidFill>
                  <a:schemeClr val="tx1">
                    <a:lumMod val="50000"/>
                    <a:lumOff val="50000"/>
                  </a:schemeClr>
                </a:solidFill>
              </a:endParaRPr>
            </a:p>
          </p:txBody>
        </p:sp>
      </p:grpSp>
      <p:grpSp>
        <p:nvGrpSpPr>
          <p:cNvPr id="65" name="Group 32"/>
          <p:cNvGrpSpPr/>
          <p:nvPr/>
        </p:nvGrpSpPr>
        <p:grpSpPr>
          <a:xfrm>
            <a:off x="6454803" y="4938746"/>
            <a:ext cx="2063693" cy="665418"/>
            <a:chOff x="5638262" y="1447392"/>
            <a:chExt cx="2063693" cy="665418"/>
          </a:xfrm>
        </p:grpSpPr>
        <p:sp>
          <p:nvSpPr>
            <p:cNvPr id="66" name="TextBox 65"/>
            <p:cNvSpPr txBox="1"/>
            <p:nvPr/>
          </p:nvSpPr>
          <p:spPr>
            <a:xfrm>
              <a:off x="5638263" y="1447392"/>
              <a:ext cx="1674882" cy="215444"/>
            </a:xfrm>
            <a:prstGeom prst="rect">
              <a:avLst/>
            </a:prstGeom>
            <a:noFill/>
          </p:spPr>
          <p:txBody>
            <a:bodyPr wrap="none" lIns="0" tIns="0" rIns="0" bIns="0" rtlCol="0" anchor="ctr">
              <a:spAutoFit/>
            </a:bodyPr>
            <a:lstStyle/>
            <a:p>
              <a:r>
                <a:rPr lang="en-US" sz="1400" b="1" dirty="0" smtClean="0">
                  <a:solidFill>
                    <a:schemeClr val="accent3"/>
                  </a:solidFill>
                  <a:latin typeface="+mj-lt"/>
                </a:rPr>
                <a:t>Market Assessment</a:t>
              </a:r>
              <a:endParaRPr lang="en-US" sz="1400" b="1" dirty="0">
                <a:solidFill>
                  <a:schemeClr val="accent3"/>
                </a:solidFill>
                <a:latin typeface="+mj-lt"/>
              </a:endParaRPr>
            </a:p>
          </p:txBody>
        </p:sp>
        <p:sp>
          <p:nvSpPr>
            <p:cNvPr id="67" name="TextBox 66"/>
            <p:cNvSpPr txBox="1"/>
            <p:nvPr/>
          </p:nvSpPr>
          <p:spPr>
            <a:xfrm>
              <a:off x="5638262" y="1651145"/>
              <a:ext cx="2063693" cy="461665"/>
            </a:xfrm>
            <a:prstGeom prst="rect">
              <a:avLst/>
            </a:prstGeom>
            <a:noFill/>
          </p:spPr>
          <p:txBody>
            <a:bodyPr wrap="square" lIns="0" tIns="0" rIns="0" bIns="0" rtlCol="0" anchor="t">
              <a:spAutoFit/>
            </a:bodyPr>
            <a:lstStyle/>
            <a:p>
              <a:pPr lvl="0" defTabSz="914400">
                <a:spcBef>
                  <a:spcPct val="20000"/>
                </a:spcBef>
                <a:defRPr/>
              </a:pPr>
              <a:r>
                <a:rPr lang="en-US" sz="1000" dirty="0" smtClean="0">
                  <a:solidFill>
                    <a:schemeClr val="tx1">
                      <a:lumMod val="50000"/>
                      <a:lumOff val="50000"/>
                    </a:schemeClr>
                  </a:solidFill>
                </a:rPr>
                <a:t>There are many variations of passages of lorem ipsum available, but the majority suffered alteration</a:t>
              </a:r>
              <a:endParaRPr lang="en-US" sz="1000" dirty="0">
                <a:solidFill>
                  <a:schemeClr val="tx1">
                    <a:lumMod val="50000"/>
                    <a:lumOff val="50000"/>
                  </a:schemeClr>
                </a:solidFill>
              </a:endParaRPr>
            </a:p>
          </p:txBody>
        </p:sp>
      </p:grpSp>
      <p:sp>
        <p:nvSpPr>
          <p:cNvPr id="68" name="Text Placeholder 3"/>
          <p:cNvSpPr txBox="1">
            <a:spLocks/>
          </p:cNvSpPr>
          <p:nvPr/>
        </p:nvSpPr>
        <p:spPr>
          <a:xfrm>
            <a:off x="2530588" y="2359241"/>
            <a:ext cx="1130117" cy="677108"/>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400" b="1" i="0" u="none" strike="noStrike" kern="1200" cap="none" spc="0" normalizeH="0" baseline="0" noProof="0" dirty="0" smtClean="0">
                <a:ln>
                  <a:noFill/>
                </a:ln>
                <a:solidFill>
                  <a:schemeClr val="accent1"/>
                </a:solidFill>
                <a:effectLst/>
                <a:uLnTx/>
                <a:uFillTx/>
                <a:latin typeface="+mn-lt"/>
                <a:ea typeface="+mn-ea"/>
                <a:cs typeface="+mn-cs"/>
              </a:rPr>
              <a:t>20%</a:t>
            </a:r>
          </a:p>
        </p:txBody>
      </p:sp>
      <p:sp>
        <p:nvSpPr>
          <p:cNvPr id="69" name="Text Placeholder 3"/>
          <p:cNvSpPr txBox="1">
            <a:spLocks/>
          </p:cNvSpPr>
          <p:nvPr/>
        </p:nvSpPr>
        <p:spPr>
          <a:xfrm>
            <a:off x="6462819" y="4318727"/>
            <a:ext cx="1130117" cy="677108"/>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4400" b="1" i="0" u="none" strike="noStrike" kern="1200" cap="none" spc="0" normalizeH="0" baseline="0" noProof="0" dirty="0" smtClean="0">
                <a:ln>
                  <a:noFill/>
                </a:ln>
                <a:solidFill>
                  <a:schemeClr val="accent3"/>
                </a:solidFill>
                <a:effectLst/>
                <a:uLnTx/>
                <a:uFillTx/>
                <a:latin typeface="+mn-lt"/>
                <a:ea typeface="+mn-ea"/>
                <a:cs typeface="+mn-cs"/>
              </a:rPr>
              <a:t>70%</a:t>
            </a:r>
          </a:p>
        </p:txBody>
      </p:sp>
      <p:sp>
        <p:nvSpPr>
          <p:cNvPr id="70" name="Text Placeholder 3"/>
          <p:cNvSpPr txBox="1">
            <a:spLocks/>
          </p:cNvSpPr>
          <p:nvPr/>
        </p:nvSpPr>
        <p:spPr>
          <a:xfrm>
            <a:off x="1541972" y="4293380"/>
            <a:ext cx="1130117" cy="677108"/>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4400" b="1" i="0" u="none" strike="noStrike" kern="1200" cap="none" spc="0" normalizeH="0" baseline="0" noProof="0" dirty="0" smtClean="0">
                <a:ln>
                  <a:noFill/>
                </a:ln>
                <a:solidFill>
                  <a:schemeClr val="accent2"/>
                </a:solidFill>
                <a:effectLst/>
                <a:uLnTx/>
                <a:uFillTx/>
                <a:latin typeface="+mn-lt"/>
                <a:ea typeface="+mn-ea"/>
                <a:cs typeface="+mn-cs"/>
              </a:rPr>
              <a:t>90%</a:t>
            </a:r>
          </a:p>
        </p:txBody>
      </p:sp>
      <p:sp>
        <p:nvSpPr>
          <p:cNvPr id="71" name="Freeform 69"/>
          <p:cNvSpPr>
            <a:spLocks/>
          </p:cNvSpPr>
          <p:nvPr/>
        </p:nvSpPr>
        <p:spPr bwMode="auto">
          <a:xfrm>
            <a:off x="4422799" y="2896636"/>
            <a:ext cx="298402" cy="560513"/>
          </a:xfrm>
          <a:custGeom>
            <a:avLst/>
            <a:gdLst/>
            <a:ahLst/>
            <a:cxnLst>
              <a:cxn ang="0">
                <a:pos x="21" y="57"/>
              </a:cxn>
              <a:cxn ang="0">
                <a:pos x="21" y="63"/>
              </a:cxn>
              <a:cxn ang="0">
                <a:pos x="20" y="64"/>
              </a:cxn>
              <a:cxn ang="0">
                <a:pos x="15" y="64"/>
              </a:cxn>
              <a:cxn ang="0">
                <a:pos x="14" y="63"/>
              </a:cxn>
              <a:cxn ang="0">
                <a:pos x="14" y="57"/>
              </a:cxn>
              <a:cxn ang="0">
                <a:pos x="1" y="50"/>
              </a:cxn>
              <a:cxn ang="0">
                <a:pos x="1" y="49"/>
              </a:cxn>
              <a:cxn ang="0">
                <a:pos x="4" y="44"/>
              </a:cxn>
              <a:cxn ang="0">
                <a:pos x="5" y="43"/>
              </a:cxn>
              <a:cxn ang="0">
                <a:pos x="6" y="44"/>
              </a:cxn>
              <a:cxn ang="0">
                <a:pos x="17" y="49"/>
              </a:cxn>
              <a:cxn ang="0">
                <a:pos x="25" y="43"/>
              </a:cxn>
              <a:cxn ang="0">
                <a:pos x="16" y="36"/>
              </a:cxn>
              <a:cxn ang="0">
                <a:pos x="1" y="21"/>
              </a:cxn>
              <a:cxn ang="0">
                <a:pos x="14" y="8"/>
              </a:cxn>
              <a:cxn ang="0">
                <a:pos x="14" y="1"/>
              </a:cxn>
              <a:cxn ang="0">
                <a:pos x="15" y="0"/>
              </a:cxn>
              <a:cxn ang="0">
                <a:pos x="20" y="0"/>
              </a:cxn>
              <a:cxn ang="0">
                <a:pos x="21" y="1"/>
              </a:cxn>
              <a:cxn ang="0">
                <a:pos x="21" y="7"/>
              </a:cxn>
              <a:cxn ang="0">
                <a:pos x="32" y="12"/>
              </a:cxn>
              <a:cxn ang="0">
                <a:pos x="32" y="14"/>
              </a:cxn>
              <a:cxn ang="0">
                <a:pos x="29" y="19"/>
              </a:cxn>
              <a:cxn ang="0">
                <a:pos x="29" y="19"/>
              </a:cxn>
              <a:cxn ang="0">
                <a:pos x="28" y="19"/>
              </a:cxn>
              <a:cxn ang="0">
                <a:pos x="18" y="15"/>
              </a:cxn>
              <a:cxn ang="0">
                <a:pos x="10" y="21"/>
              </a:cxn>
              <a:cxn ang="0">
                <a:pos x="20" y="28"/>
              </a:cxn>
              <a:cxn ang="0">
                <a:pos x="34" y="42"/>
              </a:cxn>
              <a:cxn ang="0">
                <a:pos x="21" y="57"/>
              </a:cxn>
            </a:cxnLst>
            <a:rect l="0" t="0" r="r" b="b"/>
            <a:pathLst>
              <a:path w="34" h="64">
                <a:moveTo>
                  <a:pt x="21" y="57"/>
                </a:moveTo>
                <a:cubicBezTo>
                  <a:pt x="21" y="63"/>
                  <a:pt x="21" y="63"/>
                  <a:pt x="21" y="63"/>
                </a:cubicBezTo>
                <a:cubicBezTo>
                  <a:pt x="21" y="63"/>
                  <a:pt x="20" y="64"/>
                  <a:pt x="20" y="64"/>
                </a:cubicBezTo>
                <a:cubicBezTo>
                  <a:pt x="15" y="64"/>
                  <a:pt x="15" y="64"/>
                  <a:pt x="15" y="64"/>
                </a:cubicBezTo>
                <a:cubicBezTo>
                  <a:pt x="14" y="64"/>
                  <a:pt x="14" y="63"/>
                  <a:pt x="14" y="63"/>
                </a:cubicBezTo>
                <a:cubicBezTo>
                  <a:pt x="14" y="57"/>
                  <a:pt x="14" y="57"/>
                  <a:pt x="14" y="57"/>
                </a:cubicBezTo>
                <a:cubicBezTo>
                  <a:pt x="5" y="55"/>
                  <a:pt x="1" y="50"/>
                  <a:pt x="1" y="50"/>
                </a:cubicBezTo>
                <a:cubicBezTo>
                  <a:pt x="0" y="50"/>
                  <a:pt x="0" y="49"/>
                  <a:pt x="1" y="49"/>
                </a:cubicBezTo>
                <a:cubicBezTo>
                  <a:pt x="4" y="44"/>
                  <a:pt x="4" y="44"/>
                  <a:pt x="4" y="44"/>
                </a:cubicBezTo>
                <a:cubicBezTo>
                  <a:pt x="4" y="44"/>
                  <a:pt x="5" y="43"/>
                  <a:pt x="5" y="43"/>
                </a:cubicBezTo>
                <a:cubicBezTo>
                  <a:pt x="5" y="43"/>
                  <a:pt x="6" y="44"/>
                  <a:pt x="6" y="44"/>
                </a:cubicBezTo>
                <a:cubicBezTo>
                  <a:pt x="6" y="44"/>
                  <a:pt x="11" y="49"/>
                  <a:pt x="17" y="49"/>
                </a:cubicBezTo>
                <a:cubicBezTo>
                  <a:pt x="21" y="49"/>
                  <a:pt x="25" y="47"/>
                  <a:pt x="25" y="43"/>
                </a:cubicBezTo>
                <a:cubicBezTo>
                  <a:pt x="25" y="39"/>
                  <a:pt x="20" y="38"/>
                  <a:pt x="16" y="36"/>
                </a:cubicBezTo>
                <a:cubicBezTo>
                  <a:pt x="9" y="33"/>
                  <a:pt x="1" y="30"/>
                  <a:pt x="1" y="21"/>
                </a:cubicBezTo>
                <a:cubicBezTo>
                  <a:pt x="1" y="14"/>
                  <a:pt x="6" y="9"/>
                  <a:pt x="14" y="8"/>
                </a:cubicBezTo>
                <a:cubicBezTo>
                  <a:pt x="14" y="1"/>
                  <a:pt x="14" y="1"/>
                  <a:pt x="14" y="1"/>
                </a:cubicBezTo>
                <a:cubicBezTo>
                  <a:pt x="14" y="0"/>
                  <a:pt x="14" y="0"/>
                  <a:pt x="15" y="0"/>
                </a:cubicBezTo>
                <a:cubicBezTo>
                  <a:pt x="20" y="0"/>
                  <a:pt x="20" y="0"/>
                  <a:pt x="20" y="0"/>
                </a:cubicBezTo>
                <a:cubicBezTo>
                  <a:pt x="20" y="0"/>
                  <a:pt x="21" y="0"/>
                  <a:pt x="21" y="1"/>
                </a:cubicBezTo>
                <a:cubicBezTo>
                  <a:pt x="21" y="7"/>
                  <a:pt x="21" y="7"/>
                  <a:pt x="21" y="7"/>
                </a:cubicBezTo>
                <a:cubicBezTo>
                  <a:pt x="28" y="8"/>
                  <a:pt x="32" y="12"/>
                  <a:pt x="32" y="12"/>
                </a:cubicBezTo>
                <a:cubicBezTo>
                  <a:pt x="33" y="13"/>
                  <a:pt x="33" y="13"/>
                  <a:pt x="32" y="14"/>
                </a:cubicBezTo>
                <a:cubicBezTo>
                  <a:pt x="29" y="19"/>
                  <a:pt x="29" y="19"/>
                  <a:pt x="29" y="19"/>
                </a:cubicBezTo>
                <a:cubicBezTo>
                  <a:pt x="29" y="19"/>
                  <a:pt x="29" y="19"/>
                  <a:pt x="29" y="19"/>
                </a:cubicBezTo>
                <a:cubicBezTo>
                  <a:pt x="28" y="19"/>
                  <a:pt x="28" y="19"/>
                  <a:pt x="28" y="19"/>
                </a:cubicBezTo>
                <a:cubicBezTo>
                  <a:pt x="28" y="19"/>
                  <a:pt x="23" y="15"/>
                  <a:pt x="18" y="15"/>
                </a:cubicBezTo>
                <a:cubicBezTo>
                  <a:pt x="13" y="15"/>
                  <a:pt x="10" y="18"/>
                  <a:pt x="10" y="21"/>
                </a:cubicBezTo>
                <a:cubicBezTo>
                  <a:pt x="10" y="25"/>
                  <a:pt x="15" y="26"/>
                  <a:pt x="20" y="28"/>
                </a:cubicBezTo>
                <a:cubicBezTo>
                  <a:pt x="26" y="31"/>
                  <a:pt x="34" y="34"/>
                  <a:pt x="34" y="42"/>
                </a:cubicBezTo>
                <a:cubicBezTo>
                  <a:pt x="34" y="50"/>
                  <a:pt x="28" y="55"/>
                  <a:pt x="21" y="5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Freeform 144"/>
          <p:cNvSpPr>
            <a:spLocks noEditPoints="1"/>
          </p:cNvSpPr>
          <p:nvPr/>
        </p:nvSpPr>
        <p:spPr bwMode="auto">
          <a:xfrm>
            <a:off x="3372527" y="4971591"/>
            <a:ext cx="451888" cy="391872"/>
          </a:xfrm>
          <a:custGeom>
            <a:avLst/>
            <a:gdLst/>
            <a:ahLst/>
            <a:cxnLst>
              <a:cxn ang="0">
                <a:pos x="59" y="26"/>
              </a:cxn>
              <a:cxn ang="0">
                <a:pos x="57" y="28"/>
              </a:cxn>
              <a:cxn ang="0">
                <a:pos x="20" y="32"/>
              </a:cxn>
              <a:cxn ang="0">
                <a:pos x="20" y="35"/>
              </a:cxn>
              <a:cxn ang="0">
                <a:pos x="19" y="37"/>
              </a:cxn>
              <a:cxn ang="0">
                <a:pos x="52" y="37"/>
              </a:cxn>
              <a:cxn ang="0">
                <a:pos x="55" y="39"/>
              </a:cxn>
              <a:cxn ang="0">
                <a:pos x="52" y="42"/>
              </a:cxn>
              <a:cxn ang="0">
                <a:pos x="16" y="42"/>
              </a:cxn>
              <a:cxn ang="0">
                <a:pos x="13" y="39"/>
              </a:cxn>
              <a:cxn ang="0">
                <a:pos x="16" y="34"/>
              </a:cxn>
              <a:cxn ang="0">
                <a:pos x="9" y="5"/>
              </a:cxn>
              <a:cxn ang="0">
                <a:pos x="2" y="5"/>
              </a:cxn>
              <a:cxn ang="0">
                <a:pos x="0" y="3"/>
              </a:cxn>
              <a:cxn ang="0">
                <a:pos x="2" y="0"/>
              </a:cxn>
              <a:cxn ang="0">
                <a:pos x="11" y="0"/>
              </a:cxn>
              <a:cxn ang="0">
                <a:pos x="14" y="5"/>
              </a:cxn>
              <a:cxn ang="0">
                <a:pos x="57" y="5"/>
              </a:cxn>
              <a:cxn ang="0">
                <a:pos x="59" y="7"/>
              </a:cxn>
              <a:cxn ang="0">
                <a:pos x="59" y="26"/>
              </a:cxn>
              <a:cxn ang="0">
                <a:pos x="18" y="51"/>
              </a:cxn>
              <a:cxn ang="0">
                <a:pos x="13" y="46"/>
              </a:cxn>
              <a:cxn ang="0">
                <a:pos x="18" y="42"/>
              </a:cxn>
              <a:cxn ang="0">
                <a:pos x="23" y="46"/>
              </a:cxn>
              <a:cxn ang="0">
                <a:pos x="18" y="51"/>
              </a:cxn>
              <a:cxn ang="0">
                <a:pos x="50" y="51"/>
              </a:cxn>
              <a:cxn ang="0">
                <a:pos x="45" y="46"/>
              </a:cxn>
              <a:cxn ang="0">
                <a:pos x="50" y="42"/>
              </a:cxn>
              <a:cxn ang="0">
                <a:pos x="55" y="46"/>
              </a:cxn>
              <a:cxn ang="0">
                <a:pos x="50" y="51"/>
              </a:cxn>
            </a:cxnLst>
            <a:rect l="0" t="0" r="r" b="b"/>
            <a:pathLst>
              <a:path w="59" h="51">
                <a:moveTo>
                  <a:pt x="59" y="26"/>
                </a:moveTo>
                <a:cubicBezTo>
                  <a:pt x="59" y="27"/>
                  <a:pt x="58" y="28"/>
                  <a:pt x="57" y="28"/>
                </a:cubicBezTo>
                <a:cubicBezTo>
                  <a:pt x="20" y="32"/>
                  <a:pt x="20" y="32"/>
                  <a:pt x="20" y="32"/>
                </a:cubicBezTo>
                <a:cubicBezTo>
                  <a:pt x="20" y="33"/>
                  <a:pt x="20" y="34"/>
                  <a:pt x="20" y="35"/>
                </a:cubicBezTo>
                <a:cubicBezTo>
                  <a:pt x="20" y="36"/>
                  <a:pt x="20" y="36"/>
                  <a:pt x="19" y="37"/>
                </a:cubicBezTo>
                <a:cubicBezTo>
                  <a:pt x="52" y="37"/>
                  <a:pt x="52" y="37"/>
                  <a:pt x="52" y="37"/>
                </a:cubicBezTo>
                <a:cubicBezTo>
                  <a:pt x="54" y="37"/>
                  <a:pt x="55" y="38"/>
                  <a:pt x="55" y="39"/>
                </a:cubicBezTo>
                <a:cubicBezTo>
                  <a:pt x="55" y="41"/>
                  <a:pt x="54" y="42"/>
                  <a:pt x="52" y="42"/>
                </a:cubicBezTo>
                <a:cubicBezTo>
                  <a:pt x="16" y="42"/>
                  <a:pt x="16" y="42"/>
                  <a:pt x="16" y="42"/>
                </a:cubicBezTo>
                <a:cubicBezTo>
                  <a:pt x="15" y="42"/>
                  <a:pt x="13" y="41"/>
                  <a:pt x="13" y="39"/>
                </a:cubicBezTo>
                <a:cubicBezTo>
                  <a:pt x="13" y="38"/>
                  <a:pt x="15" y="35"/>
                  <a:pt x="16" y="34"/>
                </a:cubicBezTo>
                <a:cubicBezTo>
                  <a:pt x="9" y="5"/>
                  <a:pt x="9" y="5"/>
                  <a:pt x="9" y="5"/>
                </a:cubicBezTo>
                <a:cubicBezTo>
                  <a:pt x="2" y="5"/>
                  <a:pt x="2" y="5"/>
                  <a:pt x="2" y="5"/>
                </a:cubicBezTo>
                <a:cubicBezTo>
                  <a:pt x="1" y="5"/>
                  <a:pt x="0" y="4"/>
                  <a:pt x="0" y="3"/>
                </a:cubicBezTo>
                <a:cubicBezTo>
                  <a:pt x="0" y="2"/>
                  <a:pt x="1" y="0"/>
                  <a:pt x="2" y="0"/>
                </a:cubicBezTo>
                <a:cubicBezTo>
                  <a:pt x="11" y="0"/>
                  <a:pt x="11" y="0"/>
                  <a:pt x="11" y="0"/>
                </a:cubicBezTo>
                <a:cubicBezTo>
                  <a:pt x="14" y="0"/>
                  <a:pt x="14" y="3"/>
                  <a:pt x="14" y="5"/>
                </a:cubicBezTo>
                <a:cubicBezTo>
                  <a:pt x="57" y="5"/>
                  <a:pt x="57" y="5"/>
                  <a:pt x="57" y="5"/>
                </a:cubicBezTo>
                <a:cubicBezTo>
                  <a:pt x="58" y="5"/>
                  <a:pt x="59" y="6"/>
                  <a:pt x="59" y="7"/>
                </a:cubicBezTo>
                <a:lnTo>
                  <a:pt x="59" y="26"/>
                </a:lnTo>
                <a:close/>
                <a:moveTo>
                  <a:pt x="18" y="51"/>
                </a:moveTo>
                <a:cubicBezTo>
                  <a:pt x="16" y="51"/>
                  <a:pt x="13" y="49"/>
                  <a:pt x="13" y="46"/>
                </a:cubicBezTo>
                <a:cubicBezTo>
                  <a:pt x="13" y="44"/>
                  <a:pt x="16" y="42"/>
                  <a:pt x="18" y="42"/>
                </a:cubicBezTo>
                <a:cubicBezTo>
                  <a:pt x="21" y="42"/>
                  <a:pt x="23" y="44"/>
                  <a:pt x="23" y="46"/>
                </a:cubicBezTo>
                <a:cubicBezTo>
                  <a:pt x="23" y="49"/>
                  <a:pt x="21" y="51"/>
                  <a:pt x="18" y="51"/>
                </a:cubicBezTo>
                <a:close/>
                <a:moveTo>
                  <a:pt x="50" y="51"/>
                </a:moveTo>
                <a:cubicBezTo>
                  <a:pt x="47" y="51"/>
                  <a:pt x="45" y="49"/>
                  <a:pt x="45" y="46"/>
                </a:cubicBezTo>
                <a:cubicBezTo>
                  <a:pt x="45" y="44"/>
                  <a:pt x="47" y="42"/>
                  <a:pt x="50" y="42"/>
                </a:cubicBezTo>
                <a:cubicBezTo>
                  <a:pt x="53" y="42"/>
                  <a:pt x="55" y="44"/>
                  <a:pt x="55" y="46"/>
                </a:cubicBezTo>
                <a:cubicBezTo>
                  <a:pt x="55" y="49"/>
                  <a:pt x="53" y="51"/>
                  <a:pt x="50" y="5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23"/>
          <p:cNvSpPr>
            <a:spLocks noEditPoints="1"/>
          </p:cNvSpPr>
          <p:nvPr/>
        </p:nvSpPr>
        <p:spPr bwMode="auto">
          <a:xfrm>
            <a:off x="5263284" y="4970488"/>
            <a:ext cx="396391" cy="374818"/>
          </a:xfrm>
          <a:custGeom>
            <a:avLst/>
            <a:gdLst/>
            <a:ahLst/>
            <a:cxnLst>
              <a:cxn ang="0">
                <a:pos x="68" y="14"/>
              </a:cxn>
              <a:cxn ang="0">
                <a:pos x="68" y="18"/>
              </a:cxn>
              <a:cxn ang="0">
                <a:pos x="64" y="18"/>
              </a:cxn>
              <a:cxn ang="0">
                <a:pos x="61" y="21"/>
              </a:cxn>
              <a:cxn ang="0">
                <a:pos x="7" y="21"/>
              </a:cxn>
              <a:cxn ang="0">
                <a:pos x="4" y="18"/>
              </a:cxn>
              <a:cxn ang="0">
                <a:pos x="0" y="18"/>
              </a:cxn>
              <a:cxn ang="0">
                <a:pos x="0" y="14"/>
              </a:cxn>
              <a:cxn ang="0">
                <a:pos x="34" y="0"/>
              </a:cxn>
              <a:cxn ang="0">
                <a:pos x="68" y="14"/>
              </a:cxn>
              <a:cxn ang="0">
                <a:pos x="68" y="60"/>
              </a:cxn>
              <a:cxn ang="0">
                <a:pos x="68" y="64"/>
              </a:cxn>
              <a:cxn ang="0">
                <a:pos x="0" y="64"/>
              </a:cxn>
              <a:cxn ang="0">
                <a:pos x="0" y="60"/>
              </a:cxn>
              <a:cxn ang="0">
                <a:pos x="2" y="57"/>
              </a:cxn>
              <a:cxn ang="0">
                <a:pos x="66" y="57"/>
              </a:cxn>
              <a:cxn ang="0">
                <a:pos x="68" y="60"/>
              </a:cxn>
              <a:cxn ang="0">
                <a:pos x="18" y="23"/>
              </a:cxn>
              <a:cxn ang="0">
                <a:pos x="18" y="50"/>
              </a:cxn>
              <a:cxn ang="0">
                <a:pos x="23" y="50"/>
              </a:cxn>
              <a:cxn ang="0">
                <a:pos x="23" y="23"/>
              </a:cxn>
              <a:cxn ang="0">
                <a:pos x="32" y="23"/>
              </a:cxn>
              <a:cxn ang="0">
                <a:pos x="32" y="50"/>
              </a:cxn>
              <a:cxn ang="0">
                <a:pos x="36" y="50"/>
              </a:cxn>
              <a:cxn ang="0">
                <a:pos x="36" y="23"/>
              </a:cxn>
              <a:cxn ang="0">
                <a:pos x="45" y="23"/>
              </a:cxn>
              <a:cxn ang="0">
                <a:pos x="45" y="50"/>
              </a:cxn>
              <a:cxn ang="0">
                <a:pos x="50" y="50"/>
              </a:cxn>
              <a:cxn ang="0">
                <a:pos x="50" y="23"/>
              </a:cxn>
              <a:cxn ang="0">
                <a:pos x="59" y="23"/>
              </a:cxn>
              <a:cxn ang="0">
                <a:pos x="59" y="50"/>
              </a:cxn>
              <a:cxn ang="0">
                <a:pos x="61" y="50"/>
              </a:cxn>
              <a:cxn ang="0">
                <a:pos x="64" y="53"/>
              </a:cxn>
              <a:cxn ang="0">
                <a:pos x="64" y="55"/>
              </a:cxn>
              <a:cxn ang="0">
                <a:pos x="4" y="55"/>
              </a:cxn>
              <a:cxn ang="0">
                <a:pos x="4" y="53"/>
              </a:cxn>
              <a:cxn ang="0">
                <a:pos x="7" y="50"/>
              </a:cxn>
              <a:cxn ang="0">
                <a:pos x="9" y="50"/>
              </a:cxn>
              <a:cxn ang="0">
                <a:pos x="9" y="23"/>
              </a:cxn>
              <a:cxn ang="0">
                <a:pos x="18" y="23"/>
              </a:cxn>
            </a:cxnLst>
            <a:rect l="0" t="0" r="r" b="b"/>
            <a:pathLst>
              <a:path w="68" h="64">
                <a:moveTo>
                  <a:pt x="68" y="14"/>
                </a:moveTo>
                <a:cubicBezTo>
                  <a:pt x="68" y="18"/>
                  <a:pt x="68" y="18"/>
                  <a:pt x="68" y="18"/>
                </a:cubicBezTo>
                <a:cubicBezTo>
                  <a:pt x="64" y="18"/>
                  <a:pt x="64" y="18"/>
                  <a:pt x="64" y="18"/>
                </a:cubicBezTo>
                <a:cubicBezTo>
                  <a:pt x="64" y="20"/>
                  <a:pt x="63" y="21"/>
                  <a:pt x="61" y="21"/>
                </a:cubicBezTo>
                <a:cubicBezTo>
                  <a:pt x="7" y="21"/>
                  <a:pt x="7" y="21"/>
                  <a:pt x="7" y="21"/>
                </a:cubicBezTo>
                <a:cubicBezTo>
                  <a:pt x="5" y="21"/>
                  <a:pt x="4" y="20"/>
                  <a:pt x="4" y="18"/>
                </a:cubicBezTo>
                <a:cubicBezTo>
                  <a:pt x="0" y="18"/>
                  <a:pt x="0" y="18"/>
                  <a:pt x="0" y="18"/>
                </a:cubicBezTo>
                <a:cubicBezTo>
                  <a:pt x="0" y="14"/>
                  <a:pt x="0" y="14"/>
                  <a:pt x="0" y="14"/>
                </a:cubicBezTo>
                <a:cubicBezTo>
                  <a:pt x="34" y="0"/>
                  <a:pt x="34" y="0"/>
                  <a:pt x="34" y="0"/>
                </a:cubicBezTo>
                <a:lnTo>
                  <a:pt x="68" y="14"/>
                </a:lnTo>
                <a:close/>
                <a:moveTo>
                  <a:pt x="68" y="60"/>
                </a:moveTo>
                <a:cubicBezTo>
                  <a:pt x="68" y="64"/>
                  <a:pt x="68" y="64"/>
                  <a:pt x="68" y="64"/>
                </a:cubicBezTo>
                <a:cubicBezTo>
                  <a:pt x="0" y="64"/>
                  <a:pt x="0" y="64"/>
                  <a:pt x="0" y="64"/>
                </a:cubicBezTo>
                <a:cubicBezTo>
                  <a:pt x="0" y="60"/>
                  <a:pt x="0" y="60"/>
                  <a:pt x="0" y="60"/>
                </a:cubicBezTo>
                <a:cubicBezTo>
                  <a:pt x="0" y="58"/>
                  <a:pt x="1" y="57"/>
                  <a:pt x="2" y="57"/>
                </a:cubicBezTo>
                <a:cubicBezTo>
                  <a:pt x="66" y="57"/>
                  <a:pt x="66" y="57"/>
                  <a:pt x="66" y="57"/>
                </a:cubicBezTo>
                <a:cubicBezTo>
                  <a:pt x="67" y="57"/>
                  <a:pt x="68" y="58"/>
                  <a:pt x="68" y="60"/>
                </a:cubicBezTo>
                <a:close/>
                <a:moveTo>
                  <a:pt x="18" y="23"/>
                </a:moveTo>
                <a:cubicBezTo>
                  <a:pt x="18" y="50"/>
                  <a:pt x="18" y="50"/>
                  <a:pt x="18" y="50"/>
                </a:cubicBezTo>
                <a:cubicBezTo>
                  <a:pt x="23" y="50"/>
                  <a:pt x="23" y="50"/>
                  <a:pt x="23" y="50"/>
                </a:cubicBezTo>
                <a:cubicBezTo>
                  <a:pt x="23" y="23"/>
                  <a:pt x="23" y="23"/>
                  <a:pt x="23" y="23"/>
                </a:cubicBezTo>
                <a:cubicBezTo>
                  <a:pt x="32" y="23"/>
                  <a:pt x="32" y="23"/>
                  <a:pt x="32" y="23"/>
                </a:cubicBezTo>
                <a:cubicBezTo>
                  <a:pt x="32" y="50"/>
                  <a:pt x="32" y="50"/>
                  <a:pt x="32" y="50"/>
                </a:cubicBezTo>
                <a:cubicBezTo>
                  <a:pt x="36" y="50"/>
                  <a:pt x="36" y="50"/>
                  <a:pt x="36" y="50"/>
                </a:cubicBezTo>
                <a:cubicBezTo>
                  <a:pt x="36" y="23"/>
                  <a:pt x="36" y="23"/>
                  <a:pt x="36" y="23"/>
                </a:cubicBezTo>
                <a:cubicBezTo>
                  <a:pt x="45" y="23"/>
                  <a:pt x="45" y="23"/>
                  <a:pt x="45" y="23"/>
                </a:cubicBezTo>
                <a:cubicBezTo>
                  <a:pt x="45" y="50"/>
                  <a:pt x="45" y="50"/>
                  <a:pt x="45" y="50"/>
                </a:cubicBezTo>
                <a:cubicBezTo>
                  <a:pt x="50" y="50"/>
                  <a:pt x="50" y="50"/>
                  <a:pt x="50" y="50"/>
                </a:cubicBezTo>
                <a:cubicBezTo>
                  <a:pt x="50" y="23"/>
                  <a:pt x="50" y="23"/>
                  <a:pt x="50" y="23"/>
                </a:cubicBezTo>
                <a:cubicBezTo>
                  <a:pt x="59" y="23"/>
                  <a:pt x="59" y="23"/>
                  <a:pt x="59" y="23"/>
                </a:cubicBezTo>
                <a:cubicBezTo>
                  <a:pt x="59" y="50"/>
                  <a:pt x="59" y="50"/>
                  <a:pt x="59" y="50"/>
                </a:cubicBezTo>
                <a:cubicBezTo>
                  <a:pt x="61" y="50"/>
                  <a:pt x="61" y="50"/>
                  <a:pt x="61" y="50"/>
                </a:cubicBezTo>
                <a:cubicBezTo>
                  <a:pt x="63" y="50"/>
                  <a:pt x="64" y="51"/>
                  <a:pt x="64" y="53"/>
                </a:cubicBezTo>
                <a:cubicBezTo>
                  <a:pt x="64" y="55"/>
                  <a:pt x="64" y="55"/>
                  <a:pt x="64" y="55"/>
                </a:cubicBezTo>
                <a:cubicBezTo>
                  <a:pt x="4" y="55"/>
                  <a:pt x="4" y="55"/>
                  <a:pt x="4" y="55"/>
                </a:cubicBezTo>
                <a:cubicBezTo>
                  <a:pt x="4" y="53"/>
                  <a:pt x="4" y="53"/>
                  <a:pt x="4" y="53"/>
                </a:cubicBezTo>
                <a:cubicBezTo>
                  <a:pt x="4" y="51"/>
                  <a:pt x="5" y="50"/>
                  <a:pt x="7" y="50"/>
                </a:cubicBezTo>
                <a:cubicBezTo>
                  <a:pt x="9" y="50"/>
                  <a:pt x="9" y="50"/>
                  <a:pt x="9" y="50"/>
                </a:cubicBezTo>
                <a:cubicBezTo>
                  <a:pt x="9" y="23"/>
                  <a:pt x="9" y="23"/>
                  <a:pt x="9" y="23"/>
                </a:cubicBezTo>
                <a:lnTo>
                  <a:pt x="18" y="23"/>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 xmlns:p14="http://schemas.microsoft.com/office/powerpoint/2010/main" val="3311688858"/>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ppt_x"/>
                                          </p:val>
                                        </p:tav>
                                        <p:tav tm="100000">
                                          <p:val>
                                            <p:strVal val="#ppt_x"/>
                                          </p:val>
                                        </p:tav>
                                      </p:tavLst>
                                    </p:anim>
                                    <p:anim calcmode="lin" valueType="num">
                                      <p:cBhvr additive="base">
                                        <p:cTn id="8" dur="500" fill="hold"/>
                                        <p:tgtEl>
                                          <p:spTgt spid="3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71"/>
                                        </p:tgtEl>
                                        <p:attrNameLst>
                                          <p:attrName>style.visibility</p:attrName>
                                        </p:attrNameLst>
                                      </p:cBhvr>
                                      <p:to>
                                        <p:strVal val="visible"/>
                                      </p:to>
                                    </p:set>
                                    <p:anim calcmode="lin" valueType="num">
                                      <p:cBhvr>
                                        <p:cTn id="12" dur="500" fill="hold"/>
                                        <p:tgtEl>
                                          <p:spTgt spid="71"/>
                                        </p:tgtEl>
                                        <p:attrNameLst>
                                          <p:attrName>ppt_w</p:attrName>
                                        </p:attrNameLst>
                                      </p:cBhvr>
                                      <p:tavLst>
                                        <p:tav tm="0">
                                          <p:val>
                                            <p:fltVal val="0"/>
                                          </p:val>
                                        </p:tav>
                                        <p:tav tm="100000">
                                          <p:val>
                                            <p:strVal val="#ppt_w"/>
                                          </p:val>
                                        </p:tav>
                                      </p:tavLst>
                                    </p:anim>
                                    <p:anim calcmode="lin" valueType="num">
                                      <p:cBhvr>
                                        <p:cTn id="13" dur="500" fill="hold"/>
                                        <p:tgtEl>
                                          <p:spTgt spid="71"/>
                                        </p:tgtEl>
                                        <p:attrNameLst>
                                          <p:attrName>ppt_h</p:attrName>
                                        </p:attrNameLst>
                                      </p:cBhvr>
                                      <p:tavLst>
                                        <p:tav tm="0">
                                          <p:val>
                                            <p:fltVal val="0"/>
                                          </p:val>
                                        </p:tav>
                                        <p:tav tm="100000">
                                          <p:val>
                                            <p:strVal val="#ppt_h"/>
                                          </p:val>
                                        </p:tav>
                                      </p:tavLst>
                                    </p:anim>
                                    <p:animEffect transition="in" filter="fade">
                                      <p:cBhvr>
                                        <p:cTn id="14" dur="500"/>
                                        <p:tgtEl>
                                          <p:spTgt spid="71"/>
                                        </p:tgtEl>
                                      </p:cBhvr>
                                    </p:animEffect>
                                  </p:childTnLst>
                                </p:cTn>
                              </p:par>
                            </p:childTnLst>
                          </p:cTn>
                        </p:par>
                        <p:par>
                          <p:cTn id="15" fill="hold">
                            <p:stCondLst>
                              <p:cond delay="1000"/>
                            </p:stCondLst>
                            <p:childTnLst>
                              <p:par>
                                <p:cTn id="16" presetID="2" presetClass="entr" presetSubtype="4" accel="50000" decel="50000" fill="hold" nodeType="afterEffect">
                                  <p:stCondLst>
                                    <p:cond delay="0"/>
                                  </p:stCondLst>
                                  <p:childTnLst>
                                    <p:set>
                                      <p:cBhvr>
                                        <p:cTn id="17" dur="1" fill="hold">
                                          <p:stCondLst>
                                            <p:cond delay="0"/>
                                          </p:stCondLst>
                                        </p:cTn>
                                        <p:tgtEl>
                                          <p:spTgt spid="38"/>
                                        </p:tgtEl>
                                        <p:attrNameLst>
                                          <p:attrName>style.visibility</p:attrName>
                                        </p:attrNameLst>
                                      </p:cBhvr>
                                      <p:to>
                                        <p:strVal val="visible"/>
                                      </p:to>
                                    </p:set>
                                    <p:anim calcmode="lin" valueType="num">
                                      <p:cBhvr additive="base">
                                        <p:cTn id="18" dur="500" fill="hold"/>
                                        <p:tgtEl>
                                          <p:spTgt spid="38"/>
                                        </p:tgtEl>
                                        <p:attrNameLst>
                                          <p:attrName>ppt_x</p:attrName>
                                        </p:attrNameLst>
                                      </p:cBhvr>
                                      <p:tavLst>
                                        <p:tav tm="0">
                                          <p:val>
                                            <p:strVal val="#ppt_x"/>
                                          </p:val>
                                        </p:tav>
                                        <p:tav tm="100000">
                                          <p:val>
                                            <p:strVal val="#ppt_x"/>
                                          </p:val>
                                        </p:tav>
                                      </p:tavLst>
                                    </p:anim>
                                    <p:anim calcmode="lin" valueType="num">
                                      <p:cBhvr additive="base">
                                        <p:cTn id="19" dur="500" fill="hold"/>
                                        <p:tgtEl>
                                          <p:spTgt spid="38"/>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72"/>
                                        </p:tgtEl>
                                        <p:attrNameLst>
                                          <p:attrName>style.visibility</p:attrName>
                                        </p:attrNameLst>
                                      </p:cBhvr>
                                      <p:to>
                                        <p:strVal val="visible"/>
                                      </p:to>
                                    </p:set>
                                    <p:anim calcmode="lin" valueType="num">
                                      <p:cBhvr>
                                        <p:cTn id="23" dur="500" fill="hold"/>
                                        <p:tgtEl>
                                          <p:spTgt spid="72"/>
                                        </p:tgtEl>
                                        <p:attrNameLst>
                                          <p:attrName>ppt_w</p:attrName>
                                        </p:attrNameLst>
                                      </p:cBhvr>
                                      <p:tavLst>
                                        <p:tav tm="0">
                                          <p:val>
                                            <p:fltVal val="0"/>
                                          </p:val>
                                        </p:tav>
                                        <p:tav tm="100000">
                                          <p:val>
                                            <p:strVal val="#ppt_w"/>
                                          </p:val>
                                        </p:tav>
                                      </p:tavLst>
                                    </p:anim>
                                    <p:anim calcmode="lin" valueType="num">
                                      <p:cBhvr>
                                        <p:cTn id="24" dur="500" fill="hold"/>
                                        <p:tgtEl>
                                          <p:spTgt spid="72"/>
                                        </p:tgtEl>
                                        <p:attrNameLst>
                                          <p:attrName>ppt_h</p:attrName>
                                        </p:attrNameLst>
                                      </p:cBhvr>
                                      <p:tavLst>
                                        <p:tav tm="0">
                                          <p:val>
                                            <p:fltVal val="0"/>
                                          </p:val>
                                        </p:tav>
                                        <p:tav tm="100000">
                                          <p:val>
                                            <p:strVal val="#ppt_h"/>
                                          </p:val>
                                        </p:tav>
                                      </p:tavLst>
                                    </p:anim>
                                    <p:animEffect transition="in" filter="fade">
                                      <p:cBhvr>
                                        <p:cTn id="25" dur="500"/>
                                        <p:tgtEl>
                                          <p:spTgt spid="72"/>
                                        </p:tgtEl>
                                      </p:cBhvr>
                                    </p:animEffect>
                                  </p:childTnLst>
                                </p:cTn>
                              </p:par>
                            </p:childTnLst>
                          </p:cTn>
                        </p:par>
                        <p:par>
                          <p:cTn id="26" fill="hold">
                            <p:stCondLst>
                              <p:cond delay="2000"/>
                            </p:stCondLst>
                            <p:childTnLst>
                              <p:par>
                                <p:cTn id="27" presetID="2" presetClass="entr" presetSubtype="4" accel="50000" decel="50000" fill="hold" nodeType="after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additive="base">
                                        <p:cTn id="29" dur="500" fill="hold"/>
                                        <p:tgtEl>
                                          <p:spTgt spid="44"/>
                                        </p:tgtEl>
                                        <p:attrNameLst>
                                          <p:attrName>ppt_x</p:attrName>
                                        </p:attrNameLst>
                                      </p:cBhvr>
                                      <p:tavLst>
                                        <p:tav tm="0">
                                          <p:val>
                                            <p:strVal val="#ppt_x"/>
                                          </p:val>
                                        </p:tav>
                                        <p:tav tm="100000">
                                          <p:val>
                                            <p:strVal val="#ppt_x"/>
                                          </p:val>
                                        </p:tav>
                                      </p:tavLst>
                                    </p:anim>
                                    <p:anim calcmode="lin" valueType="num">
                                      <p:cBhvr additive="base">
                                        <p:cTn id="30" dur="500" fill="hold"/>
                                        <p:tgtEl>
                                          <p:spTgt spid="44"/>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73"/>
                                        </p:tgtEl>
                                        <p:attrNameLst>
                                          <p:attrName>style.visibility</p:attrName>
                                        </p:attrNameLst>
                                      </p:cBhvr>
                                      <p:to>
                                        <p:strVal val="visible"/>
                                      </p:to>
                                    </p:set>
                                    <p:anim calcmode="lin" valueType="num">
                                      <p:cBhvr>
                                        <p:cTn id="34" dur="500" fill="hold"/>
                                        <p:tgtEl>
                                          <p:spTgt spid="73"/>
                                        </p:tgtEl>
                                        <p:attrNameLst>
                                          <p:attrName>ppt_w</p:attrName>
                                        </p:attrNameLst>
                                      </p:cBhvr>
                                      <p:tavLst>
                                        <p:tav tm="0">
                                          <p:val>
                                            <p:fltVal val="0"/>
                                          </p:val>
                                        </p:tav>
                                        <p:tav tm="100000">
                                          <p:val>
                                            <p:strVal val="#ppt_w"/>
                                          </p:val>
                                        </p:tav>
                                      </p:tavLst>
                                    </p:anim>
                                    <p:anim calcmode="lin" valueType="num">
                                      <p:cBhvr>
                                        <p:cTn id="35" dur="500" fill="hold"/>
                                        <p:tgtEl>
                                          <p:spTgt spid="73"/>
                                        </p:tgtEl>
                                        <p:attrNameLst>
                                          <p:attrName>ppt_h</p:attrName>
                                        </p:attrNameLst>
                                      </p:cBhvr>
                                      <p:tavLst>
                                        <p:tav tm="0">
                                          <p:val>
                                            <p:fltVal val="0"/>
                                          </p:val>
                                        </p:tav>
                                        <p:tav tm="100000">
                                          <p:val>
                                            <p:strVal val="#ppt_h"/>
                                          </p:val>
                                        </p:tav>
                                      </p:tavLst>
                                    </p:anim>
                                    <p:animEffect transition="in" filter="fade">
                                      <p:cBhvr>
                                        <p:cTn id="36" dur="500"/>
                                        <p:tgtEl>
                                          <p:spTgt spid="73"/>
                                        </p:tgtEl>
                                      </p:cBhvr>
                                    </p:animEffect>
                                  </p:childTnLst>
                                </p:cTn>
                              </p:par>
                            </p:childTnLst>
                          </p:cTn>
                        </p:par>
                        <p:par>
                          <p:cTn id="37" fill="hold">
                            <p:stCondLst>
                              <p:cond delay="3000"/>
                            </p:stCondLst>
                            <p:childTnLst>
                              <p:par>
                                <p:cTn id="38" presetID="53" presetClass="entr" presetSubtype="0"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 calcmode="lin" valueType="num">
                                      <p:cBhvr>
                                        <p:cTn id="40" dur="500" fill="hold"/>
                                        <p:tgtEl>
                                          <p:spTgt spid="50"/>
                                        </p:tgtEl>
                                        <p:attrNameLst>
                                          <p:attrName>ppt_w</p:attrName>
                                        </p:attrNameLst>
                                      </p:cBhvr>
                                      <p:tavLst>
                                        <p:tav tm="0">
                                          <p:val>
                                            <p:fltVal val="0"/>
                                          </p:val>
                                        </p:tav>
                                        <p:tav tm="100000">
                                          <p:val>
                                            <p:strVal val="#ppt_w"/>
                                          </p:val>
                                        </p:tav>
                                      </p:tavLst>
                                    </p:anim>
                                    <p:anim calcmode="lin" valueType="num">
                                      <p:cBhvr>
                                        <p:cTn id="41" dur="500" fill="hold"/>
                                        <p:tgtEl>
                                          <p:spTgt spid="50"/>
                                        </p:tgtEl>
                                        <p:attrNameLst>
                                          <p:attrName>ppt_h</p:attrName>
                                        </p:attrNameLst>
                                      </p:cBhvr>
                                      <p:tavLst>
                                        <p:tav tm="0">
                                          <p:val>
                                            <p:fltVal val="0"/>
                                          </p:val>
                                        </p:tav>
                                        <p:tav tm="100000">
                                          <p:val>
                                            <p:strVal val="#ppt_h"/>
                                          </p:val>
                                        </p:tav>
                                      </p:tavLst>
                                    </p:anim>
                                    <p:animEffect transition="in" filter="fade">
                                      <p:cBhvr>
                                        <p:cTn id="42" dur="500"/>
                                        <p:tgtEl>
                                          <p:spTgt spid="50"/>
                                        </p:tgtEl>
                                      </p:cBhvr>
                                    </p:animEffect>
                                  </p:childTnLst>
                                </p:cTn>
                              </p:par>
                            </p:childTnLst>
                          </p:cTn>
                        </p:par>
                        <p:par>
                          <p:cTn id="43" fill="hold">
                            <p:stCondLst>
                              <p:cond delay="3500"/>
                            </p:stCondLst>
                            <p:childTnLst>
                              <p:par>
                                <p:cTn id="44" presetID="53" presetClass="entr" presetSubtype="0" fill="hold" nodeType="afterEffect">
                                  <p:stCondLst>
                                    <p:cond delay="0"/>
                                  </p:stCondLst>
                                  <p:childTnLst>
                                    <p:set>
                                      <p:cBhvr>
                                        <p:cTn id="45" dur="1" fill="hold">
                                          <p:stCondLst>
                                            <p:cond delay="0"/>
                                          </p:stCondLst>
                                        </p:cTn>
                                        <p:tgtEl>
                                          <p:spTgt spid="53"/>
                                        </p:tgtEl>
                                        <p:attrNameLst>
                                          <p:attrName>style.visibility</p:attrName>
                                        </p:attrNameLst>
                                      </p:cBhvr>
                                      <p:to>
                                        <p:strVal val="visible"/>
                                      </p:to>
                                    </p:set>
                                    <p:anim calcmode="lin" valueType="num">
                                      <p:cBhvr>
                                        <p:cTn id="46" dur="500" fill="hold"/>
                                        <p:tgtEl>
                                          <p:spTgt spid="53"/>
                                        </p:tgtEl>
                                        <p:attrNameLst>
                                          <p:attrName>ppt_w</p:attrName>
                                        </p:attrNameLst>
                                      </p:cBhvr>
                                      <p:tavLst>
                                        <p:tav tm="0">
                                          <p:val>
                                            <p:fltVal val="0"/>
                                          </p:val>
                                        </p:tav>
                                        <p:tav tm="100000">
                                          <p:val>
                                            <p:strVal val="#ppt_w"/>
                                          </p:val>
                                        </p:tav>
                                      </p:tavLst>
                                    </p:anim>
                                    <p:anim calcmode="lin" valueType="num">
                                      <p:cBhvr>
                                        <p:cTn id="47" dur="500" fill="hold"/>
                                        <p:tgtEl>
                                          <p:spTgt spid="53"/>
                                        </p:tgtEl>
                                        <p:attrNameLst>
                                          <p:attrName>ppt_h</p:attrName>
                                        </p:attrNameLst>
                                      </p:cBhvr>
                                      <p:tavLst>
                                        <p:tav tm="0">
                                          <p:val>
                                            <p:fltVal val="0"/>
                                          </p:val>
                                        </p:tav>
                                        <p:tav tm="100000">
                                          <p:val>
                                            <p:strVal val="#ppt_h"/>
                                          </p:val>
                                        </p:tav>
                                      </p:tavLst>
                                    </p:anim>
                                    <p:animEffect transition="in" filter="fade">
                                      <p:cBhvr>
                                        <p:cTn id="48" dur="500"/>
                                        <p:tgtEl>
                                          <p:spTgt spid="53"/>
                                        </p:tgtEl>
                                      </p:cBhvr>
                                    </p:animEffect>
                                  </p:childTnLst>
                                </p:cTn>
                              </p:par>
                            </p:childTnLst>
                          </p:cTn>
                        </p:par>
                        <p:par>
                          <p:cTn id="49" fill="hold">
                            <p:stCondLst>
                              <p:cond delay="4000"/>
                            </p:stCondLst>
                            <p:childTnLst>
                              <p:par>
                                <p:cTn id="50" presetID="53" presetClass="entr" presetSubtype="0" fill="hold" nodeType="afterEffect">
                                  <p:stCondLst>
                                    <p:cond delay="0"/>
                                  </p:stCondLst>
                                  <p:childTnLst>
                                    <p:set>
                                      <p:cBhvr>
                                        <p:cTn id="51" dur="1" fill="hold">
                                          <p:stCondLst>
                                            <p:cond delay="0"/>
                                          </p:stCondLst>
                                        </p:cTn>
                                        <p:tgtEl>
                                          <p:spTgt spid="56"/>
                                        </p:tgtEl>
                                        <p:attrNameLst>
                                          <p:attrName>style.visibility</p:attrName>
                                        </p:attrNameLst>
                                      </p:cBhvr>
                                      <p:to>
                                        <p:strVal val="visible"/>
                                      </p:to>
                                    </p:set>
                                    <p:anim calcmode="lin" valueType="num">
                                      <p:cBhvr>
                                        <p:cTn id="52" dur="500" fill="hold"/>
                                        <p:tgtEl>
                                          <p:spTgt spid="56"/>
                                        </p:tgtEl>
                                        <p:attrNameLst>
                                          <p:attrName>ppt_w</p:attrName>
                                        </p:attrNameLst>
                                      </p:cBhvr>
                                      <p:tavLst>
                                        <p:tav tm="0">
                                          <p:val>
                                            <p:fltVal val="0"/>
                                          </p:val>
                                        </p:tav>
                                        <p:tav tm="100000">
                                          <p:val>
                                            <p:strVal val="#ppt_w"/>
                                          </p:val>
                                        </p:tav>
                                      </p:tavLst>
                                    </p:anim>
                                    <p:anim calcmode="lin" valueType="num">
                                      <p:cBhvr>
                                        <p:cTn id="53" dur="500" fill="hold"/>
                                        <p:tgtEl>
                                          <p:spTgt spid="56"/>
                                        </p:tgtEl>
                                        <p:attrNameLst>
                                          <p:attrName>ppt_h</p:attrName>
                                        </p:attrNameLst>
                                      </p:cBhvr>
                                      <p:tavLst>
                                        <p:tav tm="0">
                                          <p:val>
                                            <p:fltVal val="0"/>
                                          </p:val>
                                        </p:tav>
                                        <p:tav tm="100000">
                                          <p:val>
                                            <p:strVal val="#ppt_h"/>
                                          </p:val>
                                        </p:tav>
                                      </p:tavLst>
                                    </p:anim>
                                    <p:animEffect transition="in" filter="fade">
                                      <p:cBhvr>
                                        <p:cTn id="54" dur="500"/>
                                        <p:tgtEl>
                                          <p:spTgt spid="56"/>
                                        </p:tgtEl>
                                      </p:cBhvr>
                                    </p:animEffect>
                                  </p:childTnLst>
                                </p:cTn>
                              </p:par>
                            </p:childTnLst>
                          </p:cTn>
                        </p:par>
                        <p:par>
                          <p:cTn id="55" fill="hold">
                            <p:stCondLst>
                              <p:cond delay="4500"/>
                            </p:stCondLst>
                            <p:childTnLst>
                              <p:par>
                                <p:cTn id="56" presetID="2" presetClass="entr" presetSubtype="8" accel="50000" decel="50000" fill="hold" nodeType="afterEffect">
                                  <p:stCondLst>
                                    <p:cond delay="0"/>
                                  </p:stCondLst>
                                  <p:childTnLst>
                                    <p:set>
                                      <p:cBhvr>
                                        <p:cTn id="57" dur="1" fill="hold">
                                          <p:stCondLst>
                                            <p:cond delay="0"/>
                                          </p:stCondLst>
                                        </p:cTn>
                                        <p:tgtEl>
                                          <p:spTgt spid="59"/>
                                        </p:tgtEl>
                                        <p:attrNameLst>
                                          <p:attrName>style.visibility</p:attrName>
                                        </p:attrNameLst>
                                      </p:cBhvr>
                                      <p:to>
                                        <p:strVal val="visible"/>
                                      </p:to>
                                    </p:set>
                                    <p:anim calcmode="lin" valueType="num">
                                      <p:cBhvr additive="base">
                                        <p:cTn id="58" dur="500" fill="hold"/>
                                        <p:tgtEl>
                                          <p:spTgt spid="59"/>
                                        </p:tgtEl>
                                        <p:attrNameLst>
                                          <p:attrName>ppt_x</p:attrName>
                                        </p:attrNameLst>
                                      </p:cBhvr>
                                      <p:tavLst>
                                        <p:tav tm="0">
                                          <p:val>
                                            <p:strVal val="0-#ppt_w/2"/>
                                          </p:val>
                                        </p:tav>
                                        <p:tav tm="100000">
                                          <p:val>
                                            <p:strVal val="#ppt_x"/>
                                          </p:val>
                                        </p:tav>
                                      </p:tavLst>
                                    </p:anim>
                                    <p:anim calcmode="lin" valueType="num">
                                      <p:cBhvr additive="base">
                                        <p:cTn id="59" dur="500" fill="hold"/>
                                        <p:tgtEl>
                                          <p:spTgt spid="59"/>
                                        </p:tgtEl>
                                        <p:attrNameLst>
                                          <p:attrName>ppt_y</p:attrName>
                                        </p:attrNameLst>
                                      </p:cBhvr>
                                      <p:tavLst>
                                        <p:tav tm="0">
                                          <p:val>
                                            <p:strVal val="#ppt_y"/>
                                          </p:val>
                                        </p:tav>
                                        <p:tav tm="100000">
                                          <p:val>
                                            <p:strVal val="#ppt_y"/>
                                          </p:val>
                                        </p:tav>
                                      </p:tavLst>
                                    </p:anim>
                                  </p:childTnLst>
                                </p:cTn>
                              </p:par>
                              <p:par>
                                <p:cTn id="60" presetID="53" presetClass="entr" presetSubtype="0" fill="hold" grpId="0" nodeType="withEffect">
                                  <p:stCondLst>
                                    <p:cond delay="0"/>
                                  </p:stCondLst>
                                  <p:childTnLst>
                                    <p:set>
                                      <p:cBhvr>
                                        <p:cTn id="61" dur="1" fill="hold">
                                          <p:stCondLst>
                                            <p:cond delay="0"/>
                                          </p:stCondLst>
                                        </p:cTn>
                                        <p:tgtEl>
                                          <p:spTgt spid="68"/>
                                        </p:tgtEl>
                                        <p:attrNameLst>
                                          <p:attrName>style.visibility</p:attrName>
                                        </p:attrNameLst>
                                      </p:cBhvr>
                                      <p:to>
                                        <p:strVal val="visible"/>
                                      </p:to>
                                    </p:set>
                                    <p:anim calcmode="lin" valueType="num">
                                      <p:cBhvr>
                                        <p:cTn id="62" dur="500" fill="hold"/>
                                        <p:tgtEl>
                                          <p:spTgt spid="68"/>
                                        </p:tgtEl>
                                        <p:attrNameLst>
                                          <p:attrName>ppt_w</p:attrName>
                                        </p:attrNameLst>
                                      </p:cBhvr>
                                      <p:tavLst>
                                        <p:tav tm="0">
                                          <p:val>
                                            <p:fltVal val="0"/>
                                          </p:val>
                                        </p:tav>
                                        <p:tav tm="100000">
                                          <p:val>
                                            <p:strVal val="#ppt_w"/>
                                          </p:val>
                                        </p:tav>
                                      </p:tavLst>
                                    </p:anim>
                                    <p:anim calcmode="lin" valueType="num">
                                      <p:cBhvr>
                                        <p:cTn id="63" dur="500" fill="hold"/>
                                        <p:tgtEl>
                                          <p:spTgt spid="68"/>
                                        </p:tgtEl>
                                        <p:attrNameLst>
                                          <p:attrName>ppt_h</p:attrName>
                                        </p:attrNameLst>
                                      </p:cBhvr>
                                      <p:tavLst>
                                        <p:tav tm="0">
                                          <p:val>
                                            <p:fltVal val="0"/>
                                          </p:val>
                                        </p:tav>
                                        <p:tav tm="100000">
                                          <p:val>
                                            <p:strVal val="#ppt_h"/>
                                          </p:val>
                                        </p:tav>
                                      </p:tavLst>
                                    </p:anim>
                                    <p:animEffect transition="in" filter="fade">
                                      <p:cBhvr>
                                        <p:cTn id="64" dur="500"/>
                                        <p:tgtEl>
                                          <p:spTgt spid="68"/>
                                        </p:tgtEl>
                                      </p:cBhvr>
                                    </p:animEffect>
                                  </p:childTnLst>
                                </p:cTn>
                              </p:par>
                            </p:childTnLst>
                          </p:cTn>
                        </p:par>
                        <p:par>
                          <p:cTn id="65" fill="hold">
                            <p:stCondLst>
                              <p:cond delay="5000"/>
                            </p:stCondLst>
                            <p:childTnLst>
                              <p:par>
                                <p:cTn id="66" presetID="2" presetClass="entr" presetSubtype="8" accel="50000" decel="50000" fill="hold" nodeType="afterEffect">
                                  <p:stCondLst>
                                    <p:cond delay="0"/>
                                  </p:stCondLst>
                                  <p:childTnLst>
                                    <p:set>
                                      <p:cBhvr>
                                        <p:cTn id="67" dur="1" fill="hold">
                                          <p:stCondLst>
                                            <p:cond delay="0"/>
                                          </p:stCondLst>
                                        </p:cTn>
                                        <p:tgtEl>
                                          <p:spTgt spid="62"/>
                                        </p:tgtEl>
                                        <p:attrNameLst>
                                          <p:attrName>style.visibility</p:attrName>
                                        </p:attrNameLst>
                                      </p:cBhvr>
                                      <p:to>
                                        <p:strVal val="visible"/>
                                      </p:to>
                                    </p:set>
                                    <p:anim calcmode="lin" valueType="num">
                                      <p:cBhvr additive="base">
                                        <p:cTn id="68" dur="500" fill="hold"/>
                                        <p:tgtEl>
                                          <p:spTgt spid="62"/>
                                        </p:tgtEl>
                                        <p:attrNameLst>
                                          <p:attrName>ppt_x</p:attrName>
                                        </p:attrNameLst>
                                      </p:cBhvr>
                                      <p:tavLst>
                                        <p:tav tm="0">
                                          <p:val>
                                            <p:strVal val="0-#ppt_w/2"/>
                                          </p:val>
                                        </p:tav>
                                        <p:tav tm="100000">
                                          <p:val>
                                            <p:strVal val="#ppt_x"/>
                                          </p:val>
                                        </p:tav>
                                      </p:tavLst>
                                    </p:anim>
                                    <p:anim calcmode="lin" valueType="num">
                                      <p:cBhvr additive="base">
                                        <p:cTn id="69" dur="500" fill="hold"/>
                                        <p:tgtEl>
                                          <p:spTgt spid="62"/>
                                        </p:tgtEl>
                                        <p:attrNameLst>
                                          <p:attrName>ppt_y</p:attrName>
                                        </p:attrNameLst>
                                      </p:cBhvr>
                                      <p:tavLst>
                                        <p:tav tm="0">
                                          <p:val>
                                            <p:strVal val="#ppt_y"/>
                                          </p:val>
                                        </p:tav>
                                        <p:tav tm="100000">
                                          <p:val>
                                            <p:strVal val="#ppt_y"/>
                                          </p:val>
                                        </p:tav>
                                      </p:tavLst>
                                    </p:anim>
                                  </p:childTnLst>
                                </p:cTn>
                              </p:par>
                              <p:par>
                                <p:cTn id="70" presetID="53" presetClass="entr" presetSubtype="0" fill="hold" grpId="0" nodeType="withEffect">
                                  <p:stCondLst>
                                    <p:cond delay="0"/>
                                  </p:stCondLst>
                                  <p:childTnLst>
                                    <p:set>
                                      <p:cBhvr>
                                        <p:cTn id="71" dur="1" fill="hold">
                                          <p:stCondLst>
                                            <p:cond delay="0"/>
                                          </p:stCondLst>
                                        </p:cTn>
                                        <p:tgtEl>
                                          <p:spTgt spid="70"/>
                                        </p:tgtEl>
                                        <p:attrNameLst>
                                          <p:attrName>style.visibility</p:attrName>
                                        </p:attrNameLst>
                                      </p:cBhvr>
                                      <p:to>
                                        <p:strVal val="visible"/>
                                      </p:to>
                                    </p:set>
                                    <p:anim calcmode="lin" valueType="num">
                                      <p:cBhvr>
                                        <p:cTn id="72" dur="500" fill="hold"/>
                                        <p:tgtEl>
                                          <p:spTgt spid="70"/>
                                        </p:tgtEl>
                                        <p:attrNameLst>
                                          <p:attrName>ppt_w</p:attrName>
                                        </p:attrNameLst>
                                      </p:cBhvr>
                                      <p:tavLst>
                                        <p:tav tm="0">
                                          <p:val>
                                            <p:fltVal val="0"/>
                                          </p:val>
                                        </p:tav>
                                        <p:tav tm="100000">
                                          <p:val>
                                            <p:strVal val="#ppt_w"/>
                                          </p:val>
                                        </p:tav>
                                      </p:tavLst>
                                    </p:anim>
                                    <p:anim calcmode="lin" valueType="num">
                                      <p:cBhvr>
                                        <p:cTn id="73" dur="500" fill="hold"/>
                                        <p:tgtEl>
                                          <p:spTgt spid="70"/>
                                        </p:tgtEl>
                                        <p:attrNameLst>
                                          <p:attrName>ppt_h</p:attrName>
                                        </p:attrNameLst>
                                      </p:cBhvr>
                                      <p:tavLst>
                                        <p:tav tm="0">
                                          <p:val>
                                            <p:fltVal val="0"/>
                                          </p:val>
                                        </p:tav>
                                        <p:tav tm="100000">
                                          <p:val>
                                            <p:strVal val="#ppt_h"/>
                                          </p:val>
                                        </p:tav>
                                      </p:tavLst>
                                    </p:anim>
                                    <p:animEffect transition="in" filter="fade">
                                      <p:cBhvr>
                                        <p:cTn id="74" dur="500"/>
                                        <p:tgtEl>
                                          <p:spTgt spid="70"/>
                                        </p:tgtEl>
                                      </p:cBhvr>
                                    </p:animEffect>
                                  </p:childTnLst>
                                </p:cTn>
                              </p:par>
                            </p:childTnLst>
                          </p:cTn>
                        </p:par>
                        <p:par>
                          <p:cTn id="75" fill="hold">
                            <p:stCondLst>
                              <p:cond delay="5500"/>
                            </p:stCondLst>
                            <p:childTnLst>
                              <p:par>
                                <p:cTn id="76" presetID="2" presetClass="entr" presetSubtype="2" accel="50000" decel="50000" fill="hold" nodeType="afterEffect">
                                  <p:stCondLst>
                                    <p:cond delay="0"/>
                                  </p:stCondLst>
                                  <p:childTnLst>
                                    <p:set>
                                      <p:cBhvr>
                                        <p:cTn id="77" dur="1" fill="hold">
                                          <p:stCondLst>
                                            <p:cond delay="0"/>
                                          </p:stCondLst>
                                        </p:cTn>
                                        <p:tgtEl>
                                          <p:spTgt spid="65"/>
                                        </p:tgtEl>
                                        <p:attrNameLst>
                                          <p:attrName>style.visibility</p:attrName>
                                        </p:attrNameLst>
                                      </p:cBhvr>
                                      <p:to>
                                        <p:strVal val="visible"/>
                                      </p:to>
                                    </p:set>
                                    <p:anim calcmode="lin" valueType="num">
                                      <p:cBhvr additive="base">
                                        <p:cTn id="78" dur="500" fill="hold"/>
                                        <p:tgtEl>
                                          <p:spTgt spid="65"/>
                                        </p:tgtEl>
                                        <p:attrNameLst>
                                          <p:attrName>ppt_x</p:attrName>
                                        </p:attrNameLst>
                                      </p:cBhvr>
                                      <p:tavLst>
                                        <p:tav tm="0">
                                          <p:val>
                                            <p:strVal val="1+#ppt_w/2"/>
                                          </p:val>
                                        </p:tav>
                                        <p:tav tm="100000">
                                          <p:val>
                                            <p:strVal val="#ppt_x"/>
                                          </p:val>
                                        </p:tav>
                                      </p:tavLst>
                                    </p:anim>
                                    <p:anim calcmode="lin" valueType="num">
                                      <p:cBhvr additive="base">
                                        <p:cTn id="79" dur="500" fill="hold"/>
                                        <p:tgtEl>
                                          <p:spTgt spid="65"/>
                                        </p:tgtEl>
                                        <p:attrNameLst>
                                          <p:attrName>ppt_y</p:attrName>
                                        </p:attrNameLst>
                                      </p:cBhvr>
                                      <p:tavLst>
                                        <p:tav tm="0">
                                          <p:val>
                                            <p:strVal val="#ppt_y"/>
                                          </p:val>
                                        </p:tav>
                                        <p:tav tm="100000">
                                          <p:val>
                                            <p:strVal val="#ppt_y"/>
                                          </p:val>
                                        </p:tav>
                                      </p:tavLst>
                                    </p:anim>
                                  </p:childTnLst>
                                </p:cTn>
                              </p:par>
                              <p:par>
                                <p:cTn id="80" presetID="53" presetClass="entr" presetSubtype="0" fill="hold" grpId="0" nodeType="withEffect">
                                  <p:stCondLst>
                                    <p:cond delay="0"/>
                                  </p:stCondLst>
                                  <p:childTnLst>
                                    <p:set>
                                      <p:cBhvr>
                                        <p:cTn id="81" dur="1" fill="hold">
                                          <p:stCondLst>
                                            <p:cond delay="0"/>
                                          </p:stCondLst>
                                        </p:cTn>
                                        <p:tgtEl>
                                          <p:spTgt spid="69"/>
                                        </p:tgtEl>
                                        <p:attrNameLst>
                                          <p:attrName>style.visibility</p:attrName>
                                        </p:attrNameLst>
                                      </p:cBhvr>
                                      <p:to>
                                        <p:strVal val="visible"/>
                                      </p:to>
                                    </p:set>
                                    <p:anim calcmode="lin" valueType="num">
                                      <p:cBhvr>
                                        <p:cTn id="82" dur="500" fill="hold"/>
                                        <p:tgtEl>
                                          <p:spTgt spid="69"/>
                                        </p:tgtEl>
                                        <p:attrNameLst>
                                          <p:attrName>ppt_w</p:attrName>
                                        </p:attrNameLst>
                                      </p:cBhvr>
                                      <p:tavLst>
                                        <p:tav tm="0">
                                          <p:val>
                                            <p:fltVal val="0"/>
                                          </p:val>
                                        </p:tav>
                                        <p:tav tm="100000">
                                          <p:val>
                                            <p:strVal val="#ppt_w"/>
                                          </p:val>
                                        </p:tav>
                                      </p:tavLst>
                                    </p:anim>
                                    <p:anim calcmode="lin" valueType="num">
                                      <p:cBhvr>
                                        <p:cTn id="83" dur="500" fill="hold"/>
                                        <p:tgtEl>
                                          <p:spTgt spid="69"/>
                                        </p:tgtEl>
                                        <p:attrNameLst>
                                          <p:attrName>ppt_h</p:attrName>
                                        </p:attrNameLst>
                                      </p:cBhvr>
                                      <p:tavLst>
                                        <p:tav tm="0">
                                          <p:val>
                                            <p:fltVal val="0"/>
                                          </p:val>
                                        </p:tav>
                                        <p:tav tm="100000">
                                          <p:val>
                                            <p:strVal val="#ppt_h"/>
                                          </p:val>
                                        </p:tav>
                                      </p:tavLst>
                                    </p:anim>
                                    <p:animEffect transition="in" filter="fade">
                                      <p:cBhvr>
                                        <p:cTn id="84"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68" grpId="0"/>
      <p:bldP spid="69" grpId="0"/>
      <p:bldP spid="70" grpId="0"/>
      <p:bldP spid="71" grpId="0" animBg="1"/>
      <p:bldP spid="72" grpId="0" animBg="1"/>
      <p:bldP spid="73" grpId="0"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Pyramid Chart</a:t>
            </a:r>
            <a:endParaRPr lang="en-US" dirty="0"/>
          </a:p>
        </p:txBody>
      </p:sp>
      <p:sp>
        <p:nvSpPr>
          <p:cNvPr id="4" name="Text Placeholder 3"/>
          <p:cNvSpPr>
            <a:spLocks noGrp="1"/>
          </p:cNvSpPr>
          <p:nvPr>
            <p:ph type="body" sz="half" idx="2"/>
          </p:nvPr>
        </p:nvSpPr>
        <p:spPr>
          <a:xfrm>
            <a:off x="2514600" y="911225"/>
            <a:ext cx="4114800" cy="200025"/>
          </a:xfrm>
        </p:spPr>
        <p:txBody>
          <a:bodyPr/>
          <a:lstStyle/>
          <a:p>
            <a:r>
              <a:rPr lang="en-US" smtClean="0"/>
              <a:t>Pyramid Chart</a:t>
            </a:r>
            <a:endParaRPr lang="en-US" dirty="0"/>
          </a:p>
        </p:txBody>
      </p:sp>
      <p:sp>
        <p:nvSpPr>
          <p:cNvPr id="92" name="Text Placeholder 3"/>
          <p:cNvSpPr txBox="1">
            <a:spLocks/>
          </p:cNvSpPr>
          <p:nvPr/>
        </p:nvSpPr>
        <p:spPr>
          <a:xfrm>
            <a:off x="928953" y="4546186"/>
            <a:ext cx="461665" cy="276999"/>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800" b="1" i="0" u="none" strike="noStrike" kern="1200" cap="none" spc="0" normalizeH="0" baseline="0" noProof="0" dirty="0" smtClean="0">
                <a:ln>
                  <a:noFill/>
                </a:ln>
                <a:solidFill>
                  <a:schemeClr val="accent1"/>
                </a:solidFill>
                <a:effectLst/>
                <a:uLnTx/>
                <a:uFillTx/>
                <a:latin typeface="+mn-lt"/>
                <a:ea typeface="+mn-ea"/>
                <a:cs typeface="+mn-cs"/>
              </a:rPr>
              <a:t>80%</a:t>
            </a:r>
          </a:p>
        </p:txBody>
      </p:sp>
      <p:sp>
        <p:nvSpPr>
          <p:cNvPr id="93" name="Text Placeholder 3"/>
          <p:cNvSpPr txBox="1">
            <a:spLocks/>
          </p:cNvSpPr>
          <p:nvPr/>
        </p:nvSpPr>
        <p:spPr>
          <a:xfrm>
            <a:off x="4026998" y="4546186"/>
            <a:ext cx="461665" cy="276999"/>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800" b="1" i="0" u="none" strike="noStrike" kern="1200" cap="none" spc="0" normalizeH="0" baseline="0" noProof="0" dirty="0" smtClean="0">
                <a:ln>
                  <a:noFill/>
                </a:ln>
                <a:solidFill>
                  <a:schemeClr val="accent4"/>
                </a:solidFill>
                <a:effectLst/>
                <a:uLnTx/>
                <a:uFillTx/>
                <a:latin typeface="+mn-lt"/>
                <a:ea typeface="+mn-ea"/>
                <a:cs typeface="+mn-cs"/>
              </a:rPr>
              <a:t>90%</a:t>
            </a:r>
          </a:p>
        </p:txBody>
      </p:sp>
      <p:sp>
        <p:nvSpPr>
          <p:cNvPr id="96" name="Text Placeholder 3"/>
          <p:cNvSpPr txBox="1">
            <a:spLocks/>
          </p:cNvSpPr>
          <p:nvPr/>
        </p:nvSpPr>
        <p:spPr>
          <a:xfrm>
            <a:off x="1961635" y="4546186"/>
            <a:ext cx="461665" cy="276999"/>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1800" b="1" i="0" u="none" strike="noStrike" kern="1200" cap="none" spc="0" normalizeH="0" baseline="0" noProof="0" dirty="0" smtClean="0">
                <a:ln>
                  <a:noFill/>
                </a:ln>
                <a:solidFill>
                  <a:schemeClr val="accent2"/>
                </a:solidFill>
                <a:effectLst/>
                <a:uLnTx/>
                <a:uFillTx/>
                <a:latin typeface="+mn-lt"/>
                <a:ea typeface="+mn-ea"/>
                <a:cs typeface="+mn-cs"/>
              </a:rPr>
              <a:t>30%</a:t>
            </a:r>
          </a:p>
        </p:txBody>
      </p:sp>
      <p:sp>
        <p:nvSpPr>
          <p:cNvPr id="97" name="Text Placeholder 3"/>
          <p:cNvSpPr txBox="1">
            <a:spLocks/>
          </p:cNvSpPr>
          <p:nvPr/>
        </p:nvSpPr>
        <p:spPr>
          <a:xfrm>
            <a:off x="2994317" y="4546186"/>
            <a:ext cx="461665" cy="276999"/>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800" b="1" i="0" u="none" strike="noStrike" kern="1200" cap="none" spc="0" normalizeH="0" baseline="0" noProof="0" dirty="0" smtClean="0">
                <a:ln>
                  <a:noFill/>
                </a:ln>
                <a:solidFill>
                  <a:schemeClr val="accent3"/>
                </a:solidFill>
                <a:effectLst/>
                <a:uLnTx/>
                <a:uFillTx/>
                <a:latin typeface="+mn-lt"/>
                <a:ea typeface="+mn-ea"/>
                <a:cs typeface="+mn-cs"/>
              </a:rPr>
              <a:t>70%</a:t>
            </a:r>
          </a:p>
        </p:txBody>
      </p:sp>
      <p:grpSp>
        <p:nvGrpSpPr>
          <p:cNvPr id="98" name="Group 97"/>
          <p:cNvGrpSpPr/>
          <p:nvPr/>
        </p:nvGrpSpPr>
        <p:grpSpPr>
          <a:xfrm>
            <a:off x="1573778" y="2780062"/>
            <a:ext cx="1057231" cy="1737320"/>
            <a:chOff x="712331" y="1623831"/>
            <a:chExt cx="1672669" cy="2555930"/>
          </a:xfrm>
        </p:grpSpPr>
        <p:sp>
          <p:nvSpPr>
            <p:cNvPr id="100" name="Freeform 9"/>
            <p:cNvSpPr>
              <a:spLocks/>
            </p:cNvSpPr>
            <p:nvPr/>
          </p:nvSpPr>
          <p:spPr bwMode="auto">
            <a:xfrm>
              <a:off x="712331" y="1623831"/>
              <a:ext cx="871582" cy="2555930"/>
            </a:xfrm>
            <a:custGeom>
              <a:avLst/>
              <a:gdLst/>
              <a:ahLst/>
              <a:cxnLst>
                <a:cxn ang="0">
                  <a:pos x="408" y="0"/>
                </a:cxn>
                <a:cxn ang="0">
                  <a:pos x="339" y="1520"/>
                </a:cxn>
                <a:cxn ang="0">
                  <a:pos x="0" y="1420"/>
                </a:cxn>
                <a:cxn ang="0">
                  <a:pos x="408" y="0"/>
                </a:cxn>
              </a:cxnLst>
              <a:rect l="0" t="0" r="r" b="b"/>
              <a:pathLst>
                <a:path w="408" h="1520">
                  <a:moveTo>
                    <a:pt x="408" y="0"/>
                  </a:moveTo>
                  <a:lnTo>
                    <a:pt x="339" y="1520"/>
                  </a:lnTo>
                  <a:lnTo>
                    <a:pt x="0" y="1420"/>
                  </a:lnTo>
                  <a:lnTo>
                    <a:pt x="408" y="0"/>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2" name="Freeform 10"/>
            <p:cNvSpPr>
              <a:spLocks/>
            </p:cNvSpPr>
            <p:nvPr/>
          </p:nvSpPr>
          <p:spPr bwMode="auto">
            <a:xfrm>
              <a:off x="1436514" y="1623831"/>
              <a:ext cx="948486" cy="2555930"/>
            </a:xfrm>
            <a:custGeom>
              <a:avLst/>
              <a:gdLst/>
              <a:ahLst/>
              <a:cxnLst>
                <a:cxn ang="0">
                  <a:pos x="0" y="1520"/>
                </a:cxn>
                <a:cxn ang="0">
                  <a:pos x="69" y="0"/>
                </a:cxn>
                <a:cxn ang="0">
                  <a:pos x="444" y="1394"/>
                </a:cxn>
                <a:cxn ang="0">
                  <a:pos x="0" y="1520"/>
                </a:cxn>
              </a:cxnLst>
              <a:rect l="0" t="0" r="r" b="b"/>
              <a:pathLst>
                <a:path w="444" h="1520">
                  <a:moveTo>
                    <a:pt x="0" y="1520"/>
                  </a:moveTo>
                  <a:lnTo>
                    <a:pt x="69" y="0"/>
                  </a:lnTo>
                  <a:lnTo>
                    <a:pt x="444" y="1394"/>
                  </a:lnTo>
                  <a:lnTo>
                    <a:pt x="0" y="1520"/>
                  </a:lnTo>
                  <a:close/>
                </a:path>
              </a:pathLst>
            </a:custGeom>
            <a:solidFill>
              <a:schemeClr val="accent2">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3" name="Group 102"/>
          <p:cNvGrpSpPr/>
          <p:nvPr/>
        </p:nvGrpSpPr>
        <p:grpSpPr>
          <a:xfrm>
            <a:off x="712331" y="3551161"/>
            <a:ext cx="861447" cy="926382"/>
            <a:chOff x="712331" y="1623831"/>
            <a:chExt cx="1672669" cy="2555930"/>
          </a:xfrm>
        </p:grpSpPr>
        <p:sp>
          <p:nvSpPr>
            <p:cNvPr id="104" name="Freeform 9"/>
            <p:cNvSpPr>
              <a:spLocks/>
            </p:cNvSpPr>
            <p:nvPr/>
          </p:nvSpPr>
          <p:spPr bwMode="auto">
            <a:xfrm>
              <a:off x="712331" y="1623831"/>
              <a:ext cx="871582" cy="2555930"/>
            </a:xfrm>
            <a:custGeom>
              <a:avLst/>
              <a:gdLst/>
              <a:ahLst/>
              <a:cxnLst>
                <a:cxn ang="0">
                  <a:pos x="408" y="0"/>
                </a:cxn>
                <a:cxn ang="0">
                  <a:pos x="339" y="1520"/>
                </a:cxn>
                <a:cxn ang="0">
                  <a:pos x="0" y="1420"/>
                </a:cxn>
                <a:cxn ang="0">
                  <a:pos x="408" y="0"/>
                </a:cxn>
              </a:cxnLst>
              <a:rect l="0" t="0" r="r" b="b"/>
              <a:pathLst>
                <a:path w="408" h="1520">
                  <a:moveTo>
                    <a:pt x="408" y="0"/>
                  </a:moveTo>
                  <a:lnTo>
                    <a:pt x="339" y="1520"/>
                  </a:lnTo>
                  <a:lnTo>
                    <a:pt x="0" y="1420"/>
                  </a:lnTo>
                  <a:lnTo>
                    <a:pt x="408"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5" name="Freeform 10"/>
            <p:cNvSpPr>
              <a:spLocks/>
            </p:cNvSpPr>
            <p:nvPr/>
          </p:nvSpPr>
          <p:spPr bwMode="auto">
            <a:xfrm>
              <a:off x="1436514" y="1623831"/>
              <a:ext cx="948486" cy="2555930"/>
            </a:xfrm>
            <a:custGeom>
              <a:avLst/>
              <a:gdLst/>
              <a:ahLst/>
              <a:cxnLst>
                <a:cxn ang="0">
                  <a:pos x="0" y="1520"/>
                </a:cxn>
                <a:cxn ang="0">
                  <a:pos x="69" y="0"/>
                </a:cxn>
                <a:cxn ang="0">
                  <a:pos x="444" y="1394"/>
                </a:cxn>
                <a:cxn ang="0">
                  <a:pos x="0" y="1520"/>
                </a:cxn>
              </a:cxnLst>
              <a:rect l="0" t="0" r="r" b="b"/>
              <a:pathLst>
                <a:path w="444" h="1520">
                  <a:moveTo>
                    <a:pt x="0" y="1520"/>
                  </a:moveTo>
                  <a:lnTo>
                    <a:pt x="69" y="0"/>
                  </a:lnTo>
                  <a:lnTo>
                    <a:pt x="444" y="1394"/>
                  </a:lnTo>
                  <a:lnTo>
                    <a:pt x="0" y="1520"/>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6" name="Group 105"/>
          <p:cNvGrpSpPr/>
          <p:nvPr/>
        </p:nvGrpSpPr>
        <p:grpSpPr>
          <a:xfrm>
            <a:off x="2631009" y="3038694"/>
            <a:ext cx="1055150" cy="1400533"/>
            <a:chOff x="712331" y="1623831"/>
            <a:chExt cx="1672670" cy="2555930"/>
          </a:xfrm>
        </p:grpSpPr>
        <p:sp>
          <p:nvSpPr>
            <p:cNvPr id="107" name="Freeform 9"/>
            <p:cNvSpPr>
              <a:spLocks/>
            </p:cNvSpPr>
            <p:nvPr/>
          </p:nvSpPr>
          <p:spPr bwMode="auto">
            <a:xfrm>
              <a:off x="712331" y="1623831"/>
              <a:ext cx="871582" cy="2555930"/>
            </a:xfrm>
            <a:custGeom>
              <a:avLst/>
              <a:gdLst/>
              <a:ahLst/>
              <a:cxnLst>
                <a:cxn ang="0">
                  <a:pos x="408" y="0"/>
                </a:cxn>
                <a:cxn ang="0">
                  <a:pos x="339" y="1520"/>
                </a:cxn>
                <a:cxn ang="0">
                  <a:pos x="0" y="1420"/>
                </a:cxn>
                <a:cxn ang="0">
                  <a:pos x="408" y="0"/>
                </a:cxn>
              </a:cxnLst>
              <a:rect l="0" t="0" r="r" b="b"/>
              <a:pathLst>
                <a:path w="408" h="1520">
                  <a:moveTo>
                    <a:pt x="408" y="0"/>
                  </a:moveTo>
                  <a:lnTo>
                    <a:pt x="339" y="1520"/>
                  </a:lnTo>
                  <a:lnTo>
                    <a:pt x="0" y="1420"/>
                  </a:lnTo>
                  <a:lnTo>
                    <a:pt x="408"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8" name="Freeform 10"/>
            <p:cNvSpPr>
              <a:spLocks/>
            </p:cNvSpPr>
            <p:nvPr/>
          </p:nvSpPr>
          <p:spPr bwMode="auto">
            <a:xfrm>
              <a:off x="1436515" y="1623831"/>
              <a:ext cx="948486" cy="2555930"/>
            </a:xfrm>
            <a:custGeom>
              <a:avLst/>
              <a:gdLst/>
              <a:ahLst/>
              <a:cxnLst>
                <a:cxn ang="0">
                  <a:pos x="0" y="1520"/>
                </a:cxn>
                <a:cxn ang="0">
                  <a:pos x="69" y="0"/>
                </a:cxn>
                <a:cxn ang="0">
                  <a:pos x="444" y="1394"/>
                </a:cxn>
                <a:cxn ang="0">
                  <a:pos x="0" y="1520"/>
                </a:cxn>
              </a:cxnLst>
              <a:rect l="0" t="0" r="r" b="b"/>
              <a:pathLst>
                <a:path w="444" h="1520">
                  <a:moveTo>
                    <a:pt x="0" y="1520"/>
                  </a:moveTo>
                  <a:lnTo>
                    <a:pt x="69" y="0"/>
                  </a:lnTo>
                  <a:lnTo>
                    <a:pt x="444" y="1394"/>
                  </a:lnTo>
                  <a:lnTo>
                    <a:pt x="0" y="1520"/>
                  </a:lnTo>
                  <a:close/>
                </a:path>
              </a:pathLst>
            </a:custGeom>
            <a:solidFill>
              <a:schemeClr val="accent3">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9" name="Group 108"/>
          <p:cNvGrpSpPr/>
          <p:nvPr/>
        </p:nvGrpSpPr>
        <p:grpSpPr>
          <a:xfrm>
            <a:off x="3718295" y="2701907"/>
            <a:ext cx="1055150" cy="1737320"/>
            <a:chOff x="712331" y="1623831"/>
            <a:chExt cx="1672669" cy="2555930"/>
          </a:xfrm>
        </p:grpSpPr>
        <p:sp>
          <p:nvSpPr>
            <p:cNvPr id="110" name="Freeform 9"/>
            <p:cNvSpPr>
              <a:spLocks/>
            </p:cNvSpPr>
            <p:nvPr/>
          </p:nvSpPr>
          <p:spPr bwMode="auto">
            <a:xfrm>
              <a:off x="712331" y="1623831"/>
              <a:ext cx="871582" cy="2555930"/>
            </a:xfrm>
            <a:custGeom>
              <a:avLst/>
              <a:gdLst/>
              <a:ahLst/>
              <a:cxnLst>
                <a:cxn ang="0">
                  <a:pos x="408" y="0"/>
                </a:cxn>
                <a:cxn ang="0">
                  <a:pos x="339" y="1520"/>
                </a:cxn>
                <a:cxn ang="0">
                  <a:pos x="0" y="1420"/>
                </a:cxn>
                <a:cxn ang="0">
                  <a:pos x="408" y="0"/>
                </a:cxn>
              </a:cxnLst>
              <a:rect l="0" t="0" r="r" b="b"/>
              <a:pathLst>
                <a:path w="408" h="1520">
                  <a:moveTo>
                    <a:pt x="408" y="0"/>
                  </a:moveTo>
                  <a:lnTo>
                    <a:pt x="339" y="1520"/>
                  </a:lnTo>
                  <a:lnTo>
                    <a:pt x="0" y="1420"/>
                  </a:lnTo>
                  <a:lnTo>
                    <a:pt x="408" y="0"/>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 name="Freeform 10"/>
            <p:cNvSpPr>
              <a:spLocks/>
            </p:cNvSpPr>
            <p:nvPr/>
          </p:nvSpPr>
          <p:spPr bwMode="auto">
            <a:xfrm>
              <a:off x="1436514" y="1623831"/>
              <a:ext cx="948486" cy="2555930"/>
            </a:xfrm>
            <a:custGeom>
              <a:avLst/>
              <a:gdLst/>
              <a:ahLst/>
              <a:cxnLst>
                <a:cxn ang="0">
                  <a:pos x="0" y="1520"/>
                </a:cxn>
                <a:cxn ang="0">
                  <a:pos x="69" y="0"/>
                </a:cxn>
                <a:cxn ang="0">
                  <a:pos x="444" y="1394"/>
                </a:cxn>
                <a:cxn ang="0">
                  <a:pos x="0" y="1520"/>
                </a:cxn>
              </a:cxnLst>
              <a:rect l="0" t="0" r="r" b="b"/>
              <a:pathLst>
                <a:path w="444" h="1520">
                  <a:moveTo>
                    <a:pt x="0" y="1520"/>
                  </a:moveTo>
                  <a:lnTo>
                    <a:pt x="69" y="0"/>
                  </a:lnTo>
                  <a:lnTo>
                    <a:pt x="444" y="1394"/>
                  </a:lnTo>
                  <a:lnTo>
                    <a:pt x="0" y="1520"/>
                  </a:lnTo>
                  <a:close/>
                </a:path>
              </a:pathLst>
            </a:custGeom>
            <a:solidFill>
              <a:schemeClr val="accent4">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2" name="Oval 111"/>
          <p:cNvSpPr/>
          <p:nvPr/>
        </p:nvSpPr>
        <p:spPr>
          <a:xfrm>
            <a:off x="1045993" y="3198302"/>
            <a:ext cx="230428" cy="230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Oval 112"/>
          <p:cNvSpPr/>
          <p:nvPr/>
        </p:nvSpPr>
        <p:spPr>
          <a:xfrm>
            <a:off x="1987305" y="2396071"/>
            <a:ext cx="230428" cy="23042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Oval 113"/>
          <p:cNvSpPr/>
          <p:nvPr/>
        </p:nvSpPr>
        <p:spPr>
          <a:xfrm>
            <a:off x="3074218" y="2749333"/>
            <a:ext cx="230428" cy="23042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Oval 114"/>
          <p:cNvSpPr/>
          <p:nvPr/>
        </p:nvSpPr>
        <p:spPr>
          <a:xfrm>
            <a:off x="4142212" y="2346084"/>
            <a:ext cx="230428" cy="23042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6" name="Straight Connector 115"/>
          <p:cNvCxnSpPr>
            <a:stCxn id="112" idx="7"/>
            <a:endCxn id="113" idx="3"/>
          </p:cNvCxnSpPr>
          <p:nvPr/>
        </p:nvCxnSpPr>
        <p:spPr>
          <a:xfrm flipV="1">
            <a:off x="1242676" y="2592754"/>
            <a:ext cx="778374" cy="639293"/>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p:cNvCxnSpPr>
            <a:stCxn id="114" idx="6"/>
            <a:endCxn id="115" idx="2"/>
          </p:cNvCxnSpPr>
          <p:nvPr/>
        </p:nvCxnSpPr>
        <p:spPr>
          <a:xfrm flipV="1">
            <a:off x="3304646" y="2461298"/>
            <a:ext cx="837566" cy="403249"/>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p:cNvCxnSpPr>
            <a:stCxn id="113" idx="5"/>
            <a:endCxn id="114" idx="2"/>
          </p:cNvCxnSpPr>
          <p:nvPr/>
        </p:nvCxnSpPr>
        <p:spPr>
          <a:xfrm>
            <a:off x="2183988" y="2592754"/>
            <a:ext cx="890230" cy="271793"/>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19" name="Group 118"/>
          <p:cNvGrpSpPr/>
          <p:nvPr/>
        </p:nvGrpSpPr>
        <p:grpSpPr>
          <a:xfrm>
            <a:off x="6868433" y="2461298"/>
            <a:ext cx="1583966" cy="500843"/>
            <a:chOff x="4597686" y="3155872"/>
            <a:chExt cx="1583966" cy="500843"/>
          </a:xfrm>
        </p:grpSpPr>
        <p:sp>
          <p:nvSpPr>
            <p:cNvPr id="120" name="TextBox 119"/>
            <p:cNvSpPr txBox="1"/>
            <p:nvPr/>
          </p:nvSpPr>
          <p:spPr>
            <a:xfrm>
              <a:off x="4597686" y="3155872"/>
              <a:ext cx="1542506" cy="184666"/>
            </a:xfrm>
            <a:prstGeom prst="rect">
              <a:avLst/>
            </a:prstGeom>
            <a:noFill/>
          </p:spPr>
          <p:txBody>
            <a:bodyPr wrap="square" lIns="0" tIns="0" rIns="0" bIns="0" rtlCol="0" anchor="t">
              <a:spAutoFit/>
            </a:bodyPr>
            <a:lstStyle/>
            <a:p>
              <a:r>
                <a:rPr lang="en-US" sz="1200" b="1" dirty="0" smtClean="0">
                  <a:solidFill>
                    <a:schemeClr val="tx1">
                      <a:lumMod val="75000"/>
                      <a:lumOff val="25000"/>
                    </a:schemeClr>
                  </a:solidFill>
                </a:rPr>
                <a:t>Phone Setting</a:t>
              </a:r>
              <a:endParaRPr lang="en-US" sz="1200" b="1" dirty="0">
                <a:solidFill>
                  <a:schemeClr val="tx1">
                    <a:lumMod val="75000"/>
                    <a:lumOff val="25000"/>
                  </a:schemeClr>
                </a:solidFill>
              </a:endParaRPr>
            </a:p>
          </p:txBody>
        </p:sp>
        <p:sp>
          <p:nvSpPr>
            <p:cNvPr id="121" name="TextBox 120"/>
            <p:cNvSpPr txBox="1"/>
            <p:nvPr/>
          </p:nvSpPr>
          <p:spPr>
            <a:xfrm>
              <a:off x="4597686" y="3348938"/>
              <a:ext cx="1583966" cy="307777"/>
            </a:xfrm>
            <a:prstGeom prst="rect">
              <a:avLst/>
            </a:prstGeom>
            <a:noFill/>
          </p:spPr>
          <p:txBody>
            <a:bodyPr wrap="square" lIns="0" tIns="0" rIns="0" bIns="0" rtlCol="0" anchor="t">
              <a:spAutoFit/>
            </a:bodyPr>
            <a:lstStyle/>
            <a:p>
              <a:pPr lvl="0" defTabSz="914400">
                <a:spcBef>
                  <a:spcPct val="20000"/>
                </a:spcBef>
                <a:defRPr/>
              </a:pPr>
              <a:r>
                <a:rPr lang="en-US" sz="1000" dirty="0" smtClean="0">
                  <a:solidFill>
                    <a:schemeClr val="tx1">
                      <a:lumMod val="65000"/>
                      <a:lumOff val="35000"/>
                    </a:schemeClr>
                  </a:solidFill>
                </a:rPr>
                <a:t>There are many variations  passages lorem available</a:t>
              </a:r>
              <a:endParaRPr lang="en-US" sz="1000" dirty="0">
                <a:solidFill>
                  <a:schemeClr val="tx1">
                    <a:lumMod val="65000"/>
                    <a:lumOff val="35000"/>
                  </a:schemeClr>
                </a:solidFill>
              </a:endParaRPr>
            </a:p>
          </p:txBody>
        </p:sp>
      </p:grpSp>
      <p:grpSp>
        <p:nvGrpSpPr>
          <p:cNvPr id="122" name="Group 121"/>
          <p:cNvGrpSpPr/>
          <p:nvPr/>
        </p:nvGrpSpPr>
        <p:grpSpPr>
          <a:xfrm>
            <a:off x="6847702" y="3174476"/>
            <a:ext cx="1542507" cy="500843"/>
            <a:chOff x="6978976" y="3155872"/>
            <a:chExt cx="1542507" cy="500843"/>
          </a:xfrm>
        </p:grpSpPr>
        <p:sp>
          <p:nvSpPr>
            <p:cNvPr id="123" name="TextBox 122"/>
            <p:cNvSpPr txBox="1"/>
            <p:nvPr/>
          </p:nvSpPr>
          <p:spPr>
            <a:xfrm>
              <a:off x="6978977" y="3155872"/>
              <a:ext cx="1542506" cy="184666"/>
            </a:xfrm>
            <a:prstGeom prst="rect">
              <a:avLst/>
            </a:prstGeom>
            <a:noFill/>
          </p:spPr>
          <p:txBody>
            <a:bodyPr wrap="square" lIns="0" tIns="0" rIns="0" bIns="0" rtlCol="0" anchor="t">
              <a:spAutoFit/>
            </a:bodyPr>
            <a:lstStyle/>
            <a:p>
              <a:r>
                <a:rPr lang="en-US" sz="1200" b="1" dirty="0" smtClean="0">
                  <a:solidFill>
                    <a:schemeClr val="tx1">
                      <a:lumMod val="75000"/>
                      <a:lumOff val="25000"/>
                    </a:schemeClr>
                  </a:solidFill>
                </a:rPr>
                <a:t>Global Access</a:t>
              </a:r>
              <a:endParaRPr lang="en-US" sz="1200" b="1" dirty="0">
                <a:solidFill>
                  <a:schemeClr val="tx1">
                    <a:lumMod val="75000"/>
                    <a:lumOff val="25000"/>
                  </a:schemeClr>
                </a:solidFill>
              </a:endParaRPr>
            </a:p>
          </p:txBody>
        </p:sp>
        <p:sp>
          <p:nvSpPr>
            <p:cNvPr id="124" name="TextBox 123"/>
            <p:cNvSpPr txBox="1"/>
            <p:nvPr/>
          </p:nvSpPr>
          <p:spPr>
            <a:xfrm>
              <a:off x="6978976" y="3348938"/>
              <a:ext cx="1542507" cy="307777"/>
            </a:xfrm>
            <a:prstGeom prst="rect">
              <a:avLst/>
            </a:prstGeom>
            <a:noFill/>
          </p:spPr>
          <p:txBody>
            <a:bodyPr wrap="square" lIns="0" tIns="0" rIns="0" bIns="0" rtlCol="0" anchor="t">
              <a:spAutoFit/>
            </a:bodyPr>
            <a:lstStyle/>
            <a:p>
              <a:pPr lvl="0" defTabSz="914400">
                <a:spcBef>
                  <a:spcPct val="20000"/>
                </a:spcBef>
                <a:defRPr/>
              </a:pPr>
              <a:r>
                <a:rPr lang="en-US" sz="1000" dirty="0" smtClean="0">
                  <a:solidFill>
                    <a:schemeClr val="tx1">
                      <a:lumMod val="65000"/>
                      <a:lumOff val="35000"/>
                    </a:schemeClr>
                  </a:solidFill>
                </a:rPr>
                <a:t>There are many variations  passages lorem available</a:t>
              </a:r>
              <a:endParaRPr lang="en-US" sz="1000" dirty="0">
                <a:solidFill>
                  <a:schemeClr val="tx1">
                    <a:lumMod val="65000"/>
                    <a:lumOff val="35000"/>
                  </a:schemeClr>
                </a:solidFill>
              </a:endParaRPr>
            </a:p>
          </p:txBody>
        </p:sp>
      </p:grpSp>
      <p:grpSp>
        <p:nvGrpSpPr>
          <p:cNvPr id="125" name="Group 124"/>
          <p:cNvGrpSpPr/>
          <p:nvPr/>
        </p:nvGrpSpPr>
        <p:grpSpPr>
          <a:xfrm>
            <a:off x="6868432" y="3800257"/>
            <a:ext cx="1542507" cy="500843"/>
            <a:chOff x="4597685" y="3914331"/>
            <a:chExt cx="1542507" cy="500843"/>
          </a:xfrm>
        </p:grpSpPr>
        <p:sp>
          <p:nvSpPr>
            <p:cNvPr id="160" name="TextBox 159"/>
            <p:cNvSpPr txBox="1"/>
            <p:nvPr/>
          </p:nvSpPr>
          <p:spPr>
            <a:xfrm>
              <a:off x="4597686" y="3914331"/>
              <a:ext cx="1542506" cy="184666"/>
            </a:xfrm>
            <a:prstGeom prst="rect">
              <a:avLst/>
            </a:prstGeom>
            <a:noFill/>
          </p:spPr>
          <p:txBody>
            <a:bodyPr wrap="square" lIns="0" tIns="0" rIns="0" bIns="0" rtlCol="0" anchor="t">
              <a:spAutoFit/>
            </a:bodyPr>
            <a:lstStyle/>
            <a:p>
              <a:r>
                <a:rPr lang="en-US" sz="1200" b="1" dirty="0" smtClean="0">
                  <a:solidFill>
                    <a:schemeClr val="tx1">
                      <a:lumMod val="75000"/>
                      <a:lumOff val="25000"/>
                    </a:schemeClr>
                  </a:solidFill>
                </a:rPr>
                <a:t>Calendar</a:t>
              </a:r>
              <a:endParaRPr lang="en-US" sz="1400" b="1" dirty="0">
                <a:solidFill>
                  <a:schemeClr val="tx1">
                    <a:lumMod val="75000"/>
                    <a:lumOff val="25000"/>
                  </a:schemeClr>
                </a:solidFill>
              </a:endParaRPr>
            </a:p>
          </p:txBody>
        </p:sp>
        <p:sp>
          <p:nvSpPr>
            <p:cNvPr id="162" name="TextBox 161"/>
            <p:cNvSpPr txBox="1"/>
            <p:nvPr/>
          </p:nvSpPr>
          <p:spPr>
            <a:xfrm>
              <a:off x="4597685" y="4107397"/>
              <a:ext cx="1542507" cy="307777"/>
            </a:xfrm>
            <a:prstGeom prst="rect">
              <a:avLst/>
            </a:prstGeom>
            <a:noFill/>
          </p:spPr>
          <p:txBody>
            <a:bodyPr wrap="square" lIns="0" tIns="0" rIns="0" bIns="0" rtlCol="0" anchor="t">
              <a:spAutoFit/>
            </a:bodyPr>
            <a:lstStyle/>
            <a:p>
              <a:pPr lvl="0" defTabSz="914400">
                <a:spcBef>
                  <a:spcPct val="20000"/>
                </a:spcBef>
                <a:defRPr/>
              </a:pPr>
              <a:r>
                <a:rPr lang="en-US" sz="1000" dirty="0" smtClean="0">
                  <a:solidFill>
                    <a:schemeClr val="tx1">
                      <a:lumMod val="65000"/>
                      <a:lumOff val="35000"/>
                    </a:schemeClr>
                  </a:solidFill>
                </a:rPr>
                <a:t>There are many variations  passages lorem available</a:t>
              </a:r>
              <a:endParaRPr lang="en-US" sz="1000" dirty="0">
                <a:solidFill>
                  <a:schemeClr val="tx1">
                    <a:lumMod val="65000"/>
                    <a:lumOff val="35000"/>
                  </a:schemeClr>
                </a:solidFill>
              </a:endParaRPr>
            </a:p>
          </p:txBody>
        </p:sp>
      </p:grpSp>
      <p:grpSp>
        <p:nvGrpSpPr>
          <p:cNvPr id="164" name="Group 163"/>
          <p:cNvGrpSpPr/>
          <p:nvPr/>
        </p:nvGrpSpPr>
        <p:grpSpPr>
          <a:xfrm>
            <a:off x="6852285" y="4448498"/>
            <a:ext cx="1542507" cy="500843"/>
            <a:chOff x="6978976" y="3914331"/>
            <a:chExt cx="1542507" cy="500843"/>
          </a:xfrm>
        </p:grpSpPr>
        <p:sp>
          <p:nvSpPr>
            <p:cNvPr id="165" name="TextBox 164"/>
            <p:cNvSpPr txBox="1"/>
            <p:nvPr/>
          </p:nvSpPr>
          <p:spPr>
            <a:xfrm>
              <a:off x="6978977" y="3914331"/>
              <a:ext cx="1542506" cy="184666"/>
            </a:xfrm>
            <a:prstGeom prst="rect">
              <a:avLst/>
            </a:prstGeom>
            <a:noFill/>
          </p:spPr>
          <p:txBody>
            <a:bodyPr wrap="square" lIns="0" tIns="0" rIns="0" bIns="0" rtlCol="0" anchor="t">
              <a:spAutoFit/>
            </a:bodyPr>
            <a:lstStyle/>
            <a:p>
              <a:r>
                <a:rPr lang="en-US" sz="1200" b="1" dirty="0" smtClean="0">
                  <a:solidFill>
                    <a:schemeClr val="tx1">
                      <a:lumMod val="75000"/>
                      <a:lumOff val="25000"/>
                    </a:schemeClr>
                  </a:solidFill>
                </a:rPr>
                <a:t>Smart Touch</a:t>
              </a:r>
              <a:endParaRPr lang="en-US" sz="1200" b="1" dirty="0">
                <a:solidFill>
                  <a:schemeClr val="tx1">
                    <a:lumMod val="75000"/>
                    <a:lumOff val="25000"/>
                  </a:schemeClr>
                </a:solidFill>
              </a:endParaRPr>
            </a:p>
          </p:txBody>
        </p:sp>
        <p:sp>
          <p:nvSpPr>
            <p:cNvPr id="194" name="TextBox 193"/>
            <p:cNvSpPr txBox="1"/>
            <p:nvPr/>
          </p:nvSpPr>
          <p:spPr>
            <a:xfrm>
              <a:off x="6978976" y="4107397"/>
              <a:ext cx="1542507" cy="307777"/>
            </a:xfrm>
            <a:prstGeom prst="rect">
              <a:avLst/>
            </a:prstGeom>
            <a:noFill/>
          </p:spPr>
          <p:txBody>
            <a:bodyPr wrap="square" lIns="0" tIns="0" rIns="0" bIns="0" rtlCol="0" anchor="t">
              <a:spAutoFit/>
            </a:bodyPr>
            <a:lstStyle/>
            <a:p>
              <a:pPr lvl="0" defTabSz="914400">
                <a:spcBef>
                  <a:spcPct val="20000"/>
                </a:spcBef>
                <a:defRPr/>
              </a:pPr>
              <a:r>
                <a:rPr lang="en-US" sz="1000" dirty="0" smtClean="0">
                  <a:solidFill>
                    <a:schemeClr val="tx1">
                      <a:lumMod val="65000"/>
                      <a:lumOff val="35000"/>
                    </a:schemeClr>
                  </a:solidFill>
                </a:rPr>
                <a:t>There are many variations passages lorem available</a:t>
              </a:r>
              <a:endParaRPr lang="en-US" sz="1000" dirty="0">
                <a:solidFill>
                  <a:schemeClr val="tx1">
                    <a:lumMod val="65000"/>
                    <a:lumOff val="35000"/>
                  </a:schemeClr>
                </a:solidFill>
              </a:endParaRPr>
            </a:p>
          </p:txBody>
        </p:sp>
      </p:grpSp>
      <p:grpSp>
        <p:nvGrpSpPr>
          <p:cNvPr id="195" name="Group 194"/>
          <p:cNvGrpSpPr/>
          <p:nvPr/>
        </p:nvGrpSpPr>
        <p:grpSpPr>
          <a:xfrm>
            <a:off x="6868432" y="5186447"/>
            <a:ext cx="1542507" cy="500843"/>
            <a:chOff x="4597685" y="3914331"/>
            <a:chExt cx="1542507" cy="500843"/>
          </a:xfrm>
        </p:grpSpPr>
        <p:sp>
          <p:nvSpPr>
            <p:cNvPr id="196" name="TextBox 195"/>
            <p:cNvSpPr txBox="1"/>
            <p:nvPr/>
          </p:nvSpPr>
          <p:spPr>
            <a:xfrm>
              <a:off x="4597686" y="3914331"/>
              <a:ext cx="1542506" cy="184666"/>
            </a:xfrm>
            <a:prstGeom prst="rect">
              <a:avLst/>
            </a:prstGeom>
            <a:noFill/>
          </p:spPr>
          <p:txBody>
            <a:bodyPr wrap="square" lIns="0" tIns="0" rIns="0" bIns="0" rtlCol="0" anchor="t">
              <a:spAutoFit/>
            </a:bodyPr>
            <a:lstStyle/>
            <a:p>
              <a:r>
                <a:rPr lang="en-US" sz="1200" b="1" dirty="0" smtClean="0">
                  <a:solidFill>
                    <a:schemeClr val="tx1">
                      <a:lumMod val="75000"/>
                      <a:lumOff val="25000"/>
                    </a:schemeClr>
                  </a:solidFill>
                </a:rPr>
                <a:t>GPS Services</a:t>
              </a:r>
              <a:endParaRPr lang="en-US" sz="1400" b="1" dirty="0">
                <a:solidFill>
                  <a:schemeClr val="tx1">
                    <a:lumMod val="75000"/>
                    <a:lumOff val="25000"/>
                  </a:schemeClr>
                </a:solidFill>
              </a:endParaRPr>
            </a:p>
          </p:txBody>
        </p:sp>
        <p:sp>
          <p:nvSpPr>
            <p:cNvPr id="197" name="TextBox 196"/>
            <p:cNvSpPr txBox="1"/>
            <p:nvPr/>
          </p:nvSpPr>
          <p:spPr>
            <a:xfrm>
              <a:off x="4597685" y="4107397"/>
              <a:ext cx="1542507" cy="307777"/>
            </a:xfrm>
            <a:prstGeom prst="rect">
              <a:avLst/>
            </a:prstGeom>
            <a:noFill/>
          </p:spPr>
          <p:txBody>
            <a:bodyPr wrap="square" lIns="0" tIns="0" rIns="0" bIns="0" rtlCol="0" anchor="t">
              <a:spAutoFit/>
            </a:bodyPr>
            <a:lstStyle/>
            <a:p>
              <a:pPr lvl="0" defTabSz="914400">
                <a:spcBef>
                  <a:spcPct val="20000"/>
                </a:spcBef>
                <a:defRPr/>
              </a:pPr>
              <a:r>
                <a:rPr lang="en-US" sz="1000" dirty="0" smtClean="0">
                  <a:solidFill>
                    <a:schemeClr val="tx1">
                      <a:lumMod val="65000"/>
                      <a:lumOff val="35000"/>
                    </a:schemeClr>
                  </a:solidFill>
                </a:rPr>
                <a:t>There are many variations  passages lorem available</a:t>
              </a:r>
              <a:endParaRPr lang="en-US" sz="1000" dirty="0">
                <a:solidFill>
                  <a:schemeClr val="tx1">
                    <a:lumMod val="65000"/>
                    <a:lumOff val="35000"/>
                  </a:schemeClr>
                </a:solidFill>
              </a:endParaRPr>
            </a:p>
          </p:txBody>
        </p:sp>
      </p:grpSp>
      <p:grpSp>
        <p:nvGrpSpPr>
          <p:cNvPr id="198" name="Group 197"/>
          <p:cNvGrpSpPr/>
          <p:nvPr/>
        </p:nvGrpSpPr>
        <p:grpSpPr>
          <a:xfrm>
            <a:off x="6300210" y="2483923"/>
            <a:ext cx="469021" cy="455593"/>
            <a:chOff x="630683" y="3383511"/>
            <a:chExt cx="469021" cy="455593"/>
          </a:xfrm>
        </p:grpSpPr>
        <p:sp>
          <p:nvSpPr>
            <p:cNvPr id="199" name="Oval 198"/>
            <p:cNvSpPr>
              <a:spLocks noChangeAspect="1"/>
            </p:cNvSpPr>
            <p:nvPr/>
          </p:nvSpPr>
          <p:spPr>
            <a:xfrm>
              <a:off x="630683" y="3383511"/>
              <a:ext cx="469021" cy="45559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0" name="Freeform 117"/>
            <p:cNvSpPr>
              <a:spLocks/>
            </p:cNvSpPr>
            <p:nvPr/>
          </p:nvSpPr>
          <p:spPr bwMode="auto">
            <a:xfrm>
              <a:off x="730012" y="3476126"/>
              <a:ext cx="270363" cy="270363"/>
            </a:xfrm>
            <a:custGeom>
              <a:avLst/>
              <a:gdLst/>
              <a:ahLst/>
              <a:cxnLst>
                <a:cxn ang="0">
                  <a:pos x="56" y="51"/>
                </a:cxn>
                <a:cxn ang="0">
                  <a:pos x="51" y="55"/>
                </a:cxn>
                <a:cxn ang="0">
                  <a:pos x="43" y="57"/>
                </a:cxn>
                <a:cxn ang="0">
                  <a:pos x="33" y="54"/>
                </a:cxn>
                <a:cxn ang="0">
                  <a:pos x="26" y="51"/>
                </a:cxn>
                <a:cxn ang="0">
                  <a:pos x="7" y="32"/>
                </a:cxn>
                <a:cxn ang="0">
                  <a:pos x="3" y="25"/>
                </a:cxn>
                <a:cxn ang="0">
                  <a:pos x="0" y="14"/>
                </a:cxn>
                <a:cxn ang="0">
                  <a:pos x="3" y="7"/>
                </a:cxn>
                <a:cxn ang="0">
                  <a:pos x="7" y="2"/>
                </a:cxn>
                <a:cxn ang="0">
                  <a:pos x="12" y="0"/>
                </a:cxn>
                <a:cxn ang="0">
                  <a:pos x="13" y="1"/>
                </a:cxn>
                <a:cxn ang="0">
                  <a:pos x="15" y="4"/>
                </a:cxn>
                <a:cxn ang="0">
                  <a:pos x="19" y="10"/>
                </a:cxn>
                <a:cxn ang="0">
                  <a:pos x="21" y="14"/>
                </a:cxn>
                <a:cxn ang="0">
                  <a:pos x="14" y="22"/>
                </a:cxn>
                <a:cxn ang="0">
                  <a:pos x="15" y="26"/>
                </a:cxn>
                <a:cxn ang="0">
                  <a:pos x="32" y="42"/>
                </a:cxn>
                <a:cxn ang="0">
                  <a:pos x="35" y="44"/>
                </a:cxn>
                <a:cxn ang="0">
                  <a:pos x="43" y="36"/>
                </a:cxn>
                <a:cxn ang="0">
                  <a:pos x="47" y="38"/>
                </a:cxn>
                <a:cxn ang="0">
                  <a:pos x="54" y="42"/>
                </a:cxn>
                <a:cxn ang="0">
                  <a:pos x="57" y="44"/>
                </a:cxn>
                <a:cxn ang="0">
                  <a:pos x="57" y="45"/>
                </a:cxn>
                <a:cxn ang="0">
                  <a:pos x="56" y="51"/>
                </a:cxn>
              </a:cxnLst>
              <a:rect l="0" t="0" r="r" b="b"/>
              <a:pathLst>
                <a:path w="57" h="57">
                  <a:moveTo>
                    <a:pt x="56" y="51"/>
                  </a:moveTo>
                  <a:cubicBezTo>
                    <a:pt x="55" y="53"/>
                    <a:pt x="53" y="54"/>
                    <a:pt x="51" y="55"/>
                  </a:cubicBezTo>
                  <a:cubicBezTo>
                    <a:pt x="49" y="56"/>
                    <a:pt x="46" y="57"/>
                    <a:pt x="43" y="57"/>
                  </a:cubicBezTo>
                  <a:cubicBezTo>
                    <a:pt x="40" y="57"/>
                    <a:pt x="36" y="55"/>
                    <a:pt x="33" y="54"/>
                  </a:cubicBezTo>
                  <a:cubicBezTo>
                    <a:pt x="30" y="53"/>
                    <a:pt x="28" y="52"/>
                    <a:pt x="26" y="51"/>
                  </a:cubicBezTo>
                  <a:cubicBezTo>
                    <a:pt x="19" y="47"/>
                    <a:pt x="11" y="38"/>
                    <a:pt x="7" y="32"/>
                  </a:cubicBezTo>
                  <a:cubicBezTo>
                    <a:pt x="5" y="29"/>
                    <a:pt x="4" y="27"/>
                    <a:pt x="3" y="25"/>
                  </a:cubicBezTo>
                  <a:cubicBezTo>
                    <a:pt x="2" y="21"/>
                    <a:pt x="0" y="18"/>
                    <a:pt x="0" y="14"/>
                  </a:cubicBezTo>
                  <a:cubicBezTo>
                    <a:pt x="0" y="11"/>
                    <a:pt x="1" y="9"/>
                    <a:pt x="3" y="7"/>
                  </a:cubicBezTo>
                  <a:cubicBezTo>
                    <a:pt x="4" y="5"/>
                    <a:pt x="5" y="3"/>
                    <a:pt x="7" y="2"/>
                  </a:cubicBezTo>
                  <a:cubicBezTo>
                    <a:pt x="8" y="1"/>
                    <a:pt x="11" y="0"/>
                    <a:pt x="12" y="0"/>
                  </a:cubicBezTo>
                  <a:cubicBezTo>
                    <a:pt x="13" y="0"/>
                    <a:pt x="13" y="0"/>
                    <a:pt x="13" y="1"/>
                  </a:cubicBezTo>
                  <a:cubicBezTo>
                    <a:pt x="14" y="1"/>
                    <a:pt x="15" y="3"/>
                    <a:pt x="15" y="4"/>
                  </a:cubicBezTo>
                  <a:cubicBezTo>
                    <a:pt x="17" y="6"/>
                    <a:pt x="18" y="8"/>
                    <a:pt x="19" y="10"/>
                  </a:cubicBezTo>
                  <a:cubicBezTo>
                    <a:pt x="20" y="12"/>
                    <a:pt x="21" y="13"/>
                    <a:pt x="21" y="14"/>
                  </a:cubicBezTo>
                  <a:cubicBezTo>
                    <a:pt x="21" y="17"/>
                    <a:pt x="14" y="20"/>
                    <a:pt x="14" y="22"/>
                  </a:cubicBezTo>
                  <a:cubicBezTo>
                    <a:pt x="14" y="23"/>
                    <a:pt x="15" y="25"/>
                    <a:pt x="15" y="26"/>
                  </a:cubicBezTo>
                  <a:cubicBezTo>
                    <a:pt x="19" y="33"/>
                    <a:pt x="24" y="38"/>
                    <a:pt x="32" y="42"/>
                  </a:cubicBezTo>
                  <a:cubicBezTo>
                    <a:pt x="33" y="43"/>
                    <a:pt x="34" y="44"/>
                    <a:pt x="35" y="44"/>
                  </a:cubicBezTo>
                  <a:cubicBezTo>
                    <a:pt x="37" y="44"/>
                    <a:pt x="41" y="36"/>
                    <a:pt x="43" y="36"/>
                  </a:cubicBezTo>
                  <a:cubicBezTo>
                    <a:pt x="45" y="36"/>
                    <a:pt x="46" y="38"/>
                    <a:pt x="47" y="38"/>
                  </a:cubicBezTo>
                  <a:cubicBezTo>
                    <a:pt x="49" y="40"/>
                    <a:pt x="52" y="41"/>
                    <a:pt x="54" y="42"/>
                  </a:cubicBezTo>
                  <a:cubicBezTo>
                    <a:pt x="55" y="43"/>
                    <a:pt x="57" y="43"/>
                    <a:pt x="57" y="44"/>
                  </a:cubicBezTo>
                  <a:cubicBezTo>
                    <a:pt x="57" y="45"/>
                    <a:pt x="57" y="45"/>
                    <a:pt x="57" y="45"/>
                  </a:cubicBezTo>
                  <a:cubicBezTo>
                    <a:pt x="57" y="47"/>
                    <a:pt x="56" y="49"/>
                    <a:pt x="56" y="5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01" name="Group 200"/>
          <p:cNvGrpSpPr/>
          <p:nvPr/>
        </p:nvGrpSpPr>
        <p:grpSpPr>
          <a:xfrm>
            <a:off x="6300210" y="5209072"/>
            <a:ext cx="469021" cy="455593"/>
            <a:chOff x="3428938" y="4190009"/>
            <a:chExt cx="469021" cy="455593"/>
          </a:xfrm>
        </p:grpSpPr>
        <p:sp>
          <p:nvSpPr>
            <p:cNvPr id="202" name="Oval 201"/>
            <p:cNvSpPr>
              <a:spLocks noChangeAspect="1"/>
            </p:cNvSpPr>
            <p:nvPr/>
          </p:nvSpPr>
          <p:spPr>
            <a:xfrm>
              <a:off x="3428938" y="4190009"/>
              <a:ext cx="469021" cy="45559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Freeform 83"/>
            <p:cNvSpPr>
              <a:spLocks noEditPoints="1"/>
            </p:cNvSpPr>
            <p:nvPr/>
          </p:nvSpPr>
          <p:spPr bwMode="auto">
            <a:xfrm>
              <a:off x="3571129" y="4279327"/>
              <a:ext cx="184638" cy="276957"/>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04" name="Group 203"/>
          <p:cNvGrpSpPr/>
          <p:nvPr/>
        </p:nvGrpSpPr>
        <p:grpSpPr>
          <a:xfrm>
            <a:off x="6300210" y="3822882"/>
            <a:ext cx="469021" cy="455593"/>
            <a:chOff x="6299532" y="3384456"/>
            <a:chExt cx="469021" cy="455593"/>
          </a:xfrm>
        </p:grpSpPr>
        <p:sp>
          <p:nvSpPr>
            <p:cNvPr id="205" name="Oval 204"/>
            <p:cNvSpPr>
              <a:spLocks noChangeAspect="1"/>
            </p:cNvSpPr>
            <p:nvPr/>
          </p:nvSpPr>
          <p:spPr>
            <a:xfrm>
              <a:off x="6299532" y="3384456"/>
              <a:ext cx="469021" cy="455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6" name="Freeform 36"/>
            <p:cNvSpPr>
              <a:spLocks noEditPoints="1"/>
            </p:cNvSpPr>
            <p:nvPr/>
          </p:nvSpPr>
          <p:spPr bwMode="auto">
            <a:xfrm>
              <a:off x="6435895" y="3505670"/>
              <a:ext cx="196295" cy="213164"/>
            </a:xfrm>
            <a:custGeom>
              <a:avLst/>
              <a:gdLst/>
              <a:ahLst/>
              <a:cxnLst>
                <a:cxn ang="0">
                  <a:pos x="55" y="64"/>
                </a:cxn>
                <a:cxn ang="0">
                  <a:pos x="0" y="59"/>
                </a:cxn>
                <a:cxn ang="0">
                  <a:pos x="4" y="9"/>
                </a:cxn>
                <a:cxn ang="0">
                  <a:pos x="9" y="5"/>
                </a:cxn>
                <a:cxn ang="0">
                  <a:pos x="17" y="0"/>
                </a:cxn>
                <a:cxn ang="0">
                  <a:pos x="23" y="9"/>
                </a:cxn>
                <a:cxn ang="0">
                  <a:pos x="36" y="5"/>
                </a:cxn>
                <a:cxn ang="0">
                  <a:pos x="44" y="0"/>
                </a:cxn>
                <a:cxn ang="0">
                  <a:pos x="50" y="9"/>
                </a:cxn>
                <a:cxn ang="0">
                  <a:pos x="59" y="13"/>
                </a:cxn>
                <a:cxn ang="0">
                  <a:pos x="15" y="33"/>
                </a:cxn>
                <a:cxn ang="0">
                  <a:pos x="4" y="23"/>
                </a:cxn>
                <a:cxn ang="0">
                  <a:pos x="15" y="33"/>
                </a:cxn>
                <a:cxn ang="0">
                  <a:pos x="15" y="35"/>
                </a:cxn>
                <a:cxn ang="0">
                  <a:pos x="4" y="47"/>
                </a:cxn>
                <a:cxn ang="0">
                  <a:pos x="15" y="59"/>
                </a:cxn>
                <a:cxn ang="0">
                  <a:pos x="4" y="49"/>
                </a:cxn>
                <a:cxn ang="0">
                  <a:pos x="15" y="59"/>
                </a:cxn>
                <a:cxn ang="0">
                  <a:pos x="17" y="4"/>
                </a:cxn>
                <a:cxn ang="0">
                  <a:pos x="13" y="5"/>
                </a:cxn>
                <a:cxn ang="0">
                  <a:pos x="15" y="17"/>
                </a:cxn>
                <a:cxn ang="0">
                  <a:pos x="18" y="16"/>
                </a:cxn>
                <a:cxn ang="0">
                  <a:pos x="28" y="33"/>
                </a:cxn>
                <a:cxn ang="0">
                  <a:pos x="17" y="23"/>
                </a:cxn>
                <a:cxn ang="0">
                  <a:pos x="28" y="33"/>
                </a:cxn>
                <a:cxn ang="0">
                  <a:pos x="28" y="35"/>
                </a:cxn>
                <a:cxn ang="0">
                  <a:pos x="17" y="47"/>
                </a:cxn>
                <a:cxn ang="0">
                  <a:pos x="28" y="59"/>
                </a:cxn>
                <a:cxn ang="0">
                  <a:pos x="17" y="49"/>
                </a:cxn>
                <a:cxn ang="0">
                  <a:pos x="28" y="59"/>
                </a:cxn>
                <a:cxn ang="0">
                  <a:pos x="42" y="23"/>
                </a:cxn>
                <a:cxn ang="0">
                  <a:pos x="31" y="33"/>
                </a:cxn>
                <a:cxn ang="0">
                  <a:pos x="42" y="47"/>
                </a:cxn>
                <a:cxn ang="0">
                  <a:pos x="31" y="35"/>
                </a:cxn>
                <a:cxn ang="0">
                  <a:pos x="42" y="47"/>
                </a:cxn>
                <a:cxn ang="0">
                  <a:pos x="42" y="49"/>
                </a:cxn>
                <a:cxn ang="0">
                  <a:pos x="31" y="59"/>
                </a:cxn>
                <a:cxn ang="0">
                  <a:pos x="45" y="5"/>
                </a:cxn>
                <a:cxn ang="0">
                  <a:pos x="42" y="4"/>
                </a:cxn>
                <a:cxn ang="0">
                  <a:pos x="41" y="16"/>
                </a:cxn>
                <a:cxn ang="0">
                  <a:pos x="44" y="17"/>
                </a:cxn>
                <a:cxn ang="0">
                  <a:pos x="45" y="5"/>
                </a:cxn>
                <a:cxn ang="0">
                  <a:pos x="55" y="23"/>
                </a:cxn>
                <a:cxn ang="0">
                  <a:pos x="44" y="33"/>
                </a:cxn>
                <a:cxn ang="0">
                  <a:pos x="55" y="47"/>
                </a:cxn>
                <a:cxn ang="0">
                  <a:pos x="44" y="35"/>
                </a:cxn>
                <a:cxn ang="0">
                  <a:pos x="55" y="47"/>
                </a:cxn>
                <a:cxn ang="0">
                  <a:pos x="55" y="49"/>
                </a:cxn>
                <a:cxn ang="0">
                  <a:pos x="44" y="59"/>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07" name="Group 206"/>
          <p:cNvGrpSpPr/>
          <p:nvPr/>
        </p:nvGrpSpPr>
        <p:grpSpPr>
          <a:xfrm>
            <a:off x="6304793" y="4471123"/>
            <a:ext cx="469021" cy="455593"/>
            <a:chOff x="630683" y="4190009"/>
            <a:chExt cx="469021" cy="455593"/>
          </a:xfrm>
        </p:grpSpPr>
        <p:sp>
          <p:nvSpPr>
            <p:cNvPr id="208" name="Oval 207"/>
            <p:cNvSpPr>
              <a:spLocks noChangeAspect="1"/>
            </p:cNvSpPr>
            <p:nvPr/>
          </p:nvSpPr>
          <p:spPr>
            <a:xfrm>
              <a:off x="630683" y="4190009"/>
              <a:ext cx="469021" cy="455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Freeform 103"/>
            <p:cNvSpPr>
              <a:spLocks noEditPoints="1"/>
            </p:cNvSpPr>
            <p:nvPr/>
          </p:nvSpPr>
          <p:spPr bwMode="auto">
            <a:xfrm>
              <a:off x="765181" y="4270535"/>
              <a:ext cx="200025" cy="294541"/>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0" name="Group 209"/>
          <p:cNvGrpSpPr/>
          <p:nvPr/>
        </p:nvGrpSpPr>
        <p:grpSpPr>
          <a:xfrm>
            <a:off x="6300210" y="3197101"/>
            <a:ext cx="469021" cy="455593"/>
            <a:chOff x="3425803" y="3384456"/>
            <a:chExt cx="469021" cy="455593"/>
          </a:xfrm>
        </p:grpSpPr>
        <p:sp>
          <p:nvSpPr>
            <p:cNvPr id="211" name="Oval 210"/>
            <p:cNvSpPr>
              <a:spLocks noChangeAspect="1"/>
            </p:cNvSpPr>
            <p:nvPr/>
          </p:nvSpPr>
          <p:spPr>
            <a:xfrm>
              <a:off x="3425803" y="3384456"/>
              <a:ext cx="469021" cy="455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2" name="Freeform 5"/>
            <p:cNvSpPr>
              <a:spLocks noEditPoints="1"/>
            </p:cNvSpPr>
            <p:nvPr/>
          </p:nvSpPr>
          <p:spPr bwMode="auto">
            <a:xfrm>
              <a:off x="3520613" y="3471340"/>
              <a:ext cx="279400" cy="27940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3" name="Group 212"/>
          <p:cNvGrpSpPr/>
          <p:nvPr/>
        </p:nvGrpSpPr>
        <p:grpSpPr>
          <a:xfrm>
            <a:off x="4841811" y="3038694"/>
            <a:ext cx="1055150" cy="1400533"/>
            <a:chOff x="712331" y="1623831"/>
            <a:chExt cx="1672670" cy="2555930"/>
          </a:xfrm>
        </p:grpSpPr>
        <p:sp>
          <p:nvSpPr>
            <p:cNvPr id="214" name="Freeform 9"/>
            <p:cNvSpPr>
              <a:spLocks/>
            </p:cNvSpPr>
            <p:nvPr/>
          </p:nvSpPr>
          <p:spPr bwMode="auto">
            <a:xfrm>
              <a:off x="712331" y="1623831"/>
              <a:ext cx="871582" cy="2555930"/>
            </a:xfrm>
            <a:custGeom>
              <a:avLst/>
              <a:gdLst/>
              <a:ahLst/>
              <a:cxnLst>
                <a:cxn ang="0">
                  <a:pos x="408" y="0"/>
                </a:cxn>
                <a:cxn ang="0">
                  <a:pos x="339" y="1520"/>
                </a:cxn>
                <a:cxn ang="0">
                  <a:pos x="0" y="1420"/>
                </a:cxn>
                <a:cxn ang="0">
                  <a:pos x="408" y="0"/>
                </a:cxn>
              </a:cxnLst>
              <a:rect l="0" t="0" r="r" b="b"/>
              <a:pathLst>
                <a:path w="408" h="1520">
                  <a:moveTo>
                    <a:pt x="408" y="0"/>
                  </a:moveTo>
                  <a:lnTo>
                    <a:pt x="339" y="1520"/>
                  </a:lnTo>
                  <a:lnTo>
                    <a:pt x="0" y="1420"/>
                  </a:lnTo>
                  <a:lnTo>
                    <a:pt x="408" y="0"/>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5" name="Freeform 10"/>
            <p:cNvSpPr>
              <a:spLocks/>
            </p:cNvSpPr>
            <p:nvPr/>
          </p:nvSpPr>
          <p:spPr bwMode="auto">
            <a:xfrm>
              <a:off x="1436515" y="1623831"/>
              <a:ext cx="948486" cy="2555930"/>
            </a:xfrm>
            <a:custGeom>
              <a:avLst/>
              <a:gdLst/>
              <a:ahLst/>
              <a:cxnLst>
                <a:cxn ang="0">
                  <a:pos x="0" y="1520"/>
                </a:cxn>
                <a:cxn ang="0">
                  <a:pos x="69" y="0"/>
                </a:cxn>
                <a:cxn ang="0">
                  <a:pos x="444" y="1394"/>
                </a:cxn>
                <a:cxn ang="0">
                  <a:pos x="0" y="1520"/>
                </a:cxn>
              </a:cxnLst>
              <a:rect l="0" t="0" r="r" b="b"/>
              <a:pathLst>
                <a:path w="444" h="1520">
                  <a:moveTo>
                    <a:pt x="0" y="1520"/>
                  </a:moveTo>
                  <a:lnTo>
                    <a:pt x="69" y="0"/>
                  </a:lnTo>
                  <a:lnTo>
                    <a:pt x="444" y="1394"/>
                  </a:lnTo>
                  <a:lnTo>
                    <a:pt x="0" y="1520"/>
                  </a:lnTo>
                  <a:close/>
                </a:path>
              </a:pathLst>
            </a:custGeom>
            <a:solidFill>
              <a:schemeClr val="accent5">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16" name="Text Placeholder 3"/>
          <p:cNvSpPr txBox="1">
            <a:spLocks/>
          </p:cNvSpPr>
          <p:nvPr/>
        </p:nvSpPr>
        <p:spPr>
          <a:xfrm>
            <a:off x="5067806" y="4546186"/>
            <a:ext cx="461665" cy="276999"/>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800" b="1" i="0" u="none" strike="noStrike" kern="1200" cap="none" spc="0" normalizeH="0" baseline="0" noProof="0" dirty="0" smtClean="0">
                <a:ln>
                  <a:noFill/>
                </a:ln>
                <a:solidFill>
                  <a:schemeClr val="accent5"/>
                </a:solidFill>
                <a:effectLst/>
                <a:uLnTx/>
                <a:uFillTx/>
                <a:latin typeface="+mn-lt"/>
                <a:ea typeface="+mn-ea"/>
                <a:cs typeface="+mn-cs"/>
              </a:rPr>
              <a:t>70%</a:t>
            </a:r>
          </a:p>
        </p:txBody>
      </p:sp>
      <p:sp>
        <p:nvSpPr>
          <p:cNvPr id="217" name="Oval 216"/>
          <p:cNvSpPr/>
          <p:nvPr/>
        </p:nvSpPr>
        <p:spPr>
          <a:xfrm>
            <a:off x="5276406" y="2676258"/>
            <a:ext cx="230428" cy="230428"/>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18" name="Straight Connector 217"/>
          <p:cNvCxnSpPr>
            <a:stCxn id="115" idx="6"/>
            <a:endCxn id="217" idx="2"/>
          </p:cNvCxnSpPr>
          <p:nvPr/>
        </p:nvCxnSpPr>
        <p:spPr>
          <a:xfrm>
            <a:off x="4372640" y="2461298"/>
            <a:ext cx="903766" cy="330174"/>
          </a:xfrm>
          <a:prstGeom prst="line">
            <a:avLst/>
          </a:prstGeom>
          <a:ln w="12700">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19" name="TextBox 218"/>
          <p:cNvSpPr txBox="1"/>
          <p:nvPr/>
        </p:nvSpPr>
        <p:spPr>
          <a:xfrm>
            <a:off x="1059603" y="5174795"/>
            <a:ext cx="793059" cy="430887"/>
          </a:xfrm>
          <a:prstGeom prst="rect">
            <a:avLst/>
          </a:prstGeom>
          <a:noFill/>
        </p:spPr>
        <p:txBody>
          <a:bodyPr wrap="square" lIns="0" tIns="0" rIns="0" bIns="0" rtlCol="0">
            <a:spAutoFit/>
          </a:bodyPr>
          <a:lstStyle/>
          <a:p>
            <a:pPr algn="ctr"/>
            <a:r>
              <a:rPr lang="en-US" sz="2800" b="1" dirty="0" smtClean="0">
                <a:solidFill>
                  <a:schemeClr val="tx1">
                    <a:lumMod val="50000"/>
                    <a:lumOff val="50000"/>
                  </a:schemeClr>
                </a:solidFill>
              </a:rPr>
              <a:t>35%</a:t>
            </a:r>
            <a:endParaRPr lang="en-US" sz="2800" b="1" dirty="0">
              <a:solidFill>
                <a:schemeClr val="tx1">
                  <a:lumMod val="50000"/>
                  <a:lumOff val="50000"/>
                </a:schemeClr>
              </a:solidFill>
            </a:endParaRPr>
          </a:p>
        </p:txBody>
      </p:sp>
      <p:sp>
        <p:nvSpPr>
          <p:cNvPr id="220" name="TextBox 219"/>
          <p:cNvSpPr txBox="1"/>
          <p:nvPr/>
        </p:nvSpPr>
        <p:spPr>
          <a:xfrm>
            <a:off x="3569627" y="5167803"/>
            <a:ext cx="793059" cy="430887"/>
          </a:xfrm>
          <a:prstGeom prst="rect">
            <a:avLst/>
          </a:prstGeom>
          <a:noFill/>
        </p:spPr>
        <p:txBody>
          <a:bodyPr wrap="square" lIns="0" tIns="0" rIns="0" bIns="0" rtlCol="0">
            <a:spAutoFit/>
          </a:bodyPr>
          <a:lstStyle/>
          <a:p>
            <a:pPr algn="ctr"/>
            <a:r>
              <a:rPr lang="en-US" sz="2800" b="1" dirty="0" smtClean="0">
                <a:solidFill>
                  <a:schemeClr val="tx1">
                    <a:lumMod val="50000"/>
                    <a:lumOff val="50000"/>
                  </a:schemeClr>
                </a:solidFill>
              </a:rPr>
              <a:t>65%</a:t>
            </a:r>
            <a:endParaRPr lang="en-US" sz="2800" b="1" dirty="0">
              <a:solidFill>
                <a:schemeClr val="tx1">
                  <a:lumMod val="50000"/>
                  <a:lumOff val="50000"/>
                </a:schemeClr>
              </a:solidFill>
            </a:endParaRPr>
          </a:p>
        </p:txBody>
      </p:sp>
      <p:grpSp>
        <p:nvGrpSpPr>
          <p:cNvPr id="221" name="Group 220"/>
          <p:cNvGrpSpPr/>
          <p:nvPr/>
        </p:nvGrpSpPr>
        <p:grpSpPr>
          <a:xfrm>
            <a:off x="1985483" y="5137405"/>
            <a:ext cx="1042337" cy="471830"/>
            <a:chOff x="6901680" y="1348999"/>
            <a:chExt cx="1395645" cy="631760"/>
          </a:xfrm>
          <a:solidFill>
            <a:schemeClr val="accent6"/>
          </a:solidFill>
        </p:grpSpPr>
        <p:grpSp>
          <p:nvGrpSpPr>
            <p:cNvPr id="222" name="Group 179"/>
            <p:cNvGrpSpPr/>
            <p:nvPr/>
          </p:nvGrpSpPr>
          <p:grpSpPr>
            <a:xfrm>
              <a:off x="8050477" y="1348995"/>
              <a:ext cx="246848" cy="631759"/>
              <a:chOff x="5054600" y="1652588"/>
              <a:chExt cx="187325" cy="479424"/>
            </a:xfrm>
            <a:grpFill/>
          </p:grpSpPr>
          <p:sp>
            <p:nvSpPr>
              <p:cNvPr id="232"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3"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223" name="Group 179"/>
            <p:cNvGrpSpPr/>
            <p:nvPr/>
          </p:nvGrpSpPr>
          <p:grpSpPr>
            <a:xfrm>
              <a:off x="7708178" y="1348995"/>
              <a:ext cx="246848" cy="631759"/>
              <a:chOff x="5054600" y="1652588"/>
              <a:chExt cx="187325" cy="479424"/>
            </a:xfrm>
            <a:grpFill/>
          </p:grpSpPr>
          <p:sp>
            <p:nvSpPr>
              <p:cNvPr id="230"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31"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224" name="Group 179"/>
            <p:cNvGrpSpPr/>
            <p:nvPr/>
          </p:nvGrpSpPr>
          <p:grpSpPr>
            <a:xfrm>
              <a:off x="7288477" y="1348995"/>
              <a:ext cx="246848" cy="631759"/>
              <a:chOff x="5054600" y="1652588"/>
              <a:chExt cx="187325" cy="479424"/>
            </a:xfrm>
            <a:grpFill/>
          </p:grpSpPr>
          <p:sp>
            <p:nvSpPr>
              <p:cNvPr id="228"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9"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225" name="Group 179"/>
            <p:cNvGrpSpPr/>
            <p:nvPr/>
          </p:nvGrpSpPr>
          <p:grpSpPr>
            <a:xfrm>
              <a:off x="6901680" y="1348995"/>
              <a:ext cx="246848" cy="631759"/>
              <a:chOff x="5054600" y="1652588"/>
              <a:chExt cx="187325" cy="479424"/>
            </a:xfrm>
            <a:grpFill/>
          </p:grpSpPr>
          <p:sp>
            <p:nvSpPr>
              <p:cNvPr id="226" name="Freeform 96"/>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sp>
            <p:nvSpPr>
              <p:cNvPr id="227" name="Oval 97"/>
              <p:cNvSpPr>
                <a:spLocks noChangeArrowheads="1"/>
              </p:cNvSpPr>
              <p:nvPr/>
            </p:nvSpPr>
            <p:spPr bwMode="auto">
              <a:xfrm>
                <a:off x="5110163" y="1652588"/>
                <a:ext cx="74613" cy="7620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grpSp>
        <p:nvGrpSpPr>
          <p:cNvPr id="234" name="Group 233"/>
          <p:cNvGrpSpPr/>
          <p:nvPr/>
        </p:nvGrpSpPr>
        <p:grpSpPr>
          <a:xfrm>
            <a:off x="4518308" y="5151732"/>
            <a:ext cx="1088112" cy="461827"/>
            <a:chOff x="6881576" y="2111447"/>
            <a:chExt cx="1456936" cy="618367"/>
          </a:xfrm>
          <a:solidFill>
            <a:schemeClr val="accent6"/>
          </a:solidFill>
        </p:grpSpPr>
        <p:grpSp>
          <p:nvGrpSpPr>
            <p:cNvPr id="235" name="Group 184"/>
            <p:cNvGrpSpPr/>
            <p:nvPr/>
          </p:nvGrpSpPr>
          <p:grpSpPr>
            <a:xfrm>
              <a:off x="6881548" y="2111437"/>
              <a:ext cx="288034" cy="618364"/>
              <a:chOff x="6213475" y="1668463"/>
              <a:chExt cx="227013" cy="487362"/>
            </a:xfrm>
            <a:grpFill/>
          </p:grpSpPr>
          <p:sp>
            <p:nvSpPr>
              <p:cNvPr id="245"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6"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36" name="Group 184"/>
            <p:cNvGrpSpPr/>
            <p:nvPr/>
          </p:nvGrpSpPr>
          <p:grpSpPr>
            <a:xfrm>
              <a:off x="7278084" y="2111437"/>
              <a:ext cx="288034" cy="618364"/>
              <a:chOff x="6213475" y="1668463"/>
              <a:chExt cx="227013" cy="487362"/>
            </a:xfrm>
            <a:grpFill/>
          </p:grpSpPr>
          <p:sp>
            <p:nvSpPr>
              <p:cNvPr id="243"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4"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37" name="Group 184"/>
            <p:cNvGrpSpPr/>
            <p:nvPr/>
          </p:nvGrpSpPr>
          <p:grpSpPr>
            <a:xfrm>
              <a:off x="7708150" y="2111437"/>
              <a:ext cx="288034" cy="618364"/>
              <a:chOff x="6213475" y="1668463"/>
              <a:chExt cx="227013" cy="487362"/>
            </a:xfrm>
            <a:grpFill/>
          </p:grpSpPr>
          <p:sp>
            <p:nvSpPr>
              <p:cNvPr id="241"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2"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38" name="Group 184"/>
            <p:cNvGrpSpPr/>
            <p:nvPr/>
          </p:nvGrpSpPr>
          <p:grpSpPr>
            <a:xfrm>
              <a:off x="8050449" y="2111437"/>
              <a:ext cx="288034" cy="618364"/>
              <a:chOff x="6213475" y="1668463"/>
              <a:chExt cx="227013" cy="487362"/>
            </a:xfrm>
            <a:grpFill/>
          </p:grpSpPr>
          <p:sp>
            <p:nvSpPr>
              <p:cNvPr id="239" name="Oval 98"/>
              <p:cNvSpPr>
                <a:spLocks noChangeArrowheads="1"/>
              </p:cNvSpPr>
              <p:nvPr/>
            </p:nvSpPr>
            <p:spPr bwMode="auto">
              <a:xfrm>
                <a:off x="6291263" y="1668463"/>
                <a:ext cx="73025" cy="730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40" name="Freeform 99"/>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Tree>
    <p:extLst>
      <p:ext uri="{BB962C8B-B14F-4D97-AF65-F5344CB8AC3E}">
        <p14:creationId xmlns="" xmlns:p14="http://schemas.microsoft.com/office/powerpoint/2010/main" val="3053850799"/>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ppt_x"/>
                                          </p:val>
                                        </p:tav>
                                        <p:tav tm="100000">
                                          <p:val>
                                            <p:strVal val="#ppt_x"/>
                                          </p:val>
                                        </p:tav>
                                      </p:tavLst>
                                    </p:anim>
                                    <p:anim calcmode="lin" valueType="num">
                                      <p:cBhvr additive="base">
                                        <p:cTn id="8" dur="500" fill="hold"/>
                                        <p:tgtEl>
                                          <p:spTgt spid="10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grpId="0" nodeType="afterEffect">
                                  <p:stCondLst>
                                    <p:cond delay="0"/>
                                  </p:stCondLst>
                                  <p:childTnLst>
                                    <p:set>
                                      <p:cBhvr>
                                        <p:cTn id="11" dur="1" fill="hold">
                                          <p:stCondLst>
                                            <p:cond delay="0"/>
                                          </p:stCondLst>
                                        </p:cTn>
                                        <p:tgtEl>
                                          <p:spTgt spid="92"/>
                                        </p:tgtEl>
                                        <p:attrNameLst>
                                          <p:attrName>style.visibility</p:attrName>
                                        </p:attrNameLst>
                                      </p:cBhvr>
                                      <p:to>
                                        <p:strVal val="visible"/>
                                      </p:to>
                                    </p:set>
                                    <p:anim calcmode="lin" valueType="num">
                                      <p:cBhvr>
                                        <p:cTn id="12" dur="500" fill="hold"/>
                                        <p:tgtEl>
                                          <p:spTgt spid="92"/>
                                        </p:tgtEl>
                                        <p:attrNameLst>
                                          <p:attrName>ppt_w</p:attrName>
                                        </p:attrNameLst>
                                      </p:cBhvr>
                                      <p:tavLst>
                                        <p:tav tm="0">
                                          <p:val>
                                            <p:fltVal val="0"/>
                                          </p:val>
                                        </p:tav>
                                        <p:tav tm="100000">
                                          <p:val>
                                            <p:strVal val="#ppt_w"/>
                                          </p:val>
                                        </p:tav>
                                      </p:tavLst>
                                    </p:anim>
                                    <p:anim calcmode="lin" valueType="num">
                                      <p:cBhvr>
                                        <p:cTn id="13" dur="500" fill="hold"/>
                                        <p:tgtEl>
                                          <p:spTgt spid="92"/>
                                        </p:tgtEl>
                                        <p:attrNameLst>
                                          <p:attrName>ppt_h</p:attrName>
                                        </p:attrNameLst>
                                      </p:cBhvr>
                                      <p:tavLst>
                                        <p:tav tm="0">
                                          <p:val>
                                            <p:fltVal val="0"/>
                                          </p:val>
                                        </p:tav>
                                        <p:tav tm="100000">
                                          <p:val>
                                            <p:strVal val="#ppt_h"/>
                                          </p:val>
                                        </p:tav>
                                      </p:tavLst>
                                    </p:anim>
                                    <p:animEffect transition="in" filter="fade">
                                      <p:cBhvr>
                                        <p:cTn id="14" dur="500"/>
                                        <p:tgtEl>
                                          <p:spTgt spid="92"/>
                                        </p:tgtEl>
                                      </p:cBhvr>
                                    </p:animEffect>
                                  </p:childTnLst>
                                </p:cTn>
                              </p:par>
                              <p:par>
                                <p:cTn id="15" presetID="53" presetClass="entr" presetSubtype="0" fill="hold" grpId="0" nodeType="withEffect">
                                  <p:stCondLst>
                                    <p:cond delay="0"/>
                                  </p:stCondLst>
                                  <p:childTnLst>
                                    <p:set>
                                      <p:cBhvr>
                                        <p:cTn id="16" dur="1" fill="hold">
                                          <p:stCondLst>
                                            <p:cond delay="0"/>
                                          </p:stCondLst>
                                        </p:cTn>
                                        <p:tgtEl>
                                          <p:spTgt spid="112"/>
                                        </p:tgtEl>
                                        <p:attrNameLst>
                                          <p:attrName>style.visibility</p:attrName>
                                        </p:attrNameLst>
                                      </p:cBhvr>
                                      <p:to>
                                        <p:strVal val="visible"/>
                                      </p:to>
                                    </p:set>
                                    <p:anim calcmode="lin" valueType="num">
                                      <p:cBhvr>
                                        <p:cTn id="17" dur="500" fill="hold"/>
                                        <p:tgtEl>
                                          <p:spTgt spid="112"/>
                                        </p:tgtEl>
                                        <p:attrNameLst>
                                          <p:attrName>ppt_w</p:attrName>
                                        </p:attrNameLst>
                                      </p:cBhvr>
                                      <p:tavLst>
                                        <p:tav tm="0">
                                          <p:val>
                                            <p:fltVal val="0"/>
                                          </p:val>
                                        </p:tav>
                                        <p:tav tm="100000">
                                          <p:val>
                                            <p:strVal val="#ppt_w"/>
                                          </p:val>
                                        </p:tav>
                                      </p:tavLst>
                                    </p:anim>
                                    <p:anim calcmode="lin" valueType="num">
                                      <p:cBhvr>
                                        <p:cTn id="18" dur="500" fill="hold"/>
                                        <p:tgtEl>
                                          <p:spTgt spid="112"/>
                                        </p:tgtEl>
                                        <p:attrNameLst>
                                          <p:attrName>ppt_h</p:attrName>
                                        </p:attrNameLst>
                                      </p:cBhvr>
                                      <p:tavLst>
                                        <p:tav tm="0">
                                          <p:val>
                                            <p:fltVal val="0"/>
                                          </p:val>
                                        </p:tav>
                                        <p:tav tm="100000">
                                          <p:val>
                                            <p:strVal val="#ppt_h"/>
                                          </p:val>
                                        </p:tav>
                                      </p:tavLst>
                                    </p:anim>
                                    <p:animEffect transition="in" filter="fade">
                                      <p:cBhvr>
                                        <p:cTn id="19" dur="500"/>
                                        <p:tgtEl>
                                          <p:spTgt spid="112"/>
                                        </p:tgtEl>
                                      </p:cBhvr>
                                    </p:animEffect>
                                  </p:childTnLst>
                                </p:cTn>
                              </p:par>
                            </p:childTnLst>
                          </p:cTn>
                        </p:par>
                        <p:par>
                          <p:cTn id="20" fill="hold">
                            <p:stCondLst>
                              <p:cond delay="1000"/>
                            </p:stCondLst>
                            <p:childTnLst>
                              <p:par>
                                <p:cTn id="21" presetID="2" presetClass="entr" presetSubtype="4" accel="50000" decel="50000"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 calcmode="lin" valueType="num">
                                      <p:cBhvr additive="base">
                                        <p:cTn id="23" dur="500" fill="hold"/>
                                        <p:tgtEl>
                                          <p:spTgt spid="98"/>
                                        </p:tgtEl>
                                        <p:attrNameLst>
                                          <p:attrName>ppt_x</p:attrName>
                                        </p:attrNameLst>
                                      </p:cBhvr>
                                      <p:tavLst>
                                        <p:tav tm="0">
                                          <p:val>
                                            <p:strVal val="#ppt_x"/>
                                          </p:val>
                                        </p:tav>
                                        <p:tav tm="100000">
                                          <p:val>
                                            <p:strVal val="#ppt_x"/>
                                          </p:val>
                                        </p:tav>
                                      </p:tavLst>
                                    </p:anim>
                                    <p:anim calcmode="lin" valueType="num">
                                      <p:cBhvr additive="base">
                                        <p:cTn id="24" dur="500" fill="hold"/>
                                        <p:tgtEl>
                                          <p:spTgt spid="98"/>
                                        </p:tgtEl>
                                        <p:attrNameLst>
                                          <p:attrName>ppt_y</p:attrName>
                                        </p:attrNameLst>
                                      </p:cBhvr>
                                      <p:tavLst>
                                        <p:tav tm="0">
                                          <p:val>
                                            <p:strVal val="1+#ppt_h/2"/>
                                          </p:val>
                                        </p:tav>
                                        <p:tav tm="100000">
                                          <p:val>
                                            <p:strVal val="#ppt_y"/>
                                          </p:val>
                                        </p:tav>
                                      </p:tavLst>
                                    </p:anim>
                                  </p:childTnLst>
                                </p:cTn>
                              </p:par>
                            </p:childTnLst>
                          </p:cTn>
                        </p:par>
                        <p:par>
                          <p:cTn id="25" fill="hold">
                            <p:stCondLst>
                              <p:cond delay="1500"/>
                            </p:stCondLst>
                            <p:childTnLst>
                              <p:par>
                                <p:cTn id="26" presetID="53" presetClass="entr" presetSubtype="0" fill="hold" grpId="0" nodeType="afterEffect">
                                  <p:stCondLst>
                                    <p:cond delay="0"/>
                                  </p:stCondLst>
                                  <p:childTnLst>
                                    <p:set>
                                      <p:cBhvr>
                                        <p:cTn id="27" dur="1" fill="hold">
                                          <p:stCondLst>
                                            <p:cond delay="0"/>
                                          </p:stCondLst>
                                        </p:cTn>
                                        <p:tgtEl>
                                          <p:spTgt spid="96"/>
                                        </p:tgtEl>
                                        <p:attrNameLst>
                                          <p:attrName>style.visibility</p:attrName>
                                        </p:attrNameLst>
                                      </p:cBhvr>
                                      <p:to>
                                        <p:strVal val="visible"/>
                                      </p:to>
                                    </p:set>
                                    <p:anim calcmode="lin" valueType="num">
                                      <p:cBhvr>
                                        <p:cTn id="28" dur="500" fill="hold"/>
                                        <p:tgtEl>
                                          <p:spTgt spid="96"/>
                                        </p:tgtEl>
                                        <p:attrNameLst>
                                          <p:attrName>ppt_w</p:attrName>
                                        </p:attrNameLst>
                                      </p:cBhvr>
                                      <p:tavLst>
                                        <p:tav tm="0">
                                          <p:val>
                                            <p:fltVal val="0"/>
                                          </p:val>
                                        </p:tav>
                                        <p:tav tm="100000">
                                          <p:val>
                                            <p:strVal val="#ppt_w"/>
                                          </p:val>
                                        </p:tav>
                                      </p:tavLst>
                                    </p:anim>
                                    <p:anim calcmode="lin" valueType="num">
                                      <p:cBhvr>
                                        <p:cTn id="29" dur="500" fill="hold"/>
                                        <p:tgtEl>
                                          <p:spTgt spid="96"/>
                                        </p:tgtEl>
                                        <p:attrNameLst>
                                          <p:attrName>ppt_h</p:attrName>
                                        </p:attrNameLst>
                                      </p:cBhvr>
                                      <p:tavLst>
                                        <p:tav tm="0">
                                          <p:val>
                                            <p:fltVal val="0"/>
                                          </p:val>
                                        </p:tav>
                                        <p:tav tm="100000">
                                          <p:val>
                                            <p:strVal val="#ppt_h"/>
                                          </p:val>
                                        </p:tav>
                                      </p:tavLst>
                                    </p:anim>
                                    <p:animEffect transition="in" filter="fade">
                                      <p:cBhvr>
                                        <p:cTn id="30" dur="500"/>
                                        <p:tgtEl>
                                          <p:spTgt spid="96"/>
                                        </p:tgtEl>
                                      </p:cBhvr>
                                    </p:animEffect>
                                  </p:childTnLst>
                                </p:cTn>
                              </p:par>
                              <p:par>
                                <p:cTn id="31" presetID="53" presetClass="entr" presetSubtype="0" fill="hold" grpId="0" nodeType="withEffect">
                                  <p:stCondLst>
                                    <p:cond delay="0"/>
                                  </p:stCondLst>
                                  <p:childTnLst>
                                    <p:set>
                                      <p:cBhvr>
                                        <p:cTn id="32" dur="1" fill="hold">
                                          <p:stCondLst>
                                            <p:cond delay="0"/>
                                          </p:stCondLst>
                                        </p:cTn>
                                        <p:tgtEl>
                                          <p:spTgt spid="113"/>
                                        </p:tgtEl>
                                        <p:attrNameLst>
                                          <p:attrName>style.visibility</p:attrName>
                                        </p:attrNameLst>
                                      </p:cBhvr>
                                      <p:to>
                                        <p:strVal val="visible"/>
                                      </p:to>
                                    </p:set>
                                    <p:anim calcmode="lin" valueType="num">
                                      <p:cBhvr>
                                        <p:cTn id="33" dur="500" fill="hold"/>
                                        <p:tgtEl>
                                          <p:spTgt spid="113"/>
                                        </p:tgtEl>
                                        <p:attrNameLst>
                                          <p:attrName>ppt_w</p:attrName>
                                        </p:attrNameLst>
                                      </p:cBhvr>
                                      <p:tavLst>
                                        <p:tav tm="0">
                                          <p:val>
                                            <p:fltVal val="0"/>
                                          </p:val>
                                        </p:tav>
                                        <p:tav tm="100000">
                                          <p:val>
                                            <p:strVal val="#ppt_w"/>
                                          </p:val>
                                        </p:tav>
                                      </p:tavLst>
                                    </p:anim>
                                    <p:anim calcmode="lin" valueType="num">
                                      <p:cBhvr>
                                        <p:cTn id="34" dur="500" fill="hold"/>
                                        <p:tgtEl>
                                          <p:spTgt spid="113"/>
                                        </p:tgtEl>
                                        <p:attrNameLst>
                                          <p:attrName>ppt_h</p:attrName>
                                        </p:attrNameLst>
                                      </p:cBhvr>
                                      <p:tavLst>
                                        <p:tav tm="0">
                                          <p:val>
                                            <p:fltVal val="0"/>
                                          </p:val>
                                        </p:tav>
                                        <p:tav tm="100000">
                                          <p:val>
                                            <p:strVal val="#ppt_h"/>
                                          </p:val>
                                        </p:tav>
                                      </p:tavLst>
                                    </p:anim>
                                    <p:animEffect transition="in" filter="fade">
                                      <p:cBhvr>
                                        <p:cTn id="35" dur="500"/>
                                        <p:tgtEl>
                                          <p:spTgt spid="113"/>
                                        </p:tgtEl>
                                      </p:cBhvr>
                                    </p:animEffect>
                                  </p:childTnLst>
                                </p:cTn>
                              </p:par>
                            </p:childTnLst>
                          </p:cTn>
                        </p:par>
                        <p:par>
                          <p:cTn id="36" fill="hold">
                            <p:stCondLst>
                              <p:cond delay="2000"/>
                            </p:stCondLst>
                            <p:childTnLst>
                              <p:par>
                                <p:cTn id="37" presetID="18" presetClass="entr" presetSubtype="3" fill="hold" nodeType="afterEffect">
                                  <p:stCondLst>
                                    <p:cond delay="0"/>
                                  </p:stCondLst>
                                  <p:childTnLst>
                                    <p:set>
                                      <p:cBhvr>
                                        <p:cTn id="38" dur="1" fill="hold">
                                          <p:stCondLst>
                                            <p:cond delay="0"/>
                                          </p:stCondLst>
                                        </p:cTn>
                                        <p:tgtEl>
                                          <p:spTgt spid="116"/>
                                        </p:tgtEl>
                                        <p:attrNameLst>
                                          <p:attrName>style.visibility</p:attrName>
                                        </p:attrNameLst>
                                      </p:cBhvr>
                                      <p:to>
                                        <p:strVal val="visible"/>
                                      </p:to>
                                    </p:set>
                                    <p:animEffect transition="in" filter="strips(upRight)">
                                      <p:cBhvr>
                                        <p:cTn id="39" dur="500"/>
                                        <p:tgtEl>
                                          <p:spTgt spid="116"/>
                                        </p:tgtEl>
                                      </p:cBhvr>
                                    </p:animEffect>
                                  </p:childTnLst>
                                </p:cTn>
                              </p:par>
                            </p:childTnLst>
                          </p:cTn>
                        </p:par>
                        <p:par>
                          <p:cTn id="40" fill="hold">
                            <p:stCondLst>
                              <p:cond delay="2500"/>
                            </p:stCondLst>
                            <p:childTnLst>
                              <p:par>
                                <p:cTn id="41" presetID="2" presetClass="entr" presetSubtype="4" accel="50000" decel="50000" fill="hold" nodeType="afterEffect">
                                  <p:stCondLst>
                                    <p:cond delay="0"/>
                                  </p:stCondLst>
                                  <p:childTnLst>
                                    <p:set>
                                      <p:cBhvr>
                                        <p:cTn id="42" dur="1" fill="hold">
                                          <p:stCondLst>
                                            <p:cond delay="0"/>
                                          </p:stCondLst>
                                        </p:cTn>
                                        <p:tgtEl>
                                          <p:spTgt spid="106"/>
                                        </p:tgtEl>
                                        <p:attrNameLst>
                                          <p:attrName>style.visibility</p:attrName>
                                        </p:attrNameLst>
                                      </p:cBhvr>
                                      <p:to>
                                        <p:strVal val="visible"/>
                                      </p:to>
                                    </p:set>
                                    <p:anim calcmode="lin" valueType="num">
                                      <p:cBhvr additive="base">
                                        <p:cTn id="43" dur="500" fill="hold"/>
                                        <p:tgtEl>
                                          <p:spTgt spid="106"/>
                                        </p:tgtEl>
                                        <p:attrNameLst>
                                          <p:attrName>ppt_x</p:attrName>
                                        </p:attrNameLst>
                                      </p:cBhvr>
                                      <p:tavLst>
                                        <p:tav tm="0">
                                          <p:val>
                                            <p:strVal val="#ppt_x"/>
                                          </p:val>
                                        </p:tav>
                                        <p:tav tm="100000">
                                          <p:val>
                                            <p:strVal val="#ppt_x"/>
                                          </p:val>
                                        </p:tav>
                                      </p:tavLst>
                                    </p:anim>
                                    <p:anim calcmode="lin" valueType="num">
                                      <p:cBhvr additive="base">
                                        <p:cTn id="44" dur="500" fill="hold"/>
                                        <p:tgtEl>
                                          <p:spTgt spid="106"/>
                                        </p:tgtEl>
                                        <p:attrNameLst>
                                          <p:attrName>ppt_y</p:attrName>
                                        </p:attrNameLst>
                                      </p:cBhvr>
                                      <p:tavLst>
                                        <p:tav tm="0">
                                          <p:val>
                                            <p:strVal val="1+#ppt_h/2"/>
                                          </p:val>
                                        </p:tav>
                                        <p:tav tm="100000">
                                          <p:val>
                                            <p:strVal val="#ppt_y"/>
                                          </p:val>
                                        </p:tav>
                                      </p:tavLst>
                                    </p:anim>
                                  </p:childTnLst>
                                </p:cTn>
                              </p:par>
                            </p:childTnLst>
                          </p:cTn>
                        </p:par>
                        <p:par>
                          <p:cTn id="45" fill="hold">
                            <p:stCondLst>
                              <p:cond delay="3000"/>
                            </p:stCondLst>
                            <p:childTnLst>
                              <p:par>
                                <p:cTn id="46" presetID="53" presetClass="entr" presetSubtype="0" fill="hold" grpId="0" nodeType="afterEffect">
                                  <p:stCondLst>
                                    <p:cond delay="0"/>
                                  </p:stCondLst>
                                  <p:childTnLst>
                                    <p:set>
                                      <p:cBhvr>
                                        <p:cTn id="47" dur="1" fill="hold">
                                          <p:stCondLst>
                                            <p:cond delay="0"/>
                                          </p:stCondLst>
                                        </p:cTn>
                                        <p:tgtEl>
                                          <p:spTgt spid="97"/>
                                        </p:tgtEl>
                                        <p:attrNameLst>
                                          <p:attrName>style.visibility</p:attrName>
                                        </p:attrNameLst>
                                      </p:cBhvr>
                                      <p:to>
                                        <p:strVal val="visible"/>
                                      </p:to>
                                    </p:set>
                                    <p:anim calcmode="lin" valueType="num">
                                      <p:cBhvr>
                                        <p:cTn id="48" dur="500" fill="hold"/>
                                        <p:tgtEl>
                                          <p:spTgt spid="97"/>
                                        </p:tgtEl>
                                        <p:attrNameLst>
                                          <p:attrName>ppt_w</p:attrName>
                                        </p:attrNameLst>
                                      </p:cBhvr>
                                      <p:tavLst>
                                        <p:tav tm="0">
                                          <p:val>
                                            <p:fltVal val="0"/>
                                          </p:val>
                                        </p:tav>
                                        <p:tav tm="100000">
                                          <p:val>
                                            <p:strVal val="#ppt_w"/>
                                          </p:val>
                                        </p:tav>
                                      </p:tavLst>
                                    </p:anim>
                                    <p:anim calcmode="lin" valueType="num">
                                      <p:cBhvr>
                                        <p:cTn id="49" dur="500" fill="hold"/>
                                        <p:tgtEl>
                                          <p:spTgt spid="97"/>
                                        </p:tgtEl>
                                        <p:attrNameLst>
                                          <p:attrName>ppt_h</p:attrName>
                                        </p:attrNameLst>
                                      </p:cBhvr>
                                      <p:tavLst>
                                        <p:tav tm="0">
                                          <p:val>
                                            <p:fltVal val="0"/>
                                          </p:val>
                                        </p:tav>
                                        <p:tav tm="100000">
                                          <p:val>
                                            <p:strVal val="#ppt_h"/>
                                          </p:val>
                                        </p:tav>
                                      </p:tavLst>
                                    </p:anim>
                                    <p:animEffect transition="in" filter="fade">
                                      <p:cBhvr>
                                        <p:cTn id="50" dur="500"/>
                                        <p:tgtEl>
                                          <p:spTgt spid="97"/>
                                        </p:tgtEl>
                                      </p:cBhvr>
                                    </p:animEffect>
                                  </p:childTnLst>
                                </p:cTn>
                              </p:par>
                              <p:par>
                                <p:cTn id="51" presetID="53" presetClass="entr" presetSubtype="0" fill="hold" grpId="0" nodeType="withEffect">
                                  <p:stCondLst>
                                    <p:cond delay="0"/>
                                  </p:stCondLst>
                                  <p:childTnLst>
                                    <p:set>
                                      <p:cBhvr>
                                        <p:cTn id="52" dur="1" fill="hold">
                                          <p:stCondLst>
                                            <p:cond delay="0"/>
                                          </p:stCondLst>
                                        </p:cTn>
                                        <p:tgtEl>
                                          <p:spTgt spid="114"/>
                                        </p:tgtEl>
                                        <p:attrNameLst>
                                          <p:attrName>style.visibility</p:attrName>
                                        </p:attrNameLst>
                                      </p:cBhvr>
                                      <p:to>
                                        <p:strVal val="visible"/>
                                      </p:to>
                                    </p:set>
                                    <p:anim calcmode="lin" valueType="num">
                                      <p:cBhvr>
                                        <p:cTn id="53" dur="500" fill="hold"/>
                                        <p:tgtEl>
                                          <p:spTgt spid="114"/>
                                        </p:tgtEl>
                                        <p:attrNameLst>
                                          <p:attrName>ppt_w</p:attrName>
                                        </p:attrNameLst>
                                      </p:cBhvr>
                                      <p:tavLst>
                                        <p:tav tm="0">
                                          <p:val>
                                            <p:fltVal val="0"/>
                                          </p:val>
                                        </p:tav>
                                        <p:tav tm="100000">
                                          <p:val>
                                            <p:strVal val="#ppt_w"/>
                                          </p:val>
                                        </p:tav>
                                      </p:tavLst>
                                    </p:anim>
                                    <p:anim calcmode="lin" valueType="num">
                                      <p:cBhvr>
                                        <p:cTn id="54" dur="500" fill="hold"/>
                                        <p:tgtEl>
                                          <p:spTgt spid="114"/>
                                        </p:tgtEl>
                                        <p:attrNameLst>
                                          <p:attrName>ppt_h</p:attrName>
                                        </p:attrNameLst>
                                      </p:cBhvr>
                                      <p:tavLst>
                                        <p:tav tm="0">
                                          <p:val>
                                            <p:fltVal val="0"/>
                                          </p:val>
                                        </p:tav>
                                        <p:tav tm="100000">
                                          <p:val>
                                            <p:strVal val="#ppt_h"/>
                                          </p:val>
                                        </p:tav>
                                      </p:tavLst>
                                    </p:anim>
                                    <p:animEffect transition="in" filter="fade">
                                      <p:cBhvr>
                                        <p:cTn id="55" dur="500"/>
                                        <p:tgtEl>
                                          <p:spTgt spid="114"/>
                                        </p:tgtEl>
                                      </p:cBhvr>
                                    </p:animEffect>
                                  </p:childTnLst>
                                </p:cTn>
                              </p:par>
                            </p:childTnLst>
                          </p:cTn>
                        </p:par>
                        <p:par>
                          <p:cTn id="56" fill="hold">
                            <p:stCondLst>
                              <p:cond delay="3500"/>
                            </p:stCondLst>
                            <p:childTnLst>
                              <p:par>
                                <p:cTn id="57" presetID="18" presetClass="entr" presetSubtype="6" fill="hold" nodeType="afterEffect">
                                  <p:stCondLst>
                                    <p:cond delay="0"/>
                                  </p:stCondLst>
                                  <p:childTnLst>
                                    <p:set>
                                      <p:cBhvr>
                                        <p:cTn id="58" dur="1" fill="hold">
                                          <p:stCondLst>
                                            <p:cond delay="0"/>
                                          </p:stCondLst>
                                        </p:cTn>
                                        <p:tgtEl>
                                          <p:spTgt spid="118"/>
                                        </p:tgtEl>
                                        <p:attrNameLst>
                                          <p:attrName>style.visibility</p:attrName>
                                        </p:attrNameLst>
                                      </p:cBhvr>
                                      <p:to>
                                        <p:strVal val="visible"/>
                                      </p:to>
                                    </p:set>
                                    <p:animEffect transition="in" filter="strips(downRight)">
                                      <p:cBhvr>
                                        <p:cTn id="59" dur="500"/>
                                        <p:tgtEl>
                                          <p:spTgt spid="118"/>
                                        </p:tgtEl>
                                      </p:cBhvr>
                                    </p:animEffect>
                                  </p:childTnLst>
                                </p:cTn>
                              </p:par>
                            </p:childTnLst>
                          </p:cTn>
                        </p:par>
                        <p:par>
                          <p:cTn id="60" fill="hold">
                            <p:stCondLst>
                              <p:cond delay="4000"/>
                            </p:stCondLst>
                            <p:childTnLst>
                              <p:par>
                                <p:cTn id="61" presetID="2" presetClass="entr" presetSubtype="4" accel="50000" decel="50000" fill="hold" nodeType="afterEffect">
                                  <p:stCondLst>
                                    <p:cond delay="0"/>
                                  </p:stCondLst>
                                  <p:childTnLst>
                                    <p:set>
                                      <p:cBhvr>
                                        <p:cTn id="62" dur="1" fill="hold">
                                          <p:stCondLst>
                                            <p:cond delay="0"/>
                                          </p:stCondLst>
                                        </p:cTn>
                                        <p:tgtEl>
                                          <p:spTgt spid="109"/>
                                        </p:tgtEl>
                                        <p:attrNameLst>
                                          <p:attrName>style.visibility</p:attrName>
                                        </p:attrNameLst>
                                      </p:cBhvr>
                                      <p:to>
                                        <p:strVal val="visible"/>
                                      </p:to>
                                    </p:set>
                                    <p:anim calcmode="lin" valueType="num">
                                      <p:cBhvr additive="base">
                                        <p:cTn id="63" dur="500" fill="hold"/>
                                        <p:tgtEl>
                                          <p:spTgt spid="109"/>
                                        </p:tgtEl>
                                        <p:attrNameLst>
                                          <p:attrName>ppt_x</p:attrName>
                                        </p:attrNameLst>
                                      </p:cBhvr>
                                      <p:tavLst>
                                        <p:tav tm="0">
                                          <p:val>
                                            <p:strVal val="#ppt_x"/>
                                          </p:val>
                                        </p:tav>
                                        <p:tav tm="100000">
                                          <p:val>
                                            <p:strVal val="#ppt_x"/>
                                          </p:val>
                                        </p:tav>
                                      </p:tavLst>
                                    </p:anim>
                                    <p:anim calcmode="lin" valueType="num">
                                      <p:cBhvr additive="base">
                                        <p:cTn id="64" dur="500" fill="hold"/>
                                        <p:tgtEl>
                                          <p:spTgt spid="109"/>
                                        </p:tgtEl>
                                        <p:attrNameLst>
                                          <p:attrName>ppt_y</p:attrName>
                                        </p:attrNameLst>
                                      </p:cBhvr>
                                      <p:tavLst>
                                        <p:tav tm="0">
                                          <p:val>
                                            <p:strVal val="1+#ppt_h/2"/>
                                          </p:val>
                                        </p:tav>
                                        <p:tav tm="100000">
                                          <p:val>
                                            <p:strVal val="#ppt_y"/>
                                          </p:val>
                                        </p:tav>
                                      </p:tavLst>
                                    </p:anim>
                                  </p:childTnLst>
                                </p:cTn>
                              </p:par>
                            </p:childTnLst>
                          </p:cTn>
                        </p:par>
                        <p:par>
                          <p:cTn id="65" fill="hold">
                            <p:stCondLst>
                              <p:cond delay="4500"/>
                            </p:stCondLst>
                            <p:childTnLst>
                              <p:par>
                                <p:cTn id="66" presetID="53" presetClass="entr" presetSubtype="0" fill="hold" grpId="0" nodeType="afterEffect">
                                  <p:stCondLst>
                                    <p:cond delay="0"/>
                                  </p:stCondLst>
                                  <p:childTnLst>
                                    <p:set>
                                      <p:cBhvr>
                                        <p:cTn id="67" dur="1" fill="hold">
                                          <p:stCondLst>
                                            <p:cond delay="0"/>
                                          </p:stCondLst>
                                        </p:cTn>
                                        <p:tgtEl>
                                          <p:spTgt spid="93"/>
                                        </p:tgtEl>
                                        <p:attrNameLst>
                                          <p:attrName>style.visibility</p:attrName>
                                        </p:attrNameLst>
                                      </p:cBhvr>
                                      <p:to>
                                        <p:strVal val="visible"/>
                                      </p:to>
                                    </p:set>
                                    <p:anim calcmode="lin" valueType="num">
                                      <p:cBhvr>
                                        <p:cTn id="68" dur="500" fill="hold"/>
                                        <p:tgtEl>
                                          <p:spTgt spid="93"/>
                                        </p:tgtEl>
                                        <p:attrNameLst>
                                          <p:attrName>ppt_w</p:attrName>
                                        </p:attrNameLst>
                                      </p:cBhvr>
                                      <p:tavLst>
                                        <p:tav tm="0">
                                          <p:val>
                                            <p:fltVal val="0"/>
                                          </p:val>
                                        </p:tav>
                                        <p:tav tm="100000">
                                          <p:val>
                                            <p:strVal val="#ppt_w"/>
                                          </p:val>
                                        </p:tav>
                                      </p:tavLst>
                                    </p:anim>
                                    <p:anim calcmode="lin" valueType="num">
                                      <p:cBhvr>
                                        <p:cTn id="69" dur="500" fill="hold"/>
                                        <p:tgtEl>
                                          <p:spTgt spid="93"/>
                                        </p:tgtEl>
                                        <p:attrNameLst>
                                          <p:attrName>ppt_h</p:attrName>
                                        </p:attrNameLst>
                                      </p:cBhvr>
                                      <p:tavLst>
                                        <p:tav tm="0">
                                          <p:val>
                                            <p:fltVal val="0"/>
                                          </p:val>
                                        </p:tav>
                                        <p:tav tm="100000">
                                          <p:val>
                                            <p:strVal val="#ppt_h"/>
                                          </p:val>
                                        </p:tav>
                                      </p:tavLst>
                                    </p:anim>
                                    <p:animEffect transition="in" filter="fade">
                                      <p:cBhvr>
                                        <p:cTn id="70" dur="500"/>
                                        <p:tgtEl>
                                          <p:spTgt spid="93"/>
                                        </p:tgtEl>
                                      </p:cBhvr>
                                    </p:animEffect>
                                  </p:childTnLst>
                                </p:cTn>
                              </p:par>
                              <p:par>
                                <p:cTn id="71" presetID="53" presetClass="entr" presetSubtype="0" fill="hold" grpId="0" nodeType="withEffect">
                                  <p:stCondLst>
                                    <p:cond delay="0"/>
                                  </p:stCondLst>
                                  <p:childTnLst>
                                    <p:set>
                                      <p:cBhvr>
                                        <p:cTn id="72" dur="1" fill="hold">
                                          <p:stCondLst>
                                            <p:cond delay="0"/>
                                          </p:stCondLst>
                                        </p:cTn>
                                        <p:tgtEl>
                                          <p:spTgt spid="115"/>
                                        </p:tgtEl>
                                        <p:attrNameLst>
                                          <p:attrName>style.visibility</p:attrName>
                                        </p:attrNameLst>
                                      </p:cBhvr>
                                      <p:to>
                                        <p:strVal val="visible"/>
                                      </p:to>
                                    </p:set>
                                    <p:anim calcmode="lin" valueType="num">
                                      <p:cBhvr>
                                        <p:cTn id="73" dur="500" fill="hold"/>
                                        <p:tgtEl>
                                          <p:spTgt spid="115"/>
                                        </p:tgtEl>
                                        <p:attrNameLst>
                                          <p:attrName>ppt_w</p:attrName>
                                        </p:attrNameLst>
                                      </p:cBhvr>
                                      <p:tavLst>
                                        <p:tav tm="0">
                                          <p:val>
                                            <p:fltVal val="0"/>
                                          </p:val>
                                        </p:tav>
                                        <p:tav tm="100000">
                                          <p:val>
                                            <p:strVal val="#ppt_w"/>
                                          </p:val>
                                        </p:tav>
                                      </p:tavLst>
                                    </p:anim>
                                    <p:anim calcmode="lin" valueType="num">
                                      <p:cBhvr>
                                        <p:cTn id="74" dur="500" fill="hold"/>
                                        <p:tgtEl>
                                          <p:spTgt spid="115"/>
                                        </p:tgtEl>
                                        <p:attrNameLst>
                                          <p:attrName>ppt_h</p:attrName>
                                        </p:attrNameLst>
                                      </p:cBhvr>
                                      <p:tavLst>
                                        <p:tav tm="0">
                                          <p:val>
                                            <p:fltVal val="0"/>
                                          </p:val>
                                        </p:tav>
                                        <p:tav tm="100000">
                                          <p:val>
                                            <p:strVal val="#ppt_h"/>
                                          </p:val>
                                        </p:tav>
                                      </p:tavLst>
                                    </p:anim>
                                    <p:animEffect transition="in" filter="fade">
                                      <p:cBhvr>
                                        <p:cTn id="75" dur="500"/>
                                        <p:tgtEl>
                                          <p:spTgt spid="115"/>
                                        </p:tgtEl>
                                      </p:cBhvr>
                                    </p:animEffect>
                                  </p:childTnLst>
                                </p:cTn>
                              </p:par>
                            </p:childTnLst>
                          </p:cTn>
                        </p:par>
                        <p:par>
                          <p:cTn id="76" fill="hold">
                            <p:stCondLst>
                              <p:cond delay="5000"/>
                            </p:stCondLst>
                            <p:childTnLst>
                              <p:par>
                                <p:cTn id="77" presetID="18" presetClass="entr" presetSubtype="3" fill="hold" nodeType="afterEffect">
                                  <p:stCondLst>
                                    <p:cond delay="0"/>
                                  </p:stCondLst>
                                  <p:childTnLst>
                                    <p:set>
                                      <p:cBhvr>
                                        <p:cTn id="78" dur="1" fill="hold">
                                          <p:stCondLst>
                                            <p:cond delay="0"/>
                                          </p:stCondLst>
                                        </p:cTn>
                                        <p:tgtEl>
                                          <p:spTgt spid="117"/>
                                        </p:tgtEl>
                                        <p:attrNameLst>
                                          <p:attrName>style.visibility</p:attrName>
                                        </p:attrNameLst>
                                      </p:cBhvr>
                                      <p:to>
                                        <p:strVal val="visible"/>
                                      </p:to>
                                    </p:set>
                                    <p:animEffect transition="in" filter="strips(upRight)">
                                      <p:cBhvr>
                                        <p:cTn id="79" dur="500"/>
                                        <p:tgtEl>
                                          <p:spTgt spid="117"/>
                                        </p:tgtEl>
                                      </p:cBhvr>
                                    </p:animEffect>
                                  </p:childTnLst>
                                </p:cTn>
                              </p:par>
                            </p:childTnLst>
                          </p:cTn>
                        </p:par>
                        <p:par>
                          <p:cTn id="80" fill="hold">
                            <p:stCondLst>
                              <p:cond delay="5500"/>
                            </p:stCondLst>
                            <p:childTnLst>
                              <p:par>
                                <p:cTn id="81" presetID="2" presetClass="entr" presetSubtype="4" accel="50000" decel="50000" fill="hold" nodeType="afterEffect">
                                  <p:stCondLst>
                                    <p:cond delay="0"/>
                                  </p:stCondLst>
                                  <p:childTnLst>
                                    <p:set>
                                      <p:cBhvr>
                                        <p:cTn id="82" dur="1" fill="hold">
                                          <p:stCondLst>
                                            <p:cond delay="0"/>
                                          </p:stCondLst>
                                        </p:cTn>
                                        <p:tgtEl>
                                          <p:spTgt spid="213"/>
                                        </p:tgtEl>
                                        <p:attrNameLst>
                                          <p:attrName>style.visibility</p:attrName>
                                        </p:attrNameLst>
                                      </p:cBhvr>
                                      <p:to>
                                        <p:strVal val="visible"/>
                                      </p:to>
                                    </p:set>
                                    <p:anim calcmode="lin" valueType="num">
                                      <p:cBhvr additive="base">
                                        <p:cTn id="83" dur="500" fill="hold"/>
                                        <p:tgtEl>
                                          <p:spTgt spid="213"/>
                                        </p:tgtEl>
                                        <p:attrNameLst>
                                          <p:attrName>ppt_x</p:attrName>
                                        </p:attrNameLst>
                                      </p:cBhvr>
                                      <p:tavLst>
                                        <p:tav tm="0">
                                          <p:val>
                                            <p:strVal val="#ppt_x"/>
                                          </p:val>
                                        </p:tav>
                                        <p:tav tm="100000">
                                          <p:val>
                                            <p:strVal val="#ppt_x"/>
                                          </p:val>
                                        </p:tav>
                                      </p:tavLst>
                                    </p:anim>
                                    <p:anim calcmode="lin" valueType="num">
                                      <p:cBhvr additive="base">
                                        <p:cTn id="84" dur="500" fill="hold"/>
                                        <p:tgtEl>
                                          <p:spTgt spid="213"/>
                                        </p:tgtEl>
                                        <p:attrNameLst>
                                          <p:attrName>ppt_y</p:attrName>
                                        </p:attrNameLst>
                                      </p:cBhvr>
                                      <p:tavLst>
                                        <p:tav tm="0">
                                          <p:val>
                                            <p:strVal val="1+#ppt_h/2"/>
                                          </p:val>
                                        </p:tav>
                                        <p:tav tm="100000">
                                          <p:val>
                                            <p:strVal val="#ppt_y"/>
                                          </p:val>
                                        </p:tav>
                                      </p:tavLst>
                                    </p:anim>
                                  </p:childTnLst>
                                </p:cTn>
                              </p:par>
                            </p:childTnLst>
                          </p:cTn>
                        </p:par>
                        <p:par>
                          <p:cTn id="85" fill="hold">
                            <p:stCondLst>
                              <p:cond delay="6000"/>
                            </p:stCondLst>
                            <p:childTnLst>
                              <p:par>
                                <p:cTn id="86" presetID="53" presetClass="entr" presetSubtype="0" fill="hold" grpId="0" nodeType="afterEffect">
                                  <p:stCondLst>
                                    <p:cond delay="0"/>
                                  </p:stCondLst>
                                  <p:childTnLst>
                                    <p:set>
                                      <p:cBhvr>
                                        <p:cTn id="87" dur="1" fill="hold">
                                          <p:stCondLst>
                                            <p:cond delay="0"/>
                                          </p:stCondLst>
                                        </p:cTn>
                                        <p:tgtEl>
                                          <p:spTgt spid="216"/>
                                        </p:tgtEl>
                                        <p:attrNameLst>
                                          <p:attrName>style.visibility</p:attrName>
                                        </p:attrNameLst>
                                      </p:cBhvr>
                                      <p:to>
                                        <p:strVal val="visible"/>
                                      </p:to>
                                    </p:set>
                                    <p:anim calcmode="lin" valueType="num">
                                      <p:cBhvr>
                                        <p:cTn id="88" dur="500" fill="hold"/>
                                        <p:tgtEl>
                                          <p:spTgt spid="216"/>
                                        </p:tgtEl>
                                        <p:attrNameLst>
                                          <p:attrName>ppt_w</p:attrName>
                                        </p:attrNameLst>
                                      </p:cBhvr>
                                      <p:tavLst>
                                        <p:tav tm="0">
                                          <p:val>
                                            <p:fltVal val="0"/>
                                          </p:val>
                                        </p:tav>
                                        <p:tav tm="100000">
                                          <p:val>
                                            <p:strVal val="#ppt_w"/>
                                          </p:val>
                                        </p:tav>
                                      </p:tavLst>
                                    </p:anim>
                                    <p:anim calcmode="lin" valueType="num">
                                      <p:cBhvr>
                                        <p:cTn id="89" dur="500" fill="hold"/>
                                        <p:tgtEl>
                                          <p:spTgt spid="216"/>
                                        </p:tgtEl>
                                        <p:attrNameLst>
                                          <p:attrName>ppt_h</p:attrName>
                                        </p:attrNameLst>
                                      </p:cBhvr>
                                      <p:tavLst>
                                        <p:tav tm="0">
                                          <p:val>
                                            <p:fltVal val="0"/>
                                          </p:val>
                                        </p:tav>
                                        <p:tav tm="100000">
                                          <p:val>
                                            <p:strVal val="#ppt_h"/>
                                          </p:val>
                                        </p:tav>
                                      </p:tavLst>
                                    </p:anim>
                                    <p:animEffect transition="in" filter="fade">
                                      <p:cBhvr>
                                        <p:cTn id="90" dur="500"/>
                                        <p:tgtEl>
                                          <p:spTgt spid="216"/>
                                        </p:tgtEl>
                                      </p:cBhvr>
                                    </p:animEffect>
                                  </p:childTnLst>
                                </p:cTn>
                              </p:par>
                              <p:par>
                                <p:cTn id="91" presetID="53" presetClass="entr" presetSubtype="0" fill="hold" grpId="0" nodeType="withEffect">
                                  <p:stCondLst>
                                    <p:cond delay="0"/>
                                  </p:stCondLst>
                                  <p:childTnLst>
                                    <p:set>
                                      <p:cBhvr>
                                        <p:cTn id="92" dur="1" fill="hold">
                                          <p:stCondLst>
                                            <p:cond delay="0"/>
                                          </p:stCondLst>
                                        </p:cTn>
                                        <p:tgtEl>
                                          <p:spTgt spid="217"/>
                                        </p:tgtEl>
                                        <p:attrNameLst>
                                          <p:attrName>style.visibility</p:attrName>
                                        </p:attrNameLst>
                                      </p:cBhvr>
                                      <p:to>
                                        <p:strVal val="visible"/>
                                      </p:to>
                                    </p:set>
                                    <p:anim calcmode="lin" valueType="num">
                                      <p:cBhvr>
                                        <p:cTn id="93" dur="500" fill="hold"/>
                                        <p:tgtEl>
                                          <p:spTgt spid="217"/>
                                        </p:tgtEl>
                                        <p:attrNameLst>
                                          <p:attrName>ppt_w</p:attrName>
                                        </p:attrNameLst>
                                      </p:cBhvr>
                                      <p:tavLst>
                                        <p:tav tm="0">
                                          <p:val>
                                            <p:fltVal val="0"/>
                                          </p:val>
                                        </p:tav>
                                        <p:tav tm="100000">
                                          <p:val>
                                            <p:strVal val="#ppt_w"/>
                                          </p:val>
                                        </p:tav>
                                      </p:tavLst>
                                    </p:anim>
                                    <p:anim calcmode="lin" valueType="num">
                                      <p:cBhvr>
                                        <p:cTn id="94" dur="500" fill="hold"/>
                                        <p:tgtEl>
                                          <p:spTgt spid="217"/>
                                        </p:tgtEl>
                                        <p:attrNameLst>
                                          <p:attrName>ppt_h</p:attrName>
                                        </p:attrNameLst>
                                      </p:cBhvr>
                                      <p:tavLst>
                                        <p:tav tm="0">
                                          <p:val>
                                            <p:fltVal val="0"/>
                                          </p:val>
                                        </p:tav>
                                        <p:tav tm="100000">
                                          <p:val>
                                            <p:strVal val="#ppt_h"/>
                                          </p:val>
                                        </p:tav>
                                      </p:tavLst>
                                    </p:anim>
                                    <p:animEffect transition="in" filter="fade">
                                      <p:cBhvr>
                                        <p:cTn id="95" dur="500"/>
                                        <p:tgtEl>
                                          <p:spTgt spid="217"/>
                                        </p:tgtEl>
                                      </p:cBhvr>
                                    </p:animEffect>
                                  </p:childTnLst>
                                </p:cTn>
                              </p:par>
                            </p:childTnLst>
                          </p:cTn>
                        </p:par>
                        <p:par>
                          <p:cTn id="96" fill="hold">
                            <p:stCondLst>
                              <p:cond delay="6500"/>
                            </p:stCondLst>
                            <p:childTnLst>
                              <p:par>
                                <p:cTn id="97" presetID="18" presetClass="entr" presetSubtype="6" fill="hold" nodeType="afterEffect">
                                  <p:stCondLst>
                                    <p:cond delay="0"/>
                                  </p:stCondLst>
                                  <p:childTnLst>
                                    <p:set>
                                      <p:cBhvr>
                                        <p:cTn id="98" dur="1" fill="hold">
                                          <p:stCondLst>
                                            <p:cond delay="0"/>
                                          </p:stCondLst>
                                        </p:cTn>
                                        <p:tgtEl>
                                          <p:spTgt spid="218"/>
                                        </p:tgtEl>
                                        <p:attrNameLst>
                                          <p:attrName>style.visibility</p:attrName>
                                        </p:attrNameLst>
                                      </p:cBhvr>
                                      <p:to>
                                        <p:strVal val="visible"/>
                                      </p:to>
                                    </p:set>
                                    <p:animEffect transition="in" filter="strips(downRight)">
                                      <p:cBhvr>
                                        <p:cTn id="99" dur="500"/>
                                        <p:tgtEl>
                                          <p:spTgt spid="218"/>
                                        </p:tgtEl>
                                      </p:cBhvr>
                                    </p:animEffect>
                                  </p:childTnLst>
                                </p:cTn>
                              </p:par>
                            </p:childTnLst>
                          </p:cTn>
                        </p:par>
                        <p:par>
                          <p:cTn id="100" fill="hold">
                            <p:stCondLst>
                              <p:cond delay="7000"/>
                            </p:stCondLst>
                            <p:childTnLst>
                              <p:par>
                                <p:cTn id="101" presetID="53" presetClass="entr" presetSubtype="0" fill="hold" nodeType="afterEffect">
                                  <p:stCondLst>
                                    <p:cond delay="0"/>
                                  </p:stCondLst>
                                  <p:childTnLst>
                                    <p:set>
                                      <p:cBhvr>
                                        <p:cTn id="102" dur="1" fill="hold">
                                          <p:stCondLst>
                                            <p:cond delay="0"/>
                                          </p:stCondLst>
                                        </p:cTn>
                                        <p:tgtEl>
                                          <p:spTgt spid="198"/>
                                        </p:tgtEl>
                                        <p:attrNameLst>
                                          <p:attrName>style.visibility</p:attrName>
                                        </p:attrNameLst>
                                      </p:cBhvr>
                                      <p:to>
                                        <p:strVal val="visible"/>
                                      </p:to>
                                    </p:set>
                                    <p:anim calcmode="lin" valueType="num">
                                      <p:cBhvr>
                                        <p:cTn id="103" dur="500" fill="hold"/>
                                        <p:tgtEl>
                                          <p:spTgt spid="198"/>
                                        </p:tgtEl>
                                        <p:attrNameLst>
                                          <p:attrName>ppt_w</p:attrName>
                                        </p:attrNameLst>
                                      </p:cBhvr>
                                      <p:tavLst>
                                        <p:tav tm="0">
                                          <p:val>
                                            <p:fltVal val="0"/>
                                          </p:val>
                                        </p:tav>
                                        <p:tav tm="100000">
                                          <p:val>
                                            <p:strVal val="#ppt_w"/>
                                          </p:val>
                                        </p:tav>
                                      </p:tavLst>
                                    </p:anim>
                                    <p:anim calcmode="lin" valueType="num">
                                      <p:cBhvr>
                                        <p:cTn id="104" dur="500" fill="hold"/>
                                        <p:tgtEl>
                                          <p:spTgt spid="198"/>
                                        </p:tgtEl>
                                        <p:attrNameLst>
                                          <p:attrName>ppt_h</p:attrName>
                                        </p:attrNameLst>
                                      </p:cBhvr>
                                      <p:tavLst>
                                        <p:tav tm="0">
                                          <p:val>
                                            <p:fltVal val="0"/>
                                          </p:val>
                                        </p:tav>
                                        <p:tav tm="100000">
                                          <p:val>
                                            <p:strVal val="#ppt_h"/>
                                          </p:val>
                                        </p:tav>
                                      </p:tavLst>
                                    </p:anim>
                                    <p:animEffect transition="in" filter="fade">
                                      <p:cBhvr>
                                        <p:cTn id="105" dur="500"/>
                                        <p:tgtEl>
                                          <p:spTgt spid="198"/>
                                        </p:tgtEl>
                                      </p:cBhvr>
                                    </p:animEffect>
                                  </p:childTnLst>
                                </p:cTn>
                              </p:par>
                              <p:par>
                                <p:cTn id="106" presetID="2" presetClass="entr" presetSubtype="4" accel="50000" decel="50000" fill="hold" nodeType="withEffect">
                                  <p:stCondLst>
                                    <p:cond delay="0"/>
                                  </p:stCondLst>
                                  <p:childTnLst>
                                    <p:set>
                                      <p:cBhvr>
                                        <p:cTn id="107" dur="1" fill="hold">
                                          <p:stCondLst>
                                            <p:cond delay="0"/>
                                          </p:stCondLst>
                                        </p:cTn>
                                        <p:tgtEl>
                                          <p:spTgt spid="119"/>
                                        </p:tgtEl>
                                        <p:attrNameLst>
                                          <p:attrName>style.visibility</p:attrName>
                                        </p:attrNameLst>
                                      </p:cBhvr>
                                      <p:to>
                                        <p:strVal val="visible"/>
                                      </p:to>
                                    </p:set>
                                    <p:anim calcmode="lin" valueType="num">
                                      <p:cBhvr additive="base">
                                        <p:cTn id="108" dur="500" fill="hold"/>
                                        <p:tgtEl>
                                          <p:spTgt spid="119"/>
                                        </p:tgtEl>
                                        <p:attrNameLst>
                                          <p:attrName>ppt_x</p:attrName>
                                        </p:attrNameLst>
                                      </p:cBhvr>
                                      <p:tavLst>
                                        <p:tav tm="0">
                                          <p:val>
                                            <p:strVal val="#ppt_x"/>
                                          </p:val>
                                        </p:tav>
                                        <p:tav tm="100000">
                                          <p:val>
                                            <p:strVal val="#ppt_x"/>
                                          </p:val>
                                        </p:tav>
                                      </p:tavLst>
                                    </p:anim>
                                    <p:anim calcmode="lin" valueType="num">
                                      <p:cBhvr additive="base">
                                        <p:cTn id="109" dur="500" fill="hold"/>
                                        <p:tgtEl>
                                          <p:spTgt spid="119"/>
                                        </p:tgtEl>
                                        <p:attrNameLst>
                                          <p:attrName>ppt_y</p:attrName>
                                        </p:attrNameLst>
                                      </p:cBhvr>
                                      <p:tavLst>
                                        <p:tav tm="0">
                                          <p:val>
                                            <p:strVal val="1+#ppt_h/2"/>
                                          </p:val>
                                        </p:tav>
                                        <p:tav tm="100000">
                                          <p:val>
                                            <p:strVal val="#ppt_y"/>
                                          </p:val>
                                        </p:tav>
                                      </p:tavLst>
                                    </p:anim>
                                  </p:childTnLst>
                                </p:cTn>
                              </p:par>
                            </p:childTnLst>
                          </p:cTn>
                        </p:par>
                        <p:par>
                          <p:cTn id="110" fill="hold">
                            <p:stCondLst>
                              <p:cond delay="7500"/>
                            </p:stCondLst>
                            <p:childTnLst>
                              <p:par>
                                <p:cTn id="111" presetID="53" presetClass="entr" presetSubtype="0" fill="hold" nodeType="afterEffect">
                                  <p:stCondLst>
                                    <p:cond delay="0"/>
                                  </p:stCondLst>
                                  <p:childTnLst>
                                    <p:set>
                                      <p:cBhvr>
                                        <p:cTn id="112" dur="1" fill="hold">
                                          <p:stCondLst>
                                            <p:cond delay="0"/>
                                          </p:stCondLst>
                                        </p:cTn>
                                        <p:tgtEl>
                                          <p:spTgt spid="210"/>
                                        </p:tgtEl>
                                        <p:attrNameLst>
                                          <p:attrName>style.visibility</p:attrName>
                                        </p:attrNameLst>
                                      </p:cBhvr>
                                      <p:to>
                                        <p:strVal val="visible"/>
                                      </p:to>
                                    </p:set>
                                    <p:anim calcmode="lin" valueType="num">
                                      <p:cBhvr>
                                        <p:cTn id="113" dur="500" fill="hold"/>
                                        <p:tgtEl>
                                          <p:spTgt spid="210"/>
                                        </p:tgtEl>
                                        <p:attrNameLst>
                                          <p:attrName>ppt_w</p:attrName>
                                        </p:attrNameLst>
                                      </p:cBhvr>
                                      <p:tavLst>
                                        <p:tav tm="0">
                                          <p:val>
                                            <p:fltVal val="0"/>
                                          </p:val>
                                        </p:tav>
                                        <p:tav tm="100000">
                                          <p:val>
                                            <p:strVal val="#ppt_w"/>
                                          </p:val>
                                        </p:tav>
                                      </p:tavLst>
                                    </p:anim>
                                    <p:anim calcmode="lin" valueType="num">
                                      <p:cBhvr>
                                        <p:cTn id="114" dur="500" fill="hold"/>
                                        <p:tgtEl>
                                          <p:spTgt spid="210"/>
                                        </p:tgtEl>
                                        <p:attrNameLst>
                                          <p:attrName>ppt_h</p:attrName>
                                        </p:attrNameLst>
                                      </p:cBhvr>
                                      <p:tavLst>
                                        <p:tav tm="0">
                                          <p:val>
                                            <p:fltVal val="0"/>
                                          </p:val>
                                        </p:tav>
                                        <p:tav tm="100000">
                                          <p:val>
                                            <p:strVal val="#ppt_h"/>
                                          </p:val>
                                        </p:tav>
                                      </p:tavLst>
                                    </p:anim>
                                    <p:animEffect transition="in" filter="fade">
                                      <p:cBhvr>
                                        <p:cTn id="115" dur="500"/>
                                        <p:tgtEl>
                                          <p:spTgt spid="210"/>
                                        </p:tgtEl>
                                      </p:cBhvr>
                                    </p:animEffect>
                                  </p:childTnLst>
                                </p:cTn>
                              </p:par>
                              <p:par>
                                <p:cTn id="116" presetID="2" presetClass="entr" presetSubtype="4" accel="50000" decel="50000" fill="hold" nodeType="withEffect">
                                  <p:stCondLst>
                                    <p:cond delay="0"/>
                                  </p:stCondLst>
                                  <p:childTnLst>
                                    <p:set>
                                      <p:cBhvr>
                                        <p:cTn id="117" dur="1" fill="hold">
                                          <p:stCondLst>
                                            <p:cond delay="0"/>
                                          </p:stCondLst>
                                        </p:cTn>
                                        <p:tgtEl>
                                          <p:spTgt spid="122"/>
                                        </p:tgtEl>
                                        <p:attrNameLst>
                                          <p:attrName>style.visibility</p:attrName>
                                        </p:attrNameLst>
                                      </p:cBhvr>
                                      <p:to>
                                        <p:strVal val="visible"/>
                                      </p:to>
                                    </p:set>
                                    <p:anim calcmode="lin" valueType="num">
                                      <p:cBhvr additive="base">
                                        <p:cTn id="118" dur="500" fill="hold"/>
                                        <p:tgtEl>
                                          <p:spTgt spid="122"/>
                                        </p:tgtEl>
                                        <p:attrNameLst>
                                          <p:attrName>ppt_x</p:attrName>
                                        </p:attrNameLst>
                                      </p:cBhvr>
                                      <p:tavLst>
                                        <p:tav tm="0">
                                          <p:val>
                                            <p:strVal val="#ppt_x"/>
                                          </p:val>
                                        </p:tav>
                                        <p:tav tm="100000">
                                          <p:val>
                                            <p:strVal val="#ppt_x"/>
                                          </p:val>
                                        </p:tav>
                                      </p:tavLst>
                                    </p:anim>
                                    <p:anim calcmode="lin" valueType="num">
                                      <p:cBhvr additive="base">
                                        <p:cTn id="119" dur="500" fill="hold"/>
                                        <p:tgtEl>
                                          <p:spTgt spid="122"/>
                                        </p:tgtEl>
                                        <p:attrNameLst>
                                          <p:attrName>ppt_y</p:attrName>
                                        </p:attrNameLst>
                                      </p:cBhvr>
                                      <p:tavLst>
                                        <p:tav tm="0">
                                          <p:val>
                                            <p:strVal val="1+#ppt_h/2"/>
                                          </p:val>
                                        </p:tav>
                                        <p:tav tm="100000">
                                          <p:val>
                                            <p:strVal val="#ppt_y"/>
                                          </p:val>
                                        </p:tav>
                                      </p:tavLst>
                                    </p:anim>
                                  </p:childTnLst>
                                </p:cTn>
                              </p:par>
                            </p:childTnLst>
                          </p:cTn>
                        </p:par>
                        <p:par>
                          <p:cTn id="120" fill="hold">
                            <p:stCondLst>
                              <p:cond delay="8000"/>
                            </p:stCondLst>
                            <p:childTnLst>
                              <p:par>
                                <p:cTn id="121" presetID="53" presetClass="entr" presetSubtype="0" fill="hold" nodeType="afterEffect">
                                  <p:stCondLst>
                                    <p:cond delay="0"/>
                                  </p:stCondLst>
                                  <p:childTnLst>
                                    <p:set>
                                      <p:cBhvr>
                                        <p:cTn id="122" dur="1" fill="hold">
                                          <p:stCondLst>
                                            <p:cond delay="0"/>
                                          </p:stCondLst>
                                        </p:cTn>
                                        <p:tgtEl>
                                          <p:spTgt spid="204"/>
                                        </p:tgtEl>
                                        <p:attrNameLst>
                                          <p:attrName>style.visibility</p:attrName>
                                        </p:attrNameLst>
                                      </p:cBhvr>
                                      <p:to>
                                        <p:strVal val="visible"/>
                                      </p:to>
                                    </p:set>
                                    <p:anim calcmode="lin" valueType="num">
                                      <p:cBhvr>
                                        <p:cTn id="123" dur="500" fill="hold"/>
                                        <p:tgtEl>
                                          <p:spTgt spid="204"/>
                                        </p:tgtEl>
                                        <p:attrNameLst>
                                          <p:attrName>ppt_w</p:attrName>
                                        </p:attrNameLst>
                                      </p:cBhvr>
                                      <p:tavLst>
                                        <p:tav tm="0">
                                          <p:val>
                                            <p:fltVal val="0"/>
                                          </p:val>
                                        </p:tav>
                                        <p:tav tm="100000">
                                          <p:val>
                                            <p:strVal val="#ppt_w"/>
                                          </p:val>
                                        </p:tav>
                                      </p:tavLst>
                                    </p:anim>
                                    <p:anim calcmode="lin" valueType="num">
                                      <p:cBhvr>
                                        <p:cTn id="124" dur="500" fill="hold"/>
                                        <p:tgtEl>
                                          <p:spTgt spid="204"/>
                                        </p:tgtEl>
                                        <p:attrNameLst>
                                          <p:attrName>ppt_h</p:attrName>
                                        </p:attrNameLst>
                                      </p:cBhvr>
                                      <p:tavLst>
                                        <p:tav tm="0">
                                          <p:val>
                                            <p:fltVal val="0"/>
                                          </p:val>
                                        </p:tav>
                                        <p:tav tm="100000">
                                          <p:val>
                                            <p:strVal val="#ppt_h"/>
                                          </p:val>
                                        </p:tav>
                                      </p:tavLst>
                                    </p:anim>
                                    <p:animEffect transition="in" filter="fade">
                                      <p:cBhvr>
                                        <p:cTn id="125" dur="500"/>
                                        <p:tgtEl>
                                          <p:spTgt spid="204"/>
                                        </p:tgtEl>
                                      </p:cBhvr>
                                    </p:animEffect>
                                  </p:childTnLst>
                                </p:cTn>
                              </p:par>
                              <p:par>
                                <p:cTn id="126" presetID="2" presetClass="entr" presetSubtype="4" accel="50000" decel="50000" fill="hold" nodeType="withEffect">
                                  <p:stCondLst>
                                    <p:cond delay="0"/>
                                  </p:stCondLst>
                                  <p:childTnLst>
                                    <p:set>
                                      <p:cBhvr>
                                        <p:cTn id="127" dur="1" fill="hold">
                                          <p:stCondLst>
                                            <p:cond delay="0"/>
                                          </p:stCondLst>
                                        </p:cTn>
                                        <p:tgtEl>
                                          <p:spTgt spid="125"/>
                                        </p:tgtEl>
                                        <p:attrNameLst>
                                          <p:attrName>style.visibility</p:attrName>
                                        </p:attrNameLst>
                                      </p:cBhvr>
                                      <p:to>
                                        <p:strVal val="visible"/>
                                      </p:to>
                                    </p:set>
                                    <p:anim calcmode="lin" valueType="num">
                                      <p:cBhvr additive="base">
                                        <p:cTn id="128" dur="500" fill="hold"/>
                                        <p:tgtEl>
                                          <p:spTgt spid="125"/>
                                        </p:tgtEl>
                                        <p:attrNameLst>
                                          <p:attrName>ppt_x</p:attrName>
                                        </p:attrNameLst>
                                      </p:cBhvr>
                                      <p:tavLst>
                                        <p:tav tm="0">
                                          <p:val>
                                            <p:strVal val="#ppt_x"/>
                                          </p:val>
                                        </p:tav>
                                        <p:tav tm="100000">
                                          <p:val>
                                            <p:strVal val="#ppt_x"/>
                                          </p:val>
                                        </p:tav>
                                      </p:tavLst>
                                    </p:anim>
                                    <p:anim calcmode="lin" valueType="num">
                                      <p:cBhvr additive="base">
                                        <p:cTn id="129" dur="500" fill="hold"/>
                                        <p:tgtEl>
                                          <p:spTgt spid="125"/>
                                        </p:tgtEl>
                                        <p:attrNameLst>
                                          <p:attrName>ppt_y</p:attrName>
                                        </p:attrNameLst>
                                      </p:cBhvr>
                                      <p:tavLst>
                                        <p:tav tm="0">
                                          <p:val>
                                            <p:strVal val="1+#ppt_h/2"/>
                                          </p:val>
                                        </p:tav>
                                        <p:tav tm="100000">
                                          <p:val>
                                            <p:strVal val="#ppt_y"/>
                                          </p:val>
                                        </p:tav>
                                      </p:tavLst>
                                    </p:anim>
                                  </p:childTnLst>
                                </p:cTn>
                              </p:par>
                            </p:childTnLst>
                          </p:cTn>
                        </p:par>
                        <p:par>
                          <p:cTn id="130" fill="hold">
                            <p:stCondLst>
                              <p:cond delay="8500"/>
                            </p:stCondLst>
                            <p:childTnLst>
                              <p:par>
                                <p:cTn id="131" presetID="53" presetClass="entr" presetSubtype="0" fill="hold" nodeType="afterEffect">
                                  <p:stCondLst>
                                    <p:cond delay="0"/>
                                  </p:stCondLst>
                                  <p:childTnLst>
                                    <p:set>
                                      <p:cBhvr>
                                        <p:cTn id="132" dur="1" fill="hold">
                                          <p:stCondLst>
                                            <p:cond delay="0"/>
                                          </p:stCondLst>
                                        </p:cTn>
                                        <p:tgtEl>
                                          <p:spTgt spid="207"/>
                                        </p:tgtEl>
                                        <p:attrNameLst>
                                          <p:attrName>style.visibility</p:attrName>
                                        </p:attrNameLst>
                                      </p:cBhvr>
                                      <p:to>
                                        <p:strVal val="visible"/>
                                      </p:to>
                                    </p:set>
                                    <p:anim calcmode="lin" valueType="num">
                                      <p:cBhvr>
                                        <p:cTn id="133" dur="500" fill="hold"/>
                                        <p:tgtEl>
                                          <p:spTgt spid="207"/>
                                        </p:tgtEl>
                                        <p:attrNameLst>
                                          <p:attrName>ppt_w</p:attrName>
                                        </p:attrNameLst>
                                      </p:cBhvr>
                                      <p:tavLst>
                                        <p:tav tm="0">
                                          <p:val>
                                            <p:fltVal val="0"/>
                                          </p:val>
                                        </p:tav>
                                        <p:tav tm="100000">
                                          <p:val>
                                            <p:strVal val="#ppt_w"/>
                                          </p:val>
                                        </p:tav>
                                      </p:tavLst>
                                    </p:anim>
                                    <p:anim calcmode="lin" valueType="num">
                                      <p:cBhvr>
                                        <p:cTn id="134" dur="500" fill="hold"/>
                                        <p:tgtEl>
                                          <p:spTgt spid="207"/>
                                        </p:tgtEl>
                                        <p:attrNameLst>
                                          <p:attrName>ppt_h</p:attrName>
                                        </p:attrNameLst>
                                      </p:cBhvr>
                                      <p:tavLst>
                                        <p:tav tm="0">
                                          <p:val>
                                            <p:fltVal val="0"/>
                                          </p:val>
                                        </p:tav>
                                        <p:tav tm="100000">
                                          <p:val>
                                            <p:strVal val="#ppt_h"/>
                                          </p:val>
                                        </p:tav>
                                      </p:tavLst>
                                    </p:anim>
                                    <p:animEffect transition="in" filter="fade">
                                      <p:cBhvr>
                                        <p:cTn id="135" dur="500"/>
                                        <p:tgtEl>
                                          <p:spTgt spid="207"/>
                                        </p:tgtEl>
                                      </p:cBhvr>
                                    </p:animEffect>
                                  </p:childTnLst>
                                </p:cTn>
                              </p:par>
                              <p:par>
                                <p:cTn id="136" presetID="2" presetClass="entr" presetSubtype="4" accel="50000" decel="50000" fill="hold" nodeType="withEffect">
                                  <p:stCondLst>
                                    <p:cond delay="0"/>
                                  </p:stCondLst>
                                  <p:childTnLst>
                                    <p:set>
                                      <p:cBhvr>
                                        <p:cTn id="137" dur="1" fill="hold">
                                          <p:stCondLst>
                                            <p:cond delay="0"/>
                                          </p:stCondLst>
                                        </p:cTn>
                                        <p:tgtEl>
                                          <p:spTgt spid="164"/>
                                        </p:tgtEl>
                                        <p:attrNameLst>
                                          <p:attrName>style.visibility</p:attrName>
                                        </p:attrNameLst>
                                      </p:cBhvr>
                                      <p:to>
                                        <p:strVal val="visible"/>
                                      </p:to>
                                    </p:set>
                                    <p:anim calcmode="lin" valueType="num">
                                      <p:cBhvr additive="base">
                                        <p:cTn id="138" dur="500" fill="hold"/>
                                        <p:tgtEl>
                                          <p:spTgt spid="164"/>
                                        </p:tgtEl>
                                        <p:attrNameLst>
                                          <p:attrName>ppt_x</p:attrName>
                                        </p:attrNameLst>
                                      </p:cBhvr>
                                      <p:tavLst>
                                        <p:tav tm="0">
                                          <p:val>
                                            <p:strVal val="#ppt_x"/>
                                          </p:val>
                                        </p:tav>
                                        <p:tav tm="100000">
                                          <p:val>
                                            <p:strVal val="#ppt_x"/>
                                          </p:val>
                                        </p:tav>
                                      </p:tavLst>
                                    </p:anim>
                                    <p:anim calcmode="lin" valueType="num">
                                      <p:cBhvr additive="base">
                                        <p:cTn id="139" dur="500" fill="hold"/>
                                        <p:tgtEl>
                                          <p:spTgt spid="164"/>
                                        </p:tgtEl>
                                        <p:attrNameLst>
                                          <p:attrName>ppt_y</p:attrName>
                                        </p:attrNameLst>
                                      </p:cBhvr>
                                      <p:tavLst>
                                        <p:tav tm="0">
                                          <p:val>
                                            <p:strVal val="1+#ppt_h/2"/>
                                          </p:val>
                                        </p:tav>
                                        <p:tav tm="100000">
                                          <p:val>
                                            <p:strVal val="#ppt_y"/>
                                          </p:val>
                                        </p:tav>
                                      </p:tavLst>
                                    </p:anim>
                                  </p:childTnLst>
                                </p:cTn>
                              </p:par>
                            </p:childTnLst>
                          </p:cTn>
                        </p:par>
                        <p:par>
                          <p:cTn id="140" fill="hold">
                            <p:stCondLst>
                              <p:cond delay="9000"/>
                            </p:stCondLst>
                            <p:childTnLst>
                              <p:par>
                                <p:cTn id="141" presetID="53" presetClass="entr" presetSubtype="0" fill="hold" nodeType="afterEffect">
                                  <p:stCondLst>
                                    <p:cond delay="0"/>
                                  </p:stCondLst>
                                  <p:childTnLst>
                                    <p:set>
                                      <p:cBhvr>
                                        <p:cTn id="142" dur="1" fill="hold">
                                          <p:stCondLst>
                                            <p:cond delay="0"/>
                                          </p:stCondLst>
                                        </p:cTn>
                                        <p:tgtEl>
                                          <p:spTgt spid="201"/>
                                        </p:tgtEl>
                                        <p:attrNameLst>
                                          <p:attrName>style.visibility</p:attrName>
                                        </p:attrNameLst>
                                      </p:cBhvr>
                                      <p:to>
                                        <p:strVal val="visible"/>
                                      </p:to>
                                    </p:set>
                                    <p:anim calcmode="lin" valueType="num">
                                      <p:cBhvr>
                                        <p:cTn id="143" dur="500" fill="hold"/>
                                        <p:tgtEl>
                                          <p:spTgt spid="201"/>
                                        </p:tgtEl>
                                        <p:attrNameLst>
                                          <p:attrName>ppt_w</p:attrName>
                                        </p:attrNameLst>
                                      </p:cBhvr>
                                      <p:tavLst>
                                        <p:tav tm="0">
                                          <p:val>
                                            <p:fltVal val="0"/>
                                          </p:val>
                                        </p:tav>
                                        <p:tav tm="100000">
                                          <p:val>
                                            <p:strVal val="#ppt_w"/>
                                          </p:val>
                                        </p:tav>
                                      </p:tavLst>
                                    </p:anim>
                                    <p:anim calcmode="lin" valueType="num">
                                      <p:cBhvr>
                                        <p:cTn id="144" dur="500" fill="hold"/>
                                        <p:tgtEl>
                                          <p:spTgt spid="201"/>
                                        </p:tgtEl>
                                        <p:attrNameLst>
                                          <p:attrName>ppt_h</p:attrName>
                                        </p:attrNameLst>
                                      </p:cBhvr>
                                      <p:tavLst>
                                        <p:tav tm="0">
                                          <p:val>
                                            <p:fltVal val="0"/>
                                          </p:val>
                                        </p:tav>
                                        <p:tav tm="100000">
                                          <p:val>
                                            <p:strVal val="#ppt_h"/>
                                          </p:val>
                                        </p:tav>
                                      </p:tavLst>
                                    </p:anim>
                                    <p:animEffect transition="in" filter="fade">
                                      <p:cBhvr>
                                        <p:cTn id="145" dur="500"/>
                                        <p:tgtEl>
                                          <p:spTgt spid="201"/>
                                        </p:tgtEl>
                                      </p:cBhvr>
                                    </p:animEffect>
                                  </p:childTnLst>
                                </p:cTn>
                              </p:par>
                              <p:par>
                                <p:cTn id="146" presetID="2" presetClass="entr" presetSubtype="4" accel="50000" decel="50000" fill="hold" nodeType="withEffect">
                                  <p:stCondLst>
                                    <p:cond delay="0"/>
                                  </p:stCondLst>
                                  <p:childTnLst>
                                    <p:set>
                                      <p:cBhvr>
                                        <p:cTn id="147" dur="1" fill="hold">
                                          <p:stCondLst>
                                            <p:cond delay="0"/>
                                          </p:stCondLst>
                                        </p:cTn>
                                        <p:tgtEl>
                                          <p:spTgt spid="195"/>
                                        </p:tgtEl>
                                        <p:attrNameLst>
                                          <p:attrName>style.visibility</p:attrName>
                                        </p:attrNameLst>
                                      </p:cBhvr>
                                      <p:to>
                                        <p:strVal val="visible"/>
                                      </p:to>
                                    </p:set>
                                    <p:anim calcmode="lin" valueType="num">
                                      <p:cBhvr additive="base">
                                        <p:cTn id="148" dur="500" fill="hold"/>
                                        <p:tgtEl>
                                          <p:spTgt spid="195"/>
                                        </p:tgtEl>
                                        <p:attrNameLst>
                                          <p:attrName>ppt_x</p:attrName>
                                        </p:attrNameLst>
                                      </p:cBhvr>
                                      <p:tavLst>
                                        <p:tav tm="0">
                                          <p:val>
                                            <p:strVal val="#ppt_x"/>
                                          </p:val>
                                        </p:tav>
                                        <p:tav tm="100000">
                                          <p:val>
                                            <p:strVal val="#ppt_x"/>
                                          </p:val>
                                        </p:tav>
                                      </p:tavLst>
                                    </p:anim>
                                    <p:anim calcmode="lin" valueType="num">
                                      <p:cBhvr additive="base">
                                        <p:cTn id="149" dur="500" fill="hold"/>
                                        <p:tgtEl>
                                          <p:spTgt spid="195"/>
                                        </p:tgtEl>
                                        <p:attrNameLst>
                                          <p:attrName>ppt_y</p:attrName>
                                        </p:attrNameLst>
                                      </p:cBhvr>
                                      <p:tavLst>
                                        <p:tav tm="0">
                                          <p:val>
                                            <p:strVal val="1+#ppt_h/2"/>
                                          </p:val>
                                        </p:tav>
                                        <p:tav tm="100000">
                                          <p:val>
                                            <p:strVal val="#ppt_y"/>
                                          </p:val>
                                        </p:tav>
                                      </p:tavLst>
                                    </p:anim>
                                  </p:childTnLst>
                                </p:cTn>
                              </p:par>
                            </p:childTnLst>
                          </p:cTn>
                        </p:par>
                        <p:par>
                          <p:cTn id="150" fill="hold">
                            <p:stCondLst>
                              <p:cond delay="9500"/>
                            </p:stCondLst>
                            <p:childTnLst>
                              <p:par>
                                <p:cTn id="151" presetID="53" presetClass="entr" presetSubtype="0" fill="hold" nodeType="afterEffect">
                                  <p:stCondLst>
                                    <p:cond delay="0"/>
                                  </p:stCondLst>
                                  <p:childTnLst>
                                    <p:set>
                                      <p:cBhvr>
                                        <p:cTn id="152" dur="1" fill="hold">
                                          <p:stCondLst>
                                            <p:cond delay="0"/>
                                          </p:stCondLst>
                                        </p:cTn>
                                        <p:tgtEl>
                                          <p:spTgt spid="221"/>
                                        </p:tgtEl>
                                        <p:attrNameLst>
                                          <p:attrName>style.visibility</p:attrName>
                                        </p:attrNameLst>
                                      </p:cBhvr>
                                      <p:to>
                                        <p:strVal val="visible"/>
                                      </p:to>
                                    </p:set>
                                    <p:anim calcmode="lin" valueType="num">
                                      <p:cBhvr>
                                        <p:cTn id="153" dur="500" fill="hold"/>
                                        <p:tgtEl>
                                          <p:spTgt spid="221"/>
                                        </p:tgtEl>
                                        <p:attrNameLst>
                                          <p:attrName>ppt_w</p:attrName>
                                        </p:attrNameLst>
                                      </p:cBhvr>
                                      <p:tavLst>
                                        <p:tav tm="0">
                                          <p:val>
                                            <p:fltVal val="0"/>
                                          </p:val>
                                        </p:tav>
                                        <p:tav tm="100000">
                                          <p:val>
                                            <p:strVal val="#ppt_w"/>
                                          </p:val>
                                        </p:tav>
                                      </p:tavLst>
                                    </p:anim>
                                    <p:anim calcmode="lin" valueType="num">
                                      <p:cBhvr>
                                        <p:cTn id="154" dur="500" fill="hold"/>
                                        <p:tgtEl>
                                          <p:spTgt spid="221"/>
                                        </p:tgtEl>
                                        <p:attrNameLst>
                                          <p:attrName>ppt_h</p:attrName>
                                        </p:attrNameLst>
                                      </p:cBhvr>
                                      <p:tavLst>
                                        <p:tav tm="0">
                                          <p:val>
                                            <p:fltVal val="0"/>
                                          </p:val>
                                        </p:tav>
                                        <p:tav tm="100000">
                                          <p:val>
                                            <p:strVal val="#ppt_h"/>
                                          </p:val>
                                        </p:tav>
                                      </p:tavLst>
                                    </p:anim>
                                    <p:animEffect transition="in" filter="fade">
                                      <p:cBhvr>
                                        <p:cTn id="155" dur="500"/>
                                        <p:tgtEl>
                                          <p:spTgt spid="221"/>
                                        </p:tgtEl>
                                      </p:cBhvr>
                                    </p:animEffect>
                                  </p:childTnLst>
                                </p:cTn>
                              </p:par>
                            </p:childTnLst>
                          </p:cTn>
                        </p:par>
                        <p:par>
                          <p:cTn id="156" fill="hold">
                            <p:stCondLst>
                              <p:cond delay="10000"/>
                            </p:stCondLst>
                            <p:childTnLst>
                              <p:par>
                                <p:cTn id="157" presetID="53" presetClass="entr" presetSubtype="0" fill="hold" grpId="0" nodeType="afterEffect">
                                  <p:stCondLst>
                                    <p:cond delay="0"/>
                                  </p:stCondLst>
                                  <p:childTnLst>
                                    <p:set>
                                      <p:cBhvr>
                                        <p:cTn id="158" dur="1" fill="hold">
                                          <p:stCondLst>
                                            <p:cond delay="0"/>
                                          </p:stCondLst>
                                        </p:cTn>
                                        <p:tgtEl>
                                          <p:spTgt spid="219"/>
                                        </p:tgtEl>
                                        <p:attrNameLst>
                                          <p:attrName>style.visibility</p:attrName>
                                        </p:attrNameLst>
                                      </p:cBhvr>
                                      <p:to>
                                        <p:strVal val="visible"/>
                                      </p:to>
                                    </p:set>
                                    <p:anim calcmode="lin" valueType="num">
                                      <p:cBhvr>
                                        <p:cTn id="159" dur="500" fill="hold"/>
                                        <p:tgtEl>
                                          <p:spTgt spid="219"/>
                                        </p:tgtEl>
                                        <p:attrNameLst>
                                          <p:attrName>ppt_w</p:attrName>
                                        </p:attrNameLst>
                                      </p:cBhvr>
                                      <p:tavLst>
                                        <p:tav tm="0">
                                          <p:val>
                                            <p:fltVal val="0"/>
                                          </p:val>
                                        </p:tav>
                                        <p:tav tm="100000">
                                          <p:val>
                                            <p:strVal val="#ppt_w"/>
                                          </p:val>
                                        </p:tav>
                                      </p:tavLst>
                                    </p:anim>
                                    <p:anim calcmode="lin" valueType="num">
                                      <p:cBhvr>
                                        <p:cTn id="160" dur="500" fill="hold"/>
                                        <p:tgtEl>
                                          <p:spTgt spid="219"/>
                                        </p:tgtEl>
                                        <p:attrNameLst>
                                          <p:attrName>ppt_h</p:attrName>
                                        </p:attrNameLst>
                                      </p:cBhvr>
                                      <p:tavLst>
                                        <p:tav tm="0">
                                          <p:val>
                                            <p:fltVal val="0"/>
                                          </p:val>
                                        </p:tav>
                                        <p:tav tm="100000">
                                          <p:val>
                                            <p:strVal val="#ppt_h"/>
                                          </p:val>
                                        </p:tav>
                                      </p:tavLst>
                                    </p:anim>
                                    <p:animEffect transition="in" filter="fade">
                                      <p:cBhvr>
                                        <p:cTn id="161" dur="500"/>
                                        <p:tgtEl>
                                          <p:spTgt spid="219"/>
                                        </p:tgtEl>
                                      </p:cBhvr>
                                    </p:animEffect>
                                  </p:childTnLst>
                                </p:cTn>
                              </p:par>
                            </p:childTnLst>
                          </p:cTn>
                        </p:par>
                        <p:par>
                          <p:cTn id="162" fill="hold">
                            <p:stCondLst>
                              <p:cond delay="10500"/>
                            </p:stCondLst>
                            <p:childTnLst>
                              <p:par>
                                <p:cTn id="163" presetID="53" presetClass="entr" presetSubtype="0" fill="hold" nodeType="afterEffect">
                                  <p:stCondLst>
                                    <p:cond delay="0"/>
                                  </p:stCondLst>
                                  <p:childTnLst>
                                    <p:set>
                                      <p:cBhvr>
                                        <p:cTn id="164" dur="1" fill="hold">
                                          <p:stCondLst>
                                            <p:cond delay="0"/>
                                          </p:stCondLst>
                                        </p:cTn>
                                        <p:tgtEl>
                                          <p:spTgt spid="234"/>
                                        </p:tgtEl>
                                        <p:attrNameLst>
                                          <p:attrName>style.visibility</p:attrName>
                                        </p:attrNameLst>
                                      </p:cBhvr>
                                      <p:to>
                                        <p:strVal val="visible"/>
                                      </p:to>
                                    </p:set>
                                    <p:anim calcmode="lin" valueType="num">
                                      <p:cBhvr>
                                        <p:cTn id="165" dur="500" fill="hold"/>
                                        <p:tgtEl>
                                          <p:spTgt spid="234"/>
                                        </p:tgtEl>
                                        <p:attrNameLst>
                                          <p:attrName>ppt_w</p:attrName>
                                        </p:attrNameLst>
                                      </p:cBhvr>
                                      <p:tavLst>
                                        <p:tav tm="0">
                                          <p:val>
                                            <p:fltVal val="0"/>
                                          </p:val>
                                        </p:tav>
                                        <p:tav tm="100000">
                                          <p:val>
                                            <p:strVal val="#ppt_w"/>
                                          </p:val>
                                        </p:tav>
                                      </p:tavLst>
                                    </p:anim>
                                    <p:anim calcmode="lin" valueType="num">
                                      <p:cBhvr>
                                        <p:cTn id="166" dur="500" fill="hold"/>
                                        <p:tgtEl>
                                          <p:spTgt spid="234"/>
                                        </p:tgtEl>
                                        <p:attrNameLst>
                                          <p:attrName>ppt_h</p:attrName>
                                        </p:attrNameLst>
                                      </p:cBhvr>
                                      <p:tavLst>
                                        <p:tav tm="0">
                                          <p:val>
                                            <p:fltVal val="0"/>
                                          </p:val>
                                        </p:tav>
                                        <p:tav tm="100000">
                                          <p:val>
                                            <p:strVal val="#ppt_h"/>
                                          </p:val>
                                        </p:tav>
                                      </p:tavLst>
                                    </p:anim>
                                    <p:animEffect transition="in" filter="fade">
                                      <p:cBhvr>
                                        <p:cTn id="167" dur="500"/>
                                        <p:tgtEl>
                                          <p:spTgt spid="234"/>
                                        </p:tgtEl>
                                      </p:cBhvr>
                                    </p:animEffect>
                                  </p:childTnLst>
                                </p:cTn>
                              </p:par>
                            </p:childTnLst>
                          </p:cTn>
                        </p:par>
                        <p:par>
                          <p:cTn id="168" fill="hold">
                            <p:stCondLst>
                              <p:cond delay="11000"/>
                            </p:stCondLst>
                            <p:childTnLst>
                              <p:par>
                                <p:cTn id="169" presetID="53" presetClass="entr" presetSubtype="0" fill="hold" grpId="0" nodeType="afterEffect">
                                  <p:stCondLst>
                                    <p:cond delay="0"/>
                                  </p:stCondLst>
                                  <p:childTnLst>
                                    <p:set>
                                      <p:cBhvr>
                                        <p:cTn id="170" dur="1" fill="hold">
                                          <p:stCondLst>
                                            <p:cond delay="0"/>
                                          </p:stCondLst>
                                        </p:cTn>
                                        <p:tgtEl>
                                          <p:spTgt spid="220"/>
                                        </p:tgtEl>
                                        <p:attrNameLst>
                                          <p:attrName>style.visibility</p:attrName>
                                        </p:attrNameLst>
                                      </p:cBhvr>
                                      <p:to>
                                        <p:strVal val="visible"/>
                                      </p:to>
                                    </p:set>
                                    <p:anim calcmode="lin" valueType="num">
                                      <p:cBhvr>
                                        <p:cTn id="171" dur="500" fill="hold"/>
                                        <p:tgtEl>
                                          <p:spTgt spid="220"/>
                                        </p:tgtEl>
                                        <p:attrNameLst>
                                          <p:attrName>ppt_w</p:attrName>
                                        </p:attrNameLst>
                                      </p:cBhvr>
                                      <p:tavLst>
                                        <p:tav tm="0">
                                          <p:val>
                                            <p:fltVal val="0"/>
                                          </p:val>
                                        </p:tav>
                                        <p:tav tm="100000">
                                          <p:val>
                                            <p:strVal val="#ppt_w"/>
                                          </p:val>
                                        </p:tav>
                                      </p:tavLst>
                                    </p:anim>
                                    <p:anim calcmode="lin" valueType="num">
                                      <p:cBhvr>
                                        <p:cTn id="172" dur="500" fill="hold"/>
                                        <p:tgtEl>
                                          <p:spTgt spid="220"/>
                                        </p:tgtEl>
                                        <p:attrNameLst>
                                          <p:attrName>ppt_h</p:attrName>
                                        </p:attrNameLst>
                                      </p:cBhvr>
                                      <p:tavLst>
                                        <p:tav tm="0">
                                          <p:val>
                                            <p:fltVal val="0"/>
                                          </p:val>
                                        </p:tav>
                                        <p:tav tm="100000">
                                          <p:val>
                                            <p:strVal val="#ppt_h"/>
                                          </p:val>
                                        </p:tav>
                                      </p:tavLst>
                                    </p:anim>
                                    <p:animEffect transition="in" filter="fade">
                                      <p:cBhvr>
                                        <p:cTn id="173" dur="5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p:bldP spid="93" grpId="0"/>
      <p:bldP spid="96" grpId="0"/>
      <p:bldP spid="97" grpId="0"/>
      <p:bldP spid="112" grpId="0" animBg="1"/>
      <p:bldP spid="113" grpId="0" animBg="1"/>
      <p:bldP spid="114" grpId="0" animBg="1"/>
      <p:bldP spid="115" grpId="0" animBg="1"/>
      <p:bldP spid="216" grpId="0"/>
      <p:bldP spid="217" grpId="0" animBg="1"/>
      <p:bldP spid="219" grpId="0"/>
      <p:bldP spid="220"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 name="Title 232"/>
          <p:cNvSpPr>
            <a:spLocks noGrp="1"/>
          </p:cNvSpPr>
          <p:nvPr>
            <p:ph type="title"/>
          </p:nvPr>
        </p:nvSpPr>
        <p:spPr/>
        <p:txBody>
          <a:bodyPr/>
          <a:lstStyle/>
          <a:p>
            <a:r>
              <a:rPr lang="en-US" smtClean="0"/>
              <a:t>World Map Infographic</a:t>
            </a:r>
            <a:endParaRPr lang="en-US" dirty="0"/>
          </a:p>
        </p:txBody>
      </p:sp>
      <p:sp>
        <p:nvSpPr>
          <p:cNvPr id="234" name="Text Placeholder 233"/>
          <p:cNvSpPr>
            <a:spLocks noGrp="1"/>
          </p:cNvSpPr>
          <p:nvPr>
            <p:ph type="body" sz="half" idx="2"/>
          </p:nvPr>
        </p:nvSpPr>
        <p:spPr/>
        <p:txBody>
          <a:bodyPr/>
          <a:lstStyle/>
          <a:p>
            <a:r>
              <a:rPr lang="en-US" smtClean="0"/>
              <a:t>World Map Infographic</a:t>
            </a:r>
            <a:endParaRPr lang="en-US" dirty="0"/>
          </a:p>
        </p:txBody>
      </p:sp>
      <p:sp>
        <p:nvSpPr>
          <p:cNvPr id="267" name="Freeform 30"/>
          <p:cNvSpPr>
            <a:spLocks/>
          </p:cNvSpPr>
          <p:nvPr/>
        </p:nvSpPr>
        <p:spPr bwMode="auto">
          <a:xfrm>
            <a:off x="3198247" y="2995388"/>
            <a:ext cx="6184" cy="7730"/>
          </a:xfrm>
          <a:custGeom>
            <a:avLst/>
            <a:gdLst/>
            <a:ahLst/>
            <a:cxnLst>
              <a:cxn ang="0">
                <a:pos x="3" y="0"/>
              </a:cxn>
              <a:cxn ang="0">
                <a:pos x="0" y="6"/>
              </a:cxn>
              <a:cxn ang="0">
                <a:pos x="4" y="6"/>
              </a:cxn>
              <a:cxn ang="0">
                <a:pos x="5" y="0"/>
              </a:cxn>
              <a:cxn ang="0">
                <a:pos x="3" y="0"/>
              </a:cxn>
            </a:cxnLst>
            <a:rect l="0" t="0" r="r" b="b"/>
            <a:pathLst>
              <a:path w="5" h="6">
                <a:moveTo>
                  <a:pt x="3" y="0"/>
                </a:moveTo>
                <a:cubicBezTo>
                  <a:pt x="0" y="2"/>
                  <a:pt x="0" y="3"/>
                  <a:pt x="0" y="6"/>
                </a:cubicBezTo>
                <a:cubicBezTo>
                  <a:pt x="2" y="6"/>
                  <a:pt x="4" y="6"/>
                  <a:pt x="4" y="6"/>
                </a:cubicBezTo>
                <a:cubicBezTo>
                  <a:pt x="4" y="3"/>
                  <a:pt x="5" y="2"/>
                  <a:pt x="5" y="0"/>
                </a:cubicBezTo>
                <a:cubicBezTo>
                  <a:pt x="4" y="0"/>
                  <a:pt x="3" y="0"/>
                  <a:pt x="3" y="0"/>
                </a:cubicBez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9" name="Freeform 163"/>
          <p:cNvSpPr>
            <a:spLocks/>
          </p:cNvSpPr>
          <p:nvPr/>
        </p:nvSpPr>
        <p:spPr bwMode="auto">
          <a:xfrm>
            <a:off x="3436330" y="2302793"/>
            <a:ext cx="27827" cy="24736"/>
          </a:xfrm>
          <a:custGeom>
            <a:avLst/>
            <a:gdLst/>
            <a:ahLst/>
            <a:cxnLst>
              <a:cxn ang="0">
                <a:pos x="7" y="0"/>
              </a:cxn>
              <a:cxn ang="0">
                <a:pos x="22" y="19"/>
              </a:cxn>
              <a:cxn ang="0">
                <a:pos x="8" y="0"/>
              </a:cxn>
              <a:cxn ang="0">
                <a:pos x="8" y="1"/>
              </a:cxn>
              <a:cxn ang="0">
                <a:pos x="7" y="0"/>
              </a:cxn>
            </a:cxnLst>
            <a:rect l="0" t="0" r="r" b="b"/>
            <a:pathLst>
              <a:path w="22" h="19">
                <a:moveTo>
                  <a:pt x="7" y="0"/>
                </a:moveTo>
                <a:cubicBezTo>
                  <a:pt x="13" y="7"/>
                  <a:pt x="19" y="9"/>
                  <a:pt x="22" y="19"/>
                </a:cubicBezTo>
                <a:cubicBezTo>
                  <a:pt x="13" y="17"/>
                  <a:pt x="0" y="3"/>
                  <a:pt x="8" y="0"/>
                </a:cubicBezTo>
                <a:cubicBezTo>
                  <a:pt x="8" y="1"/>
                  <a:pt x="8" y="1"/>
                  <a:pt x="8" y="1"/>
                </a:cubicBezTo>
                <a:lnTo>
                  <a:pt x="7" y="0"/>
                </a:lnTo>
                <a:close/>
              </a:path>
            </a:pathLst>
          </a:custGeom>
          <a:solidFill>
            <a:srgbClr val="70C4E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271" name="Group 341"/>
          <p:cNvGrpSpPr/>
          <p:nvPr/>
        </p:nvGrpSpPr>
        <p:grpSpPr>
          <a:xfrm>
            <a:off x="4241094" y="3014856"/>
            <a:ext cx="815115" cy="911613"/>
            <a:chOff x="4097338" y="2217738"/>
            <a:chExt cx="1139825" cy="1274763"/>
          </a:xfrm>
          <a:solidFill>
            <a:schemeClr val="accent4"/>
          </a:solidFill>
        </p:grpSpPr>
        <p:sp>
          <p:nvSpPr>
            <p:cNvPr id="272" name="Freeform 5"/>
            <p:cNvSpPr>
              <a:spLocks/>
            </p:cNvSpPr>
            <p:nvPr/>
          </p:nvSpPr>
          <p:spPr bwMode="auto">
            <a:xfrm>
              <a:off x="5102225" y="3086100"/>
              <a:ext cx="120650" cy="233363"/>
            </a:xfrm>
            <a:custGeom>
              <a:avLst/>
              <a:gdLst/>
              <a:ahLst/>
              <a:cxnLst>
                <a:cxn ang="0">
                  <a:pos x="9" y="114"/>
                </a:cxn>
                <a:cxn ang="0">
                  <a:pos x="18" y="94"/>
                </a:cxn>
                <a:cxn ang="0">
                  <a:pos x="11" y="71"/>
                </a:cxn>
                <a:cxn ang="0">
                  <a:pos x="40" y="43"/>
                </a:cxn>
                <a:cxn ang="0">
                  <a:pos x="71" y="13"/>
                </a:cxn>
                <a:cxn ang="0">
                  <a:pos x="73" y="0"/>
                </a:cxn>
                <a:cxn ang="0">
                  <a:pos x="91" y="42"/>
                </a:cxn>
                <a:cxn ang="0">
                  <a:pos x="91" y="49"/>
                </a:cxn>
                <a:cxn ang="0">
                  <a:pos x="84" y="47"/>
                </a:cxn>
                <a:cxn ang="0">
                  <a:pos x="64" y="126"/>
                </a:cxn>
                <a:cxn ang="0">
                  <a:pos x="25" y="175"/>
                </a:cxn>
                <a:cxn ang="0">
                  <a:pos x="5" y="151"/>
                </a:cxn>
                <a:cxn ang="0">
                  <a:pos x="5" y="140"/>
                </a:cxn>
                <a:cxn ang="0">
                  <a:pos x="0" y="122"/>
                </a:cxn>
                <a:cxn ang="0">
                  <a:pos x="9" y="114"/>
                </a:cxn>
              </a:cxnLst>
              <a:rect l="0" t="0" r="r" b="b"/>
              <a:pathLst>
                <a:path w="91" h="175">
                  <a:moveTo>
                    <a:pt x="9" y="114"/>
                  </a:moveTo>
                  <a:cubicBezTo>
                    <a:pt x="9" y="114"/>
                    <a:pt x="18" y="95"/>
                    <a:pt x="18" y="94"/>
                  </a:cubicBezTo>
                  <a:cubicBezTo>
                    <a:pt x="18" y="89"/>
                    <a:pt x="11" y="78"/>
                    <a:pt x="11" y="71"/>
                  </a:cubicBezTo>
                  <a:cubicBezTo>
                    <a:pt x="11" y="49"/>
                    <a:pt x="27" y="50"/>
                    <a:pt x="40" y="43"/>
                  </a:cubicBezTo>
                  <a:cubicBezTo>
                    <a:pt x="50" y="37"/>
                    <a:pt x="64" y="20"/>
                    <a:pt x="71" y="13"/>
                  </a:cubicBezTo>
                  <a:cubicBezTo>
                    <a:pt x="73" y="11"/>
                    <a:pt x="72" y="4"/>
                    <a:pt x="73" y="0"/>
                  </a:cubicBezTo>
                  <a:cubicBezTo>
                    <a:pt x="88" y="2"/>
                    <a:pt x="87" y="31"/>
                    <a:pt x="91" y="42"/>
                  </a:cubicBezTo>
                  <a:cubicBezTo>
                    <a:pt x="91" y="49"/>
                    <a:pt x="91" y="49"/>
                    <a:pt x="91" y="49"/>
                  </a:cubicBezTo>
                  <a:cubicBezTo>
                    <a:pt x="89" y="48"/>
                    <a:pt x="85" y="47"/>
                    <a:pt x="84" y="47"/>
                  </a:cubicBezTo>
                  <a:cubicBezTo>
                    <a:pt x="84" y="79"/>
                    <a:pt x="74" y="101"/>
                    <a:pt x="64" y="126"/>
                  </a:cubicBezTo>
                  <a:cubicBezTo>
                    <a:pt x="56" y="146"/>
                    <a:pt x="52" y="175"/>
                    <a:pt x="25" y="175"/>
                  </a:cubicBezTo>
                  <a:cubicBezTo>
                    <a:pt x="14" y="175"/>
                    <a:pt x="5" y="163"/>
                    <a:pt x="5" y="151"/>
                  </a:cubicBezTo>
                  <a:cubicBezTo>
                    <a:pt x="5" y="145"/>
                    <a:pt x="6" y="143"/>
                    <a:pt x="5" y="140"/>
                  </a:cubicBezTo>
                  <a:cubicBezTo>
                    <a:pt x="0" y="136"/>
                    <a:pt x="0" y="129"/>
                    <a:pt x="0" y="122"/>
                  </a:cubicBezTo>
                  <a:cubicBezTo>
                    <a:pt x="0" y="121"/>
                    <a:pt x="8" y="114"/>
                    <a:pt x="9" y="1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3" name="Freeform 6"/>
            <p:cNvSpPr>
              <a:spLocks/>
            </p:cNvSpPr>
            <p:nvPr/>
          </p:nvSpPr>
          <p:spPr bwMode="auto">
            <a:xfrm>
              <a:off x="4097338" y="2217738"/>
              <a:ext cx="1139825" cy="1274763"/>
            </a:xfrm>
            <a:custGeom>
              <a:avLst/>
              <a:gdLst/>
              <a:ahLst/>
              <a:cxnLst>
                <a:cxn ang="0">
                  <a:pos x="499" y="66"/>
                </a:cxn>
                <a:cxn ang="0">
                  <a:pos x="527" y="81"/>
                </a:cxn>
                <a:cxn ang="0">
                  <a:pos x="609" y="86"/>
                </a:cxn>
                <a:cxn ang="0">
                  <a:pos x="644" y="89"/>
                </a:cxn>
                <a:cxn ang="0">
                  <a:pos x="644" y="136"/>
                </a:cxn>
                <a:cxn ang="0">
                  <a:pos x="620" y="115"/>
                </a:cxn>
                <a:cxn ang="0">
                  <a:pos x="679" y="223"/>
                </a:cxn>
                <a:cxn ang="0">
                  <a:pos x="699" y="267"/>
                </a:cxn>
                <a:cxn ang="0">
                  <a:pos x="730" y="310"/>
                </a:cxn>
                <a:cxn ang="0">
                  <a:pos x="755" y="348"/>
                </a:cxn>
                <a:cxn ang="0">
                  <a:pos x="787" y="359"/>
                </a:cxn>
                <a:cxn ang="0">
                  <a:pos x="853" y="346"/>
                </a:cxn>
                <a:cxn ang="0">
                  <a:pos x="826" y="425"/>
                </a:cxn>
                <a:cxn ang="0">
                  <a:pos x="719" y="541"/>
                </a:cxn>
                <a:cxn ang="0">
                  <a:pos x="708" y="600"/>
                </a:cxn>
                <a:cxn ang="0">
                  <a:pos x="721" y="638"/>
                </a:cxn>
                <a:cxn ang="0">
                  <a:pos x="720" y="676"/>
                </a:cxn>
                <a:cxn ang="0">
                  <a:pos x="660" y="745"/>
                </a:cxn>
                <a:cxn ang="0">
                  <a:pos x="659" y="788"/>
                </a:cxn>
                <a:cxn ang="0">
                  <a:pos x="643" y="816"/>
                </a:cxn>
                <a:cxn ang="0">
                  <a:pos x="627" y="846"/>
                </a:cxn>
                <a:cxn ang="0">
                  <a:pos x="592" y="902"/>
                </a:cxn>
                <a:cxn ang="0">
                  <a:pos x="538" y="946"/>
                </a:cxn>
                <a:cxn ang="0">
                  <a:pos x="512" y="944"/>
                </a:cxn>
                <a:cxn ang="0">
                  <a:pos x="452" y="949"/>
                </a:cxn>
                <a:cxn ang="0">
                  <a:pos x="440" y="929"/>
                </a:cxn>
                <a:cxn ang="0">
                  <a:pos x="431" y="893"/>
                </a:cxn>
                <a:cxn ang="0">
                  <a:pos x="395" y="789"/>
                </a:cxn>
                <a:cxn ang="0">
                  <a:pos x="360" y="708"/>
                </a:cxn>
                <a:cxn ang="0">
                  <a:pos x="382" y="621"/>
                </a:cxn>
                <a:cxn ang="0">
                  <a:pos x="364" y="558"/>
                </a:cxn>
                <a:cxn ang="0">
                  <a:pos x="337" y="490"/>
                </a:cxn>
                <a:cxn ang="0">
                  <a:pos x="342" y="461"/>
                </a:cxn>
                <a:cxn ang="0">
                  <a:pos x="295" y="443"/>
                </a:cxn>
                <a:cxn ang="0">
                  <a:pos x="206" y="433"/>
                </a:cxn>
                <a:cxn ang="0">
                  <a:pos x="164" y="434"/>
                </a:cxn>
                <a:cxn ang="0">
                  <a:pos x="109" y="439"/>
                </a:cxn>
                <a:cxn ang="0">
                  <a:pos x="40" y="369"/>
                </a:cxn>
                <a:cxn ang="0">
                  <a:pos x="7" y="338"/>
                </a:cxn>
                <a:cxn ang="0">
                  <a:pos x="7" y="324"/>
                </a:cxn>
                <a:cxn ang="0">
                  <a:pos x="18" y="269"/>
                </a:cxn>
                <a:cxn ang="0">
                  <a:pos x="22" y="199"/>
                </a:cxn>
                <a:cxn ang="0">
                  <a:pos x="77" y="132"/>
                </a:cxn>
                <a:cxn ang="0">
                  <a:pos x="104" y="77"/>
                </a:cxn>
                <a:cxn ang="0">
                  <a:pos x="141" y="36"/>
                </a:cxn>
                <a:cxn ang="0">
                  <a:pos x="187" y="35"/>
                </a:cxn>
                <a:cxn ang="0">
                  <a:pos x="273" y="6"/>
                </a:cxn>
                <a:cxn ang="0">
                  <a:pos x="307" y="4"/>
                </a:cxn>
                <a:cxn ang="0">
                  <a:pos x="338" y="0"/>
                </a:cxn>
                <a:cxn ang="0">
                  <a:pos x="358" y="6"/>
                </a:cxn>
                <a:cxn ang="0">
                  <a:pos x="357" y="27"/>
                </a:cxn>
                <a:cxn ang="0">
                  <a:pos x="371" y="64"/>
                </a:cxn>
                <a:cxn ang="0">
                  <a:pos x="455" y="100"/>
                </a:cxn>
                <a:cxn ang="0">
                  <a:pos x="464" y="84"/>
                </a:cxn>
                <a:cxn ang="0">
                  <a:pos x="490" y="66"/>
                </a:cxn>
              </a:cxnLst>
              <a:rect l="0" t="0" r="r" b="b"/>
              <a:pathLst>
                <a:path w="856" h="957">
                  <a:moveTo>
                    <a:pt x="490" y="66"/>
                  </a:moveTo>
                  <a:cubicBezTo>
                    <a:pt x="499" y="66"/>
                    <a:pt x="499" y="66"/>
                    <a:pt x="499" y="66"/>
                  </a:cubicBezTo>
                  <a:cubicBezTo>
                    <a:pt x="499" y="73"/>
                    <a:pt x="504" y="74"/>
                    <a:pt x="506" y="77"/>
                  </a:cubicBezTo>
                  <a:cubicBezTo>
                    <a:pt x="510" y="82"/>
                    <a:pt x="520" y="78"/>
                    <a:pt x="527" y="81"/>
                  </a:cubicBezTo>
                  <a:cubicBezTo>
                    <a:pt x="541" y="86"/>
                    <a:pt x="561" y="93"/>
                    <a:pt x="576" y="93"/>
                  </a:cubicBezTo>
                  <a:cubicBezTo>
                    <a:pt x="591" y="93"/>
                    <a:pt x="595" y="86"/>
                    <a:pt x="609" y="86"/>
                  </a:cubicBezTo>
                  <a:cubicBezTo>
                    <a:pt x="617" y="86"/>
                    <a:pt x="622" y="92"/>
                    <a:pt x="632" y="92"/>
                  </a:cubicBezTo>
                  <a:cubicBezTo>
                    <a:pt x="638" y="92"/>
                    <a:pt x="638" y="90"/>
                    <a:pt x="644" y="89"/>
                  </a:cubicBezTo>
                  <a:cubicBezTo>
                    <a:pt x="647" y="96"/>
                    <a:pt x="653" y="102"/>
                    <a:pt x="653" y="111"/>
                  </a:cubicBezTo>
                  <a:cubicBezTo>
                    <a:pt x="653" y="115"/>
                    <a:pt x="646" y="131"/>
                    <a:pt x="644" y="136"/>
                  </a:cubicBezTo>
                  <a:cubicBezTo>
                    <a:pt x="635" y="135"/>
                    <a:pt x="627" y="115"/>
                    <a:pt x="620" y="107"/>
                  </a:cubicBezTo>
                  <a:cubicBezTo>
                    <a:pt x="620" y="115"/>
                    <a:pt x="620" y="115"/>
                    <a:pt x="620" y="115"/>
                  </a:cubicBezTo>
                  <a:cubicBezTo>
                    <a:pt x="662" y="189"/>
                    <a:pt x="662" y="189"/>
                    <a:pt x="662" y="189"/>
                  </a:cubicBezTo>
                  <a:cubicBezTo>
                    <a:pt x="659" y="198"/>
                    <a:pt x="673" y="218"/>
                    <a:pt x="679" y="223"/>
                  </a:cubicBezTo>
                  <a:cubicBezTo>
                    <a:pt x="679" y="246"/>
                    <a:pt x="679" y="246"/>
                    <a:pt x="679" y="246"/>
                  </a:cubicBezTo>
                  <a:cubicBezTo>
                    <a:pt x="684" y="258"/>
                    <a:pt x="692" y="258"/>
                    <a:pt x="699" y="267"/>
                  </a:cubicBezTo>
                  <a:cubicBezTo>
                    <a:pt x="707" y="278"/>
                    <a:pt x="702" y="289"/>
                    <a:pt x="710" y="297"/>
                  </a:cubicBezTo>
                  <a:cubicBezTo>
                    <a:pt x="717" y="304"/>
                    <a:pt x="722" y="305"/>
                    <a:pt x="730" y="310"/>
                  </a:cubicBezTo>
                  <a:cubicBezTo>
                    <a:pt x="737" y="316"/>
                    <a:pt x="741" y="334"/>
                    <a:pt x="755" y="334"/>
                  </a:cubicBezTo>
                  <a:cubicBezTo>
                    <a:pt x="755" y="341"/>
                    <a:pt x="759" y="343"/>
                    <a:pt x="755" y="348"/>
                  </a:cubicBezTo>
                  <a:cubicBezTo>
                    <a:pt x="761" y="352"/>
                    <a:pt x="767" y="366"/>
                    <a:pt x="774" y="366"/>
                  </a:cubicBezTo>
                  <a:cubicBezTo>
                    <a:pt x="781" y="366"/>
                    <a:pt x="782" y="361"/>
                    <a:pt x="787" y="359"/>
                  </a:cubicBezTo>
                  <a:cubicBezTo>
                    <a:pt x="794" y="357"/>
                    <a:pt x="798" y="360"/>
                    <a:pt x="805" y="359"/>
                  </a:cubicBezTo>
                  <a:cubicBezTo>
                    <a:pt x="822" y="356"/>
                    <a:pt x="838" y="350"/>
                    <a:pt x="853" y="346"/>
                  </a:cubicBezTo>
                  <a:cubicBezTo>
                    <a:pt x="855" y="348"/>
                    <a:pt x="856" y="350"/>
                    <a:pt x="856" y="352"/>
                  </a:cubicBezTo>
                  <a:cubicBezTo>
                    <a:pt x="856" y="377"/>
                    <a:pt x="837" y="410"/>
                    <a:pt x="826" y="425"/>
                  </a:cubicBezTo>
                  <a:cubicBezTo>
                    <a:pt x="812" y="443"/>
                    <a:pt x="807" y="459"/>
                    <a:pt x="790" y="471"/>
                  </a:cubicBezTo>
                  <a:cubicBezTo>
                    <a:pt x="761" y="494"/>
                    <a:pt x="730" y="501"/>
                    <a:pt x="719" y="541"/>
                  </a:cubicBezTo>
                  <a:cubicBezTo>
                    <a:pt x="716" y="552"/>
                    <a:pt x="704" y="555"/>
                    <a:pt x="704" y="567"/>
                  </a:cubicBezTo>
                  <a:cubicBezTo>
                    <a:pt x="704" y="581"/>
                    <a:pt x="708" y="587"/>
                    <a:pt x="708" y="600"/>
                  </a:cubicBezTo>
                  <a:cubicBezTo>
                    <a:pt x="708" y="615"/>
                    <a:pt x="724" y="623"/>
                    <a:pt x="724" y="631"/>
                  </a:cubicBezTo>
                  <a:cubicBezTo>
                    <a:pt x="724" y="634"/>
                    <a:pt x="722" y="637"/>
                    <a:pt x="721" y="638"/>
                  </a:cubicBezTo>
                  <a:cubicBezTo>
                    <a:pt x="721" y="649"/>
                    <a:pt x="721" y="649"/>
                    <a:pt x="721" y="649"/>
                  </a:cubicBezTo>
                  <a:cubicBezTo>
                    <a:pt x="721" y="656"/>
                    <a:pt x="720" y="664"/>
                    <a:pt x="720" y="676"/>
                  </a:cubicBezTo>
                  <a:cubicBezTo>
                    <a:pt x="722" y="679"/>
                    <a:pt x="723" y="682"/>
                    <a:pt x="723" y="685"/>
                  </a:cubicBezTo>
                  <a:cubicBezTo>
                    <a:pt x="723" y="720"/>
                    <a:pt x="665" y="716"/>
                    <a:pt x="660" y="745"/>
                  </a:cubicBezTo>
                  <a:cubicBezTo>
                    <a:pt x="654" y="746"/>
                    <a:pt x="647" y="753"/>
                    <a:pt x="647" y="758"/>
                  </a:cubicBezTo>
                  <a:cubicBezTo>
                    <a:pt x="647" y="768"/>
                    <a:pt x="659" y="774"/>
                    <a:pt x="659" y="788"/>
                  </a:cubicBezTo>
                  <a:cubicBezTo>
                    <a:pt x="659" y="795"/>
                    <a:pt x="658" y="809"/>
                    <a:pt x="656" y="813"/>
                  </a:cubicBezTo>
                  <a:cubicBezTo>
                    <a:pt x="653" y="817"/>
                    <a:pt x="646" y="815"/>
                    <a:pt x="643" y="816"/>
                  </a:cubicBezTo>
                  <a:cubicBezTo>
                    <a:pt x="632" y="822"/>
                    <a:pt x="626" y="826"/>
                    <a:pt x="621" y="837"/>
                  </a:cubicBezTo>
                  <a:cubicBezTo>
                    <a:pt x="624" y="839"/>
                    <a:pt x="627" y="842"/>
                    <a:pt x="627" y="846"/>
                  </a:cubicBezTo>
                  <a:cubicBezTo>
                    <a:pt x="627" y="859"/>
                    <a:pt x="615" y="868"/>
                    <a:pt x="610" y="874"/>
                  </a:cubicBezTo>
                  <a:cubicBezTo>
                    <a:pt x="600" y="883"/>
                    <a:pt x="599" y="893"/>
                    <a:pt x="592" y="902"/>
                  </a:cubicBezTo>
                  <a:cubicBezTo>
                    <a:pt x="581" y="916"/>
                    <a:pt x="576" y="929"/>
                    <a:pt x="558" y="938"/>
                  </a:cubicBezTo>
                  <a:cubicBezTo>
                    <a:pt x="550" y="941"/>
                    <a:pt x="539" y="938"/>
                    <a:pt x="538" y="946"/>
                  </a:cubicBezTo>
                  <a:cubicBezTo>
                    <a:pt x="532" y="946"/>
                    <a:pt x="529" y="949"/>
                    <a:pt x="525" y="949"/>
                  </a:cubicBezTo>
                  <a:cubicBezTo>
                    <a:pt x="520" y="949"/>
                    <a:pt x="517" y="944"/>
                    <a:pt x="512" y="944"/>
                  </a:cubicBezTo>
                  <a:cubicBezTo>
                    <a:pt x="494" y="944"/>
                    <a:pt x="483" y="957"/>
                    <a:pt x="466" y="957"/>
                  </a:cubicBezTo>
                  <a:cubicBezTo>
                    <a:pt x="459" y="957"/>
                    <a:pt x="455" y="953"/>
                    <a:pt x="452" y="949"/>
                  </a:cubicBezTo>
                  <a:cubicBezTo>
                    <a:pt x="449" y="949"/>
                    <a:pt x="449" y="950"/>
                    <a:pt x="448" y="951"/>
                  </a:cubicBezTo>
                  <a:cubicBezTo>
                    <a:pt x="448" y="942"/>
                    <a:pt x="443" y="932"/>
                    <a:pt x="440" y="929"/>
                  </a:cubicBezTo>
                  <a:cubicBezTo>
                    <a:pt x="443" y="925"/>
                    <a:pt x="445" y="922"/>
                    <a:pt x="445" y="917"/>
                  </a:cubicBezTo>
                  <a:cubicBezTo>
                    <a:pt x="445" y="910"/>
                    <a:pt x="433" y="897"/>
                    <a:pt x="431" y="893"/>
                  </a:cubicBezTo>
                  <a:cubicBezTo>
                    <a:pt x="415" y="866"/>
                    <a:pt x="395" y="840"/>
                    <a:pt x="395" y="801"/>
                  </a:cubicBezTo>
                  <a:cubicBezTo>
                    <a:pt x="395" y="794"/>
                    <a:pt x="395" y="792"/>
                    <a:pt x="395" y="789"/>
                  </a:cubicBezTo>
                  <a:cubicBezTo>
                    <a:pt x="395" y="783"/>
                    <a:pt x="389" y="781"/>
                    <a:pt x="386" y="774"/>
                  </a:cubicBezTo>
                  <a:cubicBezTo>
                    <a:pt x="374" y="754"/>
                    <a:pt x="360" y="737"/>
                    <a:pt x="360" y="708"/>
                  </a:cubicBezTo>
                  <a:cubicBezTo>
                    <a:pt x="360" y="677"/>
                    <a:pt x="388" y="670"/>
                    <a:pt x="388" y="646"/>
                  </a:cubicBezTo>
                  <a:cubicBezTo>
                    <a:pt x="388" y="635"/>
                    <a:pt x="384" y="631"/>
                    <a:pt x="382" y="621"/>
                  </a:cubicBezTo>
                  <a:cubicBezTo>
                    <a:pt x="379" y="602"/>
                    <a:pt x="376" y="596"/>
                    <a:pt x="371" y="585"/>
                  </a:cubicBezTo>
                  <a:cubicBezTo>
                    <a:pt x="368" y="576"/>
                    <a:pt x="370" y="566"/>
                    <a:pt x="364" y="558"/>
                  </a:cubicBezTo>
                  <a:cubicBezTo>
                    <a:pt x="352" y="544"/>
                    <a:pt x="327" y="528"/>
                    <a:pt x="327" y="508"/>
                  </a:cubicBezTo>
                  <a:cubicBezTo>
                    <a:pt x="327" y="503"/>
                    <a:pt x="334" y="492"/>
                    <a:pt x="337" y="490"/>
                  </a:cubicBezTo>
                  <a:cubicBezTo>
                    <a:pt x="336" y="486"/>
                    <a:pt x="337" y="485"/>
                    <a:pt x="337" y="483"/>
                  </a:cubicBezTo>
                  <a:cubicBezTo>
                    <a:pt x="337" y="478"/>
                    <a:pt x="337" y="465"/>
                    <a:pt x="342" y="461"/>
                  </a:cubicBezTo>
                  <a:cubicBezTo>
                    <a:pt x="337" y="451"/>
                    <a:pt x="329" y="443"/>
                    <a:pt x="314" y="443"/>
                  </a:cubicBezTo>
                  <a:cubicBezTo>
                    <a:pt x="306" y="443"/>
                    <a:pt x="299" y="443"/>
                    <a:pt x="295" y="443"/>
                  </a:cubicBezTo>
                  <a:cubicBezTo>
                    <a:pt x="282" y="443"/>
                    <a:pt x="279" y="417"/>
                    <a:pt x="261" y="417"/>
                  </a:cubicBezTo>
                  <a:cubicBezTo>
                    <a:pt x="239" y="417"/>
                    <a:pt x="223" y="427"/>
                    <a:pt x="206" y="433"/>
                  </a:cubicBezTo>
                  <a:cubicBezTo>
                    <a:pt x="199" y="435"/>
                    <a:pt x="197" y="440"/>
                    <a:pt x="191" y="440"/>
                  </a:cubicBezTo>
                  <a:cubicBezTo>
                    <a:pt x="184" y="440"/>
                    <a:pt x="173" y="434"/>
                    <a:pt x="164" y="434"/>
                  </a:cubicBezTo>
                  <a:cubicBezTo>
                    <a:pt x="147" y="434"/>
                    <a:pt x="139" y="443"/>
                    <a:pt x="122" y="443"/>
                  </a:cubicBezTo>
                  <a:cubicBezTo>
                    <a:pt x="117" y="443"/>
                    <a:pt x="111" y="440"/>
                    <a:pt x="109" y="439"/>
                  </a:cubicBezTo>
                  <a:cubicBezTo>
                    <a:pt x="97" y="430"/>
                    <a:pt x="71" y="415"/>
                    <a:pt x="62" y="401"/>
                  </a:cubicBezTo>
                  <a:cubicBezTo>
                    <a:pt x="53" y="388"/>
                    <a:pt x="51" y="377"/>
                    <a:pt x="40" y="369"/>
                  </a:cubicBezTo>
                  <a:cubicBezTo>
                    <a:pt x="37" y="366"/>
                    <a:pt x="13" y="346"/>
                    <a:pt x="13" y="344"/>
                  </a:cubicBezTo>
                  <a:cubicBezTo>
                    <a:pt x="11" y="341"/>
                    <a:pt x="10" y="340"/>
                    <a:pt x="7" y="338"/>
                  </a:cubicBezTo>
                  <a:cubicBezTo>
                    <a:pt x="9" y="338"/>
                    <a:pt x="9" y="338"/>
                    <a:pt x="9" y="338"/>
                  </a:cubicBezTo>
                  <a:cubicBezTo>
                    <a:pt x="9" y="331"/>
                    <a:pt x="7" y="328"/>
                    <a:pt x="7" y="324"/>
                  </a:cubicBezTo>
                  <a:cubicBezTo>
                    <a:pt x="7" y="317"/>
                    <a:pt x="3" y="315"/>
                    <a:pt x="0" y="309"/>
                  </a:cubicBezTo>
                  <a:cubicBezTo>
                    <a:pt x="10" y="304"/>
                    <a:pt x="18" y="280"/>
                    <a:pt x="18" y="269"/>
                  </a:cubicBezTo>
                  <a:cubicBezTo>
                    <a:pt x="18" y="250"/>
                    <a:pt x="10" y="238"/>
                    <a:pt x="10" y="220"/>
                  </a:cubicBezTo>
                  <a:cubicBezTo>
                    <a:pt x="10" y="211"/>
                    <a:pt x="20" y="206"/>
                    <a:pt x="22" y="199"/>
                  </a:cubicBezTo>
                  <a:cubicBezTo>
                    <a:pt x="28" y="182"/>
                    <a:pt x="41" y="158"/>
                    <a:pt x="52" y="144"/>
                  </a:cubicBezTo>
                  <a:cubicBezTo>
                    <a:pt x="58" y="135"/>
                    <a:pt x="69" y="136"/>
                    <a:pt x="77" y="132"/>
                  </a:cubicBezTo>
                  <a:cubicBezTo>
                    <a:pt x="84" y="128"/>
                    <a:pt x="95" y="119"/>
                    <a:pt x="97" y="112"/>
                  </a:cubicBezTo>
                  <a:cubicBezTo>
                    <a:pt x="102" y="96"/>
                    <a:pt x="96" y="89"/>
                    <a:pt x="104" y="77"/>
                  </a:cubicBezTo>
                  <a:cubicBezTo>
                    <a:pt x="116" y="63"/>
                    <a:pt x="131" y="49"/>
                    <a:pt x="142" y="36"/>
                  </a:cubicBezTo>
                  <a:cubicBezTo>
                    <a:pt x="141" y="36"/>
                    <a:pt x="141" y="36"/>
                    <a:pt x="141" y="36"/>
                  </a:cubicBezTo>
                  <a:cubicBezTo>
                    <a:pt x="145" y="31"/>
                    <a:pt x="146" y="27"/>
                    <a:pt x="150" y="24"/>
                  </a:cubicBezTo>
                  <a:cubicBezTo>
                    <a:pt x="161" y="32"/>
                    <a:pt x="172" y="35"/>
                    <a:pt x="187" y="35"/>
                  </a:cubicBezTo>
                  <a:cubicBezTo>
                    <a:pt x="197" y="35"/>
                    <a:pt x="198" y="29"/>
                    <a:pt x="204" y="27"/>
                  </a:cubicBezTo>
                  <a:cubicBezTo>
                    <a:pt x="221" y="18"/>
                    <a:pt x="254" y="6"/>
                    <a:pt x="273" y="6"/>
                  </a:cubicBezTo>
                  <a:cubicBezTo>
                    <a:pt x="280" y="6"/>
                    <a:pt x="285" y="10"/>
                    <a:pt x="289" y="10"/>
                  </a:cubicBezTo>
                  <a:cubicBezTo>
                    <a:pt x="294" y="10"/>
                    <a:pt x="301" y="4"/>
                    <a:pt x="307" y="4"/>
                  </a:cubicBezTo>
                  <a:cubicBezTo>
                    <a:pt x="313" y="4"/>
                    <a:pt x="316" y="7"/>
                    <a:pt x="321" y="7"/>
                  </a:cubicBezTo>
                  <a:cubicBezTo>
                    <a:pt x="329" y="7"/>
                    <a:pt x="330" y="0"/>
                    <a:pt x="338" y="0"/>
                  </a:cubicBezTo>
                  <a:cubicBezTo>
                    <a:pt x="347" y="0"/>
                    <a:pt x="344" y="8"/>
                    <a:pt x="351" y="8"/>
                  </a:cubicBezTo>
                  <a:cubicBezTo>
                    <a:pt x="354" y="8"/>
                    <a:pt x="355" y="6"/>
                    <a:pt x="358" y="6"/>
                  </a:cubicBezTo>
                  <a:cubicBezTo>
                    <a:pt x="358" y="12"/>
                    <a:pt x="351" y="11"/>
                    <a:pt x="351" y="17"/>
                  </a:cubicBezTo>
                  <a:cubicBezTo>
                    <a:pt x="351" y="21"/>
                    <a:pt x="357" y="23"/>
                    <a:pt x="357" y="27"/>
                  </a:cubicBezTo>
                  <a:cubicBezTo>
                    <a:pt x="357" y="33"/>
                    <a:pt x="351" y="37"/>
                    <a:pt x="351" y="44"/>
                  </a:cubicBezTo>
                  <a:cubicBezTo>
                    <a:pt x="351" y="55"/>
                    <a:pt x="363" y="64"/>
                    <a:pt x="371" y="64"/>
                  </a:cubicBezTo>
                  <a:cubicBezTo>
                    <a:pt x="377" y="64"/>
                    <a:pt x="380" y="64"/>
                    <a:pt x="384" y="64"/>
                  </a:cubicBezTo>
                  <a:cubicBezTo>
                    <a:pt x="412" y="64"/>
                    <a:pt x="423" y="100"/>
                    <a:pt x="455" y="100"/>
                  </a:cubicBezTo>
                  <a:cubicBezTo>
                    <a:pt x="459" y="100"/>
                    <a:pt x="464" y="95"/>
                    <a:pt x="464" y="93"/>
                  </a:cubicBezTo>
                  <a:cubicBezTo>
                    <a:pt x="464" y="90"/>
                    <a:pt x="464" y="87"/>
                    <a:pt x="464" y="84"/>
                  </a:cubicBezTo>
                  <a:cubicBezTo>
                    <a:pt x="464" y="70"/>
                    <a:pt x="475" y="70"/>
                    <a:pt x="488" y="66"/>
                  </a:cubicBezTo>
                  <a:lnTo>
                    <a:pt x="490"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74" name="Group 274"/>
          <p:cNvGrpSpPr/>
          <p:nvPr/>
        </p:nvGrpSpPr>
        <p:grpSpPr>
          <a:xfrm>
            <a:off x="3478197" y="3341810"/>
            <a:ext cx="557412" cy="900260"/>
            <a:chOff x="3030538" y="2674938"/>
            <a:chExt cx="779463" cy="1258888"/>
          </a:xfrm>
          <a:solidFill>
            <a:schemeClr val="accent2"/>
          </a:solidFill>
        </p:grpSpPr>
        <p:sp>
          <p:nvSpPr>
            <p:cNvPr id="275" name="Freeform 22"/>
            <p:cNvSpPr>
              <a:spLocks/>
            </p:cNvSpPr>
            <p:nvPr/>
          </p:nvSpPr>
          <p:spPr bwMode="auto">
            <a:xfrm>
              <a:off x="3541713" y="2881313"/>
              <a:ext cx="39688" cy="31750"/>
            </a:xfrm>
            <a:custGeom>
              <a:avLst/>
              <a:gdLst/>
              <a:ahLst/>
              <a:cxnLst>
                <a:cxn ang="0">
                  <a:pos x="10" y="0"/>
                </a:cxn>
                <a:cxn ang="0">
                  <a:pos x="20" y="4"/>
                </a:cxn>
                <a:cxn ang="0">
                  <a:pos x="27" y="5"/>
                </a:cxn>
                <a:cxn ang="0">
                  <a:pos x="30" y="9"/>
                </a:cxn>
                <a:cxn ang="0">
                  <a:pos x="18" y="23"/>
                </a:cxn>
                <a:cxn ang="0">
                  <a:pos x="0" y="11"/>
                </a:cxn>
                <a:cxn ang="0">
                  <a:pos x="9" y="0"/>
                </a:cxn>
                <a:cxn ang="0">
                  <a:pos x="10" y="0"/>
                </a:cxn>
              </a:cxnLst>
              <a:rect l="0" t="0" r="r" b="b"/>
              <a:pathLst>
                <a:path w="30" h="23">
                  <a:moveTo>
                    <a:pt x="10" y="0"/>
                  </a:moveTo>
                  <a:cubicBezTo>
                    <a:pt x="13" y="1"/>
                    <a:pt x="16" y="4"/>
                    <a:pt x="20" y="4"/>
                  </a:cubicBezTo>
                  <a:cubicBezTo>
                    <a:pt x="21" y="9"/>
                    <a:pt x="25" y="5"/>
                    <a:pt x="27" y="5"/>
                  </a:cubicBezTo>
                  <a:cubicBezTo>
                    <a:pt x="29" y="5"/>
                    <a:pt x="30" y="8"/>
                    <a:pt x="30" y="9"/>
                  </a:cubicBezTo>
                  <a:cubicBezTo>
                    <a:pt x="30" y="12"/>
                    <a:pt x="23" y="23"/>
                    <a:pt x="18" y="23"/>
                  </a:cubicBezTo>
                  <a:cubicBezTo>
                    <a:pt x="11" y="23"/>
                    <a:pt x="0" y="15"/>
                    <a:pt x="0" y="11"/>
                  </a:cubicBezTo>
                  <a:cubicBezTo>
                    <a:pt x="0" y="4"/>
                    <a:pt x="3" y="0"/>
                    <a:pt x="9" y="0"/>
                  </a:cubicBezTo>
                  <a:cubicBezTo>
                    <a:pt x="9" y="0"/>
                    <a:pt x="10" y="0"/>
                    <a:pt x="1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6" name="Freeform 23"/>
            <p:cNvSpPr>
              <a:spLocks/>
            </p:cNvSpPr>
            <p:nvPr/>
          </p:nvSpPr>
          <p:spPr bwMode="auto">
            <a:xfrm>
              <a:off x="3030538" y="2674938"/>
              <a:ext cx="779463" cy="1258888"/>
            </a:xfrm>
            <a:custGeom>
              <a:avLst/>
              <a:gdLst/>
              <a:ahLst/>
              <a:cxnLst>
                <a:cxn ang="0">
                  <a:pos x="46" y="91"/>
                </a:cxn>
                <a:cxn ang="0">
                  <a:pos x="51" y="51"/>
                </a:cxn>
                <a:cxn ang="0">
                  <a:pos x="59" y="46"/>
                </a:cxn>
                <a:cxn ang="0">
                  <a:pos x="82" y="18"/>
                </a:cxn>
                <a:cxn ang="0">
                  <a:pos x="128" y="6"/>
                </a:cxn>
                <a:cxn ang="0">
                  <a:pos x="126" y="42"/>
                </a:cxn>
                <a:cxn ang="0">
                  <a:pos x="136" y="13"/>
                </a:cxn>
                <a:cxn ang="0">
                  <a:pos x="146" y="5"/>
                </a:cxn>
                <a:cxn ang="0">
                  <a:pos x="194" y="24"/>
                </a:cxn>
                <a:cxn ang="0">
                  <a:pos x="227" y="20"/>
                </a:cxn>
                <a:cxn ang="0">
                  <a:pos x="233" y="26"/>
                </a:cxn>
                <a:cxn ang="0">
                  <a:pos x="270" y="50"/>
                </a:cxn>
                <a:cxn ang="0">
                  <a:pos x="328" y="84"/>
                </a:cxn>
                <a:cxn ang="0">
                  <a:pos x="354" y="89"/>
                </a:cxn>
                <a:cxn ang="0">
                  <a:pos x="389" y="130"/>
                </a:cxn>
                <a:cxn ang="0">
                  <a:pos x="383" y="170"/>
                </a:cxn>
                <a:cxn ang="0">
                  <a:pos x="403" y="185"/>
                </a:cxn>
                <a:cxn ang="0">
                  <a:pos x="454" y="175"/>
                </a:cxn>
                <a:cxn ang="0">
                  <a:pos x="467" y="191"/>
                </a:cxn>
                <a:cxn ang="0">
                  <a:pos x="513" y="191"/>
                </a:cxn>
                <a:cxn ang="0">
                  <a:pos x="575" y="220"/>
                </a:cxn>
                <a:cxn ang="0">
                  <a:pos x="549" y="310"/>
                </a:cxn>
                <a:cxn ang="0">
                  <a:pos x="532" y="374"/>
                </a:cxn>
                <a:cxn ang="0">
                  <a:pos x="522" y="405"/>
                </a:cxn>
                <a:cxn ang="0">
                  <a:pos x="485" y="449"/>
                </a:cxn>
                <a:cxn ang="0">
                  <a:pos x="429" y="474"/>
                </a:cxn>
                <a:cxn ang="0">
                  <a:pos x="412" y="524"/>
                </a:cxn>
                <a:cxn ang="0">
                  <a:pos x="388" y="559"/>
                </a:cxn>
                <a:cxn ang="0">
                  <a:pos x="311" y="614"/>
                </a:cxn>
                <a:cxn ang="0">
                  <a:pos x="297" y="619"/>
                </a:cxn>
                <a:cxn ang="0">
                  <a:pos x="308" y="654"/>
                </a:cxn>
                <a:cxn ang="0">
                  <a:pos x="244" y="677"/>
                </a:cxn>
                <a:cxn ang="0">
                  <a:pos x="240" y="707"/>
                </a:cxn>
                <a:cxn ang="0">
                  <a:pos x="205" y="711"/>
                </a:cxn>
                <a:cxn ang="0">
                  <a:pos x="225" y="730"/>
                </a:cxn>
                <a:cxn ang="0">
                  <a:pos x="214" y="739"/>
                </a:cxn>
                <a:cxn ang="0">
                  <a:pos x="178" y="787"/>
                </a:cxn>
                <a:cxn ang="0">
                  <a:pos x="176" y="846"/>
                </a:cxn>
                <a:cxn ang="0">
                  <a:pos x="161" y="884"/>
                </a:cxn>
                <a:cxn ang="0">
                  <a:pos x="200" y="935"/>
                </a:cxn>
                <a:cxn ang="0">
                  <a:pos x="169" y="945"/>
                </a:cxn>
                <a:cxn ang="0">
                  <a:pos x="127" y="921"/>
                </a:cxn>
                <a:cxn ang="0">
                  <a:pos x="92" y="903"/>
                </a:cxn>
                <a:cxn ang="0">
                  <a:pos x="93" y="889"/>
                </a:cxn>
                <a:cxn ang="0">
                  <a:pos x="84" y="857"/>
                </a:cxn>
                <a:cxn ang="0">
                  <a:pos x="82" y="791"/>
                </a:cxn>
                <a:cxn ang="0">
                  <a:pos x="86" y="782"/>
                </a:cxn>
                <a:cxn ang="0">
                  <a:pos x="112" y="718"/>
                </a:cxn>
                <a:cxn ang="0">
                  <a:pos x="95" y="708"/>
                </a:cxn>
                <a:cxn ang="0">
                  <a:pos x="102" y="680"/>
                </a:cxn>
                <a:cxn ang="0">
                  <a:pos x="114" y="626"/>
                </a:cxn>
                <a:cxn ang="0">
                  <a:pos x="124" y="562"/>
                </a:cxn>
                <a:cxn ang="0">
                  <a:pos x="136" y="494"/>
                </a:cxn>
                <a:cxn ang="0">
                  <a:pos x="143" y="434"/>
                </a:cxn>
                <a:cxn ang="0">
                  <a:pos x="104" y="370"/>
                </a:cxn>
                <a:cxn ang="0">
                  <a:pos x="62" y="330"/>
                </a:cxn>
                <a:cxn ang="0">
                  <a:pos x="28" y="261"/>
                </a:cxn>
                <a:cxn ang="0">
                  <a:pos x="11" y="242"/>
                </a:cxn>
                <a:cxn ang="0">
                  <a:pos x="18" y="191"/>
                </a:cxn>
                <a:cxn ang="0">
                  <a:pos x="14" y="148"/>
                </a:cxn>
                <a:cxn ang="0">
                  <a:pos x="47" y="106"/>
                </a:cxn>
              </a:cxnLst>
              <a:rect l="0" t="0" r="r" b="b"/>
              <a:pathLst>
                <a:path w="586" h="945">
                  <a:moveTo>
                    <a:pt x="49" y="103"/>
                  </a:moveTo>
                  <a:cubicBezTo>
                    <a:pt x="49" y="102"/>
                    <a:pt x="49" y="101"/>
                    <a:pt x="49" y="100"/>
                  </a:cubicBezTo>
                  <a:cubicBezTo>
                    <a:pt x="49" y="97"/>
                    <a:pt x="46" y="94"/>
                    <a:pt x="46" y="91"/>
                  </a:cubicBezTo>
                  <a:cubicBezTo>
                    <a:pt x="46" y="85"/>
                    <a:pt x="48" y="84"/>
                    <a:pt x="48" y="79"/>
                  </a:cubicBezTo>
                  <a:cubicBezTo>
                    <a:pt x="48" y="70"/>
                    <a:pt x="40" y="71"/>
                    <a:pt x="40" y="63"/>
                  </a:cubicBezTo>
                  <a:cubicBezTo>
                    <a:pt x="40" y="57"/>
                    <a:pt x="49" y="55"/>
                    <a:pt x="51" y="51"/>
                  </a:cubicBezTo>
                  <a:cubicBezTo>
                    <a:pt x="55" y="52"/>
                    <a:pt x="53" y="52"/>
                    <a:pt x="57" y="51"/>
                  </a:cubicBezTo>
                  <a:cubicBezTo>
                    <a:pt x="57" y="50"/>
                    <a:pt x="57" y="49"/>
                    <a:pt x="57" y="48"/>
                  </a:cubicBezTo>
                  <a:cubicBezTo>
                    <a:pt x="57" y="48"/>
                    <a:pt x="58" y="46"/>
                    <a:pt x="59" y="46"/>
                  </a:cubicBezTo>
                  <a:cubicBezTo>
                    <a:pt x="59" y="42"/>
                    <a:pt x="64" y="40"/>
                    <a:pt x="66" y="39"/>
                  </a:cubicBezTo>
                  <a:cubicBezTo>
                    <a:pt x="69" y="37"/>
                    <a:pt x="69" y="31"/>
                    <a:pt x="70" y="28"/>
                  </a:cubicBezTo>
                  <a:cubicBezTo>
                    <a:pt x="72" y="21"/>
                    <a:pt x="76" y="19"/>
                    <a:pt x="82" y="18"/>
                  </a:cubicBezTo>
                  <a:cubicBezTo>
                    <a:pt x="93" y="14"/>
                    <a:pt x="100" y="12"/>
                    <a:pt x="111" y="9"/>
                  </a:cubicBezTo>
                  <a:cubicBezTo>
                    <a:pt x="117" y="7"/>
                    <a:pt x="118" y="0"/>
                    <a:pt x="124" y="0"/>
                  </a:cubicBezTo>
                  <a:cubicBezTo>
                    <a:pt x="126" y="0"/>
                    <a:pt x="128" y="5"/>
                    <a:pt x="128" y="6"/>
                  </a:cubicBezTo>
                  <a:cubicBezTo>
                    <a:pt x="128" y="9"/>
                    <a:pt x="125" y="11"/>
                    <a:pt x="123" y="11"/>
                  </a:cubicBezTo>
                  <a:cubicBezTo>
                    <a:pt x="122" y="18"/>
                    <a:pt x="119" y="25"/>
                    <a:pt x="119" y="29"/>
                  </a:cubicBezTo>
                  <a:cubicBezTo>
                    <a:pt x="119" y="34"/>
                    <a:pt x="122" y="42"/>
                    <a:pt x="126" y="42"/>
                  </a:cubicBezTo>
                  <a:cubicBezTo>
                    <a:pt x="128" y="42"/>
                    <a:pt x="131" y="37"/>
                    <a:pt x="131" y="35"/>
                  </a:cubicBezTo>
                  <a:cubicBezTo>
                    <a:pt x="131" y="30"/>
                    <a:pt x="125" y="27"/>
                    <a:pt x="125" y="21"/>
                  </a:cubicBezTo>
                  <a:cubicBezTo>
                    <a:pt x="125" y="15"/>
                    <a:pt x="132" y="16"/>
                    <a:pt x="136" y="13"/>
                  </a:cubicBezTo>
                  <a:cubicBezTo>
                    <a:pt x="147" y="13"/>
                    <a:pt x="147" y="13"/>
                    <a:pt x="147" y="13"/>
                  </a:cubicBezTo>
                  <a:cubicBezTo>
                    <a:pt x="145" y="8"/>
                    <a:pt x="139" y="10"/>
                    <a:pt x="139" y="5"/>
                  </a:cubicBezTo>
                  <a:cubicBezTo>
                    <a:pt x="146" y="5"/>
                    <a:pt x="146" y="5"/>
                    <a:pt x="146" y="5"/>
                  </a:cubicBezTo>
                  <a:cubicBezTo>
                    <a:pt x="148" y="12"/>
                    <a:pt x="158" y="14"/>
                    <a:pt x="165" y="16"/>
                  </a:cubicBezTo>
                  <a:cubicBezTo>
                    <a:pt x="165" y="20"/>
                    <a:pt x="167" y="23"/>
                    <a:pt x="170" y="24"/>
                  </a:cubicBezTo>
                  <a:cubicBezTo>
                    <a:pt x="177" y="24"/>
                    <a:pt x="190" y="24"/>
                    <a:pt x="194" y="24"/>
                  </a:cubicBezTo>
                  <a:cubicBezTo>
                    <a:pt x="194" y="28"/>
                    <a:pt x="199" y="29"/>
                    <a:pt x="203" y="29"/>
                  </a:cubicBezTo>
                  <a:cubicBezTo>
                    <a:pt x="209" y="28"/>
                    <a:pt x="214" y="28"/>
                    <a:pt x="216" y="22"/>
                  </a:cubicBezTo>
                  <a:cubicBezTo>
                    <a:pt x="217" y="21"/>
                    <a:pt x="226" y="21"/>
                    <a:pt x="227" y="20"/>
                  </a:cubicBezTo>
                  <a:cubicBezTo>
                    <a:pt x="232" y="20"/>
                    <a:pt x="240" y="21"/>
                    <a:pt x="240" y="21"/>
                  </a:cubicBezTo>
                  <a:cubicBezTo>
                    <a:pt x="238" y="23"/>
                    <a:pt x="234" y="23"/>
                    <a:pt x="233" y="22"/>
                  </a:cubicBezTo>
                  <a:cubicBezTo>
                    <a:pt x="233" y="26"/>
                    <a:pt x="233" y="26"/>
                    <a:pt x="233" y="26"/>
                  </a:cubicBezTo>
                  <a:cubicBezTo>
                    <a:pt x="236" y="32"/>
                    <a:pt x="245" y="33"/>
                    <a:pt x="252" y="36"/>
                  </a:cubicBezTo>
                  <a:cubicBezTo>
                    <a:pt x="258" y="37"/>
                    <a:pt x="256" y="44"/>
                    <a:pt x="258" y="50"/>
                  </a:cubicBezTo>
                  <a:cubicBezTo>
                    <a:pt x="270" y="50"/>
                    <a:pt x="270" y="50"/>
                    <a:pt x="270" y="50"/>
                  </a:cubicBezTo>
                  <a:cubicBezTo>
                    <a:pt x="279" y="58"/>
                    <a:pt x="283" y="57"/>
                    <a:pt x="288" y="68"/>
                  </a:cubicBezTo>
                  <a:cubicBezTo>
                    <a:pt x="289" y="70"/>
                    <a:pt x="293" y="70"/>
                    <a:pt x="295" y="70"/>
                  </a:cubicBezTo>
                  <a:cubicBezTo>
                    <a:pt x="298" y="83"/>
                    <a:pt x="316" y="81"/>
                    <a:pt x="328" y="84"/>
                  </a:cubicBezTo>
                  <a:cubicBezTo>
                    <a:pt x="340" y="84"/>
                    <a:pt x="340" y="84"/>
                    <a:pt x="340" y="84"/>
                  </a:cubicBezTo>
                  <a:cubicBezTo>
                    <a:pt x="343" y="85"/>
                    <a:pt x="350" y="89"/>
                    <a:pt x="354" y="89"/>
                  </a:cubicBezTo>
                  <a:cubicBezTo>
                    <a:pt x="354" y="89"/>
                    <a:pt x="354" y="89"/>
                    <a:pt x="354" y="89"/>
                  </a:cubicBezTo>
                  <a:cubicBezTo>
                    <a:pt x="355" y="89"/>
                    <a:pt x="356" y="89"/>
                    <a:pt x="357" y="89"/>
                  </a:cubicBezTo>
                  <a:cubicBezTo>
                    <a:pt x="364" y="89"/>
                    <a:pt x="373" y="104"/>
                    <a:pt x="381" y="106"/>
                  </a:cubicBezTo>
                  <a:cubicBezTo>
                    <a:pt x="381" y="111"/>
                    <a:pt x="386" y="125"/>
                    <a:pt x="389" y="130"/>
                  </a:cubicBezTo>
                  <a:cubicBezTo>
                    <a:pt x="391" y="134"/>
                    <a:pt x="397" y="134"/>
                    <a:pt x="397" y="139"/>
                  </a:cubicBezTo>
                  <a:cubicBezTo>
                    <a:pt x="390" y="148"/>
                    <a:pt x="377" y="152"/>
                    <a:pt x="377" y="165"/>
                  </a:cubicBezTo>
                  <a:cubicBezTo>
                    <a:pt x="377" y="170"/>
                    <a:pt x="381" y="169"/>
                    <a:pt x="383" y="170"/>
                  </a:cubicBezTo>
                  <a:cubicBezTo>
                    <a:pt x="387" y="172"/>
                    <a:pt x="390" y="176"/>
                    <a:pt x="390" y="180"/>
                  </a:cubicBezTo>
                  <a:cubicBezTo>
                    <a:pt x="401" y="180"/>
                    <a:pt x="401" y="180"/>
                    <a:pt x="401" y="180"/>
                  </a:cubicBezTo>
                  <a:cubicBezTo>
                    <a:pt x="401" y="182"/>
                    <a:pt x="402" y="185"/>
                    <a:pt x="403" y="185"/>
                  </a:cubicBezTo>
                  <a:cubicBezTo>
                    <a:pt x="405" y="185"/>
                    <a:pt x="407" y="182"/>
                    <a:pt x="408" y="180"/>
                  </a:cubicBezTo>
                  <a:cubicBezTo>
                    <a:pt x="413" y="173"/>
                    <a:pt x="418" y="164"/>
                    <a:pt x="425" y="164"/>
                  </a:cubicBezTo>
                  <a:cubicBezTo>
                    <a:pt x="433" y="164"/>
                    <a:pt x="449" y="172"/>
                    <a:pt x="454" y="175"/>
                  </a:cubicBezTo>
                  <a:cubicBezTo>
                    <a:pt x="458" y="178"/>
                    <a:pt x="462" y="177"/>
                    <a:pt x="463" y="180"/>
                  </a:cubicBezTo>
                  <a:cubicBezTo>
                    <a:pt x="464" y="184"/>
                    <a:pt x="464" y="187"/>
                    <a:pt x="464" y="191"/>
                  </a:cubicBezTo>
                  <a:cubicBezTo>
                    <a:pt x="467" y="191"/>
                    <a:pt x="467" y="191"/>
                    <a:pt x="467" y="191"/>
                  </a:cubicBezTo>
                  <a:cubicBezTo>
                    <a:pt x="471" y="190"/>
                    <a:pt x="472" y="186"/>
                    <a:pt x="476" y="186"/>
                  </a:cubicBezTo>
                  <a:cubicBezTo>
                    <a:pt x="486" y="186"/>
                    <a:pt x="487" y="194"/>
                    <a:pt x="496" y="194"/>
                  </a:cubicBezTo>
                  <a:cubicBezTo>
                    <a:pt x="513" y="191"/>
                    <a:pt x="513" y="191"/>
                    <a:pt x="513" y="191"/>
                  </a:cubicBezTo>
                  <a:cubicBezTo>
                    <a:pt x="521" y="193"/>
                    <a:pt x="529" y="196"/>
                    <a:pt x="534" y="198"/>
                  </a:cubicBezTo>
                  <a:cubicBezTo>
                    <a:pt x="538" y="205"/>
                    <a:pt x="551" y="217"/>
                    <a:pt x="558" y="220"/>
                  </a:cubicBezTo>
                  <a:cubicBezTo>
                    <a:pt x="565" y="221"/>
                    <a:pt x="569" y="219"/>
                    <a:pt x="575" y="220"/>
                  </a:cubicBezTo>
                  <a:cubicBezTo>
                    <a:pt x="584" y="223"/>
                    <a:pt x="586" y="232"/>
                    <a:pt x="586" y="242"/>
                  </a:cubicBezTo>
                  <a:cubicBezTo>
                    <a:pt x="586" y="274"/>
                    <a:pt x="568" y="283"/>
                    <a:pt x="556" y="301"/>
                  </a:cubicBezTo>
                  <a:cubicBezTo>
                    <a:pt x="553" y="305"/>
                    <a:pt x="551" y="306"/>
                    <a:pt x="549" y="310"/>
                  </a:cubicBezTo>
                  <a:cubicBezTo>
                    <a:pt x="544" y="317"/>
                    <a:pt x="540" y="317"/>
                    <a:pt x="535" y="322"/>
                  </a:cubicBezTo>
                  <a:cubicBezTo>
                    <a:pt x="529" y="328"/>
                    <a:pt x="535" y="343"/>
                    <a:pt x="535" y="353"/>
                  </a:cubicBezTo>
                  <a:cubicBezTo>
                    <a:pt x="535" y="361"/>
                    <a:pt x="532" y="369"/>
                    <a:pt x="532" y="374"/>
                  </a:cubicBezTo>
                  <a:cubicBezTo>
                    <a:pt x="532" y="377"/>
                    <a:pt x="530" y="378"/>
                    <a:pt x="530" y="380"/>
                  </a:cubicBezTo>
                  <a:cubicBezTo>
                    <a:pt x="528" y="382"/>
                    <a:pt x="524" y="386"/>
                    <a:pt x="524" y="390"/>
                  </a:cubicBezTo>
                  <a:cubicBezTo>
                    <a:pt x="524" y="394"/>
                    <a:pt x="523" y="403"/>
                    <a:pt x="522" y="405"/>
                  </a:cubicBezTo>
                  <a:cubicBezTo>
                    <a:pt x="515" y="415"/>
                    <a:pt x="513" y="419"/>
                    <a:pt x="506" y="428"/>
                  </a:cubicBezTo>
                  <a:cubicBezTo>
                    <a:pt x="505" y="431"/>
                    <a:pt x="505" y="436"/>
                    <a:pt x="504" y="438"/>
                  </a:cubicBezTo>
                  <a:cubicBezTo>
                    <a:pt x="502" y="443"/>
                    <a:pt x="492" y="449"/>
                    <a:pt x="485" y="449"/>
                  </a:cubicBezTo>
                  <a:cubicBezTo>
                    <a:pt x="476" y="449"/>
                    <a:pt x="470" y="449"/>
                    <a:pt x="463" y="452"/>
                  </a:cubicBezTo>
                  <a:cubicBezTo>
                    <a:pt x="461" y="453"/>
                    <a:pt x="460" y="455"/>
                    <a:pt x="459" y="457"/>
                  </a:cubicBezTo>
                  <a:cubicBezTo>
                    <a:pt x="448" y="467"/>
                    <a:pt x="437" y="461"/>
                    <a:pt x="429" y="474"/>
                  </a:cubicBezTo>
                  <a:cubicBezTo>
                    <a:pt x="426" y="479"/>
                    <a:pt x="420" y="479"/>
                    <a:pt x="416" y="483"/>
                  </a:cubicBezTo>
                  <a:cubicBezTo>
                    <a:pt x="411" y="489"/>
                    <a:pt x="412" y="495"/>
                    <a:pt x="412" y="503"/>
                  </a:cubicBezTo>
                  <a:cubicBezTo>
                    <a:pt x="412" y="524"/>
                    <a:pt x="412" y="524"/>
                    <a:pt x="412" y="524"/>
                  </a:cubicBezTo>
                  <a:cubicBezTo>
                    <a:pt x="403" y="528"/>
                    <a:pt x="398" y="536"/>
                    <a:pt x="394" y="545"/>
                  </a:cubicBezTo>
                  <a:cubicBezTo>
                    <a:pt x="394" y="545"/>
                    <a:pt x="394" y="545"/>
                    <a:pt x="394" y="545"/>
                  </a:cubicBezTo>
                  <a:cubicBezTo>
                    <a:pt x="391" y="550"/>
                    <a:pt x="391" y="553"/>
                    <a:pt x="388" y="559"/>
                  </a:cubicBezTo>
                  <a:cubicBezTo>
                    <a:pt x="380" y="571"/>
                    <a:pt x="371" y="572"/>
                    <a:pt x="364" y="584"/>
                  </a:cubicBezTo>
                  <a:cubicBezTo>
                    <a:pt x="355" y="597"/>
                    <a:pt x="351" y="619"/>
                    <a:pt x="331" y="619"/>
                  </a:cubicBezTo>
                  <a:cubicBezTo>
                    <a:pt x="324" y="619"/>
                    <a:pt x="314" y="614"/>
                    <a:pt x="311" y="614"/>
                  </a:cubicBezTo>
                  <a:cubicBezTo>
                    <a:pt x="305" y="614"/>
                    <a:pt x="299" y="609"/>
                    <a:pt x="293" y="609"/>
                  </a:cubicBezTo>
                  <a:cubicBezTo>
                    <a:pt x="291" y="609"/>
                    <a:pt x="289" y="610"/>
                    <a:pt x="289" y="611"/>
                  </a:cubicBezTo>
                  <a:cubicBezTo>
                    <a:pt x="289" y="615"/>
                    <a:pt x="296" y="617"/>
                    <a:pt x="297" y="619"/>
                  </a:cubicBezTo>
                  <a:cubicBezTo>
                    <a:pt x="300" y="622"/>
                    <a:pt x="300" y="627"/>
                    <a:pt x="302" y="632"/>
                  </a:cubicBezTo>
                  <a:cubicBezTo>
                    <a:pt x="304" y="637"/>
                    <a:pt x="311" y="637"/>
                    <a:pt x="311" y="642"/>
                  </a:cubicBezTo>
                  <a:cubicBezTo>
                    <a:pt x="311" y="647"/>
                    <a:pt x="311" y="650"/>
                    <a:pt x="308" y="654"/>
                  </a:cubicBezTo>
                  <a:cubicBezTo>
                    <a:pt x="304" y="660"/>
                    <a:pt x="301" y="663"/>
                    <a:pt x="297" y="667"/>
                  </a:cubicBezTo>
                  <a:cubicBezTo>
                    <a:pt x="289" y="675"/>
                    <a:pt x="280" y="673"/>
                    <a:pt x="270" y="676"/>
                  </a:cubicBezTo>
                  <a:cubicBezTo>
                    <a:pt x="263" y="678"/>
                    <a:pt x="248" y="673"/>
                    <a:pt x="244" y="677"/>
                  </a:cubicBezTo>
                  <a:cubicBezTo>
                    <a:pt x="238" y="683"/>
                    <a:pt x="243" y="696"/>
                    <a:pt x="240" y="703"/>
                  </a:cubicBezTo>
                  <a:cubicBezTo>
                    <a:pt x="240" y="702"/>
                    <a:pt x="240" y="702"/>
                    <a:pt x="240" y="702"/>
                  </a:cubicBezTo>
                  <a:cubicBezTo>
                    <a:pt x="240" y="703"/>
                    <a:pt x="240" y="706"/>
                    <a:pt x="240" y="707"/>
                  </a:cubicBezTo>
                  <a:cubicBezTo>
                    <a:pt x="240" y="709"/>
                    <a:pt x="233" y="712"/>
                    <a:pt x="229" y="712"/>
                  </a:cubicBezTo>
                  <a:cubicBezTo>
                    <a:pt x="220" y="712"/>
                    <a:pt x="218" y="706"/>
                    <a:pt x="210" y="706"/>
                  </a:cubicBezTo>
                  <a:cubicBezTo>
                    <a:pt x="207" y="706"/>
                    <a:pt x="205" y="709"/>
                    <a:pt x="205" y="711"/>
                  </a:cubicBezTo>
                  <a:cubicBezTo>
                    <a:pt x="205" y="717"/>
                    <a:pt x="211" y="729"/>
                    <a:pt x="214" y="729"/>
                  </a:cubicBezTo>
                  <a:cubicBezTo>
                    <a:pt x="217" y="729"/>
                    <a:pt x="219" y="726"/>
                    <a:pt x="221" y="726"/>
                  </a:cubicBezTo>
                  <a:cubicBezTo>
                    <a:pt x="222" y="728"/>
                    <a:pt x="225" y="728"/>
                    <a:pt x="225" y="730"/>
                  </a:cubicBezTo>
                  <a:cubicBezTo>
                    <a:pt x="225" y="733"/>
                    <a:pt x="221" y="736"/>
                    <a:pt x="220" y="736"/>
                  </a:cubicBezTo>
                  <a:cubicBezTo>
                    <a:pt x="215" y="736"/>
                    <a:pt x="213" y="732"/>
                    <a:pt x="209" y="732"/>
                  </a:cubicBezTo>
                  <a:cubicBezTo>
                    <a:pt x="209" y="737"/>
                    <a:pt x="211" y="738"/>
                    <a:pt x="214" y="739"/>
                  </a:cubicBezTo>
                  <a:cubicBezTo>
                    <a:pt x="206" y="747"/>
                    <a:pt x="206" y="755"/>
                    <a:pt x="203" y="766"/>
                  </a:cubicBezTo>
                  <a:cubicBezTo>
                    <a:pt x="202" y="770"/>
                    <a:pt x="194" y="771"/>
                    <a:pt x="191" y="771"/>
                  </a:cubicBezTo>
                  <a:cubicBezTo>
                    <a:pt x="184" y="773"/>
                    <a:pt x="178" y="779"/>
                    <a:pt x="178" y="787"/>
                  </a:cubicBezTo>
                  <a:cubicBezTo>
                    <a:pt x="178" y="804"/>
                    <a:pt x="198" y="798"/>
                    <a:pt x="198" y="811"/>
                  </a:cubicBezTo>
                  <a:cubicBezTo>
                    <a:pt x="198" y="824"/>
                    <a:pt x="187" y="825"/>
                    <a:pt x="181" y="831"/>
                  </a:cubicBezTo>
                  <a:cubicBezTo>
                    <a:pt x="177" y="835"/>
                    <a:pt x="178" y="841"/>
                    <a:pt x="176" y="846"/>
                  </a:cubicBezTo>
                  <a:cubicBezTo>
                    <a:pt x="173" y="852"/>
                    <a:pt x="166" y="850"/>
                    <a:pt x="162" y="854"/>
                  </a:cubicBezTo>
                  <a:cubicBezTo>
                    <a:pt x="156" y="859"/>
                    <a:pt x="154" y="865"/>
                    <a:pt x="154" y="874"/>
                  </a:cubicBezTo>
                  <a:cubicBezTo>
                    <a:pt x="154" y="878"/>
                    <a:pt x="158" y="883"/>
                    <a:pt x="161" y="884"/>
                  </a:cubicBezTo>
                  <a:cubicBezTo>
                    <a:pt x="169" y="888"/>
                    <a:pt x="168" y="908"/>
                    <a:pt x="174" y="914"/>
                  </a:cubicBezTo>
                  <a:cubicBezTo>
                    <a:pt x="184" y="924"/>
                    <a:pt x="196" y="928"/>
                    <a:pt x="207" y="934"/>
                  </a:cubicBezTo>
                  <a:cubicBezTo>
                    <a:pt x="206" y="936"/>
                    <a:pt x="203" y="935"/>
                    <a:pt x="200" y="935"/>
                  </a:cubicBezTo>
                  <a:cubicBezTo>
                    <a:pt x="194" y="935"/>
                    <a:pt x="183" y="943"/>
                    <a:pt x="179" y="943"/>
                  </a:cubicBezTo>
                  <a:cubicBezTo>
                    <a:pt x="176" y="943"/>
                    <a:pt x="176" y="943"/>
                    <a:pt x="174" y="943"/>
                  </a:cubicBezTo>
                  <a:cubicBezTo>
                    <a:pt x="173" y="943"/>
                    <a:pt x="171" y="945"/>
                    <a:pt x="169" y="945"/>
                  </a:cubicBezTo>
                  <a:cubicBezTo>
                    <a:pt x="165" y="945"/>
                    <a:pt x="162" y="945"/>
                    <a:pt x="157" y="945"/>
                  </a:cubicBezTo>
                  <a:cubicBezTo>
                    <a:pt x="147" y="945"/>
                    <a:pt x="151" y="933"/>
                    <a:pt x="143" y="931"/>
                  </a:cubicBezTo>
                  <a:cubicBezTo>
                    <a:pt x="137" y="929"/>
                    <a:pt x="127" y="929"/>
                    <a:pt x="127" y="921"/>
                  </a:cubicBezTo>
                  <a:cubicBezTo>
                    <a:pt x="124" y="921"/>
                    <a:pt x="122" y="921"/>
                    <a:pt x="119" y="921"/>
                  </a:cubicBezTo>
                  <a:cubicBezTo>
                    <a:pt x="115" y="921"/>
                    <a:pt x="114" y="917"/>
                    <a:pt x="114" y="915"/>
                  </a:cubicBezTo>
                  <a:cubicBezTo>
                    <a:pt x="102" y="915"/>
                    <a:pt x="98" y="909"/>
                    <a:pt x="92" y="903"/>
                  </a:cubicBezTo>
                  <a:cubicBezTo>
                    <a:pt x="91" y="902"/>
                    <a:pt x="88" y="900"/>
                    <a:pt x="88" y="899"/>
                  </a:cubicBezTo>
                  <a:cubicBezTo>
                    <a:pt x="88" y="895"/>
                    <a:pt x="96" y="895"/>
                    <a:pt x="97" y="891"/>
                  </a:cubicBezTo>
                  <a:cubicBezTo>
                    <a:pt x="95" y="891"/>
                    <a:pt x="94" y="890"/>
                    <a:pt x="93" y="889"/>
                  </a:cubicBezTo>
                  <a:cubicBezTo>
                    <a:pt x="94" y="887"/>
                    <a:pt x="96" y="884"/>
                    <a:pt x="96" y="882"/>
                  </a:cubicBezTo>
                  <a:cubicBezTo>
                    <a:pt x="96" y="871"/>
                    <a:pt x="84" y="873"/>
                    <a:pt x="84" y="863"/>
                  </a:cubicBezTo>
                  <a:cubicBezTo>
                    <a:pt x="84" y="860"/>
                    <a:pt x="84" y="859"/>
                    <a:pt x="84" y="857"/>
                  </a:cubicBezTo>
                  <a:cubicBezTo>
                    <a:pt x="84" y="848"/>
                    <a:pt x="78" y="832"/>
                    <a:pt x="78" y="825"/>
                  </a:cubicBezTo>
                  <a:cubicBezTo>
                    <a:pt x="78" y="817"/>
                    <a:pt x="88" y="814"/>
                    <a:pt x="88" y="807"/>
                  </a:cubicBezTo>
                  <a:cubicBezTo>
                    <a:pt x="88" y="803"/>
                    <a:pt x="83" y="796"/>
                    <a:pt x="82" y="791"/>
                  </a:cubicBezTo>
                  <a:cubicBezTo>
                    <a:pt x="82" y="787"/>
                    <a:pt x="82" y="787"/>
                    <a:pt x="82" y="787"/>
                  </a:cubicBezTo>
                  <a:cubicBezTo>
                    <a:pt x="82" y="787"/>
                    <a:pt x="82" y="787"/>
                    <a:pt x="82" y="787"/>
                  </a:cubicBezTo>
                  <a:cubicBezTo>
                    <a:pt x="82" y="784"/>
                    <a:pt x="84" y="782"/>
                    <a:pt x="86" y="782"/>
                  </a:cubicBezTo>
                  <a:cubicBezTo>
                    <a:pt x="94" y="782"/>
                    <a:pt x="91" y="790"/>
                    <a:pt x="98" y="790"/>
                  </a:cubicBezTo>
                  <a:cubicBezTo>
                    <a:pt x="112" y="725"/>
                    <a:pt x="112" y="725"/>
                    <a:pt x="112" y="725"/>
                  </a:cubicBezTo>
                  <a:cubicBezTo>
                    <a:pt x="112" y="718"/>
                    <a:pt x="112" y="718"/>
                    <a:pt x="112" y="718"/>
                  </a:cubicBezTo>
                  <a:cubicBezTo>
                    <a:pt x="111" y="718"/>
                    <a:pt x="109" y="717"/>
                    <a:pt x="108" y="718"/>
                  </a:cubicBezTo>
                  <a:cubicBezTo>
                    <a:pt x="105" y="719"/>
                    <a:pt x="105" y="723"/>
                    <a:pt x="102" y="723"/>
                  </a:cubicBezTo>
                  <a:cubicBezTo>
                    <a:pt x="98" y="723"/>
                    <a:pt x="95" y="713"/>
                    <a:pt x="95" y="708"/>
                  </a:cubicBezTo>
                  <a:cubicBezTo>
                    <a:pt x="95" y="699"/>
                    <a:pt x="98" y="696"/>
                    <a:pt x="100" y="688"/>
                  </a:cubicBezTo>
                  <a:cubicBezTo>
                    <a:pt x="103" y="688"/>
                    <a:pt x="104" y="687"/>
                    <a:pt x="104" y="685"/>
                  </a:cubicBezTo>
                  <a:cubicBezTo>
                    <a:pt x="104" y="683"/>
                    <a:pt x="102" y="680"/>
                    <a:pt x="102" y="680"/>
                  </a:cubicBezTo>
                  <a:cubicBezTo>
                    <a:pt x="100" y="680"/>
                    <a:pt x="99" y="668"/>
                    <a:pt x="99" y="665"/>
                  </a:cubicBezTo>
                  <a:cubicBezTo>
                    <a:pt x="99" y="655"/>
                    <a:pt x="106" y="645"/>
                    <a:pt x="109" y="639"/>
                  </a:cubicBezTo>
                  <a:cubicBezTo>
                    <a:pt x="111" y="635"/>
                    <a:pt x="112" y="629"/>
                    <a:pt x="114" y="626"/>
                  </a:cubicBezTo>
                  <a:cubicBezTo>
                    <a:pt x="116" y="624"/>
                    <a:pt x="118" y="625"/>
                    <a:pt x="118" y="623"/>
                  </a:cubicBezTo>
                  <a:cubicBezTo>
                    <a:pt x="121" y="613"/>
                    <a:pt x="121" y="605"/>
                    <a:pt x="124" y="595"/>
                  </a:cubicBezTo>
                  <a:cubicBezTo>
                    <a:pt x="124" y="562"/>
                    <a:pt x="124" y="562"/>
                    <a:pt x="124" y="562"/>
                  </a:cubicBezTo>
                  <a:cubicBezTo>
                    <a:pt x="121" y="554"/>
                    <a:pt x="126" y="548"/>
                    <a:pt x="126" y="541"/>
                  </a:cubicBezTo>
                  <a:cubicBezTo>
                    <a:pt x="126" y="524"/>
                    <a:pt x="136" y="513"/>
                    <a:pt x="136" y="498"/>
                  </a:cubicBezTo>
                  <a:cubicBezTo>
                    <a:pt x="136" y="497"/>
                    <a:pt x="136" y="495"/>
                    <a:pt x="136" y="494"/>
                  </a:cubicBezTo>
                  <a:cubicBezTo>
                    <a:pt x="136" y="491"/>
                    <a:pt x="138" y="483"/>
                    <a:pt x="139" y="478"/>
                  </a:cubicBezTo>
                  <a:cubicBezTo>
                    <a:pt x="139" y="465"/>
                    <a:pt x="139" y="465"/>
                    <a:pt x="139" y="459"/>
                  </a:cubicBezTo>
                  <a:cubicBezTo>
                    <a:pt x="139" y="453"/>
                    <a:pt x="143" y="441"/>
                    <a:pt x="143" y="434"/>
                  </a:cubicBezTo>
                  <a:cubicBezTo>
                    <a:pt x="143" y="429"/>
                    <a:pt x="141" y="403"/>
                    <a:pt x="140" y="399"/>
                  </a:cubicBezTo>
                  <a:cubicBezTo>
                    <a:pt x="136" y="388"/>
                    <a:pt x="128" y="381"/>
                    <a:pt x="121" y="377"/>
                  </a:cubicBezTo>
                  <a:cubicBezTo>
                    <a:pt x="114" y="374"/>
                    <a:pt x="109" y="375"/>
                    <a:pt x="104" y="370"/>
                  </a:cubicBezTo>
                  <a:cubicBezTo>
                    <a:pt x="99" y="365"/>
                    <a:pt x="96" y="363"/>
                    <a:pt x="90" y="362"/>
                  </a:cubicBezTo>
                  <a:cubicBezTo>
                    <a:pt x="78" y="358"/>
                    <a:pt x="72" y="351"/>
                    <a:pt x="64" y="343"/>
                  </a:cubicBezTo>
                  <a:cubicBezTo>
                    <a:pt x="60" y="340"/>
                    <a:pt x="62" y="335"/>
                    <a:pt x="62" y="330"/>
                  </a:cubicBezTo>
                  <a:cubicBezTo>
                    <a:pt x="62" y="323"/>
                    <a:pt x="55" y="319"/>
                    <a:pt x="53" y="313"/>
                  </a:cubicBezTo>
                  <a:cubicBezTo>
                    <a:pt x="50" y="302"/>
                    <a:pt x="41" y="294"/>
                    <a:pt x="38" y="285"/>
                  </a:cubicBezTo>
                  <a:cubicBezTo>
                    <a:pt x="35" y="275"/>
                    <a:pt x="32" y="269"/>
                    <a:pt x="28" y="261"/>
                  </a:cubicBezTo>
                  <a:cubicBezTo>
                    <a:pt x="27" y="258"/>
                    <a:pt x="24" y="259"/>
                    <a:pt x="23" y="257"/>
                  </a:cubicBezTo>
                  <a:cubicBezTo>
                    <a:pt x="20" y="254"/>
                    <a:pt x="19" y="248"/>
                    <a:pt x="17" y="245"/>
                  </a:cubicBezTo>
                  <a:cubicBezTo>
                    <a:pt x="16" y="242"/>
                    <a:pt x="12" y="243"/>
                    <a:pt x="11" y="242"/>
                  </a:cubicBezTo>
                  <a:cubicBezTo>
                    <a:pt x="6" y="237"/>
                    <a:pt x="0" y="228"/>
                    <a:pt x="0" y="220"/>
                  </a:cubicBezTo>
                  <a:cubicBezTo>
                    <a:pt x="0" y="215"/>
                    <a:pt x="3" y="209"/>
                    <a:pt x="5" y="207"/>
                  </a:cubicBezTo>
                  <a:cubicBezTo>
                    <a:pt x="8" y="200"/>
                    <a:pt x="16" y="198"/>
                    <a:pt x="18" y="191"/>
                  </a:cubicBezTo>
                  <a:cubicBezTo>
                    <a:pt x="14" y="189"/>
                    <a:pt x="15" y="191"/>
                    <a:pt x="12" y="191"/>
                  </a:cubicBezTo>
                  <a:cubicBezTo>
                    <a:pt x="5" y="191"/>
                    <a:pt x="5" y="182"/>
                    <a:pt x="5" y="176"/>
                  </a:cubicBezTo>
                  <a:cubicBezTo>
                    <a:pt x="5" y="166"/>
                    <a:pt x="16" y="168"/>
                    <a:pt x="14" y="148"/>
                  </a:cubicBezTo>
                  <a:cubicBezTo>
                    <a:pt x="26" y="148"/>
                    <a:pt x="29" y="136"/>
                    <a:pt x="32" y="129"/>
                  </a:cubicBezTo>
                  <a:cubicBezTo>
                    <a:pt x="37" y="119"/>
                    <a:pt x="49" y="123"/>
                    <a:pt x="51" y="111"/>
                  </a:cubicBezTo>
                  <a:cubicBezTo>
                    <a:pt x="49" y="110"/>
                    <a:pt x="47" y="107"/>
                    <a:pt x="47" y="106"/>
                  </a:cubicBezTo>
                  <a:cubicBezTo>
                    <a:pt x="49" y="103"/>
                    <a:pt x="49" y="103"/>
                    <a:pt x="49" y="1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77" name="Group 277"/>
          <p:cNvGrpSpPr/>
          <p:nvPr/>
        </p:nvGrpSpPr>
        <p:grpSpPr>
          <a:xfrm>
            <a:off x="2445116" y="2115732"/>
            <a:ext cx="1852741" cy="1290789"/>
            <a:chOff x="1585913" y="960438"/>
            <a:chExt cx="2590800" cy="1804987"/>
          </a:xfrm>
          <a:solidFill>
            <a:schemeClr val="accent1"/>
          </a:solidFill>
        </p:grpSpPr>
        <p:sp>
          <p:nvSpPr>
            <p:cNvPr id="278" name="Freeform 21"/>
            <p:cNvSpPr>
              <a:spLocks/>
            </p:cNvSpPr>
            <p:nvPr/>
          </p:nvSpPr>
          <p:spPr bwMode="auto">
            <a:xfrm>
              <a:off x="3359150" y="2703513"/>
              <a:ext cx="12700" cy="14288"/>
            </a:xfrm>
            <a:custGeom>
              <a:avLst/>
              <a:gdLst/>
              <a:ahLst/>
              <a:cxnLst>
                <a:cxn ang="0">
                  <a:pos x="9" y="4"/>
                </a:cxn>
                <a:cxn ang="0">
                  <a:pos x="9" y="0"/>
                </a:cxn>
                <a:cxn ang="0">
                  <a:pos x="5" y="0"/>
                </a:cxn>
                <a:cxn ang="0">
                  <a:pos x="0" y="9"/>
                </a:cxn>
                <a:cxn ang="0">
                  <a:pos x="4" y="9"/>
                </a:cxn>
                <a:cxn ang="0">
                  <a:pos x="9" y="4"/>
                </a:cxn>
              </a:cxnLst>
              <a:rect l="0" t="0" r="r" b="b"/>
              <a:pathLst>
                <a:path w="9" h="11">
                  <a:moveTo>
                    <a:pt x="9" y="4"/>
                  </a:moveTo>
                  <a:cubicBezTo>
                    <a:pt x="9" y="0"/>
                    <a:pt x="9" y="0"/>
                    <a:pt x="9" y="0"/>
                  </a:cubicBezTo>
                  <a:cubicBezTo>
                    <a:pt x="8" y="0"/>
                    <a:pt x="6" y="0"/>
                    <a:pt x="5" y="0"/>
                  </a:cubicBezTo>
                  <a:cubicBezTo>
                    <a:pt x="2" y="0"/>
                    <a:pt x="0" y="5"/>
                    <a:pt x="0" y="9"/>
                  </a:cubicBezTo>
                  <a:cubicBezTo>
                    <a:pt x="0" y="11"/>
                    <a:pt x="2" y="9"/>
                    <a:pt x="4" y="9"/>
                  </a:cubicBezTo>
                  <a:cubicBezTo>
                    <a:pt x="6" y="9"/>
                    <a:pt x="8" y="5"/>
                    <a:pt x="9"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9" name="Freeform 39"/>
            <p:cNvSpPr>
              <a:spLocks/>
            </p:cNvSpPr>
            <p:nvPr/>
          </p:nvSpPr>
          <p:spPr bwMode="auto">
            <a:xfrm>
              <a:off x="3989388" y="1552575"/>
              <a:ext cx="169863" cy="77788"/>
            </a:xfrm>
            <a:custGeom>
              <a:avLst/>
              <a:gdLst/>
              <a:ahLst/>
              <a:cxnLst>
                <a:cxn ang="0">
                  <a:pos x="127" y="31"/>
                </a:cxn>
                <a:cxn ang="0">
                  <a:pos x="108" y="47"/>
                </a:cxn>
                <a:cxn ang="0">
                  <a:pos x="74" y="58"/>
                </a:cxn>
                <a:cxn ang="0">
                  <a:pos x="34" y="50"/>
                </a:cxn>
                <a:cxn ang="0">
                  <a:pos x="14" y="42"/>
                </a:cxn>
                <a:cxn ang="0">
                  <a:pos x="18" y="40"/>
                </a:cxn>
                <a:cxn ang="0">
                  <a:pos x="21" y="27"/>
                </a:cxn>
                <a:cxn ang="0">
                  <a:pos x="2" y="25"/>
                </a:cxn>
                <a:cxn ang="0">
                  <a:pos x="25" y="21"/>
                </a:cxn>
                <a:cxn ang="0">
                  <a:pos x="23" y="18"/>
                </a:cxn>
                <a:cxn ang="0">
                  <a:pos x="0" y="8"/>
                </a:cxn>
                <a:cxn ang="0">
                  <a:pos x="9" y="9"/>
                </a:cxn>
                <a:cxn ang="0">
                  <a:pos x="9" y="5"/>
                </a:cxn>
                <a:cxn ang="0">
                  <a:pos x="17" y="0"/>
                </a:cxn>
                <a:cxn ang="0">
                  <a:pos x="21" y="0"/>
                </a:cxn>
                <a:cxn ang="0">
                  <a:pos x="23" y="7"/>
                </a:cxn>
                <a:cxn ang="0">
                  <a:pos x="30" y="16"/>
                </a:cxn>
                <a:cxn ang="0">
                  <a:pos x="38" y="13"/>
                </a:cxn>
                <a:cxn ang="0">
                  <a:pos x="38" y="8"/>
                </a:cxn>
                <a:cxn ang="0">
                  <a:pos x="44" y="12"/>
                </a:cxn>
                <a:cxn ang="0">
                  <a:pos x="54" y="9"/>
                </a:cxn>
                <a:cxn ang="0">
                  <a:pos x="60" y="12"/>
                </a:cxn>
                <a:cxn ang="0">
                  <a:pos x="60" y="8"/>
                </a:cxn>
                <a:cxn ang="0">
                  <a:pos x="74" y="9"/>
                </a:cxn>
                <a:cxn ang="0">
                  <a:pos x="89" y="8"/>
                </a:cxn>
                <a:cxn ang="0">
                  <a:pos x="91" y="1"/>
                </a:cxn>
                <a:cxn ang="0">
                  <a:pos x="96" y="1"/>
                </a:cxn>
                <a:cxn ang="0">
                  <a:pos x="104" y="7"/>
                </a:cxn>
                <a:cxn ang="0">
                  <a:pos x="115" y="4"/>
                </a:cxn>
                <a:cxn ang="0">
                  <a:pos x="112" y="8"/>
                </a:cxn>
                <a:cxn ang="0">
                  <a:pos x="128" y="30"/>
                </a:cxn>
                <a:cxn ang="0">
                  <a:pos x="127" y="31"/>
                </a:cxn>
              </a:cxnLst>
              <a:rect l="0" t="0" r="r" b="b"/>
              <a:pathLst>
                <a:path w="128" h="58">
                  <a:moveTo>
                    <a:pt x="127" y="31"/>
                  </a:moveTo>
                  <a:cubicBezTo>
                    <a:pt x="124" y="38"/>
                    <a:pt x="113" y="45"/>
                    <a:pt x="108" y="47"/>
                  </a:cubicBezTo>
                  <a:cubicBezTo>
                    <a:pt x="97" y="51"/>
                    <a:pt x="89" y="58"/>
                    <a:pt x="74" y="58"/>
                  </a:cubicBezTo>
                  <a:cubicBezTo>
                    <a:pt x="57" y="58"/>
                    <a:pt x="46" y="54"/>
                    <a:pt x="34" y="50"/>
                  </a:cubicBezTo>
                  <a:cubicBezTo>
                    <a:pt x="28" y="49"/>
                    <a:pt x="24" y="42"/>
                    <a:pt x="14" y="42"/>
                  </a:cubicBezTo>
                  <a:cubicBezTo>
                    <a:pt x="16" y="41"/>
                    <a:pt x="17" y="40"/>
                    <a:pt x="18" y="40"/>
                  </a:cubicBezTo>
                  <a:cubicBezTo>
                    <a:pt x="18" y="34"/>
                    <a:pt x="20" y="32"/>
                    <a:pt x="21" y="27"/>
                  </a:cubicBezTo>
                  <a:cubicBezTo>
                    <a:pt x="14" y="25"/>
                    <a:pt x="6" y="30"/>
                    <a:pt x="2" y="25"/>
                  </a:cubicBezTo>
                  <a:cubicBezTo>
                    <a:pt x="8" y="25"/>
                    <a:pt x="20" y="23"/>
                    <a:pt x="25" y="21"/>
                  </a:cubicBezTo>
                  <a:cubicBezTo>
                    <a:pt x="23" y="20"/>
                    <a:pt x="23" y="19"/>
                    <a:pt x="23" y="18"/>
                  </a:cubicBezTo>
                  <a:cubicBezTo>
                    <a:pt x="18" y="18"/>
                    <a:pt x="1" y="13"/>
                    <a:pt x="0" y="8"/>
                  </a:cubicBezTo>
                  <a:cubicBezTo>
                    <a:pt x="4" y="7"/>
                    <a:pt x="7" y="8"/>
                    <a:pt x="9" y="9"/>
                  </a:cubicBezTo>
                  <a:cubicBezTo>
                    <a:pt x="9" y="8"/>
                    <a:pt x="9" y="7"/>
                    <a:pt x="9" y="5"/>
                  </a:cubicBezTo>
                  <a:cubicBezTo>
                    <a:pt x="13" y="5"/>
                    <a:pt x="14" y="0"/>
                    <a:pt x="17" y="0"/>
                  </a:cubicBezTo>
                  <a:cubicBezTo>
                    <a:pt x="18" y="0"/>
                    <a:pt x="19" y="0"/>
                    <a:pt x="21" y="0"/>
                  </a:cubicBezTo>
                  <a:cubicBezTo>
                    <a:pt x="21" y="3"/>
                    <a:pt x="23" y="4"/>
                    <a:pt x="23" y="7"/>
                  </a:cubicBezTo>
                  <a:cubicBezTo>
                    <a:pt x="23" y="10"/>
                    <a:pt x="27" y="16"/>
                    <a:pt x="30" y="16"/>
                  </a:cubicBezTo>
                  <a:cubicBezTo>
                    <a:pt x="33" y="16"/>
                    <a:pt x="36" y="14"/>
                    <a:pt x="38" y="13"/>
                  </a:cubicBezTo>
                  <a:cubicBezTo>
                    <a:pt x="37" y="10"/>
                    <a:pt x="37" y="9"/>
                    <a:pt x="38" y="8"/>
                  </a:cubicBezTo>
                  <a:cubicBezTo>
                    <a:pt x="40" y="9"/>
                    <a:pt x="41" y="12"/>
                    <a:pt x="44" y="12"/>
                  </a:cubicBezTo>
                  <a:cubicBezTo>
                    <a:pt x="54" y="9"/>
                    <a:pt x="54" y="9"/>
                    <a:pt x="54" y="9"/>
                  </a:cubicBezTo>
                  <a:cubicBezTo>
                    <a:pt x="58" y="10"/>
                    <a:pt x="59" y="11"/>
                    <a:pt x="60" y="12"/>
                  </a:cubicBezTo>
                  <a:cubicBezTo>
                    <a:pt x="60" y="11"/>
                    <a:pt x="60" y="9"/>
                    <a:pt x="60" y="8"/>
                  </a:cubicBezTo>
                  <a:cubicBezTo>
                    <a:pt x="67" y="8"/>
                    <a:pt x="70" y="9"/>
                    <a:pt x="74" y="9"/>
                  </a:cubicBezTo>
                  <a:cubicBezTo>
                    <a:pt x="80" y="9"/>
                    <a:pt x="85" y="4"/>
                    <a:pt x="89" y="8"/>
                  </a:cubicBezTo>
                  <a:cubicBezTo>
                    <a:pt x="89" y="4"/>
                    <a:pt x="90" y="3"/>
                    <a:pt x="91" y="1"/>
                  </a:cubicBezTo>
                  <a:cubicBezTo>
                    <a:pt x="94" y="2"/>
                    <a:pt x="94" y="2"/>
                    <a:pt x="96" y="1"/>
                  </a:cubicBezTo>
                  <a:cubicBezTo>
                    <a:pt x="96" y="6"/>
                    <a:pt x="100" y="7"/>
                    <a:pt x="104" y="7"/>
                  </a:cubicBezTo>
                  <a:cubicBezTo>
                    <a:pt x="108" y="7"/>
                    <a:pt x="111" y="4"/>
                    <a:pt x="115" y="4"/>
                  </a:cubicBezTo>
                  <a:cubicBezTo>
                    <a:pt x="113" y="5"/>
                    <a:pt x="112" y="7"/>
                    <a:pt x="112" y="8"/>
                  </a:cubicBezTo>
                  <a:cubicBezTo>
                    <a:pt x="112" y="21"/>
                    <a:pt x="128" y="18"/>
                    <a:pt x="128" y="30"/>
                  </a:cubicBezTo>
                  <a:lnTo>
                    <a:pt x="127"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0" name="Freeform 40"/>
            <p:cNvSpPr>
              <a:spLocks/>
            </p:cNvSpPr>
            <p:nvPr/>
          </p:nvSpPr>
          <p:spPr bwMode="auto">
            <a:xfrm>
              <a:off x="2971800" y="2487613"/>
              <a:ext cx="174625" cy="60325"/>
            </a:xfrm>
            <a:custGeom>
              <a:avLst/>
              <a:gdLst/>
              <a:ahLst/>
              <a:cxnLst>
                <a:cxn ang="0">
                  <a:pos x="131" y="40"/>
                </a:cxn>
                <a:cxn ang="0">
                  <a:pos x="114" y="45"/>
                </a:cxn>
                <a:cxn ang="0">
                  <a:pos x="88" y="42"/>
                </a:cxn>
                <a:cxn ang="0">
                  <a:pos x="88" y="39"/>
                </a:cxn>
                <a:cxn ang="0">
                  <a:pos x="93" y="35"/>
                </a:cxn>
                <a:cxn ang="0">
                  <a:pos x="78" y="26"/>
                </a:cxn>
                <a:cxn ang="0">
                  <a:pos x="73" y="22"/>
                </a:cxn>
                <a:cxn ang="0">
                  <a:pos x="64" y="22"/>
                </a:cxn>
                <a:cxn ang="0">
                  <a:pos x="48" y="15"/>
                </a:cxn>
                <a:cxn ang="0">
                  <a:pos x="35" y="15"/>
                </a:cxn>
                <a:cxn ang="0">
                  <a:pos x="34" y="10"/>
                </a:cxn>
                <a:cxn ang="0">
                  <a:pos x="28" y="9"/>
                </a:cxn>
                <a:cxn ang="0">
                  <a:pos x="4" y="20"/>
                </a:cxn>
                <a:cxn ang="0">
                  <a:pos x="0" y="20"/>
                </a:cxn>
                <a:cxn ang="0">
                  <a:pos x="36" y="0"/>
                </a:cxn>
                <a:cxn ang="0">
                  <a:pos x="79" y="11"/>
                </a:cxn>
                <a:cxn ang="0">
                  <a:pos x="86" y="17"/>
                </a:cxn>
                <a:cxn ang="0">
                  <a:pos x="114" y="28"/>
                </a:cxn>
                <a:cxn ang="0">
                  <a:pos x="114" y="31"/>
                </a:cxn>
                <a:cxn ang="0">
                  <a:pos x="120" y="31"/>
                </a:cxn>
                <a:cxn ang="0">
                  <a:pos x="131" y="40"/>
                </a:cxn>
              </a:cxnLst>
              <a:rect l="0" t="0" r="r" b="b"/>
              <a:pathLst>
                <a:path w="131" h="45">
                  <a:moveTo>
                    <a:pt x="131" y="40"/>
                  </a:moveTo>
                  <a:cubicBezTo>
                    <a:pt x="127" y="45"/>
                    <a:pt x="119" y="45"/>
                    <a:pt x="114" y="45"/>
                  </a:cubicBezTo>
                  <a:cubicBezTo>
                    <a:pt x="104" y="45"/>
                    <a:pt x="97" y="42"/>
                    <a:pt x="88" y="42"/>
                  </a:cubicBezTo>
                  <a:cubicBezTo>
                    <a:pt x="88" y="41"/>
                    <a:pt x="88" y="40"/>
                    <a:pt x="88" y="39"/>
                  </a:cubicBezTo>
                  <a:cubicBezTo>
                    <a:pt x="90" y="39"/>
                    <a:pt x="92" y="38"/>
                    <a:pt x="93" y="35"/>
                  </a:cubicBezTo>
                  <a:cubicBezTo>
                    <a:pt x="86" y="32"/>
                    <a:pt x="79" y="33"/>
                    <a:pt x="78" y="26"/>
                  </a:cubicBezTo>
                  <a:cubicBezTo>
                    <a:pt x="74" y="26"/>
                    <a:pt x="75" y="23"/>
                    <a:pt x="73" y="22"/>
                  </a:cubicBezTo>
                  <a:cubicBezTo>
                    <a:pt x="69" y="20"/>
                    <a:pt x="67" y="22"/>
                    <a:pt x="64" y="22"/>
                  </a:cubicBezTo>
                  <a:cubicBezTo>
                    <a:pt x="57" y="22"/>
                    <a:pt x="54" y="15"/>
                    <a:pt x="48" y="15"/>
                  </a:cubicBezTo>
                  <a:cubicBezTo>
                    <a:pt x="35" y="15"/>
                    <a:pt x="35" y="15"/>
                    <a:pt x="35" y="15"/>
                  </a:cubicBezTo>
                  <a:cubicBezTo>
                    <a:pt x="33" y="13"/>
                    <a:pt x="33" y="12"/>
                    <a:pt x="34" y="10"/>
                  </a:cubicBezTo>
                  <a:cubicBezTo>
                    <a:pt x="33" y="9"/>
                    <a:pt x="30" y="9"/>
                    <a:pt x="28" y="9"/>
                  </a:cubicBezTo>
                  <a:cubicBezTo>
                    <a:pt x="20" y="9"/>
                    <a:pt x="8" y="15"/>
                    <a:pt x="4" y="20"/>
                  </a:cubicBezTo>
                  <a:cubicBezTo>
                    <a:pt x="0" y="20"/>
                    <a:pt x="0" y="20"/>
                    <a:pt x="0" y="20"/>
                  </a:cubicBezTo>
                  <a:cubicBezTo>
                    <a:pt x="7" y="8"/>
                    <a:pt x="16" y="0"/>
                    <a:pt x="36" y="0"/>
                  </a:cubicBezTo>
                  <a:cubicBezTo>
                    <a:pt x="55" y="0"/>
                    <a:pt x="64" y="11"/>
                    <a:pt x="79" y="11"/>
                  </a:cubicBezTo>
                  <a:cubicBezTo>
                    <a:pt x="82" y="11"/>
                    <a:pt x="86" y="16"/>
                    <a:pt x="86" y="17"/>
                  </a:cubicBezTo>
                  <a:cubicBezTo>
                    <a:pt x="93" y="23"/>
                    <a:pt x="104" y="28"/>
                    <a:pt x="114" y="28"/>
                  </a:cubicBezTo>
                  <a:cubicBezTo>
                    <a:pt x="114" y="28"/>
                    <a:pt x="113" y="30"/>
                    <a:pt x="114" y="31"/>
                  </a:cubicBezTo>
                  <a:cubicBezTo>
                    <a:pt x="120" y="31"/>
                    <a:pt x="120" y="31"/>
                    <a:pt x="120" y="31"/>
                  </a:cubicBezTo>
                  <a:cubicBezTo>
                    <a:pt x="125" y="32"/>
                    <a:pt x="127" y="39"/>
                    <a:pt x="131" y="4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 name="Freeform 41"/>
            <p:cNvSpPr>
              <a:spLocks/>
            </p:cNvSpPr>
            <p:nvPr/>
          </p:nvSpPr>
          <p:spPr bwMode="auto">
            <a:xfrm>
              <a:off x="2995613" y="2509838"/>
              <a:ext cx="9525" cy="11113"/>
            </a:xfrm>
            <a:custGeom>
              <a:avLst/>
              <a:gdLst/>
              <a:ahLst/>
              <a:cxnLst>
                <a:cxn ang="0">
                  <a:pos x="6" y="0"/>
                </a:cxn>
                <a:cxn ang="0">
                  <a:pos x="6" y="7"/>
                </a:cxn>
                <a:cxn ang="0">
                  <a:pos x="0" y="7"/>
                </a:cxn>
                <a:cxn ang="0">
                  <a:pos x="4" y="3"/>
                </a:cxn>
                <a:cxn ang="0">
                  <a:pos x="4" y="0"/>
                </a:cxn>
                <a:cxn ang="0">
                  <a:pos x="5" y="0"/>
                </a:cxn>
                <a:cxn ang="0">
                  <a:pos x="6" y="0"/>
                </a:cxn>
              </a:cxnLst>
              <a:rect l="0" t="0" r="r" b="b"/>
              <a:pathLst>
                <a:path w="7" h="8">
                  <a:moveTo>
                    <a:pt x="6" y="0"/>
                  </a:moveTo>
                  <a:cubicBezTo>
                    <a:pt x="6" y="3"/>
                    <a:pt x="7" y="5"/>
                    <a:pt x="6" y="7"/>
                  </a:cubicBezTo>
                  <a:cubicBezTo>
                    <a:pt x="5" y="7"/>
                    <a:pt x="0" y="8"/>
                    <a:pt x="0" y="7"/>
                  </a:cubicBezTo>
                  <a:cubicBezTo>
                    <a:pt x="0" y="4"/>
                    <a:pt x="2" y="3"/>
                    <a:pt x="4" y="3"/>
                  </a:cubicBezTo>
                  <a:cubicBezTo>
                    <a:pt x="4" y="0"/>
                    <a:pt x="4" y="0"/>
                    <a:pt x="4" y="0"/>
                  </a:cubicBezTo>
                  <a:cubicBezTo>
                    <a:pt x="5" y="0"/>
                    <a:pt x="5" y="0"/>
                    <a:pt x="5" y="0"/>
                  </a:cubicBez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 name="Freeform 42"/>
            <p:cNvSpPr>
              <a:spLocks/>
            </p:cNvSpPr>
            <p:nvPr/>
          </p:nvSpPr>
          <p:spPr bwMode="auto">
            <a:xfrm>
              <a:off x="3082925" y="2568575"/>
              <a:ext cx="28575" cy="14288"/>
            </a:xfrm>
            <a:custGeom>
              <a:avLst/>
              <a:gdLst/>
              <a:ahLst/>
              <a:cxnLst>
                <a:cxn ang="0">
                  <a:pos x="18" y="3"/>
                </a:cxn>
                <a:cxn ang="0">
                  <a:pos x="22" y="7"/>
                </a:cxn>
                <a:cxn ang="0">
                  <a:pos x="7" y="10"/>
                </a:cxn>
                <a:cxn ang="0">
                  <a:pos x="0" y="3"/>
                </a:cxn>
                <a:cxn ang="0">
                  <a:pos x="5" y="0"/>
                </a:cxn>
                <a:cxn ang="0">
                  <a:pos x="19" y="4"/>
                </a:cxn>
                <a:cxn ang="0">
                  <a:pos x="18" y="3"/>
                </a:cxn>
              </a:cxnLst>
              <a:rect l="0" t="0" r="r" b="b"/>
              <a:pathLst>
                <a:path w="22" h="10">
                  <a:moveTo>
                    <a:pt x="18" y="3"/>
                  </a:moveTo>
                  <a:cubicBezTo>
                    <a:pt x="21" y="4"/>
                    <a:pt x="22" y="5"/>
                    <a:pt x="22" y="7"/>
                  </a:cubicBezTo>
                  <a:cubicBezTo>
                    <a:pt x="17" y="8"/>
                    <a:pt x="13" y="10"/>
                    <a:pt x="7" y="10"/>
                  </a:cubicBezTo>
                  <a:cubicBezTo>
                    <a:pt x="4" y="10"/>
                    <a:pt x="0" y="7"/>
                    <a:pt x="0" y="3"/>
                  </a:cubicBezTo>
                  <a:cubicBezTo>
                    <a:pt x="0" y="1"/>
                    <a:pt x="3" y="0"/>
                    <a:pt x="5" y="0"/>
                  </a:cubicBezTo>
                  <a:cubicBezTo>
                    <a:pt x="10" y="0"/>
                    <a:pt x="16" y="3"/>
                    <a:pt x="19" y="4"/>
                  </a:cubicBezTo>
                  <a:lnTo>
                    <a:pt x="18" y="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 name="Freeform 43"/>
            <p:cNvSpPr>
              <a:spLocks/>
            </p:cNvSpPr>
            <p:nvPr/>
          </p:nvSpPr>
          <p:spPr bwMode="auto">
            <a:xfrm>
              <a:off x="3267075" y="2568575"/>
              <a:ext cx="23813" cy="9525"/>
            </a:xfrm>
            <a:custGeom>
              <a:avLst/>
              <a:gdLst/>
              <a:ahLst/>
              <a:cxnLst>
                <a:cxn ang="0">
                  <a:pos x="18" y="4"/>
                </a:cxn>
                <a:cxn ang="0">
                  <a:pos x="11" y="7"/>
                </a:cxn>
                <a:cxn ang="0">
                  <a:pos x="0" y="2"/>
                </a:cxn>
                <a:cxn ang="0">
                  <a:pos x="5" y="0"/>
                </a:cxn>
                <a:cxn ang="0">
                  <a:pos x="18" y="4"/>
                </a:cxn>
              </a:cxnLst>
              <a:rect l="0" t="0" r="r" b="b"/>
              <a:pathLst>
                <a:path w="18" h="7">
                  <a:moveTo>
                    <a:pt x="18" y="4"/>
                  </a:moveTo>
                  <a:cubicBezTo>
                    <a:pt x="17" y="7"/>
                    <a:pt x="14" y="7"/>
                    <a:pt x="11" y="7"/>
                  </a:cubicBezTo>
                  <a:cubicBezTo>
                    <a:pt x="6" y="7"/>
                    <a:pt x="0" y="7"/>
                    <a:pt x="0" y="2"/>
                  </a:cubicBezTo>
                  <a:cubicBezTo>
                    <a:pt x="0" y="0"/>
                    <a:pt x="4" y="0"/>
                    <a:pt x="5" y="0"/>
                  </a:cubicBezTo>
                  <a:cubicBezTo>
                    <a:pt x="6" y="0"/>
                    <a:pt x="17" y="2"/>
                    <a:pt x="18"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4" name="Freeform 44"/>
            <p:cNvSpPr>
              <a:spLocks/>
            </p:cNvSpPr>
            <p:nvPr/>
          </p:nvSpPr>
          <p:spPr bwMode="auto">
            <a:xfrm>
              <a:off x="3146425" y="2543175"/>
              <a:ext cx="100013" cy="39688"/>
            </a:xfrm>
            <a:custGeom>
              <a:avLst/>
              <a:gdLst/>
              <a:ahLst/>
              <a:cxnLst>
                <a:cxn ang="0">
                  <a:pos x="64" y="11"/>
                </a:cxn>
                <a:cxn ang="0">
                  <a:pos x="75" y="21"/>
                </a:cxn>
                <a:cxn ang="0">
                  <a:pos x="59" y="21"/>
                </a:cxn>
                <a:cxn ang="0">
                  <a:pos x="51" y="24"/>
                </a:cxn>
                <a:cxn ang="0">
                  <a:pos x="47" y="22"/>
                </a:cxn>
                <a:cxn ang="0">
                  <a:pos x="37" y="30"/>
                </a:cxn>
                <a:cxn ang="0">
                  <a:pos x="31" y="24"/>
                </a:cxn>
                <a:cxn ang="0">
                  <a:pos x="11" y="23"/>
                </a:cxn>
                <a:cxn ang="0">
                  <a:pos x="6" y="23"/>
                </a:cxn>
                <a:cxn ang="0">
                  <a:pos x="6" y="27"/>
                </a:cxn>
                <a:cxn ang="0">
                  <a:pos x="0" y="19"/>
                </a:cxn>
                <a:cxn ang="0">
                  <a:pos x="3" y="18"/>
                </a:cxn>
                <a:cxn ang="0">
                  <a:pos x="22" y="17"/>
                </a:cxn>
                <a:cxn ang="0">
                  <a:pos x="19" y="8"/>
                </a:cxn>
                <a:cxn ang="0">
                  <a:pos x="14" y="3"/>
                </a:cxn>
                <a:cxn ang="0">
                  <a:pos x="17" y="0"/>
                </a:cxn>
                <a:cxn ang="0">
                  <a:pos x="28" y="3"/>
                </a:cxn>
                <a:cxn ang="0">
                  <a:pos x="41" y="1"/>
                </a:cxn>
                <a:cxn ang="0">
                  <a:pos x="66" y="13"/>
                </a:cxn>
                <a:cxn ang="0">
                  <a:pos x="64" y="11"/>
                </a:cxn>
              </a:cxnLst>
              <a:rect l="0" t="0" r="r" b="b"/>
              <a:pathLst>
                <a:path w="75" h="30">
                  <a:moveTo>
                    <a:pt x="64" y="11"/>
                  </a:moveTo>
                  <a:cubicBezTo>
                    <a:pt x="68" y="15"/>
                    <a:pt x="72" y="16"/>
                    <a:pt x="75" y="21"/>
                  </a:cubicBezTo>
                  <a:cubicBezTo>
                    <a:pt x="59" y="21"/>
                    <a:pt x="59" y="21"/>
                    <a:pt x="59" y="21"/>
                  </a:cubicBezTo>
                  <a:cubicBezTo>
                    <a:pt x="56" y="23"/>
                    <a:pt x="54" y="24"/>
                    <a:pt x="51" y="24"/>
                  </a:cubicBezTo>
                  <a:cubicBezTo>
                    <a:pt x="49" y="24"/>
                    <a:pt x="49" y="22"/>
                    <a:pt x="47" y="22"/>
                  </a:cubicBezTo>
                  <a:cubicBezTo>
                    <a:pt x="41" y="22"/>
                    <a:pt x="41" y="30"/>
                    <a:pt x="37" y="30"/>
                  </a:cubicBezTo>
                  <a:cubicBezTo>
                    <a:pt x="33" y="30"/>
                    <a:pt x="34" y="26"/>
                    <a:pt x="31" y="24"/>
                  </a:cubicBezTo>
                  <a:cubicBezTo>
                    <a:pt x="27" y="22"/>
                    <a:pt x="17" y="23"/>
                    <a:pt x="11" y="23"/>
                  </a:cubicBezTo>
                  <a:cubicBezTo>
                    <a:pt x="8" y="23"/>
                    <a:pt x="8" y="24"/>
                    <a:pt x="6" y="23"/>
                  </a:cubicBezTo>
                  <a:cubicBezTo>
                    <a:pt x="6" y="24"/>
                    <a:pt x="6" y="25"/>
                    <a:pt x="6" y="27"/>
                  </a:cubicBezTo>
                  <a:cubicBezTo>
                    <a:pt x="3" y="26"/>
                    <a:pt x="0" y="22"/>
                    <a:pt x="0" y="19"/>
                  </a:cubicBezTo>
                  <a:cubicBezTo>
                    <a:pt x="1" y="19"/>
                    <a:pt x="2" y="18"/>
                    <a:pt x="3" y="18"/>
                  </a:cubicBezTo>
                  <a:cubicBezTo>
                    <a:pt x="13" y="18"/>
                    <a:pt x="17" y="20"/>
                    <a:pt x="22" y="17"/>
                  </a:cubicBezTo>
                  <a:cubicBezTo>
                    <a:pt x="20" y="15"/>
                    <a:pt x="19" y="12"/>
                    <a:pt x="19" y="8"/>
                  </a:cubicBezTo>
                  <a:cubicBezTo>
                    <a:pt x="17" y="8"/>
                    <a:pt x="14" y="6"/>
                    <a:pt x="14" y="3"/>
                  </a:cubicBezTo>
                  <a:cubicBezTo>
                    <a:pt x="14" y="2"/>
                    <a:pt x="16" y="0"/>
                    <a:pt x="17" y="0"/>
                  </a:cubicBezTo>
                  <a:cubicBezTo>
                    <a:pt x="21" y="0"/>
                    <a:pt x="24" y="3"/>
                    <a:pt x="28" y="3"/>
                  </a:cubicBezTo>
                  <a:cubicBezTo>
                    <a:pt x="34" y="3"/>
                    <a:pt x="36" y="1"/>
                    <a:pt x="41" y="1"/>
                  </a:cubicBezTo>
                  <a:cubicBezTo>
                    <a:pt x="55" y="1"/>
                    <a:pt x="58" y="9"/>
                    <a:pt x="66" y="13"/>
                  </a:cubicBezTo>
                  <a:lnTo>
                    <a:pt x="64" y="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5" name="Freeform 45"/>
            <p:cNvSpPr>
              <a:spLocks/>
            </p:cNvSpPr>
            <p:nvPr/>
          </p:nvSpPr>
          <p:spPr bwMode="auto">
            <a:xfrm>
              <a:off x="3076575" y="2455863"/>
              <a:ext cx="9525" cy="11113"/>
            </a:xfrm>
            <a:custGeom>
              <a:avLst/>
              <a:gdLst/>
              <a:ahLst/>
              <a:cxnLst>
                <a:cxn ang="0">
                  <a:pos x="2" y="0"/>
                </a:cxn>
                <a:cxn ang="0">
                  <a:pos x="7" y="6"/>
                </a:cxn>
                <a:cxn ang="0">
                  <a:pos x="5" y="8"/>
                </a:cxn>
                <a:cxn ang="0">
                  <a:pos x="0" y="0"/>
                </a:cxn>
                <a:cxn ang="0">
                  <a:pos x="2" y="0"/>
                </a:cxn>
              </a:cxnLst>
              <a:rect l="0" t="0" r="r" b="b"/>
              <a:pathLst>
                <a:path w="7" h="8">
                  <a:moveTo>
                    <a:pt x="2" y="0"/>
                  </a:moveTo>
                  <a:cubicBezTo>
                    <a:pt x="6" y="0"/>
                    <a:pt x="7" y="3"/>
                    <a:pt x="7" y="6"/>
                  </a:cubicBezTo>
                  <a:cubicBezTo>
                    <a:pt x="7" y="7"/>
                    <a:pt x="6" y="8"/>
                    <a:pt x="5" y="8"/>
                  </a:cubicBezTo>
                  <a:cubicBezTo>
                    <a:pt x="0" y="8"/>
                    <a:pt x="0" y="3"/>
                    <a:pt x="0" y="0"/>
                  </a:cubicBezTo>
                  <a:cubicBezTo>
                    <a:pt x="0" y="0"/>
                    <a:pt x="2" y="0"/>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6" name="Freeform 46"/>
            <p:cNvSpPr>
              <a:spLocks/>
            </p:cNvSpPr>
            <p:nvPr/>
          </p:nvSpPr>
          <p:spPr bwMode="auto">
            <a:xfrm>
              <a:off x="3068638" y="2422525"/>
              <a:ext cx="14288" cy="4763"/>
            </a:xfrm>
            <a:custGeom>
              <a:avLst/>
              <a:gdLst/>
              <a:ahLst/>
              <a:cxnLst>
                <a:cxn ang="0">
                  <a:pos x="0" y="3"/>
                </a:cxn>
                <a:cxn ang="0">
                  <a:pos x="6" y="0"/>
                </a:cxn>
                <a:cxn ang="0">
                  <a:pos x="11" y="3"/>
                </a:cxn>
                <a:cxn ang="0">
                  <a:pos x="0" y="3"/>
                </a:cxn>
              </a:cxnLst>
              <a:rect l="0" t="0" r="r" b="b"/>
              <a:pathLst>
                <a:path w="11" h="4">
                  <a:moveTo>
                    <a:pt x="0" y="3"/>
                  </a:moveTo>
                  <a:cubicBezTo>
                    <a:pt x="1" y="2"/>
                    <a:pt x="4" y="0"/>
                    <a:pt x="6" y="0"/>
                  </a:cubicBezTo>
                  <a:cubicBezTo>
                    <a:pt x="9" y="0"/>
                    <a:pt x="10" y="2"/>
                    <a:pt x="11" y="3"/>
                  </a:cubicBezTo>
                  <a:cubicBezTo>
                    <a:pt x="7" y="4"/>
                    <a:pt x="2" y="3"/>
                    <a:pt x="0"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7" name="Freeform 47"/>
            <p:cNvSpPr>
              <a:spLocks/>
            </p:cNvSpPr>
            <p:nvPr/>
          </p:nvSpPr>
          <p:spPr bwMode="auto">
            <a:xfrm>
              <a:off x="3094038" y="2428875"/>
              <a:ext cx="4763" cy="6350"/>
            </a:xfrm>
            <a:custGeom>
              <a:avLst/>
              <a:gdLst/>
              <a:ahLst/>
              <a:cxnLst>
                <a:cxn ang="0">
                  <a:pos x="3" y="4"/>
                </a:cxn>
                <a:cxn ang="0">
                  <a:pos x="1" y="0"/>
                </a:cxn>
                <a:cxn ang="0">
                  <a:pos x="3" y="4"/>
                </a:cxn>
              </a:cxnLst>
              <a:rect l="0" t="0" r="r" b="b"/>
              <a:pathLst>
                <a:path w="3" h="4">
                  <a:moveTo>
                    <a:pt x="3" y="4"/>
                  </a:moveTo>
                  <a:cubicBezTo>
                    <a:pt x="2" y="4"/>
                    <a:pt x="0" y="1"/>
                    <a:pt x="1" y="0"/>
                  </a:cubicBezTo>
                  <a:lnTo>
                    <a:pt x="3" y="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8" name="Freeform 48"/>
            <p:cNvSpPr>
              <a:spLocks/>
            </p:cNvSpPr>
            <p:nvPr/>
          </p:nvSpPr>
          <p:spPr bwMode="auto">
            <a:xfrm>
              <a:off x="3154363" y="2517775"/>
              <a:ext cx="11113" cy="7938"/>
            </a:xfrm>
            <a:custGeom>
              <a:avLst/>
              <a:gdLst/>
              <a:ahLst/>
              <a:cxnLst>
                <a:cxn ang="0">
                  <a:pos x="0" y="4"/>
                </a:cxn>
                <a:cxn ang="0">
                  <a:pos x="0" y="7"/>
                </a:cxn>
                <a:cxn ang="0">
                  <a:pos x="2" y="7"/>
                </a:cxn>
                <a:cxn ang="0">
                  <a:pos x="9" y="4"/>
                </a:cxn>
                <a:cxn ang="0">
                  <a:pos x="9" y="0"/>
                </a:cxn>
                <a:cxn ang="0">
                  <a:pos x="0" y="4"/>
                </a:cxn>
              </a:cxnLst>
              <a:rect l="0" t="0" r="r" b="b"/>
              <a:pathLst>
                <a:path w="9" h="7">
                  <a:moveTo>
                    <a:pt x="0" y="4"/>
                  </a:moveTo>
                  <a:cubicBezTo>
                    <a:pt x="0" y="5"/>
                    <a:pt x="0" y="6"/>
                    <a:pt x="0" y="7"/>
                  </a:cubicBezTo>
                  <a:cubicBezTo>
                    <a:pt x="0" y="7"/>
                    <a:pt x="1" y="7"/>
                    <a:pt x="2" y="7"/>
                  </a:cubicBezTo>
                  <a:cubicBezTo>
                    <a:pt x="4" y="7"/>
                    <a:pt x="7" y="6"/>
                    <a:pt x="9" y="4"/>
                  </a:cubicBezTo>
                  <a:cubicBezTo>
                    <a:pt x="9" y="0"/>
                    <a:pt x="9" y="0"/>
                    <a:pt x="9" y="0"/>
                  </a:cubicBezTo>
                  <a:cubicBezTo>
                    <a:pt x="7" y="3"/>
                    <a:pt x="4" y="5"/>
                    <a:pt x="0"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9" name="Freeform 49"/>
            <p:cNvSpPr>
              <a:spLocks/>
            </p:cNvSpPr>
            <p:nvPr/>
          </p:nvSpPr>
          <p:spPr bwMode="auto">
            <a:xfrm>
              <a:off x="2301875" y="1979613"/>
              <a:ext cx="966788" cy="473075"/>
            </a:xfrm>
            <a:custGeom>
              <a:avLst/>
              <a:gdLst/>
              <a:ahLst/>
              <a:cxnLst>
                <a:cxn ang="0">
                  <a:pos x="543" y="285"/>
                </a:cxn>
                <a:cxn ang="0">
                  <a:pos x="555" y="317"/>
                </a:cxn>
                <a:cxn ang="0">
                  <a:pos x="560" y="338"/>
                </a:cxn>
                <a:cxn ang="0">
                  <a:pos x="542" y="345"/>
                </a:cxn>
                <a:cxn ang="0">
                  <a:pos x="507" y="287"/>
                </a:cxn>
                <a:cxn ang="0">
                  <a:pos x="474" y="283"/>
                </a:cxn>
                <a:cxn ang="0">
                  <a:pos x="460" y="283"/>
                </a:cxn>
                <a:cxn ang="0">
                  <a:pos x="443" y="286"/>
                </a:cxn>
                <a:cxn ang="0">
                  <a:pos x="412" y="292"/>
                </a:cxn>
                <a:cxn ang="0">
                  <a:pos x="393" y="291"/>
                </a:cxn>
                <a:cxn ang="0">
                  <a:pos x="357" y="309"/>
                </a:cxn>
                <a:cxn ang="0">
                  <a:pos x="343" y="342"/>
                </a:cxn>
                <a:cxn ang="0">
                  <a:pos x="282" y="290"/>
                </a:cxn>
                <a:cxn ang="0">
                  <a:pos x="246" y="281"/>
                </a:cxn>
                <a:cxn ang="0">
                  <a:pos x="207" y="262"/>
                </a:cxn>
                <a:cxn ang="0">
                  <a:pos x="170" y="268"/>
                </a:cxn>
                <a:cxn ang="0">
                  <a:pos x="95" y="252"/>
                </a:cxn>
                <a:cxn ang="0">
                  <a:pos x="47" y="214"/>
                </a:cxn>
                <a:cxn ang="0">
                  <a:pos x="4" y="141"/>
                </a:cxn>
                <a:cxn ang="0">
                  <a:pos x="4" y="95"/>
                </a:cxn>
                <a:cxn ang="0">
                  <a:pos x="0" y="23"/>
                </a:cxn>
                <a:cxn ang="0">
                  <a:pos x="20" y="27"/>
                </a:cxn>
                <a:cxn ang="0">
                  <a:pos x="20" y="5"/>
                </a:cxn>
                <a:cxn ang="0">
                  <a:pos x="373" y="0"/>
                </a:cxn>
                <a:cxn ang="0">
                  <a:pos x="406" y="11"/>
                </a:cxn>
                <a:cxn ang="0">
                  <a:pos x="408" y="45"/>
                </a:cxn>
                <a:cxn ang="0">
                  <a:pos x="423" y="42"/>
                </a:cxn>
                <a:cxn ang="0">
                  <a:pos x="441" y="40"/>
                </a:cxn>
                <a:cxn ang="0">
                  <a:pos x="456" y="42"/>
                </a:cxn>
                <a:cxn ang="0">
                  <a:pos x="472" y="47"/>
                </a:cxn>
                <a:cxn ang="0">
                  <a:pos x="510" y="48"/>
                </a:cxn>
                <a:cxn ang="0">
                  <a:pos x="490" y="54"/>
                </a:cxn>
                <a:cxn ang="0">
                  <a:pos x="472" y="69"/>
                </a:cxn>
                <a:cxn ang="0">
                  <a:pos x="471" y="121"/>
                </a:cxn>
                <a:cxn ang="0">
                  <a:pos x="480" y="88"/>
                </a:cxn>
                <a:cxn ang="0">
                  <a:pos x="501" y="57"/>
                </a:cxn>
                <a:cxn ang="0">
                  <a:pos x="516" y="87"/>
                </a:cxn>
                <a:cxn ang="0">
                  <a:pos x="531" y="97"/>
                </a:cxn>
                <a:cxn ang="0">
                  <a:pos x="527" y="123"/>
                </a:cxn>
                <a:cxn ang="0">
                  <a:pos x="564" y="97"/>
                </a:cxn>
                <a:cxn ang="0">
                  <a:pos x="610" y="84"/>
                </a:cxn>
                <a:cxn ang="0">
                  <a:pos x="653" y="65"/>
                </a:cxn>
                <a:cxn ang="0">
                  <a:pos x="675" y="63"/>
                </a:cxn>
                <a:cxn ang="0">
                  <a:pos x="699" y="28"/>
                </a:cxn>
                <a:cxn ang="0">
                  <a:pos x="726" y="73"/>
                </a:cxn>
                <a:cxn ang="0">
                  <a:pos x="701" y="80"/>
                </a:cxn>
                <a:cxn ang="0">
                  <a:pos x="681" y="113"/>
                </a:cxn>
                <a:cxn ang="0">
                  <a:pos x="690" y="118"/>
                </a:cxn>
                <a:cxn ang="0">
                  <a:pos x="676" y="122"/>
                </a:cxn>
                <a:cxn ang="0">
                  <a:pos x="648" y="132"/>
                </a:cxn>
                <a:cxn ang="0">
                  <a:pos x="642" y="134"/>
                </a:cxn>
                <a:cxn ang="0">
                  <a:pos x="635" y="137"/>
                </a:cxn>
                <a:cxn ang="0">
                  <a:pos x="627" y="161"/>
                </a:cxn>
                <a:cxn ang="0">
                  <a:pos x="622" y="159"/>
                </a:cxn>
                <a:cxn ang="0">
                  <a:pos x="615" y="186"/>
                </a:cxn>
                <a:cxn ang="0">
                  <a:pos x="614" y="178"/>
                </a:cxn>
                <a:cxn ang="0">
                  <a:pos x="608" y="170"/>
                </a:cxn>
                <a:cxn ang="0">
                  <a:pos x="611" y="192"/>
                </a:cxn>
                <a:cxn ang="0">
                  <a:pos x="614" y="196"/>
                </a:cxn>
                <a:cxn ang="0">
                  <a:pos x="614" y="205"/>
                </a:cxn>
                <a:cxn ang="0">
                  <a:pos x="607" y="213"/>
                </a:cxn>
                <a:cxn ang="0">
                  <a:pos x="607" y="221"/>
                </a:cxn>
                <a:cxn ang="0">
                  <a:pos x="589" y="232"/>
                </a:cxn>
              </a:cxnLst>
              <a:rect l="0" t="0" r="r" b="b"/>
              <a:pathLst>
                <a:path w="726" h="356">
                  <a:moveTo>
                    <a:pt x="590" y="233"/>
                  </a:moveTo>
                  <a:cubicBezTo>
                    <a:pt x="569" y="245"/>
                    <a:pt x="543" y="253"/>
                    <a:pt x="543" y="285"/>
                  </a:cubicBezTo>
                  <a:cubicBezTo>
                    <a:pt x="543" y="300"/>
                    <a:pt x="555" y="304"/>
                    <a:pt x="555" y="318"/>
                  </a:cubicBezTo>
                  <a:cubicBezTo>
                    <a:pt x="555" y="317"/>
                    <a:pt x="555" y="317"/>
                    <a:pt x="555" y="317"/>
                  </a:cubicBezTo>
                  <a:cubicBezTo>
                    <a:pt x="555" y="320"/>
                    <a:pt x="555" y="320"/>
                    <a:pt x="555" y="320"/>
                  </a:cubicBezTo>
                  <a:cubicBezTo>
                    <a:pt x="556" y="326"/>
                    <a:pt x="560" y="330"/>
                    <a:pt x="560" y="338"/>
                  </a:cubicBezTo>
                  <a:cubicBezTo>
                    <a:pt x="560" y="347"/>
                    <a:pt x="558" y="356"/>
                    <a:pt x="551" y="356"/>
                  </a:cubicBezTo>
                  <a:cubicBezTo>
                    <a:pt x="544" y="356"/>
                    <a:pt x="544" y="349"/>
                    <a:pt x="542" y="345"/>
                  </a:cubicBezTo>
                  <a:cubicBezTo>
                    <a:pt x="537" y="338"/>
                    <a:pt x="532" y="335"/>
                    <a:pt x="529" y="328"/>
                  </a:cubicBezTo>
                  <a:cubicBezTo>
                    <a:pt x="522" y="314"/>
                    <a:pt x="527" y="287"/>
                    <a:pt x="507" y="287"/>
                  </a:cubicBezTo>
                  <a:cubicBezTo>
                    <a:pt x="503" y="287"/>
                    <a:pt x="502" y="293"/>
                    <a:pt x="498" y="293"/>
                  </a:cubicBezTo>
                  <a:cubicBezTo>
                    <a:pt x="490" y="293"/>
                    <a:pt x="485" y="283"/>
                    <a:pt x="474" y="283"/>
                  </a:cubicBezTo>
                  <a:cubicBezTo>
                    <a:pt x="468" y="283"/>
                    <a:pt x="467" y="286"/>
                    <a:pt x="463" y="286"/>
                  </a:cubicBezTo>
                  <a:cubicBezTo>
                    <a:pt x="462" y="286"/>
                    <a:pt x="460" y="284"/>
                    <a:pt x="460" y="283"/>
                  </a:cubicBezTo>
                  <a:cubicBezTo>
                    <a:pt x="453" y="285"/>
                    <a:pt x="444" y="284"/>
                    <a:pt x="436" y="286"/>
                  </a:cubicBezTo>
                  <a:cubicBezTo>
                    <a:pt x="441" y="288"/>
                    <a:pt x="440" y="288"/>
                    <a:pt x="443" y="286"/>
                  </a:cubicBezTo>
                  <a:cubicBezTo>
                    <a:pt x="442" y="293"/>
                    <a:pt x="438" y="297"/>
                    <a:pt x="443" y="301"/>
                  </a:cubicBezTo>
                  <a:cubicBezTo>
                    <a:pt x="431" y="307"/>
                    <a:pt x="421" y="292"/>
                    <a:pt x="412" y="292"/>
                  </a:cubicBezTo>
                  <a:cubicBezTo>
                    <a:pt x="409" y="292"/>
                    <a:pt x="408" y="295"/>
                    <a:pt x="405" y="295"/>
                  </a:cubicBezTo>
                  <a:cubicBezTo>
                    <a:pt x="400" y="295"/>
                    <a:pt x="398" y="291"/>
                    <a:pt x="393" y="291"/>
                  </a:cubicBezTo>
                  <a:cubicBezTo>
                    <a:pt x="380" y="291"/>
                    <a:pt x="374" y="302"/>
                    <a:pt x="368" y="307"/>
                  </a:cubicBezTo>
                  <a:cubicBezTo>
                    <a:pt x="365" y="311"/>
                    <a:pt x="361" y="308"/>
                    <a:pt x="357" y="309"/>
                  </a:cubicBezTo>
                  <a:cubicBezTo>
                    <a:pt x="347" y="313"/>
                    <a:pt x="341" y="325"/>
                    <a:pt x="341" y="338"/>
                  </a:cubicBezTo>
                  <a:cubicBezTo>
                    <a:pt x="341" y="339"/>
                    <a:pt x="343" y="341"/>
                    <a:pt x="343" y="342"/>
                  </a:cubicBezTo>
                  <a:cubicBezTo>
                    <a:pt x="336" y="342"/>
                    <a:pt x="325" y="339"/>
                    <a:pt x="321" y="336"/>
                  </a:cubicBezTo>
                  <a:cubicBezTo>
                    <a:pt x="307" y="322"/>
                    <a:pt x="308" y="290"/>
                    <a:pt x="282" y="290"/>
                  </a:cubicBezTo>
                  <a:cubicBezTo>
                    <a:pt x="272" y="290"/>
                    <a:pt x="275" y="302"/>
                    <a:pt x="266" y="302"/>
                  </a:cubicBezTo>
                  <a:cubicBezTo>
                    <a:pt x="257" y="302"/>
                    <a:pt x="250" y="287"/>
                    <a:pt x="246" y="281"/>
                  </a:cubicBezTo>
                  <a:cubicBezTo>
                    <a:pt x="239" y="268"/>
                    <a:pt x="230" y="266"/>
                    <a:pt x="215" y="262"/>
                  </a:cubicBezTo>
                  <a:cubicBezTo>
                    <a:pt x="207" y="262"/>
                    <a:pt x="207" y="262"/>
                    <a:pt x="207" y="262"/>
                  </a:cubicBezTo>
                  <a:cubicBezTo>
                    <a:pt x="207" y="268"/>
                    <a:pt x="207" y="268"/>
                    <a:pt x="207" y="268"/>
                  </a:cubicBezTo>
                  <a:cubicBezTo>
                    <a:pt x="170" y="268"/>
                    <a:pt x="170" y="268"/>
                    <a:pt x="170" y="268"/>
                  </a:cubicBezTo>
                  <a:cubicBezTo>
                    <a:pt x="123" y="252"/>
                    <a:pt x="123" y="252"/>
                    <a:pt x="123" y="252"/>
                  </a:cubicBezTo>
                  <a:cubicBezTo>
                    <a:pt x="95" y="252"/>
                    <a:pt x="95" y="252"/>
                    <a:pt x="95" y="252"/>
                  </a:cubicBezTo>
                  <a:cubicBezTo>
                    <a:pt x="88" y="239"/>
                    <a:pt x="66" y="230"/>
                    <a:pt x="50" y="223"/>
                  </a:cubicBezTo>
                  <a:cubicBezTo>
                    <a:pt x="47" y="222"/>
                    <a:pt x="48" y="217"/>
                    <a:pt x="47" y="214"/>
                  </a:cubicBezTo>
                  <a:cubicBezTo>
                    <a:pt x="40" y="198"/>
                    <a:pt x="28" y="193"/>
                    <a:pt x="30" y="175"/>
                  </a:cubicBezTo>
                  <a:cubicBezTo>
                    <a:pt x="21" y="174"/>
                    <a:pt x="11" y="154"/>
                    <a:pt x="4" y="141"/>
                  </a:cubicBezTo>
                  <a:cubicBezTo>
                    <a:pt x="2" y="137"/>
                    <a:pt x="6" y="134"/>
                    <a:pt x="8" y="133"/>
                  </a:cubicBezTo>
                  <a:cubicBezTo>
                    <a:pt x="3" y="123"/>
                    <a:pt x="8" y="107"/>
                    <a:pt x="4" y="95"/>
                  </a:cubicBezTo>
                  <a:cubicBezTo>
                    <a:pt x="0" y="85"/>
                    <a:pt x="11" y="60"/>
                    <a:pt x="11" y="46"/>
                  </a:cubicBezTo>
                  <a:cubicBezTo>
                    <a:pt x="11" y="36"/>
                    <a:pt x="0" y="32"/>
                    <a:pt x="0" y="23"/>
                  </a:cubicBezTo>
                  <a:cubicBezTo>
                    <a:pt x="0" y="20"/>
                    <a:pt x="5" y="20"/>
                    <a:pt x="7" y="20"/>
                  </a:cubicBezTo>
                  <a:cubicBezTo>
                    <a:pt x="13" y="20"/>
                    <a:pt x="17" y="23"/>
                    <a:pt x="20" y="27"/>
                  </a:cubicBezTo>
                  <a:cubicBezTo>
                    <a:pt x="22" y="24"/>
                    <a:pt x="26" y="19"/>
                    <a:pt x="26" y="15"/>
                  </a:cubicBezTo>
                  <a:cubicBezTo>
                    <a:pt x="26" y="11"/>
                    <a:pt x="22" y="10"/>
                    <a:pt x="20" y="5"/>
                  </a:cubicBezTo>
                  <a:cubicBezTo>
                    <a:pt x="373" y="5"/>
                    <a:pt x="373" y="5"/>
                    <a:pt x="373" y="5"/>
                  </a:cubicBezTo>
                  <a:cubicBezTo>
                    <a:pt x="373" y="0"/>
                    <a:pt x="373" y="0"/>
                    <a:pt x="373" y="0"/>
                  </a:cubicBezTo>
                  <a:cubicBezTo>
                    <a:pt x="379" y="4"/>
                    <a:pt x="378" y="8"/>
                    <a:pt x="384" y="11"/>
                  </a:cubicBezTo>
                  <a:cubicBezTo>
                    <a:pt x="406" y="11"/>
                    <a:pt x="406" y="11"/>
                    <a:pt x="406" y="11"/>
                  </a:cubicBezTo>
                  <a:cubicBezTo>
                    <a:pt x="415" y="20"/>
                    <a:pt x="426" y="20"/>
                    <a:pt x="443" y="20"/>
                  </a:cubicBezTo>
                  <a:cubicBezTo>
                    <a:pt x="431" y="28"/>
                    <a:pt x="418" y="32"/>
                    <a:pt x="408" y="45"/>
                  </a:cubicBezTo>
                  <a:cubicBezTo>
                    <a:pt x="415" y="45"/>
                    <a:pt x="415" y="45"/>
                    <a:pt x="415" y="45"/>
                  </a:cubicBezTo>
                  <a:cubicBezTo>
                    <a:pt x="418" y="43"/>
                    <a:pt x="420" y="42"/>
                    <a:pt x="423" y="42"/>
                  </a:cubicBezTo>
                  <a:cubicBezTo>
                    <a:pt x="425" y="46"/>
                    <a:pt x="426" y="46"/>
                    <a:pt x="429" y="46"/>
                  </a:cubicBezTo>
                  <a:cubicBezTo>
                    <a:pt x="437" y="46"/>
                    <a:pt x="437" y="40"/>
                    <a:pt x="441" y="40"/>
                  </a:cubicBezTo>
                  <a:cubicBezTo>
                    <a:pt x="446" y="40"/>
                    <a:pt x="454" y="32"/>
                    <a:pt x="461" y="31"/>
                  </a:cubicBezTo>
                  <a:cubicBezTo>
                    <a:pt x="461" y="37"/>
                    <a:pt x="458" y="38"/>
                    <a:pt x="456" y="42"/>
                  </a:cubicBezTo>
                  <a:cubicBezTo>
                    <a:pt x="465" y="42"/>
                    <a:pt x="465" y="42"/>
                    <a:pt x="465" y="42"/>
                  </a:cubicBezTo>
                  <a:cubicBezTo>
                    <a:pt x="465" y="45"/>
                    <a:pt x="469" y="47"/>
                    <a:pt x="472" y="47"/>
                  </a:cubicBezTo>
                  <a:cubicBezTo>
                    <a:pt x="478" y="47"/>
                    <a:pt x="480" y="43"/>
                    <a:pt x="484" y="43"/>
                  </a:cubicBezTo>
                  <a:cubicBezTo>
                    <a:pt x="495" y="43"/>
                    <a:pt x="500" y="48"/>
                    <a:pt x="510" y="48"/>
                  </a:cubicBezTo>
                  <a:cubicBezTo>
                    <a:pt x="510" y="54"/>
                    <a:pt x="510" y="54"/>
                    <a:pt x="510" y="54"/>
                  </a:cubicBezTo>
                  <a:cubicBezTo>
                    <a:pt x="503" y="56"/>
                    <a:pt x="493" y="54"/>
                    <a:pt x="490" y="54"/>
                  </a:cubicBezTo>
                  <a:cubicBezTo>
                    <a:pt x="480" y="54"/>
                    <a:pt x="462" y="66"/>
                    <a:pt x="462" y="75"/>
                  </a:cubicBezTo>
                  <a:cubicBezTo>
                    <a:pt x="466" y="72"/>
                    <a:pt x="468" y="69"/>
                    <a:pt x="472" y="69"/>
                  </a:cubicBezTo>
                  <a:cubicBezTo>
                    <a:pt x="465" y="78"/>
                    <a:pt x="461" y="101"/>
                    <a:pt x="461" y="112"/>
                  </a:cubicBezTo>
                  <a:cubicBezTo>
                    <a:pt x="461" y="117"/>
                    <a:pt x="466" y="121"/>
                    <a:pt x="471" y="121"/>
                  </a:cubicBezTo>
                  <a:cubicBezTo>
                    <a:pt x="478" y="121"/>
                    <a:pt x="480" y="108"/>
                    <a:pt x="480" y="102"/>
                  </a:cubicBezTo>
                  <a:cubicBezTo>
                    <a:pt x="480" y="97"/>
                    <a:pt x="480" y="88"/>
                    <a:pt x="480" y="88"/>
                  </a:cubicBezTo>
                  <a:cubicBezTo>
                    <a:pt x="480" y="82"/>
                    <a:pt x="480" y="69"/>
                    <a:pt x="485" y="69"/>
                  </a:cubicBezTo>
                  <a:cubicBezTo>
                    <a:pt x="501" y="68"/>
                    <a:pt x="494" y="57"/>
                    <a:pt x="501" y="57"/>
                  </a:cubicBezTo>
                  <a:cubicBezTo>
                    <a:pt x="504" y="57"/>
                    <a:pt x="521" y="65"/>
                    <a:pt x="521" y="70"/>
                  </a:cubicBezTo>
                  <a:cubicBezTo>
                    <a:pt x="521" y="77"/>
                    <a:pt x="517" y="81"/>
                    <a:pt x="516" y="87"/>
                  </a:cubicBezTo>
                  <a:cubicBezTo>
                    <a:pt x="521" y="87"/>
                    <a:pt x="520" y="85"/>
                    <a:pt x="525" y="84"/>
                  </a:cubicBezTo>
                  <a:cubicBezTo>
                    <a:pt x="526" y="91"/>
                    <a:pt x="526" y="94"/>
                    <a:pt x="531" y="97"/>
                  </a:cubicBezTo>
                  <a:cubicBezTo>
                    <a:pt x="526" y="103"/>
                    <a:pt x="521" y="106"/>
                    <a:pt x="521" y="112"/>
                  </a:cubicBezTo>
                  <a:cubicBezTo>
                    <a:pt x="521" y="117"/>
                    <a:pt x="523" y="123"/>
                    <a:pt x="527" y="123"/>
                  </a:cubicBezTo>
                  <a:cubicBezTo>
                    <a:pt x="539" y="123"/>
                    <a:pt x="559" y="112"/>
                    <a:pt x="568" y="108"/>
                  </a:cubicBezTo>
                  <a:cubicBezTo>
                    <a:pt x="567" y="103"/>
                    <a:pt x="565" y="99"/>
                    <a:pt x="564" y="97"/>
                  </a:cubicBezTo>
                  <a:cubicBezTo>
                    <a:pt x="567" y="97"/>
                    <a:pt x="567" y="97"/>
                    <a:pt x="569" y="97"/>
                  </a:cubicBezTo>
                  <a:cubicBezTo>
                    <a:pt x="582" y="97"/>
                    <a:pt x="610" y="101"/>
                    <a:pt x="610" y="84"/>
                  </a:cubicBezTo>
                  <a:cubicBezTo>
                    <a:pt x="611" y="84"/>
                    <a:pt x="627" y="68"/>
                    <a:pt x="630" y="66"/>
                  </a:cubicBezTo>
                  <a:cubicBezTo>
                    <a:pt x="632" y="64"/>
                    <a:pt x="643" y="65"/>
                    <a:pt x="653" y="65"/>
                  </a:cubicBezTo>
                  <a:cubicBezTo>
                    <a:pt x="657" y="65"/>
                    <a:pt x="660" y="65"/>
                    <a:pt x="664" y="65"/>
                  </a:cubicBezTo>
                  <a:cubicBezTo>
                    <a:pt x="668" y="65"/>
                    <a:pt x="672" y="63"/>
                    <a:pt x="675" y="63"/>
                  </a:cubicBezTo>
                  <a:cubicBezTo>
                    <a:pt x="680" y="62"/>
                    <a:pt x="678" y="61"/>
                    <a:pt x="680" y="59"/>
                  </a:cubicBezTo>
                  <a:cubicBezTo>
                    <a:pt x="688" y="51"/>
                    <a:pt x="688" y="36"/>
                    <a:pt x="699" y="28"/>
                  </a:cubicBezTo>
                  <a:cubicBezTo>
                    <a:pt x="704" y="35"/>
                    <a:pt x="712" y="25"/>
                    <a:pt x="716" y="32"/>
                  </a:cubicBezTo>
                  <a:cubicBezTo>
                    <a:pt x="723" y="44"/>
                    <a:pt x="717" y="62"/>
                    <a:pt x="726" y="73"/>
                  </a:cubicBezTo>
                  <a:cubicBezTo>
                    <a:pt x="723" y="77"/>
                    <a:pt x="718" y="80"/>
                    <a:pt x="712" y="80"/>
                  </a:cubicBezTo>
                  <a:cubicBezTo>
                    <a:pt x="706" y="80"/>
                    <a:pt x="706" y="78"/>
                    <a:pt x="701" y="80"/>
                  </a:cubicBezTo>
                  <a:cubicBezTo>
                    <a:pt x="694" y="87"/>
                    <a:pt x="679" y="92"/>
                    <a:pt x="679" y="109"/>
                  </a:cubicBezTo>
                  <a:cubicBezTo>
                    <a:pt x="679" y="110"/>
                    <a:pt x="680" y="112"/>
                    <a:pt x="681" y="113"/>
                  </a:cubicBezTo>
                  <a:cubicBezTo>
                    <a:pt x="681" y="115"/>
                    <a:pt x="683" y="121"/>
                    <a:pt x="686" y="121"/>
                  </a:cubicBezTo>
                  <a:cubicBezTo>
                    <a:pt x="687" y="121"/>
                    <a:pt x="690" y="118"/>
                    <a:pt x="690" y="118"/>
                  </a:cubicBezTo>
                  <a:cubicBezTo>
                    <a:pt x="690" y="121"/>
                    <a:pt x="690" y="121"/>
                    <a:pt x="690" y="121"/>
                  </a:cubicBezTo>
                  <a:cubicBezTo>
                    <a:pt x="685" y="122"/>
                    <a:pt x="678" y="124"/>
                    <a:pt x="676" y="122"/>
                  </a:cubicBezTo>
                  <a:cubicBezTo>
                    <a:pt x="667" y="129"/>
                    <a:pt x="652" y="126"/>
                    <a:pt x="643" y="132"/>
                  </a:cubicBezTo>
                  <a:cubicBezTo>
                    <a:pt x="648" y="132"/>
                    <a:pt x="648" y="132"/>
                    <a:pt x="648" y="132"/>
                  </a:cubicBezTo>
                  <a:cubicBezTo>
                    <a:pt x="652" y="132"/>
                    <a:pt x="656" y="129"/>
                    <a:pt x="659" y="132"/>
                  </a:cubicBezTo>
                  <a:cubicBezTo>
                    <a:pt x="653" y="134"/>
                    <a:pt x="648" y="134"/>
                    <a:pt x="642" y="134"/>
                  </a:cubicBezTo>
                  <a:cubicBezTo>
                    <a:pt x="641" y="134"/>
                    <a:pt x="639" y="133"/>
                    <a:pt x="638" y="133"/>
                  </a:cubicBezTo>
                  <a:cubicBezTo>
                    <a:pt x="637" y="134"/>
                    <a:pt x="635" y="135"/>
                    <a:pt x="635" y="137"/>
                  </a:cubicBezTo>
                  <a:cubicBezTo>
                    <a:pt x="635" y="139"/>
                    <a:pt x="639" y="142"/>
                    <a:pt x="639" y="142"/>
                  </a:cubicBezTo>
                  <a:cubicBezTo>
                    <a:pt x="638" y="145"/>
                    <a:pt x="630" y="161"/>
                    <a:pt x="627" y="161"/>
                  </a:cubicBezTo>
                  <a:cubicBezTo>
                    <a:pt x="626" y="161"/>
                    <a:pt x="625" y="158"/>
                    <a:pt x="624" y="157"/>
                  </a:cubicBezTo>
                  <a:cubicBezTo>
                    <a:pt x="622" y="159"/>
                    <a:pt x="622" y="159"/>
                    <a:pt x="622" y="159"/>
                  </a:cubicBezTo>
                  <a:cubicBezTo>
                    <a:pt x="623" y="163"/>
                    <a:pt x="626" y="164"/>
                    <a:pt x="626" y="168"/>
                  </a:cubicBezTo>
                  <a:cubicBezTo>
                    <a:pt x="626" y="170"/>
                    <a:pt x="617" y="186"/>
                    <a:pt x="615" y="186"/>
                  </a:cubicBezTo>
                  <a:cubicBezTo>
                    <a:pt x="615" y="186"/>
                    <a:pt x="614" y="184"/>
                    <a:pt x="614" y="183"/>
                  </a:cubicBezTo>
                  <a:cubicBezTo>
                    <a:pt x="614" y="181"/>
                    <a:pt x="614" y="180"/>
                    <a:pt x="614" y="178"/>
                  </a:cubicBezTo>
                  <a:cubicBezTo>
                    <a:pt x="614" y="175"/>
                    <a:pt x="610" y="168"/>
                    <a:pt x="609" y="164"/>
                  </a:cubicBezTo>
                  <a:cubicBezTo>
                    <a:pt x="608" y="166"/>
                    <a:pt x="608" y="170"/>
                    <a:pt x="608" y="170"/>
                  </a:cubicBezTo>
                  <a:cubicBezTo>
                    <a:pt x="608" y="173"/>
                    <a:pt x="611" y="181"/>
                    <a:pt x="611" y="185"/>
                  </a:cubicBezTo>
                  <a:cubicBezTo>
                    <a:pt x="611" y="189"/>
                    <a:pt x="608" y="189"/>
                    <a:pt x="611" y="192"/>
                  </a:cubicBezTo>
                  <a:cubicBezTo>
                    <a:pt x="612" y="192"/>
                    <a:pt x="613" y="192"/>
                    <a:pt x="614" y="192"/>
                  </a:cubicBezTo>
                  <a:cubicBezTo>
                    <a:pt x="614" y="193"/>
                    <a:pt x="614" y="195"/>
                    <a:pt x="614" y="196"/>
                  </a:cubicBezTo>
                  <a:cubicBezTo>
                    <a:pt x="614" y="200"/>
                    <a:pt x="610" y="201"/>
                    <a:pt x="608" y="201"/>
                  </a:cubicBezTo>
                  <a:cubicBezTo>
                    <a:pt x="610" y="205"/>
                    <a:pt x="612" y="205"/>
                    <a:pt x="614" y="205"/>
                  </a:cubicBezTo>
                  <a:cubicBezTo>
                    <a:pt x="613" y="210"/>
                    <a:pt x="611" y="210"/>
                    <a:pt x="607" y="210"/>
                  </a:cubicBezTo>
                  <a:cubicBezTo>
                    <a:pt x="607" y="213"/>
                    <a:pt x="607" y="213"/>
                    <a:pt x="607" y="213"/>
                  </a:cubicBezTo>
                  <a:cubicBezTo>
                    <a:pt x="612" y="216"/>
                    <a:pt x="612" y="216"/>
                    <a:pt x="612" y="216"/>
                  </a:cubicBezTo>
                  <a:cubicBezTo>
                    <a:pt x="611" y="218"/>
                    <a:pt x="610" y="221"/>
                    <a:pt x="607" y="221"/>
                  </a:cubicBezTo>
                  <a:cubicBezTo>
                    <a:pt x="602" y="222"/>
                    <a:pt x="600" y="226"/>
                    <a:pt x="596" y="226"/>
                  </a:cubicBezTo>
                  <a:cubicBezTo>
                    <a:pt x="591" y="228"/>
                    <a:pt x="591" y="230"/>
                    <a:pt x="589" y="232"/>
                  </a:cubicBezTo>
                  <a:lnTo>
                    <a:pt x="590" y="2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0" name="Freeform 50"/>
            <p:cNvSpPr>
              <a:spLocks/>
            </p:cNvSpPr>
            <p:nvPr/>
          </p:nvSpPr>
          <p:spPr bwMode="auto">
            <a:xfrm>
              <a:off x="2030413" y="1400175"/>
              <a:ext cx="1425575" cy="736600"/>
            </a:xfrm>
            <a:custGeom>
              <a:avLst/>
              <a:gdLst/>
              <a:ahLst/>
              <a:cxnLst>
                <a:cxn ang="0">
                  <a:pos x="950" y="501"/>
                </a:cxn>
                <a:cxn ang="0">
                  <a:pos x="950" y="527"/>
                </a:cxn>
                <a:cxn ang="0">
                  <a:pos x="955" y="469"/>
                </a:cxn>
                <a:cxn ang="0">
                  <a:pos x="944" y="436"/>
                </a:cxn>
                <a:cxn ang="0">
                  <a:pos x="982" y="418"/>
                </a:cxn>
                <a:cxn ang="0">
                  <a:pos x="1060" y="356"/>
                </a:cxn>
                <a:cxn ang="0">
                  <a:pos x="1050" y="346"/>
                </a:cxn>
                <a:cxn ang="0">
                  <a:pos x="991" y="310"/>
                </a:cxn>
                <a:cxn ang="0">
                  <a:pos x="965" y="247"/>
                </a:cxn>
                <a:cxn ang="0">
                  <a:pos x="908" y="267"/>
                </a:cxn>
                <a:cxn ang="0">
                  <a:pos x="831" y="204"/>
                </a:cxn>
                <a:cxn ang="0">
                  <a:pos x="794" y="247"/>
                </a:cxn>
                <a:cxn ang="0">
                  <a:pos x="783" y="387"/>
                </a:cxn>
                <a:cxn ang="0">
                  <a:pos x="726" y="334"/>
                </a:cxn>
                <a:cxn ang="0">
                  <a:pos x="607" y="306"/>
                </a:cxn>
                <a:cxn ang="0">
                  <a:pos x="595" y="216"/>
                </a:cxn>
                <a:cxn ang="0">
                  <a:pos x="633" y="178"/>
                </a:cxn>
                <a:cxn ang="0">
                  <a:pos x="675" y="146"/>
                </a:cxn>
                <a:cxn ang="0">
                  <a:pos x="686" y="127"/>
                </a:cxn>
                <a:cxn ang="0">
                  <a:pos x="722" y="120"/>
                </a:cxn>
                <a:cxn ang="0">
                  <a:pos x="746" y="61"/>
                </a:cxn>
                <a:cxn ang="0">
                  <a:pos x="702" y="67"/>
                </a:cxn>
                <a:cxn ang="0">
                  <a:pos x="665" y="74"/>
                </a:cxn>
                <a:cxn ang="0">
                  <a:pos x="625" y="55"/>
                </a:cxn>
                <a:cxn ang="0">
                  <a:pos x="574" y="0"/>
                </a:cxn>
                <a:cxn ang="0">
                  <a:pos x="555" y="38"/>
                </a:cxn>
                <a:cxn ang="0">
                  <a:pos x="567" y="98"/>
                </a:cxn>
                <a:cxn ang="0">
                  <a:pos x="492" y="92"/>
                </a:cxn>
                <a:cxn ang="0">
                  <a:pos x="430" y="75"/>
                </a:cxn>
                <a:cxn ang="0">
                  <a:pos x="387" y="89"/>
                </a:cxn>
                <a:cxn ang="0">
                  <a:pos x="333" y="81"/>
                </a:cxn>
                <a:cxn ang="0">
                  <a:pos x="202" y="42"/>
                </a:cxn>
                <a:cxn ang="0">
                  <a:pos x="138" y="40"/>
                </a:cxn>
                <a:cxn ang="0">
                  <a:pos x="61" y="70"/>
                </a:cxn>
                <a:cxn ang="0">
                  <a:pos x="0" y="242"/>
                </a:cxn>
                <a:cxn ang="0">
                  <a:pos x="67" y="253"/>
                </a:cxn>
                <a:cxn ang="0">
                  <a:pos x="124" y="316"/>
                </a:cxn>
                <a:cxn ang="0">
                  <a:pos x="136" y="366"/>
                </a:cxn>
                <a:cxn ang="0">
                  <a:pos x="181" y="413"/>
                </a:cxn>
                <a:cxn ang="0">
                  <a:pos x="224" y="440"/>
                </a:cxn>
                <a:cxn ang="0">
                  <a:pos x="610" y="446"/>
                </a:cxn>
                <a:cxn ang="0">
                  <a:pos x="676" y="453"/>
                </a:cxn>
                <a:cxn ang="0">
                  <a:pos x="705" y="477"/>
                </a:cxn>
                <a:cxn ang="0">
                  <a:pos x="759" y="512"/>
                </a:cxn>
                <a:cxn ang="0">
                  <a:pos x="732" y="553"/>
                </a:cxn>
                <a:cxn ang="0">
                  <a:pos x="772" y="543"/>
                </a:cxn>
                <a:cxn ang="0">
                  <a:pos x="814" y="519"/>
                </a:cxn>
                <a:cxn ang="0">
                  <a:pos x="879" y="498"/>
                </a:cxn>
                <a:cxn ang="0">
                  <a:pos x="928" y="505"/>
                </a:cxn>
              </a:cxnLst>
              <a:rect l="0" t="0" r="r" b="b"/>
              <a:pathLst>
                <a:path w="1071" h="553">
                  <a:moveTo>
                    <a:pt x="928" y="503"/>
                  </a:moveTo>
                  <a:cubicBezTo>
                    <a:pt x="928" y="502"/>
                    <a:pt x="928" y="502"/>
                    <a:pt x="928" y="502"/>
                  </a:cubicBezTo>
                  <a:cubicBezTo>
                    <a:pt x="928" y="502"/>
                    <a:pt x="931" y="502"/>
                    <a:pt x="932" y="502"/>
                  </a:cubicBezTo>
                  <a:cubicBezTo>
                    <a:pt x="935" y="502"/>
                    <a:pt x="946" y="504"/>
                    <a:pt x="950" y="501"/>
                  </a:cubicBezTo>
                  <a:cubicBezTo>
                    <a:pt x="954" y="498"/>
                    <a:pt x="954" y="493"/>
                    <a:pt x="960" y="492"/>
                  </a:cubicBezTo>
                  <a:cubicBezTo>
                    <a:pt x="960" y="498"/>
                    <a:pt x="960" y="499"/>
                    <a:pt x="967" y="499"/>
                  </a:cubicBezTo>
                  <a:cubicBezTo>
                    <a:pt x="957" y="500"/>
                    <a:pt x="941" y="507"/>
                    <a:pt x="941" y="516"/>
                  </a:cubicBezTo>
                  <a:cubicBezTo>
                    <a:pt x="941" y="520"/>
                    <a:pt x="947" y="527"/>
                    <a:pt x="950" y="527"/>
                  </a:cubicBezTo>
                  <a:cubicBezTo>
                    <a:pt x="953" y="527"/>
                    <a:pt x="961" y="516"/>
                    <a:pt x="970" y="513"/>
                  </a:cubicBezTo>
                  <a:cubicBezTo>
                    <a:pt x="972" y="513"/>
                    <a:pt x="1003" y="501"/>
                    <a:pt x="1003" y="497"/>
                  </a:cubicBezTo>
                  <a:cubicBezTo>
                    <a:pt x="1003" y="493"/>
                    <a:pt x="991" y="492"/>
                    <a:pt x="988" y="492"/>
                  </a:cubicBezTo>
                  <a:cubicBezTo>
                    <a:pt x="976" y="492"/>
                    <a:pt x="955" y="480"/>
                    <a:pt x="955" y="469"/>
                  </a:cubicBezTo>
                  <a:cubicBezTo>
                    <a:pt x="955" y="466"/>
                    <a:pt x="959" y="463"/>
                    <a:pt x="960" y="458"/>
                  </a:cubicBezTo>
                  <a:cubicBezTo>
                    <a:pt x="958" y="458"/>
                    <a:pt x="953" y="457"/>
                    <a:pt x="949" y="457"/>
                  </a:cubicBezTo>
                  <a:cubicBezTo>
                    <a:pt x="951" y="453"/>
                    <a:pt x="967" y="451"/>
                    <a:pt x="967" y="442"/>
                  </a:cubicBezTo>
                  <a:cubicBezTo>
                    <a:pt x="967" y="434"/>
                    <a:pt x="954" y="436"/>
                    <a:pt x="944" y="436"/>
                  </a:cubicBezTo>
                  <a:cubicBezTo>
                    <a:pt x="925" y="436"/>
                    <a:pt x="916" y="449"/>
                    <a:pt x="903" y="451"/>
                  </a:cubicBezTo>
                  <a:cubicBezTo>
                    <a:pt x="909" y="439"/>
                    <a:pt x="918" y="443"/>
                    <a:pt x="928" y="433"/>
                  </a:cubicBezTo>
                  <a:cubicBezTo>
                    <a:pt x="934" y="427"/>
                    <a:pt x="929" y="423"/>
                    <a:pt x="939" y="420"/>
                  </a:cubicBezTo>
                  <a:cubicBezTo>
                    <a:pt x="955" y="415"/>
                    <a:pt x="965" y="418"/>
                    <a:pt x="982" y="418"/>
                  </a:cubicBezTo>
                  <a:cubicBezTo>
                    <a:pt x="1004" y="418"/>
                    <a:pt x="1016" y="425"/>
                    <a:pt x="1029" y="408"/>
                  </a:cubicBezTo>
                  <a:cubicBezTo>
                    <a:pt x="1035" y="400"/>
                    <a:pt x="1071" y="398"/>
                    <a:pt x="1071" y="384"/>
                  </a:cubicBezTo>
                  <a:cubicBezTo>
                    <a:pt x="1071" y="374"/>
                    <a:pt x="1067" y="370"/>
                    <a:pt x="1063" y="363"/>
                  </a:cubicBezTo>
                  <a:cubicBezTo>
                    <a:pt x="1060" y="363"/>
                    <a:pt x="1065" y="359"/>
                    <a:pt x="1060" y="356"/>
                  </a:cubicBezTo>
                  <a:cubicBezTo>
                    <a:pt x="1060" y="351"/>
                    <a:pt x="1060" y="351"/>
                    <a:pt x="1060" y="351"/>
                  </a:cubicBezTo>
                  <a:cubicBezTo>
                    <a:pt x="1050" y="357"/>
                    <a:pt x="1029" y="364"/>
                    <a:pt x="1018" y="364"/>
                  </a:cubicBezTo>
                  <a:cubicBezTo>
                    <a:pt x="1017" y="364"/>
                    <a:pt x="1014" y="363"/>
                    <a:pt x="1014" y="362"/>
                  </a:cubicBezTo>
                  <a:cubicBezTo>
                    <a:pt x="1022" y="358"/>
                    <a:pt x="1047" y="354"/>
                    <a:pt x="1050" y="346"/>
                  </a:cubicBezTo>
                  <a:cubicBezTo>
                    <a:pt x="1050" y="344"/>
                    <a:pt x="1046" y="343"/>
                    <a:pt x="1046" y="341"/>
                  </a:cubicBezTo>
                  <a:cubicBezTo>
                    <a:pt x="1035" y="342"/>
                    <a:pt x="1013" y="337"/>
                    <a:pt x="1013" y="322"/>
                  </a:cubicBezTo>
                  <a:cubicBezTo>
                    <a:pt x="1013" y="321"/>
                    <a:pt x="1013" y="321"/>
                    <a:pt x="1013" y="321"/>
                  </a:cubicBezTo>
                  <a:cubicBezTo>
                    <a:pt x="1003" y="321"/>
                    <a:pt x="997" y="315"/>
                    <a:pt x="991" y="310"/>
                  </a:cubicBezTo>
                  <a:cubicBezTo>
                    <a:pt x="994" y="309"/>
                    <a:pt x="998" y="308"/>
                    <a:pt x="998" y="302"/>
                  </a:cubicBezTo>
                  <a:cubicBezTo>
                    <a:pt x="998" y="298"/>
                    <a:pt x="994" y="295"/>
                    <a:pt x="995" y="290"/>
                  </a:cubicBezTo>
                  <a:cubicBezTo>
                    <a:pt x="991" y="289"/>
                    <a:pt x="977" y="280"/>
                    <a:pt x="980" y="272"/>
                  </a:cubicBezTo>
                  <a:cubicBezTo>
                    <a:pt x="985" y="262"/>
                    <a:pt x="966" y="259"/>
                    <a:pt x="965" y="247"/>
                  </a:cubicBezTo>
                  <a:cubicBezTo>
                    <a:pt x="964" y="247"/>
                    <a:pt x="959" y="243"/>
                    <a:pt x="958" y="242"/>
                  </a:cubicBezTo>
                  <a:cubicBezTo>
                    <a:pt x="954" y="244"/>
                    <a:pt x="947" y="248"/>
                    <a:pt x="947" y="254"/>
                  </a:cubicBezTo>
                  <a:cubicBezTo>
                    <a:pt x="947" y="261"/>
                    <a:pt x="933" y="277"/>
                    <a:pt x="922" y="277"/>
                  </a:cubicBezTo>
                  <a:cubicBezTo>
                    <a:pt x="914" y="277"/>
                    <a:pt x="913" y="267"/>
                    <a:pt x="908" y="267"/>
                  </a:cubicBezTo>
                  <a:cubicBezTo>
                    <a:pt x="900" y="267"/>
                    <a:pt x="897" y="246"/>
                    <a:pt x="896" y="236"/>
                  </a:cubicBezTo>
                  <a:cubicBezTo>
                    <a:pt x="894" y="224"/>
                    <a:pt x="870" y="233"/>
                    <a:pt x="870" y="216"/>
                  </a:cubicBezTo>
                  <a:cubicBezTo>
                    <a:pt x="858" y="215"/>
                    <a:pt x="855" y="200"/>
                    <a:pt x="843" y="200"/>
                  </a:cubicBezTo>
                  <a:cubicBezTo>
                    <a:pt x="837" y="200"/>
                    <a:pt x="837" y="204"/>
                    <a:pt x="831" y="204"/>
                  </a:cubicBezTo>
                  <a:cubicBezTo>
                    <a:pt x="818" y="204"/>
                    <a:pt x="810" y="197"/>
                    <a:pt x="797" y="197"/>
                  </a:cubicBezTo>
                  <a:cubicBezTo>
                    <a:pt x="791" y="197"/>
                    <a:pt x="784" y="200"/>
                    <a:pt x="784" y="208"/>
                  </a:cubicBezTo>
                  <a:cubicBezTo>
                    <a:pt x="784" y="212"/>
                    <a:pt x="800" y="218"/>
                    <a:pt x="786" y="227"/>
                  </a:cubicBezTo>
                  <a:cubicBezTo>
                    <a:pt x="780" y="231"/>
                    <a:pt x="794" y="241"/>
                    <a:pt x="794" y="247"/>
                  </a:cubicBezTo>
                  <a:cubicBezTo>
                    <a:pt x="796" y="260"/>
                    <a:pt x="783" y="264"/>
                    <a:pt x="778" y="266"/>
                  </a:cubicBezTo>
                  <a:cubicBezTo>
                    <a:pt x="788" y="283"/>
                    <a:pt x="803" y="289"/>
                    <a:pt x="803" y="318"/>
                  </a:cubicBezTo>
                  <a:cubicBezTo>
                    <a:pt x="803" y="326"/>
                    <a:pt x="777" y="346"/>
                    <a:pt x="768" y="347"/>
                  </a:cubicBezTo>
                  <a:cubicBezTo>
                    <a:pt x="783" y="355"/>
                    <a:pt x="777" y="379"/>
                    <a:pt x="783" y="387"/>
                  </a:cubicBezTo>
                  <a:cubicBezTo>
                    <a:pt x="782" y="389"/>
                    <a:pt x="776" y="392"/>
                    <a:pt x="775" y="397"/>
                  </a:cubicBezTo>
                  <a:cubicBezTo>
                    <a:pt x="770" y="397"/>
                    <a:pt x="766" y="406"/>
                    <a:pt x="762" y="403"/>
                  </a:cubicBezTo>
                  <a:cubicBezTo>
                    <a:pt x="751" y="394"/>
                    <a:pt x="736" y="380"/>
                    <a:pt x="736" y="367"/>
                  </a:cubicBezTo>
                  <a:cubicBezTo>
                    <a:pt x="736" y="353"/>
                    <a:pt x="738" y="342"/>
                    <a:pt x="726" y="334"/>
                  </a:cubicBezTo>
                  <a:cubicBezTo>
                    <a:pt x="697" y="334"/>
                    <a:pt x="697" y="334"/>
                    <a:pt x="697" y="334"/>
                  </a:cubicBezTo>
                  <a:cubicBezTo>
                    <a:pt x="681" y="322"/>
                    <a:pt x="662" y="315"/>
                    <a:pt x="643" y="308"/>
                  </a:cubicBezTo>
                  <a:cubicBezTo>
                    <a:pt x="640" y="306"/>
                    <a:pt x="629" y="299"/>
                    <a:pt x="623" y="299"/>
                  </a:cubicBezTo>
                  <a:cubicBezTo>
                    <a:pt x="617" y="299"/>
                    <a:pt x="614" y="306"/>
                    <a:pt x="607" y="306"/>
                  </a:cubicBezTo>
                  <a:cubicBezTo>
                    <a:pt x="607" y="295"/>
                    <a:pt x="600" y="270"/>
                    <a:pt x="590" y="270"/>
                  </a:cubicBezTo>
                  <a:cubicBezTo>
                    <a:pt x="586" y="270"/>
                    <a:pt x="584" y="274"/>
                    <a:pt x="579" y="275"/>
                  </a:cubicBezTo>
                  <a:cubicBezTo>
                    <a:pt x="581" y="269"/>
                    <a:pt x="579" y="268"/>
                    <a:pt x="579" y="255"/>
                  </a:cubicBezTo>
                  <a:cubicBezTo>
                    <a:pt x="579" y="237"/>
                    <a:pt x="584" y="227"/>
                    <a:pt x="595" y="216"/>
                  </a:cubicBezTo>
                  <a:cubicBezTo>
                    <a:pt x="598" y="213"/>
                    <a:pt x="606" y="196"/>
                    <a:pt x="609" y="194"/>
                  </a:cubicBezTo>
                  <a:cubicBezTo>
                    <a:pt x="617" y="192"/>
                    <a:pt x="630" y="196"/>
                    <a:pt x="630" y="186"/>
                  </a:cubicBezTo>
                  <a:cubicBezTo>
                    <a:pt x="630" y="179"/>
                    <a:pt x="613" y="178"/>
                    <a:pt x="607" y="175"/>
                  </a:cubicBezTo>
                  <a:cubicBezTo>
                    <a:pt x="611" y="176"/>
                    <a:pt x="597" y="167"/>
                    <a:pt x="633" y="178"/>
                  </a:cubicBezTo>
                  <a:cubicBezTo>
                    <a:pt x="643" y="181"/>
                    <a:pt x="637" y="169"/>
                    <a:pt x="642" y="169"/>
                  </a:cubicBezTo>
                  <a:cubicBezTo>
                    <a:pt x="643" y="169"/>
                    <a:pt x="647" y="169"/>
                    <a:pt x="652" y="169"/>
                  </a:cubicBezTo>
                  <a:cubicBezTo>
                    <a:pt x="662" y="169"/>
                    <a:pt x="668" y="158"/>
                    <a:pt x="675" y="153"/>
                  </a:cubicBezTo>
                  <a:cubicBezTo>
                    <a:pt x="675" y="146"/>
                    <a:pt x="675" y="146"/>
                    <a:pt x="675" y="146"/>
                  </a:cubicBezTo>
                  <a:cubicBezTo>
                    <a:pt x="660" y="142"/>
                    <a:pt x="645" y="145"/>
                    <a:pt x="639" y="131"/>
                  </a:cubicBezTo>
                  <a:cubicBezTo>
                    <a:pt x="639" y="131"/>
                    <a:pt x="643" y="131"/>
                    <a:pt x="647" y="131"/>
                  </a:cubicBezTo>
                  <a:cubicBezTo>
                    <a:pt x="652" y="135"/>
                    <a:pt x="658" y="141"/>
                    <a:pt x="666" y="141"/>
                  </a:cubicBezTo>
                  <a:cubicBezTo>
                    <a:pt x="673" y="141"/>
                    <a:pt x="686" y="132"/>
                    <a:pt x="686" y="127"/>
                  </a:cubicBezTo>
                  <a:cubicBezTo>
                    <a:pt x="686" y="125"/>
                    <a:pt x="680" y="117"/>
                    <a:pt x="683" y="117"/>
                  </a:cubicBezTo>
                  <a:cubicBezTo>
                    <a:pt x="693" y="117"/>
                    <a:pt x="696" y="126"/>
                    <a:pt x="703" y="126"/>
                  </a:cubicBezTo>
                  <a:cubicBezTo>
                    <a:pt x="707" y="126"/>
                    <a:pt x="709" y="123"/>
                    <a:pt x="717" y="123"/>
                  </a:cubicBezTo>
                  <a:cubicBezTo>
                    <a:pt x="715" y="120"/>
                    <a:pt x="717" y="112"/>
                    <a:pt x="722" y="120"/>
                  </a:cubicBezTo>
                  <a:cubicBezTo>
                    <a:pt x="725" y="125"/>
                    <a:pt x="748" y="105"/>
                    <a:pt x="748" y="100"/>
                  </a:cubicBezTo>
                  <a:cubicBezTo>
                    <a:pt x="748" y="96"/>
                    <a:pt x="738" y="91"/>
                    <a:pt x="738" y="89"/>
                  </a:cubicBezTo>
                  <a:cubicBezTo>
                    <a:pt x="738" y="85"/>
                    <a:pt x="732" y="78"/>
                    <a:pt x="746" y="72"/>
                  </a:cubicBezTo>
                  <a:cubicBezTo>
                    <a:pt x="748" y="68"/>
                    <a:pt x="746" y="68"/>
                    <a:pt x="746" y="61"/>
                  </a:cubicBezTo>
                  <a:cubicBezTo>
                    <a:pt x="732" y="61"/>
                    <a:pt x="735" y="50"/>
                    <a:pt x="717" y="50"/>
                  </a:cubicBezTo>
                  <a:cubicBezTo>
                    <a:pt x="713" y="49"/>
                    <a:pt x="710" y="47"/>
                    <a:pt x="706" y="47"/>
                  </a:cubicBezTo>
                  <a:cubicBezTo>
                    <a:pt x="701" y="47"/>
                    <a:pt x="695" y="50"/>
                    <a:pt x="695" y="55"/>
                  </a:cubicBezTo>
                  <a:cubicBezTo>
                    <a:pt x="695" y="61"/>
                    <a:pt x="702" y="63"/>
                    <a:pt x="702" y="67"/>
                  </a:cubicBezTo>
                  <a:cubicBezTo>
                    <a:pt x="702" y="72"/>
                    <a:pt x="692" y="72"/>
                    <a:pt x="689" y="76"/>
                  </a:cubicBezTo>
                  <a:cubicBezTo>
                    <a:pt x="686" y="84"/>
                    <a:pt x="687" y="90"/>
                    <a:pt x="681" y="98"/>
                  </a:cubicBezTo>
                  <a:cubicBezTo>
                    <a:pt x="671" y="110"/>
                    <a:pt x="658" y="90"/>
                    <a:pt x="658" y="85"/>
                  </a:cubicBezTo>
                  <a:cubicBezTo>
                    <a:pt x="658" y="79"/>
                    <a:pt x="665" y="81"/>
                    <a:pt x="665" y="74"/>
                  </a:cubicBezTo>
                  <a:cubicBezTo>
                    <a:pt x="665" y="71"/>
                    <a:pt x="652" y="59"/>
                    <a:pt x="649" y="59"/>
                  </a:cubicBezTo>
                  <a:cubicBezTo>
                    <a:pt x="636" y="59"/>
                    <a:pt x="645" y="78"/>
                    <a:pt x="631" y="78"/>
                  </a:cubicBezTo>
                  <a:cubicBezTo>
                    <a:pt x="631" y="70"/>
                    <a:pt x="630" y="65"/>
                    <a:pt x="621" y="60"/>
                  </a:cubicBezTo>
                  <a:cubicBezTo>
                    <a:pt x="622" y="58"/>
                    <a:pt x="623" y="57"/>
                    <a:pt x="625" y="55"/>
                  </a:cubicBezTo>
                  <a:cubicBezTo>
                    <a:pt x="618" y="51"/>
                    <a:pt x="609" y="55"/>
                    <a:pt x="603" y="48"/>
                  </a:cubicBezTo>
                  <a:cubicBezTo>
                    <a:pt x="606" y="47"/>
                    <a:pt x="614" y="44"/>
                    <a:pt x="614" y="38"/>
                  </a:cubicBezTo>
                  <a:cubicBezTo>
                    <a:pt x="614" y="29"/>
                    <a:pt x="601" y="30"/>
                    <a:pt x="601" y="23"/>
                  </a:cubicBezTo>
                  <a:cubicBezTo>
                    <a:pt x="601" y="10"/>
                    <a:pt x="591" y="1"/>
                    <a:pt x="574" y="0"/>
                  </a:cubicBezTo>
                  <a:cubicBezTo>
                    <a:pt x="565" y="0"/>
                    <a:pt x="569" y="6"/>
                    <a:pt x="569" y="10"/>
                  </a:cubicBezTo>
                  <a:cubicBezTo>
                    <a:pt x="564" y="11"/>
                    <a:pt x="557" y="10"/>
                    <a:pt x="557" y="17"/>
                  </a:cubicBezTo>
                  <a:cubicBezTo>
                    <a:pt x="557" y="21"/>
                    <a:pt x="561" y="23"/>
                    <a:pt x="561" y="28"/>
                  </a:cubicBezTo>
                  <a:cubicBezTo>
                    <a:pt x="561" y="32"/>
                    <a:pt x="555" y="32"/>
                    <a:pt x="555" y="38"/>
                  </a:cubicBezTo>
                  <a:cubicBezTo>
                    <a:pt x="555" y="52"/>
                    <a:pt x="585" y="44"/>
                    <a:pt x="585" y="59"/>
                  </a:cubicBezTo>
                  <a:cubicBezTo>
                    <a:pt x="585" y="61"/>
                    <a:pt x="581" y="72"/>
                    <a:pt x="581" y="72"/>
                  </a:cubicBezTo>
                  <a:cubicBezTo>
                    <a:pt x="584" y="70"/>
                    <a:pt x="587" y="69"/>
                    <a:pt x="591" y="67"/>
                  </a:cubicBezTo>
                  <a:cubicBezTo>
                    <a:pt x="596" y="85"/>
                    <a:pt x="567" y="77"/>
                    <a:pt x="567" y="98"/>
                  </a:cubicBezTo>
                  <a:cubicBezTo>
                    <a:pt x="553" y="102"/>
                    <a:pt x="564" y="88"/>
                    <a:pt x="561" y="83"/>
                  </a:cubicBezTo>
                  <a:cubicBezTo>
                    <a:pt x="559" y="81"/>
                    <a:pt x="547" y="78"/>
                    <a:pt x="541" y="78"/>
                  </a:cubicBezTo>
                  <a:cubicBezTo>
                    <a:pt x="533" y="78"/>
                    <a:pt x="530" y="82"/>
                    <a:pt x="530" y="92"/>
                  </a:cubicBezTo>
                  <a:cubicBezTo>
                    <a:pt x="522" y="91"/>
                    <a:pt x="517" y="92"/>
                    <a:pt x="492" y="92"/>
                  </a:cubicBezTo>
                  <a:cubicBezTo>
                    <a:pt x="468" y="92"/>
                    <a:pt x="441" y="83"/>
                    <a:pt x="435" y="65"/>
                  </a:cubicBezTo>
                  <a:cubicBezTo>
                    <a:pt x="427" y="67"/>
                    <a:pt x="400" y="68"/>
                    <a:pt x="400" y="78"/>
                  </a:cubicBezTo>
                  <a:cubicBezTo>
                    <a:pt x="400" y="81"/>
                    <a:pt x="403" y="82"/>
                    <a:pt x="406" y="82"/>
                  </a:cubicBezTo>
                  <a:cubicBezTo>
                    <a:pt x="413" y="82"/>
                    <a:pt x="425" y="79"/>
                    <a:pt x="430" y="75"/>
                  </a:cubicBezTo>
                  <a:cubicBezTo>
                    <a:pt x="432" y="90"/>
                    <a:pt x="409" y="78"/>
                    <a:pt x="409" y="93"/>
                  </a:cubicBezTo>
                  <a:cubicBezTo>
                    <a:pt x="409" y="96"/>
                    <a:pt x="414" y="106"/>
                    <a:pt x="412" y="106"/>
                  </a:cubicBezTo>
                  <a:cubicBezTo>
                    <a:pt x="403" y="106"/>
                    <a:pt x="401" y="95"/>
                    <a:pt x="394" y="92"/>
                  </a:cubicBezTo>
                  <a:cubicBezTo>
                    <a:pt x="387" y="89"/>
                    <a:pt x="387" y="89"/>
                    <a:pt x="387" y="89"/>
                  </a:cubicBezTo>
                  <a:cubicBezTo>
                    <a:pt x="377" y="89"/>
                    <a:pt x="370" y="89"/>
                    <a:pt x="359" y="89"/>
                  </a:cubicBezTo>
                  <a:cubicBezTo>
                    <a:pt x="350" y="89"/>
                    <a:pt x="344" y="92"/>
                    <a:pt x="335" y="93"/>
                  </a:cubicBezTo>
                  <a:cubicBezTo>
                    <a:pt x="317" y="93"/>
                    <a:pt x="317" y="87"/>
                    <a:pt x="317" y="86"/>
                  </a:cubicBezTo>
                  <a:cubicBezTo>
                    <a:pt x="317" y="82"/>
                    <a:pt x="331" y="83"/>
                    <a:pt x="333" y="81"/>
                  </a:cubicBezTo>
                  <a:cubicBezTo>
                    <a:pt x="321" y="64"/>
                    <a:pt x="323" y="66"/>
                    <a:pt x="298" y="68"/>
                  </a:cubicBezTo>
                  <a:cubicBezTo>
                    <a:pt x="271" y="70"/>
                    <a:pt x="258" y="48"/>
                    <a:pt x="231" y="48"/>
                  </a:cubicBezTo>
                  <a:cubicBezTo>
                    <a:pt x="223" y="48"/>
                    <a:pt x="219" y="54"/>
                    <a:pt x="212" y="54"/>
                  </a:cubicBezTo>
                  <a:cubicBezTo>
                    <a:pt x="207" y="54"/>
                    <a:pt x="202" y="46"/>
                    <a:pt x="202" y="42"/>
                  </a:cubicBezTo>
                  <a:cubicBezTo>
                    <a:pt x="193" y="44"/>
                    <a:pt x="193" y="54"/>
                    <a:pt x="184" y="54"/>
                  </a:cubicBezTo>
                  <a:cubicBezTo>
                    <a:pt x="176" y="54"/>
                    <a:pt x="164" y="34"/>
                    <a:pt x="161" y="34"/>
                  </a:cubicBezTo>
                  <a:cubicBezTo>
                    <a:pt x="153" y="34"/>
                    <a:pt x="156" y="47"/>
                    <a:pt x="146" y="47"/>
                  </a:cubicBezTo>
                  <a:cubicBezTo>
                    <a:pt x="143" y="47"/>
                    <a:pt x="140" y="44"/>
                    <a:pt x="138" y="40"/>
                  </a:cubicBezTo>
                  <a:cubicBezTo>
                    <a:pt x="125" y="44"/>
                    <a:pt x="120" y="44"/>
                    <a:pt x="108" y="49"/>
                  </a:cubicBezTo>
                  <a:cubicBezTo>
                    <a:pt x="103" y="50"/>
                    <a:pt x="91" y="59"/>
                    <a:pt x="87" y="55"/>
                  </a:cubicBezTo>
                  <a:cubicBezTo>
                    <a:pt x="76" y="44"/>
                    <a:pt x="78" y="58"/>
                    <a:pt x="74" y="58"/>
                  </a:cubicBezTo>
                  <a:cubicBezTo>
                    <a:pt x="45" y="59"/>
                    <a:pt x="65" y="70"/>
                    <a:pt x="61" y="70"/>
                  </a:cubicBezTo>
                  <a:cubicBezTo>
                    <a:pt x="50" y="70"/>
                    <a:pt x="30" y="67"/>
                    <a:pt x="12" y="56"/>
                  </a:cubicBezTo>
                  <a:cubicBezTo>
                    <a:pt x="11" y="56"/>
                    <a:pt x="6" y="52"/>
                    <a:pt x="6" y="51"/>
                  </a:cubicBezTo>
                  <a:cubicBezTo>
                    <a:pt x="3" y="52"/>
                    <a:pt x="5" y="52"/>
                    <a:pt x="0" y="51"/>
                  </a:cubicBezTo>
                  <a:cubicBezTo>
                    <a:pt x="0" y="242"/>
                    <a:pt x="0" y="242"/>
                    <a:pt x="0" y="242"/>
                  </a:cubicBezTo>
                  <a:cubicBezTo>
                    <a:pt x="6" y="247"/>
                    <a:pt x="19" y="240"/>
                    <a:pt x="25" y="248"/>
                  </a:cubicBezTo>
                  <a:cubicBezTo>
                    <a:pt x="29" y="254"/>
                    <a:pt x="38" y="266"/>
                    <a:pt x="47" y="266"/>
                  </a:cubicBezTo>
                  <a:cubicBezTo>
                    <a:pt x="53" y="266"/>
                    <a:pt x="53" y="257"/>
                    <a:pt x="59" y="255"/>
                  </a:cubicBezTo>
                  <a:cubicBezTo>
                    <a:pt x="62" y="254"/>
                    <a:pt x="64" y="255"/>
                    <a:pt x="67" y="253"/>
                  </a:cubicBezTo>
                  <a:cubicBezTo>
                    <a:pt x="81" y="266"/>
                    <a:pt x="87" y="271"/>
                    <a:pt x="99" y="288"/>
                  </a:cubicBezTo>
                  <a:cubicBezTo>
                    <a:pt x="100" y="290"/>
                    <a:pt x="103" y="291"/>
                    <a:pt x="105" y="295"/>
                  </a:cubicBezTo>
                  <a:cubicBezTo>
                    <a:pt x="106" y="300"/>
                    <a:pt x="108" y="306"/>
                    <a:pt x="113" y="311"/>
                  </a:cubicBezTo>
                  <a:cubicBezTo>
                    <a:pt x="116" y="314"/>
                    <a:pt x="121" y="313"/>
                    <a:pt x="124" y="316"/>
                  </a:cubicBezTo>
                  <a:cubicBezTo>
                    <a:pt x="128" y="320"/>
                    <a:pt x="135" y="322"/>
                    <a:pt x="135" y="332"/>
                  </a:cubicBezTo>
                  <a:cubicBezTo>
                    <a:pt x="135" y="336"/>
                    <a:pt x="129" y="337"/>
                    <a:pt x="129" y="340"/>
                  </a:cubicBezTo>
                  <a:cubicBezTo>
                    <a:pt x="129" y="343"/>
                    <a:pt x="132" y="344"/>
                    <a:pt x="132" y="347"/>
                  </a:cubicBezTo>
                  <a:cubicBezTo>
                    <a:pt x="132" y="352"/>
                    <a:pt x="130" y="364"/>
                    <a:pt x="136" y="366"/>
                  </a:cubicBezTo>
                  <a:cubicBezTo>
                    <a:pt x="140" y="367"/>
                    <a:pt x="143" y="367"/>
                    <a:pt x="146" y="370"/>
                  </a:cubicBezTo>
                  <a:cubicBezTo>
                    <a:pt x="150" y="373"/>
                    <a:pt x="145" y="379"/>
                    <a:pt x="150" y="383"/>
                  </a:cubicBezTo>
                  <a:cubicBezTo>
                    <a:pt x="150" y="383"/>
                    <a:pt x="162" y="390"/>
                    <a:pt x="162" y="391"/>
                  </a:cubicBezTo>
                  <a:cubicBezTo>
                    <a:pt x="165" y="401"/>
                    <a:pt x="166" y="413"/>
                    <a:pt x="181" y="413"/>
                  </a:cubicBezTo>
                  <a:cubicBezTo>
                    <a:pt x="183" y="422"/>
                    <a:pt x="199" y="416"/>
                    <a:pt x="202" y="428"/>
                  </a:cubicBezTo>
                  <a:cubicBezTo>
                    <a:pt x="204" y="432"/>
                    <a:pt x="215" y="433"/>
                    <a:pt x="219" y="437"/>
                  </a:cubicBezTo>
                  <a:cubicBezTo>
                    <a:pt x="220" y="438"/>
                    <a:pt x="222" y="439"/>
                    <a:pt x="224" y="440"/>
                  </a:cubicBezTo>
                  <a:cubicBezTo>
                    <a:pt x="224" y="440"/>
                    <a:pt x="224" y="440"/>
                    <a:pt x="224" y="440"/>
                  </a:cubicBezTo>
                  <a:cubicBezTo>
                    <a:pt x="577" y="440"/>
                    <a:pt x="577" y="440"/>
                    <a:pt x="577" y="440"/>
                  </a:cubicBezTo>
                  <a:cubicBezTo>
                    <a:pt x="577" y="435"/>
                    <a:pt x="577" y="435"/>
                    <a:pt x="577" y="435"/>
                  </a:cubicBezTo>
                  <a:cubicBezTo>
                    <a:pt x="583" y="439"/>
                    <a:pt x="582" y="443"/>
                    <a:pt x="588" y="446"/>
                  </a:cubicBezTo>
                  <a:cubicBezTo>
                    <a:pt x="610" y="446"/>
                    <a:pt x="610" y="446"/>
                    <a:pt x="610" y="446"/>
                  </a:cubicBezTo>
                  <a:cubicBezTo>
                    <a:pt x="619" y="455"/>
                    <a:pt x="630" y="455"/>
                    <a:pt x="647" y="455"/>
                  </a:cubicBezTo>
                  <a:cubicBezTo>
                    <a:pt x="652" y="453"/>
                    <a:pt x="653" y="455"/>
                    <a:pt x="658" y="452"/>
                  </a:cubicBezTo>
                  <a:cubicBezTo>
                    <a:pt x="662" y="450"/>
                    <a:pt x="661" y="443"/>
                    <a:pt x="665" y="443"/>
                  </a:cubicBezTo>
                  <a:cubicBezTo>
                    <a:pt x="670" y="443"/>
                    <a:pt x="674" y="451"/>
                    <a:pt x="676" y="453"/>
                  </a:cubicBezTo>
                  <a:cubicBezTo>
                    <a:pt x="677" y="451"/>
                    <a:pt x="676" y="448"/>
                    <a:pt x="676" y="447"/>
                  </a:cubicBezTo>
                  <a:cubicBezTo>
                    <a:pt x="677" y="447"/>
                    <a:pt x="678" y="447"/>
                    <a:pt x="680" y="447"/>
                  </a:cubicBezTo>
                  <a:cubicBezTo>
                    <a:pt x="682" y="447"/>
                    <a:pt x="701" y="462"/>
                    <a:pt x="702" y="463"/>
                  </a:cubicBezTo>
                  <a:cubicBezTo>
                    <a:pt x="704" y="469"/>
                    <a:pt x="702" y="473"/>
                    <a:pt x="705" y="477"/>
                  </a:cubicBezTo>
                  <a:cubicBezTo>
                    <a:pt x="715" y="487"/>
                    <a:pt x="729" y="485"/>
                    <a:pt x="740" y="492"/>
                  </a:cubicBezTo>
                  <a:cubicBezTo>
                    <a:pt x="752" y="492"/>
                    <a:pt x="752" y="492"/>
                    <a:pt x="752" y="492"/>
                  </a:cubicBezTo>
                  <a:cubicBezTo>
                    <a:pt x="757" y="495"/>
                    <a:pt x="763" y="500"/>
                    <a:pt x="763" y="506"/>
                  </a:cubicBezTo>
                  <a:cubicBezTo>
                    <a:pt x="763" y="509"/>
                    <a:pt x="762" y="512"/>
                    <a:pt x="759" y="512"/>
                  </a:cubicBezTo>
                  <a:cubicBezTo>
                    <a:pt x="754" y="512"/>
                    <a:pt x="748" y="506"/>
                    <a:pt x="747" y="504"/>
                  </a:cubicBezTo>
                  <a:cubicBezTo>
                    <a:pt x="745" y="511"/>
                    <a:pt x="741" y="532"/>
                    <a:pt x="735" y="532"/>
                  </a:cubicBezTo>
                  <a:cubicBezTo>
                    <a:pt x="730" y="538"/>
                    <a:pt x="725" y="541"/>
                    <a:pt x="725" y="547"/>
                  </a:cubicBezTo>
                  <a:cubicBezTo>
                    <a:pt x="726" y="549"/>
                    <a:pt x="729" y="553"/>
                    <a:pt x="732" y="553"/>
                  </a:cubicBezTo>
                  <a:cubicBezTo>
                    <a:pt x="736" y="553"/>
                    <a:pt x="736" y="550"/>
                    <a:pt x="738" y="548"/>
                  </a:cubicBezTo>
                  <a:cubicBezTo>
                    <a:pt x="742" y="544"/>
                    <a:pt x="748" y="545"/>
                    <a:pt x="755" y="545"/>
                  </a:cubicBezTo>
                  <a:cubicBezTo>
                    <a:pt x="760" y="545"/>
                    <a:pt x="763" y="548"/>
                    <a:pt x="765" y="546"/>
                  </a:cubicBezTo>
                  <a:cubicBezTo>
                    <a:pt x="768" y="545"/>
                    <a:pt x="770" y="544"/>
                    <a:pt x="772" y="543"/>
                  </a:cubicBezTo>
                  <a:cubicBezTo>
                    <a:pt x="772" y="540"/>
                    <a:pt x="771" y="538"/>
                    <a:pt x="770" y="536"/>
                  </a:cubicBezTo>
                  <a:cubicBezTo>
                    <a:pt x="769" y="534"/>
                    <a:pt x="767" y="533"/>
                    <a:pt x="767" y="531"/>
                  </a:cubicBezTo>
                  <a:cubicBezTo>
                    <a:pt x="767" y="529"/>
                    <a:pt x="771" y="528"/>
                    <a:pt x="773" y="528"/>
                  </a:cubicBezTo>
                  <a:cubicBezTo>
                    <a:pt x="782" y="525"/>
                    <a:pt x="803" y="519"/>
                    <a:pt x="814" y="519"/>
                  </a:cubicBezTo>
                  <a:cubicBezTo>
                    <a:pt x="815" y="519"/>
                    <a:pt x="831" y="503"/>
                    <a:pt x="834" y="501"/>
                  </a:cubicBezTo>
                  <a:cubicBezTo>
                    <a:pt x="836" y="499"/>
                    <a:pt x="847" y="500"/>
                    <a:pt x="857" y="500"/>
                  </a:cubicBezTo>
                  <a:cubicBezTo>
                    <a:pt x="861" y="500"/>
                    <a:pt x="864" y="500"/>
                    <a:pt x="868" y="500"/>
                  </a:cubicBezTo>
                  <a:cubicBezTo>
                    <a:pt x="872" y="500"/>
                    <a:pt x="876" y="498"/>
                    <a:pt x="879" y="498"/>
                  </a:cubicBezTo>
                  <a:cubicBezTo>
                    <a:pt x="884" y="497"/>
                    <a:pt x="882" y="496"/>
                    <a:pt x="884" y="494"/>
                  </a:cubicBezTo>
                  <a:cubicBezTo>
                    <a:pt x="892" y="486"/>
                    <a:pt x="892" y="471"/>
                    <a:pt x="903" y="463"/>
                  </a:cubicBezTo>
                  <a:cubicBezTo>
                    <a:pt x="908" y="470"/>
                    <a:pt x="916" y="460"/>
                    <a:pt x="920" y="467"/>
                  </a:cubicBezTo>
                  <a:cubicBezTo>
                    <a:pt x="926" y="478"/>
                    <a:pt x="922" y="494"/>
                    <a:pt x="928" y="505"/>
                  </a:cubicBezTo>
                  <a:lnTo>
                    <a:pt x="928" y="50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1" name="Freeform 51"/>
            <p:cNvSpPr>
              <a:spLocks/>
            </p:cNvSpPr>
            <p:nvPr/>
          </p:nvSpPr>
          <p:spPr bwMode="auto">
            <a:xfrm>
              <a:off x="1585913" y="1417638"/>
              <a:ext cx="623888" cy="457200"/>
            </a:xfrm>
            <a:custGeom>
              <a:avLst/>
              <a:gdLst/>
              <a:ahLst/>
              <a:cxnLst>
                <a:cxn ang="0">
                  <a:pos x="334" y="228"/>
                </a:cxn>
                <a:cxn ang="0">
                  <a:pos x="381" y="252"/>
                </a:cxn>
                <a:cxn ang="0">
                  <a:pos x="401" y="239"/>
                </a:cxn>
                <a:cxn ang="0">
                  <a:pos x="439" y="281"/>
                </a:cxn>
                <a:cxn ang="0">
                  <a:pos x="458" y="302"/>
                </a:cxn>
                <a:cxn ang="0">
                  <a:pos x="463" y="326"/>
                </a:cxn>
                <a:cxn ang="0">
                  <a:pos x="440" y="314"/>
                </a:cxn>
                <a:cxn ang="0">
                  <a:pos x="427" y="300"/>
                </a:cxn>
                <a:cxn ang="0">
                  <a:pos x="426" y="286"/>
                </a:cxn>
                <a:cxn ang="0">
                  <a:pos x="414" y="286"/>
                </a:cxn>
                <a:cxn ang="0">
                  <a:pos x="412" y="270"/>
                </a:cxn>
                <a:cxn ang="0">
                  <a:pos x="390" y="261"/>
                </a:cxn>
                <a:cxn ang="0">
                  <a:pos x="363" y="252"/>
                </a:cxn>
                <a:cxn ang="0">
                  <a:pos x="299" y="236"/>
                </a:cxn>
                <a:cxn ang="0">
                  <a:pos x="240" y="221"/>
                </a:cxn>
                <a:cxn ang="0">
                  <a:pos x="200" y="252"/>
                </a:cxn>
                <a:cxn ang="0">
                  <a:pos x="199" y="245"/>
                </a:cxn>
                <a:cxn ang="0">
                  <a:pos x="218" y="219"/>
                </a:cxn>
                <a:cxn ang="0">
                  <a:pos x="213" y="214"/>
                </a:cxn>
                <a:cxn ang="0">
                  <a:pos x="173" y="260"/>
                </a:cxn>
                <a:cxn ang="0">
                  <a:pos x="143" y="288"/>
                </a:cxn>
                <a:cxn ang="0">
                  <a:pos x="79" y="322"/>
                </a:cxn>
                <a:cxn ang="0">
                  <a:pos x="57" y="328"/>
                </a:cxn>
                <a:cxn ang="0">
                  <a:pos x="92" y="307"/>
                </a:cxn>
                <a:cxn ang="0">
                  <a:pos x="148" y="256"/>
                </a:cxn>
                <a:cxn ang="0">
                  <a:pos x="125" y="262"/>
                </a:cxn>
                <a:cxn ang="0">
                  <a:pos x="110" y="266"/>
                </a:cxn>
                <a:cxn ang="0">
                  <a:pos x="88" y="261"/>
                </a:cxn>
                <a:cxn ang="0">
                  <a:pos x="76" y="264"/>
                </a:cxn>
                <a:cxn ang="0">
                  <a:pos x="72" y="244"/>
                </a:cxn>
                <a:cxn ang="0">
                  <a:pos x="60" y="245"/>
                </a:cxn>
                <a:cxn ang="0">
                  <a:pos x="37" y="224"/>
                </a:cxn>
                <a:cxn ang="0">
                  <a:pos x="52" y="180"/>
                </a:cxn>
                <a:cxn ang="0">
                  <a:pos x="79" y="152"/>
                </a:cxn>
                <a:cxn ang="0">
                  <a:pos x="85" y="145"/>
                </a:cxn>
                <a:cxn ang="0">
                  <a:pos x="60" y="153"/>
                </a:cxn>
                <a:cxn ang="0">
                  <a:pos x="18" y="150"/>
                </a:cxn>
                <a:cxn ang="0">
                  <a:pos x="13" y="133"/>
                </a:cxn>
                <a:cxn ang="0">
                  <a:pos x="40" y="106"/>
                </a:cxn>
                <a:cxn ang="0">
                  <a:pos x="64" y="116"/>
                </a:cxn>
                <a:cxn ang="0">
                  <a:pos x="50" y="95"/>
                </a:cxn>
                <a:cxn ang="0">
                  <a:pos x="13" y="68"/>
                </a:cxn>
                <a:cxn ang="0">
                  <a:pos x="44" y="56"/>
                </a:cxn>
                <a:cxn ang="0">
                  <a:pos x="117" y="13"/>
                </a:cxn>
                <a:cxn ang="0">
                  <a:pos x="150" y="7"/>
                </a:cxn>
                <a:cxn ang="0">
                  <a:pos x="157" y="7"/>
                </a:cxn>
                <a:cxn ang="0">
                  <a:pos x="189" y="11"/>
                </a:cxn>
                <a:cxn ang="0">
                  <a:pos x="236" y="20"/>
                </a:cxn>
                <a:cxn ang="0">
                  <a:pos x="307" y="28"/>
                </a:cxn>
                <a:cxn ang="0">
                  <a:pos x="334" y="36"/>
                </a:cxn>
              </a:cxnLst>
              <a:rect l="0" t="0" r="r" b="b"/>
              <a:pathLst>
                <a:path w="469" h="343">
                  <a:moveTo>
                    <a:pt x="334" y="37"/>
                  </a:moveTo>
                  <a:cubicBezTo>
                    <a:pt x="334" y="228"/>
                    <a:pt x="334" y="228"/>
                    <a:pt x="334" y="228"/>
                  </a:cubicBezTo>
                  <a:cubicBezTo>
                    <a:pt x="340" y="233"/>
                    <a:pt x="353" y="226"/>
                    <a:pt x="359" y="234"/>
                  </a:cubicBezTo>
                  <a:cubicBezTo>
                    <a:pt x="363" y="240"/>
                    <a:pt x="372" y="252"/>
                    <a:pt x="381" y="252"/>
                  </a:cubicBezTo>
                  <a:cubicBezTo>
                    <a:pt x="387" y="252"/>
                    <a:pt x="387" y="243"/>
                    <a:pt x="393" y="241"/>
                  </a:cubicBezTo>
                  <a:cubicBezTo>
                    <a:pt x="396" y="240"/>
                    <a:pt x="398" y="241"/>
                    <a:pt x="401" y="239"/>
                  </a:cubicBezTo>
                  <a:cubicBezTo>
                    <a:pt x="415" y="252"/>
                    <a:pt x="421" y="257"/>
                    <a:pt x="433" y="274"/>
                  </a:cubicBezTo>
                  <a:cubicBezTo>
                    <a:pt x="434" y="276"/>
                    <a:pt x="437" y="277"/>
                    <a:pt x="439" y="281"/>
                  </a:cubicBezTo>
                  <a:cubicBezTo>
                    <a:pt x="440" y="286"/>
                    <a:pt x="442" y="292"/>
                    <a:pt x="447" y="297"/>
                  </a:cubicBezTo>
                  <a:cubicBezTo>
                    <a:pt x="450" y="300"/>
                    <a:pt x="455" y="299"/>
                    <a:pt x="458" y="302"/>
                  </a:cubicBezTo>
                  <a:cubicBezTo>
                    <a:pt x="462" y="306"/>
                    <a:pt x="469" y="308"/>
                    <a:pt x="469" y="318"/>
                  </a:cubicBezTo>
                  <a:cubicBezTo>
                    <a:pt x="469" y="322"/>
                    <a:pt x="463" y="323"/>
                    <a:pt x="463" y="326"/>
                  </a:cubicBezTo>
                  <a:cubicBezTo>
                    <a:pt x="461" y="326"/>
                    <a:pt x="461" y="327"/>
                    <a:pt x="459" y="327"/>
                  </a:cubicBezTo>
                  <a:cubicBezTo>
                    <a:pt x="451" y="327"/>
                    <a:pt x="440" y="318"/>
                    <a:pt x="440" y="314"/>
                  </a:cubicBezTo>
                  <a:cubicBezTo>
                    <a:pt x="440" y="310"/>
                    <a:pt x="440" y="311"/>
                    <a:pt x="440" y="307"/>
                  </a:cubicBezTo>
                  <a:cubicBezTo>
                    <a:pt x="440" y="300"/>
                    <a:pt x="435" y="300"/>
                    <a:pt x="427" y="300"/>
                  </a:cubicBezTo>
                  <a:cubicBezTo>
                    <a:pt x="421" y="300"/>
                    <a:pt x="419" y="296"/>
                    <a:pt x="419" y="294"/>
                  </a:cubicBezTo>
                  <a:cubicBezTo>
                    <a:pt x="419" y="290"/>
                    <a:pt x="426" y="290"/>
                    <a:pt x="426" y="286"/>
                  </a:cubicBezTo>
                  <a:cubicBezTo>
                    <a:pt x="426" y="283"/>
                    <a:pt x="426" y="281"/>
                    <a:pt x="426" y="281"/>
                  </a:cubicBezTo>
                  <a:cubicBezTo>
                    <a:pt x="417" y="281"/>
                    <a:pt x="420" y="286"/>
                    <a:pt x="414" y="286"/>
                  </a:cubicBezTo>
                  <a:cubicBezTo>
                    <a:pt x="412" y="286"/>
                    <a:pt x="407" y="282"/>
                    <a:pt x="407" y="280"/>
                  </a:cubicBezTo>
                  <a:cubicBezTo>
                    <a:pt x="407" y="274"/>
                    <a:pt x="410" y="273"/>
                    <a:pt x="412" y="270"/>
                  </a:cubicBezTo>
                  <a:cubicBezTo>
                    <a:pt x="409" y="268"/>
                    <a:pt x="405" y="264"/>
                    <a:pt x="404" y="267"/>
                  </a:cubicBezTo>
                  <a:cubicBezTo>
                    <a:pt x="397" y="267"/>
                    <a:pt x="394" y="264"/>
                    <a:pt x="390" y="261"/>
                  </a:cubicBezTo>
                  <a:cubicBezTo>
                    <a:pt x="389" y="264"/>
                    <a:pt x="387" y="269"/>
                    <a:pt x="384" y="269"/>
                  </a:cubicBezTo>
                  <a:cubicBezTo>
                    <a:pt x="375" y="269"/>
                    <a:pt x="368" y="256"/>
                    <a:pt x="363" y="252"/>
                  </a:cubicBezTo>
                  <a:cubicBezTo>
                    <a:pt x="352" y="243"/>
                    <a:pt x="337" y="244"/>
                    <a:pt x="323" y="236"/>
                  </a:cubicBezTo>
                  <a:cubicBezTo>
                    <a:pt x="299" y="236"/>
                    <a:pt x="299" y="236"/>
                    <a:pt x="299" y="236"/>
                  </a:cubicBezTo>
                  <a:cubicBezTo>
                    <a:pt x="285" y="232"/>
                    <a:pt x="265" y="230"/>
                    <a:pt x="258" y="214"/>
                  </a:cubicBezTo>
                  <a:cubicBezTo>
                    <a:pt x="252" y="217"/>
                    <a:pt x="244" y="219"/>
                    <a:pt x="240" y="221"/>
                  </a:cubicBezTo>
                  <a:cubicBezTo>
                    <a:pt x="241" y="224"/>
                    <a:pt x="242" y="225"/>
                    <a:pt x="244" y="227"/>
                  </a:cubicBezTo>
                  <a:cubicBezTo>
                    <a:pt x="238" y="236"/>
                    <a:pt x="210" y="252"/>
                    <a:pt x="200" y="252"/>
                  </a:cubicBezTo>
                  <a:cubicBezTo>
                    <a:pt x="198" y="252"/>
                    <a:pt x="195" y="251"/>
                    <a:pt x="195" y="249"/>
                  </a:cubicBezTo>
                  <a:cubicBezTo>
                    <a:pt x="195" y="246"/>
                    <a:pt x="198" y="246"/>
                    <a:pt x="199" y="245"/>
                  </a:cubicBezTo>
                  <a:cubicBezTo>
                    <a:pt x="197" y="242"/>
                    <a:pt x="199" y="242"/>
                    <a:pt x="199" y="240"/>
                  </a:cubicBezTo>
                  <a:cubicBezTo>
                    <a:pt x="199" y="230"/>
                    <a:pt x="205" y="223"/>
                    <a:pt x="218" y="219"/>
                  </a:cubicBezTo>
                  <a:cubicBezTo>
                    <a:pt x="218" y="217"/>
                    <a:pt x="218" y="216"/>
                    <a:pt x="218" y="214"/>
                  </a:cubicBezTo>
                  <a:cubicBezTo>
                    <a:pt x="214" y="214"/>
                    <a:pt x="215" y="214"/>
                    <a:pt x="213" y="214"/>
                  </a:cubicBezTo>
                  <a:cubicBezTo>
                    <a:pt x="203" y="214"/>
                    <a:pt x="173" y="239"/>
                    <a:pt x="173" y="253"/>
                  </a:cubicBezTo>
                  <a:cubicBezTo>
                    <a:pt x="173" y="255"/>
                    <a:pt x="173" y="258"/>
                    <a:pt x="173" y="260"/>
                  </a:cubicBezTo>
                  <a:cubicBezTo>
                    <a:pt x="173" y="270"/>
                    <a:pt x="164" y="273"/>
                    <a:pt x="154" y="277"/>
                  </a:cubicBezTo>
                  <a:cubicBezTo>
                    <a:pt x="148" y="280"/>
                    <a:pt x="146" y="284"/>
                    <a:pt x="143" y="288"/>
                  </a:cubicBezTo>
                  <a:cubicBezTo>
                    <a:pt x="136" y="297"/>
                    <a:pt x="121" y="301"/>
                    <a:pt x="114" y="308"/>
                  </a:cubicBezTo>
                  <a:cubicBezTo>
                    <a:pt x="107" y="315"/>
                    <a:pt x="91" y="320"/>
                    <a:pt x="79" y="322"/>
                  </a:cubicBezTo>
                  <a:cubicBezTo>
                    <a:pt x="63" y="324"/>
                    <a:pt x="54" y="343"/>
                    <a:pt x="35" y="337"/>
                  </a:cubicBezTo>
                  <a:cubicBezTo>
                    <a:pt x="41" y="329"/>
                    <a:pt x="49" y="333"/>
                    <a:pt x="57" y="328"/>
                  </a:cubicBezTo>
                  <a:cubicBezTo>
                    <a:pt x="62" y="325"/>
                    <a:pt x="66" y="316"/>
                    <a:pt x="71" y="314"/>
                  </a:cubicBezTo>
                  <a:cubicBezTo>
                    <a:pt x="78" y="309"/>
                    <a:pt x="87" y="314"/>
                    <a:pt x="92" y="307"/>
                  </a:cubicBezTo>
                  <a:cubicBezTo>
                    <a:pt x="99" y="297"/>
                    <a:pt x="117" y="290"/>
                    <a:pt x="127" y="283"/>
                  </a:cubicBezTo>
                  <a:cubicBezTo>
                    <a:pt x="137" y="276"/>
                    <a:pt x="137" y="263"/>
                    <a:pt x="148" y="256"/>
                  </a:cubicBezTo>
                  <a:cubicBezTo>
                    <a:pt x="141" y="256"/>
                    <a:pt x="141" y="256"/>
                    <a:pt x="141" y="256"/>
                  </a:cubicBezTo>
                  <a:cubicBezTo>
                    <a:pt x="135" y="259"/>
                    <a:pt x="132" y="262"/>
                    <a:pt x="125" y="262"/>
                  </a:cubicBezTo>
                  <a:cubicBezTo>
                    <a:pt x="120" y="262"/>
                    <a:pt x="117" y="260"/>
                    <a:pt x="113" y="258"/>
                  </a:cubicBezTo>
                  <a:cubicBezTo>
                    <a:pt x="112" y="262"/>
                    <a:pt x="110" y="263"/>
                    <a:pt x="110" y="266"/>
                  </a:cubicBezTo>
                  <a:cubicBezTo>
                    <a:pt x="99" y="262"/>
                    <a:pt x="96" y="260"/>
                    <a:pt x="89" y="254"/>
                  </a:cubicBezTo>
                  <a:cubicBezTo>
                    <a:pt x="88" y="257"/>
                    <a:pt x="88" y="259"/>
                    <a:pt x="88" y="261"/>
                  </a:cubicBezTo>
                  <a:cubicBezTo>
                    <a:pt x="84" y="261"/>
                    <a:pt x="85" y="261"/>
                    <a:pt x="83" y="261"/>
                  </a:cubicBezTo>
                  <a:cubicBezTo>
                    <a:pt x="80" y="261"/>
                    <a:pt x="78" y="264"/>
                    <a:pt x="76" y="264"/>
                  </a:cubicBezTo>
                  <a:cubicBezTo>
                    <a:pt x="74" y="264"/>
                    <a:pt x="72" y="257"/>
                    <a:pt x="72" y="253"/>
                  </a:cubicBezTo>
                  <a:cubicBezTo>
                    <a:pt x="72" y="248"/>
                    <a:pt x="72" y="248"/>
                    <a:pt x="72" y="244"/>
                  </a:cubicBezTo>
                  <a:cubicBezTo>
                    <a:pt x="72" y="243"/>
                    <a:pt x="72" y="238"/>
                    <a:pt x="68" y="238"/>
                  </a:cubicBezTo>
                  <a:cubicBezTo>
                    <a:pt x="65" y="238"/>
                    <a:pt x="61" y="245"/>
                    <a:pt x="60" y="245"/>
                  </a:cubicBezTo>
                  <a:cubicBezTo>
                    <a:pt x="54" y="245"/>
                    <a:pt x="33" y="229"/>
                    <a:pt x="30" y="225"/>
                  </a:cubicBezTo>
                  <a:cubicBezTo>
                    <a:pt x="32" y="225"/>
                    <a:pt x="35" y="224"/>
                    <a:pt x="37" y="224"/>
                  </a:cubicBezTo>
                  <a:cubicBezTo>
                    <a:pt x="33" y="214"/>
                    <a:pt x="19" y="212"/>
                    <a:pt x="19" y="205"/>
                  </a:cubicBezTo>
                  <a:cubicBezTo>
                    <a:pt x="19" y="191"/>
                    <a:pt x="43" y="180"/>
                    <a:pt x="52" y="180"/>
                  </a:cubicBezTo>
                  <a:cubicBezTo>
                    <a:pt x="56" y="180"/>
                    <a:pt x="86" y="169"/>
                    <a:pt x="86" y="163"/>
                  </a:cubicBezTo>
                  <a:cubicBezTo>
                    <a:pt x="86" y="160"/>
                    <a:pt x="79" y="153"/>
                    <a:pt x="79" y="152"/>
                  </a:cubicBezTo>
                  <a:cubicBezTo>
                    <a:pt x="83" y="150"/>
                    <a:pt x="82" y="150"/>
                    <a:pt x="85" y="152"/>
                  </a:cubicBezTo>
                  <a:cubicBezTo>
                    <a:pt x="85" y="145"/>
                    <a:pt x="85" y="145"/>
                    <a:pt x="85" y="145"/>
                  </a:cubicBezTo>
                  <a:cubicBezTo>
                    <a:pt x="81" y="145"/>
                    <a:pt x="81" y="145"/>
                    <a:pt x="79" y="145"/>
                  </a:cubicBezTo>
                  <a:cubicBezTo>
                    <a:pt x="72" y="145"/>
                    <a:pt x="69" y="153"/>
                    <a:pt x="60" y="153"/>
                  </a:cubicBezTo>
                  <a:cubicBezTo>
                    <a:pt x="51" y="153"/>
                    <a:pt x="48" y="148"/>
                    <a:pt x="41" y="150"/>
                  </a:cubicBezTo>
                  <a:cubicBezTo>
                    <a:pt x="32" y="150"/>
                    <a:pt x="21" y="150"/>
                    <a:pt x="18" y="150"/>
                  </a:cubicBezTo>
                  <a:cubicBezTo>
                    <a:pt x="17" y="143"/>
                    <a:pt x="12" y="141"/>
                    <a:pt x="12" y="137"/>
                  </a:cubicBezTo>
                  <a:cubicBezTo>
                    <a:pt x="12" y="136"/>
                    <a:pt x="13" y="134"/>
                    <a:pt x="13" y="133"/>
                  </a:cubicBezTo>
                  <a:cubicBezTo>
                    <a:pt x="6" y="133"/>
                    <a:pt x="2" y="130"/>
                    <a:pt x="0" y="126"/>
                  </a:cubicBezTo>
                  <a:cubicBezTo>
                    <a:pt x="11" y="119"/>
                    <a:pt x="29" y="113"/>
                    <a:pt x="40" y="106"/>
                  </a:cubicBezTo>
                  <a:cubicBezTo>
                    <a:pt x="48" y="106"/>
                    <a:pt x="48" y="106"/>
                    <a:pt x="48" y="106"/>
                  </a:cubicBezTo>
                  <a:cubicBezTo>
                    <a:pt x="48" y="120"/>
                    <a:pt x="55" y="116"/>
                    <a:pt x="64" y="116"/>
                  </a:cubicBezTo>
                  <a:cubicBezTo>
                    <a:pt x="70" y="116"/>
                    <a:pt x="71" y="118"/>
                    <a:pt x="76" y="116"/>
                  </a:cubicBezTo>
                  <a:cubicBezTo>
                    <a:pt x="72" y="102"/>
                    <a:pt x="63" y="101"/>
                    <a:pt x="50" y="95"/>
                  </a:cubicBezTo>
                  <a:cubicBezTo>
                    <a:pt x="46" y="94"/>
                    <a:pt x="41" y="80"/>
                    <a:pt x="37" y="78"/>
                  </a:cubicBezTo>
                  <a:cubicBezTo>
                    <a:pt x="31" y="75"/>
                    <a:pt x="13" y="71"/>
                    <a:pt x="13" y="68"/>
                  </a:cubicBezTo>
                  <a:cubicBezTo>
                    <a:pt x="13" y="68"/>
                    <a:pt x="20" y="57"/>
                    <a:pt x="20" y="56"/>
                  </a:cubicBezTo>
                  <a:cubicBezTo>
                    <a:pt x="44" y="56"/>
                    <a:pt x="44" y="56"/>
                    <a:pt x="44" y="56"/>
                  </a:cubicBezTo>
                  <a:cubicBezTo>
                    <a:pt x="57" y="38"/>
                    <a:pt x="77" y="21"/>
                    <a:pt x="101" y="14"/>
                  </a:cubicBezTo>
                  <a:cubicBezTo>
                    <a:pt x="107" y="12"/>
                    <a:pt x="111" y="15"/>
                    <a:pt x="117" y="13"/>
                  </a:cubicBezTo>
                  <a:cubicBezTo>
                    <a:pt x="124" y="10"/>
                    <a:pt x="128" y="0"/>
                    <a:pt x="136" y="0"/>
                  </a:cubicBezTo>
                  <a:cubicBezTo>
                    <a:pt x="142" y="0"/>
                    <a:pt x="144" y="5"/>
                    <a:pt x="150" y="7"/>
                  </a:cubicBezTo>
                  <a:cubicBezTo>
                    <a:pt x="147" y="10"/>
                    <a:pt x="147" y="11"/>
                    <a:pt x="146" y="13"/>
                  </a:cubicBezTo>
                  <a:cubicBezTo>
                    <a:pt x="150" y="14"/>
                    <a:pt x="154" y="11"/>
                    <a:pt x="157" y="7"/>
                  </a:cubicBezTo>
                  <a:cubicBezTo>
                    <a:pt x="162" y="9"/>
                    <a:pt x="163" y="10"/>
                    <a:pt x="167" y="11"/>
                  </a:cubicBezTo>
                  <a:cubicBezTo>
                    <a:pt x="189" y="11"/>
                    <a:pt x="189" y="11"/>
                    <a:pt x="189" y="11"/>
                  </a:cubicBezTo>
                  <a:cubicBezTo>
                    <a:pt x="194" y="15"/>
                    <a:pt x="196" y="17"/>
                    <a:pt x="202" y="20"/>
                  </a:cubicBezTo>
                  <a:cubicBezTo>
                    <a:pt x="236" y="20"/>
                    <a:pt x="236" y="20"/>
                    <a:pt x="236" y="20"/>
                  </a:cubicBezTo>
                  <a:cubicBezTo>
                    <a:pt x="245" y="29"/>
                    <a:pt x="272" y="31"/>
                    <a:pt x="286" y="31"/>
                  </a:cubicBezTo>
                  <a:cubicBezTo>
                    <a:pt x="294" y="31"/>
                    <a:pt x="299" y="28"/>
                    <a:pt x="307" y="28"/>
                  </a:cubicBezTo>
                  <a:cubicBezTo>
                    <a:pt x="319" y="28"/>
                    <a:pt x="323" y="34"/>
                    <a:pt x="334" y="37"/>
                  </a:cubicBezTo>
                  <a:cubicBezTo>
                    <a:pt x="334" y="36"/>
                    <a:pt x="334" y="36"/>
                    <a:pt x="334" y="36"/>
                  </a:cubicBezTo>
                  <a:lnTo>
                    <a:pt x="334" y="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2" name="Freeform 52"/>
            <p:cNvSpPr>
              <a:spLocks/>
            </p:cNvSpPr>
            <p:nvPr/>
          </p:nvSpPr>
          <p:spPr bwMode="auto">
            <a:xfrm>
              <a:off x="2149475" y="1820863"/>
              <a:ext cx="28575" cy="38100"/>
            </a:xfrm>
            <a:custGeom>
              <a:avLst/>
              <a:gdLst/>
              <a:ahLst/>
              <a:cxnLst>
                <a:cxn ang="0">
                  <a:pos x="9" y="11"/>
                </a:cxn>
                <a:cxn ang="0">
                  <a:pos x="0" y="11"/>
                </a:cxn>
                <a:cxn ang="0">
                  <a:pos x="11" y="2"/>
                </a:cxn>
                <a:cxn ang="0">
                  <a:pos x="22" y="25"/>
                </a:cxn>
                <a:cxn ang="0">
                  <a:pos x="18" y="29"/>
                </a:cxn>
                <a:cxn ang="0">
                  <a:pos x="9" y="20"/>
                </a:cxn>
                <a:cxn ang="0">
                  <a:pos x="9" y="11"/>
                </a:cxn>
              </a:cxnLst>
              <a:rect l="0" t="0" r="r" b="b"/>
              <a:pathLst>
                <a:path w="22" h="29">
                  <a:moveTo>
                    <a:pt x="9" y="11"/>
                  </a:moveTo>
                  <a:cubicBezTo>
                    <a:pt x="2" y="9"/>
                    <a:pt x="5" y="7"/>
                    <a:pt x="0" y="11"/>
                  </a:cubicBezTo>
                  <a:cubicBezTo>
                    <a:pt x="0" y="0"/>
                    <a:pt x="2" y="0"/>
                    <a:pt x="11" y="2"/>
                  </a:cubicBezTo>
                  <a:cubicBezTo>
                    <a:pt x="10" y="14"/>
                    <a:pt x="22" y="15"/>
                    <a:pt x="22" y="25"/>
                  </a:cubicBezTo>
                  <a:cubicBezTo>
                    <a:pt x="22" y="28"/>
                    <a:pt x="20" y="29"/>
                    <a:pt x="18" y="29"/>
                  </a:cubicBezTo>
                  <a:cubicBezTo>
                    <a:pt x="14" y="29"/>
                    <a:pt x="9" y="20"/>
                    <a:pt x="9" y="20"/>
                  </a:cubicBezTo>
                  <a:cubicBezTo>
                    <a:pt x="9" y="16"/>
                    <a:pt x="8" y="13"/>
                    <a:pt x="9"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3" name="Freeform 53"/>
            <p:cNvSpPr>
              <a:spLocks/>
            </p:cNvSpPr>
            <p:nvPr/>
          </p:nvSpPr>
          <p:spPr bwMode="auto">
            <a:xfrm>
              <a:off x="2105025" y="1776413"/>
              <a:ext cx="30163" cy="46038"/>
            </a:xfrm>
            <a:custGeom>
              <a:avLst/>
              <a:gdLst/>
              <a:ahLst/>
              <a:cxnLst>
                <a:cxn ang="0">
                  <a:pos x="15" y="18"/>
                </a:cxn>
                <a:cxn ang="0">
                  <a:pos x="19" y="18"/>
                </a:cxn>
                <a:cxn ang="0">
                  <a:pos x="19" y="35"/>
                </a:cxn>
                <a:cxn ang="0">
                  <a:pos x="11" y="17"/>
                </a:cxn>
                <a:cxn ang="0">
                  <a:pos x="0" y="4"/>
                </a:cxn>
                <a:cxn ang="0">
                  <a:pos x="5" y="0"/>
                </a:cxn>
                <a:cxn ang="0">
                  <a:pos x="15" y="0"/>
                </a:cxn>
                <a:cxn ang="0">
                  <a:pos x="15" y="18"/>
                </a:cxn>
              </a:cxnLst>
              <a:rect l="0" t="0" r="r" b="b"/>
              <a:pathLst>
                <a:path w="23" h="35">
                  <a:moveTo>
                    <a:pt x="15" y="18"/>
                  </a:moveTo>
                  <a:cubicBezTo>
                    <a:pt x="15" y="19"/>
                    <a:pt x="19" y="19"/>
                    <a:pt x="19" y="18"/>
                  </a:cubicBezTo>
                  <a:cubicBezTo>
                    <a:pt x="19" y="24"/>
                    <a:pt x="23" y="30"/>
                    <a:pt x="19" y="35"/>
                  </a:cubicBezTo>
                  <a:cubicBezTo>
                    <a:pt x="13" y="30"/>
                    <a:pt x="11" y="24"/>
                    <a:pt x="11" y="17"/>
                  </a:cubicBezTo>
                  <a:cubicBezTo>
                    <a:pt x="5" y="16"/>
                    <a:pt x="0" y="11"/>
                    <a:pt x="0" y="4"/>
                  </a:cubicBezTo>
                  <a:cubicBezTo>
                    <a:pt x="0" y="1"/>
                    <a:pt x="3" y="0"/>
                    <a:pt x="5" y="0"/>
                  </a:cubicBezTo>
                  <a:cubicBezTo>
                    <a:pt x="13" y="0"/>
                    <a:pt x="9" y="3"/>
                    <a:pt x="15" y="0"/>
                  </a:cubicBezTo>
                  <a:cubicBezTo>
                    <a:pt x="15" y="11"/>
                    <a:pt x="13" y="11"/>
                    <a:pt x="15"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4" name="Freeform 54"/>
            <p:cNvSpPr>
              <a:spLocks/>
            </p:cNvSpPr>
            <p:nvPr/>
          </p:nvSpPr>
          <p:spPr bwMode="auto">
            <a:xfrm>
              <a:off x="2389188" y="1335088"/>
              <a:ext cx="307975" cy="161925"/>
            </a:xfrm>
            <a:custGeom>
              <a:avLst/>
              <a:gdLst/>
              <a:ahLst/>
              <a:cxnLst>
                <a:cxn ang="0">
                  <a:pos x="214" y="96"/>
                </a:cxn>
                <a:cxn ang="0">
                  <a:pos x="209" y="100"/>
                </a:cxn>
                <a:cxn ang="0">
                  <a:pos x="215" y="103"/>
                </a:cxn>
                <a:cxn ang="0">
                  <a:pos x="220" y="110"/>
                </a:cxn>
                <a:cxn ang="0">
                  <a:pos x="195" y="118"/>
                </a:cxn>
                <a:cxn ang="0">
                  <a:pos x="158" y="104"/>
                </a:cxn>
                <a:cxn ang="0">
                  <a:pos x="147" y="112"/>
                </a:cxn>
                <a:cxn ang="0">
                  <a:pos x="115" y="121"/>
                </a:cxn>
                <a:cxn ang="0">
                  <a:pos x="75" y="121"/>
                </a:cxn>
                <a:cxn ang="0">
                  <a:pos x="68" y="110"/>
                </a:cxn>
                <a:cxn ang="0">
                  <a:pos x="43" y="108"/>
                </a:cxn>
                <a:cxn ang="0">
                  <a:pos x="23" y="92"/>
                </a:cxn>
                <a:cxn ang="0">
                  <a:pos x="65" y="82"/>
                </a:cxn>
                <a:cxn ang="0">
                  <a:pos x="80" y="81"/>
                </a:cxn>
                <a:cxn ang="0">
                  <a:pos x="69" y="77"/>
                </a:cxn>
                <a:cxn ang="0">
                  <a:pos x="45" y="77"/>
                </a:cxn>
                <a:cxn ang="0">
                  <a:pos x="12" y="69"/>
                </a:cxn>
                <a:cxn ang="0">
                  <a:pos x="29" y="60"/>
                </a:cxn>
                <a:cxn ang="0">
                  <a:pos x="14" y="59"/>
                </a:cxn>
                <a:cxn ang="0">
                  <a:pos x="0" y="51"/>
                </a:cxn>
                <a:cxn ang="0">
                  <a:pos x="56" y="13"/>
                </a:cxn>
                <a:cxn ang="0">
                  <a:pos x="64" y="29"/>
                </a:cxn>
                <a:cxn ang="0">
                  <a:pos x="78" y="21"/>
                </a:cxn>
                <a:cxn ang="0">
                  <a:pos x="98" y="34"/>
                </a:cxn>
                <a:cxn ang="0">
                  <a:pos x="111" y="31"/>
                </a:cxn>
                <a:cxn ang="0">
                  <a:pos x="109" y="23"/>
                </a:cxn>
                <a:cxn ang="0">
                  <a:pos x="118" y="23"/>
                </a:cxn>
                <a:cxn ang="0">
                  <a:pos x="133" y="35"/>
                </a:cxn>
                <a:cxn ang="0">
                  <a:pos x="140" y="51"/>
                </a:cxn>
                <a:cxn ang="0">
                  <a:pos x="146" y="48"/>
                </a:cxn>
                <a:cxn ang="0">
                  <a:pos x="136" y="17"/>
                </a:cxn>
                <a:cxn ang="0">
                  <a:pos x="144" y="12"/>
                </a:cxn>
                <a:cxn ang="0">
                  <a:pos x="156" y="12"/>
                </a:cxn>
                <a:cxn ang="0">
                  <a:pos x="156" y="7"/>
                </a:cxn>
                <a:cxn ang="0">
                  <a:pos x="169" y="0"/>
                </a:cxn>
                <a:cxn ang="0">
                  <a:pos x="184" y="10"/>
                </a:cxn>
                <a:cxn ang="0">
                  <a:pos x="175" y="24"/>
                </a:cxn>
                <a:cxn ang="0">
                  <a:pos x="187" y="62"/>
                </a:cxn>
                <a:cxn ang="0">
                  <a:pos x="232" y="92"/>
                </a:cxn>
                <a:cxn ang="0">
                  <a:pos x="214" y="96"/>
                </a:cxn>
              </a:cxnLst>
              <a:rect l="0" t="0" r="r" b="b"/>
              <a:pathLst>
                <a:path w="232" h="121">
                  <a:moveTo>
                    <a:pt x="214" y="96"/>
                  </a:moveTo>
                  <a:cubicBezTo>
                    <a:pt x="211" y="96"/>
                    <a:pt x="209" y="97"/>
                    <a:pt x="209" y="100"/>
                  </a:cubicBezTo>
                  <a:cubicBezTo>
                    <a:pt x="209" y="103"/>
                    <a:pt x="214" y="103"/>
                    <a:pt x="215" y="103"/>
                  </a:cubicBezTo>
                  <a:cubicBezTo>
                    <a:pt x="216" y="107"/>
                    <a:pt x="218" y="108"/>
                    <a:pt x="220" y="110"/>
                  </a:cubicBezTo>
                  <a:cubicBezTo>
                    <a:pt x="216" y="118"/>
                    <a:pt x="206" y="118"/>
                    <a:pt x="195" y="118"/>
                  </a:cubicBezTo>
                  <a:cubicBezTo>
                    <a:pt x="177" y="118"/>
                    <a:pt x="171" y="104"/>
                    <a:pt x="158" y="104"/>
                  </a:cubicBezTo>
                  <a:cubicBezTo>
                    <a:pt x="150" y="104"/>
                    <a:pt x="154" y="109"/>
                    <a:pt x="147" y="112"/>
                  </a:cubicBezTo>
                  <a:cubicBezTo>
                    <a:pt x="135" y="118"/>
                    <a:pt x="124" y="115"/>
                    <a:pt x="115" y="121"/>
                  </a:cubicBezTo>
                  <a:cubicBezTo>
                    <a:pt x="95" y="121"/>
                    <a:pt x="87" y="121"/>
                    <a:pt x="75" y="121"/>
                  </a:cubicBezTo>
                  <a:cubicBezTo>
                    <a:pt x="68" y="121"/>
                    <a:pt x="73" y="114"/>
                    <a:pt x="68" y="110"/>
                  </a:cubicBezTo>
                  <a:cubicBezTo>
                    <a:pt x="63" y="107"/>
                    <a:pt x="49" y="108"/>
                    <a:pt x="43" y="108"/>
                  </a:cubicBezTo>
                  <a:cubicBezTo>
                    <a:pt x="34" y="108"/>
                    <a:pt x="26" y="98"/>
                    <a:pt x="23" y="92"/>
                  </a:cubicBezTo>
                  <a:cubicBezTo>
                    <a:pt x="33" y="85"/>
                    <a:pt x="47" y="82"/>
                    <a:pt x="65" y="82"/>
                  </a:cubicBezTo>
                  <a:cubicBezTo>
                    <a:pt x="72" y="82"/>
                    <a:pt x="75" y="82"/>
                    <a:pt x="80" y="81"/>
                  </a:cubicBezTo>
                  <a:cubicBezTo>
                    <a:pt x="77" y="80"/>
                    <a:pt x="73" y="77"/>
                    <a:pt x="69" y="77"/>
                  </a:cubicBezTo>
                  <a:cubicBezTo>
                    <a:pt x="60" y="77"/>
                    <a:pt x="50" y="77"/>
                    <a:pt x="45" y="77"/>
                  </a:cubicBezTo>
                  <a:cubicBezTo>
                    <a:pt x="36" y="77"/>
                    <a:pt x="12" y="81"/>
                    <a:pt x="12" y="69"/>
                  </a:cubicBezTo>
                  <a:cubicBezTo>
                    <a:pt x="12" y="59"/>
                    <a:pt x="24" y="63"/>
                    <a:pt x="29" y="60"/>
                  </a:cubicBezTo>
                  <a:cubicBezTo>
                    <a:pt x="22" y="58"/>
                    <a:pt x="19" y="59"/>
                    <a:pt x="14" y="59"/>
                  </a:cubicBezTo>
                  <a:cubicBezTo>
                    <a:pt x="9" y="59"/>
                    <a:pt x="0" y="53"/>
                    <a:pt x="0" y="51"/>
                  </a:cubicBezTo>
                  <a:cubicBezTo>
                    <a:pt x="0" y="29"/>
                    <a:pt x="41" y="13"/>
                    <a:pt x="56" y="13"/>
                  </a:cubicBezTo>
                  <a:cubicBezTo>
                    <a:pt x="63" y="13"/>
                    <a:pt x="62" y="26"/>
                    <a:pt x="64" y="29"/>
                  </a:cubicBezTo>
                  <a:cubicBezTo>
                    <a:pt x="68" y="26"/>
                    <a:pt x="71" y="21"/>
                    <a:pt x="78" y="21"/>
                  </a:cubicBezTo>
                  <a:cubicBezTo>
                    <a:pt x="90" y="21"/>
                    <a:pt x="94" y="26"/>
                    <a:pt x="98" y="34"/>
                  </a:cubicBezTo>
                  <a:cubicBezTo>
                    <a:pt x="102" y="33"/>
                    <a:pt x="106" y="32"/>
                    <a:pt x="111" y="31"/>
                  </a:cubicBezTo>
                  <a:cubicBezTo>
                    <a:pt x="110" y="27"/>
                    <a:pt x="109" y="25"/>
                    <a:pt x="109" y="23"/>
                  </a:cubicBezTo>
                  <a:cubicBezTo>
                    <a:pt x="118" y="23"/>
                    <a:pt x="118" y="23"/>
                    <a:pt x="118" y="23"/>
                  </a:cubicBezTo>
                  <a:cubicBezTo>
                    <a:pt x="124" y="25"/>
                    <a:pt x="131" y="30"/>
                    <a:pt x="133" y="35"/>
                  </a:cubicBezTo>
                  <a:cubicBezTo>
                    <a:pt x="135" y="40"/>
                    <a:pt x="132" y="51"/>
                    <a:pt x="140" y="51"/>
                  </a:cubicBezTo>
                  <a:cubicBezTo>
                    <a:pt x="144" y="51"/>
                    <a:pt x="144" y="50"/>
                    <a:pt x="146" y="48"/>
                  </a:cubicBezTo>
                  <a:cubicBezTo>
                    <a:pt x="142" y="42"/>
                    <a:pt x="136" y="21"/>
                    <a:pt x="136" y="17"/>
                  </a:cubicBezTo>
                  <a:cubicBezTo>
                    <a:pt x="136" y="14"/>
                    <a:pt x="140" y="12"/>
                    <a:pt x="144" y="12"/>
                  </a:cubicBezTo>
                  <a:cubicBezTo>
                    <a:pt x="152" y="12"/>
                    <a:pt x="149" y="15"/>
                    <a:pt x="156" y="12"/>
                  </a:cubicBezTo>
                  <a:cubicBezTo>
                    <a:pt x="156" y="10"/>
                    <a:pt x="156" y="9"/>
                    <a:pt x="156" y="7"/>
                  </a:cubicBezTo>
                  <a:cubicBezTo>
                    <a:pt x="156" y="3"/>
                    <a:pt x="162" y="0"/>
                    <a:pt x="169" y="0"/>
                  </a:cubicBezTo>
                  <a:cubicBezTo>
                    <a:pt x="177" y="0"/>
                    <a:pt x="184" y="3"/>
                    <a:pt x="184" y="10"/>
                  </a:cubicBezTo>
                  <a:cubicBezTo>
                    <a:pt x="184" y="16"/>
                    <a:pt x="175" y="20"/>
                    <a:pt x="175" y="24"/>
                  </a:cubicBezTo>
                  <a:cubicBezTo>
                    <a:pt x="175" y="40"/>
                    <a:pt x="187" y="50"/>
                    <a:pt x="187" y="62"/>
                  </a:cubicBezTo>
                  <a:cubicBezTo>
                    <a:pt x="187" y="76"/>
                    <a:pt x="224" y="85"/>
                    <a:pt x="232" y="92"/>
                  </a:cubicBezTo>
                  <a:cubicBezTo>
                    <a:pt x="224" y="97"/>
                    <a:pt x="222" y="96"/>
                    <a:pt x="214" y="9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 name="Freeform 55"/>
            <p:cNvSpPr>
              <a:spLocks/>
            </p:cNvSpPr>
            <p:nvPr/>
          </p:nvSpPr>
          <p:spPr bwMode="auto">
            <a:xfrm>
              <a:off x="2274888" y="1309688"/>
              <a:ext cx="173038" cy="114300"/>
            </a:xfrm>
            <a:custGeom>
              <a:avLst/>
              <a:gdLst/>
              <a:ahLst/>
              <a:cxnLst>
                <a:cxn ang="0">
                  <a:pos x="28" y="82"/>
                </a:cxn>
                <a:cxn ang="0">
                  <a:pos x="22" y="73"/>
                </a:cxn>
                <a:cxn ang="0">
                  <a:pos x="0" y="64"/>
                </a:cxn>
                <a:cxn ang="0">
                  <a:pos x="22" y="21"/>
                </a:cxn>
                <a:cxn ang="0">
                  <a:pos x="16" y="5"/>
                </a:cxn>
                <a:cxn ang="0">
                  <a:pos x="42" y="5"/>
                </a:cxn>
                <a:cxn ang="0">
                  <a:pos x="60" y="2"/>
                </a:cxn>
                <a:cxn ang="0">
                  <a:pos x="84" y="11"/>
                </a:cxn>
                <a:cxn ang="0">
                  <a:pos x="99" y="10"/>
                </a:cxn>
                <a:cxn ang="0">
                  <a:pos x="130" y="29"/>
                </a:cxn>
                <a:cxn ang="0">
                  <a:pos x="102" y="38"/>
                </a:cxn>
                <a:cxn ang="0">
                  <a:pos x="69" y="71"/>
                </a:cxn>
                <a:cxn ang="0">
                  <a:pos x="35" y="86"/>
                </a:cxn>
                <a:cxn ang="0">
                  <a:pos x="28" y="82"/>
                </a:cxn>
              </a:cxnLst>
              <a:rect l="0" t="0" r="r" b="b"/>
              <a:pathLst>
                <a:path w="130" h="86">
                  <a:moveTo>
                    <a:pt x="28" y="82"/>
                  </a:moveTo>
                  <a:cubicBezTo>
                    <a:pt x="26" y="82"/>
                    <a:pt x="23" y="75"/>
                    <a:pt x="22" y="73"/>
                  </a:cubicBezTo>
                  <a:cubicBezTo>
                    <a:pt x="18" y="68"/>
                    <a:pt x="0" y="69"/>
                    <a:pt x="0" y="64"/>
                  </a:cubicBezTo>
                  <a:cubicBezTo>
                    <a:pt x="0" y="49"/>
                    <a:pt x="22" y="37"/>
                    <a:pt x="22" y="21"/>
                  </a:cubicBezTo>
                  <a:cubicBezTo>
                    <a:pt x="22" y="17"/>
                    <a:pt x="16" y="10"/>
                    <a:pt x="16" y="5"/>
                  </a:cubicBezTo>
                  <a:cubicBezTo>
                    <a:pt x="27" y="1"/>
                    <a:pt x="32" y="5"/>
                    <a:pt x="42" y="5"/>
                  </a:cubicBezTo>
                  <a:cubicBezTo>
                    <a:pt x="48" y="5"/>
                    <a:pt x="52" y="0"/>
                    <a:pt x="60" y="2"/>
                  </a:cubicBezTo>
                  <a:cubicBezTo>
                    <a:pt x="70" y="5"/>
                    <a:pt x="74" y="10"/>
                    <a:pt x="84" y="11"/>
                  </a:cubicBezTo>
                  <a:cubicBezTo>
                    <a:pt x="88" y="15"/>
                    <a:pt x="93" y="10"/>
                    <a:pt x="99" y="10"/>
                  </a:cubicBezTo>
                  <a:cubicBezTo>
                    <a:pt x="108" y="10"/>
                    <a:pt x="130" y="19"/>
                    <a:pt x="130" y="29"/>
                  </a:cubicBezTo>
                  <a:cubicBezTo>
                    <a:pt x="130" y="34"/>
                    <a:pt x="106" y="37"/>
                    <a:pt x="102" y="38"/>
                  </a:cubicBezTo>
                  <a:cubicBezTo>
                    <a:pt x="88" y="43"/>
                    <a:pt x="69" y="61"/>
                    <a:pt x="69" y="71"/>
                  </a:cubicBezTo>
                  <a:cubicBezTo>
                    <a:pt x="69" y="75"/>
                    <a:pt x="38" y="86"/>
                    <a:pt x="35" y="86"/>
                  </a:cubicBezTo>
                  <a:cubicBezTo>
                    <a:pt x="32" y="86"/>
                    <a:pt x="30" y="82"/>
                    <a:pt x="28" y="8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 name="Freeform 56"/>
            <p:cNvSpPr>
              <a:spLocks/>
            </p:cNvSpPr>
            <p:nvPr/>
          </p:nvSpPr>
          <p:spPr bwMode="auto">
            <a:xfrm>
              <a:off x="2413000" y="1228725"/>
              <a:ext cx="204788" cy="87313"/>
            </a:xfrm>
            <a:custGeom>
              <a:avLst/>
              <a:gdLst/>
              <a:ahLst/>
              <a:cxnLst>
                <a:cxn ang="0">
                  <a:pos x="53" y="65"/>
                </a:cxn>
                <a:cxn ang="0">
                  <a:pos x="41" y="59"/>
                </a:cxn>
                <a:cxn ang="0">
                  <a:pos x="53" y="53"/>
                </a:cxn>
                <a:cxn ang="0">
                  <a:pos x="46" y="43"/>
                </a:cxn>
                <a:cxn ang="0">
                  <a:pos x="41" y="49"/>
                </a:cxn>
                <a:cxn ang="0">
                  <a:pos x="22" y="52"/>
                </a:cxn>
                <a:cxn ang="0">
                  <a:pos x="7" y="49"/>
                </a:cxn>
                <a:cxn ang="0">
                  <a:pos x="0" y="42"/>
                </a:cxn>
                <a:cxn ang="0">
                  <a:pos x="0" y="36"/>
                </a:cxn>
                <a:cxn ang="0">
                  <a:pos x="11" y="31"/>
                </a:cxn>
                <a:cxn ang="0">
                  <a:pos x="31" y="36"/>
                </a:cxn>
                <a:cxn ang="0">
                  <a:pos x="11" y="30"/>
                </a:cxn>
                <a:cxn ang="0">
                  <a:pos x="11" y="23"/>
                </a:cxn>
                <a:cxn ang="0">
                  <a:pos x="19" y="23"/>
                </a:cxn>
                <a:cxn ang="0">
                  <a:pos x="38" y="26"/>
                </a:cxn>
                <a:cxn ang="0">
                  <a:pos x="16" y="22"/>
                </a:cxn>
                <a:cxn ang="0">
                  <a:pos x="25" y="17"/>
                </a:cxn>
                <a:cxn ang="0">
                  <a:pos x="36" y="18"/>
                </a:cxn>
                <a:cxn ang="0">
                  <a:pos x="23" y="12"/>
                </a:cxn>
                <a:cxn ang="0">
                  <a:pos x="38" y="12"/>
                </a:cxn>
                <a:cxn ang="0">
                  <a:pos x="45" y="19"/>
                </a:cxn>
                <a:cxn ang="0">
                  <a:pos x="55" y="19"/>
                </a:cxn>
                <a:cxn ang="0">
                  <a:pos x="97" y="36"/>
                </a:cxn>
                <a:cxn ang="0">
                  <a:pos x="107" y="30"/>
                </a:cxn>
                <a:cxn ang="0">
                  <a:pos x="98" y="29"/>
                </a:cxn>
                <a:cxn ang="0">
                  <a:pos x="102" y="27"/>
                </a:cxn>
                <a:cxn ang="0">
                  <a:pos x="102" y="21"/>
                </a:cxn>
                <a:cxn ang="0">
                  <a:pos x="91" y="15"/>
                </a:cxn>
                <a:cxn ang="0">
                  <a:pos x="107" y="0"/>
                </a:cxn>
                <a:cxn ang="0">
                  <a:pos x="116" y="4"/>
                </a:cxn>
                <a:cxn ang="0">
                  <a:pos x="116" y="9"/>
                </a:cxn>
                <a:cxn ang="0">
                  <a:pos x="132" y="26"/>
                </a:cxn>
                <a:cxn ang="0">
                  <a:pos x="144" y="20"/>
                </a:cxn>
                <a:cxn ang="0">
                  <a:pos x="154" y="31"/>
                </a:cxn>
                <a:cxn ang="0">
                  <a:pos x="140" y="52"/>
                </a:cxn>
                <a:cxn ang="0">
                  <a:pos x="111" y="51"/>
                </a:cxn>
                <a:cxn ang="0">
                  <a:pos x="82" y="59"/>
                </a:cxn>
                <a:cxn ang="0">
                  <a:pos x="53" y="65"/>
                </a:cxn>
              </a:cxnLst>
              <a:rect l="0" t="0" r="r" b="b"/>
              <a:pathLst>
                <a:path w="154" h="65">
                  <a:moveTo>
                    <a:pt x="53" y="65"/>
                  </a:moveTo>
                  <a:cubicBezTo>
                    <a:pt x="48" y="65"/>
                    <a:pt x="41" y="61"/>
                    <a:pt x="41" y="59"/>
                  </a:cubicBezTo>
                  <a:cubicBezTo>
                    <a:pt x="41" y="52"/>
                    <a:pt x="47" y="53"/>
                    <a:pt x="53" y="53"/>
                  </a:cubicBezTo>
                  <a:cubicBezTo>
                    <a:pt x="50" y="50"/>
                    <a:pt x="46" y="48"/>
                    <a:pt x="46" y="43"/>
                  </a:cubicBezTo>
                  <a:cubicBezTo>
                    <a:pt x="43" y="44"/>
                    <a:pt x="41" y="46"/>
                    <a:pt x="41" y="49"/>
                  </a:cubicBezTo>
                  <a:cubicBezTo>
                    <a:pt x="33" y="50"/>
                    <a:pt x="27" y="52"/>
                    <a:pt x="22" y="52"/>
                  </a:cubicBezTo>
                  <a:cubicBezTo>
                    <a:pt x="16" y="52"/>
                    <a:pt x="10" y="49"/>
                    <a:pt x="7" y="49"/>
                  </a:cubicBezTo>
                  <a:cubicBezTo>
                    <a:pt x="3" y="49"/>
                    <a:pt x="0" y="46"/>
                    <a:pt x="0" y="42"/>
                  </a:cubicBezTo>
                  <a:cubicBezTo>
                    <a:pt x="0" y="38"/>
                    <a:pt x="2" y="39"/>
                    <a:pt x="0" y="36"/>
                  </a:cubicBezTo>
                  <a:cubicBezTo>
                    <a:pt x="5" y="35"/>
                    <a:pt x="7" y="31"/>
                    <a:pt x="11" y="31"/>
                  </a:cubicBezTo>
                  <a:cubicBezTo>
                    <a:pt x="20" y="31"/>
                    <a:pt x="24" y="35"/>
                    <a:pt x="31" y="36"/>
                  </a:cubicBezTo>
                  <a:cubicBezTo>
                    <a:pt x="24" y="35"/>
                    <a:pt x="17" y="32"/>
                    <a:pt x="11" y="30"/>
                  </a:cubicBezTo>
                  <a:cubicBezTo>
                    <a:pt x="11" y="23"/>
                    <a:pt x="11" y="23"/>
                    <a:pt x="11" y="23"/>
                  </a:cubicBezTo>
                  <a:cubicBezTo>
                    <a:pt x="15" y="23"/>
                    <a:pt x="19" y="23"/>
                    <a:pt x="19" y="23"/>
                  </a:cubicBezTo>
                  <a:cubicBezTo>
                    <a:pt x="20" y="23"/>
                    <a:pt x="34" y="26"/>
                    <a:pt x="38" y="26"/>
                  </a:cubicBezTo>
                  <a:cubicBezTo>
                    <a:pt x="30" y="25"/>
                    <a:pt x="23" y="26"/>
                    <a:pt x="16" y="22"/>
                  </a:cubicBezTo>
                  <a:cubicBezTo>
                    <a:pt x="18" y="19"/>
                    <a:pt x="22" y="17"/>
                    <a:pt x="25" y="17"/>
                  </a:cubicBezTo>
                  <a:cubicBezTo>
                    <a:pt x="31" y="17"/>
                    <a:pt x="32" y="19"/>
                    <a:pt x="36" y="18"/>
                  </a:cubicBezTo>
                  <a:cubicBezTo>
                    <a:pt x="31" y="19"/>
                    <a:pt x="23" y="18"/>
                    <a:pt x="23" y="12"/>
                  </a:cubicBezTo>
                  <a:cubicBezTo>
                    <a:pt x="31" y="11"/>
                    <a:pt x="34" y="12"/>
                    <a:pt x="38" y="12"/>
                  </a:cubicBezTo>
                  <a:cubicBezTo>
                    <a:pt x="39" y="12"/>
                    <a:pt x="45" y="14"/>
                    <a:pt x="45" y="19"/>
                  </a:cubicBezTo>
                  <a:cubicBezTo>
                    <a:pt x="50" y="19"/>
                    <a:pt x="54" y="19"/>
                    <a:pt x="55" y="19"/>
                  </a:cubicBezTo>
                  <a:cubicBezTo>
                    <a:pt x="68" y="19"/>
                    <a:pt x="78" y="36"/>
                    <a:pt x="97" y="36"/>
                  </a:cubicBezTo>
                  <a:cubicBezTo>
                    <a:pt x="103" y="36"/>
                    <a:pt x="105" y="34"/>
                    <a:pt x="107" y="30"/>
                  </a:cubicBezTo>
                  <a:cubicBezTo>
                    <a:pt x="102" y="30"/>
                    <a:pt x="100" y="30"/>
                    <a:pt x="98" y="29"/>
                  </a:cubicBezTo>
                  <a:cubicBezTo>
                    <a:pt x="98" y="28"/>
                    <a:pt x="101" y="27"/>
                    <a:pt x="102" y="27"/>
                  </a:cubicBezTo>
                  <a:cubicBezTo>
                    <a:pt x="102" y="21"/>
                    <a:pt x="102" y="21"/>
                    <a:pt x="102" y="21"/>
                  </a:cubicBezTo>
                  <a:cubicBezTo>
                    <a:pt x="99" y="21"/>
                    <a:pt x="91" y="19"/>
                    <a:pt x="91" y="15"/>
                  </a:cubicBezTo>
                  <a:cubicBezTo>
                    <a:pt x="91" y="7"/>
                    <a:pt x="103" y="4"/>
                    <a:pt x="107" y="0"/>
                  </a:cubicBezTo>
                  <a:cubicBezTo>
                    <a:pt x="110" y="2"/>
                    <a:pt x="113" y="4"/>
                    <a:pt x="116" y="4"/>
                  </a:cubicBezTo>
                  <a:cubicBezTo>
                    <a:pt x="115" y="7"/>
                    <a:pt x="116" y="8"/>
                    <a:pt x="116" y="9"/>
                  </a:cubicBezTo>
                  <a:cubicBezTo>
                    <a:pt x="116" y="16"/>
                    <a:pt x="124" y="26"/>
                    <a:pt x="132" y="26"/>
                  </a:cubicBezTo>
                  <a:cubicBezTo>
                    <a:pt x="136" y="26"/>
                    <a:pt x="139" y="20"/>
                    <a:pt x="144" y="20"/>
                  </a:cubicBezTo>
                  <a:cubicBezTo>
                    <a:pt x="150" y="20"/>
                    <a:pt x="154" y="26"/>
                    <a:pt x="154" y="31"/>
                  </a:cubicBezTo>
                  <a:cubicBezTo>
                    <a:pt x="154" y="37"/>
                    <a:pt x="144" y="51"/>
                    <a:pt x="140" y="52"/>
                  </a:cubicBezTo>
                  <a:cubicBezTo>
                    <a:pt x="137" y="53"/>
                    <a:pt x="111" y="50"/>
                    <a:pt x="111" y="51"/>
                  </a:cubicBezTo>
                  <a:cubicBezTo>
                    <a:pt x="111" y="52"/>
                    <a:pt x="83" y="58"/>
                    <a:pt x="82" y="59"/>
                  </a:cubicBezTo>
                  <a:cubicBezTo>
                    <a:pt x="73" y="62"/>
                    <a:pt x="64" y="65"/>
                    <a:pt x="53" y="6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 name="Freeform 57"/>
            <p:cNvSpPr>
              <a:spLocks/>
            </p:cNvSpPr>
            <p:nvPr/>
          </p:nvSpPr>
          <p:spPr bwMode="auto">
            <a:xfrm>
              <a:off x="2382838" y="1260475"/>
              <a:ext cx="28575" cy="20638"/>
            </a:xfrm>
            <a:custGeom>
              <a:avLst/>
              <a:gdLst/>
              <a:ahLst/>
              <a:cxnLst>
                <a:cxn ang="0">
                  <a:pos x="8" y="16"/>
                </a:cxn>
                <a:cxn ang="0">
                  <a:pos x="0" y="11"/>
                </a:cxn>
                <a:cxn ang="0">
                  <a:pos x="21" y="0"/>
                </a:cxn>
                <a:cxn ang="0">
                  <a:pos x="8" y="16"/>
                </a:cxn>
              </a:cxnLst>
              <a:rect l="0" t="0" r="r" b="b"/>
              <a:pathLst>
                <a:path w="21" h="16">
                  <a:moveTo>
                    <a:pt x="8" y="16"/>
                  </a:moveTo>
                  <a:cubicBezTo>
                    <a:pt x="4" y="16"/>
                    <a:pt x="0" y="14"/>
                    <a:pt x="0" y="11"/>
                  </a:cubicBezTo>
                  <a:cubicBezTo>
                    <a:pt x="0" y="3"/>
                    <a:pt x="16" y="0"/>
                    <a:pt x="21" y="0"/>
                  </a:cubicBezTo>
                  <a:cubicBezTo>
                    <a:pt x="20" y="7"/>
                    <a:pt x="13" y="16"/>
                    <a:pt x="8"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8" name="Freeform 58"/>
            <p:cNvSpPr>
              <a:spLocks/>
            </p:cNvSpPr>
            <p:nvPr/>
          </p:nvSpPr>
          <p:spPr bwMode="auto">
            <a:xfrm>
              <a:off x="2457450" y="1230313"/>
              <a:ext cx="22225" cy="7938"/>
            </a:xfrm>
            <a:custGeom>
              <a:avLst/>
              <a:gdLst/>
              <a:ahLst/>
              <a:cxnLst>
                <a:cxn ang="0">
                  <a:pos x="6" y="6"/>
                </a:cxn>
                <a:cxn ang="0">
                  <a:pos x="0" y="0"/>
                </a:cxn>
                <a:cxn ang="0">
                  <a:pos x="16" y="0"/>
                </a:cxn>
                <a:cxn ang="0">
                  <a:pos x="16" y="6"/>
                </a:cxn>
                <a:cxn ang="0">
                  <a:pos x="6" y="6"/>
                </a:cxn>
              </a:cxnLst>
              <a:rect l="0" t="0" r="r" b="b"/>
              <a:pathLst>
                <a:path w="16" h="6">
                  <a:moveTo>
                    <a:pt x="6" y="6"/>
                  </a:moveTo>
                  <a:cubicBezTo>
                    <a:pt x="4" y="6"/>
                    <a:pt x="0" y="4"/>
                    <a:pt x="0" y="0"/>
                  </a:cubicBezTo>
                  <a:cubicBezTo>
                    <a:pt x="16" y="0"/>
                    <a:pt x="16" y="0"/>
                    <a:pt x="16" y="0"/>
                  </a:cubicBezTo>
                  <a:cubicBezTo>
                    <a:pt x="16" y="6"/>
                    <a:pt x="16" y="6"/>
                    <a:pt x="16" y="6"/>
                  </a:cubicBezTo>
                  <a:cubicBezTo>
                    <a:pt x="14" y="6"/>
                    <a:pt x="6" y="6"/>
                    <a:pt x="6"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9" name="Freeform 59"/>
            <p:cNvSpPr>
              <a:spLocks/>
            </p:cNvSpPr>
            <p:nvPr/>
          </p:nvSpPr>
          <p:spPr bwMode="auto">
            <a:xfrm>
              <a:off x="2324100" y="1203325"/>
              <a:ext cx="117475" cy="65088"/>
            </a:xfrm>
            <a:custGeom>
              <a:avLst/>
              <a:gdLst/>
              <a:ahLst/>
              <a:cxnLst>
                <a:cxn ang="0">
                  <a:pos x="88" y="8"/>
                </a:cxn>
                <a:cxn ang="0">
                  <a:pos x="82" y="15"/>
                </a:cxn>
                <a:cxn ang="0">
                  <a:pos x="86" y="24"/>
                </a:cxn>
                <a:cxn ang="0">
                  <a:pos x="67" y="38"/>
                </a:cxn>
                <a:cxn ang="0">
                  <a:pos x="56" y="26"/>
                </a:cxn>
                <a:cxn ang="0">
                  <a:pos x="41" y="39"/>
                </a:cxn>
                <a:cxn ang="0">
                  <a:pos x="32" y="49"/>
                </a:cxn>
                <a:cxn ang="0">
                  <a:pos x="24" y="42"/>
                </a:cxn>
                <a:cxn ang="0">
                  <a:pos x="12" y="42"/>
                </a:cxn>
                <a:cxn ang="0">
                  <a:pos x="4" y="46"/>
                </a:cxn>
                <a:cxn ang="0">
                  <a:pos x="0" y="39"/>
                </a:cxn>
                <a:cxn ang="0">
                  <a:pos x="10" y="31"/>
                </a:cxn>
                <a:cxn ang="0">
                  <a:pos x="31" y="23"/>
                </a:cxn>
                <a:cxn ang="0">
                  <a:pos x="54" y="6"/>
                </a:cxn>
                <a:cxn ang="0">
                  <a:pos x="62" y="7"/>
                </a:cxn>
                <a:cxn ang="0">
                  <a:pos x="88" y="8"/>
                </a:cxn>
              </a:cxnLst>
              <a:rect l="0" t="0" r="r" b="b"/>
              <a:pathLst>
                <a:path w="88" h="49">
                  <a:moveTo>
                    <a:pt x="88" y="8"/>
                  </a:moveTo>
                  <a:cubicBezTo>
                    <a:pt x="88" y="11"/>
                    <a:pt x="86" y="14"/>
                    <a:pt x="82" y="15"/>
                  </a:cubicBezTo>
                  <a:cubicBezTo>
                    <a:pt x="83" y="19"/>
                    <a:pt x="86" y="20"/>
                    <a:pt x="86" y="24"/>
                  </a:cubicBezTo>
                  <a:cubicBezTo>
                    <a:pt x="67" y="38"/>
                    <a:pt x="67" y="38"/>
                    <a:pt x="67" y="38"/>
                  </a:cubicBezTo>
                  <a:cubicBezTo>
                    <a:pt x="60" y="38"/>
                    <a:pt x="60" y="28"/>
                    <a:pt x="56" y="26"/>
                  </a:cubicBezTo>
                  <a:cubicBezTo>
                    <a:pt x="55" y="33"/>
                    <a:pt x="48" y="40"/>
                    <a:pt x="41" y="39"/>
                  </a:cubicBezTo>
                  <a:cubicBezTo>
                    <a:pt x="40" y="44"/>
                    <a:pt x="37" y="49"/>
                    <a:pt x="32" y="49"/>
                  </a:cubicBezTo>
                  <a:cubicBezTo>
                    <a:pt x="28" y="49"/>
                    <a:pt x="25" y="44"/>
                    <a:pt x="24" y="42"/>
                  </a:cubicBezTo>
                  <a:cubicBezTo>
                    <a:pt x="19" y="45"/>
                    <a:pt x="16" y="42"/>
                    <a:pt x="12" y="42"/>
                  </a:cubicBezTo>
                  <a:cubicBezTo>
                    <a:pt x="9" y="42"/>
                    <a:pt x="8" y="45"/>
                    <a:pt x="4" y="46"/>
                  </a:cubicBezTo>
                  <a:cubicBezTo>
                    <a:pt x="4" y="43"/>
                    <a:pt x="0" y="41"/>
                    <a:pt x="0" y="39"/>
                  </a:cubicBezTo>
                  <a:cubicBezTo>
                    <a:pt x="0" y="38"/>
                    <a:pt x="8" y="32"/>
                    <a:pt x="10" y="31"/>
                  </a:cubicBezTo>
                  <a:cubicBezTo>
                    <a:pt x="17" y="28"/>
                    <a:pt x="23" y="27"/>
                    <a:pt x="31" y="23"/>
                  </a:cubicBezTo>
                  <a:cubicBezTo>
                    <a:pt x="39" y="18"/>
                    <a:pt x="41" y="6"/>
                    <a:pt x="54" y="6"/>
                  </a:cubicBezTo>
                  <a:cubicBezTo>
                    <a:pt x="57" y="6"/>
                    <a:pt x="58" y="7"/>
                    <a:pt x="62" y="7"/>
                  </a:cubicBezTo>
                  <a:cubicBezTo>
                    <a:pt x="62" y="7"/>
                    <a:pt x="88" y="0"/>
                    <a:pt x="88"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0" name="Freeform 60"/>
            <p:cNvSpPr>
              <a:spLocks/>
            </p:cNvSpPr>
            <p:nvPr/>
          </p:nvSpPr>
          <p:spPr bwMode="auto">
            <a:xfrm>
              <a:off x="2481263" y="1162050"/>
              <a:ext cx="66675" cy="20638"/>
            </a:xfrm>
            <a:custGeom>
              <a:avLst/>
              <a:gdLst/>
              <a:ahLst/>
              <a:cxnLst>
                <a:cxn ang="0">
                  <a:pos x="20" y="15"/>
                </a:cxn>
                <a:cxn ang="0">
                  <a:pos x="9" y="12"/>
                </a:cxn>
                <a:cxn ang="0">
                  <a:pos x="0" y="15"/>
                </a:cxn>
                <a:cxn ang="0">
                  <a:pos x="32" y="0"/>
                </a:cxn>
                <a:cxn ang="0">
                  <a:pos x="50" y="11"/>
                </a:cxn>
                <a:cxn ang="0">
                  <a:pos x="39" y="15"/>
                </a:cxn>
                <a:cxn ang="0">
                  <a:pos x="20" y="15"/>
                </a:cxn>
              </a:cxnLst>
              <a:rect l="0" t="0" r="r" b="b"/>
              <a:pathLst>
                <a:path w="50" h="15">
                  <a:moveTo>
                    <a:pt x="20" y="15"/>
                  </a:moveTo>
                  <a:cubicBezTo>
                    <a:pt x="14" y="15"/>
                    <a:pt x="13" y="12"/>
                    <a:pt x="9" y="12"/>
                  </a:cubicBezTo>
                  <a:cubicBezTo>
                    <a:pt x="5" y="12"/>
                    <a:pt x="3" y="15"/>
                    <a:pt x="0" y="15"/>
                  </a:cubicBezTo>
                  <a:cubicBezTo>
                    <a:pt x="0" y="9"/>
                    <a:pt x="26" y="0"/>
                    <a:pt x="32" y="0"/>
                  </a:cubicBezTo>
                  <a:cubicBezTo>
                    <a:pt x="41" y="0"/>
                    <a:pt x="49" y="5"/>
                    <a:pt x="50" y="11"/>
                  </a:cubicBezTo>
                  <a:cubicBezTo>
                    <a:pt x="47" y="12"/>
                    <a:pt x="44" y="15"/>
                    <a:pt x="39" y="15"/>
                  </a:cubicBezTo>
                  <a:cubicBezTo>
                    <a:pt x="27" y="15"/>
                    <a:pt x="29" y="15"/>
                    <a:pt x="20"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1" name="Freeform 61"/>
            <p:cNvSpPr>
              <a:spLocks/>
            </p:cNvSpPr>
            <p:nvPr/>
          </p:nvSpPr>
          <p:spPr bwMode="auto">
            <a:xfrm>
              <a:off x="2482850" y="1185863"/>
              <a:ext cx="58738" cy="30163"/>
            </a:xfrm>
            <a:custGeom>
              <a:avLst/>
              <a:gdLst/>
              <a:ahLst/>
              <a:cxnLst>
                <a:cxn ang="0">
                  <a:pos x="38" y="10"/>
                </a:cxn>
                <a:cxn ang="0">
                  <a:pos x="14" y="23"/>
                </a:cxn>
                <a:cxn ang="0">
                  <a:pos x="0" y="11"/>
                </a:cxn>
                <a:cxn ang="0">
                  <a:pos x="36" y="0"/>
                </a:cxn>
                <a:cxn ang="0">
                  <a:pos x="44" y="5"/>
                </a:cxn>
                <a:cxn ang="0">
                  <a:pos x="25" y="10"/>
                </a:cxn>
                <a:cxn ang="0">
                  <a:pos x="38" y="10"/>
                </a:cxn>
              </a:cxnLst>
              <a:rect l="0" t="0" r="r" b="b"/>
              <a:pathLst>
                <a:path w="44" h="23">
                  <a:moveTo>
                    <a:pt x="38" y="10"/>
                  </a:moveTo>
                  <a:cubicBezTo>
                    <a:pt x="38" y="19"/>
                    <a:pt x="24" y="23"/>
                    <a:pt x="14" y="23"/>
                  </a:cubicBezTo>
                  <a:cubicBezTo>
                    <a:pt x="8" y="23"/>
                    <a:pt x="0" y="15"/>
                    <a:pt x="0" y="11"/>
                  </a:cubicBezTo>
                  <a:cubicBezTo>
                    <a:pt x="0" y="1"/>
                    <a:pt x="27" y="0"/>
                    <a:pt x="36" y="0"/>
                  </a:cubicBezTo>
                  <a:cubicBezTo>
                    <a:pt x="41" y="0"/>
                    <a:pt x="43" y="3"/>
                    <a:pt x="44" y="5"/>
                  </a:cubicBezTo>
                  <a:cubicBezTo>
                    <a:pt x="39" y="9"/>
                    <a:pt x="32" y="10"/>
                    <a:pt x="25" y="10"/>
                  </a:cubicBezTo>
                  <a:lnTo>
                    <a:pt x="38"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2" name="Freeform 62"/>
            <p:cNvSpPr>
              <a:spLocks/>
            </p:cNvSpPr>
            <p:nvPr/>
          </p:nvSpPr>
          <p:spPr bwMode="auto">
            <a:xfrm>
              <a:off x="2454275" y="1181100"/>
              <a:ext cx="20638" cy="22225"/>
            </a:xfrm>
            <a:custGeom>
              <a:avLst/>
              <a:gdLst/>
              <a:ahLst/>
              <a:cxnLst>
                <a:cxn ang="0">
                  <a:pos x="15" y="12"/>
                </a:cxn>
                <a:cxn ang="0">
                  <a:pos x="9" y="17"/>
                </a:cxn>
                <a:cxn ang="0">
                  <a:pos x="0" y="11"/>
                </a:cxn>
                <a:cxn ang="0">
                  <a:pos x="15" y="12"/>
                </a:cxn>
              </a:cxnLst>
              <a:rect l="0" t="0" r="r" b="b"/>
              <a:pathLst>
                <a:path w="15" h="17">
                  <a:moveTo>
                    <a:pt x="15" y="12"/>
                  </a:moveTo>
                  <a:cubicBezTo>
                    <a:pt x="13" y="15"/>
                    <a:pt x="12" y="17"/>
                    <a:pt x="9" y="17"/>
                  </a:cubicBezTo>
                  <a:cubicBezTo>
                    <a:pt x="5" y="17"/>
                    <a:pt x="0" y="13"/>
                    <a:pt x="0" y="11"/>
                  </a:cubicBezTo>
                  <a:cubicBezTo>
                    <a:pt x="0" y="0"/>
                    <a:pt x="12" y="11"/>
                    <a:pt x="15"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3" name="Freeform 63"/>
            <p:cNvSpPr>
              <a:spLocks/>
            </p:cNvSpPr>
            <p:nvPr/>
          </p:nvSpPr>
          <p:spPr bwMode="auto">
            <a:xfrm>
              <a:off x="2671763" y="1335088"/>
              <a:ext cx="100013" cy="80963"/>
            </a:xfrm>
            <a:custGeom>
              <a:avLst/>
              <a:gdLst/>
              <a:ahLst/>
              <a:cxnLst>
                <a:cxn ang="0">
                  <a:pos x="66" y="23"/>
                </a:cxn>
                <a:cxn ang="0">
                  <a:pos x="65" y="30"/>
                </a:cxn>
                <a:cxn ang="0">
                  <a:pos x="75" y="32"/>
                </a:cxn>
                <a:cxn ang="0">
                  <a:pos x="57" y="55"/>
                </a:cxn>
                <a:cxn ang="0">
                  <a:pos x="49" y="61"/>
                </a:cxn>
                <a:cxn ang="0">
                  <a:pos x="39" y="54"/>
                </a:cxn>
                <a:cxn ang="0">
                  <a:pos x="0" y="30"/>
                </a:cxn>
                <a:cxn ang="0">
                  <a:pos x="0" y="23"/>
                </a:cxn>
                <a:cxn ang="0">
                  <a:pos x="20" y="28"/>
                </a:cxn>
                <a:cxn ang="0">
                  <a:pos x="27" y="28"/>
                </a:cxn>
                <a:cxn ang="0">
                  <a:pos x="27" y="16"/>
                </a:cxn>
                <a:cxn ang="0">
                  <a:pos x="12" y="11"/>
                </a:cxn>
                <a:cxn ang="0">
                  <a:pos x="16" y="7"/>
                </a:cxn>
                <a:cxn ang="0">
                  <a:pos x="42" y="2"/>
                </a:cxn>
                <a:cxn ang="0">
                  <a:pos x="60" y="2"/>
                </a:cxn>
                <a:cxn ang="0">
                  <a:pos x="64" y="6"/>
                </a:cxn>
                <a:cxn ang="0">
                  <a:pos x="50" y="22"/>
                </a:cxn>
                <a:cxn ang="0">
                  <a:pos x="66" y="23"/>
                </a:cxn>
              </a:cxnLst>
              <a:rect l="0" t="0" r="r" b="b"/>
              <a:pathLst>
                <a:path w="75" h="61">
                  <a:moveTo>
                    <a:pt x="66" y="23"/>
                  </a:moveTo>
                  <a:cubicBezTo>
                    <a:pt x="66" y="29"/>
                    <a:pt x="65" y="25"/>
                    <a:pt x="65" y="30"/>
                  </a:cubicBezTo>
                  <a:cubicBezTo>
                    <a:pt x="67" y="30"/>
                    <a:pt x="72" y="31"/>
                    <a:pt x="75" y="32"/>
                  </a:cubicBezTo>
                  <a:cubicBezTo>
                    <a:pt x="73" y="56"/>
                    <a:pt x="72" y="49"/>
                    <a:pt x="57" y="55"/>
                  </a:cubicBezTo>
                  <a:cubicBezTo>
                    <a:pt x="53" y="56"/>
                    <a:pt x="53" y="61"/>
                    <a:pt x="49" y="61"/>
                  </a:cubicBezTo>
                  <a:cubicBezTo>
                    <a:pt x="42" y="61"/>
                    <a:pt x="42" y="56"/>
                    <a:pt x="39" y="54"/>
                  </a:cubicBezTo>
                  <a:cubicBezTo>
                    <a:pt x="27" y="41"/>
                    <a:pt x="13" y="43"/>
                    <a:pt x="0" y="30"/>
                  </a:cubicBezTo>
                  <a:cubicBezTo>
                    <a:pt x="0" y="23"/>
                    <a:pt x="0" y="23"/>
                    <a:pt x="0" y="23"/>
                  </a:cubicBezTo>
                  <a:cubicBezTo>
                    <a:pt x="6" y="23"/>
                    <a:pt x="12" y="28"/>
                    <a:pt x="20" y="28"/>
                  </a:cubicBezTo>
                  <a:cubicBezTo>
                    <a:pt x="24" y="28"/>
                    <a:pt x="23" y="28"/>
                    <a:pt x="27" y="28"/>
                  </a:cubicBezTo>
                  <a:cubicBezTo>
                    <a:pt x="27" y="16"/>
                    <a:pt x="27" y="16"/>
                    <a:pt x="27" y="16"/>
                  </a:cubicBezTo>
                  <a:cubicBezTo>
                    <a:pt x="21" y="15"/>
                    <a:pt x="12" y="16"/>
                    <a:pt x="12" y="11"/>
                  </a:cubicBezTo>
                  <a:cubicBezTo>
                    <a:pt x="12" y="9"/>
                    <a:pt x="15" y="8"/>
                    <a:pt x="16" y="7"/>
                  </a:cubicBezTo>
                  <a:cubicBezTo>
                    <a:pt x="23" y="0"/>
                    <a:pt x="32" y="2"/>
                    <a:pt x="42" y="2"/>
                  </a:cubicBezTo>
                  <a:cubicBezTo>
                    <a:pt x="50" y="2"/>
                    <a:pt x="60" y="2"/>
                    <a:pt x="60" y="2"/>
                  </a:cubicBezTo>
                  <a:cubicBezTo>
                    <a:pt x="61" y="2"/>
                    <a:pt x="64" y="4"/>
                    <a:pt x="64" y="6"/>
                  </a:cubicBezTo>
                  <a:cubicBezTo>
                    <a:pt x="64" y="15"/>
                    <a:pt x="53" y="18"/>
                    <a:pt x="50" y="22"/>
                  </a:cubicBezTo>
                  <a:cubicBezTo>
                    <a:pt x="53" y="22"/>
                    <a:pt x="66" y="18"/>
                    <a:pt x="66" y="2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4" name="Freeform 64"/>
            <p:cNvSpPr>
              <a:spLocks/>
            </p:cNvSpPr>
            <p:nvPr/>
          </p:nvSpPr>
          <p:spPr bwMode="auto">
            <a:xfrm>
              <a:off x="2636838" y="1236663"/>
              <a:ext cx="111125" cy="60325"/>
            </a:xfrm>
            <a:custGeom>
              <a:avLst/>
              <a:gdLst/>
              <a:ahLst/>
              <a:cxnLst>
                <a:cxn ang="0">
                  <a:pos x="4" y="11"/>
                </a:cxn>
                <a:cxn ang="0">
                  <a:pos x="0" y="2"/>
                </a:cxn>
                <a:cxn ang="0">
                  <a:pos x="5" y="2"/>
                </a:cxn>
                <a:cxn ang="0">
                  <a:pos x="38" y="20"/>
                </a:cxn>
                <a:cxn ang="0">
                  <a:pos x="29" y="13"/>
                </a:cxn>
                <a:cxn ang="0">
                  <a:pos x="29" y="8"/>
                </a:cxn>
                <a:cxn ang="0">
                  <a:pos x="54" y="17"/>
                </a:cxn>
                <a:cxn ang="0">
                  <a:pos x="54" y="8"/>
                </a:cxn>
                <a:cxn ang="0">
                  <a:pos x="38" y="1"/>
                </a:cxn>
                <a:cxn ang="0">
                  <a:pos x="46" y="1"/>
                </a:cxn>
                <a:cxn ang="0">
                  <a:pos x="66" y="5"/>
                </a:cxn>
                <a:cxn ang="0">
                  <a:pos x="75" y="2"/>
                </a:cxn>
                <a:cxn ang="0">
                  <a:pos x="84" y="13"/>
                </a:cxn>
                <a:cxn ang="0">
                  <a:pos x="80" y="41"/>
                </a:cxn>
                <a:cxn ang="0">
                  <a:pos x="62" y="43"/>
                </a:cxn>
                <a:cxn ang="0">
                  <a:pos x="48" y="41"/>
                </a:cxn>
                <a:cxn ang="0">
                  <a:pos x="51" y="36"/>
                </a:cxn>
                <a:cxn ang="0">
                  <a:pos x="51" y="32"/>
                </a:cxn>
                <a:cxn ang="0">
                  <a:pos x="62" y="25"/>
                </a:cxn>
                <a:cxn ang="0">
                  <a:pos x="57" y="24"/>
                </a:cxn>
                <a:cxn ang="0">
                  <a:pos x="25" y="28"/>
                </a:cxn>
                <a:cxn ang="0">
                  <a:pos x="20" y="23"/>
                </a:cxn>
                <a:cxn ang="0">
                  <a:pos x="13" y="23"/>
                </a:cxn>
                <a:cxn ang="0">
                  <a:pos x="12" y="19"/>
                </a:cxn>
                <a:cxn ang="0">
                  <a:pos x="1" y="14"/>
                </a:cxn>
                <a:cxn ang="0">
                  <a:pos x="1" y="6"/>
                </a:cxn>
                <a:cxn ang="0">
                  <a:pos x="4" y="11"/>
                </a:cxn>
              </a:cxnLst>
              <a:rect l="0" t="0" r="r" b="b"/>
              <a:pathLst>
                <a:path w="84" h="45">
                  <a:moveTo>
                    <a:pt x="4" y="11"/>
                  </a:moveTo>
                  <a:cubicBezTo>
                    <a:pt x="2" y="9"/>
                    <a:pt x="0" y="6"/>
                    <a:pt x="0" y="2"/>
                  </a:cubicBezTo>
                  <a:cubicBezTo>
                    <a:pt x="1" y="2"/>
                    <a:pt x="3" y="2"/>
                    <a:pt x="5" y="2"/>
                  </a:cubicBezTo>
                  <a:cubicBezTo>
                    <a:pt x="18" y="2"/>
                    <a:pt x="24" y="24"/>
                    <a:pt x="38" y="20"/>
                  </a:cubicBezTo>
                  <a:cubicBezTo>
                    <a:pt x="35" y="18"/>
                    <a:pt x="31" y="15"/>
                    <a:pt x="29" y="13"/>
                  </a:cubicBezTo>
                  <a:cubicBezTo>
                    <a:pt x="29" y="8"/>
                    <a:pt x="29" y="8"/>
                    <a:pt x="29" y="8"/>
                  </a:cubicBezTo>
                  <a:cubicBezTo>
                    <a:pt x="39" y="8"/>
                    <a:pt x="43" y="17"/>
                    <a:pt x="54" y="17"/>
                  </a:cubicBezTo>
                  <a:cubicBezTo>
                    <a:pt x="54" y="8"/>
                    <a:pt x="54" y="8"/>
                    <a:pt x="54" y="8"/>
                  </a:cubicBezTo>
                  <a:cubicBezTo>
                    <a:pt x="46" y="8"/>
                    <a:pt x="40" y="8"/>
                    <a:pt x="38" y="1"/>
                  </a:cubicBezTo>
                  <a:cubicBezTo>
                    <a:pt x="41" y="0"/>
                    <a:pt x="43" y="1"/>
                    <a:pt x="46" y="1"/>
                  </a:cubicBezTo>
                  <a:cubicBezTo>
                    <a:pt x="53" y="1"/>
                    <a:pt x="58" y="5"/>
                    <a:pt x="66" y="5"/>
                  </a:cubicBezTo>
                  <a:cubicBezTo>
                    <a:pt x="69" y="5"/>
                    <a:pt x="71" y="2"/>
                    <a:pt x="75" y="2"/>
                  </a:cubicBezTo>
                  <a:cubicBezTo>
                    <a:pt x="83" y="2"/>
                    <a:pt x="84" y="6"/>
                    <a:pt x="84" y="13"/>
                  </a:cubicBezTo>
                  <a:cubicBezTo>
                    <a:pt x="84" y="23"/>
                    <a:pt x="78" y="28"/>
                    <a:pt x="80" y="41"/>
                  </a:cubicBezTo>
                  <a:cubicBezTo>
                    <a:pt x="73" y="43"/>
                    <a:pt x="64" y="43"/>
                    <a:pt x="62" y="43"/>
                  </a:cubicBezTo>
                  <a:cubicBezTo>
                    <a:pt x="60" y="43"/>
                    <a:pt x="48" y="45"/>
                    <a:pt x="48" y="41"/>
                  </a:cubicBezTo>
                  <a:cubicBezTo>
                    <a:pt x="48" y="39"/>
                    <a:pt x="50" y="37"/>
                    <a:pt x="51" y="36"/>
                  </a:cubicBezTo>
                  <a:cubicBezTo>
                    <a:pt x="51" y="35"/>
                    <a:pt x="51" y="33"/>
                    <a:pt x="51" y="32"/>
                  </a:cubicBezTo>
                  <a:cubicBezTo>
                    <a:pt x="51" y="28"/>
                    <a:pt x="60" y="28"/>
                    <a:pt x="62" y="25"/>
                  </a:cubicBezTo>
                  <a:cubicBezTo>
                    <a:pt x="61" y="24"/>
                    <a:pt x="59" y="24"/>
                    <a:pt x="57" y="24"/>
                  </a:cubicBezTo>
                  <a:cubicBezTo>
                    <a:pt x="49" y="24"/>
                    <a:pt x="34" y="28"/>
                    <a:pt x="25" y="28"/>
                  </a:cubicBezTo>
                  <a:cubicBezTo>
                    <a:pt x="22" y="28"/>
                    <a:pt x="20" y="26"/>
                    <a:pt x="20" y="23"/>
                  </a:cubicBezTo>
                  <a:cubicBezTo>
                    <a:pt x="13" y="23"/>
                    <a:pt x="13" y="23"/>
                    <a:pt x="13" y="23"/>
                  </a:cubicBezTo>
                  <a:cubicBezTo>
                    <a:pt x="12" y="19"/>
                    <a:pt x="12" y="19"/>
                    <a:pt x="12" y="19"/>
                  </a:cubicBezTo>
                  <a:cubicBezTo>
                    <a:pt x="7" y="20"/>
                    <a:pt x="4" y="17"/>
                    <a:pt x="1" y="14"/>
                  </a:cubicBezTo>
                  <a:cubicBezTo>
                    <a:pt x="1" y="6"/>
                    <a:pt x="1" y="6"/>
                    <a:pt x="1" y="6"/>
                  </a:cubicBezTo>
                  <a:lnTo>
                    <a:pt x="4" y="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5" name="Freeform 65"/>
            <p:cNvSpPr>
              <a:spLocks/>
            </p:cNvSpPr>
            <p:nvPr/>
          </p:nvSpPr>
          <p:spPr bwMode="auto">
            <a:xfrm>
              <a:off x="2720975" y="1462088"/>
              <a:ext cx="65088" cy="38100"/>
            </a:xfrm>
            <a:custGeom>
              <a:avLst/>
              <a:gdLst/>
              <a:ahLst/>
              <a:cxnLst>
                <a:cxn ang="0">
                  <a:pos x="38" y="29"/>
                </a:cxn>
                <a:cxn ang="0">
                  <a:pos x="0" y="16"/>
                </a:cxn>
                <a:cxn ang="0">
                  <a:pos x="9" y="14"/>
                </a:cxn>
                <a:cxn ang="0">
                  <a:pos x="22" y="0"/>
                </a:cxn>
                <a:cxn ang="0">
                  <a:pos x="49" y="22"/>
                </a:cxn>
                <a:cxn ang="0">
                  <a:pos x="38" y="29"/>
                </a:cxn>
              </a:cxnLst>
              <a:rect l="0" t="0" r="r" b="b"/>
              <a:pathLst>
                <a:path w="49" h="29">
                  <a:moveTo>
                    <a:pt x="38" y="29"/>
                  </a:moveTo>
                  <a:cubicBezTo>
                    <a:pt x="32" y="29"/>
                    <a:pt x="0" y="17"/>
                    <a:pt x="0" y="16"/>
                  </a:cubicBezTo>
                  <a:cubicBezTo>
                    <a:pt x="0" y="12"/>
                    <a:pt x="8" y="14"/>
                    <a:pt x="9" y="14"/>
                  </a:cubicBezTo>
                  <a:cubicBezTo>
                    <a:pt x="15" y="12"/>
                    <a:pt x="13" y="0"/>
                    <a:pt x="22" y="0"/>
                  </a:cubicBezTo>
                  <a:cubicBezTo>
                    <a:pt x="28" y="0"/>
                    <a:pt x="46" y="16"/>
                    <a:pt x="49" y="22"/>
                  </a:cubicBezTo>
                  <a:cubicBezTo>
                    <a:pt x="45" y="25"/>
                    <a:pt x="43" y="29"/>
                    <a:pt x="38" y="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6" name="Freeform 66"/>
            <p:cNvSpPr>
              <a:spLocks/>
            </p:cNvSpPr>
            <p:nvPr/>
          </p:nvSpPr>
          <p:spPr bwMode="auto">
            <a:xfrm>
              <a:off x="2784475" y="1323975"/>
              <a:ext cx="85725" cy="69850"/>
            </a:xfrm>
            <a:custGeom>
              <a:avLst/>
              <a:gdLst/>
              <a:ahLst/>
              <a:cxnLst>
                <a:cxn ang="0">
                  <a:pos x="65" y="11"/>
                </a:cxn>
                <a:cxn ang="0">
                  <a:pos x="57" y="18"/>
                </a:cxn>
                <a:cxn ang="0">
                  <a:pos x="32" y="35"/>
                </a:cxn>
                <a:cxn ang="0">
                  <a:pos x="20" y="38"/>
                </a:cxn>
                <a:cxn ang="0">
                  <a:pos x="25" y="38"/>
                </a:cxn>
                <a:cxn ang="0">
                  <a:pos x="15" y="53"/>
                </a:cxn>
                <a:cxn ang="0">
                  <a:pos x="6" y="53"/>
                </a:cxn>
                <a:cxn ang="0">
                  <a:pos x="7" y="40"/>
                </a:cxn>
                <a:cxn ang="0">
                  <a:pos x="0" y="19"/>
                </a:cxn>
                <a:cxn ang="0">
                  <a:pos x="0" y="11"/>
                </a:cxn>
                <a:cxn ang="0">
                  <a:pos x="10" y="11"/>
                </a:cxn>
                <a:cxn ang="0">
                  <a:pos x="10" y="7"/>
                </a:cxn>
                <a:cxn ang="0">
                  <a:pos x="22" y="0"/>
                </a:cxn>
                <a:cxn ang="0">
                  <a:pos x="65" y="5"/>
                </a:cxn>
                <a:cxn ang="0">
                  <a:pos x="65" y="11"/>
                </a:cxn>
              </a:cxnLst>
              <a:rect l="0" t="0" r="r" b="b"/>
              <a:pathLst>
                <a:path w="65" h="53">
                  <a:moveTo>
                    <a:pt x="65" y="11"/>
                  </a:moveTo>
                  <a:cubicBezTo>
                    <a:pt x="65" y="12"/>
                    <a:pt x="57" y="18"/>
                    <a:pt x="57" y="18"/>
                  </a:cubicBezTo>
                  <a:cubicBezTo>
                    <a:pt x="51" y="26"/>
                    <a:pt x="45" y="35"/>
                    <a:pt x="32" y="35"/>
                  </a:cubicBezTo>
                  <a:cubicBezTo>
                    <a:pt x="22" y="35"/>
                    <a:pt x="22" y="30"/>
                    <a:pt x="20" y="38"/>
                  </a:cubicBezTo>
                  <a:cubicBezTo>
                    <a:pt x="25" y="38"/>
                    <a:pt x="25" y="38"/>
                    <a:pt x="25" y="38"/>
                  </a:cubicBezTo>
                  <a:cubicBezTo>
                    <a:pt x="24" y="46"/>
                    <a:pt x="21" y="48"/>
                    <a:pt x="15" y="53"/>
                  </a:cubicBezTo>
                  <a:cubicBezTo>
                    <a:pt x="6" y="53"/>
                    <a:pt x="6" y="53"/>
                    <a:pt x="6" y="53"/>
                  </a:cubicBezTo>
                  <a:cubicBezTo>
                    <a:pt x="6" y="47"/>
                    <a:pt x="6" y="42"/>
                    <a:pt x="7" y="40"/>
                  </a:cubicBezTo>
                  <a:cubicBezTo>
                    <a:pt x="0" y="33"/>
                    <a:pt x="3" y="27"/>
                    <a:pt x="0" y="19"/>
                  </a:cubicBezTo>
                  <a:cubicBezTo>
                    <a:pt x="0" y="11"/>
                    <a:pt x="0" y="11"/>
                    <a:pt x="0" y="11"/>
                  </a:cubicBezTo>
                  <a:cubicBezTo>
                    <a:pt x="3" y="11"/>
                    <a:pt x="8" y="11"/>
                    <a:pt x="10" y="11"/>
                  </a:cubicBezTo>
                  <a:cubicBezTo>
                    <a:pt x="9" y="11"/>
                    <a:pt x="10" y="8"/>
                    <a:pt x="10" y="7"/>
                  </a:cubicBezTo>
                  <a:cubicBezTo>
                    <a:pt x="10" y="6"/>
                    <a:pt x="13" y="0"/>
                    <a:pt x="22" y="0"/>
                  </a:cubicBezTo>
                  <a:cubicBezTo>
                    <a:pt x="37" y="0"/>
                    <a:pt x="49" y="5"/>
                    <a:pt x="65" y="5"/>
                  </a:cubicBezTo>
                  <a:cubicBezTo>
                    <a:pt x="65" y="8"/>
                    <a:pt x="65" y="9"/>
                    <a:pt x="65"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7" name="Freeform 67"/>
            <p:cNvSpPr>
              <a:spLocks/>
            </p:cNvSpPr>
            <p:nvPr/>
          </p:nvSpPr>
          <p:spPr bwMode="auto">
            <a:xfrm>
              <a:off x="2608263" y="1198563"/>
              <a:ext cx="28575" cy="23813"/>
            </a:xfrm>
            <a:custGeom>
              <a:avLst/>
              <a:gdLst/>
              <a:ahLst/>
              <a:cxnLst>
                <a:cxn ang="0">
                  <a:pos x="21" y="12"/>
                </a:cxn>
                <a:cxn ang="0">
                  <a:pos x="15" y="18"/>
                </a:cxn>
                <a:cxn ang="0">
                  <a:pos x="0" y="0"/>
                </a:cxn>
                <a:cxn ang="0">
                  <a:pos x="21" y="12"/>
                </a:cxn>
              </a:cxnLst>
              <a:rect l="0" t="0" r="r" b="b"/>
              <a:pathLst>
                <a:path w="21" h="18">
                  <a:moveTo>
                    <a:pt x="21" y="12"/>
                  </a:moveTo>
                  <a:cubicBezTo>
                    <a:pt x="21" y="16"/>
                    <a:pt x="18" y="18"/>
                    <a:pt x="15" y="18"/>
                  </a:cubicBezTo>
                  <a:cubicBezTo>
                    <a:pt x="10" y="18"/>
                    <a:pt x="0" y="6"/>
                    <a:pt x="0" y="0"/>
                  </a:cubicBezTo>
                  <a:cubicBezTo>
                    <a:pt x="11" y="0"/>
                    <a:pt x="12" y="9"/>
                    <a:pt x="21"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8" name="Freeform 68"/>
            <p:cNvSpPr>
              <a:spLocks/>
            </p:cNvSpPr>
            <p:nvPr/>
          </p:nvSpPr>
          <p:spPr bwMode="auto">
            <a:xfrm>
              <a:off x="2625725" y="1277938"/>
              <a:ext cx="19050" cy="15875"/>
            </a:xfrm>
            <a:custGeom>
              <a:avLst/>
              <a:gdLst/>
              <a:ahLst/>
              <a:cxnLst>
                <a:cxn ang="0">
                  <a:pos x="12" y="0"/>
                </a:cxn>
                <a:cxn ang="0">
                  <a:pos x="15" y="6"/>
                </a:cxn>
                <a:cxn ang="0">
                  <a:pos x="9" y="12"/>
                </a:cxn>
                <a:cxn ang="0">
                  <a:pos x="0" y="12"/>
                </a:cxn>
                <a:cxn ang="0">
                  <a:pos x="12" y="0"/>
                </a:cxn>
              </a:cxnLst>
              <a:rect l="0" t="0" r="r" b="b"/>
              <a:pathLst>
                <a:path w="15" h="12">
                  <a:moveTo>
                    <a:pt x="12" y="0"/>
                  </a:moveTo>
                  <a:cubicBezTo>
                    <a:pt x="13" y="2"/>
                    <a:pt x="15" y="3"/>
                    <a:pt x="15" y="6"/>
                  </a:cubicBezTo>
                  <a:cubicBezTo>
                    <a:pt x="15" y="12"/>
                    <a:pt x="11" y="12"/>
                    <a:pt x="9" y="12"/>
                  </a:cubicBezTo>
                  <a:cubicBezTo>
                    <a:pt x="4" y="12"/>
                    <a:pt x="3" y="11"/>
                    <a:pt x="0" y="12"/>
                  </a:cubicBezTo>
                  <a:cubicBezTo>
                    <a:pt x="2" y="4"/>
                    <a:pt x="6" y="2"/>
                    <a:pt x="1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9" name="Freeform 69"/>
            <p:cNvSpPr>
              <a:spLocks/>
            </p:cNvSpPr>
            <p:nvPr/>
          </p:nvSpPr>
          <p:spPr bwMode="auto">
            <a:xfrm>
              <a:off x="2614613" y="1139825"/>
              <a:ext cx="109538" cy="57150"/>
            </a:xfrm>
            <a:custGeom>
              <a:avLst/>
              <a:gdLst/>
              <a:ahLst/>
              <a:cxnLst>
                <a:cxn ang="0">
                  <a:pos x="54" y="32"/>
                </a:cxn>
                <a:cxn ang="0">
                  <a:pos x="33" y="30"/>
                </a:cxn>
                <a:cxn ang="0">
                  <a:pos x="19" y="29"/>
                </a:cxn>
                <a:cxn ang="0">
                  <a:pos x="7" y="25"/>
                </a:cxn>
                <a:cxn ang="0">
                  <a:pos x="20" y="20"/>
                </a:cxn>
                <a:cxn ang="0">
                  <a:pos x="20" y="15"/>
                </a:cxn>
                <a:cxn ang="0">
                  <a:pos x="5" y="15"/>
                </a:cxn>
                <a:cxn ang="0">
                  <a:pos x="8" y="10"/>
                </a:cxn>
                <a:cxn ang="0">
                  <a:pos x="0" y="3"/>
                </a:cxn>
                <a:cxn ang="0">
                  <a:pos x="14" y="0"/>
                </a:cxn>
                <a:cxn ang="0">
                  <a:pos x="31" y="8"/>
                </a:cxn>
                <a:cxn ang="0">
                  <a:pos x="40" y="4"/>
                </a:cxn>
                <a:cxn ang="0">
                  <a:pos x="53" y="15"/>
                </a:cxn>
                <a:cxn ang="0">
                  <a:pos x="60" y="11"/>
                </a:cxn>
                <a:cxn ang="0">
                  <a:pos x="73" y="21"/>
                </a:cxn>
                <a:cxn ang="0">
                  <a:pos x="70" y="26"/>
                </a:cxn>
                <a:cxn ang="0">
                  <a:pos x="82" y="37"/>
                </a:cxn>
                <a:cxn ang="0">
                  <a:pos x="74" y="43"/>
                </a:cxn>
                <a:cxn ang="0">
                  <a:pos x="54" y="32"/>
                </a:cxn>
              </a:cxnLst>
              <a:rect l="0" t="0" r="r" b="b"/>
              <a:pathLst>
                <a:path w="82" h="43">
                  <a:moveTo>
                    <a:pt x="54" y="32"/>
                  </a:moveTo>
                  <a:cubicBezTo>
                    <a:pt x="46" y="32"/>
                    <a:pt x="41" y="29"/>
                    <a:pt x="33" y="30"/>
                  </a:cubicBezTo>
                  <a:cubicBezTo>
                    <a:pt x="31" y="26"/>
                    <a:pt x="25" y="29"/>
                    <a:pt x="19" y="29"/>
                  </a:cubicBezTo>
                  <a:cubicBezTo>
                    <a:pt x="13" y="29"/>
                    <a:pt x="11" y="29"/>
                    <a:pt x="7" y="25"/>
                  </a:cubicBezTo>
                  <a:cubicBezTo>
                    <a:pt x="11" y="21"/>
                    <a:pt x="15" y="22"/>
                    <a:pt x="20" y="20"/>
                  </a:cubicBezTo>
                  <a:cubicBezTo>
                    <a:pt x="19" y="18"/>
                    <a:pt x="19" y="16"/>
                    <a:pt x="20" y="15"/>
                  </a:cubicBezTo>
                  <a:cubicBezTo>
                    <a:pt x="10" y="15"/>
                    <a:pt x="8" y="17"/>
                    <a:pt x="5" y="15"/>
                  </a:cubicBezTo>
                  <a:cubicBezTo>
                    <a:pt x="6" y="14"/>
                    <a:pt x="7" y="12"/>
                    <a:pt x="8" y="10"/>
                  </a:cubicBezTo>
                  <a:cubicBezTo>
                    <a:pt x="2" y="10"/>
                    <a:pt x="0" y="9"/>
                    <a:pt x="0" y="3"/>
                  </a:cubicBezTo>
                  <a:cubicBezTo>
                    <a:pt x="6" y="3"/>
                    <a:pt x="9" y="0"/>
                    <a:pt x="14" y="0"/>
                  </a:cubicBezTo>
                  <a:cubicBezTo>
                    <a:pt x="24" y="0"/>
                    <a:pt x="26" y="8"/>
                    <a:pt x="31" y="8"/>
                  </a:cubicBezTo>
                  <a:cubicBezTo>
                    <a:pt x="35" y="8"/>
                    <a:pt x="36" y="4"/>
                    <a:pt x="40" y="4"/>
                  </a:cubicBezTo>
                  <a:cubicBezTo>
                    <a:pt x="49" y="4"/>
                    <a:pt x="48" y="15"/>
                    <a:pt x="53" y="15"/>
                  </a:cubicBezTo>
                  <a:cubicBezTo>
                    <a:pt x="56" y="15"/>
                    <a:pt x="57" y="11"/>
                    <a:pt x="60" y="11"/>
                  </a:cubicBezTo>
                  <a:cubicBezTo>
                    <a:pt x="66" y="11"/>
                    <a:pt x="71" y="19"/>
                    <a:pt x="73" y="21"/>
                  </a:cubicBezTo>
                  <a:cubicBezTo>
                    <a:pt x="72" y="22"/>
                    <a:pt x="70" y="24"/>
                    <a:pt x="70" y="26"/>
                  </a:cubicBezTo>
                  <a:cubicBezTo>
                    <a:pt x="73" y="29"/>
                    <a:pt x="82" y="33"/>
                    <a:pt x="82" y="37"/>
                  </a:cubicBezTo>
                  <a:cubicBezTo>
                    <a:pt x="82" y="42"/>
                    <a:pt x="77" y="43"/>
                    <a:pt x="74" y="43"/>
                  </a:cubicBezTo>
                  <a:cubicBezTo>
                    <a:pt x="63" y="43"/>
                    <a:pt x="64" y="32"/>
                    <a:pt x="54"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0" name="Freeform 70"/>
            <p:cNvSpPr>
              <a:spLocks/>
            </p:cNvSpPr>
            <p:nvPr/>
          </p:nvSpPr>
          <p:spPr bwMode="auto">
            <a:xfrm>
              <a:off x="2657475" y="1189038"/>
              <a:ext cx="30163" cy="9525"/>
            </a:xfrm>
            <a:custGeom>
              <a:avLst/>
              <a:gdLst/>
              <a:ahLst/>
              <a:cxnLst>
                <a:cxn ang="0">
                  <a:pos x="8" y="7"/>
                </a:cxn>
                <a:cxn ang="0">
                  <a:pos x="12" y="0"/>
                </a:cxn>
                <a:cxn ang="0">
                  <a:pos x="23" y="4"/>
                </a:cxn>
                <a:cxn ang="0">
                  <a:pos x="8" y="7"/>
                </a:cxn>
              </a:cxnLst>
              <a:rect l="0" t="0" r="r" b="b"/>
              <a:pathLst>
                <a:path w="23" h="7">
                  <a:moveTo>
                    <a:pt x="8" y="7"/>
                  </a:moveTo>
                  <a:cubicBezTo>
                    <a:pt x="0" y="7"/>
                    <a:pt x="11" y="0"/>
                    <a:pt x="12" y="0"/>
                  </a:cubicBezTo>
                  <a:cubicBezTo>
                    <a:pt x="17" y="0"/>
                    <a:pt x="19" y="3"/>
                    <a:pt x="23" y="4"/>
                  </a:cubicBezTo>
                  <a:cubicBezTo>
                    <a:pt x="20" y="7"/>
                    <a:pt x="15" y="7"/>
                    <a:pt x="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1" name="Freeform 71"/>
            <p:cNvSpPr>
              <a:spLocks/>
            </p:cNvSpPr>
            <p:nvPr/>
          </p:nvSpPr>
          <p:spPr bwMode="auto">
            <a:xfrm>
              <a:off x="2765425" y="1223963"/>
              <a:ext cx="287338" cy="90488"/>
            </a:xfrm>
            <a:custGeom>
              <a:avLst/>
              <a:gdLst/>
              <a:ahLst/>
              <a:cxnLst>
                <a:cxn ang="0">
                  <a:pos x="215" y="45"/>
                </a:cxn>
                <a:cxn ang="0">
                  <a:pos x="210" y="51"/>
                </a:cxn>
                <a:cxn ang="0">
                  <a:pos x="216" y="52"/>
                </a:cxn>
                <a:cxn ang="0">
                  <a:pos x="179" y="67"/>
                </a:cxn>
                <a:cxn ang="0">
                  <a:pos x="170" y="60"/>
                </a:cxn>
                <a:cxn ang="0">
                  <a:pos x="159" y="66"/>
                </a:cxn>
                <a:cxn ang="0">
                  <a:pos x="124" y="66"/>
                </a:cxn>
                <a:cxn ang="0">
                  <a:pos x="102" y="60"/>
                </a:cxn>
                <a:cxn ang="0">
                  <a:pos x="97" y="60"/>
                </a:cxn>
                <a:cxn ang="0">
                  <a:pos x="84" y="67"/>
                </a:cxn>
                <a:cxn ang="0">
                  <a:pos x="53" y="47"/>
                </a:cxn>
                <a:cxn ang="0">
                  <a:pos x="58" y="40"/>
                </a:cxn>
                <a:cxn ang="0">
                  <a:pos x="40" y="18"/>
                </a:cxn>
                <a:cxn ang="0">
                  <a:pos x="32" y="22"/>
                </a:cxn>
                <a:cxn ang="0">
                  <a:pos x="0" y="7"/>
                </a:cxn>
                <a:cxn ang="0">
                  <a:pos x="13" y="0"/>
                </a:cxn>
                <a:cxn ang="0">
                  <a:pos x="51" y="15"/>
                </a:cxn>
                <a:cxn ang="0">
                  <a:pos x="60" y="12"/>
                </a:cxn>
                <a:cxn ang="0">
                  <a:pos x="68" y="12"/>
                </a:cxn>
                <a:cxn ang="0">
                  <a:pos x="89" y="25"/>
                </a:cxn>
                <a:cxn ang="0">
                  <a:pos x="71" y="25"/>
                </a:cxn>
                <a:cxn ang="0">
                  <a:pos x="91" y="35"/>
                </a:cxn>
                <a:cxn ang="0">
                  <a:pos x="88" y="38"/>
                </a:cxn>
                <a:cxn ang="0">
                  <a:pos x="95" y="40"/>
                </a:cxn>
                <a:cxn ang="0">
                  <a:pos x="125" y="45"/>
                </a:cxn>
                <a:cxn ang="0">
                  <a:pos x="181" y="34"/>
                </a:cxn>
                <a:cxn ang="0">
                  <a:pos x="216" y="46"/>
                </a:cxn>
                <a:cxn ang="0">
                  <a:pos x="211" y="47"/>
                </a:cxn>
                <a:cxn ang="0">
                  <a:pos x="215" y="45"/>
                </a:cxn>
              </a:cxnLst>
              <a:rect l="0" t="0" r="r" b="b"/>
              <a:pathLst>
                <a:path w="216" h="68">
                  <a:moveTo>
                    <a:pt x="215" y="45"/>
                  </a:moveTo>
                  <a:cubicBezTo>
                    <a:pt x="213" y="46"/>
                    <a:pt x="211" y="48"/>
                    <a:pt x="210" y="51"/>
                  </a:cubicBezTo>
                  <a:cubicBezTo>
                    <a:pt x="213" y="52"/>
                    <a:pt x="216" y="52"/>
                    <a:pt x="216" y="52"/>
                  </a:cubicBezTo>
                  <a:cubicBezTo>
                    <a:pt x="215" y="67"/>
                    <a:pt x="195" y="67"/>
                    <a:pt x="179" y="67"/>
                  </a:cubicBezTo>
                  <a:cubicBezTo>
                    <a:pt x="174" y="67"/>
                    <a:pt x="171" y="64"/>
                    <a:pt x="170" y="60"/>
                  </a:cubicBezTo>
                  <a:cubicBezTo>
                    <a:pt x="164" y="61"/>
                    <a:pt x="163" y="64"/>
                    <a:pt x="159" y="66"/>
                  </a:cubicBezTo>
                  <a:cubicBezTo>
                    <a:pt x="124" y="66"/>
                    <a:pt x="124" y="66"/>
                    <a:pt x="124" y="66"/>
                  </a:cubicBezTo>
                  <a:cubicBezTo>
                    <a:pt x="115" y="68"/>
                    <a:pt x="101" y="67"/>
                    <a:pt x="102" y="60"/>
                  </a:cubicBezTo>
                  <a:cubicBezTo>
                    <a:pt x="97" y="60"/>
                    <a:pt x="97" y="60"/>
                    <a:pt x="97" y="60"/>
                  </a:cubicBezTo>
                  <a:cubicBezTo>
                    <a:pt x="95" y="62"/>
                    <a:pt x="88" y="67"/>
                    <a:pt x="84" y="67"/>
                  </a:cubicBezTo>
                  <a:cubicBezTo>
                    <a:pt x="75" y="67"/>
                    <a:pt x="53" y="56"/>
                    <a:pt x="53" y="47"/>
                  </a:cubicBezTo>
                  <a:cubicBezTo>
                    <a:pt x="53" y="44"/>
                    <a:pt x="56" y="41"/>
                    <a:pt x="58" y="40"/>
                  </a:cubicBezTo>
                  <a:cubicBezTo>
                    <a:pt x="50" y="32"/>
                    <a:pt x="48" y="25"/>
                    <a:pt x="40" y="18"/>
                  </a:cubicBezTo>
                  <a:cubicBezTo>
                    <a:pt x="38" y="20"/>
                    <a:pt x="35" y="22"/>
                    <a:pt x="32" y="22"/>
                  </a:cubicBezTo>
                  <a:cubicBezTo>
                    <a:pt x="27" y="22"/>
                    <a:pt x="0" y="11"/>
                    <a:pt x="0" y="7"/>
                  </a:cubicBezTo>
                  <a:cubicBezTo>
                    <a:pt x="0" y="0"/>
                    <a:pt x="8" y="0"/>
                    <a:pt x="13" y="0"/>
                  </a:cubicBezTo>
                  <a:cubicBezTo>
                    <a:pt x="33" y="0"/>
                    <a:pt x="36" y="15"/>
                    <a:pt x="51" y="15"/>
                  </a:cubicBezTo>
                  <a:cubicBezTo>
                    <a:pt x="56" y="15"/>
                    <a:pt x="58" y="15"/>
                    <a:pt x="60" y="12"/>
                  </a:cubicBezTo>
                  <a:cubicBezTo>
                    <a:pt x="63" y="12"/>
                    <a:pt x="68" y="12"/>
                    <a:pt x="68" y="12"/>
                  </a:cubicBezTo>
                  <a:cubicBezTo>
                    <a:pt x="65" y="22"/>
                    <a:pt x="85" y="19"/>
                    <a:pt x="89" y="25"/>
                  </a:cubicBezTo>
                  <a:cubicBezTo>
                    <a:pt x="71" y="25"/>
                    <a:pt x="71" y="25"/>
                    <a:pt x="71" y="25"/>
                  </a:cubicBezTo>
                  <a:cubicBezTo>
                    <a:pt x="74" y="37"/>
                    <a:pt x="85" y="30"/>
                    <a:pt x="91" y="35"/>
                  </a:cubicBezTo>
                  <a:cubicBezTo>
                    <a:pt x="90" y="36"/>
                    <a:pt x="88" y="36"/>
                    <a:pt x="88" y="38"/>
                  </a:cubicBezTo>
                  <a:cubicBezTo>
                    <a:pt x="88" y="44"/>
                    <a:pt x="93" y="41"/>
                    <a:pt x="95" y="40"/>
                  </a:cubicBezTo>
                  <a:cubicBezTo>
                    <a:pt x="106" y="42"/>
                    <a:pt x="114" y="45"/>
                    <a:pt x="125" y="45"/>
                  </a:cubicBezTo>
                  <a:cubicBezTo>
                    <a:pt x="150" y="45"/>
                    <a:pt x="158" y="34"/>
                    <a:pt x="181" y="34"/>
                  </a:cubicBezTo>
                  <a:cubicBezTo>
                    <a:pt x="198" y="34"/>
                    <a:pt x="210" y="35"/>
                    <a:pt x="216" y="46"/>
                  </a:cubicBezTo>
                  <a:cubicBezTo>
                    <a:pt x="215" y="47"/>
                    <a:pt x="213" y="47"/>
                    <a:pt x="211" y="47"/>
                  </a:cubicBezTo>
                  <a:lnTo>
                    <a:pt x="215"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2" name="Freeform 72"/>
            <p:cNvSpPr>
              <a:spLocks/>
            </p:cNvSpPr>
            <p:nvPr/>
          </p:nvSpPr>
          <p:spPr bwMode="auto">
            <a:xfrm>
              <a:off x="2768600" y="1271588"/>
              <a:ext cx="49213" cy="38100"/>
            </a:xfrm>
            <a:custGeom>
              <a:avLst/>
              <a:gdLst/>
              <a:ahLst/>
              <a:cxnLst>
                <a:cxn ang="0">
                  <a:pos x="6" y="10"/>
                </a:cxn>
                <a:cxn ang="0">
                  <a:pos x="19" y="0"/>
                </a:cxn>
                <a:cxn ang="0">
                  <a:pos x="37" y="15"/>
                </a:cxn>
                <a:cxn ang="0">
                  <a:pos x="29" y="29"/>
                </a:cxn>
                <a:cxn ang="0">
                  <a:pos x="0" y="17"/>
                </a:cxn>
                <a:cxn ang="0">
                  <a:pos x="6" y="10"/>
                </a:cxn>
              </a:cxnLst>
              <a:rect l="0" t="0" r="r" b="b"/>
              <a:pathLst>
                <a:path w="37" h="29">
                  <a:moveTo>
                    <a:pt x="6" y="10"/>
                  </a:moveTo>
                  <a:cubicBezTo>
                    <a:pt x="10" y="10"/>
                    <a:pt x="9" y="0"/>
                    <a:pt x="19" y="0"/>
                  </a:cubicBezTo>
                  <a:cubicBezTo>
                    <a:pt x="27" y="0"/>
                    <a:pt x="37" y="9"/>
                    <a:pt x="37" y="15"/>
                  </a:cubicBezTo>
                  <a:cubicBezTo>
                    <a:pt x="37" y="22"/>
                    <a:pt x="35" y="29"/>
                    <a:pt x="29" y="29"/>
                  </a:cubicBezTo>
                  <a:cubicBezTo>
                    <a:pt x="25" y="29"/>
                    <a:pt x="0" y="17"/>
                    <a:pt x="0" y="17"/>
                  </a:cubicBezTo>
                  <a:cubicBezTo>
                    <a:pt x="0" y="13"/>
                    <a:pt x="5" y="10"/>
                    <a:pt x="6"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3" name="Freeform 73"/>
            <p:cNvSpPr>
              <a:spLocks/>
            </p:cNvSpPr>
            <p:nvPr/>
          </p:nvSpPr>
          <p:spPr bwMode="auto">
            <a:xfrm>
              <a:off x="2774950" y="1198563"/>
              <a:ext cx="46038" cy="12700"/>
            </a:xfrm>
            <a:custGeom>
              <a:avLst/>
              <a:gdLst/>
              <a:ahLst/>
              <a:cxnLst>
                <a:cxn ang="0">
                  <a:pos x="29" y="0"/>
                </a:cxn>
                <a:cxn ang="0">
                  <a:pos x="35" y="0"/>
                </a:cxn>
                <a:cxn ang="0">
                  <a:pos x="35" y="6"/>
                </a:cxn>
                <a:cxn ang="0">
                  <a:pos x="28" y="10"/>
                </a:cxn>
                <a:cxn ang="0">
                  <a:pos x="0" y="5"/>
                </a:cxn>
                <a:cxn ang="0">
                  <a:pos x="29" y="0"/>
                </a:cxn>
              </a:cxnLst>
              <a:rect l="0" t="0" r="r" b="b"/>
              <a:pathLst>
                <a:path w="35" h="10">
                  <a:moveTo>
                    <a:pt x="29" y="0"/>
                  </a:moveTo>
                  <a:cubicBezTo>
                    <a:pt x="34" y="0"/>
                    <a:pt x="30" y="1"/>
                    <a:pt x="35" y="0"/>
                  </a:cubicBezTo>
                  <a:cubicBezTo>
                    <a:pt x="35" y="3"/>
                    <a:pt x="35" y="5"/>
                    <a:pt x="35" y="6"/>
                  </a:cubicBezTo>
                  <a:cubicBezTo>
                    <a:pt x="35" y="8"/>
                    <a:pt x="32" y="10"/>
                    <a:pt x="28" y="10"/>
                  </a:cubicBezTo>
                  <a:cubicBezTo>
                    <a:pt x="26" y="10"/>
                    <a:pt x="0" y="5"/>
                    <a:pt x="0" y="5"/>
                  </a:cubicBezTo>
                  <a:cubicBezTo>
                    <a:pt x="5" y="1"/>
                    <a:pt x="21" y="0"/>
                    <a:pt x="2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4" name="Freeform 74"/>
            <p:cNvSpPr>
              <a:spLocks/>
            </p:cNvSpPr>
            <p:nvPr/>
          </p:nvSpPr>
          <p:spPr bwMode="auto">
            <a:xfrm>
              <a:off x="2740025" y="1154113"/>
              <a:ext cx="53975" cy="44450"/>
            </a:xfrm>
            <a:custGeom>
              <a:avLst/>
              <a:gdLst/>
              <a:ahLst/>
              <a:cxnLst>
                <a:cxn ang="0">
                  <a:pos x="10" y="28"/>
                </a:cxn>
                <a:cxn ang="0">
                  <a:pos x="14" y="23"/>
                </a:cxn>
                <a:cxn ang="0">
                  <a:pos x="0" y="7"/>
                </a:cxn>
                <a:cxn ang="0">
                  <a:pos x="10" y="0"/>
                </a:cxn>
                <a:cxn ang="0">
                  <a:pos x="25" y="7"/>
                </a:cxn>
                <a:cxn ang="0">
                  <a:pos x="41" y="17"/>
                </a:cxn>
                <a:cxn ang="0">
                  <a:pos x="41" y="28"/>
                </a:cxn>
                <a:cxn ang="0">
                  <a:pos x="10" y="28"/>
                </a:cxn>
              </a:cxnLst>
              <a:rect l="0" t="0" r="r" b="b"/>
              <a:pathLst>
                <a:path w="41" h="33">
                  <a:moveTo>
                    <a:pt x="10" y="28"/>
                  </a:moveTo>
                  <a:cubicBezTo>
                    <a:pt x="10" y="26"/>
                    <a:pt x="13" y="24"/>
                    <a:pt x="14" y="23"/>
                  </a:cubicBezTo>
                  <a:cubicBezTo>
                    <a:pt x="9" y="18"/>
                    <a:pt x="0" y="15"/>
                    <a:pt x="0" y="7"/>
                  </a:cubicBezTo>
                  <a:cubicBezTo>
                    <a:pt x="0" y="2"/>
                    <a:pt x="6" y="0"/>
                    <a:pt x="10" y="0"/>
                  </a:cubicBezTo>
                  <a:cubicBezTo>
                    <a:pt x="11" y="4"/>
                    <a:pt x="21" y="7"/>
                    <a:pt x="25" y="7"/>
                  </a:cubicBezTo>
                  <a:cubicBezTo>
                    <a:pt x="25" y="17"/>
                    <a:pt x="41" y="7"/>
                    <a:pt x="41" y="17"/>
                  </a:cubicBezTo>
                  <a:cubicBezTo>
                    <a:pt x="41" y="20"/>
                    <a:pt x="39" y="23"/>
                    <a:pt x="41" y="28"/>
                  </a:cubicBezTo>
                  <a:cubicBezTo>
                    <a:pt x="25" y="31"/>
                    <a:pt x="10" y="33"/>
                    <a:pt x="10"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5" name="Freeform 75"/>
            <p:cNvSpPr>
              <a:spLocks/>
            </p:cNvSpPr>
            <p:nvPr/>
          </p:nvSpPr>
          <p:spPr bwMode="auto">
            <a:xfrm>
              <a:off x="2719388" y="1114425"/>
              <a:ext cx="20638" cy="12700"/>
            </a:xfrm>
            <a:custGeom>
              <a:avLst/>
              <a:gdLst/>
              <a:ahLst/>
              <a:cxnLst>
                <a:cxn ang="0">
                  <a:pos x="16" y="0"/>
                </a:cxn>
                <a:cxn ang="0">
                  <a:pos x="16" y="9"/>
                </a:cxn>
                <a:cxn ang="0">
                  <a:pos x="8" y="9"/>
                </a:cxn>
                <a:cxn ang="0">
                  <a:pos x="0" y="0"/>
                </a:cxn>
                <a:cxn ang="0">
                  <a:pos x="16" y="0"/>
                </a:cxn>
              </a:cxnLst>
              <a:rect l="0" t="0" r="r" b="b"/>
              <a:pathLst>
                <a:path w="16" h="9">
                  <a:moveTo>
                    <a:pt x="16" y="0"/>
                  </a:moveTo>
                  <a:cubicBezTo>
                    <a:pt x="16" y="9"/>
                    <a:pt x="16" y="9"/>
                    <a:pt x="16" y="9"/>
                  </a:cubicBezTo>
                  <a:cubicBezTo>
                    <a:pt x="8" y="9"/>
                    <a:pt x="8" y="9"/>
                    <a:pt x="8" y="9"/>
                  </a:cubicBezTo>
                  <a:cubicBezTo>
                    <a:pt x="6" y="7"/>
                    <a:pt x="0" y="6"/>
                    <a:pt x="0" y="0"/>
                  </a:cubicBezTo>
                  <a:cubicBezTo>
                    <a:pt x="6" y="0"/>
                    <a:pt x="13" y="0"/>
                    <a:pt x="1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6" name="Freeform 76"/>
            <p:cNvSpPr>
              <a:spLocks/>
            </p:cNvSpPr>
            <p:nvPr/>
          </p:nvSpPr>
          <p:spPr bwMode="auto">
            <a:xfrm>
              <a:off x="2776538" y="1062038"/>
              <a:ext cx="184150" cy="123825"/>
            </a:xfrm>
            <a:custGeom>
              <a:avLst/>
              <a:gdLst/>
              <a:ahLst/>
              <a:cxnLst>
                <a:cxn ang="0">
                  <a:pos x="92" y="37"/>
                </a:cxn>
                <a:cxn ang="0">
                  <a:pos x="97" y="37"/>
                </a:cxn>
                <a:cxn ang="0">
                  <a:pos x="97" y="32"/>
                </a:cxn>
                <a:cxn ang="0">
                  <a:pos x="95" y="28"/>
                </a:cxn>
                <a:cxn ang="0">
                  <a:pos x="100" y="28"/>
                </a:cxn>
                <a:cxn ang="0">
                  <a:pos x="105" y="36"/>
                </a:cxn>
                <a:cxn ang="0">
                  <a:pos x="111" y="43"/>
                </a:cxn>
                <a:cxn ang="0">
                  <a:pos x="108" y="49"/>
                </a:cxn>
                <a:cxn ang="0">
                  <a:pos x="115" y="49"/>
                </a:cxn>
                <a:cxn ang="0">
                  <a:pos x="137" y="55"/>
                </a:cxn>
                <a:cxn ang="0">
                  <a:pos x="136" y="61"/>
                </a:cxn>
                <a:cxn ang="0">
                  <a:pos x="126" y="64"/>
                </a:cxn>
                <a:cxn ang="0">
                  <a:pos x="105" y="78"/>
                </a:cxn>
                <a:cxn ang="0">
                  <a:pos x="98" y="69"/>
                </a:cxn>
                <a:cxn ang="0">
                  <a:pos x="93" y="76"/>
                </a:cxn>
                <a:cxn ang="0">
                  <a:pos x="99" y="84"/>
                </a:cxn>
                <a:cxn ang="0">
                  <a:pos x="91" y="84"/>
                </a:cxn>
                <a:cxn ang="0">
                  <a:pos x="91" y="90"/>
                </a:cxn>
                <a:cxn ang="0">
                  <a:pos x="75" y="82"/>
                </a:cxn>
                <a:cxn ang="0">
                  <a:pos x="64" y="92"/>
                </a:cxn>
                <a:cxn ang="0">
                  <a:pos x="47" y="84"/>
                </a:cxn>
                <a:cxn ang="0">
                  <a:pos x="53" y="81"/>
                </a:cxn>
                <a:cxn ang="0">
                  <a:pos x="33" y="70"/>
                </a:cxn>
                <a:cxn ang="0">
                  <a:pos x="66" y="61"/>
                </a:cxn>
                <a:cxn ang="0">
                  <a:pos x="48" y="58"/>
                </a:cxn>
                <a:cxn ang="0">
                  <a:pos x="35" y="61"/>
                </a:cxn>
                <a:cxn ang="0">
                  <a:pos x="29" y="56"/>
                </a:cxn>
                <a:cxn ang="0">
                  <a:pos x="19" y="59"/>
                </a:cxn>
                <a:cxn ang="0">
                  <a:pos x="16" y="55"/>
                </a:cxn>
                <a:cxn ang="0">
                  <a:pos x="26" y="49"/>
                </a:cxn>
                <a:cxn ang="0">
                  <a:pos x="0" y="35"/>
                </a:cxn>
                <a:cxn ang="0">
                  <a:pos x="7" y="35"/>
                </a:cxn>
                <a:cxn ang="0">
                  <a:pos x="20" y="39"/>
                </a:cxn>
                <a:cxn ang="0">
                  <a:pos x="24" y="36"/>
                </a:cxn>
                <a:cxn ang="0">
                  <a:pos x="5" y="26"/>
                </a:cxn>
                <a:cxn ang="0">
                  <a:pos x="15" y="22"/>
                </a:cxn>
                <a:cxn ang="0">
                  <a:pos x="27" y="25"/>
                </a:cxn>
                <a:cxn ang="0">
                  <a:pos x="32" y="20"/>
                </a:cxn>
                <a:cxn ang="0">
                  <a:pos x="19" y="20"/>
                </a:cxn>
                <a:cxn ang="0">
                  <a:pos x="14" y="13"/>
                </a:cxn>
                <a:cxn ang="0">
                  <a:pos x="30" y="9"/>
                </a:cxn>
                <a:cxn ang="0">
                  <a:pos x="38" y="9"/>
                </a:cxn>
                <a:cxn ang="0">
                  <a:pos x="25" y="0"/>
                </a:cxn>
                <a:cxn ang="0">
                  <a:pos x="53" y="5"/>
                </a:cxn>
                <a:cxn ang="0">
                  <a:pos x="67" y="24"/>
                </a:cxn>
                <a:cxn ang="0">
                  <a:pos x="84" y="25"/>
                </a:cxn>
                <a:cxn ang="0">
                  <a:pos x="92" y="37"/>
                </a:cxn>
              </a:cxnLst>
              <a:rect l="0" t="0" r="r" b="b"/>
              <a:pathLst>
                <a:path w="138" h="92">
                  <a:moveTo>
                    <a:pt x="92" y="37"/>
                  </a:moveTo>
                  <a:cubicBezTo>
                    <a:pt x="97" y="37"/>
                    <a:pt x="97" y="37"/>
                    <a:pt x="97" y="37"/>
                  </a:cubicBezTo>
                  <a:cubicBezTo>
                    <a:pt x="97" y="32"/>
                    <a:pt x="97" y="32"/>
                    <a:pt x="97" y="32"/>
                  </a:cubicBezTo>
                  <a:cubicBezTo>
                    <a:pt x="95" y="28"/>
                    <a:pt x="95" y="28"/>
                    <a:pt x="95" y="28"/>
                  </a:cubicBezTo>
                  <a:cubicBezTo>
                    <a:pt x="97" y="28"/>
                    <a:pt x="98" y="28"/>
                    <a:pt x="100" y="28"/>
                  </a:cubicBezTo>
                  <a:cubicBezTo>
                    <a:pt x="106" y="28"/>
                    <a:pt x="105" y="31"/>
                    <a:pt x="105" y="36"/>
                  </a:cubicBezTo>
                  <a:cubicBezTo>
                    <a:pt x="105" y="39"/>
                    <a:pt x="111" y="39"/>
                    <a:pt x="111" y="43"/>
                  </a:cubicBezTo>
                  <a:cubicBezTo>
                    <a:pt x="111" y="46"/>
                    <a:pt x="108" y="46"/>
                    <a:pt x="108" y="49"/>
                  </a:cubicBezTo>
                  <a:cubicBezTo>
                    <a:pt x="108" y="53"/>
                    <a:pt x="114" y="49"/>
                    <a:pt x="115" y="49"/>
                  </a:cubicBezTo>
                  <a:cubicBezTo>
                    <a:pt x="120" y="49"/>
                    <a:pt x="131" y="54"/>
                    <a:pt x="137" y="55"/>
                  </a:cubicBezTo>
                  <a:cubicBezTo>
                    <a:pt x="137" y="58"/>
                    <a:pt x="138" y="60"/>
                    <a:pt x="136" y="61"/>
                  </a:cubicBezTo>
                  <a:cubicBezTo>
                    <a:pt x="135" y="64"/>
                    <a:pt x="130" y="63"/>
                    <a:pt x="126" y="64"/>
                  </a:cubicBezTo>
                  <a:cubicBezTo>
                    <a:pt x="117" y="65"/>
                    <a:pt x="111" y="78"/>
                    <a:pt x="105" y="78"/>
                  </a:cubicBezTo>
                  <a:cubicBezTo>
                    <a:pt x="100" y="78"/>
                    <a:pt x="100" y="74"/>
                    <a:pt x="98" y="69"/>
                  </a:cubicBezTo>
                  <a:cubicBezTo>
                    <a:pt x="96" y="71"/>
                    <a:pt x="95" y="73"/>
                    <a:pt x="93" y="76"/>
                  </a:cubicBezTo>
                  <a:cubicBezTo>
                    <a:pt x="96" y="80"/>
                    <a:pt x="97" y="81"/>
                    <a:pt x="99" y="84"/>
                  </a:cubicBezTo>
                  <a:cubicBezTo>
                    <a:pt x="91" y="84"/>
                    <a:pt x="91" y="84"/>
                    <a:pt x="91" y="84"/>
                  </a:cubicBezTo>
                  <a:cubicBezTo>
                    <a:pt x="91" y="90"/>
                    <a:pt x="91" y="90"/>
                    <a:pt x="91" y="90"/>
                  </a:cubicBezTo>
                  <a:cubicBezTo>
                    <a:pt x="87" y="91"/>
                    <a:pt x="79" y="85"/>
                    <a:pt x="75" y="82"/>
                  </a:cubicBezTo>
                  <a:cubicBezTo>
                    <a:pt x="75" y="90"/>
                    <a:pt x="71" y="92"/>
                    <a:pt x="64" y="92"/>
                  </a:cubicBezTo>
                  <a:cubicBezTo>
                    <a:pt x="57" y="92"/>
                    <a:pt x="48" y="91"/>
                    <a:pt x="47" y="84"/>
                  </a:cubicBezTo>
                  <a:cubicBezTo>
                    <a:pt x="50" y="84"/>
                    <a:pt x="51" y="83"/>
                    <a:pt x="53" y="81"/>
                  </a:cubicBezTo>
                  <a:cubicBezTo>
                    <a:pt x="45" y="81"/>
                    <a:pt x="33" y="77"/>
                    <a:pt x="33" y="70"/>
                  </a:cubicBezTo>
                  <a:cubicBezTo>
                    <a:pt x="33" y="62"/>
                    <a:pt x="60" y="63"/>
                    <a:pt x="66" y="61"/>
                  </a:cubicBezTo>
                  <a:cubicBezTo>
                    <a:pt x="60" y="60"/>
                    <a:pt x="55" y="58"/>
                    <a:pt x="48" y="58"/>
                  </a:cubicBezTo>
                  <a:cubicBezTo>
                    <a:pt x="41" y="58"/>
                    <a:pt x="40" y="61"/>
                    <a:pt x="35" y="61"/>
                  </a:cubicBezTo>
                  <a:cubicBezTo>
                    <a:pt x="30" y="61"/>
                    <a:pt x="30" y="58"/>
                    <a:pt x="29" y="56"/>
                  </a:cubicBezTo>
                  <a:cubicBezTo>
                    <a:pt x="24" y="58"/>
                    <a:pt x="23" y="59"/>
                    <a:pt x="19" y="59"/>
                  </a:cubicBezTo>
                  <a:cubicBezTo>
                    <a:pt x="16" y="59"/>
                    <a:pt x="16" y="58"/>
                    <a:pt x="16" y="55"/>
                  </a:cubicBezTo>
                  <a:cubicBezTo>
                    <a:pt x="20" y="53"/>
                    <a:pt x="23" y="53"/>
                    <a:pt x="26" y="49"/>
                  </a:cubicBezTo>
                  <a:cubicBezTo>
                    <a:pt x="11" y="49"/>
                    <a:pt x="2" y="48"/>
                    <a:pt x="0" y="35"/>
                  </a:cubicBezTo>
                  <a:cubicBezTo>
                    <a:pt x="7" y="35"/>
                    <a:pt x="7" y="35"/>
                    <a:pt x="7" y="35"/>
                  </a:cubicBezTo>
                  <a:cubicBezTo>
                    <a:pt x="9" y="37"/>
                    <a:pt x="16" y="39"/>
                    <a:pt x="20" y="39"/>
                  </a:cubicBezTo>
                  <a:cubicBezTo>
                    <a:pt x="22" y="39"/>
                    <a:pt x="24" y="36"/>
                    <a:pt x="24" y="36"/>
                  </a:cubicBezTo>
                  <a:cubicBezTo>
                    <a:pt x="19" y="34"/>
                    <a:pt x="5" y="31"/>
                    <a:pt x="5" y="26"/>
                  </a:cubicBezTo>
                  <a:cubicBezTo>
                    <a:pt x="5" y="21"/>
                    <a:pt x="11" y="22"/>
                    <a:pt x="15" y="22"/>
                  </a:cubicBezTo>
                  <a:cubicBezTo>
                    <a:pt x="21" y="22"/>
                    <a:pt x="23" y="25"/>
                    <a:pt x="27" y="25"/>
                  </a:cubicBezTo>
                  <a:cubicBezTo>
                    <a:pt x="30" y="25"/>
                    <a:pt x="30" y="22"/>
                    <a:pt x="32" y="20"/>
                  </a:cubicBezTo>
                  <a:cubicBezTo>
                    <a:pt x="27" y="18"/>
                    <a:pt x="22" y="20"/>
                    <a:pt x="19" y="20"/>
                  </a:cubicBezTo>
                  <a:cubicBezTo>
                    <a:pt x="18" y="20"/>
                    <a:pt x="14" y="14"/>
                    <a:pt x="14" y="13"/>
                  </a:cubicBezTo>
                  <a:cubicBezTo>
                    <a:pt x="19" y="10"/>
                    <a:pt x="23" y="8"/>
                    <a:pt x="30" y="9"/>
                  </a:cubicBezTo>
                  <a:cubicBezTo>
                    <a:pt x="38" y="9"/>
                    <a:pt x="38" y="9"/>
                    <a:pt x="38" y="9"/>
                  </a:cubicBezTo>
                  <a:cubicBezTo>
                    <a:pt x="33" y="7"/>
                    <a:pt x="25" y="6"/>
                    <a:pt x="25" y="0"/>
                  </a:cubicBezTo>
                  <a:cubicBezTo>
                    <a:pt x="36" y="1"/>
                    <a:pt x="45" y="2"/>
                    <a:pt x="53" y="5"/>
                  </a:cubicBezTo>
                  <a:cubicBezTo>
                    <a:pt x="61" y="9"/>
                    <a:pt x="60" y="21"/>
                    <a:pt x="67" y="24"/>
                  </a:cubicBezTo>
                  <a:cubicBezTo>
                    <a:pt x="73" y="27"/>
                    <a:pt x="78" y="22"/>
                    <a:pt x="84" y="25"/>
                  </a:cubicBezTo>
                  <a:cubicBezTo>
                    <a:pt x="91" y="28"/>
                    <a:pt x="88" y="33"/>
                    <a:pt x="92" y="3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7" name="Freeform 77"/>
            <p:cNvSpPr>
              <a:spLocks/>
            </p:cNvSpPr>
            <p:nvPr/>
          </p:nvSpPr>
          <p:spPr bwMode="auto">
            <a:xfrm>
              <a:off x="2925763" y="1574800"/>
              <a:ext cx="117475" cy="74613"/>
            </a:xfrm>
            <a:custGeom>
              <a:avLst/>
              <a:gdLst/>
              <a:ahLst/>
              <a:cxnLst>
                <a:cxn ang="0">
                  <a:pos x="6" y="39"/>
                </a:cxn>
                <a:cxn ang="0">
                  <a:pos x="11" y="33"/>
                </a:cxn>
                <a:cxn ang="0">
                  <a:pos x="11" y="27"/>
                </a:cxn>
                <a:cxn ang="0">
                  <a:pos x="25" y="0"/>
                </a:cxn>
                <a:cxn ang="0">
                  <a:pos x="32" y="13"/>
                </a:cxn>
                <a:cxn ang="0">
                  <a:pos x="36" y="9"/>
                </a:cxn>
                <a:cxn ang="0">
                  <a:pos x="67" y="27"/>
                </a:cxn>
                <a:cxn ang="0">
                  <a:pos x="70" y="35"/>
                </a:cxn>
                <a:cxn ang="0">
                  <a:pos x="89" y="43"/>
                </a:cxn>
                <a:cxn ang="0">
                  <a:pos x="75" y="48"/>
                </a:cxn>
                <a:cxn ang="0">
                  <a:pos x="63" y="48"/>
                </a:cxn>
                <a:cxn ang="0">
                  <a:pos x="46" y="37"/>
                </a:cxn>
                <a:cxn ang="0">
                  <a:pos x="25" y="53"/>
                </a:cxn>
                <a:cxn ang="0">
                  <a:pos x="22" y="57"/>
                </a:cxn>
                <a:cxn ang="0">
                  <a:pos x="19" y="48"/>
                </a:cxn>
                <a:cxn ang="0">
                  <a:pos x="0" y="48"/>
                </a:cxn>
                <a:cxn ang="0">
                  <a:pos x="6" y="39"/>
                </a:cxn>
              </a:cxnLst>
              <a:rect l="0" t="0" r="r" b="b"/>
              <a:pathLst>
                <a:path w="89" h="57">
                  <a:moveTo>
                    <a:pt x="6" y="39"/>
                  </a:moveTo>
                  <a:cubicBezTo>
                    <a:pt x="9" y="37"/>
                    <a:pt x="11" y="36"/>
                    <a:pt x="11" y="33"/>
                  </a:cubicBezTo>
                  <a:cubicBezTo>
                    <a:pt x="11" y="29"/>
                    <a:pt x="11" y="31"/>
                    <a:pt x="11" y="27"/>
                  </a:cubicBezTo>
                  <a:cubicBezTo>
                    <a:pt x="11" y="19"/>
                    <a:pt x="13" y="2"/>
                    <a:pt x="25" y="0"/>
                  </a:cubicBezTo>
                  <a:cubicBezTo>
                    <a:pt x="28" y="7"/>
                    <a:pt x="30" y="8"/>
                    <a:pt x="32" y="13"/>
                  </a:cubicBezTo>
                  <a:cubicBezTo>
                    <a:pt x="33" y="11"/>
                    <a:pt x="35" y="10"/>
                    <a:pt x="36" y="9"/>
                  </a:cubicBezTo>
                  <a:cubicBezTo>
                    <a:pt x="45" y="21"/>
                    <a:pt x="59" y="16"/>
                    <a:pt x="67" y="27"/>
                  </a:cubicBezTo>
                  <a:cubicBezTo>
                    <a:pt x="69" y="30"/>
                    <a:pt x="68" y="33"/>
                    <a:pt x="70" y="35"/>
                  </a:cubicBezTo>
                  <a:cubicBezTo>
                    <a:pt x="77" y="40"/>
                    <a:pt x="85" y="38"/>
                    <a:pt x="89" y="43"/>
                  </a:cubicBezTo>
                  <a:cubicBezTo>
                    <a:pt x="84" y="46"/>
                    <a:pt x="80" y="48"/>
                    <a:pt x="75" y="48"/>
                  </a:cubicBezTo>
                  <a:cubicBezTo>
                    <a:pt x="69" y="48"/>
                    <a:pt x="67" y="48"/>
                    <a:pt x="63" y="48"/>
                  </a:cubicBezTo>
                  <a:cubicBezTo>
                    <a:pt x="63" y="48"/>
                    <a:pt x="49" y="38"/>
                    <a:pt x="46" y="37"/>
                  </a:cubicBezTo>
                  <a:cubicBezTo>
                    <a:pt x="46" y="47"/>
                    <a:pt x="31" y="56"/>
                    <a:pt x="25" y="53"/>
                  </a:cubicBezTo>
                  <a:cubicBezTo>
                    <a:pt x="24" y="55"/>
                    <a:pt x="24" y="57"/>
                    <a:pt x="22" y="57"/>
                  </a:cubicBezTo>
                  <a:cubicBezTo>
                    <a:pt x="16" y="57"/>
                    <a:pt x="18" y="52"/>
                    <a:pt x="19" y="48"/>
                  </a:cubicBezTo>
                  <a:cubicBezTo>
                    <a:pt x="12" y="46"/>
                    <a:pt x="3" y="48"/>
                    <a:pt x="0" y="48"/>
                  </a:cubicBezTo>
                  <a:cubicBezTo>
                    <a:pt x="0" y="40"/>
                    <a:pt x="5" y="41"/>
                    <a:pt x="6" y="3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8" name="Freeform 78"/>
            <p:cNvSpPr>
              <a:spLocks/>
            </p:cNvSpPr>
            <p:nvPr/>
          </p:nvSpPr>
          <p:spPr bwMode="auto">
            <a:xfrm>
              <a:off x="3094038" y="1500188"/>
              <a:ext cx="36513" cy="36513"/>
            </a:xfrm>
            <a:custGeom>
              <a:avLst/>
              <a:gdLst/>
              <a:ahLst/>
              <a:cxnLst>
                <a:cxn ang="0">
                  <a:pos x="27" y="18"/>
                </a:cxn>
                <a:cxn ang="0">
                  <a:pos x="11" y="28"/>
                </a:cxn>
                <a:cxn ang="0">
                  <a:pos x="0" y="18"/>
                </a:cxn>
                <a:cxn ang="0">
                  <a:pos x="27" y="18"/>
                </a:cxn>
              </a:cxnLst>
              <a:rect l="0" t="0" r="r" b="b"/>
              <a:pathLst>
                <a:path w="27" h="28">
                  <a:moveTo>
                    <a:pt x="27" y="18"/>
                  </a:moveTo>
                  <a:cubicBezTo>
                    <a:pt x="27" y="24"/>
                    <a:pt x="16" y="28"/>
                    <a:pt x="11" y="28"/>
                  </a:cubicBezTo>
                  <a:cubicBezTo>
                    <a:pt x="4" y="28"/>
                    <a:pt x="0" y="23"/>
                    <a:pt x="0" y="18"/>
                  </a:cubicBezTo>
                  <a:cubicBezTo>
                    <a:pt x="0" y="0"/>
                    <a:pt x="27" y="3"/>
                    <a:pt x="27"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9" name="Freeform 79"/>
            <p:cNvSpPr>
              <a:spLocks/>
            </p:cNvSpPr>
            <p:nvPr/>
          </p:nvSpPr>
          <p:spPr bwMode="auto">
            <a:xfrm>
              <a:off x="2984500" y="1652588"/>
              <a:ext cx="30163" cy="23813"/>
            </a:xfrm>
            <a:custGeom>
              <a:avLst/>
              <a:gdLst/>
              <a:ahLst/>
              <a:cxnLst>
                <a:cxn ang="0">
                  <a:pos x="10" y="1"/>
                </a:cxn>
                <a:cxn ang="0">
                  <a:pos x="22" y="3"/>
                </a:cxn>
                <a:cxn ang="0">
                  <a:pos x="0" y="18"/>
                </a:cxn>
                <a:cxn ang="0">
                  <a:pos x="0" y="12"/>
                </a:cxn>
                <a:cxn ang="0">
                  <a:pos x="10" y="1"/>
                </a:cxn>
              </a:cxnLst>
              <a:rect l="0" t="0" r="r" b="b"/>
              <a:pathLst>
                <a:path w="22" h="18">
                  <a:moveTo>
                    <a:pt x="10" y="1"/>
                  </a:moveTo>
                  <a:cubicBezTo>
                    <a:pt x="19" y="0"/>
                    <a:pt x="17" y="0"/>
                    <a:pt x="22" y="3"/>
                  </a:cubicBezTo>
                  <a:cubicBezTo>
                    <a:pt x="18" y="8"/>
                    <a:pt x="7" y="17"/>
                    <a:pt x="0" y="18"/>
                  </a:cubicBezTo>
                  <a:cubicBezTo>
                    <a:pt x="0" y="12"/>
                    <a:pt x="0" y="12"/>
                    <a:pt x="0" y="12"/>
                  </a:cubicBezTo>
                  <a:cubicBezTo>
                    <a:pt x="4" y="7"/>
                    <a:pt x="9" y="4"/>
                    <a:pt x="1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0" name="Freeform 80"/>
            <p:cNvSpPr>
              <a:spLocks/>
            </p:cNvSpPr>
            <p:nvPr/>
          </p:nvSpPr>
          <p:spPr bwMode="auto">
            <a:xfrm>
              <a:off x="3032125" y="1336675"/>
              <a:ext cx="79375" cy="33338"/>
            </a:xfrm>
            <a:custGeom>
              <a:avLst/>
              <a:gdLst/>
              <a:ahLst/>
              <a:cxnLst>
                <a:cxn ang="0">
                  <a:pos x="22" y="25"/>
                </a:cxn>
                <a:cxn ang="0">
                  <a:pos x="9" y="16"/>
                </a:cxn>
                <a:cxn ang="0">
                  <a:pos x="0" y="6"/>
                </a:cxn>
                <a:cxn ang="0">
                  <a:pos x="8" y="0"/>
                </a:cxn>
                <a:cxn ang="0">
                  <a:pos x="30" y="3"/>
                </a:cxn>
                <a:cxn ang="0">
                  <a:pos x="60" y="17"/>
                </a:cxn>
                <a:cxn ang="0">
                  <a:pos x="52" y="24"/>
                </a:cxn>
                <a:cxn ang="0">
                  <a:pos x="39" y="21"/>
                </a:cxn>
                <a:cxn ang="0">
                  <a:pos x="22" y="25"/>
                </a:cxn>
              </a:cxnLst>
              <a:rect l="0" t="0" r="r" b="b"/>
              <a:pathLst>
                <a:path w="60" h="25">
                  <a:moveTo>
                    <a:pt x="22" y="25"/>
                  </a:moveTo>
                  <a:cubicBezTo>
                    <a:pt x="14" y="25"/>
                    <a:pt x="6" y="23"/>
                    <a:pt x="9" y="16"/>
                  </a:cubicBezTo>
                  <a:cubicBezTo>
                    <a:pt x="5" y="13"/>
                    <a:pt x="0" y="11"/>
                    <a:pt x="0" y="6"/>
                  </a:cubicBezTo>
                  <a:cubicBezTo>
                    <a:pt x="0" y="2"/>
                    <a:pt x="4" y="0"/>
                    <a:pt x="8" y="0"/>
                  </a:cubicBezTo>
                  <a:cubicBezTo>
                    <a:pt x="18" y="0"/>
                    <a:pt x="21" y="3"/>
                    <a:pt x="30" y="3"/>
                  </a:cubicBezTo>
                  <a:cubicBezTo>
                    <a:pt x="42" y="3"/>
                    <a:pt x="52" y="13"/>
                    <a:pt x="60" y="17"/>
                  </a:cubicBezTo>
                  <a:cubicBezTo>
                    <a:pt x="59" y="21"/>
                    <a:pt x="56" y="24"/>
                    <a:pt x="52" y="24"/>
                  </a:cubicBezTo>
                  <a:cubicBezTo>
                    <a:pt x="46" y="24"/>
                    <a:pt x="44" y="21"/>
                    <a:pt x="39" y="21"/>
                  </a:cubicBezTo>
                  <a:cubicBezTo>
                    <a:pt x="34" y="21"/>
                    <a:pt x="30" y="25"/>
                    <a:pt x="22" y="2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1" name="Freeform 81"/>
            <p:cNvSpPr>
              <a:spLocks/>
            </p:cNvSpPr>
            <p:nvPr/>
          </p:nvSpPr>
          <p:spPr bwMode="auto">
            <a:xfrm>
              <a:off x="3040063" y="1666875"/>
              <a:ext cx="17463" cy="20638"/>
            </a:xfrm>
            <a:custGeom>
              <a:avLst/>
              <a:gdLst/>
              <a:ahLst/>
              <a:cxnLst>
                <a:cxn ang="0">
                  <a:pos x="14" y="6"/>
                </a:cxn>
                <a:cxn ang="0">
                  <a:pos x="6" y="15"/>
                </a:cxn>
                <a:cxn ang="0">
                  <a:pos x="0" y="9"/>
                </a:cxn>
                <a:cxn ang="0">
                  <a:pos x="14" y="6"/>
                </a:cxn>
              </a:cxnLst>
              <a:rect l="0" t="0" r="r" b="b"/>
              <a:pathLst>
                <a:path w="14" h="15">
                  <a:moveTo>
                    <a:pt x="14" y="6"/>
                  </a:moveTo>
                  <a:cubicBezTo>
                    <a:pt x="12" y="9"/>
                    <a:pt x="11" y="15"/>
                    <a:pt x="6" y="15"/>
                  </a:cubicBezTo>
                  <a:cubicBezTo>
                    <a:pt x="5" y="15"/>
                    <a:pt x="0" y="9"/>
                    <a:pt x="0" y="9"/>
                  </a:cubicBezTo>
                  <a:cubicBezTo>
                    <a:pt x="0" y="1"/>
                    <a:pt x="10" y="0"/>
                    <a:pt x="14"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2" name="Freeform 82"/>
            <p:cNvSpPr>
              <a:spLocks/>
            </p:cNvSpPr>
            <p:nvPr/>
          </p:nvSpPr>
          <p:spPr bwMode="auto">
            <a:xfrm>
              <a:off x="3136900" y="1509713"/>
              <a:ext cx="19050" cy="11113"/>
            </a:xfrm>
            <a:custGeom>
              <a:avLst/>
              <a:gdLst/>
              <a:ahLst/>
              <a:cxnLst>
                <a:cxn ang="0">
                  <a:pos x="5" y="8"/>
                </a:cxn>
                <a:cxn ang="0">
                  <a:pos x="0" y="4"/>
                </a:cxn>
                <a:cxn ang="0">
                  <a:pos x="5" y="0"/>
                </a:cxn>
                <a:cxn ang="0">
                  <a:pos x="14" y="7"/>
                </a:cxn>
                <a:cxn ang="0">
                  <a:pos x="5" y="8"/>
                </a:cxn>
              </a:cxnLst>
              <a:rect l="0" t="0" r="r" b="b"/>
              <a:pathLst>
                <a:path w="14" h="8">
                  <a:moveTo>
                    <a:pt x="5" y="8"/>
                  </a:moveTo>
                  <a:cubicBezTo>
                    <a:pt x="2" y="8"/>
                    <a:pt x="0" y="7"/>
                    <a:pt x="0" y="4"/>
                  </a:cubicBezTo>
                  <a:cubicBezTo>
                    <a:pt x="0" y="3"/>
                    <a:pt x="4" y="0"/>
                    <a:pt x="5" y="0"/>
                  </a:cubicBezTo>
                  <a:cubicBezTo>
                    <a:pt x="9" y="0"/>
                    <a:pt x="13" y="5"/>
                    <a:pt x="14" y="7"/>
                  </a:cubicBezTo>
                  <a:cubicBezTo>
                    <a:pt x="8" y="8"/>
                    <a:pt x="10" y="8"/>
                    <a:pt x="5"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3" name="Freeform 83"/>
            <p:cNvSpPr>
              <a:spLocks/>
            </p:cNvSpPr>
            <p:nvPr/>
          </p:nvSpPr>
          <p:spPr bwMode="auto">
            <a:xfrm>
              <a:off x="3052763" y="1476375"/>
              <a:ext cx="20638" cy="12700"/>
            </a:xfrm>
            <a:custGeom>
              <a:avLst/>
              <a:gdLst/>
              <a:ahLst/>
              <a:cxnLst>
                <a:cxn ang="0">
                  <a:pos x="5" y="10"/>
                </a:cxn>
                <a:cxn ang="0">
                  <a:pos x="15" y="0"/>
                </a:cxn>
                <a:cxn ang="0">
                  <a:pos x="5" y="10"/>
                </a:cxn>
              </a:cxnLst>
              <a:rect l="0" t="0" r="r" b="b"/>
              <a:pathLst>
                <a:path w="15" h="10">
                  <a:moveTo>
                    <a:pt x="5" y="10"/>
                  </a:moveTo>
                  <a:cubicBezTo>
                    <a:pt x="0" y="10"/>
                    <a:pt x="10" y="0"/>
                    <a:pt x="15" y="0"/>
                  </a:cubicBezTo>
                  <a:cubicBezTo>
                    <a:pt x="14" y="6"/>
                    <a:pt x="10" y="10"/>
                    <a:pt x="5"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4" name="Freeform 84"/>
            <p:cNvSpPr>
              <a:spLocks/>
            </p:cNvSpPr>
            <p:nvPr/>
          </p:nvSpPr>
          <p:spPr bwMode="auto">
            <a:xfrm>
              <a:off x="2876550" y="1335088"/>
              <a:ext cx="482600" cy="347663"/>
            </a:xfrm>
            <a:custGeom>
              <a:avLst/>
              <a:gdLst/>
              <a:ahLst/>
              <a:cxnLst>
                <a:cxn ang="0">
                  <a:pos x="333" y="196"/>
                </a:cxn>
                <a:cxn ang="0">
                  <a:pos x="281" y="171"/>
                </a:cxn>
                <a:cxn ang="0">
                  <a:pos x="289" y="177"/>
                </a:cxn>
                <a:cxn ang="0">
                  <a:pos x="283" y="184"/>
                </a:cxn>
                <a:cxn ang="0">
                  <a:pos x="298" y="201"/>
                </a:cxn>
                <a:cxn ang="0">
                  <a:pos x="318" y="206"/>
                </a:cxn>
                <a:cxn ang="0">
                  <a:pos x="326" y="225"/>
                </a:cxn>
                <a:cxn ang="0">
                  <a:pos x="278" y="225"/>
                </a:cxn>
                <a:cxn ang="0">
                  <a:pos x="304" y="256"/>
                </a:cxn>
                <a:cxn ang="0">
                  <a:pos x="295" y="256"/>
                </a:cxn>
                <a:cxn ang="0">
                  <a:pos x="233" y="226"/>
                </a:cxn>
                <a:cxn ang="0">
                  <a:pos x="190" y="210"/>
                </a:cxn>
                <a:cxn ang="0">
                  <a:pos x="169" y="214"/>
                </a:cxn>
                <a:cxn ang="0">
                  <a:pos x="168" y="189"/>
                </a:cxn>
                <a:cxn ang="0">
                  <a:pos x="207" y="183"/>
                </a:cxn>
                <a:cxn ang="0">
                  <a:pos x="210" y="167"/>
                </a:cxn>
                <a:cxn ang="0">
                  <a:pos x="186" y="115"/>
                </a:cxn>
                <a:cxn ang="0">
                  <a:pos x="168" y="115"/>
                </a:cxn>
                <a:cxn ang="0">
                  <a:pos x="146" y="85"/>
                </a:cxn>
                <a:cxn ang="0">
                  <a:pos x="122" y="91"/>
                </a:cxn>
                <a:cxn ang="0">
                  <a:pos x="41" y="82"/>
                </a:cxn>
                <a:cxn ang="0">
                  <a:pos x="11" y="69"/>
                </a:cxn>
                <a:cxn ang="0">
                  <a:pos x="30" y="65"/>
                </a:cxn>
                <a:cxn ang="0">
                  <a:pos x="0" y="48"/>
                </a:cxn>
                <a:cxn ang="0">
                  <a:pos x="11" y="16"/>
                </a:cxn>
                <a:cxn ang="0">
                  <a:pos x="61" y="4"/>
                </a:cxn>
                <a:cxn ang="0">
                  <a:pos x="46" y="32"/>
                </a:cxn>
                <a:cxn ang="0">
                  <a:pos x="50" y="47"/>
                </a:cxn>
                <a:cxn ang="0">
                  <a:pos x="55" y="26"/>
                </a:cxn>
                <a:cxn ang="0">
                  <a:pos x="120" y="29"/>
                </a:cxn>
                <a:cxn ang="0">
                  <a:pos x="128" y="34"/>
                </a:cxn>
                <a:cxn ang="0">
                  <a:pos x="156" y="27"/>
                </a:cxn>
                <a:cxn ang="0">
                  <a:pos x="217" y="56"/>
                </a:cxn>
                <a:cxn ang="0">
                  <a:pos x="242" y="65"/>
                </a:cxn>
                <a:cxn ang="0">
                  <a:pos x="273" y="85"/>
                </a:cxn>
                <a:cxn ang="0">
                  <a:pos x="293" y="95"/>
                </a:cxn>
                <a:cxn ang="0">
                  <a:pos x="291" y="102"/>
                </a:cxn>
                <a:cxn ang="0">
                  <a:pos x="283" y="116"/>
                </a:cxn>
                <a:cxn ang="0">
                  <a:pos x="317" y="135"/>
                </a:cxn>
                <a:cxn ang="0">
                  <a:pos x="342" y="153"/>
                </a:cxn>
                <a:cxn ang="0">
                  <a:pos x="362" y="165"/>
                </a:cxn>
                <a:cxn ang="0">
                  <a:pos x="349" y="178"/>
                </a:cxn>
              </a:cxnLst>
              <a:rect l="0" t="0" r="r" b="b"/>
              <a:pathLst>
                <a:path w="362" h="261">
                  <a:moveTo>
                    <a:pt x="339" y="184"/>
                  </a:moveTo>
                  <a:cubicBezTo>
                    <a:pt x="339" y="189"/>
                    <a:pt x="338" y="196"/>
                    <a:pt x="333" y="196"/>
                  </a:cubicBezTo>
                  <a:cubicBezTo>
                    <a:pt x="311" y="196"/>
                    <a:pt x="311" y="166"/>
                    <a:pt x="289" y="166"/>
                  </a:cubicBezTo>
                  <a:cubicBezTo>
                    <a:pt x="287" y="166"/>
                    <a:pt x="281" y="171"/>
                    <a:pt x="281" y="171"/>
                  </a:cubicBezTo>
                  <a:cubicBezTo>
                    <a:pt x="284" y="173"/>
                    <a:pt x="285" y="173"/>
                    <a:pt x="289" y="172"/>
                  </a:cubicBezTo>
                  <a:cubicBezTo>
                    <a:pt x="289" y="177"/>
                    <a:pt x="289" y="177"/>
                    <a:pt x="289" y="177"/>
                  </a:cubicBezTo>
                  <a:cubicBezTo>
                    <a:pt x="287" y="178"/>
                    <a:pt x="284" y="178"/>
                    <a:pt x="283" y="177"/>
                  </a:cubicBezTo>
                  <a:cubicBezTo>
                    <a:pt x="283" y="184"/>
                    <a:pt x="283" y="184"/>
                    <a:pt x="283" y="184"/>
                  </a:cubicBezTo>
                  <a:cubicBezTo>
                    <a:pt x="288" y="184"/>
                    <a:pt x="288" y="184"/>
                    <a:pt x="288" y="184"/>
                  </a:cubicBezTo>
                  <a:cubicBezTo>
                    <a:pt x="289" y="189"/>
                    <a:pt x="295" y="199"/>
                    <a:pt x="298" y="201"/>
                  </a:cubicBezTo>
                  <a:cubicBezTo>
                    <a:pt x="307" y="204"/>
                    <a:pt x="310" y="198"/>
                    <a:pt x="311" y="206"/>
                  </a:cubicBezTo>
                  <a:cubicBezTo>
                    <a:pt x="315" y="206"/>
                    <a:pt x="315" y="206"/>
                    <a:pt x="318" y="206"/>
                  </a:cubicBezTo>
                  <a:cubicBezTo>
                    <a:pt x="318" y="213"/>
                    <a:pt x="318" y="213"/>
                    <a:pt x="318" y="215"/>
                  </a:cubicBezTo>
                  <a:cubicBezTo>
                    <a:pt x="318" y="218"/>
                    <a:pt x="326" y="220"/>
                    <a:pt x="326" y="225"/>
                  </a:cubicBezTo>
                  <a:cubicBezTo>
                    <a:pt x="326" y="229"/>
                    <a:pt x="321" y="238"/>
                    <a:pt x="319" y="242"/>
                  </a:cubicBezTo>
                  <a:cubicBezTo>
                    <a:pt x="311" y="242"/>
                    <a:pt x="283" y="231"/>
                    <a:pt x="278" y="225"/>
                  </a:cubicBezTo>
                  <a:cubicBezTo>
                    <a:pt x="272" y="225"/>
                    <a:pt x="272" y="225"/>
                    <a:pt x="272" y="225"/>
                  </a:cubicBezTo>
                  <a:cubicBezTo>
                    <a:pt x="279" y="234"/>
                    <a:pt x="304" y="243"/>
                    <a:pt x="304" y="256"/>
                  </a:cubicBezTo>
                  <a:cubicBezTo>
                    <a:pt x="304" y="259"/>
                    <a:pt x="301" y="261"/>
                    <a:pt x="299" y="261"/>
                  </a:cubicBezTo>
                  <a:cubicBezTo>
                    <a:pt x="297" y="261"/>
                    <a:pt x="296" y="256"/>
                    <a:pt x="295" y="256"/>
                  </a:cubicBezTo>
                  <a:cubicBezTo>
                    <a:pt x="282" y="249"/>
                    <a:pt x="274" y="252"/>
                    <a:pt x="263" y="245"/>
                  </a:cubicBezTo>
                  <a:cubicBezTo>
                    <a:pt x="252" y="239"/>
                    <a:pt x="226" y="240"/>
                    <a:pt x="233" y="226"/>
                  </a:cubicBezTo>
                  <a:cubicBezTo>
                    <a:pt x="219" y="219"/>
                    <a:pt x="212" y="211"/>
                    <a:pt x="199" y="204"/>
                  </a:cubicBezTo>
                  <a:cubicBezTo>
                    <a:pt x="197" y="207"/>
                    <a:pt x="194" y="210"/>
                    <a:pt x="190" y="210"/>
                  </a:cubicBezTo>
                  <a:cubicBezTo>
                    <a:pt x="186" y="210"/>
                    <a:pt x="187" y="207"/>
                    <a:pt x="183" y="207"/>
                  </a:cubicBezTo>
                  <a:cubicBezTo>
                    <a:pt x="177" y="207"/>
                    <a:pt x="175" y="214"/>
                    <a:pt x="169" y="214"/>
                  </a:cubicBezTo>
                  <a:cubicBezTo>
                    <a:pt x="165" y="214"/>
                    <a:pt x="150" y="208"/>
                    <a:pt x="150" y="201"/>
                  </a:cubicBezTo>
                  <a:cubicBezTo>
                    <a:pt x="150" y="197"/>
                    <a:pt x="162" y="189"/>
                    <a:pt x="168" y="189"/>
                  </a:cubicBezTo>
                  <a:cubicBezTo>
                    <a:pt x="176" y="189"/>
                    <a:pt x="183" y="189"/>
                    <a:pt x="187" y="189"/>
                  </a:cubicBezTo>
                  <a:cubicBezTo>
                    <a:pt x="191" y="189"/>
                    <a:pt x="202" y="187"/>
                    <a:pt x="207" y="183"/>
                  </a:cubicBezTo>
                  <a:cubicBezTo>
                    <a:pt x="205" y="182"/>
                    <a:pt x="199" y="178"/>
                    <a:pt x="199" y="174"/>
                  </a:cubicBezTo>
                  <a:cubicBezTo>
                    <a:pt x="199" y="167"/>
                    <a:pt x="207" y="171"/>
                    <a:pt x="210" y="167"/>
                  </a:cubicBezTo>
                  <a:cubicBezTo>
                    <a:pt x="214" y="163"/>
                    <a:pt x="223" y="154"/>
                    <a:pt x="223" y="148"/>
                  </a:cubicBezTo>
                  <a:cubicBezTo>
                    <a:pt x="223" y="136"/>
                    <a:pt x="195" y="115"/>
                    <a:pt x="186" y="115"/>
                  </a:cubicBezTo>
                  <a:cubicBezTo>
                    <a:pt x="180" y="115"/>
                    <a:pt x="177" y="120"/>
                    <a:pt x="172" y="120"/>
                  </a:cubicBezTo>
                  <a:cubicBezTo>
                    <a:pt x="170" y="120"/>
                    <a:pt x="168" y="115"/>
                    <a:pt x="168" y="115"/>
                  </a:cubicBezTo>
                  <a:cubicBezTo>
                    <a:pt x="168" y="110"/>
                    <a:pt x="176" y="109"/>
                    <a:pt x="179" y="109"/>
                  </a:cubicBezTo>
                  <a:cubicBezTo>
                    <a:pt x="175" y="105"/>
                    <a:pt x="151" y="85"/>
                    <a:pt x="146" y="85"/>
                  </a:cubicBezTo>
                  <a:cubicBezTo>
                    <a:pt x="140" y="85"/>
                    <a:pt x="133" y="101"/>
                    <a:pt x="125" y="101"/>
                  </a:cubicBezTo>
                  <a:cubicBezTo>
                    <a:pt x="120" y="101"/>
                    <a:pt x="121" y="94"/>
                    <a:pt x="122" y="91"/>
                  </a:cubicBezTo>
                  <a:cubicBezTo>
                    <a:pt x="108" y="90"/>
                    <a:pt x="75" y="91"/>
                    <a:pt x="55" y="91"/>
                  </a:cubicBezTo>
                  <a:cubicBezTo>
                    <a:pt x="51" y="91"/>
                    <a:pt x="44" y="86"/>
                    <a:pt x="41" y="82"/>
                  </a:cubicBezTo>
                  <a:cubicBezTo>
                    <a:pt x="20" y="82"/>
                    <a:pt x="20" y="82"/>
                    <a:pt x="20" y="82"/>
                  </a:cubicBezTo>
                  <a:cubicBezTo>
                    <a:pt x="18" y="76"/>
                    <a:pt x="11" y="75"/>
                    <a:pt x="11" y="69"/>
                  </a:cubicBezTo>
                  <a:cubicBezTo>
                    <a:pt x="16" y="67"/>
                    <a:pt x="23" y="70"/>
                    <a:pt x="30" y="70"/>
                  </a:cubicBezTo>
                  <a:cubicBezTo>
                    <a:pt x="30" y="65"/>
                    <a:pt x="30" y="65"/>
                    <a:pt x="30" y="65"/>
                  </a:cubicBezTo>
                  <a:cubicBezTo>
                    <a:pt x="26" y="62"/>
                    <a:pt x="6" y="60"/>
                    <a:pt x="6" y="60"/>
                  </a:cubicBezTo>
                  <a:cubicBezTo>
                    <a:pt x="6" y="60"/>
                    <a:pt x="0" y="52"/>
                    <a:pt x="0" y="48"/>
                  </a:cubicBezTo>
                  <a:cubicBezTo>
                    <a:pt x="0" y="36"/>
                    <a:pt x="2" y="33"/>
                    <a:pt x="8" y="29"/>
                  </a:cubicBezTo>
                  <a:cubicBezTo>
                    <a:pt x="12" y="26"/>
                    <a:pt x="10" y="18"/>
                    <a:pt x="11" y="16"/>
                  </a:cubicBezTo>
                  <a:cubicBezTo>
                    <a:pt x="20" y="7"/>
                    <a:pt x="32" y="0"/>
                    <a:pt x="47" y="0"/>
                  </a:cubicBezTo>
                  <a:cubicBezTo>
                    <a:pt x="47" y="0"/>
                    <a:pt x="61" y="4"/>
                    <a:pt x="61" y="4"/>
                  </a:cubicBezTo>
                  <a:cubicBezTo>
                    <a:pt x="57" y="14"/>
                    <a:pt x="42" y="14"/>
                    <a:pt x="42" y="27"/>
                  </a:cubicBezTo>
                  <a:cubicBezTo>
                    <a:pt x="42" y="30"/>
                    <a:pt x="44" y="32"/>
                    <a:pt x="46" y="32"/>
                  </a:cubicBezTo>
                  <a:cubicBezTo>
                    <a:pt x="45" y="35"/>
                    <a:pt x="46" y="40"/>
                    <a:pt x="46" y="40"/>
                  </a:cubicBezTo>
                  <a:cubicBezTo>
                    <a:pt x="46" y="43"/>
                    <a:pt x="45" y="47"/>
                    <a:pt x="50" y="47"/>
                  </a:cubicBezTo>
                  <a:cubicBezTo>
                    <a:pt x="53" y="47"/>
                    <a:pt x="59" y="42"/>
                    <a:pt x="59" y="38"/>
                  </a:cubicBezTo>
                  <a:cubicBezTo>
                    <a:pt x="59" y="34"/>
                    <a:pt x="55" y="31"/>
                    <a:pt x="55" y="26"/>
                  </a:cubicBezTo>
                  <a:cubicBezTo>
                    <a:pt x="55" y="10"/>
                    <a:pt x="84" y="4"/>
                    <a:pt x="102" y="4"/>
                  </a:cubicBezTo>
                  <a:cubicBezTo>
                    <a:pt x="113" y="4"/>
                    <a:pt x="120" y="20"/>
                    <a:pt x="120" y="29"/>
                  </a:cubicBezTo>
                  <a:cubicBezTo>
                    <a:pt x="120" y="31"/>
                    <a:pt x="117" y="38"/>
                    <a:pt x="120" y="38"/>
                  </a:cubicBezTo>
                  <a:cubicBezTo>
                    <a:pt x="122" y="38"/>
                    <a:pt x="124" y="34"/>
                    <a:pt x="128" y="34"/>
                  </a:cubicBezTo>
                  <a:cubicBezTo>
                    <a:pt x="133" y="34"/>
                    <a:pt x="135" y="38"/>
                    <a:pt x="138" y="38"/>
                  </a:cubicBezTo>
                  <a:cubicBezTo>
                    <a:pt x="146" y="38"/>
                    <a:pt x="148" y="27"/>
                    <a:pt x="156" y="27"/>
                  </a:cubicBezTo>
                  <a:cubicBezTo>
                    <a:pt x="165" y="27"/>
                    <a:pt x="183" y="30"/>
                    <a:pt x="189" y="34"/>
                  </a:cubicBezTo>
                  <a:cubicBezTo>
                    <a:pt x="199" y="41"/>
                    <a:pt x="202" y="56"/>
                    <a:pt x="217" y="56"/>
                  </a:cubicBezTo>
                  <a:cubicBezTo>
                    <a:pt x="223" y="56"/>
                    <a:pt x="224" y="56"/>
                    <a:pt x="228" y="56"/>
                  </a:cubicBezTo>
                  <a:cubicBezTo>
                    <a:pt x="232" y="56"/>
                    <a:pt x="243" y="57"/>
                    <a:pt x="242" y="65"/>
                  </a:cubicBezTo>
                  <a:cubicBezTo>
                    <a:pt x="254" y="69"/>
                    <a:pt x="261" y="76"/>
                    <a:pt x="273" y="77"/>
                  </a:cubicBezTo>
                  <a:cubicBezTo>
                    <a:pt x="273" y="85"/>
                    <a:pt x="273" y="85"/>
                    <a:pt x="273" y="85"/>
                  </a:cubicBezTo>
                  <a:cubicBezTo>
                    <a:pt x="276" y="85"/>
                    <a:pt x="281" y="85"/>
                    <a:pt x="281" y="85"/>
                  </a:cubicBezTo>
                  <a:cubicBezTo>
                    <a:pt x="287" y="85"/>
                    <a:pt x="290" y="89"/>
                    <a:pt x="293" y="95"/>
                  </a:cubicBezTo>
                  <a:cubicBezTo>
                    <a:pt x="287" y="96"/>
                    <a:pt x="281" y="96"/>
                    <a:pt x="277" y="101"/>
                  </a:cubicBezTo>
                  <a:cubicBezTo>
                    <a:pt x="285" y="102"/>
                    <a:pt x="287" y="102"/>
                    <a:pt x="291" y="102"/>
                  </a:cubicBezTo>
                  <a:cubicBezTo>
                    <a:pt x="293" y="102"/>
                    <a:pt x="296" y="103"/>
                    <a:pt x="297" y="106"/>
                  </a:cubicBezTo>
                  <a:cubicBezTo>
                    <a:pt x="290" y="110"/>
                    <a:pt x="287" y="110"/>
                    <a:pt x="283" y="116"/>
                  </a:cubicBezTo>
                  <a:cubicBezTo>
                    <a:pt x="287" y="118"/>
                    <a:pt x="289" y="120"/>
                    <a:pt x="295" y="120"/>
                  </a:cubicBezTo>
                  <a:cubicBezTo>
                    <a:pt x="296" y="130"/>
                    <a:pt x="308" y="134"/>
                    <a:pt x="317" y="135"/>
                  </a:cubicBezTo>
                  <a:cubicBezTo>
                    <a:pt x="318" y="143"/>
                    <a:pt x="320" y="151"/>
                    <a:pt x="327" y="151"/>
                  </a:cubicBezTo>
                  <a:cubicBezTo>
                    <a:pt x="337" y="151"/>
                    <a:pt x="339" y="145"/>
                    <a:pt x="342" y="153"/>
                  </a:cubicBezTo>
                  <a:cubicBezTo>
                    <a:pt x="344" y="155"/>
                    <a:pt x="348" y="155"/>
                    <a:pt x="350" y="155"/>
                  </a:cubicBezTo>
                  <a:cubicBezTo>
                    <a:pt x="359" y="155"/>
                    <a:pt x="362" y="158"/>
                    <a:pt x="362" y="165"/>
                  </a:cubicBezTo>
                  <a:cubicBezTo>
                    <a:pt x="362" y="171"/>
                    <a:pt x="355" y="173"/>
                    <a:pt x="349" y="173"/>
                  </a:cubicBezTo>
                  <a:cubicBezTo>
                    <a:pt x="349" y="178"/>
                    <a:pt x="349" y="176"/>
                    <a:pt x="349" y="178"/>
                  </a:cubicBezTo>
                  <a:cubicBezTo>
                    <a:pt x="349" y="180"/>
                    <a:pt x="348" y="184"/>
                    <a:pt x="339" y="18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5" name="Freeform 85"/>
            <p:cNvSpPr>
              <a:spLocks/>
            </p:cNvSpPr>
            <p:nvPr/>
          </p:nvSpPr>
          <p:spPr bwMode="auto">
            <a:xfrm>
              <a:off x="3073400" y="1635125"/>
              <a:ext cx="14288" cy="12700"/>
            </a:xfrm>
            <a:custGeom>
              <a:avLst/>
              <a:gdLst/>
              <a:ahLst/>
              <a:cxnLst>
                <a:cxn ang="0">
                  <a:pos x="10" y="6"/>
                </a:cxn>
                <a:cxn ang="0">
                  <a:pos x="0" y="6"/>
                </a:cxn>
                <a:cxn ang="0">
                  <a:pos x="10" y="6"/>
                </a:cxn>
              </a:cxnLst>
              <a:rect l="0" t="0" r="r" b="b"/>
              <a:pathLst>
                <a:path w="10" h="9">
                  <a:moveTo>
                    <a:pt x="10" y="6"/>
                  </a:moveTo>
                  <a:cubicBezTo>
                    <a:pt x="6" y="9"/>
                    <a:pt x="5" y="9"/>
                    <a:pt x="0" y="6"/>
                  </a:cubicBezTo>
                  <a:cubicBezTo>
                    <a:pt x="5" y="0"/>
                    <a:pt x="5" y="3"/>
                    <a:pt x="10"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6" name="Freeform 86"/>
            <p:cNvSpPr>
              <a:spLocks/>
            </p:cNvSpPr>
            <p:nvPr/>
          </p:nvSpPr>
          <p:spPr bwMode="auto">
            <a:xfrm>
              <a:off x="2974975" y="1568450"/>
              <a:ext cx="12700" cy="12700"/>
            </a:xfrm>
            <a:custGeom>
              <a:avLst/>
              <a:gdLst/>
              <a:ahLst/>
              <a:cxnLst>
                <a:cxn ang="0">
                  <a:pos x="1" y="2"/>
                </a:cxn>
                <a:cxn ang="0">
                  <a:pos x="9" y="9"/>
                </a:cxn>
                <a:cxn ang="0">
                  <a:pos x="1" y="2"/>
                </a:cxn>
              </a:cxnLst>
              <a:rect l="0" t="0" r="r" b="b"/>
              <a:pathLst>
                <a:path w="9" h="9">
                  <a:moveTo>
                    <a:pt x="1" y="2"/>
                  </a:moveTo>
                  <a:cubicBezTo>
                    <a:pt x="6" y="0"/>
                    <a:pt x="6" y="5"/>
                    <a:pt x="9" y="9"/>
                  </a:cubicBezTo>
                  <a:cubicBezTo>
                    <a:pt x="4" y="9"/>
                    <a:pt x="0" y="5"/>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7" name="Freeform 87"/>
            <p:cNvSpPr>
              <a:spLocks/>
            </p:cNvSpPr>
            <p:nvPr/>
          </p:nvSpPr>
          <p:spPr bwMode="auto">
            <a:xfrm>
              <a:off x="2847975" y="985838"/>
              <a:ext cx="514350" cy="269875"/>
            </a:xfrm>
            <a:custGeom>
              <a:avLst/>
              <a:gdLst/>
              <a:ahLst/>
              <a:cxnLst>
                <a:cxn ang="0">
                  <a:pos x="307" y="16"/>
                </a:cxn>
                <a:cxn ang="0">
                  <a:pos x="350" y="9"/>
                </a:cxn>
                <a:cxn ang="0">
                  <a:pos x="386" y="28"/>
                </a:cxn>
                <a:cxn ang="0">
                  <a:pos x="313" y="51"/>
                </a:cxn>
                <a:cxn ang="0">
                  <a:pos x="295" y="74"/>
                </a:cxn>
                <a:cxn ang="0">
                  <a:pos x="231" y="108"/>
                </a:cxn>
                <a:cxn ang="0">
                  <a:pos x="216" y="118"/>
                </a:cxn>
                <a:cxn ang="0">
                  <a:pos x="216" y="137"/>
                </a:cxn>
                <a:cxn ang="0">
                  <a:pos x="174" y="157"/>
                </a:cxn>
                <a:cxn ang="0">
                  <a:pos x="158" y="184"/>
                </a:cxn>
                <a:cxn ang="0">
                  <a:pos x="176" y="188"/>
                </a:cxn>
                <a:cxn ang="0">
                  <a:pos x="126" y="197"/>
                </a:cxn>
                <a:cxn ang="0">
                  <a:pos x="80" y="201"/>
                </a:cxn>
                <a:cxn ang="0">
                  <a:pos x="33" y="197"/>
                </a:cxn>
                <a:cxn ang="0">
                  <a:pos x="60" y="176"/>
                </a:cxn>
                <a:cxn ang="0">
                  <a:pos x="57" y="158"/>
                </a:cxn>
                <a:cxn ang="0">
                  <a:pos x="92" y="170"/>
                </a:cxn>
                <a:cxn ang="0">
                  <a:pos x="66" y="148"/>
                </a:cxn>
                <a:cxn ang="0">
                  <a:pos x="55" y="151"/>
                </a:cxn>
                <a:cxn ang="0">
                  <a:pos x="68" y="131"/>
                </a:cxn>
                <a:cxn ang="0">
                  <a:pos x="62" y="97"/>
                </a:cxn>
                <a:cxn ang="0">
                  <a:pos x="67" y="89"/>
                </a:cxn>
                <a:cxn ang="0">
                  <a:pos x="97" y="90"/>
                </a:cxn>
                <a:cxn ang="0">
                  <a:pos x="108" y="91"/>
                </a:cxn>
                <a:cxn ang="0">
                  <a:pos x="133" y="86"/>
                </a:cxn>
                <a:cxn ang="0">
                  <a:pos x="147" y="74"/>
                </a:cxn>
                <a:cxn ang="0">
                  <a:pos x="99" y="81"/>
                </a:cxn>
                <a:cxn ang="0">
                  <a:pos x="72" y="76"/>
                </a:cxn>
                <a:cxn ang="0">
                  <a:pos x="57" y="81"/>
                </a:cxn>
                <a:cxn ang="0">
                  <a:pos x="44" y="67"/>
                </a:cxn>
                <a:cxn ang="0">
                  <a:pos x="51" y="53"/>
                </a:cxn>
                <a:cxn ang="0">
                  <a:pos x="25" y="60"/>
                </a:cxn>
                <a:cxn ang="0">
                  <a:pos x="29" y="49"/>
                </a:cxn>
                <a:cxn ang="0">
                  <a:pos x="9" y="52"/>
                </a:cxn>
                <a:cxn ang="0">
                  <a:pos x="44" y="36"/>
                </a:cxn>
                <a:cxn ang="0">
                  <a:pos x="57" y="32"/>
                </a:cxn>
                <a:cxn ang="0">
                  <a:pos x="104" y="32"/>
                </a:cxn>
                <a:cxn ang="0">
                  <a:pos x="135" y="11"/>
                </a:cxn>
                <a:cxn ang="0">
                  <a:pos x="196" y="6"/>
                </a:cxn>
                <a:cxn ang="0">
                  <a:pos x="218" y="8"/>
                </a:cxn>
                <a:cxn ang="0">
                  <a:pos x="245" y="3"/>
                </a:cxn>
                <a:cxn ang="0">
                  <a:pos x="315" y="11"/>
                </a:cxn>
              </a:cxnLst>
              <a:rect l="0" t="0" r="r" b="b"/>
              <a:pathLst>
                <a:path w="386" h="203">
                  <a:moveTo>
                    <a:pt x="315" y="11"/>
                  </a:moveTo>
                  <a:cubicBezTo>
                    <a:pt x="312" y="14"/>
                    <a:pt x="310" y="15"/>
                    <a:pt x="307" y="16"/>
                  </a:cubicBezTo>
                  <a:cubicBezTo>
                    <a:pt x="342" y="6"/>
                    <a:pt x="342" y="6"/>
                    <a:pt x="342" y="6"/>
                  </a:cubicBezTo>
                  <a:cubicBezTo>
                    <a:pt x="345" y="7"/>
                    <a:pt x="347" y="8"/>
                    <a:pt x="350" y="9"/>
                  </a:cubicBezTo>
                  <a:cubicBezTo>
                    <a:pt x="355" y="11"/>
                    <a:pt x="355" y="14"/>
                    <a:pt x="358" y="17"/>
                  </a:cubicBezTo>
                  <a:cubicBezTo>
                    <a:pt x="363" y="22"/>
                    <a:pt x="386" y="20"/>
                    <a:pt x="386" y="28"/>
                  </a:cubicBezTo>
                  <a:cubicBezTo>
                    <a:pt x="386" y="33"/>
                    <a:pt x="378" y="32"/>
                    <a:pt x="375" y="34"/>
                  </a:cubicBezTo>
                  <a:cubicBezTo>
                    <a:pt x="358" y="48"/>
                    <a:pt x="336" y="40"/>
                    <a:pt x="313" y="51"/>
                  </a:cubicBezTo>
                  <a:cubicBezTo>
                    <a:pt x="317" y="56"/>
                    <a:pt x="335" y="52"/>
                    <a:pt x="346" y="52"/>
                  </a:cubicBezTo>
                  <a:cubicBezTo>
                    <a:pt x="336" y="63"/>
                    <a:pt x="311" y="69"/>
                    <a:pt x="295" y="74"/>
                  </a:cubicBezTo>
                  <a:cubicBezTo>
                    <a:pt x="277" y="80"/>
                    <a:pt x="267" y="97"/>
                    <a:pt x="254" y="107"/>
                  </a:cubicBezTo>
                  <a:cubicBezTo>
                    <a:pt x="248" y="112"/>
                    <a:pt x="238" y="106"/>
                    <a:pt x="231" y="108"/>
                  </a:cubicBezTo>
                  <a:cubicBezTo>
                    <a:pt x="221" y="112"/>
                    <a:pt x="210" y="112"/>
                    <a:pt x="203" y="118"/>
                  </a:cubicBezTo>
                  <a:cubicBezTo>
                    <a:pt x="216" y="118"/>
                    <a:pt x="216" y="118"/>
                    <a:pt x="216" y="118"/>
                  </a:cubicBezTo>
                  <a:cubicBezTo>
                    <a:pt x="217" y="128"/>
                    <a:pt x="211" y="127"/>
                    <a:pt x="203" y="126"/>
                  </a:cubicBezTo>
                  <a:cubicBezTo>
                    <a:pt x="208" y="129"/>
                    <a:pt x="213" y="131"/>
                    <a:pt x="216" y="137"/>
                  </a:cubicBezTo>
                  <a:cubicBezTo>
                    <a:pt x="206" y="141"/>
                    <a:pt x="203" y="152"/>
                    <a:pt x="196" y="157"/>
                  </a:cubicBezTo>
                  <a:cubicBezTo>
                    <a:pt x="177" y="157"/>
                    <a:pt x="177" y="157"/>
                    <a:pt x="174" y="157"/>
                  </a:cubicBezTo>
                  <a:cubicBezTo>
                    <a:pt x="175" y="160"/>
                    <a:pt x="177" y="161"/>
                    <a:pt x="177" y="164"/>
                  </a:cubicBezTo>
                  <a:cubicBezTo>
                    <a:pt x="177" y="178"/>
                    <a:pt x="158" y="169"/>
                    <a:pt x="158" y="184"/>
                  </a:cubicBezTo>
                  <a:cubicBezTo>
                    <a:pt x="165" y="184"/>
                    <a:pt x="166" y="184"/>
                    <a:pt x="169" y="184"/>
                  </a:cubicBezTo>
                  <a:cubicBezTo>
                    <a:pt x="171" y="184"/>
                    <a:pt x="176" y="184"/>
                    <a:pt x="176" y="188"/>
                  </a:cubicBezTo>
                  <a:cubicBezTo>
                    <a:pt x="176" y="195"/>
                    <a:pt x="151" y="203"/>
                    <a:pt x="141" y="203"/>
                  </a:cubicBezTo>
                  <a:cubicBezTo>
                    <a:pt x="131" y="203"/>
                    <a:pt x="135" y="197"/>
                    <a:pt x="126" y="197"/>
                  </a:cubicBezTo>
                  <a:cubicBezTo>
                    <a:pt x="113" y="197"/>
                    <a:pt x="104" y="197"/>
                    <a:pt x="93" y="197"/>
                  </a:cubicBezTo>
                  <a:cubicBezTo>
                    <a:pt x="89" y="197"/>
                    <a:pt x="86" y="201"/>
                    <a:pt x="80" y="201"/>
                  </a:cubicBezTo>
                  <a:cubicBezTo>
                    <a:pt x="65" y="201"/>
                    <a:pt x="53" y="197"/>
                    <a:pt x="38" y="192"/>
                  </a:cubicBezTo>
                  <a:cubicBezTo>
                    <a:pt x="37" y="194"/>
                    <a:pt x="35" y="197"/>
                    <a:pt x="33" y="197"/>
                  </a:cubicBezTo>
                  <a:cubicBezTo>
                    <a:pt x="29" y="197"/>
                    <a:pt x="28" y="194"/>
                    <a:pt x="28" y="193"/>
                  </a:cubicBezTo>
                  <a:cubicBezTo>
                    <a:pt x="28" y="176"/>
                    <a:pt x="51" y="182"/>
                    <a:pt x="60" y="176"/>
                  </a:cubicBezTo>
                  <a:cubicBezTo>
                    <a:pt x="55" y="172"/>
                    <a:pt x="46" y="170"/>
                    <a:pt x="46" y="162"/>
                  </a:cubicBezTo>
                  <a:cubicBezTo>
                    <a:pt x="46" y="156"/>
                    <a:pt x="52" y="158"/>
                    <a:pt x="57" y="158"/>
                  </a:cubicBezTo>
                  <a:cubicBezTo>
                    <a:pt x="71" y="158"/>
                    <a:pt x="76" y="165"/>
                    <a:pt x="84" y="170"/>
                  </a:cubicBezTo>
                  <a:cubicBezTo>
                    <a:pt x="92" y="170"/>
                    <a:pt x="92" y="170"/>
                    <a:pt x="92" y="170"/>
                  </a:cubicBezTo>
                  <a:cubicBezTo>
                    <a:pt x="86" y="164"/>
                    <a:pt x="72" y="159"/>
                    <a:pt x="72" y="148"/>
                  </a:cubicBezTo>
                  <a:cubicBezTo>
                    <a:pt x="66" y="148"/>
                    <a:pt x="66" y="148"/>
                    <a:pt x="66" y="148"/>
                  </a:cubicBezTo>
                  <a:cubicBezTo>
                    <a:pt x="63" y="149"/>
                    <a:pt x="63" y="149"/>
                    <a:pt x="61" y="151"/>
                  </a:cubicBezTo>
                  <a:cubicBezTo>
                    <a:pt x="55" y="151"/>
                    <a:pt x="55" y="151"/>
                    <a:pt x="55" y="151"/>
                  </a:cubicBezTo>
                  <a:cubicBezTo>
                    <a:pt x="55" y="146"/>
                    <a:pt x="55" y="146"/>
                    <a:pt x="55" y="146"/>
                  </a:cubicBezTo>
                  <a:cubicBezTo>
                    <a:pt x="58" y="138"/>
                    <a:pt x="61" y="134"/>
                    <a:pt x="68" y="131"/>
                  </a:cubicBezTo>
                  <a:cubicBezTo>
                    <a:pt x="79" y="128"/>
                    <a:pt x="92" y="132"/>
                    <a:pt x="92" y="119"/>
                  </a:cubicBezTo>
                  <a:cubicBezTo>
                    <a:pt x="92" y="105"/>
                    <a:pt x="62" y="105"/>
                    <a:pt x="62" y="97"/>
                  </a:cubicBezTo>
                  <a:cubicBezTo>
                    <a:pt x="62" y="93"/>
                    <a:pt x="69" y="94"/>
                    <a:pt x="73" y="94"/>
                  </a:cubicBezTo>
                  <a:cubicBezTo>
                    <a:pt x="68" y="94"/>
                    <a:pt x="67" y="92"/>
                    <a:pt x="67" y="89"/>
                  </a:cubicBezTo>
                  <a:cubicBezTo>
                    <a:pt x="69" y="88"/>
                    <a:pt x="71" y="89"/>
                    <a:pt x="73" y="89"/>
                  </a:cubicBezTo>
                  <a:cubicBezTo>
                    <a:pt x="78" y="89"/>
                    <a:pt x="88" y="87"/>
                    <a:pt x="97" y="90"/>
                  </a:cubicBezTo>
                  <a:cubicBezTo>
                    <a:pt x="108" y="93"/>
                    <a:pt x="112" y="106"/>
                    <a:pt x="124" y="104"/>
                  </a:cubicBezTo>
                  <a:cubicBezTo>
                    <a:pt x="122" y="102"/>
                    <a:pt x="108" y="93"/>
                    <a:pt x="108" y="91"/>
                  </a:cubicBezTo>
                  <a:cubicBezTo>
                    <a:pt x="108" y="89"/>
                    <a:pt x="110" y="88"/>
                    <a:pt x="111" y="86"/>
                  </a:cubicBezTo>
                  <a:cubicBezTo>
                    <a:pt x="133" y="86"/>
                    <a:pt x="133" y="86"/>
                    <a:pt x="133" y="86"/>
                  </a:cubicBezTo>
                  <a:cubicBezTo>
                    <a:pt x="141" y="83"/>
                    <a:pt x="149" y="81"/>
                    <a:pt x="154" y="74"/>
                  </a:cubicBezTo>
                  <a:cubicBezTo>
                    <a:pt x="147" y="74"/>
                    <a:pt x="147" y="74"/>
                    <a:pt x="147" y="74"/>
                  </a:cubicBezTo>
                  <a:cubicBezTo>
                    <a:pt x="138" y="81"/>
                    <a:pt x="128" y="84"/>
                    <a:pt x="114" y="84"/>
                  </a:cubicBezTo>
                  <a:cubicBezTo>
                    <a:pt x="106" y="84"/>
                    <a:pt x="103" y="81"/>
                    <a:pt x="99" y="81"/>
                  </a:cubicBezTo>
                  <a:cubicBezTo>
                    <a:pt x="95" y="81"/>
                    <a:pt x="93" y="85"/>
                    <a:pt x="90" y="85"/>
                  </a:cubicBezTo>
                  <a:cubicBezTo>
                    <a:pt x="81" y="85"/>
                    <a:pt x="70" y="82"/>
                    <a:pt x="72" y="76"/>
                  </a:cubicBezTo>
                  <a:cubicBezTo>
                    <a:pt x="67" y="76"/>
                    <a:pt x="67" y="76"/>
                    <a:pt x="67" y="76"/>
                  </a:cubicBezTo>
                  <a:cubicBezTo>
                    <a:pt x="63" y="78"/>
                    <a:pt x="61" y="81"/>
                    <a:pt x="57" y="81"/>
                  </a:cubicBezTo>
                  <a:cubicBezTo>
                    <a:pt x="48" y="81"/>
                    <a:pt x="36" y="75"/>
                    <a:pt x="33" y="71"/>
                  </a:cubicBezTo>
                  <a:cubicBezTo>
                    <a:pt x="36" y="69"/>
                    <a:pt x="39" y="67"/>
                    <a:pt x="44" y="67"/>
                  </a:cubicBezTo>
                  <a:cubicBezTo>
                    <a:pt x="36" y="67"/>
                    <a:pt x="27" y="66"/>
                    <a:pt x="24" y="67"/>
                  </a:cubicBezTo>
                  <a:cubicBezTo>
                    <a:pt x="29" y="55"/>
                    <a:pt x="40" y="56"/>
                    <a:pt x="51" y="53"/>
                  </a:cubicBezTo>
                  <a:cubicBezTo>
                    <a:pt x="47" y="52"/>
                    <a:pt x="46" y="52"/>
                    <a:pt x="42" y="52"/>
                  </a:cubicBezTo>
                  <a:cubicBezTo>
                    <a:pt x="33" y="52"/>
                    <a:pt x="33" y="60"/>
                    <a:pt x="25" y="60"/>
                  </a:cubicBezTo>
                  <a:cubicBezTo>
                    <a:pt x="22" y="60"/>
                    <a:pt x="18" y="57"/>
                    <a:pt x="17" y="56"/>
                  </a:cubicBezTo>
                  <a:cubicBezTo>
                    <a:pt x="21" y="52"/>
                    <a:pt x="24" y="51"/>
                    <a:pt x="29" y="49"/>
                  </a:cubicBezTo>
                  <a:cubicBezTo>
                    <a:pt x="16" y="49"/>
                    <a:pt x="16" y="49"/>
                    <a:pt x="16" y="49"/>
                  </a:cubicBezTo>
                  <a:cubicBezTo>
                    <a:pt x="13" y="50"/>
                    <a:pt x="11" y="51"/>
                    <a:pt x="9" y="52"/>
                  </a:cubicBezTo>
                  <a:cubicBezTo>
                    <a:pt x="7" y="52"/>
                    <a:pt x="2" y="52"/>
                    <a:pt x="0" y="52"/>
                  </a:cubicBezTo>
                  <a:cubicBezTo>
                    <a:pt x="2" y="41"/>
                    <a:pt x="31" y="36"/>
                    <a:pt x="44" y="36"/>
                  </a:cubicBezTo>
                  <a:cubicBezTo>
                    <a:pt x="49" y="36"/>
                    <a:pt x="52" y="36"/>
                    <a:pt x="53" y="36"/>
                  </a:cubicBezTo>
                  <a:cubicBezTo>
                    <a:pt x="55" y="36"/>
                    <a:pt x="57" y="34"/>
                    <a:pt x="57" y="32"/>
                  </a:cubicBezTo>
                  <a:cubicBezTo>
                    <a:pt x="71" y="32"/>
                    <a:pt x="65" y="22"/>
                    <a:pt x="74" y="22"/>
                  </a:cubicBezTo>
                  <a:cubicBezTo>
                    <a:pt x="83" y="22"/>
                    <a:pt x="100" y="31"/>
                    <a:pt x="104" y="32"/>
                  </a:cubicBezTo>
                  <a:cubicBezTo>
                    <a:pt x="108" y="22"/>
                    <a:pt x="113" y="12"/>
                    <a:pt x="126" y="12"/>
                  </a:cubicBezTo>
                  <a:cubicBezTo>
                    <a:pt x="134" y="12"/>
                    <a:pt x="129" y="16"/>
                    <a:pt x="135" y="11"/>
                  </a:cubicBezTo>
                  <a:cubicBezTo>
                    <a:pt x="137" y="7"/>
                    <a:pt x="141" y="6"/>
                    <a:pt x="145" y="6"/>
                  </a:cubicBezTo>
                  <a:cubicBezTo>
                    <a:pt x="168" y="6"/>
                    <a:pt x="173" y="6"/>
                    <a:pt x="196" y="6"/>
                  </a:cubicBezTo>
                  <a:cubicBezTo>
                    <a:pt x="197" y="4"/>
                    <a:pt x="199" y="3"/>
                    <a:pt x="201" y="3"/>
                  </a:cubicBezTo>
                  <a:cubicBezTo>
                    <a:pt x="209" y="3"/>
                    <a:pt x="211" y="8"/>
                    <a:pt x="218" y="8"/>
                  </a:cubicBezTo>
                  <a:cubicBezTo>
                    <a:pt x="224" y="8"/>
                    <a:pt x="226" y="0"/>
                    <a:pt x="232" y="0"/>
                  </a:cubicBezTo>
                  <a:cubicBezTo>
                    <a:pt x="239" y="0"/>
                    <a:pt x="241" y="3"/>
                    <a:pt x="245" y="3"/>
                  </a:cubicBezTo>
                  <a:cubicBezTo>
                    <a:pt x="250" y="3"/>
                    <a:pt x="253" y="3"/>
                    <a:pt x="258" y="3"/>
                  </a:cubicBezTo>
                  <a:cubicBezTo>
                    <a:pt x="268" y="3"/>
                    <a:pt x="306" y="2"/>
                    <a:pt x="315"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8" name="Freeform 88"/>
            <p:cNvSpPr>
              <a:spLocks/>
            </p:cNvSpPr>
            <p:nvPr/>
          </p:nvSpPr>
          <p:spPr bwMode="auto">
            <a:xfrm>
              <a:off x="3170238" y="960438"/>
              <a:ext cx="1006475" cy="765175"/>
            </a:xfrm>
            <a:custGeom>
              <a:avLst/>
              <a:gdLst/>
              <a:ahLst/>
              <a:cxnLst>
                <a:cxn ang="0">
                  <a:pos x="280" y="372"/>
                </a:cxn>
                <a:cxn ang="0">
                  <a:pos x="267" y="360"/>
                </a:cxn>
                <a:cxn ang="0">
                  <a:pos x="228" y="336"/>
                </a:cxn>
                <a:cxn ang="0">
                  <a:pos x="215" y="302"/>
                </a:cxn>
                <a:cxn ang="0">
                  <a:pos x="109" y="219"/>
                </a:cxn>
                <a:cxn ang="0">
                  <a:pos x="73" y="223"/>
                </a:cxn>
                <a:cxn ang="0">
                  <a:pos x="43" y="217"/>
                </a:cxn>
                <a:cxn ang="0">
                  <a:pos x="19" y="202"/>
                </a:cxn>
                <a:cxn ang="0">
                  <a:pos x="51" y="190"/>
                </a:cxn>
                <a:cxn ang="0">
                  <a:pos x="64" y="180"/>
                </a:cxn>
                <a:cxn ang="0">
                  <a:pos x="0" y="166"/>
                </a:cxn>
                <a:cxn ang="0">
                  <a:pos x="84" y="141"/>
                </a:cxn>
                <a:cxn ang="0">
                  <a:pos x="72" y="102"/>
                </a:cxn>
                <a:cxn ang="0">
                  <a:pos x="144" y="59"/>
                </a:cxn>
                <a:cxn ang="0">
                  <a:pos x="237" y="56"/>
                </a:cxn>
                <a:cxn ang="0">
                  <a:pos x="260" y="53"/>
                </a:cxn>
                <a:cxn ang="0">
                  <a:pos x="274" y="38"/>
                </a:cxn>
                <a:cxn ang="0">
                  <a:pos x="309" y="36"/>
                </a:cxn>
                <a:cxn ang="0">
                  <a:pos x="355" y="15"/>
                </a:cxn>
                <a:cxn ang="0">
                  <a:pos x="391" y="13"/>
                </a:cxn>
                <a:cxn ang="0">
                  <a:pos x="534" y="0"/>
                </a:cxn>
                <a:cxn ang="0">
                  <a:pos x="594" y="48"/>
                </a:cxn>
                <a:cxn ang="0">
                  <a:pos x="570" y="75"/>
                </a:cxn>
                <a:cxn ang="0">
                  <a:pos x="603" y="102"/>
                </a:cxn>
                <a:cxn ang="0">
                  <a:pos x="684" y="66"/>
                </a:cxn>
                <a:cxn ang="0">
                  <a:pos x="730" y="51"/>
                </a:cxn>
                <a:cxn ang="0">
                  <a:pos x="702" y="94"/>
                </a:cxn>
                <a:cxn ang="0">
                  <a:pos x="691" y="114"/>
                </a:cxn>
                <a:cxn ang="0">
                  <a:pos x="654" y="150"/>
                </a:cxn>
                <a:cxn ang="0">
                  <a:pos x="677" y="178"/>
                </a:cxn>
                <a:cxn ang="0">
                  <a:pos x="657" y="202"/>
                </a:cxn>
                <a:cxn ang="0">
                  <a:pos x="669" y="236"/>
                </a:cxn>
                <a:cxn ang="0">
                  <a:pos x="673" y="260"/>
                </a:cxn>
                <a:cxn ang="0">
                  <a:pos x="633" y="295"/>
                </a:cxn>
                <a:cxn ang="0">
                  <a:pos x="637" y="305"/>
                </a:cxn>
                <a:cxn ang="0">
                  <a:pos x="601" y="297"/>
                </a:cxn>
                <a:cxn ang="0">
                  <a:pos x="633" y="358"/>
                </a:cxn>
                <a:cxn ang="0">
                  <a:pos x="596" y="347"/>
                </a:cxn>
                <a:cxn ang="0">
                  <a:pos x="616" y="375"/>
                </a:cxn>
                <a:cxn ang="0">
                  <a:pos x="518" y="408"/>
                </a:cxn>
                <a:cxn ang="0">
                  <a:pos x="483" y="445"/>
                </a:cxn>
                <a:cxn ang="0">
                  <a:pos x="443" y="449"/>
                </a:cxn>
                <a:cxn ang="0">
                  <a:pos x="402" y="485"/>
                </a:cxn>
                <a:cxn ang="0">
                  <a:pos x="384" y="523"/>
                </a:cxn>
                <a:cxn ang="0">
                  <a:pos x="362" y="571"/>
                </a:cxn>
                <a:cxn ang="0">
                  <a:pos x="313" y="560"/>
                </a:cxn>
                <a:cxn ang="0">
                  <a:pos x="270" y="499"/>
                </a:cxn>
                <a:cxn ang="0">
                  <a:pos x="256" y="475"/>
                </a:cxn>
                <a:cxn ang="0">
                  <a:pos x="237" y="438"/>
                </a:cxn>
                <a:cxn ang="0">
                  <a:pos x="255" y="403"/>
                </a:cxn>
              </a:cxnLst>
              <a:rect l="0" t="0" r="r" b="b"/>
              <a:pathLst>
                <a:path w="756" h="575">
                  <a:moveTo>
                    <a:pt x="255" y="403"/>
                  </a:moveTo>
                  <a:cubicBezTo>
                    <a:pt x="261" y="400"/>
                    <a:pt x="261" y="400"/>
                    <a:pt x="267" y="402"/>
                  </a:cubicBezTo>
                  <a:cubicBezTo>
                    <a:pt x="270" y="389"/>
                    <a:pt x="276" y="385"/>
                    <a:pt x="280" y="372"/>
                  </a:cubicBezTo>
                  <a:cubicBezTo>
                    <a:pt x="266" y="368"/>
                    <a:pt x="234" y="366"/>
                    <a:pt x="233" y="353"/>
                  </a:cubicBezTo>
                  <a:cubicBezTo>
                    <a:pt x="237" y="352"/>
                    <a:pt x="236" y="353"/>
                    <a:pt x="240" y="353"/>
                  </a:cubicBezTo>
                  <a:cubicBezTo>
                    <a:pt x="250" y="353"/>
                    <a:pt x="256" y="360"/>
                    <a:pt x="267" y="360"/>
                  </a:cubicBezTo>
                  <a:cubicBezTo>
                    <a:pt x="271" y="360"/>
                    <a:pt x="271" y="356"/>
                    <a:pt x="271" y="353"/>
                  </a:cubicBezTo>
                  <a:cubicBezTo>
                    <a:pt x="258" y="349"/>
                    <a:pt x="254" y="328"/>
                    <a:pt x="239" y="328"/>
                  </a:cubicBezTo>
                  <a:cubicBezTo>
                    <a:pt x="235" y="328"/>
                    <a:pt x="234" y="336"/>
                    <a:pt x="228" y="336"/>
                  </a:cubicBezTo>
                  <a:cubicBezTo>
                    <a:pt x="220" y="336"/>
                    <a:pt x="216" y="335"/>
                    <a:pt x="216" y="328"/>
                  </a:cubicBezTo>
                  <a:cubicBezTo>
                    <a:pt x="216" y="318"/>
                    <a:pt x="226" y="319"/>
                    <a:pt x="226" y="309"/>
                  </a:cubicBezTo>
                  <a:cubicBezTo>
                    <a:pt x="226" y="303"/>
                    <a:pt x="219" y="302"/>
                    <a:pt x="215" y="302"/>
                  </a:cubicBezTo>
                  <a:cubicBezTo>
                    <a:pt x="215" y="295"/>
                    <a:pt x="215" y="295"/>
                    <a:pt x="215" y="295"/>
                  </a:cubicBezTo>
                  <a:cubicBezTo>
                    <a:pt x="203" y="257"/>
                    <a:pt x="172" y="219"/>
                    <a:pt x="122" y="219"/>
                  </a:cubicBezTo>
                  <a:cubicBezTo>
                    <a:pt x="115" y="219"/>
                    <a:pt x="113" y="219"/>
                    <a:pt x="109" y="219"/>
                  </a:cubicBezTo>
                  <a:cubicBezTo>
                    <a:pt x="103" y="219"/>
                    <a:pt x="101" y="224"/>
                    <a:pt x="95" y="224"/>
                  </a:cubicBezTo>
                  <a:cubicBezTo>
                    <a:pt x="91" y="224"/>
                    <a:pt x="87" y="221"/>
                    <a:pt x="82" y="221"/>
                  </a:cubicBezTo>
                  <a:cubicBezTo>
                    <a:pt x="77" y="221"/>
                    <a:pt x="75" y="222"/>
                    <a:pt x="73" y="223"/>
                  </a:cubicBezTo>
                  <a:cubicBezTo>
                    <a:pt x="74" y="224"/>
                    <a:pt x="76" y="226"/>
                    <a:pt x="77" y="226"/>
                  </a:cubicBezTo>
                  <a:cubicBezTo>
                    <a:pt x="75" y="229"/>
                    <a:pt x="75" y="228"/>
                    <a:pt x="72" y="228"/>
                  </a:cubicBezTo>
                  <a:cubicBezTo>
                    <a:pt x="62" y="228"/>
                    <a:pt x="48" y="224"/>
                    <a:pt x="43" y="217"/>
                  </a:cubicBezTo>
                  <a:cubicBezTo>
                    <a:pt x="47" y="214"/>
                    <a:pt x="50" y="214"/>
                    <a:pt x="52" y="210"/>
                  </a:cubicBezTo>
                  <a:cubicBezTo>
                    <a:pt x="45" y="207"/>
                    <a:pt x="39" y="202"/>
                    <a:pt x="34" y="202"/>
                  </a:cubicBezTo>
                  <a:cubicBezTo>
                    <a:pt x="24" y="202"/>
                    <a:pt x="27" y="206"/>
                    <a:pt x="19" y="202"/>
                  </a:cubicBezTo>
                  <a:cubicBezTo>
                    <a:pt x="19" y="196"/>
                    <a:pt x="28" y="194"/>
                    <a:pt x="32" y="194"/>
                  </a:cubicBezTo>
                  <a:cubicBezTo>
                    <a:pt x="37" y="194"/>
                    <a:pt x="40" y="194"/>
                    <a:pt x="43" y="194"/>
                  </a:cubicBezTo>
                  <a:cubicBezTo>
                    <a:pt x="47" y="194"/>
                    <a:pt x="49" y="193"/>
                    <a:pt x="51" y="190"/>
                  </a:cubicBezTo>
                  <a:cubicBezTo>
                    <a:pt x="76" y="190"/>
                    <a:pt x="76" y="190"/>
                    <a:pt x="76" y="190"/>
                  </a:cubicBezTo>
                  <a:cubicBezTo>
                    <a:pt x="80" y="187"/>
                    <a:pt x="80" y="185"/>
                    <a:pt x="82" y="180"/>
                  </a:cubicBezTo>
                  <a:cubicBezTo>
                    <a:pt x="64" y="180"/>
                    <a:pt x="64" y="180"/>
                    <a:pt x="64" y="180"/>
                  </a:cubicBezTo>
                  <a:cubicBezTo>
                    <a:pt x="63" y="183"/>
                    <a:pt x="62" y="185"/>
                    <a:pt x="60" y="185"/>
                  </a:cubicBezTo>
                  <a:cubicBezTo>
                    <a:pt x="53" y="185"/>
                    <a:pt x="50" y="185"/>
                    <a:pt x="44" y="185"/>
                  </a:cubicBezTo>
                  <a:cubicBezTo>
                    <a:pt x="42" y="185"/>
                    <a:pt x="0" y="173"/>
                    <a:pt x="0" y="166"/>
                  </a:cubicBezTo>
                  <a:cubicBezTo>
                    <a:pt x="0" y="152"/>
                    <a:pt x="16" y="157"/>
                    <a:pt x="25" y="154"/>
                  </a:cubicBezTo>
                  <a:cubicBezTo>
                    <a:pt x="33" y="151"/>
                    <a:pt x="38" y="146"/>
                    <a:pt x="46" y="144"/>
                  </a:cubicBezTo>
                  <a:cubicBezTo>
                    <a:pt x="58" y="140"/>
                    <a:pt x="74" y="146"/>
                    <a:pt x="84" y="141"/>
                  </a:cubicBezTo>
                  <a:cubicBezTo>
                    <a:pt x="91" y="136"/>
                    <a:pt x="96" y="128"/>
                    <a:pt x="96" y="117"/>
                  </a:cubicBezTo>
                  <a:cubicBezTo>
                    <a:pt x="88" y="116"/>
                    <a:pt x="63" y="117"/>
                    <a:pt x="63" y="109"/>
                  </a:cubicBezTo>
                  <a:cubicBezTo>
                    <a:pt x="63" y="105"/>
                    <a:pt x="69" y="102"/>
                    <a:pt x="72" y="102"/>
                  </a:cubicBezTo>
                  <a:cubicBezTo>
                    <a:pt x="87" y="97"/>
                    <a:pt x="106" y="86"/>
                    <a:pt x="115" y="78"/>
                  </a:cubicBezTo>
                  <a:cubicBezTo>
                    <a:pt x="119" y="80"/>
                    <a:pt x="122" y="81"/>
                    <a:pt x="127" y="81"/>
                  </a:cubicBezTo>
                  <a:cubicBezTo>
                    <a:pt x="142" y="81"/>
                    <a:pt x="130" y="61"/>
                    <a:pt x="144" y="59"/>
                  </a:cubicBezTo>
                  <a:cubicBezTo>
                    <a:pt x="162" y="57"/>
                    <a:pt x="169" y="52"/>
                    <a:pt x="185" y="52"/>
                  </a:cubicBezTo>
                  <a:cubicBezTo>
                    <a:pt x="198" y="49"/>
                    <a:pt x="206" y="42"/>
                    <a:pt x="218" y="42"/>
                  </a:cubicBezTo>
                  <a:cubicBezTo>
                    <a:pt x="226" y="42"/>
                    <a:pt x="229" y="56"/>
                    <a:pt x="237" y="56"/>
                  </a:cubicBezTo>
                  <a:cubicBezTo>
                    <a:pt x="237" y="52"/>
                    <a:pt x="235" y="50"/>
                    <a:pt x="235" y="47"/>
                  </a:cubicBezTo>
                  <a:cubicBezTo>
                    <a:pt x="239" y="42"/>
                    <a:pt x="239" y="42"/>
                    <a:pt x="239" y="42"/>
                  </a:cubicBezTo>
                  <a:cubicBezTo>
                    <a:pt x="244" y="51"/>
                    <a:pt x="252" y="50"/>
                    <a:pt x="260" y="53"/>
                  </a:cubicBezTo>
                  <a:cubicBezTo>
                    <a:pt x="262" y="53"/>
                    <a:pt x="267" y="53"/>
                    <a:pt x="267" y="53"/>
                  </a:cubicBezTo>
                  <a:cubicBezTo>
                    <a:pt x="266" y="50"/>
                    <a:pt x="263" y="47"/>
                    <a:pt x="263" y="44"/>
                  </a:cubicBezTo>
                  <a:cubicBezTo>
                    <a:pt x="263" y="38"/>
                    <a:pt x="270" y="38"/>
                    <a:pt x="274" y="38"/>
                  </a:cubicBezTo>
                  <a:cubicBezTo>
                    <a:pt x="293" y="38"/>
                    <a:pt x="303" y="48"/>
                    <a:pt x="314" y="53"/>
                  </a:cubicBezTo>
                  <a:cubicBezTo>
                    <a:pt x="334" y="53"/>
                    <a:pt x="334" y="53"/>
                    <a:pt x="334" y="53"/>
                  </a:cubicBezTo>
                  <a:cubicBezTo>
                    <a:pt x="327" y="50"/>
                    <a:pt x="309" y="44"/>
                    <a:pt x="309" y="36"/>
                  </a:cubicBezTo>
                  <a:cubicBezTo>
                    <a:pt x="309" y="29"/>
                    <a:pt x="322" y="31"/>
                    <a:pt x="326" y="30"/>
                  </a:cubicBezTo>
                  <a:cubicBezTo>
                    <a:pt x="323" y="27"/>
                    <a:pt x="320" y="27"/>
                    <a:pt x="318" y="24"/>
                  </a:cubicBezTo>
                  <a:cubicBezTo>
                    <a:pt x="330" y="18"/>
                    <a:pt x="341" y="15"/>
                    <a:pt x="355" y="15"/>
                  </a:cubicBezTo>
                  <a:cubicBezTo>
                    <a:pt x="366" y="15"/>
                    <a:pt x="373" y="15"/>
                    <a:pt x="382" y="18"/>
                  </a:cubicBezTo>
                  <a:cubicBezTo>
                    <a:pt x="391" y="18"/>
                    <a:pt x="391" y="18"/>
                    <a:pt x="391" y="18"/>
                  </a:cubicBezTo>
                  <a:cubicBezTo>
                    <a:pt x="391" y="13"/>
                    <a:pt x="391" y="13"/>
                    <a:pt x="391" y="13"/>
                  </a:cubicBezTo>
                  <a:cubicBezTo>
                    <a:pt x="398" y="12"/>
                    <a:pt x="402" y="13"/>
                    <a:pt x="409" y="13"/>
                  </a:cubicBezTo>
                  <a:cubicBezTo>
                    <a:pt x="430" y="13"/>
                    <a:pt x="447" y="0"/>
                    <a:pt x="470" y="0"/>
                  </a:cubicBezTo>
                  <a:cubicBezTo>
                    <a:pt x="495" y="0"/>
                    <a:pt x="512" y="0"/>
                    <a:pt x="534" y="0"/>
                  </a:cubicBezTo>
                  <a:cubicBezTo>
                    <a:pt x="560" y="0"/>
                    <a:pt x="579" y="17"/>
                    <a:pt x="600" y="26"/>
                  </a:cubicBezTo>
                  <a:cubicBezTo>
                    <a:pt x="612" y="31"/>
                    <a:pt x="627" y="28"/>
                    <a:pt x="638" y="30"/>
                  </a:cubicBezTo>
                  <a:cubicBezTo>
                    <a:pt x="636" y="46"/>
                    <a:pt x="606" y="44"/>
                    <a:pt x="594" y="48"/>
                  </a:cubicBezTo>
                  <a:cubicBezTo>
                    <a:pt x="497" y="53"/>
                    <a:pt x="497" y="53"/>
                    <a:pt x="497" y="53"/>
                  </a:cubicBezTo>
                  <a:cubicBezTo>
                    <a:pt x="505" y="59"/>
                    <a:pt x="579" y="50"/>
                    <a:pt x="587" y="53"/>
                  </a:cubicBezTo>
                  <a:cubicBezTo>
                    <a:pt x="586" y="57"/>
                    <a:pt x="567" y="75"/>
                    <a:pt x="570" y="75"/>
                  </a:cubicBezTo>
                  <a:cubicBezTo>
                    <a:pt x="581" y="75"/>
                    <a:pt x="607" y="50"/>
                    <a:pt x="622" y="50"/>
                  </a:cubicBezTo>
                  <a:cubicBezTo>
                    <a:pt x="630" y="50"/>
                    <a:pt x="633" y="57"/>
                    <a:pt x="633" y="64"/>
                  </a:cubicBezTo>
                  <a:cubicBezTo>
                    <a:pt x="633" y="67"/>
                    <a:pt x="605" y="97"/>
                    <a:pt x="603" y="102"/>
                  </a:cubicBezTo>
                  <a:cubicBezTo>
                    <a:pt x="615" y="99"/>
                    <a:pt x="637" y="70"/>
                    <a:pt x="644" y="64"/>
                  </a:cubicBezTo>
                  <a:cubicBezTo>
                    <a:pt x="655" y="64"/>
                    <a:pt x="674" y="64"/>
                    <a:pt x="674" y="64"/>
                  </a:cubicBezTo>
                  <a:cubicBezTo>
                    <a:pt x="674" y="64"/>
                    <a:pt x="682" y="66"/>
                    <a:pt x="684" y="66"/>
                  </a:cubicBezTo>
                  <a:cubicBezTo>
                    <a:pt x="692" y="63"/>
                    <a:pt x="693" y="60"/>
                    <a:pt x="700" y="57"/>
                  </a:cubicBezTo>
                  <a:cubicBezTo>
                    <a:pt x="721" y="57"/>
                    <a:pt x="721" y="57"/>
                    <a:pt x="721" y="57"/>
                  </a:cubicBezTo>
                  <a:cubicBezTo>
                    <a:pt x="723" y="52"/>
                    <a:pt x="726" y="51"/>
                    <a:pt x="730" y="51"/>
                  </a:cubicBezTo>
                  <a:cubicBezTo>
                    <a:pt x="736" y="51"/>
                    <a:pt x="756" y="61"/>
                    <a:pt x="756" y="67"/>
                  </a:cubicBezTo>
                  <a:cubicBezTo>
                    <a:pt x="756" y="72"/>
                    <a:pt x="748" y="76"/>
                    <a:pt x="745" y="77"/>
                  </a:cubicBezTo>
                  <a:cubicBezTo>
                    <a:pt x="731" y="82"/>
                    <a:pt x="722" y="94"/>
                    <a:pt x="702" y="94"/>
                  </a:cubicBezTo>
                  <a:cubicBezTo>
                    <a:pt x="707" y="97"/>
                    <a:pt x="708" y="97"/>
                    <a:pt x="711" y="94"/>
                  </a:cubicBezTo>
                  <a:cubicBezTo>
                    <a:pt x="711" y="107"/>
                    <a:pt x="699" y="107"/>
                    <a:pt x="691" y="109"/>
                  </a:cubicBezTo>
                  <a:cubicBezTo>
                    <a:pt x="694" y="115"/>
                    <a:pt x="691" y="110"/>
                    <a:pt x="691" y="114"/>
                  </a:cubicBezTo>
                  <a:cubicBezTo>
                    <a:pt x="691" y="121"/>
                    <a:pt x="680" y="123"/>
                    <a:pt x="671" y="125"/>
                  </a:cubicBezTo>
                  <a:cubicBezTo>
                    <a:pt x="672" y="130"/>
                    <a:pt x="671" y="130"/>
                    <a:pt x="671" y="132"/>
                  </a:cubicBezTo>
                  <a:cubicBezTo>
                    <a:pt x="671" y="141"/>
                    <a:pt x="662" y="144"/>
                    <a:pt x="654" y="150"/>
                  </a:cubicBezTo>
                  <a:cubicBezTo>
                    <a:pt x="648" y="154"/>
                    <a:pt x="649" y="165"/>
                    <a:pt x="646" y="169"/>
                  </a:cubicBezTo>
                  <a:cubicBezTo>
                    <a:pt x="651" y="172"/>
                    <a:pt x="655" y="169"/>
                    <a:pt x="659" y="169"/>
                  </a:cubicBezTo>
                  <a:cubicBezTo>
                    <a:pt x="667" y="169"/>
                    <a:pt x="673" y="174"/>
                    <a:pt x="677" y="178"/>
                  </a:cubicBezTo>
                  <a:cubicBezTo>
                    <a:pt x="675" y="179"/>
                    <a:pt x="672" y="180"/>
                    <a:pt x="669" y="180"/>
                  </a:cubicBezTo>
                  <a:cubicBezTo>
                    <a:pt x="671" y="187"/>
                    <a:pt x="688" y="185"/>
                    <a:pt x="688" y="196"/>
                  </a:cubicBezTo>
                  <a:cubicBezTo>
                    <a:pt x="688" y="206"/>
                    <a:pt x="665" y="202"/>
                    <a:pt x="657" y="202"/>
                  </a:cubicBezTo>
                  <a:cubicBezTo>
                    <a:pt x="652" y="202"/>
                    <a:pt x="648" y="206"/>
                    <a:pt x="648" y="209"/>
                  </a:cubicBezTo>
                  <a:cubicBezTo>
                    <a:pt x="648" y="217"/>
                    <a:pt x="656" y="217"/>
                    <a:pt x="663" y="217"/>
                  </a:cubicBezTo>
                  <a:cubicBezTo>
                    <a:pt x="663" y="226"/>
                    <a:pt x="669" y="229"/>
                    <a:pt x="669" y="236"/>
                  </a:cubicBezTo>
                  <a:cubicBezTo>
                    <a:pt x="669" y="239"/>
                    <a:pt x="667" y="243"/>
                    <a:pt x="669" y="245"/>
                  </a:cubicBezTo>
                  <a:cubicBezTo>
                    <a:pt x="662" y="245"/>
                    <a:pt x="655" y="245"/>
                    <a:pt x="655" y="251"/>
                  </a:cubicBezTo>
                  <a:cubicBezTo>
                    <a:pt x="655" y="258"/>
                    <a:pt x="667" y="258"/>
                    <a:pt x="673" y="260"/>
                  </a:cubicBezTo>
                  <a:cubicBezTo>
                    <a:pt x="670" y="267"/>
                    <a:pt x="661" y="271"/>
                    <a:pt x="653" y="272"/>
                  </a:cubicBezTo>
                  <a:cubicBezTo>
                    <a:pt x="653" y="275"/>
                    <a:pt x="655" y="277"/>
                    <a:pt x="657" y="278"/>
                  </a:cubicBezTo>
                  <a:cubicBezTo>
                    <a:pt x="654" y="292"/>
                    <a:pt x="637" y="286"/>
                    <a:pt x="633" y="295"/>
                  </a:cubicBezTo>
                  <a:cubicBezTo>
                    <a:pt x="628" y="292"/>
                    <a:pt x="623" y="290"/>
                    <a:pt x="620" y="285"/>
                  </a:cubicBezTo>
                  <a:cubicBezTo>
                    <a:pt x="613" y="285"/>
                    <a:pt x="613" y="285"/>
                    <a:pt x="613" y="285"/>
                  </a:cubicBezTo>
                  <a:cubicBezTo>
                    <a:pt x="618" y="297"/>
                    <a:pt x="637" y="293"/>
                    <a:pt x="637" y="305"/>
                  </a:cubicBezTo>
                  <a:cubicBezTo>
                    <a:pt x="637" y="310"/>
                    <a:pt x="636" y="317"/>
                    <a:pt x="631" y="317"/>
                  </a:cubicBezTo>
                  <a:cubicBezTo>
                    <a:pt x="623" y="317"/>
                    <a:pt x="609" y="306"/>
                    <a:pt x="607" y="297"/>
                  </a:cubicBezTo>
                  <a:cubicBezTo>
                    <a:pt x="603" y="298"/>
                    <a:pt x="602" y="297"/>
                    <a:pt x="601" y="297"/>
                  </a:cubicBezTo>
                  <a:cubicBezTo>
                    <a:pt x="601" y="304"/>
                    <a:pt x="601" y="304"/>
                    <a:pt x="601" y="304"/>
                  </a:cubicBezTo>
                  <a:cubicBezTo>
                    <a:pt x="617" y="320"/>
                    <a:pt x="645" y="327"/>
                    <a:pt x="645" y="352"/>
                  </a:cubicBezTo>
                  <a:cubicBezTo>
                    <a:pt x="645" y="357"/>
                    <a:pt x="638" y="358"/>
                    <a:pt x="633" y="358"/>
                  </a:cubicBezTo>
                  <a:cubicBezTo>
                    <a:pt x="612" y="358"/>
                    <a:pt x="617" y="336"/>
                    <a:pt x="599" y="336"/>
                  </a:cubicBezTo>
                  <a:cubicBezTo>
                    <a:pt x="596" y="336"/>
                    <a:pt x="594" y="337"/>
                    <a:pt x="592" y="336"/>
                  </a:cubicBezTo>
                  <a:cubicBezTo>
                    <a:pt x="592" y="342"/>
                    <a:pt x="596" y="343"/>
                    <a:pt x="596" y="347"/>
                  </a:cubicBezTo>
                  <a:cubicBezTo>
                    <a:pt x="596" y="351"/>
                    <a:pt x="589" y="352"/>
                    <a:pt x="587" y="352"/>
                  </a:cubicBezTo>
                  <a:cubicBezTo>
                    <a:pt x="587" y="366"/>
                    <a:pt x="626" y="364"/>
                    <a:pt x="635" y="367"/>
                  </a:cubicBezTo>
                  <a:cubicBezTo>
                    <a:pt x="629" y="372"/>
                    <a:pt x="624" y="373"/>
                    <a:pt x="616" y="375"/>
                  </a:cubicBezTo>
                  <a:cubicBezTo>
                    <a:pt x="602" y="380"/>
                    <a:pt x="597" y="393"/>
                    <a:pt x="584" y="397"/>
                  </a:cubicBezTo>
                  <a:cubicBezTo>
                    <a:pt x="569" y="402"/>
                    <a:pt x="556" y="400"/>
                    <a:pt x="539" y="408"/>
                  </a:cubicBezTo>
                  <a:cubicBezTo>
                    <a:pt x="518" y="408"/>
                    <a:pt x="518" y="408"/>
                    <a:pt x="518" y="408"/>
                  </a:cubicBezTo>
                  <a:cubicBezTo>
                    <a:pt x="514" y="410"/>
                    <a:pt x="510" y="412"/>
                    <a:pt x="510" y="415"/>
                  </a:cubicBezTo>
                  <a:cubicBezTo>
                    <a:pt x="498" y="423"/>
                    <a:pt x="498" y="423"/>
                    <a:pt x="498" y="423"/>
                  </a:cubicBezTo>
                  <a:cubicBezTo>
                    <a:pt x="490" y="430"/>
                    <a:pt x="490" y="438"/>
                    <a:pt x="483" y="445"/>
                  </a:cubicBezTo>
                  <a:cubicBezTo>
                    <a:pt x="474" y="454"/>
                    <a:pt x="459" y="452"/>
                    <a:pt x="450" y="458"/>
                  </a:cubicBezTo>
                  <a:cubicBezTo>
                    <a:pt x="443" y="458"/>
                    <a:pt x="443" y="458"/>
                    <a:pt x="443" y="458"/>
                  </a:cubicBezTo>
                  <a:cubicBezTo>
                    <a:pt x="443" y="449"/>
                    <a:pt x="443" y="449"/>
                    <a:pt x="443" y="449"/>
                  </a:cubicBezTo>
                  <a:cubicBezTo>
                    <a:pt x="437" y="452"/>
                    <a:pt x="438" y="457"/>
                    <a:pt x="435" y="460"/>
                  </a:cubicBezTo>
                  <a:cubicBezTo>
                    <a:pt x="425" y="470"/>
                    <a:pt x="401" y="466"/>
                    <a:pt x="401" y="480"/>
                  </a:cubicBezTo>
                  <a:cubicBezTo>
                    <a:pt x="401" y="482"/>
                    <a:pt x="402" y="483"/>
                    <a:pt x="402" y="485"/>
                  </a:cubicBezTo>
                  <a:cubicBezTo>
                    <a:pt x="401" y="486"/>
                    <a:pt x="399" y="488"/>
                    <a:pt x="399" y="490"/>
                  </a:cubicBezTo>
                  <a:cubicBezTo>
                    <a:pt x="399" y="493"/>
                    <a:pt x="405" y="495"/>
                    <a:pt x="405" y="500"/>
                  </a:cubicBezTo>
                  <a:cubicBezTo>
                    <a:pt x="405" y="515"/>
                    <a:pt x="384" y="510"/>
                    <a:pt x="384" y="523"/>
                  </a:cubicBezTo>
                  <a:cubicBezTo>
                    <a:pt x="384" y="531"/>
                    <a:pt x="383" y="543"/>
                    <a:pt x="384" y="547"/>
                  </a:cubicBezTo>
                  <a:cubicBezTo>
                    <a:pt x="374" y="552"/>
                    <a:pt x="379" y="575"/>
                    <a:pt x="367" y="575"/>
                  </a:cubicBezTo>
                  <a:cubicBezTo>
                    <a:pt x="364" y="575"/>
                    <a:pt x="363" y="573"/>
                    <a:pt x="362" y="571"/>
                  </a:cubicBezTo>
                  <a:cubicBezTo>
                    <a:pt x="356" y="571"/>
                    <a:pt x="356" y="574"/>
                    <a:pt x="353" y="574"/>
                  </a:cubicBezTo>
                  <a:cubicBezTo>
                    <a:pt x="342" y="574"/>
                    <a:pt x="343" y="554"/>
                    <a:pt x="332" y="554"/>
                  </a:cubicBezTo>
                  <a:cubicBezTo>
                    <a:pt x="326" y="554"/>
                    <a:pt x="319" y="559"/>
                    <a:pt x="313" y="560"/>
                  </a:cubicBezTo>
                  <a:cubicBezTo>
                    <a:pt x="310" y="550"/>
                    <a:pt x="306" y="553"/>
                    <a:pt x="299" y="547"/>
                  </a:cubicBezTo>
                  <a:cubicBezTo>
                    <a:pt x="296" y="546"/>
                    <a:pt x="297" y="539"/>
                    <a:pt x="296" y="539"/>
                  </a:cubicBezTo>
                  <a:cubicBezTo>
                    <a:pt x="287" y="531"/>
                    <a:pt x="270" y="512"/>
                    <a:pt x="270" y="499"/>
                  </a:cubicBezTo>
                  <a:cubicBezTo>
                    <a:pt x="270" y="493"/>
                    <a:pt x="274" y="494"/>
                    <a:pt x="277" y="490"/>
                  </a:cubicBezTo>
                  <a:cubicBezTo>
                    <a:pt x="270" y="482"/>
                    <a:pt x="268" y="493"/>
                    <a:pt x="260" y="489"/>
                  </a:cubicBezTo>
                  <a:cubicBezTo>
                    <a:pt x="259" y="487"/>
                    <a:pt x="257" y="479"/>
                    <a:pt x="256" y="475"/>
                  </a:cubicBezTo>
                  <a:cubicBezTo>
                    <a:pt x="253" y="466"/>
                    <a:pt x="241" y="461"/>
                    <a:pt x="241" y="449"/>
                  </a:cubicBezTo>
                  <a:cubicBezTo>
                    <a:pt x="241" y="445"/>
                    <a:pt x="244" y="443"/>
                    <a:pt x="246" y="438"/>
                  </a:cubicBezTo>
                  <a:cubicBezTo>
                    <a:pt x="243" y="437"/>
                    <a:pt x="240" y="436"/>
                    <a:pt x="237" y="438"/>
                  </a:cubicBezTo>
                  <a:cubicBezTo>
                    <a:pt x="237" y="428"/>
                    <a:pt x="237" y="428"/>
                    <a:pt x="237" y="428"/>
                  </a:cubicBezTo>
                  <a:cubicBezTo>
                    <a:pt x="243" y="420"/>
                    <a:pt x="246" y="411"/>
                    <a:pt x="255" y="404"/>
                  </a:cubicBezTo>
                  <a:lnTo>
                    <a:pt x="255" y="40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9" name="Freeform 89"/>
            <p:cNvSpPr>
              <a:spLocks/>
            </p:cNvSpPr>
            <p:nvPr/>
          </p:nvSpPr>
          <p:spPr bwMode="auto">
            <a:xfrm>
              <a:off x="3470275" y="1443038"/>
              <a:ext cx="47625" cy="31750"/>
            </a:xfrm>
            <a:custGeom>
              <a:avLst/>
              <a:gdLst/>
              <a:ahLst/>
              <a:cxnLst>
                <a:cxn ang="0">
                  <a:pos x="9" y="24"/>
                </a:cxn>
                <a:cxn ang="0">
                  <a:pos x="0" y="9"/>
                </a:cxn>
                <a:cxn ang="0">
                  <a:pos x="10" y="0"/>
                </a:cxn>
                <a:cxn ang="0">
                  <a:pos x="36" y="16"/>
                </a:cxn>
                <a:cxn ang="0">
                  <a:pos x="19" y="24"/>
                </a:cxn>
                <a:cxn ang="0">
                  <a:pos x="9" y="24"/>
                </a:cxn>
              </a:cxnLst>
              <a:rect l="0" t="0" r="r" b="b"/>
              <a:pathLst>
                <a:path w="36" h="24">
                  <a:moveTo>
                    <a:pt x="9" y="24"/>
                  </a:moveTo>
                  <a:cubicBezTo>
                    <a:pt x="5" y="24"/>
                    <a:pt x="0" y="14"/>
                    <a:pt x="0" y="9"/>
                  </a:cubicBezTo>
                  <a:cubicBezTo>
                    <a:pt x="0" y="2"/>
                    <a:pt x="6" y="0"/>
                    <a:pt x="10" y="0"/>
                  </a:cubicBezTo>
                  <a:cubicBezTo>
                    <a:pt x="21" y="0"/>
                    <a:pt x="25" y="12"/>
                    <a:pt x="36" y="16"/>
                  </a:cubicBezTo>
                  <a:cubicBezTo>
                    <a:pt x="35" y="23"/>
                    <a:pt x="26" y="24"/>
                    <a:pt x="19" y="24"/>
                  </a:cubicBezTo>
                  <a:lnTo>
                    <a:pt x="9" y="2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0" name="Freeform 90"/>
            <p:cNvSpPr>
              <a:spLocks/>
            </p:cNvSpPr>
            <p:nvPr/>
          </p:nvSpPr>
          <p:spPr bwMode="auto">
            <a:xfrm>
              <a:off x="4070350" y="1277938"/>
              <a:ext cx="26988" cy="15875"/>
            </a:xfrm>
            <a:custGeom>
              <a:avLst/>
              <a:gdLst/>
              <a:ahLst/>
              <a:cxnLst>
                <a:cxn ang="0">
                  <a:pos x="6" y="12"/>
                </a:cxn>
                <a:cxn ang="0">
                  <a:pos x="0" y="5"/>
                </a:cxn>
                <a:cxn ang="0">
                  <a:pos x="4" y="0"/>
                </a:cxn>
                <a:cxn ang="0">
                  <a:pos x="12" y="0"/>
                </a:cxn>
                <a:cxn ang="0">
                  <a:pos x="12" y="5"/>
                </a:cxn>
                <a:cxn ang="0">
                  <a:pos x="20" y="5"/>
                </a:cxn>
                <a:cxn ang="0">
                  <a:pos x="6" y="12"/>
                </a:cxn>
              </a:cxnLst>
              <a:rect l="0" t="0" r="r" b="b"/>
              <a:pathLst>
                <a:path w="20" h="12">
                  <a:moveTo>
                    <a:pt x="6" y="12"/>
                  </a:moveTo>
                  <a:cubicBezTo>
                    <a:pt x="2" y="12"/>
                    <a:pt x="0" y="8"/>
                    <a:pt x="0" y="5"/>
                  </a:cubicBezTo>
                  <a:cubicBezTo>
                    <a:pt x="0" y="3"/>
                    <a:pt x="3" y="1"/>
                    <a:pt x="4" y="0"/>
                  </a:cubicBezTo>
                  <a:cubicBezTo>
                    <a:pt x="12" y="0"/>
                    <a:pt x="12" y="0"/>
                    <a:pt x="12" y="0"/>
                  </a:cubicBezTo>
                  <a:cubicBezTo>
                    <a:pt x="12" y="3"/>
                    <a:pt x="12" y="4"/>
                    <a:pt x="12" y="5"/>
                  </a:cubicBezTo>
                  <a:cubicBezTo>
                    <a:pt x="20" y="5"/>
                    <a:pt x="20" y="5"/>
                    <a:pt x="20" y="5"/>
                  </a:cubicBezTo>
                  <a:cubicBezTo>
                    <a:pt x="17" y="7"/>
                    <a:pt x="10" y="12"/>
                    <a:pt x="6"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1" name="Freeform 91"/>
            <p:cNvSpPr>
              <a:spLocks/>
            </p:cNvSpPr>
            <p:nvPr/>
          </p:nvSpPr>
          <p:spPr bwMode="auto">
            <a:xfrm>
              <a:off x="3397250" y="1928813"/>
              <a:ext cx="109538" cy="106363"/>
            </a:xfrm>
            <a:custGeom>
              <a:avLst/>
              <a:gdLst/>
              <a:ahLst/>
              <a:cxnLst>
                <a:cxn ang="0">
                  <a:pos x="4" y="67"/>
                </a:cxn>
                <a:cxn ang="0">
                  <a:pos x="0" y="62"/>
                </a:cxn>
                <a:cxn ang="0">
                  <a:pos x="8" y="54"/>
                </a:cxn>
                <a:cxn ang="0">
                  <a:pos x="8" y="51"/>
                </a:cxn>
                <a:cxn ang="0">
                  <a:pos x="4" y="49"/>
                </a:cxn>
                <a:cxn ang="0">
                  <a:pos x="28" y="13"/>
                </a:cxn>
                <a:cxn ang="0">
                  <a:pos x="41" y="0"/>
                </a:cxn>
                <a:cxn ang="0">
                  <a:pos x="44" y="4"/>
                </a:cxn>
                <a:cxn ang="0">
                  <a:pos x="32" y="27"/>
                </a:cxn>
                <a:cxn ang="0">
                  <a:pos x="32" y="31"/>
                </a:cxn>
                <a:cxn ang="0">
                  <a:pos x="39" y="27"/>
                </a:cxn>
                <a:cxn ang="0">
                  <a:pos x="46" y="29"/>
                </a:cxn>
                <a:cxn ang="0">
                  <a:pos x="44" y="32"/>
                </a:cxn>
                <a:cxn ang="0">
                  <a:pos x="44" y="36"/>
                </a:cxn>
                <a:cxn ang="0">
                  <a:pos x="52" y="36"/>
                </a:cxn>
                <a:cxn ang="0">
                  <a:pos x="52" y="38"/>
                </a:cxn>
                <a:cxn ang="0">
                  <a:pos x="57" y="36"/>
                </a:cxn>
                <a:cxn ang="0">
                  <a:pos x="70" y="36"/>
                </a:cxn>
                <a:cxn ang="0">
                  <a:pos x="69" y="51"/>
                </a:cxn>
                <a:cxn ang="0">
                  <a:pos x="74" y="49"/>
                </a:cxn>
                <a:cxn ang="0">
                  <a:pos x="70" y="56"/>
                </a:cxn>
                <a:cxn ang="0">
                  <a:pos x="73" y="63"/>
                </a:cxn>
                <a:cxn ang="0">
                  <a:pos x="79" y="60"/>
                </a:cxn>
                <a:cxn ang="0">
                  <a:pos x="82" y="70"/>
                </a:cxn>
                <a:cxn ang="0">
                  <a:pos x="75" y="80"/>
                </a:cxn>
                <a:cxn ang="0">
                  <a:pos x="71" y="75"/>
                </a:cxn>
                <a:cxn ang="0">
                  <a:pos x="67" y="74"/>
                </a:cxn>
                <a:cxn ang="0">
                  <a:pos x="63" y="62"/>
                </a:cxn>
                <a:cxn ang="0">
                  <a:pos x="50" y="74"/>
                </a:cxn>
                <a:cxn ang="0">
                  <a:pos x="47" y="74"/>
                </a:cxn>
                <a:cxn ang="0">
                  <a:pos x="52" y="67"/>
                </a:cxn>
                <a:cxn ang="0">
                  <a:pos x="40" y="65"/>
                </a:cxn>
                <a:cxn ang="0">
                  <a:pos x="31" y="67"/>
                </a:cxn>
                <a:cxn ang="0">
                  <a:pos x="18" y="64"/>
                </a:cxn>
                <a:cxn ang="0">
                  <a:pos x="4" y="67"/>
                </a:cxn>
              </a:cxnLst>
              <a:rect l="0" t="0" r="r" b="b"/>
              <a:pathLst>
                <a:path w="82" h="80">
                  <a:moveTo>
                    <a:pt x="4" y="67"/>
                  </a:moveTo>
                  <a:cubicBezTo>
                    <a:pt x="2" y="67"/>
                    <a:pt x="0" y="64"/>
                    <a:pt x="0" y="62"/>
                  </a:cubicBezTo>
                  <a:cubicBezTo>
                    <a:pt x="0" y="61"/>
                    <a:pt x="8" y="55"/>
                    <a:pt x="8" y="54"/>
                  </a:cubicBezTo>
                  <a:cubicBezTo>
                    <a:pt x="8" y="51"/>
                    <a:pt x="8" y="51"/>
                    <a:pt x="8" y="51"/>
                  </a:cubicBezTo>
                  <a:cubicBezTo>
                    <a:pt x="6" y="51"/>
                    <a:pt x="5" y="51"/>
                    <a:pt x="4" y="49"/>
                  </a:cubicBezTo>
                  <a:cubicBezTo>
                    <a:pt x="17" y="43"/>
                    <a:pt x="21" y="23"/>
                    <a:pt x="28" y="13"/>
                  </a:cubicBezTo>
                  <a:cubicBezTo>
                    <a:pt x="32" y="7"/>
                    <a:pt x="34" y="0"/>
                    <a:pt x="41" y="0"/>
                  </a:cubicBezTo>
                  <a:cubicBezTo>
                    <a:pt x="43" y="0"/>
                    <a:pt x="44" y="3"/>
                    <a:pt x="44" y="4"/>
                  </a:cubicBezTo>
                  <a:cubicBezTo>
                    <a:pt x="44" y="14"/>
                    <a:pt x="35" y="19"/>
                    <a:pt x="32" y="27"/>
                  </a:cubicBezTo>
                  <a:cubicBezTo>
                    <a:pt x="32" y="31"/>
                    <a:pt x="32" y="31"/>
                    <a:pt x="32" y="31"/>
                  </a:cubicBezTo>
                  <a:cubicBezTo>
                    <a:pt x="36" y="30"/>
                    <a:pt x="36" y="27"/>
                    <a:pt x="39" y="27"/>
                  </a:cubicBezTo>
                  <a:cubicBezTo>
                    <a:pt x="42" y="27"/>
                    <a:pt x="44" y="28"/>
                    <a:pt x="46" y="29"/>
                  </a:cubicBezTo>
                  <a:cubicBezTo>
                    <a:pt x="44" y="32"/>
                    <a:pt x="44" y="32"/>
                    <a:pt x="44" y="32"/>
                  </a:cubicBezTo>
                  <a:cubicBezTo>
                    <a:pt x="44" y="36"/>
                    <a:pt x="44" y="36"/>
                    <a:pt x="44" y="36"/>
                  </a:cubicBezTo>
                  <a:cubicBezTo>
                    <a:pt x="52" y="36"/>
                    <a:pt x="52" y="36"/>
                    <a:pt x="52" y="36"/>
                  </a:cubicBezTo>
                  <a:cubicBezTo>
                    <a:pt x="52" y="36"/>
                    <a:pt x="52" y="38"/>
                    <a:pt x="52" y="38"/>
                  </a:cubicBezTo>
                  <a:cubicBezTo>
                    <a:pt x="57" y="36"/>
                    <a:pt x="57" y="36"/>
                    <a:pt x="57" y="36"/>
                  </a:cubicBezTo>
                  <a:cubicBezTo>
                    <a:pt x="62" y="37"/>
                    <a:pt x="68" y="37"/>
                    <a:pt x="70" y="36"/>
                  </a:cubicBezTo>
                  <a:cubicBezTo>
                    <a:pt x="70" y="40"/>
                    <a:pt x="69" y="44"/>
                    <a:pt x="69" y="51"/>
                  </a:cubicBezTo>
                  <a:cubicBezTo>
                    <a:pt x="70" y="50"/>
                    <a:pt x="73" y="49"/>
                    <a:pt x="74" y="49"/>
                  </a:cubicBezTo>
                  <a:cubicBezTo>
                    <a:pt x="74" y="53"/>
                    <a:pt x="70" y="54"/>
                    <a:pt x="70" y="56"/>
                  </a:cubicBezTo>
                  <a:cubicBezTo>
                    <a:pt x="70" y="58"/>
                    <a:pt x="73" y="60"/>
                    <a:pt x="73" y="63"/>
                  </a:cubicBezTo>
                  <a:cubicBezTo>
                    <a:pt x="77" y="63"/>
                    <a:pt x="76" y="62"/>
                    <a:pt x="79" y="60"/>
                  </a:cubicBezTo>
                  <a:cubicBezTo>
                    <a:pt x="79" y="66"/>
                    <a:pt x="82" y="65"/>
                    <a:pt x="82" y="70"/>
                  </a:cubicBezTo>
                  <a:cubicBezTo>
                    <a:pt x="82" y="75"/>
                    <a:pt x="79" y="80"/>
                    <a:pt x="75" y="80"/>
                  </a:cubicBezTo>
                  <a:cubicBezTo>
                    <a:pt x="72" y="80"/>
                    <a:pt x="71" y="77"/>
                    <a:pt x="71" y="75"/>
                  </a:cubicBezTo>
                  <a:cubicBezTo>
                    <a:pt x="69" y="75"/>
                    <a:pt x="69" y="74"/>
                    <a:pt x="67" y="74"/>
                  </a:cubicBezTo>
                  <a:cubicBezTo>
                    <a:pt x="64" y="74"/>
                    <a:pt x="66" y="66"/>
                    <a:pt x="63" y="62"/>
                  </a:cubicBezTo>
                  <a:cubicBezTo>
                    <a:pt x="59" y="67"/>
                    <a:pt x="55" y="74"/>
                    <a:pt x="50" y="74"/>
                  </a:cubicBezTo>
                  <a:cubicBezTo>
                    <a:pt x="49" y="74"/>
                    <a:pt x="47" y="75"/>
                    <a:pt x="47" y="74"/>
                  </a:cubicBezTo>
                  <a:cubicBezTo>
                    <a:pt x="47" y="70"/>
                    <a:pt x="51" y="70"/>
                    <a:pt x="52" y="67"/>
                  </a:cubicBezTo>
                  <a:cubicBezTo>
                    <a:pt x="48" y="67"/>
                    <a:pt x="42" y="70"/>
                    <a:pt x="40" y="65"/>
                  </a:cubicBezTo>
                  <a:cubicBezTo>
                    <a:pt x="37" y="66"/>
                    <a:pt x="34" y="67"/>
                    <a:pt x="31" y="67"/>
                  </a:cubicBezTo>
                  <a:cubicBezTo>
                    <a:pt x="25" y="67"/>
                    <a:pt x="23" y="64"/>
                    <a:pt x="18" y="64"/>
                  </a:cubicBezTo>
                  <a:cubicBezTo>
                    <a:pt x="11" y="64"/>
                    <a:pt x="9" y="67"/>
                    <a:pt x="4" y="6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2" name="Freeform 92"/>
            <p:cNvSpPr>
              <a:spLocks/>
            </p:cNvSpPr>
            <p:nvPr/>
          </p:nvSpPr>
          <p:spPr bwMode="auto">
            <a:xfrm>
              <a:off x="2427288" y="2314575"/>
              <a:ext cx="671513" cy="450850"/>
            </a:xfrm>
            <a:custGeom>
              <a:avLst/>
              <a:gdLst/>
              <a:ahLst/>
              <a:cxnLst>
                <a:cxn ang="0">
                  <a:pos x="250" y="98"/>
                </a:cxn>
                <a:cxn ang="0">
                  <a:pos x="246" y="141"/>
                </a:cxn>
                <a:cxn ang="0">
                  <a:pos x="251" y="160"/>
                </a:cxn>
                <a:cxn ang="0">
                  <a:pos x="281" y="192"/>
                </a:cxn>
                <a:cxn ang="0">
                  <a:pos x="312" y="191"/>
                </a:cxn>
                <a:cxn ang="0">
                  <a:pos x="327" y="187"/>
                </a:cxn>
                <a:cxn ang="0">
                  <a:pos x="363" y="152"/>
                </a:cxn>
                <a:cxn ang="0">
                  <a:pos x="382" y="154"/>
                </a:cxn>
                <a:cxn ang="0">
                  <a:pos x="374" y="180"/>
                </a:cxn>
                <a:cxn ang="0">
                  <a:pos x="369" y="192"/>
                </a:cxn>
                <a:cxn ang="0">
                  <a:pos x="365" y="213"/>
                </a:cxn>
                <a:cxn ang="0">
                  <a:pos x="357" y="224"/>
                </a:cxn>
                <a:cxn ang="0">
                  <a:pos x="405" y="226"/>
                </a:cxn>
                <a:cxn ang="0">
                  <a:pos x="426" y="242"/>
                </a:cxn>
                <a:cxn ang="0">
                  <a:pos x="423" y="289"/>
                </a:cxn>
                <a:cxn ang="0">
                  <a:pos x="451" y="316"/>
                </a:cxn>
                <a:cxn ang="0">
                  <a:pos x="504" y="322"/>
                </a:cxn>
                <a:cxn ang="0">
                  <a:pos x="488" y="329"/>
                </a:cxn>
                <a:cxn ang="0">
                  <a:pos x="480" y="316"/>
                </a:cxn>
                <a:cxn ang="0">
                  <a:pos x="468" y="332"/>
                </a:cxn>
                <a:cxn ang="0">
                  <a:pos x="446" y="326"/>
                </a:cxn>
                <a:cxn ang="0">
                  <a:pos x="431" y="323"/>
                </a:cxn>
                <a:cxn ang="0">
                  <a:pos x="406" y="302"/>
                </a:cxn>
                <a:cxn ang="0">
                  <a:pos x="402" y="306"/>
                </a:cxn>
                <a:cxn ang="0">
                  <a:pos x="391" y="281"/>
                </a:cxn>
                <a:cxn ang="0">
                  <a:pos x="372" y="260"/>
                </a:cxn>
                <a:cxn ang="0">
                  <a:pos x="345" y="255"/>
                </a:cxn>
                <a:cxn ang="0">
                  <a:pos x="294" y="226"/>
                </a:cxn>
                <a:cxn ang="0">
                  <a:pos x="282" y="222"/>
                </a:cxn>
                <a:cxn ang="0">
                  <a:pos x="256" y="227"/>
                </a:cxn>
                <a:cxn ang="0">
                  <a:pos x="221" y="214"/>
                </a:cxn>
                <a:cxn ang="0">
                  <a:pos x="195" y="203"/>
                </a:cxn>
                <a:cxn ang="0">
                  <a:pos x="175" y="195"/>
                </a:cxn>
                <a:cxn ang="0">
                  <a:pos x="148" y="172"/>
                </a:cxn>
                <a:cxn ang="0">
                  <a:pos x="148" y="150"/>
                </a:cxn>
                <a:cxn ang="0">
                  <a:pos x="102" y="101"/>
                </a:cxn>
                <a:cxn ang="0">
                  <a:pos x="82" y="68"/>
                </a:cxn>
                <a:cxn ang="0">
                  <a:pos x="62" y="53"/>
                </a:cxn>
                <a:cxn ang="0">
                  <a:pos x="49" y="22"/>
                </a:cxn>
                <a:cxn ang="0">
                  <a:pos x="28" y="19"/>
                </a:cxn>
                <a:cxn ang="0">
                  <a:pos x="49" y="53"/>
                </a:cxn>
                <a:cxn ang="0">
                  <a:pos x="73" y="95"/>
                </a:cxn>
                <a:cxn ang="0">
                  <a:pos x="96" y="130"/>
                </a:cxn>
                <a:cxn ang="0">
                  <a:pos x="86" y="127"/>
                </a:cxn>
                <a:cxn ang="0">
                  <a:pos x="65" y="109"/>
                </a:cxn>
                <a:cxn ang="0">
                  <a:pos x="52" y="84"/>
                </a:cxn>
                <a:cxn ang="0">
                  <a:pos x="40" y="69"/>
                </a:cxn>
                <a:cxn ang="0">
                  <a:pos x="11" y="24"/>
                </a:cxn>
                <a:cxn ang="0">
                  <a:pos x="0" y="0"/>
                </a:cxn>
                <a:cxn ang="0">
                  <a:pos x="76" y="16"/>
                </a:cxn>
                <a:cxn ang="0">
                  <a:pos x="113" y="10"/>
                </a:cxn>
                <a:cxn ang="0">
                  <a:pos x="152" y="29"/>
                </a:cxn>
                <a:cxn ang="0">
                  <a:pos x="188" y="38"/>
                </a:cxn>
                <a:cxn ang="0">
                  <a:pos x="249" y="90"/>
                </a:cxn>
                <a:cxn ang="0">
                  <a:pos x="247" y="86"/>
                </a:cxn>
              </a:cxnLst>
              <a:rect l="0" t="0" r="r" b="b"/>
              <a:pathLst>
                <a:path w="504" h="338">
                  <a:moveTo>
                    <a:pt x="248" y="91"/>
                  </a:moveTo>
                  <a:cubicBezTo>
                    <a:pt x="249" y="94"/>
                    <a:pt x="250" y="96"/>
                    <a:pt x="250" y="98"/>
                  </a:cubicBezTo>
                  <a:cubicBezTo>
                    <a:pt x="250" y="106"/>
                    <a:pt x="247" y="109"/>
                    <a:pt x="246" y="116"/>
                  </a:cubicBezTo>
                  <a:cubicBezTo>
                    <a:pt x="246" y="141"/>
                    <a:pt x="246" y="141"/>
                    <a:pt x="246" y="141"/>
                  </a:cubicBezTo>
                  <a:cubicBezTo>
                    <a:pt x="245" y="144"/>
                    <a:pt x="248" y="148"/>
                    <a:pt x="249" y="150"/>
                  </a:cubicBezTo>
                  <a:cubicBezTo>
                    <a:pt x="251" y="154"/>
                    <a:pt x="249" y="156"/>
                    <a:pt x="251" y="160"/>
                  </a:cubicBezTo>
                  <a:cubicBezTo>
                    <a:pt x="252" y="164"/>
                    <a:pt x="258" y="170"/>
                    <a:pt x="261" y="173"/>
                  </a:cubicBezTo>
                  <a:cubicBezTo>
                    <a:pt x="269" y="181"/>
                    <a:pt x="269" y="188"/>
                    <a:pt x="281" y="192"/>
                  </a:cubicBezTo>
                  <a:cubicBezTo>
                    <a:pt x="285" y="193"/>
                    <a:pt x="285" y="197"/>
                    <a:pt x="288" y="197"/>
                  </a:cubicBezTo>
                  <a:cubicBezTo>
                    <a:pt x="297" y="197"/>
                    <a:pt x="304" y="191"/>
                    <a:pt x="312" y="191"/>
                  </a:cubicBezTo>
                  <a:cubicBezTo>
                    <a:pt x="317" y="191"/>
                    <a:pt x="319" y="194"/>
                    <a:pt x="321" y="194"/>
                  </a:cubicBezTo>
                  <a:cubicBezTo>
                    <a:pt x="324" y="194"/>
                    <a:pt x="327" y="188"/>
                    <a:pt x="327" y="187"/>
                  </a:cubicBezTo>
                  <a:cubicBezTo>
                    <a:pt x="329" y="181"/>
                    <a:pt x="336" y="176"/>
                    <a:pt x="336" y="169"/>
                  </a:cubicBezTo>
                  <a:cubicBezTo>
                    <a:pt x="336" y="156"/>
                    <a:pt x="351" y="152"/>
                    <a:pt x="363" y="152"/>
                  </a:cubicBezTo>
                  <a:cubicBezTo>
                    <a:pt x="367" y="152"/>
                    <a:pt x="370" y="152"/>
                    <a:pt x="372" y="153"/>
                  </a:cubicBezTo>
                  <a:cubicBezTo>
                    <a:pt x="373" y="154"/>
                    <a:pt x="379" y="154"/>
                    <a:pt x="382" y="154"/>
                  </a:cubicBezTo>
                  <a:cubicBezTo>
                    <a:pt x="382" y="155"/>
                    <a:pt x="382" y="157"/>
                    <a:pt x="382" y="158"/>
                  </a:cubicBezTo>
                  <a:cubicBezTo>
                    <a:pt x="382" y="164"/>
                    <a:pt x="374" y="172"/>
                    <a:pt x="374" y="180"/>
                  </a:cubicBezTo>
                  <a:cubicBezTo>
                    <a:pt x="374" y="188"/>
                    <a:pt x="372" y="191"/>
                    <a:pt x="369" y="195"/>
                  </a:cubicBezTo>
                  <a:cubicBezTo>
                    <a:pt x="369" y="194"/>
                    <a:pt x="369" y="193"/>
                    <a:pt x="369" y="192"/>
                  </a:cubicBezTo>
                  <a:cubicBezTo>
                    <a:pt x="368" y="192"/>
                    <a:pt x="367" y="192"/>
                    <a:pt x="365" y="192"/>
                  </a:cubicBezTo>
                  <a:cubicBezTo>
                    <a:pt x="365" y="197"/>
                    <a:pt x="365" y="207"/>
                    <a:pt x="365" y="213"/>
                  </a:cubicBezTo>
                  <a:cubicBezTo>
                    <a:pt x="365" y="217"/>
                    <a:pt x="360" y="219"/>
                    <a:pt x="357" y="222"/>
                  </a:cubicBezTo>
                  <a:cubicBezTo>
                    <a:pt x="357" y="223"/>
                    <a:pt x="357" y="223"/>
                    <a:pt x="357" y="224"/>
                  </a:cubicBezTo>
                  <a:cubicBezTo>
                    <a:pt x="357" y="227"/>
                    <a:pt x="360" y="229"/>
                    <a:pt x="363" y="229"/>
                  </a:cubicBezTo>
                  <a:cubicBezTo>
                    <a:pt x="377" y="229"/>
                    <a:pt x="389" y="226"/>
                    <a:pt x="405" y="226"/>
                  </a:cubicBezTo>
                  <a:cubicBezTo>
                    <a:pt x="415" y="226"/>
                    <a:pt x="418" y="234"/>
                    <a:pt x="426" y="236"/>
                  </a:cubicBezTo>
                  <a:cubicBezTo>
                    <a:pt x="426" y="238"/>
                    <a:pt x="426" y="240"/>
                    <a:pt x="426" y="242"/>
                  </a:cubicBezTo>
                  <a:cubicBezTo>
                    <a:pt x="426" y="246"/>
                    <a:pt x="425" y="257"/>
                    <a:pt x="423" y="262"/>
                  </a:cubicBezTo>
                  <a:cubicBezTo>
                    <a:pt x="423" y="272"/>
                    <a:pt x="423" y="281"/>
                    <a:pt x="423" y="289"/>
                  </a:cubicBezTo>
                  <a:cubicBezTo>
                    <a:pt x="423" y="298"/>
                    <a:pt x="432" y="302"/>
                    <a:pt x="439" y="306"/>
                  </a:cubicBezTo>
                  <a:cubicBezTo>
                    <a:pt x="444" y="308"/>
                    <a:pt x="444" y="316"/>
                    <a:pt x="451" y="316"/>
                  </a:cubicBezTo>
                  <a:cubicBezTo>
                    <a:pt x="463" y="316"/>
                    <a:pt x="469" y="307"/>
                    <a:pt x="479" y="307"/>
                  </a:cubicBezTo>
                  <a:cubicBezTo>
                    <a:pt x="491" y="307"/>
                    <a:pt x="497" y="316"/>
                    <a:pt x="504" y="322"/>
                  </a:cubicBezTo>
                  <a:cubicBezTo>
                    <a:pt x="503" y="323"/>
                    <a:pt x="494" y="333"/>
                    <a:pt x="493" y="332"/>
                  </a:cubicBezTo>
                  <a:cubicBezTo>
                    <a:pt x="492" y="331"/>
                    <a:pt x="488" y="330"/>
                    <a:pt x="488" y="329"/>
                  </a:cubicBezTo>
                  <a:cubicBezTo>
                    <a:pt x="488" y="327"/>
                    <a:pt x="490" y="326"/>
                    <a:pt x="491" y="324"/>
                  </a:cubicBezTo>
                  <a:cubicBezTo>
                    <a:pt x="486" y="322"/>
                    <a:pt x="484" y="316"/>
                    <a:pt x="480" y="316"/>
                  </a:cubicBezTo>
                  <a:cubicBezTo>
                    <a:pt x="476" y="316"/>
                    <a:pt x="464" y="325"/>
                    <a:pt x="464" y="328"/>
                  </a:cubicBezTo>
                  <a:cubicBezTo>
                    <a:pt x="464" y="330"/>
                    <a:pt x="467" y="331"/>
                    <a:pt x="468" y="332"/>
                  </a:cubicBezTo>
                  <a:cubicBezTo>
                    <a:pt x="467" y="336"/>
                    <a:pt x="465" y="338"/>
                    <a:pt x="461" y="338"/>
                  </a:cubicBezTo>
                  <a:cubicBezTo>
                    <a:pt x="454" y="338"/>
                    <a:pt x="450" y="330"/>
                    <a:pt x="446" y="326"/>
                  </a:cubicBezTo>
                  <a:cubicBezTo>
                    <a:pt x="443" y="323"/>
                    <a:pt x="436" y="326"/>
                    <a:pt x="433" y="326"/>
                  </a:cubicBezTo>
                  <a:cubicBezTo>
                    <a:pt x="432" y="326"/>
                    <a:pt x="431" y="324"/>
                    <a:pt x="431" y="323"/>
                  </a:cubicBezTo>
                  <a:cubicBezTo>
                    <a:pt x="424" y="322"/>
                    <a:pt x="424" y="318"/>
                    <a:pt x="423" y="314"/>
                  </a:cubicBezTo>
                  <a:cubicBezTo>
                    <a:pt x="421" y="311"/>
                    <a:pt x="406" y="302"/>
                    <a:pt x="406" y="302"/>
                  </a:cubicBezTo>
                  <a:cubicBezTo>
                    <a:pt x="405" y="304"/>
                    <a:pt x="405" y="305"/>
                    <a:pt x="406" y="306"/>
                  </a:cubicBezTo>
                  <a:cubicBezTo>
                    <a:pt x="402" y="306"/>
                    <a:pt x="402" y="306"/>
                    <a:pt x="402" y="306"/>
                  </a:cubicBezTo>
                  <a:cubicBezTo>
                    <a:pt x="395" y="302"/>
                    <a:pt x="399" y="296"/>
                    <a:pt x="397" y="289"/>
                  </a:cubicBezTo>
                  <a:cubicBezTo>
                    <a:pt x="396" y="285"/>
                    <a:pt x="394" y="284"/>
                    <a:pt x="391" y="281"/>
                  </a:cubicBezTo>
                  <a:cubicBezTo>
                    <a:pt x="384" y="274"/>
                    <a:pt x="377" y="270"/>
                    <a:pt x="374" y="260"/>
                  </a:cubicBezTo>
                  <a:cubicBezTo>
                    <a:pt x="373" y="260"/>
                    <a:pt x="372" y="260"/>
                    <a:pt x="372" y="260"/>
                  </a:cubicBezTo>
                  <a:cubicBezTo>
                    <a:pt x="368" y="260"/>
                    <a:pt x="366" y="262"/>
                    <a:pt x="363" y="262"/>
                  </a:cubicBezTo>
                  <a:cubicBezTo>
                    <a:pt x="355" y="262"/>
                    <a:pt x="350" y="257"/>
                    <a:pt x="345" y="255"/>
                  </a:cubicBezTo>
                  <a:cubicBezTo>
                    <a:pt x="336" y="251"/>
                    <a:pt x="330" y="253"/>
                    <a:pt x="321" y="248"/>
                  </a:cubicBezTo>
                  <a:cubicBezTo>
                    <a:pt x="308" y="242"/>
                    <a:pt x="306" y="232"/>
                    <a:pt x="294" y="226"/>
                  </a:cubicBezTo>
                  <a:cubicBezTo>
                    <a:pt x="291" y="226"/>
                    <a:pt x="291" y="226"/>
                    <a:pt x="291" y="226"/>
                  </a:cubicBezTo>
                  <a:cubicBezTo>
                    <a:pt x="288" y="224"/>
                    <a:pt x="285" y="222"/>
                    <a:pt x="282" y="222"/>
                  </a:cubicBezTo>
                  <a:cubicBezTo>
                    <a:pt x="274" y="222"/>
                    <a:pt x="272" y="231"/>
                    <a:pt x="265" y="231"/>
                  </a:cubicBezTo>
                  <a:cubicBezTo>
                    <a:pt x="261" y="231"/>
                    <a:pt x="258" y="228"/>
                    <a:pt x="256" y="227"/>
                  </a:cubicBezTo>
                  <a:cubicBezTo>
                    <a:pt x="252" y="225"/>
                    <a:pt x="249" y="226"/>
                    <a:pt x="246" y="226"/>
                  </a:cubicBezTo>
                  <a:cubicBezTo>
                    <a:pt x="241" y="226"/>
                    <a:pt x="226" y="216"/>
                    <a:pt x="221" y="214"/>
                  </a:cubicBezTo>
                  <a:cubicBezTo>
                    <a:pt x="216" y="211"/>
                    <a:pt x="213" y="214"/>
                    <a:pt x="208" y="213"/>
                  </a:cubicBezTo>
                  <a:cubicBezTo>
                    <a:pt x="202" y="211"/>
                    <a:pt x="201" y="206"/>
                    <a:pt x="195" y="203"/>
                  </a:cubicBezTo>
                  <a:cubicBezTo>
                    <a:pt x="189" y="200"/>
                    <a:pt x="186" y="201"/>
                    <a:pt x="180" y="198"/>
                  </a:cubicBezTo>
                  <a:cubicBezTo>
                    <a:pt x="177" y="197"/>
                    <a:pt x="177" y="196"/>
                    <a:pt x="175" y="195"/>
                  </a:cubicBezTo>
                  <a:cubicBezTo>
                    <a:pt x="170" y="190"/>
                    <a:pt x="156" y="187"/>
                    <a:pt x="155" y="181"/>
                  </a:cubicBezTo>
                  <a:cubicBezTo>
                    <a:pt x="151" y="181"/>
                    <a:pt x="148" y="176"/>
                    <a:pt x="148" y="172"/>
                  </a:cubicBezTo>
                  <a:cubicBezTo>
                    <a:pt x="148" y="167"/>
                    <a:pt x="153" y="165"/>
                    <a:pt x="153" y="160"/>
                  </a:cubicBezTo>
                  <a:cubicBezTo>
                    <a:pt x="153" y="154"/>
                    <a:pt x="149" y="153"/>
                    <a:pt x="148" y="150"/>
                  </a:cubicBezTo>
                  <a:cubicBezTo>
                    <a:pt x="143" y="134"/>
                    <a:pt x="128" y="121"/>
                    <a:pt x="118" y="111"/>
                  </a:cubicBezTo>
                  <a:cubicBezTo>
                    <a:pt x="114" y="107"/>
                    <a:pt x="107" y="105"/>
                    <a:pt x="102" y="101"/>
                  </a:cubicBezTo>
                  <a:cubicBezTo>
                    <a:pt x="99" y="97"/>
                    <a:pt x="102" y="93"/>
                    <a:pt x="100" y="88"/>
                  </a:cubicBezTo>
                  <a:cubicBezTo>
                    <a:pt x="96" y="80"/>
                    <a:pt x="82" y="79"/>
                    <a:pt x="82" y="68"/>
                  </a:cubicBezTo>
                  <a:cubicBezTo>
                    <a:pt x="78" y="68"/>
                    <a:pt x="79" y="67"/>
                    <a:pt x="77" y="68"/>
                  </a:cubicBezTo>
                  <a:cubicBezTo>
                    <a:pt x="72" y="63"/>
                    <a:pt x="67" y="58"/>
                    <a:pt x="62" y="53"/>
                  </a:cubicBezTo>
                  <a:cubicBezTo>
                    <a:pt x="58" y="49"/>
                    <a:pt x="60" y="42"/>
                    <a:pt x="56" y="38"/>
                  </a:cubicBezTo>
                  <a:cubicBezTo>
                    <a:pt x="52" y="34"/>
                    <a:pt x="53" y="24"/>
                    <a:pt x="49" y="22"/>
                  </a:cubicBezTo>
                  <a:cubicBezTo>
                    <a:pt x="42" y="19"/>
                    <a:pt x="35" y="19"/>
                    <a:pt x="29" y="13"/>
                  </a:cubicBezTo>
                  <a:cubicBezTo>
                    <a:pt x="27" y="15"/>
                    <a:pt x="28" y="18"/>
                    <a:pt x="28" y="19"/>
                  </a:cubicBezTo>
                  <a:cubicBezTo>
                    <a:pt x="28" y="28"/>
                    <a:pt x="32" y="34"/>
                    <a:pt x="36" y="41"/>
                  </a:cubicBezTo>
                  <a:cubicBezTo>
                    <a:pt x="39" y="48"/>
                    <a:pt x="45" y="48"/>
                    <a:pt x="49" y="53"/>
                  </a:cubicBezTo>
                  <a:cubicBezTo>
                    <a:pt x="55" y="59"/>
                    <a:pt x="56" y="63"/>
                    <a:pt x="58" y="71"/>
                  </a:cubicBezTo>
                  <a:cubicBezTo>
                    <a:pt x="61" y="81"/>
                    <a:pt x="70" y="86"/>
                    <a:pt x="73" y="95"/>
                  </a:cubicBezTo>
                  <a:cubicBezTo>
                    <a:pt x="77" y="106"/>
                    <a:pt x="80" y="117"/>
                    <a:pt x="87" y="122"/>
                  </a:cubicBezTo>
                  <a:cubicBezTo>
                    <a:pt x="91" y="119"/>
                    <a:pt x="96" y="126"/>
                    <a:pt x="96" y="130"/>
                  </a:cubicBezTo>
                  <a:cubicBezTo>
                    <a:pt x="96" y="132"/>
                    <a:pt x="95" y="136"/>
                    <a:pt x="93" y="136"/>
                  </a:cubicBezTo>
                  <a:cubicBezTo>
                    <a:pt x="92" y="136"/>
                    <a:pt x="86" y="129"/>
                    <a:pt x="86" y="127"/>
                  </a:cubicBezTo>
                  <a:cubicBezTo>
                    <a:pt x="78" y="127"/>
                    <a:pt x="74" y="117"/>
                    <a:pt x="69" y="113"/>
                  </a:cubicBezTo>
                  <a:cubicBezTo>
                    <a:pt x="66" y="112"/>
                    <a:pt x="66" y="112"/>
                    <a:pt x="65" y="109"/>
                  </a:cubicBezTo>
                  <a:cubicBezTo>
                    <a:pt x="65" y="98"/>
                    <a:pt x="65" y="98"/>
                    <a:pt x="65" y="98"/>
                  </a:cubicBezTo>
                  <a:cubicBezTo>
                    <a:pt x="60" y="93"/>
                    <a:pt x="56" y="88"/>
                    <a:pt x="52" y="84"/>
                  </a:cubicBezTo>
                  <a:cubicBezTo>
                    <a:pt x="46" y="78"/>
                    <a:pt x="36" y="79"/>
                    <a:pt x="31" y="72"/>
                  </a:cubicBezTo>
                  <a:cubicBezTo>
                    <a:pt x="34" y="72"/>
                    <a:pt x="44" y="74"/>
                    <a:pt x="40" y="69"/>
                  </a:cubicBezTo>
                  <a:cubicBezTo>
                    <a:pt x="34" y="59"/>
                    <a:pt x="26" y="50"/>
                    <a:pt x="19" y="45"/>
                  </a:cubicBezTo>
                  <a:cubicBezTo>
                    <a:pt x="14" y="41"/>
                    <a:pt x="14" y="29"/>
                    <a:pt x="11" y="24"/>
                  </a:cubicBezTo>
                  <a:cubicBezTo>
                    <a:pt x="7" y="16"/>
                    <a:pt x="3" y="13"/>
                    <a:pt x="0" y="3"/>
                  </a:cubicBezTo>
                  <a:cubicBezTo>
                    <a:pt x="0" y="0"/>
                    <a:pt x="0" y="0"/>
                    <a:pt x="0" y="0"/>
                  </a:cubicBezTo>
                  <a:cubicBezTo>
                    <a:pt x="29" y="0"/>
                    <a:pt x="29" y="0"/>
                    <a:pt x="29" y="0"/>
                  </a:cubicBezTo>
                  <a:cubicBezTo>
                    <a:pt x="76" y="16"/>
                    <a:pt x="76" y="16"/>
                    <a:pt x="76" y="16"/>
                  </a:cubicBezTo>
                  <a:cubicBezTo>
                    <a:pt x="113" y="16"/>
                    <a:pt x="113" y="16"/>
                    <a:pt x="113" y="16"/>
                  </a:cubicBezTo>
                  <a:cubicBezTo>
                    <a:pt x="113" y="10"/>
                    <a:pt x="113" y="10"/>
                    <a:pt x="113" y="10"/>
                  </a:cubicBezTo>
                  <a:cubicBezTo>
                    <a:pt x="121" y="10"/>
                    <a:pt x="121" y="10"/>
                    <a:pt x="121" y="10"/>
                  </a:cubicBezTo>
                  <a:cubicBezTo>
                    <a:pt x="136" y="14"/>
                    <a:pt x="145" y="16"/>
                    <a:pt x="152" y="29"/>
                  </a:cubicBezTo>
                  <a:cubicBezTo>
                    <a:pt x="156" y="35"/>
                    <a:pt x="163" y="50"/>
                    <a:pt x="172" y="50"/>
                  </a:cubicBezTo>
                  <a:cubicBezTo>
                    <a:pt x="181" y="50"/>
                    <a:pt x="178" y="38"/>
                    <a:pt x="188" y="38"/>
                  </a:cubicBezTo>
                  <a:cubicBezTo>
                    <a:pt x="214" y="38"/>
                    <a:pt x="213" y="70"/>
                    <a:pt x="227" y="84"/>
                  </a:cubicBezTo>
                  <a:cubicBezTo>
                    <a:pt x="231" y="87"/>
                    <a:pt x="242" y="90"/>
                    <a:pt x="249" y="90"/>
                  </a:cubicBezTo>
                  <a:cubicBezTo>
                    <a:pt x="249" y="89"/>
                    <a:pt x="247" y="87"/>
                    <a:pt x="247" y="86"/>
                  </a:cubicBezTo>
                  <a:cubicBezTo>
                    <a:pt x="247" y="86"/>
                    <a:pt x="247" y="86"/>
                    <a:pt x="247" y="86"/>
                  </a:cubicBezTo>
                  <a:lnTo>
                    <a:pt x="248" y="9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3" name="Freeform 93"/>
            <p:cNvSpPr>
              <a:spLocks/>
            </p:cNvSpPr>
            <p:nvPr/>
          </p:nvSpPr>
          <p:spPr bwMode="auto">
            <a:xfrm>
              <a:off x="3016250" y="1895475"/>
              <a:ext cx="20638" cy="9525"/>
            </a:xfrm>
            <a:custGeom>
              <a:avLst/>
              <a:gdLst/>
              <a:ahLst/>
              <a:cxnLst>
                <a:cxn ang="0">
                  <a:pos x="0" y="0"/>
                </a:cxn>
                <a:cxn ang="0">
                  <a:pos x="15" y="7"/>
                </a:cxn>
                <a:cxn ang="0">
                  <a:pos x="12" y="7"/>
                </a:cxn>
                <a:cxn ang="0">
                  <a:pos x="0" y="3"/>
                </a:cxn>
                <a:cxn ang="0">
                  <a:pos x="0" y="0"/>
                </a:cxn>
              </a:cxnLst>
              <a:rect l="0" t="0" r="r" b="b"/>
              <a:pathLst>
                <a:path w="15" h="8">
                  <a:moveTo>
                    <a:pt x="0" y="0"/>
                  </a:moveTo>
                  <a:cubicBezTo>
                    <a:pt x="7" y="0"/>
                    <a:pt x="15" y="1"/>
                    <a:pt x="15" y="7"/>
                  </a:cubicBezTo>
                  <a:cubicBezTo>
                    <a:pt x="15" y="8"/>
                    <a:pt x="13" y="7"/>
                    <a:pt x="12" y="7"/>
                  </a:cubicBezTo>
                  <a:cubicBezTo>
                    <a:pt x="8" y="7"/>
                    <a:pt x="2" y="5"/>
                    <a:pt x="0" y="3"/>
                  </a:cubicBezTo>
                  <a:cubicBezTo>
                    <a:pt x="0" y="2"/>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4" name="Freeform 94"/>
            <p:cNvSpPr>
              <a:spLocks/>
            </p:cNvSpPr>
            <p:nvPr/>
          </p:nvSpPr>
          <p:spPr bwMode="auto">
            <a:xfrm>
              <a:off x="2239963" y="1951038"/>
              <a:ext cx="79375" cy="50800"/>
            </a:xfrm>
            <a:custGeom>
              <a:avLst/>
              <a:gdLst/>
              <a:ahLst/>
              <a:cxnLst>
                <a:cxn ang="0">
                  <a:pos x="0" y="2"/>
                </a:cxn>
                <a:cxn ang="0">
                  <a:pos x="6" y="0"/>
                </a:cxn>
                <a:cxn ang="0">
                  <a:pos x="18" y="6"/>
                </a:cxn>
                <a:cxn ang="0">
                  <a:pos x="59" y="34"/>
                </a:cxn>
                <a:cxn ang="0">
                  <a:pos x="59" y="38"/>
                </a:cxn>
                <a:cxn ang="0">
                  <a:pos x="55" y="38"/>
                </a:cxn>
                <a:cxn ang="0">
                  <a:pos x="22" y="22"/>
                </a:cxn>
                <a:cxn ang="0">
                  <a:pos x="27" y="17"/>
                </a:cxn>
                <a:cxn ang="0">
                  <a:pos x="4" y="8"/>
                </a:cxn>
                <a:cxn ang="0">
                  <a:pos x="8" y="4"/>
                </a:cxn>
                <a:cxn ang="0">
                  <a:pos x="2" y="2"/>
                </a:cxn>
                <a:cxn ang="0">
                  <a:pos x="0" y="2"/>
                </a:cxn>
              </a:cxnLst>
              <a:rect l="0" t="0" r="r" b="b"/>
              <a:pathLst>
                <a:path w="59" h="38">
                  <a:moveTo>
                    <a:pt x="0" y="2"/>
                  </a:moveTo>
                  <a:cubicBezTo>
                    <a:pt x="2" y="1"/>
                    <a:pt x="4" y="0"/>
                    <a:pt x="6" y="0"/>
                  </a:cubicBezTo>
                  <a:cubicBezTo>
                    <a:pt x="11" y="0"/>
                    <a:pt x="15" y="5"/>
                    <a:pt x="18" y="6"/>
                  </a:cubicBezTo>
                  <a:cubicBezTo>
                    <a:pt x="37" y="12"/>
                    <a:pt x="48" y="23"/>
                    <a:pt x="59" y="34"/>
                  </a:cubicBezTo>
                  <a:cubicBezTo>
                    <a:pt x="59" y="38"/>
                    <a:pt x="59" y="38"/>
                    <a:pt x="59" y="38"/>
                  </a:cubicBezTo>
                  <a:cubicBezTo>
                    <a:pt x="58" y="38"/>
                    <a:pt x="56" y="38"/>
                    <a:pt x="55" y="38"/>
                  </a:cubicBezTo>
                  <a:cubicBezTo>
                    <a:pt x="45" y="38"/>
                    <a:pt x="29" y="26"/>
                    <a:pt x="22" y="22"/>
                  </a:cubicBezTo>
                  <a:cubicBezTo>
                    <a:pt x="23" y="19"/>
                    <a:pt x="25" y="19"/>
                    <a:pt x="27" y="17"/>
                  </a:cubicBezTo>
                  <a:cubicBezTo>
                    <a:pt x="18" y="17"/>
                    <a:pt x="6" y="13"/>
                    <a:pt x="4" y="8"/>
                  </a:cubicBezTo>
                  <a:cubicBezTo>
                    <a:pt x="6" y="7"/>
                    <a:pt x="8" y="5"/>
                    <a:pt x="8" y="4"/>
                  </a:cubicBezTo>
                  <a:cubicBezTo>
                    <a:pt x="6" y="3"/>
                    <a:pt x="2" y="2"/>
                    <a:pt x="2" y="2"/>
                  </a:cubicBezTo>
                  <a:lnTo>
                    <a:pt x="0"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5" name="Freeform 95"/>
            <p:cNvSpPr>
              <a:spLocks/>
            </p:cNvSpPr>
            <p:nvPr/>
          </p:nvSpPr>
          <p:spPr bwMode="auto">
            <a:xfrm>
              <a:off x="2162175" y="1876425"/>
              <a:ext cx="28575" cy="39688"/>
            </a:xfrm>
            <a:custGeom>
              <a:avLst/>
              <a:gdLst/>
              <a:ahLst/>
              <a:cxnLst>
                <a:cxn ang="0">
                  <a:pos x="5" y="12"/>
                </a:cxn>
                <a:cxn ang="0">
                  <a:pos x="0" y="4"/>
                </a:cxn>
                <a:cxn ang="0">
                  <a:pos x="0" y="0"/>
                </a:cxn>
                <a:cxn ang="0">
                  <a:pos x="10" y="3"/>
                </a:cxn>
                <a:cxn ang="0">
                  <a:pos x="7" y="8"/>
                </a:cxn>
                <a:cxn ang="0">
                  <a:pos x="13" y="3"/>
                </a:cxn>
                <a:cxn ang="0">
                  <a:pos x="13" y="12"/>
                </a:cxn>
                <a:cxn ang="0">
                  <a:pos x="15" y="18"/>
                </a:cxn>
                <a:cxn ang="0">
                  <a:pos x="13" y="22"/>
                </a:cxn>
                <a:cxn ang="0">
                  <a:pos x="17" y="30"/>
                </a:cxn>
                <a:cxn ang="0">
                  <a:pos x="10" y="22"/>
                </a:cxn>
                <a:cxn ang="0">
                  <a:pos x="12" y="17"/>
                </a:cxn>
                <a:cxn ang="0">
                  <a:pos x="5" y="12"/>
                </a:cxn>
              </a:cxnLst>
              <a:rect l="0" t="0" r="r" b="b"/>
              <a:pathLst>
                <a:path w="21" h="30">
                  <a:moveTo>
                    <a:pt x="5" y="12"/>
                  </a:moveTo>
                  <a:cubicBezTo>
                    <a:pt x="3" y="12"/>
                    <a:pt x="2" y="6"/>
                    <a:pt x="0" y="4"/>
                  </a:cubicBezTo>
                  <a:cubicBezTo>
                    <a:pt x="0" y="0"/>
                    <a:pt x="0" y="0"/>
                    <a:pt x="0" y="0"/>
                  </a:cubicBezTo>
                  <a:cubicBezTo>
                    <a:pt x="4" y="0"/>
                    <a:pt x="6" y="3"/>
                    <a:pt x="10" y="3"/>
                  </a:cubicBezTo>
                  <a:cubicBezTo>
                    <a:pt x="10" y="4"/>
                    <a:pt x="5" y="8"/>
                    <a:pt x="7" y="8"/>
                  </a:cubicBezTo>
                  <a:cubicBezTo>
                    <a:pt x="10" y="8"/>
                    <a:pt x="12" y="5"/>
                    <a:pt x="13" y="3"/>
                  </a:cubicBezTo>
                  <a:cubicBezTo>
                    <a:pt x="14" y="5"/>
                    <a:pt x="13" y="8"/>
                    <a:pt x="13" y="12"/>
                  </a:cubicBezTo>
                  <a:cubicBezTo>
                    <a:pt x="13" y="15"/>
                    <a:pt x="15" y="15"/>
                    <a:pt x="15" y="18"/>
                  </a:cubicBezTo>
                  <a:cubicBezTo>
                    <a:pt x="15" y="19"/>
                    <a:pt x="13" y="20"/>
                    <a:pt x="13" y="22"/>
                  </a:cubicBezTo>
                  <a:cubicBezTo>
                    <a:pt x="13" y="24"/>
                    <a:pt x="21" y="30"/>
                    <a:pt x="17" y="30"/>
                  </a:cubicBezTo>
                  <a:cubicBezTo>
                    <a:pt x="13" y="30"/>
                    <a:pt x="10" y="26"/>
                    <a:pt x="10" y="22"/>
                  </a:cubicBezTo>
                  <a:cubicBezTo>
                    <a:pt x="10" y="19"/>
                    <a:pt x="12" y="18"/>
                    <a:pt x="12" y="17"/>
                  </a:cubicBezTo>
                  <a:cubicBezTo>
                    <a:pt x="9" y="16"/>
                    <a:pt x="8" y="12"/>
                    <a:pt x="5"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6" name="Freeform 96"/>
            <p:cNvSpPr>
              <a:spLocks/>
            </p:cNvSpPr>
            <p:nvPr/>
          </p:nvSpPr>
          <p:spPr bwMode="auto">
            <a:xfrm>
              <a:off x="1803400" y="1787525"/>
              <a:ext cx="34925" cy="23813"/>
            </a:xfrm>
            <a:custGeom>
              <a:avLst/>
              <a:gdLst/>
              <a:ahLst/>
              <a:cxnLst>
                <a:cxn ang="0">
                  <a:pos x="21" y="0"/>
                </a:cxn>
                <a:cxn ang="0">
                  <a:pos x="27" y="0"/>
                </a:cxn>
                <a:cxn ang="0">
                  <a:pos x="27" y="6"/>
                </a:cxn>
                <a:cxn ang="0">
                  <a:pos x="10" y="18"/>
                </a:cxn>
                <a:cxn ang="0">
                  <a:pos x="0" y="12"/>
                </a:cxn>
                <a:cxn ang="0">
                  <a:pos x="0" y="7"/>
                </a:cxn>
                <a:cxn ang="0">
                  <a:pos x="21" y="0"/>
                </a:cxn>
              </a:cxnLst>
              <a:rect l="0" t="0" r="r" b="b"/>
              <a:pathLst>
                <a:path w="27" h="18">
                  <a:moveTo>
                    <a:pt x="21" y="0"/>
                  </a:moveTo>
                  <a:cubicBezTo>
                    <a:pt x="25" y="0"/>
                    <a:pt x="25" y="0"/>
                    <a:pt x="27" y="0"/>
                  </a:cubicBezTo>
                  <a:cubicBezTo>
                    <a:pt x="27" y="6"/>
                    <a:pt x="27" y="6"/>
                    <a:pt x="27" y="6"/>
                  </a:cubicBezTo>
                  <a:cubicBezTo>
                    <a:pt x="19" y="10"/>
                    <a:pt x="16" y="13"/>
                    <a:pt x="10" y="18"/>
                  </a:cubicBezTo>
                  <a:cubicBezTo>
                    <a:pt x="6" y="15"/>
                    <a:pt x="3" y="15"/>
                    <a:pt x="0" y="12"/>
                  </a:cubicBezTo>
                  <a:cubicBezTo>
                    <a:pt x="0" y="7"/>
                    <a:pt x="0" y="7"/>
                    <a:pt x="0" y="7"/>
                  </a:cubicBezTo>
                  <a:cubicBezTo>
                    <a:pt x="8" y="5"/>
                    <a:pt x="14" y="0"/>
                    <a:pt x="2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7" name="Freeform 97"/>
            <p:cNvSpPr>
              <a:spLocks/>
            </p:cNvSpPr>
            <p:nvPr/>
          </p:nvSpPr>
          <p:spPr bwMode="auto">
            <a:xfrm>
              <a:off x="3311525" y="1963738"/>
              <a:ext cx="42863" cy="22225"/>
            </a:xfrm>
            <a:custGeom>
              <a:avLst/>
              <a:gdLst/>
              <a:ahLst/>
              <a:cxnLst>
                <a:cxn ang="0">
                  <a:pos x="26" y="17"/>
                </a:cxn>
                <a:cxn ang="0">
                  <a:pos x="32" y="14"/>
                </a:cxn>
                <a:cxn ang="0">
                  <a:pos x="0" y="3"/>
                </a:cxn>
                <a:cxn ang="0">
                  <a:pos x="26" y="17"/>
                </a:cxn>
              </a:cxnLst>
              <a:rect l="0" t="0" r="r" b="b"/>
              <a:pathLst>
                <a:path w="32" h="17">
                  <a:moveTo>
                    <a:pt x="26" y="17"/>
                  </a:moveTo>
                  <a:cubicBezTo>
                    <a:pt x="29" y="17"/>
                    <a:pt x="30" y="16"/>
                    <a:pt x="32" y="14"/>
                  </a:cubicBezTo>
                  <a:cubicBezTo>
                    <a:pt x="22" y="9"/>
                    <a:pt x="14" y="0"/>
                    <a:pt x="0" y="3"/>
                  </a:cubicBezTo>
                  <a:cubicBezTo>
                    <a:pt x="6" y="7"/>
                    <a:pt x="18" y="17"/>
                    <a:pt x="26"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8" name="Freeform 98"/>
            <p:cNvSpPr>
              <a:spLocks/>
            </p:cNvSpPr>
            <p:nvPr/>
          </p:nvSpPr>
          <p:spPr bwMode="auto">
            <a:xfrm>
              <a:off x="3314700" y="2030413"/>
              <a:ext cx="31750" cy="20638"/>
            </a:xfrm>
            <a:custGeom>
              <a:avLst/>
              <a:gdLst/>
              <a:ahLst/>
              <a:cxnLst>
                <a:cxn ang="0">
                  <a:pos x="1" y="0"/>
                </a:cxn>
                <a:cxn ang="0">
                  <a:pos x="11" y="7"/>
                </a:cxn>
                <a:cxn ang="0">
                  <a:pos x="24" y="7"/>
                </a:cxn>
                <a:cxn ang="0">
                  <a:pos x="24" y="10"/>
                </a:cxn>
                <a:cxn ang="0">
                  <a:pos x="19" y="15"/>
                </a:cxn>
                <a:cxn ang="0">
                  <a:pos x="0" y="3"/>
                </a:cxn>
                <a:cxn ang="0">
                  <a:pos x="1" y="0"/>
                </a:cxn>
              </a:cxnLst>
              <a:rect l="0" t="0" r="r" b="b"/>
              <a:pathLst>
                <a:path w="24" h="15">
                  <a:moveTo>
                    <a:pt x="1" y="0"/>
                  </a:moveTo>
                  <a:cubicBezTo>
                    <a:pt x="4" y="4"/>
                    <a:pt x="7" y="6"/>
                    <a:pt x="11" y="7"/>
                  </a:cubicBezTo>
                  <a:cubicBezTo>
                    <a:pt x="24" y="7"/>
                    <a:pt x="24" y="7"/>
                    <a:pt x="24" y="7"/>
                  </a:cubicBezTo>
                  <a:cubicBezTo>
                    <a:pt x="24" y="8"/>
                    <a:pt x="24" y="9"/>
                    <a:pt x="24" y="10"/>
                  </a:cubicBezTo>
                  <a:cubicBezTo>
                    <a:pt x="24" y="12"/>
                    <a:pt x="20" y="15"/>
                    <a:pt x="19" y="15"/>
                  </a:cubicBezTo>
                  <a:cubicBezTo>
                    <a:pt x="16" y="15"/>
                    <a:pt x="0" y="6"/>
                    <a:pt x="0" y="3"/>
                  </a:cubicBezTo>
                  <a:cubicBezTo>
                    <a:pt x="0" y="2"/>
                    <a:pt x="0"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9" name="Freeform 99"/>
            <p:cNvSpPr>
              <a:spLocks/>
            </p:cNvSpPr>
            <p:nvPr/>
          </p:nvSpPr>
          <p:spPr bwMode="auto">
            <a:xfrm>
              <a:off x="3362325" y="2030413"/>
              <a:ext cx="22225" cy="26988"/>
            </a:xfrm>
            <a:custGeom>
              <a:avLst/>
              <a:gdLst/>
              <a:ahLst/>
              <a:cxnLst>
                <a:cxn ang="0">
                  <a:pos x="17" y="12"/>
                </a:cxn>
                <a:cxn ang="0">
                  <a:pos x="17" y="15"/>
                </a:cxn>
                <a:cxn ang="0">
                  <a:pos x="7" y="20"/>
                </a:cxn>
                <a:cxn ang="0">
                  <a:pos x="0" y="15"/>
                </a:cxn>
                <a:cxn ang="0">
                  <a:pos x="10" y="0"/>
                </a:cxn>
                <a:cxn ang="0">
                  <a:pos x="14" y="5"/>
                </a:cxn>
                <a:cxn ang="0">
                  <a:pos x="17" y="12"/>
                </a:cxn>
              </a:cxnLst>
              <a:rect l="0" t="0" r="r" b="b"/>
              <a:pathLst>
                <a:path w="17" h="20">
                  <a:moveTo>
                    <a:pt x="17" y="12"/>
                  </a:moveTo>
                  <a:cubicBezTo>
                    <a:pt x="17" y="12"/>
                    <a:pt x="17" y="14"/>
                    <a:pt x="17" y="15"/>
                  </a:cubicBezTo>
                  <a:cubicBezTo>
                    <a:pt x="17" y="18"/>
                    <a:pt x="12" y="20"/>
                    <a:pt x="7" y="20"/>
                  </a:cubicBezTo>
                  <a:cubicBezTo>
                    <a:pt x="3" y="20"/>
                    <a:pt x="0" y="18"/>
                    <a:pt x="0" y="15"/>
                  </a:cubicBezTo>
                  <a:cubicBezTo>
                    <a:pt x="0" y="13"/>
                    <a:pt x="6" y="2"/>
                    <a:pt x="10" y="0"/>
                  </a:cubicBezTo>
                  <a:cubicBezTo>
                    <a:pt x="11" y="2"/>
                    <a:pt x="14" y="3"/>
                    <a:pt x="14" y="5"/>
                  </a:cubicBezTo>
                  <a:cubicBezTo>
                    <a:pt x="14" y="9"/>
                    <a:pt x="7" y="12"/>
                    <a:pt x="17"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0" name="Freeform 100"/>
            <p:cNvSpPr>
              <a:spLocks/>
            </p:cNvSpPr>
            <p:nvPr/>
          </p:nvSpPr>
          <p:spPr bwMode="auto">
            <a:xfrm>
              <a:off x="1593850" y="1724025"/>
              <a:ext cx="26988" cy="12700"/>
            </a:xfrm>
            <a:custGeom>
              <a:avLst/>
              <a:gdLst/>
              <a:ahLst/>
              <a:cxnLst>
                <a:cxn ang="0">
                  <a:pos x="6" y="4"/>
                </a:cxn>
                <a:cxn ang="0">
                  <a:pos x="13" y="1"/>
                </a:cxn>
                <a:cxn ang="0">
                  <a:pos x="20" y="9"/>
                </a:cxn>
                <a:cxn ang="0">
                  <a:pos x="5" y="9"/>
                </a:cxn>
                <a:cxn ang="0">
                  <a:pos x="0" y="4"/>
                </a:cxn>
                <a:cxn ang="0">
                  <a:pos x="6" y="4"/>
                </a:cxn>
              </a:cxnLst>
              <a:rect l="0" t="0" r="r" b="b"/>
              <a:pathLst>
                <a:path w="20" h="9">
                  <a:moveTo>
                    <a:pt x="6" y="4"/>
                  </a:moveTo>
                  <a:cubicBezTo>
                    <a:pt x="8" y="0"/>
                    <a:pt x="10" y="1"/>
                    <a:pt x="13" y="1"/>
                  </a:cubicBezTo>
                  <a:cubicBezTo>
                    <a:pt x="18" y="1"/>
                    <a:pt x="19" y="4"/>
                    <a:pt x="20" y="9"/>
                  </a:cubicBezTo>
                  <a:cubicBezTo>
                    <a:pt x="5" y="9"/>
                    <a:pt x="5" y="9"/>
                    <a:pt x="5" y="9"/>
                  </a:cubicBezTo>
                  <a:cubicBezTo>
                    <a:pt x="3" y="7"/>
                    <a:pt x="1" y="6"/>
                    <a:pt x="0" y="4"/>
                  </a:cubicBezTo>
                  <a:lnTo>
                    <a:pt x="6" y="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41" name="Group 345"/>
          <p:cNvGrpSpPr/>
          <p:nvPr/>
        </p:nvGrpSpPr>
        <p:grpSpPr>
          <a:xfrm>
            <a:off x="4328508" y="2207689"/>
            <a:ext cx="491567" cy="826469"/>
            <a:chOff x="4219575" y="1089025"/>
            <a:chExt cx="687388" cy="1155701"/>
          </a:xfrm>
          <a:solidFill>
            <a:schemeClr val="accent3"/>
          </a:solidFill>
        </p:grpSpPr>
        <p:sp>
          <p:nvSpPr>
            <p:cNvPr id="342" name="Freeform 36"/>
            <p:cNvSpPr>
              <a:spLocks/>
            </p:cNvSpPr>
            <p:nvPr/>
          </p:nvSpPr>
          <p:spPr bwMode="auto">
            <a:xfrm>
              <a:off x="4568825" y="1816100"/>
              <a:ext cx="26988" cy="39688"/>
            </a:xfrm>
            <a:custGeom>
              <a:avLst/>
              <a:gdLst/>
              <a:ahLst/>
              <a:cxnLst>
                <a:cxn ang="0">
                  <a:pos x="3" y="27"/>
                </a:cxn>
                <a:cxn ang="0">
                  <a:pos x="9" y="21"/>
                </a:cxn>
                <a:cxn ang="0">
                  <a:pos x="0" y="14"/>
                </a:cxn>
                <a:cxn ang="0">
                  <a:pos x="9" y="0"/>
                </a:cxn>
                <a:cxn ang="0">
                  <a:pos x="20" y="12"/>
                </a:cxn>
                <a:cxn ang="0">
                  <a:pos x="6" y="30"/>
                </a:cxn>
                <a:cxn ang="0">
                  <a:pos x="0" y="27"/>
                </a:cxn>
                <a:cxn ang="0">
                  <a:pos x="2" y="25"/>
                </a:cxn>
                <a:cxn ang="0">
                  <a:pos x="3" y="27"/>
                </a:cxn>
              </a:cxnLst>
              <a:rect l="0" t="0" r="r" b="b"/>
              <a:pathLst>
                <a:path w="20" h="30">
                  <a:moveTo>
                    <a:pt x="3" y="27"/>
                  </a:moveTo>
                  <a:cubicBezTo>
                    <a:pt x="6" y="26"/>
                    <a:pt x="9" y="23"/>
                    <a:pt x="9" y="21"/>
                  </a:cubicBezTo>
                  <a:cubicBezTo>
                    <a:pt x="5" y="20"/>
                    <a:pt x="0" y="16"/>
                    <a:pt x="0" y="14"/>
                  </a:cubicBezTo>
                  <a:cubicBezTo>
                    <a:pt x="0" y="12"/>
                    <a:pt x="5" y="0"/>
                    <a:pt x="9" y="0"/>
                  </a:cubicBezTo>
                  <a:cubicBezTo>
                    <a:pt x="17" y="0"/>
                    <a:pt x="18" y="4"/>
                    <a:pt x="20" y="12"/>
                  </a:cubicBezTo>
                  <a:cubicBezTo>
                    <a:pt x="12" y="14"/>
                    <a:pt x="16" y="30"/>
                    <a:pt x="6" y="30"/>
                  </a:cubicBezTo>
                  <a:cubicBezTo>
                    <a:pt x="3" y="30"/>
                    <a:pt x="1" y="27"/>
                    <a:pt x="0" y="27"/>
                  </a:cubicBezTo>
                  <a:cubicBezTo>
                    <a:pt x="1" y="26"/>
                    <a:pt x="2" y="25"/>
                    <a:pt x="2" y="25"/>
                  </a:cubicBezTo>
                  <a:lnTo>
                    <a:pt x="3"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43" name="Group 343"/>
            <p:cNvGrpSpPr/>
            <p:nvPr/>
          </p:nvGrpSpPr>
          <p:grpSpPr>
            <a:xfrm>
              <a:off x="4219575" y="1089025"/>
              <a:ext cx="687388" cy="1155701"/>
              <a:chOff x="4219575" y="1089025"/>
              <a:chExt cx="687388" cy="1155701"/>
            </a:xfrm>
            <a:grpFill/>
          </p:grpSpPr>
          <p:sp>
            <p:nvSpPr>
              <p:cNvPr id="344" name="Freeform 24"/>
              <p:cNvSpPr>
                <a:spLocks/>
              </p:cNvSpPr>
              <p:nvPr/>
            </p:nvSpPr>
            <p:spPr bwMode="auto">
              <a:xfrm>
                <a:off x="4230688" y="1782763"/>
                <a:ext cx="646113" cy="461963"/>
              </a:xfrm>
              <a:custGeom>
                <a:avLst/>
                <a:gdLst/>
                <a:ahLst/>
                <a:cxnLst>
                  <a:cxn ang="0">
                    <a:pos x="473" y="233"/>
                  </a:cxn>
                  <a:cxn ang="0">
                    <a:pos x="470" y="273"/>
                  </a:cxn>
                  <a:cxn ang="0">
                    <a:pos x="427" y="274"/>
                  </a:cxn>
                  <a:cxn ang="0">
                    <a:pos x="401" y="283"/>
                  </a:cxn>
                  <a:cxn ang="0">
                    <a:pos x="403" y="303"/>
                  </a:cxn>
                  <a:cxn ang="0">
                    <a:pos x="413" y="322"/>
                  </a:cxn>
                  <a:cxn ang="0">
                    <a:pos x="401" y="319"/>
                  </a:cxn>
                  <a:cxn ang="0">
                    <a:pos x="397" y="336"/>
                  </a:cxn>
                  <a:cxn ang="0">
                    <a:pos x="382" y="315"/>
                  </a:cxn>
                  <a:cxn ang="0">
                    <a:pos x="358" y="278"/>
                  </a:cxn>
                  <a:cxn ang="0">
                    <a:pos x="329" y="238"/>
                  </a:cxn>
                  <a:cxn ang="0">
                    <a:pos x="289" y="213"/>
                  </a:cxn>
                  <a:cxn ang="0">
                    <a:pos x="270" y="212"/>
                  </a:cxn>
                  <a:cxn ang="0">
                    <a:pos x="289" y="244"/>
                  </a:cxn>
                  <a:cxn ang="0">
                    <a:pos x="315" y="264"/>
                  </a:cxn>
                  <a:cxn ang="0">
                    <a:pos x="330" y="283"/>
                  </a:cxn>
                  <a:cxn ang="0">
                    <a:pos x="323" y="305"/>
                  </a:cxn>
                  <a:cxn ang="0">
                    <a:pos x="316" y="303"/>
                  </a:cxn>
                  <a:cxn ang="0">
                    <a:pos x="291" y="273"/>
                  </a:cxn>
                  <a:cxn ang="0">
                    <a:pos x="229" y="223"/>
                  </a:cxn>
                  <a:cxn ang="0">
                    <a:pos x="168" y="237"/>
                  </a:cxn>
                  <a:cxn ang="0">
                    <a:pos x="135" y="272"/>
                  </a:cxn>
                  <a:cxn ang="0">
                    <a:pos x="101" y="326"/>
                  </a:cxn>
                  <a:cxn ang="0">
                    <a:pos x="72" y="338"/>
                  </a:cxn>
                  <a:cxn ang="0">
                    <a:pos x="10" y="334"/>
                  </a:cxn>
                  <a:cxn ang="0">
                    <a:pos x="0" y="306"/>
                  </a:cxn>
                  <a:cxn ang="0">
                    <a:pos x="4" y="246"/>
                  </a:cxn>
                  <a:cxn ang="0">
                    <a:pos x="48" y="235"/>
                  </a:cxn>
                  <a:cxn ang="0">
                    <a:pos x="89" y="240"/>
                  </a:cxn>
                  <a:cxn ang="0">
                    <a:pos x="105" y="206"/>
                  </a:cxn>
                  <a:cxn ang="0">
                    <a:pos x="103" y="193"/>
                  </a:cxn>
                  <a:cxn ang="0">
                    <a:pos x="60" y="163"/>
                  </a:cxn>
                  <a:cxn ang="0">
                    <a:pos x="88" y="157"/>
                  </a:cxn>
                  <a:cxn ang="0">
                    <a:pos x="96" y="143"/>
                  </a:cxn>
                  <a:cxn ang="0">
                    <a:pos x="114" y="145"/>
                  </a:cxn>
                  <a:cxn ang="0">
                    <a:pos x="147" y="118"/>
                  </a:cxn>
                  <a:cxn ang="0">
                    <a:pos x="176" y="89"/>
                  </a:cxn>
                  <a:cxn ang="0">
                    <a:pos x="208" y="73"/>
                  </a:cxn>
                  <a:cxn ang="0">
                    <a:pos x="225" y="54"/>
                  </a:cxn>
                  <a:cxn ang="0">
                    <a:pos x="245" y="5"/>
                  </a:cxn>
                  <a:cxn ang="0">
                    <a:pos x="251" y="25"/>
                  </a:cxn>
                  <a:cxn ang="0">
                    <a:pos x="240" y="54"/>
                  </a:cxn>
                  <a:cxn ang="0">
                    <a:pos x="254" y="66"/>
                  </a:cxn>
                  <a:cxn ang="0">
                    <a:pos x="289" y="68"/>
                  </a:cxn>
                  <a:cxn ang="0">
                    <a:pos x="333" y="50"/>
                  </a:cxn>
                  <a:cxn ang="0">
                    <a:pos x="378" y="55"/>
                  </a:cxn>
                  <a:cxn ang="0">
                    <a:pos x="408" y="95"/>
                  </a:cxn>
                  <a:cxn ang="0">
                    <a:pos x="399" y="153"/>
                  </a:cxn>
                  <a:cxn ang="0">
                    <a:pos x="470" y="180"/>
                  </a:cxn>
                  <a:cxn ang="0">
                    <a:pos x="474" y="204"/>
                  </a:cxn>
                  <a:cxn ang="0">
                    <a:pos x="476" y="216"/>
                  </a:cxn>
                </a:cxnLst>
                <a:rect l="0" t="0" r="r" b="b"/>
                <a:pathLst>
                  <a:path w="485" h="347">
                    <a:moveTo>
                      <a:pt x="476" y="216"/>
                    </a:moveTo>
                    <a:cubicBezTo>
                      <a:pt x="474" y="223"/>
                      <a:pt x="475" y="219"/>
                      <a:pt x="473" y="222"/>
                    </a:cubicBezTo>
                    <a:cubicBezTo>
                      <a:pt x="473" y="233"/>
                      <a:pt x="473" y="233"/>
                      <a:pt x="473" y="233"/>
                    </a:cubicBezTo>
                    <a:cubicBezTo>
                      <a:pt x="469" y="238"/>
                      <a:pt x="461" y="246"/>
                      <a:pt x="461" y="253"/>
                    </a:cubicBezTo>
                    <a:cubicBezTo>
                      <a:pt x="461" y="261"/>
                      <a:pt x="473" y="268"/>
                      <a:pt x="476" y="272"/>
                    </a:cubicBezTo>
                    <a:cubicBezTo>
                      <a:pt x="474" y="273"/>
                      <a:pt x="472" y="273"/>
                      <a:pt x="470" y="273"/>
                    </a:cubicBezTo>
                    <a:cubicBezTo>
                      <a:pt x="466" y="275"/>
                      <a:pt x="463" y="273"/>
                      <a:pt x="459" y="275"/>
                    </a:cubicBezTo>
                    <a:cubicBezTo>
                      <a:pt x="453" y="277"/>
                      <a:pt x="452" y="283"/>
                      <a:pt x="446" y="283"/>
                    </a:cubicBezTo>
                    <a:cubicBezTo>
                      <a:pt x="439" y="283"/>
                      <a:pt x="435" y="274"/>
                      <a:pt x="427" y="274"/>
                    </a:cubicBezTo>
                    <a:cubicBezTo>
                      <a:pt x="420" y="274"/>
                      <a:pt x="419" y="278"/>
                      <a:pt x="413" y="280"/>
                    </a:cubicBezTo>
                    <a:cubicBezTo>
                      <a:pt x="414" y="284"/>
                      <a:pt x="414" y="286"/>
                      <a:pt x="413" y="290"/>
                    </a:cubicBezTo>
                    <a:cubicBezTo>
                      <a:pt x="406" y="290"/>
                      <a:pt x="405" y="283"/>
                      <a:pt x="401" y="283"/>
                    </a:cubicBezTo>
                    <a:cubicBezTo>
                      <a:pt x="399" y="283"/>
                      <a:pt x="397" y="286"/>
                      <a:pt x="397" y="288"/>
                    </a:cubicBezTo>
                    <a:cubicBezTo>
                      <a:pt x="405" y="298"/>
                      <a:pt x="405" y="298"/>
                      <a:pt x="405" y="298"/>
                    </a:cubicBezTo>
                    <a:cubicBezTo>
                      <a:pt x="405" y="300"/>
                      <a:pt x="403" y="302"/>
                      <a:pt x="403" y="303"/>
                    </a:cubicBezTo>
                    <a:cubicBezTo>
                      <a:pt x="403" y="304"/>
                      <a:pt x="415" y="315"/>
                      <a:pt x="419" y="315"/>
                    </a:cubicBezTo>
                    <a:cubicBezTo>
                      <a:pt x="419" y="317"/>
                      <a:pt x="420" y="318"/>
                      <a:pt x="420" y="319"/>
                    </a:cubicBezTo>
                    <a:cubicBezTo>
                      <a:pt x="418" y="321"/>
                      <a:pt x="414" y="319"/>
                      <a:pt x="413" y="322"/>
                    </a:cubicBezTo>
                    <a:cubicBezTo>
                      <a:pt x="412" y="322"/>
                      <a:pt x="412" y="322"/>
                      <a:pt x="412" y="322"/>
                    </a:cubicBezTo>
                    <a:cubicBezTo>
                      <a:pt x="407" y="321"/>
                      <a:pt x="403" y="317"/>
                      <a:pt x="401" y="315"/>
                    </a:cubicBezTo>
                    <a:cubicBezTo>
                      <a:pt x="401" y="319"/>
                      <a:pt x="401" y="319"/>
                      <a:pt x="401" y="319"/>
                    </a:cubicBezTo>
                    <a:cubicBezTo>
                      <a:pt x="402" y="321"/>
                      <a:pt x="403" y="323"/>
                      <a:pt x="403" y="326"/>
                    </a:cubicBezTo>
                    <a:cubicBezTo>
                      <a:pt x="403" y="329"/>
                      <a:pt x="399" y="334"/>
                      <a:pt x="403" y="336"/>
                    </a:cubicBezTo>
                    <a:cubicBezTo>
                      <a:pt x="401" y="336"/>
                      <a:pt x="397" y="336"/>
                      <a:pt x="397" y="336"/>
                    </a:cubicBezTo>
                    <a:cubicBezTo>
                      <a:pt x="390" y="336"/>
                      <a:pt x="384" y="329"/>
                      <a:pt x="384" y="322"/>
                    </a:cubicBezTo>
                    <a:cubicBezTo>
                      <a:pt x="384" y="319"/>
                      <a:pt x="388" y="317"/>
                      <a:pt x="390" y="315"/>
                    </a:cubicBezTo>
                    <a:cubicBezTo>
                      <a:pt x="387" y="315"/>
                      <a:pt x="385" y="315"/>
                      <a:pt x="382" y="315"/>
                    </a:cubicBezTo>
                    <a:cubicBezTo>
                      <a:pt x="380" y="315"/>
                      <a:pt x="379" y="311"/>
                      <a:pt x="379" y="310"/>
                    </a:cubicBezTo>
                    <a:cubicBezTo>
                      <a:pt x="378" y="304"/>
                      <a:pt x="374" y="300"/>
                      <a:pt x="370" y="296"/>
                    </a:cubicBezTo>
                    <a:cubicBezTo>
                      <a:pt x="365" y="291"/>
                      <a:pt x="358" y="287"/>
                      <a:pt x="358" y="278"/>
                    </a:cubicBezTo>
                    <a:cubicBezTo>
                      <a:pt x="358" y="272"/>
                      <a:pt x="358" y="270"/>
                      <a:pt x="358" y="266"/>
                    </a:cubicBezTo>
                    <a:cubicBezTo>
                      <a:pt x="358" y="260"/>
                      <a:pt x="348" y="251"/>
                      <a:pt x="342" y="248"/>
                    </a:cubicBezTo>
                    <a:cubicBezTo>
                      <a:pt x="336" y="245"/>
                      <a:pt x="329" y="244"/>
                      <a:pt x="329" y="238"/>
                    </a:cubicBezTo>
                    <a:cubicBezTo>
                      <a:pt x="326" y="238"/>
                      <a:pt x="325" y="238"/>
                      <a:pt x="323" y="238"/>
                    </a:cubicBezTo>
                    <a:cubicBezTo>
                      <a:pt x="313" y="238"/>
                      <a:pt x="302" y="223"/>
                      <a:pt x="302" y="213"/>
                    </a:cubicBezTo>
                    <a:cubicBezTo>
                      <a:pt x="297" y="213"/>
                      <a:pt x="293" y="213"/>
                      <a:pt x="289" y="213"/>
                    </a:cubicBezTo>
                    <a:cubicBezTo>
                      <a:pt x="283" y="213"/>
                      <a:pt x="285" y="204"/>
                      <a:pt x="283" y="201"/>
                    </a:cubicBezTo>
                    <a:cubicBezTo>
                      <a:pt x="278" y="204"/>
                      <a:pt x="268" y="204"/>
                      <a:pt x="268" y="209"/>
                    </a:cubicBezTo>
                    <a:cubicBezTo>
                      <a:pt x="268" y="210"/>
                      <a:pt x="270" y="212"/>
                      <a:pt x="270" y="212"/>
                    </a:cubicBezTo>
                    <a:cubicBezTo>
                      <a:pt x="270" y="214"/>
                      <a:pt x="269" y="217"/>
                      <a:pt x="269" y="220"/>
                    </a:cubicBezTo>
                    <a:cubicBezTo>
                      <a:pt x="269" y="226"/>
                      <a:pt x="273" y="229"/>
                      <a:pt x="278" y="231"/>
                    </a:cubicBezTo>
                    <a:cubicBezTo>
                      <a:pt x="285" y="233"/>
                      <a:pt x="288" y="240"/>
                      <a:pt x="289" y="244"/>
                    </a:cubicBezTo>
                    <a:cubicBezTo>
                      <a:pt x="291" y="250"/>
                      <a:pt x="294" y="257"/>
                      <a:pt x="298" y="259"/>
                    </a:cubicBezTo>
                    <a:cubicBezTo>
                      <a:pt x="304" y="262"/>
                      <a:pt x="309" y="260"/>
                      <a:pt x="315" y="260"/>
                    </a:cubicBezTo>
                    <a:cubicBezTo>
                      <a:pt x="315" y="261"/>
                      <a:pt x="315" y="263"/>
                      <a:pt x="315" y="264"/>
                    </a:cubicBezTo>
                    <a:cubicBezTo>
                      <a:pt x="313" y="269"/>
                      <a:pt x="323" y="271"/>
                      <a:pt x="326" y="272"/>
                    </a:cubicBezTo>
                    <a:cubicBezTo>
                      <a:pt x="335" y="277"/>
                      <a:pt x="345" y="280"/>
                      <a:pt x="344" y="290"/>
                    </a:cubicBezTo>
                    <a:cubicBezTo>
                      <a:pt x="340" y="289"/>
                      <a:pt x="337" y="283"/>
                      <a:pt x="330" y="283"/>
                    </a:cubicBezTo>
                    <a:cubicBezTo>
                      <a:pt x="325" y="283"/>
                      <a:pt x="320" y="286"/>
                      <a:pt x="320" y="290"/>
                    </a:cubicBezTo>
                    <a:cubicBezTo>
                      <a:pt x="320" y="296"/>
                      <a:pt x="328" y="297"/>
                      <a:pt x="328" y="303"/>
                    </a:cubicBezTo>
                    <a:cubicBezTo>
                      <a:pt x="328" y="305"/>
                      <a:pt x="323" y="305"/>
                      <a:pt x="323" y="305"/>
                    </a:cubicBezTo>
                    <a:cubicBezTo>
                      <a:pt x="319" y="309"/>
                      <a:pt x="319" y="318"/>
                      <a:pt x="313" y="318"/>
                    </a:cubicBezTo>
                    <a:cubicBezTo>
                      <a:pt x="310" y="318"/>
                      <a:pt x="308" y="317"/>
                      <a:pt x="308" y="315"/>
                    </a:cubicBezTo>
                    <a:cubicBezTo>
                      <a:pt x="314" y="315"/>
                      <a:pt x="316" y="309"/>
                      <a:pt x="316" y="303"/>
                    </a:cubicBezTo>
                    <a:cubicBezTo>
                      <a:pt x="316" y="297"/>
                      <a:pt x="312" y="295"/>
                      <a:pt x="311" y="291"/>
                    </a:cubicBezTo>
                    <a:cubicBezTo>
                      <a:pt x="310" y="291"/>
                      <a:pt x="300" y="281"/>
                      <a:pt x="299" y="278"/>
                    </a:cubicBezTo>
                    <a:cubicBezTo>
                      <a:pt x="297" y="278"/>
                      <a:pt x="291" y="276"/>
                      <a:pt x="291" y="273"/>
                    </a:cubicBezTo>
                    <a:cubicBezTo>
                      <a:pt x="277" y="270"/>
                      <a:pt x="274" y="266"/>
                      <a:pt x="266" y="259"/>
                    </a:cubicBezTo>
                    <a:cubicBezTo>
                      <a:pt x="263" y="256"/>
                      <a:pt x="257" y="254"/>
                      <a:pt x="256" y="251"/>
                    </a:cubicBezTo>
                    <a:cubicBezTo>
                      <a:pt x="248" y="241"/>
                      <a:pt x="245" y="223"/>
                      <a:pt x="229" y="223"/>
                    </a:cubicBezTo>
                    <a:cubicBezTo>
                      <a:pt x="221" y="223"/>
                      <a:pt x="220" y="228"/>
                      <a:pt x="216" y="230"/>
                    </a:cubicBezTo>
                    <a:cubicBezTo>
                      <a:pt x="208" y="234"/>
                      <a:pt x="202" y="242"/>
                      <a:pt x="192" y="242"/>
                    </a:cubicBezTo>
                    <a:cubicBezTo>
                      <a:pt x="183" y="242"/>
                      <a:pt x="177" y="237"/>
                      <a:pt x="168" y="237"/>
                    </a:cubicBezTo>
                    <a:cubicBezTo>
                      <a:pt x="161" y="237"/>
                      <a:pt x="154" y="242"/>
                      <a:pt x="154" y="248"/>
                    </a:cubicBezTo>
                    <a:cubicBezTo>
                      <a:pt x="157" y="258"/>
                      <a:pt x="157" y="258"/>
                      <a:pt x="157" y="258"/>
                    </a:cubicBezTo>
                    <a:cubicBezTo>
                      <a:pt x="154" y="267"/>
                      <a:pt x="144" y="270"/>
                      <a:pt x="135" y="272"/>
                    </a:cubicBezTo>
                    <a:cubicBezTo>
                      <a:pt x="127" y="274"/>
                      <a:pt x="114" y="292"/>
                      <a:pt x="114" y="302"/>
                    </a:cubicBezTo>
                    <a:cubicBezTo>
                      <a:pt x="114" y="305"/>
                      <a:pt x="117" y="306"/>
                      <a:pt x="119" y="307"/>
                    </a:cubicBezTo>
                    <a:cubicBezTo>
                      <a:pt x="113" y="316"/>
                      <a:pt x="110" y="321"/>
                      <a:pt x="101" y="326"/>
                    </a:cubicBezTo>
                    <a:cubicBezTo>
                      <a:pt x="96" y="328"/>
                      <a:pt x="95" y="340"/>
                      <a:pt x="86" y="337"/>
                    </a:cubicBezTo>
                    <a:cubicBezTo>
                      <a:pt x="86" y="337"/>
                      <a:pt x="86" y="337"/>
                      <a:pt x="86" y="337"/>
                    </a:cubicBezTo>
                    <a:cubicBezTo>
                      <a:pt x="82" y="336"/>
                      <a:pt x="75" y="338"/>
                      <a:pt x="72" y="338"/>
                    </a:cubicBezTo>
                    <a:cubicBezTo>
                      <a:pt x="62" y="338"/>
                      <a:pt x="56" y="347"/>
                      <a:pt x="46" y="347"/>
                    </a:cubicBezTo>
                    <a:cubicBezTo>
                      <a:pt x="40" y="347"/>
                      <a:pt x="39" y="331"/>
                      <a:pt x="29" y="331"/>
                    </a:cubicBezTo>
                    <a:cubicBezTo>
                      <a:pt x="22" y="331"/>
                      <a:pt x="17" y="334"/>
                      <a:pt x="10" y="334"/>
                    </a:cubicBezTo>
                    <a:cubicBezTo>
                      <a:pt x="8" y="334"/>
                      <a:pt x="7" y="332"/>
                      <a:pt x="7" y="330"/>
                    </a:cubicBezTo>
                    <a:cubicBezTo>
                      <a:pt x="7" y="321"/>
                      <a:pt x="7" y="318"/>
                      <a:pt x="7" y="313"/>
                    </a:cubicBezTo>
                    <a:cubicBezTo>
                      <a:pt x="3" y="313"/>
                      <a:pt x="0" y="310"/>
                      <a:pt x="0" y="306"/>
                    </a:cubicBezTo>
                    <a:cubicBezTo>
                      <a:pt x="0" y="301"/>
                      <a:pt x="4" y="299"/>
                      <a:pt x="4" y="296"/>
                    </a:cubicBezTo>
                    <a:cubicBezTo>
                      <a:pt x="4" y="285"/>
                      <a:pt x="8" y="274"/>
                      <a:pt x="8" y="262"/>
                    </a:cubicBezTo>
                    <a:cubicBezTo>
                      <a:pt x="8" y="256"/>
                      <a:pt x="4" y="250"/>
                      <a:pt x="4" y="246"/>
                    </a:cubicBezTo>
                    <a:cubicBezTo>
                      <a:pt x="4" y="243"/>
                      <a:pt x="19" y="234"/>
                      <a:pt x="21" y="234"/>
                    </a:cubicBezTo>
                    <a:cubicBezTo>
                      <a:pt x="23" y="234"/>
                      <a:pt x="25" y="236"/>
                      <a:pt x="28" y="235"/>
                    </a:cubicBezTo>
                    <a:cubicBezTo>
                      <a:pt x="48" y="235"/>
                      <a:pt x="48" y="235"/>
                      <a:pt x="48" y="235"/>
                    </a:cubicBezTo>
                    <a:cubicBezTo>
                      <a:pt x="49" y="237"/>
                      <a:pt x="53" y="238"/>
                      <a:pt x="55" y="238"/>
                    </a:cubicBezTo>
                    <a:cubicBezTo>
                      <a:pt x="76" y="238"/>
                      <a:pt x="76" y="238"/>
                      <a:pt x="76" y="238"/>
                    </a:cubicBezTo>
                    <a:cubicBezTo>
                      <a:pt x="82" y="237"/>
                      <a:pt x="84" y="240"/>
                      <a:pt x="89" y="240"/>
                    </a:cubicBezTo>
                    <a:cubicBezTo>
                      <a:pt x="92" y="240"/>
                      <a:pt x="98" y="238"/>
                      <a:pt x="100" y="238"/>
                    </a:cubicBezTo>
                    <a:cubicBezTo>
                      <a:pt x="100" y="229"/>
                      <a:pt x="105" y="226"/>
                      <a:pt x="105" y="218"/>
                    </a:cubicBezTo>
                    <a:cubicBezTo>
                      <a:pt x="105" y="216"/>
                      <a:pt x="105" y="208"/>
                      <a:pt x="105" y="206"/>
                    </a:cubicBezTo>
                    <a:cubicBezTo>
                      <a:pt x="104" y="206"/>
                      <a:pt x="104" y="206"/>
                      <a:pt x="104" y="206"/>
                    </a:cubicBezTo>
                    <a:cubicBezTo>
                      <a:pt x="105" y="205"/>
                      <a:pt x="106" y="201"/>
                      <a:pt x="106" y="200"/>
                    </a:cubicBezTo>
                    <a:cubicBezTo>
                      <a:pt x="106" y="196"/>
                      <a:pt x="103" y="197"/>
                      <a:pt x="103" y="193"/>
                    </a:cubicBezTo>
                    <a:cubicBezTo>
                      <a:pt x="94" y="193"/>
                      <a:pt x="92" y="185"/>
                      <a:pt x="92" y="178"/>
                    </a:cubicBezTo>
                    <a:cubicBezTo>
                      <a:pt x="89" y="178"/>
                      <a:pt x="89" y="175"/>
                      <a:pt x="87" y="175"/>
                    </a:cubicBezTo>
                    <a:cubicBezTo>
                      <a:pt x="79" y="173"/>
                      <a:pt x="60" y="169"/>
                      <a:pt x="60" y="163"/>
                    </a:cubicBezTo>
                    <a:cubicBezTo>
                      <a:pt x="60" y="163"/>
                      <a:pt x="60" y="161"/>
                      <a:pt x="60" y="161"/>
                    </a:cubicBezTo>
                    <a:cubicBezTo>
                      <a:pt x="60" y="157"/>
                      <a:pt x="72" y="154"/>
                      <a:pt x="76" y="153"/>
                    </a:cubicBezTo>
                    <a:cubicBezTo>
                      <a:pt x="78" y="156"/>
                      <a:pt x="85" y="157"/>
                      <a:pt x="88" y="157"/>
                    </a:cubicBezTo>
                    <a:cubicBezTo>
                      <a:pt x="92" y="157"/>
                      <a:pt x="97" y="156"/>
                      <a:pt x="98" y="155"/>
                    </a:cubicBezTo>
                    <a:cubicBezTo>
                      <a:pt x="98" y="152"/>
                      <a:pt x="98" y="152"/>
                      <a:pt x="98" y="152"/>
                    </a:cubicBezTo>
                    <a:cubicBezTo>
                      <a:pt x="95" y="151"/>
                      <a:pt x="97" y="145"/>
                      <a:pt x="96" y="143"/>
                    </a:cubicBezTo>
                    <a:cubicBezTo>
                      <a:pt x="96" y="140"/>
                      <a:pt x="96" y="140"/>
                      <a:pt x="96" y="140"/>
                    </a:cubicBezTo>
                    <a:cubicBezTo>
                      <a:pt x="101" y="140"/>
                      <a:pt x="101" y="140"/>
                      <a:pt x="101" y="140"/>
                    </a:cubicBezTo>
                    <a:cubicBezTo>
                      <a:pt x="104" y="143"/>
                      <a:pt x="109" y="145"/>
                      <a:pt x="114" y="145"/>
                    </a:cubicBezTo>
                    <a:cubicBezTo>
                      <a:pt x="117" y="145"/>
                      <a:pt x="120" y="142"/>
                      <a:pt x="121" y="139"/>
                    </a:cubicBezTo>
                    <a:cubicBezTo>
                      <a:pt x="135" y="139"/>
                      <a:pt x="138" y="129"/>
                      <a:pt x="141" y="119"/>
                    </a:cubicBezTo>
                    <a:cubicBezTo>
                      <a:pt x="143" y="119"/>
                      <a:pt x="145" y="118"/>
                      <a:pt x="147" y="118"/>
                    </a:cubicBezTo>
                    <a:cubicBezTo>
                      <a:pt x="150" y="117"/>
                      <a:pt x="167" y="110"/>
                      <a:pt x="169" y="108"/>
                    </a:cubicBezTo>
                    <a:cubicBezTo>
                      <a:pt x="173" y="104"/>
                      <a:pt x="171" y="99"/>
                      <a:pt x="171" y="94"/>
                    </a:cubicBezTo>
                    <a:cubicBezTo>
                      <a:pt x="171" y="92"/>
                      <a:pt x="175" y="89"/>
                      <a:pt x="176" y="89"/>
                    </a:cubicBezTo>
                    <a:cubicBezTo>
                      <a:pt x="182" y="83"/>
                      <a:pt x="188" y="76"/>
                      <a:pt x="198" y="76"/>
                    </a:cubicBezTo>
                    <a:cubicBezTo>
                      <a:pt x="204" y="76"/>
                      <a:pt x="201" y="77"/>
                      <a:pt x="204" y="76"/>
                    </a:cubicBezTo>
                    <a:cubicBezTo>
                      <a:pt x="206" y="77"/>
                      <a:pt x="207" y="74"/>
                      <a:pt x="208" y="73"/>
                    </a:cubicBezTo>
                    <a:cubicBezTo>
                      <a:pt x="211" y="70"/>
                      <a:pt x="215" y="72"/>
                      <a:pt x="219" y="72"/>
                    </a:cubicBezTo>
                    <a:cubicBezTo>
                      <a:pt x="221" y="72"/>
                      <a:pt x="229" y="68"/>
                      <a:pt x="229" y="65"/>
                    </a:cubicBezTo>
                    <a:cubicBezTo>
                      <a:pt x="229" y="63"/>
                      <a:pt x="225" y="54"/>
                      <a:pt x="225" y="54"/>
                    </a:cubicBezTo>
                    <a:cubicBezTo>
                      <a:pt x="224" y="42"/>
                      <a:pt x="217" y="38"/>
                      <a:pt x="217" y="28"/>
                    </a:cubicBezTo>
                    <a:cubicBezTo>
                      <a:pt x="217" y="9"/>
                      <a:pt x="234" y="8"/>
                      <a:pt x="245" y="0"/>
                    </a:cubicBezTo>
                    <a:cubicBezTo>
                      <a:pt x="245" y="5"/>
                      <a:pt x="245" y="5"/>
                      <a:pt x="245" y="5"/>
                    </a:cubicBezTo>
                    <a:cubicBezTo>
                      <a:pt x="243" y="10"/>
                      <a:pt x="242" y="12"/>
                      <a:pt x="242" y="17"/>
                    </a:cubicBezTo>
                    <a:cubicBezTo>
                      <a:pt x="242" y="21"/>
                      <a:pt x="247" y="22"/>
                      <a:pt x="251" y="22"/>
                    </a:cubicBezTo>
                    <a:cubicBezTo>
                      <a:pt x="251" y="23"/>
                      <a:pt x="251" y="24"/>
                      <a:pt x="251" y="25"/>
                    </a:cubicBezTo>
                    <a:cubicBezTo>
                      <a:pt x="251" y="27"/>
                      <a:pt x="247" y="28"/>
                      <a:pt x="245" y="29"/>
                    </a:cubicBezTo>
                    <a:cubicBezTo>
                      <a:pt x="241" y="34"/>
                      <a:pt x="236" y="38"/>
                      <a:pt x="236" y="46"/>
                    </a:cubicBezTo>
                    <a:cubicBezTo>
                      <a:pt x="236" y="50"/>
                      <a:pt x="238" y="53"/>
                      <a:pt x="240" y="54"/>
                    </a:cubicBezTo>
                    <a:cubicBezTo>
                      <a:pt x="240" y="56"/>
                      <a:pt x="241" y="57"/>
                      <a:pt x="240" y="59"/>
                    </a:cubicBezTo>
                    <a:cubicBezTo>
                      <a:pt x="245" y="59"/>
                      <a:pt x="247" y="60"/>
                      <a:pt x="251" y="60"/>
                    </a:cubicBezTo>
                    <a:cubicBezTo>
                      <a:pt x="252" y="63"/>
                      <a:pt x="253" y="66"/>
                      <a:pt x="254" y="66"/>
                    </a:cubicBezTo>
                    <a:cubicBezTo>
                      <a:pt x="266" y="66"/>
                      <a:pt x="274" y="56"/>
                      <a:pt x="285" y="57"/>
                    </a:cubicBezTo>
                    <a:cubicBezTo>
                      <a:pt x="284" y="59"/>
                      <a:pt x="282" y="60"/>
                      <a:pt x="282" y="62"/>
                    </a:cubicBezTo>
                    <a:cubicBezTo>
                      <a:pt x="282" y="63"/>
                      <a:pt x="289" y="68"/>
                      <a:pt x="289" y="68"/>
                    </a:cubicBezTo>
                    <a:cubicBezTo>
                      <a:pt x="294" y="68"/>
                      <a:pt x="295" y="65"/>
                      <a:pt x="297" y="64"/>
                    </a:cubicBezTo>
                    <a:cubicBezTo>
                      <a:pt x="304" y="60"/>
                      <a:pt x="310" y="62"/>
                      <a:pt x="317" y="59"/>
                    </a:cubicBezTo>
                    <a:cubicBezTo>
                      <a:pt x="321" y="57"/>
                      <a:pt x="328" y="50"/>
                      <a:pt x="333" y="50"/>
                    </a:cubicBezTo>
                    <a:cubicBezTo>
                      <a:pt x="339" y="50"/>
                      <a:pt x="345" y="51"/>
                      <a:pt x="348" y="52"/>
                    </a:cubicBezTo>
                    <a:cubicBezTo>
                      <a:pt x="347" y="54"/>
                      <a:pt x="346" y="56"/>
                      <a:pt x="346" y="57"/>
                    </a:cubicBezTo>
                    <a:cubicBezTo>
                      <a:pt x="358" y="57"/>
                      <a:pt x="370" y="55"/>
                      <a:pt x="378" y="55"/>
                    </a:cubicBezTo>
                    <a:cubicBezTo>
                      <a:pt x="386" y="55"/>
                      <a:pt x="392" y="54"/>
                      <a:pt x="401" y="54"/>
                    </a:cubicBezTo>
                    <a:cubicBezTo>
                      <a:pt x="410" y="54"/>
                      <a:pt x="414" y="70"/>
                      <a:pt x="414" y="80"/>
                    </a:cubicBezTo>
                    <a:cubicBezTo>
                      <a:pt x="414" y="86"/>
                      <a:pt x="408" y="89"/>
                      <a:pt x="408" y="95"/>
                    </a:cubicBezTo>
                    <a:cubicBezTo>
                      <a:pt x="408" y="104"/>
                      <a:pt x="416" y="110"/>
                      <a:pt x="416" y="118"/>
                    </a:cubicBezTo>
                    <a:cubicBezTo>
                      <a:pt x="416" y="123"/>
                      <a:pt x="408" y="125"/>
                      <a:pt x="406" y="128"/>
                    </a:cubicBezTo>
                    <a:cubicBezTo>
                      <a:pt x="401" y="136"/>
                      <a:pt x="399" y="143"/>
                      <a:pt x="399" y="153"/>
                    </a:cubicBezTo>
                    <a:cubicBezTo>
                      <a:pt x="399" y="166"/>
                      <a:pt x="408" y="163"/>
                      <a:pt x="418" y="163"/>
                    </a:cubicBezTo>
                    <a:cubicBezTo>
                      <a:pt x="432" y="163"/>
                      <a:pt x="439" y="157"/>
                      <a:pt x="450" y="157"/>
                    </a:cubicBezTo>
                    <a:cubicBezTo>
                      <a:pt x="461" y="157"/>
                      <a:pt x="459" y="180"/>
                      <a:pt x="470" y="180"/>
                    </a:cubicBezTo>
                    <a:cubicBezTo>
                      <a:pt x="470" y="198"/>
                      <a:pt x="470" y="198"/>
                      <a:pt x="470" y="198"/>
                    </a:cubicBezTo>
                    <a:cubicBezTo>
                      <a:pt x="470" y="200"/>
                      <a:pt x="471" y="201"/>
                      <a:pt x="472" y="201"/>
                    </a:cubicBezTo>
                    <a:cubicBezTo>
                      <a:pt x="474" y="204"/>
                      <a:pt x="474" y="204"/>
                      <a:pt x="474" y="204"/>
                    </a:cubicBezTo>
                    <a:cubicBezTo>
                      <a:pt x="476" y="204"/>
                      <a:pt x="482" y="202"/>
                      <a:pt x="485" y="201"/>
                    </a:cubicBezTo>
                    <a:cubicBezTo>
                      <a:pt x="485" y="204"/>
                      <a:pt x="485" y="206"/>
                      <a:pt x="485" y="208"/>
                    </a:cubicBezTo>
                    <a:cubicBezTo>
                      <a:pt x="481" y="209"/>
                      <a:pt x="476" y="211"/>
                      <a:pt x="476" y="2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 name="Freeform 25"/>
              <p:cNvSpPr>
                <a:spLocks/>
              </p:cNvSpPr>
              <p:nvPr/>
            </p:nvSpPr>
            <p:spPr bwMode="auto">
              <a:xfrm>
                <a:off x="4470400" y="1416050"/>
                <a:ext cx="436563" cy="423863"/>
              </a:xfrm>
              <a:custGeom>
                <a:avLst/>
                <a:gdLst/>
                <a:ahLst/>
                <a:cxnLst>
                  <a:cxn ang="0">
                    <a:pos x="66" y="236"/>
                  </a:cxn>
                  <a:cxn ang="0">
                    <a:pos x="4" y="254"/>
                  </a:cxn>
                  <a:cxn ang="0">
                    <a:pos x="12" y="241"/>
                  </a:cxn>
                  <a:cxn ang="0">
                    <a:pos x="8" y="231"/>
                  </a:cxn>
                  <a:cxn ang="0">
                    <a:pos x="10" y="190"/>
                  </a:cxn>
                  <a:cxn ang="0">
                    <a:pos x="55" y="163"/>
                  </a:cxn>
                  <a:cxn ang="0">
                    <a:pos x="85" y="129"/>
                  </a:cxn>
                  <a:cxn ang="0">
                    <a:pos x="97" y="102"/>
                  </a:cxn>
                  <a:cxn ang="0">
                    <a:pos x="142" y="55"/>
                  </a:cxn>
                  <a:cxn ang="0">
                    <a:pos x="124" y="57"/>
                  </a:cxn>
                  <a:cxn ang="0">
                    <a:pos x="124" y="49"/>
                  </a:cxn>
                  <a:cxn ang="0">
                    <a:pos x="132" y="44"/>
                  </a:cxn>
                  <a:cxn ang="0">
                    <a:pos x="148" y="57"/>
                  </a:cxn>
                  <a:cxn ang="0">
                    <a:pos x="149" y="45"/>
                  </a:cxn>
                  <a:cxn ang="0">
                    <a:pos x="168" y="37"/>
                  </a:cxn>
                  <a:cxn ang="0">
                    <a:pos x="183" y="28"/>
                  </a:cxn>
                  <a:cxn ang="0">
                    <a:pos x="199" y="21"/>
                  </a:cxn>
                  <a:cxn ang="0">
                    <a:pos x="221" y="17"/>
                  </a:cxn>
                  <a:cxn ang="0">
                    <a:pos x="223" y="5"/>
                  </a:cxn>
                  <a:cxn ang="0">
                    <a:pos x="256" y="6"/>
                  </a:cxn>
                  <a:cxn ang="0">
                    <a:pos x="266" y="7"/>
                  </a:cxn>
                  <a:cxn ang="0">
                    <a:pos x="285" y="2"/>
                  </a:cxn>
                  <a:cxn ang="0">
                    <a:pos x="296" y="6"/>
                  </a:cxn>
                  <a:cxn ang="0">
                    <a:pos x="293" y="24"/>
                  </a:cxn>
                  <a:cxn ang="0">
                    <a:pos x="315" y="32"/>
                  </a:cxn>
                  <a:cxn ang="0">
                    <a:pos x="309" y="72"/>
                  </a:cxn>
                  <a:cxn ang="0">
                    <a:pos x="310" y="113"/>
                  </a:cxn>
                  <a:cxn ang="0">
                    <a:pos x="318" y="148"/>
                  </a:cxn>
                  <a:cxn ang="0">
                    <a:pos x="327" y="172"/>
                  </a:cxn>
                  <a:cxn ang="0">
                    <a:pos x="255" y="224"/>
                  </a:cxn>
                  <a:cxn ang="0">
                    <a:pos x="218" y="225"/>
                  </a:cxn>
                  <a:cxn ang="0">
                    <a:pos x="206" y="200"/>
                  </a:cxn>
                  <a:cxn ang="0">
                    <a:pos x="197" y="174"/>
                  </a:cxn>
                  <a:cxn ang="0">
                    <a:pos x="254" y="130"/>
                  </a:cxn>
                  <a:cxn ang="0">
                    <a:pos x="202" y="135"/>
                  </a:cxn>
                  <a:cxn ang="0">
                    <a:pos x="172" y="169"/>
                  </a:cxn>
                  <a:cxn ang="0">
                    <a:pos x="146" y="201"/>
                  </a:cxn>
                  <a:cxn ang="0">
                    <a:pos x="150" y="218"/>
                  </a:cxn>
                  <a:cxn ang="0">
                    <a:pos x="152" y="253"/>
                  </a:cxn>
                  <a:cxn ang="0">
                    <a:pos x="146" y="283"/>
                  </a:cxn>
                  <a:cxn ang="0">
                    <a:pos x="121" y="304"/>
                  </a:cxn>
                  <a:cxn ang="0">
                    <a:pos x="90" y="297"/>
                  </a:cxn>
                  <a:cxn ang="0">
                    <a:pos x="82" y="269"/>
                  </a:cxn>
                  <a:cxn ang="0">
                    <a:pos x="76" y="245"/>
                  </a:cxn>
                </a:cxnLst>
                <a:rect l="0" t="0" r="r" b="b"/>
                <a:pathLst>
                  <a:path w="327" h="318">
                    <a:moveTo>
                      <a:pt x="76" y="247"/>
                    </a:moveTo>
                    <a:cubicBezTo>
                      <a:pt x="70" y="245"/>
                      <a:pt x="69" y="241"/>
                      <a:pt x="66" y="236"/>
                    </a:cubicBezTo>
                    <a:cubicBezTo>
                      <a:pt x="57" y="249"/>
                      <a:pt x="43" y="266"/>
                      <a:pt x="24" y="266"/>
                    </a:cubicBezTo>
                    <a:cubicBezTo>
                      <a:pt x="22" y="266"/>
                      <a:pt x="4" y="256"/>
                      <a:pt x="4" y="254"/>
                    </a:cubicBezTo>
                    <a:cubicBezTo>
                      <a:pt x="4" y="250"/>
                      <a:pt x="10" y="248"/>
                      <a:pt x="12" y="247"/>
                    </a:cubicBezTo>
                    <a:cubicBezTo>
                      <a:pt x="12" y="241"/>
                      <a:pt x="12" y="241"/>
                      <a:pt x="12" y="241"/>
                    </a:cubicBezTo>
                    <a:cubicBezTo>
                      <a:pt x="6" y="241"/>
                      <a:pt x="6" y="241"/>
                      <a:pt x="0" y="243"/>
                    </a:cubicBezTo>
                    <a:cubicBezTo>
                      <a:pt x="0" y="240"/>
                      <a:pt x="5" y="234"/>
                      <a:pt x="8" y="231"/>
                    </a:cubicBezTo>
                    <a:cubicBezTo>
                      <a:pt x="1" y="223"/>
                      <a:pt x="0" y="212"/>
                      <a:pt x="0" y="200"/>
                    </a:cubicBezTo>
                    <a:cubicBezTo>
                      <a:pt x="0" y="193"/>
                      <a:pt x="7" y="194"/>
                      <a:pt x="10" y="190"/>
                    </a:cubicBezTo>
                    <a:cubicBezTo>
                      <a:pt x="15" y="182"/>
                      <a:pt x="20" y="177"/>
                      <a:pt x="30" y="174"/>
                    </a:cubicBezTo>
                    <a:cubicBezTo>
                      <a:pt x="38" y="172"/>
                      <a:pt x="39" y="162"/>
                      <a:pt x="55" y="163"/>
                    </a:cubicBezTo>
                    <a:cubicBezTo>
                      <a:pt x="50" y="162"/>
                      <a:pt x="49" y="161"/>
                      <a:pt x="45" y="160"/>
                    </a:cubicBezTo>
                    <a:cubicBezTo>
                      <a:pt x="64" y="155"/>
                      <a:pt x="71" y="140"/>
                      <a:pt x="85" y="129"/>
                    </a:cubicBezTo>
                    <a:cubicBezTo>
                      <a:pt x="90" y="126"/>
                      <a:pt x="89" y="112"/>
                      <a:pt x="93" y="112"/>
                    </a:cubicBezTo>
                    <a:cubicBezTo>
                      <a:pt x="93" y="112"/>
                      <a:pt x="97" y="102"/>
                      <a:pt x="97" y="102"/>
                    </a:cubicBezTo>
                    <a:cubicBezTo>
                      <a:pt x="102" y="93"/>
                      <a:pt x="109" y="87"/>
                      <a:pt x="118" y="83"/>
                    </a:cubicBezTo>
                    <a:cubicBezTo>
                      <a:pt x="127" y="80"/>
                      <a:pt x="139" y="65"/>
                      <a:pt x="142" y="55"/>
                    </a:cubicBezTo>
                    <a:cubicBezTo>
                      <a:pt x="131" y="58"/>
                      <a:pt x="126" y="63"/>
                      <a:pt x="116" y="63"/>
                    </a:cubicBezTo>
                    <a:cubicBezTo>
                      <a:pt x="118" y="60"/>
                      <a:pt x="123" y="58"/>
                      <a:pt x="124" y="57"/>
                    </a:cubicBezTo>
                    <a:cubicBezTo>
                      <a:pt x="122" y="57"/>
                      <a:pt x="118" y="56"/>
                      <a:pt x="118" y="56"/>
                    </a:cubicBezTo>
                    <a:cubicBezTo>
                      <a:pt x="119" y="51"/>
                      <a:pt x="121" y="49"/>
                      <a:pt x="124" y="49"/>
                    </a:cubicBezTo>
                    <a:cubicBezTo>
                      <a:pt x="126" y="49"/>
                      <a:pt x="127" y="50"/>
                      <a:pt x="128" y="50"/>
                    </a:cubicBezTo>
                    <a:cubicBezTo>
                      <a:pt x="129" y="47"/>
                      <a:pt x="131" y="46"/>
                      <a:pt x="132" y="44"/>
                    </a:cubicBezTo>
                    <a:cubicBezTo>
                      <a:pt x="134" y="47"/>
                      <a:pt x="135" y="49"/>
                      <a:pt x="133" y="52"/>
                    </a:cubicBezTo>
                    <a:cubicBezTo>
                      <a:pt x="140" y="52"/>
                      <a:pt x="142" y="57"/>
                      <a:pt x="148" y="57"/>
                    </a:cubicBezTo>
                    <a:cubicBezTo>
                      <a:pt x="150" y="57"/>
                      <a:pt x="155" y="46"/>
                      <a:pt x="156" y="46"/>
                    </a:cubicBezTo>
                    <a:cubicBezTo>
                      <a:pt x="153" y="45"/>
                      <a:pt x="153" y="44"/>
                      <a:pt x="149" y="45"/>
                    </a:cubicBezTo>
                    <a:cubicBezTo>
                      <a:pt x="151" y="41"/>
                      <a:pt x="154" y="38"/>
                      <a:pt x="159" y="38"/>
                    </a:cubicBezTo>
                    <a:cubicBezTo>
                      <a:pt x="162" y="38"/>
                      <a:pt x="165" y="39"/>
                      <a:pt x="168" y="37"/>
                    </a:cubicBezTo>
                    <a:cubicBezTo>
                      <a:pt x="165" y="35"/>
                      <a:pt x="166" y="35"/>
                      <a:pt x="164" y="33"/>
                    </a:cubicBezTo>
                    <a:cubicBezTo>
                      <a:pt x="169" y="29"/>
                      <a:pt x="176" y="29"/>
                      <a:pt x="183" y="28"/>
                    </a:cubicBezTo>
                    <a:cubicBezTo>
                      <a:pt x="183" y="33"/>
                      <a:pt x="183" y="33"/>
                      <a:pt x="183" y="33"/>
                    </a:cubicBezTo>
                    <a:cubicBezTo>
                      <a:pt x="189" y="32"/>
                      <a:pt x="190" y="22"/>
                      <a:pt x="199" y="21"/>
                    </a:cubicBezTo>
                    <a:cubicBezTo>
                      <a:pt x="199" y="29"/>
                      <a:pt x="199" y="29"/>
                      <a:pt x="199" y="29"/>
                    </a:cubicBezTo>
                    <a:cubicBezTo>
                      <a:pt x="205" y="18"/>
                      <a:pt x="213" y="21"/>
                      <a:pt x="221" y="17"/>
                    </a:cubicBezTo>
                    <a:cubicBezTo>
                      <a:pt x="217" y="15"/>
                      <a:pt x="214" y="14"/>
                      <a:pt x="214" y="11"/>
                    </a:cubicBezTo>
                    <a:cubicBezTo>
                      <a:pt x="214" y="9"/>
                      <a:pt x="222" y="7"/>
                      <a:pt x="223" y="5"/>
                    </a:cubicBezTo>
                    <a:cubicBezTo>
                      <a:pt x="226" y="8"/>
                      <a:pt x="228" y="11"/>
                      <a:pt x="232" y="11"/>
                    </a:cubicBezTo>
                    <a:cubicBezTo>
                      <a:pt x="239" y="11"/>
                      <a:pt x="256" y="0"/>
                      <a:pt x="256" y="6"/>
                    </a:cubicBezTo>
                    <a:cubicBezTo>
                      <a:pt x="256" y="12"/>
                      <a:pt x="248" y="14"/>
                      <a:pt x="247" y="20"/>
                    </a:cubicBezTo>
                    <a:cubicBezTo>
                      <a:pt x="255" y="21"/>
                      <a:pt x="258" y="11"/>
                      <a:pt x="266" y="7"/>
                    </a:cubicBezTo>
                    <a:cubicBezTo>
                      <a:pt x="267" y="10"/>
                      <a:pt x="267" y="12"/>
                      <a:pt x="268" y="15"/>
                    </a:cubicBezTo>
                    <a:cubicBezTo>
                      <a:pt x="274" y="9"/>
                      <a:pt x="277" y="7"/>
                      <a:pt x="285" y="2"/>
                    </a:cubicBezTo>
                    <a:cubicBezTo>
                      <a:pt x="285" y="8"/>
                      <a:pt x="284" y="12"/>
                      <a:pt x="289" y="13"/>
                    </a:cubicBezTo>
                    <a:cubicBezTo>
                      <a:pt x="290" y="9"/>
                      <a:pt x="292" y="6"/>
                      <a:pt x="296" y="6"/>
                    </a:cubicBezTo>
                    <a:cubicBezTo>
                      <a:pt x="298" y="6"/>
                      <a:pt x="307" y="11"/>
                      <a:pt x="311" y="13"/>
                    </a:cubicBezTo>
                    <a:cubicBezTo>
                      <a:pt x="307" y="24"/>
                      <a:pt x="303" y="20"/>
                      <a:pt x="293" y="24"/>
                    </a:cubicBezTo>
                    <a:cubicBezTo>
                      <a:pt x="298" y="27"/>
                      <a:pt x="301" y="28"/>
                      <a:pt x="301" y="30"/>
                    </a:cubicBezTo>
                    <a:cubicBezTo>
                      <a:pt x="305" y="31"/>
                      <a:pt x="314" y="32"/>
                      <a:pt x="315" y="32"/>
                    </a:cubicBezTo>
                    <a:cubicBezTo>
                      <a:pt x="309" y="36"/>
                      <a:pt x="293" y="44"/>
                      <a:pt x="293" y="55"/>
                    </a:cubicBezTo>
                    <a:cubicBezTo>
                      <a:pt x="293" y="63"/>
                      <a:pt x="309" y="62"/>
                      <a:pt x="309" y="72"/>
                    </a:cubicBezTo>
                    <a:cubicBezTo>
                      <a:pt x="309" y="80"/>
                      <a:pt x="301" y="83"/>
                      <a:pt x="301" y="91"/>
                    </a:cubicBezTo>
                    <a:cubicBezTo>
                      <a:pt x="301" y="99"/>
                      <a:pt x="310" y="104"/>
                      <a:pt x="310" y="113"/>
                    </a:cubicBezTo>
                    <a:cubicBezTo>
                      <a:pt x="310" y="118"/>
                      <a:pt x="305" y="121"/>
                      <a:pt x="305" y="126"/>
                    </a:cubicBezTo>
                    <a:cubicBezTo>
                      <a:pt x="305" y="136"/>
                      <a:pt x="318" y="138"/>
                      <a:pt x="318" y="148"/>
                    </a:cubicBezTo>
                    <a:cubicBezTo>
                      <a:pt x="318" y="151"/>
                      <a:pt x="314" y="153"/>
                      <a:pt x="313" y="154"/>
                    </a:cubicBezTo>
                    <a:cubicBezTo>
                      <a:pt x="317" y="161"/>
                      <a:pt x="327" y="163"/>
                      <a:pt x="327" y="172"/>
                    </a:cubicBezTo>
                    <a:cubicBezTo>
                      <a:pt x="327" y="187"/>
                      <a:pt x="297" y="203"/>
                      <a:pt x="288" y="215"/>
                    </a:cubicBezTo>
                    <a:cubicBezTo>
                      <a:pt x="283" y="224"/>
                      <a:pt x="263" y="226"/>
                      <a:pt x="255" y="224"/>
                    </a:cubicBezTo>
                    <a:cubicBezTo>
                      <a:pt x="246" y="227"/>
                      <a:pt x="236" y="231"/>
                      <a:pt x="228" y="231"/>
                    </a:cubicBezTo>
                    <a:cubicBezTo>
                      <a:pt x="222" y="231"/>
                      <a:pt x="218" y="230"/>
                      <a:pt x="218" y="225"/>
                    </a:cubicBezTo>
                    <a:cubicBezTo>
                      <a:pt x="209" y="225"/>
                      <a:pt x="199" y="219"/>
                      <a:pt x="199" y="210"/>
                    </a:cubicBezTo>
                    <a:cubicBezTo>
                      <a:pt x="199" y="205"/>
                      <a:pt x="204" y="202"/>
                      <a:pt x="206" y="200"/>
                    </a:cubicBezTo>
                    <a:cubicBezTo>
                      <a:pt x="201" y="198"/>
                      <a:pt x="197" y="188"/>
                      <a:pt x="197" y="183"/>
                    </a:cubicBezTo>
                    <a:cubicBezTo>
                      <a:pt x="197" y="180"/>
                      <a:pt x="198" y="178"/>
                      <a:pt x="197" y="174"/>
                    </a:cubicBezTo>
                    <a:cubicBezTo>
                      <a:pt x="216" y="174"/>
                      <a:pt x="225" y="150"/>
                      <a:pt x="237" y="144"/>
                    </a:cubicBezTo>
                    <a:cubicBezTo>
                      <a:pt x="243" y="140"/>
                      <a:pt x="254" y="138"/>
                      <a:pt x="254" y="130"/>
                    </a:cubicBezTo>
                    <a:cubicBezTo>
                      <a:pt x="254" y="119"/>
                      <a:pt x="239" y="117"/>
                      <a:pt x="228" y="117"/>
                    </a:cubicBezTo>
                    <a:cubicBezTo>
                      <a:pt x="213" y="117"/>
                      <a:pt x="202" y="122"/>
                      <a:pt x="202" y="135"/>
                    </a:cubicBezTo>
                    <a:cubicBezTo>
                      <a:pt x="202" y="140"/>
                      <a:pt x="203" y="142"/>
                      <a:pt x="202" y="145"/>
                    </a:cubicBezTo>
                    <a:cubicBezTo>
                      <a:pt x="202" y="155"/>
                      <a:pt x="181" y="164"/>
                      <a:pt x="172" y="169"/>
                    </a:cubicBezTo>
                    <a:cubicBezTo>
                      <a:pt x="165" y="174"/>
                      <a:pt x="157" y="175"/>
                      <a:pt x="152" y="183"/>
                    </a:cubicBezTo>
                    <a:cubicBezTo>
                      <a:pt x="149" y="189"/>
                      <a:pt x="153" y="198"/>
                      <a:pt x="146" y="201"/>
                    </a:cubicBezTo>
                    <a:cubicBezTo>
                      <a:pt x="146" y="210"/>
                      <a:pt x="146" y="210"/>
                      <a:pt x="146" y="210"/>
                    </a:cubicBezTo>
                    <a:cubicBezTo>
                      <a:pt x="149" y="212"/>
                      <a:pt x="150" y="215"/>
                      <a:pt x="150" y="218"/>
                    </a:cubicBezTo>
                    <a:cubicBezTo>
                      <a:pt x="158" y="219"/>
                      <a:pt x="170" y="227"/>
                      <a:pt x="170" y="235"/>
                    </a:cubicBezTo>
                    <a:cubicBezTo>
                      <a:pt x="170" y="242"/>
                      <a:pt x="157" y="253"/>
                      <a:pt x="152" y="253"/>
                    </a:cubicBezTo>
                    <a:cubicBezTo>
                      <a:pt x="143" y="253"/>
                      <a:pt x="140" y="266"/>
                      <a:pt x="140" y="275"/>
                    </a:cubicBezTo>
                    <a:cubicBezTo>
                      <a:pt x="140" y="280"/>
                      <a:pt x="144" y="282"/>
                      <a:pt x="146" y="283"/>
                    </a:cubicBezTo>
                    <a:cubicBezTo>
                      <a:pt x="145" y="294"/>
                      <a:pt x="135" y="295"/>
                      <a:pt x="133" y="304"/>
                    </a:cubicBezTo>
                    <a:cubicBezTo>
                      <a:pt x="127" y="304"/>
                      <a:pt x="125" y="304"/>
                      <a:pt x="121" y="304"/>
                    </a:cubicBezTo>
                    <a:cubicBezTo>
                      <a:pt x="114" y="304"/>
                      <a:pt x="111" y="318"/>
                      <a:pt x="100" y="318"/>
                    </a:cubicBezTo>
                    <a:cubicBezTo>
                      <a:pt x="97" y="318"/>
                      <a:pt x="90" y="299"/>
                      <a:pt x="90" y="297"/>
                    </a:cubicBezTo>
                    <a:cubicBezTo>
                      <a:pt x="90" y="296"/>
                      <a:pt x="91" y="294"/>
                      <a:pt x="91" y="293"/>
                    </a:cubicBezTo>
                    <a:cubicBezTo>
                      <a:pt x="84" y="285"/>
                      <a:pt x="85" y="279"/>
                      <a:pt x="82" y="269"/>
                    </a:cubicBezTo>
                    <a:cubicBezTo>
                      <a:pt x="79" y="263"/>
                      <a:pt x="73" y="261"/>
                      <a:pt x="73" y="253"/>
                    </a:cubicBezTo>
                    <a:cubicBezTo>
                      <a:pt x="73" y="250"/>
                      <a:pt x="75" y="246"/>
                      <a:pt x="76" y="245"/>
                    </a:cubicBezTo>
                    <a:lnTo>
                      <a:pt x="76" y="24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 name="Freeform 26"/>
              <p:cNvSpPr>
                <a:spLocks/>
              </p:cNvSpPr>
              <p:nvPr/>
            </p:nvSpPr>
            <p:spPr bwMode="auto">
              <a:xfrm>
                <a:off x="4559300" y="1109663"/>
                <a:ext cx="234950" cy="128588"/>
              </a:xfrm>
              <a:custGeom>
                <a:avLst/>
                <a:gdLst/>
                <a:ahLst/>
                <a:cxnLst>
                  <a:cxn ang="0">
                    <a:pos x="148" y="79"/>
                  </a:cxn>
                  <a:cxn ang="0">
                    <a:pos x="148" y="71"/>
                  </a:cxn>
                  <a:cxn ang="0">
                    <a:pos x="128" y="71"/>
                  </a:cxn>
                  <a:cxn ang="0">
                    <a:pos x="135" y="58"/>
                  </a:cxn>
                  <a:cxn ang="0">
                    <a:pos x="126" y="46"/>
                  </a:cxn>
                  <a:cxn ang="0">
                    <a:pos x="132" y="45"/>
                  </a:cxn>
                  <a:cxn ang="0">
                    <a:pos x="121" y="38"/>
                  </a:cxn>
                  <a:cxn ang="0">
                    <a:pos x="97" y="69"/>
                  </a:cxn>
                  <a:cxn ang="0">
                    <a:pos x="90" y="73"/>
                  </a:cxn>
                  <a:cxn ang="0">
                    <a:pos x="78" y="97"/>
                  </a:cxn>
                  <a:cxn ang="0">
                    <a:pos x="43" y="69"/>
                  </a:cxn>
                  <a:cxn ang="0">
                    <a:pos x="60" y="70"/>
                  </a:cxn>
                  <a:cxn ang="0">
                    <a:pos x="74" y="66"/>
                  </a:cxn>
                  <a:cxn ang="0">
                    <a:pos x="54" y="64"/>
                  </a:cxn>
                  <a:cxn ang="0">
                    <a:pos x="38" y="58"/>
                  </a:cxn>
                  <a:cxn ang="0">
                    <a:pos x="50" y="54"/>
                  </a:cxn>
                  <a:cxn ang="0">
                    <a:pos x="72" y="43"/>
                  </a:cxn>
                  <a:cxn ang="0">
                    <a:pos x="61" y="43"/>
                  </a:cxn>
                  <a:cxn ang="0">
                    <a:pos x="54" y="39"/>
                  </a:cxn>
                  <a:cxn ang="0">
                    <a:pos x="51" y="39"/>
                  </a:cxn>
                  <a:cxn ang="0">
                    <a:pos x="38" y="51"/>
                  </a:cxn>
                  <a:cxn ang="0">
                    <a:pos x="23" y="44"/>
                  </a:cxn>
                  <a:cxn ang="0">
                    <a:pos x="27" y="43"/>
                  </a:cxn>
                  <a:cxn ang="0">
                    <a:pos x="15" y="28"/>
                  </a:cxn>
                  <a:cxn ang="0">
                    <a:pos x="11" y="26"/>
                  </a:cxn>
                  <a:cxn ang="0">
                    <a:pos x="0" y="16"/>
                  </a:cxn>
                  <a:cxn ang="0">
                    <a:pos x="16" y="5"/>
                  </a:cxn>
                  <a:cxn ang="0">
                    <a:pos x="38" y="7"/>
                  </a:cxn>
                  <a:cxn ang="0">
                    <a:pos x="32" y="13"/>
                  </a:cxn>
                  <a:cxn ang="0">
                    <a:pos x="44" y="20"/>
                  </a:cxn>
                  <a:cxn ang="0">
                    <a:pos x="41" y="14"/>
                  </a:cxn>
                  <a:cxn ang="0">
                    <a:pos x="49" y="7"/>
                  </a:cxn>
                  <a:cxn ang="0">
                    <a:pos x="68" y="26"/>
                  </a:cxn>
                  <a:cxn ang="0">
                    <a:pos x="63" y="7"/>
                  </a:cxn>
                  <a:cxn ang="0">
                    <a:pos x="72" y="0"/>
                  </a:cxn>
                  <a:cxn ang="0">
                    <a:pos x="90" y="9"/>
                  </a:cxn>
                  <a:cxn ang="0">
                    <a:pos x="88" y="18"/>
                  </a:cxn>
                  <a:cxn ang="0">
                    <a:pos x="96" y="12"/>
                  </a:cxn>
                  <a:cxn ang="0">
                    <a:pos x="102" y="23"/>
                  </a:cxn>
                  <a:cxn ang="0">
                    <a:pos x="106" y="23"/>
                  </a:cxn>
                  <a:cxn ang="0">
                    <a:pos x="141" y="41"/>
                  </a:cxn>
                  <a:cxn ang="0">
                    <a:pos x="137" y="42"/>
                  </a:cxn>
                  <a:cxn ang="0">
                    <a:pos x="145" y="42"/>
                  </a:cxn>
                  <a:cxn ang="0">
                    <a:pos x="145" y="49"/>
                  </a:cxn>
                  <a:cxn ang="0">
                    <a:pos x="159" y="49"/>
                  </a:cxn>
                  <a:cxn ang="0">
                    <a:pos x="176" y="64"/>
                  </a:cxn>
                  <a:cxn ang="0">
                    <a:pos x="148" y="79"/>
                  </a:cxn>
                </a:cxnLst>
                <a:rect l="0" t="0" r="r" b="b"/>
                <a:pathLst>
                  <a:path w="176" h="97">
                    <a:moveTo>
                      <a:pt x="148" y="79"/>
                    </a:moveTo>
                    <a:cubicBezTo>
                      <a:pt x="147" y="76"/>
                      <a:pt x="147" y="74"/>
                      <a:pt x="148" y="71"/>
                    </a:cubicBezTo>
                    <a:cubicBezTo>
                      <a:pt x="143" y="71"/>
                      <a:pt x="134" y="71"/>
                      <a:pt x="128" y="71"/>
                    </a:cubicBezTo>
                    <a:cubicBezTo>
                      <a:pt x="129" y="63"/>
                      <a:pt x="134" y="65"/>
                      <a:pt x="135" y="58"/>
                    </a:cubicBezTo>
                    <a:cubicBezTo>
                      <a:pt x="132" y="57"/>
                      <a:pt x="128" y="49"/>
                      <a:pt x="126" y="46"/>
                    </a:cubicBezTo>
                    <a:cubicBezTo>
                      <a:pt x="128" y="45"/>
                      <a:pt x="130" y="45"/>
                      <a:pt x="132" y="45"/>
                    </a:cubicBezTo>
                    <a:cubicBezTo>
                      <a:pt x="125" y="44"/>
                      <a:pt x="121" y="38"/>
                      <a:pt x="121" y="38"/>
                    </a:cubicBezTo>
                    <a:cubicBezTo>
                      <a:pt x="106" y="38"/>
                      <a:pt x="102" y="58"/>
                      <a:pt x="97" y="69"/>
                    </a:cubicBezTo>
                    <a:cubicBezTo>
                      <a:pt x="96" y="72"/>
                      <a:pt x="93" y="71"/>
                      <a:pt x="90" y="73"/>
                    </a:cubicBezTo>
                    <a:cubicBezTo>
                      <a:pt x="83" y="79"/>
                      <a:pt x="84" y="91"/>
                      <a:pt x="78" y="97"/>
                    </a:cubicBezTo>
                    <a:cubicBezTo>
                      <a:pt x="67" y="90"/>
                      <a:pt x="43" y="84"/>
                      <a:pt x="43" y="69"/>
                    </a:cubicBezTo>
                    <a:cubicBezTo>
                      <a:pt x="49" y="68"/>
                      <a:pt x="60" y="70"/>
                      <a:pt x="60" y="70"/>
                    </a:cubicBezTo>
                    <a:cubicBezTo>
                      <a:pt x="64" y="66"/>
                      <a:pt x="69" y="67"/>
                      <a:pt x="74" y="66"/>
                    </a:cubicBezTo>
                    <a:cubicBezTo>
                      <a:pt x="72" y="64"/>
                      <a:pt x="57" y="64"/>
                      <a:pt x="54" y="64"/>
                    </a:cubicBezTo>
                    <a:cubicBezTo>
                      <a:pt x="49" y="64"/>
                      <a:pt x="38" y="69"/>
                      <a:pt x="38" y="58"/>
                    </a:cubicBezTo>
                    <a:cubicBezTo>
                      <a:pt x="38" y="54"/>
                      <a:pt x="48" y="54"/>
                      <a:pt x="50" y="54"/>
                    </a:cubicBezTo>
                    <a:cubicBezTo>
                      <a:pt x="56" y="52"/>
                      <a:pt x="68" y="47"/>
                      <a:pt x="72" y="43"/>
                    </a:cubicBezTo>
                    <a:cubicBezTo>
                      <a:pt x="66" y="43"/>
                      <a:pt x="63" y="43"/>
                      <a:pt x="61" y="43"/>
                    </a:cubicBezTo>
                    <a:cubicBezTo>
                      <a:pt x="60" y="43"/>
                      <a:pt x="56" y="40"/>
                      <a:pt x="54" y="39"/>
                    </a:cubicBezTo>
                    <a:cubicBezTo>
                      <a:pt x="53" y="39"/>
                      <a:pt x="52" y="39"/>
                      <a:pt x="51" y="39"/>
                    </a:cubicBezTo>
                    <a:cubicBezTo>
                      <a:pt x="47" y="41"/>
                      <a:pt x="47" y="51"/>
                      <a:pt x="38" y="51"/>
                    </a:cubicBezTo>
                    <a:cubicBezTo>
                      <a:pt x="31" y="51"/>
                      <a:pt x="26" y="48"/>
                      <a:pt x="23" y="44"/>
                    </a:cubicBezTo>
                    <a:cubicBezTo>
                      <a:pt x="25" y="43"/>
                      <a:pt x="26" y="43"/>
                      <a:pt x="27" y="43"/>
                    </a:cubicBezTo>
                    <a:cubicBezTo>
                      <a:pt x="19" y="39"/>
                      <a:pt x="13" y="35"/>
                      <a:pt x="15" y="28"/>
                    </a:cubicBezTo>
                    <a:cubicBezTo>
                      <a:pt x="13" y="28"/>
                      <a:pt x="12" y="26"/>
                      <a:pt x="11" y="26"/>
                    </a:cubicBezTo>
                    <a:cubicBezTo>
                      <a:pt x="8" y="26"/>
                      <a:pt x="3" y="19"/>
                      <a:pt x="0" y="16"/>
                    </a:cubicBezTo>
                    <a:cubicBezTo>
                      <a:pt x="2" y="14"/>
                      <a:pt x="11" y="5"/>
                      <a:pt x="16" y="5"/>
                    </a:cubicBezTo>
                    <a:cubicBezTo>
                      <a:pt x="23" y="5"/>
                      <a:pt x="27" y="5"/>
                      <a:pt x="38" y="7"/>
                    </a:cubicBezTo>
                    <a:cubicBezTo>
                      <a:pt x="35" y="10"/>
                      <a:pt x="34" y="11"/>
                      <a:pt x="32" y="13"/>
                    </a:cubicBezTo>
                    <a:cubicBezTo>
                      <a:pt x="37" y="17"/>
                      <a:pt x="41" y="17"/>
                      <a:pt x="44" y="20"/>
                    </a:cubicBezTo>
                    <a:cubicBezTo>
                      <a:pt x="42" y="19"/>
                      <a:pt x="41" y="17"/>
                      <a:pt x="41" y="14"/>
                    </a:cubicBezTo>
                    <a:cubicBezTo>
                      <a:pt x="41" y="10"/>
                      <a:pt x="45" y="7"/>
                      <a:pt x="49" y="7"/>
                    </a:cubicBezTo>
                    <a:cubicBezTo>
                      <a:pt x="60" y="7"/>
                      <a:pt x="57" y="22"/>
                      <a:pt x="68" y="26"/>
                    </a:cubicBezTo>
                    <a:cubicBezTo>
                      <a:pt x="66" y="19"/>
                      <a:pt x="63" y="15"/>
                      <a:pt x="63" y="7"/>
                    </a:cubicBezTo>
                    <a:cubicBezTo>
                      <a:pt x="63" y="0"/>
                      <a:pt x="66" y="0"/>
                      <a:pt x="72" y="0"/>
                    </a:cubicBezTo>
                    <a:cubicBezTo>
                      <a:pt x="78" y="0"/>
                      <a:pt x="90" y="4"/>
                      <a:pt x="90" y="9"/>
                    </a:cubicBezTo>
                    <a:cubicBezTo>
                      <a:pt x="90" y="12"/>
                      <a:pt x="88" y="15"/>
                      <a:pt x="88" y="18"/>
                    </a:cubicBezTo>
                    <a:cubicBezTo>
                      <a:pt x="92" y="16"/>
                      <a:pt x="93" y="12"/>
                      <a:pt x="96" y="12"/>
                    </a:cubicBezTo>
                    <a:cubicBezTo>
                      <a:pt x="103" y="12"/>
                      <a:pt x="102" y="19"/>
                      <a:pt x="102" y="23"/>
                    </a:cubicBezTo>
                    <a:cubicBezTo>
                      <a:pt x="103" y="23"/>
                      <a:pt x="105" y="23"/>
                      <a:pt x="106" y="23"/>
                    </a:cubicBezTo>
                    <a:cubicBezTo>
                      <a:pt x="113" y="23"/>
                      <a:pt x="137" y="36"/>
                      <a:pt x="141" y="41"/>
                    </a:cubicBezTo>
                    <a:cubicBezTo>
                      <a:pt x="140" y="42"/>
                      <a:pt x="138" y="42"/>
                      <a:pt x="137" y="42"/>
                    </a:cubicBezTo>
                    <a:cubicBezTo>
                      <a:pt x="140" y="43"/>
                      <a:pt x="142" y="42"/>
                      <a:pt x="145" y="42"/>
                    </a:cubicBezTo>
                    <a:cubicBezTo>
                      <a:pt x="146" y="44"/>
                      <a:pt x="146" y="47"/>
                      <a:pt x="145" y="49"/>
                    </a:cubicBezTo>
                    <a:cubicBezTo>
                      <a:pt x="151" y="49"/>
                      <a:pt x="154" y="49"/>
                      <a:pt x="159" y="49"/>
                    </a:cubicBezTo>
                    <a:cubicBezTo>
                      <a:pt x="159" y="62"/>
                      <a:pt x="172" y="59"/>
                      <a:pt x="176" y="64"/>
                    </a:cubicBezTo>
                    <a:cubicBezTo>
                      <a:pt x="164" y="68"/>
                      <a:pt x="159" y="76"/>
                      <a:pt x="148" y="7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 name="Freeform 27"/>
              <p:cNvSpPr>
                <a:spLocks/>
              </p:cNvSpPr>
              <p:nvPr/>
            </p:nvSpPr>
            <p:spPr bwMode="auto">
              <a:xfrm>
                <a:off x="4683125" y="1089025"/>
                <a:ext cx="150813" cy="55563"/>
              </a:xfrm>
              <a:custGeom>
                <a:avLst/>
                <a:gdLst/>
                <a:ahLst/>
                <a:cxnLst>
                  <a:cxn ang="0">
                    <a:pos x="114" y="19"/>
                  </a:cxn>
                  <a:cxn ang="0">
                    <a:pos x="69" y="41"/>
                  </a:cxn>
                  <a:cxn ang="0">
                    <a:pos x="54" y="34"/>
                  </a:cxn>
                  <a:cxn ang="0">
                    <a:pos x="28" y="34"/>
                  </a:cxn>
                  <a:cxn ang="0">
                    <a:pos x="23" y="26"/>
                  </a:cxn>
                  <a:cxn ang="0">
                    <a:pos x="32" y="26"/>
                  </a:cxn>
                  <a:cxn ang="0">
                    <a:pos x="43" y="24"/>
                  </a:cxn>
                  <a:cxn ang="0">
                    <a:pos x="22" y="23"/>
                  </a:cxn>
                  <a:cxn ang="0">
                    <a:pos x="6" y="18"/>
                  </a:cxn>
                  <a:cxn ang="0">
                    <a:pos x="0" y="7"/>
                  </a:cxn>
                  <a:cxn ang="0">
                    <a:pos x="6" y="7"/>
                  </a:cxn>
                  <a:cxn ang="0">
                    <a:pos x="15" y="8"/>
                  </a:cxn>
                  <a:cxn ang="0">
                    <a:pos x="15" y="6"/>
                  </a:cxn>
                  <a:cxn ang="0">
                    <a:pos x="23" y="6"/>
                  </a:cxn>
                  <a:cxn ang="0">
                    <a:pos x="21" y="2"/>
                  </a:cxn>
                  <a:cxn ang="0">
                    <a:pos x="33" y="2"/>
                  </a:cxn>
                  <a:cxn ang="0">
                    <a:pos x="51" y="11"/>
                  </a:cxn>
                  <a:cxn ang="0">
                    <a:pos x="62" y="0"/>
                  </a:cxn>
                  <a:cxn ang="0">
                    <a:pos x="67" y="0"/>
                  </a:cxn>
                  <a:cxn ang="0">
                    <a:pos x="67" y="12"/>
                  </a:cxn>
                  <a:cxn ang="0">
                    <a:pos x="80" y="7"/>
                  </a:cxn>
                  <a:cxn ang="0">
                    <a:pos x="95" y="7"/>
                  </a:cxn>
                  <a:cxn ang="0">
                    <a:pos x="114" y="19"/>
                  </a:cxn>
                </a:cxnLst>
                <a:rect l="0" t="0" r="r" b="b"/>
                <a:pathLst>
                  <a:path w="114" h="41">
                    <a:moveTo>
                      <a:pt x="114" y="19"/>
                    </a:moveTo>
                    <a:cubicBezTo>
                      <a:pt x="104" y="26"/>
                      <a:pt x="82" y="41"/>
                      <a:pt x="69" y="41"/>
                    </a:cubicBezTo>
                    <a:cubicBezTo>
                      <a:pt x="61" y="41"/>
                      <a:pt x="57" y="39"/>
                      <a:pt x="54" y="34"/>
                    </a:cubicBezTo>
                    <a:cubicBezTo>
                      <a:pt x="28" y="34"/>
                      <a:pt x="28" y="34"/>
                      <a:pt x="28" y="34"/>
                    </a:cubicBezTo>
                    <a:cubicBezTo>
                      <a:pt x="25" y="32"/>
                      <a:pt x="23" y="30"/>
                      <a:pt x="23" y="26"/>
                    </a:cubicBezTo>
                    <a:cubicBezTo>
                      <a:pt x="26" y="26"/>
                      <a:pt x="31" y="26"/>
                      <a:pt x="32" y="26"/>
                    </a:cubicBezTo>
                    <a:cubicBezTo>
                      <a:pt x="36" y="25"/>
                      <a:pt x="40" y="25"/>
                      <a:pt x="43" y="24"/>
                    </a:cubicBezTo>
                    <a:cubicBezTo>
                      <a:pt x="41" y="24"/>
                      <a:pt x="23" y="23"/>
                      <a:pt x="22" y="23"/>
                    </a:cubicBezTo>
                    <a:cubicBezTo>
                      <a:pt x="14" y="23"/>
                      <a:pt x="6" y="28"/>
                      <a:pt x="6" y="18"/>
                    </a:cubicBezTo>
                    <a:cubicBezTo>
                      <a:pt x="3" y="15"/>
                      <a:pt x="0" y="12"/>
                      <a:pt x="0" y="7"/>
                    </a:cubicBezTo>
                    <a:cubicBezTo>
                      <a:pt x="6" y="7"/>
                      <a:pt x="6" y="7"/>
                      <a:pt x="6" y="7"/>
                    </a:cubicBezTo>
                    <a:cubicBezTo>
                      <a:pt x="9" y="9"/>
                      <a:pt x="13" y="10"/>
                      <a:pt x="15" y="8"/>
                    </a:cubicBezTo>
                    <a:cubicBezTo>
                      <a:pt x="15" y="6"/>
                      <a:pt x="15" y="6"/>
                      <a:pt x="15" y="6"/>
                    </a:cubicBezTo>
                    <a:cubicBezTo>
                      <a:pt x="23" y="6"/>
                      <a:pt x="23" y="6"/>
                      <a:pt x="23" y="6"/>
                    </a:cubicBezTo>
                    <a:cubicBezTo>
                      <a:pt x="21" y="2"/>
                      <a:pt x="21" y="2"/>
                      <a:pt x="21" y="2"/>
                    </a:cubicBezTo>
                    <a:cubicBezTo>
                      <a:pt x="33" y="2"/>
                      <a:pt x="33" y="2"/>
                      <a:pt x="33" y="2"/>
                    </a:cubicBezTo>
                    <a:cubicBezTo>
                      <a:pt x="36" y="4"/>
                      <a:pt x="48" y="11"/>
                      <a:pt x="51" y="11"/>
                    </a:cubicBezTo>
                    <a:cubicBezTo>
                      <a:pt x="56" y="11"/>
                      <a:pt x="59" y="2"/>
                      <a:pt x="62" y="0"/>
                    </a:cubicBezTo>
                    <a:cubicBezTo>
                      <a:pt x="67" y="0"/>
                      <a:pt x="67" y="0"/>
                      <a:pt x="67" y="0"/>
                    </a:cubicBezTo>
                    <a:cubicBezTo>
                      <a:pt x="67" y="6"/>
                      <a:pt x="66" y="8"/>
                      <a:pt x="67" y="12"/>
                    </a:cubicBezTo>
                    <a:cubicBezTo>
                      <a:pt x="71" y="12"/>
                      <a:pt x="73" y="7"/>
                      <a:pt x="80" y="7"/>
                    </a:cubicBezTo>
                    <a:cubicBezTo>
                      <a:pt x="91" y="7"/>
                      <a:pt x="88" y="7"/>
                      <a:pt x="95" y="7"/>
                    </a:cubicBezTo>
                    <a:cubicBezTo>
                      <a:pt x="103" y="7"/>
                      <a:pt x="112" y="14"/>
                      <a:pt x="11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 name="Freeform 28"/>
              <p:cNvSpPr>
                <a:spLocks/>
              </p:cNvSpPr>
              <p:nvPr/>
            </p:nvSpPr>
            <p:spPr bwMode="auto">
              <a:xfrm>
                <a:off x="4219575" y="1841500"/>
                <a:ext cx="73025" cy="87313"/>
              </a:xfrm>
              <a:custGeom>
                <a:avLst/>
                <a:gdLst/>
                <a:ahLst/>
                <a:cxnLst>
                  <a:cxn ang="0">
                    <a:pos x="9" y="19"/>
                  </a:cxn>
                  <a:cxn ang="0">
                    <a:pos x="22" y="14"/>
                  </a:cxn>
                  <a:cxn ang="0">
                    <a:pos x="19" y="8"/>
                  </a:cxn>
                  <a:cxn ang="0">
                    <a:pos x="32" y="0"/>
                  </a:cxn>
                  <a:cxn ang="0">
                    <a:pos x="40" y="0"/>
                  </a:cxn>
                  <a:cxn ang="0">
                    <a:pos x="55" y="18"/>
                  </a:cxn>
                  <a:cxn ang="0">
                    <a:pos x="47" y="24"/>
                  </a:cxn>
                  <a:cxn ang="0">
                    <a:pos x="47" y="39"/>
                  </a:cxn>
                  <a:cxn ang="0">
                    <a:pos x="47" y="52"/>
                  </a:cxn>
                  <a:cxn ang="0">
                    <a:pos x="35" y="54"/>
                  </a:cxn>
                  <a:cxn ang="0">
                    <a:pos x="19" y="64"/>
                  </a:cxn>
                  <a:cxn ang="0">
                    <a:pos x="11" y="65"/>
                  </a:cxn>
                  <a:cxn ang="0">
                    <a:pos x="0" y="55"/>
                  </a:cxn>
                  <a:cxn ang="0">
                    <a:pos x="13" y="33"/>
                  </a:cxn>
                  <a:cxn ang="0">
                    <a:pos x="4" y="23"/>
                  </a:cxn>
                  <a:cxn ang="0">
                    <a:pos x="9" y="19"/>
                  </a:cxn>
                </a:cxnLst>
                <a:rect l="0" t="0" r="r" b="b"/>
                <a:pathLst>
                  <a:path w="55" h="65">
                    <a:moveTo>
                      <a:pt x="9" y="19"/>
                    </a:moveTo>
                    <a:cubicBezTo>
                      <a:pt x="12" y="19"/>
                      <a:pt x="19" y="16"/>
                      <a:pt x="22" y="14"/>
                    </a:cubicBezTo>
                    <a:cubicBezTo>
                      <a:pt x="20" y="11"/>
                      <a:pt x="19" y="10"/>
                      <a:pt x="19" y="8"/>
                    </a:cubicBezTo>
                    <a:cubicBezTo>
                      <a:pt x="19" y="5"/>
                      <a:pt x="28" y="0"/>
                      <a:pt x="32" y="0"/>
                    </a:cubicBezTo>
                    <a:cubicBezTo>
                      <a:pt x="35" y="0"/>
                      <a:pt x="37" y="0"/>
                      <a:pt x="40" y="0"/>
                    </a:cubicBezTo>
                    <a:cubicBezTo>
                      <a:pt x="50" y="0"/>
                      <a:pt x="55" y="10"/>
                      <a:pt x="55" y="18"/>
                    </a:cubicBezTo>
                    <a:cubicBezTo>
                      <a:pt x="55" y="21"/>
                      <a:pt x="47" y="21"/>
                      <a:pt x="47" y="24"/>
                    </a:cubicBezTo>
                    <a:cubicBezTo>
                      <a:pt x="47" y="27"/>
                      <a:pt x="47" y="39"/>
                      <a:pt x="47" y="39"/>
                    </a:cubicBezTo>
                    <a:cubicBezTo>
                      <a:pt x="47" y="43"/>
                      <a:pt x="50" y="48"/>
                      <a:pt x="47" y="52"/>
                    </a:cubicBezTo>
                    <a:cubicBezTo>
                      <a:pt x="44" y="54"/>
                      <a:pt x="40" y="54"/>
                      <a:pt x="35" y="54"/>
                    </a:cubicBezTo>
                    <a:cubicBezTo>
                      <a:pt x="28" y="54"/>
                      <a:pt x="23" y="61"/>
                      <a:pt x="19" y="64"/>
                    </a:cubicBezTo>
                    <a:cubicBezTo>
                      <a:pt x="17" y="65"/>
                      <a:pt x="13" y="65"/>
                      <a:pt x="11" y="65"/>
                    </a:cubicBezTo>
                    <a:cubicBezTo>
                      <a:pt x="6" y="65"/>
                      <a:pt x="0" y="60"/>
                      <a:pt x="0" y="55"/>
                    </a:cubicBezTo>
                    <a:cubicBezTo>
                      <a:pt x="0" y="44"/>
                      <a:pt x="11" y="43"/>
                      <a:pt x="13" y="33"/>
                    </a:cubicBezTo>
                    <a:cubicBezTo>
                      <a:pt x="8" y="30"/>
                      <a:pt x="4" y="28"/>
                      <a:pt x="4" y="23"/>
                    </a:cubicBezTo>
                    <a:cubicBezTo>
                      <a:pt x="4" y="18"/>
                      <a:pt x="8" y="19"/>
                      <a:pt x="9"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 name="Freeform 29"/>
              <p:cNvSpPr>
                <a:spLocks/>
              </p:cNvSpPr>
              <p:nvPr/>
            </p:nvSpPr>
            <p:spPr bwMode="auto">
              <a:xfrm>
                <a:off x="4276725" y="1758950"/>
                <a:ext cx="139700" cy="203200"/>
              </a:xfrm>
              <a:custGeom>
                <a:avLst/>
                <a:gdLst/>
                <a:ahLst/>
                <a:cxnLst>
                  <a:cxn ang="0">
                    <a:pos x="96" y="102"/>
                  </a:cxn>
                  <a:cxn ang="0">
                    <a:pos x="91" y="128"/>
                  </a:cxn>
                  <a:cxn ang="0">
                    <a:pos x="100" y="133"/>
                  </a:cxn>
                  <a:cxn ang="0">
                    <a:pos x="70" y="139"/>
                  </a:cxn>
                  <a:cxn ang="0">
                    <a:pos x="39" y="141"/>
                  </a:cxn>
                  <a:cxn ang="0">
                    <a:pos x="26" y="148"/>
                  </a:cxn>
                  <a:cxn ang="0">
                    <a:pos x="16" y="152"/>
                  </a:cxn>
                  <a:cxn ang="0">
                    <a:pos x="32" y="133"/>
                  </a:cxn>
                  <a:cxn ang="0">
                    <a:pos x="46" y="124"/>
                  </a:cxn>
                  <a:cxn ang="0">
                    <a:pos x="26" y="123"/>
                  </a:cxn>
                  <a:cxn ang="0">
                    <a:pos x="19" y="123"/>
                  </a:cxn>
                  <a:cxn ang="0">
                    <a:pos x="28" y="96"/>
                  </a:cxn>
                  <a:cxn ang="0">
                    <a:pos x="48" y="81"/>
                  </a:cxn>
                  <a:cxn ang="0">
                    <a:pos x="40" y="70"/>
                  </a:cxn>
                  <a:cxn ang="0">
                    <a:pos x="26" y="72"/>
                  </a:cxn>
                  <a:cxn ang="0">
                    <a:pos x="23" y="59"/>
                  </a:cxn>
                  <a:cxn ang="0">
                    <a:pos x="16" y="49"/>
                  </a:cxn>
                  <a:cxn ang="0">
                    <a:pos x="12" y="55"/>
                  </a:cxn>
                  <a:cxn ang="0">
                    <a:pos x="14" y="45"/>
                  </a:cxn>
                  <a:cxn ang="0">
                    <a:pos x="8" y="38"/>
                  </a:cxn>
                  <a:cxn ang="0">
                    <a:pos x="11" y="29"/>
                  </a:cxn>
                  <a:cxn ang="0">
                    <a:pos x="8" y="20"/>
                  </a:cxn>
                  <a:cxn ang="0">
                    <a:pos x="12" y="21"/>
                  </a:cxn>
                  <a:cxn ang="0">
                    <a:pos x="16" y="14"/>
                  </a:cxn>
                  <a:cxn ang="0">
                    <a:pos x="25" y="0"/>
                  </a:cxn>
                  <a:cxn ang="0">
                    <a:pos x="42" y="4"/>
                  </a:cxn>
                  <a:cxn ang="0">
                    <a:pos x="33" y="19"/>
                  </a:cxn>
                  <a:cxn ang="0">
                    <a:pos x="47" y="46"/>
                  </a:cxn>
                  <a:cxn ang="0">
                    <a:pos x="53" y="50"/>
                  </a:cxn>
                  <a:cxn ang="0">
                    <a:pos x="84" y="89"/>
                  </a:cxn>
                  <a:cxn ang="0">
                    <a:pos x="87" y="102"/>
                  </a:cxn>
                  <a:cxn ang="0">
                    <a:pos x="92" y="102"/>
                  </a:cxn>
                </a:cxnLst>
                <a:rect l="0" t="0" r="r" b="b"/>
                <a:pathLst>
                  <a:path w="105" h="152">
                    <a:moveTo>
                      <a:pt x="90" y="103"/>
                    </a:moveTo>
                    <a:cubicBezTo>
                      <a:pt x="93" y="101"/>
                      <a:pt x="92" y="102"/>
                      <a:pt x="96" y="102"/>
                    </a:cubicBezTo>
                    <a:cubicBezTo>
                      <a:pt x="101" y="102"/>
                      <a:pt x="105" y="106"/>
                      <a:pt x="105" y="110"/>
                    </a:cubicBezTo>
                    <a:cubicBezTo>
                      <a:pt x="105" y="118"/>
                      <a:pt x="94" y="122"/>
                      <a:pt x="91" y="128"/>
                    </a:cubicBezTo>
                    <a:cubicBezTo>
                      <a:pt x="95" y="129"/>
                      <a:pt x="97" y="130"/>
                      <a:pt x="100" y="130"/>
                    </a:cubicBezTo>
                    <a:cubicBezTo>
                      <a:pt x="100" y="133"/>
                      <a:pt x="100" y="133"/>
                      <a:pt x="100" y="133"/>
                    </a:cubicBezTo>
                    <a:cubicBezTo>
                      <a:pt x="96" y="137"/>
                      <a:pt x="93" y="139"/>
                      <a:pt x="87" y="139"/>
                    </a:cubicBezTo>
                    <a:cubicBezTo>
                      <a:pt x="82" y="139"/>
                      <a:pt x="72" y="139"/>
                      <a:pt x="70" y="139"/>
                    </a:cubicBezTo>
                    <a:cubicBezTo>
                      <a:pt x="65" y="139"/>
                      <a:pt x="53" y="143"/>
                      <a:pt x="47" y="143"/>
                    </a:cubicBezTo>
                    <a:cubicBezTo>
                      <a:pt x="44" y="143"/>
                      <a:pt x="42" y="141"/>
                      <a:pt x="39" y="141"/>
                    </a:cubicBezTo>
                    <a:cubicBezTo>
                      <a:pt x="34" y="141"/>
                      <a:pt x="32" y="144"/>
                      <a:pt x="32" y="148"/>
                    </a:cubicBezTo>
                    <a:cubicBezTo>
                      <a:pt x="26" y="148"/>
                      <a:pt x="26" y="148"/>
                      <a:pt x="26" y="148"/>
                    </a:cubicBezTo>
                    <a:cubicBezTo>
                      <a:pt x="23" y="148"/>
                      <a:pt x="21" y="150"/>
                      <a:pt x="19" y="152"/>
                    </a:cubicBezTo>
                    <a:cubicBezTo>
                      <a:pt x="16" y="152"/>
                      <a:pt x="16" y="152"/>
                      <a:pt x="16" y="152"/>
                    </a:cubicBezTo>
                    <a:cubicBezTo>
                      <a:pt x="16" y="149"/>
                      <a:pt x="16" y="149"/>
                      <a:pt x="16" y="149"/>
                    </a:cubicBezTo>
                    <a:cubicBezTo>
                      <a:pt x="17" y="147"/>
                      <a:pt x="30" y="133"/>
                      <a:pt x="32" y="133"/>
                    </a:cubicBezTo>
                    <a:cubicBezTo>
                      <a:pt x="38" y="131"/>
                      <a:pt x="47" y="133"/>
                      <a:pt x="47" y="127"/>
                    </a:cubicBezTo>
                    <a:cubicBezTo>
                      <a:pt x="47" y="126"/>
                      <a:pt x="46" y="125"/>
                      <a:pt x="46" y="124"/>
                    </a:cubicBezTo>
                    <a:cubicBezTo>
                      <a:pt x="44" y="126"/>
                      <a:pt x="41" y="128"/>
                      <a:pt x="38" y="128"/>
                    </a:cubicBezTo>
                    <a:cubicBezTo>
                      <a:pt x="32" y="128"/>
                      <a:pt x="30" y="123"/>
                      <a:pt x="26" y="123"/>
                    </a:cubicBezTo>
                    <a:cubicBezTo>
                      <a:pt x="23" y="123"/>
                      <a:pt x="23" y="125"/>
                      <a:pt x="21" y="125"/>
                    </a:cubicBezTo>
                    <a:cubicBezTo>
                      <a:pt x="20" y="125"/>
                      <a:pt x="19" y="124"/>
                      <a:pt x="19" y="123"/>
                    </a:cubicBezTo>
                    <a:cubicBezTo>
                      <a:pt x="19" y="116"/>
                      <a:pt x="31" y="116"/>
                      <a:pt x="31" y="109"/>
                    </a:cubicBezTo>
                    <a:cubicBezTo>
                      <a:pt x="31" y="103"/>
                      <a:pt x="28" y="101"/>
                      <a:pt x="28" y="96"/>
                    </a:cubicBezTo>
                    <a:cubicBezTo>
                      <a:pt x="36" y="96"/>
                      <a:pt x="45" y="92"/>
                      <a:pt x="48" y="88"/>
                    </a:cubicBezTo>
                    <a:cubicBezTo>
                      <a:pt x="48" y="81"/>
                      <a:pt x="48" y="81"/>
                      <a:pt x="48" y="81"/>
                    </a:cubicBezTo>
                    <a:cubicBezTo>
                      <a:pt x="43" y="82"/>
                      <a:pt x="37" y="81"/>
                      <a:pt x="37" y="77"/>
                    </a:cubicBezTo>
                    <a:cubicBezTo>
                      <a:pt x="37" y="73"/>
                      <a:pt x="39" y="72"/>
                      <a:pt x="40" y="70"/>
                    </a:cubicBezTo>
                    <a:cubicBezTo>
                      <a:pt x="39" y="70"/>
                      <a:pt x="38" y="70"/>
                      <a:pt x="36" y="70"/>
                    </a:cubicBezTo>
                    <a:cubicBezTo>
                      <a:pt x="32" y="70"/>
                      <a:pt x="30" y="72"/>
                      <a:pt x="26" y="72"/>
                    </a:cubicBezTo>
                    <a:cubicBezTo>
                      <a:pt x="22" y="72"/>
                      <a:pt x="19" y="72"/>
                      <a:pt x="19" y="69"/>
                    </a:cubicBezTo>
                    <a:cubicBezTo>
                      <a:pt x="19" y="65"/>
                      <a:pt x="23" y="63"/>
                      <a:pt x="23" y="59"/>
                    </a:cubicBezTo>
                    <a:cubicBezTo>
                      <a:pt x="23" y="55"/>
                      <a:pt x="22" y="55"/>
                      <a:pt x="23" y="51"/>
                    </a:cubicBezTo>
                    <a:cubicBezTo>
                      <a:pt x="20" y="51"/>
                      <a:pt x="17" y="50"/>
                      <a:pt x="16" y="49"/>
                    </a:cubicBezTo>
                    <a:cubicBezTo>
                      <a:pt x="14" y="52"/>
                      <a:pt x="15" y="54"/>
                      <a:pt x="16" y="55"/>
                    </a:cubicBezTo>
                    <a:cubicBezTo>
                      <a:pt x="12" y="55"/>
                      <a:pt x="12" y="55"/>
                      <a:pt x="12" y="55"/>
                    </a:cubicBezTo>
                    <a:cubicBezTo>
                      <a:pt x="12" y="52"/>
                      <a:pt x="12" y="51"/>
                      <a:pt x="12" y="48"/>
                    </a:cubicBezTo>
                    <a:cubicBezTo>
                      <a:pt x="12" y="47"/>
                      <a:pt x="13" y="46"/>
                      <a:pt x="14" y="45"/>
                    </a:cubicBezTo>
                    <a:cubicBezTo>
                      <a:pt x="14" y="41"/>
                      <a:pt x="14" y="41"/>
                      <a:pt x="14" y="41"/>
                    </a:cubicBezTo>
                    <a:cubicBezTo>
                      <a:pt x="12" y="41"/>
                      <a:pt x="8" y="40"/>
                      <a:pt x="8" y="38"/>
                    </a:cubicBezTo>
                    <a:cubicBezTo>
                      <a:pt x="8" y="36"/>
                      <a:pt x="11" y="32"/>
                      <a:pt x="11" y="32"/>
                    </a:cubicBezTo>
                    <a:cubicBezTo>
                      <a:pt x="11" y="29"/>
                      <a:pt x="11" y="29"/>
                      <a:pt x="11" y="29"/>
                    </a:cubicBezTo>
                    <a:cubicBezTo>
                      <a:pt x="4" y="27"/>
                      <a:pt x="0" y="26"/>
                      <a:pt x="0" y="20"/>
                    </a:cubicBezTo>
                    <a:cubicBezTo>
                      <a:pt x="8" y="20"/>
                      <a:pt x="8" y="20"/>
                      <a:pt x="8" y="20"/>
                    </a:cubicBezTo>
                    <a:cubicBezTo>
                      <a:pt x="8" y="23"/>
                      <a:pt x="10" y="24"/>
                      <a:pt x="11" y="24"/>
                    </a:cubicBezTo>
                    <a:cubicBezTo>
                      <a:pt x="12" y="24"/>
                      <a:pt x="12" y="22"/>
                      <a:pt x="12" y="21"/>
                    </a:cubicBezTo>
                    <a:cubicBezTo>
                      <a:pt x="12" y="21"/>
                      <a:pt x="10" y="20"/>
                      <a:pt x="10" y="19"/>
                    </a:cubicBezTo>
                    <a:cubicBezTo>
                      <a:pt x="10" y="15"/>
                      <a:pt x="13" y="14"/>
                      <a:pt x="16" y="14"/>
                    </a:cubicBezTo>
                    <a:cubicBezTo>
                      <a:pt x="16" y="10"/>
                      <a:pt x="18" y="8"/>
                      <a:pt x="18" y="6"/>
                    </a:cubicBezTo>
                    <a:cubicBezTo>
                      <a:pt x="18" y="4"/>
                      <a:pt x="23" y="0"/>
                      <a:pt x="25" y="0"/>
                    </a:cubicBezTo>
                    <a:cubicBezTo>
                      <a:pt x="30" y="0"/>
                      <a:pt x="35" y="0"/>
                      <a:pt x="38" y="0"/>
                    </a:cubicBezTo>
                    <a:cubicBezTo>
                      <a:pt x="40" y="0"/>
                      <a:pt x="42" y="3"/>
                      <a:pt x="42" y="4"/>
                    </a:cubicBezTo>
                    <a:cubicBezTo>
                      <a:pt x="42" y="10"/>
                      <a:pt x="33" y="10"/>
                      <a:pt x="31" y="16"/>
                    </a:cubicBezTo>
                    <a:cubicBezTo>
                      <a:pt x="31" y="17"/>
                      <a:pt x="32" y="18"/>
                      <a:pt x="33" y="19"/>
                    </a:cubicBezTo>
                    <a:cubicBezTo>
                      <a:pt x="59" y="19"/>
                      <a:pt x="59" y="19"/>
                      <a:pt x="59" y="19"/>
                    </a:cubicBezTo>
                    <a:cubicBezTo>
                      <a:pt x="60" y="32"/>
                      <a:pt x="47" y="37"/>
                      <a:pt x="47" y="46"/>
                    </a:cubicBezTo>
                    <a:cubicBezTo>
                      <a:pt x="45" y="47"/>
                      <a:pt x="44" y="48"/>
                      <a:pt x="43" y="50"/>
                    </a:cubicBezTo>
                    <a:cubicBezTo>
                      <a:pt x="48" y="51"/>
                      <a:pt x="50" y="49"/>
                      <a:pt x="53" y="50"/>
                    </a:cubicBezTo>
                    <a:cubicBezTo>
                      <a:pt x="62" y="53"/>
                      <a:pt x="60" y="63"/>
                      <a:pt x="66" y="69"/>
                    </a:cubicBezTo>
                    <a:cubicBezTo>
                      <a:pt x="73" y="76"/>
                      <a:pt x="84" y="79"/>
                      <a:pt x="84" y="89"/>
                    </a:cubicBezTo>
                    <a:cubicBezTo>
                      <a:pt x="84" y="93"/>
                      <a:pt x="89" y="95"/>
                      <a:pt x="89" y="99"/>
                    </a:cubicBezTo>
                    <a:cubicBezTo>
                      <a:pt x="89" y="100"/>
                      <a:pt x="88" y="101"/>
                      <a:pt x="87" y="102"/>
                    </a:cubicBezTo>
                    <a:cubicBezTo>
                      <a:pt x="87" y="105"/>
                      <a:pt x="87" y="105"/>
                      <a:pt x="87" y="105"/>
                    </a:cubicBezTo>
                    <a:cubicBezTo>
                      <a:pt x="90" y="104"/>
                      <a:pt x="90" y="103"/>
                      <a:pt x="92" y="102"/>
                    </a:cubicBezTo>
                    <a:lnTo>
                      <a:pt x="90" y="10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 name="Freeform 31"/>
              <p:cNvSpPr>
                <a:spLocks/>
              </p:cNvSpPr>
              <p:nvPr/>
            </p:nvSpPr>
            <p:spPr bwMode="auto">
              <a:xfrm>
                <a:off x="4592638" y="2203450"/>
                <a:ext cx="46038" cy="30163"/>
              </a:xfrm>
              <a:custGeom>
                <a:avLst/>
                <a:gdLst/>
                <a:ahLst/>
                <a:cxnLst>
                  <a:cxn ang="0">
                    <a:pos x="0" y="5"/>
                  </a:cxn>
                  <a:cxn ang="0">
                    <a:pos x="0" y="8"/>
                  </a:cxn>
                  <a:cxn ang="0">
                    <a:pos x="7" y="10"/>
                  </a:cxn>
                  <a:cxn ang="0">
                    <a:pos x="27" y="21"/>
                  </a:cxn>
                  <a:cxn ang="0">
                    <a:pos x="30" y="23"/>
                  </a:cxn>
                  <a:cxn ang="0">
                    <a:pos x="33" y="20"/>
                  </a:cxn>
                  <a:cxn ang="0">
                    <a:pos x="31" y="13"/>
                  </a:cxn>
                  <a:cxn ang="0">
                    <a:pos x="33" y="8"/>
                  </a:cxn>
                  <a:cxn ang="0">
                    <a:pos x="35" y="3"/>
                  </a:cxn>
                  <a:cxn ang="0">
                    <a:pos x="20" y="6"/>
                  </a:cxn>
                  <a:cxn ang="0">
                    <a:pos x="0" y="5"/>
                  </a:cxn>
                </a:cxnLst>
                <a:rect l="0" t="0" r="r" b="b"/>
                <a:pathLst>
                  <a:path w="35" h="23">
                    <a:moveTo>
                      <a:pt x="0" y="5"/>
                    </a:moveTo>
                    <a:cubicBezTo>
                      <a:pt x="0" y="8"/>
                      <a:pt x="0" y="8"/>
                      <a:pt x="0" y="8"/>
                    </a:cubicBezTo>
                    <a:cubicBezTo>
                      <a:pt x="2" y="10"/>
                      <a:pt x="5" y="10"/>
                      <a:pt x="7" y="10"/>
                    </a:cubicBezTo>
                    <a:cubicBezTo>
                      <a:pt x="14" y="12"/>
                      <a:pt x="19" y="20"/>
                      <a:pt x="27" y="21"/>
                    </a:cubicBezTo>
                    <a:cubicBezTo>
                      <a:pt x="27" y="23"/>
                      <a:pt x="29" y="23"/>
                      <a:pt x="30" y="23"/>
                    </a:cubicBezTo>
                    <a:cubicBezTo>
                      <a:pt x="32" y="23"/>
                      <a:pt x="33" y="21"/>
                      <a:pt x="33" y="20"/>
                    </a:cubicBezTo>
                    <a:cubicBezTo>
                      <a:pt x="33" y="17"/>
                      <a:pt x="31" y="16"/>
                      <a:pt x="31" y="13"/>
                    </a:cubicBezTo>
                    <a:cubicBezTo>
                      <a:pt x="31" y="11"/>
                      <a:pt x="33" y="8"/>
                      <a:pt x="33" y="8"/>
                    </a:cubicBezTo>
                    <a:cubicBezTo>
                      <a:pt x="35" y="3"/>
                      <a:pt x="35" y="3"/>
                      <a:pt x="35" y="3"/>
                    </a:cubicBezTo>
                    <a:cubicBezTo>
                      <a:pt x="28" y="2"/>
                      <a:pt x="25" y="6"/>
                      <a:pt x="20" y="6"/>
                    </a:cubicBezTo>
                    <a:cubicBezTo>
                      <a:pt x="14" y="6"/>
                      <a:pt x="10" y="0"/>
                      <a:pt x="0"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1" name="Freeform 32"/>
              <p:cNvSpPr>
                <a:spLocks/>
              </p:cNvSpPr>
              <p:nvPr/>
            </p:nvSpPr>
            <p:spPr bwMode="auto">
              <a:xfrm>
                <a:off x="4527550" y="2111375"/>
                <a:ext cx="15875" cy="30163"/>
              </a:xfrm>
              <a:custGeom>
                <a:avLst/>
                <a:gdLst/>
                <a:ahLst/>
                <a:cxnLst>
                  <a:cxn ang="0">
                    <a:pos x="3" y="5"/>
                  </a:cxn>
                  <a:cxn ang="0">
                    <a:pos x="10" y="0"/>
                  </a:cxn>
                  <a:cxn ang="0">
                    <a:pos x="12" y="5"/>
                  </a:cxn>
                  <a:cxn ang="0">
                    <a:pos x="8" y="23"/>
                  </a:cxn>
                  <a:cxn ang="0">
                    <a:pos x="0" y="6"/>
                  </a:cxn>
                  <a:cxn ang="0">
                    <a:pos x="3" y="5"/>
                  </a:cxn>
                </a:cxnLst>
                <a:rect l="0" t="0" r="r" b="b"/>
                <a:pathLst>
                  <a:path w="12" h="23">
                    <a:moveTo>
                      <a:pt x="3" y="5"/>
                    </a:moveTo>
                    <a:cubicBezTo>
                      <a:pt x="6" y="5"/>
                      <a:pt x="8" y="1"/>
                      <a:pt x="10" y="0"/>
                    </a:cubicBezTo>
                    <a:cubicBezTo>
                      <a:pt x="10" y="3"/>
                      <a:pt x="11" y="5"/>
                      <a:pt x="12" y="5"/>
                    </a:cubicBezTo>
                    <a:cubicBezTo>
                      <a:pt x="11" y="11"/>
                      <a:pt x="10" y="20"/>
                      <a:pt x="8" y="23"/>
                    </a:cubicBezTo>
                    <a:cubicBezTo>
                      <a:pt x="4" y="22"/>
                      <a:pt x="2" y="9"/>
                      <a:pt x="0" y="6"/>
                    </a:cubicBezTo>
                    <a:cubicBezTo>
                      <a:pt x="1" y="6"/>
                      <a:pt x="2" y="5"/>
                      <a:pt x="3"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2" name="Freeform 33"/>
              <p:cNvSpPr>
                <a:spLocks/>
              </p:cNvSpPr>
              <p:nvPr/>
            </p:nvSpPr>
            <p:spPr bwMode="auto">
              <a:xfrm>
                <a:off x="4524375" y="2144713"/>
                <a:ext cx="25400" cy="44450"/>
              </a:xfrm>
              <a:custGeom>
                <a:avLst/>
                <a:gdLst/>
                <a:ahLst/>
                <a:cxnLst>
                  <a:cxn ang="0">
                    <a:pos x="5" y="15"/>
                  </a:cxn>
                  <a:cxn ang="0">
                    <a:pos x="0" y="6"/>
                  </a:cxn>
                  <a:cxn ang="0">
                    <a:pos x="9" y="0"/>
                  </a:cxn>
                  <a:cxn ang="0">
                    <a:pos x="15" y="3"/>
                  </a:cxn>
                  <a:cxn ang="0">
                    <a:pos x="18" y="21"/>
                  </a:cxn>
                  <a:cxn ang="0">
                    <a:pos x="6" y="33"/>
                  </a:cxn>
                  <a:cxn ang="0">
                    <a:pos x="2" y="24"/>
                  </a:cxn>
                  <a:cxn ang="0">
                    <a:pos x="5" y="15"/>
                  </a:cxn>
                </a:cxnLst>
                <a:rect l="0" t="0" r="r" b="b"/>
                <a:pathLst>
                  <a:path w="19" h="33">
                    <a:moveTo>
                      <a:pt x="5" y="15"/>
                    </a:moveTo>
                    <a:cubicBezTo>
                      <a:pt x="5" y="12"/>
                      <a:pt x="1" y="9"/>
                      <a:pt x="0" y="6"/>
                    </a:cubicBezTo>
                    <a:cubicBezTo>
                      <a:pt x="5" y="4"/>
                      <a:pt x="5" y="0"/>
                      <a:pt x="9" y="0"/>
                    </a:cubicBezTo>
                    <a:cubicBezTo>
                      <a:pt x="13" y="0"/>
                      <a:pt x="14" y="3"/>
                      <a:pt x="15" y="3"/>
                    </a:cubicBezTo>
                    <a:cubicBezTo>
                      <a:pt x="19" y="10"/>
                      <a:pt x="18" y="14"/>
                      <a:pt x="18" y="21"/>
                    </a:cubicBezTo>
                    <a:cubicBezTo>
                      <a:pt x="18" y="27"/>
                      <a:pt x="10" y="33"/>
                      <a:pt x="6" y="33"/>
                    </a:cubicBezTo>
                    <a:cubicBezTo>
                      <a:pt x="2" y="33"/>
                      <a:pt x="2" y="27"/>
                      <a:pt x="2" y="24"/>
                    </a:cubicBezTo>
                    <a:cubicBezTo>
                      <a:pt x="2" y="20"/>
                      <a:pt x="5" y="18"/>
                      <a:pt x="5"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3" name="Freeform 34"/>
              <p:cNvSpPr>
                <a:spLocks/>
              </p:cNvSpPr>
              <p:nvPr/>
            </p:nvSpPr>
            <p:spPr bwMode="auto">
              <a:xfrm>
                <a:off x="4429125" y="2171700"/>
                <a:ext cx="12700" cy="9525"/>
              </a:xfrm>
              <a:custGeom>
                <a:avLst/>
                <a:gdLst/>
                <a:ahLst/>
                <a:cxnLst>
                  <a:cxn ang="0">
                    <a:pos x="9" y="5"/>
                  </a:cxn>
                  <a:cxn ang="0">
                    <a:pos x="6" y="7"/>
                  </a:cxn>
                  <a:cxn ang="0">
                    <a:pos x="0" y="3"/>
                  </a:cxn>
                  <a:cxn ang="0">
                    <a:pos x="7" y="0"/>
                  </a:cxn>
                  <a:cxn ang="0">
                    <a:pos x="9" y="5"/>
                  </a:cxn>
                </a:cxnLst>
                <a:rect l="0" t="0" r="r" b="b"/>
                <a:pathLst>
                  <a:path w="9" h="7">
                    <a:moveTo>
                      <a:pt x="9" y="5"/>
                    </a:moveTo>
                    <a:cubicBezTo>
                      <a:pt x="9" y="6"/>
                      <a:pt x="7" y="7"/>
                      <a:pt x="6" y="7"/>
                    </a:cubicBezTo>
                    <a:cubicBezTo>
                      <a:pt x="4" y="7"/>
                      <a:pt x="1" y="3"/>
                      <a:pt x="0" y="3"/>
                    </a:cubicBezTo>
                    <a:cubicBezTo>
                      <a:pt x="3" y="2"/>
                      <a:pt x="5" y="0"/>
                      <a:pt x="7" y="0"/>
                    </a:cubicBezTo>
                    <a:cubicBezTo>
                      <a:pt x="7" y="1"/>
                      <a:pt x="9" y="3"/>
                      <a:pt x="9"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 name="Freeform 35"/>
              <p:cNvSpPr>
                <a:spLocks/>
              </p:cNvSpPr>
              <p:nvPr/>
            </p:nvSpPr>
            <p:spPr bwMode="auto">
              <a:xfrm>
                <a:off x="4551363" y="1833563"/>
                <a:ext cx="15875" cy="19050"/>
              </a:xfrm>
              <a:custGeom>
                <a:avLst/>
                <a:gdLst/>
                <a:ahLst/>
                <a:cxnLst>
                  <a:cxn ang="0">
                    <a:pos x="11" y="10"/>
                  </a:cxn>
                  <a:cxn ang="0">
                    <a:pos x="0" y="5"/>
                  </a:cxn>
                  <a:cxn ang="0">
                    <a:pos x="0" y="0"/>
                  </a:cxn>
                  <a:cxn ang="0">
                    <a:pos x="9" y="0"/>
                  </a:cxn>
                  <a:cxn ang="0">
                    <a:pos x="12" y="9"/>
                  </a:cxn>
                  <a:cxn ang="0">
                    <a:pos x="11" y="14"/>
                  </a:cxn>
                  <a:cxn ang="0">
                    <a:pos x="11" y="10"/>
                  </a:cxn>
                </a:cxnLst>
                <a:rect l="0" t="0" r="r" b="b"/>
                <a:pathLst>
                  <a:path w="12" h="14">
                    <a:moveTo>
                      <a:pt x="11" y="10"/>
                    </a:moveTo>
                    <a:cubicBezTo>
                      <a:pt x="5" y="10"/>
                      <a:pt x="0" y="9"/>
                      <a:pt x="0" y="5"/>
                    </a:cubicBezTo>
                    <a:cubicBezTo>
                      <a:pt x="0" y="3"/>
                      <a:pt x="0" y="2"/>
                      <a:pt x="0" y="0"/>
                    </a:cubicBezTo>
                    <a:cubicBezTo>
                      <a:pt x="9" y="0"/>
                      <a:pt x="9" y="0"/>
                      <a:pt x="9" y="0"/>
                    </a:cubicBezTo>
                    <a:cubicBezTo>
                      <a:pt x="9" y="6"/>
                      <a:pt x="12" y="5"/>
                      <a:pt x="12" y="9"/>
                    </a:cubicBezTo>
                    <a:cubicBezTo>
                      <a:pt x="12" y="13"/>
                      <a:pt x="11" y="12"/>
                      <a:pt x="11" y="14"/>
                    </a:cubicBezTo>
                    <a:cubicBezTo>
                      <a:pt x="11" y="13"/>
                      <a:pt x="11" y="12"/>
                      <a:pt x="11"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 name="Freeform 37"/>
              <p:cNvSpPr>
                <a:spLocks/>
              </p:cNvSpPr>
              <p:nvPr/>
            </p:nvSpPr>
            <p:spPr bwMode="auto">
              <a:xfrm>
                <a:off x="4684713" y="1773238"/>
                <a:ext cx="15875" cy="23813"/>
              </a:xfrm>
              <a:custGeom>
                <a:avLst/>
                <a:gdLst/>
                <a:ahLst/>
                <a:cxnLst>
                  <a:cxn ang="0">
                    <a:pos x="8" y="6"/>
                  </a:cxn>
                  <a:cxn ang="0">
                    <a:pos x="1" y="17"/>
                  </a:cxn>
                  <a:cxn ang="0">
                    <a:pos x="1" y="11"/>
                  </a:cxn>
                  <a:cxn ang="0">
                    <a:pos x="11" y="0"/>
                  </a:cxn>
                  <a:cxn ang="0">
                    <a:pos x="8" y="6"/>
                  </a:cxn>
                </a:cxnLst>
                <a:rect l="0" t="0" r="r" b="b"/>
                <a:pathLst>
                  <a:path w="11" h="17">
                    <a:moveTo>
                      <a:pt x="8" y="6"/>
                    </a:moveTo>
                    <a:cubicBezTo>
                      <a:pt x="8" y="11"/>
                      <a:pt x="4" y="13"/>
                      <a:pt x="1" y="17"/>
                    </a:cubicBezTo>
                    <a:cubicBezTo>
                      <a:pt x="0" y="15"/>
                      <a:pt x="1" y="14"/>
                      <a:pt x="1" y="11"/>
                    </a:cubicBezTo>
                    <a:cubicBezTo>
                      <a:pt x="1" y="9"/>
                      <a:pt x="3" y="1"/>
                      <a:pt x="11" y="0"/>
                    </a:cubicBezTo>
                    <a:cubicBezTo>
                      <a:pt x="10" y="2"/>
                      <a:pt x="8" y="4"/>
                      <a:pt x="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 name="Freeform 38"/>
              <p:cNvSpPr>
                <a:spLocks/>
              </p:cNvSpPr>
              <p:nvPr/>
            </p:nvSpPr>
            <p:spPr bwMode="auto">
              <a:xfrm>
                <a:off x="4746625" y="1744663"/>
                <a:ext cx="20638" cy="26988"/>
              </a:xfrm>
              <a:custGeom>
                <a:avLst/>
                <a:gdLst/>
                <a:ahLst/>
                <a:cxnLst>
                  <a:cxn ang="0">
                    <a:pos x="12" y="10"/>
                  </a:cxn>
                  <a:cxn ang="0">
                    <a:pos x="12" y="16"/>
                  </a:cxn>
                  <a:cxn ang="0">
                    <a:pos x="5" y="20"/>
                  </a:cxn>
                  <a:cxn ang="0">
                    <a:pos x="0" y="13"/>
                  </a:cxn>
                  <a:cxn ang="0">
                    <a:pos x="10" y="10"/>
                  </a:cxn>
                  <a:cxn ang="0">
                    <a:pos x="7" y="5"/>
                  </a:cxn>
                  <a:cxn ang="0">
                    <a:pos x="11" y="0"/>
                  </a:cxn>
                  <a:cxn ang="0">
                    <a:pos x="16" y="5"/>
                  </a:cxn>
                  <a:cxn ang="0">
                    <a:pos x="12" y="10"/>
                  </a:cxn>
                </a:cxnLst>
                <a:rect l="0" t="0" r="r" b="b"/>
                <a:pathLst>
                  <a:path w="16" h="20">
                    <a:moveTo>
                      <a:pt x="12" y="10"/>
                    </a:moveTo>
                    <a:cubicBezTo>
                      <a:pt x="12" y="12"/>
                      <a:pt x="12" y="14"/>
                      <a:pt x="12" y="16"/>
                    </a:cubicBezTo>
                    <a:cubicBezTo>
                      <a:pt x="12" y="17"/>
                      <a:pt x="6" y="20"/>
                      <a:pt x="5" y="20"/>
                    </a:cubicBezTo>
                    <a:cubicBezTo>
                      <a:pt x="1" y="20"/>
                      <a:pt x="0" y="16"/>
                      <a:pt x="0" y="13"/>
                    </a:cubicBezTo>
                    <a:cubicBezTo>
                      <a:pt x="4" y="13"/>
                      <a:pt x="6" y="10"/>
                      <a:pt x="10" y="10"/>
                    </a:cubicBezTo>
                    <a:cubicBezTo>
                      <a:pt x="9" y="8"/>
                      <a:pt x="7" y="7"/>
                      <a:pt x="7" y="5"/>
                    </a:cubicBezTo>
                    <a:cubicBezTo>
                      <a:pt x="7" y="2"/>
                      <a:pt x="11" y="0"/>
                      <a:pt x="11" y="0"/>
                    </a:cubicBezTo>
                    <a:cubicBezTo>
                      <a:pt x="13" y="3"/>
                      <a:pt x="14" y="4"/>
                      <a:pt x="16" y="5"/>
                    </a:cubicBezTo>
                    <a:cubicBezTo>
                      <a:pt x="15" y="7"/>
                      <a:pt x="13" y="10"/>
                      <a:pt x="12"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357" name="Group 363"/>
          <p:cNvGrpSpPr/>
          <p:nvPr/>
        </p:nvGrpSpPr>
        <p:grpSpPr>
          <a:xfrm>
            <a:off x="5798666" y="3488259"/>
            <a:ext cx="691373" cy="603958"/>
            <a:chOff x="6275388" y="2879725"/>
            <a:chExt cx="966788" cy="844551"/>
          </a:xfrm>
          <a:solidFill>
            <a:schemeClr val="accent6"/>
          </a:solidFill>
        </p:grpSpPr>
        <p:sp>
          <p:nvSpPr>
            <p:cNvPr id="358" name="Freeform 9"/>
            <p:cNvSpPr>
              <a:spLocks/>
            </p:cNvSpPr>
            <p:nvPr/>
          </p:nvSpPr>
          <p:spPr bwMode="auto">
            <a:xfrm>
              <a:off x="6567488" y="2879725"/>
              <a:ext cx="339725" cy="176213"/>
            </a:xfrm>
            <a:custGeom>
              <a:avLst/>
              <a:gdLst/>
              <a:ahLst/>
              <a:cxnLst>
                <a:cxn ang="0">
                  <a:pos x="128" y="28"/>
                </a:cxn>
                <a:cxn ang="0">
                  <a:pos x="160" y="39"/>
                </a:cxn>
                <a:cxn ang="0">
                  <a:pos x="173" y="45"/>
                </a:cxn>
                <a:cxn ang="0">
                  <a:pos x="179" y="49"/>
                </a:cxn>
                <a:cxn ang="0">
                  <a:pos x="203" y="71"/>
                </a:cxn>
                <a:cxn ang="0">
                  <a:pos x="217" y="78"/>
                </a:cxn>
                <a:cxn ang="0">
                  <a:pos x="208" y="85"/>
                </a:cxn>
                <a:cxn ang="0">
                  <a:pos x="217" y="96"/>
                </a:cxn>
                <a:cxn ang="0">
                  <a:pos x="224" y="108"/>
                </a:cxn>
                <a:cxn ang="0">
                  <a:pos x="233" y="113"/>
                </a:cxn>
                <a:cxn ang="0">
                  <a:pos x="237" y="118"/>
                </a:cxn>
                <a:cxn ang="0">
                  <a:pos x="242" y="119"/>
                </a:cxn>
                <a:cxn ang="0">
                  <a:pos x="247" y="124"/>
                </a:cxn>
                <a:cxn ang="0">
                  <a:pos x="255" y="126"/>
                </a:cxn>
                <a:cxn ang="0">
                  <a:pos x="250" y="133"/>
                </a:cxn>
                <a:cxn ang="0">
                  <a:pos x="247" y="133"/>
                </a:cxn>
                <a:cxn ang="0">
                  <a:pos x="239" y="127"/>
                </a:cxn>
                <a:cxn ang="0">
                  <a:pos x="227" y="127"/>
                </a:cxn>
                <a:cxn ang="0">
                  <a:pos x="210" y="116"/>
                </a:cxn>
                <a:cxn ang="0">
                  <a:pos x="206" y="113"/>
                </a:cxn>
                <a:cxn ang="0">
                  <a:pos x="175" y="92"/>
                </a:cxn>
                <a:cxn ang="0">
                  <a:pos x="158" y="103"/>
                </a:cxn>
                <a:cxn ang="0">
                  <a:pos x="156" y="113"/>
                </a:cxn>
                <a:cxn ang="0">
                  <a:pos x="139" y="113"/>
                </a:cxn>
                <a:cxn ang="0">
                  <a:pos x="113" y="100"/>
                </a:cxn>
                <a:cxn ang="0">
                  <a:pos x="107" y="102"/>
                </a:cxn>
                <a:cxn ang="0">
                  <a:pos x="98" y="102"/>
                </a:cxn>
                <a:cxn ang="0">
                  <a:pos x="90" y="99"/>
                </a:cxn>
                <a:cxn ang="0">
                  <a:pos x="101" y="90"/>
                </a:cxn>
                <a:cxn ang="0">
                  <a:pos x="96" y="71"/>
                </a:cxn>
                <a:cxn ang="0">
                  <a:pos x="77" y="59"/>
                </a:cxn>
                <a:cxn ang="0">
                  <a:pos x="53" y="54"/>
                </a:cxn>
                <a:cxn ang="0">
                  <a:pos x="37" y="45"/>
                </a:cxn>
                <a:cxn ang="0">
                  <a:pos x="37" y="41"/>
                </a:cxn>
                <a:cxn ang="0">
                  <a:pos x="30" y="49"/>
                </a:cxn>
                <a:cxn ang="0">
                  <a:pos x="26" y="48"/>
                </a:cxn>
                <a:cxn ang="0">
                  <a:pos x="24" y="38"/>
                </a:cxn>
                <a:cxn ang="0">
                  <a:pos x="16" y="33"/>
                </a:cxn>
                <a:cxn ang="0">
                  <a:pos x="38" y="25"/>
                </a:cxn>
                <a:cxn ang="0">
                  <a:pos x="35" y="25"/>
                </a:cxn>
                <a:cxn ang="0">
                  <a:pos x="23" y="27"/>
                </a:cxn>
                <a:cxn ang="0">
                  <a:pos x="16" y="26"/>
                </a:cxn>
                <a:cxn ang="0">
                  <a:pos x="14" y="22"/>
                </a:cxn>
                <a:cxn ang="0">
                  <a:pos x="0" y="12"/>
                </a:cxn>
                <a:cxn ang="0">
                  <a:pos x="6" y="8"/>
                </a:cxn>
                <a:cxn ang="0">
                  <a:pos x="23" y="0"/>
                </a:cxn>
                <a:cxn ang="0">
                  <a:pos x="44" y="9"/>
                </a:cxn>
                <a:cxn ang="0">
                  <a:pos x="44" y="25"/>
                </a:cxn>
                <a:cxn ang="0">
                  <a:pos x="50" y="29"/>
                </a:cxn>
                <a:cxn ang="0">
                  <a:pos x="59" y="38"/>
                </a:cxn>
                <a:cxn ang="0">
                  <a:pos x="67" y="30"/>
                </a:cxn>
                <a:cxn ang="0">
                  <a:pos x="78" y="25"/>
                </a:cxn>
                <a:cxn ang="0">
                  <a:pos x="92" y="14"/>
                </a:cxn>
                <a:cxn ang="0">
                  <a:pos x="98" y="17"/>
                </a:cxn>
                <a:cxn ang="0">
                  <a:pos x="109" y="25"/>
                </a:cxn>
                <a:cxn ang="0">
                  <a:pos x="121" y="25"/>
                </a:cxn>
                <a:cxn ang="0">
                  <a:pos x="130" y="29"/>
                </a:cxn>
                <a:cxn ang="0">
                  <a:pos x="130" y="30"/>
                </a:cxn>
                <a:cxn ang="0">
                  <a:pos x="128" y="28"/>
                </a:cxn>
              </a:cxnLst>
              <a:rect l="0" t="0" r="r" b="b"/>
              <a:pathLst>
                <a:path w="255" h="133">
                  <a:moveTo>
                    <a:pt x="128" y="28"/>
                  </a:moveTo>
                  <a:cubicBezTo>
                    <a:pt x="133" y="33"/>
                    <a:pt x="149" y="39"/>
                    <a:pt x="160" y="39"/>
                  </a:cubicBezTo>
                  <a:cubicBezTo>
                    <a:pt x="165" y="39"/>
                    <a:pt x="168" y="45"/>
                    <a:pt x="173" y="45"/>
                  </a:cubicBezTo>
                  <a:cubicBezTo>
                    <a:pt x="173" y="48"/>
                    <a:pt x="176" y="49"/>
                    <a:pt x="179" y="49"/>
                  </a:cubicBezTo>
                  <a:cubicBezTo>
                    <a:pt x="193" y="54"/>
                    <a:pt x="192" y="66"/>
                    <a:pt x="203" y="71"/>
                  </a:cubicBezTo>
                  <a:cubicBezTo>
                    <a:pt x="207" y="73"/>
                    <a:pt x="217" y="68"/>
                    <a:pt x="217" y="78"/>
                  </a:cubicBezTo>
                  <a:cubicBezTo>
                    <a:pt x="217" y="83"/>
                    <a:pt x="208" y="81"/>
                    <a:pt x="208" y="85"/>
                  </a:cubicBezTo>
                  <a:cubicBezTo>
                    <a:pt x="208" y="87"/>
                    <a:pt x="216" y="95"/>
                    <a:pt x="217" y="96"/>
                  </a:cubicBezTo>
                  <a:cubicBezTo>
                    <a:pt x="221" y="100"/>
                    <a:pt x="220" y="103"/>
                    <a:pt x="224" y="108"/>
                  </a:cubicBezTo>
                  <a:cubicBezTo>
                    <a:pt x="225" y="111"/>
                    <a:pt x="230" y="113"/>
                    <a:pt x="233" y="113"/>
                  </a:cubicBezTo>
                  <a:cubicBezTo>
                    <a:pt x="235" y="113"/>
                    <a:pt x="236" y="116"/>
                    <a:pt x="237" y="118"/>
                  </a:cubicBezTo>
                  <a:cubicBezTo>
                    <a:pt x="238" y="120"/>
                    <a:pt x="240" y="118"/>
                    <a:pt x="242" y="119"/>
                  </a:cubicBezTo>
                  <a:cubicBezTo>
                    <a:pt x="245" y="119"/>
                    <a:pt x="246" y="122"/>
                    <a:pt x="247" y="124"/>
                  </a:cubicBezTo>
                  <a:cubicBezTo>
                    <a:pt x="247" y="126"/>
                    <a:pt x="254" y="125"/>
                    <a:pt x="255" y="126"/>
                  </a:cubicBezTo>
                  <a:cubicBezTo>
                    <a:pt x="253" y="127"/>
                    <a:pt x="250" y="130"/>
                    <a:pt x="250" y="133"/>
                  </a:cubicBezTo>
                  <a:cubicBezTo>
                    <a:pt x="249" y="133"/>
                    <a:pt x="248" y="133"/>
                    <a:pt x="247" y="133"/>
                  </a:cubicBezTo>
                  <a:cubicBezTo>
                    <a:pt x="246" y="133"/>
                    <a:pt x="240" y="128"/>
                    <a:pt x="239" y="127"/>
                  </a:cubicBezTo>
                  <a:cubicBezTo>
                    <a:pt x="227" y="127"/>
                    <a:pt x="227" y="127"/>
                    <a:pt x="227" y="127"/>
                  </a:cubicBezTo>
                  <a:cubicBezTo>
                    <a:pt x="221" y="126"/>
                    <a:pt x="210" y="121"/>
                    <a:pt x="210" y="116"/>
                  </a:cubicBezTo>
                  <a:cubicBezTo>
                    <a:pt x="210" y="115"/>
                    <a:pt x="207" y="114"/>
                    <a:pt x="206" y="113"/>
                  </a:cubicBezTo>
                  <a:cubicBezTo>
                    <a:pt x="197" y="104"/>
                    <a:pt x="189" y="92"/>
                    <a:pt x="175" y="92"/>
                  </a:cubicBezTo>
                  <a:cubicBezTo>
                    <a:pt x="164" y="92"/>
                    <a:pt x="165" y="100"/>
                    <a:pt x="158" y="103"/>
                  </a:cubicBezTo>
                  <a:cubicBezTo>
                    <a:pt x="160" y="108"/>
                    <a:pt x="156" y="110"/>
                    <a:pt x="156" y="113"/>
                  </a:cubicBezTo>
                  <a:cubicBezTo>
                    <a:pt x="146" y="113"/>
                    <a:pt x="144" y="113"/>
                    <a:pt x="139" y="113"/>
                  </a:cubicBezTo>
                  <a:cubicBezTo>
                    <a:pt x="128" y="113"/>
                    <a:pt x="125" y="100"/>
                    <a:pt x="113" y="100"/>
                  </a:cubicBezTo>
                  <a:cubicBezTo>
                    <a:pt x="112" y="100"/>
                    <a:pt x="107" y="100"/>
                    <a:pt x="107" y="102"/>
                  </a:cubicBezTo>
                  <a:cubicBezTo>
                    <a:pt x="98" y="102"/>
                    <a:pt x="98" y="102"/>
                    <a:pt x="98" y="102"/>
                  </a:cubicBezTo>
                  <a:cubicBezTo>
                    <a:pt x="94" y="102"/>
                    <a:pt x="90" y="102"/>
                    <a:pt x="90" y="99"/>
                  </a:cubicBezTo>
                  <a:cubicBezTo>
                    <a:pt x="90" y="93"/>
                    <a:pt x="99" y="91"/>
                    <a:pt x="101" y="90"/>
                  </a:cubicBezTo>
                  <a:cubicBezTo>
                    <a:pt x="95" y="84"/>
                    <a:pt x="98" y="78"/>
                    <a:pt x="96" y="71"/>
                  </a:cubicBezTo>
                  <a:cubicBezTo>
                    <a:pt x="94" y="66"/>
                    <a:pt x="82" y="61"/>
                    <a:pt x="77" y="59"/>
                  </a:cubicBezTo>
                  <a:cubicBezTo>
                    <a:pt x="72" y="56"/>
                    <a:pt x="60" y="54"/>
                    <a:pt x="53" y="54"/>
                  </a:cubicBezTo>
                  <a:cubicBezTo>
                    <a:pt x="47" y="54"/>
                    <a:pt x="44" y="43"/>
                    <a:pt x="37" y="45"/>
                  </a:cubicBezTo>
                  <a:cubicBezTo>
                    <a:pt x="37" y="41"/>
                    <a:pt x="37" y="41"/>
                    <a:pt x="37" y="41"/>
                  </a:cubicBezTo>
                  <a:cubicBezTo>
                    <a:pt x="36" y="44"/>
                    <a:pt x="34" y="49"/>
                    <a:pt x="30" y="49"/>
                  </a:cubicBezTo>
                  <a:cubicBezTo>
                    <a:pt x="29" y="49"/>
                    <a:pt x="26" y="49"/>
                    <a:pt x="26" y="48"/>
                  </a:cubicBezTo>
                  <a:cubicBezTo>
                    <a:pt x="24" y="43"/>
                    <a:pt x="26" y="41"/>
                    <a:pt x="24" y="38"/>
                  </a:cubicBezTo>
                  <a:cubicBezTo>
                    <a:pt x="22" y="34"/>
                    <a:pt x="17" y="36"/>
                    <a:pt x="16" y="33"/>
                  </a:cubicBezTo>
                  <a:cubicBezTo>
                    <a:pt x="22" y="29"/>
                    <a:pt x="35" y="30"/>
                    <a:pt x="38" y="25"/>
                  </a:cubicBezTo>
                  <a:cubicBezTo>
                    <a:pt x="35" y="25"/>
                    <a:pt x="35" y="25"/>
                    <a:pt x="35" y="25"/>
                  </a:cubicBezTo>
                  <a:cubicBezTo>
                    <a:pt x="30" y="26"/>
                    <a:pt x="27" y="27"/>
                    <a:pt x="23" y="27"/>
                  </a:cubicBezTo>
                  <a:cubicBezTo>
                    <a:pt x="20" y="27"/>
                    <a:pt x="19" y="26"/>
                    <a:pt x="16" y="26"/>
                  </a:cubicBezTo>
                  <a:cubicBezTo>
                    <a:pt x="15" y="25"/>
                    <a:pt x="14" y="23"/>
                    <a:pt x="14" y="22"/>
                  </a:cubicBezTo>
                  <a:cubicBezTo>
                    <a:pt x="11" y="15"/>
                    <a:pt x="0" y="18"/>
                    <a:pt x="0" y="12"/>
                  </a:cubicBezTo>
                  <a:cubicBezTo>
                    <a:pt x="0" y="9"/>
                    <a:pt x="4" y="8"/>
                    <a:pt x="6" y="8"/>
                  </a:cubicBezTo>
                  <a:cubicBezTo>
                    <a:pt x="12" y="8"/>
                    <a:pt x="15" y="0"/>
                    <a:pt x="23" y="0"/>
                  </a:cubicBezTo>
                  <a:cubicBezTo>
                    <a:pt x="30" y="0"/>
                    <a:pt x="36" y="7"/>
                    <a:pt x="44" y="9"/>
                  </a:cubicBezTo>
                  <a:cubicBezTo>
                    <a:pt x="44" y="15"/>
                    <a:pt x="44" y="22"/>
                    <a:pt x="44" y="25"/>
                  </a:cubicBezTo>
                  <a:cubicBezTo>
                    <a:pt x="44" y="27"/>
                    <a:pt x="46" y="29"/>
                    <a:pt x="50" y="29"/>
                  </a:cubicBezTo>
                  <a:cubicBezTo>
                    <a:pt x="50" y="31"/>
                    <a:pt x="56" y="38"/>
                    <a:pt x="59" y="38"/>
                  </a:cubicBezTo>
                  <a:cubicBezTo>
                    <a:pt x="62" y="38"/>
                    <a:pt x="66" y="31"/>
                    <a:pt x="67" y="30"/>
                  </a:cubicBezTo>
                  <a:cubicBezTo>
                    <a:pt x="71" y="27"/>
                    <a:pt x="71" y="26"/>
                    <a:pt x="78" y="25"/>
                  </a:cubicBezTo>
                  <a:cubicBezTo>
                    <a:pt x="82" y="23"/>
                    <a:pt x="87" y="15"/>
                    <a:pt x="92" y="14"/>
                  </a:cubicBezTo>
                  <a:cubicBezTo>
                    <a:pt x="93" y="17"/>
                    <a:pt x="96" y="16"/>
                    <a:pt x="98" y="17"/>
                  </a:cubicBezTo>
                  <a:cubicBezTo>
                    <a:pt x="103" y="18"/>
                    <a:pt x="106" y="24"/>
                    <a:pt x="109" y="25"/>
                  </a:cubicBezTo>
                  <a:cubicBezTo>
                    <a:pt x="121" y="25"/>
                    <a:pt x="121" y="25"/>
                    <a:pt x="121" y="25"/>
                  </a:cubicBezTo>
                  <a:cubicBezTo>
                    <a:pt x="123" y="27"/>
                    <a:pt x="128" y="29"/>
                    <a:pt x="130" y="29"/>
                  </a:cubicBezTo>
                  <a:cubicBezTo>
                    <a:pt x="130" y="30"/>
                    <a:pt x="130" y="30"/>
                    <a:pt x="130" y="30"/>
                  </a:cubicBezTo>
                  <a:lnTo>
                    <a:pt x="128" y="2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59" name="Group 361"/>
            <p:cNvGrpSpPr/>
            <p:nvPr/>
          </p:nvGrpSpPr>
          <p:grpSpPr>
            <a:xfrm>
              <a:off x="6275388" y="2917825"/>
              <a:ext cx="966788" cy="806451"/>
              <a:chOff x="6275388" y="2917825"/>
              <a:chExt cx="966788" cy="806451"/>
            </a:xfrm>
            <a:grpFill/>
          </p:grpSpPr>
          <p:sp>
            <p:nvSpPr>
              <p:cNvPr id="360" name="Freeform 7"/>
              <p:cNvSpPr>
                <a:spLocks/>
              </p:cNvSpPr>
              <p:nvPr/>
            </p:nvSpPr>
            <p:spPr bwMode="auto">
              <a:xfrm>
                <a:off x="6623050" y="2968625"/>
                <a:ext cx="11113" cy="25400"/>
              </a:xfrm>
              <a:custGeom>
                <a:avLst/>
                <a:gdLst/>
                <a:ahLst/>
                <a:cxnLst>
                  <a:cxn ang="0">
                    <a:pos x="7" y="0"/>
                  </a:cxn>
                  <a:cxn ang="0">
                    <a:pos x="8" y="5"/>
                  </a:cxn>
                  <a:cxn ang="0">
                    <a:pos x="5" y="9"/>
                  </a:cxn>
                  <a:cxn ang="0">
                    <a:pos x="2" y="19"/>
                  </a:cxn>
                  <a:cxn ang="0">
                    <a:pos x="0" y="15"/>
                  </a:cxn>
                  <a:cxn ang="0">
                    <a:pos x="4" y="8"/>
                  </a:cxn>
                  <a:cxn ang="0">
                    <a:pos x="7" y="0"/>
                  </a:cxn>
                </a:cxnLst>
                <a:rect l="0" t="0" r="r" b="b"/>
                <a:pathLst>
                  <a:path w="8" h="19">
                    <a:moveTo>
                      <a:pt x="7" y="0"/>
                    </a:moveTo>
                    <a:cubicBezTo>
                      <a:pt x="7" y="4"/>
                      <a:pt x="8" y="2"/>
                      <a:pt x="8" y="5"/>
                    </a:cubicBezTo>
                    <a:cubicBezTo>
                      <a:pt x="8" y="8"/>
                      <a:pt x="7" y="9"/>
                      <a:pt x="5" y="9"/>
                    </a:cubicBezTo>
                    <a:cubicBezTo>
                      <a:pt x="5" y="14"/>
                      <a:pt x="6" y="19"/>
                      <a:pt x="2" y="19"/>
                    </a:cubicBezTo>
                    <a:cubicBezTo>
                      <a:pt x="1" y="19"/>
                      <a:pt x="0" y="16"/>
                      <a:pt x="0" y="15"/>
                    </a:cubicBezTo>
                    <a:cubicBezTo>
                      <a:pt x="0" y="11"/>
                      <a:pt x="4" y="10"/>
                      <a:pt x="4" y="8"/>
                    </a:cubicBezTo>
                    <a:cubicBezTo>
                      <a:pt x="4" y="4"/>
                      <a:pt x="3" y="0"/>
                      <a:pt x="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1" name="Freeform 8"/>
              <p:cNvSpPr>
                <a:spLocks/>
              </p:cNvSpPr>
              <p:nvPr/>
            </p:nvSpPr>
            <p:spPr bwMode="auto">
              <a:xfrm>
                <a:off x="6867525" y="2944813"/>
                <a:ext cx="65088" cy="38100"/>
              </a:xfrm>
              <a:custGeom>
                <a:avLst/>
                <a:gdLst/>
                <a:ahLst/>
                <a:cxnLst>
                  <a:cxn ang="0">
                    <a:pos x="13" y="27"/>
                  </a:cxn>
                  <a:cxn ang="0">
                    <a:pos x="0" y="18"/>
                  </a:cxn>
                  <a:cxn ang="0">
                    <a:pos x="13" y="18"/>
                  </a:cxn>
                  <a:cxn ang="0">
                    <a:pos x="18" y="17"/>
                  </a:cxn>
                  <a:cxn ang="0">
                    <a:pos x="35" y="13"/>
                  </a:cxn>
                  <a:cxn ang="0">
                    <a:pos x="45" y="0"/>
                  </a:cxn>
                  <a:cxn ang="0">
                    <a:pos x="49" y="7"/>
                  </a:cxn>
                  <a:cxn ang="0">
                    <a:pos x="40" y="22"/>
                  </a:cxn>
                  <a:cxn ang="0">
                    <a:pos x="19" y="29"/>
                  </a:cxn>
                  <a:cxn ang="0">
                    <a:pos x="11" y="25"/>
                  </a:cxn>
                  <a:cxn ang="0">
                    <a:pos x="13" y="27"/>
                  </a:cxn>
                </a:cxnLst>
                <a:rect l="0" t="0" r="r" b="b"/>
                <a:pathLst>
                  <a:path w="49" h="29">
                    <a:moveTo>
                      <a:pt x="13" y="27"/>
                    </a:moveTo>
                    <a:cubicBezTo>
                      <a:pt x="9" y="22"/>
                      <a:pt x="1" y="24"/>
                      <a:pt x="0" y="18"/>
                    </a:cubicBezTo>
                    <a:cubicBezTo>
                      <a:pt x="13" y="18"/>
                      <a:pt x="13" y="18"/>
                      <a:pt x="13" y="18"/>
                    </a:cubicBezTo>
                    <a:cubicBezTo>
                      <a:pt x="14" y="18"/>
                      <a:pt x="18" y="17"/>
                      <a:pt x="18" y="17"/>
                    </a:cubicBezTo>
                    <a:cubicBezTo>
                      <a:pt x="25" y="14"/>
                      <a:pt x="31" y="15"/>
                      <a:pt x="35" y="13"/>
                    </a:cubicBezTo>
                    <a:cubicBezTo>
                      <a:pt x="41" y="10"/>
                      <a:pt x="39" y="0"/>
                      <a:pt x="45" y="0"/>
                    </a:cubicBezTo>
                    <a:cubicBezTo>
                      <a:pt x="48" y="0"/>
                      <a:pt x="49" y="4"/>
                      <a:pt x="49" y="7"/>
                    </a:cubicBezTo>
                    <a:cubicBezTo>
                      <a:pt x="49" y="16"/>
                      <a:pt x="40" y="14"/>
                      <a:pt x="40" y="22"/>
                    </a:cubicBezTo>
                    <a:cubicBezTo>
                      <a:pt x="32" y="24"/>
                      <a:pt x="28" y="29"/>
                      <a:pt x="19" y="29"/>
                    </a:cubicBezTo>
                    <a:cubicBezTo>
                      <a:pt x="17" y="29"/>
                      <a:pt x="11" y="26"/>
                      <a:pt x="11" y="25"/>
                    </a:cubicBezTo>
                    <a:lnTo>
                      <a:pt x="13"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2" name="Freeform 10"/>
              <p:cNvSpPr>
                <a:spLocks/>
              </p:cNvSpPr>
              <p:nvPr/>
            </p:nvSpPr>
            <p:spPr bwMode="auto">
              <a:xfrm>
                <a:off x="6911975" y="2917825"/>
                <a:ext cx="34925" cy="34925"/>
              </a:xfrm>
              <a:custGeom>
                <a:avLst/>
                <a:gdLst/>
                <a:ahLst/>
                <a:cxnLst>
                  <a:cxn ang="0">
                    <a:pos x="23" y="25"/>
                  </a:cxn>
                  <a:cxn ang="0">
                    <a:pos x="19" y="17"/>
                  </a:cxn>
                  <a:cxn ang="0">
                    <a:pos x="8" y="6"/>
                  </a:cxn>
                  <a:cxn ang="0">
                    <a:pos x="0" y="0"/>
                  </a:cxn>
                  <a:cxn ang="0">
                    <a:pos x="18" y="13"/>
                  </a:cxn>
                  <a:cxn ang="0">
                    <a:pos x="26" y="22"/>
                  </a:cxn>
                  <a:cxn ang="0">
                    <a:pos x="26" y="25"/>
                  </a:cxn>
                  <a:cxn ang="0">
                    <a:pos x="23" y="25"/>
                  </a:cxn>
                </a:cxnLst>
                <a:rect l="0" t="0" r="r" b="b"/>
                <a:pathLst>
                  <a:path w="26" h="26">
                    <a:moveTo>
                      <a:pt x="23" y="25"/>
                    </a:moveTo>
                    <a:cubicBezTo>
                      <a:pt x="18" y="24"/>
                      <a:pt x="18" y="21"/>
                      <a:pt x="19" y="17"/>
                    </a:cubicBezTo>
                    <a:cubicBezTo>
                      <a:pt x="13" y="14"/>
                      <a:pt x="14" y="9"/>
                      <a:pt x="8" y="6"/>
                    </a:cubicBezTo>
                    <a:cubicBezTo>
                      <a:pt x="5" y="4"/>
                      <a:pt x="2" y="4"/>
                      <a:pt x="0" y="0"/>
                    </a:cubicBezTo>
                    <a:cubicBezTo>
                      <a:pt x="9" y="3"/>
                      <a:pt x="13" y="8"/>
                      <a:pt x="18" y="13"/>
                    </a:cubicBezTo>
                    <a:cubicBezTo>
                      <a:pt x="21" y="17"/>
                      <a:pt x="26" y="16"/>
                      <a:pt x="26" y="22"/>
                    </a:cubicBezTo>
                    <a:cubicBezTo>
                      <a:pt x="26" y="23"/>
                      <a:pt x="26" y="24"/>
                      <a:pt x="26" y="25"/>
                    </a:cubicBezTo>
                    <a:cubicBezTo>
                      <a:pt x="25" y="25"/>
                      <a:pt x="24" y="26"/>
                      <a:pt x="23" y="2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3" name="Freeform 11"/>
              <p:cNvSpPr>
                <a:spLocks/>
              </p:cNvSpPr>
              <p:nvPr/>
            </p:nvSpPr>
            <p:spPr bwMode="auto">
              <a:xfrm>
                <a:off x="6972300" y="2967038"/>
                <a:ext cx="17463" cy="20638"/>
              </a:xfrm>
              <a:custGeom>
                <a:avLst/>
                <a:gdLst/>
                <a:ahLst/>
                <a:cxnLst>
                  <a:cxn ang="0">
                    <a:pos x="7" y="9"/>
                  </a:cxn>
                  <a:cxn ang="0">
                    <a:pos x="1" y="0"/>
                  </a:cxn>
                  <a:cxn ang="0">
                    <a:pos x="13" y="12"/>
                  </a:cxn>
                  <a:cxn ang="0">
                    <a:pos x="10" y="16"/>
                  </a:cxn>
                  <a:cxn ang="0">
                    <a:pos x="7" y="13"/>
                  </a:cxn>
                  <a:cxn ang="0">
                    <a:pos x="7" y="9"/>
                  </a:cxn>
                </a:cxnLst>
                <a:rect l="0" t="0" r="r" b="b"/>
                <a:pathLst>
                  <a:path w="13" h="16">
                    <a:moveTo>
                      <a:pt x="7" y="9"/>
                    </a:moveTo>
                    <a:cubicBezTo>
                      <a:pt x="2" y="9"/>
                      <a:pt x="0" y="4"/>
                      <a:pt x="1" y="0"/>
                    </a:cubicBezTo>
                    <a:cubicBezTo>
                      <a:pt x="4" y="1"/>
                      <a:pt x="13" y="11"/>
                      <a:pt x="13" y="12"/>
                    </a:cubicBezTo>
                    <a:cubicBezTo>
                      <a:pt x="13" y="14"/>
                      <a:pt x="11" y="16"/>
                      <a:pt x="10" y="16"/>
                    </a:cubicBezTo>
                    <a:cubicBezTo>
                      <a:pt x="9" y="16"/>
                      <a:pt x="7" y="14"/>
                      <a:pt x="7" y="13"/>
                    </a:cubicBezTo>
                    <a:cubicBezTo>
                      <a:pt x="7" y="12"/>
                      <a:pt x="7" y="11"/>
                      <a:pt x="7"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4" name="Freeform 12"/>
              <p:cNvSpPr>
                <a:spLocks/>
              </p:cNvSpPr>
              <p:nvPr/>
            </p:nvSpPr>
            <p:spPr bwMode="auto">
              <a:xfrm>
                <a:off x="7086600" y="3046413"/>
                <a:ext cx="9525" cy="11113"/>
              </a:xfrm>
              <a:custGeom>
                <a:avLst/>
                <a:gdLst/>
                <a:ahLst/>
                <a:cxnLst>
                  <a:cxn ang="0">
                    <a:pos x="7" y="6"/>
                  </a:cxn>
                  <a:cxn ang="0">
                    <a:pos x="7" y="9"/>
                  </a:cxn>
                  <a:cxn ang="0">
                    <a:pos x="0" y="0"/>
                  </a:cxn>
                  <a:cxn ang="0">
                    <a:pos x="7" y="6"/>
                  </a:cxn>
                </a:cxnLst>
                <a:rect l="0" t="0" r="r" b="b"/>
                <a:pathLst>
                  <a:path w="7" h="9">
                    <a:moveTo>
                      <a:pt x="7" y="6"/>
                    </a:moveTo>
                    <a:cubicBezTo>
                      <a:pt x="7" y="7"/>
                      <a:pt x="7" y="8"/>
                      <a:pt x="7" y="9"/>
                    </a:cubicBezTo>
                    <a:cubicBezTo>
                      <a:pt x="3" y="9"/>
                      <a:pt x="0" y="2"/>
                      <a:pt x="0" y="0"/>
                    </a:cubicBezTo>
                    <a:cubicBezTo>
                      <a:pt x="4" y="2"/>
                      <a:pt x="7" y="3"/>
                      <a:pt x="7"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5" name="Freeform 13"/>
              <p:cNvSpPr>
                <a:spLocks/>
              </p:cNvSpPr>
              <p:nvPr/>
            </p:nvSpPr>
            <p:spPr bwMode="auto">
              <a:xfrm>
                <a:off x="7061200" y="3036888"/>
                <a:ext cx="20638" cy="9525"/>
              </a:xfrm>
              <a:custGeom>
                <a:avLst/>
                <a:gdLst/>
                <a:ahLst/>
                <a:cxnLst>
                  <a:cxn ang="0">
                    <a:pos x="15" y="6"/>
                  </a:cxn>
                  <a:cxn ang="0">
                    <a:pos x="12" y="7"/>
                  </a:cxn>
                  <a:cxn ang="0">
                    <a:pos x="0" y="0"/>
                  </a:cxn>
                  <a:cxn ang="0">
                    <a:pos x="15" y="6"/>
                  </a:cxn>
                </a:cxnLst>
                <a:rect l="0" t="0" r="r" b="b"/>
                <a:pathLst>
                  <a:path w="15" h="7">
                    <a:moveTo>
                      <a:pt x="15" y="6"/>
                    </a:moveTo>
                    <a:cubicBezTo>
                      <a:pt x="14" y="6"/>
                      <a:pt x="13" y="7"/>
                      <a:pt x="12" y="7"/>
                    </a:cubicBezTo>
                    <a:cubicBezTo>
                      <a:pt x="7" y="7"/>
                      <a:pt x="0" y="5"/>
                      <a:pt x="0" y="0"/>
                    </a:cubicBezTo>
                    <a:cubicBezTo>
                      <a:pt x="7" y="0"/>
                      <a:pt x="11" y="1"/>
                      <a:pt x="15"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6" name="Freeform 14"/>
              <p:cNvSpPr>
                <a:spLocks/>
              </p:cNvSpPr>
              <p:nvPr/>
            </p:nvSpPr>
            <p:spPr bwMode="auto">
              <a:xfrm>
                <a:off x="7064375" y="3013075"/>
                <a:ext cx="17463" cy="19050"/>
              </a:xfrm>
              <a:custGeom>
                <a:avLst/>
                <a:gdLst/>
                <a:ahLst/>
                <a:cxnLst>
                  <a:cxn ang="0">
                    <a:pos x="13" y="14"/>
                  </a:cxn>
                  <a:cxn ang="0">
                    <a:pos x="0" y="0"/>
                  </a:cxn>
                  <a:cxn ang="0">
                    <a:pos x="13" y="14"/>
                  </a:cxn>
                </a:cxnLst>
                <a:rect l="0" t="0" r="r" b="b"/>
                <a:pathLst>
                  <a:path w="13" h="14">
                    <a:moveTo>
                      <a:pt x="13" y="14"/>
                    </a:moveTo>
                    <a:cubicBezTo>
                      <a:pt x="9" y="14"/>
                      <a:pt x="1" y="3"/>
                      <a:pt x="0" y="0"/>
                    </a:cubicBezTo>
                    <a:cubicBezTo>
                      <a:pt x="6" y="3"/>
                      <a:pt x="11" y="7"/>
                      <a:pt x="13"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7" name="Freeform 15"/>
              <p:cNvSpPr>
                <a:spLocks/>
              </p:cNvSpPr>
              <p:nvPr/>
            </p:nvSpPr>
            <p:spPr bwMode="auto">
              <a:xfrm>
                <a:off x="7027863" y="2998788"/>
                <a:ext cx="23813" cy="14288"/>
              </a:xfrm>
              <a:custGeom>
                <a:avLst/>
                <a:gdLst/>
                <a:ahLst/>
                <a:cxnLst>
                  <a:cxn ang="0">
                    <a:pos x="2" y="0"/>
                  </a:cxn>
                  <a:cxn ang="0">
                    <a:pos x="17" y="9"/>
                  </a:cxn>
                  <a:cxn ang="0">
                    <a:pos x="14" y="10"/>
                  </a:cxn>
                  <a:cxn ang="0">
                    <a:pos x="0" y="1"/>
                  </a:cxn>
                  <a:cxn ang="0">
                    <a:pos x="1" y="1"/>
                  </a:cxn>
                  <a:cxn ang="0">
                    <a:pos x="2" y="0"/>
                  </a:cxn>
                </a:cxnLst>
                <a:rect l="0" t="0" r="r" b="b"/>
                <a:pathLst>
                  <a:path w="17" h="10">
                    <a:moveTo>
                      <a:pt x="2" y="0"/>
                    </a:moveTo>
                    <a:cubicBezTo>
                      <a:pt x="6" y="2"/>
                      <a:pt x="15" y="5"/>
                      <a:pt x="17" y="9"/>
                    </a:cubicBezTo>
                    <a:cubicBezTo>
                      <a:pt x="17" y="9"/>
                      <a:pt x="15" y="10"/>
                      <a:pt x="14" y="10"/>
                    </a:cubicBezTo>
                    <a:cubicBezTo>
                      <a:pt x="10" y="10"/>
                      <a:pt x="0" y="6"/>
                      <a:pt x="0" y="1"/>
                    </a:cubicBezTo>
                    <a:cubicBezTo>
                      <a:pt x="1" y="1"/>
                      <a:pt x="1" y="1"/>
                      <a:pt x="1" y="1"/>
                    </a:cubicBez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8" name="Freeform 16"/>
              <p:cNvSpPr>
                <a:spLocks/>
              </p:cNvSpPr>
              <p:nvPr/>
            </p:nvSpPr>
            <p:spPr bwMode="auto">
              <a:xfrm>
                <a:off x="7002463" y="2984500"/>
                <a:ext cx="14288" cy="7938"/>
              </a:xfrm>
              <a:custGeom>
                <a:avLst/>
                <a:gdLst/>
                <a:ahLst/>
                <a:cxnLst>
                  <a:cxn ang="0">
                    <a:pos x="0" y="0"/>
                  </a:cxn>
                  <a:cxn ang="0">
                    <a:pos x="11" y="6"/>
                  </a:cxn>
                  <a:cxn ang="0">
                    <a:pos x="7" y="6"/>
                  </a:cxn>
                  <a:cxn ang="0">
                    <a:pos x="0" y="2"/>
                  </a:cxn>
                  <a:cxn ang="0">
                    <a:pos x="3" y="1"/>
                  </a:cxn>
                  <a:cxn ang="0">
                    <a:pos x="0" y="0"/>
                  </a:cxn>
                </a:cxnLst>
                <a:rect l="0" t="0" r="r" b="b"/>
                <a:pathLst>
                  <a:path w="11" h="6">
                    <a:moveTo>
                      <a:pt x="0" y="0"/>
                    </a:moveTo>
                    <a:cubicBezTo>
                      <a:pt x="5" y="3"/>
                      <a:pt x="8" y="2"/>
                      <a:pt x="11" y="6"/>
                    </a:cubicBezTo>
                    <a:cubicBezTo>
                      <a:pt x="7" y="6"/>
                      <a:pt x="7" y="6"/>
                      <a:pt x="7" y="6"/>
                    </a:cubicBezTo>
                    <a:cubicBezTo>
                      <a:pt x="0" y="2"/>
                      <a:pt x="0" y="2"/>
                      <a:pt x="0" y="2"/>
                    </a:cubicBezTo>
                    <a:cubicBezTo>
                      <a:pt x="1" y="2"/>
                      <a:pt x="3" y="2"/>
                      <a:pt x="3" y="1"/>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9" name="Freeform 17"/>
              <p:cNvSpPr>
                <a:spLocks/>
              </p:cNvSpPr>
              <p:nvPr/>
            </p:nvSpPr>
            <p:spPr bwMode="auto">
              <a:xfrm>
                <a:off x="6800850" y="3594100"/>
                <a:ext cx="63500" cy="65088"/>
              </a:xfrm>
              <a:custGeom>
                <a:avLst/>
                <a:gdLst/>
                <a:ahLst/>
                <a:cxnLst>
                  <a:cxn ang="0">
                    <a:pos x="24" y="7"/>
                  </a:cxn>
                  <a:cxn ang="0">
                    <a:pos x="43" y="3"/>
                  </a:cxn>
                  <a:cxn ang="0">
                    <a:pos x="48" y="16"/>
                  </a:cxn>
                  <a:cxn ang="0">
                    <a:pos x="27" y="49"/>
                  </a:cxn>
                  <a:cxn ang="0">
                    <a:pos x="0" y="7"/>
                  </a:cxn>
                  <a:cxn ang="0">
                    <a:pos x="24" y="7"/>
                  </a:cxn>
                </a:cxnLst>
                <a:rect l="0" t="0" r="r" b="b"/>
                <a:pathLst>
                  <a:path w="48" h="49">
                    <a:moveTo>
                      <a:pt x="24" y="7"/>
                    </a:moveTo>
                    <a:cubicBezTo>
                      <a:pt x="30" y="7"/>
                      <a:pt x="37" y="5"/>
                      <a:pt x="43" y="3"/>
                    </a:cubicBezTo>
                    <a:cubicBezTo>
                      <a:pt x="45" y="8"/>
                      <a:pt x="48" y="11"/>
                      <a:pt x="48" y="16"/>
                    </a:cubicBezTo>
                    <a:cubicBezTo>
                      <a:pt x="48" y="26"/>
                      <a:pt x="36" y="49"/>
                      <a:pt x="27" y="49"/>
                    </a:cubicBezTo>
                    <a:cubicBezTo>
                      <a:pt x="14" y="49"/>
                      <a:pt x="0" y="16"/>
                      <a:pt x="0" y="7"/>
                    </a:cubicBezTo>
                    <a:cubicBezTo>
                      <a:pt x="0" y="0"/>
                      <a:pt x="24" y="7"/>
                      <a:pt x="24"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0" name="Freeform 18"/>
              <p:cNvSpPr>
                <a:spLocks/>
              </p:cNvSpPr>
              <p:nvPr/>
            </p:nvSpPr>
            <p:spPr bwMode="auto">
              <a:xfrm>
                <a:off x="6275388" y="3057525"/>
                <a:ext cx="676275" cy="509588"/>
              </a:xfrm>
              <a:custGeom>
                <a:avLst/>
                <a:gdLst/>
                <a:ahLst/>
                <a:cxnLst>
                  <a:cxn ang="0">
                    <a:pos x="508" y="232"/>
                  </a:cxn>
                  <a:cxn ang="0">
                    <a:pos x="501" y="272"/>
                  </a:cxn>
                  <a:cxn ang="0">
                    <a:pos x="478" y="312"/>
                  </a:cxn>
                  <a:cxn ang="0">
                    <a:pos x="465" y="351"/>
                  </a:cxn>
                  <a:cxn ang="0">
                    <a:pos x="398" y="370"/>
                  </a:cxn>
                  <a:cxn ang="0">
                    <a:pos x="335" y="350"/>
                  </a:cxn>
                  <a:cxn ang="0">
                    <a:pos x="329" y="330"/>
                  </a:cxn>
                  <a:cxn ang="0">
                    <a:pos x="314" y="333"/>
                  </a:cxn>
                  <a:cxn ang="0">
                    <a:pos x="313" y="315"/>
                  </a:cxn>
                  <a:cxn ang="0">
                    <a:pos x="301" y="329"/>
                  </a:cxn>
                  <a:cxn ang="0">
                    <a:pos x="310" y="292"/>
                  </a:cxn>
                  <a:cxn ang="0">
                    <a:pos x="278" y="315"/>
                  </a:cxn>
                  <a:cxn ang="0">
                    <a:pos x="214" y="276"/>
                  </a:cxn>
                  <a:cxn ang="0">
                    <a:pos x="131" y="308"/>
                  </a:cxn>
                  <a:cxn ang="0">
                    <a:pos x="93" y="311"/>
                  </a:cxn>
                  <a:cxn ang="0">
                    <a:pos x="22" y="310"/>
                  </a:cxn>
                  <a:cxn ang="0">
                    <a:pos x="23" y="262"/>
                  </a:cxn>
                  <a:cxn ang="0">
                    <a:pos x="2" y="204"/>
                  </a:cxn>
                  <a:cxn ang="0">
                    <a:pos x="9" y="204"/>
                  </a:cxn>
                  <a:cxn ang="0">
                    <a:pos x="3" y="176"/>
                  </a:cxn>
                  <a:cxn ang="0">
                    <a:pos x="8" y="145"/>
                  </a:cxn>
                  <a:cxn ang="0">
                    <a:pos x="32" y="132"/>
                  </a:cxn>
                  <a:cxn ang="0">
                    <a:pos x="114" y="95"/>
                  </a:cxn>
                  <a:cxn ang="0">
                    <a:pos x="119" y="76"/>
                  </a:cxn>
                  <a:cxn ang="0">
                    <a:pos x="131" y="71"/>
                  </a:cxn>
                  <a:cxn ang="0">
                    <a:pos x="150" y="50"/>
                  </a:cxn>
                  <a:cxn ang="0">
                    <a:pos x="187" y="58"/>
                  </a:cxn>
                  <a:cxn ang="0">
                    <a:pos x="203" y="56"/>
                  </a:cxn>
                  <a:cxn ang="0">
                    <a:pos x="211" y="30"/>
                  </a:cxn>
                  <a:cxn ang="0">
                    <a:pos x="244" y="17"/>
                  </a:cxn>
                  <a:cxn ang="0">
                    <a:pos x="276" y="19"/>
                  </a:cxn>
                  <a:cxn ang="0">
                    <a:pos x="297" y="23"/>
                  </a:cxn>
                  <a:cxn ang="0">
                    <a:pos x="281" y="54"/>
                  </a:cxn>
                  <a:cxn ang="0">
                    <a:pos x="295" y="68"/>
                  </a:cxn>
                  <a:cxn ang="0">
                    <a:pos x="341" y="90"/>
                  </a:cxn>
                  <a:cxn ang="0">
                    <a:pos x="359" y="15"/>
                  </a:cxn>
                  <a:cxn ang="0">
                    <a:pos x="381" y="28"/>
                  </a:cxn>
                  <a:cxn ang="0">
                    <a:pos x="400" y="50"/>
                  </a:cxn>
                  <a:cxn ang="0">
                    <a:pos x="419" y="104"/>
                  </a:cxn>
                  <a:cxn ang="0">
                    <a:pos x="457" y="146"/>
                  </a:cxn>
                  <a:cxn ang="0">
                    <a:pos x="497" y="185"/>
                  </a:cxn>
                </a:cxnLst>
                <a:rect l="0" t="0" r="r" b="b"/>
                <a:pathLst>
                  <a:path w="508" h="383">
                    <a:moveTo>
                      <a:pt x="496" y="186"/>
                    </a:moveTo>
                    <a:cubicBezTo>
                      <a:pt x="503" y="195"/>
                      <a:pt x="508" y="219"/>
                      <a:pt x="508" y="232"/>
                    </a:cubicBezTo>
                    <a:cubicBezTo>
                      <a:pt x="508" y="242"/>
                      <a:pt x="505" y="256"/>
                      <a:pt x="501" y="260"/>
                    </a:cubicBezTo>
                    <a:cubicBezTo>
                      <a:pt x="501" y="272"/>
                      <a:pt x="501" y="272"/>
                      <a:pt x="501" y="272"/>
                    </a:cubicBezTo>
                    <a:cubicBezTo>
                      <a:pt x="499" y="276"/>
                      <a:pt x="500" y="277"/>
                      <a:pt x="498" y="281"/>
                    </a:cubicBezTo>
                    <a:cubicBezTo>
                      <a:pt x="490" y="293"/>
                      <a:pt x="482" y="298"/>
                      <a:pt x="478" y="312"/>
                    </a:cubicBezTo>
                    <a:cubicBezTo>
                      <a:pt x="474" y="322"/>
                      <a:pt x="465" y="336"/>
                      <a:pt x="465" y="352"/>
                    </a:cubicBezTo>
                    <a:cubicBezTo>
                      <a:pt x="465" y="351"/>
                      <a:pt x="465" y="351"/>
                      <a:pt x="465" y="351"/>
                    </a:cubicBezTo>
                    <a:cubicBezTo>
                      <a:pt x="460" y="371"/>
                      <a:pt x="424" y="362"/>
                      <a:pt x="420" y="383"/>
                    </a:cubicBezTo>
                    <a:cubicBezTo>
                      <a:pt x="417" y="382"/>
                      <a:pt x="399" y="372"/>
                      <a:pt x="398" y="370"/>
                    </a:cubicBezTo>
                    <a:cubicBezTo>
                      <a:pt x="388" y="371"/>
                      <a:pt x="392" y="379"/>
                      <a:pt x="381" y="379"/>
                    </a:cubicBezTo>
                    <a:cubicBezTo>
                      <a:pt x="363" y="379"/>
                      <a:pt x="335" y="368"/>
                      <a:pt x="335" y="350"/>
                    </a:cubicBezTo>
                    <a:cubicBezTo>
                      <a:pt x="335" y="343"/>
                      <a:pt x="329" y="338"/>
                      <a:pt x="329" y="332"/>
                    </a:cubicBezTo>
                    <a:cubicBezTo>
                      <a:pt x="329" y="332"/>
                      <a:pt x="329" y="330"/>
                      <a:pt x="329" y="330"/>
                    </a:cubicBezTo>
                    <a:cubicBezTo>
                      <a:pt x="325" y="332"/>
                      <a:pt x="323" y="332"/>
                      <a:pt x="320" y="333"/>
                    </a:cubicBezTo>
                    <a:cubicBezTo>
                      <a:pt x="314" y="333"/>
                      <a:pt x="314" y="333"/>
                      <a:pt x="314" y="333"/>
                    </a:cubicBezTo>
                    <a:cubicBezTo>
                      <a:pt x="316" y="330"/>
                      <a:pt x="318" y="328"/>
                      <a:pt x="318" y="323"/>
                    </a:cubicBezTo>
                    <a:cubicBezTo>
                      <a:pt x="318" y="318"/>
                      <a:pt x="315" y="316"/>
                      <a:pt x="313" y="315"/>
                    </a:cubicBezTo>
                    <a:cubicBezTo>
                      <a:pt x="313" y="316"/>
                      <a:pt x="312" y="318"/>
                      <a:pt x="312" y="319"/>
                    </a:cubicBezTo>
                    <a:cubicBezTo>
                      <a:pt x="308" y="321"/>
                      <a:pt x="308" y="329"/>
                      <a:pt x="301" y="329"/>
                    </a:cubicBezTo>
                    <a:cubicBezTo>
                      <a:pt x="299" y="329"/>
                      <a:pt x="297" y="326"/>
                      <a:pt x="297" y="324"/>
                    </a:cubicBezTo>
                    <a:cubicBezTo>
                      <a:pt x="308" y="322"/>
                      <a:pt x="310" y="299"/>
                      <a:pt x="310" y="292"/>
                    </a:cubicBezTo>
                    <a:cubicBezTo>
                      <a:pt x="302" y="300"/>
                      <a:pt x="291" y="323"/>
                      <a:pt x="281" y="323"/>
                    </a:cubicBezTo>
                    <a:cubicBezTo>
                      <a:pt x="276" y="323"/>
                      <a:pt x="278" y="315"/>
                      <a:pt x="278" y="315"/>
                    </a:cubicBezTo>
                    <a:cubicBezTo>
                      <a:pt x="275" y="315"/>
                      <a:pt x="265" y="294"/>
                      <a:pt x="262" y="289"/>
                    </a:cubicBezTo>
                    <a:cubicBezTo>
                      <a:pt x="254" y="280"/>
                      <a:pt x="228" y="276"/>
                      <a:pt x="214" y="276"/>
                    </a:cubicBezTo>
                    <a:cubicBezTo>
                      <a:pt x="198" y="276"/>
                      <a:pt x="195" y="283"/>
                      <a:pt x="185" y="286"/>
                    </a:cubicBezTo>
                    <a:cubicBezTo>
                      <a:pt x="163" y="293"/>
                      <a:pt x="135" y="285"/>
                      <a:pt x="131" y="308"/>
                    </a:cubicBezTo>
                    <a:cubicBezTo>
                      <a:pt x="122" y="309"/>
                      <a:pt x="115" y="311"/>
                      <a:pt x="105" y="311"/>
                    </a:cubicBezTo>
                    <a:cubicBezTo>
                      <a:pt x="98" y="307"/>
                      <a:pt x="98" y="311"/>
                      <a:pt x="93" y="311"/>
                    </a:cubicBezTo>
                    <a:cubicBezTo>
                      <a:pt x="77" y="311"/>
                      <a:pt x="71" y="326"/>
                      <a:pt x="51" y="326"/>
                    </a:cubicBezTo>
                    <a:cubicBezTo>
                      <a:pt x="43" y="326"/>
                      <a:pt x="22" y="316"/>
                      <a:pt x="22" y="310"/>
                    </a:cubicBezTo>
                    <a:cubicBezTo>
                      <a:pt x="22" y="303"/>
                      <a:pt x="32" y="300"/>
                      <a:pt x="32" y="290"/>
                    </a:cubicBezTo>
                    <a:cubicBezTo>
                      <a:pt x="32" y="277"/>
                      <a:pt x="26" y="270"/>
                      <a:pt x="23" y="262"/>
                    </a:cubicBezTo>
                    <a:cubicBezTo>
                      <a:pt x="18" y="243"/>
                      <a:pt x="17" y="237"/>
                      <a:pt x="11" y="220"/>
                    </a:cubicBezTo>
                    <a:cubicBezTo>
                      <a:pt x="9" y="213"/>
                      <a:pt x="0" y="211"/>
                      <a:pt x="2" y="204"/>
                    </a:cubicBezTo>
                    <a:cubicBezTo>
                      <a:pt x="3" y="202"/>
                      <a:pt x="3" y="201"/>
                      <a:pt x="5" y="198"/>
                    </a:cubicBezTo>
                    <a:cubicBezTo>
                      <a:pt x="6" y="201"/>
                      <a:pt x="7" y="203"/>
                      <a:pt x="9" y="204"/>
                    </a:cubicBezTo>
                    <a:cubicBezTo>
                      <a:pt x="10" y="202"/>
                      <a:pt x="9" y="201"/>
                      <a:pt x="9" y="198"/>
                    </a:cubicBezTo>
                    <a:cubicBezTo>
                      <a:pt x="9" y="192"/>
                      <a:pt x="3" y="187"/>
                      <a:pt x="3" y="176"/>
                    </a:cubicBezTo>
                    <a:cubicBezTo>
                      <a:pt x="3" y="162"/>
                      <a:pt x="3" y="161"/>
                      <a:pt x="3" y="150"/>
                    </a:cubicBezTo>
                    <a:cubicBezTo>
                      <a:pt x="3" y="146"/>
                      <a:pt x="7" y="146"/>
                      <a:pt x="8" y="145"/>
                    </a:cubicBezTo>
                    <a:cubicBezTo>
                      <a:pt x="9" y="146"/>
                      <a:pt x="9" y="148"/>
                      <a:pt x="9" y="149"/>
                    </a:cubicBezTo>
                    <a:cubicBezTo>
                      <a:pt x="17" y="148"/>
                      <a:pt x="27" y="137"/>
                      <a:pt x="32" y="132"/>
                    </a:cubicBezTo>
                    <a:cubicBezTo>
                      <a:pt x="37" y="127"/>
                      <a:pt x="53" y="126"/>
                      <a:pt x="62" y="125"/>
                    </a:cubicBezTo>
                    <a:cubicBezTo>
                      <a:pt x="78" y="122"/>
                      <a:pt x="114" y="110"/>
                      <a:pt x="114" y="95"/>
                    </a:cubicBezTo>
                    <a:cubicBezTo>
                      <a:pt x="114" y="92"/>
                      <a:pt x="114" y="90"/>
                      <a:pt x="114" y="87"/>
                    </a:cubicBezTo>
                    <a:cubicBezTo>
                      <a:pt x="114" y="83"/>
                      <a:pt x="115" y="79"/>
                      <a:pt x="119" y="76"/>
                    </a:cubicBezTo>
                    <a:cubicBezTo>
                      <a:pt x="122" y="80"/>
                      <a:pt x="124" y="82"/>
                      <a:pt x="126" y="85"/>
                    </a:cubicBezTo>
                    <a:cubicBezTo>
                      <a:pt x="131" y="82"/>
                      <a:pt x="129" y="75"/>
                      <a:pt x="131" y="71"/>
                    </a:cubicBezTo>
                    <a:cubicBezTo>
                      <a:pt x="134" y="72"/>
                      <a:pt x="137" y="74"/>
                      <a:pt x="140" y="74"/>
                    </a:cubicBezTo>
                    <a:cubicBezTo>
                      <a:pt x="140" y="62"/>
                      <a:pt x="149" y="60"/>
                      <a:pt x="150" y="50"/>
                    </a:cubicBezTo>
                    <a:cubicBezTo>
                      <a:pt x="162" y="50"/>
                      <a:pt x="164" y="41"/>
                      <a:pt x="173" y="41"/>
                    </a:cubicBezTo>
                    <a:cubicBezTo>
                      <a:pt x="181" y="41"/>
                      <a:pt x="186" y="50"/>
                      <a:pt x="187" y="58"/>
                    </a:cubicBezTo>
                    <a:cubicBezTo>
                      <a:pt x="189" y="55"/>
                      <a:pt x="192" y="53"/>
                      <a:pt x="196" y="53"/>
                    </a:cubicBezTo>
                    <a:cubicBezTo>
                      <a:pt x="198" y="53"/>
                      <a:pt x="202" y="56"/>
                      <a:pt x="203" y="56"/>
                    </a:cubicBezTo>
                    <a:cubicBezTo>
                      <a:pt x="205" y="52"/>
                      <a:pt x="204" y="49"/>
                      <a:pt x="204" y="45"/>
                    </a:cubicBezTo>
                    <a:cubicBezTo>
                      <a:pt x="204" y="39"/>
                      <a:pt x="211" y="36"/>
                      <a:pt x="211" y="30"/>
                    </a:cubicBezTo>
                    <a:cubicBezTo>
                      <a:pt x="211" y="24"/>
                      <a:pt x="228" y="20"/>
                      <a:pt x="236" y="20"/>
                    </a:cubicBezTo>
                    <a:cubicBezTo>
                      <a:pt x="239" y="20"/>
                      <a:pt x="243" y="17"/>
                      <a:pt x="244" y="17"/>
                    </a:cubicBezTo>
                    <a:cubicBezTo>
                      <a:pt x="241" y="13"/>
                      <a:pt x="237" y="11"/>
                      <a:pt x="236" y="7"/>
                    </a:cubicBezTo>
                    <a:cubicBezTo>
                      <a:pt x="251" y="13"/>
                      <a:pt x="260" y="19"/>
                      <a:pt x="276" y="19"/>
                    </a:cubicBezTo>
                    <a:cubicBezTo>
                      <a:pt x="281" y="19"/>
                      <a:pt x="283" y="15"/>
                      <a:pt x="288" y="15"/>
                    </a:cubicBezTo>
                    <a:cubicBezTo>
                      <a:pt x="291" y="15"/>
                      <a:pt x="297" y="20"/>
                      <a:pt x="297" y="23"/>
                    </a:cubicBezTo>
                    <a:cubicBezTo>
                      <a:pt x="297" y="29"/>
                      <a:pt x="290" y="30"/>
                      <a:pt x="287" y="32"/>
                    </a:cubicBezTo>
                    <a:cubicBezTo>
                      <a:pt x="281" y="54"/>
                      <a:pt x="281" y="54"/>
                      <a:pt x="281" y="54"/>
                    </a:cubicBezTo>
                    <a:cubicBezTo>
                      <a:pt x="281" y="58"/>
                      <a:pt x="288" y="57"/>
                      <a:pt x="290" y="59"/>
                    </a:cubicBezTo>
                    <a:cubicBezTo>
                      <a:pt x="293" y="60"/>
                      <a:pt x="293" y="67"/>
                      <a:pt x="295" y="68"/>
                    </a:cubicBezTo>
                    <a:cubicBezTo>
                      <a:pt x="306" y="72"/>
                      <a:pt x="313" y="74"/>
                      <a:pt x="324" y="79"/>
                    </a:cubicBezTo>
                    <a:cubicBezTo>
                      <a:pt x="330" y="81"/>
                      <a:pt x="333" y="90"/>
                      <a:pt x="341" y="90"/>
                    </a:cubicBezTo>
                    <a:cubicBezTo>
                      <a:pt x="355" y="90"/>
                      <a:pt x="357" y="64"/>
                      <a:pt x="359" y="54"/>
                    </a:cubicBezTo>
                    <a:cubicBezTo>
                      <a:pt x="359" y="15"/>
                      <a:pt x="359" y="15"/>
                      <a:pt x="359" y="15"/>
                    </a:cubicBezTo>
                    <a:cubicBezTo>
                      <a:pt x="366" y="9"/>
                      <a:pt x="364" y="4"/>
                      <a:pt x="372" y="0"/>
                    </a:cubicBezTo>
                    <a:cubicBezTo>
                      <a:pt x="373" y="11"/>
                      <a:pt x="379" y="19"/>
                      <a:pt x="381" y="28"/>
                    </a:cubicBezTo>
                    <a:cubicBezTo>
                      <a:pt x="383" y="34"/>
                      <a:pt x="381" y="42"/>
                      <a:pt x="386" y="45"/>
                    </a:cubicBezTo>
                    <a:cubicBezTo>
                      <a:pt x="390" y="47"/>
                      <a:pt x="399" y="49"/>
                      <a:pt x="400" y="50"/>
                    </a:cubicBezTo>
                    <a:cubicBezTo>
                      <a:pt x="406" y="54"/>
                      <a:pt x="406" y="68"/>
                      <a:pt x="408" y="75"/>
                    </a:cubicBezTo>
                    <a:cubicBezTo>
                      <a:pt x="412" y="87"/>
                      <a:pt x="415" y="93"/>
                      <a:pt x="419" y="104"/>
                    </a:cubicBezTo>
                    <a:cubicBezTo>
                      <a:pt x="422" y="114"/>
                      <a:pt x="441" y="118"/>
                      <a:pt x="449" y="126"/>
                    </a:cubicBezTo>
                    <a:cubicBezTo>
                      <a:pt x="454" y="131"/>
                      <a:pt x="455" y="139"/>
                      <a:pt x="457" y="146"/>
                    </a:cubicBezTo>
                    <a:cubicBezTo>
                      <a:pt x="459" y="151"/>
                      <a:pt x="466" y="151"/>
                      <a:pt x="471" y="151"/>
                    </a:cubicBezTo>
                    <a:cubicBezTo>
                      <a:pt x="471" y="169"/>
                      <a:pt x="488" y="176"/>
                      <a:pt x="497" y="185"/>
                    </a:cubicBezTo>
                    <a:lnTo>
                      <a:pt x="496" y="18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1" name="Freeform 19"/>
              <p:cNvSpPr>
                <a:spLocks/>
              </p:cNvSpPr>
              <p:nvPr/>
            </p:nvSpPr>
            <p:spPr bwMode="auto">
              <a:xfrm>
                <a:off x="7043738" y="3598863"/>
                <a:ext cx="127000" cy="125413"/>
              </a:xfrm>
              <a:custGeom>
                <a:avLst/>
                <a:gdLst/>
                <a:ahLst/>
                <a:cxnLst>
                  <a:cxn ang="0">
                    <a:pos x="58" y="26"/>
                  </a:cxn>
                  <a:cxn ang="0">
                    <a:pos x="59" y="22"/>
                  </a:cxn>
                  <a:cxn ang="0">
                    <a:pos x="67" y="17"/>
                  </a:cxn>
                  <a:cxn ang="0">
                    <a:pos x="67" y="14"/>
                  </a:cxn>
                  <a:cxn ang="0">
                    <a:pos x="78" y="0"/>
                  </a:cxn>
                  <a:cxn ang="0">
                    <a:pos x="81" y="4"/>
                  </a:cxn>
                  <a:cxn ang="0">
                    <a:pos x="83" y="10"/>
                  </a:cxn>
                  <a:cxn ang="0">
                    <a:pos x="90" y="6"/>
                  </a:cxn>
                  <a:cxn ang="0">
                    <a:pos x="94" y="8"/>
                  </a:cxn>
                  <a:cxn ang="0">
                    <a:pos x="96" y="15"/>
                  </a:cxn>
                  <a:cxn ang="0">
                    <a:pos x="79" y="37"/>
                  </a:cxn>
                  <a:cxn ang="0">
                    <a:pos x="79" y="50"/>
                  </a:cxn>
                  <a:cxn ang="0">
                    <a:pos x="63" y="53"/>
                  </a:cxn>
                  <a:cxn ang="0">
                    <a:pos x="49" y="84"/>
                  </a:cxn>
                  <a:cxn ang="0">
                    <a:pos x="32" y="94"/>
                  </a:cxn>
                  <a:cxn ang="0">
                    <a:pos x="23" y="92"/>
                  </a:cxn>
                  <a:cxn ang="0">
                    <a:pos x="3" y="83"/>
                  </a:cxn>
                  <a:cxn ang="0">
                    <a:pos x="0" y="81"/>
                  </a:cxn>
                  <a:cxn ang="0">
                    <a:pos x="18" y="57"/>
                  </a:cxn>
                  <a:cxn ang="0">
                    <a:pos x="25" y="51"/>
                  </a:cxn>
                  <a:cxn ang="0">
                    <a:pos x="50" y="37"/>
                  </a:cxn>
                  <a:cxn ang="0">
                    <a:pos x="58" y="26"/>
                  </a:cxn>
                </a:cxnLst>
                <a:rect l="0" t="0" r="r" b="b"/>
                <a:pathLst>
                  <a:path w="96" h="94">
                    <a:moveTo>
                      <a:pt x="58" y="26"/>
                    </a:moveTo>
                    <a:cubicBezTo>
                      <a:pt x="58" y="26"/>
                      <a:pt x="58" y="23"/>
                      <a:pt x="59" y="22"/>
                    </a:cubicBezTo>
                    <a:cubicBezTo>
                      <a:pt x="60" y="18"/>
                      <a:pt x="63" y="17"/>
                      <a:pt x="67" y="17"/>
                    </a:cubicBezTo>
                    <a:cubicBezTo>
                      <a:pt x="67" y="16"/>
                      <a:pt x="67" y="15"/>
                      <a:pt x="67" y="14"/>
                    </a:cubicBezTo>
                    <a:cubicBezTo>
                      <a:pt x="67" y="8"/>
                      <a:pt x="74" y="2"/>
                      <a:pt x="78" y="0"/>
                    </a:cubicBezTo>
                    <a:cubicBezTo>
                      <a:pt x="78" y="3"/>
                      <a:pt x="79" y="4"/>
                      <a:pt x="81" y="4"/>
                    </a:cubicBezTo>
                    <a:cubicBezTo>
                      <a:pt x="81" y="7"/>
                      <a:pt x="80" y="10"/>
                      <a:pt x="83" y="10"/>
                    </a:cubicBezTo>
                    <a:cubicBezTo>
                      <a:pt x="86" y="10"/>
                      <a:pt x="88" y="7"/>
                      <a:pt x="90" y="6"/>
                    </a:cubicBezTo>
                    <a:cubicBezTo>
                      <a:pt x="91" y="8"/>
                      <a:pt x="92" y="8"/>
                      <a:pt x="94" y="8"/>
                    </a:cubicBezTo>
                    <a:cubicBezTo>
                      <a:pt x="94" y="12"/>
                      <a:pt x="94" y="14"/>
                      <a:pt x="96" y="15"/>
                    </a:cubicBezTo>
                    <a:cubicBezTo>
                      <a:pt x="95" y="21"/>
                      <a:pt x="86" y="37"/>
                      <a:pt x="79" y="37"/>
                    </a:cubicBezTo>
                    <a:cubicBezTo>
                      <a:pt x="78" y="43"/>
                      <a:pt x="80" y="45"/>
                      <a:pt x="79" y="50"/>
                    </a:cubicBezTo>
                    <a:cubicBezTo>
                      <a:pt x="77" y="50"/>
                      <a:pt x="66" y="53"/>
                      <a:pt x="63" y="53"/>
                    </a:cubicBezTo>
                    <a:cubicBezTo>
                      <a:pt x="61" y="58"/>
                      <a:pt x="49" y="84"/>
                      <a:pt x="49" y="84"/>
                    </a:cubicBezTo>
                    <a:cubicBezTo>
                      <a:pt x="45" y="88"/>
                      <a:pt x="37" y="94"/>
                      <a:pt x="32" y="94"/>
                    </a:cubicBezTo>
                    <a:cubicBezTo>
                      <a:pt x="30" y="94"/>
                      <a:pt x="25" y="92"/>
                      <a:pt x="23" y="92"/>
                    </a:cubicBezTo>
                    <a:cubicBezTo>
                      <a:pt x="20" y="92"/>
                      <a:pt x="3" y="85"/>
                      <a:pt x="3" y="83"/>
                    </a:cubicBezTo>
                    <a:cubicBezTo>
                      <a:pt x="2" y="83"/>
                      <a:pt x="0" y="82"/>
                      <a:pt x="0" y="81"/>
                    </a:cubicBezTo>
                    <a:cubicBezTo>
                      <a:pt x="0" y="70"/>
                      <a:pt x="14" y="64"/>
                      <a:pt x="18" y="57"/>
                    </a:cubicBezTo>
                    <a:cubicBezTo>
                      <a:pt x="20" y="54"/>
                      <a:pt x="22" y="51"/>
                      <a:pt x="25" y="51"/>
                    </a:cubicBezTo>
                    <a:cubicBezTo>
                      <a:pt x="36" y="51"/>
                      <a:pt x="42" y="40"/>
                      <a:pt x="50" y="37"/>
                    </a:cubicBezTo>
                    <a:cubicBezTo>
                      <a:pt x="52" y="36"/>
                      <a:pt x="58" y="26"/>
                      <a:pt x="58" y="2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2" name="Freeform 20"/>
              <p:cNvSpPr>
                <a:spLocks/>
              </p:cNvSpPr>
              <p:nvPr/>
            </p:nvSpPr>
            <p:spPr bwMode="auto">
              <a:xfrm>
                <a:off x="7148513" y="3476625"/>
                <a:ext cx="93663" cy="139700"/>
              </a:xfrm>
              <a:custGeom>
                <a:avLst/>
                <a:gdLst/>
                <a:ahLst/>
                <a:cxnLst>
                  <a:cxn ang="0">
                    <a:pos x="22" y="40"/>
                  </a:cxn>
                  <a:cxn ang="0">
                    <a:pos x="17" y="31"/>
                  </a:cxn>
                  <a:cxn ang="0">
                    <a:pos x="19" y="27"/>
                  </a:cxn>
                  <a:cxn ang="0">
                    <a:pos x="0" y="0"/>
                  </a:cxn>
                  <a:cxn ang="0">
                    <a:pos x="16" y="12"/>
                  </a:cxn>
                  <a:cxn ang="0">
                    <a:pos x="22" y="19"/>
                  </a:cxn>
                  <a:cxn ang="0">
                    <a:pos x="20" y="22"/>
                  </a:cxn>
                  <a:cxn ang="0">
                    <a:pos x="27" y="37"/>
                  </a:cxn>
                  <a:cxn ang="0">
                    <a:pos x="30" y="37"/>
                  </a:cxn>
                  <a:cxn ang="0">
                    <a:pos x="34" y="32"/>
                  </a:cxn>
                  <a:cxn ang="0">
                    <a:pos x="37" y="32"/>
                  </a:cxn>
                  <a:cxn ang="0">
                    <a:pos x="53" y="50"/>
                  </a:cxn>
                  <a:cxn ang="0">
                    <a:pos x="68" y="46"/>
                  </a:cxn>
                  <a:cxn ang="0">
                    <a:pos x="71" y="48"/>
                  </a:cxn>
                  <a:cxn ang="0">
                    <a:pos x="63" y="71"/>
                  </a:cxn>
                  <a:cxn ang="0">
                    <a:pos x="61" y="68"/>
                  </a:cxn>
                  <a:cxn ang="0">
                    <a:pos x="60" y="70"/>
                  </a:cxn>
                  <a:cxn ang="0">
                    <a:pos x="51" y="75"/>
                  </a:cxn>
                  <a:cxn ang="0">
                    <a:pos x="52" y="80"/>
                  </a:cxn>
                  <a:cxn ang="0">
                    <a:pos x="46" y="89"/>
                  </a:cxn>
                  <a:cxn ang="0">
                    <a:pos x="30" y="104"/>
                  </a:cxn>
                  <a:cxn ang="0">
                    <a:pos x="23" y="98"/>
                  </a:cxn>
                  <a:cxn ang="0">
                    <a:pos x="29" y="86"/>
                  </a:cxn>
                  <a:cxn ang="0">
                    <a:pos x="12" y="72"/>
                  </a:cxn>
                  <a:cxn ang="0">
                    <a:pos x="19" y="65"/>
                  </a:cxn>
                  <a:cxn ang="0">
                    <a:pos x="24" y="48"/>
                  </a:cxn>
                  <a:cxn ang="0">
                    <a:pos x="22" y="38"/>
                  </a:cxn>
                  <a:cxn ang="0">
                    <a:pos x="22" y="38"/>
                  </a:cxn>
                  <a:cxn ang="0">
                    <a:pos x="22" y="40"/>
                  </a:cxn>
                </a:cxnLst>
                <a:rect l="0" t="0" r="r" b="b"/>
                <a:pathLst>
                  <a:path w="71" h="104">
                    <a:moveTo>
                      <a:pt x="22" y="40"/>
                    </a:moveTo>
                    <a:cubicBezTo>
                      <a:pt x="21" y="36"/>
                      <a:pt x="17" y="35"/>
                      <a:pt x="17" y="31"/>
                    </a:cubicBezTo>
                    <a:cubicBezTo>
                      <a:pt x="17" y="30"/>
                      <a:pt x="18" y="28"/>
                      <a:pt x="19" y="27"/>
                    </a:cubicBezTo>
                    <a:cubicBezTo>
                      <a:pt x="8" y="25"/>
                      <a:pt x="2" y="11"/>
                      <a:pt x="0" y="0"/>
                    </a:cubicBezTo>
                    <a:cubicBezTo>
                      <a:pt x="4" y="7"/>
                      <a:pt x="12" y="8"/>
                      <a:pt x="16" y="12"/>
                    </a:cubicBezTo>
                    <a:cubicBezTo>
                      <a:pt x="19" y="15"/>
                      <a:pt x="19" y="18"/>
                      <a:pt x="22" y="19"/>
                    </a:cubicBezTo>
                    <a:cubicBezTo>
                      <a:pt x="21" y="21"/>
                      <a:pt x="20" y="21"/>
                      <a:pt x="20" y="22"/>
                    </a:cubicBezTo>
                    <a:cubicBezTo>
                      <a:pt x="20" y="25"/>
                      <a:pt x="25" y="34"/>
                      <a:pt x="27" y="37"/>
                    </a:cubicBezTo>
                    <a:cubicBezTo>
                      <a:pt x="30" y="37"/>
                      <a:pt x="30" y="37"/>
                      <a:pt x="30" y="37"/>
                    </a:cubicBezTo>
                    <a:cubicBezTo>
                      <a:pt x="30" y="34"/>
                      <a:pt x="32" y="32"/>
                      <a:pt x="34" y="32"/>
                    </a:cubicBezTo>
                    <a:cubicBezTo>
                      <a:pt x="35" y="32"/>
                      <a:pt x="36" y="32"/>
                      <a:pt x="37" y="32"/>
                    </a:cubicBezTo>
                    <a:cubicBezTo>
                      <a:pt x="37" y="44"/>
                      <a:pt x="42" y="50"/>
                      <a:pt x="53" y="50"/>
                    </a:cubicBezTo>
                    <a:cubicBezTo>
                      <a:pt x="61" y="50"/>
                      <a:pt x="61" y="46"/>
                      <a:pt x="68" y="46"/>
                    </a:cubicBezTo>
                    <a:cubicBezTo>
                      <a:pt x="69" y="46"/>
                      <a:pt x="71" y="47"/>
                      <a:pt x="71" y="48"/>
                    </a:cubicBezTo>
                    <a:cubicBezTo>
                      <a:pt x="65" y="55"/>
                      <a:pt x="67" y="64"/>
                      <a:pt x="63" y="71"/>
                    </a:cubicBezTo>
                    <a:cubicBezTo>
                      <a:pt x="61" y="68"/>
                      <a:pt x="61" y="68"/>
                      <a:pt x="61" y="68"/>
                    </a:cubicBezTo>
                    <a:cubicBezTo>
                      <a:pt x="60" y="68"/>
                      <a:pt x="60" y="70"/>
                      <a:pt x="60" y="70"/>
                    </a:cubicBezTo>
                    <a:cubicBezTo>
                      <a:pt x="55" y="71"/>
                      <a:pt x="51" y="72"/>
                      <a:pt x="51" y="75"/>
                    </a:cubicBezTo>
                    <a:cubicBezTo>
                      <a:pt x="51" y="77"/>
                      <a:pt x="52" y="78"/>
                      <a:pt x="52" y="80"/>
                    </a:cubicBezTo>
                    <a:cubicBezTo>
                      <a:pt x="52" y="83"/>
                      <a:pt x="47" y="87"/>
                      <a:pt x="46" y="89"/>
                    </a:cubicBezTo>
                    <a:cubicBezTo>
                      <a:pt x="42" y="95"/>
                      <a:pt x="39" y="104"/>
                      <a:pt x="30" y="104"/>
                    </a:cubicBezTo>
                    <a:cubicBezTo>
                      <a:pt x="26" y="104"/>
                      <a:pt x="23" y="102"/>
                      <a:pt x="23" y="98"/>
                    </a:cubicBezTo>
                    <a:cubicBezTo>
                      <a:pt x="23" y="93"/>
                      <a:pt x="29" y="91"/>
                      <a:pt x="29" y="86"/>
                    </a:cubicBezTo>
                    <a:cubicBezTo>
                      <a:pt x="29" y="77"/>
                      <a:pt x="12" y="80"/>
                      <a:pt x="12" y="72"/>
                    </a:cubicBezTo>
                    <a:cubicBezTo>
                      <a:pt x="12" y="68"/>
                      <a:pt x="16" y="67"/>
                      <a:pt x="19" y="65"/>
                    </a:cubicBezTo>
                    <a:cubicBezTo>
                      <a:pt x="23" y="61"/>
                      <a:pt x="24" y="55"/>
                      <a:pt x="24" y="48"/>
                    </a:cubicBezTo>
                    <a:cubicBezTo>
                      <a:pt x="24" y="44"/>
                      <a:pt x="22" y="40"/>
                      <a:pt x="22" y="38"/>
                    </a:cubicBezTo>
                    <a:cubicBezTo>
                      <a:pt x="22" y="38"/>
                      <a:pt x="22" y="38"/>
                      <a:pt x="22" y="38"/>
                    </a:cubicBezTo>
                    <a:lnTo>
                      <a:pt x="22" y="4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3" name="Freeform 116"/>
              <p:cNvSpPr>
                <a:spLocks/>
              </p:cNvSpPr>
              <p:nvPr/>
            </p:nvSpPr>
            <p:spPr bwMode="auto">
              <a:xfrm>
                <a:off x="6856413" y="3582988"/>
                <a:ext cx="6350" cy="9525"/>
              </a:xfrm>
              <a:custGeom>
                <a:avLst/>
                <a:gdLst/>
                <a:ahLst/>
                <a:cxnLst>
                  <a:cxn ang="0">
                    <a:pos x="5" y="0"/>
                  </a:cxn>
                  <a:cxn ang="0">
                    <a:pos x="4" y="7"/>
                  </a:cxn>
                  <a:cxn ang="0">
                    <a:pos x="0" y="0"/>
                  </a:cxn>
                  <a:cxn ang="0">
                    <a:pos x="5" y="0"/>
                  </a:cxn>
                </a:cxnLst>
                <a:rect l="0" t="0" r="r" b="b"/>
                <a:pathLst>
                  <a:path w="5" h="7">
                    <a:moveTo>
                      <a:pt x="5" y="0"/>
                    </a:moveTo>
                    <a:cubicBezTo>
                      <a:pt x="5" y="4"/>
                      <a:pt x="4" y="5"/>
                      <a:pt x="4" y="7"/>
                    </a:cubicBezTo>
                    <a:cubicBezTo>
                      <a:pt x="0" y="6"/>
                      <a:pt x="0" y="3"/>
                      <a:pt x="0" y="0"/>
                    </a:cubicBezTo>
                    <a:cubicBezTo>
                      <a:pt x="2" y="0"/>
                      <a:pt x="4" y="0"/>
                      <a:pt x="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4" name="Freeform 117"/>
              <p:cNvSpPr>
                <a:spLocks/>
              </p:cNvSpPr>
              <p:nvPr/>
            </p:nvSpPr>
            <p:spPr bwMode="auto">
              <a:xfrm>
                <a:off x="6664325" y="3500438"/>
                <a:ext cx="22225" cy="11113"/>
              </a:xfrm>
              <a:custGeom>
                <a:avLst/>
                <a:gdLst/>
                <a:ahLst/>
                <a:cxnLst>
                  <a:cxn ang="0">
                    <a:pos x="16" y="4"/>
                  </a:cxn>
                  <a:cxn ang="0">
                    <a:pos x="0" y="4"/>
                  </a:cxn>
                  <a:cxn ang="0">
                    <a:pos x="16" y="4"/>
                  </a:cxn>
                </a:cxnLst>
                <a:rect l="0" t="0" r="r" b="b"/>
                <a:pathLst>
                  <a:path w="16" h="8">
                    <a:moveTo>
                      <a:pt x="16" y="4"/>
                    </a:moveTo>
                    <a:cubicBezTo>
                      <a:pt x="11" y="7"/>
                      <a:pt x="4" y="8"/>
                      <a:pt x="0" y="4"/>
                    </a:cubicBezTo>
                    <a:cubicBezTo>
                      <a:pt x="9" y="0"/>
                      <a:pt x="10" y="0"/>
                      <a:pt x="16"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5" name="Freeform 118"/>
              <p:cNvSpPr>
                <a:spLocks/>
              </p:cNvSpPr>
              <p:nvPr/>
            </p:nvSpPr>
            <p:spPr bwMode="auto">
              <a:xfrm>
                <a:off x="6556375" y="3065463"/>
                <a:ext cx="22225" cy="9525"/>
              </a:xfrm>
              <a:custGeom>
                <a:avLst/>
                <a:gdLst/>
                <a:ahLst/>
                <a:cxnLst>
                  <a:cxn ang="0">
                    <a:pos x="17" y="1"/>
                  </a:cxn>
                  <a:cxn ang="0">
                    <a:pos x="17" y="7"/>
                  </a:cxn>
                  <a:cxn ang="0">
                    <a:pos x="13" y="7"/>
                  </a:cxn>
                  <a:cxn ang="0">
                    <a:pos x="0" y="3"/>
                  </a:cxn>
                  <a:cxn ang="0">
                    <a:pos x="17" y="1"/>
                  </a:cxn>
                </a:cxnLst>
                <a:rect l="0" t="0" r="r" b="b"/>
                <a:pathLst>
                  <a:path w="17" h="7">
                    <a:moveTo>
                      <a:pt x="17" y="1"/>
                    </a:moveTo>
                    <a:cubicBezTo>
                      <a:pt x="17" y="7"/>
                      <a:pt x="17" y="7"/>
                      <a:pt x="17" y="7"/>
                    </a:cubicBezTo>
                    <a:cubicBezTo>
                      <a:pt x="16" y="7"/>
                      <a:pt x="14" y="7"/>
                      <a:pt x="13" y="7"/>
                    </a:cubicBezTo>
                    <a:cubicBezTo>
                      <a:pt x="8" y="7"/>
                      <a:pt x="2" y="5"/>
                      <a:pt x="0" y="3"/>
                    </a:cubicBezTo>
                    <a:cubicBezTo>
                      <a:pt x="8" y="1"/>
                      <a:pt x="11" y="0"/>
                      <a:pt x="17"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376" name="Group 383"/>
          <p:cNvGrpSpPr/>
          <p:nvPr/>
        </p:nvGrpSpPr>
        <p:grpSpPr>
          <a:xfrm>
            <a:off x="4681574" y="2171360"/>
            <a:ext cx="2036653" cy="1439507"/>
            <a:chOff x="4713288" y="1038225"/>
            <a:chExt cx="2847975" cy="2012950"/>
          </a:xfrm>
          <a:solidFill>
            <a:schemeClr val="accent5"/>
          </a:solidFill>
        </p:grpSpPr>
        <p:sp>
          <p:nvSpPr>
            <p:cNvPr id="377" name="Freeform 101"/>
            <p:cNvSpPr>
              <a:spLocks/>
            </p:cNvSpPr>
            <p:nvPr/>
          </p:nvSpPr>
          <p:spPr bwMode="auto">
            <a:xfrm>
              <a:off x="4818063" y="2127250"/>
              <a:ext cx="622300" cy="538163"/>
            </a:xfrm>
            <a:custGeom>
              <a:avLst/>
              <a:gdLst/>
              <a:ahLst/>
              <a:cxnLst>
                <a:cxn ang="0">
                  <a:pos x="102" y="154"/>
                </a:cxn>
                <a:cxn ang="0">
                  <a:pos x="113" y="126"/>
                </a:cxn>
                <a:cxn ang="0">
                  <a:pos x="122" y="86"/>
                </a:cxn>
                <a:cxn ang="0">
                  <a:pos x="125" y="77"/>
                </a:cxn>
                <a:cxn ang="0">
                  <a:pos x="108" y="77"/>
                </a:cxn>
                <a:cxn ang="0">
                  <a:pos x="64" y="77"/>
                </a:cxn>
                <a:cxn ang="0">
                  <a:pos x="27" y="79"/>
                </a:cxn>
                <a:cxn ang="0">
                  <a:pos x="26" y="77"/>
                </a:cxn>
                <a:cxn ang="0">
                  <a:pos x="0" y="55"/>
                </a:cxn>
                <a:cxn ang="0">
                  <a:pos x="9" y="37"/>
                </a:cxn>
                <a:cxn ang="0">
                  <a:pos x="41" y="20"/>
                </a:cxn>
                <a:cxn ang="0">
                  <a:pos x="48" y="13"/>
                </a:cxn>
                <a:cxn ang="0">
                  <a:pos x="80" y="4"/>
                </a:cxn>
                <a:cxn ang="0">
                  <a:pos x="127" y="7"/>
                </a:cxn>
                <a:cxn ang="0">
                  <a:pos x="174" y="15"/>
                </a:cxn>
                <a:cxn ang="0">
                  <a:pos x="223" y="21"/>
                </a:cxn>
                <a:cxn ang="0">
                  <a:pos x="256" y="44"/>
                </a:cxn>
                <a:cxn ang="0">
                  <a:pos x="278" y="33"/>
                </a:cxn>
                <a:cxn ang="0">
                  <a:pos x="281" y="43"/>
                </a:cxn>
                <a:cxn ang="0">
                  <a:pos x="289" y="65"/>
                </a:cxn>
                <a:cxn ang="0">
                  <a:pos x="309" y="76"/>
                </a:cxn>
                <a:cxn ang="0">
                  <a:pos x="350" y="76"/>
                </a:cxn>
                <a:cxn ang="0">
                  <a:pos x="359" y="63"/>
                </a:cxn>
                <a:cxn ang="0">
                  <a:pos x="387" y="51"/>
                </a:cxn>
                <a:cxn ang="0">
                  <a:pos x="439" y="74"/>
                </a:cxn>
                <a:cxn ang="0">
                  <a:pos x="445" y="96"/>
                </a:cxn>
                <a:cxn ang="0">
                  <a:pos x="435" y="119"/>
                </a:cxn>
                <a:cxn ang="0">
                  <a:pos x="436" y="138"/>
                </a:cxn>
                <a:cxn ang="0">
                  <a:pos x="449" y="156"/>
                </a:cxn>
                <a:cxn ang="0">
                  <a:pos x="445" y="179"/>
                </a:cxn>
                <a:cxn ang="0">
                  <a:pos x="448" y="232"/>
                </a:cxn>
                <a:cxn ang="0">
                  <a:pos x="448" y="240"/>
                </a:cxn>
                <a:cxn ang="0">
                  <a:pos x="393" y="231"/>
                </a:cxn>
                <a:cxn ang="0">
                  <a:pos x="370" y="220"/>
                </a:cxn>
                <a:cxn ang="0">
                  <a:pos x="333" y="207"/>
                </a:cxn>
                <a:cxn ang="0">
                  <a:pos x="313" y="192"/>
                </a:cxn>
                <a:cxn ang="0">
                  <a:pos x="278" y="183"/>
                </a:cxn>
                <a:cxn ang="0">
                  <a:pos x="304" y="224"/>
                </a:cxn>
                <a:cxn ang="0">
                  <a:pos x="315" y="227"/>
                </a:cxn>
                <a:cxn ang="0">
                  <a:pos x="313" y="246"/>
                </a:cxn>
                <a:cxn ang="0">
                  <a:pos x="379" y="225"/>
                </a:cxn>
                <a:cxn ang="0">
                  <a:pos x="406" y="260"/>
                </a:cxn>
                <a:cxn ang="0">
                  <a:pos x="414" y="270"/>
                </a:cxn>
                <a:cxn ang="0">
                  <a:pos x="410" y="302"/>
                </a:cxn>
                <a:cxn ang="0">
                  <a:pos x="390" y="321"/>
                </a:cxn>
                <a:cxn ang="0">
                  <a:pos x="365" y="347"/>
                </a:cxn>
                <a:cxn ang="0">
                  <a:pos x="328" y="368"/>
                </a:cxn>
                <a:cxn ang="0">
                  <a:pos x="265" y="395"/>
                </a:cxn>
                <a:cxn ang="0">
                  <a:pos x="234" y="404"/>
                </a:cxn>
                <a:cxn ang="0">
                  <a:pos x="217" y="399"/>
                </a:cxn>
                <a:cxn ang="0">
                  <a:pos x="209" y="372"/>
                </a:cxn>
                <a:cxn ang="0">
                  <a:pos x="198" y="340"/>
                </a:cxn>
                <a:cxn ang="0">
                  <a:pos x="162" y="280"/>
                </a:cxn>
                <a:cxn ang="0">
                  <a:pos x="154" y="259"/>
                </a:cxn>
                <a:cxn ang="0">
                  <a:pos x="140" y="251"/>
                </a:cxn>
                <a:cxn ang="0">
                  <a:pos x="131" y="229"/>
                </a:cxn>
                <a:cxn ang="0">
                  <a:pos x="109" y="196"/>
                </a:cxn>
                <a:cxn ang="0">
                  <a:pos x="112" y="177"/>
                </a:cxn>
              </a:cxnLst>
              <a:rect l="0" t="0" r="r" b="b"/>
              <a:pathLst>
                <a:path w="467" h="405">
                  <a:moveTo>
                    <a:pt x="112" y="177"/>
                  </a:moveTo>
                  <a:cubicBezTo>
                    <a:pt x="102" y="154"/>
                    <a:pt x="102" y="154"/>
                    <a:pt x="102" y="154"/>
                  </a:cubicBezTo>
                  <a:cubicBezTo>
                    <a:pt x="102" y="151"/>
                    <a:pt x="105" y="151"/>
                    <a:pt x="106" y="149"/>
                  </a:cubicBezTo>
                  <a:cubicBezTo>
                    <a:pt x="109" y="139"/>
                    <a:pt x="110" y="134"/>
                    <a:pt x="113" y="126"/>
                  </a:cubicBezTo>
                  <a:cubicBezTo>
                    <a:pt x="115" y="117"/>
                    <a:pt x="124" y="115"/>
                    <a:pt x="124" y="104"/>
                  </a:cubicBezTo>
                  <a:cubicBezTo>
                    <a:pt x="124" y="97"/>
                    <a:pt x="122" y="91"/>
                    <a:pt x="122" y="86"/>
                  </a:cubicBezTo>
                  <a:cubicBezTo>
                    <a:pt x="122" y="83"/>
                    <a:pt x="124" y="82"/>
                    <a:pt x="125" y="81"/>
                  </a:cubicBezTo>
                  <a:cubicBezTo>
                    <a:pt x="125" y="77"/>
                    <a:pt x="125" y="77"/>
                    <a:pt x="125" y="77"/>
                  </a:cubicBezTo>
                  <a:cubicBezTo>
                    <a:pt x="121" y="78"/>
                    <a:pt x="120" y="81"/>
                    <a:pt x="117" y="81"/>
                  </a:cubicBezTo>
                  <a:cubicBezTo>
                    <a:pt x="112" y="81"/>
                    <a:pt x="110" y="79"/>
                    <a:pt x="108" y="77"/>
                  </a:cubicBezTo>
                  <a:cubicBezTo>
                    <a:pt x="101" y="82"/>
                    <a:pt x="98" y="88"/>
                    <a:pt x="86" y="88"/>
                  </a:cubicBezTo>
                  <a:cubicBezTo>
                    <a:pt x="76" y="88"/>
                    <a:pt x="73" y="77"/>
                    <a:pt x="64" y="77"/>
                  </a:cubicBezTo>
                  <a:cubicBezTo>
                    <a:pt x="54" y="77"/>
                    <a:pt x="56" y="87"/>
                    <a:pt x="48" y="87"/>
                  </a:cubicBezTo>
                  <a:cubicBezTo>
                    <a:pt x="40" y="87"/>
                    <a:pt x="35" y="75"/>
                    <a:pt x="27" y="79"/>
                  </a:cubicBezTo>
                  <a:cubicBezTo>
                    <a:pt x="22" y="79"/>
                    <a:pt x="22" y="79"/>
                    <a:pt x="22" y="79"/>
                  </a:cubicBezTo>
                  <a:cubicBezTo>
                    <a:pt x="24" y="79"/>
                    <a:pt x="25" y="78"/>
                    <a:pt x="26" y="77"/>
                  </a:cubicBezTo>
                  <a:cubicBezTo>
                    <a:pt x="23" y="74"/>
                    <a:pt x="10" y="67"/>
                    <a:pt x="15" y="63"/>
                  </a:cubicBezTo>
                  <a:cubicBezTo>
                    <a:pt x="11" y="57"/>
                    <a:pt x="6" y="58"/>
                    <a:pt x="0" y="55"/>
                  </a:cubicBezTo>
                  <a:cubicBezTo>
                    <a:pt x="4" y="50"/>
                    <a:pt x="9" y="51"/>
                    <a:pt x="9" y="43"/>
                  </a:cubicBezTo>
                  <a:cubicBezTo>
                    <a:pt x="9" y="40"/>
                    <a:pt x="8" y="40"/>
                    <a:pt x="9" y="37"/>
                  </a:cubicBezTo>
                  <a:cubicBezTo>
                    <a:pt x="6" y="37"/>
                    <a:pt x="1" y="38"/>
                    <a:pt x="1" y="35"/>
                  </a:cubicBezTo>
                  <a:cubicBezTo>
                    <a:pt x="1" y="22"/>
                    <a:pt x="33" y="24"/>
                    <a:pt x="41" y="20"/>
                  </a:cubicBezTo>
                  <a:cubicBezTo>
                    <a:pt x="40" y="17"/>
                    <a:pt x="38" y="18"/>
                    <a:pt x="38" y="15"/>
                  </a:cubicBezTo>
                  <a:cubicBezTo>
                    <a:pt x="38" y="11"/>
                    <a:pt x="46" y="13"/>
                    <a:pt x="48" y="13"/>
                  </a:cubicBezTo>
                  <a:cubicBezTo>
                    <a:pt x="53" y="13"/>
                    <a:pt x="62" y="13"/>
                    <a:pt x="62" y="13"/>
                  </a:cubicBezTo>
                  <a:cubicBezTo>
                    <a:pt x="67" y="13"/>
                    <a:pt x="75" y="7"/>
                    <a:pt x="80" y="4"/>
                  </a:cubicBezTo>
                  <a:cubicBezTo>
                    <a:pt x="86" y="0"/>
                    <a:pt x="98" y="0"/>
                    <a:pt x="106" y="0"/>
                  </a:cubicBezTo>
                  <a:cubicBezTo>
                    <a:pt x="117" y="0"/>
                    <a:pt x="117" y="7"/>
                    <a:pt x="127" y="7"/>
                  </a:cubicBezTo>
                  <a:cubicBezTo>
                    <a:pt x="127" y="12"/>
                    <a:pt x="144" y="15"/>
                    <a:pt x="149" y="15"/>
                  </a:cubicBezTo>
                  <a:cubicBezTo>
                    <a:pt x="162" y="15"/>
                    <a:pt x="170" y="15"/>
                    <a:pt x="174" y="15"/>
                  </a:cubicBezTo>
                  <a:cubicBezTo>
                    <a:pt x="186" y="15"/>
                    <a:pt x="192" y="3"/>
                    <a:pt x="205" y="3"/>
                  </a:cubicBezTo>
                  <a:cubicBezTo>
                    <a:pt x="219" y="3"/>
                    <a:pt x="218" y="12"/>
                    <a:pt x="223" y="21"/>
                  </a:cubicBezTo>
                  <a:cubicBezTo>
                    <a:pt x="224" y="23"/>
                    <a:pt x="233" y="28"/>
                    <a:pt x="233" y="28"/>
                  </a:cubicBezTo>
                  <a:cubicBezTo>
                    <a:pt x="241" y="31"/>
                    <a:pt x="243" y="44"/>
                    <a:pt x="256" y="44"/>
                  </a:cubicBezTo>
                  <a:cubicBezTo>
                    <a:pt x="265" y="44"/>
                    <a:pt x="265" y="36"/>
                    <a:pt x="271" y="34"/>
                  </a:cubicBezTo>
                  <a:cubicBezTo>
                    <a:pt x="275" y="33"/>
                    <a:pt x="274" y="33"/>
                    <a:pt x="278" y="33"/>
                  </a:cubicBezTo>
                  <a:cubicBezTo>
                    <a:pt x="279" y="35"/>
                    <a:pt x="279" y="39"/>
                    <a:pt x="281" y="41"/>
                  </a:cubicBezTo>
                  <a:cubicBezTo>
                    <a:pt x="280" y="41"/>
                    <a:pt x="281" y="42"/>
                    <a:pt x="281" y="43"/>
                  </a:cubicBezTo>
                  <a:cubicBezTo>
                    <a:pt x="281" y="48"/>
                    <a:pt x="284" y="47"/>
                    <a:pt x="286" y="51"/>
                  </a:cubicBezTo>
                  <a:cubicBezTo>
                    <a:pt x="290" y="56"/>
                    <a:pt x="286" y="59"/>
                    <a:pt x="289" y="65"/>
                  </a:cubicBezTo>
                  <a:cubicBezTo>
                    <a:pt x="291" y="70"/>
                    <a:pt x="297" y="67"/>
                    <a:pt x="301" y="68"/>
                  </a:cubicBezTo>
                  <a:cubicBezTo>
                    <a:pt x="305" y="69"/>
                    <a:pt x="306" y="73"/>
                    <a:pt x="309" y="76"/>
                  </a:cubicBezTo>
                  <a:cubicBezTo>
                    <a:pt x="312" y="79"/>
                    <a:pt x="323" y="78"/>
                    <a:pt x="329" y="78"/>
                  </a:cubicBezTo>
                  <a:cubicBezTo>
                    <a:pt x="337" y="78"/>
                    <a:pt x="345" y="77"/>
                    <a:pt x="350" y="76"/>
                  </a:cubicBezTo>
                  <a:cubicBezTo>
                    <a:pt x="350" y="72"/>
                    <a:pt x="350" y="71"/>
                    <a:pt x="350" y="68"/>
                  </a:cubicBezTo>
                  <a:cubicBezTo>
                    <a:pt x="350" y="64"/>
                    <a:pt x="355" y="64"/>
                    <a:pt x="359" y="63"/>
                  </a:cubicBezTo>
                  <a:cubicBezTo>
                    <a:pt x="364" y="61"/>
                    <a:pt x="363" y="59"/>
                    <a:pt x="368" y="57"/>
                  </a:cubicBezTo>
                  <a:cubicBezTo>
                    <a:pt x="376" y="54"/>
                    <a:pt x="381" y="56"/>
                    <a:pt x="387" y="51"/>
                  </a:cubicBezTo>
                  <a:cubicBezTo>
                    <a:pt x="397" y="57"/>
                    <a:pt x="403" y="57"/>
                    <a:pt x="412" y="60"/>
                  </a:cubicBezTo>
                  <a:cubicBezTo>
                    <a:pt x="423" y="64"/>
                    <a:pt x="426" y="74"/>
                    <a:pt x="439" y="74"/>
                  </a:cubicBezTo>
                  <a:cubicBezTo>
                    <a:pt x="439" y="76"/>
                    <a:pt x="442" y="77"/>
                    <a:pt x="443" y="79"/>
                  </a:cubicBezTo>
                  <a:cubicBezTo>
                    <a:pt x="445" y="86"/>
                    <a:pt x="442" y="92"/>
                    <a:pt x="445" y="96"/>
                  </a:cubicBezTo>
                  <a:cubicBezTo>
                    <a:pt x="442" y="98"/>
                    <a:pt x="435" y="114"/>
                    <a:pt x="435" y="115"/>
                  </a:cubicBezTo>
                  <a:cubicBezTo>
                    <a:pt x="435" y="116"/>
                    <a:pt x="436" y="118"/>
                    <a:pt x="435" y="119"/>
                  </a:cubicBezTo>
                  <a:cubicBezTo>
                    <a:pt x="436" y="121"/>
                    <a:pt x="435" y="122"/>
                    <a:pt x="436" y="124"/>
                  </a:cubicBezTo>
                  <a:cubicBezTo>
                    <a:pt x="436" y="138"/>
                    <a:pt x="436" y="138"/>
                    <a:pt x="436" y="138"/>
                  </a:cubicBezTo>
                  <a:cubicBezTo>
                    <a:pt x="438" y="142"/>
                    <a:pt x="437" y="145"/>
                    <a:pt x="439" y="149"/>
                  </a:cubicBezTo>
                  <a:cubicBezTo>
                    <a:pt x="440" y="153"/>
                    <a:pt x="449" y="149"/>
                    <a:pt x="449" y="156"/>
                  </a:cubicBezTo>
                  <a:cubicBezTo>
                    <a:pt x="449" y="165"/>
                    <a:pt x="439" y="164"/>
                    <a:pt x="439" y="171"/>
                  </a:cubicBezTo>
                  <a:cubicBezTo>
                    <a:pt x="439" y="177"/>
                    <a:pt x="443" y="177"/>
                    <a:pt x="445" y="179"/>
                  </a:cubicBezTo>
                  <a:cubicBezTo>
                    <a:pt x="452" y="194"/>
                    <a:pt x="467" y="196"/>
                    <a:pt x="467" y="215"/>
                  </a:cubicBezTo>
                  <a:cubicBezTo>
                    <a:pt x="456" y="218"/>
                    <a:pt x="448" y="220"/>
                    <a:pt x="448" y="232"/>
                  </a:cubicBezTo>
                  <a:cubicBezTo>
                    <a:pt x="448" y="235"/>
                    <a:pt x="450" y="238"/>
                    <a:pt x="450" y="240"/>
                  </a:cubicBezTo>
                  <a:cubicBezTo>
                    <a:pt x="450" y="240"/>
                    <a:pt x="448" y="240"/>
                    <a:pt x="448" y="240"/>
                  </a:cubicBezTo>
                  <a:cubicBezTo>
                    <a:pt x="439" y="240"/>
                    <a:pt x="420" y="235"/>
                    <a:pt x="408" y="235"/>
                  </a:cubicBezTo>
                  <a:cubicBezTo>
                    <a:pt x="406" y="235"/>
                    <a:pt x="393" y="231"/>
                    <a:pt x="393" y="231"/>
                  </a:cubicBezTo>
                  <a:cubicBezTo>
                    <a:pt x="388" y="226"/>
                    <a:pt x="388" y="213"/>
                    <a:pt x="379" y="213"/>
                  </a:cubicBezTo>
                  <a:cubicBezTo>
                    <a:pt x="374" y="213"/>
                    <a:pt x="372" y="217"/>
                    <a:pt x="370" y="220"/>
                  </a:cubicBezTo>
                  <a:cubicBezTo>
                    <a:pt x="348" y="220"/>
                    <a:pt x="348" y="220"/>
                    <a:pt x="348" y="220"/>
                  </a:cubicBezTo>
                  <a:cubicBezTo>
                    <a:pt x="341" y="217"/>
                    <a:pt x="337" y="212"/>
                    <a:pt x="333" y="207"/>
                  </a:cubicBezTo>
                  <a:cubicBezTo>
                    <a:pt x="327" y="202"/>
                    <a:pt x="320" y="205"/>
                    <a:pt x="315" y="200"/>
                  </a:cubicBezTo>
                  <a:cubicBezTo>
                    <a:pt x="313" y="197"/>
                    <a:pt x="314" y="194"/>
                    <a:pt x="313" y="192"/>
                  </a:cubicBezTo>
                  <a:cubicBezTo>
                    <a:pt x="308" y="182"/>
                    <a:pt x="299" y="168"/>
                    <a:pt x="286" y="168"/>
                  </a:cubicBezTo>
                  <a:cubicBezTo>
                    <a:pt x="280" y="168"/>
                    <a:pt x="278" y="176"/>
                    <a:pt x="278" y="183"/>
                  </a:cubicBezTo>
                  <a:cubicBezTo>
                    <a:pt x="278" y="187"/>
                    <a:pt x="278" y="189"/>
                    <a:pt x="278" y="193"/>
                  </a:cubicBezTo>
                  <a:cubicBezTo>
                    <a:pt x="281" y="203"/>
                    <a:pt x="293" y="222"/>
                    <a:pt x="304" y="224"/>
                  </a:cubicBezTo>
                  <a:cubicBezTo>
                    <a:pt x="304" y="229"/>
                    <a:pt x="306" y="231"/>
                    <a:pt x="307" y="235"/>
                  </a:cubicBezTo>
                  <a:cubicBezTo>
                    <a:pt x="312" y="233"/>
                    <a:pt x="311" y="228"/>
                    <a:pt x="315" y="227"/>
                  </a:cubicBezTo>
                  <a:cubicBezTo>
                    <a:pt x="316" y="228"/>
                    <a:pt x="316" y="230"/>
                    <a:pt x="316" y="231"/>
                  </a:cubicBezTo>
                  <a:cubicBezTo>
                    <a:pt x="316" y="237"/>
                    <a:pt x="313" y="240"/>
                    <a:pt x="313" y="246"/>
                  </a:cubicBezTo>
                  <a:cubicBezTo>
                    <a:pt x="313" y="252"/>
                    <a:pt x="324" y="255"/>
                    <a:pt x="331" y="255"/>
                  </a:cubicBezTo>
                  <a:cubicBezTo>
                    <a:pt x="360" y="255"/>
                    <a:pt x="363" y="237"/>
                    <a:pt x="379" y="225"/>
                  </a:cubicBezTo>
                  <a:cubicBezTo>
                    <a:pt x="379" y="241"/>
                    <a:pt x="379" y="241"/>
                    <a:pt x="379" y="241"/>
                  </a:cubicBezTo>
                  <a:cubicBezTo>
                    <a:pt x="385" y="254"/>
                    <a:pt x="393" y="256"/>
                    <a:pt x="406" y="260"/>
                  </a:cubicBezTo>
                  <a:cubicBezTo>
                    <a:pt x="411" y="261"/>
                    <a:pt x="411" y="269"/>
                    <a:pt x="414" y="271"/>
                  </a:cubicBezTo>
                  <a:cubicBezTo>
                    <a:pt x="414" y="270"/>
                    <a:pt x="414" y="270"/>
                    <a:pt x="414" y="270"/>
                  </a:cubicBezTo>
                  <a:cubicBezTo>
                    <a:pt x="416" y="274"/>
                    <a:pt x="423" y="273"/>
                    <a:pt x="423" y="277"/>
                  </a:cubicBezTo>
                  <a:cubicBezTo>
                    <a:pt x="423" y="288"/>
                    <a:pt x="410" y="291"/>
                    <a:pt x="410" y="302"/>
                  </a:cubicBezTo>
                  <a:cubicBezTo>
                    <a:pt x="403" y="302"/>
                    <a:pt x="399" y="303"/>
                    <a:pt x="397" y="309"/>
                  </a:cubicBezTo>
                  <a:cubicBezTo>
                    <a:pt x="395" y="314"/>
                    <a:pt x="396" y="321"/>
                    <a:pt x="390" y="321"/>
                  </a:cubicBezTo>
                  <a:cubicBezTo>
                    <a:pt x="384" y="321"/>
                    <a:pt x="384" y="334"/>
                    <a:pt x="378" y="334"/>
                  </a:cubicBezTo>
                  <a:cubicBezTo>
                    <a:pt x="374" y="334"/>
                    <a:pt x="365" y="342"/>
                    <a:pt x="365" y="347"/>
                  </a:cubicBezTo>
                  <a:cubicBezTo>
                    <a:pt x="353" y="349"/>
                    <a:pt x="327" y="354"/>
                    <a:pt x="327" y="364"/>
                  </a:cubicBezTo>
                  <a:cubicBezTo>
                    <a:pt x="327" y="365"/>
                    <a:pt x="327" y="367"/>
                    <a:pt x="328" y="368"/>
                  </a:cubicBezTo>
                  <a:cubicBezTo>
                    <a:pt x="318" y="373"/>
                    <a:pt x="304" y="376"/>
                    <a:pt x="294" y="378"/>
                  </a:cubicBezTo>
                  <a:cubicBezTo>
                    <a:pt x="289" y="380"/>
                    <a:pt x="271" y="392"/>
                    <a:pt x="265" y="395"/>
                  </a:cubicBezTo>
                  <a:cubicBezTo>
                    <a:pt x="252" y="395"/>
                    <a:pt x="252" y="395"/>
                    <a:pt x="252" y="395"/>
                  </a:cubicBezTo>
                  <a:cubicBezTo>
                    <a:pt x="244" y="400"/>
                    <a:pt x="243" y="404"/>
                    <a:pt x="234" y="404"/>
                  </a:cubicBezTo>
                  <a:cubicBezTo>
                    <a:pt x="231" y="405"/>
                    <a:pt x="231" y="405"/>
                    <a:pt x="231" y="405"/>
                  </a:cubicBezTo>
                  <a:cubicBezTo>
                    <a:pt x="229" y="405"/>
                    <a:pt x="218" y="400"/>
                    <a:pt x="217" y="399"/>
                  </a:cubicBezTo>
                  <a:cubicBezTo>
                    <a:pt x="216" y="399"/>
                    <a:pt x="219" y="399"/>
                    <a:pt x="217" y="394"/>
                  </a:cubicBezTo>
                  <a:cubicBezTo>
                    <a:pt x="212" y="387"/>
                    <a:pt x="209" y="380"/>
                    <a:pt x="209" y="372"/>
                  </a:cubicBezTo>
                  <a:cubicBezTo>
                    <a:pt x="204" y="371"/>
                    <a:pt x="207" y="363"/>
                    <a:pt x="208" y="359"/>
                  </a:cubicBezTo>
                  <a:cubicBezTo>
                    <a:pt x="210" y="349"/>
                    <a:pt x="203" y="345"/>
                    <a:pt x="198" y="340"/>
                  </a:cubicBezTo>
                  <a:cubicBezTo>
                    <a:pt x="193" y="335"/>
                    <a:pt x="181" y="320"/>
                    <a:pt x="181" y="309"/>
                  </a:cubicBezTo>
                  <a:cubicBezTo>
                    <a:pt x="165" y="306"/>
                    <a:pt x="162" y="297"/>
                    <a:pt x="162" y="280"/>
                  </a:cubicBezTo>
                  <a:cubicBezTo>
                    <a:pt x="162" y="270"/>
                    <a:pt x="156" y="268"/>
                    <a:pt x="154" y="259"/>
                  </a:cubicBezTo>
                  <a:cubicBezTo>
                    <a:pt x="154" y="259"/>
                    <a:pt x="154" y="259"/>
                    <a:pt x="154" y="259"/>
                  </a:cubicBezTo>
                  <a:cubicBezTo>
                    <a:pt x="152" y="258"/>
                    <a:pt x="150" y="255"/>
                    <a:pt x="148" y="254"/>
                  </a:cubicBezTo>
                  <a:cubicBezTo>
                    <a:pt x="147" y="252"/>
                    <a:pt x="141" y="253"/>
                    <a:pt x="140" y="251"/>
                  </a:cubicBezTo>
                  <a:cubicBezTo>
                    <a:pt x="137" y="249"/>
                    <a:pt x="138" y="242"/>
                    <a:pt x="137" y="239"/>
                  </a:cubicBezTo>
                  <a:cubicBezTo>
                    <a:pt x="136" y="235"/>
                    <a:pt x="132" y="231"/>
                    <a:pt x="131" y="229"/>
                  </a:cubicBezTo>
                  <a:cubicBezTo>
                    <a:pt x="125" y="221"/>
                    <a:pt x="121" y="214"/>
                    <a:pt x="116" y="207"/>
                  </a:cubicBezTo>
                  <a:cubicBezTo>
                    <a:pt x="115" y="205"/>
                    <a:pt x="109" y="198"/>
                    <a:pt x="109" y="196"/>
                  </a:cubicBezTo>
                  <a:cubicBezTo>
                    <a:pt x="109" y="192"/>
                    <a:pt x="112" y="182"/>
                    <a:pt x="112" y="175"/>
                  </a:cubicBezTo>
                  <a:lnTo>
                    <a:pt x="112"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8" name="Freeform 102"/>
            <p:cNvSpPr>
              <a:spLocks/>
            </p:cNvSpPr>
            <p:nvPr/>
          </p:nvSpPr>
          <p:spPr bwMode="auto">
            <a:xfrm>
              <a:off x="5713413" y="2714625"/>
              <a:ext cx="33338" cy="63500"/>
            </a:xfrm>
            <a:custGeom>
              <a:avLst/>
              <a:gdLst/>
              <a:ahLst/>
              <a:cxnLst>
                <a:cxn ang="0">
                  <a:pos x="25" y="30"/>
                </a:cxn>
                <a:cxn ang="0">
                  <a:pos x="11" y="48"/>
                </a:cxn>
                <a:cxn ang="0">
                  <a:pos x="0" y="35"/>
                </a:cxn>
                <a:cxn ang="0">
                  <a:pos x="6" y="0"/>
                </a:cxn>
                <a:cxn ang="0">
                  <a:pos x="25" y="30"/>
                </a:cxn>
              </a:cxnLst>
              <a:rect l="0" t="0" r="r" b="b"/>
              <a:pathLst>
                <a:path w="25" h="48">
                  <a:moveTo>
                    <a:pt x="25" y="30"/>
                  </a:moveTo>
                  <a:cubicBezTo>
                    <a:pt x="25" y="37"/>
                    <a:pt x="20" y="48"/>
                    <a:pt x="11" y="48"/>
                  </a:cubicBezTo>
                  <a:cubicBezTo>
                    <a:pt x="5" y="48"/>
                    <a:pt x="0" y="41"/>
                    <a:pt x="0" y="35"/>
                  </a:cubicBezTo>
                  <a:cubicBezTo>
                    <a:pt x="0" y="22"/>
                    <a:pt x="6" y="13"/>
                    <a:pt x="6" y="0"/>
                  </a:cubicBezTo>
                  <a:cubicBezTo>
                    <a:pt x="13" y="10"/>
                    <a:pt x="25" y="15"/>
                    <a:pt x="25" y="3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9" name="Freeform 103"/>
            <p:cNvSpPr>
              <a:spLocks/>
            </p:cNvSpPr>
            <p:nvPr/>
          </p:nvSpPr>
          <p:spPr bwMode="auto">
            <a:xfrm>
              <a:off x="5397500" y="2195513"/>
              <a:ext cx="677863" cy="544513"/>
            </a:xfrm>
            <a:custGeom>
              <a:avLst/>
              <a:gdLst/>
              <a:ahLst/>
              <a:cxnLst>
                <a:cxn ang="0">
                  <a:pos x="148" y="270"/>
                </a:cxn>
                <a:cxn ang="0">
                  <a:pos x="174" y="340"/>
                </a:cxn>
                <a:cxn ang="0">
                  <a:pos x="200" y="401"/>
                </a:cxn>
                <a:cxn ang="0">
                  <a:pos x="216" y="401"/>
                </a:cxn>
                <a:cxn ang="0">
                  <a:pos x="237" y="379"/>
                </a:cxn>
                <a:cxn ang="0">
                  <a:pos x="243" y="341"/>
                </a:cxn>
                <a:cxn ang="0">
                  <a:pos x="268" y="298"/>
                </a:cxn>
                <a:cxn ang="0">
                  <a:pos x="326" y="240"/>
                </a:cxn>
                <a:cxn ang="0">
                  <a:pos x="374" y="218"/>
                </a:cxn>
                <a:cxn ang="0">
                  <a:pos x="409" y="259"/>
                </a:cxn>
                <a:cxn ang="0">
                  <a:pos x="423" y="302"/>
                </a:cxn>
                <a:cxn ang="0">
                  <a:pos x="457" y="300"/>
                </a:cxn>
                <a:cxn ang="0">
                  <a:pos x="476" y="367"/>
                </a:cxn>
                <a:cxn ang="0">
                  <a:pos x="489" y="358"/>
                </a:cxn>
                <a:cxn ang="0">
                  <a:pos x="472" y="316"/>
                </a:cxn>
                <a:cxn ang="0">
                  <a:pos x="473" y="288"/>
                </a:cxn>
                <a:cxn ang="0">
                  <a:pos x="483" y="254"/>
                </a:cxn>
                <a:cxn ang="0">
                  <a:pos x="487" y="213"/>
                </a:cxn>
                <a:cxn ang="0">
                  <a:pos x="467" y="197"/>
                </a:cxn>
                <a:cxn ang="0">
                  <a:pos x="445" y="125"/>
                </a:cxn>
                <a:cxn ang="0">
                  <a:pos x="423" y="130"/>
                </a:cxn>
                <a:cxn ang="0">
                  <a:pos x="373" y="144"/>
                </a:cxn>
                <a:cxn ang="0">
                  <a:pos x="341" y="147"/>
                </a:cxn>
                <a:cxn ang="0">
                  <a:pos x="295" y="136"/>
                </a:cxn>
                <a:cxn ang="0">
                  <a:pos x="254" y="116"/>
                </a:cxn>
                <a:cxn ang="0">
                  <a:pos x="226" y="89"/>
                </a:cxn>
                <a:cxn ang="0">
                  <a:pos x="229" y="69"/>
                </a:cxn>
                <a:cxn ang="0">
                  <a:pos x="213" y="43"/>
                </a:cxn>
                <a:cxn ang="0">
                  <a:pos x="178" y="16"/>
                </a:cxn>
                <a:cxn ang="0">
                  <a:pos x="131" y="0"/>
                </a:cxn>
                <a:cxn ang="0">
                  <a:pos x="94" y="21"/>
                </a:cxn>
                <a:cxn ang="0">
                  <a:pos x="65" y="13"/>
                </a:cxn>
                <a:cxn ang="0">
                  <a:pos x="23" y="46"/>
                </a:cxn>
                <a:cxn ang="0">
                  <a:pos x="0" y="64"/>
                </a:cxn>
                <a:cxn ang="0">
                  <a:pos x="1" y="87"/>
                </a:cxn>
                <a:cxn ang="0">
                  <a:pos x="4" y="120"/>
                </a:cxn>
                <a:cxn ang="0">
                  <a:pos x="13" y="181"/>
                </a:cxn>
                <a:cxn ang="0">
                  <a:pos x="34" y="185"/>
                </a:cxn>
                <a:cxn ang="0">
                  <a:pos x="70" y="185"/>
                </a:cxn>
                <a:cxn ang="0">
                  <a:pos x="118" y="219"/>
                </a:cxn>
                <a:cxn ang="0">
                  <a:pos x="127" y="248"/>
                </a:cxn>
                <a:cxn ang="0">
                  <a:pos x="145" y="233"/>
                </a:cxn>
                <a:cxn ang="0">
                  <a:pos x="149" y="265"/>
                </a:cxn>
              </a:cxnLst>
              <a:rect l="0" t="0" r="r" b="b"/>
              <a:pathLst>
                <a:path w="509" h="410">
                  <a:moveTo>
                    <a:pt x="149" y="265"/>
                  </a:moveTo>
                  <a:cubicBezTo>
                    <a:pt x="147" y="263"/>
                    <a:pt x="147" y="263"/>
                    <a:pt x="147" y="263"/>
                  </a:cubicBezTo>
                  <a:cubicBezTo>
                    <a:pt x="147" y="265"/>
                    <a:pt x="148" y="268"/>
                    <a:pt x="148" y="270"/>
                  </a:cubicBezTo>
                  <a:cubicBezTo>
                    <a:pt x="148" y="278"/>
                    <a:pt x="153" y="286"/>
                    <a:pt x="155" y="295"/>
                  </a:cubicBezTo>
                  <a:cubicBezTo>
                    <a:pt x="158" y="305"/>
                    <a:pt x="166" y="319"/>
                    <a:pt x="168" y="326"/>
                  </a:cubicBezTo>
                  <a:cubicBezTo>
                    <a:pt x="170" y="332"/>
                    <a:pt x="170" y="334"/>
                    <a:pt x="174" y="340"/>
                  </a:cubicBezTo>
                  <a:cubicBezTo>
                    <a:pt x="177" y="345"/>
                    <a:pt x="175" y="351"/>
                    <a:pt x="179" y="358"/>
                  </a:cubicBezTo>
                  <a:cubicBezTo>
                    <a:pt x="180" y="362"/>
                    <a:pt x="187" y="366"/>
                    <a:pt x="188" y="372"/>
                  </a:cubicBezTo>
                  <a:cubicBezTo>
                    <a:pt x="191" y="382"/>
                    <a:pt x="196" y="390"/>
                    <a:pt x="200" y="401"/>
                  </a:cubicBezTo>
                  <a:cubicBezTo>
                    <a:pt x="200" y="402"/>
                    <a:pt x="202" y="405"/>
                    <a:pt x="204" y="405"/>
                  </a:cubicBezTo>
                  <a:cubicBezTo>
                    <a:pt x="204" y="409"/>
                    <a:pt x="207" y="410"/>
                    <a:pt x="210" y="410"/>
                  </a:cubicBezTo>
                  <a:cubicBezTo>
                    <a:pt x="214" y="410"/>
                    <a:pt x="214" y="405"/>
                    <a:pt x="216" y="401"/>
                  </a:cubicBezTo>
                  <a:cubicBezTo>
                    <a:pt x="218" y="397"/>
                    <a:pt x="219" y="398"/>
                    <a:pt x="224" y="396"/>
                  </a:cubicBezTo>
                  <a:cubicBezTo>
                    <a:pt x="228" y="394"/>
                    <a:pt x="227" y="382"/>
                    <a:pt x="233" y="381"/>
                  </a:cubicBezTo>
                  <a:cubicBezTo>
                    <a:pt x="234" y="380"/>
                    <a:pt x="237" y="380"/>
                    <a:pt x="237" y="379"/>
                  </a:cubicBezTo>
                  <a:cubicBezTo>
                    <a:pt x="240" y="379"/>
                    <a:pt x="240" y="379"/>
                    <a:pt x="240" y="379"/>
                  </a:cubicBezTo>
                  <a:cubicBezTo>
                    <a:pt x="237" y="367"/>
                    <a:pt x="237" y="367"/>
                    <a:pt x="237" y="367"/>
                  </a:cubicBezTo>
                  <a:cubicBezTo>
                    <a:pt x="237" y="359"/>
                    <a:pt x="243" y="352"/>
                    <a:pt x="243" y="341"/>
                  </a:cubicBezTo>
                  <a:cubicBezTo>
                    <a:pt x="243" y="334"/>
                    <a:pt x="240" y="329"/>
                    <a:pt x="240" y="321"/>
                  </a:cubicBezTo>
                  <a:cubicBezTo>
                    <a:pt x="240" y="312"/>
                    <a:pt x="249" y="311"/>
                    <a:pt x="257" y="308"/>
                  </a:cubicBezTo>
                  <a:cubicBezTo>
                    <a:pt x="260" y="307"/>
                    <a:pt x="265" y="302"/>
                    <a:pt x="268" y="298"/>
                  </a:cubicBezTo>
                  <a:cubicBezTo>
                    <a:pt x="277" y="290"/>
                    <a:pt x="284" y="281"/>
                    <a:pt x="293" y="272"/>
                  </a:cubicBezTo>
                  <a:cubicBezTo>
                    <a:pt x="300" y="265"/>
                    <a:pt x="313" y="263"/>
                    <a:pt x="321" y="255"/>
                  </a:cubicBezTo>
                  <a:cubicBezTo>
                    <a:pt x="325" y="251"/>
                    <a:pt x="325" y="246"/>
                    <a:pt x="326" y="240"/>
                  </a:cubicBezTo>
                  <a:cubicBezTo>
                    <a:pt x="328" y="236"/>
                    <a:pt x="337" y="236"/>
                    <a:pt x="340" y="229"/>
                  </a:cubicBezTo>
                  <a:cubicBezTo>
                    <a:pt x="344" y="231"/>
                    <a:pt x="344" y="233"/>
                    <a:pt x="351" y="233"/>
                  </a:cubicBezTo>
                  <a:cubicBezTo>
                    <a:pt x="362" y="233"/>
                    <a:pt x="374" y="231"/>
                    <a:pt x="374" y="218"/>
                  </a:cubicBezTo>
                  <a:cubicBezTo>
                    <a:pt x="381" y="219"/>
                    <a:pt x="389" y="222"/>
                    <a:pt x="390" y="228"/>
                  </a:cubicBezTo>
                  <a:cubicBezTo>
                    <a:pt x="392" y="233"/>
                    <a:pt x="391" y="240"/>
                    <a:pt x="395" y="245"/>
                  </a:cubicBezTo>
                  <a:cubicBezTo>
                    <a:pt x="398" y="251"/>
                    <a:pt x="403" y="255"/>
                    <a:pt x="409" y="259"/>
                  </a:cubicBezTo>
                  <a:cubicBezTo>
                    <a:pt x="414" y="267"/>
                    <a:pt x="419" y="274"/>
                    <a:pt x="422" y="283"/>
                  </a:cubicBezTo>
                  <a:cubicBezTo>
                    <a:pt x="423" y="285"/>
                    <a:pt x="425" y="286"/>
                    <a:pt x="425" y="289"/>
                  </a:cubicBezTo>
                  <a:cubicBezTo>
                    <a:pt x="425" y="293"/>
                    <a:pt x="423" y="296"/>
                    <a:pt x="423" y="302"/>
                  </a:cubicBezTo>
                  <a:cubicBezTo>
                    <a:pt x="423" y="307"/>
                    <a:pt x="423" y="313"/>
                    <a:pt x="430" y="313"/>
                  </a:cubicBezTo>
                  <a:cubicBezTo>
                    <a:pt x="442" y="313"/>
                    <a:pt x="445" y="300"/>
                    <a:pt x="453" y="293"/>
                  </a:cubicBezTo>
                  <a:cubicBezTo>
                    <a:pt x="455" y="295"/>
                    <a:pt x="454" y="297"/>
                    <a:pt x="457" y="300"/>
                  </a:cubicBezTo>
                  <a:cubicBezTo>
                    <a:pt x="457" y="300"/>
                    <a:pt x="461" y="300"/>
                    <a:pt x="462" y="302"/>
                  </a:cubicBezTo>
                  <a:cubicBezTo>
                    <a:pt x="467" y="308"/>
                    <a:pt x="459" y="322"/>
                    <a:pt x="465" y="322"/>
                  </a:cubicBezTo>
                  <a:cubicBezTo>
                    <a:pt x="465" y="336"/>
                    <a:pt x="476" y="347"/>
                    <a:pt x="476" y="367"/>
                  </a:cubicBezTo>
                  <a:cubicBezTo>
                    <a:pt x="476" y="371"/>
                    <a:pt x="473" y="382"/>
                    <a:pt x="476" y="383"/>
                  </a:cubicBezTo>
                  <a:cubicBezTo>
                    <a:pt x="480" y="376"/>
                    <a:pt x="481" y="371"/>
                    <a:pt x="485" y="363"/>
                  </a:cubicBezTo>
                  <a:cubicBezTo>
                    <a:pt x="486" y="361"/>
                    <a:pt x="489" y="360"/>
                    <a:pt x="489" y="358"/>
                  </a:cubicBezTo>
                  <a:cubicBezTo>
                    <a:pt x="489" y="354"/>
                    <a:pt x="483" y="334"/>
                    <a:pt x="479" y="330"/>
                  </a:cubicBezTo>
                  <a:cubicBezTo>
                    <a:pt x="476" y="327"/>
                    <a:pt x="472" y="325"/>
                    <a:pt x="472" y="320"/>
                  </a:cubicBezTo>
                  <a:cubicBezTo>
                    <a:pt x="472" y="319"/>
                    <a:pt x="472" y="318"/>
                    <a:pt x="472" y="316"/>
                  </a:cubicBezTo>
                  <a:cubicBezTo>
                    <a:pt x="472" y="317"/>
                    <a:pt x="472" y="317"/>
                    <a:pt x="472" y="317"/>
                  </a:cubicBezTo>
                  <a:cubicBezTo>
                    <a:pt x="473" y="316"/>
                    <a:pt x="476" y="311"/>
                    <a:pt x="476" y="307"/>
                  </a:cubicBezTo>
                  <a:cubicBezTo>
                    <a:pt x="476" y="302"/>
                    <a:pt x="476" y="293"/>
                    <a:pt x="473" y="288"/>
                  </a:cubicBezTo>
                  <a:cubicBezTo>
                    <a:pt x="470" y="284"/>
                    <a:pt x="464" y="284"/>
                    <a:pt x="464" y="276"/>
                  </a:cubicBezTo>
                  <a:cubicBezTo>
                    <a:pt x="464" y="268"/>
                    <a:pt x="467" y="262"/>
                    <a:pt x="472" y="258"/>
                  </a:cubicBezTo>
                  <a:cubicBezTo>
                    <a:pt x="474" y="255"/>
                    <a:pt x="479" y="256"/>
                    <a:pt x="483" y="254"/>
                  </a:cubicBezTo>
                  <a:cubicBezTo>
                    <a:pt x="493" y="247"/>
                    <a:pt x="500" y="244"/>
                    <a:pt x="509" y="230"/>
                  </a:cubicBezTo>
                  <a:cubicBezTo>
                    <a:pt x="506" y="230"/>
                    <a:pt x="505" y="231"/>
                    <a:pt x="501" y="231"/>
                  </a:cubicBezTo>
                  <a:cubicBezTo>
                    <a:pt x="493" y="231"/>
                    <a:pt x="487" y="222"/>
                    <a:pt x="487" y="213"/>
                  </a:cubicBezTo>
                  <a:cubicBezTo>
                    <a:pt x="483" y="212"/>
                    <a:pt x="482" y="199"/>
                    <a:pt x="478" y="199"/>
                  </a:cubicBezTo>
                  <a:cubicBezTo>
                    <a:pt x="475" y="199"/>
                    <a:pt x="472" y="202"/>
                    <a:pt x="469" y="202"/>
                  </a:cubicBezTo>
                  <a:cubicBezTo>
                    <a:pt x="468" y="202"/>
                    <a:pt x="467" y="199"/>
                    <a:pt x="467" y="197"/>
                  </a:cubicBezTo>
                  <a:cubicBezTo>
                    <a:pt x="467" y="181"/>
                    <a:pt x="479" y="180"/>
                    <a:pt x="479" y="163"/>
                  </a:cubicBezTo>
                  <a:cubicBezTo>
                    <a:pt x="479" y="154"/>
                    <a:pt x="472" y="151"/>
                    <a:pt x="468" y="144"/>
                  </a:cubicBezTo>
                  <a:cubicBezTo>
                    <a:pt x="457" y="139"/>
                    <a:pt x="448" y="140"/>
                    <a:pt x="445" y="125"/>
                  </a:cubicBezTo>
                  <a:cubicBezTo>
                    <a:pt x="442" y="125"/>
                    <a:pt x="442" y="125"/>
                    <a:pt x="442" y="125"/>
                  </a:cubicBezTo>
                  <a:cubicBezTo>
                    <a:pt x="438" y="129"/>
                    <a:pt x="438" y="129"/>
                    <a:pt x="438" y="129"/>
                  </a:cubicBezTo>
                  <a:cubicBezTo>
                    <a:pt x="433" y="131"/>
                    <a:pt x="427" y="126"/>
                    <a:pt x="423" y="130"/>
                  </a:cubicBezTo>
                  <a:cubicBezTo>
                    <a:pt x="422" y="132"/>
                    <a:pt x="421" y="133"/>
                    <a:pt x="418" y="135"/>
                  </a:cubicBezTo>
                  <a:cubicBezTo>
                    <a:pt x="415" y="137"/>
                    <a:pt x="401" y="149"/>
                    <a:pt x="394" y="149"/>
                  </a:cubicBezTo>
                  <a:cubicBezTo>
                    <a:pt x="387" y="149"/>
                    <a:pt x="382" y="144"/>
                    <a:pt x="373" y="144"/>
                  </a:cubicBezTo>
                  <a:cubicBezTo>
                    <a:pt x="362" y="144"/>
                    <a:pt x="360" y="152"/>
                    <a:pt x="354" y="155"/>
                  </a:cubicBezTo>
                  <a:cubicBezTo>
                    <a:pt x="353" y="152"/>
                    <a:pt x="352" y="145"/>
                    <a:pt x="349" y="145"/>
                  </a:cubicBezTo>
                  <a:cubicBezTo>
                    <a:pt x="347" y="145"/>
                    <a:pt x="345" y="147"/>
                    <a:pt x="341" y="147"/>
                  </a:cubicBezTo>
                  <a:cubicBezTo>
                    <a:pt x="335" y="147"/>
                    <a:pt x="329" y="147"/>
                    <a:pt x="323" y="147"/>
                  </a:cubicBezTo>
                  <a:cubicBezTo>
                    <a:pt x="313" y="147"/>
                    <a:pt x="309" y="141"/>
                    <a:pt x="302" y="136"/>
                  </a:cubicBezTo>
                  <a:cubicBezTo>
                    <a:pt x="300" y="135"/>
                    <a:pt x="296" y="139"/>
                    <a:pt x="295" y="136"/>
                  </a:cubicBezTo>
                  <a:cubicBezTo>
                    <a:pt x="293" y="132"/>
                    <a:pt x="293" y="129"/>
                    <a:pt x="290" y="127"/>
                  </a:cubicBezTo>
                  <a:cubicBezTo>
                    <a:pt x="283" y="124"/>
                    <a:pt x="279" y="126"/>
                    <a:pt x="273" y="120"/>
                  </a:cubicBezTo>
                  <a:cubicBezTo>
                    <a:pt x="268" y="115"/>
                    <a:pt x="263" y="118"/>
                    <a:pt x="254" y="116"/>
                  </a:cubicBezTo>
                  <a:cubicBezTo>
                    <a:pt x="246" y="114"/>
                    <a:pt x="243" y="108"/>
                    <a:pt x="236" y="106"/>
                  </a:cubicBezTo>
                  <a:cubicBezTo>
                    <a:pt x="234" y="105"/>
                    <a:pt x="229" y="106"/>
                    <a:pt x="228" y="103"/>
                  </a:cubicBezTo>
                  <a:cubicBezTo>
                    <a:pt x="227" y="98"/>
                    <a:pt x="227" y="94"/>
                    <a:pt x="226" y="89"/>
                  </a:cubicBezTo>
                  <a:cubicBezTo>
                    <a:pt x="226" y="85"/>
                    <a:pt x="226" y="85"/>
                    <a:pt x="226" y="85"/>
                  </a:cubicBezTo>
                  <a:cubicBezTo>
                    <a:pt x="231" y="85"/>
                    <a:pt x="236" y="86"/>
                    <a:pt x="236" y="80"/>
                  </a:cubicBezTo>
                  <a:cubicBezTo>
                    <a:pt x="236" y="75"/>
                    <a:pt x="229" y="74"/>
                    <a:pt x="229" y="69"/>
                  </a:cubicBezTo>
                  <a:cubicBezTo>
                    <a:pt x="229" y="57"/>
                    <a:pt x="246" y="59"/>
                    <a:pt x="246" y="47"/>
                  </a:cubicBezTo>
                  <a:cubicBezTo>
                    <a:pt x="246" y="43"/>
                    <a:pt x="236" y="35"/>
                    <a:pt x="232" y="35"/>
                  </a:cubicBezTo>
                  <a:cubicBezTo>
                    <a:pt x="224" y="35"/>
                    <a:pt x="221" y="42"/>
                    <a:pt x="213" y="43"/>
                  </a:cubicBezTo>
                  <a:cubicBezTo>
                    <a:pt x="205" y="40"/>
                    <a:pt x="200" y="40"/>
                    <a:pt x="194" y="34"/>
                  </a:cubicBezTo>
                  <a:cubicBezTo>
                    <a:pt x="191" y="31"/>
                    <a:pt x="193" y="25"/>
                    <a:pt x="188" y="24"/>
                  </a:cubicBezTo>
                  <a:cubicBezTo>
                    <a:pt x="182" y="22"/>
                    <a:pt x="178" y="24"/>
                    <a:pt x="178" y="16"/>
                  </a:cubicBezTo>
                  <a:cubicBezTo>
                    <a:pt x="172" y="15"/>
                    <a:pt x="168" y="15"/>
                    <a:pt x="163" y="15"/>
                  </a:cubicBezTo>
                  <a:cubicBezTo>
                    <a:pt x="154" y="15"/>
                    <a:pt x="150" y="23"/>
                    <a:pt x="140" y="23"/>
                  </a:cubicBezTo>
                  <a:cubicBezTo>
                    <a:pt x="130" y="23"/>
                    <a:pt x="140" y="0"/>
                    <a:pt x="131" y="0"/>
                  </a:cubicBezTo>
                  <a:cubicBezTo>
                    <a:pt x="122" y="0"/>
                    <a:pt x="120" y="10"/>
                    <a:pt x="116" y="10"/>
                  </a:cubicBezTo>
                  <a:cubicBezTo>
                    <a:pt x="115" y="10"/>
                    <a:pt x="114" y="11"/>
                    <a:pt x="113" y="10"/>
                  </a:cubicBezTo>
                  <a:cubicBezTo>
                    <a:pt x="110" y="16"/>
                    <a:pt x="103" y="21"/>
                    <a:pt x="94" y="21"/>
                  </a:cubicBezTo>
                  <a:cubicBezTo>
                    <a:pt x="91" y="21"/>
                    <a:pt x="90" y="16"/>
                    <a:pt x="86" y="16"/>
                  </a:cubicBezTo>
                  <a:cubicBezTo>
                    <a:pt x="83" y="16"/>
                    <a:pt x="73" y="20"/>
                    <a:pt x="72" y="15"/>
                  </a:cubicBezTo>
                  <a:cubicBezTo>
                    <a:pt x="68" y="15"/>
                    <a:pt x="69" y="13"/>
                    <a:pt x="65" y="13"/>
                  </a:cubicBezTo>
                  <a:cubicBezTo>
                    <a:pt x="54" y="13"/>
                    <a:pt x="53" y="24"/>
                    <a:pt x="45" y="32"/>
                  </a:cubicBezTo>
                  <a:cubicBezTo>
                    <a:pt x="42" y="35"/>
                    <a:pt x="37" y="35"/>
                    <a:pt x="33" y="39"/>
                  </a:cubicBezTo>
                  <a:cubicBezTo>
                    <a:pt x="30" y="42"/>
                    <a:pt x="28" y="46"/>
                    <a:pt x="23" y="46"/>
                  </a:cubicBezTo>
                  <a:cubicBezTo>
                    <a:pt x="19" y="46"/>
                    <a:pt x="16" y="42"/>
                    <a:pt x="12" y="42"/>
                  </a:cubicBezTo>
                  <a:cubicBezTo>
                    <a:pt x="11" y="42"/>
                    <a:pt x="11" y="45"/>
                    <a:pt x="10" y="45"/>
                  </a:cubicBezTo>
                  <a:cubicBezTo>
                    <a:pt x="7" y="47"/>
                    <a:pt x="0" y="63"/>
                    <a:pt x="0" y="64"/>
                  </a:cubicBezTo>
                  <a:cubicBezTo>
                    <a:pt x="0" y="65"/>
                    <a:pt x="1" y="67"/>
                    <a:pt x="0" y="68"/>
                  </a:cubicBezTo>
                  <a:cubicBezTo>
                    <a:pt x="1" y="70"/>
                    <a:pt x="0" y="71"/>
                    <a:pt x="1" y="73"/>
                  </a:cubicBezTo>
                  <a:cubicBezTo>
                    <a:pt x="1" y="87"/>
                    <a:pt x="1" y="87"/>
                    <a:pt x="1" y="87"/>
                  </a:cubicBezTo>
                  <a:cubicBezTo>
                    <a:pt x="3" y="91"/>
                    <a:pt x="2" y="94"/>
                    <a:pt x="4" y="98"/>
                  </a:cubicBezTo>
                  <a:cubicBezTo>
                    <a:pt x="5" y="102"/>
                    <a:pt x="14" y="98"/>
                    <a:pt x="14" y="105"/>
                  </a:cubicBezTo>
                  <a:cubicBezTo>
                    <a:pt x="14" y="114"/>
                    <a:pt x="4" y="113"/>
                    <a:pt x="4" y="120"/>
                  </a:cubicBezTo>
                  <a:cubicBezTo>
                    <a:pt x="4" y="126"/>
                    <a:pt x="8" y="126"/>
                    <a:pt x="10" y="128"/>
                  </a:cubicBezTo>
                  <a:cubicBezTo>
                    <a:pt x="17" y="143"/>
                    <a:pt x="32" y="145"/>
                    <a:pt x="32" y="164"/>
                  </a:cubicBezTo>
                  <a:cubicBezTo>
                    <a:pt x="21" y="167"/>
                    <a:pt x="13" y="169"/>
                    <a:pt x="13" y="181"/>
                  </a:cubicBezTo>
                  <a:cubicBezTo>
                    <a:pt x="13" y="184"/>
                    <a:pt x="15" y="187"/>
                    <a:pt x="15" y="189"/>
                  </a:cubicBezTo>
                  <a:cubicBezTo>
                    <a:pt x="30" y="188"/>
                    <a:pt x="30" y="188"/>
                    <a:pt x="30" y="188"/>
                  </a:cubicBezTo>
                  <a:cubicBezTo>
                    <a:pt x="31" y="187"/>
                    <a:pt x="33" y="186"/>
                    <a:pt x="34" y="185"/>
                  </a:cubicBezTo>
                  <a:cubicBezTo>
                    <a:pt x="46" y="188"/>
                    <a:pt x="46" y="188"/>
                    <a:pt x="46" y="188"/>
                  </a:cubicBezTo>
                  <a:cubicBezTo>
                    <a:pt x="50" y="188"/>
                    <a:pt x="52" y="184"/>
                    <a:pt x="57" y="184"/>
                  </a:cubicBezTo>
                  <a:cubicBezTo>
                    <a:pt x="62" y="184"/>
                    <a:pt x="65" y="184"/>
                    <a:pt x="70" y="185"/>
                  </a:cubicBezTo>
                  <a:cubicBezTo>
                    <a:pt x="75" y="187"/>
                    <a:pt x="78" y="197"/>
                    <a:pt x="82" y="203"/>
                  </a:cubicBezTo>
                  <a:cubicBezTo>
                    <a:pt x="86" y="209"/>
                    <a:pt x="99" y="218"/>
                    <a:pt x="108" y="218"/>
                  </a:cubicBezTo>
                  <a:cubicBezTo>
                    <a:pt x="111" y="218"/>
                    <a:pt x="114" y="218"/>
                    <a:pt x="118" y="219"/>
                  </a:cubicBezTo>
                  <a:cubicBezTo>
                    <a:pt x="116" y="221"/>
                    <a:pt x="116" y="225"/>
                    <a:pt x="112" y="225"/>
                  </a:cubicBezTo>
                  <a:cubicBezTo>
                    <a:pt x="108" y="227"/>
                    <a:pt x="105" y="225"/>
                    <a:pt x="101" y="227"/>
                  </a:cubicBezTo>
                  <a:cubicBezTo>
                    <a:pt x="108" y="234"/>
                    <a:pt x="113" y="248"/>
                    <a:pt x="127" y="248"/>
                  </a:cubicBezTo>
                  <a:cubicBezTo>
                    <a:pt x="138" y="248"/>
                    <a:pt x="139" y="233"/>
                    <a:pt x="144" y="227"/>
                  </a:cubicBezTo>
                  <a:cubicBezTo>
                    <a:pt x="148" y="227"/>
                    <a:pt x="148" y="227"/>
                    <a:pt x="148" y="227"/>
                  </a:cubicBezTo>
                  <a:cubicBezTo>
                    <a:pt x="148" y="229"/>
                    <a:pt x="145" y="232"/>
                    <a:pt x="145" y="233"/>
                  </a:cubicBezTo>
                  <a:cubicBezTo>
                    <a:pt x="145" y="239"/>
                    <a:pt x="150" y="244"/>
                    <a:pt x="150" y="251"/>
                  </a:cubicBezTo>
                  <a:cubicBezTo>
                    <a:pt x="150" y="257"/>
                    <a:pt x="147" y="258"/>
                    <a:pt x="147" y="264"/>
                  </a:cubicBezTo>
                  <a:lnTo>
                    <a:pt x="149" y="26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0" name="Freeform 104"/>
            <p:cNvSpPr>
              <a:spLocks/>
            </p:cNvSpPr>
            <p:nvPr/>
          </p:nvSpPr>
          <p:spPr bwMode="auto">
            <a:xfrm>
              <a:off x="5975350" y="2781300"/>
              <a:ext cx="177800" cy="192088"/>
            </a:xfrm>
            <a:custGeom>
              <a:avLst/>
              <a:gdLst/>
              <a:ahLst/>
              <a:cxnLst>
                <a:cxn ang="0">
                  <a:pos x="59" y="74"/>
                </a:cxn>
                <a:cxn ang="0">
                  <a:pos x="58" y="70"/>
                </a:cxn>
                <a:cxn ang="0">
                  <a:pos x="51" y="68"/>
                </a:cxn>
                <a:cxn ang="0">
                  <a:pos x="45" y="53"/>
                </a:cxn>
                <a:cxn ang="0">
                  <a:pos x="28" y="38"/>
                </a:cxn>
                <a:cxn ang="0">
                  <a:pos x="22" y="25"/>
                </a:cxn>
                <a:cxn ang="0">
                  <a:pos x="11" y="21"/>
                </a:cxn>
                <a:cxn ang="0">
                  <a:pos x="0" y="3"/>
                </a:cxn>
                <a:cxn ang="0">
                  <a:pos x="0" y="0"/>
                </a:cxn>
                <a:cxn ang="0">
                  <a:pos x="2" y="0"/>
                </a:cxn>
                <a:cxn ang="0">
                  <a:pos x="11" y="4"/>
                </a:cxn>
                <a:cxn ang="0">
                  <a:pos x="26" y="4"/>
                </a:cxn>
                <a:cxn ang="0">
                  <a:pos x="42" y="20"/>
                </a:cxn>
                <a:cxn ang="0">
                  <a:pos x="47" y="23"/>
                </a:cxn>
                <a:cxn ang="0">
                  <a:pos x="61" y="35"/>
                </a:cxn>
                <a:cxn ang="0">
                  <a:pos x="86" y="53"/>
                </a:cxn>
                <a:cxn ang="0">
                  <a:pos x="101" y="64"/>
                </a:cxn>
                <a:cxn ang="0">
                  <a:pos x="100" y="66"/>
                </a:cxn>
                <a:cxn ang="0">
                  <a:pos x="103" y="66"/>
                </a:cxn>
                <a:cxn ang="0">
                  <a:pos x="107" y="70"/>
                </a:cxn>
                <a:cxn ang="0">
                  <a:pos x="105" y="74"/>
                </a:cxn>
                <a:cxn ang="0">
                  <a:pos x="114" y="81"/>
                </a:cxn>
                <a:cxn ang="0">
                  <a:pos x="124" y="98"/>
                </a:cxn>
                <a:cxn ang="0">
                  <a:pos x="133" y="106"/>
                </a:cxn>
                <a:cxn ang="0">
                  <a:pos x="133" y="125"/>
                </a:cxn>
                <a:cxn ang="0">
                  <a:pos x="131" y="138"/>
                </a:cxn>
                <a:cxn ang="0">
                  <a:pos x="119" y="144"/>
                </a:cxn>
                <a:cxn ang="0">
                  <a:pos x="108" y="132"/>
                </a:cxn>
                <a:cxn ang="0">
                  <a:pos x="84" y="112"/>
                </a:cxn>
                <a:cxn ang="0">
                  <a:pos x="67" y="85"/>
                </a:cxn>
                <a:cxn ang="0">
                  <a:pos x="59" y="74"/>
                </a:cxn>
              </a:cxnLst>
              <a:rect l="0" t="0" r="r" b="b"/>
              <a:pathLst>
                <a:path w="133" h="144">
                  <a:moveTo>
                    <a:pt x="59" y="74"/>
                  </a:moveTo>
                  <a:cubicBezTo>
                    <a:pt x="58" y="74"/>
                    <a:pt x="59" y="72"/>
                    <a:pt x="58" y="70"/>
                  </a:cubicBezTo>
                  <a:cubicBezTo>
                    <a:pt x="57" y="69"/>
                    <a:pt x="52" y="69"/>
                    <a:pt x="51" y="68"/>
                  </a:cubicBezTo>
                  <a:cubicBezTo>
                    <a:pt x="49" y="67"/>
                    <a:pt x="45" y="56"/>
                    <a:pt x="45" y="53"/>
                  </a:cubicBezTo>
                  <a:cubicBezTo>
                    <a:pt x="41" y="43"/>
                    <a:pt x="31" y="44"/>
                    <a:pt x="28" y="38"/>
                  </a:cubicBezTo>
                  <a:cubicBezTo>
                    <a:pt x="26" y="33"/>
                    <a:pt x="24" y="30"/>
                    <a:pt x="22" y="25"/>
                  </a:cubicBezTo>
                  <a:cubicBezTo>
                    <a:pt x="20" y="21"/>
                    <a:pt x="15" y="22"/>
                    <a:pt x="11" y="21"/>
                  </a:cubicBezTo>
                  <a:cubicBezTo>
                    <a:pt x="8" y="20"/>
                    <a:pt x="1" y="8"/>
                    <a:pt x="0" y="3"/>
                  </a:cubicBezTo>
                  <a:cubicBezTo>
                    <a:pt x="0" y="0"/>
                    <a:pt x="0" y="0"/>
                    <a:pt x="0" y="0"/>
                  </a:cubicBezTo>
                  <a:cubicBezTo>
                    <a:pt x="0" y="0"/>
                    <a:pt x="1" y="0"/>
                    <a:pt x="2" y="0"/>
                  </a:cubicBezTo>
                  <a:cubicBezTo>
                    <a:pt x="7" y="0"/>
                    <a:pt x="8" y="2"/>
                    <a:pt x="11" y="4"/>
                  </a:cubicBezTo>
                  <a:cubicBezTo>
                    <a:pt x="26" y="4"/>
                    <a:pt x="26" y="4"/>
                    <a:pt x="26" y="4"/>
                  </a:cubicBezTo>
                  <a:cubicBezTo>
                    <a:pt x="35" y="7"/>
                    <a:pt x="38" y="13"/>
                    <a:pt x="42" y="20"/>
                  </a:cubicBezTo>
                  <a:cubicBezTo>
                    <a:pt x="43" y="23"/>
                    <a:pt x="45" y="22"/>
                    <a:pt x="47" y="23"/>
                  </a:cubicBezTo>
                  <a:cubicBezTo>
                    <a:pt x="53" y="25"/>
                    <a:pt x="56" y="30"/>
                    <a:pt x="61" y="35"/>
                  </a:cubicBezTo>
                  <a:cubicBezTo>
                    <a:pt x="69" y="43"/>
                    <a:pt x="74" y="49"/>
                    <a:pt x="86" y="53"/>
                  </a:cubicBezTo>
                  <a:cubicBezTo>
                    <a:pt x="93" y="55"/>
                    <a:pt x="101" y="57"/>
                    <a:pt x="101" y="64"/>
                  </a:cubicBezTo>
                  <a:cubicBezTo>
                    <a:pt x="101" y="64"/>
                    <a:pt x="100" y="65"/>
                    <a:pt x="100" y="66"/>
                  </a:cubicBezTo>
                  <a:cubicBezTo>
                    <a:pt x="101" y="66"/>
                    <a:pt x="102" y="66"/>
                    <a:pt x="103" y="66"/>
                  </a:cubicBezTo>
                  <a:cubicBezTo>
                    <a:pt x="105" y="66"/>
                    <a:pt x="106" y="68"/>
                    <a:pt x="107" y="70"/>
                  </a:cubicBezTo>
                  <a:cubicBezTo>
                    <a:pt x="105" y="74"/>
                    <a:pt x="105" y="74"/>
                    <a:pt x="105" y="74"/>
                  </a:cubicBezTo>
                  <a:cubicBezTo>
                    <a:pt x="105" y="80"/>
                    <a:pt x="109" y="81"/>
                    <a:pt x="114" y="81"/>
                  </a:cubicBezTo>
                  <a:cubicBezTo>
                    <a:pt x="114" y="91"/>
                    <a:pt x="119" y="93"/>
                    <a:pt x="124" y="98"/>
                  </a:cubicBezTo>
                  <a:cubicBezTo>
                    <a:pt x="127" y="101"/>
                    <a:pt x="133" y="102"/>
                    <a:pt x="133" y="106"/>
                  </a:cubicBezTo>
                  <a:cubicBezTo>
                    <a:pt x="133" y="112"/>
                    <a:pt x="133" y="116"/>
                    <a:pt x="133" y="125"/>
                  </a:cubicBezTo>
                  <a:cubicBezTo>
                    <a:pt x="128" y="127"/>
                    <a:pt x="131" y="133"/>
                    <a:pt x="131" y="138"/>
                  </a:cubicBezTo>
                  <a:cubicBezTo>
                    <a:pt x="131" y="143"/>
                    <a:pt x="122" y="144"/>
                    <a:pt x="119" y="144"/>
                  </a:cubicBezTo>
                  <a:cubicBezTo>
                    <a:pt x="116" y="144"/>
                    <a:pt x="109" y="132"/>
                    <a:pt x="108" y="132"/>
                  </a:cubicBezTo>
                  <a:cubicBezTo>
                    <a:pt x="100" y="124"/>
                    <a:pt x="92" y="120"/>
                    <a:pt x="84" y="112"/>
                  </a:cubicBezTo>
                  <a:cubicBezTo>
                    <a:pt x="75" y="103"/>
                    <a:pt x="71" y="95"/>
                    <a:pt x="67" y="85"/>
                  </a:cubicBezTo>
                  <a:cubicBezTo>
                    <a:pt x="66" y="83"/>
                    <a:pt x="60" y="74"/>
                    <a:pt x="59" y="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1" name="Freeform 105"/>
            <p:cNvSpPr>
              <a:spLocks/>
            </p:cNvSpPr>
            <p:nvPr/>
          </p:nvSpPr>
          <p:spPr bwMode="auto">
            <a:xfrm>
              <a:off x="6203950" y="2757488"/>
              <a:ext cx="169863" cy="188913"/>
            </a:xfrm>
            <a:custGeom>
              <a:avLst/>
              <a:gdLst/>
              <a:ahLst/>
              <a:cxnLst>
                <a:cxn ang="0">
                  <a:pos x="37" y="130"/>
                </a:cxn>
                <a:cxn ang="0">
                  <a:pos x="36" y="124"/>
                </a:cxn>
                <a:cxn ang="0">
                  <a:pos x="27" y="126"/>
                </a:cxn>
                <a:cxn ang="0">
                  <a:pos x="11" y="102"/>
                </a:cxn>
                <a:cxn ang="0">
                  <a:pos x="12" y="99"/>
                </a:cxn>
                <a:cxn ang="0">
                  <a:pos x="6" y="97"/>
                </a:cxn>
                <a:cxn ang="0">
                  <a:pos x="0" y="78"/>
                </a:cxn>
                <a:cxn ang="0">
                  <a:pos x="15" y="74"/>
                </a:cxn>
                <a:cxn ang="0">
                  <a:pos x="33" y="54"/>
                </a:cxn>
                <a:cxn ang="0">
                  <a:pos x="45" y="50"/>
                </a:cxn>
                <a:cxn ang="0">
                  <a:pos x="56" y="41"/>
                </a:cxn>
                <a:cxn ang="0">
                  <a:pos x="59" y="35"/>
                </a:cxn>
                <a:cxn ang="0">
                  <a:pos x="63" y="32"/>
                </a:cxn>
                <a:cxn ang="0">
                  <a:pos x="66" y="29"/>
                </a:cxn>
                <a:cxn ang="0">
                  <a:pos x="82" y="23"/>
                </a:cxn>
                <a:cxn ang="0">
                  <a:pos x="102" y="0"/>
                </a:cxn>
                <a:cxn ang="0">
                  <a:pos x="109" y="11"/>
                </a:cxn>
                <a:cxn ang="0">
                  <a:pos x="127" y="23"/>
                </a:cxn>
                <a:cxn ang="0">
                  <a:pos x="117" y="29"/>
                </a:cxn>
                <a:cxn ang="0">
                  <a:pos x="119" y="31"/>
                </a:cxn>
                <a:cxn ang="0">
                  <a:pos x="106" y="37"/>
                </a:cxn>
                <a:cxn ang="0">
                  <a:pos x="108" y="41"/>
                </a:cxn>
                <a:cxn ang="0">
                  <a:pos x="105" y="44"/>
                </a:cxn>
                <a:cxn ang="0">
                  <a:pos x="125" y="73"/>
                </a:cxn>
                <a:cxn ang="0">
                  <a:pos x="115" y="77"/>
                </a:cxn>
                <a:cxn ang="0">
                  <a:pos x="111" y="78"/>
                </a:cxn>
                <a:cxn ang="0">
                  <a:pos x="109" y="83"/>
                </a:cxn>
                <a:cxn ang="0">
                  <a:pos x="103" y="102"/>
                </a:cxn>
                <a:cxn ang="0">
                  <a:pos x="93" y="113"/>
                </a:cxn>
                <a:cxn ang="0">
                  <a:pos x="95" y="119"/>
                </a:cxn>
                <a:cxn ang="0">
                  <a:pos x="90" y="134"/>
                </a:cxn>
                <a:cxn ang="0">
                  <a:pos x="76" y="141"/>
                </a:cxn>
                <a:cxn ang="0">
                  <a:pos x="71" y="135"/>
                </a:cxn>
                <a:cxn ang="0">
                  <a:pos x="51" y="128"/>
                </a:cxn>
                <a:cxn ang="0">
                  <a:pos x="40" y="132"/>
                </a:cxn>
                <a:cxn ang="0">
                  <a:pos x="37" y="130"/>
                </a:cxn>
              </a:cxnLst>
              <a:rect l="0" t="0" r="r" b="b"/>
              <a:pathLst>
                <a:path w="127" h="141">
                  <a:moveTo>
                    <a:pt x="37" y="130"/>
                  </a:moveTo>
                  <a:cubicBezTo>
                    <a:pt x="36" y="130"/>
                    <a:pt x="36" y="125"/>
                    <a:pt x="36" y="124"/>
                  </a:cubicBezTo>
                  <a:cubicBezTo>
                    <a:pt x="32" y="123"/>
                    <a:pt x="30" y="126"/>
                    <a:pt x="27" y="126"/>
                  </a:cubicBezTo>
                  <a:cubicBezTo>
                    <a:pt x="10" y="126"/>
                    <a:pt x="17" y="110"/>
                    <a:pt x="11" y="102"/>
                  </a:cubicBezTo>
                  <a:cubicBezTo>
                    <a:pt x="11" y="101"/>
                    <a:pt x="12" y="100"/>
                    <a:pt x="12" y="99"/>
                  </a:cubicBezTo>
                  <a:cubicBezTo>
                    <a:pt x="11" y="97"/>
                    <a:pt x="8" y="97"/>
                    <a:pt x="6" y="97"/>
                  </a:cubicBezTo>
                  <a:cubicBezTo>
                    <a:pt x="4" y="96"/>
                    <a:pt x="0" y="80"/>
                    <a:pt x="0" y="78"/>
                  </a:cubicBezTo>
                  <a:cubicBezTo>
                    <a:pt x="0" y="71"/>
                    <a:pt x="9" y="74"/>
                    <a:pt x="15" y="74"/>
                  </a:cubicBezTo>
                  <a:cubicBezTo>
                    <a:pt x="29" y="74"/>
                    <a:pt x="27" y="60"/>
                    <a:pt x="33" y="54"/>
                  </a:cubicBezTo>
                  <a:cubicBezTo>
                    <a:pt x="36" y="51"/>
                    <a:pt x="41" y="51"/>
                    <a:pt x="45" y="50"/>
                  </a:cubicBezTo>
                  <a:cubicBezTo>
                    <a:pt x="52" y="49"/>
                    <a:pt x="52" y="44"/>
                    <a:pt x="56" y="41"/>
                  </a:cubicBezTo>
                  <a:cubicBezTo>
                    <a:pt x="54" y="39"/>
                    <a:pt x="59" y="35"/>
                    <a:pt x="59" y="35"/>
                  </a:cubicBezTo>
                  <a:cubicBezTo>
                    <a:pt x="61" y="34"/>
                    <a:pt x="61" y="33"/>
                    <a:pt x="63" y="32"/>
                  </a:cubicBezTo>
                  <a:cubicBezTo>
                    <a:pt x="64" y="32"/>
                    <a:pt x="65" y="30"/>
                    <a:pt x="66" y="29"/>
                  </a:cubicBezTo>
                  <a:cubicBezTo>
                    <a:pt x="70" y="25"/>
                    <a:pt x="80" y="27"/>
                    <a:pt x="82" y="23"/>
                  </a:cubicBezTo>
                  <a:cubicBezTo>
                    <a:pt x="85" y="16"/>
                    <a:pt x="95" y="0"/>
                    <a:pt x="102" y="0"/>
                  </a:cubicBezTo>
                  <a:cubicBezTo>
                    <a:pt x="109" y="0"/>
                    <a:pt x="109" y="4"/>
                    <a:pt x="109" y="11"/>
                  </a:cubicBezTo>
                  <a:cubicBezTo>
                    <a:pt x="109" y="20"/>
                    <a:pt x="127" y="15"/>
                    <a:pt x="127" y="23"/>
                  </a:cubicBezTo>
                  <a:cubicBezTo>
                    <a:pt x="127" y="27"/>
                    <a:pt x="117" y="25"/>
                    <a:pt x="117" y="29"/>
                  </a:cubicBezTo>
                  <a:cubicBezTo>
                    <a:pt x="117" y="30"/>
                    <a:pt x="118" y="31"/>
                    <a:pt x="119" y="31"/>
                  </a:cubicBezTo>
                  <a:cubicBezTo>
                    <a:pt x="118" y="32"/>
                    <a:pt x="106" y="37"/>
                    <a:pt x="106" y="37"/>
                  </a:cubicBezTo>
                  <a:cubicBezTo>
                    <a:pt x="107" y="38"/>
                    <a:pt x="108" y="40"/>
                    <a:pt x="108" y="41"/>
                  </a:cubicBezTo>
                  <a:cubicBezTo>
                    <a:pt x="107" y="42"/>
                    <a:pt x="105" y="43"/>
                    <a:pt x="105" y="44"/>
                  </a:cubicBezTo>
                  <a:cubicBezTo>
                    <a:pt x="105" y="51"/>
                    <a:pt x="117" y="73"/>
                    <a:pt x="125" y="73"/>
                  </a:cubicBezTo>
                  <a:cubicBezTo>
                    <a:pt x="124" y="79"/>
                    <a:pt x="120" y="77"/>
                    <a:pt x="115" y="77"/>
                  </a:cubicBezTo>
                  <a:cubicBezTo>
                    <a:pt x="114" y="77"/>
                    <a:pt x="112" y="78"/>
                    <a:pt x="111" y="78"/>
                  </a:cubicBezTo>
                  <a:cubicBezTo>
                    <a:pt x="109" y="83"/>
                    <a:pt x="109" y="83"/>
                    <a:pt x="109" y="83"/>
                  </a:cubicBezTo>
                  <a:cubicBezTo>
                    <a:pt x="106" y="92"/>
                    <a:pt x="103" y="95"/>
                    <a:pt x="103" y="102"/>
                  </a:cubicBezTo>
                  <a:cubicBezTo>
                    <a:pt x="98" y="103"/>
                    <a:pt x="93" y="110"/>
                    <a:pt x="93" y="113"/>
                  </a:cubicBezTo>
                  <a:cubicBezTo>
                    <a:pt x="93" y="116"/>
                    <a:pt x="95" y="117"/>
                    <a:pt x="95" y="119"/>
                  </a:cubicBezTo>
                  <a:cubicBezTo>
                    <a:pt x="95" y="122"/>
                    <a:pt x="90" y="129"/>
                    <a:pt x="90" y="134"/>
                  </a:cubicBezTo>
                  <a:cubicBezTo>
                    <a:pt x="83" y="135"/>
                    <a:pt x="82" y="141"/>
                    <a:pt x="76" y="141"/>
                  </a:cubicBezTo>
                  <a:cubicBezTo>
                    <a:pt x="72" y="141"/>
                    <a:pt x="71" y="137"/>
                    <a:pt x="71" y="135"/>
                  </a:cubicBezTo>
                  <a:cubicBezTo>
                    <a:pt x="64" y="133"/>
                    <a:pt x="59" y="128"/>
                    <a:pt x="51" y="128"/>
                  </a:cubicBezTo>
                  <a:cubicBezTo>
                    <a:pt x="48" y="128"/>
                    <a:pt x="45" y="132"/>
                    <a:pt x="40" y="132"/>
                  </a:cubicBezTo>
                  <a:cubicBezTo>
                    <a:pt x="39" y="132"/>
                    <a:pt x="38" y="130"/>
                    <a:pt x="37" y="13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2" name="Freeform 106"/>
            <p:cNvSpPr>
              <a:spLocks/>
            </p:cNvSpPr>
            <p:nvPr/>
          </p:nvSpPr>
          <p:spPr bwMode="auto">
            <a:xfrm>
              <a:off x="6367463" y="2847975"/>
              <a:ext cx="106363" cy="123825"/>
            </a:xfrm>
            <a:custGeom>
              <a:avLst/>
              <a:gdLst/>
              <a:ahLst/>
              <a:cxnLst>
                <a:cxn ang="0">
                  <a:pos x="31" y="34"/>
                </a:cxn>
                <a:cxn ang="0">
                  <a:pos x="27" y="38"/>
                </a:cxn>
                <a:cxn ang="0">
                  <a:pos x="17" y="24"/>
                </a:cxn>
                <a:cxn ang="0">
                  <a:pos x="32" y="16"/>
                </a:cxn>
                <a:cxn ang="0">
                  <a:pos x="49" y="15"/>
                </a:cxn>
                <a:cxn ang="0">
                  <a:pos x="64" y="18"/>
                </a:cxn>
                <a:cxn ang="0">
                  <a:pos x="77" y="4"/>
                </a:cxn>
                <a:cxn ang="0">
                  <a:pos x="79" y="0"/>
                </a:cxn>
                <a:cxn ang="0">
                  <a:pos x="77" y="0"/>
                </a:cxn>
                <a:cxn ang="0">
                  <a:pos x="63" y="10"/>
                </a:cxn>
                <a:cxn ang="0">
                  <a:pos x="59" y="10"/>
                </a:cxn>
                <a:cxn ang="0">
                  <a:pos x="28" y="5"/>
                </a:cxn>
                <a:cxn ang="0">
                  <a:pos x="12" y="30"/>
                </a:cxn>
                <a:cxn ang="0">
                  <a:pos x="8" y="37"/>
                </a:cxn>
                <a:cxn ang="0">
                  <a:pos x="0" y="61"/>
                </a:cxn>
                <a:cxn ang="0">
                  <a:pos x="8" y="66"/>
                </a:cxn>
                <a:cxn ang="0">
                  <a:pos x="8" y="87"/>
                </a:cxn>
                <a:cxn ang="0">
                  <a:pos x="16" y="93"/>
                </a:cxn>
                <a:cxn ang="0">
                  <a:pos x="22" y="76"/>
                </a:cxn>
                <a:cxn ang="0">
                  <a:pos x="18" y="61"/>
                </a:cxn>
                <a:cxn ang="0">
                  <a:pos x="25" y="56"/>
                </a:cxn>
                <a:cxn ang="0">
                  <a:pos x="28" y="56"/>
                </a:cxn>
                <a:cxn ang="0">
                  <a:pos x="27" y="65"/>
                </a:cxn>
                <a:cxn ang="0">
                  <a:pos x="34" y="79"/>
                </a:cxn>
                <a:cxn ang="0">
                  <a:pos x="34" y="83"/>
                </a:cxn>
                <a:cxn ang="0">
                  <a:pos x="39" y="83"/>
                </a:cxn>
                <a:cxn ang="0">
                  <a:pos x="49" y="73"/>
                </a:cxn>
                <a:cxn ang="0">
                  <a:pos x="43" y="65"/>
                </a:cxn>
                <a:cxn ang="0">
                  <a:pos x="45" y="63"/>
                </a:cxn>
                <a:cxn ang="0">
                  <a:pos x="34" y="44"/>
                </a:cxn>
                <a:cxn ang="0">
                  <a:pos x="57" y="31"/>
                </a:cxn>
                <a:cxn ang="0">
                  <a:pos x="57" y="28"/>
                </a:cxn>
                <a:cxn ang="0">
                  <a:pos x="31" y="36"/>
                </a:cxn>
                <a:cxn ang="0">
                  <a:pos x="31" y="34"/>
                </a:cxn>
              </a:cxnLst>
              <a:rect l="0" t="0" r="r" b="b"/>
              <a:pathLst>
                <a:path w="79" h="93">
                  <a:moveTo>
                    <a:pt x="31" y="34"/>
                  </a:moveTo>
                  <a:cubicBezTo>
                    <a:pt x="30" y="36"/>
                    <a:pt x="29" y="38"/>
                    <a:pt x="27" y="38"/>
                  </a:cubicBezTo>
                  <a:cubicBezTo>
                    <a:pt x="20" y="38"/>
                    <a:pt x="17" y="30"/>
                    <a:pt x="17" y="24"/>
                  </a:cubicBezTo>
                  <a:cubicBezTo>
                    <a:pt x="17" y="15"/>
                    <a:pt x="24" y="16"/>
                    <a:pt x="32" y="16"/>
                  </a:cubicBezTo>
                  <a:cubicBezTo>
                    <a:pt x="39" y="16"/>
                    <a:pt x="42" y="15"/>
                    <a:pt x="49" y="15"/>
                  </a:cubicBezTo>
                  <a:cubicBezTo>
                    <a:pt x="54" y="15"/>
                    <a:pt x="58" y="18"/>
                    <a:pt x="64" y="18"/>
                  </a:cubicBezTo>
                  <a:cubicBezTo>
                    <a:pt x="73" y="18"/>
                    <a:pt x="76" y="10"/>
                    <a:pt x="77" y="4"/>
                  </a:cubicBezTo>
                  <a:cubicBezTo>
                    <a:pt x="79" y="4"/>
                    <a:pt x="79" y="1"/>
                    <a:pt x="79" y="0"/>
                  </a:cubicBezTo>
                  <a:cubicBezTo>
                    <a:pt x="77" y="0"/>
                    <a:pt x="77" y="0"/>
                    <a:pt x="77" y="0"/>
                  </a:cubicBezTo>
                  <a:cubicBezTo>
                    <a:pt x="72" y="4"/>
                    <a:pt x="65" y="8"/>
                    <a:pt x="63" y="10"/>
                  </a:cubicBezTo>
                  <a:cubicBezTo>
                    <a:pt x="59" y="10"/>
                    <a:pt x="59" y="10"/>
                    <a:pt x="59" y="10"/>
                  </a:cubicBezTo>
                  <a:cubicBezTo>
                    <a:pt x="28" y="5"/>
                    <a:pt x="28" y="5"/>
                    <a:pt x="28" y="5"/>
                  </a:cubicBezTo>
                  <a:cubicBezTo>
                    <a:pt x="17" y="5"/>
                    <a:pt x="12" y="20"/>
                    <a:pt x="12" y="30"/>
                  </a:cubicBezTo>
                  <a:cubicBezTo>
                    <a:pt x="12" y="33"/>
                    <a:pt x="8" y="35"/>
                    <a:pt x="8" y="37"/>
                  </a:cubicBezTo>
                  <a:cubicBezTo>
                    <a:pt x="4" y="47"/>
                    <a:pt x="0" y="51"/>
                    <a:pt x="0" y="61"/>
                  </a:cubicBezTo>
                  <a:cubicBezTo>
                    <a:pt x="0" y="66"/>
                    <a:pt x="6" y="66"/>
                    <a:pt x="8" y="66"/>
                  </a:cubicBezTo>
                  <a:cubicBezTo>
                    <a:pt x="8" y="73"/>
                    <a:pt x="8" y="83"/>
                    <a:pt x="8" y="87"/>
                  </a:cubicBezTo>
                  <a:cubicBezTo>
                    <a:pt x="8" y="90"/>
                    <a:pt x="12" y="93"/>
                    <a:pt x="16" y="93"/>
                  </a:cubicBezTo>
                  <a:cubicBezTo>
                    <a:pt x="20" y="93"/>
                    <a:pt x="22" y="78"/>
                    <a:pt x="22" y="76"/>
                  </a:cubicBezTo>
                  <a:cubicBezTo>
                    <a:pt x="22" y="70"/>
                    <a:pt x="18" y="67"/>
                    <a:pt x="18" y="61"/>
                  </a:cubicBezTo>
                  <a:cubicBezTo>
                    <a:pt x="18" y="58"/>
                    <a:pt x="22" y="56"/>
                    <a:pt x="25" y="56"/>
                  </a:cubicBezTo>
                  <a:cubicBezTo>
                    <a:pt x="26" y="56"/>
                    <a:pt x="27" y="56"/>
                    <a:pt x="28" y="56"/>
                  </a:cubicBezTo>
                  <a:cubicBezTo>
                    <a:pt x="27" y="65"/>
                    <a:pt x="27" y="65"/>
                    <a:pt x="27" y="65"/>
                  </a:cubicBezTo>
                  <a:cubicBezTo>
                    <a:pt x="27" y="71"/>
                    <a:pt x="34" y="73"/>
                    <a:pt x="34" y="79"/>
                  </a:cubicBezTo>
                  <a:cubicBezTo>
                    <a:pt x="34" y="80"/>
                    <a:pt x="34" y="81"/>
                    <a:pt x="34" y="83"/>
                  </a:cubicBezTo>
                  <a:cubicBezTo>
                    <a:pt x="39" y="83"/>
                    <a:pt x="39" y="83"/>
                    <a:pt x="39" y="83"/>
                  </a:cubicBezTo>
                  <a:cubicBezTo>
                    <a:pt x="39" y="78"/>
                    <a:pt x="49" y="78"/>
                    <a:pt x="49" y="73"/>
                  </a:cubicBezTo>
                  <a:cubicBezTo>
                    <a:pt x="47" y="73"/>
                    <a:pt x="43" y="68"/>
                    <a:pt x="43" y="65"/>
                  </a:cubicBezTo>
                  <a:cubicBezTo>
                    <a:pt x="43" y="65"/>
                    <a:pt x="44" y="64"/>
                    <a:pt x="45" y="63"/>
                  </a:cubicBezTo>
                  <a:cubicBezTo>
                    <a:pt x="42" y="61"/>
                    <a:pt x="34" y="46"/>
                    <a:pt x="34" y="44"/>
                  </a:cubicBezTo>
                  <a:cubicBezTo>
                    <a:pt x="46" y="44"/>
                    <a:pt x="47" y="35"/>
                    <a:pt x="57" y="31"/>
                  </a:cubicBezTo>
                  <a:cubicBezTo>
                    <a:pt x="57" y="28"/>
                    <a:pt x="57" y="28"/>
                    <a:pt x="57" y="28"/>
                  </a:cubicBezTo>
                  <a:cubicBezTo>
                    <a:pt x="54" y="27"/>
                    <a:pt x="31" y="35"/>
                    <a:pt x="31" y="36"/>
                  </a:cubicBezTo>
                  <a:lnTo>
                    <a:pt x="31" y="3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3" name="Freeform 107"/>
            <p:cNvSpPr>
              <a:spLocks/>
            </p:cNvSpPr>
            <p:nvPr/>
          </p:nvSpPr>
          <p:spPr bwMode="auto">
            <a:xfrm>
              <a:off x="6145213" y="2973388"/>
              <a:ext cx="171450" cy="49213"/>
            </a:xfrm>
            <a:custGeom>
              <a:avLst/>
              <a:gdLst/>
              <a:ahLst/>
              <a:cxnLst>
                <a:cxn ang="0">
                  <a:pos x="123" y="36"/>
                </a:cxn>
                <a:cxn ang="0">
                  <a:pos x="114" y="33"/>
                </a:cxn>
                <a:cxn ang="0">
                  <a:pos x="114" y="37"/>
                </a:cxn>
                <a:cxn ang="0">
                  <a:pos x="67" y="31"/>
                </a:cxn>
                <a:cxn ang="0">
                  <a:pos x="56" y="25"/>
                </a:cxn>
                <a:cxn ang="0">
                  <a:pos x="32" y="22"/>
                </a:cxn>
                <a:cxn ang="0">
                  <a:pos x="14" y="20"/>
                </a:cxn>
                <a:cxn ang="0">
                  <a:pos x="0" y="10"/>
                </a:cxn>
                <a:cxn ang="0">
                  <a:pos x="11" y="1"/>
                </a:cxn>
                <a:cxn ang="0">
                  <a:pos x="14" y="3"/>
                </a:cxn>
                <a:cxn ang="0">
                  <a:pos x="22" y="0"/>
                </a:cxn>
                <a:cxn ang="0">
                  <a:pos x="55" y="14"/>
                </a:cxn>
                <a:cxn ang="0">
                  <a:pos x="68" y="7"/>
                </a:cxn>
                <a:cxn ang="0">
                  <a:pos x="88" y="15"/>
                </a:cxn>
                <a:cxn ang="0">
                  <a:pos x="101" y="14"/>
                </a:cxn>
                <a:cxn ang="0">
                  <a:pos x="105" y="14"/>
                </a:cxn>
                <a:cxn ang="0">
                  <a:pos x="89" y="17"/>
                </a:cxn>
                <a:cxn ang="0">
                  <a:pos x="107" y="22"/>
                </a:cxn>
                <a:cxn ang="0">
                  <a:pos x="111" y="26"/>
                </a:cxn>
                <a:cxn ang="0">
                  <a:pos x="121" y="27"/>
                </a:cxn>
                <a:cxn ang="0">
                  <a:pos x="128" y="31"/>
                </a:cxn>
                <a:cxn ang="0">
                  <a:pos x="123" y="36"/>
                </a:cxn>
              </a:cxnLst>
              <a:rect l="0" t="0" r="r" b="b"/>
              <a:pathLst>
                <a:path w="128" h="37">
                  <a:moveTo>
                    <a:pt x="123" y="36"/>
                  </a:moveTo>
                  <a:cubicBezTo>
                    <a:pt x="119" y="36"/>
                    <a:pt x="119" y="33"/>
                    <a:pt x="114" y="33"/>
                  </a:cubicBezTo>
                  <a:cubicBezTo>
                    <a:pt x="113" y="33"/>
                    <a:pt x="114" y="36"/>
                    <a:pt x="114" y="37"/>
                  </a:cubicBezTo>
                  <a:cubicBezTo>
                    <a:pt x="100" y="32"/>
                    <a:pt x="85" y="31"/>
                    <a:pt x="67" y="31"/>
                  </a:cubicBezTo>
                  <a:cubicBezTo>
                    <a:pt x="62" y="31"/>
                    <a:pt x="61" y="25"/>
                    <a:pt x="56" y="25"/>
                  </a:cubicBezTo>
                  <a:cubicBezTo>
                    <a:pt x="48" y="25"/>
                    <a:pt x="41" y="25"/>
                    <a:pt x="32" y="22"/>
                  </a:cubicBezTo>
                  <a:cubicBezTo>
                    <a:pt x="25" y="20"/>
                    <a:pt x="19" y="24"/>
                    <a:pt x="14" y="20"/>
                  </a:cubicBezTo>
                  <a:cubicBezTo>
                    <a:pt x="10" y="15"/>
                    <a:pt x="7" y="10"/>
                    <a:pt x="0" y="10"/>
                  </a:cubicBezTo>
                  <a:cubicBezTo>
                    <a:pt x="0" y="9"/>
                    <a:pt x="8" y="1"/>
                    <a:pt x="11" y="1"/>
                  </a:cubicBezTo>
                  <a:cubicBezTo>
                    <a:pt x="12" y="1"/>
                    <a:pt x="13" y="3"/>
                    <a:pt x="14" y="3"/>
                  </a:cubicBezTo>
                  <a:cubicBezTo>
                    <a:pt x="17" y="3"/>
                    <a:pt x="19" y="0"/>
                    <a:pt x="22" y="0"/>
                  </a:cubicBezTo>
                  <a:cubicBezTo>
                    <a:pt x="35" y="0"/>
                    <a:pt x="41" y="14"/>
                    <a:pt x="55" y="14"/>
                  </a:cubicBezTo>
                  <a:cubicBezTo>
                    <a:pt x="62" y="14"/>
                    <a:pt x="63" y="7"/>
                    <a:pt x="68" y="7"/>
                  </a:cubicBezTo>
                  <a:cubicBezTo>
                    <a:pt x="77" y="7"/>
                    <a:pt x="80" y="15"/>
                    <a:pt x="88" y="15"/>
                  </a:cubicBezTo>
                  <a:cubicBezTo>
                    <a:pt x="101" y="14"/>
                    <a:pt x="101" y="14"/>
                    <a:pt x="101" y="14"/>
                  </a:cubicBezTo>
                  <a:cubicBezTo>
                    <a:pt x="105" y="14"/>
                    <a:pt x="105" y="14"/>
                    <a:pt x="105" y="14"/>
                  </a:cubicBezTo>
                  <a:cubicBezTo>
                    <a:pt x="104" y="16"/>
                    <a:pt x="89" y="17"/>
                    <a:pt x="89" y="17"/>
                  </a:cubicBezTo>
                  <a:cubicBezTo>
                    <a:pt x="93" y="22"/>
                    <a:pt x="99" y="22"/>
                    <a:pt x="107" y="22"/>
                  </a:cubicBezTo>
                  <a:cubicBezTo>
                    <a:pt x="110" y="22"/>
                    <a:pt x="110" y="26"/>
                    <a:pt x="111" y="26"/>
                  </a:cubicBezTo>
                  <a:cubicBezTo>
                    <a:pt x="114" y="30"/>
                    <a:pt x="117" y="26"/>
                    <a:pt x="121" y="27"/>
                  </a:cubicBezTo>
                  <a:cubicBezTo>
                    <a:pt x="125" y="29"/>
                    <a:pt x="125" y="30"/>
                    <a:pt x="128" y="31"/>
                  </a:cubicBezTo>
                  <a:cubicBezTo>
                    <a:pt x="127" y="33"/>
                    <a:pt x="124" y="36"/>
                    <a:pt x="123" y="3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4" name="Freeform 108"/>
            <p:cNvSpPr>
              <a:spLocks/>
            </p:cNvSpPr>
            <p:nvPr/>
          </p:nvSpPr>
          <p:spPr bwMode="auto">
            <a:xfrm>
              <a:off x="6386513" y="3013075"/>
              <a:ext cx="52388" cy="12700"/>
            </a:xfrm>
            <a:custGeom>
              <a:avLst/>
              <a:gdLst/>
              <a:ahLst/>
              <a:cxnLst>
                <a:cxn ang="0">
                  <a:pos x="26" y="9"/>
                </a:cxn>
                <a:cxn ang="0">
                  <a:pos x="10" y="9"/>
                </a:cxn>
                <a:cxn ang="0">
                  <a:pos x="0" y="4"/>
                </a:cxn>
                <a:cxn ang="0">
                  <a:pos x="8" y="1"/>
                </a:cxn>
                <a:cxn ang="0">
                  <a:pos x="26" y="4"/>
                </a:cxn>
                <a:cxn ang="0">
                  <a:pos x="39" y="0"/>
                </a:cxn>
                <a:cxn ang="0">
                  <a:pos x="26" y="9"/>
                </a:cxn>
              </a:cxnLst>
              <a:rect l="0" t="0" r="r" b="b"/>
              <a:pathLst>
                <a:path w="39" h="9">
                  <a:moveTo>
                    <a:pt x="26" y="9"/>
                  </a:moveTo>
                  <a:cubicBezTo>
                    <a:pt x="20" y="9"/>
                    <a:pt x="13" y="9"/>
                    <a:pt x="10" y="9"/>
                  </a:cubicBezTo>
                  <a:cubicBezTo>
                    <a:pt x="7" y="9"/>
                    <a:pt x="0" y="9"/>
                    <a:pt x="0" y="4"/>
                  </a:cubicBezTo>
                  <a:cubicBezTo>
                    <a:pt x="0" y="1"/>
                    <a:pt x="5" y="1"/>
                    <a:pt x="8" y="1"/>
                  </a:cubicBezTo>
                  <a:cubicBezTo>
                    <a:pt x="16" y="1"/>
                    <a:pt x="19" y="4"/>
                    <a:pt x="26" y="4"/>
                  </a:cubicBezTo>
                  <a:cubicBezTo>
                    <a:pt x="32" y="4"/>
                    <a:pt x="35" y="2"/>
                    <a:pt x="39" y="0"/>
                  </a:cubicBezTo>
                  <a:cubicBezTo>
                    <a:pt x="35" y="6"/>
                    <a:pt x="32" y="7"/>
                    <a:pt x="26"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5" name="Freeform 109"/>
            <p:cNvSpPr>
              <a:spLocks/>
            </p:cNvSpPr>
            <p:nvPr/>
          </p:nvSpPr>
          <p:spPr bwMode="auto">
            <a:xfrm>
              <a:off x="6335713" y="3016250"/>
              <a:ext cx="36513" cy="12700"/>
            </a:xfrm>
            <a:custGeom>
              <a:avLst/>
              <a:gdLst/>
              <a:ahLst/>
              <a:cxnLst>
                <a:cxn ang="0">
                  <a:pos x="27" y="6"/>
                </a:cxn>
                <a:cxn ang="0">
                  <a:pos x="23" y="6"/>
                </a:cxn>
                <a:cxn ang="0">
                  <a:pos x="19" y="5"/>
                </a:cxn>
                <a:cxn ang="0">
                  <a:pos x="9" y="9"/>
                </a:cxn>
                <a:cxn ang="0">
                  <a:pos x="0" y="6"/>
                </a:cxn>
                <a:cxn ang="0">
                  <a:pos x="7" y="1"/>
                </a:cxn>
                <a:cxn ang="0">
                  <a:pos x="16" y="3"/>
                </a:cxn>
                <a:cxn ang="0">
                  <a:pos x="16" y="0"/>
                </a:cxn>
                <a:cxn ang="0">
                  <a:pos x="27" y="0"/>
                </a:cxn>
                <a:cxn ang="0">
                  <a:pos x="27" y="6"/>
                </a:cxn>
              </a:cxnLst>
              <a:rect l="0" t="0" r="r" b="b"/>
              <a:pathLst>
                <a:path w="27" h="9">
                  <a:moveTo>
                    <a:pt x="27" y="6"/>
                  </a:moveTo>
                  <a:cubicBezTo>
                    <a:pt x="23" y="6"/>
                    <a:pt x="23" y="6"/>
                    <a:pt x="23" y="6"/>
                  </a:cubicBezTo>
                  <a:cubicBezTo>
                    <a:pt x="19" y="5"/>
                    <a:pt x="19" y="5"/>
                    <a:pt x="19" y="5"/>
                  </a:cubicBezTo>
                  <a:cubicBezTo>
                    <a:pt x="15" y="6"/>
                    <a:pt x="13" y="9"/>
                    <a:pt x="9" y="9"/>
                  </a:cubicBezTo>
                  <a:cubicBezTo>
                    <a:pt x="5" y="9"/>
                    <a:pt x="0" y="8"/>
                    <a:pt x="0" y="6"/>
                  </a:cubicBezTo>
                  <a:cubicBezTo>
                    <a:pt x="0" y="1"/>
                    <a:pt x="3" y="1"/>
                    <a:pt x="7" y="1"/>
                  </a:cubicBezTo>
                  <a:cubicBezTo>
                    <a:pt x="11" y="1"/>
                    <a:pt x="13" y="2"/>
                    <a:pt x="16" y="3"/>
                  </a:cubicBezTo>
                  <a:cubicBezTo>
                    <a:pt x="16" y="2"/>
                    <a:pt x="16" y="1"/>
                    <a:pt x="16" y="0"/>
                  </a:cubicBezTo>
                  <a:cubicBezTo>
                    <a:pt x="27" y="0"/>
                    <a:pt x="27" y="0"/>
                    <a:pt x="27" y="0"/>
                  </a:cubicBezTo>
                  <a:cubicBezTo>
                    <a:pt x="27" y="3"/>
                    <a:pt x="26" y="5"/>
                    <a:pt x="27"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6" name="Freeform 110"/>
            <p:cNvSpPr>
              <a:spLocks/>
            </p:cNvSpPr>
            <p:nvPr/>
          </p:nvSpPr>
          <p:spPr bwMode="auto">
            <a:xfrm>
              <a:off x="6373813" y="3030538"/>
              <a:ext cx="26988" cy="19050"/>
            </a:xfrm>
            <a:custGeom>
              <a:avLst/>
              <a:gdLst/>
              <a:ahLst/>
              <a:cxnLst>
                <a:cxn ang="0">
                  <a:pos x="15" y="14"/>
                </a:cxn>
                <a:cxn ang="0">
                  <a:pos x="12" y="9"/>
                </a:cxn>
                <a:cxn ang="0">
                  <a:pos x="0" y="4"/>
                </a:cxn>
                <a:cxn ang="0">
                  <a:pos x="9" y="1"/>
                </a:cxn>
                <a:cxn ang="0">
                  <a:pos x="13" y="1"/>
                </a:cxn>
                <a:cxn ang="0">
                  <a:pos x="20" y="11"/>
                </a:cxn>
                <a:cxn ang="0">
                  <a:pos x="16" y="14"/>
                </a:cxn>
                <a:cxn ang="0">
                  <a:pos x="15" y="14"/>
                </a:cxn>
              </a:cxnLst>
              <a:rect l="0" t="0" r="r" b="b"/>
              <a:pathLst>
                <a:path w="20" h="14">
                  <a:moveTo>
                    <a:pt x="15" y="14"/>
                  </a:moveTo>
                  <a:cubicBezTo>
                    <a:pt x="12" y="14"/>
                    <a:pt x="12" y="10"/>
                    <a:pt x="12" y="9"/>
                  </a:cubicBezTo>
                  <a:cubicBezTo>
                    <a:pt x="8" y="9"/>
                    <a:pt x="0" y="8"/>
                    <a:pt x="0" y="4"/>
                  </a:cubicBezTo>
                  <a:cubicBezTo>
                    <a:pt x="0" y="0"/>
                    <a:pt x="6" y="1"/>
                    <a:pt x="9" y="1"/>
                  </a:cubicBezTo>
                  <a:cubicBezTo>
                    <a:pt x="10" y="1"/>
                    <a:pt x="12" y="1"/>
                    <a:pt x="13" y="1"/>
                  </a:cubicBezTo>
                  <a:cubicBezTo>
                    <a:pt x="13" y="7"/>
                    <a:pt x="20" y="6"/>
                    <a:pt x="20" y="11"/>
                  </a:cubicBezTo>
                  <a:cubicBezTo>
                    <a:pt x="20" y="13"/>
                    <a:pt x="18" y="14"/>
                    <a:pt x="16" y="14"/>
                  </a:cubicBezTo>
                  <a:cubicBezTo>
                    <a:pt x="16" y="14"/>
                    <a:pt x="15" y="14"/>
                    <a:pt x="15"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7" name="Freeform 111"/>
            <p:cNvSpPr>
              <a:spLocks/>
            </p:cNvSpPr>
            <p:nvPr/>
          </p:nvSpPr>
          <p:spPr bwMode="auto">
            <a:xfrm>
              <a:off x="6323013" y="3014663"/>
              <a:ext cx="11113" cy="11113"/>
            </a:xfrm>
            <a:custGeom>
              <a:avLst/>
              <a:gdLst/>
              <a:ahLst/>
              <a:cxnLst>
                <a:cxn ang="0">
                  <a:pos x="0" y="0"/>
                </a:cxn>
                <a:cxn ang="0">
                  <a:pos x="4" y="0"/>
                </a:cxn>
                <a:cxn ang="0">
                  <a:pos x="8" y="3"/>
                </a:cxn>
                <a:cxn ang="0">
                  <a:pos x="3" y="8"/>
                </a:cxn>
                <a:cxn ang="0">
                  <a:pos x="0" y="5"/>
                </a:cxn>
                <a:cxn ang="0">
                  <a:pos x="0" y="0"/>
                </a:cxn>
              </a:cxnLst>
              <a:rect l="0" t="0" r="r" b="b"/>
              <a:pathLst>
                <a:path w="8" h="8">
                  <a:moveTo>
                    <a:pt x="0" y="0"/>
                  </a:moveTo>
                  <a:cubicBezTo>
                    <a:pt x="1" y="0"/>
                    <a:pt x="2" y="0"/>
                    <a:pt x="4" y="0"/>
                  </a:cubicBezTo>
                  <a:cubicBezTo>
                    <a:pt x="6" y="0"/>
                    <a:pt x="6" y="2"/>
                    <a:pt x="8" y="3"/>
                  </a:cubicBezTo>
                  <a:cubicBezTo>
                    <a:pt x="7" y="6"/>
                    <a:pt x="5" y="8"/>
                    <a:pt x="3" y="8"/>
                  </a:cubicBezTo>
                  <a:cubicBezTo>
                    <a:pt x="2" y="8"/>
                    <a:pt x="0" y="6"/>
                    <a:pt x="0" y="5"/>
                  </a:cubicBezTo>
                  <a:cubicBezTo>
                    <a:pt x="0" y="3"/>
                    <a:pt x="0" y="2"/>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8" name="Freeform 112"/>
            <p:cNvSpPr>
              <a:spLocks/>
            </p:cNvSpPr>
            <p:nvPr/>
          </p:nvSpPr>
          <p:spPr bwMode="auto">
            <a:xfrm>
              <a:off x="6448425" y="3016250"/>
              <a:ext cx="58738" cy="34925"/>
            </a:xfrm>
            <a:custGeom>
              <a:avLst/>
              <a:gdLst/>
              <a:ahLst/>
              <a:cxnLst>
                <a:cxn ang="0">
                  <a:pos x="19" y="13"/>
                </a:cxn>
                <a:cxn ang="0">
                  <a:pos x="17" y="19"/>
                </a:cxn>
                <a:cxn ang="0">
                  <a:pos x="3" y="26"/>
                </a:cxn>
                <a:cxn ang="0">
                  <a:pos x="0" y="22"/>
                </a:cxn>
                <a:cxn ang="0">
                  <a:pos x="15" y="10"/>
                </a:cxn>
                <a:cxn ang="0">
                  <a:pos x="17" y="6"/>
                </a:cxn>
                <a:cxn ang="0">
                  <a:pos x="45" y="3"/>
                </a:cxn>
                <a:cxn ang="0">
                  <a:pos x="19" y="13"/>
                </a:cxn>
              </a:cxnLst>
              <a:rect l="0" t="0" r="r" b="b"/>
              <a:pathLst>
                <a:path w="45" h="26">
                  <a:moveTo>
                    <a:pt x="19" y="13"/>
                  </a:moveTo>
                  <a:cubicBezTo>
                    <a:pt x="16" y="13"/>
                    <a:pt x="19" y="17"/>
                    <a:pt x="17" y="19"/>
                  </a:cubicBezTo>
                  <a:cubicBezTo>
                    <a:pt x="15" y="21"/>
                    <a:pt x="8" y="26"/>
                    <a:pt x="3" y="26"/>
                  </a:cubicBezTo>
                  <a:cubicBezTo>
                    <a:pt x="1" y="26"/>
                    <a:pt x="0" y="24"/>
                    <a:pt x="0" y="22"/>
                  </a:cubicBezTo>
                  <a:cubicBezTo>
                    <a:pt x="0" y="12"/>
                    <a:pt x="8" y="12"/>
                    <a:pt x="15" y="10"/>
                  </a:cubicBezTo>
                  <a:cubicBezTo>
                    <a:pt x="16" y="10"/>
                    <a:pt x="16" y="7"/>
                    <a:pt x="17" y="6"/>
                  </a:cubicBezTo>
                  <a:cubicBezTo>
                    <a:pt x="21" y="2"/>
                    <a:pt x="41" y="0"/>
                    <a:pt x="45" y="3"/>
                  </a:cubicBezTo>
                  <a:cubicBezTo>
                    <a:pt x="40" y="9"/>
                    <a:pt x="26" y="13"/>
                    <a:pt x="19"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9" name="Freeform 113"/>
            <p:cNvSpPr>
              <a:spLocks/>
            </p:cNvSpPr>
            <p:nvPr/>
          </p:nvSpPr>
          <p:spPr bwMode="auto">
            <a:xfrm>
              <a:off x="6489700" y="2922588"/>
              <a:ext cx="17463" cy="19050"/>
            </a:xfrm>
            <a:custGeom>
              <a:avLst/>
              <a:gdLst/>
              <a:ahLst/>
              <a:cxnLst>
                <a:cxn ang="0">
                  <a:pos x="13" y="8"/>
                </a:cxn>
                <a:cxn ang="0">
                  <a:pos x="8" y="14"/>
                </a:cxn>
                <a:cxn ang="0">
                  <a:pos x="0" y="5"/>
                </a:cxn>
                <a:cxn ang="0">
                  <a:pos x="13" y="8"/>
                </a:cxn>
              </a:cxnLst>
              <a:rect l="0" t="0" r="r" b="b"/>
              <a:pathLst>
                <a:path w="13" h="14">
                  <a:moveTo>
                    <a:pt x="13" y="8"/>
                  </a:moveTo>
                  <a:cubicBezTo>
                    <a:pt x="13" y="9"/>
                    <a:pt x="10" y="14"/>
                    <a:pt x="8" y="14"/>
                  </a:cubicBezTo>
                  <a:cubicBezTo>
                    <a:pt x="6" y="14"/>
                    <a:pt x="0" y="9"/>
                    <a:pt x="0" y="5"/>
                  </a:cubicBezTo>
                  <a:cubicBezTo>
                    <a:pt x="0" y="0"/>
                    <a:pt x="13" y="4"/>
                    <a:pt x="13"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0" name="Freeform 114"/>
            <p:cNvSpPr>
              <a:spLocks/>
            </p:cNvSpPr>
            <p:nvPr/>
          </p:nvSpPr>
          <p:spPr bwMode="auto">
            <a:xfrm>
              <a:off x="6519863" y="2924175"/>
              <a:ext cx="47625" cy="14288"/>
            </a:xfrm>
            <a:custGeom>
              <a:avLst/>
              <a:gdLst/>
              <a:ahLst/>
              <a:cxnLst>
                <a:cxn ang="0">
                  <a:pos x="31" y="2"/>
                </a:cxn>
                <a:cxn ang="0">
                  <a:pos x="36" y="10"/>
                </a:cxn>
                <a:cxn ang="0">
                  <a:pos x="34" y="10"/>
                </a:cxn>
                <a:cxn ang="0">
                  <a:pos x="18" y="6"/>
                </a:cxn>
                <a:cxn ang="0">
                  <a:pos x="8" y="6"/>
                </a:cxn>
                <a:cxn ang="0">
                  <a:pos x="0" y="4"/>
                </a:cxn>
                <a:cxn ang="0">
                  <a:pos x="3" y="0"/>
                </a:cxn>
                <a:cxn ang="0">
                  <a:pos x="23" y="0"/>
                </a:cxn>
                <a:cxn ang="0">
                  <a:pos x="30" y="2"/>
                </a:cxn>
                <a:cxn ang="0">
                  <a:pos x="31" y="2"/>
                </a:cxn>
              </a:cxnLst>
              <a:rect l="0" t="0" r="r" b="b"/>
              <a:pathLst>
                <a:path w="36" h="10">
                  <a:moveTo>
                    <a:pt x="31" y="2"/>
                  </a:moveTo>
                  <a:cubicBezTo>
                    <a:pt x="32" y="5"/>
                    <a:pt x="36" y="6"/>
                    <a:pt x="36" y="10"/>
                  </a:cubicBezTo>
                  <a:cubicBezTo>
                    <a:pt x="36" y="10"/>
                    <a:pt x="35" y="10"/>
                    <a:pt x="34" y="10"/>
                  </a:cubicBezTo>
                  <a:cubicBezTo>
                    <a:pt x="28" y="10"/>
                    <a:pt x="25" y="6"/>
                    <a:pt x="18" y="6"/>
                  </a:cubicBezTo>
                  <a:cubicBezTo>
                    <a:pt x="14" y="6"/>
                    <a:pt x="12" y="6"/>
                    <a:pt x="8" y="6"/>
                  </a:cubicBezTo>
                  <a:cubicBezTo>
                    <a:pt x="6" y="6"/>
                    <a:pt x="0" y="4"/>
                    <a:pt x="0" y="4"/>
                  </a:cubicBezTo>
                  <a:cubicBezTo>
                    <a:pt x="0" y="2"/>
                    <a:pt x="3" y="1"/>
                    <a:pt x="3" y="0"/>
                  </a:cubicBezTo>
                  <a:cubicBezTo>
                    <a:pt x="23" y="0"/>
                    <a:pt x="23" y="0"/>
                    <a:pt x="23" y="0"/>
                  </a:cubicBezTo>
                  <a:cubicBezTo>
                    <a:pt x="24" y="3"/>
                    <a:pt x="27" y="2"/>
                    <a:pt x="30" y="2"/>
                  </a:cubicBezTo>
                  <a:lnTo>
                    <a:pt x="31"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1" name="Freeform 115"/>
            <p:cNvSpPr>
              <a:spLocks/>
            </p:cNvSpPr>
            <p:nvPr/>
          </p:nvSpPr>
          <p:spPr bwMode="auto">
            <a:xfrm>
              <a:off x="6513513" y="2836863"/>
              <a:ext cx="19050" cy="46038"/>
            </a:xfrm>
            <a:custGeom>
              <a:avLst/>
              <a:gdLst/>
              <a:ahLst/>
              <a:cxnLst>
                <a:cxn ang="0">
                  <a:pos x="4" y="28"/>
                </a:cxn>
                <a:cxn ang="0">
                  <a:pos x="4" y="25"/>
                </a:cxn>
                <a:cxn ang="0">
                  <a:pos x="14" y="24"/>
                </a:cxn>
                <a:cxn ang="0">
                  <a:pos x="11" y="17"/>
                </a:cxn>
                <a:cxn ang="0">
                  <a:pos x="15" y="12"/>
                </a:cxn>
                <a:cxn ang="0">
                  <a:pos x="4" y="0"/>
                </a:cxn>
                <a:cxn ang="0">
                  <a:pos x="0" y="9"/>
                </a:cxn>
                <a:cxn ang="0">
                  <a:pos x="3" y="21"/>
                </a:cxn>
                <a:cxn ang="0">
                  <a:pos x="3" y="27"/>
                </a:cxn>
                <a:cxn ang="0">
                  <a:pos x="9" y="35"/>
                </a:cxn>
                <a:cxn ang="0">
                  <a:pos x="4" y="28"/>
                </a:cxn>
              </a:cxnLst>
              <a:rect l="0" t="0" r="r" b="b"/>
              <a:pathLst>
                <a:path w="15" h="35">
                  <a:moveTo>
                    <a:pt x="4" y="28"/>
                  </a:moveTo>
                  <a:cubicBezTo>
                    <a:pt x="4" y="25"/>
                    <a:pt x="4" y="25"/>
                    <a:pt x="4" y="25"/>
                  </a:cubicBezTo>
                  <a:cubicBezTo>
                    <a:pt x="8" y="25"/>
                    <a:pt x="12" y="24"/>
                    <a:pt x="14" y="24"/>
                  </a:cubicBezTo>
                  <a:cubicBezTo>
                    <a:pt x="14" y="20"/>
                    <a:pt x="11" y="20"/>
                    <a:pt x="11" y="17"/>
                  </a:cubicBezTo>
                  <a:cubicBezTo>
                    <a:pt x="11" y="15"/>
                    <a:pt x="15" y="14"/>
                    <a:pt x="15" y="12"/>
                  </a:cubicBezTo>
                  <a:cubicBezTo>
                    <a:pt x="8" y="10"/>
                    <a:pt x="4" y="6"/>
                    <a:pt x="4" y="0"/>
                  </a:cubicBezTo>
                  <a:cubicBezTo>
                    <a:pt x="0" y="2"/>
                    <a:pt x="0" y="5"/>
                    <a:pt x="0" y="9"/>
                  </a:cubicBezTo>
                  <a:cubicBezTo>
                    <a:pt x="0" y="15"/>
                    <a:pt x="3" y="16"/>
                    <a:pt x="3" y="21"/>
                  </a:cubicBezTo>
                  <a:cubicBezTo>
                    <a:pt x="3" y="26"/>
                    <a:pt x="3" y="24"/>
                    <a:pt x="3" y="27"/>
                  </a:cubicBezTo>
                  <a:cubicBezTo>
                    <a:pt x="3" y="30"/>
                    <a:pt x="4" y="35"/>
                    <a:pt x="9" y="35"/>
                  </a:cubicBezTo>
                  <a:cubicBezTo>
                    <a:pt x="7" y="32"/>
                    <a:pt x="6" y="31"/>
                    <a:pt x="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2" name="Freeform 119"/>
            <p:cNvSpPr>
              <a:spLocks/>
            </p:cNvSpPr>
            <p:nvPr/>
          </p:nvSpPr>
          <p:spPr bwMode="auto">
            <a:xfrm>
              <a:off x="6424613" y="2709863"/>
              <a:ext cx="76200" cy="71438"/>
            </a:xfrm>
            <a:custGeom>
              <a:avLst/>
              <a:gdLst/>
              <a:ahLst/>
              <a:cxnLst>
                <a:cxn ang="0">
                  <a:pos x="48" y="38"/>
                </a:cxn>
                <a:cxn ang="0">
                  <a:pos x="46" y="35"/>
                </a:cxn>
                <a:cxn ang="0">
                  <a:pos x="42" y="40"/>
                </a:cxn>
                <a:cxn ang="0">
                  <a:pos x="47" y="48"/>
                </a:cxn>
                <a:cxn ang="0">
                  <a:pos x="42" y="53"/>
                </a:cxn>
                <a:cxn ang="0">
                  <a:pos x="40" y="50"/>
                </a:cxn>
                <a:cxn ang="0">
                  <a:pos x="36" y="51"/>
                </a:cxn>
                <a:cxn ang="0">
                  <a:pos x="26" y="37"/>
                </a:cxn>
                <a:cxn ang="0">
                  <a:pos x="28" y="32"/>
                </a:cxn>
                <a:cxn ang="0">
                  <a:pos x="27" y="29"/>
                </a:cxn>
                <a:cxn ang="0">
                  <a:pos x="21" y="28"/>
                </a:cxn>
                <a:cxn ang="0">
                  <a:pos x="21" y="32"/>
                </a:cxn>
                <a:cxn ang="0">
                  <a:pos x="17" y="30"/>
                </a:cxn>
                <a:cxn ang="0">
                  <a:pos x="16" y="32"/>
                </a:cxn>
                <a:cxn ang="0">
                  <a:pos x="12" y="28"/>
                </a:cxn>
                <a:cxn ang="0">
                  <a:pos x="4" y="45"/>
                </a:cxn>
                <a:cxn ang="0">
                  <a:pos x="4" y="36"/>
                </a:cxn>
                <a:cxn ang="0">
                  <a:pos x="2" y="32"/>
                </a:cxn>
                <a:cxn ang="0">
                  <a:pos x="5" y="22"/>
                </a:cxn>
                <a:cxn ang="0">
                  <a:pos x="19" y="14"/>
                </a:cxn>
                <a:cxn ang="0">
                  <a:pos x="26" y="20"/>
                </a:cxn>
                <a:cxn ang="0">
                  <a:pos x="28" y="20"/>
                </a:cxn>
                <a:cxn ang="0">
                  <a:pos x="32" y="15"/>
                </a:cxn>
                <a:cxn ang="0">
                  <a:pos x="41" y="9"/>
                </a:cxn>
                <a:cxn ang="0">
                  <a:pos x="42" y="0"/>
                </a:cxn>
                <a:cxn ang="0">
                  <a:pos x="48" y="4"/>
                </a:cxn>
                <a:cxn ang="0">
                  <a:pos x="58" y="33"/>
                </a:cxn>
                <a:cxn ang="0">
                  <a:pos x="53" y="46"/>
                </a:cxn>
                <a:cxn ang="0">
                  <a:pos x="48" y="36"/>
                </a:cxn>
                <a:cxn ang="0">
                  <a:pos x="48" y="38"/>
                </a:cxn>
              </a:cxnLst>
              <a:rect l="0" t="0" r="r" b="b"/>
              <a:pathLst>
                <a:path w="58" h="53">
                  <a:moveTo>
                    <a:pt x="48" y="38"/>
                  </a:moveTo>
                  <a:cubicBezTo>
                    <a:pt x="48" y="37"/>
                    <a:pt x="47" y="36"/>
                    <a:pt x="46" y="35"/>
                  </a:cubicBezTo>
                  <a:cubicBezTo>
                    <a:pt x="44" y="37"/>
                    <a:pt x="42" y="38"/>
                    <a:pt x="42" y="40"/>
                  </a:cubicBezTo>
                  <a:cubicBezTo>
                    <a:pt x="42" y="43"/>
                    <a:pt x="47" y="44"/>
                    <a:pt x="47" y="48"/>
                  </a:cubicBezTo>
                  <a:cubicBezTo>
                    <a:pt x="47" y="51"/>
                    <a:pt x="45" y="53"/>
                    <a:pt x="42" y="53"/>
                  </a:cubicBezTo>
                  <a:cubicBezTo>
                    <a:pt x="41" y="53"/>
                    <a:pt x="40" y="51"/>
                    <a:pt x="40" y="50"/>
                  </a:cubicBezTo>
                  <a:cubicBezTo>
                    <a:pt x="39" y="51"/>
                    <a:pt x="37" y="51"/>
                    <a:pt x="36" y="51"/>
                  </a:cubicBezTo>
                  <a:cubicBezTo>
                    <a:pt x="31" y="51"/>
                    <a:pt x="26" y="44"/>
                    <a:pt x="26" y="37"/>
                  </a:cubicBezTo>
                  <a:cubicBezTo>
                    <a:pt x="26" y="34"/>
                    <a:pt x="27" y="33"/>
                    <a:pt x="28" y="32"/>
                  </a:cubicBezTo>
                  <a:cubicBezTo>
                    <a:pt x="28" y="31"/>
                    <a:pt x="27" y="30"/>
                    <a:pt x="27" y="29"/>
                  </a:cubicBezTo>
                  <a:cubicBezTo>
                    <a:pt x="21" y="28"/>
                    <a:pt x="21" y="28"/>
                    <a:pt x="21" y="28"/>
                  </a:cubicBezTo>
                  <a:cubicBezTo>
                    <a:pt x="21" y="30"/>
                    <a:pt x="20" y="31"/>
                    <a:pt x="21" y="32"/>
                  </a:cubicBezTo>
                  <a:cubicBezTo>
                    <a:pt x="18" y="32"/>
                    <a:pt x="18" y="31"/>
                    <a:pt x="17" y="30"/>
                  </a:cubicBezTo>
                  <a:cubicBezTo>
                    <a:pt x="17" y="30"/>
                    <a:pt x="16" y="31"/>
                    <a:pt x="16" y="32"/>
                  </a:cubicBezTo>
                  <a:cubicBezTo>
                    <a:pt x="14" y="31"/>
                    <a:pt x="12" y="28"/>
                    <a:pt x="12" y="28"/>
                  </a:cubicBezTo>
                  <a:cubicBezTo>
                    <a:pt x="8" y="32"/>
                    <a:pt x="8" y="45"/>
                    <a:pt x="4" y="45"/>
                  </a:cubicBezTo>
                  <a:cubicBezTo>
                    <a:pt x="0" y="45"/>
                    <a:pt x="4" y="37"/>
                    <a:pt x="4" y="36"/>
                  </a:cubicBezTo>
                  <a:cubicBezTo>
                    <a:pt x="4" y="35"/>
                    <a:pt x="2" y="33"/>
                    <a:pt x="2" y="32"/>
                  </a:cubicBezTo>
                  <a:cubicBezTo>
                    <a:pt x="2" y="28"/>
                    <a:pt x="4" y="26"/>
                    <a:pt x="5" y="22"/>
                  </a:cubicBezTo>
                  <a:cubicBezTo>
                    <a:pt x="13" y="22"/>
                    <a:pt x="11" y="14"/>
                    <a:pt x="19" y="14"/>
                  </a:cubicBezTo>
                  <a:cubicBezTo>
                    <a:pt x="24" y="14"/>
                    <a:pt x="23" y="20"/>
                    <a:pt x="26" y="20"/>
                  </a:cubicBezTo>
                  <a:cubicBezTo>
                    <a:pt x="27" y="20"/>
                    <a:pt x="27" y="20"/>
                    <a:pt x="28" y="20"/>
                  </a:cubicBezTo>
                  <a:cubicBezTo>
                    <a:pt x="28" y="18"/>
                    <a:pt x="30" y="16"/>
                    <a:pt x="32" y="15"/>
                  </a:cubicBezTo>
                  <a:cubicBezTo>
                    <a:pt x="32" y="10"/>
                    <a:pt x="39" y="12"/>
                    <a:pt x="41" y="9"/>
                  </a:cubicBezTo>
                  <a:cubicBezTo>
                    <a:pt x="42" y="7"/>
                    <a:pt x="42" y="1"/>
                    <a:pt x="42" y="0"/>
                  </a:cubicBezTo>
                  <a:cubicBezTo>
                    <a:pt x="45" y="0"/>
                    <a:pt x="47" y="2"/>
                    <a:pt x="48" y="4"/>
                  </a:cubicBezTo>
                  <a:cubicBezTo>
                    <a:pt x="51" y="7"/>
                    <a:pt x="58" y="30"/>
                    <a:pt x="58" y="33"/>
                  </a:cubicBezTo>
                  <a:cubicBezTo>
                    <a:pt x="58" y="37"/>
                    <a:pt x="53" y="39"/>
                    <a:pt x="53" y="46"/>
                  </a:cubicBezTo>
                  <a:cubicBezTo>
                    <a:pt x="51" y="46"/>
                    <a:pt x="48" y="37"/>
                    <a:pt x="48" y="36"/>
                  </a:cubicBezTo>
                  <a:lnTo>
                    <a:pt x="48" y="3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3" name="Freeform 120"/>
            <p:cNvSpPr>
              <a:spLocks/>
            </p:cNvSpPr>
            <p:nvPr/>
          </p:nvSpPr>
          <p:spPr bwMode="auto">
            <a:xfrm>
              <a:off x="6354763" y="2690813"/>
              <a:ext cx="36513" cy="39688"/>
            </a:xfrm>
            <a:custGeom>
              <a:avLst/>
              <a:gdLst/>
              <a:ahLst/>
              <a:cxnLst>
                <a:cxn ang="0">
                  <a:pos x="3" y="29"/>
                </a:cxn>
                <a:cxn ang="0">
                  <a:pos x="0" y="29"/>
                </a:cxn>
                <a:cxn ang="0">
                  <a:pos x="22" y="5"/>
                </a:cxn>
                <a:cxn ang="0">
                  <a:pos x="25" y="0"/>
                </a:cxn>
                <a:cxn ang="0">
                  <a:pos x="28" y="6"/>
                </a:cxn>
                <a:cxn ang="0">
                  <a:pos x="24" y="9"/>
                </a:cxn>
                <a:cxn ang="0">
                  <a:pos x="17" y="13"/>
                </a:cxn>
                <a:cxn ang="0">
                  <a:pos x="3" y="29"/>
                </a:cxn>
              </a:cxnLst>
              <a:rect l="0" t="0" r="r" b="b"/>
              <a:pathLst>
                <a:path w="28" h="29">
                  <a:moveTo>
                    <a:pt x="3" y="29"/>
                  </a:moveTo>
                  <a:cubicBezTo>
                    <a:pt x="0" y="29"/>
                    <a:pt x="0" y="29"/>
                    <a:pt x="0" y="29"/>
                  </a:cubicBezTo>
                  <a:cubicBezTo>
                    <a:pt x="4" y="18"/>
                    <a:pt x="18" y="13"/>
                    <a:pt x="22" y="5"/>
                  </a:cubicBezTo>
                  <a:cubicBezTo>
                    <a:pt x="23" y="3"/>
                    <a:pt x="23" y="1"/>
                    <a:pt x="25" y="0"/>
                  </a:cubicBezTo>
                  <a:cubicBezTo>
                    <a:pt x="24" y="4"/>
                    <a:pt x="26" y="5"/>
                    <a:pt x="28" y="6"/>
                  </a:cubicBezTo>
                  <a:cubicBezTo>
                    <a:pt x="26" y="8"/>
                    <a:pt x="26" y="9"/>
                    <a:pt x="24" y="9"/>
                  </a:cubicBezTo>
                  <a:cubicBezTo>
                    <a:pt x="23" y="12"/>
                    <a:pt x="20" y="13"/>
                    <a:pt x="17" y="13"/>
                  </a:cubicBezTo>
                  <a:cubicBezTo>
                    <a:pt x="15" y="22"/>
                    <a:pt x="8" y="26"/>
                    <a:pt x="3" y="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4" name="Freeform 121"/>
            <p:cNvSpPr>
              <a:spLocks/>
            </p:cNvSpPr>
            <p:nvPr/>
          </p:nvSpPr>
          <p:spPr bwMode="auto">
            <a:xfrm>
              <a:off x="6383338" y="2563813"/>
              <a:ext cx="71438" cy="101600"/>
            </a:xfrm>
            <a:custGeom>
              <a:avLst/>
              <a:gdLst/>
              <a:ahLst/>
              <a:cxnLst>
                <a:cxn ang="0">
                  <a:pos x="4" y="31"/>
                </a:cxn>
                <a:cxn ang="0">
                  <a:pos x="6" y="20"/>
                </a:cxn>
                <a:cxn ang="0">
                  <a:pos x="5" y="7"/>
                </a:cxn>
                <a:cxn ang="0">
                  <a:pos x="9" y="0"/>
                </a:cxn>
                <a:cxn ang="0">
                  <a:pos x="16" y="7"/>
                </a:cxn>
                <a:cxn ang="0">
                  <a:pos x="21" y="3"/>
                </a:cxn>
                <a:cxn ang="0">
                  <a:pos x="22" y="5"/>
                </a:cxn>
                <a:cxn ang="0">
                  <a:pos x="23" y="8"/>
                </a:cxn>
                <a:cxn ang="0">
                  <a:pos x="28" y="25"/>
                </a:cxn>
                <a:cxn ang="0">
                  <a:pos x="20" y="42"/>
                </a:cxn>
                <a:cxn ang="0">
                  <a:pos x="30" y="59"/>
                </a:cxn>
                <a:cxn ang="0">
                  <a:pos x="30" y="58"/>
                </a:cxn>
                <a:cxn ang="0">
                  <a:pos x="34" y="55"/>
                </a:cxn>
                <a:cxn ang="0">
                  <a:pos x="43" y="64"/>
                </a:cxn>
                <a:cxn ang="0">
                  <a:pos x="46" y="61"/>
                </a:cxn>
                <a:cxn ang="0">
                  <a:pos x="49" y="62"/>
                </a:cxn>
                <a:cxn ang="0">
                  <a:pos x="46" y="66"/>
                </a:cxn>
                <a:cxn ang="0">
                  <a:pos x="49" y="66"/>
                </a:cxn>
                <a:cxn ang="0">
                  <a:pos x="54" y="71"/>
                </a:cxn>
                <a:cxn ang="0">
                  <a:pos x="54" y="74"/>
                </a:cxn>
                <a:cxn ang="0">
                  <a:pos x="53" y="76"/>
                </a:cxn>
                <a:cxn ang="0">
                  <a:pos x="51" y="73"/>
                </a:cxn>
                <a:cxn ang="0">
                  <a:pos x="36" y="61"/>
                </a:cxn>
                <a:cxn ang="0">
                  <a:pos x="37" y="69"/>
                </a:cxn>
                <a:cxn ang="0">
                  <a:pos x="25" y="60"/>
                </a:cxn>
                <a:cxn ang="0">
                  <a:pos x="19" y="62"/>
                </a:cxn>
                <a:cxn ang="0">
                  <a:pos x="13" y="57"/>
                </a:cxn>
                <a:cxn ang="0">
                  <a:pos x="15" y="53"/>
                </a:cxn>
                <a:cxn ang="0">
                  <a:pos x="15" y="49"/>
                </a:cxn>
                <a:cxn ang="0">
                  <a:pos x="13" y="49"/>
                </a:cxn>
                <a:cxn ang="0">
                  <a:pos x="10" y="51"/>
                </a:cxn>
                <a:cxn ang="0">
                  <a:pos x="1" y="44"/>
                </a:cxn>
                <a:cxn ang="0">
                  <a:pos x="4" y="31"/>
                </a:cxn>
              </a:cxnLst>
              <a:rect l="0" t="0" r="r" b="b"/>
              <a:pathLst>
                <a:path w="54" h="76">
                  <a:moveTo>
                    <a:pt x="4" y="31"/>
                  </a:moveTo>
                  <a:cubicBezTo>
                    <a:pt x="6" y="28"/>
                    <a:pt x="6" y="23"/>
                    <a:pt x="6" y="20"/>
                  </a:cubicBezTo>
                  <a:cubicBezTo>
                    <a:pt x="7" y="15"/>
                    <a:pt x="5" y="12"/>
                    <a:pt x="5" y="7"/>
                  </a:cubicBezTo>
                  <a:cubicBezTo>
                    <a:pt x="5" y="3"/>
                    <a:pt x="6" y="0"/>
                    <a:pt x="9" y="0"/>
                  </a:cubicBezTo>
                  <a:cubicBezTo>
                    <a:pt x="13" y="0"/>
                    <a:pt x="12" y="7"/>
                    <a:pt x="16" y="7"/>
                  </a:cubicBezTo>
                  <a:cubicBezTo>
                    <a:pt x="18" y="7"/>
                    <a:pt x="20" y="4"/>
                    <a:pt x="21" y="3"/>
                  </a:cubicBezTo>
                  <a:cubicBezTo>
                    <a:pt x="21" y="3"/>
                    <a:pt x="22" y="4"/>
                    <a:pt x="22" y="5"/>
                  </a:cubicBezTo>
                  <a:cubicBezTo>
                    <a:pt x="22" y="6"/>
                    <a:pt x="23" y="7"/>
                    <a:pt x="23" y="8"/>
                  </a:cubicBezTo>
                  <a:cubicBezTo>
                    <a:pt x="23" y="13"/>
                    <a:pt x="28" y="18"/>
                    <a:pt x="28" y="25"/>
                  </a:cubicBezTo>
                  <a:cubicBezTo>
                    <a:pt x="28" y="33"/>
                    <a:pt x="20" y="34"/>
                    <a:pt x="20" y="42"/>
                  </a:cubicBezTo>
                  <a:cubicBezTo>
                    <a:pt x="20" y="48"/>
                    <a:pt x="26" y="57"/>
                    <a:pt x="30" y="59"/>
                  </a:cubicBezTo>
                  <a:cubicBezTo>
                    <a:pt x="30" y="59"/>
                    <a:pt x="30" y="58"/>
                    <a:pt x="30" y="58"/>
                  </a:cubicBezTo>
                  <a:cubicBezTo>
                    <a:pt x="30" y="56"/>
                    <a:pt x="32" y="54"/>
                    <a:pt x="34" y="55"/>
                  </a:cubicBezTo>
                  <a:cubicBezTo>
                    <a:pt x="39" y="55"/>
                    <a:pt x="40" y="63"/>
                    <a:pt x="43" y="64"/>
                  </a:cubicBezTo>
                  <a:cubicBezTo>
                    <a:pt x="44" y="64"/>
                    <a:pt x="45" y="61"/>
                    <a:pt x="46" y="61"/>
                  </a:cubicBezTo>
                  <a:cubicBezTo>
                    <a:pt x="47" y="61"/>
                    <a:pt x="48" y="62"/>
                    <a:pt x="49" y="62"/>
                  </a:cubicBezTo>
                  <a:cubicBezTo>
                    <a:pt x="48" y="64"/>
                    <a:pt x="46" y="64"/>
                    <a:pt x="46" y="66"/>
                  </a:cubicBezTo>
                  <a:cubicBezTo>
                    <a:pt x="46" y="67"/>
                    <a:pt x="48" y="67"/>
                    <a:pt x="49" y="66"/>
                  </a:cubicBezTo>
                  <a:cubicBezTo>
                    <a:pt x="49" y="69"/>
                    <a:pt x="51" y="71"/>
                    <a:pt x="54" y="71"/>
                  </a:cubicBezTo>
                  <a:cubicBezTo>
                    <a:pt x="54" y="72"/>
                    <a:pt x="54" y="73"/>
                    <a:pt x="54" y="74"/>
                  </a:cubicBezTo>
                  <a:cubicBezTo>
                    <a:pt x="54" y="75"/>
                    <a:pt x="53" y="76"/>
                    <a:pt x="53" y="76"/>
                  </a:cubicBezTo>
                  <a:cubicBezTo>
                    <a:pt x="51" y="76"/>
                    <a:pt x="51" y="74"/>
                    <a:pt x="51" y="73"/>
                  </a:cubicBezTo>
                  <a:cubicBezTo>
                    <a:pt x="48" y="69"/>
                    <a:pt x="39" y="65"/>
                    <a:pt x="36" y="61"/>
                  </a:cubicBezTo>
                  <a:cubicBezTo>
                    <a:pt x="34" y="64"/>
                    <a:pt x="35" y="66"/>
                    <a:pt x="37" y="69"/>
                  </a:cubicBezTo>
                  <a:cubicBezTo>
                    <a:pt x="31" y="69"/>
                    <a:pt x="31" y="60"/>
                    <a:pt x="25" y="60"/>
                  </a:cubicBezTo>
                  <a:cubicBezTo>
                    <a:pt x="23" y="60"/>
                    <a:pt x="21" y="62"/>
                    <a:pt x="19" y="62"/>
                  </a:cubicBezTo>
                  <a:cubicBezTo>
                    <a:pt x="16" y="62"/>
                    <a:pt x="13" y="59"/>
                    <a:pt x="13" y="57"/>
                  </a:cubicBezTo>
                  <a:cubicBezTo>
                    <a:pt x="13" y="55"/>
                    <a:pt x="14" y="53"/>
                    <a:pt x="15" y="53"/>
                  </a:cubicBezTo>
                  <a:cubicBezTo>
                    <a:pt x="15" y="49"/>
                    <a:pt x="15" y="49"/>
                    <a:pt x="15" y="49"/>
                  </a:cubicBezTo>
                  <a:cubicBezTo>
                    <a:pt x="13" y="49"/>
                    <a:pt x="13" y="49"/>
                    <a:pt x="13" y="49"/>
                  </a:cubicBezTo>
                  <a:cubicBezTo>
                    <a:pt x="12" y="50"/>
                    <a:pt x="11" y="51"/>
                    <a:pt x="10" y="51"/>
                  </a:cubicBezTo>
                  <a:cubicBezTo>
                    <a:pt x="8" y="51"/>
                    <a:pt x="1" y="47"/>
                    <a:pt x="1" y="44"/>
                  </a:cubicBezTo>
                  <a:cubicBezTo>
                    <a:pt x="1" y="38"/>
                    <a:pt x="0" y="30"/>
                    <a:pt x="4"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5" name="Freeform 122"/>
            <p:cNvSpPr>
              <a:spLocks/>
            </p:cNvSpPr>
            <p:nvPr/>
          </p:nvSpPr>
          <p:spPr bwMode="auto">
            <a:xfrm>
              <a:off x="6457950" y="2665413"/>
              <a:ext cx="23813" cy="41275"/>
            </a:xfrm>
            <a:custGeom>
              <a:avLst/>
              <a:gdLst/>
              <a:ahLst/>
              <a:cxnLst>
                <a:cxn ang="0">
                  <a:pos x="16" y="20"/>
                </a:cxn>
                <a:cxn ang="0">
                  <a:pos x="10" y="20"/>
                </a:cxn>
                <a:cxn ang="0">
                  <a:pos x="14" y="28"/>
                </a:cxn>
                <a:cxn ang="0">
                  <a:pos x="14" y="30"/>
                </a:cxn>
                <a:cxn ang="0">
                  <a:pos x="10" y="30"/>
                </a:cxn>
                <a:cxn ang="0">
                  <a:pos x="8" y="25"/>
                </a:cxn>
                <a:cxn ang="0">
                  <a:pos x="8" y="23"/>
                </a:cxn>
                <a:cxn ang="0">
                  <a:pos x="2" y="17"/>
                </a:cxn>
                <a:cxn ang="0">
                  <a:pos x="2" y="15"/>
                </a:cxn>
                <a:cxn ang="0">
                  <a:pos x="8" y="15"/>
                </a:cxn>
                <a:cxn ang="0">
                  <a:pos x="10" y="13"/>
                </a:cxn>
                <a:cxn ang="0">
                  <a:pos x="0" y="2"/>
                </a:cxn>
                <a:cxn ang="0">
                  <a:pos x="4" y="0"/>
                </a:cxn>
                <a:cxn ang="0">
                  <a:pos x="13" y="2"/>
                </a:cxn>
                <a:cxn ang="0">
                  <a:pos x="13" y="6"/>
                </a:cxn>
                <a:cxn ang="0">
                  <a:pos x="15" y="6"/>
                </a:cxn>
                <a:cxn ang="0">
                  <a:pos x="15" y="12"/>
                </a:cxn>
                <a:cxn ang="0">
                  <a:pos x="18" y="15"/>
                </a:cxn>
                <a:cxn ang="0">
                  <a:pos x="16" y="20"/>
                </a:cxn>
              </a:cxnLst>
              <a:rect l="0" t="0" r="r" b="b"/>
              <a:pathLst>
                <a:path w="18" h="30">
                  <a:moveTo>
                    <a:pt x="16" y="20"/>
                  </a:moveTo>
                  <a:cubicBezTo>
                    <a:pt x="10" y="20"/>
                    <a:pt x="10" y="20"/>
                    <a:pt x="10" y="20"/>
                  </a:cubicBezTo>
                  <a:cubicBezTo>
                    <a:pt x="11" y="23"/>
                    <a:pt x="12" y="27"/>
                    <a:pt x="14" y="28"/>
                  </a:cubicBezTo>
                  <a:cubicBezTo>
                    <a:pt x="14" y="30"/>
                    <a:pt x="14" y="30"/>
                    <a:pt x="14" y="30"/>
                  </a:cubicBezTo>
                  <a:cubicBezTo>
                    <a:pt x="13" y="30"/>
                    <a:pt x="11" y="30"/>
                    <a:pt x="10" y="30"/>
                  </a:cubicBezTo>
                  <a:cubicBezTo>
                    <a:pt x="7" y="30"/>
                    <a:pt x="7" y="27"/>
                    <a:pt x="8" y="25"/>
                  </a:cubicBezTo>
                  <a:cubicBezTo>
                    <a:pt x="8" y="23"/>
                    <a:pt x="8" y="23"/>
                    <a:pt x="8" y="23"/>
                  </a:cubicBezTo>
                  <a:cubicBezTo>
                    <a:pt x="5" y="23"/>
                    <a:pt x="3" y="19"/>
                    <a:pt x="2" y="17"/>
                  </a:cubicBezTo>
                  <a:cubicBezTo>
                    <a:pt x="2" y="15"/>
                    <a:pt x="2" y="15"/>
                    <a:pt x="2" y="15"/>
                  </a:cubicBezTo>
                  <a:cubicBezTo>
                    <a:pt x="4" y="15"/>
                    <a:pt x="7" y="15"/>
                    <a:pt x="8" y="15"/>
                  </a:cubicBezTo>
                  <a:cubicBezTo>
                    <a:pt x="8" y="15"/>
                    <a:pt x="10" y="14"/>
                    <a:pt x="10" y="13"/>
                  </a:cubicBezTo>
                  <a:cubicBezTo>
                    <a:pt x="10" y="8"/>
                    <a:pt x="1" y="5"/>
                    <a:pt x="0" y="2"/>
                  </a:cubicBezTo>
                  <a:cubicBezTo>
                    <a:pt x="1" y="1"/>
                    <a:pt x="3" y="0"/>
                    <a:pt x="4" y="0"/>
                  </a:cubicBezTo>
                  <a:cubicBezTo>
                    <a:pt x="7" y="0"/>
                    <a:pt x="9" y="2"/>
                    <a:pt x="13" y="2"/>
                  </a:cubicBezTo>
                  <a:cubicBezTo>
                    <a:pt x="13" y="3"/>
                    <a:pt x="13" y="5"/>
                    <a:pt x="13" y="6"/>
                  </a:cubicBezTo>
                  <a:cubicBezTo>
                    <a:pt x="13" y="6"/>
                    <a:pt x="14" y="6"/>
                    <a:pt x="15" y="6"/>
                  </a:cubicBezTo>
                  <a:cubicBezTo>
                    <a:pt x="15" y="8"/>
                    <a:pt x="15" y="12"/>
                    <a:pt x="15" y="12"/>
                  </a:cubicBezTo>
                  <a:cubicBezTo>
                    <a:pt x="15" y="12"/>
                    <a:pt x="18" y="15"/>
                    <a:pt x="18" y="15"/>
                  </a:cubicBezTo>
                  <a:cubicBezTo>
                    <a:pt x="18" y="18"/>
                    <a:pt x="17" y="19"/>
                    <a:pt x="16" y="2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6" name="Freeform 123"/>
            <p:cNvSpPr>
              <a:spLocks/>
            </p:cNvSpPr>
            <p:nvPr/>
          </p:nvSpPr>
          <p:spPr bwMode="auto">
            <a:xfrm>
              <a:off x="6423025" y="2676525"/>
              <a:ext cx="19050" cy="25400"/>
            </a:xfrm>
            <a:custGeom>
              <a:avLst/>
              <a:gdLst/>
              <a:ahLst/>
              <a:cxnLst>
                <a:cxn ang="0">
                  <a:pos x="3" y="1"/>
                </a:cxn>
                <a:cxn ang="0">
                  <a:pos x="14" y="7"/>
                </a:cxn>
                <a:cxn ang="0">
                  <a:pos x="1" y="19"/>
                </a:cxn>
                <a:cxn ang="0">
                  <a:pos x="0" y="2"/>
                </a:cxn>
                <a:cxn ang="0">
                  <a:pos x="2" y="0"/>
                </a:cxn>
                <a:cxn ang="0">
                  <a:pos x="5" y="2"/>
                </a:cxn>
                <a:cxn ang="0">
                  <a:pos x="3" y="1"/>
                </a:cxn>
              </a:cxnLst>
              <a:rect l="0" t="0" r="r" b="b"/>
              <a:pathLst>
                <a:path w="14" h="19">
                  <a:moveTo>
                    <a:pt x="3" y="1"/>
                  </a:moveTo>
                  <a:cubicBezTo>
                    <a:pt x="4" y="3"/>
                    <a:pt x="14" y="4"/>
                    <a:pt x="14" y="7"/>
                  </a:cubicBezTo>
                  <a:cubicBezTo>
                    <a:pt x="14" y="14"/>
                    <a:pt x="5" y="17"/>
                    <a:pt x="1" y="19"/>
                  </a:cubicBezTo>
                  <a:cubicBezTo>
                    <a:pt x="1" y="13"/>
                    <a:pt x="0" y="6"/>
                    <a:pt x="0" y="2"/>
                  </a:cubicBezTo>
                  <a:cubicBezTo>
                    <a:pt x="0" y="1"/>
                    <a:pt x="2" y="0"/>
                    <a:pt x="2" y="0"/>
                  </a:cubicBezTo>
                  <a:cubicBezTo>
                    <a:pt x="3" y="0"/>
                    <a:pt x="4" y="2"/>
                    <a:pt x="5" y="2"/>
                  </a:cubicBezTo>
                  <a:lnTo>
                    <a:pt x="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7" name="Freeform 124"/>
            <p:cNvSpPr>
              <a:spLocks/>
            </p:cNvSpPr>
            <p:nvPr/>
          </p:nvSpPr>
          <p:spPr bwMode="auto">
            <a:xfrm>
              <a:off x="6432550" y="2692400"/>
              <a:ext cx="19050" cy="31750"/>
            </a:xfrm>
            <a:custGeom>
              <a:avLst/>
              <a:gdLst/>
              <a:ahLst/>
              <a:cxnLst>
                <a:cxn ang="0">
                  <a:pos x="14" y="5"/>
                </a:cxn>
                <a:cxn ang="0">
                  <a:pos x="9" y="17"/>
                </a:cxn>
                <a:cxn ang="0">
                  <a:pos x="11" y="22"/>
                </a:cxn>
                <a:cxn ang="0">
                  <a:pos x="9" y="24"/>
                </a:cxn>
                <a:cxn ang="0">
                  <a:pos x="0" y="14"/>
                </a:cxn>
                <a:cxn ang="0">
                  <a:pos x="4" y="12"/>
                </a:cxn>
                <a:cxn ang="0">
                  <a:pos x="8" y="1"/>
                </a:cxn>
                <a:cxn ang="0">
                  <a:pos x="14" y="5"/>
                </a:cxn>
              </a:cxnLst>
              <a:rect l="0" t="0" r="r" b="b"/>
              <a:pathLst>
                <a:path w="14" h="24">
                  <a:moveTo>
                    <a:pt x="14" y="5"/>
                  </a:moveTo>
                  <a:cubicBezTo>
                    <a:pt x="14" y="10"/>
                    <a:pt x="10" y="13"/>
                    <a:pt x="9" y="17"/>
                  </a:cubicBezTo>
                  <a:cubicBezTo>
                    <a:pt x="9" y="21"/>
                    <a:pt x="11" y="20"/>
                    <a:pt x="11" y="22"/>
                  </a:cubicBezTo>
                  <a:cubicBezTo>
                    <a:pt x="11" y="23"/>
                    <a:pt x="10" y="24"/>
                    <a:pt x="9" y="24"/>
                  </a:cubicBezTo>
                  <a:cubicBezTo>
                    <a:pt x="7" y="24"/>
                    <a:pt x="0" y="17"/>
                    <a:pt x="0" y="14"/>
                  </a:cubicBezTo>
                  <a:cubicBezTo>
                    <a:pt x="0" y="13"/>
                    <a:pt x="3" y="12"/>
                    <a:pt x="4" y="12"/>
                  </a:cubicBezTo>
                  <a:cubicBezTo>
                    <a:pt x="4" y="11"/>
                    <a:pt x="6" y="1"/>
                    <a:pt x="8" y="1"/>
                  </a:cubicBezTo>
                  <a:cubicBezTo>
                    <a:pt x="12" y="0"/>
                    <a:pt x="14" y="3"/>
                    <a:pt x="14"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8" name="Freeform 125"/>
            <p:cNvSpPr>
              <a:spLocks/>
            </p:cNvSpPr>
            <p:nvPr/>
          </p:nvSpPr>
          <p:spPr bwMode="auto">
            <a:xfrm>
              <a:off x="6450013" y="2693988"/>
              <a:ext cx="7938" cy="20638"/>
            </a:xfrm>
            <a:custGeom>
              <a:avLst/>
              <a:gdLst/>
              <a:ahLst/>
              <a:cxnLst>
                <a:cxn ang="0">
                  <a:pos x="7" y="0"/>
                </a:cxn>
                <a:cxn ang="0">
                  <a:pos x="2" y="15"/>
                </a:cxn>
                <a:cxn ang="0">
                  <a:pos x="0" y="15"/>
                </a:cxn>
                <a:cxn ang="0">
                  <a:pos x="4" y="0"/>
                </a:cxn>
                <a:cxn ang="0">
                  <a:pos x="7" y="0"/>
                </a:cxn>
              </a:cxnLst>
              <a:rect l="0" t="0" r="r" b="b"/>
              <a:pathLst>
                <a:path w="7" h="15">
                  <a:moveTo>
                    <a:pt x="7" y="0"/>
                  </a:moveTo>
                  <a:cubicBezTo>
                    <a:pt x="7" y="7"/>
                    <a:pt x="2" y="9"/>
                    <a:pt x="2" y="15"/>
                  </a:cubicBezTo>
                  <a:cubicBezTo>
                    <a:pt x="2" y="15"/>
                    <a:pt x="0" y="15"/>
                    <a:pt x="0" y="15"/>
                  </a:cubicBezTo>
                  <a:cubicBezTo>
                    <a:pt x="1" y="10"/>
                    <a:pt x="4" y="7"/>
                    <a:pt x="4" y="0"/>
                  </a:cubicBezTo>
                  <a:cubicBezTo>
                    <a:pt x="5" y="0"/>
                    <a:pt x="6" y="0"/>
                    <a:pt x="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9" name="Freeform 126"/>
            <p:cNvSpPr>
              <a:spLocks/>
            </p:cNvSpPr>
            <p:nvPr/>
          </p:nvSpPr>
          <p:spPr bwMode="auto">
            <a:xfrm>
              <a:off x="6454775" y="2706688"/>
              <a:ext cx="11113" cy="11113"/>
            </a:xfrm>
            <a:custGeom>
              <a:avLst/>
              <a:gdLst/>
              <a:ahLst/>
              <a:cxnLst>
                <a:cxn ang="0">
                  <a:pos x="8" y="0"/>
                </a:cxn>
                <a:cxn ang="0">
                  <a:pos x="2" y="8"/>
                </a:cxn>
                <a:cxn ang="0">
                  <a:pos x="0" y="6"/>
                </a:cxn>
                <a:cxn ang="0">
                  <a:pos x="3" y="0"/>
                </a:cxn>
                <a:cxn ang="0">
                  <a:pos x="8" y="0"/>
                </a:cxn>
              </a:cxnLst>
              <a:rect l="0" t="0" r="r" b="b"/>
              <a:pathLst>
                <a:path w="8" h="8">
                  <a:moveTo>
                    <a:pt x="8" y="0"/>
                  </a:moveTo>
                  <a:cubicBezTo>
                    <a:pt x="8" y="4"/>
                    <a:pt x="6" y="8"/>
                    <a:pt x="2" y="8"/>
                  </a:cubicBezTo>
                  <a:cubicBezTo>
                    <a:pt x="1" y="8"/>
                    <a:pt x="0" y="6"/>
                    <a:pt x="0" y="6"/>
                  </a:cubicBezTo>
                  <a:cubicBezTo>
                    <a:pt x="0" y="3"/>
                    <a:pt x="2" y="2"/>
                    <a:pt x="3" y="0"/>
                  </a:cubicBezTo>
                  <a:cubicBezTo>
                    <a:pt x="5" y="1"/>
                    <a:pt x="7" y="1"/>
                    <a:pt x="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0" name="Freeform 127"/>
            <p:cNvSpPr>
              <a:spLocks/>
            </p:cNvSpPr>
            <p:nvPr/>
          </p:nvSpPr>
          <p:spPr bwMode="auto">
            <a:xfrm>
              <a:off x="6442075" y="2665413"/>
              <a:ext cx="12700" cy="17463"/>
            </a:xfrm>
            <a:custGeom>
              <a:avLst/>
              <a:gdLst/>
              <a:ahLst/>
              <a:cxnLst>
                <a:cxn ang="0">
                  <a:pos x="0" y="6"/>
                </a:cxn>
                <a:cxn ang="0">
                  <a:pos x="0" y="0"/>
                </a:cxn>
                <a:cxn ang="0">
                  <a:pos x="4" y="0"/>
                </a:cxn>
                <a:cxn ang="0">
                  <a:pos x="10" y="10"/>
                </a:cxn>
                <a:cxn ang="0">
                  <a:pos x="6" y="6"/>
                </a:cxn>
                <a:cxn ang="0">
                  <a:pos x="0" y="6"/>
                </a:cxn>
              </a:cxnLst>
              <a:rect l="0" t="0" r="r" b="b"/>
              <a:pathLst>
                <a:path w="10" h="12">
                  <a:moveTo>
                    <a:pt x="0" y="6"/>
                  </a:moveTo>
                  <a:cubicBezTo>
                    <a:pt x="0" y="3"/>
                    <a:pt x="0" y="2"/>
                    <a:pt x="0" y="0"/>
                  </a:cubicBezTo>
                  <a:cubicBezTo>
                    <a:pt x="4" y="0"/>
                    <a:pt x="4" y="0"/>
                    <a:pt x="4" y="0"/>
                  </a:cubicBezTo>
                  <a:cubicBezTo>
                    <a:pt x="5" y="4"/>
                    <a:pt x="10" y="5"/>
                    <a:pt x="10" y="10"/>
                  </a:cubicBezTo>
                  <a:cubicBezTo>
                    <a:pt x="10" y="12"/>
                    <a:pt x="6" y="8"/>
                    <a:pt x="6" y="6"/>
                  </a:cubicBezTo>
                  <a:cubicBezTo>
                    <a:pt x="4" y="5"/>
                    <a:pt x="2" y="6"/>
                    <a:pt x="0"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1" name="Freeform 128"/>
            <p:cNvSpPr>
              <a:spLocks/>
            </p:cNvSpPr>
            <p:nvPr/>
          </p:nvSpPr>
          <p:spPr bwMode="auto">
            <a:xfrm>
              <a:off x="6397625" y="2649538"/>
              <a:ext cx="19050" cy="20638"/>
            </a:xfrm>
            <a:custGeom>
              <a:avLst/>
              <a:gdLst/>
              <a:ahLst/>
              <a:cxnLst>
                <a:cxn ang="0">
                  <a:pos x="11" y="15"/>
                </a:cxn>
                <a:cxn ang="0">
                  <a:pos x="0" y="0"/>
                </a:cxn>
                <a:cxn ang="0">
                  <a:pos x="4" y="0"/>
                </a:cxn>
                <a:cxn ang="0">
                  <a:pos x="14" y="7"/>
                </a:cxn>
                <a:cxn ang="0">
                  <a:pos x="11" y="15"/>
                </a:cxn>
              </a:cxnLst>
              <a:rect l="0" t="0" r="r" b="b"/>
              <a:pathLst>
                <a:path w="15" h="15">
                  <a:moveTo>
                    <a:pt x="11" y="15"/>
                  </a:moveTo>
                  <a:cubicBezTo>
                    <a:pt x="9" y="15"/>
                    <a:pt x="0" y="0"/>
                    <a:pt x="0" y="0"/>
                  </a:cubicBezTo>
                  <a:cubicBezTo>
                    <a:pt x="4" y="0"/>
                    <a:pt x="4" y="0"/>
                    <a:pt x="4" y="0"/>
                  </a:cubicBezTo>
                  <a:cubicBezTo>
                    <a:pt x="8" y="3"/>
                    <a:pt x="13" y="2"/>
                    <a:pt x="14" y="7"/>
                  </a:cubicBezTo>
                  <a:cubicBezTo>
                    <a:pt x="15" y="10"/>
                    <a:pt x="13" y="15"/>
                    <a:pt x="11"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2" name="Freeform 129"/>
            <p:cNvSpPr>
              <a:spLocks/>
            </p:cNvSpPr>
            <p:nvPr/>
          </p:nvSpPr>
          <p:spPr bwMode="auto">
            <a:xfrm>
              <a:off x="6416675" y="2652713"/>
              <a:ext cx="6350" cy="1588"/>
            </a:xfrm>
            <a:custGeom>
              <a:avLst/>
              <a:gdLst/>
              <a:ahLst/>
              <a:cxnLst>
                <a:cxn ang="0">
                  <a:pos x="0" y="0"/>
                </a:cxn>
                <a:cxn ang="0">
                  <a:pos x="4" y="1"/>
                </a:cxn>
                <a:cxn ang="0">
                  <a:pos x="0" y="0"/>
                </a:cxn>
              </a:cxnLst>
              <a:rect l="0" t="0" r="r" b="b"/>
              <a:pathLst>
                <a:path w="4" h="1">
                  <a:moveTo>
                    <a:pt x="0" y="0"/>
                  </a:moveTo>
                  <a:cubicBezTo>
                    <a:pt x="1" y="1"/>
                    <a:pt x="3" y="1"/>
                    <a:pt x="4" y="1"/>
                  </a:cubicBezTo>
                  <a:cubicBezTo>
                    <a:pt x="3" y="0"/>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3" name="Freeform 130"/>
            <p:cNvSpPr>
              <a:spLocks/>
            </p:cNvSpPr>
            <p:nvPr/>
          </p:nvSpPr>
          <p:spPr bwMode="auto">
            <a:xfrm>
              <a:off x="6388100" y="2441575"/>
              <a:ext cx="36513" cy="50800"/>
            </a:xfrm>
            <a:custGeom>
              <a:avLst/>
              <a:gdLst/>
              <a:ahLst/>
              <a:cxnLst>
                <a:cxn ang="0">
                  <a:pos x="8" y="39"/>
                </a:cxn>
                <a:cxn ang="0">
                  <a:pos x="1" y="26"/>
                </a:cxn>
                <a:cxn ang="0">
                  <a:pos x="16" y="0"/>
                </a:cxn>
                <a:cxn ang="0">
                  <a:pos x="8" y="39"/>
                </a:cxn>
              </a:cxnLst>
              <a:rect l="0" t="0" r="r" b="b"/>
              <a:pathLst>
                <a:path w="27" h="39">
                  <a:moveTo>
                    <a:pt x="8" y="39"/>
                  </a:moveTo>
                  <a:cubicBezTo>
                    <a:pt x="0" y="39"/>
                    <a:pt x="1" y="33"/>
                    <a:pt x="1" y="26"/>
                  </a:cubicBezTo>
                  <a:cubicBezTo>
                    <a:pt x="1" y="17"/>
                    <a:pt x="10" y="0"/>
                    <a:pt x="16" y="0"/>
                  </a:cubicBezTo>
                  <a:cubicBezTo>
                    <a:pt x="27" y="0"/>
                    <a:pt x="18" y="39"/>
                    <a:pt x="8" y="3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4" name="Freeform 131"/>
            <p:cNvSpPr>
              <a:spLocks/>
            </p:cNvSpPr>
            <p:nvPr/>
          </p:nvSpPr>
          <p:spPr bwMode="auto">
            <a:xfrm>
              <a:off x="6194425" y="2532063"/>
              <a:ext cx="41275" cy="34925"/>
            </a:xfrm>
            <a:custGeom>
              <a:avLst/>
              <a:gdLst/>
              <a:ahLst/>
              <a:cxnLst>
                <a:cxn ang="0">
                  <a:pos x="2" y="11"/>
                </a:cxn>
                <a:cxn ang="0">
                  <a:pos x="26" y="0"/>
                </a:cxn>
                <a:cxn ang="0">
                  <a:pos x="31" y="7"/>
                </a:cxn>
                <a:cxn ang="0">
                  <a:pos x="11" y="27"/>
                </a:cxn>
                <a:cxn ang="0">
                  <a:pos x="2" y="18"/>
                </a:cxn>
                <a:cxn ang="0">
                  <a:pos x="2" y="11"/>
                </a:cxn>
              </a:cxnLst>
              <a:rect l="0" t="0" r="r" b="b"/>
              <a:pathLst>
                <a:path w="31" h="27">
                  <a:moveTo>
                    <a:pt x="2" y="11"/>
                  </a:moveTo>
                  <a:cubicBezTo>
                    <a:pt x="5" y="11"/>
                    <a:pt x="20" y="0"/>
                    <a:pt x="26" y="0"/>
                  </a:cubicBezTo>
                  <a:cubicBezTo>
                    <a:pt x="28" y="0"/>
                    <a:pt x="31" y="4"/>
                    <a:pt x="31" y="7"/>
                  </a:cubicBezTo>
                  <a:cubicBezTo>
                    <a:pt x="31" y="13"/>
                    <a:pt x="18" y="27"/>
                    <a:pt x="11" y="27"/>
                  </a:cubicBezTo>
                  <a:cubicBezTo>
                    <a:pt x="5" y="27"/>
                    <a:pt x="2" y="24"/>
                    <a:pt x="2" y="18"/>
                  </a:cubicBezTo>
                  <a:cubicBezTo>
                    <a:pt x="2" y="15"/>
                    <a:pt x="0" y="11"/>
                    <a:pt x="2"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5" name="Freeform 132"/>
            <p:cNvSpPr>
              <a:spLocks/>
            </p:cNvSpPr>
            <p:nvPr/>
          </p:nvSpPr>
          <p:spPr bwMode="auto">
            <a:xfrm>
              <a:off x="6015038" y="2476500"/>
              <a:ext cx="195263" cy="374650"/>
            </a:xfrm>
            <a:custGeom>
              <a:avLst/>
              <a:gdLst/>
              <a:ahLst/>
              <a:cxnLst>
                <a:cxn ang="0">
                  <a:pos x="12" y="172"/>
                </a:cxn>
                <a:cxn ang="0">
                  <a:pos x="21" y="152"/>
                </a:cxn>
                <a:cxn ang="0">
                  <a:pos x="25" y="147"/>
                </a:cxn>
                <a:cxn ang="0">
                  <a:pos x="15" y="119"/>
                </a:cxn>
                <a:cxn ang="0">
                  <a:pos x="8" y="109"/>
                </a:cxn>
                <a:cxn ang="0">
                  <a:pos x="8" y="105"/>
                </a:cxn>
                <a:cxn ang="0">
                  <a:pos x="8" y="106"/>
                </a:cxn>
                <a:cxn ang="0">
                  <a:pos x="12" y="96"/>
                </a:cxn>
                <a:cxn ang="0">
                  <a:pos x="9" y="77"/>
                </a:cxn>
                <a:cxn ang="0">
                  <a:pos x="0" y="65"/>
                </a:cxn>
                <a:cxn ang="0">
                  <a:pos x="8" y="47"/>
                </a:cxn>
                <a:cxn ang="0">
                  <a:pos x="19" y="43"/>
                </a:cxn>
                <a:cxn ang="0">
                  <a:pos x="45" y="19"/>
                </a:cxn>
                <a:cxn ang="0">
                  <a:pos x="47" y="19"/>
                </a:cxn>
                <a:cxn ang="0">
                  <a:pos x="50" y="24"/>
                </a:cxn>
                <a:cxn ang="0">
                  <a:pos x="52" y="20"/>
                </a:cxn>
                <a:cxn ang="0">
                  <a:pos x="52" y="9"/>
                </a:cxn>
                <a:cxn ang="0">
                  <a:pos x="64" y="6"/>
                </a:cxn>
                <a:cxn ang="0">
                  <a:pos x="78" y="6"/>
                </a:cxn>
                <a:cxn ang="0">
                  <a:pos x="96" y="0"/>
                </a:cxn>
                <a:cxn ang="0">
                  <a:pos x="115" y="5"/>
                </a:cxn>
                <a:cxn ang="0">
                  <a:pos x="130" y="22"/>
                </a:cxn>
                <a:cxn ang="0">
                  <a:pos x="100" y="58"/>
                </a:cxn>
                <a:cxn ang="0">
                  <a:pos x="104" y="64"/>
                </a:cxn>
                <a:cxn ang="0">
                  <a:pos x="129" y="93"/>
                </a:cxn>
                <a:cxn ang="0">
                  <a:pos x="147" y="134"/>
                </a:cxn>
                <a:cxn ang="0">
                  <a:pos x="142" y="156"/>
                </a:cxn>
                <a:cxn ang="0">
                  <a:pos x="115" y="170"/>
                </a:cxn>
                <a:cxn ang="0">
                  <a:pos x="105" y="180"/>
                </a:cxn>
                <a:cxn ang="0">
                  <a:pos x="104" y="176"/>
                </a:cxn>
                <a:cxn ang="0">
                  <a:pos x="104" y="181"/>
                </a:cxn>
                <a:cxn ang="0">
                  <a:pos x="93" y="192"/>
                </a:cxn>
                <a:cxn ang="0">
                  <a:pos x="90" y="183"/>
                </a:cxn>
                <a:cxn ang="0">
                  <a:pos x="91" y="177"/>
                </a:cxn>
                <a:cxn ang="0">
                  <a:pos x="88" y="170"/>
                </a:cxn>
                <a:cxn ang="0">
                  <a:pos x="73" y="161"/>
                </a:cxn>
                <a:cxn ang="0">
                  <a:pos x="63" y="149"/>
                </a:cxn>
                <a:cxn ang="0">
                  <a:pos x="43" y="141"/>
                </a:cxn>
                <a:cxn ang="0">
                  <a:pos x="41" y="135"/>
                </a:cxn>
                <a:cxn ang="0">
                  <a:pos x="30" y="129"/>
                </a:cxn>
                <a:cxn ang="0">
                  <a:pos x="27" y="134"/>
                </a:cxn>
                <a:cxn ang="0">
                  <a:pos x="29" y="142"/>
                </a:cxn>
                <a:cxn ang="0">
                  <a:pos x="16" y="171"/>
                </a:cxn>
                <a:cxn ang="0">
                  <a:pos x="31" y="192"/>
                </a:cxn>
                <a:cxn ang="0">
                  <a:pos x="30" y="192"/>
                </a:cxn>
                <a:cxn ang="0">
                  <a:pos x="35" y="206"/>
                </a:cxn>
                <a:cxn ang="0">
                  <a:pos x="73" y="243"/>
                </a:cxn>
                <a:cxn ang="0">
                  <a:pos x="71" y="251"/>
                </a:cxn>
                <a:cxn ang="0">
                  <a:pos x="80" y="267"/>
                </a:cxn>
                <a:cxn ang="0">
                  <a:pos x="84" y="280"/>
                </a:cxn>
                <a:cxn ang="0">
                  <a:pos x="78" y="280"/>
                </a:cxn>
                <a:cxn ang="0">
                  <a:pos x="75" y="282"/>
                </a:cxn>
                <a:cxn ang="0">
                  <a:pos x="68" y="278"/>
                </a:cxn>
                <a:cxn ang="0">
                  <a:pos x="37" y="246"/>
                </a:cxn>
                <a:cxn ang="0">
                  <a:pos x="27" y="214"/>
                </a:cxn>
                <a:cxn ang="0">
                  <a:pos x="14" y="192"/>
                </a:cxn>
                <a:cxn ang="0">
                  <a:pos x="8" y="192"/>
                </a:cxn>
                <a:cxn ang="0">
                  <a:pos x="8" y="189"/>
                </a:cxn>
                <a:cxn ang="0">
                  <a:pos x="10" y="172"/>
                </a:cxn>
                <a:cxn ang="0">
                  <a:pos x="11" y="172"/>
                </a:cxn>
                <a:cxn ang="0">
                  <a:pos x="12" y="172"/>
                </a:cxn>
              </a:cxnLst>
              <a:rect l="0" t="0" r="r" b="b"/>
              <a:pathLst>
                <a:path w="147" h="282">
                  <a:moveTo>
                    <a:pt x="12" y="172"/>
                  </a:moveTo>
                  <a:cubicBezTo>
                    <a:pt x="16" y="165"/>
                    <a:pt x="17" y="160"/>
                    <a:pt x="21" y="152"/>
                  </a:cubicBezTo>
                  <a:cubicBezTo>
                    <a:pt x="22" y="150"/>
                    <a:pt x="25" y="149"/>
                    <a:pt x="25" y="147"/>
                  </a:cubicBezTo>
                  <a:cubicBezTo>
                    <a:pt x="25" y="143"/>
                    <a:pt x="19" y="123"/>
                    <a:pt x="15" y="119"/>
                  </a:cubicBezTo>
                  <a:cubicBezTo>
                    <a:pt x="12" y="116"/>
                    <a:pt x="8" y="114"/>
                    <a:pt x="8" y="109"/>
                  </a:cubicBezTo>
                  <a:cubicBezTo>
                    <a:pt x="8" y="108"/>
                    <a:pt x="8" y="107"/>
                    <a:pt x="8" y="105"/>
                  </a:cubicBezTo>
                  <a:cubicBezTo>
                    <a:pt x="8" y="106"/>
                    <a:pt x="8" y="106"/>
                    <a:pt x="8" y="106"/>
                  </a:cubicBezTo>
                  <a:cubicBezTo>
                    <a:pt x="9" y="105"/>
                    <a:pt x="12" y="100"/>
                    <a:pt x="12" y="96"/>
                  </a:cubicBezTo>
                  <a:cubicBezTo>
                    <a:pt x="12" y="91"/>
                    <a:pt x="12" y="82"/>
                    <a:pt x="9" y="77"/>
                  </a:cubicBezTo>
                  <a:cubicBezTo>
                    <a:pt x="6" y="73"/>
                    <a:pt x="0" y="73"/>
                    <a:pt x="0" y="65"/>
                  </a:cubicBezTo>
                  <a:cubicBezTo>
                    <a:pt x="0" y="57"/>
                    <a:pt x="3" y="51"/>
                    <a:pt x="8" y="47"/>
                  </a:cubicBezTo>
                  <a:cubicBezTo>
                    <a:pt x="10" y="44"/>
                    <a:pt x="15" y="45"/>
                    <a:pt x="19" y="43"/>
                  </a:cubicBezTo>
                  <a:cubicBezTo>
                    <a:pt x="29" y="36"/>
                    <a:pt x="36" y="33"/>
                    <a:pt x="45" y="19"/>
                  </a:cubicBezTo>
                  <a:cubicBezTo>
                    <a:pt x="47" y="19"/>
                    <a:pt x="47" y="19"/>
                    <a:pt x="47" y="19"/>
                  </a:cubicBezTo>
                  <a:cubicBezTo>
                    <a:pt x="47" y="23"/>
                    <a:pt x="49" y="24"/>
                    <a:pt x="50" y="24"/>
                  </a:cubicBezTo>
                  <a:cubicBezTo>
                    <a:pt x="51" y="24"/>
                    <a:pt x="52" y="22"/>
                    <a:pt x="52" y="20"/>
                  </a:cubicBezTo>
                  <a:cubicBezTo>
                    <a:pt x="52" y="16"/>
                    <a:pt x="52" y="13"/>
                    <a:pt x="52" y="9"/>
                  </a:cubicBezTo>
                  <a:cubicBezTo>
                    <a:pt x="52" y="9"/>
                    <a:pt x="62" y="6"/>
                    <a:pt x="64" y="6"/>
                  </a:cubicBezTo>
                  <a:cubicBezTo>
                    <a:pt x="78" y="6"/>
                    <a:pt x="78" y="6"/>
                    <a:pt x="78" y="6"/>
                  </a:cubicBezTo>
                  <a:cubicBezTo>
                    <a:pt x="84" y="9"/>
                    <a:pt x="89" y="0"/>
                    <a:pt x="96" y="0"/>
                  </a:cubicBezTo>
                  <a:cubicBezTo>
                    <a:pt x="103" y="0"/>
                    <a:pt x="107" y="5"/>
                    <a:pt x="115" y="5"/>
                  </a:cubicBezTo>
                  <a:cubicBezTo>
                    <a:pt x="115" y="16"/>
                    <a:pt x="123" y="20"/>
                    <a:pt x="130" y="22"/>
                  </a:cubicBezTo>
                  <a:cubicBezTo>
                    <a:pt x="121" y="36"/>
                    <a:pt x="100" y="39"/>
                    <a:pt x="100" y="58"/>
                  </a:cubicBezTo>
                  <a:cubicBezTo>
                    <a:pt x="100" y="62"/>
                    <a:pt x="102" y="63"/>
                    <a:pt x="104" y="64"/>
                  </a:cubicBezTo>
                  <a:cubicBezTo>
                    <a:pt x="114" y="74"/>
                    <a:pt x="118" y="86"/>
                    <a:pt x="129" y="93"/>
                  </a:cubicBezTo>
                  <a:cubicBezTo>
                    <a:pt x="140" y="100"/>
                    <a:pt x="147" y="119"/>
                    <a:pt x="147" y="134"/>
                  </a:cubicBezTo>
                  <a:cubicBezTo>
                    <a:pt x="147" y="144"/>
                    <a:pt x="142" y="148"/>
                    <a:pt x="142" y="156"/>
                  </a:cubicBezTo>
                  <a:cubicBezTo>
                    <a:pt x="127" y="160"/>
                    <a:pt x="126" y="164"/>
                    <a:pt x="115" y="170"/>
                  </a:cubicBezTo>
                  <a:cubicBezTo>
                    <a:pt x="109" y="173"/>
                    <a:pt x="110" y="180"/>
                    <a:pt x="105" y="180"/>
                  </a:cubicBezTo>
                  <a:cubicBezTo>
                    <a:pt x="104" y="180"/>
                    <a:pt x="104" y="177"/>
                    <a:pt x="104" y="176"/>
                  </a:cubicBezTo>
                  <a:cubicBezTo>
                    <a:pt x="104" y="179"/>
                    <a:pt x="104" y="180"/>
                    <a:pt x="104" y="181"/>
                  </a:cubicBezTo>
                  <a:cubicBezTo>
                    <a:pt x="104" y="185"/>
                    <a:pt x="95" y="192"/>
                    <a:pt x="93" y="192"/>
                  </a:cubicBezTo>
                  <a:cubicBezTo>
                    <a:pt x="91" y="192"/>
                    <a:pt x="90" y="186"/>
                    <a:pt x="90" y="183"/>
                  </a:cubicBezTo>
                  <a:cubicBezTo>
                    <a:pt x="90" y="179"/>
                    <a:pt x="90" y="178"/>
                    <a:pt x="91" y="177"/>
                  </a:cubicBezTo>
                  <a:cubicBezTo>
                    <a:pt x="90" y="176"/>
                    <a:pt x="89" y="172"/>
                    <a:pt x="88" y="170"/>
                  </a:cubicBezTo>
                  <a:cubicBezTo>
                    <a:pt x="82" y="170"/>
                    <a:pt x="73" y="168"/>
                    <a:pt x="73" y="161"/>
                  </a:cubicBezTo>
                  <a:cubicBezTo>
                    <a:pt x="63" y="161"/>
                    <a:pt x="68" y="155"/>
                    <a:pt x="63" y="149"/>
                  </a:cubicBezTo>
                  <a:cubicBezTo>
                    <a:pt x="56" y="143"/>
                    <a:pt x="50" y="143"/>
                    <a:pt x="43" y="141"/>
                  </a:cubicBezTo>
                  <a:cubicBezTo>
                    <a:pt x="42" y="141"/>
                    <a:pt x="41" y="135"/>
                    <a:pt x="41" y="135"/>
                  </a:cubicBezTo>
                  <a:cubicBezTo>
                    <a:pt x="40" y="130"/>
                    <a:pt x="34" y="129"/>
                    <a:pt x="30" y="129"/>
                  </a:cubicBezTo>
                  <a:cubicBezTo>
                    <a:pt x="26" y="129"/>
                    <a:pt x="27" y="132"/>
                    <a:pt x="27" y="134"/>
                  </a:cubicBezTo>
                  <a:cubicBezTo>
                    <a:pt x="27" y="138"/>
                    <a:pt x="29" y="139"/>
                    <a:pt x="29" y="142"/>
                  </a:cubicBezTo>
                  <a:cubicBezTo>
                    <a:pt x="29" y="156"/>
                    <a:pt x="16" y="159"/>
                    <a:pt x="16" y="171"/>
                  </a:cubicBezTo>
                  <a:cubicBezTo>
                    <a:pt x="16" y="185"/>
                    <a:pt x="31" y="179"/>
                    <a:pt x="31" y="192"/>
                  </a:cubicBezTo>
                  <a:cubicBezTo>
                    <a:pt x="30" y="192"/>
                    <a:pt x="30" y="192"/>
                    <a:pt x="30" y="192"/>
                  </a:cubicBezTo>
                  <a:cubicBezTo>
                    <a:pt x="32" y="195"/>
                    <a:pt x="32" y="203"/>
                    <a:pt x="35" y="206"/>
                  </a:cubicBezTo>
                  <a:cubicBezTo>
                    <a:pt x="47" y="218"/>
                    <a:pt x="73" y="221"/>
                    <a:pt x="73" y="243"/>
                  </a:cubicBezTo>
                  <a:cubicBezTo>
                    <a:pt x="73" y="247"/>
                    <a:pt x="71" y="247"/>
                    <a:pt x="71" y="251"/>
                  </a:cubicBezTo>
                  <a:cubicBezTo>
                    <a:pt x="71" y="259"/>
                    <a:pt x="78" y="262"/>
                    <a:pt x="80" y="267"/>
                  </a:cubicBezTo>
                  <a:cubicBezTo>
                    <a:pt x="82" y="273"/>
                    <a:pt x="82" y="275"/>
                    <a:pt x="84" y="280"/>
                  </a:cubicBezTo>
                  <a:cubicBezTo>
                    <a:pt x="80" y="280"/>
                    <a:pt x="80" y="280"/>
                    <a:pt x="78" y="280"/>
                  </a:cubicBezTo>
                  <a:cubicBezTo>
                    <a:pt x="77" y="280"/>
                    <a:pt x="76" y="282"/>
                    <a:pt x="75" y="282"/>
                  </a:cubicBezTo>
                  <a:cubicBezTo>
                    <a:pt x="71" y="282"/>
                    <a:pt x="70" y="279"/>
                    <a:pt x="68" y="278"/>
                  </a:cubicBezTo>
                  <a:cubicBezTo>
                    <a:pt x="54" y="274"/>
                    <a:pt x="41" y="261"/>
                    <a:pt x="37" y="246"/>
                  </a:cubicBezTo>
                  <a:cubicBezTo>
                    <a:pt x="33" y="233"/>
                    <a:pt x="32" y="224"/>
                    <a:pt x="27" y="214"/>
                  </a:cubicBezTo>
                  <a:cubicBezTo>
                    <a:pt x="24" y="208"/>
                    <a:pt x="21" y="192"/>
                    <a:pt x="14" y="192"/>
                  </a:cubicBezTo>
                  <a:cubicBezTo>
                    <a:pt x="9" y="192"/>
                    <a:pt x="12" y="194"/>
                    <a:pt x="8" y="192"/>
                  </a:cubicBezTo>
                  <a:cubicBezTo>
                    <a:pt x="7" y="192"/>
                    <a:pt x="8" y="190"/>
                    <a:pt x="8" y="189"/>
                  </a:cubicBezTo>
                  <a:cubicBezTo>
                    <a:pt x="8" y="183"/>
                    <a:pt x="9" y="179"/>
                    <a:pt x="10" y="172"/>
                  </a:cubicBezTo>
                  <a:cubicBezTo>
                    <a:pt x="11" y="172"/>
                    <a:pt x="11" y="172"/>
                    <a:pt x="11" y="172"/>
                  </a:cubicBezTo>
                  <a:lnTo>
                    <a:pt x="12" y="1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6" name="Freeform 133"/>
            <p:cNvSpPr>
              <a:spLocks/>
            </p:cNvSpPr>
            <p:nvPr/>
          </p:nvSpPr>
          <p:spPr bwMode="auto">
            <a:xfrm>
              <a:off x="6142038" y="2898775"/>
              <a:ext cx="26988" cy="25400"/>
            </a:xfrm>
            <a:custGeom>
              <a:avLst/>
              <a:gdLst/>
              <a:ahLst/>
              <a:cxnLst>
                <a:cxn ang="0">
                  <a:pos x="12" y="17"/>
                </a:cxn>
                <a:cxn ang="0">
                  <a:pos x="9" y="11"/>
                </a:cxn>
                <a:cxn ang="0">
                  <a:pos x="0" y="6"/>
                </a:cxn>
                <a:cxn ang="0">
                  <a:pos x="9" y="0"/>
                </a:cxn>
                <a:cxn ang="0">
                  <a:pos x="20" y="15"/>
                </a:cxn>
                <a:cxn ang="0">
                  <a:pos x="21" y="19"/>
                </a:cxn>
                <a:cxn ang="0">
                  <a:pos x="17" y="19"/>
                </a:cxn>
                <a:cxn ang="0">
                  <a:pos x="12" y="17"/>
                </a:cxn>
              </a:cxnLst>
              <a:rect l="0" t="0" r="r" b="b"/>
              <a:pathLst>
                <a:path w="21" h="19">
                  <a:moveTo>
                    <a:pt x="12" y="17"/>
                  </a:moveTo>
                  <a:cubicBezTo>
                    <a:pt x="11" y="17"/>
                    <a:pt x="9" y="12"/>
                    <a:pt x="9" y="11"/>
                  </a:cubicBezTo>
                  <a:cubicBezTo>
                    <a:pt x="7" y="7"/>
                    <a:pt x="0" y="9"/>
                    <a:pt x="0" y="6"/>
                  </a:cubicBezTo>
                  <a:cubicBezTo>
                    <a:pt x="0" y="3"/>
                    <a:pt x="6" y="0"/>
                    <a:pt x="9" y="0"/>
                  </a:cubicBezTo>
                  <a:cubicBezTo>
                    <a:pt x="11" y="7"/>
                    <a:pt x="14" y="15"/>
                    <a:pt x="20" y="15"/>
                  </a:cubicBezTo>
                  <a:cubicBezTo>
                    <a:pt x="20" y="16"/>
                    <a:pt x="20" y="18"/>
                    <a:pt x="21" y="19"/>
                  </a:cubicBezTo>
                  <a:cubicBezTo>
                    <a:pt x="20" y="19"/>
                    <a:pt x="18" y="19"/>
                    <a:pt x="17" y="19"/>
                  </a:cubicBezTo>
                  <a:cubicBezTo>
                    <a:pt x="15" y="19"/>
                    <a:pt x="14" y="17"/>
                    <a:pt x="12"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7" name="Freeform 134"/>
            <p:cNvSpPr>
              <a:spLocks/>
            </p:cNvSpPr>
            <p:nvPr/>
          </p:nvSpPr>
          <p:spPr bwMode="auto">
            <a:xfrm>
              <a:off x="6183313" y="2917825"/>
              <a:ext cx="11113" cy="11113"/>
            </a:xfrm>
            <a:custGeom>
              <a:avLst/>
              <a:gdLst/>
              <a:ahLst/>
              <a:cxnLst>
                <a:cxn ang="0">
                  <a:pos x="1" y="0"/>
                </a:cxn>
                <a:cxn ang="0">
                  <a:pos x="5" y="0"/>
                </a:cxn>
                <a:cxn ang="0">
                  <a:pos x="9" y="3"/>
                </a:cxn>
                <a:cxn ang="0">
                  <a:pos x="4" y="8"/>
                </a:cxn>
                <a:cxn ang="0">
                  <a:pos x="1" y="3"/>
                </a:cxn>
                <a:cxn ang="0">
                  <a:pos x="1" y="0"/>
                </a:cxn>
              </a:cxnLst>
              <a:rect l="0" t="0" r="r" b="b"/>
              <a:pathLst>
                <a:path w="9" h="8">
                  <a:moveTo>
                    <a:pt x="1" y="0"/>
                  </a:moveTo>
                  <a:cubicBezTo>
                    <a:pt x="2" y="0"/>
                    <a:pt x="4" y="0"/>
                    <a:pt x="5" y="0"/>
                  </a:cubicBezTo>
                  <a:cubicBezTo>
                    <a:pt x="6" y="0"/>
                    <a:pt x="8" y="2"/>
                    <a:pt x="9" y="3"/>
                  </a:cubicBezTo>
                  <a:cubicBezTo>
                    <a:pt x="9" y="5"/>
                    <a:pt x="7" y="8"/>
                    <a:pt x="4" y="8"/>
                  </a:cubicBezTo>
                  <a:cubicBezTo>
                    <a:pt x="1" y="8"/>
                    <a:pt x="1" y="5"/>
                    <a:pt x="1" y="3"/>
                  </a:cubicBezTo>
                  <a:cubicBezTo>
                    <a:pt x="1" y="2"/>
                    <a:pt x="0"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8" name="Freeform 135"/>
            <p:cNvSpPr>
              <a:spLocks/>
            </p:cNvSpPr>
            <p:nvPr/>
          </p:nvSpPr>
          <p:spPr bwMode="auto">
            <a:xfrm>
              <a:off x="6035675" y="2892425"/>
              <a:ext cx="9525" cy="15875"/>
            </a:xfrm>
            <a:custGeom>
              <a:avLst/>
              <a:gdLst/>
              <a:ahLst/>
              <a:cxnLst>
                <a:cxn ang="0">
                  <a:pos x="1" y="0"/>
                </a:cxn>
                <a:cxn ang="0">
                  <a:pos x="8" y="12"/>
                </a:cxn>
                <a:cxn ang="0">
                  <a:pos x="0" y="2"/>
                </a:cxn>
                <a:cxn ang="0">
                  <a:pos x="0" y="0"/>
                </a:cxn>
                <a:cxn ang="0">
                  <a:pos x="3" y="0"/>
                </a:cxn>
                <a:cxn ang="0">
                  <a:pos x="3" y="2"/>
                </a:cxn>
                <a:cxn ang="0">
                  <a:pos x="1" y="0"/>
                </a:cxn>
              </a:cxnLst>
              <a:rect l="0" t="0" r="r" b="b"/>
              <a:pathLst>
                <a:path w="8" h="12">
                  <a:moveTo>
                    <a:pt x="1" y="0"/>
                  </a:moveTo>
                  <a:cubicBezTo>
                    <a:pt x="5" y="4"/>
                    <a:pt x="8" y="7"/>
                    <a:pt x="8" y="12"/>
                  </a:cubicBezTo>
                  <a:cubicBezTo>
                    <a:pt x="5" y="12"/>
                    <a:pt x="0" y="5"/>
                    <a:pt x="0" y="2"/>
                  </a:cubicBezTo>
                  <a:cubicBezTo>
                    <a:pt x="0" y="1"/>
                    <a:pt x="0" y="1"/>
                    <a:pt x="0" y="0"/>
                  </a:cubicBezTo>
                  <a:cubicBezTo>
                    <a:pt x="3" y="0"/>
                    <a:pt x="3" y="0"/>
                    <a:pt x="3" y="0"/>
                  </a:cubicBezTo>
                  <a:cubicBezTo>
                    <a:pt x="3" y="1"/>
                    <a:pt x="3" y="2"/>
                    <a:pt x="3" y="2"/>
                  </a:cubicBez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9" name="Freeform 136"/>
            <p:cNvSpPr>
              <a:spLocks/>
            </p:cNvSpPr>
            <p:nvPr/>
          </p:nvSpPr>
          <p:spPr bwMode="auto">
            <a:xfrm>
              <a:off x="6013450" y="2855913"/>
              <a:ext cx="15875" cy="15875"/>
            </a:xfrm>
            <a:custGeom>
              <a:avLst/>
              <a:gdLst/>
              <a:ahLst/>
              <a:cxnLst>
                <a:cxn ang="0">
                  <a:pos x="2" y="0"/>
                </a:cxn>
                <a:cxn ang="0">
                  <a:pos x="8" y="11"/>
                </a:cxn>
                <a:cxn ang="0">
                  <a:pos x="0" y="1"/>
                </a:cxn>
                <a:cxn ang="0">
                  <a:pos x="0" y="1"/>
                </a:cxn>
                <a:cxn ang="0">
                  <a:pos x="2" y="0"/>
                </a:cxn>
              </a:cxnLst>
              <a:rect l="0" t="0" r="r" b="b"/>
              <a:pathLst>
                <a:path w="12" h="11">
                  <a:moveTo>
                    <a:pt x="2" y="0"/>
                  </a:moveTo>
                  <a:cubicBezTo>
                    <a:pt x="5" y="2"/>
                    <a:pt x="12" y="11"/>
                    <a:pt x="8" y="11"/>
                  </a:cubicBezTo>
                  <a:cubicBezTo>
                    <a:pt x="6" y="11"/>
                    <a:pt x="1" y="4"/>
                    <a:pt x="0" y="1"/>
                  </a:cubicBezTo>
                  <a:cubicBezTo>
                    <a:pt x="0" y="1"/>
                    <a:pt x="0" y="1"/>
                    <a:pt x="0" y="1"/>
                  </a:cubicBez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0" name="Freeform 137"/>
            <p:cNvSpPr>
              <a:spLocks/>
            </p:cNvSpPr>
            <p:nvPr/>
          </p:nvSpPr>
          <p:spPr bwMode="auto">
            <a:xfrm>
              <a:off x="6548438" y="2284413"/>
              <a:ext cx="41275" cy="49213"/>
            </a:xfrm>
            <a:custGeom>
              <a:avLst/>
              <a:gdLst/>
              <a:ahLst/>
              <a:cxnLst>
                <a:cxn ang="0">
                  <a:pos x="12" y="22"/>
                </a:cxn>
                <a:cxn ang="0">
                  <a:pos x="14" y="16"/>
                </a:cxn>
                <a:cxn ang="0">
                  <a:pos x="10" y="10"/>
                </a:cxn>
                <a:cxn ang="0">
                  <a:pos x="10" y="14"/>
                </a:cxn>
                <a:cxn ang="0">
                  <a:pos x="5" y="16"/>
                </a:cxn>
                <a:cxn ang="0">
                  <a:pos x="0" y="11"/>
                </a:cxn>
                <a:cxn ang="0">
                  <a:pos x="14" y="0"/>
                </a:cxn>
                <a:cxn ang="0">
                  <a:pos x="26" y="3"/>
                </a:cxn>
                <a:cxn ang="0">
                  <a:pos x="26" y="8"/>
                </a:cxn>
                <a:cxn ang="0">
                  <a:pos x="30" y="11"/>
                </a:cxn>
                <a:cxn ang="0">
                  <a:pos x="30" y="16"/>
                </a:cxn>
                <a:cxn ang="0">
                  <a:pos x="26" y="16"/>
                </a:cxn>
                <a:cxn ang="0">
                  <a:pos x="15" y="37"/>
                </a:cxn>
                <a:cxn ang="0">
                  <a:pos x="14" y="33"/>
                </a:cxn>
                <a:cxn ang="0">
                  <a:pos x="14" y="36"/>
                </a:cxn>
                <a:cxn ang="0">
                  <a:pos x="7" y="29"/>
                </a:cxn>
                <a:cxn ang="0">
                  <a:pos x="12" y="22"/>
                </a:cxn>
              </a:cxnLst>
              <a:rect l="0" t="0" r="r" b="b"/>
              <a:pathLst>
                <a:path w="30" h="37">
                  <a:moveTo>
                    <a:pt x="12" y="22"/>
                  </a:moveTo>
                  <a:cubicBezTo>
                    <a:pt x="14" y="16"/>
                    <a:pt x="14" y="16"/>
                    <a:pt x="14" y="16"/>
                  </a:cubicBezTo>
                  <a:cubicBezTo>
                    <a:pt x="11" y="15"/>
                    <a:pt x="11" y="12"/>
                    <a:pt x="10" y="10"/>
                  </a:cubicBezTo>
                  <a:cubicBezTo>
                    <a:pt x="10" y="11"/>
                    <a:pt x="9" y="13"/>
                    <a:pt x="10" y="14"/>
                  </a:cubicBezTo>
                  <a:cubicBezTo>
                    <a:pt x="8" y="14"/>
                    <a:pt x="6" y="16"/>
                    <a:pt x="5" y="16"/>
                  </a:cubicBezTo>
                  <a:cubicBezTo>
                    <a:pt x="3" y="16"/>
                    <a:pt x="0" y="13"/>
                    <a:pt x="0" y="11"/>
                  </a:cubicBezTo>
                  <a:cubicBezTo>
                    <a:pt x="0" y="8"/>
                    <a:pt x="13" y="0"/>
                    <a:pt x="14" y="0"/>
                  </a:cubicBezTo>
                  <a:cubicBezTo>
                    <a:pt x="18" y="0"/>
                    <a:pt x="20" y="3"/>
                    <a:pt x="26" y="3"/>
                  </a:cubicBezTo>
                  <a:cubicBezTo>
                    <a:pt x="26" y="5"/>
                    <a:pt x="25" y="8"/>
                    <a:pt x="26" y="8"/>
                  </a:cubicBezTo>
                  <a:cubicBezTo>
                    <a:pt x="30" y="11"/>
                    <a:pt x="30" y="11"/>
                    <a:pt x="30" y="11"/>
                  </a:cubicBezTo>
                  <a:cubicBezTo>
                    <a:pt x="30" y="13"/>
                    <a:pt x="29" y="14"/>
                    <a:pt x="30" y="16"/>
                  </a:cubicBezTo>
                  <a:cubicBezTo>
                    <a:pt x="29" y="16"/>
                    <a:pt x="27" y="16"/>
                    <a:pt x="26" y="16"/>
                  </a:cubicBezTo>
                  <a:cubicBezTo>
                    <a:pt x="25" y="24"/>
                    <a:pt x="21" y="37"/>
                    <a:pt x="15" y="37"/>
                  </a:cubicBezTo>
                  <a:cubicBezTo>
                    <a:pt x="14" y="37"/>
                    <a:pt x="14" y="35"/>
                    <a:pt x="14" y="33"/>
                  </a:cubicBezTo>
                  <a:cubicBezTo>
                    <a:pt x="14" y="36"/>
                    <a:pt x="14" y="36"/>
                    <a:pt x="14" y="36"/>
                  </a:cubicBezTo>
                  <a:cubicBezTo>
                    <a:pt x="10" y="36"/>
                    <a:pt x="7" y="31"/>
                    <a:pt x="7" y="29"/>
                  </a:cubicBezTo>
                  <a:cubicBezTo>
                    <a:pt x="7" y="28"/>
                    <a:pt x="12" y="22"/>
                    <a:pt x="12" y="2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1" name="Freeform 138"/>
            <p:cNvSpPr>
              <a:spLocks/>
            </p:cNvSpPr>
            <p:nvPr/>
          </p:nvSpPr>
          <p:spPr bwMode="auto">
            <a:xfrm>
              <a:off x="6596063" y="2271713"/>
              <a:ext cx="42863" cy="30163"/>
            </a:xfrm>
            <a:custGeom>
              <a:avLst/>
              <a:gdLst/>
              <a:ahLst/>
              <a:cxnLst>
                <a:cxn ang="0">
                  <a:pos x="23" y="15"/>
                </a:cxn>
                <a:cxn ang="0">
                  <a:pos x="17" y="12"/>
                </a:cxn>
                <a:cxn ang="0">
                  <a:pos x="6" y="23"/>
                </a:cxn>
                <a:cxn ang="0">
                  <a:pos x="3" y="17"/>
                </a:cxn>
                <a:cxn ang="0">
                  <a:pos x="0" y="12"/>
                </a:cxn>
                <a:cxn ang="0">
                  <a:pos x="8" y="5"/>
                </a:cxn>
                <a:cxn ang="0">
                  <a:pos x="23" y="0"/>
                </a:cxn>
                <a:cxn ang="0">
                  <a:pos x="23" y="15"/>
                </a:cxn>
              </a:cxnLst>
              <a:rect l="0" t="0" r="r" b="b"/>
              <a:pathLst>
                <a:path w="33" h="23">
                  <a:moveTo>
                    <a:pt x="23" y="15"/>
                  </a:moveTo>
                  <a:cubicBezTo>
                    <a:pt x="20" y="15"/>
                    <a:pt x="18" y="13"/>
                    <a:pt x="17" y="12"/>
                  </a:cubicBezTo>
                  <a:cubicBezTo>
                    <a:pt x="13" y="16"/>
                    <a:pt x="12" y="23"/>
                    <a:pt x="6" y="23"/>
                  </a:cubicBezTo>
                  <a:cubicBezTo>
                    <a:pt x="4" y="23"/>
                    <a:pt x="3" y="19"/>
                    <a:pt x="3" y="17"/>
                  </a:cubicBezTo>
                  <a:cubicBezTo>
                    <a:pt x="1" y="15"/>
                    <a:pt x="0" y="14"/>
                    <a:pt x="0" y="12"/>
                  </a:cubicBezTo>
                  <a:cubicBezTo>
                    <a:pt x="0" y="12"/>
                    <a:pt x="8" y="6"/>
                    <a:pt x="8" y="5"/>
                  </a:cubicBezTo>
                  <a:cubicBezTo>
                    <a:pt x="16" y="7"/>
                    <a:pt x="17" y="0"/>
                    <a:pt x="23" y="0"/>
                  </a:cubicBezTo>
                  <a:cubicBezTo>
                    <a:pt x="33" y="0"/>
                    <a:pt x="28" y="15"/>
                    <a:pt x="23"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2" name="Freeform 139"/>
            <p:cNvSpPr>
              <a:spLocks/>
            </p:cNvSpPr>
            <p:nvPr/>
          </p:nvSpPr>
          <p:spPr bwMode="auto">
            <a:xfrm>
              <a:off x="6572250" y="2136775"/>
              <a:ext cx="185738" cy="153988"/>
            </a:xfrm>
            <a:custGeom>
              <a:avLst/>
              <a:gdLst/>
              <a:ahLst/>
              <a:cxnLst>
                <a:cxn ang="0">
                  <a:pos x="55" y="110"/>
                </a:cxn>
                <a:cxn ang="0">
                  <a:pos x="55" y="107"/>
                </a:cxn>
                <a:cxn ang="0">
                  <a:pos x="56" y="99"/>
                </a:cxn>
                <a:cxn ang="0">
                  <a:pos x="43" y="95"/>
                </a:cxn>
                <a:cxn ang="0">
                  <a:pos x="39" y="99"/>
                </a:cxn>
                <a:cxn ang="0">
                  <a:pos x="29" y="100"/>
                </a:cxn>
                <a:cxn ang="0">
                  <a:pos x="6" y="106"/>
                </a:cxn>
                <a:cxn ang="0">
                  <a:pos x="0" y="104"/>
                </a:cxn>
                <a:cxn ang="0">
                  <a:pos x="5" y="101"/>
                </a:cxn>
                <a:cxn ang="0">
                  <a:pos x="30" y="84"/>
                </a:cxn>
                <a:cxn ang="0">
                  <a:pos x="57" y="84"/>
                </a:cxn>
                <a:cxn ang="0">
                  <a:pos x="72" y="70"/>
                </a:cxn>
                <a:cxn ang="0">
                  <a:pos x="79" y="59"/>
                </a:cxn>
                <a:cxn ang="0">
                  <a:pos x="77" y="64"/>
                </a:cxn>
                <a:cxn ang="0">
                  <a:pos x="79" y="66"/>
                </a:cxn>
                <a:cxn ang="0">
                  <a:pos x="92" y="60"/>
                </a:cxn>
                <a:cxn ang="0">
                  <a:pos x="116" y="25"/>
                </a:cxn>
                <a:cxn ang="0">
                  <a:pos x="114" y="19"/>
                </a:cxn>
                <a:cxn ang="0">
                  <a:pos x="125" y="3"/>
                </a:cxn>
                <a:cxn ang="0">
                  <a:pos x="130" y="4"/>
                </a:cxn>
                <a:cxn ang="0">
                  <a:pos x="129" y="4"/>
                </a:cxn>
                <a:cxn ang="0">
                  <a:pos x="128" y="0"/>
                </a:cxn>
                <a:cxn ang="0">
                  <a:pos x="133" y="2"/>
                </a:cxn>
                <a:cxn ang="0">
                  <a:pos x="134" y="11"/>
                </a:cxn>
                <a:cxn ang="0">
                  <a:pos x="140" y="26"/>
                </a:cxn>
                <a:cxn ang="0">
                  <a:pos x="134" y="40"/>
                </a:cxn>
                <a:cxn ang="0">
                  <a:pos x="134" y="43"/>
                </a:cxn>
                <a:cxn ang="0">
                  <a:pos x="130" y="44"/>
                </a:cxn>
                <a:cxn ang="0">
                  <a:pos x="127" y="63"/>
                </a:cxn>
                <a:cxn ang="0">
                  <a:pos x="122" y="76"/>
                </a:cxn>
                <a:cxn ang="0">
                  <a:pos x="125" y="84"/>
                </a:cxn>
                <a:cxn ang="0">
                  <a:pos x="114" y="93"/>
                </a:cxn>
                <a:cxn ang="0">
                  <a:pos x="114" y="86"/>
                </a:cxn>
                <a:cxn ang="0">
                  <a:pos x="102" y="96"/>
                </a:cxn>
                <a:cxn ang="0">
                  <a:pos x="100" y="94"/>
                </a:cxn>
                <a:cxn ang="0">
                  <a:pos x="96" y="94"/>
                </a:cxn>
                <a:cxn ang="0">
                  <a:pos x="87" y="100"/>
                </a:cxn>
                <a:cxn ang="0">
                  <a:pos x="74" y="92"/>
                </a:cxn>
                <a:cxn ang="0">
                  <a:pos x="72" y="96"/>
                </a:cxn>
                <a:cxn ang="0">
                  <a:pos x="76" y="103"/>
                </a:cxn>
                <a:cxn ang="0">
                  <a:pos x="72" y="103"/>
                </a:cxn>
                <a:cxn ang="0">
                  <a:pos x="61" y="115"/>
                </a:cxn>
                <a:cxn ang="0">
                  <a:pos x="55" y="110"/>
                </a:cxn>
              </a:cxnLst>
              <a:rect l="0" t="0" r="r" b="b"/>
              <a:pathLst>
                <a:path w="140" h="115">
                  <a:moveTo>
                    <a:pt x="55" y="110"/>
                  </a:moveTo>
                  <a:cubicBezTo>
                    <a:pt x="53" y="110"/>
                    <a:pt x="55" y="108"/>
                    <a:pt x="55" y="107"/>
                  </a:cubicBezTo>
                  <a:cubicBezTo>
                    <a:pt x="55" y="104"/>
                    <a:pt x="56" y="101"/>
                    <a:pt x="56" y="99"/>
                  </a:cubicBezTo>
                  <a:cubicBezTo>
                    <a:pt x="51" y="98"/>
                    <a:pt x="48" y="95"/>
                    <a:pt x="43" y="95"/>
                  </a:cubicBezTo>
                  <a:cubicBezTo>
                    <a:pt x="40" y="95"/>
                    <a:pt x="40" y="98"/>
                    <a:pt x="39" y="99"/>
                  </a:cubicBezTo>
                  <a:cubicBezTo>
                    <a:pt x="35" y="100"/>
                    <a:pt x="32" y="98"/>
                    <a:pt x="29" y="100"/>
                  </a:cubicBezTo>
                  <a:cubicBezTo>
                    <a:pt x="23" y="103"/>
                    <a:pt x="15" y="106"/>
                    <a:pt x="6" y="106"/>
                  </a:cubicBezTo>
                  <a:cubicBezTo>
                    <a:pt x="3" y="106"/>
                    <a:pt x="0" y="106"/>
                    <a:pt x="0" y="104"/>
                  </a:cubicBezTo>
                  <a:cubicBezTo>
                    <a:pt x="0" y="103"/>
                    <a:pt x="4" y="102"/>
                    <a:pt x="5" y="101"/>
                  </a:cubicBezTo>
                  <a:cubicBezTo>
                    <a:pt x="15" y="95"/>
                    <a:pt x="19" y="84"/>
                    <a:pt x="30" y="84"/>
                  </a:cubicBezTo>
                  <a:cubicBezTo>
                    <a:pt x="43" y="84"/>
                    <a:pt x="47" y="84"/>
                    <a:pt x="57" y="84"/>
                  </a:cubicBezTo>
                  <a:cubicBezTo>
                    <a:pt x="65" y="84"/>
                    <a:pt x="68" y="70"/>
                    <a:pt x="72" y="70"/>
                  </a:cubicBezTo>
                  <a:cubicBezTo>
                    <a:pt x="72" y="70"/>
                    <a:pt x="78" y="60"/>
                    <a:pt x="79" y="59"/>
                  </a:cubicBezTo>
                  <a:cubicBezTo>
                    <a:pt x="78" y="61"/>
                    <a:pt x="77" y="62"/>
                    <a:pt x="77" y="64"/>
                  </a:cubicBezTo>
                  <a:cubicBezTo>
                    <a:pt x="77" y="65"/>
                    <a:pt x="78" y="66"/>
                    <a:pt x="79" y="66"/>
                  </a:cubicBezTo>
                  <a:cubicBezTo>
                    <a:pt x="86" y="66"/>
                    <a:pt x="87" y="62"/>
                    <a:pt x="92" y="60"/>
                  </a:cubicBezTo>
                  <a:cubicBezTo>
                    <a:pt x="101" y="57"/>
                    <a:pt x="116" y="39"/>
                    <a:pt x="116" y="25"/>
                  </a:cubicBezTo>
                  <a:cubicBezTo>
                    <a:pt x="116" y="22"/>
                    <a:pt x="114" y="22"/>
                    <a:pt x="114" y="19"/>
                  </a:cubicBezTo>
                  <a:cubicBezTo>
                    <a:pt x="114" y="14"/>
                    <a:pt x="119" y="3"/>
                    <a:pt x="125" y="3"/>
                  </a:cubicBezTo>
                  <a:cubicBezTo>
                    <a:pt x="125" y="3"/>
                    <a:pt x="125" y="9"/>
                    <a:pt x="130" y="4"/>
                  </a:cubicBezTo>
                  <a:cubicBezTo>
                    <a:pt x="130" y="4"/>
                    <a:pt x="129" y="4"/>
                    <a:pt x="129" y="4"/>
                  </a:cubicBezTo>
                  <a:cubicBezTo>
                    <a:pt x="128" y="4"/>
                    <a:pt x="127" y="0"/>
                    <a:pt x="128" y="0"/>
                  </a:cubicBezTo>
                  <a:cubicBezTo>
                    <a:pt x="131" y="0"/>
                    <a:pt x="133" y="1"/>
                    <a:pt x="133" y="2"/>
                  </a:cubicBezTo>
                  <a:cubicBezTo>
                    <a:pt x="135" y="5"/>
                    <a:pt x="134" y="8"/>
                    <a:pt x="134" y="11"/>
                  </a:cubicBezTo>
                  <a:cubicBezTo>
                    <a:pt x="134" y="17"/>
                    <a:pt x="140" y="20"/>
                    <a:pt x="140" y="26"/>
                  </a:cubicBezTo>
                  <a:cubicBezTo>
                    <a:pt x="140" y="33"/>
                    <a:pt x="134" y="34"/>
                    <a:pt x="134" y="40"/>
                  </a:cubicBezTo>
                  <a:cubicBezTo>
                    <a:pt x="134" y="41"/>
                    <a:pt x="134" y="42"/>
                    <a:pt x="134" y="43"/>
                  </a:cubicBezTo>
                  <a:cubicBezTo>
                    <a:pt x="133" y="44"/>
                    <a:pt x="132" y="43"/>
                    <a:pt x="130" y="44"/>
                  </a:cubicBezTo>
                  <a:cubicBezTo>
                    <a:pt x="126" y="45"/>
                    <a:pt x="127" y="59"/>
                    <a:pt x="127" y="63"/>
                  </a:cubicBezTo>
                  <a:cubicBezTo>
                    <a:pt x="127" y="67"/>
                    <a:pt x="122" y="70"/>
                    <a:pt x="122" y="76"/>
                  </a:cubicBezTo>
                  <a:cubicBezTo>
                    <a:pt x="122" y="80"/>
                    <a:pt x="124" y="81"/>
                    <a:pt x="125" y="84"/>
                  </a:cubicBezTo>
                  <a:cubicBezTo>
                    <a:pt x="119" y="87"/>
                    <a:pt x="119" y="91"/>
                    <a:pt x="114" y="93"/>
                  </a:cubicBezTo>
                  <a:cubicBezTo>
                    <a:pt x="112" y="89"/>
                    <a:pt x="114" y="89"/>
                    <a:pt x="114" y="86"/>
                  </a:cubicBezTo>
                  <a:cubicBezTo>
                    <a:pt x="108" y="90"/>
                    <a:pt x="104" y="90"/>
                    <a:pt x="102" y="96"/>
                  </a:cubicBezTo>
                  <a:cubicBezTo>
                    <a:pt x="102" y="96"/>
                    <a:pt x="100" y="95"/>
                    <a:pt x="100" y="94"/>
                  </a:cubicBezTo>
                  <a:cubicBezTo>
                    <a:pt x="96" y="94"/>
                    <a:pt x="96" y="94"/>
                    <a:pt x="96" y="94"/>
                  </a:cubicBezTo>
                  <a:cubicBezTo>
                    <a:pt x="93" y="97"/>
                    <a:pt x="91" y="100"/>
                    <a:pt x="87" y="100"/>
                  </a:cubicBezTo>
                  <a:cubicBezTo>
                    <a:pt x="78" y="100"/>
                    <a:pt x="78" y="92"/>
                    <a:pt x="74" y="92"/>
                  </a:cubicBezTo>
                  <a:cubicBezTo>
                    <a:pt x="73" y="92"/>
                    <a:pt x="72" y="94"/>
                    <a:pt x="72" y="96"/>
                  </a:cubicBezTo>
                  <a:cubicBezTo>
                    <a:pt x="72" y="97"/>
                    <a:pt x="76" y="103"/>
                    <a:pt x="76" y="103"/>
                  </a:cubicBezTo>
                  <a:cubicBezTo>
                    <a:pt x="75" y="103"/>
                    <a:pt x="73" y="103"/>
                    <a:pt x="72" y="103"/>
                  </a:cubicBezTo>
                  <a:cubicBezTo>
                    <a:pt x="68" y="103"/>
                    <a:pt x="63" y="110"/>
                    <a:pt x="61" y="115"/>
                  </a:cubicBezTo>
                  <a:cubicBezTo>
                    <a:pt x="57" y="114"/>
                    <a:pt x="58" y="110"/>
                    <a:pt x="55" y="1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3" name="Freeform 140"/>
            <p:cNvSpPr>
              <a:spLocks/>
            </p:cNvSpPr>
            <p:nvPr/>
          </p:nvSpPr>
          <p:spPr bwMode="auto">
            <a:xfrm>
              <a:off x="6721475" y="2054225"/>
              <a:ext cx="96838" cy="80963"/>
            </a:xfrm>
            <a:custGeom>
              <a:avLst/>
              <a:gdLst/>
              <a:ahLst/>
              <a:cxnLst>
                <a:cxn ang="0">
                  <a:pos x="11" y="33"/>
                </a:cxn>
                <a:cxn ang="0">
                  <a:pos x="15" y="33"/>
                </a:cxn>
                <a:cxn ang="0">
                  <a:pos x="26" y="10"/>
                </a:cxn>
                <a:cxn ang="0">
                  <a:pos x="23" y="6"/>
                </a:cxn>
                <a:cxn ang="0">
                  <a:pos x="26" y="0"/>
                </a:cxn>
                <a:cxn ang="0">
                  <a:pos x="60" y="22"/>
                </a:cxn>
                <a:cxn ang="0">
                  <a:pos x="70" y="21"/>
                </a:cxn>
                <a:cxn ang="0">
                  <a:pos x="67" y="26"/>
                </a:cxn>
                <a:cxn ang="0">
                  <a:pos x="72" y="32"/>
                </a:cxn>
                <a:cxn ang="0">
                  <a:pos x="59" y="36"/>
                </a:cxn>
                <a:cxn ang="0">
                  <a:pos x="43" y="51"/>
                </a:cxn>
                <a:cxn ang="0">
                  <a:pos x="24" y="41"/>
                </a:cxn>
                <a:cxn ang="0">
                  <a:pos x="21" y="45"/>
                </a:cxn>
                <a:cxn ang="0">
                  <a:pos x="8" y="48"/>
                </a:cxn>
                <a:cxn ang="0">
                  <a:pos x="16" y="54"/>
                </a:cxn>
                <a:cxn ang="0">
                  <a:pos x="5" y="61"/>
                </a:cxn>
                <a:cxn ang="0">
                  <a:pos x="3" y="61"/>
                </a:cxn>
                <a:cxn ang="0">
                  <a:pos x="3" y="51"/>
                </a:cxn>
                <a:cxn ang="0">
                  <a:pos x="0" y="46"/>
                </a:cxn>
                <a:cxn ang="0">
                  <a:pos x="8" y="35"/>
                </a:cxn>
                <a:cxn ang="0">
                  <a:pos x="8" y="32"/>
                </a:cxn>
                <a:cxn ang="0">
                  <a:pos x="12" y="34"/>
                </a:cxn>
                <a:cxn ang="0">
                  <a:pos x="11" y="33"/>
                </a:cxn>
              </a:cxnLst>
              <a:rect l="0" t="0" r="r" b="b"/>
              <a:pathLst>
                <a:path w="72" h="61">
                  <a:moveTo>
                    <a:pt x="11" y="33"/>
                  </a:moveTo>
                  <a:cubicBezTo>
                    <a:pt x="12" y="33"/>
                    <a:pt x="14" y="33"/>
                    <a:pt x="15" y="33"/>
                  </a:cubicBezTo>
                  <a:cubicBezTo>
                    <a:pt x="23" y="33"/>
                    <a:pt x="26" y="16"/>
                    <a:pt x="26" y="10"/>
                  </a:cubicBezTo>
                  <a:cubicBezTo>
                    <a:pt x="26" y="8"/>
                    <a:pt x="23" y="7"/>
                    <a:pt x="23" y="6"/>
                  </a:cubicBezTo>
                  <a:cubicBezTo>
                    <a:pt x="23" y="2"/>
                    <a:pt x="25" y="1"/>
                    <a:pt x="26" y="0"/>
                  </a:cubicBezTo>
                  <a:cubicBezTo>
                    <a:pt x="38" y="8"/>
                    <a:pt x="43" y="22"/>
                    <a:pt x="60" y="22"/>
                  </a:cubicBezTo>
                  <a:cubicBezTo>
                    <a:pt x="64" y="22"/>
                    <a:pt x="67" y="19"/>
                    <a:pt x="70" y="21"/>
                  </a:cubicBezTo>
                  <a:cubicBezTo>
                    <a:pt x="69" y="23"/>
                    <a:pt x="67" y="24"/>
                    <a:pt x="67" y="26"/>
                  </a:cubicBezTo>
                  <a:cubicBezTo>
                    <a:pt x="67" y="29"/>
                    <a:pt x="71" y="32"/>
                    <a:pt x="72" y="32"/>
                  </a:cubicBezTo>
                  <a:cubicBezTo>
                    <a:pt x="68" y="35"/>
                    <a:pt x="65" y="36"/>
                    <a:pt x="59" y="36"/>
                  </a:cubicBezTo>
                  <a:cubicBezTo>
                    <a:pt x="49" y="36"/>
                    <a:pt x="46" y="46"/>
                    <a:pt x="43" y="51"/>
                  </a:cubicBezTo>
                  <a:cubicBezTo>
                    <a:pt x="36" y="47"/>
                    <a:pt x="31" y="46"/>
                    <a:pt x="24" y="41"/>
                  </a:cubicBezTo>
                  <a:cubicBezTo>
                    <a:pt x="23" y="42"/>
                    <a:pt x="21" y="43"/>
                    <a:pt x="21" y="45"/>
                  </a:cubicBezTo>
                  <a:cubicBezTo>
                    <a:pt x="15" y="45"/>
                    <a:pt x="8" y="40"/>
                    <a:pt x="8" y="48"/>
                  </a:cubicBezTo>
                  <a:cubicBezTo>
                    <a:pt x="8" y="52"/>
                    <a:pt x="14" y="52"/>
                    <a:pt x="16" y="54"/>
                  </a:cubicBezTo>
                  <a:cubicBezTo>
                    <a:pt x="12" y="59"/>
                    <a:pt x="9" y="57"/>
                    <a:pt x="5" y="61"/>
                  </a:cubicBezTo>
                  <a:cubicBezTo>
                    <a:pt x="3" y="61"/>
                    <a:pt x="3" y="61"/>
                    <a:pt x="3" y="61"/>
                  </a:cubicBezTo>
                  <a:cubicBezTo>
                    <a:pt x="3" y="58"/>
                    <a:pt x="3" y="51"/>
                    <a:pt x="3" y="51"/>
                  </a:cubicBezTo>
                  <a:cubicBezTo>
                    <a:pt x="3" y="49"/>
                    <a:pt x="0" y="48"/>
                    <a:pt x="0" y="46"/>
                  </a:cubicBezTo>
                  <a:cubicBezTo>
                    <a:pt x="0" y="41"/>
                    <a:pt x="8" y="38"/>
                    <a:pt x="8" y="35"/>
                  </a:cubicBezTo>
                  <a:cubicBezTo>
                    <a:pt x="8" y="32"/>
                    <a:pt x="8" y="32"/>
                    <a:pt x="8" y="32"/>
                  </a:cubicBezTo>
                  <a:cubicBezTo>
                    <a:pt x="9" y="32"/>
                    <a:pt x="10" y="33"/>
                    <a:pt x="12" y="34"/>
                  </a:cubicBezTo>
                  <a:lnTo>
                    <a:pt x="11"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4" name="Freeform 141"/>
            <p:cNvSpPr>
              <a:spLocks/>
            </p:cNvSpPr>
            <p:nvPr/>
          </p:nvSpPr>
          <p:spPr bwMode="auto">
            <a:xfrm>
              <a:off x="6816725" y="2073275"/>
              <a:ext cx="15875" cy="14288"/>
            </a:xfrm>
            <a:custGeom>
              <a:avLst/>
              <a:gdLst/>
              <a:ahLst/>
              <a:cxnLst>
                <a:cxn ang="0">
                  <a:pos x="10" y="0"/>
                </a:cxn>
                <a:cxn ang="0">
                  <a:pos x="12" y="2"/>
                </a:cxn>
                <a:cxn ang="0">
                  <a:pos x="1" y="11"/>
                </a:cxn>
                <a:cxn ang="0">
                  <a:pos x="1" y="7"/>
                </a:cxn>
                <a:cxn ang="0">
                  <a:pos x="11" y="0"/>
                </a:cxn>
                <a:cxn ang="0">
                  <a:pos x="10" y="0"/>
                </a:cxn>
              </a:cxnLst>
              <a:rect l="0" t="0" r="r" b="b"/>
              <a:pathLst>
                <a:path w="12" h="11">
                  <a:moveTo>
                    <a:pt x="10" y="0"/>
                  </a:moveTo>
                  <a:cubicBezTo>
                    <a:pt x="12" y="2"/>
                    <a:pt x="12" y="2"/>
                    <a:pt x="12" y="2"/>
                  </a:cubicBezTo>
                  <a:cubicBezTo>
                    <a:pt x="10" y="4"/>
                    <a:pt x="5" y="11"/>
                    <a:pt x="1" y="11"/>
                  </a:cubicBezTo>
                  <a:cubicBezTo>
                    <a:pt x="0" y="11"/>
                    <a:pt x="0" y="8"/>
                    <a:pt x="1" y="7"/>
                  </a:cubicBezTo>
                  <a:cubicBezTo>
                    <a:pt x="3" y="4"/>
                    <a:pt x="8" y="0"/>
                    <a:pt x="11" y="0"/>
                  </a:cubicBezTo>
                  <a:lnTo>
                    <a:pt x="1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5" name="Freeform 142"/>
            <p:cNvSpPr>
              <a:spLocks/>
            </p:cNvSpPr>
            <p:nvPr/>
          </p:nvSpPr>
          <p:spPr bwMode="auto">
            <a:xfrm>
              <a:off x="6848475" y="2052638"/>
              <a:ext cx="22225" cy="15875"/>
            </a:xfrm>
            <a:custGeom>
              <a:avLst/>
              <a:gdLst/>
              <a:ahLst/>
              <a:cxnLst>
                <a:cxn ang="0">
                  <a:pos x="17" y="3"/>
                </a:cxn>
                <a:cxn ang="0">
                  <a:pos x="1" y="12"/>
                </a:cxn>
                <a:cxn ang="0">
                  <a:pos x="1" y="10"/>
                </a:cxn>
                <a:cxn ang="0">
                  <a:pos x="10" y="0"/>
                </a:cxn>
                <a:cxn ang="0">
                  <a:pos x="17" y="0"/>
                </a:cxn>
                <a:cxn ang="0">
                  <a:pos x="17" y="3"/>
                </a:cxn>
              </a:cxnLst>
              <a:rect l="0" t="0" r="r" b="b"/>
              <a:pathLst>
                <a:path w="17" h="12">
                  <a:moveTo>
                    <a:pt x="17" y="3"/>
                  </a:moveTo>
                  <a:cubicBezTo>
                    <a:pt x="7" y="3"/>
                    <a:pt x="7" y="12"/>
                    <a:pt x="1" y="12"/>
                  </a:cubicBezTo>
                  <a:cubicBezTo>
                    <a:pt x="0" y="12"/>
                    <a:pt x="1" y="10"/>
                    <a:pt x="1" y="10"/>
                  </a:cubicBezTo>
                  <a:cubicBezTo>
                    <a:pt x="1" y="10"/>
                    <a:pt x="5" y="0"/>
                    <a:pt x="10" y="0"/>
                  </a:cubicBezTo>
                  <a:cubicBezTo>
                    <a:pt x="13" y="0"/>
                    <a:pt x="15" y="0"/>
                    <a:pt x="17" y="0"/>
                  </a:cubicBezTo>
                  <a:lnTo>
                    <a:pt x="17" y="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6" name="Freeform 143"/>
            <p:cNvSpPr>
              <a:spLocks/>
            </p:cNvSpPr>
            <p:nvPr/>
          </p:nvSpPr>
          <p:spPr bwMode="auto">
            <a:xfrm>
              <a:off x="6888163" y="2035175"/>
              <a:ext cx="12700" cy="11113"/>
            </a:xfrm>
            <a:custGeom>
              <a:avLst/>
              <a:gdLst/>
              <a:ahLst/>
              <a:cxnLst>
                <a:cxn ang="0">
                  <a:pos x="1" y="6"/>
                </a:cxn>
                <a:cxn ang="0">
                  <a:pos x="2" y="3"/>
                </a:cxn>
                <a:cxn ang="0">
                  <a:pos x="9" y="0"/>
                </a:cxn>
                <a:cxn ang="0">
                  <a:pos x="1" y="9"/>
                </a:cxn>
                <a:cxn ang="0">
                  <a:pos x="1" y="6"/>
                </a:cxn>
              </a:cxnLst>
              <a:rect l="0" t="0" r="r" b="b"/>
              <a:pathLst>
                <a:path w="9" h="9">
                  <a:moveTo>
                    <a:pt x="1" y="6"/>
                  </a:moveTo>
                  <a:cubicBezTo>
                    <a:pt x="3" y="6"/>
                    <a:pt x="1" y="4"/>
                    <a:pt x="2" y="3"/>
                  </a:cubicBezTo>
                  <a:cubicBezTo>
                    <a:pt x="3" y="0"/>
                    <a:pt x="8" y="0"/>
                    <a:pt x="9" y="0"/>
                  </a:cubicBezTo>
                  <a:cubicBezTo>
                    <a:pt x="8" y="3"/>
                    <a:pt x="5" y="9"/>
                    <a:pt x="1" y="9"/>
                  </a:cubicBezTo>
                  <a:cubicBezTo>
                    <a:pt x="0" y="9"/>
                    <a:pt x="0" y="6"/>
                    <a:pt x="1"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7" name="Freeform 144"/>
            <p:cNvSpPr>
              <a:spLocks/>
            </p:cNvSpPr>
            <p:nvPr/>
          </p:nvSpPr>
          <p:spPr bwMode="auto">
            <a:xfrm>
              <a:off x="6753225" y="1855788"/>
              <a:ext cx="47625" cy="184150"/>
            </a:xfrm>
            <a:custGeom>
              <a:avLst/>
              <a:gdLst/>
              <a:ahLst/>
              <a:cxnLst>
                <a:cxn ang="0">
                  <a:pos x="26" y="84"/>
                </a:cxn>
                <a:cxn ang="0">
                  <a:pos x="13" y="109"/>
                </a:cxn>
                <a:cxn ang="0">
                  <a:pos x="26" y="132"/>
                </a:cxn>
                <a:cxn ang="0">
                  <a:pos x="25" y="132"/>
                </a:cxn>
                <a:cxn ang="0">
                  <a:pos x="20" y="128"/>
                </a:cxn>
                <a:cxn ang="0">
                  <a:pos x="16" y="128"/>
                </a:cxn>
                <a:cxn ang="0">
                  <a:pos x="5" y="138"/>
                </a:cxn>
                <a:cxn ang="0">
                  <a:pos x="5" y="125"/>
                </a:cxn>
                <a:cxn ang="0">
                  <a:pos x="7" y="105"/>
                </a:cxn>
                <a:cxn ang="0">
                  <a:pos x="4" y="93"/>
                </a:cxn>
                <a:cxn ang="0">
                  <a:pos x="7" y="79"/>
                </a:cxn>
                <a:cxn ang="0">
                  <a:pos x="7" y="53"/>
                </a:cxn>
                <a:cxn ang="0">
                  <a:pos x="0" y="37"/>
                </a:cxn>
                <a:cxn ang="0">
                  <a:pos x="9" y="15"/>
                </a:cxn>
                <a:cxn ang="0">
                  <a:pos x="11" y="9"/>
                </a:cxn>
                <a:cxn ang="0">
                  <a:pos x="11" y="0"/>
                </a:cxn>
                <a:cxn ang="0">
                  <a:pos x="14" y="0"/>
                </a:cxn>
                <a:cxn ang="0">
                  <a:pos x="19" y="20"/>
                </a:cxn>
                <a:cxn ang="0">
                  <a:pos x="21" y="37"/>
                </a:cxn>
                <a:cxn ang="0">
                  <a:pos x="21" y="47"/>
                </a:cxn>
                <a:cxn ang="0">
                  <a:pos x="24" y="59"/>
                </a:cxn>
                <a:cxn ang="0">
                  <a:pos x="36" y="90"/>
                </a:cxn>
                <a:cxn ang="0">
                  <a:pos x="26" y="84"/>
                </a:cxn>
              </a:cxnLst>
              <a:rect l="0" t="0" r="r" b="b"/>
              <a:pathLst>
                <a:path w="36" h="138">
                  <a:moveTo>
                    <a:pt x="26" y="84"/>
                  </a:moveTo>
                  <a:cubicBezTo>
                    <a:pt x="15" y="84"/>
                    <a:pt x="13" y="98"/>
                    <a:pt x="13" y="109"/>
                  </a:cubicBezTo>
                  <a:cubicBezTo>
                    <a:pt x="13" y="120"/>
                    <a:pt x="22" y="124"/>
                    <a:pt x="26" y="132"/>
                  </a:cubicBezTo>
                  <a:cubicBezTo>
                    <a:pt x="26" y="132"/>
                    <a:pt x="25" y="132"/>
                    <a:pt x="25" y="132"/>
                  </a:cubicBezTo>
                  <a:cubicBezTo>
                    <a:pt x="23" y="133"/>
                    <a:pt x="21" y="130"/>
                    <a:pt x="20" y="128"/>
                  </a:cubicBezTo>
                  <a:cubicBezTo>
                    <a:pt x="19" y="128"/>
                    <a:pt x="17" y="128"/>
                    <a:pt x="16" y="128"/>
                  </a:cubicBezTo>
                  <a:cubicBezTo>
                    <a:pt x="11" y="128"/>
                    <a:pt x="11" y="138"/>
                    <a:pt x="5" y="138"/>
                  </a:cubicBezTo>
                  <a:cubicBezTo>
                    <a:pt x="4" y="138"/>
                    <a:pt x="5" y="127"/>
                    <a:pt x="5" y="125"/>
                  </a:cubicBezTo>
                  <a:cubicBezTo>
                    <a:pt x="5" y="117"/>
                    <a:pt x="7" y="112"/>
                    <a:pt x="7" y="105"/>
                  </a:cubicBezTo>
                  <a:cubicBezTo>
                    <a:pt x="7" y="99"/>
                    <a:pt x="4" y="98"/>
                    <a:pt x="4" y="93"/>
                  </a:cubicBezTo>
                  <a:cubicBezTo>
                    <a:pt x="4" y="86"/>
                    <a:pt x="7" y="84"/>
                    <a:pt x="7" y="79"/>
                  </a:cubicBezTo>
                  <a:cubicBezTo>
                    <a:pt x="7" y="68"/>
                    <a:pt x="7" y="64"/>
                    <a:pt x="7" y="53"/>
                  </a:cubicBezTo>
                  <a:cubicBezTo>
                    <a:pt x="7" y="46"/>
                    <a:pt x="0" y="44"/>
                    <a:pt x="0" y="37"/>
                  </a:cubicBezTo>
                  <a:cubicBezTo>
                    <a:pt x="0" y="28"/>
                    <a:pt x="3" y="16"/>
                    <a:pt x="9" y="15"/>
                  </a:cubicBezTo>
                  <a:cubicBezTo>
                    <a:pt x="9" y="12"/>
                    <a:pt x="11" y="11"/>
                    <a:pt x="11" y="9"/>
                  </a:cubicBezTo>
                  <a:cubicBezTo>
                    <a:pt x="11" y="4"/>
                    <a:pt x="11" y="3"/>
                    <a:pt x="11" y="0"/>
                  </a:cubicBezTo>
                  <a:cubicBezTo>
                    <a:pt x="12" y="0"/>
                    <a:pt x="13" y="0"/>
                    <a:pt x="14" y="0"/>
                  </a:cubicBezTo>
                  <a:cubicBezTo>
                    <a:pt x="14" y="8"/>
                    <a:pt x="18" y="14"/>
                    <a:pt x="19" y="20"/>
                  </a:cubicBezTo>
                  <a:cubicBezTo>
                    <a:pt x="21" y="26"/>
                    <a:pt x="18" y="30"/>
                    <a:pt x="21" y="37"/>
                  </a:cubicBezTo>
                  <a:cubicBezTo>
                    <a:pt x="21" y="47"/>
                    <a:pt x="21" y="47"/>
                    <a:pt x="21" y="47"/>
                  </a:cubicBezTo>
                  <a:cubicBezTo>
                    <a:pt x="20" y="52"/>
                    <a:pt x="23" y="57"/>
                    <a:pt x="24" y="59"/>
                  </a:cubicBezTo>
                  <a:cubicBezTo>
                    <a:pt x="27" y="70"/>
                    <a:pt x="33" y="79"/>
                    <a:pt x="36" y="90"/>
                  </a:cubicBezTo>
                  <a:cubicBezTo>
                    <a:pt x="34" y="86"/>
                    <a:pt x="30" y="84"/>
                    <a:pt x="26" y="8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8" name="Freeform 145"/>
            <p:cNvSpPr>
              <a:spLocks/>
            </p:cNvSpPr>
            <p:nvPr/>
          </p:nvSpPr>
          <p:spPr bwMode="auto">
            <a:xfrm>
              <a:off x="5241925" y="1219200"/>
              <a:ext cx="292100" cy="214313"/>
            </a:xfrm>
            <a:custGeom>
              <a:avLst/>
              <a:gdLst/>
              <a:ahLst/>
              <a:cxnLst>
                <a:cxn ang="0">
                  <a:pos x="76" y="161"/>
                </a:cxn>
                <a:cxn ang="0">
                  <a:pos x="50" y="131"/>
                </a:cxn>
                <a:cxn ang="0">
                  <a:pos x="103" y="67"/>
                </a:cxn>
                <a:cxn ang="0">
                  <a:pos x="125" y="55"/>
                </a:cxn>
                <a:cxn ang="0">
                  <a:pos x="134" y="45"/>
                </a:cxn>
                <a:cxn ang="0">
                  <a:pos x="175" y="34"/>
                </a:cxn>
                <a:cxn ang="0">
                  <a:pos x="220" y="11"/>
                </a:cxn>
                <a:cxn ang="0">
                  <a:pos x="203" y="0"/>
                </a:cxn>
                <a:cxn ang="0">
                  <a:pos x="136" y="25"/>
                </a:cxn>
                <a:cxn ang="0">
                  <a:pos x="123" y="19"/>
                </a:cxn>
                <a:cxn ang="0">
                  <a:pos x="109" y="25"/>
                </a:cxn>
                <a:cxn ang="0">
                  <a:pos x="69" y="46"/>
                </a:cxn>
                <a:cxn ang="0">
                  <a:pos x="52" y="49"/>
                </a:cxn>
                <a:cxn ang="0">
                  <a:pos x="47" y="53"/>
                </a:cxn>
                <a:cxn ang="0">
                  <a:pos x="50" y="61"/>
                </a:cxn>
                <a:cxn ang="0">
                  <a:pos x="27" y="88"/>
                </a:cxn>
                <a:cxn ang="0">
                  <a:pos x="34" y="98"/>
                </a:cxn>
                <a:cxn ang="0">
                  <a:pos x="13" y="110"/>
                </a:cxn>
                <a:cxn ang="0">
                  <a:pos x="13" y="117"/>
                </a:cxn>
                <a:cxn ang="0">
                  <a:pos x="0" y="134"/>
                </a:cxn>
                <a:cxn ang="0">
                  <a:pos x="8" y="143"/>
                </a:cxn>
                <a:cxn ang="0">
                  <a:pos x="21" y="143"/>
                </a:cxn>
                <a:cxn ang="0">
                  <a:pos x="27" y="158"/>
                </a:cxn>
                <a:cxn ang="0">
                  <a:pos x="39" y="158"/>
                </a:cxn>
                <a:cxn ang="0">
                  <a:pos x="42" y="161"/>
                </a:cxn>
                <a:cxn ang="0">
                  <a:pos x="76" y="161"/>
                </a:cxn>
                <a:cxn ang="0">
                  <a:pos x="72" y="156"/>
                </a:cxn>
                <a:cxn ang="0">
                  <a:pos x="76" y="161"/>
                </a:cxn>
              </a:cxnLst>
              <a:rect l="0" t="0" r="r" b="b"/>
              <a:pathLst>
                <a:path w="220" h="161">
                  <a:moveTo>
                    <a:pt x="76" y="161"/>
                  </a:moveTo>
                  <a:cubicBezTo>
                    <a:pt x="66" y="151"/>
                    <a:pt x="50" y="147"/>
                    <a:pt x="50" y="131"/>
                  </a:cubicBezTo>
                  <a:cubicBezTo>
                    <a:pt x="50" y="102"/>
                    <a:pt x="81" y="73"/>
                    <a:pt x="103" y="67"/>
                  </a:cubicBezTo>
                  <a:cubicBezTo>
                    <a:pt x="111" y="64"/>
                    <a:pt x="113" y="55"/>
                    <a:pt x="125" y="55"/>
                  </a:cubicBezTo>
                  <a:cubicBezTo>
                    <a:pt x="130" y="55"/>
                    <a:pt x="132" y="46"/>
                    <a:pt x="134" y="45"/>
                  </a:cubicBezTo>
                  <a:cubicBezTo>
                    <a:pt x="149" y="38"/>
                    <a:pt x="160" y="41"/>
                    <a:pt x="175" y="34"/>
                  </a:cubicBezTo>
                  <a:cubicBezTo>
                    <a:pt x="186" y="28"/>
                    <a:pt x="220" y="26"/>
                    <a:pt x="220" y="11"/>
                  </a:cubicBezTo>
                  <a:cubicBezTo>
                    <a:pt x="220" y="6"/>
                    <a:pt x="208" y="0"/>
                    <a:pt x="203" y="0"/>
                  </a:cubicBezTo>
                  <a:cubicBezTo>
                    <a:pt x="181" y="0"/>
                    <a:pt x="160" y="25"/>
                    <a:pt x="136" y="25"/>
                  </a:cubicBezTo>
                  <a:cubicBezTo>
                    <a:pt x="131" y="25"/>
                    <a:pt x="128" y="19"/>
                    <a:pt x="123" y="19"/>
                  </a:cubicBezTo>
                  <a:cubicBezTo>
                    <a:pt x="115" y="19"/>
                    <a:pt x="115" y="25"/>
                    <a:pt x="109" y="25"/>
                  </a:cubicBezTo>
                  <a:cubicBezTo>
                    <a:pt x="93" y="25"/>
                    <a:pt x="80" y="46"/>
                    <a:pt x="69" y="46"/>
                  </a:cubicBezTo>
                  <a:cubicBezTo>
                    <a:pt x="63" y="46"/>
                    <a:pt x="58" y="49"/>
                    <a:pt x="52" y="49"/>
                  </a:cubicBezTo>
                  <a:cubicBezTo>
                    <a:pt x="49" y="49"/>
                    <a:pt x="47" y="52"/>
                    <a:pt x="47" y="53"/>
                  </a:cubicBezTo>
                  <a:cubicBezTo>
                    <a:pt x="47" y="56"/>
                    <a:pt x="50" y="58"/>
                    <a:pt x="50" y="61"/>
                  </a:cubicBezTo>
                  <a:cubicBezTo>
                    <a:pt x="50" y="74"/>
                    <a:pt x="27" y="80"/>
                    <a:pt x="27" y="88"/>
                  </a:cubicBezTo>
                  <a:cubicBezTo>
                    <a:pt x="27" y="91"/>
                    <a:pt x="34" y="92"/>
                    <a:pt x="34" y="98"/>
                  </a:cubicBezTo>
                  <a:cubicBezTo>
                    <a:pt x="27" y="99"/>
                    <a:pt x="13" y="102"/>
                    <a:pt x="13" y="110"/>
                  </a:cubicBezTo>
                  <a:cubicBezTo>
                    <a:pt x="13" y="115"/>
                    <a:pt x="13" y="117"/>
                    <a:pt x="13" y="117"/>
                  </a:cubicBezTo>
                  <a:cubicBezTo>
                    <a:pt x="13" y="124"/>
                    <a:pt x="0" y="124"/>
                    <a:pt x="0" y="134"/>
                  </a:cubicBezTo>
                  <a:cubicBezTo>
                    <a:pt x="0" y="139"/>
                    <a:pt x="8" y="143"/>
                    <a:pt x="8" y="143"/>
                  </a:cubicBezTo>
                  <a:cubicBezTo>
                    <a:pt x="8" y="143"/>
                    <a:pt x="20" y="143"/>
                    <a:pt x="21" y="143"/>
                  </a:cubicBezTo>
                  <a:cubicBezTo>
                    <a:pt x="28" y="145"/>
                    <a:pt x="24" y="152"/>
                    <a:pt x="27" y="158"/>
                  </a:cubicBezTo>
                  <a:cubicBezTo>
                    <a:pt x="28" y="161"/>
                    <a:pt x="35" y="158"/>
                    <a:pt x="39" y="158"/>
                  </a:cubicBezTo>
                  <a:cubicBezTo>
                    <a:pt x="40" y="158"/>
                    <a:pt x="41" y="161"/>
                    <a:pt x="42" y="161"/>
                  </a:cubicBezTo>
                  <a:cubicBezTo>
                    <a:pt x="76" y="161"/>
                    <a:pt x="76" y="161"/>
                    <a:pt x="76" y="161"/>
                  </a:cubicBezTo>
                  <a:cubicBezTo>
                    <a:pt x="75" y="159"/>
                    <a:pt x="73" y="157"/>
                    <a:pt x="72" y="156"/>
                  </a:cubicBezTo>
                  <a:lnTo>
                    <a:pt x="76"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9" name="Freeform 146"/>
            <p:cNvSpPr>
              <a:spLocks/>
            </p:cNvSpPr>
            <p:nvPr/>
          </p:nvSpPr>
          <p:spPr bwMode="auto">
            <a:xfrm>
              <a:off x="4713288" y="1196975"/>
              <a:ext cx="2847975" cy="1058863"/>
            </a:xfrm>
            <a:custGeom>
              <a:avLst/>
              <a:gdLst/>
              <a:ahLst/>
              <a:cxnLst>
                <a:cxn ang="0">
                  <a:pos x="1515" y="585"/>
                </a:cxn>
                <a:cxn ang="0">
                  <a:pos x="1460" y="485"/>
                </a:cxn>
                <a:cxn ang="0">
                  <a:pos x="1665" y="408"/>
                </a:cxn>
                <a:cxn ang="0">
                  <a:pos x="1804" y="346"/>
                </a:cxn>
                <a:cxn ang="0">
                  <a:pos x="1709" y="465"/>
                </a:cxn>
                <a:cxn ang="0">
                  <a:pos x="1793" y="452"/>
                </a:cxn>
                <a:cxn ang="0">
                  <a:pos x="1989" y="313"/>
                </a:cxn>
                <a:cxn ang="0">
                  <a:pos x="2112" y="287"/>
                </a:cxn>
                <a:cxn ang="0">
                  <a:pos x="1892" y="194"/>
                </a:cxn>
                <a:cxn ang="0">
                  <a:pos x="1660" y="159"/>
                </a:cxn>
                <a:cxn ang="0">
                  <a:pos x="1435" y="157"/>
                </a:cxn>
                <a:cxn ang="0">
                  <a:pos x="1314" y="97"/>
                </a:cxn>
                <a:cxn ang="0">
                  <a:pos x="1102" y="104"/>
                </a:cxn>
                <a:cxn ang="0">
                  <a:pos x="1016" y="27"/>
                </a:cxn>
                <a:cxn ang="0">
                  <a:pos x="758" y="117"/>
                </a:cxn>
                <a:cxn ang="0">
                  <a:pos x="668" y="148"/>
                </a:cxn>
                <a:cxn ang="0">
                  <a:pos x="644" y="121"/>
                </a:cxn>
                <a:cxn ang="0">
                  <a:pos x="511" y="207"/>
                </a:cxn>
                <a:cxn ang="0">
                  <a:pos x="322" y="247"/>
                </a:cxn>
                <a:cxn ang="0">
                  <a:pos x="214" y="296"/>
                </a:cxn>
                <a:cxn ang="0">
                  <a:pos x="229" y="227"/>
                </a:cxn>
                <a:cxn ang="0">
                  <a:pos x="127" y="236"/>
                </a:cxn>
                <a:cxn ang="0">
                  <a:pos x="136" y="312"/>
                </a:cxn>
                <a:cxn ang="0">
                  <a:pos x="117" y="395"/>
                </a:cxn>
                <a:cxn ang="0">
                  <a:pos x="50" y="446"/>
                </a:cxn>
                <a:cxn ang="0">
                  <a:pos x="16" y="495"/>
                </a:cxn>
                <a:cxn ang="0">
                  <a:pos x="54" y="558"/>
                </a:cxn>
                <a:cxn ang="0">
                  <a:pos x="88" y="597"/>
                </a:cxn>
                <a:cxn ang="0">
                  <a:pos x="112" y="644"/>
                </a:cxn>
                <a:cxn ang="0">
                  <a:pos x="208" y="647"/>
                </a:cxn>
                <a:cxn ang="0">
                  <a:pos x="225" y="626"/>
                </a:cxn>
                <a:cxn ang="0">
                  <a:pos x="284" y="701"/>
                </a:cxn>
                <a:cxn ang="0">
                  <a:pos x="350" y="732"/>
                </a:cxn>
                <a:cxn ang="0">
                  <a:pos x="366" y="742"/>
                </a:cxn>
                <a:cxn ang="0">
                  <a:pos x="349" y="634"/>
                </a:cxn>
                <a:cxn ang="0">
                  <a:pos x="412" y="645"/>
                </a:cxn>
                <a:cxn ang="0">
                  <a:pos x="427" y="700"/>
                </a:cxn>
                <a:cxn ang="0">
                  <a:pos x="428" y="746"/>
                </a:cxn>
                <a:cxn ang="0">
                  <a:pos x="447" y="755"/>
                </a:cxn>
                <a:cxn ang="0">
                  <a:pos x="522" y="777"/>
                </a:cxn>
                <a:cxn ang="0">
                  <a:pos x="559" y="781"/>
                </a:cxn>
                <a:cxn ang="0">
                  <a:pos x="608" y="770"/>
                </a:cxn>
                <a:cxn ang="0">
                  <a:pos x="654" y="772"/>
                </a:cxn>
                <a:cxn ang="0">
                  <a:pos x="677" y="748"/>
                </a:cxn>
                <a:cxn ang="0">
                  <a:pos x="829" y="593"/>
                </a:cxn>
                <a:cxn ang="0">
                  <a:pos x="994" y="534"/>
                </a:cxn>
                <a:cxn ang="0">
                  <a:pos x="1224" y="569"/>
                </a:cxn>
                <a:cxn ang="0">
                  <a:pos x="1411" y="607"/>
                </a:cxn>
                <a:cxn ang="0">
                  <a:pos x="1400" y="655"/>
                </a:cxn>
              </a:cxnLst>
              <a:rect l="0" t="0" r="r" b="b"/>
              <a:pathLst>
                <a:path w="2139" h="795">
                  <a:moveTo>
                    <a:pt x="1398" y="684"/>
                  </a:moveTo>
                  <a:cubicBezTo>
                    <a:pt x="1398" y="684"/>
                    <a:pt x="1415" y="688"/>
                    <a:pt x="1429" y="688"/>
                  </a:cubicBezTo>
                  <a:cubicBezTo>
                    <a:pt x="1454" y="688"/>
                    <a:pt x="1478" y="635"/>
                    <a:pt x="1495" y="618"/>
                  </a:cubicBezTo>
                  <a:cubicBezTo>
                    <a:pt x="1502" y="610"/>
                    <a:pt x="1512" y="596"/>
                    <a:pt x="1515" y="585"/>
                  </a:cubicBezTo>
                  <a:cubicBezTo>
                    <a:pt x="1518" y="572"/>
                    <a:pt x="1513" y="564"/>
                    <a:pt x="1520" y="551"/>
                  </a:cubicBezTo>
                  <a:cubicBezTo>
                    <a:pt x="1522" y="547"/>
                    <a:pt x="1527" y="537"/>
                    <a:pt x="1527" y="527"/>
                  </a:cubicBezTo>
                  <a:cubicBezTo>
                    <a:pt x="1527" y="515"/>
                    <a:pt x="1508" y="492"/>
                    <a:pt x="1499" y="499"/>
                  </a:cubicBezTo>
                  <a:cubicBezTo>
                    <a:pt x="1473" y="518"/>
                    <a:pt x="1460" y="488"/>
                    <a:pt x="1460" y="485"/>
                  </a:cubicBezTo>
                  <a:cubicBezTo>
                    <a:pt x="1460" y="473"/>
                    <a:pt x="1483" y="459"/>
                    <a:pt x="1493" y="450"/>
                  </a:cubicBezTo>
                  <a:cubicBezTo>
                    <a:pt x="1506" y="436"/>
                    <a:pt x="1524" y="413"/>
                    <a:pt x="1543" y="408"/>
                  </a:cubicBezTo>
                  <a:cubicBezTo>
                    <a:pt x="1560" y="404"/>
                    <a:pt x="1613" y="399"/>
                    <a:pt x="1627" y="399"/>
                  </a:cubicBezTo>
                  <a:cubicBezTo>
                    <a:pt x="1645" y="399"/>
                    <a:pt x="1654" y="408"/>
                    <a:pt x="1665" y="408"/>
                  </a:cubicBezTo>
                  <a:cubicBezTo>
                    <a:pt x="1671" y="408"/>
                    <a:pt x="1675" y="408"/>
                    <a:pt x="1689" y="408"/>
                  </a:cubicBezTo>
                  <a:cubicBezTo>
                    <a:pt x="1696" y="379"/>
                    <a:pt x="1709" y="362"/>
                    <a:pt x="1740" y="362"/>
                  </a:cubicBezTo>
                  <a:cubicBezTo>
                    <a:pt x="1748" y="362"/>
                    <a:pt x="1751" y="360"/>
                    <a:pt x="1766" y="362"/>
                  </a:cubicBezTo>
                  <a:cubicBezTo>
                    <a:pt x="1759" y="368"/>
                    <a:pt x="1756" y="406"/>
                    <a:pt x="1804" y="346"/>
                  </a:cubicBezTo>
                  <a:cubicBezTo>
                    <a:pt x="1809" y="346"/>
                    <a:pt x="1832" y="355"/>
                    <a:pt x="1797" y="377"/>
                  </a:cubicBezTo>
                  <a:cubicBezTo>
                    <a:pt x="1785" y="385"/>
                    <a:pt x="1774" y="381"/>
                    <a:pt x="1766" y="393"/>
                  </a:cubicBezTo>
                  <a:cubicBezTo>
                    <a:pt x="1757" y="406"/>
                    <a:pt x="1749" y="423"/>
                    <a:pt x="1735" y="430"/>
                  </a:cubicBezTo>
                  <a:cubicBezTo>
                    <a:pt x="1724" y="436"/>
                    <a:pt x="1709" y="447"/>
                    <a:pt x="1709" y="465"/>
                  </a:cubicBezTo>
                  <a:cubicBezTo>
                    <a:pt x="1709" y="482"/>
                    <a:pt x="1714" y="535"/>
                    <a:pt x="1726" y="545"/>
                  </a:cubicBezTo>
                  <a:cubicBezTo>
                    <a:pt x="1735" y="532"/>
                    <a:pt x="1741" y="507"/>
                    <a:pt x="1760" y="503"/>
                  </a:cubicBezTo>
                  <a:cubicBezTo>
                    <a:pt x="1757" y="491"/>
                    <a:pt x="1777" y="488"/>
                    <a:pt x="1777" y="479"/>
                  </a:cubicBezTo>
                  <a:cubicBezTo>
                    <a:pt x="1777" y="464"/>
                    <a:pt x="1793" y="460"/>
                    <a:pt x="1793" y="452"/>
                  </a:cubicBezTo>
                  <a:cubicBezTo>
                    <a:pt x="1793" y="447"/>
                    <a:pt x="1788" y="442"/>
                    <a:pt x="1793" y="432"/>
                  </a:cubicBezTo>
                  <a:cubicBezTo>
                    <a:pt x="1828" y="356"/>
                    <a:pt x="1861" y="397"/>
                    <a:pt x="1874" y="397"/>
                  </a:cubicBezTo>
                  <a:cubicBezTo>
                    <a:pt x="1914" y="397"/>
                    <a:pt x="1941" y="347"/>
                    <a:pt x="1976" y="346"/>
                  </a:cubicBezTo>
                  <a:cubicBezTo>
                    <a:pt x="2041" y="345"/>
                    <a:pt x="1989" y="320"/>
                    <a:pt x="1989" y="313"/>
                  </a:cubicBezTo>
                  <a:cubicBezTo>
                    <a:pt x="1989" y="294"/>
                    <a:pt x="2015" y="297"/>
                    <a:pt x="2020" y="287"/>
                  </a:cubicBezTo>
                  <a:cubicBezTo>
                    <a:pt x="2022" y="282"/>
                    <a:pt x="2018" y="271"/>
                    <a:pt x="2026" y="271"/>
                  </a:cubicBezTo>
                  <a:cubicBezTo>
                    <a:pt x="2054" y="271"/>
                    <a:pt x="2077" y="309"/>
                    <a:pt x="2097" y="309"/>
                  </a:cubicBezTo>
                  <a:cubicBezTo>
                    <a:pt x="2106" y="309"/>
                    <a:pt x="2108" y="293"/>
                    <a:pt x="2112" y="287"/>
                  </a:cubicBezTo>
                  <a:cubicBezTo>
                    <a:pt x="2120" y="278"/>
                    <a:pt x="2127" y="279"/>
                    <a:pt x="2139" y="275"/>
                  </a:cubicBezTo>
                  <a:cubicBezTo>
                    <a:pt x="2123" y="254"/>
                    <a:pt x="2071" y="242"/>
                    <a:pt x="2046" y="227"/>
                  </a:cubicBezTo>
                  <a:cubicBezTo>
                    <a:pt x="2011" y="207"/>
                    <a:pt x="1965" y="185"/>
                    <a:pt x="1914" y="185"/>
                  </a:cubicBezTo>
                  <a:cubicBezTo>
                    <a:pt x="1900" y="185"/>
                    <a:pt x="1890" y="188"/>
                    <a:pt x="1892" y="194"/>
                  </a:cubicBezTo>
                  <a:cubicBezTo>
                    <a:pt x="1906" y="237"/>
                    <a:pt x="1872" y="194"/>
                    <a:pt x="1863" y="194"/>
                  </a:cubicBezTo>
                  <a:cubicBezTo>
                    <a:pt x="1762" y="192"/>
                    <a:pt x="1762" y="192"/>
                    <a:pt x="1762" y="192"/>
                  </a:cubicBezTo>
                  <a:cubicBezTo>
                    <a:pt x="1756" y="169"/>
                    <a:pt x="1741" y="161"/>
                    <a:pt x="1711" y="161"/>
                  </a:cubicBezTo>
                  <a:cubicBezTo>
                    <a:pt x="1695" y="161"/>
                    <a:pt x="1670" y="167"/>
                    <a:pt x="1660" y="159"/>
                  </a:cubicBezTo>
                  <a:cubicBezTo>
                    <a:pt x="1652" y="151"/>
                    <a:pt x="1651" y="141"/>
                    <a:pt x="1638" y="137"/>
                  </a:cubicBezTo>
                  <a:cubicBezTo>
                    <a:pt x="1611" y="128"/>
                    <a:pt x="1582" y="121"/>
                    <a:pt x="1548" y="121"/>
                  </a:cubicBezTo>
                  <a:cubicBezTo>
                    <a:pt x="1513" y="121"/>
                    <a:pt x="1509" y="140"/>
                    <a:pt x="1506" y="157"/>
                  </a:cubicBezTo>
                  <a:cubicBezTo>
                    <a:pt x="1473" y="157"/>
                    <a:pt x="1457" y="157"/>
                    <a:pt x="1435" y="157"/>
                  </a:cubicBezTo>
                  <a:cubicBezTo>
                    <a:pt x="1423" y="157"/>
                    <a:pt x="1421" y="147"/>
                    <a:pt x="1407" y="146"/>
                  </a:cubicBezTo>
                  <a:cubicBezTo>
                    <a:pt x="1405" y="152"/>
                    <a:pt x="1403" y="166"/>
                    <a:pt x="1396" y="166"/>
                  </a:cubicBezTo>
                  <a:cubicBezTo>
                    <a:pt x="1377" y="166"/>
                    <a:pt x="1369" y="143"/>
                    <a:pt x="1369" y="130"/>
                  </a:cubicBezTo>
                  <a:cubicBezTo>
                    <a:pt x="1369" y="127"/>
                    <a:pt x="1405" y="105"/>
                    <a:pt x="1314" y="97"/>
                  </a:cubicBezTo>
                  <a:cubicBezTo>
                    <a:pt x="1303" y="96"/>
                    <a:pt x="1296" y="101"/>
                    <a:pt x="1296" y="115"/>
                  </a:cubicBezTo>
                  <a:cubicBezTo>
                    <a:pt x="1248" y="115"/>
                    <a:pt x="1248" y="115"/>
                    <a:pt x="1248" y="115"/>
                  </a:cubicBezTo>
                  <a:cubicBezTo>
                    <a:pt x="1233" y="111"/>
                    <a:pt x="1157" y="102"/>
                    <a:pt x="1147" y="86"/>
                  </a:cubicBezTo>
                  <a:cubicBezTo>
                    <a:pt x="1089" y="133"/>
                    <a:pt x="1102" y="104"/>
                    <a:pt x="1102" y="104"/>
                  </a:cubicBezTo>
                  <a:cubicBezTo>
                    <a:pt x="1116" y="87"/>
                    <a:pt x="1249" y="51"/>
                    <a:pt x="1140" y="24"/>
                  </a:cubicBezTo>
                  <a:cubicBezTo>
                    <a:pt x="1094" y="24"/>
                    <a:pt x="1094" y="24"/>
                    <a:pt x="1094" y="24"/>
                  </a:cubicBezTo>
                  <a:cubicBezTo>
                    <a:pt x="1089" y="12"/>
                    <a:pt x="1079" y="0"/>
                    <a:pt x="1060" y="0"/>
                  </a:cubicBezTo>
                  <a:cubicBezTo>
                    <a:pt x="1038" y="0"/>
                    <a:pt x="1028" y="17"/>
                    <a:pt x="1016" y="27"/>
                  </a:cubicBezTo>
                  <a:cubicBezTo>
                    <a:pt x="1008" y="33"/>
                    <a:pt x="951" y="56"/>
                    <a:pt x="956" y="35"/>
                  </a:cubicBezTo>
                  <a:cubicBezTo>
                    <a:pt x="941" y="40"/>
                    <a:pt x="879" y="44"/>
                    <a:pt x="847" y="73"/>
                  </a:cubicBezTo>
                  <a:cubicBezTo>
                    <a:pt x="840" y="79"/>
                    <a:pt x="838" y="97"/>
                    <a:pt x="828" y="97"/>
                  </a:cubicBezTo>
                  <a:cubicBezTo>
                    <a:pt x="813" y="97"/>
                    <a:pt x="758" y="92"/>
                    <a:pt x="758" y="117"/>
                  </a:cubicBezTo>
                  <a:cubicBezTo>
                    <a:pt x="758" y="122"/>
                    <a:pt x="763" y="128"/>
                    <a:pt x="765" y="135"/>
                  </a:cubicBezTo>
                  <a:cubicBezTo>
                    <a:pt x="755" y="141"/>
                    <a:pt x="752" y="135"/>
                    <a:pt x="721" y="135"/>
                  </a:cubicBezTo>
                  <a:cubicBezTo>
                    <a:pt x="695" y="170"/>
                    <a:pt x="697" y="129"/>
                    <a:pt x="691" y="121"/>
                  </a:cubicBezTo>
                  <a:cubicBezTo>
                    <a:pt x="689" y="136"/>
                    <a:pt x="679" y="142"/>
                    <a:pt x="668" y="148"/>
                  </a:cubicBezTo>
                  <a:cubicBezTo>
                    <a:pt x="671" y="160"/>
                    <a:pt x="690" y="173"/>
                    <a:pt x="677" y="188"/>
                  </a:cubicBezTo>
                  <a:cubicBezTo>
                    <a:pt x="667" y="198"/>
                    <a:pt x="695" y="230"/>
                    <a:pt x="680" y="230"/>
                  </a:cubicBezTo>
                  <a:cubicBezTo>
                    <a:pt x="662" y="230"/>
                    <a:pt x="657" y="164"/>
                    <a:pt x="657" y="150"/>
                  </a:cubicBezTo>
                  <a:cubicBezTo>
                    <a:pt x="657" y="135"/>
                    <a:pt x="681" y="129"/>
                    <a:pt x="644" y="121"/>
                  </a:cubicBezTo>
                  <a:cubicBezTo>
                    <a:pt x="625" y="118"/>
                    <a:pt x="589" y="149"/>
                    <a:pt x="589" y="166"/>
                  </a:cubicBezTo>
                  <a:cubicBezTo>
                    <a:pt x="589" y="186"/>
                    <a:pt x="598" y="199"/>
                    <a:pt x="608" y="210"/>
                  </a:cubicBezTo>
                  <a:cubicBezTo>
                    <a:pt x="633" y="248"/>
                    <a:pt x="574" y="205"/>
                    <a:pt x="552" y="200"/>
                  </a:cubicBezTo>
                  <a:cubicBezTo>
                    <a:pt x="492" y="184"/>
                    <a:pt x="512" y="204"/>
                    <a:pt x="511" y="207"/>
                  </a:cubicBezTo>
                  <a:cubicBezTo>
                    <a:pt x="509" y="241"/>
                    <a:pt x="495" y="214"/>
                    <a:pt x="487" y="214"/>
                  </a:cubicBezTo>
                  <a:cubicBezTo>
                    <a:pt x="473" y="214"/>
                    <a:pt x="445" y="233"/>
                    <a:pt x="425" y="223"/>
                  </a:cubicBezTo>
                  <a:cubicBezTo>
                    <a:pt x="415" y="197"/>
                    <a:pt x="349" y="256"/>
                    <a:pt x="333" y="256"/>
                  </a:cubicBezTo>
                  <a:cubicBezTo>
                    <a:pt x="327" y="256"/>
                    <a:pt x="320" y="252"/>
                    <a:pt x="322" y="247"/>
                  </a:cubicBezTo>
                  <a:cubicBezTo>
                    <a:pt x="329" y="229"/>
                    <a:pt x="319" y="191"/>
                    <a:pt x="300" y="249"/>
                  </a:cubicBezTo>
                  <a:cubicBezTo>
                    <a:pt x="298" y="253"/>
                    <a:pt x="306" y="255"/>
                    <a:pt x="306" y="263"/>
                  </a:cubicBezTo>
                  <a:cubicBezTo>
                    <a:pt x="306" y="278"/>
                    <a:pt x="283" y="267"/>
                    <a:pt x="271" y="271"/>
                  </a:cubicBezTo>
                  <a:cubicBezTo>
                    <a:pt x="259" y="275"/>
                    <a:pt x="265" y="318"/>
                    <a:pt x="214" y="296"/>
                  </a:cubicBezTo>
                  <a:cubicBezTo>
                    <a:pt x="214" y="313"/>
                    <a:pt x="214" y="313"/>
                    <a:pt x="214" y="313"/>
                  </a:cubicBezTo>
                  <a:cubicBezTo>
                    <a:pt x="189" y="311"/>
                    <a:pt x="192" y="284"/>
                    <a:pt x="183" y="271"/>
                  </a:cubicBezTo>
                  <a:cubicBezTo>
                    <a:pt x="202" y="271"/>
                    <a:pt x="212" y="271"/>
                    <a:pt x="230" y="276"/>
                  </a:cubicBezTo>
                  <a:cubicBezTo>
                    <a:pt x="255" y="282"/>
                    <a:pt x="304" y="251"/>
                    <a:pt x="229" y="227"/>
                  </a:cubicBezTo>
                  <a:cubicBezTo>
                    <a:pt x="208" y="220"/>
                    <a:pt x="160" y="196"/>
                    <a:pt x="145" y="196"/>
                  </a:cubicBezTo>
                  <a:cubicBezTo>
                    <a:pt x="144" y="196"/>
                    <a:pt x="144" y="195"/>
                    <a:pt x="133" y="196"/>
                  </a:cubicBezTo>
                  <a:cubicBezTo>
                    <a:pt x="127" y="200"/>
                    <a:pt x="111" y="208"/>
                    <a:pt x="111" y="219"/>
                  </a:cubicBezTo>
                  <a:cubicBezTo>
                    <a:pt x="111" y="227"/>
                    <a:pt x="127" y="226"/>
                    <a:pt x="127" y="236"/>
                  </a:cubicBezTo>
                  <a:cubicBezTo>
                    <a:pt x="127" y="244"/>
                    <a:pt x="119" y="247"/>
                    <a:pt x="119" y="255"/>
                  </a:cubicBezTo>
                  <a:cubicBezTo>
                    <a:pt x="119" y="263"/>
                    <a:pt x="128" y="268"/>
                    <a:pt x="128" y="277"/>
                  </a:cubicBezTo>
                  <a:cubicBezTo>
                    <a:pt x="128" y="282"/>
                    <a:pt x="123" y="285"/>
                    <a:pt x="123" y="290"/>
                  </a:cubicBezTo>
                  <a:cubicBezTo>
                    <a:pt x="123" y="300"/>
                    <a:pt x="136" y="302"/>
                    <a:pt x="136" y="312"/>
                  </a:cubicBezTo>
                  <a:cubicBezTo>
                    <a:pt x="136" y="315"/>
                    <a:pt x="132" y="317"/>
                    <a:pt x="131" y="318"/>
                  </a:cubicBezTo>
                  <a:cubicBezTo>
                    <a:pt x="135" y="325"/>
                    <a:pt x="145" y="327"/>
                    <a:pt x="145" y="336"/>
                  </a:cubicBezTo>
                  <a:cubicBezTo>
                    <a:pt x="145" y="351"/>
                    <a:pt x="115" y="367"/>
                    <a:pt x="106" y="379"/>
                  </a:cubicBezTo>
                  <a:cubicBezTo>
                    <a:pt x="109" y="384"/>
                    <a:pt x="114" y="387"/>
                    <a:pt x="117" y="395"/>
                  </a:cubicBezTo>
                  <a:cubicBezTo>
                    <a:pt x="111" y="398"/>
                    <a:pt x="98" y="405"/>
                    <a:pt x="92" y="405"/>
                  </a:cubicBezTo>
                  <a:cubicBezTo>
                    <a:pt x="85" y="405"/>
                    <a:pt x="80" y="402"/>
                    <a:pt x="70" y="402"/>
                  </a:cubicBezTo>
                  <a:cubicBezTo>
                    <a:pt x="61" y="402"/>
                    <a:pt x="38" y="410"/>
                    <a:pt x="45" y="417"/>
                  </a:cubicBezTo>
                  <a:cubicBezTo>
                    <a:pt x="67" y="438"/>
                    <a:pt x="56" y="446"/>
                    <a:pt x="50" y="446"/>
                  </a:cubicBezTo>
                  <a:cubicBezTo>
                    <a:pt x="42" y="446"/>
                    <a:pt x="40" y="435"/>
                    <a:pt x="33" y="435"/>
                  </a:cubicBezTo>
                  <a:cubicBezTo>
                    <a:pt x="25" y="435"/>
                    <a:pt x="15" y="455"/>
                    <a:pt x="15" y="465"/>
                  </a:cubicBezTo>
                  <a:cubicBezTo>
                    <a:pt x="15" y="483"/>
                    <a:pt x="1" y="480"/>
                    <a:pt x="0" y="496"/>
                  </a:cubicBezTo>
                  <a:cubicBezTo>
                    <a:pt x="6" y="495"/>
                    <a:pt x="11" y="495"/>
                    <a:pt x="16" y="495"/>
                  </a:cubicBezTo>
                  <a:cubicBezTo>
                    <a:pt x="24" y="495"/>
                    <a:pt x="30" y="494"/>
                    <a:pt x="39" y="494"/>
                  </a:cubicBezTo>
                  <a:cubicBezTo>
                    <a:pt x="48" y="494"/>
                    <a:pt x="52" y="510"/>
                    <a:pt x="52" y="520"/>
                  </a:cubicBezTo>
                  <a:cubicBezTo>
                    <a:pt x="52" y="526"/>
                    <a:pt x="46" y="529"/>
                    <a:pt x="46" y="535"/>
                  </a:cubicBezTo>
                  <a:cubicBezTo>
                    <a:pt x="46" y="544"/>
                    <a:pt x="54" y="550"/>
                    <a:pt x="54" y="558"/>
                  </a:cubicBezTo>
                  <a:cubicBezTo>
                    <a:pt x="54" y="563"/>
                    <a:pt x="46" y="565"/>
                    <a:pt x="44" y="568"/>
                  </a:cubicBezTo>
                  <a:cubicBezTo>
                    <a:pt x="39" y="576"/>
                    <a:pt x="37" y="583"/>
                    <a:pt x="37" y="593"/>
                  </a:cubicBezTo>
                  <a:cubicBezTo>
                    <a:pt x="37" y="606"/>
                    <a:pt x="46" y="603"/>
                    <a:pt x="56" y="603"/>
                  </a:cubicBezTo>
                  <a:cubicBezTo>
                    <a:pt x="70" y="603"/>
                    <a:pt x="77" y="597"/>
                    <a:pt x="88" y="597"/>
                  </a:cubicBezTo>
                  <a:cubicBezTo>
                    <a:pt x="99" y="597"/>
                    <a:pt x="97" y="620"/>
                    <a:pt x="108" y="620"/>
                  </a:cubicBezTo>
                  <a:cubicBezTo>
                    <a:pt x="108" y="638"/>
                    <a:pt x="108" y="638"/>
                    <a:pt x="108" y="638"/>
                  </a:cubicBezTo>
                  <a:cubicBezTo>
                    <a:pt x="108" y="640"/>
                    <a:pt x="109" y="641"/>
                    <a:pt x="110" y="641"/>
                  </a:cubicBezTo>
                  <a:cubicBezTo>
                    <a:pt x="112" y="644"/>
                    <a:pt x="112" y="644"/>
                    <a:pt x="112" y="644"/>
                  </a:cubicBezTo>
                  <a:cubicBezTo>
                    <a:pt x="114" y="644"/>
                    <a:pt x="120" y="642"/>
                    <a:pt x="123" y="641"/>
                  </a:cubicBezTo>
                  <a:cubicBezTo>
                    <a:pt x="132" y="639"/>
                    <a:pt x="133" y="627"/>
                    <a:pt x="143" y="627"/>
                  </a:cubicBezTo>
                  <a:cubicBezTo>
                    <a:pt x="151" y="627"/>
                    <a:pt x="171" y="660"/>
                    <a:pt x="177" y="660"/>
                  </a:cubicBezTo>
                  <a:cubicBezTo>
                    <a:pt x="184" y="660"/>
                    <a:pt x="205" y="651"/>
                    <a:pt x="208" y="647"/>
                  </a:cubicBezTo>
                  <a:cubicBezTo>
                    <a:pt x="207" y="647"/>
                    <a:pt x="196" y="645"/>
                    <a:pt x="196" y="645"/>
                  </a:cubicBezTo>
                  <a:cubicBezTo>
                    <a:pt x="194" y="645"/>
                    <a:pt x="189" y="644"/>
                    <a:pt x="189" y="638"/>
                  </a:cubicBezTo>
                  <a:cubicBezTo>
                    <a:pt x="189" y="635"/>
                    <a:pt x="221" y="623"/>
                    <a:pt x="233" y="619"/>
                  </a:cubicBezTo>
                  <a:cubicBezTo>
                    <a:pt x="233" y="619"/>
                    <a:pt x="227" y="625"/>
                    <a:pt x="225" y="626"/>
                  </a:cubicBezTo>
                  <a:cubicBezTo>
                    <a:pt x="226" y="629"/>
                    <a:pt x="237" y="641"/>
                    <a:pt x="211" y="647"/>
                  </a:cubicBezTo>
                  <a:cubicBezTo>
                    <a:pt x="223" y="673"/>
                    <a:pt x="273" y="669"/>
                    <a:pt x="273" y="704"/>
                  </a:cubicBezTo>
                  <a:cubicBezTo>
                    <a:pt x="275" y="703"/>
                    <a:pt x="275" y="703"/>
                    <a:pt x="275" y="703"/>
                  </a:cubicBezTo>
                  <a:cubicBezTo>
                    <a:pt x="278" y="702"/>
                    <a:pt x="280" y="701"/>
                    <a:pt x="284" y="701"/>
                  </a:cubicBezTo>
                  <a:cubicBezTo>
                    <a:pt x="298" y="701"/>
                    <a:pt x="297" y="710"/>
                    <a:pt x="302" y="719"/>
                  </a:cubicBezTo>
                  <a:cubicBezTo>
                    <a:pt x="303" y="721"/>
                    <a:pt x="312" y="726"/>
                    <a:pt x="312" y="726"/>
                  </a:cubicBezTo>
                  <a:cubicBezTo>
                    <a:pt x="320" y="729"/>
                    <a:pt x="322" y="742"/>
                    <a:pt x="335" y="742"/>
                  </a:cubicBezTo>
                  <a:cubicBezTo>
                    <a:pt x="344" y="742"/>
                    <a:pt x="344" y="734"/>
                    <a:pt x="350" y="732"/>
                  </a:cubicBezTo>
                  <a:cubicBezTo>
                    <a:pt x="354" y="731"/>
                    <a:pt x="353" y="731"/>
                    <a:pt x="357" y="731"/>
                  </a:cubicBezTo>
                  <a:cubicBezTo>
                    <a:pt x="358" y="733"/>
                    <a:pt x="358" y="737"/>
                    <a:pt x="360" y="739"/>
                  </a:cubicBezTo>
                  <a:cubicBezTo>
                    <a:pt x="359" y="739"/>
                    <a:pt x="360" y="740"/>
                    <a:pt x="360" y="741"/>
                  </a:cubicBezTo>
                  <a:cubicBezTo>
                    <a:pt x="366" y="742"/>
                    <a:pt x="366" y="742"/>
                    <a:pt x="366" y="742"/>
                  </a:cubicBezTo>
                  <a:cubicBezTo>
                    <a:pt x="371" y="735"/>
                    <a:pt x="371" y="724"/>
                    <a:pt x="378" y="721"/>
                  </a:cubicBezTo>
                  <a:cubicBezTo>
                    <a:pt x="366" y="714"/>
                    <a:pt x="348" y="688"/>
                    <a:pt x="348" y="673"/>
                  </a:cubicBezTo>
                  <a:cubicBezTo>
                    <a:pt x="348" y="668"/>
                    <a:pt x="338" y="662"/>
                    <a:pt x="338" y="655"/>
                  </a:cubicBezTo>
                  <a:cubicBezTo>
                    <a:pt x="338" y="653"/>
                    <a:pt x="347" y="637"/>
                    <a:pt x="349" y="634"/>
                  </a:cubicBezTo>
                  <a:cubicBezTo>
                    <a:pt x="351" y="635"/>
                    <a:pt x="365" y="628"/>
                    <a:pt x="366" y="627"/>
                  </a:cubicBezTo>
                  <a:cubicBezTo>
                    <a:pt x="377" y="623"/>
                    <a:pt x="384" y="620"/>
                    <a:pt x="399" y="620"/>
                  </a:cubicBezTo>
                  <a:cubicBezTo>
                    <a:pt x="423" y="620"/>
                    <a:pt x="427" y="631"/>
                    <a:pt x="436" y="645"/>
                  </a:cubicBezTo>
                  <a:cubicBezTo>
                    <a:pt x="429" y="650"/>
                    <a:pt x="420" y="645"/>
                    <a:pt x="412" y="645"/>
                  </a:cubicBezTo>
                  <a:cubicBezTo>
                    <a:pt x="400" y="645"/>
                    <a:pt x="383" y="656"/>
                    <a:pt x="381" y="656"/>
                  </a:cubicBezTo>
                  <a:cubicBezTo>
                    <a:pt x="382" y="665"/>
                    <a:pt x="389" y="664"/>
                    <a:pt x="391" y="669"/>
                  </a:cubicBezTo>
                  <a:cubicBezTo>
                    <a:pt x="400" y="684"/>
                    <a:pt x="412" y="690"/>
                    <a:pt x="412" y="707"/>
                  </a:cubicBezTo>
                  <a:cubicBezTo>
                    <a:pt x="415" y="705"/>
                    <a:pt x="424" y="701"/>
                    <a:pt x="427" y="700"/>
                  </a:cubicBezTo>
                  <a:cubicBezTo>
                    <a:pt x="427" y="707"/>
                    <a:pt x="434" y="710"/>
                    <a:pt x="434" y="717"/>
                  </a:cubicBezTo>
                  <a:cubicBezTo>
                    <a:pt x="421" y="717"/>
                    <a:pt x="421" y="717"/>
                    <a:pt x="421" y="717"/>
                  </a:cubicBezTo>
                  <a:cubicBezTo>
                    <a:pt x="417" y="717"/>
                    <a:pt x="413" y="721"/>
                    <a:pt x="412" y="728"/>
                  </a:cubicBezTo>
                  <a:cubicBezTo>
                    <a:pt x="421" y="729"/>
                    <a:pt x="428" y="738"/>
                    <a:pt x="428" y="746"/>
                  </a:cubicBezTo>
                  <a:cubicBezTo>
                    <a:pt x="428" y="751"/>
                    <a:pt x="424" y="753"/>
                    <a:pt x="424" y="757"/>
                  </a:cubicBezTo>
                  <a:cubicBezTo>
                    <a:pt x="424" y="761"/>
                    <a:pt x="428" y="765"/>
                    <a:pt x="429" y="766"/>
                  </a:cubicBezTo>
                  <a:cubicBezTo>
                    <a:pt x="429" y="762"/>
                    <a:pt x="434" y="762"/>
                    <a:pt x="438" y="761"/>
                  </a:cubicBezTo>
                  <a:cubicBezTo>
                    <a:pt x="443" y="759"/>
                    <a:pt x="442" y="757"/>
                    <a:pt x="447" y="755"/>
                  </a:cubicBezTo>
                  <a:cubicBezTo>
                    <a:pt x="455" y="752"/>
                    <a:pt x="460" y="754"/>
                    <a:pt x="466" y="749"/>
                  </a:cubicBezTo>
                  <a:cubicBezTo>
                    <a:pt x="476" y="755"/>
                    <a:pt x="482" y="755"/>
                    <a:pt x="491" y="758"/>
                  </a:cubicBezTo>
                  <a:cubicBezTo>
                    <a:pt x="502" y="762"/>
                    <a:pt x="505" y="772"/>
                    <a:pt x="518" y="772"/>
                  </a:cubicBezTo>
                  <a:cubicBezTo>
                    <a:pt x="518" y="774"/>
                    <a:pt x="521" y="775"/>
                    <a:pt x="522" y="777"/>
                  </a:cubicBezTo>
                  <a:cubicBezTo>
                    <a:pt x="523" y="781"/>
                    <a:pt x="522" y="787"/>
                    <a:pt x="524" y="793"/>
                  </a:cubicBezTo>
                  <a:cubicBezTo>
                    <a:pt x="529" y="787"/>
                    <a:pt x="533" y="795"/>
                    <a:pt x="537" y="795"/>
                  </a:cubicBezTo>
                  <a:cubicBezTo>
                    <a:pt x="542" y="795"/>
                    <a:pt x="544" y="791"/>
                    <a:pt x="547" y="788"/>
                  </a:cubicBezTo>
                  <a:cubicBezTo>
                    <a:pt x="551" y="784"/>
                    <a:pt x="556" y="784"/>
                    <a:pt x="559" y="781"/>
                  </a:cubicBezTo>
                  <a:cubicBezTo>
                    <a:pt x="567" y="773"/>
                    <a:pt x="568" y="762"/>
                    <a:pt x="579" y="762"/>
                  </a:cubicBezTo>
                  <a:cubicBezTo>
                    <a:pt x="583" y="762"/>
                    <a:pt x="582" y="764"/>
                    <a:pt x="586" y="764"/>
                  </a:cubicBezTo>
                  <a:cubicBezTo>
                    <a:pt x="587" y="769"/>
                    <a:pt x="597" y="765"/>
                    <a:pt x="600" y="765"/>
                  </a:cubicBezTo>
                  <a:cubicBezTo>
                    <a:pt x="604" y="765"/>
                    <a:pt x="605" y="770"/>
                    <a:pt x="608" y="770"/>
                  </a:cubicBezTo>
                  <a:cubicBezTo>
                    <a:pt x="617" y="770"/>
                    <a:pt x="624" y="765"/>
                    <a:pt x="627" y="759"/>
                  </a:cubicBezTo>
                  <a:cubicBezTo>
                    <a:pt x="628" y="760"/>
                    <a:pt x="629" y="759"/>
                    <a:pt x="630" y="759"/>
                  </a:cubicBezTo>
                  <a:cubicBezTo>
                    <a:pt x="634" y="759"/>
                    <a:pt x="636" y="749"/>
                    <a:pt x="645" y="749"/>
                  </a:cubicBezTo>
                  <a:cubicBezTo>
                    <a:pt x="654" y="749"/>
                    <a:pt x="644" y="772"/>
                    <a:pt x="654" y="772"/>
                  </a:cubicBezTo>
                  <a:cubicBezTo>
                    <a:pt x="664" y="772"/>
                    <a:pt x="668" y="764"/>
                    <a:pt x="677" y="764"/>
                  </a:cubicBezTo>
                  <a:cubicBezTo>
                    <a:pt x="682" y="764"/>
                    <a:pt x="686" y="764"/>
                    <a:pt x="692" y="765"/>
                  </a:cubicBezTo>
                  <a:cubicBezTo>
                    <a:pt x="692" y="763"/>
                    <a:pt x="692" y="763"/>
                    <a:pt x="692" y="763"/>
                  </a:cubicBezTo>
                  <a:cubicBezTo>
                    <a:pt x="690" y="753"/>
                    <a:pt x="688" y="750"/>
                    <a:pt x="677" y="748"/>
                  </a:cubicBezTo>
                  <a:cubicBezTo>
                    <a:pt x="678" y="739"/>
                    <a:pt x="687" y="719"/>
                    <a:pt x="694" y="719"/>
                  </a:cubicBezTo>
                  <a:cubicBezTo>
                    <a:pt x="735" y="719"/>
                    <a:pt x="763" y="698"/>
                    <a:pt x="763" y="649"/>
                  </a:cubicBezTo>
                  <a:cubicBezTo>
                    <a:pt x="785" y="645"/>
                    <a:pt x="787" y="618"/>
                    <a:pt x="800" y="620"/>
                  </a:cubicBezTo>
                  <a:cubicBezTo>
                    <a:pt x="836" y="624"/>
                    <a:pt x="822" y="600"/>
                    <a:pt x="829" y="593"/>
                  </a:cubicBezTo>
                  <a:cubicBezTo>
                    <a:pt x="847" y="578"/>
                    <a:pt x="873" y="578"/>
                    <a:pt x="895" y="565"/>
                  </a:cubicBezTo>
                  <a:cubicBezTo>
                    <a:pt x="898" y="563"/>
                    <a:pt x="906" y="554"/>
                    <a:pt x="913" y="554"/>
                  </a:cubicBezTo>
                  <a:cubicBezTo>
                    <a:pt x="924" y="554"/>
                    <a:pt x="943" y="567"/>
                    <a:pt x="961" y="567"/>
                  </a:cubicBezTo>
                  <a:cubicBezTo>
                    <a:pt x="986" y="567"/>
                    <a:pt x="981" y="534"/>
                    <a:pt x="994" y="534"/>
                  </a:cubicBezTo>
                  <a:cubicBezTo>
                    <a:pt x="1002" y="534"/>
                    <a:pt x="1029" y="538"/>
                    <a:pt x="1032" y="545"/>
                  </a:cubicBezTo>
                  <a:cubicBezTo>
                    <a:pt x="1042" y="573"/>
                    <a:pt x="1060" y="558"/>
                    <a:pt x="1072" y="558"/>
                  </a:cubicBezTo>
                  <a:cubicBezTo>
                    <a:pt x="1099" y="558"/>
                    <a:pt x="1107" y="580"/>
                    <a:pt x="1135" y="580"/>
                  </a:cubicBezTo>
                  <a:cubicBezTo>
                    <a:pt x="1160" y="580"/>
                    <a:pt x="1192" y="557"/>
                    <a:pt x="1224" y="569"/>
                  </a:cubicBezTo>
                  <a:cubicBezTo>
                    <a:pt x="1266" y="586"/>
                    <a:pt x="1245" y="512"/>
                    <a:pt x="1301" y="512"/>
                  </a:cubicBezTo>
                  <a:cubicBezTo>
                    <a:pt x="1340" y="512"/>
                    <a:pt x="1339" y="543"/>
                    <a:pt x="1354" y="567"/>
                  </a:cubicBezTo>
                  <a:cubicBezTo>
                    <a:pt x="1360" y="576"/>
                    <a:pt x="1379" y="577"/>
                    <a:pt x="1387" y="585"/>
                  </a:cubicBezTo>
                  <a:cubicBezTo>
                    <a:pt x="1393" y="590"/>
                    <a:pt x="1398" y="607"/>
                    <a:pt x="1411" y="607"/>
                  </a:cubicBezTo>
                  <a:cubicBezTo>
                    <a:pt x="1426" y="607"/>
                    <a:pt x="1428" y="593"/>
                    <a:pt x="1446" y="593"/>
                  </a:cubicBezTo>
                  <a:cubicBezTo>
                    <a:pt x="1446" y="604"/>
                    <a:pt x="1446" y="604"/>
                    <a:pt x="1446" y="604"/>
                  </a:cubicBezTo>
                  <a:cubicBezTo>
                    <a:pt x="1437" y="614"/>
                    <a:pt x="1433" y="638"/>
                    <a:pt x="1422" y="644"/>
                  </a:cubicBezTo>
                  <a:cubicBezTo>
                    <a:pt x="1412" y="650"/>
                    <a:pt x="1394" y="651"/>
                    <a:pt x="1400" y="655"/>
                  </a:cubicBezTo>
                  <a:cubicBezTo>
                    <a:pt x="1415" y="665"/>
                    <a:pt x="1398" y="684"/>
                    <a:pt x="1398" y="68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0" name="Freeform 147"/>
            <p:cNvSpPr>
              <a:spLocks/>
            </p:cNvSpPr>
            <p:nvPr/>
          </p:nvSpPr>
          <p:spPr bwMode="auto">
            <a:xfrm>
              <a:off x="5614988" y="1879600"/>
              <a:ext cx="1023938" cy="646113"/>
            </a:xfrm>
            <a:custGeom>
              <a:avLst/>
              <a:gdLst/>
              <a:ahLst/>
              <a:cxnLst>
                <a:cxn ang="0">
                  <a:pos x="585" y="307"/>
                </a:cxn>
                <a:cxn ang="0">
                  <a:pos x="573" y="287"/>
                </a:cxn>
                <a:cxn ang="0">
                  <a:pos x="614" y="256"/>
                </a:cxn>
                <a:cxn ang="0">
                  <a:pos x="588" y="246"/>
                </a:cxn>
                <a:cxn ang="0">
                  <a:pos x="570" y="255"/>
                </a:cxn>
                <a:cxn ang="0">
                  <a:pos x="552" y="236"/>
                </a:cxn>
                <a:cxn ang="0">
                  <a:pos x="590" y="209"/>
                </a:cxn>
                <a:cxn ang="0">
                  <a:pos x="606" y="212"/>
                </a:cxn>
                <a:cxn ang="0">
                  <a:pos x="634" y="216"/>
                </a:cxn>
                <a:cxn ang="0">
                  <a:pos x="648" y="231"/>
                </a:cxn>
                <a:cxn ang="0">
                  <a:pos x="648" y="248"/>
                </a:cxn>
                <a:cxn ang="0">
                  <a:pos x="666" y="254"/>
                </a:cxn>
                <a:cxn ang="0">
                  <a:pos x="659" y="264"/>
                </a:cxn>
                <a:cxn ang="0">
                  <a:pos x="665" y="275"/>
                </a:cxn>
                <a:cxn ang="0">
                  <a:pos x="664" y="290"/>
                </a:cxn>
                <a:cxn ang="0">
                  <a:pos x="668" y="295"/>
                </a:cxn>
                <a:cxn ang="0">
                  <a:pos x="690" y="286"/>
                </a:cxn>
                <a:cxn ang="0">
                  <a:pos x="683" y="232"/>
                </a:cxn>
                <a:cxn ang="0">
                  <a:pos x="688" y="210"/>
                </a:cxn>
                <a:cxn ang="0">
                  <a:pos x="721" y="172"/>
                </a:cxn>
                <a:cxn ang="0">
                  <a:pos x="745" y="132"/>
                </a:cxn>
                <a:cxn ang="0">
                  <a:pos x="769" y="81"/>
                </a:cxn>
                <a:cxn ang="0">
                  <a:pos x="710" y="73"/>
                </a:cxn>
                <a:cxn ang="0">
                  <a:pos x="624" y="0"/>
                </a:cxn>
                <a:cxn ang="0">
                  <a:pos x="458" y="68"/>
                </a:cxn>
                <a:cxn ang="0">
                  <a:pos x="355" y="33"/>
                </a:cxn>
                <a:cxn ang="0">
                  <a:pos x="284" y="55"/>
                </a:cxn>
                <a:cxn ang="0">
                  <a:pos x="218" y="53"/>
                </a:cxn>
                <a:cxn ang="0">
                  <a:pos x="123" y="108"/>
                </a:cxn>
                <a:cxn ang="0">
                  <a:pos x="17" y="207"/>
                </a:cxn>
                <a:cxn ang="0">
                  <a:pos x="15" y="251"/>
                </a:cxn>
                <a:cxn ang="0">
                  <a:pos x="25" y="261"/>
                </a:cxn>
                <a:cxn ang="0">
                  <a:pos x="50" y="280"/>
                </a:cxn>
                <a:cxn ang="0">
                  <a:pos x="83" y="284"/>
                </a:cxn>
                <a:cxn ang="0">
                  <a:pos x="73" y="317"/>
                </a:cxn>
                <a:cxn ang="0">
                  <a:pos x="63" y="326"/>
                </a:cxn>
                <a:cxn ang="0">
                  <a:pos x="73" y="343"/>
                </a:cxn>
                <a:cxn ang="0">
                  <a:pos x="110" y="357"/>
                </a:cxn>
                <a:cxn ang="0">
                  <a:pos x="132" y="373"/>
                </a:cxn>
                <a:cxn ang="0">
                  <a:pos x="160" y="384"/>
                </a:cxn>
                <a:cxn ang="0">
                  <a:pos x="186" y="382"/>
                </a:cxn>
                <a:cxn ang="0">
                  <a:pos x="210" y="381"/>
                </a:cxn>
                <a:cxn ang="0">
                  <a:pos x="255" y="372"/>
                </a:cxn>
                <a:cxn ang="0">
                  <a:pos x="275" y="366"/>
                </a:cxn>
                <a:cxn ang="0">
                  <a:pos x="282" y="362"/>
                </a:cxn>
                <a:cxn ang="0">
                  <a:pos x="316" y="400"/>
                </a:cxn>
                <a:cxn ang="0">
                  <a:pos x="306" y="439"/>
                </a:cxn>
                <a:cxn ang="0">
                  <a:pos x="324" y="450"/>
                </a:cxn>
                <a:cxn ang="0">
                  <a:pos x="346" y="467"/>
                </a:cxn>
                <a:cxn ang="0">
                  <a:pos x="351" y="472"/>
                </a:cxn>
                <a:cxn ang="0">
                  <a:pos x="353" y="457"/>
                </a:cxn>
                <a:cxn ang="0">
                  <a:pos x="379" y="454"/>
                </a:cxn>
                <a:cxn ang="0">
                  <a:pos x="416" y="453"/>
                </a:cxn>
                <a:cxn ang="0">
                  <a:pos x="431" y="470"/>
                </a:cxn>
                <a:cxn ang="0">
                  <a:pos x="454" y="486"/>
                </a:cxn>
                <a:cxn ang="0">
                  <a:pos x="476" y="470"/>
                </a:cxn>
                <a:cxn ang="0">
                  <a:pos x="503" y="455"/>
                </a:cxn>
                <a:cxn ang="0">
                  <a:pos x="552" y="439"/>
                </a:cxn>
                <a:cxn ang="0">
                  <a:pos x="576" y="406"/>
                </a:cxn>
                <a:cxn ang="0">
                  <a:pos x="604" y="355"/>
                </a:cxn>
                <a:cxn ang="0">
                  <a:pos x="586" y="307"/>
                </a:cxn>
              </a:cxnLst>
              <a:rect l="0" t="0" r="r" b="b"/>
              <a:pathLst>
                <a:path w="769" h="486">
                  <a:moveTo>
                    <a:pt x="586" y="307"/>
                  </a:moveTo>
                  <a:cubicBezTo>
                    <a:pt x="585" y="307"/>
                    <a:pt x="585" y="307"/>
                    <a:pt x="585" y="307"/>
                  </a:cubicBezTo>
                  <a:cubicBezTo>
                    <a:pt x="585" y="307"/>
                    <a:pt x="585" y="300"/>
                    <a:pt x="585" y="298"/>
                  </a:cubicBezTo>
                  <a:cubicBezTo>
                    <a:pt x="582" y="298"/>
                    <a:pt x="573" y="294"/>
                    <a:pt x="573" y="287"/>
                  </a:cubicBezTo>
                  <a:cubicBezTo>
                    <a:pt x="573" y="282"/>
                    <a:pt x="581" y="282"/>
                    <a:pt x="582" y="276"/>
                  </a:cubicBezTo>
                  <a:cubicBezTo>
                    <a:pt x="586" y="264"/>
                    <a:pt x="605" y="264"/>
                    <a:pt x="614" y="256"/>
                  </a:cubicBezTo>
                  <a:cubicBezTo>
                    <a:pt x="611" y="251"/>
                    <a:pt x="604" y="256"/>
                    <a:pt x="598" y="252"/>
                  </a:cubicBezTo>
                  <a:cubicBezTo>
                    <a:pt x="595" y="250"/>
                    <a:pt x="593" y="246"/>
                    <a:pt x="588" y="246"/>
                  </a:cubicBezTo>
                  <a:cubicBezTo>
                    <a:pt x="585" y="246"/>
                    <a:pt x="585" y="256"/>
                    <a:pt x="582" y="256"/>
                  </a:cubicBezTo>
                  <a:cubicBezTo>
                    <a:pt x="578" y="256"/>
                    <a:pt x="574" y="257"/>
                    <a:pt x="570" y="255"/>
                  </a:cubicBezTo>
                  <a:cubicBezTo>
                    <a:pt x="565" y="252"/>
                    <a:pt x="567" y="247"/>
                    <a:pt x="562" y="243"/>
                  </a:cubicBezTo>
                  <a:cubicBezTo>
                    <a:pt x="560" y="242"/>
                    <a:pt x="552" y="240"/>
                    <a:pt x="552" y="236"/>
                  </a:cubicBezTo>
                  <a:cubicBezTo>
                    <a:pt x="552" y="227"/>
                    <a:pt x="565" y="230"/>
                    <a:pt x="571" y="225"/>
                  </a:cubicBezTo>
                  <a:cubicBezTo>
                    <a:pt x="577" y="221"/>
                    <a:pt x="587" y="215"/>
                    <a:pt x="590" y="209"/>
                  </a:cubicBezTo>
                  <a:cubicBezTo>
                    <a:pt x="591" y="208"/>
                    <a:pt x="593" y="203"/>
                    <a:pt x="597" y="203"/>
                  </a:cubicBezTo>
                  <a:cubicBezTo>
                    <a:pt x="601" y="203"/>
                    <a:pt x="606" y="209"/>
                    <a:pt x="606" y="212"/>
                  </a:cubicBezTo>
                  <a:cubicBezTo>
                    <a:pt x="606" y="219"/>
                    <a:pt x="597" y="222"/>
                    <a:pt x="597" y="230"/>
                  </a:cubicBezTo>
                  <a:cubicBezTo>
                    <a:pt x="610" y="230"/>
                    <a:pt x="620" y="216"/>
                    <a:pt x="634" y="216"/>
                  </a:cubicBezTo>
                  <a:cubicBezTo>
                    <a:pt x="639" y="216"/>
                    <a:pt x="641" y="221"/>
                    <a:pt x="648" y="221"/>
                  </a:cubicBezTo>
                  <a:cubicBezTo>
                    <a:pt x="646" y="226"/>
                    <a:pt x="648" y="226"/>
                    <a:pt x="648" y="231"/>
                  </a:cubicBezTo>
                  <a:cubicBezTo>
                    <a:pt x="648" y="235"/>
                    <a:pt x="643" y="235"/>
                    <a:pt x="643" y="240"/>
                  </a:cubicBezTo>
                  <a:cubicBezTo>
                    <a:pt x="643" y="242"/>
                    <a:pt x="645" y="248"/>
                    <a:pt x="648" y="248"/>
                  </a:cubicBezTo>
                  <a:cubicBezTo>
                    <a:pt x="649" y="248"/>
                    <a:pt x="651" y="245"/>
                    <a:pt x="654" y="245"/>
                  </a:cubicBezTo>
                  <a:cubicBezTo>
                    <a:pt x="659" y="245"/>
                    <a:pt x="666" y="249"/>
                    <a:pt x="666" y="254"/>
                  </a:cubicBezTo>
                  <a:cubicBezTo>
                    <a:pt x="666" y="257"/>
                    <a:pt x="662" y="260"/>
                    <a:pt x="659" y="260"/>
                  </a:cubicBezTo>
                  <a:cubicBezTo>
                    <a:pt x="659" y="264"/>
                    <a:pt x="659" y="264"/>
                    <a:pt x="659" y="264"/>
                  </a:cubicBezTo>
                  <a:cubicBezTo>
                    <a:pt x="660" y="265"/>
                    <a:pt x="660" y="267"/>
                    <a:pt x="663" y="268"/>
                  </a:cubicBezTo>
                  <a:cubicBezTo>
                    <a:pt x="663" y="270"/>
                    <a:pt x="665" y="272"/>
                    <a:pt x="665" y="275"/>
                  </a:cubicBezTo>
                  <a:cubicBezTo>
                    <a:pt x="665" y="276"/>
                    <a:pt x="661" y="282"/>
                    <a:pt x="661" y="285"/>
                  </a:cubicBezTo>
                  <a:cubicBezTo>
                    <a:pt x="661" y="287"/>
                    <a:pt x="661" y="289"/>
                    <a:pt x="664" y="290"/>
                  </a:cubicBezTo>
                  <a:cubicBezTo>
                    <a:pt x="663" y="292"/>
                    <a:pt x="661" y="293"/>
                    <a:pt x="661" y="295"/>
                  </a:cubicBezTo>
                  <a:cubicBezTo>
                    <a:pt x="668" y="295"/>
                    <a:pt x="668" y="295"/>
                    <a:pt x="668" y="295"/>
                  </a:cubicBezTo>
                  <a:cubicBezTo>
                    <a:pt x="670" y="293"/>
                    <a:pt x="671" y="293"/>
                    <a:pt x="676" y="291"/>
                  </a:cubicBezTo>
                  <a:cubicBezTo>
                    <a:pt x="676" y="287"/>
                    <a:pt x="687" y="287"/>
                    <a:pt x="690" y="286"/>
                  </a:cubicBezTo>
                  <a:cubicBezTo>
                    <a:pt x="696" y="284"/>
                    <a:pt x="699" y="279"/>
                    <a:pt x="699" y="269"/>
                  </a:cubicBezTo>
                  <a:cubicBezTo>
                    <a:pt x="699" y="252"/>
                    <a:pt x="692" y="242"/>
                    <a:pt x="683" y="232"/>
                  </a:cubicBezTo>
                  <a:cubicBezTo>
                    <a:pt x="679" y="228"/>
                    <a:pt x="674" y="224"/>
                    <a:pt x="675" y="217"/>
                  </a:cubicBezTo>
                  <a:cubicBezTo>
                    <a:pt x="680" y="217"/>
                    <a:pt x="685" y="214"/>
                    <a:pt x="688" y="210"/>
                  </a:cubicBezTo>
                  <a:cubicBezTo>
                    <a:pt x="691" y="207"/>
                    <a:pt x="699" y="203"/>
                    <a:pt x="701" y="199"/>
                  </a:cubicBezTo>
                  <a:cubicBezTo>
                    <a:pt x="707" y="187"/>
                    <a:pt x="710" y="180"/>
                    <a:pt x="721" y="172"/>
                  </a:cubicBezTo>
                  <a:cubicBezTo>
                    <a:pt x="721" y="172"/>
                    <a:pt x="738" y="153"/>
                    <a:pt x="723" y="143"/>
                  </a:cubicBezTo>
                  <a:cubicBezTo>
                    <a:pt x="717" y="139"/>
                    <a:pt x="735" y="138"/>
                    <a:pt x="745" y="132"/>
                  </a:cubicBezTo>
                  <a:cubicBezTo>
                    <a:pt x="756" y="126"/>
                    <a:pt x="760" y="102"/>
                    <a:pt x="769" y="92"/>
                  </a:cubicBezTo>
                  <a:cubicBezTo>
                    <a:pt x="769" y="81"/>
                    <a:pt x="769" y="81"/>
                    <a:pt x="769" y="81"/>
                  </a:cubicBezTo>
                  <a:cubicBezTo>
                    <a:pt x="751" y="81"/>
                    <a:pt x="749" y="95"/>
                    <a:pt x="734" y="95"/>
                  </a:cubicBezTo>
                  <a:cubicBezTo>
                    <a:pt x="721" y="95"/>
                    <a:pt x="716" y="78"/>
                    <a:pt x="710" y="73"/>
                  </a:cubicBezTo>
                  <a:cubicBezTo>
                    <a:pt x="702" y="65"/>
                    <a:pt x="683" y="64"/>
                    <a:pt x="677" y="55"/>
                  </a:cubicBezTo>
                  <a:cubicBezTo>
                    <a:pt x="662" y="31"/>
                    <a:pt x="663" y="0"/>
                    <a:pt x="624" y="0"/>
                  </a:cubicBezTo>
                  <a:cubicBezTo>
                    <a:pt x="568" y="0"/>
                    <a:pt x="589" y="74"/>
                    <a:pt x="547" y="57"/>
                  </a:cubicBezTo>
                  <a:cubicBezTo>
                    <a:pt x="515" y="45"/>
                    <a:pt x="483" y="68"/>
                    <a:pt x="458" y="68"/>
                  </a:cubicBezTo>
                  <a:cubicBezTo>
                    <a:pt x="430" y="68"/>
                    <a:pt x="422" y="46"/>
                    <a:pt x="395" y="46"/>
                  </a:cubicBezTo>
                  <a:cubicBezTo>
                    <a:pt x="383" y="46"/>
                    <a:pt x="365" y="61"/>
                    <a:pt x="355" y="33"/>
                  </a:cubicBezTo>
                  <a:cubicBezTo>
                    <a:pt x="352" y="26"/>
                    <a:pt x="325" y="22"/>
                    <a:pt x="317" y="22"/>
                  </a:cubicBezTo>
                  <a:cubicBezTo>
                    <a:pt x="304" y="22"/>
                    <a:pt x="309" y="55"/>
                    <a:pt x="284" y="55"/>
                  </a:cubicBezTo>
                  <a:cubicBezTo>
                    <a:pt x="266" y="55"/>
                    <a:pt x="247" y="42"/>
                    <a:pt x="236" y="42"/>
                  </a:cubicBezTo>
                  <a:cubicBezTo>
                    <a:pt x="229" y="42"/>
                    <a:pt x="221" y="51"/>
                    <a:pt x="218" y="53"/>
                  </a:cubicBezTo>
                  <a:cubicBezTo>
                    <a:pt x="196" y="66"/>
                    <a:pt x="170" y="66"/>
                    <a:pt x="152" y="81"/>
                  </a:cubicBezTo>
                  <a:cubicBezTo>
                    <a:pt x="145" y="88"/>
                    <a:pt x="159" y="112"/>
                    <a:pt x="123" y="108"/>
                  </a:cubicBezTo>
                  <a:cubicBezTo>
                    <a:pt x="110" y="106"/>
                    <a:pt x="108" y="133"/>
                    <a:pt x="86" y="137"/>
                  </a:cubicBezTo>
                  <a:cubicBezTo>
                    <a:pt x="86" y="186"/>
                    <a:pt x="58" y="207"/>
                    <a:pt x="17" y="207"/>
                  </a:cubicBezTo>
                  <a:cubicBezTo>
                    <a:pt x="10" y="207"/>
                    <a:pt x="1" y="227"/>
                    <a:pt x="0" y="236"/>
                  </a:cubicBezTo>
                  <a:cubicBezTo>
                    <a:pt x="11" y="238"/>
                    <a:pt x="13" y="241"/>
                    <a:pt x="15" y="251"/>
                  </a:cubicBezTo>
                  <a:cubicBezTo>
                    <a:pt x="15" y="253"/>
                    <a:pt x="15" y="253"/>
                    <a:pt x="15" y="253"/>
                  </a:cubicBezTo>
                  <a:cubicBezTo>
                    <a:pt x="15" y="261"/>
                    <a:pt x="19" y="259"/>
                    <a:pt x="25" y="261"/>
                  </a:cubicBezTo>
                  <a:cubicBezTo>
                    <a:pt x="30" y="262"/>
                    <a:pt x="28" y="268"/>
                    <a:pt x="31" y="271"/>
                  </a:cubicBezTo>
                  <a:cubicBezTo>
                    <a:pt x="37" y="277"/>
                    <a:pt x="42" y="277"/>
                    <a:pt x="50" y="280"/>
                  </a:cubicBezTo>
                  <a:cubicBezTo>
                    <a:pt x="58" y="279"/>
                    <a:pt x="61" y="272"/>
                    <a:pt x="69" y="272"/>
                  </a:cubicBezTo>
                  <a:cubicBezTo>
                    <a:pt x="73" y="272"/>
                    <a:pt x="83" y="280"/>
                    <a:pt x="83" y="284"/>
                  </a:cubicBezTo>
                  <a:cubicBezTo>
                    <a:pt x="83" y="296"/>
                    <a:pt x="66" y="294"/>
                    <a:pt x="66" y="306"/>
                  </a:cubicBezTo>
                  <a:cubicBezTo>
                    <a:pt x="66" y="311"/>
                    <a:pt x="73" y="312"/>
                    <a:pt x="73" y="317"/>
                  </a:cubicBezTo>
                  <a:cubicBezTo>
                    <a:pt x="73" y="323"/>
                    <a:pt x="68" y="322"/>
                    <a:pt x="63" y="322"/>
                  </a:cubicBezTo>
                  <a:cubicBezTo>
                    <a:pt x="63" y="326"/>
                    <a:pt x="63" y="326"/>
                    <a:pt x="63" y="326"/>
                  </a:cubicBezTo>
                  <a:cubicBezTo>
                    <a:pt x="64" y="331"/>
                    <a:pt x="64" y="335"/>
                    <a:pt x="65" y="340"/>
                  </a:cubicBezTo>
                  <a:cubicBezTo>
                    <a:pt x="66" y="343"/>
                    <a:pt x="71" y="342"/>
                    <a:pt x="73" y="343"/>
                  </a:cubicBezTo>
                  <a:cubicBezTo>
                    <a:pt x="80" y="345"/>
                    <a:pt x="83" y="351"/>
                    <a:pt x="91" y="353"/>
                  </a:cubicBezTo>
                  <a:cubicBezTo>
                    <a:pt x="100" y="355"/>
                    <a:pt x="105" y="352"/>
                    <a:pt x="110" y="357"/>
                  </a:cubicBezTo>
                  <a:cubicBezTo>
                    <a:pt x="116" y="363"/>
                    <a:pt x="120" y="361"/>
                    <a:pt x="127" y="364"/>
                  </a:cubicBezTo>
                  <a:cubicBezTo>
                    <a:pt x="130" y="366"/>
                    <a:pt x="130" y="369"/>
                    <a:pt x="132" y="373"/>
                  </a:cubicBezTo>
                  <a:cubicBezTo>
                    <a:pt x="133" y="376"/>
                    <a:pt x="137" y="372"/>
                    <a:pt x="139" y="373"/>
                  </a:cubicBezTo>
                  <a:cubicBezTo>
                    <a:pt x="146" y="378"/>
                    <a:pt x="150" y="384"/>
                    <a:pt x="160" y="384"/>
                  </a:cubicBezTo>
                  <a:cubicBezTo>
                    <a:pt x="166" y="384"/>
                    <a:pt x="172" y="384"/>
                    <a:pt x="178" y="384"/>
                  </a:cubicBezTo>
                  <a:cubicBezTo>
                    <a:pt x="182" y="384"/>
                    <a:pt x="184" y="382"/>
                    <a:pt x="186" y="382"/>
                  </a:cubicBezTo>
                  <a:cubicBezTo>
                    <a:pt x="189" y="382"/>
                    <a:pt x="190" y="389"/>
                    <a:pt x="191" y="392"/>
                  </a:cubicBezTo>
                  <a:cubicBezTo>
                    <a:pt x="197" y="389"/>
                    <a:pt x="199" y="381"/>
                    <a:pt x="210" y="381"/>
                  </a:cubicBezTo>
                  <a:cubicBezTo>
                    <a:pt x="219" y="381"/>
                    <a:pt x="224" y="386"/>
                    <a:pt x="231" y="386"/>
                  </a:cubicBezTo>
                  <a:cubicBezTo>
                    <a:pt x="238" y="386"/>
                    <a:pt x="252" y="374"/>
                    <a:pt x="255" y="372"/>
                  </a:cubicBezTo>
                  <a:cubicBezTo>
                    <a:pt x="258" y="370"/>
                    <a:pt x="259" y="369"/>
                    <a:pt x="260" y="367"/>
                  </a:cubicBezTo>
                  <a:cubicBezTo>
                    <a:pt x="264" y="363"/>
                    <a:pt x="270" y="368"/>
                    <a:pt x="275" y="366"/>
                  </a:cubicBezTo>
                  <a:cubicBezTo>
                    <a:pt x="279" y="362"/>
                    <a:pt x="279" y="362"/>
                    <a:pt x="279" y="362"/>
                  </a:cubicBezTo>
                  <a:cubicBezTo>
                    <a:pt x="282" y="362"/>
                    <a:pt x="282" y="362"/>
                    <a:pt x="282" y="362"/>
                  </a:cubicBezTo>
                  <a:cubicBezTo>
                    <a:pt x="285" y="377"/>
                    <a:pt x="294" y="376"/>
                    <a:pt x="305" y="381"/>
                  </a:cubicBezTo>
                  <a:cubicBezTo>
                    <a:pt x="309" y="388"/>
                    <a:pt x="316" y="391"/>
                    <a:pt x="316" y="400"/>
                  </a:cubicBezTo>
                  <a:cubicBezTo>
                    <a:pt x="316" y="417"/>
                    <a:pt x="304" y="418"/>
                    <a:pt x="304" y="434"/>
                  </a:cubicBezTo>
                  <a:cubicBezTo>
                    <a:pt x="304" y="436"/>
                    <a:pt x="305" y="439"/>
                    <a:pt x="306" y="439"/>
                  </a:cubicBezTo>
                  <a:cubicBezTo>
                    <a:pt x="309" y="439"/>
                    <a:pt x="312" y="436"/>
                    <a:pt x="315" y="436"/>
                  </a:cubicBezTo>
                  <a:cubicBezTo>
                    <a:pt x="319" y="436"/>
                    <a:pt x="320" y="449"/>
                    <a:pt x="324" y="450"/>
                  </a:cubicBezTo>
                  <a:cubicBezTo>
                    <a:pt x="324" y="459"/>
                    <a:pt x="330" y="468"/>
                    <a:pt x="338" y="468"/>
                  </a:cubicBezTo>
                  <a:cubicBezTo>
                    <a:pt x="342" y="468"/>
                    <a:pt x="343" y="467"/>
                    <a:pt x="346" y="467"/>
                  </a:cubicBezTo>
                  <a:cubicBezTo>
                    <a:pt x="348" y="467"/>
                    <a:pt x="348" y="467"/>
                    <a:pt x="348" y="467"/>
                  </a:cubicBezTo>
                  <a:cubicBezTo>
                    <a:pt x="348" y="471"/>
                    <a:pt x="350" y="472"/>
                    <a:pt x="351" y="472"/>
                  </a:cubicBezTo>
                  <a:cubicBezTo>
                    <a:pt x="352" y="472"/>
                    <a:pt x="353" y="470"/>
                    <a:pt x="353" y="468"/>
                  </a:cubicBezTo>
                  <a:cubicBezTo>
                    <a:pt x="353" y="464"/>
                    <a:pt x="353" y="461"/>
                    <a:pt x="353" y="457"/>
                  </a:cubicBezTo>
                  <a:cubicBezTo>
                    <a:pt x="353" y="457"/>
                    <a:pt x="363" y="454"/>
                    <a:pt x="365" y="454"/>
                  </a:cubicBezTo>
                  <a:cubicBezTo>
                    <a:pt x="379" y="454"/>
                    <a:pt x="379" y="454"/>
                    <a:pt x="379" y="454"/>
                  </a:cubicBezTo>
                  <a:cubicBezTo>
                    <a:pt x="385" y="457"/>
                    <a:pt x="390" y="448"/>
                    <a:pt x="397" y="448"/>
                  </a:cubicBezTo>
                  <a:cubicBezTo>
                    <a:pt x="404" y="448"/>
                    <a:pt x="408" y="453"/>
                    <a:pt x="416" y="453"/>
                  </a:cubicBezTo>
                  <a:cubicBezTo>
                    <a:pt x="416" y="464"/>
                    <a:pt x="424" y="468"/>
                    <a:pt x="431" y="470"/>
                  </a:cubicBezTo>
                  <a:cubicBezTo>
                    <a:pt x="431" y="470"/>
                    <a:pt x="431" y="470"/>
                    <a:pt x="431" y="470"/>
                  </a:cubicBezTo>
                  <a:cubicBezTo>
                    <a:pt x="439" y="474"/>
                    <a:pt x="444" y="471"/>
                    <a:pt x="452" y="475"/>
                  </a:cubicBezTo>
                  <a:cubicBezTo>
                    <a:pt x="452" y="477"/>
                    <a:pt x="451" y="486"/>
                    <a:pt x="454" y="486"/>
                  </a:cubicBezTo>
                  <a:cubicBezTo>
                    <a:pt x="459" y="486"/>
                    <a:pt x="457" y="480"/>
                    <a:pt x="460" y="477"/>
                  </a:cubicBezTo>
                  <a:cubicBezTo>
                    <a:pt x="463" y="474"/>
                    <a:pt x="472" y="472"/>
                    <a:pt x="476" y="470"/>
                  </a:cubicBezTo>
                  <a:cubicBezTo>
                    <a:pt x="484" y="466"/>
                    <a:pt x="492" y="468"/>
                    <a:pt x="498" y="463"/>
                  </a:cubicBezTo>
                  <a:cubicBezTo>
                    <a:pt x="498" y="463"/>
                    <a:pt x="502" y="455"/>
                    <a:pt x="503" y="455"/>
                  </a:cubicBezTo>
                  <a:cubicBezTo>
                    <a:pt x="507" y="455"/>
                    <a:pt x="510" y="458"/>
                    <a:pt x="514" y="458"/>
                  </a:cubicBezTo>
                  <a:cubicBezTo>
                    <a:pt x="534" y="458"/>
                    <a:pt x="539" y="446"/>
                    <a:pt x="552" y="439"/>
                  </a:cubicBezTo>
                  <a:cubicBezTo>
                    <a:pt x="555" y="437"/>
                    <a:pt x="557" y="435"/>
                    <a:pt x="558" y="431"/>
                  </a:cubicBezTo>
                  <a:cubicBezTo>
                    <a:pt x="569" y="431"/>
                    <a:pt x="572" y="414"/>
                    <a:pt x="576" y="406"/>
                  </a:cubicBezTo>
                  <a:cubicBezTo>
                    <a:pt x="578" y="401"/>
                    <a:pt x="590" y="383"/>
                    <a:pt x="597" y="382"/>
                  </a:cubicBezTo>
                  <a:cubicBezTo>
                    <a:pt x="597" y="372"/>
                    <a:pt x="604" y="368"/>
                    <a:pt x="604" y="355"/>
                  </a:cubicBezTo>
                  <a:cubicBezTo>
                    <a:pt x="604" y="336"/>
                    <a:pt x="599" y="329"/>
                    <a:pt x="591" y="317"/>
                  </a:cubicBezTo>
                  <a:cubicBezTo>
                    <a:pt x="590" y="315"/>
                    <a:pt x="590" y="309"/>
                    <a:pt x="586" y="3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1" name="Freeform 148"/>
            <p:cNvSpPr>
              <a:spLocks/>
            </p:cNvSpPr>
            <p:nvPr/>
          </p:nvSpPr>
          <p:spPr bwMode="auto">
            <a:xfrm>
              <a:off x="7369175" y="1395413"/>
              <a:ext cx="58738" cy="25400"/>
            </a:xfrm>
            <a:custGeom>
              <a:avLst/>
              <a:gdLst/>
              <a:ahLst/>
              <a:cxnLst>
                <a:cxn ang="0">
                  <a:pos x="4" y="19"/>
                </a:cxn>
                <a:cxn ang="0">
                  <a:pos x="0" y="14"/>
                </a:cxn>
                <a:cxn ang="0">
                  <a:pos x="20" y="0"/>
                </a:cxn>
                <a:cxn ang="0">
                  <a:pos x="44" y="11"/>
                </a:cxn>
                <a:cxn ang="0">
                  <a:pos x="4" y="19"/>
                </a:cxn>
              </a:cxnLst>
              <a:rect l="0" t="0" r="r" b="b"/>
              <a:pathLst>
                <a:path w="44" h="19">
                  <a:moveTo>
                    <a:pt x="4" y="19"/>
                  </a:moveTo>
                  <a:cubicBezTo>
                    <a:pt x="1" y="19"/>
                    <a:pt x="0" y="17"/>
                    <a:pt x="0" y="14"/>
                  </a:cubicBezTo>
                  <a:cubicBezTo>
                    <a:pt x="0" y="8"/>
                    <a:pt x="13" y="0"/>
                    <a:pt x="20" y="0"/>
                  </a:cubicBezTo>
                  <a:cubicBezTo>
                    <a:pt x="27" y="0"/>
                    <a:pt x="44" y="4"/>
                    <a:pt x="44" y="11"/>
                  </a:cubicBezTo>
                  <a:cubicBezTo>
                    <a:pt x="44" y="17"/>
                    <a:pt x="9" y="19"/>
                    <a:pt x="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2" name="Freeform 149"/>
            <p:cNvSpPr>
              <a:spLocks/>
            </p:cNvSpPr>
            <p:nvPr/>
          </p:nvSpPr>
          <p:spPr bwMode="auto">
            <a:xfrm>
              <a:off x="7191375" y="1443038"/>
              <a:ext cx="23813" cy="14288"/>
            </a:xfrm>
            <a:custGeom>
              <a:avLst/>
              <a:gdLst/>
              <a:ahLst/>
              <a:cxnLst>
                <a:cxn ang="0">
                  <a:pos x="13" y="10"/>
                </a:cxn>
                <a:cxn ang="0">
                  <a:pos x="18" y="6"/>
                </a:cxn>
                <a:cxn ang="0">
                  <a:pos x="15" y="0"/>
                </a:cxn>
                <a:cxn ang="0">
                  <a:pos x="0" y="0"/>
                </a:cxn>
                <a:cxn ang="0">
                  <a:pos x="13" y="10"/>
                </a:cxn>
              </a:cxnLst>
              <a:rect l="0" t="0" r="r" b="b"/>
              <a:pathLst>
                <a:path w="18" h="10">
                  <a:moveTo>
                    <a:pt x="13" y="10"/>
                  </a:moveTo>
                  <a:cubicBezTo>
                    <a:pt x="15" y="10"/>
                    <a:pt x="18" y="8"/>
                    <a:pt x="18" y="6"/>
                  </a:cubicBezTo>
                  <a:cubicBezTo>
                    <a:pt x="18" y="3"/>
                    <a:pt x="15" y="2"/>
                    <a:pt x="15" y="0"/>
                  </a:cubicBezTo>
                  <a:cubicBezTo>
                    <a:pt x="0" y="0"/>
                    <a:pt x="0" y="0"/>
                    <a:pt x="0" y="0"/>
                  </a:cubicBezTo>
                  <a:cubicBezTo>
                    <a:pt x="3" y="6"/>
                    <a:pt x="7" y="10"/>
                    <a:pt x="13"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3" name="Freeform 150"/>
            <p:cNvSpPr>
              <a:spLocks/>
            </p:cNvSpPr>
            <p:nvPr/>
          </p:nvSpPr>
          <p:spPr bwMode="auto">
            <a:xfrm>
              <a:off x="6645275" y="1257300"/>
              <a:ext cx="11113" cy="12700"/>
            </a:xfrm>
            <a:custGeom>
              <a:avLst/>
              <a:gdLst/>
              <a:ahLst/>
              <a:cxnLst>
                <a:cxn ang="0">
                  <a:pos x="8" y="5"/>
                </a:cxn>
                <a:cxn ang="0">
                  <a:pos x="3" y="0"/>
                </a:cxn>
                <a:cxn ang="0">
                  <a:pos x="0" y="7"/>
                </a:cxn>
                <a:cxn ang="0">
                  <a:pos x="3" y="10"/>
                </a:cxn>
                <a:cxn ang="0">
                  <a:pos x="8" y="4"/>
                </a:cxn>
                <a:cxn ang="0">
                  <a:pos x="6" y="4"/>
                </a:cxn>
                <a:cxn ang="0">
                  <a:pos x="8" y="5"/>
                </a:cxn>
              </a:cxnLst>
              <a:rect l="0" t="0" r="r" b="b"/>
              <a:pathLst>
                <a:path w="8" h="10">
                  <a:moveTo>
                    <a:pt x="8" y="5"/>
                  </a:moveTo>
                  <a:cubicBezTo>
                    <a:pt x="3" y="0"/>
                    <a:pt x="3" y="0"/>
                    <a:pt x="3" y="0"/>
                  </a:cubicBezTo>
                  <a:cubicBezTo>
                    <a:pt x="2" y="2"/>
                    <a:pt x="0" y="4"/>
                    <a:pt x="0" y="7"/>
                  </a:cubicBezTo>
                  <a:cubicBezTo>
                    <a:pt x="0" y="9"/>
                    <a:pt x="1" y="10"/>
                    <a:pt x="3" y="10"/>
                  </a:cubicBezTo>
                  <a:cubicBezTo>
                    <a:pt x="7" y="10"/>
                    <a:pt x="7" y="6"/>
                    <a:pt x="8" y="4"/>
                  </a:cubicBezTo>
                  <a:cubicBezTo>
                    <a:pt x="6" y="4"/>
                    <a:pt x="6" y="4"/>
                    <a:pt x="6" y="4"/>
                  </a:cubicBezTo>
                  <a:lnTo>
                    <a:pt x="8" y="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4" name="Freeform 151"/>
            <p:cNvSpPr>
              <a:spLocks/>
            </p:cNvSpPr>
            <p:nvPr/>
          </p:nvSpPr>
          <p:spPr bwMode="auto">
            <a:xfrm>
              <a:off x="6249988" y="1300163"/>
              <a:ext cx="26988" cy="15875"/>
            </a:xfrm>
            <a:custGeom>
              <a:avLst/>
              <a:gdLst/>
              <a:ahLst/>
              <a:cxnLst>
                <a:cxn ang="0">
                  <a:pos x="20" y="9"/>
                </a:cxn>
                <a:cxn ang="0">
                  <a:pos x="10" y="12"/>
                </a:cxn>
                <a:cxn ang="0">
                  <a:pos x="0" y="7"/>
                </a:cxn>
                <a:cxn ang="0">
                  <a:pos x="10" y="0"/>
                </a:cxn>
                <a:cxn ang="0">
                  <a:pos x="20" y="7"/>
                </a:cxn>
                <a:cxn ang="0">
                  <a:pos x="17" y="12"/>
                </a:cxn>
                <a:cxn ang="0">
                  <a:pos x="20" y="9"/>
                </a:cxn>
              </a:cxnLst>
              <a:rect l="0" t="0" r="r" b="b"/>
              <a:pathLst>
                <a:path w="20" h="12">
                  <a:moveTo>
                    <a:pt x="20" y="9"/>
                  </a:moveTo>
                  <a:cubicBezTo>
                    <a:pt x="17" y="11"/>
                    <a:pt x="14" y="12"/>
                    <a:pt x="10" y="12"/>
                  </a:cubicBezTo>
                  <a:cubicBezTo>
                    <a:pt x="5" y="12"/>
                    <a:pt x="0" y="11"/>
                    <a:pt x="0" y="7"/>
                  </a:cubicBezTo>
                  <a:cubicBezTo>
                    <a:pt x="0" y="3"/>
                    <a:pt x="6" y="0"/>
                    <a:pt x="10" y="0"/>
                  </a:cubicBezTo>
                  <a:cubicBezTo>
                    <a:pt x="16" y="0"/>
                    <a:pt x="20" y="2"/>
                    <a:pt x="20" y="7"/>
                  </a:cubicBezTo>
                  <a:cubicBezTo>
                    <a:pt x="20" y="10"/>
                    <a:pt x="18" y="11"/>
                    <a:pt x="17" y="12"/>
                  </a:cubicBezTo>
                  <a:lnTo>
                    <a:pt x="2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5" name="Freeform 152"/>
            <p:cNvSpPr>
              <a:spLocks/>
            </p:cNvSpPr>
            <p:nvPr/>
          </p:nvSpPr>
          <p:spPr bwMode="auto">
            <a:xfrm>
              <a:off x="6043613" y="1128713"/>
              <a:ext cx="100013" cy="57150"/>
            </a:xfrm>
            <a:custGeom>
              <a:avLst/>
              <a:gdLst/>
              <a:ahLst/>
              <a:cxnLst>
                <a:cxn ang="0">
                  <a:pos x="6" y="43"/>
                </a:cxn>
                <a:cxn ang="0">
                  <a:pos x="0" y="37"/>
                </a:cxn>
                <a:cxn ang="0">
                  <a:pos x="8" y="27"/>
                </a:cxn>
                <a:cxn ang="0">
                  <a:pos x="39" y="0"/>
                </a:cxn>
                <a:cxn ang="0">
                  <a:pos x="45" y="0"/>
                </a:cxn>
                <a:cxn ang="0">
                  <a:pos x="44" y="10"/>
                </a:cxn>
                <a:cxn ang="0">
                  <a:pos x="52" y="6"/>
                </a:cxn>
                <a:cxn ang="0">
                  <a:pos x="76" y="23"/>
                </a:cxn>
                <a:cxn ang="0">
                  <a:pos x="45" y="34"/>
                </a:cxn>
                <a:cxn ang="0">
                  <a:pos x="30" y="37"/>
                </a:cxn>
                <a:cxn ang="0">
                  <a:pos x="6" y="43"/>
                </a:cxn>
              </a:cxnLst>
              <a:rect l="0" t="0" r="r" b="b"/>
              <a:pathLst>
                <a:path w="76" h="43">
                  <a:moveTo>
                    <a:pt x="6" y="43"/>
                  </a:moveTo>
                  <a:cubicBezTo>
                    <a:pt x="1" y="43"/>
                    <a:pt x="0" y="41"/>
                    <a:pt x="0" y="37"/>
                  </a:cubicBezTo>
                  <a:cubicBezTo>
                    <a:pt x="0" y="30"/>
                    <a:pt x="5" y="30"/>
                    <a:pt x="8" y="27"/>
                  </a:cubicBezTo>
                  <a:cubicBezTo>
                    <a:pt x="18" y="17"/>
                    <a:pt x="22" y="0"/>
                    <a:pt x="39" y="0"/>
                  </a:cubicBezTo>
                  <a:cubicBezTo>
                    <a:pt x="43" y="0"/>
                    <a:pt x="43" y="0"/>
                    <a:pt x="45" y="0"/>
                  </a:cubicBezTo>
                  <a:cubicBezTo>
                    <a:pt x="45" y="7"/>
                    <a:pt x="47" y="7"/>
                    <a:pt x="44" y="10"/>
                  </a:cubicBezTo>
                  <a:cubicBezTo>
                    <a:pt x="47" y="9"/>
                    <a:pt x="49" y="6"/>
                    <a:pt x="52" y="6"/>
                  </a:cubicBezTo>
                  <a:cubicBezTo>
                    <a:pt x="58" y="6"/>
                    <a:pt x="76" y="17"/>
                    <a:pt x="76" y="23"/>
                  </a:cubicBezTo>
                  <a:cubicBezTo>
                    <a:pt x="76" y="34"/>
                    <a:pt x="53" y="36"/>
                    <a:pt x="45" y="34"/>
                  </a:cubicBezTo>
                  <a:cubicBezTo>
                    <a:pt x="43" y="34"/>
                    <a:pt x="30" y="37"/>
                    <a:pt x="30" y="37"/>
                  </a:cubicBezTo>
                  <a:lnTo>
                    <a:pt x="6" y="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6" name="Freeform 153"/>
            <p:cNvSpPr>
              <a:spLocks/>
            </p:cNvSpPr>
            <p:nvPr/>
          </p:nvSpPr>
          <p:spPr bwMode="auto">
            <a:xfrm>
              <a:off x="5900738" y="1101725"/>
              <a:ext cx="39688" cy="20638"/>
            </a:xfrm>
            <a:custGeom>
              <a:avLst/>
              <a:gdLst/>
              <a:ahLst/>
              <a:cxnLst>
                <a:cxn ang="0">
                  <a:pos x="12" y="0"/>
                </a:cxn>
                <a:cxn ang="0">
                  <a:pos x="30" y="7"/>
                </a:cxn>
                <a:cxn ang="0">
                  <a:pos x="9" y="16"/>
                </a:cxn>
                <a:cxn ang="0">
                  <a:pos x="0" y="5"/>
                </a:cxn>
                <a:cxn ang="0">
                  <a:pos x="12" y="0"/>
                </a:cxn>
              </a:cxnLst>
              <a:rect l="0" t="0" r="r" b="b"/>
              <a:pathLst>
                <a:path w="30" h="16">
                  <a:moveTo>
                    <a:pt x="12" y="0"/>
                  </a:moveTo>
                  <a:cubicBezTo>
                    <a:pt x="14" y="0"/>
                    <a:pt x="26" y="6"/>
                    <a:pt x="30" y="7"/>
                  </a:cubicBezTo>
                  <a:cubicBezTo>
                    <a:pt x="29" y="15"/>
                    <a:pt x="14" y="16"/>
                    <a:pt x="9" y="16"/>
                  </a:cubicBezTo>
                  <a:cubicBezTo>
                    <a:pt x="6" y="16"/>
                    <a:pt x="0" y="9"/>
                    <a:pt x="0" y="5"/>
                  </a:cubicBezTo>
                  <a:cubicBezTo>
                    <a:pt x="0" y="0"/>
                    <a:pt x="9" y="0"/>
                    <a:pt x="1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7" name="Freeform 154"/>
            <p:cNvSpPr>
              <a:spLocks/>
            </p:cNvSpPr>
            <p:nvPr/>
          </p:nvSpPr>
          <p:spPr bwMode="auto">
            <a:xfrm>
              <a:off x="5913438" y="1057275"/>
              <a:ext cx="139700" cy="98425"/>
            </a:xfrm>
            <a:custGeom>
              <a:avLst/>
              <a:gdLst/>
              <a:ahLst/>
              <a:cxnLst>
                <a:cxn ang="0">
                  <a:pos x="99" y="68"/>
                </a:cxn>
                <a:cxn ang="0">
                  <a:pos x="90" y="74"/>
                </a:cxn>
                <a:cxn ang="0">
                  <a:pos x="41" y="66"/>
                </a:cxn>
                <a:cxn ang="0">
                  <a:pos x="17" y="50"/>
                </a:cxn>
                <a:cxn ang="0">
                  <a:pos x="50" y="36"/>
                </a:cxn>
                <a:cxn ang="0">
                  <a:pos x="32" y="36"/>
                </a:cxn>
                <a:cxn ang="0">
                  <a:pos x="0" y="26"/>
                </a:cxn>
                <a:cxn ang="0">
                  <a:pos x="46" y="0"/>
                </a:cxn>
                <a:cxn ang="0">
                  <a:pos x="72" y="17"/>
                </a:cxn>
                <a:cxn ang="0">
                  <a:pos x="67" y="18"/>
                </a:cxn>
                <a:cxn ang="0">
                  <a:pos x="67" y="27"/>
                </a:cxn>
                <a:cxn ang="0">
                  <a:pos x="59" y="35"/>
                </a:cxn>
                <a:cxn ang="0">
                  <a:pos x="68" y="35"/>
                </a:cxn>
                <a:cxn ang="0">
                  <a:pos x="81" y="39"/>
                </a:cxn>
                <a:cxn ang="0">
                  <a:pos x="90" y="39"/>
                </a:cxn>
                <a:cxn ang="0">
                  <a:pos x="105" y="48"/>
                </a:cxn>
                <a:cxn ang="0">
                  <a:pos x="101" y="57"/>
                </a:cxn>
                <a:cxn ang="0">
                  <a:pos x="92" y="62"/>
                </a:cxn>
                <a:cxn ang="0">
                  <a:pos x="99" y="68"/>
                </a:cxn>
              </a:cxnLst>
              <a:rect l="0" t="0" r="r" b="b"/>
              <a:pathLst>
                <a:path w="105" h="74">
                  <a:moveTo>
                    <a:pt x="99" y="68"/>
                  </a:moveTo>
                  <a:cubicBezTo>
                    <a:pt x="99" y="72"/>
                    <a:pt x="94" y="74"/>
                    <a:pt x="90" y="74"/>
                  </a:cubicBezTo>
                  <a:cubicBezTo>
                    <a:pt x="71" y="74"/>
                    <a:pt x="57" y="66"/>
                    <a:pt x="41" y="66"/>
                  </a:cubicBezTo>
                  <a:cubicBezTo>
                    <a:pt x="35" y="66"/>
                    <a:pt x="24" y="54"/>
                    <a:pt x="17" y="50"/>
                  </a:cubicBezTo>
                  <a:cubicBezTo>
                    <a:pt x="32" y="46"/>
                    <a:pt x="36" y="41"/>
                    <a:pt x="50" y="36"/>
                  </a:cubicBezTo>
                  <a:cubicBezTo>
                    <a:pt x="46" y="36"/>
                    <a:pt x="35" y="36"/>
                    <a:pt x="32" y="36"/>
                  </a:cubicBezTo>
                  <a:cubicBezTo>
                    <a:pt x="20" y="36"/>
                    <a:pt x="11" y="32"/>
                    <a:pt x="0" y="26"/>
                  </a:cubicBezTo>
                  <a:cubicBezTo>
                    <a:pt x="18" y="21"/>
                    <a:pt x="25" y="0"/>
                    <a:pt x="46" y="0"/>
                  </a:cubicBezTo>
                  <a:cubicBezTo>
                    <a:pt x="58" y="0"/>
                    <a:pt x="65" y="12"/>
                    <a:pt x="72" y="17"/>
                  </a:cubicBezTo>
                  <a:cubicBezTo>
                    <a:pt x="68" y="19"/>
                    <a:pt x="69" y="18"/>
                    <a:pt x="67" y="18"/>
                  </a:cubicBezTo>
                  <a:cubicBezTo>
                    <a:pt x="68" y="23"/>
                    <a:pt x="67" y="24"/>
                    <a:pt x="67" y="27"/>
                  </a:cubicBezTo>
                  <a:cubicBezTo>
                    <a:pt x="67" y="29"/>
                    <a:pt x="62" y="33"/>
                    <a:pt x="59" y="35"/>
                  </a:cubicBezTo>
                  <a:cubicBezTo>
                    <a:pt x="63" y="33"/>
                    <a:pt x="65" y="35"/>
                    <a:pt x="68" y="35"/>
                  </a:cubicBezTo>
                  <a:cubicBezTo>
                    <a:pt x="73" y="35"/>
                    <a:pt x="76" y="39"/>
                    <a:pt x="81" y="39"/>
                  </a:cubicBezTo>
                  <a:cubicBezTo>
                    <a:pt x="84" y="39"/>
                    <a:pt x="87" y="39"/>
                    <a:pt x="90" y="39"/>
                  </a:cubicBezTo>
                  <a:cubicBezTo>
                    <a:pt x="99" y="39"/>
                    <a:pt x="99" y="42"/>
                    <a:pt x="105" y="48"/>
                  </a:cubicBezTo>
                  <a:cubicBezTo>
                    <a:pt x="100" y="51"/>
                    <a:pt x="101" y="52"/>
                    <a:pt x="101" y="57"/>
                  </a:cubicBezTo>
                  <a:cubicBezTo>
                    <a:pt x="101" y="61"/>
                    <a:pt x="95" y="62"/>
                    <a:pt x="92" y="62"/>
                  </a:cubicBezTo>
                  <a:cubicBezTo>
                    <a:pt x="95" y="63"/>
                    <a:pt x="99" y="65"/>
                    <a:pt x="99" y="6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8" name="Freeform 155"/>
            <p:cNvSpPr>
              <a:spLocks/>
            </p:cNvSpPr>
            <p:nvPr/>
          </p:nvSpPr>
          <p:spPr bwMode="auto">
            <a:xfrm>
              <a:off x="5973763" y="1212850"/>
              <a:ext cx="17463" cy="12700"/>
            </a:xfrm>
            <a:custGeom>
              <a:avLst/>
              <a:gdLst/>
              <a:ahLst/>
              <a:cxnLst>
                <a:cxn ang="0">
                  <a:pos x="0" y="5"/>
                </a:cxn>
                <a:cxn ang="0">
                  <a:pos x="7" y="0"/>
                </a:cxn>
                <a:cxn ang="0">
                  <a:pos x="13" y="0"/>
                </a:cxn>
                <a:cxn ang="0">
                  <a:pos x="5" y="9"/>
                </a:cxn>
                <a:cxn ang="0">
                  <a:pos x="0" y="5"/>
                </a:cxn>
              </a:cxnLst>
              <a:rect l="0" t="0" r="r" b="b"/>
              <a:pathLst>
                <a:path w="13" h="9">
                  <a:moveTo>
                    <a:pt x="0" y="5"/>
                  </a:moveTo>
                  <a:cubicBezTo>
                    <a:pt x="3" y="3"/>
                    <a:pt x="5" y="1"/>
                    <a:pt x="7" y="0"/>
                  </a:cubicBezTo>
                  <a:cubicBezTo>
                    <a:pt x="13" y="0"/>
                    <a:pt x="13" y="0"/>
                    <a:pt x="13" y="0"/>
                  </a:cubicBezTo>
                  <a:cubicBezTo>
                    <a:pt x="12" y="6"/>
                    <a:pt x="10" y="9"/>
                    <a:pt x="5" y="9"/>
                  </a:cubicBezTo>
                  <a:cubicBezTo>
                    <a:pt x="2" y="9"/>
                    <a:pt x="1" y="7"/>
                    <a:pt x="0"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9" name="Freeform 156"/>
            <p:cNvSpPr>
              <a:spLocks/>
            </p:cNvSpPr>
            <p:nvPr/>
          </p:nvSpPr>
          <p:spPr bwMode="auto">
            <a:xfrm>
              <a:off x="5886450" y="1060450"/>
              <a:ext cx="23813" cy="7938"/>
            </a:xfrm>
            <a:custGeom>
              <a:avLst/>
              <a:gdLst/>
              <a:ahLst/>
              <a:cxnLst>
                <a:cxn ang="0">
                  <a:pos x="18" y="4"/>
                </a:cxn>
                <a:cxn ang="0">
                  <a:pos x="0" y="0"/>
                </a:cxn>
                <a:cxn ang="0">
                  <a:pos x="16" y="0"/>
                </a:cxn>
                <a:cxn ang="0">
                  <a:pos x="18" y="4"/>
                </a:cxn>
              </a:cxnLst>
              <a:rect l="0" t="0" r="r" b="b"/>
              <a:pathLst>
                <a:path w="18" h="6">
                  <a:moveTo>
                    <a:pt x="18" y="4"/>
                  </a:moveTo>
                  <a:cubicBezTo>
                    <a:pt x="11" y="5"/>
                    <a:pt x="3" y="6"/>
                    <a:pt x="0" y="0"/>
                  </a:cubicBezTo>
                  <a:cubicBezTo>
                    <a:pt x="16" y="0"/>
                    <a:pt x="16" y="0"/>
                    <a:pt x="16" y="0"/>
                  </a:cubicBezTo>
                  <a:lnTo>
                    <a:pt x="18" y="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0" name="Freeform 157"/>
            <p:cNvSpPr>
              <a:spLocks/>
            </p:cNvSpPr>
            <p:nvPr/>
          </p:nvSpPr>
          <p:spPr bwMode="auto">
            <a:xfrm>
              <a:off x="6162675" y="1173163"/>
              <a:ext cx="20638" cy="9525"/>
            </a:xfrm>
            <a:custGeom>
              <a:avLst/>
              <a:gdLst/>
              <a:ahLst/>
              <a:cxnLst>
                <a:cxn ang="0">
                  <a:pos x="15" y="1"/>
                </a:cxn>
                <a:cxn ang="0">
                  <a:pos x="9" y="7"/>
                </a:cxn>
                <a:cxn ang="0">
                  <a:pos x="0" y="2"/>
                </a:cxn>
                <a:cxn ang="0">
                  <a:pos x="15" y="1"/>
                </a:cxn>
              </a:cxnLst>
              <a:rect l="0" t="0" r="r" b="b"/>
              <a:pathLst>
                <a:path w="15" h="7">
                  <a:moveTo>
                    <a:pt x="15" y="1"/>
                  </a:moveTo>
                  <a:cubicBezTo>
                    <a:pt x="14" y="4"/>
                    <a:pt x="12" y="7"/>
                    <a:pt x="9" y="7"/>
                  </a:cubicBezTo>
                  <a:cubicBezTo>
                    <a:pt x="4" y="7"/>
                    <a:pt x="1" y="4"/>
                    <a:pt x="0" y="2"/>
                  </a:cubicBezTo>
                  <a:cubicBezTo>
                    <a:pt x="9" y="0"/>
                    <a:pt x="11" y="2"/>
                    <a:pt x="1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1" name="Freeform 158"/>
            <p:cNvSpPr>
              <a:spLocks/>
            </p:cNvSpPr>
            <p:nvPr/>
          </p:nvSpPr>
          <p:spPr bwMode="auto">
            <a:xfrm>
              <a:off x="5119688" y="1074738"/>
              <a:ext cx="117475" cy="36513"/>
            </a:xfrm>
            <a:custGeom>
              <a:avLst/>
              <a:gdLst/>
              <a:ahLst/>
              <a:cxnLst>
                <a:cxn ang="0">
                  <a:pos x="76" y="14"/>
                </a:cxn>
                <a:cxn ang="0">
                  <a:pos x="58" y="17"/>
                </a:cxn>
                <a:cxn ang="0">
                  <a:pos x="49" y="27"/>
                </a:cxn>
                <a:cxn ang="0">
                  <a:pos x="44" y="23"/>
                </a:cxn>
                <a:cxn ang="0">
                  <a:pos x="44" y="23"/>
                </a:cxn>
                <a:cxn ang="0">
                  <a:pos x="32" y="17"/>
                </a:cxn>
                <a:cxn ang="0">
                  <a:pos x="41" y="14"/>
                </a:cxn>
                <a:cxn ang="0">
                  <a:pos x="33" y="13"/>
                </a:cxn>
                <a:cxn ang="0">
                  <a:pos x="40" y="9"/>
                </a:cxn>
                <a:cxn ang="0">
                  <a:pos x="30" y="5"/>
                </a:cxn>
                <a:cxn ang="0">
                  <a:pos x="10" y="11"/>
                </a:cxn>
                <a:cxn ang="0">
                  <a:pos x="0" y="9"/>
                </a:cxn>
                <a:cxn ang="0">
                  <a:pos x="34" y="0"/>
                </a:cxn>
                <a:cxn ang="0">
                  <a:pos x="60" y="6"/>
                </a:cxn>
                <a:cxn ang="0">
                  <a:pos x="76" y="0"/>
                </a:cxn>
                <a:cxn ang="0">
                  <a:pos x="89" y="5"/>
                </a:cxn>
                <a:cxn ang="0">
                  <a:pos x="78" y="13"/>
                </a:cxn>
                <a:cxn ang="0">
                  <a:pos x="73" y="13"/>
                </a:cxn>
                <a:cxn ang="0">
                  <a:pos x="73" y="17"/>
                </a:cxn>
                <a:cxn ang="0">
                  <a:pos x="76" y="14"/>
                </a:cxn>
              </a:cxnLst>
              <a:rect l="0" t="0" r="r" b="b"/>
              <a:pathLst>
                <a:path w="89" h="27">
                  <a:moveTo>
                    <a:pt x="76" y="14"/>
                  </a:moveTo>
                  <a:cubicBezTo>
                    <a:pt x="69" y="19"/>
                    <a:pt x="65" y="13"/>
                    <a:pt x="58" y="17"/>
                  </a:cubicBezTo>
                  <a:cubicBezTo>
                    <a:pt x="54" y="19"/>
                    <a:pt x="53" y="27"/>
                    <a:pt x="49" y="27"/>
                  </a:cubicBezTo>
                  <a:cubicBezTo>
                    <a:pt x="47" y="26"/>
                    <a:pt x="45" y="24"/>
                    <a:pt x="44" y="23"/>
                  </a:cubicBezTo>
                  <a:cubicBezTo>
                    <a:pt x="44" y="23"/>
                    <a:pt x="44" y="23"/>
                    <a:pt x="44" y="23"/>
                  </a:cubicBezTo>
                  <a:cubicBezTo>
                    <a:pt x="38" y="23"/>
                    <a:pt x="33" y="21"/>
                    <a:pt x="32" y="17"/>
                  </a:cubicBezTo>
                  <a:cubicBezTo>
                    <a:pt x="36" y="15"/>
                    <a:pt x="38" y="15"/>
                    <a:pt x="41" y="14"/>
                  </a:cubicBezTo>
                  <a:cubicBezTo>
                    <a:pt x="37" y="14"/>
                    <a:pt x="35" y="13"/>
                    <a:pt x="33" y="13"/>
                  </a:cubicBezTo>
                  <a:cubicBezTo>
                    <a:pt x="36" y="11"/>
                    <a:pt x="38" y="11"/>
                    <a:pt x="40" y="9"/>
                  </a:cubicBezTo>
                  <a:cubicBezTo>
                    <a:pt x="36" y="8"/>
                    <a:pt x="34" y="5"/>
                    <a:pt x="30" y="5"/>
                  </a:cubicBezTo>
                  <a:cubicBezTo>
                    <a:pt x="25" y="5"/>
                    <a:pt x="17" y="11"/>
                    <a:pt x="10" y="11"/>
                  </a:cubicBezTo>
                  <a:cubicBezTo>
                    <a:pt x="7" y="11"/>
                    <a:pt x="4" y="9"/>
                    <a:pt x="0" y="9"/>
                  </a:cubicBezTo>
                  <a:cubicBezTo>
                    <a:pt x="4" y="2"/>
                    <a:pt x="25" y="0"/>
                    <a:pt x="34" y="0"/>
                  </a:cubicBezTo>
                  <a:cubicBezTo>
                    <a:pt x="45" y="0"/>
                    <a:pt x="52" y="6"/>
                    <a:pt x="60" y="6"/>
                  </a:cubicBezTo>
                  <a:cubicBezTo>
                    <a:pt x="67" y="6"/>
                    <a:pt x="70" y="0"/>
                    <a:pt x="76" y="0"/>
                  </a:cubicBezTo>
                  <a:cubicBezTo>
                    <a:pt x="82" y="0"/>
                    <a:pt x="87" y="4"/>
                    <a:pt x="89" y="5"/>
                  </a:cubicBezTo>
                  <a:cubicBezTo>
                    <a:pt x="89" y="13"/>
                    <a:pt x="83" y="9"/>
                    <a:pt x="78" y="13"/>
                  </a:cubicBezTo>
                  <a:cubicBezTo>
                    <a:pt x="76" y="13"/>
                    <a:pt x="75" y="13"/>
                    <a:pt x="73" y="13"/>
                  </a:cubicBezTo>
                  <a:cubicBezTo>
                    <a:pt x="73" y="17"/>
                    <a:pt x="73" y="17"/>
                    <a:pt x="73" y="17"/>
                  </a:cubicBezTo>
                  <a:lnTo>
                    <a:pt x="76"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2" name="Freeform 159"/>
            <p:cNvSpPr>
              <a:spLocks/>
            </p:cNvSpPr>
            <p:nvPr/>
          </p:nvSpPr>
          <p:spPr bwMode="auto">
            <a:xfrm>
              <a:off x="5427663" y="1052513"/>
              <a:ext cx="41275" cy="26988"/>
            </a:xfrm>
            <a:custGeom>
              <a:avLst/>
              <a:gdLst/>
              <a:ahLst/>
              <a:cxnLst>
                <a:cxn ang="0">
                  <a:pos x="7" y="20"/>
                </a:cxn>
                <a:cxn ang="0">
                  <a:pos x="0" y="13"/>
                </a:cxn>
                <a:cxn ang="0">
                  <a:pos x="25" y="0"/>
                </a:cxn>
                <a:cxn ang="0">
                  <a:pos x="31" y="14"/>
                </a:cxn>
                <a:cxn ang="0">
                  <a:pos x="7" y="20"/>
                </a:cxn>
              </a:cxnLst>
              <a:rect l="0" t="0" r="r" b="b"/>
              <a:pathLst>
                <a:path w="31" h="20">
                  <a:moveTo>
                    <a:pt x="7" y="20"/>
                  </a:moveTo>
                  <a:cubicBezTo>
                    <a:pt x="2" y="20"/>
                    <a:pt x="0" y="17"/>
                    <a:pt x="0" y="13"/>
                  </a:cubicBezTo>
                  <a:cubicBezTo>
                    <a:pt x="0" y="7"/>
                    <a:pt x="18" y="0"/>
                    <a:pt x="25" y="0"/>
                  </a:cubicBezTo>
                  <a:cubicBezTo>
                    <a:pt x="31" y="14"/>
                    <a:pt x="31" y="14"/>
                    <a:pt x="31" y="14"/>
                  </a:cubicBezTo>
                  <a:cubicBezTo>
                    <a:pt x="28" y="16"/>
                    <a:pt x="11" y="20"/>
                    <a:pt x="7" y="2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3" name="Freeform 160"/>
            <p:cNvSpPr>
              <a:spLocks/>
            </p:cNvSpPr>
            <p:nvPr/>
          </p:nvSpPr>
          <p:spPr bwMode="auto">
            <a:xfrm>
              <a:off x="5373688" y="1069975"/>
              <a:ext cx="44450" cy="25400"/>
            </a:xfrm>
            <a:custGeom>
              <a:avLst/>
              <a:gdLst/>
              <a:ahLst/>
              <a:cxnLst>
                <a:cxn ang="0">
                  <a:pos x="33" y="4"/>
                </a:cxn>
                <a:cxn ang="0">
                  <a:pos x="33" y="10"/>
                </a:cxn>
                <a:cxn ang="0">
                  <a:pos x="22" y="12"/>
                </a:cxn>
                <a:cxn ang="0">
                  <a:pos x="24" y="18"/>
                </a:cxn>
                <a:cxn ang="0">
                  <a:pos x="0" y="18"/>
                </a:cxn>
                <a:cxn ang="0">
                  <a:pos x="9" y="6"/>
                </a:cxn>
                <a:cxn ang="0">
                  <a:pos x="9" y="0"/>
                </a:cxn>
                <a:cxn ang="0">
                  <a:pos x="23" y="0"/>
                </a:cxn>
                <a:cxn ang="0">
                  <a:pos x="19" y="4"/>
                </a:cxn>
                <a:cxn ang="0">
                  <a:pos x="33" y="4"/>
                </a:cxn>
              </a:cxnLst>
              <a:rect l="0" t="0" r="r" b="b"/>
              <a:pathLst>
                <a:path w="33" h="20">
                  <a:moveTo>
                    <a:pt x="33" y="4"/>
                  </a:moveTo>
                  <a:cubicBezTo>
                    <a:pt x="33" y="8"/>
                    <a:pt x="33" y="8"/>
                    <a:pt x="33" y="10"/>
                  </a:cubicBezTo>
                  <a:cubicBezTo>
                    <a:pt x="30" y="14"/>
                    <a:pt x="26" y="12"/>
                    <a:pt x="22" y="12"/>
                  </a:cubicBezTo>
                  <a:cubicBezTo>
                    <a:pt x="24" y="18"/>
                    <a:pt x="24" y="18"/>
                    <a:pt x="24" y="18"/>
                  </a:cubicBezTo>
                  <a:cubicBezTo>
                    <a:pt x="22" y="19"/>
                    <a:pt x="0" y="20"/>
                    <a:pt x="0" y="18"/>
                  </a:cubicBezTo>
                  <a:cubicBezTo>
                    <a:pt x="0" y="11"/>
                    <a:pt x="3" y="8"/>
                    <a:pt x="9" y="6"/>
                  </a:cubicBezTo>
                  <a:cubicBezTo>
                    <a:pt x="8" y="2"/>
                    <a:pt x="9" y="1"/>
                    <a:pt x="9" y="0"/>
                  </a:cubicBezTo>
                  <a:cubicBezTo>
                    <a:pt x="23" y="0"/>
                    <a:pt x="23" y="0"/>
                    <a:pt x="23" y="0"/>
                  </a:cubicBezTo>
                  <a:cubicBezTo>
                    <a:pt x="22" y="2"/>
                    <a:pt x="20" y="4"/>
                    <a:pt x="19" y="4"/>
                  </a:cubicBezTo>
                  <a:cubicBezTo>
                    <a:pt x="22" y="4"/>
                    <a:pt x="29" y="4"/>
                    <a:pt x="33"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4" name="Freeform 161"/>
            <p:cNvSpPr>
              <a:spLocks/>
            </p:cNvSpPr>
            <p:nvPr/>
          </p:nvSpPr>
          <p:spPr bwMode="auto">
            <a:xfrm>
              <a:off x="5314950" y="1092200"/>
              <a:ext cx="44450" cy="15875"/>
            </a:xfrm>
            <a:custGeom>
              <a:avLst/>
              <a:gdLst/>
              <a:ahLst/>
              <a:cxnLst>
                <a:cxn ang="0">
                  <a:pos x="20" y="12"/>
                </a:cxn>
                <a:cxn ang="0">
                  <a:pos x="11" y="7"/>
                </a:cxn>
                <a:cxn ang="0">
                  <a:pos x="4" y="12"/>
                </a:cxn>
                <a:cxn ang="0">
                  <a:pos x="0" y="9"/>
                </a:cxn>
                <a:cxn ang="0">
                  <a:pos x="22" y="0"/>
                </a:cxn>
                <a:cxn ang="0">
                  <a:pos x="34" y="5"/>
                </a:cxn>
                <a:cxn ang="0">
                  <a:pos x="20" y="12"/>
                </a:cxn>
              </a:cxnLst>
              <a:rect l="0" t="0" r="r" b="b"/>
              <a:pathLst>
                <a:path w="34" h="12">
                  <a:moveTo>
                    <a:pt x="20" y="12"/>
                  </a:moveTo>
                  <a:cubicBezTo>
                    <a:pt x="17" y="12"/>
                    <a:pt x="14" y="7"/>
                    <a:pt x="11" y="7"/>
                  </a:cubicBezTo>
                  <a:cubicBezTo>
                    <a:pt x="10" y="12"/>
                    <a:pt x="8" y="12"/>
                    <a:pt x="4" y="12"/>
                  </a:cubicBezTo>
                  <a:cubicBezTo>
                    <a:pt x="2" y="12"/>
                    <a:pt x="0" y="10"/>
                    <a:pt x="0" y="9"/>
                  </a:cubicBezTo>
                  <a:cubicBezTo>
                    <a:pt x="0" y="2"/>
                    <a:pt x="17" y="0"/>
                    <a:pt x="22" y="0"/>
                  </a:cubicBezTo>
                  <a:cubicBezTo>
                    <a:pt x="28" y="0"/>
                    <a:pt x="32" y="2"/>
                    <a:pt x="34" y="5"/>
                  </a:cubicBezTo>
                  <a:cubicBezTo>
                    <a:pt x="25" y="5"/>
                    <a:pt x="26" y="12"/>
                    <a:pt x="2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5" name="Freeform 162"/>
            <p:cNvSpPr>
              <a:spLocks/>
            </p:cNvSpPr>
            <p:nvPr/>
          </p:nvSpPr>
          <p:spPr bwMode="auto">
            <a:xfrm>
              <a:off x="5287963" y="1038225"/>
              <a:ext cx="71438" cy="49213"/>
            </a:xfrm>
            <a:custGeom>
              <a:avLst/>
              <a:gdLst/>
              <a:ahLst/>
              <a:cxnLst>
                <a:cxn ang="0">
                  <a:pos x="40" y="31"/>
                </a:cxn>
                <a:cxn ang="0">
                  <a:pos x="22" y="36"/>
                </a:cxn>
                <a:cxn ang="0">
                  <a:pos x="0" y="28"/>
                </a:cxn>
                <a:cxn ang="0">
                  <a:pos x="6" y="23"/>
                </a:cxn>
                <a:cxn ang="0">
                  <a:pos x="24" y="23"/>
                </a:cxn>
                <a:cxn ang="0">
                  <a:pos x="17" y="22"/>
                </a:cxn>
                <a:cxn ang="0">
                  <a:pos x="17" y="16"/>
                </a:cxn>
                <a:cxn ang="0">
                  <a:pos x="43" y="8"/>
                </a:cxn>
                <a:cxn ang="0">
                  <a:pos x="51" y="0"/>
                </a:cxn>
                <a:cxn ang="0">
                  <a:pos x="52" y="5"/>
                </a:cxn>
                <a:cxn ang="0">
                  <a:pos x="48" y="11"/>
                </a:cxn>
                <a:cxn ang="0">
                  <a:pos x="28" y="23"/>
                </a:cxn>
                <a:cxn ang="0">
                  <a:pos x="53" y="29"/>
                </a:cxn>
                <a:cxn ang="0">
                  <a:pos x="40" y="31"/>
                </a:cxn>
              </a:cxnLst>
              <a:rect l="0" t="0" r="r" b="b"/>
              <a:pathLst>
                <a:path w="53" h="36">
                  <a:moveTo>
                    <a:pt x="40" y="31"/>
                  </a:moveTo>
                  <a:cubicBezTo>
                    <a:pt x="34" y="31"/>
                    <a:pt x="27" y="36"/>
                    <a:pt x="22" y="36"/>
                  </a:cubicBezTo>
                  <a:cubicBezTo>
                    <a:pt x="19" y="36"/>
                    <a:pt x="1" y="28"/>
                    <a:pt x="0" y="28"/>
                  </a:cubicBezTo>
                  <a:cubicBezTo>
                    <a:pt x="3" y="26"/>
                    <a:pt x="4" y="25"/>
                    <a:pt x="6" y="23"/>
                  </a:cubicBezTo>
                  <a:cubicBezTo>
                    <a:pt x="24" y="23"/>
                    <a:pt x="24" y="23"/>
                    <a:pt x="24" y="23"/>
                  </a:cubicBezTo>
                  <a:cubicBezTo>
                    <a:pt x="19" y="21"/>
                    <a:pt x="21" y="20"/>
                    <a:pt x="17" y="22"/>
                  </a:cubicBezTo>
                  <a:cubicBezTo>
                    <a:pt x="17" y="16"/>
                    <a:pt x="17" y="16"/>
                    <a:pt x="17" y="16"/>
                  </a:cubicBezTo>
                  <a:cubicBezTo>
                    <a:pt x="30" y="16"/>
                    <a:pt x="30" y="8"/>
                    <a:pt x="43" y="8"/>
                  </a:cubicBezTo>
                  <a:cubicBezTo>
                    <a:pt x="44" y="4"/>
                    <a:pt x="47" y="0"/>
                    <a:pt x="51" y="0"/>
                  </a:cubicBezTo>
                  <a:cubicBezTo>
                    <a:pt x="52" y="0"/>
                    <a:pt x="52" y="4"/>
                    <a:pt x="52" y="5"/>
                  </a:cubicBezTo>
                  <a:cubicBezTo>
                    <a:pt x="50" y="7"/>
                    <a:pt x="48" y="9"/>
                    <a:pt x="48" y="11"/>
                  </a:cubicBezTo>
                  <a:cubicBezTo>
                    <a:pt x="41" y="16"/>
                    <a:pt x="32" y="18"/>
                    <a:pt x="28" y="23"/>
                  </a:cubicBezTo>
                  <a:cubicBezTo>
                    <a:pt x="40" y="24"/>
                    <a:pt x="43" y="25"/>
                    <a:pt x="53" y="29"/>
                  </a:cubicBezTo>
                  <a:cubicBezTo>
                    <a:pt x="49" y="32"/>
                    <a:pt x="45" y="31"/>
                    <a:pt x="40"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6" name="Freeform 164"/>
            <p:cNvSpPr>
              <a:spLocks/>
            </p:cNvSpPr>
            <p:nvPr/>
          </p:nvSpPr>
          <p:spPr bwMode="auto">
            <a:xfrm>
              <a:off x="6675438" y="1244600"/>
              <a:ext cx="128588" cy="49213"/>
            </a:xfrm>
            <a:custGeom>
              <a:avLst/>
              <a:gdLst/>
              <a:ahLst/>
              <a:cxnLst>
                <a:cxn ang="0">
                  <a:pos x="77" y="29"/>
                </a:cxn>
                <a:cxn ang="0">
                  <a:pos x="66" y="34"/>
                </a:cxn>
                <a:cxn ang="0">
                  <a:pos x="58" y="29"/>
                </a:cxn>
                <a:cxn ang="0">
                  <a:pos x="50" y="32"/>
                </a:cxn>
                <a:cxn ang="0">
                  <a:pos x="40" y="36"/>
                </a:cxn>
                <a:cxn ang="0">
                  <a:pos x="32" y="31"/>
                </a:cxn>
                <a:cxn ang="0">
                  <a:pos x="22" y="38"/>
                </a:cxn>
                <a:cxn ang="0">
                  <a:pos x="0" y="18"/>
                </a:cxn>
                <a:cxn ang="0">
                  <a:pos x="20" y="0"/>
                </a:cxn>
                <a:cxn ang="0">
                  <a:pos x="47" y="15"/>
                </a:cxn>
                <a:cxn ang="0">
                  <a:pos x="54" y="3"/>
                </a:cxn>
                <a:cxn ang="0">
                  <a:pos x="97" y="15"/>
                </a:cxn>
                <a:cxn ang="0">
                  <a:pos x="89" y="29"/>
                </a:cxn>
                <a:cxn ang="0">
                  <a:pos x="77" y="29"/>
                </a:cxn>
              </a:cxnLst>
              <a:rect l="0" t="0" r="r" b="b"/>
              <a:pathLst>
                <a:path w="97" h="38">
                  <a:moveTo>
                    <a:pt x="77" y="29"/>
                  </a:moveTo>
                  <a:cubicBezTo>
                    <a:pt x="74" y="29"/>
                    <a:pt x="72" y="34"/>
                    <a:pt x="66" y="34"/>
                  </a:cubicBezTo>
                  <a:cubicBezTo>
                    <a:pt x="63" y="34"/>
                    <a:pt x="62" y="29"/>
                    <a:pt x="58" y="29"/>
                  </a:cubicBezTo>
                  <a:cubicBezTo>
                    <a:pt x="55" y="29"/>
                    <a:pt x="53" y="32"/>
                    <a:pt x="50" y="32"/>
                  </a:cubicBezTo>
                  <a:cubicBezTo>
                    <a:pt x="47" y="32"/>
                    <a:pt x="44" y="36"/>
                    <a:pt x="40" y="36"/>
                  </a:cubicBezTo>
                  <a:cubicBezTo>
                    <a:pt x="36" y="36"/>
                    <a:pt x="34" y="34"/>
                    <a:pt x="32" y="31"/>
                  </a:cubicBezTo>
                  <a:cubicBezTo>
                    <a:pt x="29" y="34"/>
                    <a:pt x="27" y="38"/>
                    <a:pt x="22" y="38"/>
                  </a:cubicBezTo>
                  <a:cubicBezTo>
                    <a:pt x="11" y="38"/>
                    <a:pt x="0" y="29"/>
                    <a:pt x="0" y="18"/>
                  </a:cubicBezTo>
                  <a:cubicBezTo>
                    <a:pt x="0" y="8"/>
                    <a:pt x="11" y="0"/>
                    <a:pt x="20" y="0"/>
                  </a:cubicBezTo>
                  <a:cubicBezTo>
                    <a:pt x="34" y="0"/>
                    <a:pt x="35" y="15"/>
                    <a:pt x="47" y="15"/>
                  </a:cubicBezTo>
                  <a:cubicBezTo>
                    <a:pt x="47" y="8"/>
                    <a:pt x="49" y="3"/>
                    <a:pt x="54" y="3"/>
                  </a:cubicBezTo>
                  <a:cubicBezTo>
                    <a:pt x="62" y="3"/>
                    <a:pt x="88" y="12"/>
                    <a:pt x="97" y="15"/>
                  </a:cubicBezTo>
                  <a:cubicBezTo>
                    <a:pt x="95" y="21"/>
                    <a:pt x="89" y="26"/>
                    <a:pt x="89" y="29"/>
                  </a:cubicBezTo>
                  <a:lnTo>
                    <a:pt x="77" y="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7" name="Freeform 165"/>
            <p:cNvSpPr>
              <a:spLocks/>
            </p:cNvSpPr>
            <p:nvPr/>
          </p:nvSpPr>
          <p:spPr bwMode="auto">
            <a:xfrm>
              <a:off x="4924425" y="2252663"/>
              <a:ext cx="34925" cy="17463"/>
            </a:xfrm>
            <a:custGeom>
              <a:avLst/>
              <a:gdLst/>
              <a:ahLst/>
              <a:cxnLst>
                <a:cxn ang="0">
                  <a:pos x="5" y="13"/>
                </a:cxn>
                <a:cxn ang="0">
                  <a:pos x="2" y="11"/>
                </a:cxn>
                <a:cxn ang="0">
                  <a:pos x="0" y="9"/>
                </a:cxn>
                <a:cxn ang="0">
                  <a:pos x="26" y="0"/>
                </a:cxn>
                <a:cxn ang="0">
                  <a:pos x="20" y="4"/>
                </a:cxn>
                <a:cxn ang="0">
                  <a:pos x="19" y="8"/>
                </a:cxn>
                <a:cxn ang="0">
                  <a:pos x="5" y="13"/>
                </a:cxn>
              </a:cxnLst>
              <a:rect l="0" t="0" r="r" b="b"/>
              <a:pathLst>
                <a:path w="26" h="13">
                  <a:moveTo>
                    <a:pt x="5" y="13"/>
                  </a:moveTo>
                  <a:cubicBezTo>
                    <a:pt x="4" y="13"/>
                    <a:pt x="2" y="12"/>
                    <a:pt x="2" y="11"/>
                  </a:cubicBezTo>
                  <a:cubicBezTo>
                    <a:pt x="1" y="11"/>
                    <a:pt x="0" y="9"/>
                    <a:pt x="0" y="9"/>
                  </a:cubicBezTo>
                  <a:cubicBezTo>
                    <a:pt x="7" y="6"/>
                    <a:pt x="18" y="1"/>
                    <a:pt x="26" y="0"/>
                  </a:cubicBezTo>
                  <a:cubicBezTo>
                    <a:pt x="25" y="4"/>
                    <a:pt x="22" y="2"/>
                    <a:pt x="20" y="4"/>
                  </a:cubicBezTo>
                  <a:cubicBezTo>
                    <a:pt x="18" y="4"/>
                    <a:pt x="19" y="7"/>
                    <a:pt x="19" y="8"/>
                  </a:cubicBezTo>
                  <a:cubicBezTo>
                    <a:pt x="18" y="11"/>
                    <a:pt x="9" y="13"/>
                    <a:pt x="5"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8" name="Freeform 166"/>
            <p:cNvSpPr>
              <a:spLocks/>
            </p:cNvSpPr>
            <p:nvPr/>
          </p:nvSpPr>
          <p:spPr bwMode="auto">
            <a:xfrm>
              <a:off x="5183188" y="1463675"/>
              <a:ext cx="34925" cy="25400"/>
            </a:xfrm>
            <a:custGeom>
              <a:avLst/>
              <a:gdLst/>
              <a:ahLst/>
              <a:cxnLst>
                <a:cxn ang="0">
                  <a:pos x="5" y="4"/>
                </a:cxn>
                <a:cxn ang="0">
                  <a:pos x="11" y="0"/>
                </a:cxn>
                <a:cxn ang="0">
                  <a:pos x="26" y="6"/>
                </a:cxn>
                <a:cxn ang="0">
                  <a:pos x="26" y="12"/>
                </a:cxn>
                <a:cxn ang="0">
                  <a:pos x="8" y="19"/>
                </a:cxn>
                <a:cxn ang="0">
                  <a:pos x="0" y="14"/>
                </a:cxn>
                <a:cxn ang="0">
                  <a:pos x="5" y="4"/>
                </a:cxn>
              </a:cxnLst>
              <a:rect l="0" t="0" r="r" b="b"/>
              <a:pathLst>
                <a:path w="26" h="19">
                  <a:moveTo>
                    <a:pt x="5" y="4"/>
                  </a:moveTo>
                  <a:cubicBezTo>
                    <a:pt x="8" y="4"/>
                    <a:pt x="8" y="0"/>
                    <a:pt x="11" y="0"/>
                  </a:cubicBezTo>
                  <a:cubicBezTo>
                    <a:pt x="17" y="0"/>
                    <a:pt x="20" y="5"/>
                    <a:pt x="26" y="6"/>
                  </a:cubicBezTo>
                  <a:cubicBezTo>
                    <a:pt x="26" y="12"/>
                    <a:pt x="26" y="12"/>
                    <a:pt x="26" y="12"/>
                  </a:cubicBezTo>
                  <a:cubicBezTo>
                    <a:pt x="20" y="15"/>
                    <a:pt x="15" y="19"/>
                    <a:pt x="8" y="19"/>
                  </a:cubicBezTo>
                  <a:cubicBezTo>
                    <a:pt x="2" y="19"/>
                    <a:pt x="0" y="19"/>
                    <a:pt x="0" y="14"/>
                  </a:cubicBezTo>
                  <a:cubicBezTo>
                    <a:pt x="0" y="12"/>
                    <a:pt x="4" y="4"/>
                    <a:pt x="5"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9" name="Freeform 167"/>
            <p:cNvSpPr>
              <a:spLocks/>
            </p:cNvSpPr>
            <p:nvPr/>
          </p:nvSpPr>
          <p:spPr bwMode="auto">
            <a:xfrm>
              <a:off x="5359400" y="1433513"/>
              <a:ext cx="26988" cy="25400"/>
            </a:xfrm>
            <a:custGeom>
              <a:avLst/>
              <a:gdLst/>
              <a:ahLst/>
              <a:cxnLst>
                <a:cxn ang="0">
                  <a:pos x="21" y="17"/>
                </a:cxn>
                <a:cxn ang="0">
                  <a:pos x="15" y="19"/>
                </a:cxn>
                <a:cxn ang="0">
                  <a:pos x="0" y="8"/>
                </a:cxn>
                <a:cxn ang="0">
                  <a:pos x="21" y="17"/>
                </a:cxn>
              </a:cxnLst>
              <a:rect l="0" t="0" r="r" b="b"/>
              <a:pathLst>
                <a:path w="21" h="20">
                  <a:moveTo>
                    <a:pt x="21" y="17"/>
                  </a:moveTo>
                  <a:cubicBezTo>
                    <a:pt x="21" y="20"/>
                    <a:pt x="15" y="19"/>
                    <a:pt x="15" y="19"/>
                  </a:cubicBezTo>
                  <a:cubicBezTo>
                    <a:pt x="10" y="19"/>
                    <a:pt x="0" y="14"/>
                    <a:pt x="0" y="8"/>
                  </a:cubicBezTo>
                  <a:cubicBezTo>
                    <a:pt x="0" y="0"/>
                    <a:pt x="21" y="8"/>
                    <a:pt x="21"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0" name="Freeform 168"/>
            <p:cNvSpPr>
              <a:spLocks/>
            </p:cNvSpPr>
            <p:nvPr/>
          </p:nvSpPr>
          <p:spPr bwMode="auto">
            <a:xfrm>
              <a:off x="5549900" y="1338263"/>
              <a:ext cx="25400" cy="17463"/>
            </a:xfrm>
            <a:custGeom>
              <a:avLst/>
              <a:gdLst/>
              <a:ahLst/>
              <a:cxnLst>
                <a:cxn ang="0">
                  <a:pos x="2" y="13"/>
                </a:cxn>
                <a:cxn ang="0">
                  <a:pos x="19" y="8"/>
                </a:cxn>
                <a:cxn ang="0">
                  <a:pos x="8" y="0"/>
                </a:cxn>
                <a:cxn ang="0">
                  <a:pos x="2" y="9"/>
                </a:cxn>
                <a:cxn ang="0">
                  <a:pos x="2" y="13"/>
                </a:cxn>
              </a:cxnLst>
              <a:rect l="0" t="0" r="r" b="b"/>
              <a:pathLst>
                <a:path w="19" h="13">
                  <a:moveTo>
                    <a:pt x="2" y="13"/>
                  </a:moveTo>
                  <a:cubicBezTo>
                    <a:pt x="7" y="13"/>
                    <a:pt x="17" y="10"/>
                    <a:pt x="19" y="8"/>
                  </a:cubicBezTo>
                  <a:cubicBezTo>
                    <a:pt x="15" y="5"/>
                    <a:pt x="13" y="0"/>
                    <a:pt x="8" y="0"/>
                  </a:cubicBezTo>
                  <a:cubicBezTo>
                    <a:pt x="4" y="0"/>
                    <a:pt x="2" y="5"/>
                    <a:pt x="2" y="9"/>
                  </a:cubicBezTo>
                  <a:cubicBezTo>
                    <a:pt x="2" y="10"/>
                    <a:pt x="0" y="13"/>
                    <a:pt x="2"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1" name="Freeform 169"/>
            <p:cNvSpPr>
              <a:spLocks/>
            </p:cNvSpPr>
            <p:nvPr/>
          </p:nvSpPr>
          <p:spPr bwMode="auto">
            <a:xfrm>
              <a:off x="6727825" y="1320800"/>
              <a:ext cx="53975" cy="22225"/>
            </a:xfrm>
            <a:custGeom>
              <a:avLst/>
              <a:gdLst/>
              <a:ahLst/>
              <a:cxnLst>
                <a:cxn ang="0">
                  <a:pos x="0" y="13"/>
                </a:cxn>
                <a:cxn ang="0">
                  <a:pos x="21" y="0"/>
                </a:cxn>
                <a:cxn ang="0">
                  <a:pos x="41" y="17"/>
                </a:cxn>
                <a:cxn ang="0">
                  <a:pos x="28" y="17"/>
                </a:cxn>
                <a:cxn ang="0">
                  <a:pos x="2" y="11"/>
                </a:cxn>
                <a:cxn ang="0">
                  <a:pos x="0" y="13"/>
                </a:cxn>
              </a:cxnLst>
              <a:rect l="0" t="0" r="r" b="b"/>
              <a:pathLst>
                <a:path w="41" h="17">
                  <a:moveTo>
                    <a:pt x="0" y="13"/>
                  </a:moveTo>
                  <a:cubicBezTo>
                    <a:pt x="5" y="6"/>
                    <a:pt x="11" y="0"/>
                    <a:pt x="21" y="0"/>
                  </a:cubicBezTo>
                  <a:cubicBezTo>
                    <a:pt x="32" y="0"/>
                    <a:pt x="41" y="7"/>
                    <a:pt x="41" y="17"/>
                  </a:cubicBezTo>
                  <a:cubicBezTo>
                    <a:pt x="28" y="17"/>
                    <a:pt x="28" y="17"/>
                    <a:pt x="28" y="17"/>
                  </a:cubicBezTo>
                  <a:cubicBezTo>
                    <a:pt x="20" y="13"/>
                    <a:pt x="10" y="14"/>
                    <a:pt x="2" y="11"/>
                  </a:cubicBezTo>
                  <a:lnTo>
                    <a:pt x="0"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2" name="Freeform 170"/>
            <p:cNvSpPr>
              <a:spLocks/>
            </p:cNvSpPr>
            <p:nvPr/>
          </p:nvSpPr>
          <p:spPr bwMode="auto">
            <a:xfrm>
              <a:off x="6832600" y="1266825"/>
              <a:ext cx="74613" cy="26988"/>
            </a:xfrm>
            <a:custGeom>
              <a:avLst/>
              <a:gdLst/>
              <a:ahLst/>
              <a:cxnLst>
                <a:cxn ang="0">
                  <a:pos x="0" y="0"/>
                </a:cxn>
                <a:cxn ang="0">
                  <a:pos x="52" y="9"/>
                </a:cxn>
                <a:cxn ang="0">
                  <a:pos x="56" y="13"/>
                </a:cxn>
                <a:cxn ang="0">
                  <a:pos x="37" y="20"/>
                </a:cxn>
                <a:cxn ang="0">
                  <a:pos x="4" y="3"/>
                </a:cxn>
                <a:cxn ang="0">
                  <a:pos x="0" y="0"/>
                </a:cxn>
              </a:cxnLst>
              <a:rect l="0" t="0" r="r" b="b"/>
              <a:pathLst>
                <a:path w="56" h="20">
                  <a:moveTo>
                    <a:pt x="0" y="0"/>
                  </a:moveTo>
                  <a:cubicBezTo>
                    <a:pt x="4" y="3"/>
                    <a:pt x="50" y="9"/>
                    <a:pt x="52" y="9"/>
                  </a:cubicBezTo>
                  <a:cubicBezTo>
                    <a:pt x="55" y="9"/>
                    <a:pt x="56" y="11"/>
                    <a:pt x="56" y="13"/>
                  </a:cubicBezTo>
                  <a:cubicBezTo>
                    <a:pt x="56" y="18"/>
                    <a:pt x="44" y="20"/>
                    <a:pt x="37" y="20"/>
                  </a:cubicBezTo>
                  <a:cubicBezTo>
                    <a:pt x="25" y="20"/>
                    <a:pt x="4" y="14"/>
                    <a:pt x="4" y="3"/>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3" name="Freeform 171"/>
            <p:cNvSpPr>
              <a:spLocks/>
            </p:cNvSpPr>
            <p:nvPr/>
          </p:nvSpPr>
          <p:spPr bwMode="auto">
            <a:xfrm>
              <a:off x="6726238" y="1303338"/>
              <a:ext cx="15875" cy="17463"/>
            </a:xfrm>
            <a:custGeom>
              <a:avLst/>
              <a:gdLst/>
              <a:ahLst/>
              <a:cxnLst>
                <a:cxn ang="0">
                  <a:pos x="12" y="7"/>
                </a:cxn>
                <a:cxn ang="0">
                  <a:pos x="5" y="13"/>
                </a:cxn>
                <a:cxn ang="0">
                  <a:pos x="0" y="7"/>
                </a:cxn>
                <a:cxn ang="0">
                  <a:pos x="12" y="7"/>
                </a:cxn>
              </a:cxnLst>
              <a:rect l="0" t="0" r="r" b="b"/>
              <a:pathLst>
                <a:path w="12" h="13">
                  <a:moveTo>
                    <a:pt x="12" y="7"/>
                  </a:moveTo>
                  <a:cubicBezTo>
                    <a:pt x="12" y="11"/>
                    <a:pt x="8" y="13"/>
                    <a:pt x="5" y="13"/>
                  </a:cubicBezTo>
                  <a:cubicBezTo>
                    <a:pt x="0" y="13"/>
                    <a:pt x="0" y="11"/>
                    <a:pt x="0" y="7"/>
                  </a:cubicBezTo>
                  <a:cubicBezTo>
                    <a:pt x="0" y="0"/>
                    <a:pt x="12" y="1"/>
                    <a:pt x="12"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44" name="Arc 443"/>
          <p:cNvSpPr/>
          <p:nvPr/>
        </p:nvSpPr>
        <p:spPr>
          <a:xfrm flipH="1">
            <a:off x="2747761" y="3464631"/>
            <a:ext cx="1760114" cy="1554045"/>
          </a:xfrm>
          <a:prstGeom prst="arc">
            <a:avLst>
              <a:gd name="adj1" fmla="val 16200000"/>
              <a:gd name="adj2" fmla="val 20344843"/>
            </a:avLst>
          </a:prstGeom>
          <a:ln>
            <a:solidFill>
              <a:schemeClr val="accent2">
                <a:lumMod val="7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45" name="Arc 444"/>
          <p:cNvSpPr/>
          <p:nvPr/>
        </p:nvSpPr>
        <p:spPr>
          <a:xfrm rot="892674">
            <a:off x="5176714" y="3802725"/>
            <a:ext cx="1760114" cy="1554045"/>
          </a:xfrm>
          <a:prstGeom prst="arc">
            <a:avLst>
              <a:gd name="adj1" fmla="val 16200000"/>
              <a:gd name="adj2" fmla="val 20209755"/>
            </a:avLst>
          </a:prstGeom>
          <a:ln>
            <a:solidFill>
              <a:schemeClr val="accent6">
                <a:lumMod val="7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46" name="Group 445"/>
          <p:cNvGrpSpPr/>
          <p:nvPr/>
        </p:nvGrpSpPr>
        <p:grpSpPr>
          <a:xfrm>
            <a:off x="2573385" y="2385926"/>
            <a:ext cx="341760" cy="276999"/>
            <a:chOff x="801240" y="944162"/>
            <a:chExt cx="341760" cy="276999"/>
          </a:xfrm>
        </p:grpSpPr>
        <p:sp>
          <p:nvSpPr>
            <p:cNvPr id="447" name="Oval 446"/>
            <p:cNvSpPr/>
            <p:nvPr/>
          </p:nvSpPr>
          <p:spPr bwMode="auto">
            <a:xfrm>
              <a:off x="843179" y="953720"/>
              <a:ext cx="257882" cy="257882"/>
            </a:xfrm>
            <a:prstGeom prst="ellipse">
              <a:avLst/>
            </a:prstGeom>
            <a:solidFill>
              <a:schemeClr val="bg1"/>
            </a:solidFill>
            <a:ln w="28575">
              <a:solidFill>
                <a:schemeClr val="accent1">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sz="400" dirty="0"/>
            </a:p>
          </p:txBody>
        </p:sp>
        <p:sp>
          <p:nvSpPr>
            <p:cNvPr id="448" name="TextBox 447"/>
            <p:cNvSpPr txBox="1"/>
            <p:nvPr/>
          </p:nvSpPr>
          <p:spPr>
            <a:xfrm>
              <a:off x="801240" y="944162"/>
              <a:ext cx="341760" cy="276999"/>
            </a:xfrm>
            <a:prstGeom prst="rect">
              <a:avLst/>
            </a:prstGeom>
            <a:noFill/>
          </p:spPr>
          <p:txBody>
            <a:bodyPr wrap="none" rtlCol="0">
              <a:spAutoFit/>
            </a:bodyPr>
            <a:lstStyle/>
            <a:p>
              <a:pPr algn="ctr"/>
              <a:r>
                <a:rPr lang="en-US" sz="1200" b="1" dirty="0" smtClean="0">
                  <a:solidFill>
                    <a:schemeClr val="accent1"/>
                  </a:solidFill>
                </a:rPr>
                <a:t>01</a:t>
              </a:r>
              <a:endParaRPr lang="en-US" sz="1200" b="1" dirty="0">
                <a:solidFill>
                  <a:schemeClr val="accent1"/>
                </a:solidFill>
              </a:endParaRPr>
            </a:p>
          </p:txBody>
        </p:sp>
      </p:grpSp>
      <p:grpSp>
        <p:nvGrpSpPr>
          <p:cNvPr id="449" name="Group 448"/>
          <p:cNvGrpSpPr/>
          <p:nvPr/>
        </p:nvGrpSpPr>
        <p:grpSpPr>
          <a:xfrm>
            <a:off x="3600312" y="3321519"/>
            <a:ext cx="341760" cy="276999"/>
            <a:chOff x="3586023" y="2391611"/>
            <a:chExt cx="341760" cy="276999"/>
          </a:xfrm>
        </p:grpSpPr>
        <p:sp>
          <p:nvSpPr>
            <p:cNvPr id="450" name="Oval 449"/>
            <p:cNvSpPr/>
            <p:nvPr/>
          </p:nvSpPr>
          <p:spPr bwMode="auto">
            <a:xfrm>
              <a:off x="3627962" y="2401169"/>
              <a:ext cx="257882" cy="257882"/>
            </a:xfrm>
            <a:prstGeom prst="ellipse">
              <a:avLst/>
            </a:prstGeom>
            <a:solidFill>
              <a:schemeClr val="bg1"/>
            </a:solidFill>
            <a:ln w="28575">
              <a:solidFill>
                <a:schemeClr val="accent2">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sz="400" dirty="0"/>
            </a:p>
          </p:txBody>
        </p:sp>
        <p:sp>
          <p:nvSpPr>
            <p:cNvPr id="451" name="TextBox 450"/>
            <p:cNvSpPr txBox="1"/>
            <p:nvPr/>
          </p:nvSpPr>
          <p:spPr>
            <a:xfrm>
              <a:off x="3586023" y="2391611"/>
              <a:ext cx="341760" cy="276999"/>
            </a:xfrm>
            <a:prstGeom prst="rect">
              <a:avLst/>
            </a:prstGeom>
            <a:noFill/>
          </p:spPr>
          <p:txBody>
            <a:bodyPr wrap="none" rtlCol="0">
              <a:spAutoFit/>
            </a:bodyPr>
            <a:lstStyle/>
            <a:p>
              <a:pPr algn="ctr"/>
              <a:r>
                <a:rPr lang="en-US" sz="1200" b="1" dirty="0" smtClean="0">
                  <a:solidFill>
                    <a:schemeClr val="accent2"/>
                  </a:solidFill>
                </a:rPr>
                <a:t>02</a:t>
              </a:r>
              <a:endParaRPr lang="en-US" sz="1200" b="1" dirty="0">
                <a:solidFill>
                  <a:schemeClr val="accent2"/>
                </a:solidFill>
              </a:endParaRPr>
            </a:p>
          </p:txBody>
        </p:sp>
      </p:grpSp>
      <p:grpSp>
        <p:nvGrpSpPr>
          <p:cNvPr id="452" name="Group 451"/>
          <p:cNvGrpSpPr/>
          <p:nvPr/>
        </p:nvGrpSpPr>
        <p:grpSpPr>
          <a:xfrm>
            <a:off x="4524557" y="3292416"/>
            <a:ext cx="341760" cy="276999"/>
            <a:chOff x="4538846" y="2395849"/>
            <a:chExt cx="341760" cy="276999"/>
          </a:xfrm>
        </p:grpSpPr>
        <p:sp>
          <p:nvSpPr>
            <p:cNvPr id="453" name="Oval 452"/>
            <p:cNvSpPr/>
            <p:nvPr/>
          </p:nvSpPr>
          <p:spPr bwMode="auto">
            <a:xfrm>
              <a:off x="4580785" y="2405407"/>
              <a:ext cx="257882" cy="257882"/>
            </a:xfrm>
            <a:prstGeom prst="ellipse">
              <a:avLst/>
            </a:prstGeom>
            <a:solidFill>
              <a:schemeClr val="bg1"/>
            </a:solidFill>
            <a:ln w="28575">
              <a:solidFill>
                <a:schemeClr val="accent4">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sz="400" dirty="0"/>
            </a:p>
          </p:txBody>
        </p:sp>
        <p:sp>
          <p:nvSpPr>
            <p:cNvPr id="454" name="TextBox 453"/>
            <p:cNvSpPr txBox="1"/>
            <p:nvPr/>
          </p:nvSpPr>
          <p:spPr>
            <a:xfrm>
              <a:off x="4538846" y="2395849"/>
              <a:ext cx="341760" cy="276999"/>
            </a:xfrm>
            <a:prstGeom prst="rect">
              <a:avLst/>
            </a:prstGeom>
            <a:noFill/>
          </p:spPr>
          <p:txBody>
            <a:bodyPr wrap="none" rtlCol="0">
              <a:spAutoFit/>
            </a:bodyPr>
            <a:lstStyle/>
            <a:p>
              <a:pPr algn="ctr"/>
              <a:r>
                <a:rPr lang="en-US" sz="1200" b="1" dirty="0" smtClean="0">
                  <a:solidFill>
                    <a:schemeClr val="accent4"/>
                  </a:solidFill>
                </a:rPr>
                <a:t>04</a:t>
              </a:r>
              <a:endParaRPr lang="en-US" sz="1200" b="1" dirty="0">
                <a:solidFill>
                  <a:schemeClr val="accent4"/>
                </a:solidFill>
              </a:endParaRPr>
            </a:p>
          </p:txBody>
        </p:sp>
      </p:grpSp>
      <p:sp>
        <p:nvSpPr>
          <p:cNvPr id="455" name="Arc 454"/>
          <p:cNvSpPr/>
          <p:nvPr/>
        </p:nvSpPr>
        <p:spPr>
          <a:xfrm>
            <a:off x="5539825" y="2518341"/>
            <a:ext cx="1760114" cy="1554045"/>
          </a:xfrm>
          <a:prstGeom prst="arc">
            <a:avLst>
              <a:gd name="adj1" fmla="val 16200000"/>
              <a:gd name="adj2" fmla="val 20280704"/>
            </a:avLst>
          </a:prstGeom>
          <a:ln>
            <a:solidFill>
              <a:schemeClr val="accent5">
                <a:lumMod val="7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56" name="Group 455"/>
          <p:cNvGrpSpPr/>
          <p:nvPr/>
        </p:nvGrpSpPr>
        <p:grpSpPr>
          <a:xfrm>
            <a:off x="6104279" y="2366632"/>
            <a:ext cx="341760" cy="276999"/>
            <a:chOff x="6270163" y="1331938"/>
            <a:chExt cx="341760" cy="276999"/>
          </a:xfrm>
        </p:grpSpPr>
        <p:sp>
          <p:nvSpPr>
            <p:cNvPr id="457" name="Oval 456"/>
            <p:cNvSpPr/>
            <p:nvPr/>
          </p:nvSpPr>
          <p:spPr bwMode="auto">
            <a:xfrm>
              <a:off x="6312102" y="1341496"/>
              <a:ext cx="257882" cy="257882"/>
            </a:xfrm>
            <a:prstGeom prst="ellipse">
              <a:avLst/>
            </a:prstGeom>
            <a:solidFill>
              <a:schemeClr val="bg1"/>
            </a:solidFill>
            <a:ln w="28575">
              <a:solidFill>
                <a:schemeClr val="accent5">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sz="400" dirty="0"/>
            </a:p>
          </p:txBody>
        </p:sp>
        <p:sp>
          <p:nvSpPr>
            <p:cNvPr id="458" name="TextBox 457"/>
            <p:cNvSpPr txBox="1"/>
            <p:nvPr/>
          </p:nvSpPr>
          <p:spPr>
            <a:xfrm>
              <a:off x="6270163" y="1331938"/>
              <a:ext cx="341760" cy="276999"/>
            </a:xfrm>
            <a:prstGeom prst="rect">
              <a:avLst/>
            </a:prstGeom>
            <a:noFill/>
          </p:spPr>
          <p:txBody>
            <a:bodyPr wrap="none" rtlCol="0">
              <a:spAutoFit/>
            </a:bodyPr>
            <a:lstStyle/>
            <a:p>
              <a:pPr algn="ctr"/>
              <a:r>
                <a:rPr lang="en-US" sz="1200" b="1" dirty="0" smtClean="0">
                  <a:solidFill>
                    <a:schemeClr val="accent5"/>
                  </a:solidFill>
                </a:rPr>
                <a:t>05</a:t>
              </a:r>
              <a:endParaRPr lang="en-US" sz="1200" b="1" dirty="0">
                <a:solidFill>
                  <a:schemeClr val="accent5"/>
                </a:solidFill>
              </a:endParaRPr>
            </a:p>
          </p:txBody>
        </p:sp>
      </p:grpSp>
      <p:grpSp>
        <p:nvGrpSpPr>
          <p:cNvPr id="459" name="Group 458"/>
          <p:cNvGrpSpPr/>
          <p:nvPr/>
        </p:nvGrpSpPr>
        <p:grpSpPr>
          <a:xfrm>
            <a:off x="5944971" y="3655665"/>
            <a:ext cx="341760" cy="276999"/>
            <a:chOff x="6385345" y="2668138"/>
            <a:chExt cx="341760" cy="276999"/>
          </a:xfrm>
        </p:grpSpPr>
        <p:sp>
          <p:nvSpPr>
            <p:cNvPr id="460" name="Oval 459"/>
            <p:cNvSpPr/>
            <p:nvPr/>
          </p:nvSpPr>
          <p:spPr bwMode="auto">
            <a:xfrm>
              <a:off x="6427284" y="2677696"/>
              <a:ext cx="257882" cy="257882"/>
            </a:xfrm>
            <a:prstGeom prst="ellipse">
              <a:avLst/>
            </a:prstGeom>
            <a:solidFill>
              <a:schemeClr val="bg1"/>
            </a:solidFill>
            <a:ln w="28575">
              <a:solidFill>
                <a:schemeClr val="accent6">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sz="400" dirty="0"/>
            </a:p>
          </p:txBody>
        </p:sp>
        <p:sp>
          <p:nvSpPr>
            <p:cNvPr id="461" name="TextBox 460"/>
            <p:cNvSpPr txBox="1"/>
            <p:nvPr/>
          </p:nvSpPr>
          <p:spPr>
            <a:xfrm>
              <a:off x="6385345" y="2668138"/>
              <a:ext cx="341760" cy="276999"/>
            </a:xfrm>
            <a:prstGeom prst="rect">
              <a:avLst/>
            </a:prstGeom>
            <a:noFill/>
          </p:spPr>
          <p:txBody>
            <a:bodyPr wrap="none" rtlCol="0">
              <a:spAutoFit/>
            </a:bodyPr>
            <a:lstStyle/>
            <a:p>
              <a:pPr algn="ctr"/>
              <a:r>
                <a:rPr lang="en-US" sz="1200" b="1" dirty="0" smtClean="0">
                  <a:solidFill>
                    <a:schemeClr val="accent6"/>
                  </a:solidFill>
                </a:rPr>
                <a:t>06</a:t>
              </a:r>
              <a:endParaRPr lang="en-US" sz="1200" b="1" dirty="0">
                <a:solidFill>
                  <a:schemeClr val="accent6"/>
                </a:solidFill>
              </a:endParaRPr>
            </a:p>
          </p:txBody>
        </p:sp>
      </p:grpSp>
      <p:sp>
        <p:nvSpPr>
          <p:cNvPr id="462" name="Arc 461"/>
          <p:cNvSpPr/>
          <p:nvPr/>
        </p:nvSpPr>
        <p:spPr>
          <a:xfrm rot="20328313" flipH="1">
            <a:off x="4049513" y="2731243"/>
            <a:ext cx="2350506" cy="3141788"/>
          </a:xfrm>
          <a:prstGeom prst="arc">
            <a:avLst>
              <a:gd name="adj1" fmla="val 16200000"/>
              <a:gd name="adj2" fmla="val 20918511"/>
            </a:avLst>
          </a:prstGeom>
          <a:ln>
            <a:solidFill>
              <a:schemeClr val="accent3">
                <a:lumMod val="7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463" name="Arc 462"/>
          <p:cNvSpPr/>
          <p:nvPr/>
        </p:nvSpPr>
        <p:spPr>
          <a:xfrm flipH="1">
            <a:off x="1716186" y="2518341"/>
            <a:ext cx="1760114" cy="1554045"/>
          </a:xfrm>
          <a:prstGeom prst="arc">
            <a:avLst>
              <a:gd name="adj1" fmla="val 16200000"/>
              <a:gd name="adj2" fmla="val 20280704"/>
            </a:avLst>
          </a:prstGeom>
          <a:ln>
            <a:solidFill>
              <a:schemeClr val="accent1">
                <a:lumMod val="7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64" name="Group 463"/>
          <p:cNvGrpSpPr/>
          <p:nvPr/>
        </p:nvGrpSpPr>
        <p:grpSpPr>
          <a:xfrm>
            <a:off x="4607805" y="2623202"/>
            <a:ext cx="341760" cy="276999"/>
            <a:chOff x="4855324" y="1573814"/>
            <a:chExt cx="341760" cy="276999"/>
          </a:xfrm>
        </p:grpSpPr>
        <p:sp>
          <p:nvSpPr>
            <p:cNvPr id="465" name="Oval 464"/>
            <p:cNvSpPr/>
            <p:nvPr/>
          </p:nvSpPr>
          <p:spPr bwMode="auto">
            <a:xfrm>
              <a:off x="4897263" y="1583372"/>
              <a:ext cx="257882" cy="257882"/>
            </a:xfrm>
            <a:prstGeom prst="ellipse">
              <a:avLst/>
            </a:prstGeom>
            <a:solidFill>
              <a:schemeClr val="bg1"/>
            </a:solidFill>
            <a:ln w="28575">
              <a:solidFill>
                <a:schemeClr val="accent3">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sz="400" dirty="0"/>
            </a:p>
          </p:txBody>
        </p:sp>
        <p:sp>
          <p:nvSpPr>
            <p:cNvPr id="466" name="TextBox 465"/>
            <p:cNvSpPr txBox="1"/>
            <p:nvPr/>
          </p:nvSpPr>
          <p:spPr>
            <a:xfrm>
              <a:off x="4855324" y="1573814"/>
              <a:ext cx="341760" cy="276999"/>
            </a:xfrm>
            <a:prstGeom prst="rect">
              <a:avLst/>
            </a:prstGeom>
            <a:noFill/>
          </p:spPr>
          <p:txBody>
            <a:bodyPr wrap="none" rtlCol="0">
              <a:spAutoFit/>
            </a:bodyPr>
            <a:lstStyle/>
            <a:p>
              <a:pPr algn="ctr"/>
              <a:r>
                <a:rPr lang="en-US" sz="1200" b="1" dirty="0" smtClean="0">
                  <a:solidFill>
                    <a:schemeClr val="accent3"/>
                  </a:solidFill>
                </a:rPr>
                <a:t>03</a:t>
              </a:r>
              <a:endParaRPr lang="en-US" sz="1200" b="1" dirty="0">
                <a:solidFill>
                  <a:schemeClr val="accent3"/>
                </a:solidFill>
              </a:endParaRPr>
            </a:p>
          </p:txBody>
        </p:sp>
      </p:grpSp>
      <p:sp>
        <p:nvSpPr>
          <p:cNvPr id="467" name="Arc 466"/>
          <p:cNvSpPr/>
          <p:nvPr/>
        </p:nvSpPr>
        <p:spPr>
          <a:xfrm rot="1668035">
            <a:off x="2908484" y="3224707"/>
            <a:ext cx="2350506" cy="3141788"/>
          </a:xfrm>
          <a:prstGeom prst="arc">
            <a:avLst>
              <a:gd name="adj1" fmla="val 16200000"/>
              <a:gd name="adj2" fmla="val 18216949"/>
            </a:avLst>
          </a:prstGeom>
          <a:ln>
            <a:solidFill>
              <a:schemeClr val="accent4">
                <a:lumMod val="7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nvGrpSpPr>
          <p:cNvPr id="468" name="Group 467"/>
          <p:cNvGrpSpPr/>
          <p:nvPr/>
        </p:nvGrpSpPr>
        <p:grpSpPr>
          <a:xfrm>
            <a:off x="762000" y="2858192"/>
            <a:ext cx="1231754" cy="1231754"/>
            <a:chOff x="762000" y="1823502"/>
            <a:chExt cx="1231754" cy="1231754"/>
          </a:xfrm>
        </p:grpSpPr>
        <p:sp>
          <p:nvSpPr>
            <p:cNvPr id="469" name="Oval 468"/>
            <p:cNvSpPr/>
            <p:nvPr/>
          </p:nvSpPr>
          <p:spPr bwMode="auto">
            <a:xfrm>
              <a:off x="762000" y="1823502"/>
              <a:ext cx="1231754" cy="1231754"/>
            </a:xfrm>
            <a:prstGeom prst="ellipse">
              <a:avLst/>
            </a:prstGeom>
            <a:noFill/>
            <a:ln w="19050">
              <a:solidFill>
                <a:schemeClr val="accent1">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470" name="Group 230"/>
            <p:cNvGrpSpPr/>
            <p:nvPr/>
          </p:nvGrpSpPr>
          <p:grpSpPr>
            <a:xfrm>
              <a:off x="1211008" y="1979912"/>
              <a:ext cx="414712" cy="233082"/>
              <a:chOff x="3020602" y="4521996"/>
              <a:chExt cx="1128410" cy="634204"/>
            </a:xfrm>
            <a:solidFill>
              <a:schemeClr val="accent1"/>
            </a:solidFill>
          </p:grpSpPr>
          <p:sp>
            <p:nvSpPr>
              <p:cNvPr id="472" name="Freeform 5"/>
              <p:cNvSpPr>
                <a:spLocks noEditPoints="1"/>
              </p:cNvSpPr>
              <p:nvPr/>
            </p:nvSpPr>
            <p:spPr bwMode="auto">
              <a:xfrm>
                <a:off x="3573118" y="4552789"/>
                <a:ext cx="575894" cy="603411"/>
              </a:xfrm>
              <a:custGeom>
                <a:avLst/>
                <a:gdLst>
                  <a:gd name="T0" fmla="*/ 717 w 829"/>
                  <a:gd name="T1" fmla="*/ 568 h 869"/>
                  <a:gd name="T2" fmla="*/ 634 w 829"/>
                  <a:gd name="T3" fmla="*/ 869 h 869"/>
                  <a:gd name="T4" fmla="*/ 634 w 829"/>
                  <a:gd name="T5" fmla="*/ 758 h 869"/>
                  <a:gd name="T6" fmla="*/ 593 w 829"/>
                  <a:gd name="T7" fmla="*/ 81 h 869"/>
                  <a:gd name="T8" fmla="*/ 593 w 829"/>
                  <a:gd name="T9" fmla="*/ 390 h 869"/>
                  <a:gd name="T10" fmla="*/ 593 w 829"/>
                  <a:gd name="T11" fmla="*/ 203 h 869"/>
                  <a:gd name="T12" fmla="*/ 593 w 829"/>
                  <a:gd name="T13" fmla="*/ 81 h 869"/>
                  <a:gd name="T14" fmla="*/ 634 w 829"/>
                  <a:gd name="T15" fmla="*/ 758 h 869"/>
                  <a:gd name="T16" fmla="*/ 634 w 829"/>
                  <a:gd name="T17" fmla="*/ 869 h 869"/>
                  <a:gd name="T18" fmla="*/ 568 w 829"/>
                  <a:gd name="T19" fmla="*/ 125 h 869"/>
                  <a:gd name="T20" fmla="*/ 568 w 829"/>
                  <a:gd name="T21" fmla="*/ 770 h 869"/>
                  <a:gd name="T22" fmla="*/ 593 w 829"/>
                  <a:gd name="T23" fmla="*/ 288 h 869"/>
                  <a:gd name="T24" fmla="*/ 568 w 829"/>
                  <a:gd name="T25" fmla="*/ 173 h 869"/>
                  <a:gd name="T26" fmla="*/ 568 w 829"/>
                  <a:gd name="T27" fmla="*/ 663 h 869"/>
                  <a:gd name="T28" fmla="*/ 568 w 829"/>
                  <a:gd name="T29" fmla="*/ 433 h 869"/>
                  <a:gd name="T30" fmla="*/ 527 w 829"/>
                  <a:gd name="T31" fmla="*/ 24 h 869"/>
                  <a:gd name="T32" fmla="*/ 527 w 829"/>
                  <a:gd name="T33" fmla="*/ 24 h 869"/>
                  <a:gd name="T34" fmla="*/ 547 w 829"/>
                  <a:gd name="T35" fmla="*/ 819 h 869"/>
                  <a:gd name="T36" fmla="*/ 568 w 829"/>
                  <a:gd name="T37" fmla="*/ 869 h 869"/>
                  <a:gd name="T38" fmla="*/ 534 w 829"/>
                  <a:gd name="T39" fmla="*/ 132 h 869"/>
                  <a:gd name="T40" fmla="*/ 527 w 829"/>
                  <a:gd name="T41" fmla="*/ 394 h 869"/>
                  <a:gd name="T42" fmla="*/ 568 w 829"/>
                  <a:gd name="T43" fmla="*/ 173 h 869"/>
                  <a:gd name="T44" fmla="*/ 527 w 829"/>
                  <a:gd name="T45" fmla="*/ 633 h 869"/>
                  <a:gd name="T46" fmla="*/ 414 w 829"/>
                  <a:gd name="T47" fmla="*/ 0 h 869"/>
                  <a:gd name="T48" fmla="*/ 413 w 829"/>
                  <a:gd name="T49" fmla="*/ 0 h 869"/>
                  <a:gd name="T50" fmla="*/ 432 w 829"/>
                  <a:gd name="T51" fmla="*/ 821 h 869"/>
                  <a:gd name="T52" fmla="*/ 527 w 829"/>
                  <a:gd name="T53" fmla="*/ 798 h 869"/>
                  <a:gd name="T54" fmla="*/ 527 w 829"/>
                  <a:gd name="T55" fmla="*/ 105 h 869"/>
                  <a:gd name="T56" fmla="*/ 527 w 829"/>
                  <a:gd name="T57" fmla="*/ 286 h 869"/>
                  <a:gd name="T58" fmla="*/ 527 w 829"/>
                  <a:gd name="T59" fmla="*/ 323 h 869"/>
                  <a:gd name="T60" fmla="*/ 507 w 829"/>
                  <a:gd name="T61" fmla="*/ 559 h 869"/>
                  <a:gd name="T62" fmla="*/ 388 w 829"/>
                  <a:gd name="T63" fmla="*/ 1 h 869"/>
                  <a:gd name="T64" fmla="*/ 388 w 829"/>
                  <a:gd name="T65" fmla="*/ 1 h 869"/>
                  <a:gd name="T66" fmla="*/ 413 w 829"/>
                  <a:gd name="T67" fmla="*/ 777 h 869"/>
                  <a:gd name="T68" fmla="*/ 413 w 829"/>
                  <a:gd name="T69" fmla="*/ 841 h 869"/>
                  <a:gd name="T70" fmla="*/ 413 w 829"/>
                  <a:gd name="T71" fmla="*/ 159 h 869"/>
                  <a:gd name="T72" fmla="*/ 413 w 829"/>
                  <a:gd name="T73" fmla="*/ 558 h 869"/>
                  <a:gd name="T74" fmla="*/ 388 w 829"/>
                  <a:gd name="T75" fmla="*/ 556 h 869"/>
                  <a:gd name="T76" fmla="*/ 388 w 829"/>
                  <a:gd name="T77" fmla="*/ 1 h 869"/>
                  <a:gd name="T78" fmla="*/ 388 w 829"/>
                  <a:gd name="T79" fmla="*/ 869 h 869"/>
                  <a:gd name="T80" fmla="*/ 299 w 829"/>
                  <a:gd name="T81" fmla="*/ 798 h 869"/>
                  <a:gd name="T82" fmla="*/ 388 w 829"/>
                  <a:gd name="T83" fmla="*/ 69 h 869"/>
                  <a:gd name="T84" fmla="*/ 388 w 829"/>
                  <a:gd name="T85" fmla="*/ 154 h 869"/>
                  <a:gd name="T86" fmla="*/ 318 w 829"/>
                  <a:gd name="T87" fmla="*/ 559 h 869"/>
                  <a:gd name="T88" fmla="*/ 192 w 829"/>
                  <a:gd name="T89" fmla="*/ 178 h 869"/>
                  <a:gd name="T90" fmla="*/ 266 w 829"/>
                  <a:gd name="T91" fmla="*/ 167 h 869"/>
                  <a:gd name="T92" fmla="*/ 260 w 829"/>
                  <a:gd name="T93" fmla="*/ 297 h 869"/>
                  <a:gd name="T94" fmla="*/ 299 w 829"/>
                  <a:gd name="T95" fmla="*/ 508 h 869"/>
                  <a:gd name="T96" fmla="*/ 192 w 829"/>
                  <a:gd name="T97" fmla="*/ 178 h 869"/>
                  <a:gd name="T98" fmla="*/ 211 w 829"/>
                  <a:gd name="T99" fmla="*/ 811 h 869"/>
                  <a:gd name="T100" fmla="*/ 299 w 829"/>
                  <a:gd name="T101" fmla="*/ 798 h 869"/>
                  <a:gd name="T102" fmla="*/ 45 w 829"/>
                  <a:gd name="T103" fmla="*/ 869 h 869"/>
                  <a:gd name="T104" fmla="*/ 157 w 829"/>
                  <a:gd name="T105" fmla="*/ 393 h 869"/>
                  <a:gd name="T106" fmla="*/ 158 w 829"/>
                  <a:gd name="T107" fmla="*/ 719 h 869"/>
                  <a:gd name="T108" fmla="*/ 192 w 829"/>
                  <a:gd name="T109" fmla="*/ 832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9" h="869">
                    <a:moveTo>
                      <a:pt x="634" y="173"/>
                    </a:moveTo>
                    <a:cubicBezTo>
                      <a:pt x="638" y="190"/>
                      <a:pt x="641" y="208"/>
                      <a:pt x="644" y="226"/>
                    </a:cubicBezTo>
                    <a:cubicBezTo>
                      <a:pt x="651" y="284"/>
                      <a:pt x="718" y="320"/>
                      <a:pt x="671" y="393"/>
                    </a:cubicBezTo>
                    <a:cubicBezTo>
                      <a:pt x="629" y="458"/>
                      <a:pt x="780" y="432"/>
                      <a:pt x="717" y="568"/>
                    </a:cubicBezTo>
                    <a:cubicBezTo>
                      <a:pt x="690" y="626"/>
                      <a:pt x="829" y="602"/>
                      <a:pt x="776" y="710"/>
                    </a:cubicBezTo>
                    <a:cubicBezTo>
                      <a:pt x="795" y="730"/>
                      <a:pt x="807" y="755"/>
                      <a:pt x="806" y="791"/>
                    </a:cubicBezTo>
                    <a:cubicBezTo>
                      <a:pt x="805" y="816"/>
                      <a:pt x="795" y="843"/>
                      <a:pt x="779" y="869"/>
                    </a:cubicBezTo>
                    <a:cubicBezTo>
                      <a:pt x="634" y="869"/>
                      <a:pt x="634" y="869"/>
                      <a:pt x="634" y="869"/>
                    </a:cubicBezTo>
                    <a:cubicBezTo>
                      <a:pt x="634" y="832"/>
                      <a:pt x="634" y="832"/>
                      <a:pt x="634" y="832"/>
                    </a:cubicBezTo>
                    <a:cubicBezTo>
                      <a:pt x="645" y="832"/>
                      <a:pt x="653" y="822"/>
                      <a:pt x="653" y="811"/>
                    </a:cubicBezTo>
                    <a:cubicBezTo>
                      <a:pt x="653" y="800"/>
                      <a:pt x="645" y="791"/>
                      <a:pt x="634" y="791"/>
                    </a:cubicBezTo>
                    <a:cubicBezTo>
                      <a:pt x="634" y="758"/>
                      <a:pt x="634" y="758"/>
                      <a:pt x="634" y="758"/>
                    </a:cubicBezTo>
                    <a:cubicBezTo>
                      <a:pt x="665" y="749"/>
                      <a:pt x="683" y="736"/>
                      <a:pt x="679" y="721"/>
                    </a:cubicBezTo>
                    <a:cubicBezTo>
                      <a:pt x="663" y="704"/>
                      <a:pt x="649" y="696"/>
                      <a:pt x="634" y="689"/>
                    </a:cubicBezTo>
                    <a:lnTo>
                      <a:pt x="634" y="173"/>
                    </a:lnTo>
                    <a:close/>
                    <a:moveTo>
                      <a:pt x="593" y="81"/>
                    </a:moveTo>
                    <a:cubicBezTo>
                      <a:pt x="612" y="107"/>
                      <a:pt x="625" y="138"/>
                      <a:pt x="634" y="173"/>
                    </a:cubicBezTo>
                    <a:cubicBezTo>
                      <a:pt x="634" y="689"/>
                      <a:pt x="634" y="689"/>
                      <a:pt x="634" y="689"/>
                    </a:cubicBezTo>
                    <a:cubicBezTo>
                      <a:pt x="621" y="684"/>
                      <a:pt x="608" y="680"/>
                      <a:pt x="593" y="674"/>
                    </a:cubicBezTo>
                    <a:cubicBezTo>
                      <a:pt x="593" y="390"/>
                      <a:pt x="593" y="390"/>
                      <a:pt x="593" y="390"/>
                    </a:cubicBezTo>
                    <a:cubicBezTo>
                      <a:pt x="599" y="392"/>
                      <a:pt x="605" y="396"/>
                      <a:pt x="610" y="401"/>
                    </a:cubicBezTo>
                    <a:cubicBezTo>
                      <a:pt x="621" y="377"/>
                      <a:pt x="625" y="345"/>
                      <a:pt x="620" y="318"/>
                    </a:cubicBezTo>
                    <a:cubicBezTo>
                      <a:pt x="615" y="295"/>
                      <a:pt x="604" y="285"/>
                      <a:pt x="593" y="288"/>
                    </a:cubicBezTo>
                    <a:cubicBezTo>
                      <a:pt x="593" y="203"/>
                      <a:pt x="593" y="203"/>
                      <a:pt x="593" y="203"/>
                    </a:cubicBezTo>
                    <a:cubicBezTo>
                      <a:pt x="593" y="204"/>
                      <a:pt x="593" y="205"/>
                      <a:pt x="594" y="206"/>
                    </a:cubicBezTo>
                    <a:cubicBezTo>
                      <a:pt x="599" y="213"/>
                      <a:pt x="605" y="221"/>
                      <a:pt x="610" y="229"/>
                    </a:cubicBezTo>
                    <a:cubicBezTo>
                      <a:pt x="606" y="207"/>
                      <a:pt x="601" y="188"/>
                      <a:pt x="593" y="170"/>
                    </a:cubicBezTo>
                    <a:cubicBezTo>
                      <a:pt x="593" y="81"/>
                      <a:pt x="593" y="81"/>
                      <a:pt x="593" y="81"/>
                    </a:cubicBezTo>
                    <a:close/>
                    <a:moveTo>
                      <a:pt x="634" y="869"/>
                    </a:moveTo>
                    <a:cubicBezTo>
                      <a:pt x="593" y="869"/>
                      <a:pt x="593" y="869"/>
                      <a:pt x="593" y="869"/>
                    </a:cubicBezTo>
                    <a:cubicBezTo>
                      <a:pt x="593" y="767"/>
                      <a:pt x="593" y="767"/>
                      <a:pt x="593" y="767"/>
                    </a:cubicBezTo>
                    <a:cubicBezTo>
                      <a:pt x="608" y="764"/>
                      <a:pt x="622" y="761"/>
                      <a:pt x="634" y="758"/>
                    </a:cubicBezTo>
                    <a:cubicBezTo>
                      <a:pt x="634" y="791"/>
                      <a:pt x="634" y="791"/>
                      <a:pt x="634" y="791"/>
                    </a:cubicBezTo>
                    <a:cubicBezTo>
                      <a:pt x="623" y="791"/>
                      <a:pt x="615" y="800"/>
                      <a:pt x="615" y="811"/>
                    </a:cubicBezTo>
                    <a:cubicBezTo>
                      <a:pt x="615" y="822"/>
                      <a:pt x="623" y="832"/>
                      <a:pt x="634" y="832"/>
                    </a:cubicBezTo>
                    <a:lnTo>
                      <a:pt x="634" y="869"/>
                    </a:lnTo>
                    <a:close/>
                    <a:moveTo>
                      <a:pt x="568" y="53"/>
                    </a:moveTo>
                    <a:cubicBezTo>
                      <a:pt x="577" y="62"/>
                      <a:pt x="586" y="71"/>
                      <a:pt x="593" y="81"/>
                    </a:cubicBezTo>
                    <a:cubicBezTo>
                      <a:pt x="593" y="170"/>
                      <a:pt x="593" y="170"/>
                      <a:pt x="593" y="170"/>
                    </a:cubicBezTo>
                    <a:cubicBezTo>
                      <a:pt x="586" y="153"/>
                      <a:pt x="578" y="138"/>
                      <a:pt x="568" y="125"/>
                    </a:cubicBezTo>
                    <a:cubicBezTo>
                      <a:pt x="568" y="53"/>
                      <a:pt x="568" y="53"/>
                      <a:pt x="568" y="53"/>
                    </a:cubicBezTo>
                    <a:close/>
                    <a:moveTo>
                      <a:pt x="593" y="869"/>
                    </a:moveTo>
                    <a:cubicBezTo>
                      <a:pt x="568" y="869"/>
                      <a:pt x="568" y="869"/>
                      <a:pt x="568" y="869"/>
                    </a:cubicBezTo>
                    <a:cubicBezTo>
                      <a:pt x="568" y="770"/>
                      <a:pt x="568" y="770"/>
                      <a:pt x="568" y="770"/>
                    </a:cubicBezTo>
                    <a:cubicBezTo>
                      <a:pt x="577" y="769"/>
                      <a:pt x="585" y="768"/>
                      <a:pt x="593" y="767"/>
                    </a:cubicBezTo>
                    <a:cubicBezTo>
                      <a:pt x="593" y="869"/>
                      <a:pt x="593" y="869"/>
                      <a:pt x="593" y="869"/>
                    </a:cubicBezTo>
                    <a:close/>
                    <a:moveTo>
                      <a:pt x="593" y="203"/>
                    </a:moveTo>
                    <a:cubicBezTo>
                      <a:pt x="593" y="288"/>
                      <a:pt x="593" y="288"/>
                      <a:pt x="593" y="288"/>
                    </a:cubicBezTo>
                    <a:cubicBezTo>
                      <a:pt x="587" y="290"/>
                      <a:pt x="581" y="296"/>
                      <a:pt x="577" y="307"/>
                    </a:cubicBezTo>
                    <a:cubicBezTo>
                      <a:pt x="574" y="317"/>
                      <a:pt x="571" y="326"/>
                      <a:pt x="569" y="330"/>
                    </a:cubicBezTo>
                    <a:cubicBezTo>
                      <a:pt x="569" y="331"/>
                      <a:pt x="569" y="332"/>
                      <a:pt x="568" y="333"/>
                    </a:cubicBezTo>
                    <a:cubicBezTo>
                      <a:pt x="568" y="173"/>
                      <a:pt x="568" y="173"/>
                      <a:pt x="568" y="173"/>
                    </a:cubicBezTo>
                    <a:cubicBezTo>
                      <a:pt x="579" y="179"/>
                      <a:pt x="589" y="187"/>
                      <a:pt x="593" y="203"/>
                    </a:cubicBezTo>
                    <a:close/>
                    <a:moveTo>
                      <a:pt x="593" y="390"/>
                    </a:moveTo>
                    <a:cubicBezTo>
                      <a:pt x="593" y="674"/>
                      <a:pt x="593" y="674"/>
                      <a:pt x="593" y="674"/>
                    </a:cubicBezTo>
                    <a:cubicBezTo>
                      <a:pt x="585" y="671"/>
                      <a:pt x="577" y="668"/>
                      <a:pt x="568" y="663"/>
                    </a:cubicBezTo>
                    <a:cubicBezTo>
                      <a:pt x="568" y="444"/>
                      <a:pt x="568" y="444"/>
                      <a:pt x="568" y="444"/>
                    </a:cubicBezTo>
                    <a:cubicBezTo>
                      <a:pt x="570" y="441"/>
                      <a:pt x="571" y="438"/>
                      <a:pt x="572" y="435"/>
                    </a:cubicBezTo>
                    <a:cubicBezTo>
                      <a:pt x="573" y="434"/>
                      <a:pt x="573" y="433"/>
                      <a:pt x="573" y="433"/>
                    </a:cubicBezTo>
                    <a:cubicBezTo>
                      <a:pt x="571" y="433"/>
                      <a:pt x="570" y="433"/>
                      <a:pt x="568" y="433"/>
                    </a:cubicBezTo>
                    <a:cubicBezTo>
                      <a:pt x="568" y="381"/>
                      <a:pt x="568" y="381"/>
                      <a:pt x="568" y="381"/>
                    </a:cubicBezTo>
                    <a:cubicBezTo>
                      <a:pt x="571" y="385"/>
                      <a:pt x="575" y="387"/>
                      <a:pt x="581" y="387"/>
                    </a:cubicBezTo>
                    <a:cubicBezTo>
                      <a:pt x="585" y="388"/>
                      <a:pt x="589" y="389"/>
                      <a:pt x="593" y="390"/>
                    </a:cubicBezTo>
                    <a:close/>
                    <a:moveTo>
                      <a:pt x="527" y="24"/>
                    </a:moveTo>
                    <a:cubicBezTo>
                      <a:pt x="543" y="32"/>
                      <a:pt x="556" y="42"/>
                      <a:pt x="568" y="53"/>
                    </a:cubicBezTo>
                    <a:cubicBezTo>
                      <a:pt x="568" y="125"/>
                      <a:pt x="568" y="125"/>
                      <a:pt x="568" y="125"/>
                    </a:cubicBezTo>
                    <a:cubicBezTo>
                      <a:pt x="556" y="108"/>
                      <a:pt x="542" y="93"/>
                      <a:pt x="527" y="82"/>
                    </a:cubicBezTo>
                    <a:cubicBezTo>
                      <a:pt x="527" y="24"/>
                      <a:pt x="527" y="24"/>
                      <a:pt x="527" y="24"/>
                    </a:cubicBezTo>
                    <a:close/>
                    <a:moveTo>
                      <a:pt x="568" y="869"/>
                    </a:moveTo>
                    <a:cubicBezTo>
                      <a:pt x="527" y="869"/>
                      <a:pt x="527" y="869"/>
                      <a:pt x="527" y="869"/>
                    </a:cubicBezTo>
                    <a:cubicBezTo>
                      <a:pt x="527" y="839"/>
                      <a:pt x="527" y="839"/>
                      <a:pt x="527" y="839"/>
                    </a:cubicBezTo>
                    <a:cubicBezTo>
                      <a:pt x="538" y="839"/>
                      <a:pt x="547" y="830"/>
                      <a:pt x="547" y="819"/>
                    </a:cubicBezTo>
                    <a:cubicBezTo>
                      <a:pt x="547" y="808"/>
                      <a:pt x="538" y="798"/>
                      <a:pt x="527" y="798"/>
                    </a:cubicBezTo>
                    <a:cubicBezTo>
                      <a:pt x="527" y="774"/>
                      <a:pt x="527" y="774"/>
                      <a:pt x="527" y="774"/>
                    </a:cubicBezTo>
                    <a:cubicBezTo>
                      <a:pt x="541" y="773"/>
                      <a:pt x="555" y="772"/>
                      <a:pt x="568" y="770"/>
                    </a:cubicBezTo>
                    <a:cubicBezTo>
                      <a:pt x="568" y="869"/>
                      <a:pt x="568" y="869"/>
                      <a:pt x="568" y="869"/>
                    </a:cubicBezTo>
                    <a:close/>
                    <a:moveTo>
                      <a:pt x="568" y="173"/>
                    </a:moveTo>
                    <a:cubicBezTo>
                      <a:pt x="565" y="171"/>
                      <a:pt x="562" y="170"/>
                      <a:pt x="559" y="168"/>
                    </a:cubicBezTo>
                    <a:cubicBezTo>
                      <a:pt x="552" y="162"/>
                      <a:pt x="545" y="157"/>
                      <a:pt x="539" y="152"/>
                    </a:cubicBezTo>
                    <a:cubicBezTo>
                      <a:pt x="535" y="147"/>
                      <a:pt x="534" y="140"/>
                      <a:pt x="534" y="132"/>
                    </a:cubicBezTo>
                    <a:cubicBezTo>
                      <a:pt x="534" y="122"/>
                      <a:pt x="531" y="113"/>
                      <a:pt x="527" y="105"/>
                    </a:cubicBezTo>
                    <a:cubicBezTo>
                      <a:pt x="527" y="286"/>
                      <a:pt x="527" y="286"/>
                      <a:pt x="527" y="286"/>
                    </a:cubicBezTo>
                    <a:cubicBezTo>
                      <a:pt x="533" y="291"/>
                      <a:pt x="535" y="301"/>
                      <a:pt x="527" y="323"/>
                    </a:cubicBezTo>
                    <a:cubicBezTo>
                      <a:pt x="527" y="394"/>
                      <a:pt x="527" y="394"/>
                      <a:pt x="527" y="394"/>
                    </a:cubicBezTo>
                    <a:cubicBezTo>
                      <a:pt x="536" y="416"/>
                      <a:pt x="553" y="431"/>
                      <a:pt x="568" y="433"/>
                    </a:cubicBezTo>
                    <a:cubicBezTo>
                      <a:pt x="568" y="381"/>
                      <a:pt x="568" y="381"/>
                      <a:pt x="568" y="381"/>
                    </a:cubicBezTo>
                    <a:cubicBezTo>
                      <a:pt x="561" y="371"/>
                      <a:pt x="563" y="353"/>
                      <a:pt x="568" y="333"/>
                    </a:cubicBezTo>
                    <a:cubicBezTo>
                      <a:pt x="568" y="173"/>
                      <a:pt x="568" y="173"/>
                      <a:pt x="568" y="173"/>
                    </a:cubicBezTo>
                    <a:close/>
                    <a:moveTo>
                      <a:pt x="568" y="444"/>
                    </a:moveTo>
                    <a:cubicBezTo>
                      <a:pt x="568" y="663"/>
                      <a:pt x="568" y="663"/>
                      <a:pt x="568" y="663"/>
                    </a:cubicBezTo>
                    <a:cubicBezTo>
                      <a:pt x="565" y="661"/>
                      <a:pt x="561" y="659"/>
                      <a:pt x="557" y="656"/>
                    </a:cubicBezTo>
                    <a:cubicBezTo>
                      <a:pt x="544" y="648"/>
                      <a:pt x="534" y="641"/>
                      <a:pt x="527" y="633"/>
                    </a:cubicBezTo>
                    <a:cubicBezTo>
                      <a:pt x="527" y="506"/>
                      <a:pt x="527" y="506"/>
                      <a:pt x="527" y="506"/>
                    </a:cubicBezTo>
                    <a:cubicBezTo>
                      <a:pt x="544" y="489"/>
                      <a:pt x="557" y="468"/>
                      <a:pt x="568" y="444"/>
                    </a:cubicBezTo>
                    <a:close/>
                    <a:moveTo>
                      <a:pt x="413" y="0"/>
                    </a:moveTo>
                    <a:cubicBezTo>
                      <a:pt x="414" y="0"/>
                      <a:pt x="414" y="0"/>
                      <a:pt x="414" y="0"/>
                    </a:cubicBezTo>
                    <a:cubicBezTo>
                      <a:pt x="459" y="0"/>
                      <a:pt x="497" y="9"/>
                      <a:pt x="527" y="24"/>
                    </a:cubicBezTo>
                    <a:cubicBezTo>
                      <a:pt x="527" y="82"/>
                      <a:pt x="527" y="82"/>
                      <a:pt x="527" y="82"/>
                    </a:cubicBezTo>
                    <a:cubicBezTo>
                      <a:pt x="493" y="55"/>
                      <a:pt x="453" y="42"/>
                      <a:pt x="413" y="42"/>
                    </a:cubicBezTo>
                    <a:cubicBezTo>
                      <a:pt x="413" y="0"/>
                      <a:pt x="413" y="0"/>
                      <a:pt x="413" y="0"/>
                    </a:cubicBezTo>
                    <a:close/>
                    <a:moveTo>
                      <a:pt x="527" y="869"/>
                    </a:moveTo>
                    <a:cubicBezTo>
                      <a:pt x="413" y="869"/>
                      <a:pt x="413" y="869"/>
                      <a:pt x="413" y="869"/>
                    </a:cubicBezTo>
                    <a:cubicBezTo>
                      <a:pt x="413" y="841"/>
                      <a:pt x="413" y="841"/>
                      <a:pt x="413" y="841"/>
                    </a:cubicBezTo>
                    <a:cubicBezTo>
                      <a:pt x="424" y="841"/>
                      <a:pt x="432" y="832"/>
                      <a:pt x="432" y="821"/>
                    </a:cubicBezTo>
                    <a:cubicBezTo>
                      <a:pt x="432" y="810"/>
                      <a:pt x="424" y="800"/>
                      <a:pt x="413" y="800"/>
                    </a:cubicBezTo>
                    <a:cubicBezTo>
                      <a:pt x="413" y="777"/>
                      <a:pt x="413" y="777"/>
                      <a:pt x="413" y="777"/>
                    </a:cubicBezTo>
                    <a:cubicBezTo>
                      <a:pt x="452" y="778"/>
                      <a:pt x="491" y="777"/>
                      <a:pt x="527" y="774"/>
                    </a:cubicBezTo>
                    <a:cubicBezTo>
                      <a:pt x="527" y="798"/>
                      <a:pt x="527" y="798"/>
                      <a:pt x="527" y="798"/>
                    </a:cubicBezTo>
                    <a:cubicBezTo>
                      <a:pt x="517" y="798"/>
                      <a:pt x="508" y="808"/>
                      <a:pt x="508" y="819"/>
                    </a:cubicBezTo>
                    <a:cubicBezTo>
                      <a:pt x="508" y="830"/>
                      <a:pt x="517" y="839"/>
                      <a:pt x="527" y="839"/>
                    </a:cubicBezTo>
                    <a:cubicBezTo>
                      <a:pt x="527" y="869"/>
                      <a:pt x="527" y="869"/>
                      <a:pt x="527" y="869"/>
                    </a:cubicBezTo>
                    <a:close/>
                    <a:moveTo>
                      <a:pt x="527" y="105"/>
                    </a:moveTo>
                    <a:cubicBezTo>
                      <a:pt x="511" y="73"/>
                      <a:pt x="465" y="55"/>
                      <a:pt x="413" y="63"/>
                    </a:cubicBezTo>
                    <a:cubicBezTo>
                      <a:pt x="413" y="159"/>
                      <a:pt x="413" y="159"/>
                      <a:pt x="413" y="159"/>
                    </a:cubicBezTo>
                    <a:cubicBezTo>
                      <a:pt x="451" y="171"/>
                      <a:pt x="476" y="198"/>
                      <a:pt x="470" y="223"/>
                    </a:cubicBezTo>
                    <a:cubicBezTo>
                      <a:pt x="449" y="308"/>
                      <a:pt x="509" y="273"/>
                      <a:pt x="527" y="286"/>
                    </a:cubicBezTo>
                    <a:cubicBezTo>
                      <a:pt x="527" y="105"/>
                      <a:pt x="527" y="105"/>
                      <a:pt x="527" y="105"/>
                    </a:cubicBezTo>
                    <a:close/>
                    <a:moveTo>
                      <a:pt x="527" y="323"/>
                    </a:moveTo>
                    <a:cubicBezTo>
                      <a:pt x="527" y="394"/>
                      <a:pt x="527" y="394"/>
                      <a:pt x="527" y="394"/>
                    </a:cubicBezTo>
                    <a:cubicBezTo>
                      <a:pt x="519" y="376"/>
                      <a:pt x="517" y="351"/>
                      <a:pt x="527" y="323"/>
                    </a:cubicBezTo>
                    <a:cubicBezTo>
                      <a:pt x="527" y="323"/>
                      <a:pt x="527" y="323"/>
                      <a:pt x="527" y="323"/>
                    </a:cubicBezTo>
                    <a:close/>
                    <a:moveTo>
                      <a:pt x="527" y="506"/>
                    </a:moveTo>
                    <a:cubicBezTo>
                      <a:pt x="527" y="633"/>
                      <a:pt x="527" y="633"/>
                      <a:pt x="527" y="633"/>
                    </a:cubicBezTo>
                    <a:cubicBezTo>
                      <a:pt x="504" y="610"/>
                      <a:pt x="506" y="588"/>
                      <a:pt x="507" y="559"/>
                    </a:cubicBezTo>
                    <a:cubicBezTo>
                      <a:pt x="480" y="576"/>
                      <a:pt x="448" y="587"/>
                      <a:pt x="413" y="587"/>
                    </a:cubicBezTo>
                    <a:cubicBezTo>
                      <a:pt x="413" y="558"/>
                      <a:pt x="413" y="558"/>
                      <a:pt x="413" y="558"/>
                    </a:cubicBezTo>
                    <a:cubicBezTo>
                      <a:pt x="459" y="558"/>
                      <a:pt x="498" y="538"/>
                      <a:pt x="527" y="506"/>
                    </a:cubicBezTo>
                    <a:close/>
                    <a:moveTo>
                      <a:pt x="388" y="1"/>
                    </a:moveTo>
                    <a:cubicBezTo>
                      <a:pt x="396" y="0"/>
                      <a:pt x="404" y="0"/>
                      <a:pt x="413" y="0"/>
                    </a:cubicBezTo>
                    <a:cubicBezTo>
                      <a:pt x="413" y="42"/>
                      <a:pt x="413" y="42"/>
                      <a:pt x="413" y="42"/>
                    </a:cubicBezTo>
                    <a:cubicBezTo>
                      <a:pt x="405" y="42"/>
                      <a:pt x="396" y="42"/>
                      <a:pt x="388" y="43"/>
                    </a:cubicBezTo>
                    <a:cubicBezTo>
                      <a:pt x="388" y="1"/>
                      <a:pt x="388" y="1"/>
                      <a:pt x="388" y="1"/>
                    </a:cubicBezTo>
                    <a:close/>
                    <a:moveTo>
                      <a:pt x="413" y="869"/>
                    </a:moveTo>
                    <a:cubicBezTo>
                      <a:pt x="388" y="869"/>
                      <a:pt x="388" y="869"/>
                      <a:pt x="388" y="869"/>
                    </a:cubicBezTo>
                    <a:cubicBezTo>
                      <a:pt x="388" y="777"/>
                      <a:pt x="388" y="777"/>
                      <a:pt x="388" y="777"/>
                    </a:cubicBezTo>
                    <a:cubicBezTo>
                      <a:pt x="396" y="777"/>
                      <a:pt x="405" y="777"/>
                      <a:pt x="413" y="777"/>
                    </a:cubicBezTo>
                    <a:cubicBezTo>
                      <a:pt x="413" y="800"/>
                      <a:pt x="413" y="800"/>
                      <a:pt x="413" y="800"/>
                    </a:cubicBezTo>
                    <a:cubicBezTo>
                      <a:pt x="413" y="800"/>
                      <a:pt x="413" y="800"/>
                      <a:pt x="413" y="800"/>
                    </a:cubicBezTo>
                    <a:cubicBezTo>
                      <a:pt x="402" y="800"/>
                      <a:pt x="394" y="810"/>
                      <a:pt x="394" y="821"/>
                    </a:cubicBezTo>
                    <a:cubicBezTo>
                      <a:pt x="394" y="832"/>
                      <a:pt x="402" y="841"/>
                      <a:pt x="413" y="841"/>
                    </a:cubicBezTo>
                    <a:cubicBezTo>
                      <a:pt x="413" y="841"/>
                      <a:pt x="413" y="841"/>
                      <a:pt x="413" y="841"/>
                    </a:cubicBezTo>
                    <a:cubicBezTo>
                      <a:pt x="413" y="869"/>
                      <a:pt x="413" y="869"/>
                      <a:pt x="413" y="869"/>
                    </a:cubicBezTo>
                    <a:close/>
                    <a:moveTo>
                      <a:pt x="413" y="63"/>
                    </a:moveTo>
                    <a:cubicBezTo>
                      <a:pt x="413" y="159"/>
                      <a:pt x="413" y="159"/>
                      <a:pt x="413" y="159"/>
                    </a:cubicBezTo>
                    <a:cubicBezTo>
                      <a:pt x="405" y="157"/>
                      <a:pt x="397" y="155"/>
                      <a:pt x="388" y="154"/>
                    </a:cubicBezTo>
                    <a:cubicBezTo>
                      <a:pt x="388" y="69"/>
                      <a:pt x="388" y="69"/>
                      <a:pt x="388" y="69"/>
                    </a:cubicBezTo>
                    <a:cubicBezTo>
                      <a:pt x="396" y="66"/>
                      <a:pt x="405" y="65"/>
                      <a:pt x="413" y="63"/>
                    </a:cubicBezTo>
                    <a:close/>
                    <a:moveTo>
                      <a:pt x="413" y="558"/>
                    </a:moveTo>
                    <a:cubicBezTo>
                      <a:pt x="413" y="587"/>
                      <a:pt x="413" y="587"/>
                      <a:pt x="413" y="587"/>
                    </a:cubicBezTo>
                    <a:cubicBezTo>
                      <a:pt x="412" y="587"/>
                      <a:pt x="412" y="587"/>
                      <a:pt x="412" y="587"/>
                    </a:cubicBezTo>
                    <a:cubicBezTo>
                      <a:pt x="404" y="587"/>
                      <a:pt x="396" y="586"/>
                      <a:pt x="388" y="585"/>
                    </a:cubicBezTo>
                    <a:cubicBezTo>
                      <a:pt x="388" y="556"/>
                      <a:pt x="388" y="556"/>
                      <a:pt x="388" y="556"/>
                    </a:cubicBezTo>
                    <a:cubicBezTo>
                      <a:pt x="396" y="558"/>
                      <a:pt x="404" y="558"/>
                      <a:pt x="412" y="558"/>
                    </a:cubicBezTo>
                    <a:lnTo>
                      <a:pt x="413" y="558"/>
                    </a:lnTo>
                    <a:close/>
                    <a:moveTo>
                      <a:pt x="299" y="25"/>
                    </a:moveTo>
                    <a:cubicBezTo>
                      <a:pt x="324" y="12"/>
                      <a:pt x="353" y="4"/>
                      <a:pt x="388" y="1"/>
                    </a:cubicBezTo>
                    <a:cubicBezTo>
                      <a:pt x="388" y="43"/>
                      <a:pt x="388" y="43"/>
                      <a:pt x="388" y="43"/>
                    </a:cubicBezTo>
                    <a:cubicBezTo>
                      <a:pt x="356" y="47"/>
                      <a:pt x="326" y="60"/>
                      <a:pt x="299" y="80"/>
                    </a:cubicBezTo>
                    <a:cubicBezTo>
                      <a:pt x="299" y="25"/>
                      <a:pt x="299" y="25"/>
                      <a:pt x="299" y="25"/>
                    </a:cubicBezTo>
                    <a:close/>
                    <a:moveTo>
                      <a:pt x="388" y="869"/>
                    </a:moveTo>
                    <a:cubicBezTo>
                      <a:pt x="299" y="869"/>
                      <a:pt x="299" y="869"/>
                      <a:pt x="299" y="869"/>
                    </a:cubicBezTo>
                    <a:cubicBezTo>
                      <a:pt x="299" y="839"/>
                      <a:pt x="299" y="839"/>
                      <a:pt x="299" y="839"/>
                    </a:cubicBezTo>
                    <a:cubicBezTo>
                      <a:pt x="310" y="839"/>
                      <a:pt x="318" y="830"/>
                      <a:pt x="318" y="819"/>
                    </a:cubicBezTo>
                    <a:cubicBezTo>
                      <a:pt x="318" y="808"/>
                      <a:pt x="310" y="798"/>
                      <a:pt x="299" y="798"/>
                    </a:cubicBezTo>
                    <a:cubicBezTo>
                      <a:pt x="299" y="770"/>
                      <a:pt x="299" y="770"/>
                      <a:pt x="299" y="770"/>
                    </a:cubicBezTo>
                    <a:cubicBezTo>
                      <a:pt x="327" y="773"/>
                      <a:pt x="357" y="776"/>
                      <a:pt x="388" y="777"/>
                    </a:cubicBezTo>
                    <a:cubicBezTo>
                      <a:pt x="388" y="869"/>
                      <a:pt x="388" y="869"/>
                      <a:pt x="388" y="869"/>
                    </a:cubicBezTo>
                    <a:close/>
                    <a:moveTo>
                      <a:pt x="388" y="69"/>
                    </a:moveTo>
                    <a:cubicBezTo>
                      <a:pt x="358" y="78"/>
                      <a:pt x="327" y="96"/>
                      <a:pt x="299" y="125"/>
                    </a:cubicBezTo>
                    <a:cubicBezTo>
                      <a:pt x="299" y="179"/>
                      <a:pt x="299" y="179"/>
                      <a:pt x="299" y="179"/>
                    </a:cubicBezTo>
                    <a:cubicBezTo>
                      <a:pt x="303" y="174"/>
                      <a:pt x="308" y="169"/>
                      <a:pt x="313" y="165"/>
                    </a:cubicBezTo>
                    <a:cubicBezTo>
                      <a:pt x="339" y="154"/>
                      <a:pt x="365" y="152"/>
                      <a:pt x="388" y="154"/>
                    </a:cubicBezTo>
                    <a:cubicBezTo>
                      <a:pt x="388" y="69"/>
                      <a:pt x="388" y="69"/>
                      <a:pt x="388" y="69"/>
                    </a:cubicBezTo>
                    <a:close/>
                    <a:moveTo>
                      <a:pt x="388" y="556"/>
                    </a:moveTo>
                    <a:cubicBezTo>
                      <a:pt x="388" y="585"/>
                      <a:pt x="388" y="585"/>
                      <a:pt x="388" y="585"/>
                    </a:cubicBezTo>
                    <a:cubicBezTo>
                      <a:pt x="362" y="581"/>
                      <a:pt x="339" y="572"/>
                      <a:pt x="318" y="559"/>
                    </a:cubicBezTo>
                    <a:cubicBezTo>
                      <a:pt x="319" y="587"/>
                      <a:pt x="320" y="611"/>
                      <a:pt x="299" y="633"/>
                    </a:cubicBezTo>
                    <a:cubicBezTo>
                      <a:pt x="299" y="508"/>
                      <a:pt x="299" y="508"/>
                      <a:pt x="299" y="508"/>
                    </a:cubicBezTo>
                    <a:cubicBezTo>
                      <a:pt x="323" y="533"/>
                      <a:pt x="353" y="551"/>
                      <a:pt x="388" y="556"/>
                    </a:cubicBezTo>
                    <a:close/>
                    <a:moveTo>
                      <a:pt x="192" y="178"/>
                    </a:moveTo>
                    <a:cubicBezTo>
                      <a:pt x="208" y="110"/>
                      <a:pt x="241" y="55"/>
                      <a:pt x="299" y="25"/>
                    </a:cubicBezTo>
                    <a:cubicBezTo>
                      <a:pt x="299" y="80"/>
                      <a:pt x="299" y="80"/>
                      <a:pt x="299" y="80"/>
                    </a:cubicBezTo>
                    <a:cubicBezTo>
                      <a:pt x="258" y="111"/>
                      <a:pt x="227" y="161"/>
                      <a:pt x="214" y="229"/>
                    </a:cubicBezTo>
                    <a:cubicBezTo>
                      <a:pt x="230" y="205"/>
                      <a:pt x="247" y="184"/>
                      <a:pt x="266" y="167"/>
                    </a:cubicBezTo>
                    <a:cubicBezTo>
                      <a:pt x="276" y="151"/>
                      <a:pt x="287" y="137"/>
                      <a:pt x="299" y="125"/>
                    </a:cubicBezTo>
                    <a:cubicBezTo>
                      <a:pt x="299" y="179"/>
                      <a:pt x="299" y="179"/>
                      <a:pt x="299" y="179"/>
                    </a:cubicBezTo>
                    <a:cubicBezTo>
                      <a:pt x="276" y="204"/>
                      <a:pt x="261" y="238"/>
                      <a:pt x="259" y="283"/>
                    </a:cubicBezTo>
                    <a:cubicBezTo>
                      <a:pt x="259" y="287"/>
                      <a:pt x="259" y="292"/>
                      <a:pt x="260" y="297"/>
                    </a:cubicBezTo>
                    <a:cubicBezTo>
                      <a:pt x="263" y="349"/>
                      <a:pt x="260" y="334"/>
                      <a:pt x="248" y="307"/>
                    </a:cubicBezTo>
                    <a:cubicBezTo>
                      <a:pt x="232" y="274"/>
                      <a:pt x="214" y="281"/>
                      <a:pt x="206" y="317"/>
                    </a:cubicBezTo>
                    <a:cubicBezTo>
                      <a:pt x="195" y="365"/>
                      <a:pt x="214" y="428"/>
                      <a:pt x="252" y="435"/>
                    </a:cubicBezTo>
                    <a:cubicBezTo>
                      <a:pt x="264" y="463"/>
                      <a:pt x="280" y="488"/>
                      <a:pt x="299" y="508"/>
                    </a:cubicBezTo>
                    <a:cubicBezTo>
                      <a:pt x="299" y="633"/>
                      <a:pt x="299" y="633"/>
                      <a:pt x="299" y="633"/>
                    </a:cubicBezTo>
                    <a:cubicBezTo>
                      <a:pt x="292" y="641"/>
                      <a:pt x="281" y="649"/>
                      <a:pt x="268" y="656"/>
                    </a:cubicBezTo>
                    <a:cubicBezTo>
                      <a:pt x="232" y="675"/>
                      <a:pt x="212" y="679"/>
                      <a:pt x="192" y="690"/>
                    </a:cubicBezTo>
                    <a:cubicBezTo>
                      <a:pt x="192" y="178"/>
                      <a:pt x="192" y="178"/>
                      <a:pt x="192" y="178"/>
                    </a:cubicBezTo>
                    <a:close/>
                    <a:moveTo>
                      <a:pt x="299" y="869"/>
                    </a:moveTo>
                    <a:cubicBezTo>
                      <a:pt x="192" y="869"/>
                      <a:pt x="192" y="869"/>
                      <a:pt x="192" y="869"/>
                    </a:cubicBezTo>
                    <a:cubicBezTo>
                      <a:pt x="192" y="832"/>
                      <a:pt x="192" y="832"/>
                      <a:pt x="192" y="832"/>
                    </a:cubicBezTo>
                    <a:cubicBezTo>
                      <a:pt x="203" y="832"/>
                      <a:pt x="211" y="822"/>
                      <a:pt x="211" y="811"/>
                    </a:cubicBezTo>
                    <a:cubicBezTo>
                      <a:pt x="211" y="800"/>
                      <a:pt x="203" y="791"/>
                      <a:pt x="192" y="791"/>
                    </a:cubicBezTo>
                    <a:cubicBezTo>
                      <a:pt x="192" y="750"/>
                      <a:pt x="192" y="750"/>
                      <a:pt x="192" y="750"/>
                    </a:cubicBezTo>
                    <a:cubicBezTo>
                      <a:pt x="218" y="759"/>
                      <a:pt x="255" y="766"/>
                      <a:pt x="299" y="770"/>
                    </a:cubicBezTo>
                    <a:cubicBezTo>
                      <a:pt x="299" y="798"/>
                      <a:pt x="299" y="798"/>
                      <a:pt x="299" y="798"/>
                    </a:cubicBezTo>
                    <a:cubicBezTo>
                      <a:pt x="288" y="798"/>
                      <a:pt x="280" y="808"/>
                      <a:pt x="280" y="819"/>
                    </a:cubicBezTo>
                    <a:cubicBezTo>
                      <a:pt x="280" y="830"/>
                      <a:pt x="288" y="839"/>
                      <a:pt x="299" y="839"/>
                    </a:cubicBezTo>
                    <a:lnTo>
                      <a:pt x="299" y="869"/>
                    </a:lnTo>
                    <a:close/>
                    <a:moveTo>
                      <a:pt x="45" y="869"/>
                    </a:moveTo>
                    <a:cubicBezTo>
                      <a:pt x="30" y="843"/>
                      <a:pt x="20" y="816"/>
                      <a:pt x="19" y="791"/>
                    </a:cubicBezTo>
                    <a:cubicBezTo>
                      <a:pt x="18" y="754"/>
                      <a:pt x="30" y="728"/>
                      <a:pt x="50" y="708"/>
                    </a:cubicBezTo>
                    <a:cubicBezTo>
                      <a:pt x="0" y="602"/>
                      <a:pt x="137" y="626"/>
                      <a:pt x="111" y="568"/>
                    </a:cubicBezTo>
                    <a:cubicBezTo>
                      <a:pt x="48" y="432"/>
                      <a:pt x="198" y="458"/>
                      <a:pt x="157" y="393"/>
                    </a:cubicBezTo>
                    <a:cubicBezTo>
                      <a:pt x="109" y="320"/>
                      <a:pt x="176" y="284"/>
                      <a:pt x="184" y="226"/>
                    </a:cubicBezTo>
                    <a:cubicBezTo>
                      <a:pt x="186" y="209"/>
                      <a:pt x="188" y="193"/>
                      <a:pt x="192" y="178"/>
                    </a:cubicBezTo>
                    <a:cubicBezTo>
                      <a:pt x="192" y="690"/>
                      <a:pt x="192" y="690"/>
                      <a:pt x="192" y="690"/>
                    </a:cubicBezTo>
                    <a:cubicBezTo>
                      <a:pt x="182" y="696"/>
                      <a:pt x="171" y="705"/>
                      <a:pt x="158" y="719"/>
                    </a:cubicBezTo>
                    <a:cubicBezTo>
                      <a:pt x="155" y="731"/>
                      <a:pt x="168" y="741"/>
                      <a:pt x="192" y="750"/>
                    </a:cubicBezTo>
                    <a:cubicBezTo>
                      <a:pt x="192" y="791"/>
                      <a:pt x="192" y="791"/>
                      <a:pt x="192" y="791"/>
                    </a:cubicBezTo>
                    <a:cubicBezTo>
                      <a:pt x="181" y="791"/>
                      <a:pt x="173" y="800"/>
                      <a:pt x="173" y="811"/>
                    </a:cubicBezTo>
                    <a:cubicBezTo>
                      <a:pt x="173" y="822"/>
                      <a:pt x="181" y="832"/>
                      <a:pt x="192" y="832"/>
                    </a:cubicBezTo>
                    <a:cubicBezTo>
                      <a:pt x="192" y="869"/>
                      <a:pt x="192" y="869"/>
                      <a:pt x="192" y="869"/>
                    </a:cubicBezTo>
                    <a:lnTo>
                      <a:pt x="45" y="869"/>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6"/>
              <p:cNvSpPr>
                <a:spLocks noEditPoints="1"/>
              </p:cNvSpPr>
              <p:nvPr/>
            </p:nvSpPr>
            <p:spPr bwMode="auto">
              <a:xfrm>
                <a:off x="3020602" y="4521996"/>
                <a:ext cx="549687" cy="634204"/>
              </a:xfrm>
              <a:custGeom>
                <a:avLst/>
                <a:gdLst>
                  <a:gd name="T0" fmla="*/ 396 w 792"/>
                  <a:gd name="T1" fmla="*/ 85 h 914"/>
                  <a:gd name="T2" fmla="*/ 395 w 792"/>
                  <a:gd name="T3" fmla="*/ 10 h 914"/>
                  <a:gd name="T4" fmla="*/ 547 w 792"/>
                  <a:gd name="T5" fmla="*/ 166 h 914"/>
                  <a:gd name="T6" fmla="*/ 615 w 792"/>
                  <a:gd name="T7" fmla="*/ 329 h 914"/>
                  <a:gd name="T8" fmla="*/ 626 w 792"/>
                  <a:gd name="T9" fmla="*/ 424 h 914"/>
                  <a:gd name="T10" fmla="*/ 573 w 792"/>
                  <a:gd name="T11" fmla="*/ 499 h 914"/>
                  <a:gd name="T12" fmla="*/ 567 w 792"/>
                  <a:gd name="T13" fmla="*/ 668 h 914"/>
                  <a:gd name="T14" fmla="*/ 763 w 792"/>
                  <a:gd name="T15" fmla="*/ 914 h 914"/>
                  <a:gd name="T16" fmla="*/ 395 w 792"/>
                  <a:gd name="T17" fmla="*/ 847 h 914"/>
                  <a:gd name="T18" fmla="*/ 453 w 792"/>
                  <a:gd name="T19" fmla="*/ 775 h 914"/>
                  <a:gd name="T20" fmla="*/ 574 w 792"/>
                  <a:gd name="T21" fmla="*/ 699 h 914"/>
                  <a:gd name="T22" fmla="*/ 399 w 792"/>
                  <a:gd name="T23" fmla="*/ 820 h 914"/>
                  <a:gd name="T24" fmla="*/ 395 w 792"/>
                  <a:gd name="T25" fmla="*/ 786 h 914"/>
                  <a:gd name="T26" fmla="*/ 518 w 792"/>
                  <a:gd name="T27" fmla="*/ 665 h 914"/>
                  <a:gd name="T28" fmla="*/ 396 w 792"/>
                  <a:gd name="T29" fmla="*/ 629 h 914"/>
                  <a:gd name="T30" fmla="*/ 395 w 792"/>
                  <a:gd name="T31" fmla="*/ 604 h 914"/>
                  <a:gd name="T32" fmla="*/ 556 w 792"/>
                  <a:gd name="T33" fmla="*/ 480 h 914"/>
                  <a:gd name="T34" fmla="*/ 595 w 792"/>
                  <a:gd name="T35" fmla="*/ 343 h 914"/>
                  <a:gd name="T36" fmla="*/ 531 w 792"/>
                  <a:gd name="T37" fmla="*/ 440 h 914"/>
                  <a:gd name="T38" fmla="*/ 550 w 792"/>
                  <a:gd name="T39" fmla="*/ 336 h 914"/>
                  <a:gd name="T40" fmla="*/ 529 w 792"/>
                  <a:gd name="T41" fmla="*/ 238 h 914"/>
                  <a:gd name="T42" fmla="*/ 475 w 792"/>
                  <a:gd name="T43" fmla="*/ 217 h 914"/>
                  <a:gd name="T44" fmla="*/ 395 w 792"/>
                  <a:gd name="T45" fmla="*/ 82 h 914"/>
                  <a:gd name="T46" fmla="*/ 3 w 792"/>
                  <a:gd name="T47" fmla="*/ 836 h 914"/>
                  <a:gd name="T48" fmla="*/ 285 w 792"/>
                  <a:gd name="T49" fmla="*/ 588 h 914"/>
                  <a:gd name="T50" fmla="*/ 188 w 792"/>
                  <a:gd name="T51" fmla="*/ 475 h 914"/>
                  <a:gd name="T52" fmla="*/ 165 w 792"/>
                  <a:gd name="T53" fmla="*/ 367 h 914"/>
                  <a:gd name="T54" fmla="*/ 176 w 792"/>
                  <a:gd name="T55" fmla="*/ 318 h 914"/>
                  <a:gd name="T56" fmla="*/ 246 w 792"/>
                  <a:gd name="T57" fmla="*/ 69 h 914"/>
                  <a:gd name="T58" fmla="*/ 263 w 792"/>
                  <a:gd name="T59" fmla="*/ 53 h 914"/>
                  <a:gd name="T60" fmla="*/ 395 w 792"/>
                  <a:gd name="T61" fmla="*/ 243 h 914"/>
                  <a:gd name="T62" fmla="*/ 264 w 792"/>
                  <a:gd name="T63" fmla="*/ 238 h 914"/>
                  <a:gd name="T64" fmla="*/ 244 w 792"/>
                  <a:gd name="T65" fmla="*/ 342 h 914"/>
                  <a:gd name="T66" fmla="*/ 236 w 792"/>
                  <a:gd name="T67" fmla="*/ 420 h 914"/>
                  <a:gd name="T68" fmla="*/ 195 w 792"/>
                  <a:gd name="T69" fmla="*/ 344 h 914"/>
                  <a:gd name="T70" fmla="*/ 395 w 792"/>
                  <a:gd name="T71" fmla="*/ 604 h 914"/>
                  <a:gd name="T72" fmla="*/ 311 w 792"/>
                  <a:gd name="T73" fmla="*/ 606 h 914"/>
                  <a:gd name="T74" fmla="*/ 395 w 792"/>
                  <a:gd name="T75" fmla="*/ 786 h 914"/>
                  <a:gd name="T76" fmla="*/ 268 w 792"/>
                  <a:gd name="T77" fmla="*/ 674 h 914"/>
                  <a:gd name="T78" fmla="*/ 215 w 792"/>
                  <a:gd name="T79" fmla="*/ 696 h 914"/>
                  <a:gd name="T80" fmla="*/ 340 w 792"/>
                  <a:gd name="T81" fmla="*/ 783 h 914"/>
                  <a:gd name="T82" fmla="*/ 395 w 792"/>
                  <a:gd name="T83" fmla="*/ 914 h 914"/>
                  <a:gd name="T84" fmla="*/ 395 w 792"/>
                  <a:gd name="T85" fmla="*/ 50 h 914"/>
                  <a:gd name="T86" fmla="*/ 360 w 792"/>
                  <a:gd name="T87" fmla="*/ 1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2" h="914">
                    <a:moveTo>
                      <a:pt x="395" y="82"/>
                    </a:moveTo>
                    <a:cubicBezTo>
                      <a:pt x="395" y="83"/>
                      <a:pt x="395" y="84"/>
                      <a:pt x="396" y="85"/>
                    </a:cubicBezTo>
                    <a:cubicBezTo>
                      <a:pt x="402" y="73"/>
                      <a:pt x="401" y="61"/>
                      <a:pt x="395" y="50"/>
                    </a:cubicBezTo>
                    <a:cubicBezTo>
                      <a:pt x="395" y="10"/>
                      <a:pt x="395" y="10"/>
                      <a:pt x="395" y="10"/>
                    </a:cubicBezTo>
                    <a:cubicBezTo>
                      <a:pt x="483" y="0"/>
                      <a:pt x="549" y="69"/>
                      <a:pt x="521" y="140"/>
                    </a:cubicBezTo>
                    <a:cubicBezTo>
                      <a:pt x="531" y="148"/>
                      <a:pt x="540" y="157"/>
                      <a:pt x="547" y="166"/>
                    </a:cubicBezTo>
                    <a:cubicBezTo>
                      <a:pt x="582" y="207"/>
                      <a:pt x="608" y="265"/>
                      <a:pt x="615" y="329"/>
                    </a:cubicBezTo>
                    <a:cubicBezTo>
                      <a:pt x="615" y="329"/>
                      <a:pt x="615" y="329"/>
                      <a:pt x="615" y="329"/>
                    </a:cubicBezTo>
                    <a:cubicBezTo>
                      <a:pt x="621" y="340"/>
                      <a:pt x="625" y="353"/>
                      <a:pt x="627" y="367"/>
                    </a:cubicBezTo>
                    <a:cubicBezTo>
                      <a:pt x="630" y="385"/>
                      <a:pt x="630" y="406"/>
                      <a:pt x="626" y="424"/>
                    </a:cubicBezTo>
                    <a:cubicBezTo>
                      <a:pt x="622" y="444"/>
                      <a:pt x="615" y="462"/>
                      <a:pt x="604" y="475"/>
                    </a:cubicBezTo>
                    <a:cubicBezTo>
                      <a:pt x="596" y="486"/>
                      <a:pt x="585" y="495"/>
                      <a:pt x="573" y="499"/>
                    </a:cubicBezTo>
                    <a:cubicBezTo>
                      <a:pt x="557" y="535"/>
                      <a:pt x="535" y="566"/>
                      <a:pt x="507" y="588"/>
                    </a:cubicBezTo>
                    <a:cubicBezTo>
                      <a:pt x="511" y="623"/>
                      <a:pt x="525" y="651"/>
                      <a:pt x="567" y="668"/>
                    </a:cubicBezTo>
                    <a:cubicBezTo>
                      <a:pt x="661" y="708"/>
                      <a:pt x="792" y="718"/>
                      <a:pt x="790" y="836"/>
                    </a:cubicBezTo>
                    <a:cubicBezTo>
                      <a:pt x="789" y="861"/>
                      <a:pt x="779" y="888"/>
                      <a:pt x="763" y="914"/>
                    </a:cubicBezTo>
                    <a:cubicBezTo>
                      <a:pt x="395" y="914"/>
                      <a:pt x="395" y="914"/>
                      <a:pt x="395" y="914"/>
                    </a:cubicBezTo>
                    <a:cubicBezTo>
                      <a:pt x="395" y="847"/>
                      <a:pt x="395" y="847"/>
                      <a:pt x="395" y="847"/>
                    </a:cubicBezTo>
                    <a:cubicBezTo>
                      <a:pt x="396" y="851"/>
                      <a:pt x="397" y="856"/>
                      <a:pt x="397" y="860"/>
                    </a:cubicBezTo>
                    <a:cubicBezTo>
                      <a:pt x="401" y="837"/>
                      <a:pt x="430" y="790"/>
                      <a:pt x="453" y="775"/>
                    </a:cubicBezTo>
                    <a:cubicBezTo>
                      <a:pt x="479" y="790"/>
                      <a:pt x="489" y="819"/>
                      <a:pt x="504" y="838"/>
                    </a:cubicBezTo>
                    <a:cubicBezTo>
                      <a:pt x="531" y="811"/>
                      <a:pt x="557" y="741"/>
                      <a:pt x="574" y="699"/>
                    </a:cubicBezTo>
                    <a:cubicBezTo>
                      <a:pt x="558" y="695"/>
                      <a:pt x="544" y="687"/>
                      <a:pt x="532" y="677"/>
                    </a:cubicBezTo>
                    <a:cubicBezTo>
                      <a:pt x="485" y="727"/>
                      <a:pt x="439" y="766"/>
                      <a:pt x="399" y="820"/>
                    </a:cubicBezTo>
                    <a:cubicBezTo>
                      <a:pt x="398" y="818"/>
                      <a:pt x="396" y="817"/>
                      <a:pt x="395" y="816"/>
                    </a:cubicBezTo>
                    <a:cubicBezTo>
                      <a:pt x="395" y="786"/>
                      <a:pt x="395" y="786"/>
                      <a:pt x="395" y="786"/>
                    </a:cubicBezTo>
                    <a:cubicBezTo>
                      <a:pt x="396" y="787"/>
                      <a:pt x="397" y="788"/>
                      <a:pt x="399" y="789"/>
                    </a:cubicBezTo>
                    <a:cubicBezTo>
                      <a:pt x="433" y="752"/>
                      <a:pt x="467" y="728"/>
                      <a:pt x="518" y="665"/>
                    </a:cubicBezTo>
                    <a:cubicBezTo>
                      <a:pt x="501" y="648"/>
                      <a:pt x="490" y="626"/>
                      <a:pt x="484" y="605"/>
                    </a:cubicBezTo>
                    <a:cubicBezTo>
                      <a:pt x="458" y="620"/>
                      <a:pt x="429" y="629"/>
                      <a:pt x="396" y="629"/>
                    </a:cubicBezTo>
                    <a:cubicBezTo>
                      <a:pt x="395" y="629"/>
                      <a:pt x="395" y="629"/>
                      <a:pt x="395" y="629"/>
                    </a:cubicBezTo>
                    <a:cubicBezTo>
                      <a:pt x="395" y="604"/>
                      <a:pt x="395" y="604"/>
                      <a:pt x="395" y="604"/>
                    </a:cubicBezTo>
                    <a:cubicBezTo>
                      <a:pt x="395" y="604"/>
                      <a:pt x="396" y="604"/>
                      <a:pt x="396" y="604"/>
                    </a:cubicBezTo>
                    <a:cubicBezTo>
                      <a:pt x="471" y="604"/>
                      <a:pt x="526" y="551"/>
                      <a:pt x="556" y="480"/>
                    </a:cubicBezTo>
                    <a:cubicBezTo>
                      <a:pt x="600" y="472"/>
                      <a:pt x="618" y="391"/>
                      <a:pt x="597" y="344"/>
                    </a:cubicBezTo>
                    <a:cubicBezTo>
                      <a:pt x="596" y="343"/>
                      <a:pt x="596" y="343"/>
                      <a:pt x="595" y="343"/>
                    </a:cubicBezTo>
                    <a:cubicBezTo>
                      <a:pt x="566" y="324"/>
                      <a:pt x="557" y="411"/>
                      <a:pt x="557" y="420"/>
                    </a:cubicBezTo>
                    <a:cubicBezTo>
                      <a:pt x="556" y="451"/>
                      <a:pt x="523" y="461"/>
                      <a:pt x="531" y="440"/>
                    </a:cubicBezTo>
                    <a:cubicBezTo>
                      <a:pt x="538" y="418"/>
                      <a:pt x="548" y="385"/>
                      <a:pt x="549" y="342"/>
                    </a:cubicBezTo>
                    <a:cubicBezTo>
                      <a:pt x="549" y="340"/>
                      <a:pt x="550" y="338"/>
                      <a:pt x="550" y="336"/>
                    </a:cubicBezTo>
                    <a:cubicBezTo>
                      <a:pt x="550" y="304"/>
                      <a:pt x="543" y="271"/>
                      <a:pt x="530" y="239"/>
                    </a:cubicBezTo>
                    <a:cubicBezTo>
                      <a:pt x="530" y="239"/>
                      <a:pt x="530" y="239"/>
                      <a:pt x="529" y="238"/>
                    </a:cubicBezTo>
                    <a:cubicBezTo>
                      <a:pt x="516" y="219"/>
                      <a:pt x="507" y="209"/>
                      <a:pt x="476" y="217"/>
                    </a:cubicBezTo>
                    <a:cubicBezTo>
                      <a:pt x="475" y="217"/>
                      <a:pt x="475" y="217"/>
                      <a:pt x="475" y="217"/>
                    </a:cubicBezTo>
                    <a:cubicBezTo>
                      <a:pt x="445" y="231"/>
                      <a:pt x="419" y="239"/>
                      <a:pt x="395" y="243"/>
                    </a:cubicBezTo>
                    <a:lnTo>
                      <a:pt x="395" y="82"/>
                    </a:lnTo>
                    <a:close/>
                    <a:moveTo>
                      <a:pt x="29" y="914"/>
                    </a:moveTo>
                    <a:cubicBezTo>
                      <a:pt x="14" y="888"/>
                      <a:pt x="3" y="861"/>
                      <a:pt x="3" y="836"/>
                    </a:cubicBezTo>
                    <a:cubicBezTo>
                      <a:pt x="0" y="718"/>
                      <a:pt x="132" y="708"/>
                      <a:pt x="226" y="668"/>
                    </a:cubicBezTo>
                    <a:cubicBezTo>
                      <a:pt x="267" y="651"/>
                      <a:pt x="282" y="623"/>
                      <a:pt x="285" y="588"/>
                    </a:cubicBezTo>
                    <a:cubicBezTo>
                      <a:pt x="257" y="566"/>
                      <a:pt x="235" y="535"/>
                      <a:pt x="219" y="499"/>
                    </a:cubicBezTo>
                    <a:cubicBezTo>
                      <a:pt x="207" y="495"/>
                      <a:pt x="197" y="486"/>
                      <a:pt x="188" y="475"/>
                    </a:cubicBezTo>
                    <a:cubicBezTo>
                      <a:pt x="178" y="462"/>
                      <a:pt x="170" y="444"/>
                      <a:pt x="166" y="424"/>
                    </a:cubicBezTo>
                    <a:cubicBezTo>
                      <a:pt x="163" y="406"/>
                      <a:pt x="162" y="385"/>
                      <a:pt x="165" y="367"/>
                    </a:cubicBezTo>
                    <a:cubicBezTo>
                      <a:pt x="167" y="354"/>
                      <a:pt x="171" y="341"/>
                      <a:pt x="176" y="330"/>
                    </a:cubicBezTo>
                    <a:cubicBezTo>
                      <a:pt x="176" y="327"/>
                      <a:pt x="176" y="323"/>
                      <a:pt x="176" y="318"/>
                    </a:cubicBezTo>
                    <a:cubicBezTo>
                      <a:pt x="180" y="263"/>
                      <a:pt x="205" y="208"/>
                      <a:pt x="240" y="168"/>
                    </a:cubicBezTo>
                    <a:cubicBezTo>
                      <a:pt x="230" y="138"/>
                      <a:pt x="232" y="103"/>
                      <a:pt x="246" y="69"/>
                    </a:cubicBezTo>
                    <a:cubicBezTo>
                      <a:pt x="258" y="99"/>
                      <a:pt x="267" y="119"/>
                      <a:pt x="296" y="118"/>
                    </a:cubicBezTo>
                    <a:cubicBezTo>
                      <a:pt x="297" y="88"/>
                      <a:pt x="289" y="71"/>
                      <a:pt x="263" y="53"/>
                    </a:cubicBezTo>
                    <a:cubicBezTo>
                      <a:pt x="265" y="24"/>
                      <a:pt x="364" y="0"/>
                      <a:pt x="395" y="82"/>
                    </a:cubicBezTo>
                    <a:cubicBezTo>
                      <a:pt x="395" y="243"/>
                      <a:pt x="395" y="243"/>
                      <a:pt x="395" y="243"/>
                    </a:cubicBezTo>
                    <a:cubicBezTo>
                      <a:pt x="344" y="252"/>
                      <a:pt x="305" y="242"/>
                      <a:pt x="278" y="221"/>
                    </a:cubicBezTo>
                    <a:cubicBezTo>
                      <a:pt x="273" y="226"/>
                      <a:pt x="268" y="231"/>
                      <a:pt x="264" y="238"/>
                    </a:cubicBezTo>
                    <a:cubicBezTo>
                      <a:pt x="250" y="270"/>
                      <a:pt x="242" y="306"/>
                      <a:pt x="243" y="339"/>
                    </a:cubicBezTo>
                    <a:cubicBezTo>
                      <a:pt x="243" y="340"/>
                      <a:pt x="244" y="341"/>
                      <a:pt x="244" y="342"/>
                    </a:cubicBezTo>
                    <a:cubicBezTo>
                      <a:pt x="245" y="385"/>
                      <a:pt x="255" y="418"/>
                      <a:pt x="262" y="440"/>
                    </a:cubicBezTo>
                    <a:cubicBezTo>
                      <a:pt x="270" y="461"/>
                      <a:pt x="237" y="451"/>
                      <a:pt x="236" y="420"/>
                    </a:cubicBezTo>
                    <a:cubicBezTo>
                      <a:pt x="236" y="411"/>
                      <a:pt x="227" y="324"/>
                      <a:pt x="198" y="343"/>
                    </a:cubicBezTo>
                    <a:cubicBezTo>
                      <a:pt x="197" y="343"/>
                      <a:pt x="196" y="344"/>
                      <a:pt x="195" y="344"/>
                    </a:cubicBezTo>
                    <a:cubicBezTo>
                      <a:pt x="174" y="392"/>
                      <a:pt x="192" y="473"/>
                      <a:pt x="236" y="480"/>
                    </a:cubicBezTo>
                    <a:cubicBezTo>
                      <a:pt x="266" y="550"/>
                      <a:pt x="320" y="603"/>
                      <a:pt x="395" y="604"/>
                    </a:cubicBezTo>
                    <a:cubicBezTo>
                      <a:pt x="395" y="629"/>
                      <a:pt x="395" y="629"/>
                      <a:pt x="395" y="629"/>
                    </a:cubicBezTo>
                    <a:cubicBezTo>
                      <a:pt x="364" y="629"/>
                      <a:pt x="336" y="621"/>
                      <a:pt x="311" y="606"/>
                    </a:cubicBezTo>
                    <a:cubicBezTo>
                      <a:pt x="305" y="624"/>
                      <a:pt x="294" y="641"/>
                      <a:pt x="280" y="657"/>
                    </a:cubicBezTo>
                    <a:cubicBezTo>
                      <a:pt x="328" y="725"/>
                      <a:pt x="365" y="766"/>
                      <a:pt x="395" y="786"/>
                    </a:cubicBezTo>
                    <a:cubicBezTo>
                      <a:pt x="395" y="816"/>
                      <a:pt x="395" y="816"/>
                      <a:pt x="395" y="816"/>
                    </a:cubicBezTo>
                    <a:cubicBezTo>
                      <a:pt x="357" y="783"/>
                      <a:pt x="300" y="719"/>
                      <a:pt x="268" y="674"/>
                    </a:cubicBezTo>
                    <a:cubicBezTo>
                      <a:pt x="267" y="673"/>
                      <a:pt x="267" y="671"/>
                      <a:pt x="266" y="669"/>
                    </a:cubicBezTo>
                    <a:cubicBezTo>
                      <a:pt x="251" y="682"/>
                      <a:pt x="233" y="692"/>
                      <a:pt x="215" y="696"/>
                    </a:cubicBezTo>
                    <a:cubicBezTo>
                      <a:pt x="229" y="754"/>
                      <a:pt x="274" y="818"/>
                      <a:pt x="291" y="839"/>
                    </a:cubicBezTo>
                    <a:cubicBezTo>
                      <a:pt x="307" y="818"/>
                      <a:pt x="315" y="795"/>
                      <a:pt x="340" y="783"/>
                    </a:cubicBezTo>
                    <a:cubicBezTo>
                      <a:pt x="351" y="794"/>
                      <a:pt x="385" y="818"/>
                      <a:pt x="395" y="847"/>
                    </a:cubicBezTo>
                    <a:cubicBezTo>
                      <a:pt x="395" y="914"/>
                      <a:pt x="395" y="914"/>
                      <a:pt x="395" y="914"/>
                    </a:cubicBezTo>
                    <a:cubicBezTo>
                      <a:pt x="29" y="914"/>
                      <a:pt x="29" y="914"/>
                      <a:pt x="29" y="914"/>
                    </a:cubicBezTo>
                    <a:close/>
                    <a:moveTo>
                      <a:pt x="395" y="50"/>
                    </a:moveTo>
                    <a:cubicBezTo>
                      <a:pt x="395" y="10"/>
                      <a:pt x="395" y="10"/>
                      <a:pt x="395" y="10"/>
                    </a:cubicBezTo>
                    <a:cubicBezTo>
                      <a:pt x="384" y="11"/>
                      <a:pt x="372" y="13"/>
                      <a:pt x="360" y="17"/>
                    </a:cubicBezTo>
                    <a:cubicBezTo>
                      <a:pt x="375" y="25"/>
                      <a:pt x="388" y="37"/>
                      <a:pt x="395" y="5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471" name="TextBox 470"/>
            <p:cNvSpPr txBox="1"/>
            <p:nvPr/>
          </p:nvSpPr>
          <p:spPr>
            <a:xfrm>
              <a:off x="815902" y="2223244"/>
              <a:ext cx="1123949" cy="600164"/>
            </a:xfrm>
            <a:prstGeom prst="rect">
              <a:avLst/>
            </a:prstGeom>
            <a:noFill/>
          </p:spPr>
          <p:txBody>
            <a:bodyPr wrap="square" rtlCol="0">
              <a:spAutoFit/>
            </a:bodyPr>
            <a:lstStyle/>
            <a:p>
              <a:pPr lvl="0" algn="ctr"/>
              <a:r>
                <a:rPr lang="en-US" sz="1200" b="1" dirty="0" smtClean="0">
                  <a:solidFill>
                    <a:schemeClr val="accent1"/>
                  </a:solidFill>
                </a:rPr>
                <a:t>North America</a:t>
              </a:r>
            </a:p>
            <a:p>
              <a:pPr lvl="0" algn="ctr"/>
              <a:r>
                <a:rPr lang="en-US" sz="1050" dirty="0" smtClean="0">
                  <a:solidFill>
                    <a:schemeClr val="tx1">
                      <a:lumMod val="50000"/>
                      <a:lumOff val="50000"/>
                    </a:schemeClr>
                  </a:solidFill>
                </a:rPr>
                <a:t>There are many variations .</a:t>
              </a:r>
            </a:p>
          </p:txBody>
        </p:sp>
      </p:grpSp>
      <p:grpSp>
        <p:nvGrpSpPr>
          <p:cNvPr id="474" name="Group 473"/>
          <p:cNvGrpSpPr/>
          <p:nvPr/>
        </p:nvGrpSpPr>
        <p:grpSpPr>
          <a:xfrm>
            <a:off x="2030153" y="3924227"/>
            <a:ext cx="1231754" cy="1231754"/>
            <a:chOff x="762000" y="1823502"/>
            <a:chExt cx="1231754" cy="1231754"/>
          </a:xfrm>
        </p:grpSpPr>
        <p:sp>
          <p:nvSpPr>
            <p:cNvPr id="475" name="Oval 474"/>
            <p:cNvSpPr/>
            <p:nvPr/>
          </p:nvSpPr>
          <p:spPr bwMode="auto">
            <a:xfrm>
              <a:off x="762000" y="1823502"/>
              <a:ext cx="1231754" cy="1231754"/>
            </a:xfrm>
            <a:prstGeom prst="ellipse">
              <a:avLst/>
            </a:prstGeom>
            <a:noFill/>
            <a:ln w="19050">
              <a:solidFill>
                <a:schemeClr val="accent2">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476" name="Group 237"/>
            <p:cNvGrpSpPr/>
            <p:nvPr/>
          </p:nvGrpSpPr>
          <p:grpSpPr>
            <a:xfrm>
              <a:off x="1211008" y="1979912"/>
              <a:ext cx="414712" cy="233082"/>
              <a:chOff x="3020602" y="4521996"/>
              <a:chExt cx="1128410" cy="634204"/>
            </a:xfrm>
            <a:solidFill>
              <a:schemeClr val="accent1"/>
            </a:solidFill>
          </p:grpSpPr>
          <p:sp>
            <p:nvSpPr>
              <p:cNvPr id="478" name="Freeform 5"/>
              <p:cNvSpPr>
                <a:spLocks noEditPoints="1"/>
              </p:cNvSpPr>
              <p:nvPr/>
            </p:nvSpPr>
            <p:spPr bwMode="auto">
              <a:xfrm>
                <a:off x="3573118" y="4552789"/>
                <a:ext cx="575894" cy="603411"/>
              </a:xfrm>
              <a:custGeom>
                <a:avLst/>
                <a:gdLst>
                  <a:gd name="T0" fmla="*/ 717 w 829"/>
                  <a:gd name="T1" fmla="*/ 568 h 869"/>
                  <a:gd name="T2" fmla="*/ 634 w 829"/>
                  <a:gd name="T3" fmla="*/ 869 h 869"/>
                  <a:gd name="T4" fmla="*/ 634 w 829"/>
                  <a:gd name="T5" fmla="*/ 758 h 869"/>
                  <a:gd name="T6" fmla="*/ 593 w 829"/>
                  <a:gd name="T7" fmla="*/ 81 h 869"/>
                  <a:gd name="T8" fmla="*/ 593 w 829"/>
                  <a:gd name="T9" fmla="*/ 390 h 869"/>
                  <a:gd name="T10" fmla="*/ 593 w 829"/>
                  <a:gd name="T11" fmla="*/ 203 h 869"/>
                  <a:gd name="T12" fmla="*/ 593 w 829"/>
                  <a:gd name="T13" fmla="*/ 81 h 869"/>
                  <a:gd name="T14" fmla="*/ 634 w 829"/>
                  <a:gd name="T15" fmla="*/ 758 h 869"/>
                  <a:gd name="T16" fmla="*/ 634 w 829"/>
                  <a:gd name="T17" fmla="*/ 869 h 869"/>
                  <a:gd name="T18" fmla="*/ 568 w 829"/>
                  <a:gd name="T19" fmla="*/ 125 h 869"/>
                  <a:gd name="T20" fmla="*/ 568 w 829"/>
                  <a:gd name="T21" fmla="*/ 770 h 869"/>
                  <a:gd name="T22" fmla="*/ 593 w 829"/>
                  <a:gd name="T23" fmla="*/ 288 h 869"/>
                  <a:gd name="T24" fmla="*/ 568 w 829"/>
                  <a:gd name="T25" fmla="*/ 173 h 869"/>
                  <a:gd name="T26" fmla="*/ 568 w 829"/>
                  <a:gd name="T27" fmla="*/ 663 h 869"/>
                  <a:gd name="T28" fmla="*/ 568 w 829"/>
                  <a:gd name="T29" fmla="*/ 433 h 869"/>
                  <a:gd name="T30" fmla="*/ 527 w 829"/>
                  <a:gd name="T31" fmla="*/ 24 h 869"/>
                  <a:gd name="T32" fmla="*/ 527 w 829"/>
                  <a:gd name="T33" fmla="*/ 24 h 869"/>
                  <a:gd name="T34" fmla="*/ 547 w 829"/>
                  <a:gd name="T35" fmla="*/ 819 h 869"/>
                  <a:gd name="T36" fmla="*/ 568 w 829"/>
                  <a:gd name="T37" fmla="*/ 869 h 869"/>
                  <a:gd name="T38" fmla="*/ 534 w 829"/>
                  <a:gd name="T39" fmla="*/ 132 h 869"/>
                  <a:gd name="T40" fmla="*/ 527 w 829"/>
                  <a:gd name="T41" fmla="*/ 394 h 869"/>
                  <a:gd name="T42" fmla="*/ 568 w 829"/>
                  <a:gd name="T43" fmla="*/ 173 h 869"/>
                  <a:gd name="T44" fmla="*/ 527 w 829"/>
                  <a:gd name="T45" fmla="*/ 633 h 869"/>
                  <a:gd name="T46" fmla="*/ 414 w 829"/>
                  <a:gd name="T47" fmla="*/ 0 h 869"/>
                  <a:gd name="T48" fmla="*/ 413 w 829"/>
                  <a:gd name="T49" fmla="*/ 0 h 869"/>
                  <a:gd name="T50" fmla="*/ 432 w 829"/>
                  <a:gd name="T51" fmla="*/ 821 h 869"/>
                  <a:gd name="T52" fmla="*/ 527 w 829"/>
                  <a:gd name="T53" fmla="*/ 798 h 869"/>
                  <a:gd name="T54" fmla="*/ 527 w 829"/>
                  <a:gd name="T55" fmla="*/ 105 h 869"/>
                  <a:gd name="T56" fmla="*/ 527 w 829"/>
                  <a:gd name="T57" fmla="*/ 286 h 869"/>
                  <a:gd name="T58" fmla="*/ 527 w 829"/>
                  <a:gd name="T59" fmla="*/ 323 h 869"/>
                  <a:gd name="T60" fmla="*/ 507 w 829"/>
                  <a:gd name="T61" fmla="*/ 559 h 869"/>
                  <a:gd name="T62" fmla="*/ 388 w 829"/>
                  <a:gd name="T63" fmla="*/ 1 h 869"/>
                  <a:gd name="T64" fmla="*/ 388 w 829"/>
                  <a:gd name="T65" fmla="*/ 1 h 869"/>
                  <a:gd name="T66" fmla="*/ 413 w 829"/>
                  <a:gd name="T67" fmla="*/ 777 h 869"/>
                  <a:gd name="T68" fmla="*/ 413 w 829"/>
                  <a:gd name="T69" fmla="*/ 841 h 869"/>
                  <a:gd name="T70" fmla="*/ 413 w 829"/>
                  <a:gd name="T71" fmla="*/ 159 h 869"/>
                  <a:gd name="T72" fmla="*/ 413 w 829"/>
                  <a:gd name="T73" fmla="*/ 558 h 869"/>
                  <a:gd name="T74" fmla="*/ 388 w 829"/>
                  <a:gd name="T75" fmla="*/ 556 h 869"/>
                  <a:gd name="T76" fmla="*/ 388 w 829"/>
                  <a:gd name="T77" fmla="*/ 1 h 869"/>
                  <a:gd name="T78" fmla="*/ 388 w 829"/>
                  <a:gd name="T79" fmla="*/ 869 h 869"/>
                  <a:gd name="T80" fmla="*/ 299 w 829"/>
                  <a:gd name="T81" fmla="*/ 798 h 869"/>
                  <a:gd name="T82" fmla="*/ 388 w 829"/>
                  <a:gd name="T83" fmla="*/ 69 h 869"/>
                  <a:gd name="T84" fmla="*/ 388 w 829"/>
                  <a:gd name="T85" fmla="*/ 154 h 869"/>
                  <a:gd name="T86" fmla="*/ 318 w 829"/>
                  <a:gd name="T87" fmla="*/ 559 h 869"/>
                  <a:gd name="T88" fmla="*/ 192 w 829"/>
                  <a:gd name="T89" fmla="*/ 178 h 869"/>
                  <a:gd name="T90" fmla="*/ 266 w 829"/>
                  <a:gd name="T91" fmla="*/ 167 h 869"/>
                  <a:gd name="T92" fmla="*/ 260 w 829"/>
                  <a:gd name="T93" fmla="*/ 297 h 869"/>
                  <a:gd name="T94" fmla="*/ 299 w 829"/>
                  <a:gd name="T95" fmla="*/ 508 h 869"/>
                  <a:gd name="T96" fmla="*/ 192 w 829"/>
                  <a:gd name="T97" fmla="*/ 178 h 869"/>
                  <a:gd name="T98" fmla="*/ 211 w 829"/>
                  <a:gd name="T99" fmla="*/ 811 h 869"/>
                  <a:gd name="T100" fmla="*/ 299 w 829"/>
                  <a:gd name="T101" fmla="*/ 798 h 869"/>
                  <a:gd name="T102" fmla="*/ 45 w 829"/>
                  <a:gd name="T103" fmla="*/ 869 h 869"/>
                  <a:gd name="T104" fmla="*/ 157 w 829"/>
                  <a:gd name="T105" fmla="*/ 393 h 869"/>
                  <a:gd name="T106" fmla="*/ 158 w 829"/>
                  <a:gd name="T107" fmla="*/ 719 h 869"/>
                  <a:gd name="T108" fmla="*/ 192 w 829"/>
                  <a:gd name="T109" fmla="*/ 832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9" h="869">
                    <a:moveTo>
                      <a:pt x="634" y="173"/>
                    </a:moveTo>
                    <a:cubicBezTo>
                      <a:pt x="638" y="190"/>
                      <a:pt x="641" y="208"/>
                      <a:pt x="644" y="226"/>
                    </a:cubicBezTo>
                    <a:cubicBezTo>
                      <a:pt x="651" y="284"/>
                      <a:pt x="718" y="320"/>
                      <a:pt x="671" y="393"/>
                    </a:cubicBezTo>
                    <a:cubicBezTo>
                      <a:pt x="629" y="458"/>
                      <a:pt x="780" y="432"/>
                      <a:pt x="717" y="568"/>
                    </a:cubicBezTo>
                    <a:cubicBezTo>
                      <a:pt x="690" y="626"/>
                      <a:pt x="829" y="602"/>
                      <a:pt x="776" y="710"/>
                    </a:cubicBezTo>
                    <a:cubicBezTo>
                      <a:pt x="795" y="730"/>
                      <a:pt x="807" y="755"/>
                      <a:pt x="806" y="791"/>
                    </a:cubicBezTo>
                    <a:cubicBezTo>
                      <a:pt x="805" y="816"/>
                      <a:pt x="795" y="843"/>
                      <a:pt x="779" y="869"/>
                    </a:cubicBezTo>
                    <a:cubicBezTo>
                      <a:pt x="634" y="869"/>
                      <a:pt x="634" y="869"/>
                      <a:pt x="634" y="869"/>
                    </a:cubicBezTo>
                    <a:cubicBezTo>
                      <a:pt x="634" y="832"/>
                      <a:pt x="634" y="832"/>
                      <a:pt x="634" y="832"/>
                    </a:cubicBezTo>
                    <a:cubicBezTo>
                      <a:pt x="645" y="832"/>
                      <a:pt x="653" y="822"/>
                      <a:pt x="653" y="811"/>
                    </a:cubicBezTo>
                    <a:cubicBezTo>
                      <a:pt x="653" y="800"/>
                      <a:pt x="645" y="791"/>
                      <a:pt x="634" y="791"/>
                    </a:cubicBezTo>
                    <a:cubicBezTo>
                      <a:pt x="634" y="758"/>
                      <a:pt x="634" y="758"/>
                      <a:pt x="634" y="758"/>
                    </a:cubicBezTo>
                    <a:cubicBezTo>
                      <a:pt x="665" y="749"/>
                      <a:pt x="683" y="736"/>
                      <a:pt x="679" y="721"/>
                    </a:cubicBezTo>
                    <a:cubicBezTo>
                      <a:pt x="663" y="704"/>
                      <a:pt x="649" y="696"/>
                      <a:pt x="634" y="689"/>
                    </a:cubicBezTo>
                    <a:lnTo>
                      <a:pt x="634" y="173"/>
                    </a:lnTo>
                    <a:close/>
                    <a:moveTo>
                      <a:pt x="593" y="81"/>
                    </a:moveTo>
                    <a:cubicBezTo>
                      <a:pt x="612" y="107"/>
                      <a:pt x="625" y="138"/>
                      <a:pt x="634" y="173"/>
                    </a:cubicBezTo>
                    <a:cubicBezTo>
                      <a:pt x="634" y="689"/>
                      <a:pt x="634" y="689"/>
                      <a:pt x="634" y="689"/>
                    </a:cubicBezTo>
                    <a:cubicBezTo>
                      <a:pt x="621" y="684"/>
                      <a:pt x="608" y="680"/>
                      <a:pt x="593" y="674"/>
                    </a:cubicBezTo>
                    <a:cubicBezTo>
                      <a:pt x="593" y="390"/>
                      <a:pt x="593" y="390"/>
                      <a:pt x="593" y="390"/>
                    </a:cubicBezTo>
                    <a:cubicBezTo>
                      <a:pt x="599" y="392"/>
                      <a:pt x="605" y="396"/>
                      <a:pt x="610" y="401"/>
                    </a:cubicBezTo>
                    <a:cubicBezTo>
                      <a:pt x="621" y="377"/>
                      <a:pt x="625" y="345"/>
                      <a:pt x="620" y="318"/>
                    </a:cubicBezTo>
                    <a:cubicBezTo>
                      <a:pt x="615" y="295"/>
                      <a:pt x="604" y="285"/>
                      <a:pt x="593" y="288"/>
                    </a:cubicBezTo>
                    <a:cubicBezTo>
                      <a:pt x="593" y="203"/>
                      <a:pt x="593" y="203"/>
                      <a:pt x="593" y="203"/>
                    </a:cubicBezTo>
                    <a:cubicBezTo>
                      <a:pt x="593" y="204"/>
                      <a:pt x="593" y="205"/>
                      <a:pt x="594" y="206"/>
                    </a:cubicBezTo>
                    <a:cubicBezTo>
                      <a:pt x="599" y="213"/>
                      <a:pt x="605" y="221"/>
                      <a:pt x="610" y="229"/>
                    </a:cubicBezTo>
                    <a:cubicBezTo>
                      <a:pt x="606" y="207"/>
                      <a:pt x="601" y="188"/>
                      <a:pt x="593" y="170"/>
                    </a:cubicBezTo>
                    <a:cubicBezTo>
                      <a:pt x="593" y="81"/>
                      <a:pt x="593" y="81"/>
                      <a:pt x="593" y="81"/>
                    </a:cubicBezTo>
                    <a:close/>
                    <a:moveTo>
                      <a:pt x="634" y="869"/>
                    </a:moveTo>
                    <a:cubicBezTo>
                      <a:pt x="593" y="869"/>
                      <a:pt x="593" y="869"/>
                      <a:pt x="593" y="869"/>
                    </a:cubicBezTo>
                    <a:cubicBezTo>
                      <a:pt x="593" y="767"/>
                      <a:pt x="593" y="767"/>
                      <a:pt x="593" y="767"/>
                    </a:cubicBezTo>
                    <a:cubicBezTo>
                      <a:pt x="608" y="764"/>
                      <a:pt x="622" y="761"/>
                      <a:pt x="634" y="758"/>
                    </a:cubicBezTo>
                    <a:cubicBezTo>
                      <a:pt x="634" y="791"/>
                      <a:pt x="634" y="791"/>
                      <a:pt x="634" y="791"/>
                    </a:cubicBezTo>
                    <a:cubicBezTo>
                      <a:pt x="623" y="791"/>
                      <a:pt x="615" y="800"/>
                      <a:pt x="615" y="811"/>
                    </a:cubicBezTo>
                    <a:cubicBezTo>
                      <a:pt x="615" y="822"/>
                      <a:pt x="623" y="832"/>
                      <a:pt x="634" y="832"/>
                    </a:cubicBezTo>
                    <a:lnTo>
                      <a:pt x="634" y="869"/>
                    </a:lnTo>
                    <a:close/>
                    <a:moveTo>
                      <a:pt x="568" y="53"/>
                    </a:moveTo>
                    <a:cubicBezTo>
                      <a:pt x="577" y="62"/>
                      <a:pt x="586" y="71"/>
                      <a:pt x="593" y="81"/>
                    </a:cubicBezTo>
                    <a:cubicBezTo>
                      <a:pt x="593" y="170"/>
                      <a:pt x="593" y="170"/>
                      <a:pt x="593" y="170"/>
                    </a:cubicBezTo>
                    <a:cubicBezTo>
                      <a:pt x="586" y="153"/>
                      <a:pt x="578" y="138"/>
                      <a:pt x="568" y="125"/>
                    </a:cubicBezTo>
                    <a:cubicBezTo>
                      <a:pt x="568" y="53"/>
                      <a:pt x="568" y="53"/>
                      <a:pt x="568" y="53"/>
                    </a:cubicBezTo>
                    <a:close/>
                    <a:moveTo>
                      <a:pt x="593" y="869"/>
                    </a:moveTo>
                    <a:cubicBezTo>
                      <a:pt x="568" y="869"/>
                      <a:pt x="568" y="869"/>
                      <a:pt x="568" y="869"/>
                    </a:cubicBezTo>
                    <a:cubicBezTo>
                      <a:pt x="568" y="770"/>
                      <a:pt x="568" y="770"/>
                      <a:pt x="568" y="770"/>
                    </a:cubicBezTo>
                    <a:cubicBezTo>
                      <a:pt x="577" y="769"/>
                      <a:pt x="585" y="768"/>
                      <a:pt x="593" y="767"/>
                    </a:cubicBezTo>
                    <a:cubicBezTo>
                      <a:pt x="593" y="869"/>
                      <a:pt x="593" y="869"/>
                      <a:pt x="593" y="869"/>
                    </a:cubicBezTo>
                    <a:close/>
                    <a:moveTo>
                      <a:pt x="593" y="203"/>
                    </a:moveTo>
                    <a:cubicBezTo>
                      <a:pt x="593" y="288"/>
                      <a:pt x="593" y="288"/>
                      <a:pt x="593" y="288"/>
                    </a:cubicBezTo>
                    <a:cubicBezTo>
                      <a:pt x="587" y="290"/>
                      <a:pt x="581" y="296"/>
                      <a:pt x="577" y="307"/>
                    </a:cubicBezTo>
                    <a:cubicBezTo>
                      <a:pt x="574" y="317"/>
                      <a:pt x="571" y="326"/>
                      <a:pt x="569" y="330"/>
                    </a:cubicBezTo>
                    <a:cubicBezTo>
                      <a:pt x="569" y="331"/>
                      <a:pt x="569" y="332"/>
                      <a:pt x="568" y="333"/>
                    </a:cubicBezTo>
                    <a:cubicBezTo>
                      <a:pt x="568" y="173"/>
                      <a:pt x="568" y="173"/>
                      <a:pt x="568" y="173"/>
                    </a:cubicBezTo>
                    <a:cubicBezTo>
                      <a:pt x="579" y="179"/>
                      <a:pt x="589" y="187"/>
                      <a:pt x="593" y="203"/>
                    </a:cubicBezTo>
                    <a:close/>
                    <a:moveTo>
                      <a:pt x="593" y="390"/>
                    </a:moveTo>
                    <a:cubicBezTo>
                      <a:pt x="593" y="674"/>
                      <a:pt x="593" y="674"/>
                      <a:pt x="593" y="674"/>
                    </a:cubicBezTo>
                    <a:cubicBezTo>
                      <a:pt x="585" y="671"/>
                      <a:pt x="577" y="668"/>
                      <a:pt x="568" y="663"/>
                    </a:cubicBezTo>
                    <a:cubicBezTo>
                      <a:pt x="568" y="444"/>
                      <a:pt x="568" y="444"/>
                      <a:pt x="568" y="444"/>
                    </a:cubicBezTo>
                    <a:cubicBezTo>
                      <a:pt x="570" y="441"/>
                      <a:pt x="571" y="438"/>
                      <a:pt x="572" y="435"/>
                    </a:cubicBezTo>
                    <a:cubicBezTo>
                      <a:pt x="573" y="434"/>
                      <a:pt x="573" y="433"/>
                      <a:pt x="573" y="433"/>
                    </a:cubicBezTo>
                    <a:cubicBezTo>
                      <a:pt x="571" y="433"/>
                      <a:pt x="570" y="433"/>
                      <a:pt x="568" y="433"/>
                    </a:cubicBezTo>
                    <a:cubicBezTo>
                      <a:pt x="568" y="381"/>
                      <a:pt x="568" y="381"/>
                      <a:pt x="568" y="381"/>
                    </a:cubicBezTo>
                    <a:cubicBezTo>
                      <a:pt x="571" y="385"/>
                      <a:pt x="575" y="387"/>
                      <a:pt x="581" y="387"/>
                    </a:cubicBezTo>
                    <a:cubicBezTo>
                      <a:pt x="585" y="388"/>
                      <a:pt x="589" y="389"/>
                      <a:pt x="593" y="390"/>
                    </a:cubicBezTo>
                    <a:close/>
                    <a:moveTo>
                      <a:pt x="527" y="24"/>
                    </a:moveTo>
                    <a:cubicBezTo>
                      <a:pt x="543" y="32"/>
                      <a:pt x="556" y="42"/>
                      <a:pt x="568" y="53"/>
                    </a:cubicBezTo>
                    <a:cubicBezTo>
                      <a:pt x="568" y="125"/>
                      <a:pt x="568" y="125"/>
                      <a:pt x="568" y="125"/>
                    </a:cubicBezTo>
                    <a:cubicBezTo>
                      <a:pt x="556" y="108"/>
                      <a:pt x="542" y="93"/>
                      <a:pt x="527" y="82"/>
                    </a:cubicBezTo>
                    <a:cubicBezTo>
                      <a:pt x="527" y="24"/>
                      <a:pt x="527" y="24"/>
                      <a:pt x="527" y="24"/>
                    </a:cubicBezTo>
                    <a:close/>
                    <a:moveTo>
                      <a:pt x="568" y="869"/>
                    </a:moveTo>
                    <a:cubicBezTo>
                      <a:pt x="527" y="869"/>
                      <a:pt x="527" y="869"/>
                      <a:pt x="527" y="869"/>
                    </a:cubicBezTo>
                    <a:cubicBezTo>
                      <a:pt x="527" y="839"/>
                      <a:pt x="527" y="839"/>
                      <a:pt x="527" y="839"/>
                    </a:cubicBezTo>
                    <a:cubicBezTo>
                      <a:pt x="538" y="839"/>
                      <a:pt x="547" y="830"/>
                      <a:pt x="547" y="819"/>
                    </a:cubicBezTo>
                    <a:cubicBezTo>
                      <a:pt x="547" y="808"/>
                      <a:pt x="538" y="798"/>
                      <a:pt x="527" y="798"/>
                    </a:cubicBezTo>
                    <a:cubicBezTo>
                      <a:pt x="527" y="774"/>
                      <a:pt x="527" y="774"/>
                      <a:pt x="527" y="774"/>
                    </a:cubicBezTo>
                    <a:cubicBezTo>
                      <a:pt x="541" y="773"/>
                      <a:pt x="555" y="772"/>
                      <a:pt x="568" y="770"/>
                    </a:cubicBezTo>
                    <a:cubicBezTo>
                      <a:pt x="568" y="869"/>
                      <a:pt x="568" y="869"/>
                      <a:pt x="568" y="869"/>
                    </a:cubicBezTo>
                    <a:close/>
                    <a:moveTo>
                      <a:pt x="568" y="173"/>
                    </a:moveTo>
                    <a:cubicBezTo>
                      <a:pt x="565" y="171"/>
                      <a:pt x="562" y="170"/>
                      <a:pt x="559" y="168"/>
                    </a:cubicBezTo>
                    <a:cubicBezTo>
                      <a:pt x="552" y="162"/>
                      <a:pt x="545" y="157"/>
                      <a:pt x="539" y="152"/>
                    </a:cubicBezTo>
                    <a:cubicBezTo>
                      <a:pt x="535" y="147"/>
                      <a:pt x="534" y="140"/>
                      <a:pt x="534" y="132"/>
                    </a:cubicBezTo>
                    <a:cubicBezTo>
                      <a:pt x="534" y="122"/>
                      <a:pt x="531" y="113"/>
                      <a:pt x="527" y="105"/>
                    </a:cubicBezTo>
                    <a:cubicBezTo>
                      <a:pt x="527" y="286"/>
                      <a:pt x="527" y="286"/>
                      <a:pt x="527" y="286"/>
                    </a:cubicBezTo>
                    <a:cubicBezTo>
                      <a:pt x="533" y="291"/>
                      <a:pt x="535" y="301"/>
                      <a:pt x="527" y="323"/>
                    </a:cubicBezTo>
                    <a:cubicBezTo>
                      <a:pt x="527" y="394"/>
                      <a:pt x="527" y="394"/>
                      <a:pt x="527" y="394"/>
                    </a:cubicBezTo>
                    <a:cubicBezTo>
                      <a:pt x="536" y="416"/>
                      <a:pt x="553" y="431"/>
                      <a:pt x="568" y="433"/>
                    </a:cubicBezTo>
                    <a:cubicBezTo>
                      <a:pt x="568" y="381"/>
                      <a:pt x="568" y="381"/>
                      <a:pt x="568" y="381"/>
                    </a:cubicBezTo>
                    <a:cubicBezTo>
                      <a:pt x="561" y="371"/>
                      <a:pt x="563" y="353"/>
                      <a:pt x="568" y="333"/>
                    </a:cubicBezTo>
                    <a:cubicBezTo>
                      <a:pt x="568" y="173"/>
                      <a:pt x="568" y="173"/>
                      <a:pt x="568" y="173"/>
                    </a:cubicBezTo>
                    <a:close/>
                    <a:moveTo>
                      <a:pt x="568" y="444"/>
                    </a:moveTo>
                    <a:cubicBezTo>
                      <a:pt x="568" y="663"/>
                      <a:pt x="568" y="663"/>
                      <a:pt x="568" y="663"/>
                    </a:cubicBezTo>
                    <a:cubicBezTo>
                      <a:pt x="565" y="661"/>
                      <a:pt x="561" y="659"/>
                      <a:pt x="557" y="656"/>
                    </a:cubicBezTo>
                    <a:cubicBezTo>
                      <a:pt x="544" y="648"/>
                      <a:pt x="534" y="641"/>
                      <a:pt x="527" y="633"/>
                    </a:cubicBezTo>
                    <a:cubicBezTo>
                      <a:pt x="527" y="506"/>
                      <a:pt x="527" y="506"/>
                      <a:pt x="527" y="506"/>
                    </a:cubicBezTo>
                    <a:cubicBezTo>
                      <a:pt x="544" y="489"/>
                      <a:pt x="557" y="468"/>
                      <a:pt x="568" y="444"/>
                    </a:cubicBezTo>
                    <a:close/>
                    <a:moveTo>
                      <a:pt x="413" y="0"/>
                    </a:moveTo>
                    <a:cubicBezTo>
                      <a:pt x="414" y="0"/>
                      <a:pt x="414" y="0"/>
                      <a:pt x="414" y="0"/>
                    </a:cubicBezTo>
                    <a:cubicBezTo>
                      <a:pt x="459" y="0"/>
                      <a:pt x="497" y="9"/>
                      <a:pt x="527" y="24"/>
                    </a:cubicBezTo>
                    <a:cubicBezTo>
                      <a:pt x="527" y="82"/>
                      <a:pt x="527" y="82"/>
                      <a:pt x="527" y="82"/>
                    </a:cubicBezTo>
                    <a:cubicBezTo>
                      <a:pt x="493" y="55"/>
                      <a:pt x="453" y="42"/>
                      <a:pt x="413" y="42"/>
                    </a:cubicBezTo>
                    <a:cubicBezTo>
                      <a:pt x="413" y="0"/>
                      <a:pt x="413" y="0"/>
                      <a:pt x="413" y="0"/>
                    </a:cubicBezTo>
                    <a:close/>
                    <a:moveTo>
                      <a:pt x="527" y="869"/>
                    </a:moveTo>
                    <a:cubicBezTo>
                      <a:pt x="413" y="869"/>
                      <a:pt x="413" y="869"/>
                      <a:pt x="413" y="869"/>
                    </a:cubicBezTo>
                    <a:cubicBezTo>
                      <a:pt x="413" y="841"/>
                      <a:pt x="413" y="841"/>
                      <a:pt x="413" y="841"/>
                    </a:cubicBezTo>
                    <a:cubicBezTo>
                      <a:pt x="424" y="841"/>
                      <a:pt x="432" y="832"/>
                      <a:pt x="432" y="821"/>
                    </a:cubicBezTo>
                    <a:cubicBezTo>
                      <a:pt x="432" y="810"/>
                      <a:pt x="424" y="800"/>
                      <a:pt x="413" y="800"/>
                    </a:cubicBezTo>
                    <a:cubicBezTo>
                      <a:pt x="413" y="777"/>
                      <a:pt x="413" y="777"/>
                      <a:pt x="413" y="777"/>
                    </a:cubicBezTo>
                    <a:cubicBezTo>
                      <a:pt x="452" y="778"/>
                      <a:pt x="491" y="777"/>
                      <a:pt x="527" y="774"/>
                    </a:cubicBezTo>
                    <a:cubicBezTo>
                      <a:pt x="527" y="798"/>
                      <a:pt x="527" y="798"/>
                      <a:pt x="527" y="798"/>
                    </a:cubicBezTo>
                    <a:cubicBezTo>
                      <a:pt x="517" y="798"/>
                      <a:pt x="508" y="808"/>
                      <a:pt x="508" y="819"/>
                    </a:cubicBezTo>
                    <a:cubicBezTo>
                      <a:pt x="508" y="830"/>
                      <a:pt x="517" y="839"/>
                      <a:pt x="527" y="839"/>
                    </a:cubicBezTo>
                    <a:cubicBezTo>
                      <a:pt x="527" y="869"/>
                      <a:pt x="527" y="869"/>
                      <a:pt x="527" y="869"/>
                    </a:cubicBezTo>
                    <a:close/>
                    <a:moveTo>
                      <a:pt x="527" y="105"/>
                    </a:moveTo>
                    <a:cubicBezTo>
                      <a:pt x="511" y="73"/>
                      <a:pt x="465" y="55"/>
                      <a:pt x="413" y="63"/>
                    </a:cubicBezTo>
                    <a:cubicBezTo>
                      <a:pt x="413" y="159"/>
                      <a:pt x="413" y="159"/>
                      <a:pt x="413" y="159"/>
                    </a:cubicBezTo>
                    <a:cubicBezTo>
                      <a:pt x="451" y="171"/>
                      <a:pt x="476" y="198"/>
                      <a:pt x="470" y="223"/>
                    </a:cubicBezTo>
                    <a:cubicBezTo>
                      <a:pt x="449" y="308"/>
                      <a:pt x="509" y="273"/>
                      <a:pt x="527" y="286"/>
                    </a:cubicBezTo>
                    <a:cubicBezTo>
                      <a:pt x="527" y="105"/>
                      <a:pt x="527" y="105"/>
                      <a:pt x="527" y="105"/>
                    </a:cubicBezTo>
                    <a:close/>
                    <a:moveTo>
                      <a:pt x="527" y="323"/>
                    </a:moveTo>
                    <a:cubicBezTo>
                      <a:pt x="527" y="394"/>
                      <a:pt x="527" y="394"/>
                      <a:pt x="527" y="394"/>
                    </a:cubicBezTo>
                    <a:cubicBezTo>
                      <a:pt x="519" y="376"/>
                      <a:pt x="517" y="351"/>
                      <a:pt x="527" y="323"/>
                    </a:cubicBezTo>
                    <a:cubicBezTo>
                      <a:pt x="527" y="323"/>
                      <a:pt x="527" y="323"/>
                      <a:pt x="527" y="323"/>
                    </a:cubicBezTo>
                    <a:close/>
                    <a:moveTo>
                      <a:pt x="527" y="506"/>
                    </a:moveTo>
                    <a:cubicBezTo>
                      <a:pt x="527" y="633"/>
                      <a:pt x="527" y="633"/>
                      <a:pt x="527" y="633"/>
                    </a:cubicBezTo>
                    <a:cubicBezTo>
                      <a:pt x="504" y="610"/>
                      <a:pt x="506" y="588"/>
                      <a:pt x="507" y="559"/>
                    </a:cubicBezTo>
                    <a:cubicBezTo>
                      <a:pt x="480" y="576"/>
                      <a:pt x="448" y="587"/>
                      <a:pt x="413" y="587"/>
                    </a:cubicBezTo>
                    <a:cubicBezTo>
                      <a:pt x="413" y="558"/>
                      <a:pt x="413" y="558"/>
                      <a:pt x="413" y="558"/>
                    </a:cubicBezTo>
                    <a:cubicBezTo>
                      <a:pt x="459" y="558"/>
                      <a:pt x="498" y="538"/>
                      <a:pt x="527" y="506"/>
                    </a:cubicBezTo>
                    <a:close/>
                    <a:moveTo>
                      <a:pt x="388" y="1"/>
                    </a:moveTo>
                    <a:cubicBezTo>
                      <a:pt x="396" y="0"/>
                      <a:pt x="404" y="0"/>
                      <a:pt x="413" y="0"/>
                    </a:cubicBezTo>
                    <a:cubicBezTo>
                      <a:pt x="413" y="42"/>
                      <a:pt x="413" y="42"/>
                      <a:pt x="413" y="42"/>
                    </a:cubicBezTo>
                    <a:cubicBezTo>
                      <a:pt x="405" y="42"/>
                      <a:pt x="396" y="42"/>
                      <a:pt x="388" y="43"/>
                    </a:cubicBezTo>
                    <a:cubicBezTo>
                      <a:pt x="388" y="1"/>
                      <a:pt x="388" y="1"/>
                      <a:pt x="388" y="1"/>
                    </a:cubicBezTo>
                    <a:close/>
                    <a:moveTo>
                      <a:pt x="413" y="869"/>
                    </a:moveTo>
                    <a:cubicBezTo>
                      <a:pt x="388" y="869"/>
                      <a:pt x="388" y="869"/>
                      <a:pt x="388" y="869"/>
                    </a:cubicBezTo>
                    <a:cubicBezTo>
                      <a:pt x="388" y="777"/>
                      <a:pt x="388" y="777"/>
                      <a:pt x="388" y="777"/>
                    </a:cubicBezTo>
                    <a:cubicBezTo>
                      <a:pt x="396" y="777"/>
                      <a:pt x="405" y="777"/>
                      <a:pt x="413" y="777"/>
                    </a:cubicBezTo>
                    <a:cubicBezTo>
                      <a:pt x="413" y="800"/>
                      <a:pt x="413" y="800"/>
                      <a:pt x="413" y="800"/>
                    </a:cubicBezTo>
                    <a:cubicBezTo>
                      <a:pt x="413" y="800"/>
                      <a:pt x="413" y="800"/>
                      <a:pt x="413" y="800"/>
                    </a:cubicBezTo>
                    <a:cubicBezTo>
                      <a:pt x="402" y="800"/>
                      <a:pt x="394" y="810"/>
                      <a:pt x="394" y="821"/>
                    </a:cubicBezTo>
                    <a:cubicBezTo>
                      <a:pt x="394" y="832"/>
                      <a:pt x="402" y="841"/>
                      <a:pt x="413" y="841"/>
                    </a:cubicBezTo>
                    <a:cubicBezTo>
                      <a:pt x="413" y="841"/>
                      <a:pt x="413" y="841"/>
                      <a:pt x="413" y="841"/>
                    </a:cubicBezTo>
                    <a:cubicBezTo>
                      <a:pt x="413" y="869"/>
                      <a:pt x="413" y="869"/>
                      <a:pt x="413" y="869"/>
                    </a:cubicBezTo>
                    <a:close/>
                    <a:moveTo>
                      <a:pt x="413" y="63"/>
                    </a:moveTo>
                    <a:cubicBezTo>
                      <a:pt x="413" y="159"/>
                      <a:pt x="413" y="159"/>
                      <a:pt x="413" y="159"/>
                    </a:cubicBezTo>
                    <a:cubicBezTo>
                      <a:pt x="405" y="157"/>
                      <a:pt x="397" y="155"/>
                      <a:pt x="388" y="154"/>
                    </a:cubicBezTo>
                    <a:cubicBezTo>
                      <a:pt x="388" y="69"/>
                      <a:pt x="388" y="69"/>
                      <a:pt x="388" y="69"/>
                    </a:cubicBezTo>
                    <a:cubicBezTo>
                      <a:pt x="396" y="66"/>
                      <a:pt x="405" y="65"/>
                      <a:pt x="413" y="63"/>
                    </a:cubicBezTo>
                    <a:close/>
                    <a:moveTo>
                      <a:pt x="413" y="558"/>
                    </a:moveTo>
                    <a:cubicBezTo>
                      <a:pt x="413" y="587"/>
                      <a:pt x="413" y="587"/>
                      <a:pt x="413" y="587"/>
                    </a:cubicBezTo>
                    <a:cubicBezTo>
                      <a:pt x="412" y="587"/>
                      <a:pt x="412" y="587"/>
                      <a:pt x="412" y="587"/>
                    </a:cubicBezTo>
                    <a:cubicBezTo>
                      <a:pt x="404" y="587"/>
                      <a:pt x="396" y="586"/>
                      <a:pt x="388" y="585"/>
                    </a:cubicBezTo>
                    <a:cubicBezTo>
                      <a:pt x="388" y="556"/>
                      <a:pt x="388" y="556"/>
                      <a:pt x="388" y="556"/>
                    </a:cubicBezTo>
                    <a:cubicBezTo>
                      <a:pt x="396" y="558"/>
                      <a:pt x="404" y="558"/>
                      <a:pt x="412" y="558"/>
                    </a:cubicBezTo>
                    <a:lnTo>
                      <a:pt x="413" y="558"/>
                    </a:lnTo>
                    <a:close/>
                    <a:moveTo>
                      <a:pt x="299" y="25"/>
                    </a:moveTo>
                    <a:cubicBezTo>
                      <a:pt x="324" y="12"/>
                      <a:pt x="353" y="4"/>
                      <a:pt x="388" y="1"/>
                    </a:cubicBezTo>
                    <a:cubicBezTo>
                      <a:pt x="388" y="43"/>
                      <a:pt x="388" y="43"/>
                      <a:pt x="388" y="43"/>
                    </a:cubicBezTo>
                    <a:cubicBezTo>
                      <a:pt x="356" y="47"/>
                      <a:pt x="326" y="60"/>
                      <a:pt x="299" y="80"/>
                    </a:cubicBezTo>
                    <a:cubicBezTo>
                      <a:pt x="299" y="25"/>
                      <a:pt x="299" y="25"/>
                      <a:pt x="299" y="25"/>
                    </a:cubicBezTo>
                    <a:close/>
                    <a:moveTo>
                      <a:pt x="388" y="869"/>
                    </a:moveTo>
                    <a:cubicBezTo>
                      <a:pt x="299" y="869"/>
                      <a:pt x="299" y="869"/>
                      <a:pt x="299" y="869"/>
                    </a:cubicBezTo>
                    <a:cubicBezTo>
                      <a:pt x="299" y="839"/>
                      <a:pt x="299" y="839"/>
                      <a:pt x="299" y="839"/>
                    </a:cubicBezTo>
                    <a:cubicBezTo>
                      <a:pt x="310" y="839"/>
                      <a:pt x="318" y="830"/>
                      <a:pt x="318" y="819"/>
                    </a:cubicBezTo>
                    <a:cubicBezTo>
                      <a:pt x="318" y="808"/>
                      <a:pt x="310" y="798"/>
                      <a:pt x="299" y="798"/>
                    </a:cubicBezTo>
                    <a:cubicBezTo>
                      <a:pt x="299" y="770"/>
                      <a:pt x="299" y="770"/>
                      <a:pt x="299" y="770"/>
                    </a:cubicBezTo>
                    <a:cubicBezTo>
                      <a:pt x="327" y="773"/>
                      <a:pt x="357" y="776"/>
                      <a:pt x="388" y="777"/>
                    </a:cubicBezTo>
                    <a:cubicBezTo>
                      <a:pt x="388" y="869"/>
                      <a:pt x="388" y="869"/>
                      <a:pt x="388" y="869"/>
                    </a:cubicBezTo>
                    <a:close/>
                    <a:moveTo>
                      <a:pt x="388" y="69"/>
                    </a:moveTo>
                    <a:cubicBezTo>
                      <a:pt x="358" y="78"/>
                      <a:pt x="327" y="96"/>
                      <a:pt x="299" y="125"/>
                    </a:cubicBezTo>
                    <a:cubicBezTo>
                      <a:pt x="299" y="179"/>
                      <a:pt x="299" y="179"/>
                      <a:pt x="299" y="179"/>
                    </a:cubicBezTo>
                    <a:cubicBezTo>
                      <a:pt x="303" y="174"/>
                      <a:pt x="308" y="169"/>
                      <a:pt x="313" y="165"/>
                    </a:cubicBezTo>
                    <a:cubicBezTo>
                      <a:pt x="339" y="154"/>
                      <a:pt x="365" y="152"/>
                      <a:pt x="388" y="154"/>
                    </a:cubicBezTo>
                    <a:cubicBezTo>
                      <a:pt x="388" y="69"/>
                      <a:pt x="388" y="69"/>
                      <a:pt x="388" y="69"/>
                    </a:cubicBezTo>
                    <a:close/>
                    <a:moveTo>
                      <a:pt x="388" y="556"/>
                    </a:moveTo>
                    <a:cubicBezTo>
                      <a:pt x="388" y="585"/>
                      <a:pt x="388" y="585"/>
                      <a:pt x="388" y="585"/>
                    </a:cubicBezTo>
                    <a:cubicBezTo>
                      <a:pt x="362" y="581"/>
                      <a:pt x="339" y="572"/>
                      <a:pt x="318" y="559"/>
                    </a:cubicBezTo>
                    <a:cubicBezTo>
                      <a:pt x="319" y="587"/>
                      <a:pt x="320" y="611"/>
                      <a:pt x="299" y="633"/>
                    </a:cubicBezTo>
                    <a:cubicBezTo>
                      <a:pt x="299" y="508"/>
                      <a:pt x="299" y="508"/>
                      <a:pt x="299" y="508"/>
                    </a:cubicBezTo>
                    <a:cubicBezTo>
                      <a:pt x="323" y="533"/>
                      <a:pt x="353" y="551"/>
                      <a:pt x="388" y="556"/>
                    </a:cubicBezTo>
                    <a:close/>
                    <a:moveTo>
                      <a:pt x="192" y="178"/>
                    </a:moveTo>
                    <a:cubicBezTo>
                      <a:pt x="208" y="110"/>
                      <a:pt x="241" y="55"/>
                      <a:pt x="299" y="25"/>
                    </a:cubicBezTo>
                    <a:cubicBezTo>
                      <a:pt x="299" y="80"/>
                      <a:pt x="299" y="80"/>
                      <a:pt x="299" y="80"/>
                    </a:cubicBezTo>
                    <a:cubicBezTo>
                      <a:pt x="258" y="111"/>
                      <a:pt x="227" y="161"/>
                      <a:pt x="214" y="229"/>
                    </a:cubicBezTo>
                    <a:cubicBezTo>
                      <a:pt x="230" y="205"/>
                      <a:pt x="247" y="184"/>
                      <a:pt x="266" y="167"/>
                    </a:cubicBezTo>
                    <a:cubicBezTo>
                      <a:pt x="276" y="151"/>
                      <a:pt x="287" y="137"/>
                      <a:pt x="299" y="125"/>
                    </a:cubicBezTo>
                    <a:cubicBezTo>
                      <a:pt x="299" y="179"/>
                      <a:pt x="299" y="179"/>
                      <a:pt x="299" y="179"/>
                    </a:cubicBezTo>
                    <a:cubicBezTo>
                      <a:pt x="276" y="204"/>
                      <a:pt x="261" y="238"/>
                      <a:pt x="259" y="283"/>
                    </a:cubicBezTo>
                    <a:cubicBezTo>
                      <a:pt x="259" y="287"/>
                      <a:pt x="259" y="292"/>
                      <a:pt x="260" y="297"/>
                    </a:cubicBezTo>
                    <a:cubicBezTo>
                      <a:pt x="263" y="349"/>
                      <a:pt x="260" y="334"/>
                      <a:pt x="248" y="307"/>
                    </a:cubicBezTo>
                    <a:cubicBezTo>
                      <a:pt x="232" y="274"/>
                      <a:pt x="214" y="281"/>
                      <a:pt x="206" y="317"/>
                    </a:cubicBezTo>
                    <a:cubicBezTo>
                      <a:pt x="195" y="365"/>
                      <a:pt x="214" y="428"/>
                      <a:pt x="252" y="435"/>
                    </a:cubicBezTo>
                    <a:cubicBezTo>
                      <a:pt x="264" y="463"/>
                      <a:pt x="280" y="488"/>
                      <a:pt x="299" y="508"/>
                    </a:cubicBezTo>
                    <a:cubicBezTo>
                      <a:pt x="299" y="633"/>
                      <a:pt x="299" y="633"/>
                      <a:pt x="299" y="633"/>
                    </a:cubicBezTo>
                    <a:cubicBezTo>
                      <a:pt x="292" y="641"/>
                      <a:pt x="281" y="649"/>
                      <a:pt x="268" y="656"/>
                    </a:cubicBezTo>
                    <a:cubicBezTo>
                      <a:pt x="232" y="675"/>
                      <a:pt x="212" y="679"/>
                      <a:pt x="192" y="690"/>
                    </a:cubicBezTo>
                    <a:cubicBezTo>
                      <a:pt x="192" y="178"/>
                      <a:pt x="192" y="178"/>
                      <a:pt x="192" y="178"/>
                    </a:cubicBezTo>
                    <a:close/>
                    <a:moveTo>
                      <a:pt x="299" y="869"/>
                    </a:moveTo>
                    <a:cubicBezTo>
                      <a:pt x="192" y="869"/>
                      <a:pt x="192" y="869"/>
                      <a:pt x="192" y="869"/>
                    </a:cubicBezTo>
                    <a:cubicBezTo>
                      <a:pt x="192" y="832"/>
                      <a:pt x="192" y="832"/>
                      <a:pt x="192" y="832"/>
                    </a:cubicBezTo>
                    <a:cubicBezTo>
                      <a:pt x="203" y="832"/>
                      <a:pt x="211" y="822"/>
                      <a:pt x="211" y="811"/>
                    </a:cubicBezTo>
                    <a:cubicBezTo>
                      <a:pt x="211" y="800"/>
                      <a:pt x="203" y="791"/>
                      <a:pt x="192" y="791"/>
                    </a:cubicBezTo>
                    <a:cubicBezTo>
                      <a:pt x="192" y="750"/>
                      <a:pt x="192" y="750"/>
                      <a:pt x="192" y="750"/>
                    </a:cubicBezTo>
                    <a:cubicBezTo>
                      <a:pt x="218" y="759"/>
                      <a:pt x="255" y="766"/>
                      <a:pt x="299" y="770"/>
                    </a:cubicBezTo>
                    <a:cubicBezTo>
                      <a:pt x="299" y="798"/>
                      <a:pt x="299" y="798"/>
                      <a:pt x="299" y="798"/>
                    </a:cubicBezTo>
                    <a:cubicBezTo>
                      <a:pt x="288" y="798"/>
                      <a:pt x="280" y="808"/>
                      <a:pt x="280" y="819"/>
                    </a:cubicBezTo>
                    <a:cubicBezTo>
                      <a:pt x="280" y="830"/>
                      <a:pt x="288" y="839"/>
                      <a:pt x="299" y="839"/>
                    </a:cubicBezTo>
                    <a:lnTo>
                      <a:pt x="299" y="869"/>
                    </a:lnTo>
                    <a:close/>
                    <a:moveTo>
                      <a:pt x="45" y="869"/>
                    </a:moveTo>
                    <a:cubicBezTo>
                      <a:pt x="30" y="843"/>
                      <a:pt x="20" y="816"/>
                      <a:pt x="19" y="791"/>
                    </a:cubicBezTo>
                    <a:cubicBezTo>
                      <a:pt x="18" y="754"/>
                      <a:pt x="30" y="728"/>
                      <a:pt x="50" y="708"/>
                    </a:cubicBezTo>
                    <a:cubicBezTo>
                      <a:pt x="0" y="602"/>
                      <a:pt x="137" y="626"/>
                      <a:pt x="111" y="568"/>
                    </a:cubicBezTo>
                    <a:cubicBezTo>
                      <a:pt x="48" y="432"/>
                      <a:pt x="198" y="458"/>
                      <a:pt x="157" y="393"/>
                    </a:cubicBezTo>
                    <a:cubicBezTo>
                      <a:pt x="109" y="320"/>
                      <a:pt x="176" y="284"/>
                      <a:pt x="184" y="226"/>
                    </a:cubicBezTo>
                    <a:cubicBezTo>
                      <a:pt x="186" y="209"/>
                      <a:pt x="188" y="193"/>
                      <a:pt x="192" y="178"/>
                    </a:cubicBezTo>
                    <a:cubicBezTo>
                      <a:pt x="192" y="690"/>
                      <a:pt x="192" y="690"/>
                      <a:pt x="192" y="690"/>
                    </a:cubicBezTo>
                    <a:cubicBezTo>
                      <a:pt x="182" y="696"/>
                      <a:pt x="171" y="705"/>
                      <a:pt x="158" y="719"/>
                    </a:cubicBezTo>
                    <a:cubicBezTo>
                      <a:pt x="155" y="731"/>
                      <a:pt x="168" y="741"/>
                      <a:pt x="192" y="750"/>
                    </a:cubicBezTo>
                    <a:cubicBezTo>
                      <a:pt x="192" y="791"/>
                      <a:pt x="192" y="791"/>
                      <a:pt x="192" y="791"/>
                    </a:cubicBezTo>
                    <a:cubicBezTo>
                      <a:pt x="181" y="791"/>
                      <a:pt x="173" y="800"/>
                      <a:pt x="173" y="811"/>
                    </a:cubicBezTo>
                    <a:cubicBezTo>
                      <a:pt x="173" y="822"/>
                      <a:pt x="181" y="832"/>
                      <a:pt x="192" y="832"/>
                    </a:cubicBezTo>
                    <a:cubicBezTo>
                      <a:pt x="192" y="869"/>
                      <a:pt x="192" y="869"/>
                      <a:pt x="192" y="869"/>
                    </a:cubicBezTo>
                    <a:lnTo>
                      <a:pt x="45" y="869"/>
                    </a:lnTo>
                    <a:close/>
                  </a:path>
                </a:pathLst>
              </a:custGeom>
              <a:solidFill>
                <a:schemeClr val="accent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9" name="Freeform 16"/>
              <p:cNvSpPr>
                <a:spLocks noEditPoints="1"/>
              </p:cNvSpPr>
              <p:nvPr/>
            </p:nvSpPr>
            <p:spPr bwMode="auto">
              <a:xfrm>
                <a:off x="3020602" y="4521996"/>
                <a:ext cx="549687" cy="634204"/>
              </a:xfrm>
              <a:custGeom>
                <a:avLst/>
                <a:gdLst>
                  <a:gd name="T0" fmla="*/ 396 w 792"/>
                  <a:gd name="T1" fmla="*/ 85 h 914"/>
                  <a:gd name="T2" fmla="*/ 395 w 792"/>
                  <a:gd name="T3" fmla="*/ 10 h 914"/>
                  <a:gd name="T4" fmla="*/ 547 w 792"/>
                  <a:gd name="T5" fmla="*/ 166 h 914"/>
                  <a:gd name="T6" fmla="*/ 615 w 792"/>
                  <a:gd name="T7" fmla="*/ 329 h 914"/>
                  <a:gd name="T8" fmla="*/ 626 w 792"/>
                  <a:gd name="T9" fmla="*/ 424 h 914"/>
                  <a:gd name="T10" fmla="*/ 573 w 792"/>
                  <a:gd name="T11" fmla="*/ 499 h 914"/>
                  <a:gd name="T12" fmla="*/ 567 w 792"/>
                  <a:gd name="T13" fmla="*/ 668 h 914"/>
                  <a:gd name="T14" fmla="*/ 763 w 792"/>
                  <a:gd name="T15" fmla="*/ 914 h 914"/>
                  <a:gd name="T16" fmla="*/ 395 w 792"/>
                  <a:gd name="T17" fmla="*/ 847 h 914"/>
                  <a:gd name="T18" fmla="*/ 453 w 792"/>
                  <a:gd name="T19" fmla="*/ 775 h 914"/>
                  <a:gd name="T20" fmla="*/ 574 w 792"/>
                  <a:gd name="T21" fmla="*/ 699 h 914"/>
                  <a:gd name="T22" fmla="*/ 399 w 792"/>
                  <a:gd name="T23" fmla="*/ 820 h 914"/>
                  <a:gd name="T24" fmla="*/ 395 w 792"/>
                  <a:gd name="T25" fmla="*/ 786 h 914"/>
                  <a:gd name="T26" fmla="*/ 518 w 792"/>
                  <a:gd name="T27" fmla="*/ 665 h 914"/>
                  <a:gd name="T28" fmla="*/ 396 w 792"/>
                  <a:gd name="T29" fmla="*/ 629 h 914"/>
                  <a:gd name="T30" fmla="*/ 395 w 792"/>
                  <a:gd name="T31" fmla="*/ 604 h 914"/>
                  <a:gd name="T32" fmla="*/ 556 w 792"/>
                  <a:gd name="T33" fmla="*/ 480 h 914"/>
                  <a:gd name="T34" fmla="*/ 595 w 792"/>
                  <a:gd name="T35" fmla="*/ 343 h 914"/>
                  <a:gd name="T36" fmla="*/ 531 w 792"/>
                  <a:gd name="T37" fmla="*/ 440 h 914"/>
                  <a:gd name="T38" fmla="*/ 550 w 792"/>
                  <a:gd name="T39" fmla="*/ 336 h 914"/>
                  <a:gd name="T40" fmla="*/ 529 w 792"/>
                  <a:gd name="T41" fmla="*/ 238 h 914"/>
                  <a:gd name="T42" fmla="*/ 475 w 792"/>
                  <a:gd name="T43" fmla="*/ 217 h 914"/>
                  <a:gd name="T44" fmla="*/ 395 w 792"/>
                  <a:gd name="T45" fmla="*/ 82 h 914"/>
                  <a:gd name="T46" fmla="*/ 3 w 792"/>
                  <a:gd name="T47" fmla="*/ 836 h 914"/>
                  <a:gd name="T48" fmla="*/ 285 w 792"/>
                  <a:gd name="T49" fmla="*/ 588 h 914"/>
                  <a:gd name="T50" fmla="*/ 188 w 792"/>
                  <a:gd name="T51" fmla="*/ 475 h 914"/>
                  <a:gd name="T52" fmla="*/ 165 w 792"/>
                  <a:gd name="T53" fmla="*/ 367 h 914"/>
                  <a:gd name="T54" fmla="*/ 176 w 792"/>
                  <a:gd name="T55" fmla="*/ 318 h 914"/>
                  <a:gd name="T56" fmla="*/ 246 w 792"/>
                  <a:gd name="T57" fmla="*/ 69 h 914"/>
                  <a:gd name="T58" fmla="*/ 263 w 792"/>
                  <a:gd name="T59" fmla="*/ 53 h 914"/>
                  <a:gd name="T60" fmla="*/ 395 w 792"/>
                  <a:gd name="T61" fmla="*/ 243 h 914"/>
                  <a:gd name="T62" fmla="*/ 264 w 792"/>
                  <a:gd name="T63" fmla="*/ 238 h 914"/>
                  <a:gd name="T64" fmla="*/ 244 w 792"/>
                  <a:gd name="T65" fmla="*/ 342 h 914"/>
                  <a:gd name="T66" fmla="*/ 236 w 792"/>
                  <a:gd name="T67" fmla="*/ 420 h 914"/>
                  <a:gd name="T68" fmla="*/ 195 w 792"/>
                  <a:gd name="T69" fmla="*/ 344 h 914"/>
                  <a:gd name="T70" fmla="*/ 395 w 792"/>
                  <a:gd name="T71" fmla="*/ 604 h 914"/>
                  <a:gd name="T72" fmla="*/ 311 w 792"/>
                  <a:gd name="T73" fmla="*/ 606 h 914"/>
                  <a:gd name="T74" fmla="*/ 395 w 792"/>
                  <a:gd name="T75" fmla="*/ 786 h 914"/>
                  <a:gd name="T76" fmla="*/ 268 w 792"/>
                  <a:gd name="T77" fmla="*/ 674 h 914"/>
                  <a:gd name="T78" fmla="*/ 215 w 792"/>
                  <a:gd name="T79" fmla="*/ 696 h 914"/>
                  <a:gd name="T80" fmla="*/ 340 w 792"/>
                  <a:gd name="T81" fmla="*/ 783 h 914"/>
                  <a:gd name="T82" fmla="*/ 395 w 792"/>
                  <a:gd name="T83" fmla="*/ 914 h 914"/>
                  <a:gd name="T84" fmla="*/ 395 w 792"/>
                  <a:gd name="T85" fmla="*/ 50 h 914"/>
                  <a:gd name="T86" fmla="*/ 360 w 792"/>
                  <a:gd name="T87" fmla="*/ 1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2" h="914">
                    <a:moveTo>
                      <a:pt x="395" y="82"/>
                    </a:moveTo>
                    <a:cubicBezTo>
                      <a:pt x="395" y="83"/>
                      <a:pt x="395" y="84"/>
                      <a:pt x="396" y="85"/>
                    </a:cubicBezTo>
                    <a:cubicBezTo>
                      <a:pt x="402" y="73"/>
                      <a:pt x="401" y="61"/>
                      <a:pt x="395" y="50"/>
                    </a:cubicBezTo>
                    <a:cubicBezTo>
                      <a:pt x="395" y="10"/>
                      <a:pt x="395" y="10"/>
                      <a:pt x="395" y="10"/>
                    </a:cubicBezTo>
                    <a:cubicBezTo>
                      <a:pt x="483" y="0"/>
                      <a:pt x="549" y="69"/>
                      <a:pt x="521" y="140"/>
                    </a:cubicBezTo>
                    <a:cubicBezTo>
                      <a:pt x="531" y="148"/>
                      <a:pt x="540" y="157"/>
                      <a:pt x="547" y="166"/>
                    </a:cubicBezTo>
                    <a:cubicBezTo>
                      <a:pt x="582" y="207"/>
                      <a:pt x="608" y="265"/>
                      <a:pt x="615" y="329"/>
                    </a:cubicBezTo>
                    <a:cubicBezTo>
                      <a:pt x="615" y="329"/>
                      <a:pt x="615" y="329"/>
                      <a:pt x="615" y="329"/>
                    </a:cubicBezTo>
                    <a:cubicBezTo>
                      <a:pt x="621" y="340"/>
                      <a:pt x="625" y="353"/>
                      <a:pt x="627" y="367"/>
                    </a:cubicBezTo>
                    <a:cubicBezTo>
                      <a:pt x="630" y="385"/>
                      <a:pt x="630" y="406"/>
                      <a:pt x="626" y="424"/>
                    </a:cubicBezTo>
                    <a:cubicBezTo>
                      <a:pt x="622" y="444"/>
                      <a:pt x="615" y="462"/>
                      <a:pt x="604" y="475"/>
                    </a:cubicBezTo>
                    <a:cubicBezTo>
                      <a:pt x="596" y="486"/>
                      <a:pt x="585" y="495"/>
                      <a:pt x="573" y="499"/>
                    </a:cubicBezTo>
                    <a:cubicBezTo>
                      <a:pt x="557" y="535"/>
                      <a:pt x="535" y="566"/>
                      <a:pt x="507" y="588"/>
                    </a:cubicBezTo>
                    <a:cubicBezTo>
                      <a:pt x="511" y="623"/>
                      <a:pt x="525" y="651"/>
                      <a:pt x="567" y="668"/>
                    </a:cubicBezTo>
                    <a:cubicBezTo>
                      <a:pt x="661" y="708"/>
                      <a:pt x="792" y="718"/>
                      <a:pt x="790" y="836"/>
                    </a:cubicBezTo>
                    <a:cubicBezTo>
                      <a:pt x="789" y="861"/>
                      <a:pt x="779" y="888"/>
                      <a:pt x="763" y="914"/>
                    </a:cubicBezTo>
                    <a:cubicBezTo>
                      <a:pt x="395" y="914"/>
                      <a:pt x="395" y="914"/>
                      <a:pt x="395" y="914"/>
                    </a:cubicBezTo>
                    <a:cubicBezTo>
                      <a:pt x="395" y="847"/>
                      <a:pt x="395" y="847"/>
                      <a:pt x="395" y="847"/>
                    </a:cubicBezTo>
                    <a:cubicBezTo>
                      <a:pt x="396" y="851"/>
                      <a:pt x="397" y="856"/>
                      <a:pt x="397" y="860"/>
                    </a:cubicBezTo>
                    <a:cubicBezTo>
                      <a:pt x="401" y="837"/>
                      <a:pt x="430" y="790"/>
                      <a:pt x="453" y="775"/>
                    </a:cubicBezTo>
                    <a:cubicBezTo>
                      <a:pt x="479" y="790"/>
                      <a:pt x="489" y="819"/>
                      <a:pt x="504" y="838"/>
                    </a:cubicBezTo>
                    <a:cubicBezTo>
                      <a:pt x="531" y="811"/>
                      <a:pt x="557" y="741"/>
                      <a:pt x="574" y="699"/>
                    </a:cubicBezTo>
                    <a:cubicBezTo>
                      <a:pt x="558" y="695"/>
                      <a:pt x="544" y="687"/>
                      <a:pt x="532" y="677"/>
                    </a:cubicBezTo>
                    <a:cubicBezTo>
                      <a:pt x="485" y="727"/>
                      <a:pt x="439" y="766"/>
                      <a:pt x="399" y="820"/>
                    </a:cubicBezTo>
                    <a:cubicBezTo>
                      <a:pt x="398" y="818"/>
                      <a:pt x="396" y="817"/>
                      <a:pt x="395" y="816"/>
                    </a:cubicBezTo>
                    <a:cubicBezTo>
                      <a:pt x="395" y="786"/>
                      <a:pt x="395" y="786"/>
                      <a:pt x="395" y="786"/>
                    </a:cubicBezTo>
                    <a:cubicBezTo>
                      <a:pt x="396" y="787"/>
                      <a:pt x="397" y="788"/>
                      <a:pt x="399" y="789"/>
                    </a:cubicBezTo>
                    <a:cubicBezTo>
                      <a:pt x="433" y="752"/>
                      <a:pt x="467" y="728"/>
                      <a:pt x="518" y="665"/>
                    </a:cubicBezTo>
                    <a:cubicBezTo>
                      <a:pt x="501" y="648"/>
                      <a:pt x="490" y="626"/>
                      <a:pt x="484" y="605"/>
                    </a:cubicBezTo>
                    <a:cubicBezTo>
                      <a:pt x="458" y="620"/>
                      <a:pt x="429" y="629"/>
                      <a:pt x="396" y="629"/>
                    </a:cubicBezTo>
                    <a:cubicBezTo>
                      <a:pt x="395" y="629"/>
                      <a:pt x="395" y="629"/>
                      <a:pt x="395" y="629"/>
                    </a:cubicBezTo>
                    <a:cubicBezTo>
                      <a:pt x="395" y="604"/>
                      <a:pt x="395" y="604"/>
                      <a:pt x="395" y="604"/>
                    </a:cubicBezTo>
                    <a:cubicBezTo>
                      <a:pt x="395" y="604"/>
                      <a:pt x="396" y="604"/>
                      <a:pt x="396" y="604"/>
                    </a:cubicBezTo>
                    <a:cubicBezTo>
                      <a:pt x="471" y="604"/>
                      <a:pt x="526" y="551"/>
                      <a:pt x="556" y="480"/>
                    </a:cubicBezTo>
                    <a:cubicBezTo>
                      <a:pt x="600" y="472"/>
                      <a:pt x="618" y="391"/>
                      <a:pt x="597" y="344"/>
                    </a:cubicBezTo>
                    <a:cubicBezTo>
                      <a:pt x="596" y="343"/>
                      <a:pt x="596" y="343"/>
                      <a:pt x="595" y="343"/>
                    </a:cubicBezTo>
                    <a:cubicBezTo>
                      <a:pt x="566" y="324"/>
                      <a:pt x="557" y="411"/>
                      <a:pt x="557" y="420"/>
                    </a:cubicBezTo>
                    <a:cubicBezTo>
                      <a:pt x="556" y="451"/>
                      <a:pt x="523" y="461"/>
                      <a:pt x="531" y="440"/>
                    </a:cubicBezTo>
                    <a:cubicBezTo>
                      <a:pt x="538" y="418"/>
                      <a:pt x="548" y="385"/>
                      <a:pt x="549" y="342"/>
                    </a:cubicBezTo>
                    <a:cubicBezTo>
                      <a:pt x="549" y="340"/>
                      <a:pt x="550" y="338"/>
                      <a:pt x="550" y="336"/>
                    </a:cubicBezTo>
                    <a:cubicBezTo>
                      <a:pt x="550" y="304"/>
                      <a:pt x="543" y="271"/>
                      <a:pt x="530" y="239"/>
                    </a:cubicBezTo>
                    <a:cubicBezTo>
                      <a:pt x="530" y="239"/>
                      <a:pt x="530" y="239"/>
                      <a:pt x="529" y="238"/>
                    </a:cubicBezTo>
                    <a:cubicBezTo>
                      <a:pt x="516" y="219"/>
                      <a:pt x="507" y="209"/>
                      <a:pt x="476" y="217"/>
                    </a:cubicBezTo>
                    <a:cubicBezTo>
                      <a:pt x="475" y="217"/>
                      <a:pt x="475" y="217"/>
                      <a:pt x="475" y="217"/>
                    </a:cubicBezTo>
                    <a:cubicBezTo>
                      <a:pt x="445" y="231"/>
                      <a:pt x="419" y="239"/>
                      <a:pt x="395" y="243"/>
                    </a:cubicBezTo>
                    <a:lnTo>
                      <a:pt x="395" y="82"/>
                    </a:lnTo>
                    <a:close/>
                    <a:moveTo>
                      <a:pt x="29" y="914"/>
                    </a:moveTo>
                    <a:cubicBezTo>
                      <a:pt x="14" y="888"/>
                      <a:pt x="3" y="861"/>
                      <a:pt x="3" y="836"/>
                    </a:cubicBezTo>
                    <a:cubicBezTo>
                      <a:pt x="0" y="718"/>
                      <a:pt x="132" y="708"/>
                      <a:pt x="226" y="668"/>
                    </a:cubicBezTo>
                    <a:cubicBezTo>
                      <a:pt x="267" y="651"/>
                      <a:pt x="282" y="623"/>
                      <a:pt x="285" y="588"/>
                    </a:cubicBezTo>
                    <a:cubicBezTo>
                      <a:pt x="257" y="566"/>
                      <a:pt x="235" y="535"/>
                      <a:pt x="219" y="499"/>
                    </a:cubicBezTo>
                    <a:cubicBezTo>
                      <a:pt x="207" y="495"/>
                      <a:pt x="197" y="486"/>
                      <a:pt x="188" y="475"/>
                    </a:cubicBezTo>
                    <a:cubicBezTo>
                      <a:pt x="178" y="462"/>
                      <a:pt x="170" y="444"/>
                      <a:pt x="166" y="424"/>
                    </a:cubicBezTo>
                    <a:cubicBezTo>
                      <a:pt x="163" y="406"/>
                      <a:pt x="162" y="385"/>
                      <a:pt x="165" y="367"/>
                    </a:cubicBezTo>
                    <a:cubicBezTo>
                      <a:pt x="167" y="354"/>
                      <a:pt x="171" y="341"/>
                      <a:pt x="176" y="330"/>
                    </a:cubicBezTo>
                    <a:cubicBezTo>
                      <a:pt x="176" y="327"/>
                      <a:pt x="176" y="323"/>
                      <a:pt x="176" y="318"/>
                    </a:cubicBezTo>
                    <a:cubicBezTo>
                      <a:pt x="180" y="263"/>
                      <a:pt x="205" y="208"/>
                      <a:pt x="240" y="168"/>
                    </a:cubicBezTo>
                    <a:cubicBezTo>
                      <a:pt x="230" y="138"/>
                      <a:pt x="232" y="103"/>
                      <a:pt x="246" y="69"/>
                    </a:cubicBezTo>
                    <a:cubicBezTo>
                      <a:pt x="258" y="99"/>
                      <a:pt x="267" y="119"/>
                      <a:pt x="296" y="118"/>
                    </a:cubicBezTo>
                    <a:cubicBezTo>
                      <a:pt x="297" y="88"/>
                      <a:pt x="289" y="71"/>
                      <a:pt x="263" y="53"/>
                    </a:cubicBezTo>
                    <a:cubicBezTo>
                      <a:pt x="265" y="24"/>
                      <a:pt x="364" y="0"/>
                      <a:pt x="395" y="82"/>
                    </a:cubicBezTo>
                    <a:cubicBezTo>
                      <a:pt x="395" y="243"/>
                      <a:pt x="395" y="243"/>
                      <a:pt x="395" y="243"/>
                    </a:cubicBezTo>
                    <a:cubicBezTo>
                      <a:pt x="344" y="252"/>
                      <a:pt x="305" y="242"/>
                      <a:pt x="278" y="221"/>
                    </a:cubicBezTo>
                    <a:cubicBezTo>
                      <a:pt x="273" y="226"/>
                      <a:pt x="268" y="231"/>
                      <a:pt x="264" y="238"/>
                    </a:cubicBezTo>
                    <a:cubicBezTo>
                      <a:pt x="250" y="270"/>
                      <a:pt x="242" y="306"/>
                      <a:pt x="243" y="339"/>
                    </a:cubicBezTo>
                    <a:cubicBezTo>
                      <a:pt x="243" y="340"/>
                      <a:pt x="244" y="341"/>
                      <a:pt x="244" y="342"/>
                    </a:cubicBezTo>
                    <a:cubicBezTo>
                      <a:pt x="245" y="385"/>
                      <a:pt x="255" y="418"/>
                      <a:pt x="262" y="440"/>
                    </a:cubicBezTo>
                    <a:cubicBezTo>
                      <a:pt x="270" y="461"/>
                      <a:pt x="237" y="451"/>
                      <a:pt x="236" y="420"/>
                    </a:cubicBezTo>
                    <a:cubicBezTo>
                      <a:pt x="236" y="411"/>
                      <a:pt x="227" y="324"/>
                      <a:pt x="198" y="343"/>
                    </a:cubicBezTo>
                    <a:cubicBezTo>
                      <a:pt x="197" y="343"/>
                      <a:pt x="196" y="344"/>
                      <a:pt x="195" y="344"/>
                    </a:cubicBezTo>
                    <a:cubicBezTo>
                      <a:pt x="174" y="392"/>
                      <a:pt x="192" y="473"/>
                      <a:pt x="236" y="480"/>
                    </a:cubicBezTo>
                    <a:cubicBezTo>
                      <a:pt x="266" y="550"/>
                      <a:pt x="320" y="603"/>
                      <a:pt x="395" y="604"/>
                    </a:cubicBezTo>
                    <a:cubicBezTo>
                      <a:pt x="395" y="629"/>
                      <a:pt x="395" y="629"/>
                      <a:pt x="395" y="629"/>
                    </a:cubicBezTo>
                    <a:cubicBezTo>
                      <a:pt x="364" y="629"/>
                      <a:pt x="336" y="621"/>
                      <a:pt x="311" y="606"/>
                    </a:cubicBezTo>
                    <a:cubicBezTo>
                      <a:pt x="305" y="624"/>
                      <a:pt x="294" y="641"/>
                      <a:pt x="280" y="657"/>
                    </a:cubicBezTo>
                    <a:cubicBezTo>
                      <a:pt x="328" y="725"/>
                      <a:pt x="365" y="766"/>
                      <a:pt x="395" y="786"/>
                    </a:cubicBezTo>
                    <a:cubicBezTo>
                      <a:pt x="395" y="816"/>
                      <a:pt x="395" y="816"/>
                      <a:pt x="395" y="816"/>
                    </a:cubicBezTo>
                    <a:cubicBezTo>
                      <a:pt x="357" y="783"/>
                      <a:pt x="300" y="719"/>
                      <a:pt x="268" y="674"/>
                    </a:cubicBezTo>
                    <a:cubicBezTo>
                      <a:pt x="267" y="673"/>
                      <a:pt x="267" y="671"/>
                      <a:pt x="266" y="669"/>
                    </a:cubicBezTo>
                    <a:cubicBezTo>
                      <a:pt x="251" y="682"/>
                      <a:pt x="233" y="692"/>
                      <a:pt x="215" y="696"/>
                    </a:cubicBezTo>
                    <a:cubicBezTo>
                      <a:pt x="229" y="754"/>
                      <a:pt x="274" y="818"/>
                      <a:pt x="291" y="839"/>
                    </a:cubicBezTo>
                    <a:cubicBezTo>
                      <a:pt x="307" y="818"/>
                      <a:pt x="315" y="795"/>
                      <a:pt x="340" y="783"/>
                    </a:cubicBezTo>
                    <a:cubicBezTo>
                      <a:pt x="351" y="794"/>
                      <a:pt x="385" y="818"/>
                      <a:pt x="395" y="847"/>
                    </a:cubicBezTo>
                    <a:cubicBezTo>
                      <a:pt x="395" y="914"/>
                      <a:pt x="395" y="914"/>
                      <a:pt x="395" y="914"/>
                    </a:cubicBezTo>
                    <a:cubicBezTo>
                      <a:pt x="29" y="914"/>
                      <a:pt x="29" y="914"/>
                      <a:pt x="29" y="914"/>
                    </a:cubicBezTo>
                    <a:close/>
                    <a:moveTo>
                      <a:pt x="395" y="50"/>
                    </a:moveTo>
                    <a:cubicBezTo>
                      <a:pt x="395" y="10"/>
                      <a:pt x="395" y="10"/>
                      <a:pt x="395" y="10"/>
                    </a:cubicBezTo>
                    <a:cubicBezTo>
                      <a:pt x="384" y="11"/>
                      <a:pt x="372" y="13"/>
                      <a:pt x="360" y="17"/>
                    </a:cubicBezTo>
                    <a:cubicBezTo>
                      <a:pt x="375" y="25"/>
                      <a:pt x="388" y="37"/>
                      <a:pt x="395" y="5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77" name="TextBox 476"/>
            <p:cNvSpPr txBox="1"/>
            <p:nvPr/>
          </p:nvSpPr>
          <p:spPr>
            <a:xfrm>
              <a:off x="815902" y="2223244"/>
              <a:ext cx="1123949" cy="600164"/>
            </a:xfrm>
            <a:prstGeom prst="rect">
              <a:avLst/>
            </a:prstGeom>
            <a:noFill/>
          </p:spPr>
          <p:txBody>
            <a:bodyPr wrap="square" rtlCol="0">
              <a:spAutoFit/>
            </a:bodyPr>
            <a:lstStyle/>
            <a:p>
              <a:pPr lvl="0" algn="ctr"/>
              <a:r>
                <a:rPr lang="en-US" sz="1200" b="1" dirty="0" smtClean="0">
                  <a:solidFill>
                    <a:schemeClr val="accent2"/>
                  </a:solidFill>
                </a:rPr>
                <a:t>Latin America</a:t>
              </a:r>
            </a:p>
            <a:p>
              <a:pPr lvl="0" algn="ctr"/>
              <a:r>
                <a:rPr lang="en-US" sz="1050" dirty="0" smtClean="0">
                  <a:solidFill>
                    <a:schemeClr val="tx1">
                      <a:lumMod val="50000"/>
                      <a:lumOff val="50000"/>
                    </a:schemeClr>
                  </a:solidFill>
                </a:rPr>
                <a:t>There are many variations .</a:t>
              </a:r>
            </a:p>
          </p:txBody>
        </p:sp>
      </p:grpSp>
      <p:grpSp>
        <p:nvGrpSpPr>
          <p:cNvPr id="480" name="Group 479"/>
          <p:cNvGrpSpPr/>
          <p:nvPr/>
        </p:nvGrpSpPr>
        <p:grpSpPr>
          <a:xfrm>
            <a:off x="3478197" y="4492478"/>
            <a:ext cx="1231754" cy="1231754"/>
            <a:chOff x="762000" y="1823502"/>
            <a:chExt cx="1231754" cy="1231754"/>
          </a:xfrm>
        </p:grpSpPr>
        <p:sp>
          <p:nvSpPr>
            <p:cNvPr id="481" name="Oval 480"/>
            <p:cNvSpPr/>
            <p:nvPr/>
          </p:nvSpPr>
          <p:spPr bwMode="auto">
            <a:xfrm>
              <a:off x="762000" y="1823502"/>
              <a:ext cx="1231754" cy="1231754"/>
            </a:xfrm>
            <a:prstGeom prst="ellipse">
              <a:avLst/>
            </a:prstGeom>
            <a:noFill/>
            <a:ln w="19050">
              <a:solidFill>
                <a:schemeClr val="accent3">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482" name="Group 243"/>
            <p:cNvGrpSpPr/>
            <p:nvPr/>
          </p:nvGrpSpPr>
          <p:grpSpPr>
            <a:xfrm>
              <a:off x="1211008" y="1979912"/>
              <a:ext cx="414712" cy="233082"/>
              <a:chOff x="3020602" y="4521996"/>
              <a:chExt cx="1128410" cy="634204"/>
            </a:xfrm>
            <a:solidFill>
              <a:schemeClr val="accent1"/>
            </a:solidFill>
          </p:grpSpPr>
          <p:sp>
            <p:nvSpPr>
              <p:cNvPr id="484" name="Freeform 5"/>
              <p:cNvSpPr>
                <a:spLocks noEditPoints="1"/>
              </p:cNvSpPr>
              <p:nvPr/>
            </p:nvSpPr>
            <p:spPr bwMode="auto">
              <a:xfrm>
                <a:off x="3573118" y="4552789"/>
                <a:ext cx="575894" cy="603411"/>
              </a:xfrm>
              <a:custGeom>
                <a:avLst/>
                <a:gdLst>
                  <a:gd name="T0" fmla="*/ 717 w 829"/>
                  <a:gd name="T1" fmla="*/ 568 h 869"/>
                  <a:gd name="T2" fmla="*/ 634 w 829"/>
                  <a:gd name="T3" fmla="*/ 869 h 869"/>
                  <a:gd name="T4" fmla="*/ 634 w 829"/>
                  <a:gd name="T5" fmla="*/ 758 h 869"/>
                  <a:gd name="T6" fmla="*/ 593 w 829"/>
                  <a:gd name="T7" fmla="*/ 81 h 869"/>
                  <a:gd name="T8" fmla="*/ 593 w 829"/>
                  <a:gd name="T9" fmla="*/ 390 h 869"/>
                  <a:gd name="T10" fmla="*/ 593 w 829"/>
                  <a:gd name="T11" fmla="*/ 203 h 869"/>
                  <a:gd name="T12" fmla="*/ 593 w 829"/>
                  <a:gd name="T13" fmla="*/ 81 h 869"/>
                  <a:gd name="T14" fmla="*/ 634 w 829"/>
                  <a:gd name="T15" fmla="*/ 758 h 869"/>
                  <a:gd name="T16" fmla="*/ 634 w 829"/>
                  <a:gd name="T17" fmla="*/ 869 h 869"/>
                  <a:gd name="T18" fmla="*/ 568 w 829"/>
                  <a:gd name="T19" fmla="*/ 125 h 869"/>
                  <a:gd name="T20" fmla="*/ 568 w 829"/>
                  <a:gd name="T21" fmla="*/ 770 h 869"/>
                  <a:gd name="T22" fmla="*/ 593 w 829"/>
                  <a:gd name="T23" fmla="*/ 288 h 869"/>
                  <a:gd name="T24" fmla="*/ 568 w 829"/>
                  <a:gd name="T25" fmla="*/ 173 h 869"/>
                  <a:gd name="T26" fmla="*/ 568 w 829"/>
                  <a:gd name="T27" fmla="*/ 663 h 869"/>
                  <a:gd name="T28" fmla="*/ 568 w 829"/>
                  <a:gd name="T29" fmla="*/ 433 h 869"/>
                  <a:gd name="T30" fmla="*/ 527 w 829"/>
                  <a:gd name="T31" fmla="*/ 24 h 869"/>
                  <a:gd name="T32" fmla="*/ 527 w 829"/>
                  <a:gd name="T33" fmla="*/ 24 h 869"/>
                  <a:gd name="T34" fmla="*/ 547 w 829"/>
                  <a:gd name="T35" fmla="*/ 819 h 869"/>
                  <a:gd name="T36" fmla="*/ 568 w 829"/>
                  <a:gd name="T37" fmla="*/ 869 h 869"/>
                  <a:gd name="T38" fmla="*/ 534 w 829"/>
                  <a:gd name="T39" fmla="*/ 132 h 869"/>
                  <a:gd name="T40" fmla="*/ 527 w 829"/>
                  <a:gd name="T41" fmla="*/ 394 h 869"/>
                  <a:gd name="T42" fmla="*/ 568 w 829"/>
                  <a:gd name="T43" fmla="*/ 173 h 869"/>
                  <a:gd name="T44" fmla="*/ 527 w 829"/>
                  <a:gd name="T45" fmla="*/ 633 h 869"/>
                  <a:gd name="T46" fmla="*/ 414 w 829"/>
                  <a:gd name="T47" fmla="*/ 0 h 869"/>
                  <a:gd name="T48" fmla="*/ 413 w 829"/>
                  <a:gd name="T49" fmla="*/ 0 h 869"/>
                  <a:gd name="T50" fmla="*/ 432 w 829"/>
                  <a:gd name="T51" fmla="*/ 821 h 869"/>
                  <a:gd name="T52" fmla="*/ 527 w 829"/>
                  <a:gd name="T53" fmla="*/ 798 h 869"/>
                  <a:gd name="T54" fmla="*/ 527 w 829"/>
                  <a:gd name="T55" fmla="*/ 105 h 869"/>
                  <a:gd name="T56" fmla="*/ 527 w 829"/>
                  <a:gd name="T57" fmla="*/ 286 h 869"/>
                  <a:gd name="T58" fmla="*/ 527 w 829"/>
                  <a:gd name="T59" fmla="*/ 323 h 869"/>
                  <a:gd name="T60" fmla="*/ 507 w 829"/>
                  <a:gd name="T61" fmla="*/ 559 h 869"/>
                  <a:gd name="T62" fmla="*/ 388 w 829"/>
                  <a:gd name="T63" fmla="*/ 1 h 869"/>
                  <a:gd name="T64" fmla="*/ 388 w 829"/>
                  <a:gd name="T65" fmla="*/ 1 h 869"/>
                  <a:gd name="T66" fmla="*/ 413 w 829"/>
                  <a:gd name="T67" fmla="*/ 777 h 869"/>
                  <a:gd name="T68" fmla="*/ 413 w 829"/>
                  <a:gd name="T69" fmla="*/ 841 h 869"/>
                  <a:gd name="T70" fmla="*/ 413 w 829"/>
                  <a:gd name="T71" fmla="*/ 159 h 869"/>
                  <a:gd name="T72" fmla="*/ 413 w 829"/>
                  <a:gd name="T73" fmla="*/ 558 h 869"/>
                  <a:gd name="T74" fmla="*/ 388 w 829"/>
                  <a:gd name="T75" fmla="*/ 556 h 869"/>
                  <a:gd name="T76" fmla="*/ 388 w 829"/>
                  <a:gd name="T77" fmla="*/ 1 h 869"/>
                  <a:gd name="T78" fmla="*/ 388 w 829"/>
                  <a:gd name="T79" fmla="*/ 869 h 869"/>
                  <a:gd name="T80" fmla="*/ 299 w 829"/>
                  <a:gd name="T81" fmla="*/ 798 h 869"/>
                  <a:gd name="T82" fmla="*/ 388 w 829"/>
                  <a:gd name="T83" fmla="*/ 69 h 869"/>
                  <a:gd name="T84" fmla="*/ 388 w 829"/>
                  <a:gd name="T85" fmla="*/ 154 h 869"/>
                  <a:gd name="T86" fmla="*/ 318 w 829"/>
                  <a:gd name="T87" fmla="*/ 559 h 869"/>
                  <a:gd name="T88" fmla="*/ 192 w 829"/>
                  <a:gd name="T89" fmla="*/ 178 h 869"/>
                  <a:gd name="T90" fmla="*/ 266 w 829"/>
                  <a:gd name="T91" fmla="*/ 167 h 869"/>
                  <a:gd name="T92" fmla="*/ 260 w 829"/>
                  <a:gd name="T93" fmla="*/ 297 h 869"/>
                  <a:gd name="T94" fmla="*/ 299 w 829"/>
                  <a:gd name="T95" fmla="*/ 508 h 869"/>
                  <a:gd name="T96" fmla="*/ 192 w 829"/>
                  <a:gd name="T97" fmla="*/ 178 h 869"/>
                  <a:gd name="T98" fmla="*/ 211 w 829"/>
                  <a:gd name="T99" fmla="*/ 811 h 869"/>
                  <a:gd name="T100" fmla="*/ 299 w 829"/>
                  <a:gd name="T101" fmla="*/ 798 h 869"/>
                  <a:gd name="T102" fmla="*/ 45 w 829"/>
                  <a:gd name="T103" fmla="*/ 869 h 869"/>
                  <a:gd name="T104" fmla="*/ 157 w 829"/>
                  <a:gd name="T105" fmla="*/ 393 h 869"/>
                  <a:gd name="T106" fmla="*/ 158 w 829"/>
                  <a:gd name="T107" fmla="*/ 719 h 869"/>
                  <a:gd name="T108" fmla="*/ 192 w 829"/>
                  <a:gd name="T109" fmla="*/ 832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9" h="869">
                    <a:moveTo>
                      <a:pt x="634" y="173"/>
                    </a:moveTo>
                    <a:cubicBezTo>
                      <a:pt x="638" y="190"/>
                      <a:pt x="641" y="208"/>
                      <a:pt x="644" y="226"/>
                    </a:cubicBezTo>
                    <a:cubicBezTo>
                      <a:pt x="651" y="284"/>
                      <a:pt x="718" y="320"/>
                      <a:pt x="671" y="393"/>
                    </a:cubicBezTo>
                    <a:cubicBezTo>
                      <a:pt x="629" y="458"/>
                      <a:pt x="780" y="432"/>
                      <a:pt x="717" y="568"/>
                    </a:cubicBezTo>
                    <a:cubicBezTo>
                      <a:pt x="690" y="626"/>
                      <a:pt x="829" y="602"/>
                      <a:pt x="776" y="710"/>
                    </a:cubicBezTo>
                    <a:cubicBezTo>
                      <a:pt x="795" y="730"/>
                      <a:pt x="807" y="755"/>
                      <a:pt x="806" y="791"/>
                    </a:cubicBezTo>
                    <a:cubicBezTo>
                      <a:pt x="805" y="816"/>
                      <a:pt x="795" y="843"/>
                      <a:pt x="779" y="869"/>
                    </a:cubicBezTo>
                    <a:cubicBezTo>
                      <a:pt x="634" y="869"/>
                      <a:pt x="634" y="869"/>
                      <a:pt x="634" y="869"/>
                    </a:cubicBezTo>
                    <a:cubicBezTo>
                      <a:pt x="634" y="832"/>
                      <a:pt x="634" y="832"/>
                      <a:pt x="634" y="832"/>
                    </a:cubicBezTo>
                    <a:cubicBezTo>
                      <a:pt x="645" y="832"/>
                      <a:pt x="653" y="822"/>
                      <a:pt x="653" y="811"/>
                    </a:cubicBezTo>
                    <a:cubicBezTo>
                      <a:pt x="653" y="800"/>
                      <a:pt x="645" y="791"/>
                      <a:pt x="634" y="791"/>
                    </a:cubicBezTo>
                    <a:cubicBezTo>
                      <a:pt x="634" y="758"/>
                      <a:pt x="634" y="758"/>
                      <a:pt x="634" y="758"/>
                    </a:cubicBezTo>
                    <a:cubicBezTo>
                      <a:pt x="665" y="749"/>
                      <a:pt x="683" y="736"/>
                      <a:pt x="679" y="721"/>
                    </a:cubicBezTo>
                    <a:cubicBezTo>
                      <a:pt x="663" y="704"/>
                      <a:pt x="649" y="696"/>
                      <a:pt x="634" y="689"/>
                    </a:cubicBezTo>
                    <a:lnTo>
                      <a:pt x="634" y="173"/>
                    </a:lnTo>
                    <a:close/>
                    <a:moveTo>
                      <a:pt x="593" y="81"/>
                    </a:moveTo>
                    <a:cubicBezTo>
                      <a:pt x="612" y="107"/>
                      <a:pt x="625" y="138"/>
                      <a:pt x="634" y="173"/>
                    </a:cubicBezTo>
                    <a:cubicBezTo>
                      <a:pt x="634" y="689"/>
                      <a:pt x="634" y="689"/>
                      <a:pt x="634" y="689"/>
                    </a:cubicBezTo>
                    <a:cubicBezTo>
                      <a:pt x="621" y="684"/>
                      <a:pt x="608" y="680"/>
                      <a:pt x="593" y="674"/>
                    </a:cubicBezTo>
                    <a:cubicBezTo>
                      <a:pt x="593" y="390"/>
                      <a:pt x="593" y="390"/>
                      <a:pt x="593" y="390"/>
                    </a:cubicBezTo>
                    <a:cubicBezTo>
                      <a:pt x="599" y="392"/>
                      <a:pt x="605" y="396"/>
                      <a:pt x="610" y="401"/>
                    </a:cubicBezTo>
                    <a:cubicBezTo>
                      <a:pt x="621" y="377"/>
                      <a:pt x="625" y="345"/>
                      <a:pt x="620" y="318"/>
                    </a:cubicBezTo>
                    <a:cubicBezTo>
                      <a:pt x="615" y="295"/>
                      <a:pt x="604" y="285"/>
                      <a:pt x="593" y="288"/>
                    </a:cubicBezTo>
                    <a:cubicBezTo>
                      <a:pt x="593" y="203"/>
                      <a:pt x="593" y="203"/>
                      <a:pt x="593" y="203"/>
                    </a:cubicBezTo>
                    <a:cubicBezTo>
                      <a:pt x="593" y="204"/>
                      <a:pt x="593" y="205"/>
                      <a:pt x="594" y="206"/>
                    </a:cubicBezTo>
                    <a:cubicBezTo>
                      <a:pt x="599" y="213"/>
                      <a:pt x="605" y="221"/>
                      <a:pt x="610" y="229"/>
                    </a:cubicBezTo>
                    <a:cubicBezTo>
                      <a:pt x="606" y="207"/>
                      <a:pt x="601" y="188"/>
                      <a:pt x="593" y="170"/>
                    </a:cubicBezTo>
                    <a:cubicBezTo>
                      <a:pt x="593" y="81"/>
                      <a:pt x="593" y="81"/>
                      <a:pt x="593" y="81"/>
                    </a:cubicBezTo>
                    <a:close/>
                    <a:moveTo>
                      <a:pt x="634" y="869"/>
                    </a:moveTo>
                    <a:cubicBezTo>
                      <a:pt x="593" y="869"/>
                      <a:pt x="593" y="869"/>
                      <a:pt x="593" y="869"/>
                    </a:cubicBezTo>
                    <a:cubicBezTo>
                      <a:pt x="593" y="767"/>
                      <a:pt x="593" y="767"/>
                      <a:pt x="593" y="767"/>
                    </a:cubicBezTo>
                    <a:cubicBezTo>
                      <a:pt x="608" y="764"/>
                      <a:pt x="622" y="761"/>
                      <a:pt x="634" y="758"/>
                    </a:cubicBezTo>
                    <a:cubicBezTo>
                      <a:pt x="634" y="791"/>
                      <a:pt x="634" y="791"/>
                      <a:pt x="634" y="791"/>
                    </a:cubicBezTo>
                    <a:cubicBezTo>
                      <a:pt x="623" y="791"/>
                      <a:pt x="615" y="800"/>
                      <a:pt x="615" y="811"/>
                    </a:cubicBezTo>
                    <a:cubicBezTo>
                      <a:pt x="615" y="822"/>
                      <a:pt x="623" y="832"/>
                      <a:pt x="634" y="832"/>
                    </a:cubicBezTo>
                    <a:lnTo>
                      <a:pt x="634" y="869"/>
                    </a:lnTo>
                    <a:close/>
                    <a:moveTo>
                      <a:pt x="568" y="53"/>
                    </a:moveTo>
                    <a:cubicBezTo>
                      <a:pt x="577" y="62"/>
                      <a:pt x="586" y="71"/>
                      <a:pt x="593" y="81"/>
                    </a:cubicBezTo>
                    <a:cubicBezTo>
                      <a:pt x="593" y="170"/>
                      <a:pt x="593" y="170"/>
                      <a:pt x="593" y="170"/>
                    </a:cubicBezTo>
                    <a:cubicBezTo>
                      <a:pt x="586" y="153"/>
                      <a:pt x="578" y="138"/>
                      <a:pt x="568" y="125"/>
                    </a:cubicBezTo>
                    <a:cubicBezTo>
                      <a:pt x="568" y="53"/>
                      <a:pt x="568" y="53"/>
                      <a:pt x="568" y="53"/>
                    </a:cubicBezTo>
                    <a:close/>
                    <a:moveTo>
                      <a:pt x="593" y="869"/>
                    </a:moveTo>
                    <a:cubicBezTo>
                      <a:pt x="568" y="869"/>
                      <a:pt x="568" y="869"/>
                      <a:pt x="568" y="869"/>
                    </a:cubicBezTo>
                    <a:cubicBezTo>
                      <a:pt x="568" y="770"/>
                      <a:pt x="568" y="770"/>
                      <a:pt x="568" y="770"/>
                    </a:cubicBezTo>
                    <a:cubicBezTo>
                      <a:pt x="577" y="769"/>
                      <a:pt x="585" y="768"/>
                      <a:pt x="593" y="767"/>
                    </a:cubicBezTo>
                    <a:cubicBezTo>
                      <a:pt x="593" y="869"/>
                      <a:pt x="593" y="869"/>
                      <a:pt x="593" y="869"/>
                    </a:cubicBezTo>
                    <a:close/>
                    <a:moveTo>
                      <a:pt x="593" y="203"/>
                    </a:moveTo>
                    <a:cubicBezTo>
                      <a:pt x="593" y="288"/>
                      <a:pt x="593" y="288"/>
                      <a:pt x="593" y="288"/>
                    </a:cubicBezTo>
                    <a:cubicBezTo>
                      <a:pt x="587" y="290"/>
                      <a:pt x="581" y="296"/>
                      <a:pt x="577" y="307"/>
                    </a:cubicBezTo>
                    <a:cubicBezTo>
                      <a:pt x="574" y="317"/>
                      <a:pt x="571" y="326"/>
                      <a:pt x="569" y="330"/>
                    </a:cubicBezTo>
                    <a:cubicBezTo>
                      <a:pt x="569" y="331"/>
                      <a:pt x="569" y="332"/>
                      <a:pt x="568" y="333"/>
                    </a:cubicBezTo>
                    <a:cubicBezTo>
                      <a:pt x="568" y="173"/>
                      <a:pt x="568" y="173"/>
                      <a:pt x="568" y="173"/>
                    </a:cubicBezTo>
                    <a:cubicBezTo>
                      <a:pt x="579" y="179"/>
                      <a:pt x="589" y="187"/>
                      <a:pt x="593" y="203"/>
                    </a:cubicBezTo>
                    <a:close/>
                    <a:moveTo>
                      <a:pt x="593" y="390"/>
                    </a:moveTo>
                    <a:cubicBezTo>
                      <a:pt x="593" y="674"/>
                      <a:pt x="593" y="674"/>
                      <a:pt x="593" y="674"/>
                    </a:cubicBezTo>
                    <a:cubicBezTo>
                      <a:pt x="585" y="671"/>
                      <a:pt x="577" y="668"/>
                      <a:pt x="568" y="663"/>
                    </a:cubicBezTo>
                    <a:cubicBezTo>
                      <a:pt x="568" y="444"/>
                      <a:pt x="568" y="444"/>
                      <a:pt x="568" y="444"/>
                    </a:cubicBezTo>
                    <a:cubicBezTo>
                      <a:pt x="570" y="441"/>
                      <a:pt x="571" y="438"/>
                      <a:pt x="572" y="435"/>
                    </a:cubicBezTo>
                    <a:cubicBezTo>
                      <a:pt x="573" y="434"/>
                      <a:pt x="573" y="433"/>
                      <a:pt x="573" y="433"/>
                    </a:cubicBezTo>
                    <a:cubicBezTo>
                      <a:pt x="571" y="433"/>
                      <a:pt x="570" y="433"/>
                      <a:pt x="568" y="433"/>
                    </a:cubicBezTo>
                    <a:cubicBezTo>
                      <a:pt x="568" y="381"/>
                      <a:pt x="568" y="381"/>
                      <a:pt x="568" y="381"/>
                    </a:cubicBezTo>
                    <a:cubicBezTo>
                      <a:pt x="571" y="385"/>
                      <a:pt x="575" y="387"/>
                      <a:pt x="581" y="387"/>
                    </a:cubicBezTo>
                    <a:cubicBezTo>
                      <a:pt x="585" y="388"/>
                      <a:pt x="589" y="389"/>
                      <a:pt x="593" y="390"/>
                    </a:cubicBezTo>
                    <a:close/>
                    <a:moveTo>
                      <a:pt x="527" y="24"/>
                    </a:moveTo>
                    <a:cubicBezTo>
                      <a:pt x="543" y="32"/>
                      <a:pt x="556" y="42"/>
                      <a:pt x="568" y="53"/>
                    </a:cubicBezTo>
                    <a:cubicBezTo>
                      <a:pt x="568" y="125"/>
                      <a:pt x="568" y="125"/>
                      <a:pt x="568" y="125"/>
                    </a:cubicBezTo>
                    <a:cubicBezTo>
                      <a:pt x="556" y="108"/>
                      <a:pt x="542" y="93"/>
                      <a:pt x="527" y="82"/>
                    </a:cubicBezTo>
                    <a:cubicBezTo>
                      <a:pt x="527" y="24"/>
                      <a:pt x="527" y="24"/>
                      <a:pt x="527" y="24"/>
                    </a:cubicBezTo>
                    <a:close/>
                    <a:moveTo>
                      <a:pt x="568" y="869"/>
                    </a:moveTo>
                    <a:cubicBezTo>
                      <a:pt x="527" y="869"/>
                      <a:pt x="527" y="869"/>
                      <a:pt x="527" y="869"/>
                    </a:cubicBezTo>
                    <a:cubicBezTo>
                      <a:pt x="527" y="839"/>
                      <a:pt x="527" y="839"/>
                      <a:pt x="527" y="839"/>
                    </a:cubicBezTo>
                    <a:cubicBezTo>
                      <a:pt x="538" y="839"/>
                      <a:pt x="547" y="830"/>
                      <a:pt x="547" y="819"/>
                    </a:cubicBezTo>
                    <a:cubicBezTo>
                      <a:pt x="547" y="808"/>
                      <a:pt x="538" y="798"/>
                      <a:pt x="527" y="798"/>
                    </a:cubicBezTo>
                    <a:cubicBezTo>
                      <a:pt x="527" y="774"/>
                      <a:pt x="527" y="774"/>
                      <a:pt x="527" y="774"/>
                    </a:cubicBezTo>
                    <a:cubicBezTo>
                      <a:pt x="541" y="773"/>
                      <a:pt x="555" y="772"/>
                      <a:pt x="568" y="770"/>
                    </a:cubicBezTo>
                    <a:cubicBezTo>
                      <a:pt x="568" y="869"/>
                      <a:pt x="568" y="869"/>
                      <a:pt x="568" y="869"/>
                    </a:cubicBezTo>
                    <a:close/>
                    <a:moveTo>
                      <a:pt x="568" y="173"/>
                    </a:moveTo>
                    <a:cubicBezTo>
                      <a:pt x="565" y="171"/>
                      <a:pt x="562" y="170"/>
                      <a:pt x="559" y="168"/>
                    </a:cubicBezTo>
                    <a:cubicBezTo>
                      <a:pt x="552" y="162"/>
                      <a:pt x="545" y="157"/>
                      <a:pt x="539" y="152"/>
                    </a:cubicBezTo>
                    <a:cubicBezTo>
                      <a:pt x="535" y="147"/>
                      <a:pt x="534" y="140"/>
                      <a:pt x="534" y="132"/>
                    </a:cubicBezTo>
                    <a:cubicBezTo>
                      <a:pt x="534" y="122"/>
                      <a:pt x="531" y="113"/>
                      <a:pt x="527" y="105"/>
                    </a:cubicBezTo>
                    <a:cubicBezTo>
                      <a:pt x="527" y="286"/>
                      <a:pt x="527" y="286"/>
                      <a:pt x="527" y="286"/>
                    </a:cubicBezTo>
                    <a:cubicBezTo>
                      <a:pt x="533" y="291"/>
                      <a:pt x="535" y="301"/>
                      <a:pt x="527" y="323"/>
                    </a:cubicBezTo>
                    <a:cubicBezTo>
                      <a:pt x="527" y="394"/>
                      <a:pt x="527" y="394"/>
                      <a:pt x="527" y="394"/>
                    </a:cubicBezTo>
                    <a:cubicBezTo>
                      <a:pt x="536" y="416"/>
                      <a:pt x="553" y="431"/>
                      <a:pt x="568" y="433"/>
                    </a:cubicBezTo>
                    <a:cubicBezTo>
                      <a:pt x="568" y="381"/>
                      <a:pt x="568" y="381"/>
                      <a:pt x="568" y="381"/>
                    </a:cubicBezTo>
                    <a:cubicBezTo>
                      <a:pt x="561" y="371"/>
                      <a:pt x="563" y="353"/>
                      <a:pt x="568" y="333"/>
                    </a:cubicBezTo>
                    <a:cubicBezTo>
                      <a:pt x="568" y="173"/>
                      <a:pt x="568" y="173"/>
                      <a:pt x="568" y="173"/>
                    </a:cubicBezTo>
                    <a:close/>
                    <a:moveTo>
                      <a:pt x="568" y="444"/>
                    </a:moveTo>
                    <a:cubicBezTo>
                      <a:pt x="568" y="663"/>
                      <a:pt x="568" y="663"/>
                      <a:pt x="568" y="663"/>
                    </a:cubicBezTo>
                    <a:cubicBezTo>
                      <a:pt x="565" y="661"/>
                      <a:pt x="561" y="659"/>
                      <a:pt x="557" y="656"/>
                    </a:cubicBezTo>
                    <a:cubicBezTo>
                      <a:pt x="544" y="648"/>
                      <a:pt x="534" y="641"/>
                      <a:pt x="527" y="633"/>
                    </a:cubicBezTo>
                    <a:cubicBezTo>
                      <a:pt x="527" y="506"/>
                      <a:pt x="527" y="506"/>
                      <a:pt x="527" y="506"/>
                    </a:cubicBezTo>
                    <a:cubicBezTo>
                      <a:pt x="544" y="489"/>
                      <a:pt x="557" y="468"/>
                      <a:pt x="568" y="444"/>
                    </a:cubicBezTo>
                    <a:close/>
                    <a:moveTo>
                      <a:pt x="413" y="0"/>
                    </a:moveTo>
                    <a:cubicBezTo>
                      <a:pt x="414" y="0"/>
                      <a:pt x="414" y="0"/>
                      <a:pt x="414" y="0"/>
                    </a:cubicBezTo>
                    <a:cubicBezTo>
                      <a:pt x="459" y="0"/>
                      <a:pt x="497" y="9"/>
                      <a:pt x="527" y="24"/>
                    </a:cubicBezTo>
                    <a:cubicBezTo>
                      <a:pt x="527" y="82"/>
                      <a:pt x="527" y="82"/>
                      <a:pt x="527" y="82"/>
                    </a:cubicBezTo>
                    <a:cubicBezTo>
                      <a:pt x="493" y="55"/>
                      <a:pt x="453" y="42"/>
                      <a:pt x="413" y="42"/>
                    </a:cubicBezTo>
                    <a:cubicBezTo>
                      <a:pt x="413" y="0"/>
                      <a:pt x="413" y="0"/>
                      <a:pt x="413" y="0"/>
                    </a:cubicBezTo>
                    <a:close/>
                    <a:moveTo>
                      <a:pt x="527" y="869"/>
                    </a:moveTo>
                    <a:cubicBezTo>
                      <a:pt x="413" y="869"/>
                      <a:pt x="413" y="869"/>
                      <a:pt x="413" y="869"/>
                    </a:cubicBezTo>
                    <a:cubicBezTo>
                      <a:pt x="413" y="841"/>
                      <a:pt x="413" y="841"/>
                      <a:pt x="413" y="841"/>
                    </a:cubicBezTo>
                    <a:cubicBezTo>
                      <a:pt x="424" y="841"/>
                      <a:pt x="432" y="832"/>
                      <a:pt x="432" y="821"/>
                    </a:cubicBezTo>
                    <a:cubicBezTo>
                      <a:pt x="432" y="810"/>
                      <a:pt x="424" y="800"/>
                      <a:pt x="413" y="800"/>
                    </a:cubicBezTo>
                    <a:cubicBezTo>
                      <a:pt x="413" y="777"/>
                      <a:pt x="413" y="777"/>
                      <a:pt x="413" y="777"/>
                    </a:cubicBezTo>
                    <a:cubicBezTo>
                      <a:pt x="452" y="778"/>
                      <a:pt x="491" y="777"/>
                      <a:pt x="527" y="774"/>
                    </a:cubicBezTo>
                    <a:cubicBezTo>
                      <a:pt x="527" y="798"/>
                      <a:pt x="527" y="798"/>
                      <a:pt x="527" y="798"/>
                    </a:cubicBezTo>
                    <a:cubicBezTo>
                      <a:pt x="517" y="798"/>
                      <a:pt x="508" y="808"/>
                      <a:pt x="508" y="819"/>
                    </a:cubicBezTo>
                    <a:cubicBezTo>
                      <a:pt x="508" y="830"/>
                      <a:pt x="517" y="839"/>
                      <a:pt x="527" y="839"/>
                    </a:cubicBezTo>
                    <a:cubicBezTo>
                      <a:pt x="527" y="869"/>
                      <a:pt x="527" y="869"/>
                      <a:pt x="527" y="869"/>
                    </a:cubicBezTo>
                    <a:close/>
                    <a:moveTo>
                      <a:pt x="527" y="105"/>
                    </a:moveTo>
                    <a:cubicBezTo>
                      <a:pt x="511" y="73"/>
                      <a:pt x="465" y="55"/>
                      <a:pt x="413" y="63"/>
                    </a:cubicBezTo>
                    <a:cubicBezTo>
                      <a:pt x="413" y="159"/>
                      <a:pt x="413" y="159"/>
                      <a:pt x="413" y="159"/>
                    </a:cubicBezTo>
                    <a:cubicBezTo>
                      <a:pt x="451" y="171"/>
                      <a:pt x="476" y="198"/>
                      <a:pt x="470" y="223"/>
                    </a:cubicBezTo>
                    <a:cubicBezTo>
                      <a:pt x="449" y="308"/>
                      <a:pt x="509" y="273"/>
                      <a:pt x="527" y="286"/>
                    </a:cubicBezTo>
                    <a:cubicBezTo>
                      <a:pt x="527" y="105"/>
                      <a:pt x="527" y="105"/>
                      <a:pt x="527" y="105"/>
                    </a:cubicBezTo>
                    <a:close/>
                    <a:moveTo>
                      <a:pt x="527" y="323"/>
                    </a:moveTo>
                    <a:cubicBezTo>
                      <a:pt x="527" y="394"/>
                      <a:pt x="527" y="394"/>
                      <a:pt x="527" y="394"/>
                    </a:cubicBezTo>
                    <a:cubicBezTo>
                      <a:pt x="519" y="376"/>
                      <a:pt x="517" y="351"/>
                      <a:pt x="527" y="323"/>
                    </a:cubicBezTo>
                    <a:cubicBezTo>
                      <a:pt x="527" y="323"/>
                      <a:pt x="527" y="323"/>
                      <a:pt x="527" y="323"/>
                    </a:cubicBezTo>
                    <a:close/>
                    <a:moveTo>
                      <a:pt x="527" y="506"/>
                    </a:moveTo>
                    <a:cubicBezTo>
                      <a:pt x="527" y="633"/>
                      <a:pt x="527" y="633"/>
                      <a:pt x="527" y="633"/>
                    </a:cubicBezTo>
                    <a:cubicBezTo>
                      <a:pt x="504" y="610"/>
                      <a:pt x="506" y="588"/>
                      <a:pt x="507" y="559"/>
                    </a:cubicBezTo>
                    <a:cubicBezTo>
                      <a:pt x="480" y="576"/>
                      <a:pt x="448" y="587"/>
                      <a:pt x="413" y="587"/>
                    </a:cubicBezTo>
                    <a:cubicBezTo>
                      <a:pt x="413" y="558"/>
                      <a:pt x="413" y="558"/>
                      <a:pt x="413" y="558"/>
                    </a:cubicBezTo>
                    <a:cubicBezTo>
                      <a:pt x="459" y="558"/>
                      <a:pt x="498" y="538"/>
                      <a:pt x="527" y="506"/>
                    </a:cubicBezTo>
                    <a:close/>
                    <a:moveTo>
                      <a:pt x="388" y="1"/>
                    </a:moveTo>
                    <a:cubicBezTo>
                      <a:pt x="396" y="0"/>
                      <a:pt x="404" y="0"/>
                      <a:pt x="413" y="0"/>
                    </a:cubicBezTo>
                    <a:cubicBezTo>
                      <a:pt x="413" y="42"/>
                      <a:pt x="413" y="42"/>
                      <a:pt x="413" y="42"/>
                    </a:cubicBezTo>
                    <a:cubicBezTo>
                      <a:pt x="405" y="42"/>
                      <a:pt x="396" y="42"/>
                      <a:pt x="388" y="43"/>
                    </a:cubicBezTo>
                    <a:cubicBezTo>
                      <a:pt x="388" y="1"/>
                      <a:pt x="388" y="1"/>
                      <a:pt x="388" y="1"/>
                    </a:cubicBezTo>
                    <a:close/>
                    <a:moveTo>
                      <a:pt x="413" y="869"/>
                    </a:moveTo>
                    <a:cubicBezTo>
                      <a:pt x="388" y="869"/>
                      <a:pt x="388" y="869"/>
                      <a:pt x="388" y="869"/>
                    </a:cubicBezTo>
                    <a:cubicBezTo>
                      <a:pt x="388" y="777"/>
                      <a:pt x="388" y="777"/>
                      <a:pt x="388" y="777"/>
                    </a:cubicBezTo>
                    <a:cubicBezTo>
                      <a:pt x="396" y="777"/>
                      <a:pt x="405" y="777"/>
                      <a:pt x="413" y="777"/>
                    </a:cubicBezTo>
                    <a:cubicBezTo>
                      <a:pt x="413" y="800"/>
                      <a:pt x="413" y="800"/>
                      <a:pt x="413" y="800"/>
                    </a:cubicBezTo>
                    <a:cubicBezTo>
                      <a:pt x="413" y="800"/>
                      <a:pt x="413" y="800"/>
                      <a:pt x="413" y="800"/>
                    </a:cubicBezTo>
                    <a:cubicBezTo>
                      <a:pt x="402" y="800"/>
                      <a:pt x="394" y="810"/>
                      <a:pt x="394" y="821"/>
                    </a:cubicBezTo>
                    <a:cubicBezTo>
                      <a:pt x="394" y="832"/>
                      <a:pt x="402" y="841"/>
                      <a:pt x="413" y="841"/>
                    </a:cubicBezTo>
                    <a:cubicBezTo>
                      <a:pt x="413" y="841"/>
                      <a:pt x="413" y="841"/>
                      <a:pt x="413" y="841"/>
                    </a:cubicBezTo>
                    <a:cubicBezTo>
                      <a:pt x="413" y="869"/>
                      <a:pt x="413" y="869"/>
                      <a:pt x="413" y="869"/>
                    </a:cubicBezTo>
                    <a:close/>
                    <a:moveTo>
                      <a:pt x="413" y="63"/>
                    </a:moveTo>
                    <a:cubicBezTo>
                      <a:pt x="413" y="159"/>
                      <a:pt x="413" y="159"/>
                      <a:pt x="413" y="159"/>
                    </a:cubicBezTo>
                    <a:cubicBezTo>
                      <a:pt x="405" y="157"/>
                      <a:pt x="397" y="155"/>
                      <a:pt x="388" y="154"/>
                    </a:cubicBezTo>
                    <a:cubicBezTo>
                      <a:pt x="388" y="69"/>
                      <a:pt x="388" y="69"/>
                      <a:pt x="388" y="69"/>
                    </a:cubicBezTo>
                    <a:cubicBezTo>
                      <a:pt x="396" y="66"/>
                      <a:pt x="405" y="65"/>
                      <a:pt x="413" y="63"/>
                    </a:cubicBezTo>
                    <a:close/>
                    <a:moveTo>
                      <a:pt x="413" y="558"/>
                    </a:moveTo>
                    <a:cubicBezTo>
                      <a:pt x="413" y="587"/>
                      <a:pt x="413" y="587"/>
                      <a:pt x="413" y="587"/>
                    </a:cubicBezTo>
                    <a:cubicBezTo>
                      <a:pt x="412" y="587"/>
                      <a:pt x="412" y="587"/>
                      <a:pt x="412" y="587"/>
                    </a:cubicBezTo>
                    <a:cubicBezTo>
                      <a:pt x="404" y="587"/>
                      <a:pt x="396" y="586"/>
                      <a:pt x="388" y="585"/>
                    </a:cubicBezTo>
                    <a:cubicBezTo>
                      <a:pt x="388" y="556"/>
                      <a:pt x="388" y="556"/>
                      <a:pt x="388" y="556"/>
                    </a:cubicBezTo>
                    <a:cubicBezTo>
                      <a:pt x="396" y="558"/>
                      <a:pt x="404" y="558"/>
                      <a:pt x="412" y="558"/>
                    </a:cubicBezTo>
                    <a:lnTo>
                      <a:pt x="413" y="558"/>
                    </a:lnTo>
                    <a:close/>
                    <a:moveTo>
                      <a:pt x="299" y="25"/>
                    </a:moveTo>
                    <a:cubicBezTo>
                      <a:pt x="324" y="12"/>
                      <a:pt x="353" y="4"/>
                      <a:pt x="388" y="1"/>
                    </a:cubicBezTo>
                    <a:cubicBezTo>
                      <a:pt x="388" y="43"/>
                      <a:pt x="388" y="43"/>
                      <a:pt x="388" y="43"/>
                    </a:cubicBezTo>
                    <a:cubicBezTo>
                      <a:pt x="356" y="47"/>
                      <a:pt x="326" y="60"/>
                      <a:pt x="299" y="80"/>
                    </a:cubicBezTo>
                    <a:cubicBezTo>
                      <a:pt x="299" y="25"/>
                      <a:pt x="299" y="25"/>
                      <a:pt x="299" y="25"/>
                    </a:cubicBezTo>
                    <a:close/>
                    <a:moveTo>
                      <a:pt x="388" y="869"/>
                    </a:moveTo>
                    <a:cubicBezTo>
                      <a:pt x="299" y="869"/>
                      <a:pt x="299" y="869"/>
                      <a:pt x="299" y="869"/>
                    </a:cubicBezTo>
                    <a:cubicBezTo>
                      <a:pt x="299" y="839"/>
                      <a:pt x="299" y="839"/>
                      <a:pt x="299" y="839"/>
                    </a:cubicBezTo>
                    <a:cubicBezTo>
                      <a:pt x="310" y="839"/>
                      <a:pt x="318" y="830"/>
                      <a:pt x="318" y="819"/>
                    </a:cubicBezTo>
                    <a:cubicBezTo>
                      <a:pt x="318" y="808"/>
                      <a:pt x="310" y="798"/>
                      <a:pt x="299" y="798"/>
                    </a:cubicBezTo>
                    <a:cubicBezTo>
                      <a:pt x="299" y="770"/>
                      <a:pt x="299" y="770"/>
                      <a:pt x="299" y="770"/>
                    </a:cubicBezTo>
                    <a:cubicBezTo>
                      <a:pt x="327" y="773"/>
                      <a:pt x="357" y="776"/>
                      <a:pt x="388" y="777"/>
                    </a:cubicBezTo>
                    <a:cubicBezTo>
                      <a:pt x="388" y="869"/>
                      <a:pt x="388" y="869"/>
                      <a:pt x="388" y="869"/>
                    </a:cubicBezTo>
                    <a:close/>
                    <a:moveTo>
                      <a:pt x="388" y="69"/>
                    </a:moveTo>
                    <a:cubicBezTo>
                      <a:pt x="358" y="78"/>
                      <a:pt x="327" y="96"/>
                      <a:pt x="299" y="125"/>
                    </a:cubicBezTo>
                    <a:cubicBezTo>
                      <a:pt x="299" y="179"/>
                      <a:pt x="299" y="179"/>
                      <a:pt x="299" y="179"/>
                    </a:cubicBezTo>
                    <a:cubicBezTo>
                      <a:pt x="303" y="174"/>
                      <a:pt x="308" y="169"/>
                      <a:pt x="313" y="165"/>
                    </a:cubicBezTo>
                    <a:cubicBezTo>
                      <a:pt x="339" y="154"/>
                      <a:pt x="365" y="152"/>
                      <a:pt x="388" y="154"/>
                    </a:cubicBezTo>
                    <a:cubicBezTo>
                      <a:pt x="388" y="69"/>
                      <a:pt x="388" y="69"/>
                      <a:pt x="388" y="69"/>
                    </a:cubicBezTo>
                    <a:close/>
                    <a:moveTo>
                      <a:pt x="388" y="556"/>
                    </a:moveTo>
                    <a:cubicBezTo>
                      <a:pt x="388" y="585"/>
                      <a:pt x="388" y="585"/>
                      <a:pt x="388" y="585"/>
                    </a:cubicBezTo>
                    <a:cubicBezTo>
                      <a:pt x="362" y="581"/>
                      <a:pt x="339" y="572"/>
                      <a:pt x="318" y="559"/>
                    </a:cubicBezTo>
                    <a:cubicBezTo>
                      <a:pt x="319" y="587"/>
                      <a:pt x="320" y="611"/>
                      <a:pt x="299" y="633"/>
                    </a:cubicBezTo>
                    <a:cubicBezTo>
                      <a:pt x="299" y="508"/>
                      <a:pt x="299" y="508"/>
                      <a:pt x="299" y="508"/>
                    </a:cubicBezTo>
                    <a:cubicBezTo>
                      <a:pt x="323" y="533"/>
                      <a:pt x="353" y="551"/>
                      <a:pt x="388" y="556"/>
                    </a:cubicBezTo>
                    <a:close/>
                    <a:moveTo>
                      <a:pt x="192" y="178"/>
                    </a:moveTo>
                    <a:cubicBezTo>
                      <a:pt x="208" y="110"/>
                      <a:pt x="241" y="55"/>
                      <a:pt x="299" y="25"/>
                    </a:cubicBezTo>
                    <a:cubicBezTo>
                      <a:pt x="299" y="80"/>
                      <a:pt x="299" y="80"/>
                      <a:pt x="299" y="80"/>
                    </a:cubicBezTo>
                    <a:cubicBezTo>
                      <a:pt x="258" y="111"/>
                      <a:pt x="227" y="161"/>
                      <a:pt x="214" y="229"/>
                    </a:cubicBezTo>
                    <a:cubicBezTo>
                      <a:pt x="230" y="205"/>
                      <a:pt x="247" y="184"/>
                      <a:pt x="266" y="167"/>
                    </a:cubicBezTo>
                    <a:cubicBezTo>
                      <a:pt x="276" y="151"/>
                      <a:pt x="287" y="137"/>
                      <a:pt x="299" y="125"/>
                    </a:cubicBezTo>
                    <a:cubicBezTo>
                      <a:pt x="299" y="179"/>
                      <a:pt x="299" y="179"/>
                      <a:pt x="299" y="179"/>
                    </a:cubicBezTo>
                    <a:cubicBezTo>
                      <a:pt x="276" y="204"/>
                      <a:pt x="261" y="238"/>
                      <a:pt x="259" y="283"/>
                    </a:cubicBezTo>
                    <a:cubicBezTo>
                      <a:pt x="259" y="287"/>
                      <a:pt x="259" y="292"/>
                      <a:pt x="260" y="297"/>
                    </a:cubicBezTo>
                    <a:cubicBezTo>
                      <a:pt x="263" y="349"/>
                      <a:pt x="260" y="334"/>
                      <a:pt x="248" y="307"/>
                    </a:cubicBezTo>
                    <a:cubicBezTo>
                      <a:pt x="232" y="274"/>
                      <a:pt x="214" y="281"/>
                      <a:pt x="206" y="317"/>
                    </a:cubicBezTo>
                    <a:cubicBezTo>
                      <a:pt x="195" y="365"/>
                      <a:pt x="214" y="428"/>
                      <a:pt x="252" y="435"/>
                    </a:cubicBezTo>
                    <a:cubicBezTo>
                      <a:pt x="264" y="463"/>
                      <a:pt x="280" y="488"/>
                      <a:pt x="299" y="508"/>
                    </a:cubicBezTo>
                    <a:cubicBezTo>
                      <a:pt x="299" y="633"/>
                      <a:pt x="299" y="633"/>
                      <a:pt x="299" y="633"/>
                    </a:cubicBezTo>
                    <a:cubicBezTo>
                      <a:pt x="292" y="641"/>
                      <a:pt x="281" y="649"/>
                      <a:pt x="268" y="656"/>
                    </a:cubicBezTo>
                    <a:cubicBezTo>
                      <a:pt x="232" y="675"/>
                      <a:pt x="212" y="679"/>
                      <a:pt x="192" y="690"/>
                    </a:cubicBezTo>
                    <a:cubicBezTo>
                      <a:pt x="192" y="178"/>
                      <a:pt x="192" y="178"/>
                      <a:pt x="192" y="178"/>
                    </a:cubicBezTo>
                    <a:close/>
                    <a:moveTo>
                      <a:pt x="299" y="869"/>
                    </a:moveTo>
                    <a:cubicBezTo>
                      <a:pt x="192" y="869"/>
                      <a:pt x="192" y="869"/>
                      <a:pt x="192" y="869"/>
                    </a:cubicBezTo>
                    <a:cubicBezTo>
                      <a:pt x="192" y="832"/>
                      <a:pt x="192" y="832"/>
                      <a:pt x="192" y="832"/>
                    </a:cubicBezTo>
                    <a:cubicBezTo>
                      <a:pt x="203" y="832"/>
                      <a:pt x="211" y="822"/>
                      <a:pt x="211" y="811"/>
                    </a:cubicBezTo>
                    <a:cubicBezTo>
                      <a:pt x="211" y="800"/>
                      <a:pt x="203" y="791"/>
                      <a:pt x="192" y="791"/>
                    </a:cubicBezTo>
                    <a:cubicBezTo>
                      <a:pt x="192" y="750"/>
                      <a:pt x="192" y="750"/>
                      <a:pt x="192" y="750"/>
                    </a:cubicBezTo>
                    <a:cubicBezTo>
                      <a:pt x="218" y="759"/>
                      <a:pt x="255" y="766"/>
                      <a:pt x="299" y="770"/>
                    </a:cubicBezTo>
                    <a:cubicBezTo>
                      <a:pt x="299" y="798"/>
                      <a:pt x="299" y="798"/>
                      <a:pt x="299" y="798"/>
                    </a:cubicBezTo>
                    <a:cubicBezTo>
                      <a:pt x="288" y="798"/>
                      <a:pt x="280" y="808"/>
                      <a:pt x="280" y="819"/>
                    </a:cubicBezTo>
                    <a:cubicBezTo>
                      <a:pt x="280" y="830"/>
                      <a:pt x="288" y="839"/>
                      <a:pt x="299" y="839"/>
                    </a:cubicBezTo>
                    <a:lnTo>
                      <a:pt x="299" y="869"/>
                    </a:lnTo>
                    <a:close/>
                    <a:moveTo>
                      <a:pt x="45" y="869"/>
                    </a:moveTo>
                    <a:cubicBezTo>
                      <a:pt x="30" y="843"/>
                      <a:pt x="20" y="816"/>
                      <a:pt x="19" y="791"/>
                    </a:cubicBezTo>
                    <a:cubicBezTo>
                      <a:pt x="18" y="754"/>
                      <a:pt x="30" y="728"/>
                      <a:pt x="50" y="708"/>
                    </a:cubicBezTo>
                    <a:cubicBezTo>
                      <a:pt x="0" y="602"/>
                      <a:pt x="137" y="626"/>
                      <a:pt x="111" y="568"/>
                    </a:cubicBezTo>
                    <a:cubicBezTo>
                      <a:pt x="48" y="432"/>
                      <a:pt x="198" y="458"/>
                      <a:pt x="157" y="393"/>
                    </a:cubicBezTo>
                    <a:cubicBezTo>
                      <a:pt x="109" y="320"/>
                      <a:pt x="176" y="284"/>
                      <a:pt x="184" y="226"/>
                    </a:cubicBezTo>
                    <a:cubicBezTo>
                      <a:pt x="186" y="209"/>
                      <a:pt x="188" y="193"/>
                      <a:pt x="192" y="178"/>
                    </a:cubicBezTo>
                    <a:cubicBezTo>
                      <a:pt x="192" y="690"/>
                      <a:pt x="192" y="690"/>
                      <a:pt x="192" y="690"/>
                    </a:cubicBezTo>
                    <a:cubicBezTo>
                      <a:pt x="182" y="696"/>
                      <a:pt x="171" y="705"/>
                      <a:pt x="158" y="719"/>
                    </a:cubicBezTo>
                    <a:cubicBezTo>
                      <a:pt x="155" y="731"/>
                      <a:pt x="168" y="741"/>
                      <a:pt x="192" y="750"/>
                    </a:cubicBezTo>
                    <a:cubicBezTo>
                      <a:pt x="192" y="791"/>
                      <a:pt x="192" y="791"/>
                      <a:pt x="192" y="791"/>
                    </a:cubicBezTo>
                    <a:cubicBezTo>
                      <a:pt x="181" y="791"/>
                      <a:pt x="173" y="800"/>
                      <a:pt x="173" y="811"/>
                    </a:cubicBezTo>
                    <a:cubicBezTo>
                      <a:pt x="173" y="822"/>
                      <a:pt x="181" y="832"/>
                      <a:pt x="192" y="832"/>
                    </a:cubicBezTo>
                    <a:cubicBezTo>
                      <a:pt x="192" y="869"/>
                      <a:pt x="192" y="869"/>
                      <a:pt x="192" y="869"/>
                    </a:cubicBezTo>
                    <a:lnTo>
                      <a:pt x="45" y="869"/>
                    </a:lnTo>
                    <a:close/>
                  </a:path>
                </a:pathLst>
              </a:custGeom>
              <a:solidFill>
                <a:schemeClr val="accent3"/>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5" name="Freeform 16"/>
              <p:cNvSpPr>
                <a:spLocks noEditPoints="1"/>
              </p:cNvSpPr>
              <p:nvPr/>
            </p:nvSpPr>
            <p:spPr bwMode="auto">
              <a:xfrm>
                <a:off x="3020602" y="4521996"/>
                <a:ext cx="549687" cy="634204"/>
              </a:xfrm>
              <a:custGeom>
                <a:avLst/>
                <a:gdLst>
                  <a:gd name="T0" fmla="*/ 396 w 792"/>
                  <a:gd name="T1" fmla="*/ 85 h 914"/>
                  <a:gd name="T2" fmla="*/ 395 w 792"/>
                  <a:gd name="T3" fmla="*/ 10 h 914"/>
                  <a:gd name="T4" fmla="*/ 547 w 792"/>
                  <a:gd name="T5" fmla="*/ 166 h 914"/>
                  <a:gd name="T6" fmla="*/ 615 w 792"/>
                  <a:gd name="T7" fmla="*/ 329 h 914"/>
                  <a:gd name="T8" fmla="*/ 626 w 792"/>
                  <a:gd name="T9" fmla="*/ 424 h 914"/>
                  <a:gd name="T10" fmla="*/ 573 w 792"/>
                  <a:gd name="T11" fmla="*/ 499 h 914"/>
                  <a:gd name="T12" fmla="*/ 567 w 792"/>
                  <a:gd name="T13" fmla="*/ 668 h 914"/>
                  <a:gd name="T14" fmla="*/ 763 w 792"/>
                  <a:gd name="T15" fmla="*/ 914 h 914"/>
                  <a:gd name="T16" fmla="*/ 395 w 792"/>
                  <a:gd name="T17" fmla="*/ 847 h 914"/>
                  <a:gd name="T18" fmla="*/ 453 w 792"/>
                  <a:gd name="T19" fmla="*/ 775 h 914"/>
                  <a:gd name="T20" fmla="*/ 574 w 792"/>
                  <a:gd name="T21" fmla="*/ 699 h 914"/>
                  <a:gd name="T22" fmla="*/ 399 w 792"/>
                  <a:gd name="T23" fmla="*/ 820 h 914"/>
                  <a:gd name="T24" fmla="*/ 395 w 792"/>
                  <a:gd name="T25" fmla="*/ 786 h 914"/>
                  <a:gd name="T26" fmla="*/ 518 w 792"/>
                  <a:gd name="T27" fmla="*/ 665 h 914"/>
                  <a:gd name="T28" fmla="*/ 396 w 792"/>
                  <a:gd name="T29" fmla="*/ 629 h 914"/>
                  <a:gd name="T30" fmla="*/ 395 w 792"/>
                  <a:gd name="T31" fmla="*/ 604 h 914"/>
                  <a:gd name="T32" fmla="*/ 556 w 792"/>
                  <a:gd name="T33" fmla="*/ 480 h 914"/>
                  <a:gd name="T34" fmla="*/ 595 w 792"/>
                  <a:gd name="T35" fmla="*/ 343 h 914"/>
                  <a:gd name="T36" fmla="*/ 531 w 792"/>
                  <a:gd name="T37" fmla="*/ 440 h 914"/>
                  <a:gd name="T38" fmla="*/ 550 w 792"/>
                  <a:gd name="T39" fmla="*/ 336 h 914"/>
                  <a:gd name="T40" fmla="*/ 529 w 792"/>
                  <a:gd name="T41" fmla="*/ 238 h 914"/>
                  <a:gd name="T42" fmla="*/ 475 w 792"/>
                  <a:gd name="T43" fmla="*/ 217 h 914"/>
                  <a:gd name="T44" fmla="*/ 395 w 792"/>
                  <a:gd name="T45" fmla="*/ 82 h 914"/>
                  <a:gd name="T46" fmla="*/ 3 w 792"/>
                  <a:gd name="T47" fmla="*/ 836 h 914"/>
                  <a:gd name="T48" fmla="*/ 285 w 792"/>
                  <a:gd name="T49" fmla="*/ 588 h 914"/>
                  <a:gd name="T50" fmla="*/ 188 w 792"/>
                  <a:gd name="T51" fmla="*/ 475 h 914"/>
                  <a:gd name="T52" fmla="*/ 165 w 792"/>
                  <a:gd name="T53" fmla="*/ 367 h 914"/>
                  <a:gd name="T54" fmla="*/ 176 w 792"/>
                  <a:gd name="T55" fmla="*/ 318 h 914"/>
                  <a:gd name="T56" fmla="*/ 246 w 792"/>
                  <a:gd name="T57" fmla="*/ 69 h 914"/>
                  <a:gd name="T58" fmla="*/ 263 w 792"/>
                  <a:gd name="T59" fmla="*/ 53 h 914"/>
                  <a:gd name="T60" fmla="*/ 395 w 792"/>
                  <a:gd name="T61" fmla="*/ 243 h 914"/>
                  <a:gd name="T62" fmla="*/ 264 w 792"/>
                  <a:gd name="T63" fmla="*/ 238 h 914"/>
                  <a:gd name="T64" fmla="*/ 244 w 792"/>
                  <a:gd name="T65" fmla="*/ 342 h 914"/>
                  <a:gd name="T66" fmla="*/ 236 w 792"/>
                  <a:gd name="T67" fmla="*/ 420 h 914"/>
                  <a:gd name="T68" fmla="*/ 195 w 792"/>
                  <a:gd name="T69" fmla="*/ 344 h 914"/>
                  <a:gd name="T70" fmla="*/ 395 w 792"/>
                  <a:gd name="T71" fmla="*/ 604 h 914"/>
                  <a:gd name="T72" fmla="*/ 311 w 792"/>
                  <a:gd name="T73" fmla="*/ 606 h 914"/>
                  <a:gd name="T74" fmla="*/ 395 w 792"/>
                  <a:gd name="T75" fmla="*/ 786 h 914"/>
                  <a:gd name="T76" fmla="*/ 268 w 792"/>
                  <a:gd name="T77" fmla="*/ 674 h 914"/>
                  <a:gd name="T78" fmla="*/ 215 w 792"/>
                  <a:gd name="T79" fmla="*/ 696 h 914"/>
                  <a:gd name="T80" fmla="*/ 340 w 792"/>
                  <a:gd name="T81" fmla="*/ 783 h 914"/>
                  <a:gd name="T82" fmla="*/ 395 w 792"/>
                  <a:gd name="T83" fmla="*/ 914 h 914"/>
                  <a:gd name="T84" fmla="*/ 395 w 792"/>
                  <a:gd name="T85" fmla="*/ 50 h 914"/>
                  <a:gd name="T86" fmla="*/ 360 w 792"/>
                  <a:gd name="T87" fmla="*/ 1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2" h="914">
                    <a:moveTo>
                      <a:pt x="395" y="82"/>
                    </a:moveTo>
                    <a:cubicBezTo>
                      <a:pt x="395" y="83"/>
                      <a:pt x="395" y="84"/>
                      <a:pt x="396" y="85"/>
                    </a:cubicBezTo>
                    <a:cubicBezTo>
                      <a:pt x="402" y="73"/>
                      <a:pt x="401" y="61"/>
                      <a:pt x="395" y="50"/>
                    </a:cubicBezTo>
                    <a:cubicBezTo>
                      <a:pt x="395" y="10"/>
                      <a:pt x="395" y="10"/>
                      <a:pt x="395" y="10"/>
                    </a:cubicBezTo>
                    <a:cubicBezTo>
                      <a:pt x="483" y="0"/>
                      <a:pt x="549" y="69"/>
                      <a:pt x="521" y="140"/>
                    </a:cubicBezTo>
                    <a:cubicBezTo>
                      <a:pt x="531" y="148"/>
                      <a:pt x="540" y="157"/>
                      <a:pt x="547" y="166"/>
                    </a:cubicBezTo>
                    <a:cubicBezTo>
                      <a:pt x="582" y="207"/>
                      <a:pt x="608" y="265"/>
                      <a:pt x="615" y="329"/>
                    </a:cubicBezTo>
                    <a:cubicBezTo>
                      <a:pt x="615" y="329"/>
                      <a:pt x="615" y="329"/>
                      <a:pt x="615" y="329"/>
                    </a:cubicBezTo>
                    <a:cubicBezTo>
                      <a:pt x="621" y="340"/>
                      <a:pt x="625" y="353"/>
                      <a:pt x="627" y="367"/>
                    </a:cubicBezTo>
                    <a:cubicBezTo>
                      <a:pt x="630" y="385"/>
                      <a:pt x="630" y="406"/>
                      <a:pt x="626" y="424"/>
                    </a:cubicBezTo>
                    <a:cubicBezTo>
                      <a:pt x="622" y="444"/>
                      <a:pt x="615" y="462"/>
                      <a:pt x="604" y="475"/>
                    </a:cubicBezTo>
                    <a:cubicBezTo>
                      <a:pt x="596" y="486"/>
                      <a:pt x="585" y="495"/>
                      <a:pt x="573" y="499"/>
                    </a:cubicBezTo>
                    <a:cubicBezTo>
                      <a:pt x="557" y="535"/>
                      <a:pt x="535" y="566"/>
                      <a:pt x="507" y="588"/>
                    </a:cubicBezTo>
                    <a:cubicBezTo>
                      <a:pt x="511" y="623"/>
                      <a:pt x="525" y="651"/>
                      <a:pt x="567" y="668"/>
                    </a:cubicBezTo>
                    <a:cubicBezTo>
                      <a:pt x="661" y="708"/>
                      <a:pt x="792" y="718"/>
                      <a:pt x="790" y="836"/>
                    </a:cubicBezTo>
                    <a:cubicBezTo>
                      <a:pt x="789" y="861"/>
                      <a:pt x="779" y="888"/>
                      <a:pt x="763" y="914"/>
                    </a:cubicBezTo>
                    <a:cubicBezTo>
                      <a:pt x="395" y="914"/>
                      <a:pt x="395" y="914"/>
                      <a:pt x="395" y="914"/>
                    </a:cubicBezTo>
                    <a:cubicBezTo>
                      <a:pt x="395" y="847"/>
                      <a:pt x="395" y="847"/>
                      <a:pt x="395" y="847"/>
                    </a:cubicBezTo>
                    <a:cubicBezTo>
                      <a:pt x="396" y="851"/>
                      <a:pt x="397" y="856"/>
                      <a:pt x="397" y="860"/>
                    </a:cubicBezTo>
                    <a:cubicBezTo>
                      <a:pt x="401" y="837"/>
                      <a:pt x="430" y="790"/>
                      <a:pt x="453" y="775"/>
                    </a:cubicBezTo>
                    <a:cubicBezTo>
                      <a:pt x="479" y="790"/>
                      <a:pt x="489" y="819"/>
                      <a:pt x="504" y="838"/>
                    </a:cubicBezTo>
                    <a:cubicBezTo>
                      <a:pt x="531" y="811"/>
                      <a:pt x="557" y="741"/>
                      <a:pt x="574" y="699"/>
                    </a:cubicBezTo>
                    <a:cubicBezTo>
                      <a:pt x="558" y="695"/>
                      <a:pt x="544" y="687"/>
                      <a:pt x="532" y="677"/>
                    </a:cubicBezTo>
                    <a:cubicBezTo>
                      <a:pt x="485" y="727"/>
                      <a:pt x="439" y="766"/>
                      <a:pt x="399" y="820"/>
                    </a:cubicBezTo>
                    <a:cubicBezTo>
                      <a:pt x="398" y="818"/>
                      <a:pt x="396" y="817"/>
                      <a:pt x="395" y="816"/>
                    </a:cubicBezTo>
                    <a:cubicBezTo>
                      <a:pt x="395" y="786"/>
                      <a:pt x="395" y="786"/>
                      <a:pt x="395" y="786"/>
                    </a:cubicBezTo>
                    <a:cubicBezTo>
                      <a:pt x="396" y="787"/>
                      <a:pt x="397" y="788"/>
                      <a:pt x="399" y="789"/>
                    </a:cubicBezTo>
                    <a:cubicBezTo>
                      <a:pt x="433" y="752"/>
                      <a:pt x="467" y="728"/>
                      <a:pt x="518" y="665"/>
                    </a:cubicBezTo>
                    <a:cubicBezTo>
                      <a:pt x="501" y="648"/>
                      <a:pt x="490" y="626"/>
                      <a:pt x="484" y="605"/>
                    </a:cubicBezTo>
                    <a:cubicBezTo>
                      <a:pt x="458" y="620"/>
                      <a:pt x="429" y="629"/>
                      <a:pt x="396" y="629"/>
                    </a:cubicBezTo>
                    <a:cubicBezTo>
                      <a:pt x="395" y="629"/>
                      <a:pt x="395" y="629"/>
                      <a:pt x="395" y="629"/>
                    </a:cubicBezTo>
                    <a:cubicBezTo>
                      <a:pt x="395" y="604"/>
                      <a:pt x="395" y="604"/>
                      <a:pt x="395" y="604"/>
                    </a:cubicBezTo>
                    <a:cubicBezTo>
                      <a:pt x="395" y="604"/>
                      <a:pt x="396" y="604"/>
                      <a:pt x="396" y="604"/>
                    </a:cubicBezTo>
                    <a:cubicBezTo>
                      <a:pt x="471" y="604"/>
                      <a:pt x="526" y="551"/>
                      <a:pt x="556" y="480"/>
                    </a:cubicBezTo>
                    <a:cubicBezTo>
                      <a:pt x="600" y="472"/>
                      <a:pt x="618" y="391"/>
                      <a:pt x="597" y="344"/>
                    </a:cubicBezTo>
                    <a:cubicBezTo>
                      <a:pt x="596" y="343"/>
                      <a:pt x="596" y="343"/>
                      <a:pt x="595" y="343"/>
                    </a:cubicBezTo>
                    <a:cubicBezTo>
                      <a:pt x="566" y="324"/>
                      <a:pt x="557" y="411"/>
                      <a:pt x="557" y="420"/>
                    </a:cubicBezTo>
                    <a:cubicBezTo>
                      <a:pt x="556" y="451"/>
                      <a:pt x="523" y="461"/>
                      <a:pt x="531" y="440"/>
                    </a:cubicBezTo>
                    <a:cubicBezTo>
                      <a:pt x="538" y="418"/>
                      <a:pt x="548" y="385"/>
                      <a:pt x="549" y="342"/>
                    </a:cubicBezTo>
                    <a:cubicBezTo>
                      <a:pt x="549" y="340"/>
                      <a:pt x="550" y="338"/>
                      <a:pt x="550" y="336"/>
                    </a:cubicBezTo>
                    <a:cubicBezTo>
                      <a:pt x="550" y="304"/>
                      <a:pt x="543" y="271"/>
                      <a:pt x="530" y="239"/>
                    </a:cubicBezTo>
                    <a:cubicBezTo>
                      <a:pt x="530" y="239"/>
                      <a:pt x="530" y="239"/>
                      <a:pt x="529" y="238"/>
                    </a:cubicBezTo>
                    <a:cubicBezTo>
                      <a:pt x="516" y="219"/>
                      <a:pt x="507" y="209"/>
                      <a:pt x="476" y="217"/>
                    </a:cubicBezTo>
                    <a:cubicBezTo>
                      <a:pt x="475" y="217"/>
                      <a:pt x="475" y="217"/>
                      <a:pt x="475" y="217"/>
                    </a:cubicBezTo>
                    <a:cubicBezTo>
                      <a:pt x="445" y="231"/>
                      <a:pt x="419" y="239"/>
                      <a:pt x="395" y="243"/>
                    </a:cubicBezTo>
                    <a:lnTo>
                      <a:pt x="395" y="82"/>
                    </a:lnTo>
                    <a:close/>
                    <a:moveTo>
                      <a:pt x="29" y="914"/>
                    </a:moveTo>
                    <a:cubicBezTo>
                      <a:pt x="14" y="888"/>
                      <a:pt x="3" y="861"/>
                      <a:pt x="3" y="836"/>
                    </a:cubicBezTo>
                    <a:cubicBezTo>
                      <a:pt x="0" y="718"/>
                      <a:pt x="132" y="708"/>
                      <a:pt x="226" y="668"/>
                    </a:cubicBezTo>
                    <a:cubicBezTo>
                      <a:pt x="267" y="651"/>
                      <a:pt x="282" y="623"/>
                      <a:pt x="285" y="588"/>
                    </a:cubicBezTo>
                    <a:cubicBezTo>
                      <a:pt x="257" y="566"/>
                      <a:pt x="235" y="535"/>
                      <a:pt x="219" y="499"/>
                    </a:cubicBezTo>
                    <a:cubicBezTo>
                      <a:pt x="207" y="495"/>
                      <a:pt x="197" y="486"/>
                      <a:pt x="188" y="475"/>
                    </a:cubicBezTo>
                    <a:cubicBezTo>
                      <a:pt x="178" y="462"/>
                      <a:pt x="170" y="444"/>
                      <a:pt x="166" y="424"/>
                    </a:cubicBezTo>
                    <a:cubicBezTo>
                      <a:pt x="163" y="406"/>
                      <a:pt x="162" y="385"/>
                      <a:pt x="165" y="367"/>
                    </a:cubicBezTo>
                    <a:cubicBezTo>
                      <a:pt x="167" y="354"/>
                      <a:pt x="171" y="341"/>
                      <a:pt x="176" y="330"/>
                    </a:cubicBezTo>
                    <a:cubicBezTo>
                      <a:pt x="176" y="327"/>
                      <a:pt x="176" y="323"/>
                      <a:pt x="176" y="318"/>
                    </a:cubicBezTo>
                    <a:cubicBezTo>
                      <a:pt x="180" y="263"/>
                      <a:pt x="205" y="208"/>
                      <a:pt x="240" y="168"/>
                    </a:cubicBezTo>
                    <a:cubicBezTo>
                      <a:pt x="230" y="138"/>
                      <a:pt x="232" y="103"/>
                      <a:pt x="246" y="69"/>
                    </a:cubicBezTo>
                    <a:cubicBezTo>
                      <a:pt x="258" y="99"/>
                      <a:pt x="267" y="119"/>
                      <a:pt x="296" y="118"/>
                    </a:cubicBezTo>
                    <a:cubicBezTo>
                      <a:pt x="297" y="88"/>
                      <a:pt x="289" y="71"/>
                      <a:pt x="263" y="53"/>
                    </a:cubicBezTo>
                    <a:cubicBezTo>
                      <a:pt x="265" y="24"/>
                      <a:pt x="364" y="0"/>
                      <a:pt x="395" y="82"/>
                    </a:cubicBezTo>
                    <a:cubicBezTo>
                      <a:pt x="395" y="243"/>
                      <a:pt x="395" y="243"/>
                      <a:pt x="395" y="243"/>
                    </a:cubicBezTo>
                    <a:cubicBezTo>
                      <a:pt x="344" y="252"/>
                      <a:pt x="305" y="242"/>
                      <a:pt x="278" y="221"/>
                    </a:cubicBezTo>
                    <a:cubicBezTo>
                      <a:pt x="273" y="226"/>
                      <a:pt x="268" y="231"/>
                      <a:pt x="264" y="238"/>
                    </a:cubicBezTo>
                    <a:cubicBezTo>
                      <a:pt x="250" y="270"/>
                      <a:pt x="242" y="306"/>
                      <a:pt x="243" y="339"/>
                    </a:cubicBezTo>
                    <a:cubicBezTo>
                      <a:pt x="243" y="340"/>
                      <a:pt x="244" y="341"/>
                      <a:pt x="244" y="342"/>
                    </a:cubicBezTo>
                    <a:cubicBezTo>
                      <a:pt x="245" y="385"/>
                      <a:pt x="255" y="418"/>
                      <a:pt x="262" y="440"/>
                    </a:cubicBezTo>
                    <a:cubicBezTo>
                      <a:pt x="270" y="461"/>
                      <a:pt x="237" y="451"/>
                      <a:pt x="236" y="420"/>
                    </a:cubicBezTo>
                    <a:cubicBezTo>
                      <a:pt x="236" y="411"/>
                      <a:pt x="227" y="324"/>
                      <a:pt x="198" y="343"/>
                    </a:cubicBezTo>
                    <a:cubicBezTo>
                      <a:pt x="197" y="343"/>
                      <a:pt x="196" y="344"/>
                      <a:pt x="195" y="344"/>
                    </a:cubicBezTo>
                    <a:cubicBezTo>
                      <a:pt x="174" y="392"/>
                      <a:pt x="192" y="473"/>
                      <a:pt x="236" y="480"/>
                    </a:cubicBezTo>
                    <a:cubicBezTo>
                      <a:pt x="266" y="550"/>
                      <a:pt x="320" y="603"/>
                      <a:pt x="395" y="604"/>
                    </a:cubicBezTo>
                    <a:cubicBezTo>
                      <a:pt x="395" y="629"/>
                      <a:pt x="395" y="629"/>
                      <a:pt x="395" y="629"/>
                    </a:cubicBezTo>
                    <a:cubicBezTo>
                      <a:pt x="364" y="629"/>
                      <a:pt x="336" y="621"/>
                      <a:pt x="311" y="606"/>
                    </a:cubicBezTo>
                    <a:cubicBezTo>
                      <a:pt x="305" y="624"/>
                      <a:pt x="294" y="641"/>
                      <a:pt x="280" y="657"/>
                    </a:cubicBezTo>
                    <a:cubicBezTo>
                      <a:pt x="328" y="725"/>
                      <a:pt x="365" y="766"/>
                      <a:pt x="395" y="786"/>
                    </a:cubicBezTo>
                    <a:cubicBezTo>
                      <a:pt x="395" y="816"/>
                      <a:pt x="395" y="816"/>
                      <a:pt x="395" y="816"/>
                    </a:cubicBezTo>
                    <a:cubicBezTo>
                      <a:pt x="357" y="783"/>
                      <a:pt x="300" y="719"/>
                      <a:pt x="268" y="674"/>
                    </a:cubicBezTo>
                    <a:cubicBezTo>
                      <a:pt x="267" y="673"/>
                      <a:pt x="267" y="671"/>
                      <a:pt x="266" y="669"/>
                    </a:cubicBezTo>
                    <a:cubicBezTo>
                      <a:pt x="251" y="682"/>
                      <a:pt x="233" y="692"/>
                      <a:pt x="215" y="696"/>
                    </a:cubicBezTo>
                    <a:cubicBezTo>
                      <a:pt x="229" y="754"/>
                      <a:pt x="274" y="818"/>
                      <a:pt x="291" y="839"/>
                    </a:cubicBezTo>
                    <a:cubicBezTo>
                      <a:pt x="307" y="818"/>
                      <a:pt x="315" y="795"/>
                      <a:pt x="340" y="783"/>
                    </a:cubicBezTo>
                    <a:cubicBezTo>
                      <a:pt x="351" y="794"/>
                      <a:pt x="385" y="818"/>
                      <a:pt x="395" y="847"/>
                    </a:cubicBezTo>
                    <a:cubicBezTo>
                      <a:pt x="395" y="914"/>
                      <a:pt x="395" y="914"/>
                      <a:pt x="395" y="914"/>
                    </a:cubicBezTo>
                    <a:cubicBezTo>
                      <a:pt x="29" y="914"/>
                      <a:pt x="29" y="914"/>
                      <a:pt x="29" y="914"/>
                    </a:cubicBezTo>
                    <a:close/>
                    <a:moveTo>
                      <a:pt x="395" y="50"/>
                    </a:moveTo>
                    <a:cubicBezTo>
                      <a:pt x="395" y="10"/>
                      <a:pt x="395" y="10"/>
                      <a:pt x="395" y="10"/>
                    </a:cubicBezTo>
                    <a:cubicBezTo>
                      <a:pt x="384" y="11"/>
                      <a:pt x="372" y="13"/>
                      <a:pt x="360" y="17"/>
                    </a:cubicBezTo>
                    <a:cubicBezTo>
                      <a:pt x="375" y="25"/>
                      <a:pt x="388" y="37"/>
                      <a:pt x="395" y="5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83" name="TextBox 482"/>
            <p:cNvSpPr txBox="1"/>
            <p:nvPr/>
          </p:nvSpPr>
          <p:spPr>
            <a:xfrm>
              <a:off x="815902" y="2223244"/>
              <a:ext cx="1123949" cy="600164"/>
            </a:xfrm>
            <a:prstGeom prst="rect">
              <a:avLst/>
            </a:prstGeom>
            <a:noFill/>
          </p:spPr>
          <p:txBody>
            <a:bodyPr wrap="square" rtlCol="0">
              <a:spAutoFit/>
            </a:bodyPr>
            <a:lstStyle/>
            <a:p>
              <a:pPr lvl="0" algn="ctr"/>
              <a:r>
                <a:rPr lang="en-US" sz="1200" b="1" dirty="0" smtClean="0">
                  <a:solidFill>
                    <a:schemeClr val="accent3"/>
                  </a:solidFill>
                </a:rPr>
                <a:t>Europe</a:t>
              </a:r>
            </a:p>
            <a:p>
              <a:pPr lvl="0" algn="ctr"/>
              <a:r>
                <a:rPr lang="en-US" sz="1050" dirty="0" smtClean="0">
                  <a:solidFill>
                    <a:schemeClr val="tx1">
                      <a:lumMod val="50000"/>
                      <a:lumOff val="50000"/>
                    </a:schemeClr>
                  </a:solidFill>
                </a:rPr>
                <a:t>There are many variations .</a:t>
              </a:r>
            </a:p>
          </p:txBody>
        </p:sp>
      </p:grpSp>
      <p:grpSp>
        <p:nvGrpSpPr>
          <p:cNvPr id="486" name="Group 485"/>
          <p:cNvGrpSpPr/>
          <p:nvPr/>
        </p:nvGrpSpPr>
        <p:grpSpPr>
          <a:xfrm>
            <a:off x="4897270" y="4241651"/>
            <a:ext cx="1231754" cy="1231754"/>
            <a:chOff x="762000" y="1823502"/>
            <a:chExt cx="1231754" cy="1231754"/>
          </a:xfrm>
        </p:grpSpPr>
        <p:sp>
          <p:nvSpPr>
            <p:cNvPr id="487" name="Oval 486"/>
            <p:cNvSpPr/>
            <p:nvPr/>
          </p:nvSpPr>
          <p:spPr bwMode="auto">
            <a:xfrm>
              <a:off x="762000" y="1823502"/>
              <a:ext cx="1231754" cy="1231754"/>
            </a:xfrm>
            <a:prstGeom prst="ellipse">
              <a:avLst/>
            </a:prstGeom>
            <a:noFill/>
            <a:ln w="19050">
              <a:solidFill>
                <a:schemeClr val="accent4">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488" name="Group 249"/>
            <p:cNvGrpSpPr/>
            <p:nvPr/>
          </p:nvGrpSpPr>
          <p:grpSpPr>
            <a:xfrm>
              <a:off x="1211008" y="1979912"/>
              <a:ext cx="414712" cy="233082"/>
              <a:chOff x="3020602" y="4521996"/>
              <a:chExt cx="1128410" cy="634204"/>
            </a:xfrm>
            <a:solidFill>
              <a:schemeClr val="accent1"/>
            </a:solidFill>
          </p:grpSpPr>
          <p:sp>
            <p:nvSpPr>
              <p:cNvPr id="490" name="Freeform 5"/>
              <p:cNvSpPr>
                <a:spLocks noEditPoints="1"/>
              </p:cNvSpPr>
              <p:nvPr/>
            </p:nvSpPr>
            <p:spPr bwMode="auto">
              <a:xfrm>
                <a:off x="3573118" y="4552789"/>
                <a:ext cx="575894" cy="603411"/>
              </a:xfrm>
              <a:custGeom>
                <a:avLst/>
                <a:gdLst>
                  <a:gd name="T0" fmla="*/ 717 w 829"/>
                  <a:gd name="T1" fmla="*/ 568 h 869"/>
                  <a:gd name="T2" fmla="*/ 634 w 829"/>
                  <a:gd name="T3" fmla="*/ 869 h 869"/>
                  <a:gd name="T4" fmla="*/ 634 w 829"/>
                  <a:gd name="T5" fmla="*/ 758 h 869"/>
                  <a:gd name="T6" fmla="*/ 593 w 829"/>
                  <a:gd name="T7" fmla="*/ 81 h 869"/>
                  <a:gd name="T8" fmla="*/ 593 w 829"/>
                  <a:gd name="T9" fmla="*/ 390 h 869"/>
                  <a:gd name="T10" fmla="*/ 593 w 829"/>
                  <a:gd name="T11" fmla="*/ 203 h 869"/>
                  <a:gd name="T12" fmla="*/ 593 w 829"/>
                  <a:gd name="T13" fmla="*/ 81 h 869"/>
                  <a:gd name="T14" fmla="*/ 634 w 829"/>
                  <a:gd name="T15" fmla="*/ 758 h 869"/>
                  <a:gd name="T16" fmla="*/ 634 w 829"/>
                  <a:gd name="T17" fmla="*/ 869 h 869"/>
                  <a:gd name="T18" fmla="*/ 568 w 829"/>
                  <a:gd name="T19" fmla="*/ 125 h 869"/>
                  <a:gd name="T20" fmla="*/ 568 w 829"/>
                  <a:gd name="T21" fmla="*/ 770 h 869"/>
                  <a:gd name="T22" fmla="*/ 593 w 829"/>
                  <a:gd name="T23" fmla="*/ 288 h 869"/>
                  <a:gd name="T24" fmla="*/ 568 w 829"/>
                  <a:gd name="T25" fmla="*/ 173 h 869"/>
                  <a:gd name="T26" fmla="*/ 568 w 829"/>
                  <a:gd name="T27" fmla="*/ 663 h 869"/>
                  <a:gd name="T28" fmla="*/ 568 w 829"/>
                  <a:gd name="T29" fmla="*/ 433 h 869"/>
                  <a:gd name="T30" fmla="*/ 527 w 829"/>
                  <a:gd name="T31" fmla="*/ 24 h 869"/>
                  <a:gd name="T32" fmla="*/ 527 w 829"/>
                  <a:gd name="T33" fmla="*/ 24 h 869"/>
                  <a:gd name="T34" fmla="*/ 547 w 829"/>
                  <a:gd name="T35" fmla="*/ 819 h 869"/>
                  <a:gd name="T36" fmla="*/ 568 w 829"/>
                  <a:gd name="T37" fmla="*/ 869 h 869"/>
                  <a:gd name="T38" fmla="*/ 534 w 829"/>
                  <a:gd name="T39" fmla="*/ 132 h 869"/>
                  <a:gd name="T40" fmla="*/ 527 w 829"/>
                  <a:gd name="T41" fmla="*/ 394 h 869"/>
                  <a:gd name="T42" fmla="*/ 568 w 829"/>
                  <a:gd name="T43" fmla="*/ 173 h 869"/>
                  <a:gd name="T44" fmla="*/ 527 w 829"/>
                  <a:gd name="T45" fmla="*/ 633 h 869"/>
                  <a:gd name="T46" fmla="*/ 414 w 829"/>
                  <a:gd name="T47" fmla="*/ 0 h 869"/>
                  <a:gd name="T48" fmla="*/ 413 w 829"/>
                  <a:gd name="T49" fmla="*/ 0 h 869"/>
                  <a:gd name="T50" fmla="*/ 432 w 829"/>
                  <a:gd name="T51" fmla="*/ 821 h 869"/>
                  <a:gd name="T52" fmla="*/ 527 w 829"/>
                  <a:gd name="T53" fmla="*/ 798 h 869"/>
                  <a:gd name="T54" fmla="*/ 527 w 829"/>
                  <a:gd name="T55" fmla="*/ 105 h 869"/>
                  <a:gd name="T56" fmla="*/ 527 w 829"/>
                  <a:gd name="T57" fmla="*/ 286 h 869"/>
                  <a:gd name="T58" fmla="*/ 527 w 829"/>
                  <a:gd name="T59" fmla="*/ 323 h 869"/>
                  <a:gd name="T60" fmla="*/ 507 w 829"/>
                  <a:gd name="T61" fmla="*/ 559 h 869"/>
                  <a:gd name="T62" fmla="*/ 388 w 829"/>
                  <a:gd name="T63" fmla="*/ 1 h 869"/>
                  <a:gd name="T64" fmla="*/ 388 w 829"/>
                  <a:gd name="T65" fmla="*/ 1 h 869"/>
                  <a:gd name="T66" fmla="*/ 413 w 829"/>
                  <a:gd name="T67" fmla="*/ 777 h 869"/>
                  <a:gd name="T68" fmla="*/ 413 w 829"/>
                  <a:gd name="T69" fmla="*/ 841 h 869"/>
                  <a:gd name="T70" fmla="*/ 413 w 829"/>
                  <a:gd name="T71" fmla="*/ 159 h 869"/>
                  <a:gd name="T72" fmla="*/ 413 w 829"/>
                  <a:gd name="T73" fmla="*/ 558 h 869"/>
                  <a:gd name="T74" fmla="*/ 388 w 829"/>
                  <a:gd name="T75" fmla="*/ 556 h 869"/>
                  <a:gd name="T76" fmla="*/ 388 w 829"/>
                  <a:gd name="T77" fmla="*/ 1 h 869"/>
                  <a:gd name="T78" fmla="*/ 388 w 829"/>
                  <a:gd name="T79" fmla="*/ 869 h 869"/>
                  <a:gd name="T80" fmla="*/ 299 w 829"/>
                  <a:gd name="T81" fmla="*/ 798 h 869"/>
                  <a:gd name="T82" fmla="*/ 388 w 829"/>
                  <a:gd name="T83" fmla="*/ 69 h 869"/>
                  <a:gd name="T84" fmla="*/ 388 w 829"/>
                  <a:gd name="T85" fmla="*/ 154 h 869"/>
                  <a:gd name="T86" fmla="*/ 318 w 829"/>
                  <a:gd name="T87" fmla="*/ 559 h 869"/>
                  <a:gd name="T88" fmla="*/ 192 w 829"/>
                  <a:gd name="T89" fmla="*/ 178 h 869"/>
                  <a:gd name="T90" fmla="*/ 266 w 829"/>
                  <a:gd name="T91" fmla="*/ 167 h 869"/>
                  <a:gd name="T92" fmla="*/ 260 w 829"/>
                  <a:gd name="T93" fmla="*/ 297 h 869"/>
                  <a:gd name="T94" fmla="*/ 299 w 829"/>
                  <a:gd name="T95" fmla="*/ 508 h 869"/>
                  <a:gd name="T96" fmla="*/ 192 w 829"/>
                  <a:gd name="T97" fmla="*/ 178 h 869"/>
                  <a:gd name="T98" fmla="*/ 211 w 829"/>
                  <a:gd name="T99" fmla="*/ 811 h 869"/>
                  <a:gd name="T100" fmla="*/ 299 w 829"/>
                  <a:gd name="T101" fmla="*/ 798 h 869"/>
                  <a:gd name="T102" fmla="*/ 45 w 829"/>
                  <a:gd name="T103" fmla="*/ 869 h 869"/>
                  <a:gd name="T104" fmla="*/ 157 w 829"/>
                  <a:gd name="T105" fmla="*/ 393 h 869"/>
                  <a:gd name="T106" fmla="*/ 158 w 829"/>
                  <a:gd name="T107" fmla="*/ 719 h 869"/>
                  <a:gd name="T108" fmla="*/ 192 w 829"/>
                  <a:gd name="T109" fmla="*/ 832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9" h="869">
                    <a:moveTo>
                      <a:pt x="634" y="173"/>
                    </a:moveTo>
                    <a:cubicBezTo>
                      <a:pt x="638" y="190"/>
                      <a:pt x="641" y="208"/>
                      <a:pt x="644" y="226"/>
                    </a:cubicBezTo>
                    <a:cubicBezTo>
                      <a:pt x="651" y="284"/>
                      <a:pt x="718" y="320"/>
                      <a:pt x="671" y="393"/>
                    </a:cubicBezTo>
                    <a:cubicBezTo>
                      <a:pt x="629" y="458"/>
                      <a:pt x="780" y="432"/>
                      <a:pt x="717" y="568"/>
                    </a:cubicBezTo>
                    <a:cubicBezTo>
                      <a:pt x="690" y="626"/>
                      <a:pt x="829" y="602"/>
                      <a:pt x="776" y="710"/>
                    </a:cubicBezTo>
                    <a:cubicBezTo>
                      <a:pt x="795" y="730"/>
                      <a:pt x="807" y="755"/>
                      <a:pt x="806" y="791"/>
                    </a:cubicBezTo>
                    <a:cubicBezTo>
                      <a:pt x="805" y="816"/>
                      <a:pt x="795" y="843"/>
                      <a:pt x="779" y="869"/>
                    </a:cubicBezTo>
                    <a:cubicBezTo>
                      <a:pt x="634" y="869"/>
                      <a:pt x="634" y="869"/>
                      <a:pt x="634" y="869"/>
                    </a:cubicBezTo>
                    <a:cubicBezTo>
                      <a:pt x="634" y="832"/>
                      <a:pt x="634" y="832"/>
                      <a:pt x="634" y="832"/>
                    </a:cubicBezTo>
                    <a:cubicBezTo>
                      <a:pt x="645" y="832"/>
                      <a:pt x="653" y="822"/>
                      <a:pt x="653" y="811"/>
                    </a:cubicBezTo>
                    <a:cubicBezTo>
                      <a:pt x="653" y="800"/>
                      <a:pt x="645" y="791"/>
                      <a:pt x="634" y="791"/>
                    </a:cubicBezTo>
                    <a:cubicBezTo>
                      <a:pt x="634" y="758"/>
                      <a:pt x="634" y="758"/>
                      <a:pt x="634" y="758"/>
                    </a:cubicBezTo>
                    <a:cubicBezTo>
                      <a:pt x="665" y="749"/>
                      <a:pt x="683" y="736"/>
                      <a:pt x="679" y="721"/>
                    </a:cubicBezTo>
                    <a:cubicBezTo>
                      <a:pt x="663" y="704"/>
                      <a:pt x="649" y="696"/>
                      <a:pt x="634" y="689"/>
                    </a:cubicBezTo>
                    <a:lnTo>
                      <a:pt x="634" y="173"/>
                    </a:lnTo>
                    <a:close/>
                    <a:moveTo>
                      <a:pt x="593" y="81"/>
                    </a:moveTo>
                    <a:cubicBezTo>
                      <a:pt x="612" y="107"/>
                      <a:pt x="625" y="138"/>
                      <a:pt x="634" y="173"/>
                    </a:cubicBezTo>
                    <a:cubicBezTo>
                      <a:pt x="634" y="689"/>
                      <a:pt x="634" y="689"/>
                      <a:pt x="634" y="689"/>
                    </a:cubicBezTo>
                    <a:cubicBezTo>
                      <a:pt x="621" y="684"/>
                      <a:pt x="608" y="680"/>
                      <a:pt x="593" y="674"/>
                    </a:cubicBezTo>
                    <a:cubicBezTo>
                      <a:pt x="593" y="390"/>
                      <a:pt x="593" y="390"/>
                      <a:pt x="593" y="390"/>
                    </a:cubicBezTo>
                    <a:cubicBezTo>
                      <a:pt x="599" y="392"/>
                      <a:pt x="605" y="396"/>
                      <a:pt x="610" y="401"/>
                    </a:cubicBezTo>
                    <a:cubicBezTo>
                      <a:pt x="621" y="377"/>
                      <a:pt x="625" y="345"/>
                      <a:pt x="620" y="318"/>
                    </a:cubicBezTo>
                    <a:cubicBezTo>
                      <a:pt x="615" y="295"/>
                      <a:pt x="604" y="285"/>
                      <a:pt x="593" y="288"/>
                    </a:cubicBezTo>
                    <a:cubicBezTo>
                      <a:pt x="593" y="203"/>
                      <a:pt x="593" y="203"/>
                      <a:pt x="593" y="203"/>
                    </a:cubicBezTo>
                    <a:cubicBezTo>
                      <a:pt x="593" y="204"/>
                      <a:pt x="593" y="205"/>
                      <a:pt x="594" y="206"/>
                    </a:cubicBezTo>
                    <a:cubicBezTo>
                      <a:pt x="599" y="213"/>
                      <a:pt x="605" y="221"/>
                      <a:pt x="610" y="229"/>
                    </a:cubicBezTo>
                    <a:cubicBezTo>
                      <a:pt x="606" y="207"/>
                      <a:pt x="601" y="188"/>
                      <a:pt x="593" y="170"/>
                    </a:cubicBezTo>
                    <a:cubicBezTo>
                      <a:pt x="593" y="81"/>
                      <a:pt x="593" y="81"/>
                      <a:pt x="593" y="81"/>
                    </a:cubicBezTo>
                    <a:close/>
                    <a:moveTo>
                      <a:pt x="634" y="869"/>
                    </a:moveTo>
                    <a:cubicBezTo>
                      <a:pt x="593" y="869"/>
                      <a:pt x="593" y="869"/>
                      <a:pt x="593" y="869"/>
                    </a:cubicBezTo>
                    <a:cubicBezTo>
                      <a:pt x="593" y="767"/>
                      <a:pt x="593" y="767"/>
                      <a:pt x="593" y="767"/>
                    </a:cubicBezTo>
                    <a:cubicBezTo>
                      <a:pt x="608" y="764"/>
                      <a:pt x="622" y="761"/>
                      <a:pt x="634" y="758"/>
                    </a:cubicBezTo>
                    <a:cubicBezTo>
                      <a:pt x="634" y="791"/>
                      <a:pt x="634" y="791"/>
                      <a:pt x="634" y="791"/>
                    </a:cubicBezTo>
                    <a:cubicBezTo>
                      <a:pt x="623" y="791"/>
                      <a:pt x="615" y="800"/>
                      <a:pt x="615" y="811"/>
                    </a:cubicBezTo>
                    <a:cubicBezTo>
                      <a:pt x="615" y="822"/>
                      <a:pt x="623" y="832"/>
                      <a:pt x="634" y="832"/>
                    </a:cubicBezTo>
                    <a:lnTo>
                      <a:pt x="634" y="869"/>
                    </a:lnTo>
                    <a:close/>
                    <a:moveTo>
                      <a:pt x="568" y="53"/>
                    </a:moveTo>
                    <a:cubicBezTo>
                      <a:pt x="577" y="62"/>
                      <a:pt x="586" y="71"/>
                      <a:pt x="593" y="81"/>
                    </a:cubicBezTo>
                    <a:cubicBezTo>
                      <a:pt x="593" y="170"/>
                      <a:pt x="593" y="170"/>
                      <a:pt x="593" y="170"/>
                    </a:cubicBezTo>
                    <a:cubicBezTo>
                      <a:pt x="586" y="153"/>
                      <a:pt x="578" y="138"/>
                      <a:pt x="568" y="125"/>
                    </a:cubicBezTo>
                    <a:cubicBezTo>
                      <a:pt x="568" y="53"/>
                      <a:pt x="568" y="53"/>
                      <a:pt x="568" y="53"/>
                    </a:cubicBezTo>
                    <a:close/>
                    <a:moveTo>
                      <a:pt x="593" y="869"/>
                    </a:moveTo>
                    <a:cubicBezTo>
                      <a:pt x="568" y="869"/>
                      <a:pt x="568" y="869"/>
                      <a:pt x="568" y="869"/>
                    </a:cubicBezTo>
                    <a:cubicBezTo>
                      <a:pt x="568" y="770"/>
                      <a:pt x="568" y="770"/>
                      <a:pt x="568" y="770"/>
                    </a:cubicBezTo>
                    <a:cubicBezTo>
                      <a:pt x="577" y="769"/>
                      <a:pt x="585" y="768"/>
                      <a:pt x="593" y="767"/>
                    </a:cubicBezTo>
                    <a:cubicBezTo>
                      <a:pt x="593" y="869"/>
                      <a:pt x="593" y="869"/>
                      <a:pt x="593" y="869"/>
                    </a:cubicBezTo>
                    <a:close/>
                    <a:moveTo>
                      <a:pt x="593" y="203"/>
                    </a:moveTo>
                    <a:cubicBezTo>
                      <a:pt x="593" y="288"/>
                      <a:pt x="593" y="288"/>
                      <a:pt x="593" y="288"/>
                    </a:cubicBezTo>
                    <a:cubicBezTo>
                      <a:pt x="587" y="290"/>
                      <a:pt x="581" y="296"/>
                      <a:pt x="577" y="307"/>
                    </a:cubicBezTo>
                    <a:cubicBezTo>
                      <a:pt x="574" y="317"/>
                      <a:pt x="571" y="326"/>
                      <a:pt x="569" y="330"/>
                    </a:cubicBezTo>
                    <a:cubicBezTo>
                      <a:pt x="569" y="331"/>
                      <a:pt x="569" y="332"/>
                      <a:pt x="568" y="333"/>
                    </a:cubicBezTo>
                    <a:cubicBezTo>
                      <a:pt x="568" y="173"/>
                      <a:pt x="568" y="173"/>
                      <a:pt x="568" y="173"/>
                    </a:cubicBezTo>
                    <a:cubicBezTo>
                      <a:pt x="579" y="179"/>
                      <a:pt x="589" y="187"/>
                      <a:pt x="593" y="203"/>
                    </a:cubicBezTo>
                    <a:close/>
                    <a:moveTo>
                      <a:pt x="593" y="390"/>
                    </a:moveTo>
                    <a:cubicBezTo>
                      <a:pt x="593" y="674"/>
                      <a:pt x="593" y="674"/>
                      <a:pt x="593" y="674"/>
                    </a:cubicBezTo>
                    <a:cubicBezTo>
                      <a:pt x="585" y="671"/>
                      <a:pt x="577" y="668"/>
                      <a:pt x="568" y="663"/>
                    </a:cubicBezTo>
                    <a:cubicBezTo>
                      <a:pt x="568" y="444"/>
                      <a:pt x="568" y="444"/>
                      <a:pt x="568" y="444"/>
                    </a:cubicBezTo>
                    <a:cubicBezTo>
                      <a:pt x="570" y="441"/>
                      <a:pt x="571" y="438"/>
                      <a:pt x="572" y="435"/>
                    </a:cubicBezTo>
                    <a:cubicBezTo>
                      <a:pt x="573" y="434"/>
                      <a:pt x="573" y="433"/>
                      <a:pt x="573" y="433"/>
                    </a:cubicBezTo>
                    <a:cubicBezTo>
                      <a:pt x="571" y="433"/>
                      <a:pt x="570" y="433"/>
                      <a:pt x="568" y="433"/>
                    </a:cubicBezTo>
                    <a:cubicBezTo>
                      <a:pt x="568" y="381"/>
                      <a:pt x="568" y="381"/>
                      <a:pt x="568" y="381"/>
                    </a:cubicBezTo>
                    <a:cubicBezTo>
                      <a:pt x="571" y="385"/>
                      <a:pt x="575" y="387"/>
                      <a:pt x="581" y="387"/>
                    </a:cubicBezTo>
                    <a:cubicBezTo>
                      <a:pt x="585" y="388"/>
                      <a:pt x="589" y="389"/>
                      <a:pt x="593" y="390"/>
                    </a:cubicBezTo>
                    <a:close/>
                    <a:moveTo>
                      <a:pt x="527" y="24"/>
                    </a:moveTo>
                    <a:cubicBezTo>
                      <a:pt x="543" y="32"/>
                      <a:pt x="556" y="42"/>
                      <a:pt x="568" y="53"/>
                    </a:cubicBezTo>
                    <a:cubicBezTo>
                      <a:pt x="568" y="125"/>
                      <a:pt x="568" y="125"/>
                      <a:pt x="568" y="125"/>
                    </a:cubicBezTo>
                    <a:cubicBezTo>
                      <a:pt x="556" y="108"/>
                      <a:pt x="542" y="93"/>
                      <a:pt x="527" y="82"/>
                    </a:cubicBezTo>
                    <a:cubicBezTo>
                      <a:pt x="527" y="24"/>
                      <a:pt x="527" y="24"/>
                      <a:pt x="527" y="24"/>
                    </a:cubicBezTo>
                    <a:close/>
                    <a:moveTo>
                      <a:pt x="568" y="869"/>
                    </a:moveTo>
                    <a:cubicBezTo>
                      <a:pt x="527" y="869"/>
                      <a:pt x="527" y="869"/>
                      <a:pt x="527" y="869"/>
                    </a:cubicBezTo>
                    <a:cubicBezTo>
                      <a:pt x="527" y="839"/>
                      <a:pt x="527" y="839"/>
                      <a:pt x="527" y="839"/>
                    </a:cubicBezTo>
                    <a:cubicBezTo>
                      <a:pt x="538" y="839"/>
                      <a:pt x="547" y="830"/>
                      <a:pt x="547" y="819"/>
                    </a:cubicBezTo>
                    <a:cubicBezTo>
                      <a:pt x="547" y="808"/>
                      <a:pt x="538" y="798"/>
                      <a:pt x="527" y="798"/>
                    </a:cubicBezTo>
                    <a:cubicBezTo>
                      <a:pt x="527" y="774"/>
                      <a:pt x="527" y="774"/>
                      <a:pt x="527" y="774"/>
                    </a:cubicBezTo>
                    <a:cubicBezTo>
                      <a:pt x="541" y="773"/>
                      <a:pt x="555" y="772"/>
                      <a:pt x="568" y="770"/>
                    </a:cubicBezTo>
                    <a:cubicBezTo>
                      <a:pt x="568" y="869"/>
                      <a:pt x="568" y="869"/>
                      <a:pt x="568" y="869"/>
                    </a:cubicBezTo>
                    <a:close/>
                    <a:moveTo>
                      <a:pt x="568" y="173"/>
                    </a:moveTo>
                    <a:cubicBezTo>
                      <a:pt x="565" y="171"/>
                      <a:pt x="562" y="170"/>
                      <a:pt x="559" y="168"/>
                    </a:cubicBezTo>
                    <a:cubicBezTo>
                      <a:pt x="552" y="162"/>
                      <a:pt x="545" y="157"/>
                      <a:pt x="539" y="152"/>
                    </a:cubicBezTo>
                    <a:cubicBezTo>
                      <a:pt x="535" y="147"/>
                      <a:pt x="534" y="140"/>
                      <a:pt x="534" y="132"/>
                    </a:cubicBezTo>
                    <a:cubicBezTo>
                      <a:pt x="534" y="122"/>
                      <a:pt x="531" y="113"/>
                      <a:pt x="527" y="105"/>
                    </a:cubicBezTo>
                    <a:cubicBezTo>
                      <a:pt x="527" y="286"/>
                      <a:pt x="527" y="286"/>
                      <a:pt x="527" y="286"/>
                    </a:cubicBezTo>
                    <a:cubicBezTo>
                      <a:pt x="533" y="291"/>
                      <a:pt x="535" y="301"/>
                      <a:pt x="527" y="323"/>
                    </a:cubicBezTo>
                    <a:cubicBezTo>
                      <a:pt x="527" y="394"/>
                      <a:pt x="527" y="394"/>
                      <a:pt x="527" y="394"/>
                    </a:cubicBezTo>
                    <a:cubicBezTo>
                      <a:pt x="536" y="416"/>
                      <a:pt x="553" y="431"/>
                      <a:pt x="568" y="433"/>
                    </a:cubicBezTo>
                    <a:cubicBezTo>
                      <a:pt x="568" y="381"/>
                      <a:pt x="568" y="381"/>
                      <a:pt x="568" y="381"/>
                    </a:cubicBezTo>
                    <a:cubicBezTo>
                      <a:pt x="561" y="371"/>
                      <a:pt x="563" y="353"/>
                      <a:pt x="568" y="333"/>
                    </a:cubicBezTo>
                    <a:cubicBezTo>
                      <a:pt x="568" y="173"/>
                      <a:pt x="568" y="173"/>
                      <a:pt x="568" y="173"/>
                    </a:cubicBezTo>
                    <a:close/>
                    <a:moveTo>
                      <a:pt x="568" y="444"/>
                    </a:moveTo>
                    <a:cubicBezTo>
                      <a:pt x="568" y="663"/>
                      <a:pt x="568" y="663"/>
                      <a:pt x="568" y="663"/>
                    </a:cubicBezTo>
                    <a:cubicBezTo>
                      <a:pt x="565" y="661"/>
                      <a:pt x="561" y="659"/>
                      <a:pt x="557" y="656"/>
                    </a:cubicBezTo>
                    <a:cubicBezTo>
                      <a:pt x="544" y="648"/>
                      <a:pt x="534" y="641"/>
                      <a:pt x="527" y="633"/>
                    </a:cubicBezTo>
                    <a:cubicBezTo>
                      <a:pt x="527" y="506"/>
                      <a:pt x="527" y="506"/>
                      <a:pt x="527" y="506"/>
                    </a:cubicBezTo>
                    <a:cubicBezTo>
                      <a:pt x="544" y="489"/>
                      <a:pt x="557" y="468"/>
                      <a:pt x="568" y="444"/>
                    </a:cubicBezTo>
                    <a:close/>
                    <a:moveTo>
                      <a:pt x="413" y="0"/>
                    </a:moveTo>
                    <a:cubicBezTo>
                      <a:pt x="414" y="0"/>
                      <a:pt x="414" y="0"/>
                      <a:pt x="414" y="0"/>
                    </a:cubicBezTo>
                    <a:cubicBezTo>
                      <a:pt x="459" y="0"/>
                      <a:pt x="497" y="9"/>
                      <a:pt x="527" y="24"/>
                    </a:cubicBezTo>
                    <a:cubicBezTo>
                      <a:pt x="527" y="82"/>
                      <a:pt x="527" y="82"/>
                      <a:pt x="527" y="82"/>
                    </a:cubicBezTo>
                    <a:cubicBezTo>
                      <a:pt x="493" y="55"/>
                      <a:pt x="453" y="42"/>
                      <a:pt x="413" y="42"/>
                    </a:cubicBezTo>
                    <a:cubicBezTo>
                      <a:pt x="413" y="0"/>
                      <a:pt x="413" y="0"/>
                      <a:pt x="413" y="0"/>
                    </a:cubicBezTo>
                    <a:close/>
                    <a:moveTo>
                      <a:pt x="527" y="869"/>
                    </a:moveTo>
                    <a:cubicBezTo>
                      <a:pt x="413" y="869"/>
                      <a:pt x="413" y="869"/>
                      <a:pt x="413" y="869"/>
                    </a:cubicBezTo>
                    <a:cubicBezTo>
                      <a:pt x="413" y="841"/>
                      <a:pt x="413" y="841"/>
                      <a:pt x="413" y="841"/>
                    </a:cubicBezTo>
                    <a:cubicBezTo>
                      <a:pt x="424" y="841"/>
                      <a:pt x="432" y="832"/>
                      <a:pt x="432" y="821"/>
                    </a:cubicBezTo>
                    <a:cubicBezTo>
                      <a:pt x="432" y="810"/>
                      <a:pt x="424" y="800"/>
                      <a:pt x="413" y="800"/>
                    </a:cubicBezTo>
                    <a:cubicBezTo>
                      <a:pt x="413" y="777"/>
                      <a:pt x="413" y="777"/>
                      <a:pt x="413" y="777"/>
                    </a:cubicBezTo>
                    <a:cubicBezTo>
                      <a:pt x="452" y="778"/>
                      <a:pt x="491" y="777"/>
                      <a:pt x="527" y="774"/>
                    </a:cubicBezTo>
                    <a:cubicBezTo>
                      <a:pt x="527" y="798"/>
                      <a:pt x="527" y="798"/>
                      <a:pt x="527" y="798"/>
                    </a:cubicBezTo>
                    <a:cubicBezTo>
                      <a:pt x="517" y="798"/>
                      <a:pt x="508" y="808"/>
                      <a:pt x="508" y="819"/>
                    </a:cubicBezTo>
                    <a:cubicBezTo>
                      <a:pt x="508" y="830"/>
                      <a:pt x="517" y="839"/>
                      <a:pt x="527" y="839"/>
                    </a:cubicBezTo>
                    <a:cubicBezTo>
                      <a:pt x="527" y="869"/>
                      <a:pt x="527" y="869"/>
                      <a:pt x="527" y="869"/>
                    </a:cubicBezTo>
                    <a:close/>
                    <a:moveTo>
                      <a:pt x="527" y="105"/>
                    </a:moveTo>
                    <a:cubicBezTo>
                      <a:pt x="511" y="73"/>
                      <a:pt x="465" y="55"/>
                      <a:pt x="413" y="63"/>
                    </a:cubicBezTo>
                    <a:cubicBezTo>
                      <a:pt x="413" y="159"/>
                      <a:pt x="413" y="159"/>
                      <a:pt x="413" y="159"/>
                    </a:cubicBezTo>
                    <a:cubicBezTo>
                      <a:pt x="451" y="171"/>
                      <a:pt x="476" y="198"/>
                      <a:pt x="470" y="223"/>
                    </a:cubicBezTo>
                    <a:cubicBezTo>
                      <a:pt x="449" y="308"/>
                      <a:pt x="509" y="273"/>
                      <a:pt x="527" y="286"/>
                    </a:cubicBezTo>
                    <a:cubicBezTo>
                      <a:pt x="527" y="105"/>
                      <a:pt x="527" y="105"/>
                      <a:pt x="527" y="105"/>
                    </a:cubicBezTo>
                    <a:close/>
                    <a:moveTo>
                      <a:pt x="527" y="323"/>
                    </a:moveTo>
                    <a:cubicBezTo>
                      <a:pt x="527" y="394"/>
                      <a:pt x="527" y="394"/>
                      <a:pt x="527" y="394"/>
                    </a:cubicBezTo>
                    <a:cubicBezTo>
                      <a:pt x="519" y="376"/>
                      <a:pt x="517" y="351"/>
                      <a:pt x="527" y="323"/>
                    </a:cubicBezTo>
                    <a:cubicBezTo>
                      <a:pt x="527" y="323"/>
                      <a:pt x="527" y="323"/>
                      <a:pt x="527" y="323"/>
                    </a:cubicBezTo>
                    <a:close/>
                    <a:moveTo>
                      <a:pt x="527" y="506"/>
                    </a:moveTo>
                    <a:cubicBezTo>
                      <a:pt x="527" y="633"/>
                      <a:pt x="527" y="633"/>
                      <a:pt x="527" y="633"/>
                    </a:cubicBezTo>
                    <a:cubicBezTo>
                      <a:pt x="504" y="610"/>
                      <a:pt x="506" y="588"/>
                      <a:pt x="507" y="559"/>
                    </a:cubicBezTo>
                    <a:cubicBezTo>
                      <a:pt x="480" y="576"/>
                      <a:pt x="448" y="587"/>
                      <a:pt x="413" y="587"/>
                    </a:cubicBezTo>
                    <a:cubicBezTo>
                      <a:pt x="413" y="558"/>
                      <a:pt x="413" y="558"/>
                      <a:pt x="413" y="558"/>
                    </a:cubicBezTo>
                    <a:cubicBezTo>
                      <a:pt x="459" y="558"/>
                      <a:pt x="498" y="538"/>
                      <a:pt x="527" y="506"/>
                    </a:cubicBezTo>
                    <a:close/>
                    <a:moveTo>
                      <a:pt x="388" y="1"/>
                    </a:moveTo>
                    <a:cubicBezTo>
                      <a:pt x="396" y="0"/>
                      <a:pt x="404" y="0"/>
                      <a:pt x="413" y="0"/>
                    </a:cubicBezTo>
                    <a:cubicBezTo>
                      <a:pt x="413" y="42"/>
                      <a:pt x="413" y="42"/>
                      <a:pt x="413" y="42"/>
                    </a:cubicBezTo>
                    <a:cubicBezTo>
                      <a:pt x="405" y="42"/>
                      <a:pt x="396" y="42"/>
                      <a:pt x="388" y="43"/>
                    </a:cubicBezTo>
                    <a:cubicBezTo>
                      <a:pt x="388" y="1"/>
                      <a:pt x="388" y="1"/>
                      <a:pt x="388" y="1"/>
                    </a:cubicBezTo>
                    <a:close/>
                    <a:moveTo>
                      <a:pt x="413" y="869"/>
                    </a:moveTo>
                    <a:cubicBezTo>
                      <a:pt x="388" y="869"/>
                      <a:pt x="388" y="869"/>
                      <a:pt x="388" y="869"/>
                    </a:cubicBezTo>
                    <a:cubicBezTo>
                      <a:pt x="388" y="777"/>
                      <a:pt x="388" y="777"/>
                      <a:pt x="388" y="777"/>
                    </a:cubicBezTo>
                    <a:cubicBezTo>
                      <a:pt x="396" y="777"/>
                      <a:pt x="405" y="777"/>
                      <a:pt x="413" y="777"/>
                    </a:cubicBezTo>
                    <a:cubicBezTo>
                      <a:pt x="413" y="800"/>
                      <a:pt x="413" y="800"/>
                      <a:pt x="413" y="800"/>
                    </a:cubicBezTo>
                    <a:cubicBezTo>
                      <a:pt x="413" y="800"/>
                      <a:pt x="413" y="800"/>
                      <a:pt x="413" y="800"/>
                    </a:cubicBezTo>
                    <a:cubicBezTo>
                      <a:pt x="402" y="800"/>
                      <a:pt x="394" y="810"/>
                      <a:pt x="394" y="821"/>
                    </a:cubicBezTo>
                    <a:cubicBezTo>
                      <a:pt x="394" y="832"/>
                      <a:pt x="402" y="841"/>
                      <a:pt x="413" y="841"/>
                    </a:cubicBezTo>
                    <a:cubicBezTo>
                      <a:pt x="413" y="841"/>
                      <a:pt x="413" y="841"/>
                      <a:pt x="413" y="841"/>
                    </a:cubicBezTo>
                    <a:cubicBezTo>
                      <a:pt x="413" y="869"/>
                      <a:pt x="413" y="869"/>
                      <a:pt x="413" y="869"/>
                    </a:cubicBezTo>
                    <a:close/>
                    <a:moveTo>
                      <a:pt x="413" y="63"/>
                    </a:moveTo>
                    <a:cubicBezTo>
                      <a:pt x="413" y="159"/>
                      <a:pt x="413" y="159"/>
                      <a:pt x="413" y="159"/>
                    </a:cubicBezTo>
                    <a:cubicBezTo>
                      <a:pt x="405" y="157"/>
                      <a:pt x="397" y="155"/>
                      <a:pt x="388" y="154"/>
                    </a:cubicBezTo>
                    <a:cubicBezTo>
                      <a:pt x="388" y="69"/>
                      <a:pt x="388" y="69"/>
                      <a:pt x="388" y="69"/>
                    </a:cubicBezTo>
                    <a:cubicBezTo>
                      <a:pt x="396" y="66"/>
                      <a:pt x="405" y="65"/>
                      <a:pt x="413" y="63"/>
                    </a:cubicBezTo>
                    <a:close/>
                    <a:moveTo>
                      <a:pt x="413" y="558"/>
                    </a:moveTo>
                    <a:cubicBezTo>
                      <a:pt x="413" y="587"/>
                      <a:pt x="413" y="587"/>
                      <a:pt x="413" y="587"/>
                    </a:cubicBezTo>
                    <a:cubicBezTo>
                      <a:pt x="412" y="587"/>
                      <a:pt x="412" y="587"/>
                      <a:pt x="412" y="587"/>
                    </a:cubicBezTo>
                    <a:cubicBezTo>
                      <a:pt x="404" y="587"/>
                      <a:pt x="396" y="586"/>
                      <a:pt x="388" y="585"/>
                    </a:cubicBezTo>
                    <a:cubicBezTo>
                      <a:pt x="388" y="556"/>
                      <a:pt x="388" y="556"/>
                      <a:pt x="388" y="556"/>
                    </a:cubicBezTo>
                    <a:cubicBezTo>
                      <a:pt x="396" y="558"/>
                      <a:pt x="404" y="558"/>
                      <a:pt x="412" y="558"/>
                    </a:cubicBezTo>
                    <a:lnTo>
                      <a:pt x="413" y="558"/>
                    </a:lnTo>
                    <a:close/>
                    <a:moveTo>
                      <a:pt x="299" y="25"/>
                    </a:moveTo>
                    <a:cubicBezTo>
                      <a:pt x="324" y="12"/>
                      <a:pt x="353" y="4"/>
                      <a:pt x="388" y="1"/>
                    </a:cubicBezTo>
                    <a:cubicBezTo>
                      <a:pt x="388" y="43"/>
                      <a:pt x="388" y="43"/>
                      <a:pt x="388" y="43"/>
                    </a:cubicBezTo>
                    <a:cubicBezTo>
                      <a:pt x="356" y="47"/>
                      <a:pt x="326" y="60"/>
                      <a:pt x="299" y="80"/>
                    </a:cubicBezTo>
                    <a:cubicBezTo>
                      <a:pt x="299" y="25"/>
                      <a:pt x="299" y="25"/>
                      <a:pt x="299" y="25"/>
                    </a:cubicBezTo>
                    <a:close/>
                    <a:moveTo>
                      <a:pt x="388" y="869"/>
                    </a:moveTo>
                    <a:cubicBezTo>
                      <a:pt x="299" y="869"/>
                      <a:pt x="299" y="869"/>
                      <a:pt x="299" y="869"/>
                    </a:cubicBezTo>
                    <a:cubicBezTo>
                      <a:pt x="299" y="839"/>
                      <a:pt x="299" y="839"/>
                      <a:pt x="299" y="839"/>
                    </a:cubicBezTo>
                    <a:cubicBezTo>
                      <a:pt x="310" y="839"/>
                      <a:pt x="318" y="830"/>
                      <a:pt x="318" y="819"/>
                    </a:cubicBezTo>
                    <a:cubicBezTo>
                      <a:pt x="318" y="808"/>
                      <a:pt x="310" y="798"/>
                      <a:pt x="299" y="798"/>
                    </a:cubicBezTo>
                    <a:cubicBezTo>
                      <a:pt x="299" y="770"/>
                      <a:pt x="299" y="770"/>
                      <a:pt x="299" y="770"/>
                    </a:cubicBezTo>
                    <a:cubicBezTo>
                      <a:pt x="327" y="773"/>
                      <a:pt x="357" y="776"/>
                      <a:pt x="388" y="777"/>
                    </a:cubicBezTo>
                    <a:cubicBezTo>
                      <a:pt x="388" y="869"/>
                      <a:pt x="388" y="869"/>
                      <a:pt x="388" y="869"/>
                    </a:cubicBezTo>
                    <a:close/>
                    <a:moveTo>
                      <a:pt x="388" y="69"/>
                    </a:moveTo>
                    <a:cubicBezTo>
                      <a:pt x="358" y="78"/>
                      <a:pt x="327" y="96"/>
                      <a:pt x="299" y="125"/>
                    </a:cubicBezTo>
                    <a:cubicBezTo>
                      <a:pt x="299" y="179"/>
                      <a:pt x="299" y="179"/>
                      <a:pt x="299" y="179"/>
                    </a:cubicBezTo>
                    <a:cubicBezTo>
                      <a:pt x="303" y="174"/>
                      <a:pt x="308" y="169"/>
                      <a:pt x="313" y="165"/>
                    </a:cubicBezTo>
                    <a:cubicBezTo>
                      <a:pt x="339" y="154"/>
                      <a:pt x="365" y="152"/>
                      <a:pt x="388" y="154"/>
                    </a:cubicBezTo>
                    <a:cubicBezTo>
                      <a:pt x="388" y="69"/>
                      <a:pt x="388" y="69"/>
                      <a:pt x="388" y="69"/>
                    </a:cubicBezTo>
                    <a:close/>
                    <a:moveTo>
                      <a:pt x="388" y="556"/>
                    </a:moveTo>
                    <a:cubicBezTo>
                      <a:pt x="388" y="585"/>
                      <a:pt x="388" y="585"/>
                      <a:pt x="388" y="585"/>
                    </a:cubicBezTo>
                    <a:cubicBezTo>
                      <a:pt x="362" y="581"/>
                      <a:pt x="339" y="572"/>
                      <a:pt x="318" y="559"/>
                    </a:cubicBezTo>
                    <a:cubicBezTo>
                      <a:pt x="319" y="587"/>
                      <a:pt x="320" y="611"/>
                      <a:pt x="299" y="633"/>
                    </a:cubicBezTo>
                    <a:cubicBezTo>
                      <a:pt x="299" y="508"/>
                      <a:pt x="299" y="508"/>
                      <a:pt x="299" y="508"/>
                    </a:cubicBezTo>
                    <a:cubicBezTo>
                      <a:pt x="323" y="533"/>
                      <a:pt x="353" y="551"/>
                      <a:pt x="388" y="556"/>
                    </a:cubicBezTo>
                    <a:close/>
                    <a:moveTo>
                      <a:pt x="192" y="178"/>
                    </a:moveTo>
                    <a:cubicBezTo>
                      <a:pt x="208" y="110"/>
                      <a:pt x="241" y="55"/>
                      <a:pt x="299" y="25"/>
                    </a:cubicBezTo>
                    <a:cubicBezTo>
                      <a:pt x="299" y="80"/>
                      <a:pt x="299" y="80"/>
                      <a:pt x="299" y="80"/>
                    </a:cubicBezTo>
                    <a:cubicBezTo>
                      <a:pt x="258" y="111"/>
                      <a:pt x="227" y="161"/>
                      <a:pt x="214" y="229"/>
                    </a:cubicBezTo>
                    <a:cubicBezTo>
                      <a:pt x="230" y="205"/>
                      <a:pt x="247" y="184"/>
                      <a:pt x="266" y="167"/>
                    </a:cubicBezTo>
                    <a:cubicBezTo>
                      <a:pt x="276" y="151"/>
                      <a:pt x="287" y="137"/>
                      <a:pt x="299" y="125"/>
                    </a:cubicBezTo>
                    <a:cubicBezTo>
                      <a:pt x="299" y="179"/>
                      <a:pt x="299" y="179"/>
                      <a:pt x="299" y="179"/>
                    </a:cubicBezTo>
                    <a:cubicBezTo>
                      <a:pt x="276" y="204"/>
                      <a:pt x="261" y="238"/>
                      <a:pt x="259" y="283"/>
                    </a:cubicBezTo>
                    <a:cubicBezTo>
                      <a:pt x="259" y="287"/>
                      <a:pt x="259" y="292"/>
                      <a:pt x="260" y="297"/>
                    </a:cubicBezTo>
                    <a:cubicBezTo>
                      <a:pt x="263" y="349"/>
                      <a:pt x="260" y="334"/>
                      <a:pt x="248" y="307"/>
                    </a:cubicBezTo>
                    <a:cubicBezTo>
                      <a:pt x="232" y="274"/>
                      <a:pt x="214" y="281"/>
                      <a:pt x="206" y="317"/>
                    </a:cubicBezTo>
                    <a:cubicBezTo>
                      <a:pt x="195" y="365"/>
                      <a:pt x="214" y="428"/>
                      <a:pt x="252" y="435"/>
                    </a:cubicBezTo>
                    <a:cubicBezTo>
                      <a:pt x="264" y="463"/>
                      <a:pt x="280" y="488"/>
                      <a:pt x="299" y="508"/>
                    </a:cubicBezTo>
                    <a:cubicBezTo>
                      <a:pt x="299" y="633"/>
                      <a:pt x="299" y="633"/>
                      <a:pt x="299" y="633"/>
                    </a:cubicBezTo>
                    <a:cubicBezTo>
                      <a:pt x="292" y="641"/>
                      <a:pt x="281" y="649"/>
                      <a:pt x="268" y="656"/>
                    </a:cubicBezTo>
                    <a:cubicBezTo>
                      <a:pt x="232" y="675"/>
                      <a:pt x="212" y="679"/>
                      <a:pt x="192" y="690"/>
                    </a:cubicBezTo>
                    <a:cubicBezTo>
                      <a:pt x="192" y="178"/>
                      <a:pt x="192" y="178"/>
                      <a:pt x="192" y="178"/>
                    </a:cubicBezTo>
                    <a:close/>
                    <a:moveTo>
                      <a:pt x="299" y="869"/>
                    </a:moveTo>
                    <a:cubicBezTo>
                      <a:pt x="192" y="869"/>
                      <a:pt x="192" y="869"/>
                      <a:pt x="192" y="869"/>
                    </a:cubicBezTo>
                    <a:cubicBezTo>
                      <a:pt x="192" y="832"/>
                      <a:pt x="192" y="832"/>
                      <a:pt x="192" y="832"/>
                    </a:cubicBezTo>
                    <a:cubicBezTo>
                      <a:pt x="203" y="832"/>
                      <a:pt x="211" y="822"/>
                      <a:pt x="211" y="811"/>
                    </a:cubicBezTo>
                    <a:cubicBezTo>
                      <a:pt x="211" y="800"/>
                      <a:pt x="203" y="791"/>
                      <a:pt x="192" y="791"/>
                    </a:cubicBezTo>
                    <a:cubicBezTo>
                      <a:pt x="192" y="750"/>
                      <a:pt x="192" y="750"/>
                      <a:pt x="192" y="750"/>
                    </a:cubicBezTo>
                    <a:cubicBezTo>
                      <a:pt x="218" y="759"/>
                      <a:pt x="255" y="766"/>
                      <a:pt x="299" y="770"/>
                    </a:cubicBezTo>
                    <a:cubicBezTo>
                      <a:pt x="299" y="798"/>
                      <a:pt x="299" y="798"/>
                      <a:pt x="299" y="798"/>
                    </a:cubicBezTo>
                    <a:cubicBezTo>
                      <a:pt x="288" y="798"/>
                      <a:pt x="280" y="808"/>
                      <a:pt x="280" y="819"/>
                    </a:cubicBezTo>
                    <a:cubicBezTo>
                      <a:pt x="280" y="830"/>
                      <a:pt x="288" y="839"/>
                      <a:pt x="299" y="839"/>
                    </a:cubicBezTo>
                    <a:lnTo>
                      <a:pt x="299" y="869"/>
                    </a:lnTo>
                    <a:close/>
                    <a:moveTo>
                      <a:pt x="45" y="869"/>
                    </a:moveTo>
                    <a:cubicBezTo>
                      <a:pt x="30" y="843"/>
                      <a:pt x="20" y="816"/>
                      <a:pt x="19" y="791"/>
                    </a:cubicBezTo>
                    <a:cubicBezTo>
                      <a:pt x="18" y="754"/>
                      <a:pt x="30" y="728"/>
                      <a:pt x="50" y="708"/>
                    </a:cubicBezTo>
                    <a:cubicBezTo>
                      <a:pt x="0" y="602"/>
                      <a:pt x="137" y="626"/>
                      <a:pt x="111" y="568"/>
                    </a:cubicBezTo>
                    <a:cubicBezTo>
                      <a:pt x="48" y="432"/>
                      <a:pt x="198" y="458"/>
                      <a:pt x="157" y="393"/>
                    </a:cubicBezTo>
                    <a:cubicBezTo>
                      <a:pt x="109" y="320"/>
                      <a:pt x="176" y="284"/>
                      <a:pt x="184" y="226"/>
                    </a:cubicBezTo>
                    <a:cubicBezTo>
                      <a:pt x="186" y="209"/>
                      <a:pt x="188" y="193"/>
                      <a:pt x="192" y="178"/>
                    </a:cubicBezTo>
                    <a:cubicBezTo>
                      <a:pt x="192" y="690"/>
                      <a:pt x="192" y="690"/>
                      <a:pt x="192" y="690"/>
                    </a:cubicBezTo>
                    <a:cubicBezTo>
                      <a:pt x="182" y="696"/>
                      <a:pt x="171" y="705"/>
                      <a:pt x="158" y="719"/>
                    </a:cubicBezTo>
                    <a:cubicBezTo>
                      <a:pt x="155" y="731"/>
                      <a:pt x="168" y="741"/>
                      <a:pt x="192" y="750"/>
                    </a:cubicBezTo>
                    <a:cubicBezTo>
                      <a:pt x="192" y="791"/>
                      <a:pt x="192" y="791"/>
                      <a:pt x="192" y="791"/>
                    </a:cubicBezTo>
                    <a:cubicBezTo>
                      <a:pt x="181" y="791"/>
                      <a:pt x="173" y="800"/>
                      <a:pt x="173" y="811"/>
                    </a:cubicBezTo>
                    <a:cubicBezTo>
                      <a:pt x="173" y="822"/>
                      <a:pt x="181" y="832"/>
                      <a:pt x="192" y="832"/>
                    </a:cubicBezTo>
                    <a:cubicBezTo>
                      <a:pt x="192" y="869"/>
                      <a:pt x="192" y="869"/>
                      <a:pt x="192" y="869"/>
                    </a:cubicBezTo>
                    <a:lnTo>
                      <a:pt x="45" y="869"/>
                    </a:lnTo>
                    <a:close/>
                  </a:path>
                </a:pathLst>
              </a:custGeom>
              <a:solidFill>
                <a:schemeClr val="accent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1" name="Freeform 16"/>
              <p:cNvSpPr>
                <a:spLocks noEditPoints="1"/>
              </p:cNvSpPr>
              <p:nvPr/>
            </p:nvSpPr>
            <p:spPr bwMode="auto">
              <a:xfrm>
                <a:off x="3020602" y="4521996"/>
                <a:ext cx="549687" cy="634204"/>
              </a:xfrm>
              <a:custGeom>
                <a:avLst/>
                <a:gdLst>
                  <a:gd name="T0" fmla="*/ 396 w 792"/>
                  <a:gd name="T1" fmla="*/ 85 h 914"/>
                  <a:gd name="T2" fmla="*/ 395 w 792"/>
                  <a:gd name="T3" fmla="*/ 10 h 914"/>
                  <a:gd name="T4" fmla="*/ 547 w 792"/>
                  <a:gd name="T5" fmla="*/ 166 h 914"/>
                  <a:gd name="T6" fmla="*/ 615 w 792"/>
                  <a:gd name="T7" fmla="*/ 329 h 914"/>
                  <a:gd name="T8" fmla="*/ 626 w 792"/>
                  <a:gd name="T9" fmla="*/ 424 h 914"/>
                  <a:gd name="T10" fmla="*/ 573 w 792"/>
                  <a:gd name="T11" fmla="*/ 499 h 914"/>
                  <a:gd name="T12" fmla="*/ 567 w 792"/>
                  <a:gd name="T13" fmla="*/ 668 h 914"/>
                  <a:gd name="T14" fmla="*/ 763 w 792"/>
                  <a:gd name="T15" fmla="*/ 914 h 914"/>
                  <a:gd name="T16" fmla="*/ 395 w 792"/>
                  <a:gd name="T17" fmla="*/ 847 h 914"/>
                  <a:gd name="T18" fmla="*/ 453 w 792"/>
                  <a:gd name="T19" fmla="*/ 775 h 914"/>
                  <a:gd name="T20" fmla="*/ 574 w 792"/>
                  <a:gd name="T21" fmla="*/ 699 h 914"/>
                  <a:gd name="T22" fmla="*/ 399 w 792"/>
                  <a:gd name="T23" fmla="*/ 820 h 914"/>
                  <a:gd name="T24" fmla="*/ 395 w 792"/>
                  <a:gd name="T25" fmla="*/ 786 h 914"/>
                  <a:gd name="T26" fmla="*/ 518 w 792"/>
                  <a:gd name="T27" fmla="*/ 665 h 914"/>
                  <a:gd name="T28" fmla="*/ 396 w 792"/>
                  <a:gd name="T29" fmla="*/ 629 h 914"/>
                  <a:gd name="T30" fmla="*/ 395 w 792"/>
                  <a:gd name="T31" fmla="*/ 604 h 914"/>
                  <a:gd name="T32" fmla="*/ 556 w 792"/>
                  <a:gd name="T33" fmla="*/ 480 h 914"/>
                  <a:gd name="T34" fmla="*/ 595 w 792"/>
                  <a:gd name="T35" fmla="*/ 343 h 914"/>
                  <a:gd name="T36" fmla="*/ 531 w 792"/>
                  <a:gd name="T37" fmla="*/ 440 h 914"/>
                  <a:gd name="T38" fmla="*/ 550 w 792"/>
                  <a:gd name="T39" fmla="*/ 336 h 914"/>
                  <a:gd name="T40" fmla="*/ 529 w 792"/>
                  <a:gd name="T41" fmla="*/ 238 h 914"/>
                  <a:gd name="T42" fmla="*/ 475 w 792"/>
                  <a:gd name="T43" fmla="*/ 217 h 914"/>
                  <a:gd name="T44" fmla="*/ 395 w 792"/>
                  <a:gd name="T45" fmla="*/ 82 h 914"/>
                  <a:gd name="T46" fmla="*/ 3 w 792"/>
                  <a:gd name="T47" fmla="*/ 836 h 914"/>
                  <a:gd name="T48" fmla="*/ 285 w 792"/>
                  <a:gd name="T49" fmla="*/ 588 h 914"/>
                  <a:gd name="T50" fmla="*/ 188 w 792"/>
                  <a:gd name="T51" fmla="*/ 475 h 914"/>
                  <a:gd name="T52" fmla="*/ 165 w 792"/>
                  <a:gd name="T53" fmla="*/ 367 h 914"/>
                  <a:gd name="T54" fmla="*/ 176 w 792"/>
                  <a:gd name="T55" fmla="*/ 318 h 914"/>
                  <a:gd name="T56" fmla="*/ 246 w 792"/>
                  <a:gd name="T57" fmla="*/ 69 h 914"/>
                  <a:gd name="T58" fmla="*/ 263 w 792"/>
                  <a:gd name="T59" fmla="*/ 53 h 914"/>
                  <a:gd name="T60" fmla="*/ 395 w 792"/>
                  <a:gd name="T61" fmla="*/ 243 h 914"/>
                  <a:gd name="T62" fmla="*/ 264 w 792"/>
                  <a:gd name="T63" fmla="*/ 238 h 914"/>
                  <a:gd name="T64" fmla="*/ 244 w 792"/>
                  <a:gd name="T65" fmla="*/ 342 h 914"/>
                  <a:gd name="T66" fmla="*/ 236 w 792"/>
                  <a:gd name="T67" fmla="*/ 420 h 914"/>
                  <a:gd name="T68" fmla="*/ 195 w 792"/>
                  <a:gd name="T69" fmla="*/ 344 h 914"/>
                  <a:gd name="T70" fmla="*/ 395 w 792"/>
                  <a:gd name="T71" fmla="*/ 604 h 914"/>
                  <a:gd name="T72" fmla="*/ 311 w 792"/>
                  <a:gd name="T73" fmla="*/ 606 h 914"/>
                  <a:gd name="T74" fmla="*/ 395 w 792"/>
                  <a:gd name="T75" fmla="*/ 786 h 914"/>
                  <a:gd name="T76" fmla="*/ 268 w 792"/>
                  <a:gd name="T77" fmla="*/ 674 h 914"/>
                  <a:gd name="T78" fmla="*/ 215 w 792"/>
                  <a:gd name="T79" fmla="*/ 696 h 914"/>
                  <a:gd name="T80" fmla="*/ 340 w 792"/>
                  <a:gd name="T81" fmla="*/ 783 h 914"/>
                  <a:gd name="T82" fmla="*/ 395 w 792"/>
                  <a:gd name="T83" fmla="*/ 914 h 914"/>
                  <a:gd name="T84" fmla="*/ 395 w 792"/>
                  <a:gd name="T85" fmla="*/ 50 h 914"/>
                  <a:gd name="T86" fmla="*/ 360 w 792"/>
                  <a:gd name="T87" fmla="*/ 1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2" h="914">
                    <a:moveTo>
                      <a:pt x="395" y="82"/>
                    </a:moveTo>
                    <a:cubicBezTo>
                      <a:pt x="395" y="83"/>
                      <a:pt x="395" y="84"/>
                      <a:pt x="396" y="85"/>
                    </a:cubicBezTo>
                    <a:cubicBezTo>
                      <a:pt x="402" y="73"/>
                      <a:pt x="401" y="61"/>
                      <a:pt x="395" y="50"/>
                    </a:cubicBezTo>
                    <a:cubicBezTo>
                      <a:pt x="395" y="10"/>
                      <a:pt x="395" y="10"/>
                      <a:pt x="395" y="10"/>
                    </a:cubicBezTo>
                    <a:cubicBezTo>
                      <a:pt x="483" y="0"/>
                      <a:pt x="549" y="69"/>
                      <a:pt x="521" y="140"/>
                    </a:cubicBezTo>
                    <a:cubicBezTo>
                      <a:pt x="531" y="148"/>
                      <a:pt x="540" y="157"/>
                      <a:pt x="547" y="166"/>
                    </a:cubicBezTo>
                    <a:cubicBezTo>
                      <a:pt x="582" y="207"/>
                      <a:pt x="608" y="265"/>
                      <a:pt x="615" y="329"/>
                    </a:cubicBezTo>
                    <a:cubicBezTo>
                      <a:pt x="615" y="329"/>
                      <a:pt x="615" y="329"/>
                      <a:pt x="615" y="329"/>
                    </a:cubicBezTo>
                    <a:cubicBezTo>
                      <a:pt x="621" y="340"/>
                      <a:pt x="625" y="353"/>
                      <a:pt x="627" y="367"/>
                    </a:cubicBezTo>
                    <a:cubicBezTo>
                      <a:pt x="630" y="385"/>
                      <a:pt x="630" y="406"/>
                      <a:pt x="626" y="424"/>
                    </a:cubicBezTo>
                    <a:cubicBezTo>
                      <a:pt x="622" y="444"/>
                      <a:pt x="615" y="462"/>
                      <a:pt x="604" y="475"/>
                    </a:cubicBezTo>
                    <a:cubicBezTo>
                      <a:pt x="596" y="486"/>
                      <a:pt x="585" y="495"/>
                      <a:pt x="573" y="499"/>
                    </a:cubicBezTo>
                    <a:cubicBezTo>
                      <a:pt x="557" y="535"/>
                      <a:pt x="535" y="566"/>
                      <a:pt x="507" y="588"/>
                    </a:cubicBezTo>
                    <a:cubicBezTo>
                      <a:pt x="511" y="623"/>
                      <a:pt x="525" y="651"/>
                      <a:pt x="567" y="668"/>
                    </a:cubicBezTo>
                    <a:cubicBezTo>
                      <a:pt x="661" y="708"/>
                      <a:pt x="792" y="718"/>
                      <a:pt x="790" y="836"/>
                    </a:cubicBezTo>
                    <a:cubicBezTo>
                      <a:pt x="789" y="861"/>
                      <a:pt x="779" y="888"/>
                      <a:pt x="763" y="914"/>
                    </a:cubicBezTo>
                    <a:cubicBezTo>
                      <a:pt x="395" y="914"/>
                      <a:pt x="395" y="914"/>
                      <a:pt x="395" y="914"/>
                    </a:cubicBezTo>
                    <a:cubicBezTo>
                      <a:pt x="395" y="847"/>
                      <a:pt x="395" y="847"/>
                      <a:pt x="395" y="847"/>
                    </a:cubicBezTo>
                    <a:cubicBezTo>
                      <a:pt x="396" y="851"/>
                      <a:pt x="397" y="856"/>
                      <a:pt x="397" y="860"/>
                    </a:cubicBezTo>
                    <a:cubicBezTo>
                      <a:pt x="401" y="837"/>
                      <a:pt x="430" y="790"/>
                      <a:pt x="453" y="775"/>
                    </a:cubicBezTo>
                    <a:cubicBezTo>
                      <a:pt x="479" y="790"/>
                      <a:pt x="489" y="819"/>
                      <a:pt x="504" y="838"/>
                    </a:cubicBezTo>
                    <a:cubicBezTo>
                      <a:pt x="531" y="811"/>
                      <a:pt x="557" y="741"/>
                      <a:pt x="574" y="699"/>
                    </a:cubicBezTo>
                    <a:cubicBezTo>
                      <a:pt x="558" y="695"/>
                      <a:pt x="544" y="687"/>
                      <a:pt x="532" y="677"/>
                    </a:cubicBezTo>
                    <a:cubicBezTo>
                      <a:pt x="485" y="727"/>
                      <a:pt x="439" y="766"/>
                      <a:pt x="399" y="820"/>
                    </a:cubicBezTo>
                    <a:cubicBezTo>
                      <a:pt x="398" y="818"/>
                      <a:pt x="396" y="817"/>
                      <a:pt x="395" y="816"/>
                    </a:cubicBezTo>
                    <a:cubicBezTo>
                      <a:pt x="395" y="786"/>
                      <a:pt x="395" y="786"/>
                      <a:pt x="395" y="786"/>
                    </a:cubicBezTo>
                    <a:cubicBezTo>
                      <a:pt x="396" y="787"/>
                      <a:pt x="397" y="788"/>
                      <a:pt x="399" y="789"/>
                    </a:cubicBezTo>
                    <a:cubicBezTo>
                      <a:pt x="433" y="752"/>
                      <a:pt x="467" y="728"/>
                      <a:pt x="518" y="665"/>
                    </a:cubicBezTo>
                    <a:cubicBezTo>
                      <a:pt x="501" y="648"/>
                      <a:pt x="490" y="626"/>
                      <a:pt x="484" y="605"/>
                    </a:cubicBezTo>
                    <a:cubicBezTo>
                      <a:pt x="458" y="620"/>
                      <a:pt x="429" y="629"/>
                      <a:pt x="396" y="629"/>
                    </a:cubicBezTo>
                    <a:cubicBezTo>
                      <a:pt x="395" y="629"/>
                      <a:pt x="395" y="629"/>
                      <a:pt x="395" y="629"/>
                    </a:cubicBezTo>
                    <a:cubicBezTo>
                      <a:pt x="395" y="604"/>
                      <a:pt x="395" y="604"/>
                      <a:pt x="395" y="604"/>
                    </a:cubicBezTo>
                    <a:cubicBezTo>
                      <a:pt x="395" y="604"/>
                      <a:pt x="396" y="604"/>
                      <a:pt x="396" y="604"/>
                    </a:cubicBezTo>
                    <a:cubicBezTo>
                      <a:pt x="471" y="604"/>
                      <a:pt x="526" y="551"/>
                      <a:pt x="556" y="480"/>
                    </a:cubicBezTo>
                    <a:cubicBezTo>
                      <a:pt x="600" y="472"/>
                      <a:pt x="618" y="391"/>
                      <a:pt x="597" y="344"/>
                    </a:cubicBezTo>
                    <a:cubicBezTo>
                      <a:pt x="596" y="343"/>
                      <a:pt x="596" y="343"/>
                      <a:pt x="595" y="343"/>
                    </a:cubicBezTo>
                    <a:cubicBezTo>
                      <a:pt x="566" y="324"/>
                      <a:pt x="557" y="411"/>
                      <a:pt x="557" y="420"/>
                    </a:cubicBezTo>
                    <a:cubicBezTo>
                      <a:pt x="556" y="451"/>
                      <a:pt x="523" y="461"/>
                      <a:pt x="531" y="440"/>
                    </a:cubicBezTo>
                    <a:cubicBezTo>
                      <a:pt x="538" y="418"/>
                      <a:pt x="548" y="385"/>
                      <a:pt x="549" y="342"/>
                    </a:cubicBezTo>
                    <a:cubicBezTo>
                      <a:pt x="549" y="340"/>
                      <a:pt x="550" y="338"/>
                      <a:pt x="550" y="336"/>
                    </a:cubicBezTo>
                    <a:cubicBezTo>
                      <a:pt x="550" y="304"/>
                      <a:pt x="543" y="271"/>
                      <a:pt x="530" y="239"/>
                    </a:cubicBezTo>
                    <a:cubicBezTo>
                      <a:pt x="530" y="239"/>
                      <a:pt x="530" y="239"/>
                      <a:pt x="529" y="238"/>
                    </a:cubicBezTo>
                    <a:cubicBezTo>
                      <a:pt x="516" y="219"/>
                      <a:pt x="507" y="209"/>
                      <a:pt x="476" y="217"/>
                    </a:cubicBezTo>
                    <a:cubicBezTo>
                      <a:pt x="475" y="217"/>
                      <a:pt x="475" y="217"/>
                      <a:pt x="475" y="217"/>
                    </a:cubicBezTo>
                    <a:cubicBezTo>
                      <a:pt x="445" y="231"/>
                      <a:pt x="419" y="239"/>
                      <a:pt x="395" y="243"/>
                    </a:cubicBezTo>
                    <a:lnTo>
                      <a:pt x="395" y="82"/>
                    </a:lnTo>
                    <a:close/>
                    <a:moveTo>
                      <a:pt x="29" y="914"/>
                    </a:moveTo>
                    <a:cubicBezTo>
                      <a:pt x="14" y="888"/>
                      <a:pt x="3" y="861"/>
                      <a:pt x="3" y="836"/>
                    </a:cubicBezTo>
                    <a:cubicBezTo>
                      <a:pt x="0" y="718"/>
                      <a:pt x="132" y="708"/>
                      <a:pt x="226" y="668"/>
                    </a:cubicBezTo>
                    <a:cubicBezTo>
                      <a:pt x="267" y="651"/>
                      <a:pt x="282" y="623"/>
                      <a:pt x="285" y="588"/>
                    </a:cubicBezTo>
                    <a:cubicBezTo>
                      <a:pt x="257" y="566"/>
                      <a:pt x="235" y="535"/>
                      <a:pt x="219" y="499"/>
                    </a:cubicBezTo>
                    <a:cubicBezTo>
                      <a:pt x="207" y="495"/>
                      <a:pt x="197" y="486"/>
                      <a:pt x="188" y="475"/>
                    </a:cubicBezTo>
                    <a:cubicBezTo>
                      <a:pt x="178" y="462"/>
                      <a:pt x="170" y="444"/>
                      <a:pt x="166" y="424"/>
                    </a:cubicBezTo>
                    <a:cubicBezTo>
                      <a:pt x="163" y="406"/>
                      <a:pt x="162" y="385"/>
                      <a:pt x="165" y="367"/>
                    </a:cubicBezTo>
                    <a:cubicBezTo>
                      <a:pt x="167" y="354"/>
                      <a:pt x="171" y="341"/>
                      <a:pt x="176" y="330"/>
                    </a:cubicBezTo>
                    <a:cubicBezTo>
                      <a:pt x="176" y="327"/>
                      <a:pt x="176" y="323"/>
                      <a:pt x="176" y="318"/>
                    </a:cubicBezTo>
                    <a:cubicBezTo>
                      <a:pt x="180" y="263"/>
                      <a:pt x="205" y="208"/>
                      <a:pt x="240" y="168"/>
                    </a:cubicBezTo>
                    <a:cubicBezTo>
                      <a:pt x="230" y="138"/>
                      <a:pt x="232" y="103"/>
                      <a:pt x="246" y="69"/>
                    </a:cubicBezTo>
                    <a:cubicBezTo>
                      <a:pt x="258" y="99"/>
                      <a:pt x="267" y="119"/>
                      <a:pt x="296" y="118"/>
                    </a:cubicBezTo>
                    <a:cubicBezTo>
                      <a:pt x="297" y="88"/>
                      <a:pt x="289" y="71"/>
                      <a:pt x="263" y="53"/>
                    </a:cubicBezTo>
                    <a:cubicBezTo>
                      <a:pt x="265" y="24"/>
                      <a:pt x="364" y="0"/>
                      <a:pt x="395" y="82"/>
                    </a:cubicBezTo>
                    <a:cubicBezTo>
                      <a:pt x="395" y="243"/>
                      <a:pt x="395" y="243"/>
                      <a:pt x="395" y="243"/>
                    </a:cubicBezTo>
                    <a:cubicBezTo>
                      <a:pt x="344" y="252"/>
                      <a:pt x="305" y="242"/>
                      <a:pt x="278" y="221"/>
                    </a:cubicBezTo>
                    <a:cubicBezTo>
                      <a:pt x="273" y="226"/>
                      <a:pt x="268" y="231"/>
                      <a:pt x="264" y="238"/>
                    </a:cubicBezTo>
                    <a:cubicBezTo>
                      <a:pt x="250" y="270"/>
                      <a:pt x="242" y="306"/>
                      <a:pt x="243" y="339"/>
                    </a:cubicBezTo>
                    <a:cubicBezTo>
                      <a:pt x="243" y="340"/>
                      <a:pt x="244" y="341"/>
                      <a:pt x="244" y="342"/>
                    </a:cubicBezTo>
                    <a:cubicBezTo>
                      <a:pt x="245" y="385"/>
                      <a:pt x="255" y="418"/>
                      <a:pt x="262" y="440"/>
                    </a:cubicBezTo>
                    <a:cubicBezTo>
                      <a:pt x="270" y="461"/>
                      <a:pt x="237" y="451"/>
                      <a:pt x="236" y="420"/>
                    </a:cubicBezTo>
                    <a:cubicBezTo>
                      <a:pt x="236" y="411"/>
                      <a:pt x="227" y="324"/>
                      <a:pt x="198" y="343"/>
                    </a:cubicBezTo>
                    <a:cubicBezTo>
                      <a:pt x="197" y="343"/>
                      <a:pt x="196" y="344"/>
                      <a:pt x="195" y="344"/>
                    </a:cubicBezTo>
                    <a:cubicBezTo>
                      <a:pt x="174" y="392"/>
                      <a:pt x="192" y="473"/>
                      <a:pt x="236" y="480"/>
                    </a:cubicBezTo>
                    <a:cubicBezTo>
                      <a:pt x="266" y="550"/>
                      <a:pt x="320" y="603"/>
                      <a:pt x="395" y="604"/>
                    </a:cubicBezTo>
                    <a:cubicBezTo>
                      <a:pt x="395" y="629"/>
                      <a:pt x="395" y="629"/>
                      <a:pt x="395" y="629"/>
                    </a:cubicBezTo>
                    <a:cubicBezTo>
                      <a:pt x="364" y="629"/>
                      <a:pt x="336" y="621"/>
                      <a:pt x="311" y="606"/>
                    </a:cubicBezTo>
                    <a:cubicBezTo>
                      <a:pt x="305" y="624"/>
                      <a:pt x="294" y="641"/>
                      <a:pt x="280" y="657"/>
                    </a:cubicBezTo>
                    <a:cubicBezTo>
                      <a:pt x="328" y="725"/>
                      <a:pt x="365" y="766"/>
                      <a:pt x="395" y="786"/>
                    </a:cubicBezTo>
                    <a:cubicBezTo>
                      <a:pt x="395" y="816"/>
                      <a:pt x="395" y="816"/>
                      <a:pt x="395" y="816"/>
                    </a:cubicBezTo>
                    <a:cubicBezTo>
                      <a:pt x="357" y="783"/>
                      <a:pt x="300" y="719"/>
                      <a:pt x="268" y="674"/>
                    </a:cubicBezTo>
                    <a:cubicBezTo>
                      <a:pt x="267" y="673"/>
                      <a:pt x="267" y="671"/>
                      <a:pt x="266" y="669"/>
                    </a:cubicBezTo>
                    <a:cubicBezTo>
                      <a:pt x="251" y="682"/>
                      <a:pt x="233" y="692"/>
                      <a:pt x="215" y="696"/>
                    </a:cubicBezTo>
                    <a:cubicBezTo>
                      <a:pt x="229" y="754"/>
                      <a:pt x="274" y="818"/>
                      <a:pt x="291" y="839"/>
                    </a:cubicBezTo>
                    <a:cubicBezTo>
                      <a:pt x="307" y="818"/>
                      <a:pt x="315" y="795"/>
                      <a:pt x="340" y="783"/>
                    </a:cubicBezTo>
                    <a:cubicBezTo>
                      <a:pt x="351" y="794"/>
                      <a:pt x="385" y="818"/>
                      <a:pt x="395" y="847"/>
                    </a:cubicBezTo>
                    <a:cubicBezTo>
                      <a:pt x="395" y="914"/>
                      <a:pt x="395" y="914"/>
                      <a:pt x="395" y="914"/>
                    </a:cubicBezTo>
                    <a:cubicBezTo>
                      <a:pt x="29" y="914"/>
                      <a:pt x="29" y="914"/>
                      <a:pt x="29" y="914"/>
                    </a:cubicBezTo>
                    <a:close/>
                    <a:moveTo>
                      <a:pt x="395" y="50"/>
                    </a:moveTo>
                    <a:cubicBezTo>
                      <a:pt x="395" y="10"/>
                      <a:pt x="395" y="10"/>
                      <a:pt x="395" y="10"/>
                    </a:cubicBezTo>
                    <a:cubicBezTo>
                      <a:pt x="384" y="11"/>
                      <a:pt x="372" y="13"/>
                      <a:pt x="360" y="17"/>
                    </a:cubicBezTo>
                    <a:cubicBezTo>
                      <a:pt x="375" y="25"/>
                      <a:pt x="388" y="37"/>
                      <a:pt x="395" y="5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89" name="TextBox 488"/>
            <p:cNvSpPr txBox="1"/>
            <p:nvPr/>
          </p:nvSpPr>
          <p:spPr>
            <a:xfrm>
              <a:off x="815902" y="2223244"/>
              <a:ext cx="1123949" cy="600164"/>
            </a:xfrm>
            <a:prstGeom prst="rect">
              <a:avLst/>
            </a:prstGeom>
            <a:noFill/>
          </p:spPr>
          <p:txBody>
            <a:bodyPr wrap="square" rtlCol="0">
              <a:spAutoFit/>
            </a:bodyPr>
            <a:lstStyle/>
            <a:p>
              <a:pPr lvl="0" algn="ctr"/>
              <a:r>
                <a:rPr lang="en-US" sz="1200" b="1" dirty="0" smtClean="0">
                  <a:solidFill>
                    <a:schemeClr val="accent4"/>
                  </a:solidFill>
                </a:rPr>
                <a:t>Africa</a:t>
              </a:r>
            </a:p>
            <a:p>
              <a:pPr lvl="0" algn="ctr"/>
              <a:r>
                <a:rPr lang="en-US" sz="1050" dirty="0" smtClean="0">
                  <a:solidFill>
                    <a:schemeClr val="tx1">
                      <a:lumMod val="50000"/>
                      <a:lumOff val="50000"/>
                    </a:schemeClr>
                  </a:solidFill>
                </a:rPr>
                <a:t>There are many variations .</a:t>
              </a:r>
            </a:p>
          </p:txBody>
        </p:sp>
      </p:grpSp>
      <p:grpSp>
        <p:nvGrpSpPr>
          <p:cNvPr id="492" name="Group 491"/>
          <p:cNvGrpSpPr/>
          <p:nvPr/>
        </p:nvGrpSpPr>
        <p:grpSpPr>
          <a:xfrm>
            <a:off x="6781800" y="2993855"/>
            <a:ext cx="1231754" cy="1231754"/>
            <a:chOff x="762000" y="1823502"/>
            <a:chExt cx="1231754" cy="1231754"/>
          </a:xfrm>
        </p:grpSpPr>
        <p:sp>
          <p:nvSpPr>
            <p:cNvPr id="493" name="Oval 492"/>
            <p:cNvSpPr/>
            <p:nvPr/>
          </p:nvSpPr>
          <p:spPr bwMode="auto">
            <a:xfrm>
              <a:off x="762000" y="1823502"/>
              <a:ext cx="1231754" cy="1231754"/>
            </a:xfrm>
            <a:prstGeom prst="ellipse">
              <a:avLst/>
            </a:prstGeom>
            <a:noFill/>
            <a:ln w="19050">
              <a:solidFill>
                <a:schemeClr val="accent5">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494" name="Group 255"/>
            <p:cNvGrpSpPr/>
            <p:nvPr/>
          </p:nvGrpSpPr>
          <p:grpSpPr>
            <a:xfrm>
              <a:off x="1211008" y="1979912"/>
              <a:ext cx="414712" cy="233082"/>
              <a:chOff x="3020602" y="4521996"/>
              <a:chExt cx="1128410" cy="634204"/>
            </a:xfrm>
            <a:solidFill>
              <a:schemeClr val="accent1"/>
            </a:solidFill>
          </p:grpSpPr>
          <p:sp>
            <p:nvSpPr>
              <p:cNvPr id="496" name="Freeform 5"/>
              <p:cNvSpPr>
                <a:spLocks noEditPoints="1"/>
              </p:cNvSpPr>
              <p:nvPr/>
            </p:nvSpPr>
            <p:spPr bwMode="auto">
              <a:xfrm>
                <a:off x="3573118" y="4552789"/>
                <a:ext cx="575894" cy="603411"/>
              </a:xfrm>
              <a:custGeom>
                <a:avLst/>
                <a:gdLst>
                  <a:gd name="T0" fmla="*/ 717 w 829"/>
                  <a:gd name="T1" fmla="*/ 568 h 869"/>
                  <a:gd name="T2" fmla="*/ 634 w 829"/>
                  <a:gd name="T3" fmla="*/ 869 h 869"/>
                  <a:gd name="T4" fmla="*/ 634 w 829"/>
                  <a:gd name="T5" fmla="*/ 758 h 869"/>
                  <a:gd name="T6" fmla="*/ 593 w 829"/>
                  <a:gd name="T7" fmla="*/ 81 h 869"/>
                  <a:gd name="T8" fmla="*/ 593 w 829"/>
                  <a:gd name="T9" fmla="*/ 390 h 869"/>
                  <a:gd name="T10" fmla="*/ 593 w 829"/>
                  <a:gd name="T11" fmla="*/ 203 h 869"/>
                  <a:gd name="T12" fmla="*/ 593 w 829"/>
                  <a:gd name="T13" fmla="*/ 81 h 869"/>
                  <a:gd name="T14" fmla="*/ 634 w 829"/>
                  <a:gd name="T15" fmla="*/ 758 h 869"/>
                  <a:gd name="T16" fmla="*/ 634 w 829"/>
                  <a:gd name="T17" fmla="*/ 869 h 869"/>
                  <a:gd name="T18" fmla="*/ 568 w 829"/>
                  <a:gd name="T19" fmla="*/ 125 h 869"/>
                  <a:gd name="T20" fmla="*/ 568 w 829"/>
                  <a:gd name="T21" fmla="*/ 770 h 869"/>
                  <a:gd name="T22" fmla="*/ 593 w 829"/>
                  <a:gd name="T23" fmla="*/ 288 h 869"/>
                  <a:gd name="T24" fmla="*/ 568 w 829"/>
                  <a:gd name="T25" fmla="*/ 173 h 869"/>
                  <a:gd name="T26" fmla="*/ 568 w 829"/>
                  <a:gd name="T27" fmla="*/ 663 h 869"/>
                  <a:gd name="T28" fmla="*/ 568 w 829"/>
                  <a:gd name="T29" fmla="*/ 433 h 869"/>
                  <a:gd name="T30" fmla="*/ 527 w 829"/>
                  <a:gd name="T31" fmla="*/ 24 h 869"/>
                  <a:gd name="T32" fmla="*/ 527 w 829"/>
                  <a:gd name="T33" fmla="*/ 24 h 869"/>
                  <a:gd name="T34" fmla="*/ 547 w 829"/>
                  <a:gd name="T35" fmla="*/ 819 h 869"/>
                  <a:gd name="T36" fmla="*/ 568 w 829"/>
                  <a:gd name="T37" fmla="*/ 869 h 869"/>
                  <a:gd name="T38" fmla="*/ 534 w 829"/>
                  <a:gd name="T39" fmla="*/ 132 h 869"/>
                  <a:gd name="T40" fmla="*/ 527 w 829"/>
                  <a:gd name="T41" fmla="*/ 394 h 869"/>
                  <a:gd name="T42" fmla="*/ 568 w 829"/>
                  <a:gd name="T43" fmla="*/ 173 h 869"/>
                  <a:gd name="T44" fmla="*/ 527 w 829"/>
                  <a:gd name="T45" fmla="*/ 633 h 869"/>
                  <a:gd name="T46" fmla="*/ 414 w 829"/>
                  <a:gd name="T47" fmla="*/ 0 h 869"/>
                  <a:gd name="T48" fmla="*/ 413 w 829"/>
                  <a:gd name="T49" fmla="*/ 0 h 869"/>
                  <a:gd name="T50" fmla="*/ 432 w 829"/>
                  <a:gd name="T51" fmla="*/ 821 h 869"/>
                  <a:gd name="T52" fmla="*/ 527 w 829"/>
                  <a:gd name="T53" fmla="*/ 798 h 869"/>
                  <a:gd name="T54" fmla="*/ 527 w 829"/>
                  <a:gd name="T55" fmla="*/ 105 h 869"/>
                  <a:gd name="T56" fmla="*/ 527 w 829"/>
                  <a:gd name="T57" fmla="*/ 286 h 869"/>
                  <a:gd name="T58" fmla="*/ 527 w 829"/>
                  <a:gd name="T59" fmla="*/ 323 h 869"/>
                  <a:gd name="T60" fmla="*/ 507 w 829"/>
                  <a:gd name="T61" fmla="*/ 559 h 869"/>
                  <a:gd name="T62" fmla="*/ 388 w 829"/>
                  <a:gd name="T63" fmla="*/ 1 h 869"/>
                  <a:gd name="T64" fmla="*/ 388 w 829"/>
                  <a:gd name="T65" fmla="*/ 1 h 869"/>
                  <a:gd name="T66" fmla="*/ 413 w 829"/>
                  <a:gd name="T67" fmla="*/ 777 h 869"/>
                  <a:gd name="T68" fmla="*/ 413 w 829"/>
                  <a:gd name="T69" fmla="*/ 841 h 869"/>
                  <a:gd name="T70" fmla="*/ 413 w 829"/>
                  <a:gd name="T71" fmla="*/ 159 h 869"/>
                  <a:gd name="T72" fmla="*/ 413 w 829"/>
                  <a:gd name="T73" fmla="*/ 558 h 869"/>
                  <a:gd name="T74" fmla="*/ 388 w 829"/>
                  <a:gd name="T75" fmla="*/ 556 h 869"/>
                  <a:gd name="T76" fmla="*/ 388 w 829"/>
                  <a:gd name="T77" fmla="*/ 1 h 869"/>
                  <a:gd name="T78" fmla="*/ 388 w 829"/>
                  <a:gd name="T79" fmla="*/ 869 h 869"/>
                  <a:gd name="T80" fmla="*/ 299 w 829"/>
                  <a:gd name="T81" fmla="*/ 798 h 869"/>
                  <a:gd name="T82" fmla="*/ 388 w 829"/>
                  <a:gd name="T83" fmla="*/ 69 h 869"/>
                  <a:gd name="T84" fmla="*/ 388 w 829"/>
                  <a:gd name="T85" fmla="*/ 154 h 869"/>
                  <a:gd name="T86" fmla="*/ 318 w 829"/>
                  <a:gd name="T87" fmla="*/ 559 h 869"/>
                  <a:gd name="T88" fmla="*/ 192 w 829"/>
                  <a:gd name="T89" fmla="*/ 178 h 869"/>
                  <a:gd name="T90" fmla="*/ 266 w 829"/>
                  <a:gd name="T91" fmla="*/ 167 h 869"/>
                  <a:gd name="T92" fmla="*/ 260 w 829"/>
                  <a:gd name="T93" fmla="*/ 297 h 869"/>
                  <a:gd name="T94" fmla="*/ 299 w 829"/>
                  <a:gd name="T95" fmla="*/ 508 h 869"/>
                  <a:gd name="T96" fmla="*/ 192 w 829"/>
                  <a:gd name="T97" fmla="*/ 178 h 869"/>
                  <a:gd name="T98" fmla="*/ 211 w 829"/>
                  <a:gd name="T99" fmla="*/ 811 h 869"/>
                  <a:gd name="T100" fmla="*/ 299 w 829"/>
                  <a:gd name="T101" fmla="*/ 798 h 869"/>
                  <a:gd name="T102" fmla="*/ 45 w 829"/>
                  <a:gd name="T103" fmla="*/ 869 h 869"/>
                  <a:gd name="T104" fmla="*/ 157 w 829"/>
                  <a:gd name="T105" fmla="*/ 393 h 869"/>
                  <a:gd name="T106" fmla="*/ 158 w 829"/>
                  <a:gd name="T107" fmla="*/ 719 h 869"/>
                  <a:gd name="T108" fmla="*/ 192 w 829"/>
                  <a:gd name="T109" fmla="*/ 832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9" h="869">
                    <a:moveTo>
                      <a:pt x="634" y="173"/>
                    </a:moveTo>
                    <a:cubicBezTo>
                      <a:pt x="638" y="190"/>
                      <a:pt x="641" y="208"/>
                      <a:pt x="644" y="226"/>
                    </a:cubicBezTo>
                    <a:cubicBezTo>
                      <a:pt x="651" y="284"/>
                      <a:pt x="718" y="320"/>
                      <a:pt x="671" y="393"/>
                    </a:cubicBezTo>
                    <a:cubicBezTo>
                      <a:pt x="629" y="458"/>
                      <a:pt x="780" y="432"/>
                      <a:pt x="717" y="568"/>
                    </a:cubicBezTo>
                    <a:cubicBezTo>
                      <a:pt x="690" y="626"/>
                      <a:pt x="829" y="602"/>
                      <a:pt x="776" y="710"/>
                    </a:cubicBezTo>
                    <a:cubicBezTo>
                      <a:pt x="795" y="730"/>
                      <a:pt x="807" y="755"/>
                      <a:pt x="806" y="791"/>
                    </a:cubicBezTo>
                    <a:cubicBezTo>
                      <a:pt x="805" y="816"/>
                      <a:pt x="795" y="843"/>
                      <a:pt x="779" y="869"/>
                    </a:cubicBezTo>
                    <a:cubicBezTo>
                      <a:pt x="634" y="869"/>
                      <a:pt x="634" y="869"/>
                      <a:pt x="634" y="869"/>
                    </a:cubicBezTo>
                    <a:cubicBezTo>
                      <a:pt x="634" y="832"/>
                      <a:pt x="634" y="832"/>
                      <a:pt x="634" y="832"/>
                    </a:cubicBezTo>
                    <a:cubicBezTo>
                      <a:pt x="645" y="832"/>
                      <a:pt x="653" y="822"/>
                      <a:pt x="653" y="811"/>
                    </a:cubicBezTo>
                    <a:cubicBezTo>
                      <a:pt x="653" y="800"/>
                      <a:pt x="645" y="791"/>
                      <a:pt x="634" y="791"/>
                    </a:cubicBezTo>
                    <a:cubicBezTo>
                      <a:pt x="634" y="758"/>
                      <a:pt x="634" y="758"/>
                      <a:pt x="634" y="758"/>
                    </a:cubicBezTo>
                    <a:cubicBezTo>
                      <a:pt x="665" y="749"/>
                      <a:pt x="683" y="736"/>
                      <a:pt x="679" y="721"/>
                    </a:cubicBezTo>
                    <a:cubicBezTo>
                      <a:pt x="663" y="704"/>
                      <a:pt x="649" y="696"/>
                      <a:pt x="634" y="689"/>
                    </a:cubicBezTo>
                    <a:lnTo>
                      <a:pt x="634" y="173"/>
                    </a:lnTo>
                    <a:close/>
                    <a:moveTo>
                      <a:pt x="593" y="81"/>
                    </a:moveTo>
                    <a:cubicBezTo>
                      <a:pt x="612" y="107"/>
                      <a:pt x="625" y="138"/>
                      <a:pt x="634" y="173"/>
                    </a:cubicBezTo>
                    <a:cubicBezTo>
                      <a:pt x="634" y="689"/>
                      <a:pt x="634" y="689"/>
                      <a:pt x="634" y="689"/>
                    </a:cubicBezTo>
                    <a:cubicBezTo>
                      <a:pt x="621" y="684"/>
                      <a:pt x="608" y="680"/>
                      <a:pt x="593" y="674"/>
                    </a:cubicBezTo>
                    <a:cubicBezTo>
                      <a:pt x="593" y="390"/>
                      <a:pt x="593" y="390"/>
                      <a:pt x="593" y="390"/>
                    </a:cubicBezTo>
                    <a:cubicBezTo>
                      <a:pt x="599" y="392"/>
                      <a:pt x="605" y="396"/>
                      <a:pt x="610" y="401"/>
                    </a:cubicBezTo>
                    <a:cubicBezTo>
                      <a:pt x="621" y="377"/>
                      <a:pt x="625" y="345"/>
                      <a:pt x="620" y="318"/>
                    </a:cubicBezTo>
                    <a:cubicBezTo>
                      <a:pt x="615" y="295"/>
                      <a:pt x="604" y="285"/>
                      <a:pt x="593" y="288"/>
                    </a:cubicBezTo>
                    <a:cubicBezTo>
                      <a:pt x="593" y="203"/>
                      <a:pt x="593" y="203"/>
                      <a:pt x="593" y="203"/>
                    </a:cubicBezTo>
                    <a:cubicBezTo>
                      <a:pt x="593" y="204"/>
                      <a:pt x="593" y="205"/>
                      <a:pt x="594" y="206"/>
                    </a:cubicBezTo>
                    <a:cubicBezTo>
                      <a:pt x="599" y="213"/>
                      <a:pt x="605" y="221"/>
                      <a:pt x="610" y="229"/>
                    </a:cubicBezTo>
                    <a:cubicBezTo>
                      <a:pt x="606" y="207"/>
                      <a:pt x="601" y="188"/>
                      <a:pt x="593" y="170"/>
                    </a:cubicBezTo>
                    <a:cubicBezTo>
                      <a:pt x="593" y="81"/>
                      <a:pt x="593" y="81"/>
                      <a:pt x="593" y="81"/>
                    </a:cubicBezTo>
                    <a:close/>
                    <a:moveTo>
                      <a:pt x="634" y="869"/>
                    </a:moveTo>
                    <a:cubicBezTo>
                      <a:pt x="593" y="869"/>
                      <a:pt x="593" y="869"/>
                      <a:pt x="593" y="869"/>
                    </a:cubicBezTo>
                    <a:cubicBezTo>
                      <a:pt x="593" y="767"/>
                      <a:pt x="593" y="767"/>
                      <a:pt x="593" y="767"/>
                    </a:cubicBezTo>
                    <a:cubicBezTo>
                      <a:pt x="608" y="764"/>
                      <a:pt x="622" y="761"/>
                      <a:pt x="634" y="758"/>
                    </a:cubicBezTo>
                    <a:cubicBezTo>
                      <a:pt x="634" y="791"/>
                      <a:pt x="634" y="791"/>
                      <a:pt x="634" y="791"/>
                    </a:cubicBezTo>
                    <a:cubicBezTo>
                      <a:pt x="623" y="791"/>
                      <a:pt x="615" y="800"/>
                      <a:pt x="615" y="811"/>
                    </a:cubicBezTo>
                    <a:cubicBezTo>
                      <a:pt x="615" y="822"/>
                      <a:pt x="623" y="832"/>
                      <a:pt x="634" y="832"/>
                    </a:cubicBezTo>
                    <a:lnTo>
                      <a:pt x="634" y="869"/>
                    </a:lnTo>
                    <a:close/>
                    <a:moveTo>
                      <a:pt x="568" y="53"/>
                    </a:moveTo>
                    <a:cubicBezTo>
                      <a:pt x="577" y="62"/>
                      <a:pt x="586" y="71"/>
                      <a:pt x="593" y="81"/>
                    </a:cubicBezTo>
                    <a:cubicBezTo>
                      <a:pt x="593" y="170"/>
                      <a:pt x="593" y="170"/>
                      <a:pt x="593" y="170"/>
                    </a:cubicBezTo>
                    <a:cubicBezTo>
                      <a:pt x="586" y="153"/>
                      <a:pt x="578" y="138"/>
                      <a:pt x="568" y="125"/>
                    </a:cubicBezTo>
                    <a:cubicBezTo>
                      <a:pt x="568" y="53"/>
                      <a:pt x="568" y="53"/>
                      <a:pt x="568" y="53"/>
                    </a:cubicBezTo>
                    <a:close/>
                    <a:moveTo>
                      <a:pt x="593" y="869"/>
                    </a:moveTo>
                    <a:cubicBezTo>
                      <a:pt x="568" y="869"/>
                      <a:pt x="568" y="869"/>
                      <a:pt x="568" y="869"/>
                    </a:cubicBezTo>
                    <a:cubicBezTo>
                      <a:pt x="568" y="770"/>
                      <a:pt x="568" y="770"/>
                      <a:pt x="568" y="770"/>
                    </a:cubicBezTo>
                    <a:cubicBezTo>
                      <a:pt x="577" y="769"/>
                      <a:pt x="585" y="768"/>
                      <a:pt x="593" y="767"/>
                    </a:cubicBezTo>
                    <a:cubicBezTo>
                      <a:pt x="593" y="869"/>
                      <a:pt x="593" y="869"/>
                      <a:pt x="593" y="869"/>
                    </a:cubicBezTo>
                    <a:close/>
                    <a:moveTo>
                      <a:pt x="593" y="203"/>
                    </a:moveTo>
                    <a:cubicBezTo>
                      <a:pt x="593" y="288"/>
                      <a:pt x="593" y="288"/>
                      <a:pt x="593" y="288"/>
                    </a:cubicBezTo>
                    <a:cubicBezTo>
                      <a:pt x="587" y="290"/>
                      <a:pt x="581" y="296"/>
                      <a:pt x="577" y="307"/>
                    </a:cubicBezTo>
                    <a:cubicBezTo>
                      <a:pt x="574" y="317"/>
                      <a:pt x="571" y="326"/>
                      <a:pt x="569" y="330"/>
                    </a:cubicBezTo>
                    <a:cubicBezTo>
                      <a:pt x="569" y="331"/>
                      <a:pt x="569" y="332"/>
                      <a:pt x="568" y="333"/>
                    </a:cubicBezTo>
                    <a:cubicBezTo>
                      <a:pt x="568" y="173"/>
                      <a:pt x="568" y="173"/>
                      <a:pt x="568" y="173"/>
                    </a:cubicBezTo>
                    <a:cubicBezTo>
                      <a:pt x="579" y="179"/>
                      <a:pt x="589" y="187"/>
                      <a:pt x="593" y="203"/>
                    </a:cubicBezTo>
                    <a:close/>
                    <a:moveTo>
                      <a:pt x="593" y="390"/>
                    </a:moveTo>
                    <a:cubicBezTo>
                      <a:pt x="593" y="674"/>
                      <a:pt x="593" y="674"/>
                      <a:pt x="593" y="674"/>
                    </a:cubicBezTo>
                    <a:cubicBezTo>
                      <a:pt x="585" y="671"/>
                      <a:pt x="577" y="668"/>
                      <a:pt x="568" y="663"/>
                    </a:cubicBezTo>
                    <a:cubicBezTo>
                      <a:pt x="568" y="444"/>
                      <a:pt x="568" y="444"/>
                      <a:pt x="568" y="444"/>
                    </a:cubicBezTo>
                    <a:cubicBezTo>
                      <a:pt x="570" y="441"/>
                      <a:pt x="571" y="438"/>
                      <a:pt x="572" y="435"/>
                    </a:cubicBezTo>
                    <a:cubicBezTo>
                      <a:pt x="573" y="434"/>
                      <a:pt x="573" y="433"/>
                      <a:pt x="573" y="433"/>
                    </a:cubicBezTo>
                    <a:cubicBezTo>
                      <a:pt x="571" y="433"/>
                      <a:pt x="570" y="433"/>
                      <a:pt x="568" y="433"/>
                    </a:cubicBezTo>
                    <a:cubicBezTo>
                      <a:pt x="568" y="381"/>
                      <a:pt x="568" y="381"/>
                      <a:pt x="568" y="381"/>
                    </a:cubicBezTo>
                    <a:cubicBezTo>
                      <a:pt x="571" y="385"/>
                      <a:pt x="575" y="387"/>
                      <a:pt x="581" y="387"/>
                    </a:cubicBezTo>
                    <a:cubicBezTo>
                      <a:pt x="585" y="388"/>
                      <a:pt x="589" y="389"/>
                      <a:pt x="593" y="390"/>
                    </a:cubicBezTo>
                    <a:close/>
                    <a:moveTo>
                      <a:pt x="527" y="24"/>
                    </a:moveTo>
                    <a:cubicBezTo>
                      <a:pt x="543" y="32"/>
                      <a:pt x="556" y="42"/>
                      <a:pt x="568" y="53"/>
                    </a:cubicBezTo>
                    <a:cubicBezTo>
                      <a:pt x="568" y="125"/>
                      <a:pt x="568" y="125"/>
                      <a:pt x="568" y="125"/>
                    </a:cubicBezTo>
                    <a:cubicBezTo>
                      <a:pt x="556" y="108"/>
                      <a:pt x="542" y="93"/>
                      <a:pt x="527" y="82"/>
                    </a:cubicBezTo>
                    <a:cubicBezTo>
                      <a:pt x="527" y="24"/>
                      <a:pt x="527" y="24"/>
                      <a:pt x="527" y="24"/>
                    </a:cubicBezTo>
                    <a:close/>
                    <a:moveTo>
                      <a:pt x="568" y="869"/>
                    </a:moveTo>
                    <a:cubicBezTo>
                      <a:pt x="527" y="869"/>
                      <a:pt x="527" y="869"/>
                      <a:pt x="527" y="869"/>
                    </a:cubicBezTo>
                    <a:cubicBezTo>
                      <a:pt x="527" y="839"/>
                      <a:pt x="527" y="839"/>
                      <a:pt x="527" y="839"/>
                    </a:cubicBezTo>
                    <a:cubicBezTo>
                      <a:pt x="538" y="839"/>
                      <a:pt x="547" y="830"/>
                      <a:pt x="547" y="819"/>
                    </a:cubicBezTo>
                    <a:cubicBezTo>
                      <a:pt x="547" y="808"/>
                      <a:pt x="538" y="798"/>
                      <a:pt x="527" y="798"/>
                    </a:cubicBezTo>
                    <a:cubicBezTo>
                      <a:pt x="527" y="774"/>
                      <a:pt x="527" y="774"/>
                      <a:pt x="527" y="774"/>
                    </a:cubicBezTo>
                    <a:cubicBezTo>
                      <a:pt x="541" y="773"/>
                      <a:pt x="555" y="772"/>
                      <a:pt x="568" y="770"/>
                    </a:cubicBezTo>
                    <a:cubicBezTo>
                      <a:pt x="568" y="869"/>
                      <a:pt x="568" y="869"/>
                      <a:pt x="568" y="869"/>
                    </a:cubicBezTo>
                    <a:close/>
                    <a:moveTo>
                      <a:pt x="568" y="173"/>
                    </a:moveTo>
                    <a:cubicBezTo>
                      <a:pt x="565" y="171"/>
                      <a:pt x="562" y="170"/>
                      <a:pt x="559" y="168"/>
                    </a:cubicBezTo>
                    <a:cubicBezTo>
                      <a:pt x="552" y="162"/>
                      <a:pt x="545" y="157"/>
                      <a:pt x="539" y="152"/>
                    </a:cubicBezTo>
                    <a:cubicBezTo>
                      <a:pt x="535" y="147"/>
                      <a:pt x="534" y="140"/>
                      <a:pt x="534" y="132"/>
                    </a:cubicBezTo>
                    <a:cubicBezTo>
                      <a:pt x="534" y="122"/>
                      <a:pt x="531" y="113"/>
                      <a:pt x="527" y="105"/>
                    </a:cubicBezTo>
                    <a:cubicBezTo>
                      <a:pt x="527" y="286"/>
                      <a:pt x="527" y="286"/>
                      <a:pt x="527" y="286"/>
                    </a:cubicBezTo>
                    <a:cubicBezTo>
                      <a:pt x="533" y="291"/>
                      <a:pt x="535" y="301"/>
                      <a:pt x="527" y="323"/>
                    </a:cubicBezTo>
                    <a:cubicBezTo>
                      <a:pt x="527" y="394"/>
                      <a:pt x="527" y="394"/>
                      <a:pt x="527" y="394"/>
                    </a:cubicBezTo>
                    <a:cubicBezTo>
                      <a:pt x="536" y="416"/>
                      <a:pt x="553" y="431"/>
                      <a:pt x="568" y="433"/>
                    </a:cubicBezTo>
                    <a:cubicBezTo>
                      <a:pt x="568" y="381"/>
                      <a:pt x="568" y="381"/>
                      <a:pt x="568" y="381"/>
                    </a:cubicBezTo>
                    <a:cubicBezTo>
                      <a:pt x="561" y="371"/>
                      <a:pt x="563" y="353"/>
                      <a:pt x="568" y="333"/>
                    </a:cubicBezTo>
                    <a:cubicBezTo>
                      <a:pt x="568" y="173"/>
                      <a:pt x="568" y="173"/>
                      <a:pt x="568" y="173"/>
                    </a:cubicBezTo>
                    <a:close/>
                    <a:moveTo>
                      <a:pt x="568" y="444"/>
                    </a:moveTo>
                    <a:cubicBezTo>
                      <a:pt x="568" y="663"/>
                      <a:pt x="568" y="663"/>
                      <a:pt x="568" y="663"/>
                    </a:cubicBezTo>
                    <a:cubicBezTo>
                      <a:pt x="565" y="661"/>
                      <a:pt x="561" y="659"/>
                      <a:pt x="557" y="656"/>
                    </a:cubicBezTo>
                    <a:cubicBezTo>
                      <a:pt x="544" y="648"/>
                      <a:pt x="534" y="641"/>
                      <a:pt x="527" y="633"/>
                    </a:cubicBezTo>
                    <a:cubicBezTo>
                      <a:pt x="527" y="506"/>
                      <a:pt x="527" y="506"/>
                      <a:pt x="527" y="506"/>
                    </a:cubicBezTo>
                    <a:cubicBezTo>
                      <a:pt x="544" y="489"/>
                      <a:pt x="557" y="468"/>
                      <a:pt x="568" y="444"/>
                    </a:cubicBezTo>
                    <a:close/>
                    <a:moveTo>
                      <a:pt x="413" y="0"/>
                    </a:moveTo>
                    <a:cubicBezTo>
                      <a:pt x="414" y="0"/>
                      <a:pt x="414" y="0"/>
                      <a:pt x="414" y="0"/>
                    </a:cubicBezTo>
                    <a:cubicBezTo>
                      <a:pt x="459" y="0"/>
                      <a:pt x="497" y="9"/>
                      <a:pt x="527" y="24"/>
                    </a:cubicBezTo>
                    <a:cubicBezTo>
                      <a:pt x="527" y="82"/>
                      <a:pt x="527" y="82"/>
                      <a:pt x="527" y="82"/>
                    </a:cubicBezTo>
                    <a:cubicBezTo>
                      <a:pt x="493" y="55"/>
                      <a:pt x="453" y="42"/>
                      <a:pt x="413" y="42"/>
                    </a:cubicBezTo>
                    <a:cubicBezTo>
                      <a:pt x="413" y="0"/>
                      <a:pt x="413" y="0"/>
                      <a:pt x="413" y="0"/>
                    </a:cubicBezTo>
                    <a:close/>
                    <a:moveTo>
                      <a:pt x="527" y="869"/>
                    </a:moveTo>
                    <a:cubicBezTo>
                      <a:pt x="413" y="869"/>
                      <a:pt x="413" y="869"/>
                      <a:pt x="413" y="869"/>
                    </a:cubicBezTo>
                    <a:cubicBezTo>
                      <a:pt x="413" y="841"/>
                      <a:pt x="413" y="841"/>
                      <a:pt x="413" y="841"/>
                    </a:cubicBezTo>
                    <a:cubicBezTo>
                      <a:pt x="424" y="841"/>
                      <a:pt x="432" y="832"/>
                      <a:pt x="432" y="821"/>
                    </a:cubicBezTo>
                    <a:cubicBezTo>
                      <a:pt x="432" y="810"/>
                      <a:pt x="424" y="800"/>
                      <a:pt x="413" y="800"/>
                    </a:cubicBezTo>
                    <a:cubicBezTo>
                      <a:pt x="413" y="777"/>
                      <a:pt x="413" y="777"/>
                      <a:pt x="413" y="777"/>
                    </a:cubicBezTo>
                    <a:cubicBezTo>
                      <a:pt x="452" y="778"/>
                      <a:pt x="491" y="777"/>
                      <a:pt x="527" y="774"/>
                    </a:cubicBezTo>
                    <a:cubicBezTo>
                      <a:pt x="527" y="798"/>
                      <a:pt x="527" y="798"/>
                      <a:pt x="527" y="798"/>
                    </a:cubicBezTo>
                    <a:cubicBezTo>
                      <a:pt x="517" y="798"/>
                      <a:pt x="508" y="808"/>
                      <a:pt x="508" y="819"/>
                    </a:cubicBezTo>
                    <a:cubicBezTo>
                      <a:pt x="508" y="830"/>
                      <a:pt x="517" y="839"/>
                      <a:pt x="527" y="839"/>
                    </a:cubicBezTo>
                    <a:cubicBezTo>
                      <a:pt x="527" y="869"/>
                      <a:pt x="527" y="869"/>
                      <a:pt x="527" y="869"/>
                    </a:cubicBezTo>
                    <a:close/>
                    <a:moveTo>
                      <a:pt x="527" y="105"/>
                    </a:moveTo>
                    <a:cubicBezTo>
                      <a:pt x="511" y="73"/>
                      <a:pt x="465" y="55"/>
                      <a:pt x="413" y="63"/>
                    </a:cubicBezTo>
                    <a:cubicBezTo>
                      <a:pt x="413" y="159"/>
                      <a:pt x="413" y="159"/>
                      <a:pt x="413" y="159"/>
                    </a:cubicBezTo>
                    <a:cubicBezTo>
                      <a:pt x="451" y="171"/>
                      <a:pt x="476" y="198"/>
                      <a:pt x="470" y="223"/>
                    </a:cubicBezTo>
                    <a:cubicBezTo>
                      <a:pt x="449" y="308"/>
                      <a:pt x="509" y="273"/>
                      <a:pt x="527" y="286"/>
                    </a:cubicBezTo>
                    <a:cubicBezTo>
                      <a:pt x="527" y="105"/>
                      <a:pt x="527" y="105"/>
                      <a:pt x="527" y="105"/>
                    </a:cubicBezTo>
                    <a:close/>
                    <a:moveTo>
                      <a:pt x="527" y="323"/>
                    </a:moveTo>
                    <a:cubicBezTo>
                      <a:pt x="527" y="394"/>
                      <a:pt x="527" y="394"/>
                      <a:pt x="527" y="394"/>
                    </a:cubicBezTo>
                    <a:cubicBezTo>
                      <a:pt x="519" y="376"/>
                      <a:pt x="517" y="351"/>
                      <a:pt x="527" y="323"/>
                    </a:cubicBezTo>
                    <a:cubicBezTo>
                      <a:pt x="527" y="323"/>
                      <a:pt x="527" y="323"/>
                      <a:pt x="527" y="323"/>
                    </a:cubicBezTo>
                    <a:close/>
                    <a:moveTo>
                      <a:pt x="527" y="506"/>
                    </a:moveTo>
                    <a:cubicBezTo>
                      <a:pt x="527" y="633"/>
                      <a:pt x="527" y="633"/>
                      <a:pt x="527" y="633"/>
                    </a:cubicBezTo>
                    <a:cubicBezTo>
                      <a:pt x="504" y="610"/>
                      <a:pt x="506" y="588"/>
                      <a:pt x="507" y="559"/>
                    </a:cubicBezTo>
                    <a:cubicBezTo>
                      <a:pt x="480" y="576"/>
                      <a:pt x="448" y="587"/>
                      <a:pt x="413" y="587"/>
                    </a:cubicBezTo>
                    <a:cubicBezTo>
                      <a:pt x="413" y="558"/>
                      <a:pt x="413" y="558"/>
                      <a:pt x="413" y="558"/>
                    </a:cubicBezTo>
                    <a:cubicBezTo>
                      <a:pt x="459" y="558"/>
                      <a:pt x="498" y="538"/>
                      <a:pt x="527" y="506"/>
                    </a:cubicBezTo>
                    <a:close/>
                    <a:moveTo>
                      <a:pt x="388" y="1"/>
                    </a:moveTo>
                    <a:cubicBezTo>
                      <a:pt x="396" y="0"/>
                      <a:pt x="404" y="0"/>
                      <a:pt x="413" y="0"/>
                    </a:cubicBezTo>
                    <a:cubicBezTo>
                      <a:pt x="413" y="42"/>
                      <a:pt x="413" y="42"/>
                      <a:pt x="413" y="42"/>
                    </a:cubicBezTo>
                    <a:cubicBezTo>
                      <a:pt x="405" y="42"/>
                      <a:pt x="396" y="42"/>
                      <a:pt x="388" y="43"/>
                    </a:cubicBezTo>
                    <a:cubicBezTo>
                      <a:pt x="388" y="1"/>
                      <a:pt x="388" y="1"/>
                      <a:pt x="388" y="1"/>
                    </a:cubicBezTo>
                    <a:close/>
                    <a:moveTo>
                      <a:pt x="413" y="869"/>
                    </a:moveTo>
                    <a:cubicBezTo>
                      <a:pt x="388" y="869"/>
                      <a:pt x="388" y="869"/>
                      <a:pt x="388" y="869"/>
                    </a:cubicBezTo>
                    <a:cubicBezTo>
                      <a:pt x="388" y="777"/>
                      <a:pt x="388" y="777"/>
                      <a:pt x="388" y="777"/>
                    </a:cubicBezTo>
                    <a:cubicBezTo>
                      <a:pt x="396" y="777"/>
                      <a:pt x="405" y="777"/>
                      <a:pt x="413" y="777"/>
                    </a:cubicBezTo>
                    <a:cubicBezTo>
                      <a:pt x="413" y="800"/>
                      <a:pt x="413" y="800"/>
                      <a:pt x="413" y="800"/>
                    </a:cubicBezTo>
                    <a:cubicBezTo>
                      <a:pt x="413" y="800"/>
                      <a:pt x="413" y="800"/>
                      <a:pt x="413" y="800"/>
                    </a:cubicBezTo>
                    <a:cubicBezTo>
                      <a:pt x="402" y="800"/>
                      <a:pt x="394" y="810"/>
                      <a:pt x="394" y="821"/>
                    </a:cubicBezTo>
                    <a:cubicBezTo>
                      <a:pt x="394" y="832"/>
                      <a:pt x="402" y="841"/>
                      <a:pt x="413" y="841"/>
                    </a:cubicBezTo>
                    <a:cubicBezTo>
                      <a:pt x="413" y="841"/>
                      <a:pt x="413" y="841"/>
                      <a:pt x="413" y="841"/>
                    </a:cubicBezTo>
                    <a:cubicBezTo>
                      <a:pt x="413" y="869"/>
                      <a:pt x="413" y="869"/>
                      <a:pt x="413" y="869"/>
                    </a:cubicBezTo>
                    <a:close/>
                    <a:moveTo>
                      <a:pt x="413" y="63"/>
                    </a:moveTo>
                    <a:cubicBezTo>
                      <a:pt x="413" y="159"/>
                      <a:pt x="413" y="159"/>
                      <a:pt x="413" y="159"/>
                    </a:cubicBezTo>
                    <a:cubicBezTo>
                      <a:pt x="405" y="157"/>
                      <a:pt x="397" y="155"/>
                      <a:pt x="388" y="154"/>
                    </a:cubicBezTo>
                    <a:cubicBezTo>
                      <a:pt x="388" y="69"/>
                      <a:pt x="388" y="69"/>
                      <a:pt x="388" y="69"/>
                    </a:cubicBezTo>
                    <a:cubicBezTo>
                      <a:pt x="396" y="66"/>
                      <a:pt x="405" y="65"/>
                      <a:pt x="413" y="63"/>
                    </a:cubicBezTo>
                    <a:close/>
                    <a:moveTo>
                      <a:pt x="413" y="558"/>
                    </a:moveTo>
                    <a:cubicBezTo>
                      <a:pt x="413" y="587"/>
                      <a:pt x="413" y="587"/>
                      <a:pt x="413" y="587"/>
                    </a:cubicBezTo>
                    <a:cubicBezTo>
                      <a:pt x="412" y="587"/>
                      <a:pt x="412" y="587"/>
                      <a:pt x="412" y="587"/>
                    </a:cubicBezTo>
                    <a:cubicBezTo>
                      <a:pt x="404" y="587"/>
                      <a:pt x="396" y="586"/>
                      <a:pt x="388" y="585"/>
                    </a:cubicBezTo>
                    <a:cubicBezTo>
                      <a:pt x="388" y="556"/>
                      <a:pt x="388" y="556"/>
                      <a:pt x="388" y="556"/>
                    </a:cubicBezTo>
                    <a:cubicBezTo>
                      <a:pt x="396" y="558"/>
                      <a:pt x="404" y="558"/>
                      <a:pt x="412" y="558"/>
                    </a:cubicBezTo>
                    <a:lnTo>
                      <a:pt x="413" y="558"/>
                    </a:lnTo>
                    <a:close/>
                    <a:moveTo>
                      <a:pt x="299" y="25"/>
                    </a:moveTo>
                    <a:cubicBezTo>
                      <a:pt x="324" y="12"/>
                      <a:pt x="353" y="4"/>
                      <a:pt x="388" y="1"/>
                    </a:cubicBezTo>
                    <a:cubicBezTo>
                      <a:pt x="388" y="43"/>
                      <a:pt x="388" y="43"/>
                      <a:pt x="388" y="43"/>
                    </a:cubicBezTo>
                    <a:cubicBezTo>
                      <a:pt x="356" y="47"/>
                      <a:pt x="326" y="60"/>
                      <a:pt x="299" y="80"/>
                    </a:cubicBezTo>
                    <a:cubicBezTo>
                      <a:pt x="299" y="25"/>
                      <a:pt x="299" y="25"/>
                      <a:pt x="299" y="25"/>
                    </a:cubicBezTo>
                    <a:close/>
                    <a:moveTo>
                      <a:pt x="388" y="869"/>
                    </a:moveTo>
                    <a:cubicBezTo>
                      <a:pt x="299" y="869"/>
                      <a:pt x="299" y="869"/>
                      <a:pt x="299" y="869"/>
                    </a:cubicBezTo>
                    <a:cubicBezTo>
                      <a:pt x="299" y="839"/>
                      <a:pt x="299" y="839"/>
                      <a:pt x="299" y="839"/>
                    </a:cubicBezTo>
                    <a:cubicBezTo>
                      <a:pt x="310" y="839"/>
                      <a:pt x="318" y="830"/>
                      <a:pt x="318" y="819"/>
                    </a:cubicBezTo>
                    <a:cubicBezTo>
                      <a:pt x="318" y="808"/>
                      <a:pt x="310" y="798"/>
                      <a:pt x="299" y="798"/>
                    </a:cubicBezTo>
                    <a:cubicBezTo>
                      <a:pt x="299" y="770"/>
                      <a:pt x="299" y="770"/>
                      <a:pt x="299" y="770"/>
                    </a:cubicBezTo>
                    <a:cubicBezTo>
                      <a:pt x="327" y="773"/>
                      <a:pt x="357" y="776"/>
                      <a:pt x="388" y="777"/>
                    </a:cubicBezTo>
                    <a:cubicBezTo>
                      <a:pt x="388" y="869"/>
                      <a:pt x="388" y="869"/>
                      <a:pt x="388" y="869"/>
                    </a:cubicBezTo>
                    <a:close/>
                    <a:moveTo>
                      <a:pt x="388" y="69"/>
                    </a:moveTo>
                    <a:cubicBezTo>
                      <a:pt x="358" y="78"/>
                      <a:pt x="327" y="96"/>
                      <a:pt x="299" y="125"/>
                    </a:cubicBezTo>
                    <a:cubicBezTo>
                      <a:pt x="299" y="179"/>
                      <a:pt x="299" y="179"/>
                      <a:pt x="299" y="179"/>
                    </a:cubicBezTo>
                    <a:cubicBezTo>
                      <a:pt x="303" y="174"/>
                      <a:pt x="308" y="169"/>
                      <a:pt x="313" y="165"/>
                    </a:cubicBezTo>
                    <a:cubicBezTo>
                      <a:pt x="339" y="154"/>
                      <a:pt x="365" y="152"/>
                      <a:pt x="388" y="154"/>
                    </a:cubicBezTo>
                    <a:cubicBezTo>
                      <a:pt x="388" y="69"/>
                      <a:pt x="388" y="69"/>
                      <a:pt x="388" y="69"/>
                    </a:cubicBezTo>
                    <a:close/>
                    <a:moveTo>
                      <a:pt x="388" y="556"/>
                    </a:moveTo>
                    <a:cubicBezTo>
                      <a:pt x="388" y="585"/>
                      <a:pt x="388" y="585"/>
                      <a:pt x="388" y="585"/>
                    </a:cubicBezTo>
                    <a:cubicBezTo>
                      <a:pt x="362" y="581"/>
                      <a:pt x="339" y="572"/>
                      <a:pt x="318" y="559"/>
                    </a:cubicBezTo>
                    <a:cubicBezTo>
                      <a:pt x="319" y="587"/>
                      <a:pt x="320" y="611"/>
                      <a:pt x="299" y="633"/>
                    </a:cubicBezTo>
                    <a:cubicBezTo>
                      <a:pt x="299" y="508"/>
                      <a:pt x="299" y="508"/>
                      <a:pt x="299" y="508"/>
                    </a:cubicBezTo>
                    <a:cubicBezTo>
                      <a:pt x="323" y="533"/>
                      <a:pt x="353" y="551"/>
                      <a:pt x="388" y="556"/>
                    </a:cubicBezTo>
                    <a:close/>
                    <a:moveTo>
                      <a:pt x="192" y="178"/>
                    </a:moveTo>
                    <a:cubicBezTo>
                      <a:pt x="208" y="110"/>
                      <a:pt x="241" y="55"/>
                      <a:pt x="299" y="25"/>
                    </a:cubicBezTo>
                    <a:cubicBezTo>
                      <a:pt x="299" y="80"/>
                      <a:pt x="299" y="80"/>
                      <a:pt x="299" y="80"/>
                    </a:cubicBezTo>
                    <a:cubicBezTo>
                      <a:pt x="258" y="111"/>
                      <a:pt x="227" y="161"/>
                      <a:pt x="214" y="229"/>
                    </a:cubicBezTo>
                    <a:cubicBezTo>
                      <a:pt x="230" y="205"/>
                      <a:pt x="247" y="184"/>
                      <a:pt x="266" y="167"/>
                    </a:cubicBezTo>
                    <a:cubicBezTo>
                      <a:pt x="276" y="151"/>
                      <a:pt x="287" y="137"/>
                      <a:pt x="299" y="125"/>
                    </a:cubicBezTo>
                    <a:cubicBezTo>
                      <a:pt x="299" y="179"/>
                      <a:pt x="299" y="179"/>
                      <a:pt x="299" y="179"/>
                    </a:cubicBezTo>
                    <a:cubicBezTo>
                      <a:pt x="276" y="204"/>
                      <a:pt x="261" y="238"/>
                      <a:pt x="259" y="283"/>
                    </a:cubicBezTo>
                    <a:cubicBezTo>
                      <a:pt x="259" y="287"/>
                      <a:pt x="259" y="292"/>
                      <a:pt x="260" y="297"/>
                    </a:cubicBezTo>
                    <a:cubicBezTo>
                      <a:pt x="263" y="349"/>
                      <a:pt x="260" y="334"/>
                      <a:pt x="248" y="307"/>
                    </a:cubicBezTo>
                    <a:cubicBezTo>
                      <a:pt x="232" y="274"/>
                      <a:pt x="214" y="281"/>
                      <a:pt x="206" y="317"/>
                    </a:cubicBezTo>
                    <a:cubicBezTo>
                      <a:pt x="195" y="365"/>
                      <a:pt x="214" y="428"/>
                      <a:pt x="252" y="435"/>
                    </a:cubicBezTo>
                    <a:cubicBezTo>
                      <a:pt x="264" y="463"/>
                      <a:pt x="280" y="488"/>
                      <a:pt x="299" y="508"/>
                    </a:cubicBezTo>
                    <a:cubicBezTo>
                      <a:pt x="299" y="633"/>
                      <a:pt x="299" y="633"/>
                      <a:pt x="299" y="633"/>
                    </a:cubicBezTo>
                    <a:cubicBezTo>
                      <a:pt x="292" y="641"/>
                      <a:pt x="281" y="649"/>
                      <a:pt x="268" y="656"/>
                    </a:cubicBezTo>
                    <a:cubicBezTo>
                      <a:pt x="232" y="675"/>
                      <a:pt x="212" y="679"/>
                      <a:pt x="192" y="690"/>
                    </a:cubicBezTo>
                    <a:cubicBezTo>
                      <a:pt x="192" y="178"/>
                      <a:pt x="192" y="178"/>
                      <a:pt x="192" y="178"/>
                    </a:cubicBezTo>
                    <a:close/>
                    <a:moveTo>
                      <a:pt x="299" y="869"/>
                    </a:moveTo>
                    <a:cubicBezTo>
                      <a:pt x="192" y="869"/>
                      <a:pt x="192" y="869"/>
                      <a:pt x="192" y="869"/>
                    </a:cubicBezTo>
                    <a:cubicBezTo>
                      <a:pt x="192" y="832"/>
                      <a:pt x="192" y="832"/>
                      <a:pt x="192" y="832"/>
                    </a:cubicBezTo>
                    <a:cubicBezTo>
                      <a:pt x="203" y="832"/>
                      <a:pt x="211" y="822"/>
                      <a:pt x="211" y="811"/>
                    </a:cubicBezTo>
                    <a:cubicBezTo>
                      <a:pt x="211" y="800"/>
                      <a:pt x="203" y="791"/>
                      <a:pt x="192" y="791"/>
                    </a:cubicBezTo>
                    <a:cubicBezTo>
                      <a:pt x="192" y="750"/>
                      <a:pt x="192" y="750"/>
                      <a:pt x="192" y="750"/>
                    </a:cubicBezTo>
                    <a:cubicBezTo>
                      <a:pt x="218" y="759"/>
                      <a:pt x="255" y="766"/>
                      <a:pt x="299" y="770"/>
                    </a:cubicBezTo>
                    <a:cubicBezTo>
                      <a:pt x="299" y="798"/>
                      <a:pt x="299" y="798"/>
                      <a:pt x="299" y="798"/>
                    </a:cubicBezTo>
                    <a:cubicBezTo>
                      <a:pt x="288" y="798"/>
                      <a:pt x="280" y="808"/>
                      <a:pt x="280" y="819"/>
                    </a:cubicBezTo>
                    <a:cubicBezTo>
                      <a:pt x="280" y="830"/>
                      <a:pt x="288" y="839"/>
                      <a:pt x="299" y="839"/>
                    </a:cubicBezTo>
                    <a:lnTo>
                      <a:pt x="299" y="869"/>
                    </a:lnTo>
                    <a:close/>
                    <a:moveTo>
                      <a:pt x="45" y="869"/>
                    </a:moveTo>
                    <a:cubicBezTo>
                      <a:pt x="30" y="843"/>
                      <a:pt x="20" y="816"/>
                      <a:pt x="19" y="791"/>
                    </a:cubicBezTo>
                    <a:cubicBezTo>
                      <a:pt x="18" y="754"/>
                      <a:pt x="30" y="728"/>
                      <a:pt x="50" y="708"/>
                    </a:cubicBezTo>
                    <a:cubicBezTo>
                      <a:pt x="0" y="602"/>
                      <a:pt x="137" y="626"/>
                      <a:pt x="111" y="568"/>
                    </a:cubicBezTo>
                    <a:cubicBezTo>
                      <a:pt x="48" y="432"/>
                      <a:pt x="198" y="458"/>
                      <a:pt x="157" y="393"/>
                    </a:cubicBezTo>
                    <a:cubicBezTo>
                      <a:pt x="109" y="320"/>
                      <a:pt x="176" y="284"/>
                      <a:pt x="184" y="226"/>
                    </a:cubicBezTo>
                    <a:cubicBezTo>
                      <a:pt x="186" y="209"/>
                      <a:pt x="188" y="193"/>
                      <a:pt x="192" y="178"/>
                    </a:cubicBezTo>
                    <a:cubicBezTo>
                      <a:pt x="192" y="690"/>
                      <a:pt x="192" y="690"/>
                      <a:pt x="192" y="690"/>
                    </a:cubicBezTo>
                    <a:cubicBezTo>
                      <a:pt x="182" y="696"/>
                      <a:pt x="171" y="705"/>
                      <a:pt x="158" y="719"/>
                    </a:cubicBezTo>
                    <a:cubicBezTo>
                      <a:pt x="155" y="731"/>
                      <a:pt x="168" y="741"/>
                      <a:pt x="192" y="750"/>
                    </a:cubicBezTo>
                    <a:cubicBezTo>
                      <a:pt x="192" y="791"/>
                      <a:pt x="192" y="791"/>
                      <a:pt x="192" y="791"/>
                    </a:cubicBezTo>
                    <a:cubicBezTo>
                      <a:pt x="181" y="791"/>
                      <a:pt x="173" y="800"/>
                      <a:pt x="173" y="811"/>
                    </a:cubicBezTo>
                    <a:cubicBezTo>
                      <a:pt x="173" y="822"/>
                      <a:pt x="181" y="832"/>
                      <a:pt x="192" y="832"/>
                    </a:cubicBezTo>
                    <a:cubicBezTo>
                      <a:pt x="192" y="869"/>
                      <a:pt x="192" y="869"/>
                      <a:pt x="192" y="869"/>
                    </a:cubicBezTo>
                    <a:lnTo>
                      <a:pt x="45" y="869"/>
                    </a:lnTo>
                    <a:close/>
                  </a:path>
                </a:pathLst>
              </a:custGeom>
              <a:solidFill>
                <a:schemeClr val="accent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7" name="Freeform 16"/>
              <p:cNvSpPr>
                <a:spLocks noEditPoints="1"/>
              </p:cNvSpPr>
              <p:nvPr/>
            </p:nvSpPr>
            <p:spPr bwMode="auto">
              <a:xfrm>
                <a:off x="3020602" y="4521996"/>
                <a:ext cx="549687" cy="634204"/>
              </a:xfrm>
              <a:custGeom>
                <a:avLst/>
                <a:gdLst>
                  <a:gd name="T0" fmla="*/ 396 w 792"/>
                  <a:gd name="T1" fmla="*/ 85 h 914"/>
                  <a:gd name="T2" fmla="*/ 395 w 792"/>
                  <a:gd name="T3" fmla="*/ 10 h 914"/>
                  <a:gd name="T4" fmla="*/ 547 w 792"/>
                  <a:gd name="T5" fmla="*/ 166 h 914"/>
                  <a:gd name="T6" fmla="*/ 615 w 792"/>
                  <a:gd name="T7" fmla="*/ 329 h 914"/>
                  <a:gd name="T8" fmla="*/ 626 w 792"/>
                  <a:gd name="T9" fmla="*/ 424 h 914"/>
                  <a:gd name="T10" fmla="*/ 573 w 792"/>
                  <a:gd name="T11" fmla="*/ 499 h 914"/>
                  <a:gd name="T12" fmla="*/ 567 w 792"/>
                  <a:gd name="T13" fmla="*/ 668 h 914"/>
                  <a:gd name="T14" fmla="*/ 763 w 792"/>
                  <a:gd name="T15" fmla="*/ 914 h 914"/>
                  <a:gd name="T16" fmla="*/ 395 w 792"/>
                  <a:gd name="T17" fmla="*/ 847 h 914"/>
                  <a:gd name="T18" fmla="*/ 453 w 792"/>
                  <a:gd name="T19" fmla="*/ 775 h 914"/>
                  <a:gd name="T20" fmla="*/ 574 w 792"/>
                  <a:gd name="T21" fmla="*/ 699 h 914"/>
                  <a:gd name="T22" fmla="*/ 399 w 792"/>
                  <a:gd name="T23" fmla="*/ 820 h 914"/>
                  <a:gd name="T24" fmla="*/ 395 w 792"/>
                  <a:gd name="T25" fmla="*/ 786 h 914"/>
                  <a:gd name="T26" fmla="*/ 518 w 792"/>
                  <a:gd name="T27" fmla="*/ 665 h 914"/>
                  <a:gd name="T28" fmla="*/ 396 w 792"/>
                  <a:gd name="T29" fmla="*/ 629 h 914"/>
                  <a:gd name="T30" fmla="*/ 395 w 792"/>
                  <a:gd name="T31" fmla="*/ 604 h 914"/>
                  <a:gd name="T32" fmla="*/ 556 w 792"/>
                  <a:gd name="T33" fmla="*/ 480 h 914"/>
                  <a:gd name="T34" fmla="*/ 595 w 792"/>
                  <a:gd name="T35" fmla="*/ 343 h 914"/>
                  <a:gd name="T36" fmla="*/ 531 w 792"/>
                  <a:gd name="T37" fmla="*/ 440 h 914"/>
                  <a:gd name="T38" fmla="*/ 550 w 792"/>
                  <a:gd name="T39" fmla="*/ 336 h 914"/>
                  <a:gd name="T40" fmla="*/ 529 w 792"/>
                  <a:gd name="T41" fmla="*/ 238 h 914"/>
                  <a:gd name="T42" fmla="*/ 475 w 792"/>
                  <a:gd name="T43" fmla="*/ 217 h 914"/>
                  <a:gd name="T44" fmla="*/ 395 w 792"/>
                  <a:gd name="T45" fmla="*/ 82 h 914"/>
                  <a:gd name="T46" fmla="*/ 3 w 792"/>
                  <a:gd name="T47" fmla="*/ 836 h 914"/>
                  <a:gd name="T48" fmla="*/ 285 w 792"/>
                  <a:gd name="T49" fmla="*/ 588 h 914"/>
                  <a:gd name="T50" fmla="*/ 188 w 792"/>
                  <a:gd name="T51" fmla="*/ 475 h 914"/>
                  <a:gd name="T52" fmla="*/ 165 w 792"/>
                  <a:gd name="T53" fmla="*/ 367 h 914"/>
                  <a:gd name="T54" fmla="*/ 176 w 792"/>
                  <a:gd name="T55" fmla="*/ 318 h 914"/>
                  <a:gd name="T56" fmla="*/ 246 w 792"/>
                  <a:gd name="T57" fmla="*/ 69 h 914"/>
                  <a:gd name="T58" fmla="*/ 263 w 792"/>
                  <a:gd name="T59" fmla="*/ 53 h 914"/>
                  <a:gd name="T60" fmla="*/ 395 w 792"/>
                  <a:gd name="T61" fmla="*/ 243 h 914"/>
                  <a:gd name="T62" fmla="*/ 264 w 792"/>
                  <a:gd name="T63" fmla="*/ 238 h 914"/>
                  <a:gd name="T64" fmla="*/ 244 w 792"/>
                  <a:gd name="T65" fmla="*/ 342 h 914"/>
                  <a:gd name="T66" fmla="*/ 236 w 792"/>
                  <a:gd name="T67" fmla="*/ 420 h 914"/>
                  <a:gd name="T68" fmla="*/ 195 w 792"/>
                  <a:gd name="T69" fmla="*/ 344 h 914"/>
                  <a:gd name="T70" fmla="*/ 395 w 792"/>
                  <a:gd name="T71" fmla="*/ 604 h 914"/>
                  <a:gd name="T72" fmla="*/ 311 w 792"/>
                  <a:gd name="T73" fmla="*/ 606 h 914"/>
                  <a:gd name="T74" fmla="*/ 395 w 792"/>
                  <a:gd name="T75" fmla="*/ 786 h 914"/>
                  <a:gd name="T76" fmla="*/ 268 w 792"/>
                  <a:gd name="T77" fmla="*/ 674 h 914"/>
                  <a:gd name="T78" fmla="*/ 215 w 792"/>
                  <a:gd name="T79" fmla="*/ 696 h 914"/>
                  <a:gd name="T80" fmla="*/ 340 w 792"/>
                  <a:gd name="T81" fmla="*/ 783 h 914"/>
                  <a:gd name="T82" fmla="*/ 395 w 792"/>
                  <a:gd name="T83" fmla="*/ 914 h 914"/>
                  <a:gd name="T84" fmla="*/ 395 w 792"/>
                  <a:gd name="T85" fmla="*/ 50 h 914"/>
                  <a:gd name="T86" fmla="*/ 360 w 792"/>
                  <a:gd name="T87" fmla="*/ 1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2" h="914">
                    <a:moveTo>
                      <a:pt x="395" y="82"/>
                    </a:moveTo>
                    <a:cubicBezTo>
                      <a:pt x="395" y="83"/>
                      <a:pt x="395" y="84"/>
                      <a:pt x="396" y="85"/>
                    </a:cubicBezTo>
                    <a:cubicBezTo>
                      <a:pt x="402" y="73"/>
                      <a:pt x="401" y="61"/>
                      <a:pt x="395" y="50"/>
                    </a:cubicBezTo>
                    <a:cubicBezTo>
                      <a:pt x="395" y="10"/>
                      <a:pt x="395" y="10"/>
                      <a:pt x="395" y="10"/>
                    </a:cubicBezTo>
                    <a:cubicBezTo>
                      <a:pt x="483" y="0"/>
                      <a:pt x="549" y="69"/>
                      <a:pt x="521" y="140"/>
                    </a:cubicBezTo>
                    <a:cubicBezTo>
                      <a:pt x="531" y="148"/>
                      <a:pt x="540" y="157"/>
                      <a:pt x="547" y="166"/>
                    </a:cubicBezTo>
                    <a:cubicBezTo>
                      <a:pt x="582" y="207"/>
                      <a:pt x="608" y="265"/>
                      <a:pt x="615" y="329"/>
                    </a:cubicBezTo>
                    <a:cubicBezTo>
                      <a:pt x="615" y="329"/>
                      <a:pt x="615" y="329"/>
                      <a:pt x="615" y="329"/>
                    </a:cubicBezTo>
                    <a:cubicBezTo>
                      <a:pt x="621" y="340"/>
                      <a:pt x="625" y="353"/>
                      <a:pt x="627" y="367"/>
                    </a:cubicBezTo>
                    <a:cubicBezTo>
                      <a:pt x="630" y="385"/>
                      <a:pt x="630" y="406"/>
                      <a:pt x="626" y="424"/>
                    </a:cubicBezTo>
                    <a:cubicBezTo>
                      <a:pt x="622" y="444"/>
                      <a:pt x="615" y="462"/>
                      <a:pt x="604" y="475"/>
                    </a:cubicBezTo>
                    <a:cubicBezTo>
                      <a:pt x="596" y="486"/>
                      <a:pt x="585" y="495"/>
                      <a:pt x="573" y="499"/>
                    </a:cubicBezTo>
                    <a:cubicBezTo>
                      <a:pt x="557" y="535"/>
                      <a:pt x="535" y="566"/>
                      <a:pt x="507" y="588"/>
                    </a:cubicBezTo>
                    <a:cubicBezTo>
                      <a:pt x="511" y="623"/>
                      <a:pt x="525" y="651"/>
                      <a:pt x="567" y="668"/>
                    </a:cubicBezTo>
                    <a:cubicBezTo>
                      <a:pt x="661" y="708"/>
                      <a:pt x="792" y="718"/>
                      <a:pt x="790" y="836"/>
                    </a:cubicBezTo>
                    <a:cubicBezTo>
                      <a:pt x="789" y="861"/>
                      <a:pt x="779" y="888"/>
                      <a:pt x="763" y="914"/>
                    </a:cubicBezTo>
                    <a:cubicBezTo>
                      <a:pt x="395" y="914"/>
                      <a:pt x="395" y="914"/>
                      <a:pt x="395" y="914"/>
                    </a:cubicBezTo>
                    <a:cubicBezTo>
                      <a:pt x="395" y="847"/>
                      <a:pt x="395" y="847"/>
                      <a:pt x="395" y="847"/>
                    </a:cubicBezTo>
                    <a:cubicBezTo>
                      <a:pt x="396" y="851"/>
                      <a:pt x="397" y="856"/>
                      <a:pt x="397" y="860"/>
                    </a:cubicBezTo>
                    <a:cubicBezTo>
                      <a:pt x="401" y="837"/>
                      <a:pt x="430" y="790"/>
                      <a:pt x="453" y="775"/>
                    </a:cubicBezTo>
                    <a:cubicBezTo>
                      <a:pt x="479" y="790"/>
                      <a:pt x="489" y="819"/>
                      <a:pt x="504" y="838"/>
                    </a:cubicBezTo>
                    <a:cubicBezTo>
                      <a:pt x="531" y="811"/>
                      <a:pt x="557" y="741"/>
                      <a:pt x="574" y="699"/>
                    </a:cubicBezTo>
                    <a:cubicBezTo>
                      <a:pt x="558" y="695"/>
                      <a:pt x="544" y="687"/>
                      <a:pt x="532" y="677"/>
                    </a:cubicBezTo>
                    <a:cubicBezTo>
                      <a:pt x="485" y="727"/>
                      <a:pt x="439" y="766"/>
                      <a:pt x="399" y="820"/>
                    </a:cubicBezTo>
                    <a:cubicBezTo>
                      <a:pt x="398" y="818"/>
                      <a:pt x="396" y="817"/>
                      <a:pt x="395" y="816"/>
                    </a:cubicBezTo>
                    <a:cubicBezTo>
                      <a:pt x="395" y="786"/>
                      <a:pt x="395" y="786"/>
                      <a:pt x="395" y="786"/>
                    </a:cubicBezTo>
                    <a:cubicBezTo>
                      <a:pt x="396" y="787"/>
                      <a:pt x="397" y="788"/>
                      <a:pt x="399" y="789"/>
                    </a:cubicBezTo>
                    <a:cubicBezTo>
                      <a:pt x="433" y="752"/>
                      <a:pt x="467" y="728"/>
                      <a:pt x="518" y="665"/>
                    </a:cubicBezTo>
                    <a:cubicBezTo>
                      <a:pt x="501" y="648"/>
                      <a:pt x="490" y="626"/>
                      <a:pt x="484" y="605"/>
                    </a:cubicBezTo>
                    <a:cubicBezTo>
                      <a:pt x="458" y="620"/>
                      <a:pt x="429" y="629"/>
                      <a:pt x="396" y="629"/>
                    </a:cubicBezTo>
                    <a:cubicBezTo>
                      <a:pt x="395" y="629"/>
                      <a:pt x="395" y="629"/>
                      <a:pt x="395" y="629"/>
                    </a:cubicBezTo>
                    <a:cubicBezTo>
                      <a:pt x="395" y="604"/>
                      <a:pt x="395" y="604"/>
                      <a:pt x="395" y="604"/>
                    </a:cubicBezTo>
                    <a:cubicBezTo>
                      <a:pt x="395" y="604"/>
                      <a:pt x="396" y="604"/>
                      <a:pt x="396" y="604"/>
                    </a:cubicBezTo>
                    <a:cubicBezTo>
                      <a:pt x="471" y="604"/>
                      <a:pt x="526" y="551"/>
                      <a:pt x="556" y="480"/>
                    </a:cubicBezTo>
                    <a:cubicBezTo>
                      <a:pt x="600" y="472"/>
                      <a:pt x="618" y="391"/>
                      <a:pt x="597" y="344"/>
                    </a:cubicBezTo>
                    <a:cubicBezTo>
                      <a:pt x="596" y="343"/>
                      <a:pt x="596" y="343"/>
                      <a:pt x="595" y="343"/>
                    </a:cubicBezTo>
                    <a:cubicBezTo>
                      <a:pt x="566" y="324"/>
                      <a:pt x="557" y="411"/>
                      <a:pt x="557" y="420"/>
                    </a:cubicBezTo>
                    <a:cubicBezTo>
                      <a:pt x="556" y="451"/>
                      <a:pt x="523" y="461"/>
                      <a:pt x="531" y="440"/>
                    </a:cubicBezTo>
                    <a:cubicBezTo>
                      <a:pt x="538" y="418"/>
                      <a:pt x="548" y="385"/>
                      <a:pt x="549" y="342"/>
                    </a:cubicBezTo>
                    <a:cubicBezTo>
                      <a:pt x="549" y="340"/>
                      <a:pt x="550" y="338"/>
                      <a:pt x="550" y="336"/>
                    </a:cubicBezTo>
                    <a:cubicBezTo>
                      <a:pt x="550" y="304"/>
                      <a:pt x="543" y="271"/>
                      <a:pt x="530" y="239"/>
                    </a:cubicBezTo>
                    <a:cubicBezTo>
                      <a:pt x="530" y="239"/>
                      <a:pt x="530" y="239"/>
                      <a:pt x="529" y="238"/>
                    </a:cubicBezTo>
                    <a:cubicBezTo>
                      <a:pt x="516" y="219"/>
                      <a:pt x="507" y="209"/>
                      <a:pt x="476" y="217"/>
                    </a:cubicBezTo>
                    <a:cubicBezTo>
                      <a:pt x="475" y="217"/>
                      <a:pt x="475" y="217"/>
                      <a:pt x="475" y="217"/>
                    </a:cubicBezTo>
                    <a:cubicBezTo>
                      <a:pt x="445" y="231"/>
                      <a:pt x="419" y="239"/>
                      <a:pt x="395" y="243"/>
                    </a:cubicBezTo>
                    <a:lnTo>
                      <a:pt x="395" y="82"/>
                    </a:lnTo>
                    <a:close/>
                    <a:moveTo>
                      <a:pt x="29" y="914"/>
                    </a:moveTo>
                    <a:cubicBezTo>
                      <a:pt x="14" y="888"/>
                      <a:pt x="3" y="861"/>
                      <a:pt x="3" y="836"/>
                    </a:cubicBezTo>
                    <a:cubicBezTo>
                      <a:pt x="0" y="718"/>
                      <a:pt x="132" y="708"/>
                      <a:pt x="226" y="668"/>
                    </a:cubicBezTo>
                    <a:cubicBezTo>
                      <a:pt x="267" y="651"/>
                      <a:pt x="282" y="623"/>
                      <a:pt x="285" y="588"/>
                    </a:cubicBezTo>
                    <a:cubicBezTo>
                      <a:pt x="257" y="566"/>
                      <a:pt x="235" y="535"/>
                      <a:pt x="219" y="499"/>
                    </a:cubicBezTo>
                    <a:cubicBezTo>
                      <a:pt x="207" y="495"/>
                      <a:pt x="197" y="486"/>
                      <a:pt x="188" y="475"/>
                    </a:cubicBezTo>
                    <a:cubicBezTo>
                      <a:pt x="178" y="462"/>
                      <a:pt x="170" y="444"/>
                      <a:pt x="166" y="424"/>
                    </a:cubicBezTo>
                    <a:cubicBezTo>
                      <a:pt x="163" y="406"/>
                      <a:pt x="162" y="385"/>
                      <a:pt x="165" y="367"/>
                    </a:cubicBezTo>
                    <a:cubicBezTo>
                      <a:pt x="167" y="354"/>
                      <a:pt x="171" y="341"/>
                      <a:pt x="176" y="330"/>
                    </a:cubicBezTo>
                    <a:cubicBezTo>
                      <a:pt x="176" y="327"/>
                      <a:pt x="176" y="323"/>
                      <a:pt x="176" y="318"/>
                    </a:cubicBezTo>
                    <a:cubicBezTo>
                      <a:pt x="180" y="263"/>
                      <a:pt x="205" y="208"/>
                      <a:pt x="240" y="168"/>
                    </a:cubicBezTo>
                    <a:cubicBezTo>
                      <a:pt x="230" y="138"/>
                      <a:pt x="232" y="103"/>
                      <a:pt x="246" y="69"/>
                    </a:cubicBezTo>
                    <a:cubicBezTo>
                      <a:pt x="258" y="99"/>
                      <a:pt x="267" y="119"/>
                      <a:pt x="296" y="118"/>
                    </a:cubicBezTo>
                    <a:cubicBezTo>
                      <a:pt x="297" y="88"/>
                      <a:pt x="289" y="71"/>
                      <a:pt x="263" y="53"/>
                    </a:cubicBezTo>
                    <a:cubicBezTo>
                      <a:pt x="265" y="24"/>
                      <a:pt x="364" y="0"/>
                      <a:pt x="395" y="82"/>
                    </a:cubicBezTo>
                    <a:cubicBezTo>
                      <a:pt x="395" y="243"/>
                      <a:pt x="395" y="243"/>
                      <a:pt x="395" y="243"/>
                    </a:cubicBezTo>
                    <a:cubicBezTo>
                      <a:pt x="344" y="252"/>
                      <a:pt x="305" y="242"/>
                      <a:pt x="278" y="221"/>
                    </a:cubicBezTo>
                    <a:cubicBezTo>
                      <a:pt x="273" y="226"/>
                      <a:pt x="268" y="231"/>
                      <a:pt x="264" y="238"/>
                    </a:cubicBezTo>
                    <a:cubicBezTo>
                      <a:pt x="250" y="270"/>
                      <a:pt x="242" y="306"/>
                      <a:pt x="243" y="339"/>
                    </a:cubicBezTo>
                    <a:cubicBezTo>
                      <a:pt x="243" y="340"/>
                      <a:pt x="244" y="341"/>
                      <a:pt x="244" y="342"/>
                    </a:cubicBezTo>
                    <a:cubicBezTo>
                      <a:pt x="245" y="385"/>
                      <a:pt x="255" y="418"/>
                      <a:pt x="262" y="440"/>
                    </a:cubicBezTo>
                    <a:cubicBezTo>
                      <a:pt x="270" y="461"/>
                      <a:pt x="237" y="451"/>
                      <a:pt x="236" y="420"/>
                    </a:cubicBezTo>
                    <a:cubicBezTo>
                      <a:pt x="236" y="411"/>
                      <a:pt x="227" y="324"/>
                      <a:pt x="198" y="343"/>
                    </a:cubicBezTo>
                    <a:cubicBezTo>
                      <a:pt x="197" y="343"/>
                      <a:pt x="196" y="344"/>
                      <a:pt x="195" y="344"/>
                    </a:cubicBezTo>
                    <a:cubicBezTo>
                      <a:pt x="174" y="392"/>
                      <a:pt x="192" y="473"/>
                      <a:pt x="236" y="480"/>
                    </a:cubicBezTo>
                    <a:cubicBezTo>
                      <a:pt x="266" y="550"/>
                      <a:pt x="320" y="603"/>
                      <a:pt x="395" y="604"/>
                    </a:cubicBezTo>
                    <a:cubicBezTo>
                      <a:pt x="395" y="629"/>
                      <a:pt x="395" y="629"/>
                      <a:pt x="395" y="629"/>
                    </a:cubicBezTo>
                    <a:cubicBezTo>
                      <a:pt x="364" y="629"/>
                      <a:pt x="336" y="621"/>
                      <a:pt x="311" y="606"/>
                    </a:cubicBezTo>
                    <a:cubicBezTo>
                      <a:pt x="305" y="624"/>
                      <a:pt x="294" y="641"/>
                      <a:pt x="280" y="657"/>
                    </a:cubicBezTo>
                    <a:cubicBezTo>
                      <a:pt x="328" y="725"/>
                      <a:pt x="365" y="766"/>
                      <a:pt x="395" y="786"/>
                    </a:cubicBezTo>
                    <a:cubicBezTo>
                      <a:pt x="395" y="816"/>
                      <a:pt x="395" y="816"/>
                      <a:pt x="395" y="816"/>
                    </a:cubicBezTo>
                    <a:cubicBezTo>
                      <a:pt x="357" y="783"/>
                      <a:pt x="300" y="719"/>
                      <a:pt x="268" y="674"/>
                    </a:cubicBezTo>
                    <a:cubicBezTo>
                      <a:pt x="267" y="673"/>
                      <a:pt x="267" y="671"/>
                      <a:pt x="266" y="669"/>
                    </a:cubicBezTo>
                    <a:cubicBezTo>
                      <a:pt x="251" y="682"/>
                      <a:pt x="233" y="692"/>
                      <a:pt x="215" y="696"/>
                    </a:cubicBezTo>
                    <a:cubicBezTo>
                      <a:pt x="229" y="754"/>
                      <a:pt x="274" y="818"/>
                      <a:pt x="291" y="839"/>
                    </a:cubicBezTo>
                    <a:cubicBezTo>
                      <a:pt x="307" y="818"/>
                      <a:pt x="315" y="795"/>
                      <a:pt x="340" y="783"/>
                    </a:cubicBezTo>
                    <a:cubicBezTo>
                      <a:pt x="351" y="794"/>
                      <a:pt x="385" y="818"/>
                      <a:pt x="395" y="847"/>
                    </a:cubicBezTo>
                    <a:cubicBezTo>
                      <a:pt x="395" y="914"/>
                      <a:pt x="395" y="914"/>
                      <a:pt x="395" y="914"/>
                    </a:cubicBezTo>
                    <a:cubicBezTo>
                      <a:pt x="29" y="914"/>
                      <a:pt x="29" y="914"/>
                      <a:pt x="29" y="914"/>
                    </a:cubicBezTo>
                    <a:close/>
                    <a:moveTo>
                      <a:pt x="395" y="50"/>
                    </a:moveTo>
                    <a:cubicBezTo>
                      <a:pt x="395" y="10"/>
                      <a:pt x="395" y="10"/>
                      <a:pt x="395" y="10"/>
                    </a:cubicBezTo>
                    <a:cubicBezTo>
                      <a:pt x="384" y="11"/>
                      <a:pt x="372" y="13"/>
                      <a:pt x="360" y="17"/>
                    </a:cubicBezTo>
                    <a:cubicBezTo>
                      <a:pt x="375" y="25"/>
                      <a:pt x="388" y="37"/>
                      <a:pt x="395" y="50"/>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95" name="TextBox 494"/>
            <p:cNvSpPr txBox="1"/>
            <p:nvPr/>
          </p:nvSpPr>
          <p:spPr>
            <a:xfrm>
              <a:off x="815902" y="2223244"/>
              <a:ext cx="1123949" cy="600164"/>
            </a:xfrm>
            <a:prstGeom prst="rect">
              <a:avLst/>
            </a:prstGeom>
            <a:noFill/>
          </p:spPr>
          <p:txBody>
            <a:bodyPr wrap="square" rtlCol="0">
              <a:spAutoFit/>
            </a:bodyPr>
            <a:lstStyle/>
            <a:p>
              <a:pPr lvl="0" algn="ctr"/>
              <a:r>
                <a:rPr lang="en-US" sz="1200" b="1" dirty="0" smtClean="0">
                  <a:solidFill>
                    <a:schemeClr val="accent5"/>
                  </a:solidFill>
                </a:rPr>
                <a:t>Asia</a:t>
              </a:r>
            </a:p>
            <a:p>
              <a:pPr lvl="0" algn="ctr"/>
              <a:r>
                <a:rPr lang="en-US" sz="1050" dirty="0" smtClean="0">
                  <a:solidFill>
                    <a:schemeClr val="tx1">
                      <a:lumMod val="50000"/>
                      <a:lumOff val="50000"/>
                    </a:schemeClr>
                  </a:solidFill>
                </a:rPr>
                <a:t>There are many variations .</a:t>
              </a:r>
            </a:p>
          </p:txBody>
        </p:sp>
      </p:grpSp>
      <p:grpSp>
        <p:nvGrpSpPr>
          <p:cNvPr id="498" name="Group 497"/>
          <p:cNvGrpSpPr/>
          <p:nvPr/>
        </p:nvGrpSpPr>
        <p:grpSpPr>
          <a:xfrm>
            <a:off x="6393539" y="4492013"/>
            <a:ext cx="1231754" cy="1231754"/>
            <a:chOff x="762000" y="1823502"/>
            <a:chExt cx="1231754" cy="1231754"/>
          </a:xfrm>
        </p:grpSpPr>
        <p:sp>
          <p:nvSpPr>
            <p:cNvPr id="499" name="Oval 498"/>
            <p:cNvSpPr/>
            <p:nvPr/>
          </p:nvSpPr>
          <p:spPr bwMode="auto">
            <a:xfrm>
              <a:off x="762000" y="1823502"/>
              <a:ext cx="1231754" cy="1231754"/>
            </a:xfrm>
            <a:prstGeom prst="ellipse">
              <a:avLst/>
            </a:prstGeom>
            <a:noFill/>
            <a:ln w="19050">
              <a:solidFill>
                <a:schemeClr val="accent6">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500" name="Group 261"/>
            <p:cNvGrpSpPr/>
            <p:nvPr/>
          </p:nvGrpSpPr>
          <p:grpSpPr>
            <a:xfrm>
              <a:off x="1211008" y="1979912"/>
              <a:ext cx="414712" cy="233082"/>
              <a:chOff x="3020602" y="4521996"/>
              <a:chExt cx="1128410" cy="634204"/>
            </a:xfrm>
            <a:solidFill>
              <a:schemeClr val="accent1"/>
            </a:solidFill>
          </p:grpSpPr>
          <p:sp>
            <p:nvSpPr>
              <p:cNvPr id="502" name="Freeform 5"/>
              <p:cNvSpPr>
                <a:spLocks noEditPoints="1"/>
              </p:cNvSpPr>
              <p:nvPr/>
            </p:nvSpPr>
            <p:spPr bwMode="auto">
              <a:xfrm>
                <a:off x="3573118" y="4552789"/>
                <a:ext cx="575894" cy="603411"/>
              </a:xfrm>
              <a:custGeom>
                <a:avLst/>
                <a:gdLst>
                  <a:gd name="T0" fmla="*/ 717 w 829"/>
                  <a:gd name="T1" fmla="*/ 568 h 869"/>
                  <a:gd name="T2" fmla="*/ 634 w 829"/>
                  <a:gd name="T3" fmla="*/ 869 h 869"/>
                  <a:gd name="T4" fmla="*/ 634 w 829"/>
                  <a:gd name="T5" fmla="*/ 758 h 869"/>
                  <a:gd name="T6" fmla="*/ 593 w 829"/>
                  <a:gd name="T7" fmla="*/ 81 h 869"/>
                  <a:gd name="T8" fmla="*/ 593 w 829"/>
                  <a:gd name="T9" fmla="*/ 390 h 869"/>
                  <a:gd name="T10" fmla="*/ 593 w 829"/>
                  <a:gd name="T11" fmla="*/ 203 h 869"/>
                  <a:gd name="T12" fmla="*/ 593 w 829"/>
                  <a:gd name="T13" fmla="*/ 81 h 869"/>
                  <a:gd name="T14" fmla="*/ 634 w 829"/>
                  <a:gd name="T15" fmla="*/ 758 h 869"/>
                  <a:gd name="T16" fmla="*/ 634 w 829"/>
                  <a:gd name="T17" fmla="*/ 869 h 869"/>
                  <a:gd name="T18" fmla="*/ 568 w 829"/>
                  <a:gd name="T19" fmla="*/ 125 h 869"/>
                  <a:gd name="T20" fmla="*/ 568 w 829"/>
                  <a:gd name="T21" fmla="*/ 770 h 869"/>
                  <a:gd name="T22" fmla="*/ 593 w 829"/>
                  <a:gd name="T23" fmla="*/ 288 h 869"/>
                  <a:gd name="T24" fmla="*/ 568 w 829"/>
                  <a:gd name="T25" fmla="*/ 173 h 869"/>
                  <a:gd name="T26" fmla="*/ 568 w 829"/>
                  <a:gd name="T27" fmla="*/ 663 h 869"/>
                  <a:gd name="T28" fmla="*/ 568 w 829"/>
                  <a:gd name="T29" fmla="*/ 433 h 869"/>
                  <a:gd name="T30" fmla="*/ 527 w 829"/>
                  <a:gd name="T31" fmla="*/ 24 h 869"/>
                  <a:gd name="T32" fmla="*/ 527 w 829"/>
                  <a:gd name="T33" fmla="*/ 24 h 869"/>
                  <a:gd name="T34" fmla="*/ 547 w 829"/>
                  <a:gd name="T35" fmla="*/ 819 h 869"/>
                  <a:gd name="T36" fmla="*/ 568 w 829"/>
                  <a:gd name="T37" fmla="*/ 869 h 869"/>
                  <a:gd name="T38" fmla="*/ 534 w 829"/>
                  <a:gd name="T39" fmla="*/ 132 h 869"/>
                  <a:gd name="T40" fmla="*/ 527 w 829"/>
                  <a:gd name="T41" fmla="*/ 394 h 869"/>
                  <a:gd name="T42" fmla="*/ 568 w 829"/>
                  <a:gd name="T43" fmla="*/ 173 h 869"/>
                  <a:gd name="T44" fmla="*/ 527 w 829"/>
                  <a:gd name="T45" fmla="*/ 633 h 869"/>
                  <a:gd name="T46" fmla="*/ 414 w 829"/>
                  <a:gd name="T47" fmla="*/ 0 h 869"/>
                  <a:gd name="T48" fmla="*/ 413 w 829"/>
                  <a:gd name="T49" fmla="*/ 0 h 869"/>
                  <a:gd name="T50" fmla="*/ 432 w 829"/>
                  <a:gd name="T51" fmla="*/ 821 h 869"/>
                  <a:gd name="T52" fmla="*/ 527 w 829"/>
                  <a:gd name="T53" fmla="*/ 798 h 869"/>
                  <a:gd name="T54" fmla="*/ 527 w 829"/>
                  <a:gd name="T55" fmla="*/ 105 h 869"/>
                  <a:gd name="T56" fmla="*/ 527 w 829"/>
                  <a:gd name="T57" fmla="*/ 286 h 869"/>
                  <a:gd name="T58" fmla="*/ 527 w 829"/>
                  <a:gd name="T59" fmla="*/ 323 h 869"/>
                  <a:gd name="T60" fmla="*/ 507 w 829"/>
                  <a:gd name="T61" fmla="*/ 559 h 869"/>
                  <a:gd name="T62" fmla="*/ 388 w 829"/>
                  <a:gd name="T63" fmla="*/ 1 h 869"/>
                  <a:gd name="T64" fmla="*/ 388 w 829"/>
                  <a:gd name="T65" fmla="*/ 1 h 869"/>
                  <a:gd name="T66" fmla="*/ 413 w 829"/>
                  <a:gd name="T67" fmla="*/ 777 h 869"/>
                  <a:gd name="T68" fmla="*/ 413 w 829"/>
                  <a:gd name="T69" fmla="*/ 841 h 869"/>
                  <a:gd name="T70" fmla="*/ 413 w 829"/>
                  <a:gd name="T71" fmla="*/ 159 h 869"/>
                  <a:gd name="T72" fmla="*/ 413 w 829"/>
                  <a:gd name="T73" fmla="*/ 558 h 869"/>
                  <a:gd name="T74" fmla="*/ 388 w 829"/>
                  <a:gd name="T75" fmla="*/ 556 h 869"/>
                  <a:gd name="T76" fmla="*/ 388 w 829"/>
                  <a:gd name="T77" fmla="*/ 1 h 869"/>
                  <a:gd name="T78" fmla="*/ 388 w 829"/>
                  <a:gd name="T79" fmla="*/ 869 h 869"/>
                  <a:gd name="T80" fmla="*/ 299 w 829"/>
                  <a:gd name="T81" fmla="*/ 798 h 869"/>
                  <a:gd name="T82" fmla="*/ 388 w 829"/>
                  <a:gd name="T83" fmla="*/ 69 h 869"/>
                  <a:gd name="T84" fmla="*/ 388 w 829"/>
                  <a:gd name="T85" fmla="*/ 154 h 869"/>
                  <a:gd name="T86" fmla="*/ 318 w 829"/>
                  <a:gd name="T87" fmla="*/ 559 h 869"/>
                  <a:gd name="T88" fmla="*/ 192 w 829"/>
                  <a:gd name="T89" fmla="*/ 178 h 869"/>
                  <a:gd name="T90" fmla="*/ 266 w 829"/>
                  <a:gd name="T91" fmla="*/ 167 h 869"/>
                  <a:gd name="T92" fmla="*/ 260 w 829"/>
                  <a:gd name="T93" fmla="*/ 297 h 869"/>
                  <a:gd name="T94" fmla="*/ 299 w 829"/>
                  <a:gd name="T95" fmla="*/ 508 h 869"/>
                  <a:gd name="T96" fmla="*/ 192 w 829"/>
                  <a:gd name="T97" fmla="*/ 178 h 869"/>
                  <a:gd name="T98" fmla="*/ 211 w 829"/>
                  <a:gd name="T99" fmla="*/ 811 h 869"/>
                  <a:gd name="T100" fmla="*/ 299 w 829"/>
                  <a:gd name="T101" fmla="*/ 798 h 869"/>
                  <a:gd name="T102" fmla="*/ 45 w 829"/>
                  <a:gd name="T103" fmla="*/ 869 h 869"/>
                  <a:gd name="T104" fmla="*/ 157 w 829"/>
                  <a:gd name="T105" fmla="*/ 393 h 869"/>
                  <a:gd name="T106" fmla="*/ 158 w 829"/>
                  <a:gd name="T107" fmla="*/ 719 h 869"/>
                  <a:gd name="T108" fmla="*/ 192 w 829"/>
                  <a:gd name="T109" fmla="*/ 832 h 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29" h="869">
                    <a:moveTo>
                      <a:pt x="634" y="173"/>
                    </a:moveTo>
                    <a:cubicBezTo>
                      <a:pt x="638" y="190"/>
                      <a:pt x="641" y="208"/>
                      <a:pt x="644" y="226"/>
                    </a:cubicBezTo>
                    <a:cubicBezTo>
                      <a:pt x="651" y="284"/>
                      <a:pt x="718" y="320"/>
                      <a:pt x="671" y="393"/>
                    </a:cubicBezTo>
                    <a:cubicBezTo>
                      <a:pt x="629" y="458"/>
                      <a:pt x="780" y="432"/>
                      <a:pt x="717" y="568"/>
                    </a:cubicBezTo>
                    <a:cubicBezTo>
                      <a:pt x="690" y="626"/>
                      <a:pt x="829" y="602"/>
                      <a:pt x="776" y="710"/>
                    </a:cubicBezTo>
                    <a:cubicBezTo>
                      <a:pt x="795" y="730"/>
                      <a:pt x="807" y="755"/>
                      <a:pt x="806" y="791"/>
                    </a:cubicBezTo>
                    <a:cubicBezTo>
                      <a:pt x="805" y="816"/>
                      <a:pt x="795" y="843"/>
                      <a:pt x="779" y="869"/>
                    </a:cubicBezTo>
                    <a:cubicBezTo>
                      <a:pt x="634" y="869"/>
                      <a:pt x="634" y="869"/>
                      <a:pt x="634" y="869"/>
                    </a:cubicBezTo>
                    <a:cubicBezTo>
                      <a:pt x="634" y="832"/>
                      <a:pt x="634" y="832"/>
                      <a:pt x="634" y="832"/>
                    </a:cubicBezTo>
                    <a:cubicBezTo>
                      <a:pt x="645" y="832"/>
                      <a:pt x="653" y="822"/>
                      <a:pt x="653" y="811"/>
                    </a:cubicBezTo>
                    <a:cubicBezTo>
                      <a:pt x="653" y="800"/>
                      <a:pt x="645" y="791"/>
                      <a:pt x="634" y="791"/>
                    </a:cubicBezTo>
                    <a:cubicBezTo>
                      <a:pt x="634" y="758"/>
                      <a:pt x="634" y="758"/>
                      <a:pt x="634" y="758"/>
                    </a:cubicBezTo>
                    <a:cubicBezTo>
                      <a:pt x="665" y="749"/>
                      <a:pt x="683" y="736"/>
                      <a:pt x="679" y="721"/>
                    </a:cubicBezTo>
                    <a:cubicBezTo>
                      <a:pt x="663" y="704"/>
                      <a:pt x="649" y="696"/>
                      <a:pt x="634" y="689"/>
                    </a:cubicBezTo>
                    <a:lnTo>
                      <a:pt x="634" y="173"/>
                    </a:lnTo>
                    <a:close/>
                    <a:moveTo>
                      <a:pt x="593" y="81"/>
                    </a:moveTo>
                    <a:cubicBezTo>
                      <a:pt x="612" y="107"/>
                      <a:pt x="625" y="138"/>
                      <a:pt x="634" y="173"/>
                    </a:cubicBezTo>
                    <a:cubicBezTo>
                      <a:pt x="634" y="689"/>
                      <a:pt x="634" y="689"/>
                      <a:pt x="634" y="689"/>
                    </a:cubicBezTo>
                    <a:cubicBezTo>
                      <a:pt x="621" y="684"/>
                      <a:pt x="608" y="680"/>
                      <a:pt x="593" y="674"/>
                    </a:cubicBezTo>
                    <a:cubicBezTo>
                      <a:pt x="593" y="390"/>
                      <a:pt x="593" y="390"/>
                      <a:pt x="593" y="390"/>
                    </a:cubicBezTo>
                    <a:cubicBezTo>
                      <a:pt x="599" y="392"/>
                      <a:pt x="605" y="396"/>
                      <a:pt x="610" y="401"/>
                    </a:cubicBezTo>
                    <a:cubicBezTo>
                      <a:pt x="621" y="377"/>
                      <a:pt x="625" y="345"/>
                      <a:pt x="620" y="318"/>
                    </a:cubicBezTo>
                    <a:cubicBezTo>
                      <a:pt x="615" y="295"/>
                      <a:pt x="604" y="285"/>
                      <a:pt x="593" y="288"/>
                    </a:cubicBezTo>
                    <a:cubicBezTo>
                      <a:pt x="593" y="203"/>
                      <a:pt x="593" y="203"/>
                      <a:pt x="593" y="203"/>
                    </a:cubicBezTo>
                    <a:cubicBezTo>
                      <a:pt x="593" y="204"/>
                      <a:pt x="593" y="205"/>
                      <a:pt x="594" y="206"/>
                    </a:cubicBezTo>
                    <a:cubicBezTo>
                      <a:pt x="599" y="213"/>
                      <a:pt x="605" y="221"/>
                      <a:pt x="610" y="229"/>
                    </a:cubicBezTo>
                    <a:cubicBezTo>
                      <a:pt x="606" y="207"/>
                      <a:pt x="601" y="188"/>
                      <a:pt x="593" y="170"/>
                    </a:cubicBezTo>
                    <a:cubicBezTo>
                      <a:pt x="593" y="81"/>
                      <a:pt x="593" y="81"/>
                      <a:pt x="593" y="81"/>
                    </a:cubicBezTo>
                    <a:close/>
                    <a:moveTo>
                      <a:pt x="634" y="869"/>
                    </a:moveTo>
                    <a:cubicBezTo>
                      <a:pt x="593" y="869"/>
                      <a:pt x="593" y="869"/>
                      <a:pt x="593" y="869"/>
                    </a:cubicBezTo>
                    <a:cubicBezTo>
                      <a:pt x="593" y="767"/>
                      <a:pt x="593" y="767"/>
                      <a:pt x="593" y="767"/>
                    </a:cubicBezTo>
                    <a:cubicBezTo>
                      <a:pt x="608" y="764"/>
                      <a:pt x="622" y="761"/>
                      <a:pt x="634" y="758"/>
                    </a:cubicBezTo>
                    <a:cubicBezTo>
                      <a:pt x="634" y="791"/>
                      <a:pt x="634" y="791"/>
                      <a:pt x="634" y="791"/>
                    </a:cubicBezTo>
                    <a:cubicBezTo>
                      <a:pt x="623" y="791"/>
                      <a:pt x="615" y="800"/>
                      <a:pt x="615" y="811"/>
                    </a:cubicBezTo>
                    <a:cubicBezTo>
                      <a:pt x="615" y="822"/>
                      <a:pt x="623" y="832"/>
                      <a:pt x="634" y="832"/>
                    </a:cubicBezTo>
                    <a:lnTo>
                      <a:pt x="634" y="869"/>
                    </a:lnTo>
                    <a:close/>
                    <a:moveTo>
                      <a:pt x="568" y="53"/>
                    </a:moveTo>
                    <a:cubicBezTo>
                      <a:pt x="577" y="62"/>
                      <a:pt x="586" y="71"/>
                      <a:pt x="593" y="81"/>
                    </a:cubicBezTo>
                    <a:cubicBezTo>
                      <a:pt x="593" y="170"/>
                      <a:pt x="593" y="170"/>
                      <a:pt x="593" y="170"/>
                    </a:cubicBezTo>
                    <a:cubicBezTo>
                      <a:pt x="586" y="153"/>
                      <a:pt x="578" y="138"/>
                      <a:pt x="568" y="125"/>
                    </a:cubicBezTo>
                    <a:cubicBezTo>
                      <a:pt x="568" y="53"/>
                      <a:pt x="568" y="53"/>
                      <a:pt x="568" y="53"/>
                    </a:cubicBezTo>
                    <a:close/>
                    <a:moveTo>
                      <a:pt x="593" y="869"/>
                    </a:moveTo>
                    <a:cubicBezTo>
                      <a:pt x="568" y="869"/>
                      <a:pt x="568" y="869"/>
                      <a:pt x="568" y="869"/>
                    </a:cubicBezTo>
                    <a:cubicBezTo>
                      <a:pt x="568" y="770"/>
                      <a:pt x="568" y="770"/>
                      <a:pt x="568" y="770"/>
                    </a:cubicBezTo>
                    <a:cubicBezTo>
                      <a:pt x="577" y="769"/>
                      <a:pt x="585" y="768"/>
                      <a:pt x="593" y="767"/>
                    </a:cubicBezTo>
                    <a:cubicBezTo>
                      <a:pt x="593" y="869"/>
                      <a:pt x="593" y="869"/>
                      <a:pt x="593" y="869"/>
                    </a:cubicBezTo>
                    <a:close/>
                    <a:moveTo>
                      <a:pt x="593" y="203"/>
                    </a:moveTo>
                    <a:cubicBezTo>
                      <a:pt x="593" y="288"/>
                      <a:pt x="593" y="288"/>
                      <a:pt x="593" y="288"/>
                    </a:cubicBezTo>
                    <a:cubicBezTo>
                      <a:pt x="587" y="290"/>
                      <a:pt x="581" y="296"/>
                      <a:pt x="577" y="307"/>
                    </a:cubicBezTo>
                    <a:cubicBezTo>
                      <a:pt x="574" y="317"/>
                      <a:pt x="571" y="326"/>
                      <a:pt x="569" y="330"/>
                    </a:cubicBezTo>
                    <a:cubicBezTo>
                      <a:pt x="569" y="331"/>
                      <a:pt x="569" y="332"/>
                      <a:pt x="568" y="333"/>
                    </a:cubicBezTo>
                    <a:cubicBezTo>
                      <a:pt x="568" y="173"/>
                      <a:pt x="568" y="173"/>
                      <a:pt x="568" y="173"/>
                    </a:cubicBezTo>
                    <a:cubicBezTo>
                      <a:pt x="579" y="179"/>
                      <a:pt x="589" y="187"/>
                      <a:pt x="593" y="203"/>
                    </a:cubicBezTo>
                    <a:close/>
                    <a:moveTo>
                      <a:pt x="593" y="390"/>
                    </a:moveTo>
                    <a:cubicBezTo>
                      <a:pt x="593" y="674"/>
                      <a:pt x="593" y="674"/>
                      <a:pt x="593" y="674"/>
                    </a:cubicBezTo>
                    <a:cubicBezTo>
                      <a:pt x="585" y="671"/>
                      <a:pt x="577" y="668"/>
                      <a:pt x="568" y="663"/>
                    </a:cubicBezTo>
                    <a:cubicBezTo>
                      <a:pt x="568" y="444"/>
                      <a:pt x="568" y="444"/>
                      <a:pt x="568" y="444"/>
                    </a:cubicBezTo>
                    <a:cubicBezTo>
                      <a:pt x="570" y="441"/>
                      <a:pt x="571" y="438"/>
                      <a:pt x="572" y="435"/>
                    </a:cubicBezTo>
                    <a:cubicBezTo>
                      <a:pt x="573" y="434"/>
                      <a:pt x="573" y="433"/>
                      <a:pt x="573" y="433"/>
                    </a:cubicBezTo>
                    <a:cubicBezTo>
                      <a:pt x="571" y="433"/>
                      <a:pt x="570" y="433"/>
                      <a:pt x="568" y="433"/>
                    </a:cubicBezTo>
                    <a:cubicBezTo>
                      <a:pt x="568" y="381"/>
                      <a:pt x="568" y="381"/>
                      <a:pt x="568" y="381"/>
                    </a:cubicBezTo>
                    <a:cubicBezTo>
                      <a:pt x="571" y="385"/>
                      <a:pt x="575" y="387"/>
                      <a:pt x="581" y="387"/>
                    </a:cubicBezTo>
                    <a:cubicBezTo>
                      <a:pt x="585" y="388"/>
                      <a:pt x="589" y="389"/>
                      <a:pt x="593" y="390"/>
                    </a:cubicBezTo>
                    <a:close/>
                    <a:moveTo>
                      <a:pt x="527" y="24"/>
                    </a:moveTo>
                    <a:cubicBezTo>
                      <a:pt x="543" y="32"/>
                      <a:pt x="556" y="42"/>
                      <a:pt x="568" y="53"/>
                    </a:cubicBezTo>
                    <a:cubicBezTo>
                      <a:pt x="568" y="125"/>
                      <a:pt x="568" y="125"/>
                      <a:pt x="568" y="125"/>
                    </a:cubicBezTo>
                    <a:cubicBezTo>
                      <a:pt x="556" y="108"/>
                      <a:pt x="542" y="93"/>
                      <a:pt x="527" y="82"/>
                    </a:cubicBezTo>
                    <a:cubicBezTo>
                      <a:pt x="527" y="24"/>
                      <a:pt x="527" y="24"/>
                      <a:pt x="527" y="24"/>
                    </a:cubicBezTo>
                    <a:close/>
                    <a:moveTo>
                      <a:pt x="568" y="869"/>
                    </a:moveTo>
                    <a:cubicBezTo>
                      <a:pt x="527" y="869"/>
                      <a:pt x="527" y="869"/>
                      <a:pt x="527" y="869"/>
                    </a:cubicBezTo>
                    <a:cubicBezTo>
                      <a:pt x="527" y="839"/>
                      <a:pt x="527" y="839"/>
                      <a:pt x="527" y="839"/>
                    </a:cubicBezTo>
                    <a:cubicBezTo>
                      <a:pt x="538" y="839"/>
                      <a:pt x="547" y="830"/>
                      <a:pt x="547" y="819"/>
                    </a:cubicBezTo>
                    <a:cubicBezTo>
                      <a:pt x="547" y="808"/>
                      <a:pt x="538" y="798"/>
                      <a:pt x="527" y="798"/>
                    </a:cubicBezTo>
                    <a:cubicBezTo>
                      <a:pt x="527" y="774"/>
                      <a:pt x="527" y="774"/>
                      <a:pt x="527" y="774"/>
                    </a:cubicBezTo>
                    <a:cubicBezTo>
                      <a:pt x="541" y="773"/>
                      <a:pt x="555" y="772"/>
                      <a:pt x="568" y="770"/>
                    </a:cubicBezTo>
                    <a:cubicBezTo>
                      <a:pt x="568" y="869"/>
                      <a:pt x="568" y="869"/>
                      <a:pt x="568" y="869"/>
                    </a:cubicBezTo>
                    <a:close/>
                    <a:moveTo>
                      <a:pt x="568" y="173"/>
                    </a:moveTo>
                    <a:cubicBezTo>
                      <a:pt x="565" y="171"/>
                      <a:pt x="562" y="170"/>
                      <a:pt x="559" y="168"/>
                    </a:cubicBezTo>
                    <a:cubicBezTo>
                      <a:pt x="552" y="162"/>
                      <a:pt x="545" y="157"/>
                      <a:pt x="539" y="152"/>
                    </a:cubicBezTo>
                    <a:cubicBezTo>
                      <a:pt x="535" y="147"/>
                      <a:pt x="534" y="140"/>
                      <a:pt x="534" y="132"/>
                    </a:cubicBezTo>
                    <a:cubicBezTo>
                      <a:pt x="534" y="122"/>
                      <a:pt x="531" y="113"/>
                      <a:pt x="527" y="105"/>
                    </a:cubicBezTo>
                    <a:cubicBezTo>
                      <a:pt x="527" y="286"/>
                      <a:pt x="527" y="286"/>
                      <a:pt x="527" y="286"/>
                    </a:cubicBezTo>
                    <a:cubicBezTo>
                      <a:pt x="533" y="291"/>
                      <a:pt x="535" y="301"/>
                      <a:pt x="527" y="323"/>
                    </a:cubicBezTo>
                    <a:cubicBezTo>
                      <a:pt x="527" y="394"/>
                      <a:pt x="527" y="394"/>
                      <a:pt x="527" y="394"/>
                    </a:cubicBezTo>
                    <a:cubicBezTo>
                      <a:pt x="536" y="416"/>
                      <a:pt x="553" y="431"/>
                      <a:pt x="568" y="433"/>
                    </a:cubicBezTo>
                    <a:cubicBezTo>
                      <a:pt x="568" y="381"/>
                      <a:pt x="568" y="381"/>
                      <a:pt x="568" y="381"/>
                    </a:cubicBezTo>
                    <a:cubicBezTo>
                      <a:pt x="561" y="371"/>
                      <a:pt x="563" y="353"/>
                      <a:pt x="568" y="333"/>
                    </a:cubicBezTo>
                    <a:cubicBezTo>
                      <a:pt x="568" y="173"/>
                      <a:pt x="568" y="173"/>
                      <a:pt x="568" y="173"/>
                    </a:cubicBezTo>
                    <a:close/>
                    <a:moveTo>
                      <a:pt x="568" y="444"/>
                    </a:moveTo>
                    <a:cubicBezTo>
                      <a:pt x="568" y="663"/>
                      <a:pt x="568" y="663"/>
                      <a:pt x="568" y="663"/>
                    </a:cubicBezTo>
                    <a:cubicBezTo>
                      <a:pt x="565" y="661"/>
                      <a:pt x="561" y="659"/>
                      <a:pt x="557" y="656"/>
                    </a:cubicBezTo>
                    <a:cubicBezTo>
                      <a:pt x="544" y="648"/>
                      <a:pt x="534" y="641"/>
                      <a:pt x="527" y="633"/>
                    </a:cubicBezTo>
                    <a:cubicBezTo>
                      <a:pt x="527" y="506"/>
                      <a:pt x="527" y="506"/>
                      <a:pt x="527" y="506"/>
                    </a:cubicBezTo>
                    <a:cubicBezTo>
                      <a:pt x="544" y="489"/>
                      <a:pt x="557" y="468"/>
                      <a:pt x="568" y="444"/>
                    </a:cubicBezTo>
                    <a:close/>
                    <a:moveTo>
                      <a:pt x="413" y="0"/>
                    </a:moveTo>
                    <a:cubicBezTo>
                      <a:pt x="414" y="0"/>
                      <a:pt x="414" y="0"/>
                      <a:pt x="414" y="0"/>
                    </a:cubicBezTo>
                    <a:cubicBezTo>
                      <a:pt x="459" y="0"/>
                      <a:pt x="497" y="9"/>
                      <a:pt x="527" y="24"/>
                    </a:cubicBezTo>
                    <a:cubicBezTo>
                      <a:pt x="527" y="82"/>
                      <a:pt x="527" y="82"/>
                      <a:pt x="527" y="82"/>
                    </a:cubicBezTo>
                    <a:cubicBezTo>
                      <a:pt x="493" y="55"/>
                      <a:pt x="453" y="42"/>
                      <a:pt x="413" y="42"/>
                    </a:cubicBezTo>
                    <a:cubicBezTo>
                      <a:pt x="413" y="0"/>
                      <a:pt x="413" y="0"/>
                      <a:pt x="413" y="0"/>
                    </a:cubicBezTo>
                    <a:close/>
                    <a:moveTo>
                      <a:pt x="527" y="869"/>
                    </a:moveTo>
                    <a:cubicBezTo>
                      <a:pt x="413" y="869"/>
                      <a:pt x="413" y="869"/>
                      <a:pt x="413" y="869"/>
                    </a:cubicBezTo>
                    <a:cubicBezTo>
                      <a:pt x="413" y="841"/>
                      <a:pt x="413" y="841"/>
                      <a:pt x="413" y="841"/>
                    </a:cubicBezTo>
                    <a:cubicBezTo>
                      <a:pt x="424" y="841"/>
                      <a:pt x="432" y="832"/>
                      <a:pt x="432" y="821"/>
                    </a:cubicBezTo>
                    <a:cubicBezTo>
                      <a:pt x="432" y="810"/>
                      <a:pt x="424" y="800"/>
                      <a:pt x="413" y="800"/>
                    </a:cubicBezTo>
                    <a:cubicBezTo>
                      <a:pt x="413" y="777"/>
                      <a:pt x="413" y="777"/>
                      <a:pt x="413" y="777"/>
                    </a:cubicBezTo>
                    <a:cubicBezTo>
                      <a:pt x="452" y="778"/>
                      <a:pt x="491" y="777"/>
                      <a:pt x="527" y="774"/>
                    </a:cubicBezTo>
                    <a:cubicBezTo>
                      <a:pt x="527" y="798"/>
                      <a:pt x="527" y="798"/>
                      <a:pt x="527" y="798"/>
                    </a:cubicBezTo>
                    <a:cubicBezTo>
                      <a:pt x="517" y="798"/>
                      <a:pt x="508" y="808"/>
                      <a:pt x="508" y="819"/>
                    </a:cubicBezTo>
                    <a:cubicBezTo>
                      <a:pt x="508" y="830"/>
                      <a:pt x="517" y="839"/>
                      <a:pt x="527" y="839"/>
                    </a:cubicBezTo>
                    <a:cubicBezTo>
                      <a:pt x="527" y="869"/>
                      <a:pt x="527" y="869"/>
                      <a:pt x="527" y="869"/>
                    </a:cubicBezTo>
                    <a:close/>
                    <a:moveTo>
                      <a:pt x="527" y="105"/>
                    </a:moveTo>
                    <a:cubicBezTo>
                      <a:pt x="511" y="73"/>
                      <a:pt x="465" y="55"/>
                      <a:pt x="413" y="63"/>
                    </a:cubicBezTo>
                    <a:cubicBezTo>
                      <a:pt x="413" y="159"/>
                      <a:pt x="413" y="159"/>
                      <a:pt x="413" y="159"/>
                    </a:cubicBezTo>
                    <a:cubicBezTo>
                      <a:pt x="451" y="171"/>
                      <a:pt x="476" y="198"/>
                      <a:pt x="470" y="223"/>
                    </a:cubicBezTo>
                    <a:cubicBezTo>
                      <a:pt x="449" y="308"/>
                      <a:pt x="509" y="273"/>
                      <a:pt x="527" y="286"/>
                    </a:cubicBezTo>
                    <a:cubicBezTo>
                      <a:pt x="527" y="105"/>
                      <a:pt x="527" y="105"/>
                      <a:pt x="527" y="105"/>
                    </a:cubicBezTo>
                    <a:close/>
                    <a:moveTo>
                      <a:pt x="527" y="323"/>
                    </a:moveTo>
                    <a:cubicBezTo>
                      <a:pt x="527" y="394"/>
                      <a:pt x="527" y="394"/>
                      <a:pt x="527" y="394"/>
                    </a:cubicBezTo>
                    <a:cubicBezTo>
                      <a:pt x="519" y="376"/>
                      <a:pt x="517" y="351"/>
                      <a:pt x="527" y="323"/>
                    </a:cubicBezTo>
                    <a:cubicBezTo>
                      <a:pt x="527" y="323"/>
                      <a:pt x="527" y="323"/>
                      <a:pt x="527" y="323"/>
                    </a:cubicBezTo>
                    <a:close/>
                    <a:moveTo>
                      <a:pt x="527" y="506"/>
                    </a:moveTo>
                    <a:cubicBezTo>
                      <a:pt x="527" y="633"/>
                      <a:pt x="527" y="633"/>
                      <a:pt x="527" y="633"/>
                    </a:cubicBezTo>
                    <a:cubicBezTo>
                      <a:pt x="504" y="610"/>
                      <a:pt x="506" y="588"/>
                      <a:pt x="507" y="559"/>
                    </a:cubicBezTo>
                    <a:cubicBezTo>
                      <a:pt x="480" y="576"/>
                      <a:pt x="448" y="587"/>
                      <a:pt x="413" y="587"/>
                    </a:cubicBezTo>
                    <a:cubicBezTo>
                      <a:pt x="413" y="558"/>
                      <a:pt x="413" y="558"/>
                      <a:pt x="413" y="558"/>
                    </a:cubicBezTo>
                    <a:cubicBezTo>
                      <a:pt x="459" y="558"/>
                      <a:pt x="498" y="538"/>
                      <a:pt x="527" y="506"/>
                    </a:cubicBezTo>
                    <a:close/>
                    <a:moveTo>
                      <a:pt x="388" y="1"/>
                    </a:moveTo>
                    <a:cubicBezTo>
                      <a:pt x="396" y="0"/>
                      <a:pt x="404" y="0"/>
                      <a:pt x="413" y="0"/>
                    </a:cubicBezTo>
                    <a:cubicBezTo>
                      <a:pt x="413" y="42"/>
                      <a:pt x="413" y="42"/>
                      <a:pt x="413" y="42"/>
                    </a:cubicBezTo>
                    <a:cubicBezTo>
                      <a:pt x="405" y="42"/>
                      <a:pt x="396" y="42"/>
                      <a:pt x="388" y="43"/>
                    </a:cubicBezTo>
                    <a:cubicBezTo>
                      <a:pt x="388" y="1"/>
                      <a:pt x="388" y="1"/>
                      <a:pt x="388" y="1"/>
                    </a:cubicBezTo>
                    <a:close/>
                    <a:moveTo>
                      <a:pt x="413" y="869"/>
                    </a:moveTo>
                    <a:cubicBezTo>
                      <a:pt x="388" y="869"/>
                      <a:pt x="388" y="869"/>
                      <a:pt x="388" y="869"/>
                    </a:cubicBezTo>
                    <a:cubicBezTo>
                      <a:pt x="388" y="777"/>
                      <a:pt x="388" y="777"/>
                      <a:pt x="388" y="777"/>
                    </a:cubicBezTo>
                    <a:cubicBezTo>
                      <a:pt x="396" y="777"/>
                      <a:pt x="405" y="777"/>
                      <a:pt x="413" y="777"/>
                    </a:cubicBezTo>
                    <a:cubicBezTo>
                      <a:pt x="413" y="800"/>
                      <a:pt x="413" y="800"/>
                      <a:pt x="413" y="800"/>
                    </a:cubicBezTo>
                    <a:cubicBezTo>
                      <a:pt x="413" y="800"/>
                      <a:pt x="413" y="800"/>
                      <a:pt x="413" y="800"/>
                    </a:cubicBezTo>
                    <a:cubicBezTo>
                      <a:pt x="402" y="800"/>
                      <a:pt x="394" y="810"/>
                      <a:pt x="394" y="821"/>
                    </a:cubicBezTo>
                    <a:cubicBezTo>
                      <a:pt x="394" y="832"/>
                      <a:pt x="402" y="841"/>
                      <a:pt x="413" y="841"/>
                    </a:cubicBezTo>
                    <a:cubicBezTo>
                      <a:pt x="413" y="841"/>
                      <a:pt x="413" y="841"/>
                      <a:pt x="413" y="841"/>
                    </a:cubicBezTo>
                    <a:cubicBezTo>
                      <a:pt x="413" y="869"/>
                      <a:pt x="413" y="869"/>
                      <a:pt x="413" y="869"/>
                    </a:cubicBezTo>
                    <a:close/>
                    <a:moveTo>
                      <a:pt x="413" y="63"/>
                    </a:moveTo>
                    <a:cubicBezTo>
                      <a:pt x="413" y="159"/>
                      <a:pt x="413" y="159"/>
                      <a:pt x="413" y="159"/>
                    </a:cubicBezTo>
                    <a:cubicBezTo>
                      <a:pt x="405" y="157"/>
                      <a:pt x="397" y="155"/>
                      <a:pt x="388" y="154"/>
                    </a:cubicBezTo>
                    <a:cubicBezTo>
                      <a:pt x="388" y="69"/>
                      <a:pt x="388" y="69"/>
                      <a:pt x="388" y="69"/>
                    </a:cubicBezTo>
                    <a:cubicBezTo>
                      <a:pt x="396" y="66"/>
                      <a:pt x="405" y="65"/>
                      <a:pt x="413" y="63"/>
                    </a:cubicBezTo>
                    <a:close/>
                    <a:moveTo>
                      <a:pt x="413" y="558"/>
                    </a:moveTo>
                    <a:cubicBezTo>
                      <a:pt x="413" y="587"/>
                      <a:pt x="413" y="587"/>
                      <a:pt x="413" y="587"/>
                    </a:cubicBezTo>
                    <a:cubicBezTo>
                      <a:pt x="412" y="587"/>
                      <a:pt x="412" y="587"/>
                      <a:pt x="412" y="587"/>
                    </a:cubicBezTo>
                    <a:cubicBezTo>
                      <a:pt x="404" y="587"/>
                      <a:pt x="396" y="586"/>
                      <a:pt x="388" y="585"/>
                    </a:cubicBezTo>
                    <a:cubicBezTo>
                      <a:pt x="388" y="556"/>
                      <a:pt x="388" y="556"/>
                      <a:pt x="388" y="556"/>
                    </a:cubicBezTo>
                    <a:cubicBezTo>
                      <a:pt x="396" y="558"/>
                      <a:pt x="404" y="558"/>
                      <a:pt x="412" y="558"/>
                    </a:cubicBezTo>
                    <a:lnTo>
                      <a:pt x="413" y="558"/>
                    </a:lnTo>
                    <a:close/>
                    <a:moveTo>
                      <a:pt x="299" y="25"/>
                    </a:moveTo>
                    <a:cubicBezTo>
                      <a:pt x="324" y="12"/>
                      <a:pt x="353" y="4"/>
                      <a:pt x="388" y="1"/>
                    </a:cubicBezTo>
                    <a:cubicBezTo>
                      <a:pt x="388" y="43"/>
                      <a:pt x="388" y="43"/>
                      <a:pt x="388" y="43"/>
                    </a:cubicBezTo>
                    <a:cubicBezTo>
                      <a:pt x="356" y="47"/>
                      <a:pt x="326" y="60"/>
                      <a:pt x="299" y="80"/>
                    </a:cubicBezTo>
                    <a:cubicBezTo>
                      <a:pt x="299" y="25"/>
                      <a:pt x="299" y="25"/>
                      <a:pt x="299" y="25"/>
                    </a:cubicBezTo>
                    <a:close/>
                    <a:moveTo>
                      <a:pt x="388" y="869"/>
                    </a:moveTo>
                    <a:cubicBezTo>
                      <a:pt x="299" y="869"/>
                      <a:pt x="299" y="869"/>
                      <a:pt x="299" y="869"/>
                    </a:cubicBezTo>
                    <a:cubicBezTo>
                      <a:pt x="299" y="839"/>
                      <a:pt x="299" y="839"/>
                      <a:pt x="299" y="839"/>
                    </a:cubicBezTo>
                    <a:cubicBezTo>
                      <a:pt x="310" y="839"/>
                      <a:pt x="318" y="830"/>
                      <a:pt x="318" y="819"/>
                    </a:cubicBezTo>
                    <a:cubicBezTo>
                      <a:pt x="318" y="808"/>
                      <a:pt x="310" y="798"/>
                      <a:pt x="299" y="798"/>
                    </a:cubicBezTo>
                    <a:cubicBezTo>
                      <a:pt x="299" y="770"/>
                      <a:pt x="299" y="770"/>
                      <a:pt x="299" y="770"/>
                    </a:cubicBezTo>
                    <a:cubicBezTo>
                      <a:pt x="327" y="773"/>
                      <a:pt x="357" y="776"/>
                      <a:pt x="388" y="777"/>
                    </a:cubicBezTo>
                    <a:cubicBezTo>
                      <a:pt x="388" y="869"/>
                      <a:pt x="388" y="869"/>
                      <a:pt x="388" y="869"/>
                    </a:cubicBezTo>
                    <a:close/>
                    <a:moveTo>
                      <a:pt x="388" y="69"/>
                    </a:moveTo>
                    <a:cubicBezTo>
                      <a:pt x="358" y="78"/>
                      <a:pt x="327" y="96"/>
                      <a:pt x="299" y="125"/>
                    </a:cubicBezTo>
                    <a:cubicBezTo>
                      <a:pt x="299" y="179"/>
                      <a:pt x="299" y="179"/>
                      <a:pt x="299" y="179"/>
                    </a:cubicBezTo>
                    <a:cubicBezTo>
                      <a:pt x="303" y="174"/>
                      <a:pt x="308" y="169"/>
                      <a:pt x="313" y="165"/>
                    </a:cubicBezTo>
                    <a:cubicBezTo>
                      <a:pt x="339" y="154"/>
                      <a:pt x="365" y="152"/>
                      <a:pt x="388" y="154"/>
                    </a:cubicBezTo>
                    <a:cubicBezTo>
                      <a:pt x="388" y="69"/>
                      <a:pt x="388" y="69"/>
                      <a:pt x="388" y="69"/>
                    </a:cubicBezTo>
                    <a:close/>
                    <a:moveTo>
                      <a:pt x="388" y="556"/>
                    </a:moveTo>
                    <a:cubicBezTo>
                      <a:pt x="388" y="585"/>
                      <a:pt x="388" y="585"/>
                      <a:pt x="388" y="585"/>
                    </a:cubicBezTo>
                    <a:cubicBezTo>
                      <a:pt x="362" y="581"/>
                      <a:pt x="339" y="572"/>
                      <a:pt x="318" y="559"/>
                    </a:cubicBezTo>
                    <a:cubicBezTo>
                      <a:pt x="319" y="587"/>
                      <a:pt x="320" y="611"/>
                      <a:pt x="299" y="633"/>
                    </a:cubicBezTo>
                    <a:cubicBezTo>
                      <a:pt x="299" y="508"/>
                      <a:pt x="299" y="508"/>
                      <a:pt x="299" y="508"/>
                    </a:cubicBezTo>
                    <a:cubicBezTo>
                      <a:pt x="323" y="533"/>
                      <a:pt x="353" y="551"/>
                      <a:pt x="388" y="556"/>
                    </a:cubicBezTo>
                    <a:close/>
                    <a:moveTo>
                      <a:pt x="192" y="178"/>
                    </a:moveTo>
                    <a:cubicBezTo>
                      <a:pt x="208" y="110"/>
                      <a:pt x="241" y="55"/>
                      <a:pt x="299" y="25"/>
                    </a:cubicBezTo>
                    <a:cubicBezTo>
                      <a:pt x="299" y="80"/>
                      <a:pt x="299" y="80"/>
                      <a:pt x="299" y="80"/>
                    </a:cubicBezTo>
                    <a:cubicBezTo>
                      <a:pt x="258" y="111"/>
                      <a:pt x="227" y="161"/>
                      <a:pt x="214" y="229"/>
                    </a:cubicBezTo>
                    <a:cubicBezTo>
                      <a:pt x="230" y="205"/>
                      <a:pt x="247" y="184"/>
                      <a:pt x="266" y="167"/>
                    </a:cubicBezTo>
                    <a:cubicBezTo>
                      <a:pt x="276" y="151"/>
                      <a:pt x="287" y="137"/>
                      <a:pt x="299" y="125"/>
                    </a:cubicBezTo>
                    <a:cubicBezTo>
                      <a:pt x="299" y="179"/>
                      <a:pt x="299" y="179"/>
                      <a:pt x="299" y="179"/>
                    </a:cubicBezTo>
                    <a:cubicBezTo>
                      <a:pt x="276" y="204"/>
                      <a:pt x="261" y="238"/>
                      <a:pt x="259" y="283"/>
                    </a:cubicBezTo>
                    <a:cubicBezTo>
                      <a:pt x="259" y="287"/>
                      <a:pt x="259" y="292"/>
                      <a:pt x="260" y="297"/>
                    </a:cubicBezTo>
                    <a:cubicBezTo>
                      <a:pt x="263" y="349"/>
                      <a:pt x="260" y="334"/>
                      <a:pt x="248" y="307"/>
                    </a:cubicBezTo>
                    <a:cubicBezTo>
                      <a:pt x="232" y="274"/>
                      <a:pt x="214" y="281"/>
                      <a:pt x="206" y="317"/>
                    </a:cubicBezTo>
                    <a:cubicBezTo>
                      <a:pt x="195" y="365"/>
                      <a:pt x="214" y="428"/>
                      <a:pt x="252" y="435"/>
                    </a:cubicBezTo>
                    <a:cubicBezTo>
                      <a:pt x="264" y="463"/>
                      <a:pt x="280" y="488"/>
                      <a:pt x="299" y="508"/>
                    </a:cubicBezTo>
                    <a:cubicBezTo>
                      <a:pt x="299" y="633"/>
                      <a:pt x="299" y="633"/>
                      <a:pt x="299" y="633"/>
                    </a:cubicBezTo>
                    <a:cubicBezTo>
                      <a:pt x="292" y="641"/>
                      <a:pt x="281" y="649"/>
                      <a:pt x="268" y="656"/>
                    </a:cubicBezTo>
                    <a:cubicBezTo>
                      <a:pt x="232" y="675"/>
                      <a:pt x="212" y="679"/>
                      <a:pt x="192" y="690"/>
                    </a:cubicBezTo>
                    <a:cubicBezTo>
                      <a:pt x="192" y="178"/>
                      <a:pt x="192" y="178"/>
                      <a:pt x="192" y="178"/>
                    </a:cubicBezTo>
                    <a:close/>
                    <a:moveTo>
                      <a:pt x="299" y="869"/>
                    </a:moveTo>
                    <a:cubicBezTo>
                      <a:pt x="192" y="869"/>
                      <a:pt x="192" y="869"/>
                      <a:pt x="192" y="869"/>
                    </a:cubicBezTo>
                    <a:cubicBezTo>
                      <a:pt x="192" y="832"/>
                      <a:pt x="192" y="832"/>
                      <a:pt x="192" y="832"/>
                    </a:cubicBezTo>
                    <a:cubicBezTo>
                      <a:pt x="203" y="832"/>
                      <a:pt x="211" y="822"/>
                      <a:pt x="211" y="811"/>
                    </a:cubicBezTo>
                    <a:cubicBezTo>
                      <a:pt x="211" y="800"/>
                      <a:pt x="203" y="791"/>
                      <a:pt x="192" y="791"/>
                    </a:cubicBezTo>
                    <a:cubicBezTo>
                      <a:pt x="192" y="750"/>
                      <a:pt x="192" y="750"/>
                      <a:pt x="192" y="750"/>
                    </a:cubicBezTo>
                    <a:cubicBezTo>
                      <a:pt x="218" y="759"/>
                      <a:pt x="255" y="766"/>
                      <a:pt x="299" y="770"/>
                    </a:cubicBezTo>
                    <a:cubicBezTo>
                      <a:pt x="299" y="798"/>
                      <a:pt x="299" y="798"/>
                      <a:pt x="299" y="798"/>
                    </a:cubicBezTo>
                    <a:cubicBezTo>
                      <a:pt x="288" y="798"/>
                      <a:pt x="280" y="808"/>
                      <a:pt x="280" y="819"/>
                    </a:cubicBezTo>
                    <a:cubicBezTo>
                      <a:pt x="280" y="830"/>
                      <a:pt x="288" y="839"/>
                      <a:pt x="299" y="839"/>
                    </a:cubicBezTo>
                    <a:lnTo>
                      <a:pt x="299" y="869"/>
                    </a:lnTo>
                    <a:close/>
                    <a:moveTo>
                      <a:pt x="45" y="869"/>
                    </a:moveTo>
                    <a:cubicBezTo>
                      <a:pt x="30" y="843"/>
                      <a:pt x="20" y="816"/>
                      <a:pt x="19" y="791"/>
                    </a:cubicBezTo>
                    <a:cubicBezTo>
                      <a:pt x="18" y="754"/>
                      <a:pt x="30" y="728"/>
                      <a:pt x="50" y="708"/>
                    </a:cubicBezTo>
                    <a:cubicBezTo>
                      <a:pt x="0" y="602"/>
                      <a:pt x="137" y="626"/>
                      <a:pt x="111" y="568"/>
                    </a:cubicBezTo>
                    <a:cubicBezTo>
                      <a:pt x="48" y="432"/>
                      <a:pt x="198" y="458"/>
                      <a:pt x="157" y="393"/>
                    </a:cubicBezTo>
                    <a:cubicBezTo>
                      <a:pt x="109" y="320"/>
                      <a:pt x="176" y="284"/>
                      <a:pt x="184" y="226"/>
                    </a:cubicBezTo>
                    <a:cubicBezTo>
                      <a:pt x="186" y="209"/>
                      <a:pt x="188" y="193"/>
                      <a:pt x="192" y="178"/>
                    </a:cubicBezTo>
                    <a:cubicBezTo>
                      <a:pt x="192" y="690"/>
                      <a:pt x="192" y="690"/>
                      <a:pt x="192" y="690"/>
                    </a:cubicBezTo>
                    <a:cubicBezTo>
                      <a:pt x="182" y="696"/>
                      <a:pt x="171" y="705"/>
                      <a:pt x="158" y="719"/>
                    </a:cubicBezTo>
                    <a:cubicBezTo>
                      <a:pt x="155" y="731"/>
                      <a:pt x="168" y="741"/>
                      <a:pt x="192" y="750"/>
                    </a:cubicBezTo>
                    <a:cubicBezTo>
                      <a:pt x="192" y="791"/>
                      <a:pt x="192" y="791"/>
                      <a:pt x="192" y="791"/>
                    </a:cubicBezTo>
                    <a:cubicBezTo>
                      <a:pt x="181" y="791"/>
                      <a:pt x="173" y="800"/>
                      <a:pt x="173" y="811"/>
                    </a:cubicBezTo>
                    <a:cubicBezTo>
                      <a:pt x="173" y="822"/>
                      <a:pt x="181" y="832"/>
                      <a:pt x="192" y="832"/>
                    </a:cubicBezTo>
                    <a:cubicBezTo>
                      <a:pt x="192" y="869"/>
                      <a:pt x="192" y="869"/>
                      <a:pt x="192" y="869"/>
                    </a:cubicBezTo>
                    <a:lnTo>
                      <a:pt x="45" y="869"/>
                    </a:lnTo>
                    <a:close/>
                  </a:path>
                </a:pathLst>
              </a:custGeom>
              <a:solidFill>
                <a:schemeClr val="accent6"/>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3" name="Freeform 16"/>
              <p:cNvSpPr>
                <a:spLocks noEditPoints="1"/>
              </p:cNvSpPr>
              <p:nvPr/>
            </p:nvSpPr>
            <p:spPr bwMode="auto">
              <a:xfrm>
                <a:off x="3020602" y="4521996"/>
                <a:ext cx="549687" cy="634204"/>
              </a:xfrm>
              <a:custGeom>
                <a:avLst/>
                <a:gdLst>
                  <a:gd name="T0" fmla="*/ 396 w 792"/>
                  <a:gd name="T1" fmla="*/ 85 h 914"/>
                  <a:gd name="T2" fmla="*/ 395 w 792"/>
                  <a:gd name="T3" fmla="*/ 10 h 914"/>
                  <a:gd name="T4" fmla="*/ 547 w 792"/>
                  <a:gd name="T5" fmla="*/ 166 h 914"/>
                  <a:gd name="T6" fmla="*/ 615 w 792"/>
                  <a:gd name="T7" fmla="*/ 329 h 914"/>
                  <a:gd name="T8" fmla="*/ 626 w 792"/>
                  <a:gd name="T9" fmla="*/ 424 h 914"/>
                  <a:gd name="T10" fmla="*/ 573 w 792"/>
                  <a:gd name="T11" fmla="*/ 499 h 914"/>
                  <a:gd name="T12" fmla="*/ 567 w 792"/>
                  <a:gd name="T13" fmla="*/ 668 h 914"/>
                  <a:gd name="T14" fmla="*/ 763 w 792"/>
                  <a:gd name="T15" fmla="*/ 914 h 914"/>
                  <a:gd name="T16" fmla="*/ 395 w 792"/>
                  <a:gd name="T17" fmla="*/ 847 h 914"/>
                  <a:gd name="T18" fmla="*/ 453 w 792"/>
                  <a:gd name="T19" fmla="*/ 775 h 914"/>
                  <a:gd name="T20" fmla="*/ 574 w 792"/>
                  <a:gd name="T21" fmla="*/ 699 h 914"/>
                  <a:gd name="T22" fmla="*/ 399 w 792"/>
                  <a:gd name="T23" fmla="*/ 820 h 914"/>
                  <a:gd name="T24" fmla="*/ 395 w 792"/>
                  <a:gd name="T25" fmla="*/ 786 h 914"/>
                  <a:gd name="T26" fmla="*/ 518 w 792"/>
                  <a:gd name="T27" fmla="*/ 665 h 914"/>
                  <a:gd name="T28" fmla="*/ 396 w 792"/>
                  <a:gd name="T29" fmla="*/ 629 h 914"/>
                  <a:gd name="T30" fmla="*/ 395 w 792"/>
                  <a:gd name="T31" fmla="*/ 604 h 914"/>
                  <a:gd name="T32" fmla="*/ 556 w 792"/>
                  <a:gd name="T33" fmla="*/ 480 h 914"/>
                  <a:gd name="T34" fmla="*/ 595 w 792"/>
                  <a:gd name="T35" fmla="*/ 343 h 914"/>
                  <a:gd name="T36" fmla="*/ 531 w 792"/>
                  <a:gd name="T37" fmla="*/ 440 h 914"/>
                  <a:gd name="T38" fmla="*/ 550 w 792"/>
                  <a:gd name="T39" fmla="*/ 336 h 914"/>
                  <a:gd name="T40" fmla="*/ 529 w 792"/>
                  <a:gd name="T41" fmla="*/ 238 h 914"/>
                  <a:gd name="T42" fmla="*/ 475 w 792"/>
                  <a:gd name="T43" fmla="*/ 217 h 914"/>
                  <a:gd name="T44" fmla="*/ 395 w 792"/>
                  <a:gd name="T45" fmla="*/ 82 h 914"/>
                  <a:gd name="T46" fmla="*/ 3 w 792"/>
                  <a:gd name="T47" fmla="*/ 836 h 914"/>
                  <a:gd name="T48" fmla="*/ 285 w 792"/>
                  <a:gd name="T49" fmla="*/ 588 h 914"/>
                  <a:gd name="T50" fmla="*/ 188 w 792"/>
                  <a:gd name="T51" fmla="*/ 475 h 914"/>
                  <a:gd name="T52" fmla="*/ 165 w 792"/>
                  <a:gd name="T53" fmla="*/ 367 h 914"/>
                  <a:gd name="T54" fmla="*/ 176 w 792"/>
                  <a:gd name="T55" fmla="*/ 318 h 914"/>
                  <a:gd name="T56" fmla="*/ 246 w 792"/>
                  <a:gd name="T57" fmla="*/ 69 h 914"/>
                  <a:gd name="T58" fmla="*/ 263 w 792"/>
                  <a:gd name="T59" fmla="*/ 53 h 914"/>
                  <a:gd name="T60" fmla="*/ 395 w 792"/>
                  <a:gd name="T61" fmla="*/ 243 h 914"/>
                  <a:gd name="T62" fmla="*/ 264 w 792"/>
                  <a:gd name="T63" fmla="*/ 238 h 914"/>
                  <a:gd name="T64" fmla="*/ 244 w 792"/>
                  <a:gd name="T65" fmla="*/ 342 h 914"/>
                  <a:gd name="T66" fmla="*/ 236 w 792"/>
                  <a:gd name="T67" fmla="*/ 420 h 914"/>
                  <a:gd name="T68" fmla="*/ 195 w 792"/>
                  <a:gd name="T69" fmla="*/ 344 h 914"/>
                  <a:gd name="T70" fmla="*/ 395 w 792"/>
                  <a:gd name="T71" fmla="*/ 604 h 914"/>
                  <a:gd name="T72" fmla="*/ 311 w 792"/>
                  <a:gd name="T73" fmla="*/ 606 h 914"/>
                  <a:gd name="T74" fmla="*/ 395 w 792"/>
                  <a:gd name="T75" fmla="*/ 786 h 914"/>
                  <a:gd name="T76" fmla="*/ 268 w 792"/>
                  <a:gd name="T77" fmla="*/ 674 h 914"/>
                  <a:gd name="T78" fmla="*/ 215 w 792"/>
                  <a:gd name="T79" fmla="*/ 696 h 914"/>
                  <a:gd name="T80" fmla="*/ 340 w 792"/>
                  <a:gd name="T81" fmla="*/ 783 h 914"/>
                  <a:gd name="T82" fmla="*/ 395 w 792"/>
                  <a:gd name="T83" fmla="*/ 914 h 914"/>
                  <a:gd name="T84" fmla="*/ 395 w 792"/>
                  <a:gd name="T85" fmla="*/ 50 h 914"/>
                  <a:gd name="T86" fmla="*/ 360 w 792"/>
                  <a:gd name="T87" fmla="*/ 1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2" h="914">
                    <a:moveTo>
                      <a:pt x="395" y="82"/>
                    </a:moveTo>
                    <a:cubicBezTo>
                      <a:pt x="395" y="83"/>
                      <a:pt x="395" y="84"/>
                      <a:pt x="396" y="85"/>
                    </a:cubicBezTo>
                    <a:cubicBezTo>
                      <a:pt x="402" y="73"/>
                      <a:pt x="401" y="61"/>
                      <a:pt x="395" y="50"/>
                    </a:cubicBezTo>
                    <a:cubicBezTo>
                      <a:pt x="395" y="10"/>
                      <a:pt x="395" y="10"/>
                      <a:pt x="395" y="10"/>
                    </a:cubicBezTo>
                    <a:cubicBezTo>
                      <a:pt x="483" y="0"/>
                      <a:pt x="549" y="69"/>
                      <a:pt x="521" y="140"/>
                    </a:cubicBezTo>
                    <a:cubicBezTo>
                      <a:pt x="531" y="148"/>
                      <a:pt x="540" y="157"/>
                      <a:pt x="547" y="166"/>
                    </a:cubicBezTo>
                    <a:cubicBezTo>
                      <a:pt x="582" y="207"/>
                      <a:pt x="608" y="265"/>
                      <a:pt x="615" y="329"/>
                    </a:cubicBezTo>
                    <a:cubicBezTo>
                      <a:pt x="615" y="329"/>
                      <a:pt x="615" y="329"/>
                      <a:pt x="615" y="329"/>
                    </a:cubicBezTo>
                    <a:cubicBezTo>
                      <a:pt x="621" y="340"/>
                      <a:pt x="625" y="353"/>
                      <a:pt x="627" y="367"/>
                    </a:cubicBezTo>
                    <a:cubicBezTo>
                      <a:pt x="630" y="385"/>
                      <a:pt x="630" y="406"/>
                      <a:pt x="626" y="424"/>
                    </a:cubicBezTo>
                    <a:cubicBezTo>
                      <a:pt x="622" y="444"/>
                      <a:pt x="615" y="462"/>
                      <a:pt x="604" y="475"/>
                    </a:cubicBezTo>
                    <a:cubicBezTo>
                      <a:pt x="596" y="486"/>
                      <a:pt x="585" y="495"/>
                      <a:pt x="573" y="499"/>
                    </a:cubicBezTo>
                    <a:cubicBezTo>
                      <a:pt x="557" y="535"/>
                      <a:pt x="535" y="566"/>
                      <a:pt x="507" y="588"/>
                    </a:cubicBezTo>
                    <a:cubicBezTo>
                      <a:pt x="511" y="623"/>
                      <a:pt x="525" y="651"/>
                      <a:pt x="567" y="668"/>
                    </a:cubicBezTo>
                    <a:cubicBezTo>
                      <a:pt x="661" y="708"/>
                      <a:pt x="792" y="718"/>
                      <a:pt x="790" y="836"/>
                    </a:cubicBezTo>
                    <a:cubicBezTo>
                      <a:pt x="789" y="861"/>
                      <a:pt x="779" y="888"/>
                      <a:pt x="763" y="914"/>
                    </a:cubicBezTo>
                    <a:cubicBezTo>
                      <a:pt x="395" y="914"/>
                      <a:pt x="395" y="914"/>
                      <a:pt x="395" y="914"/>
                    </a:cubicBezTo>
                    <a:cubicBezTo>
                      <a:pt x="395" y="847"/>
                      <a:pt x="395" y="847"/>
                      <a:pt x="395" y="847"/>
                    </a:cubicBezTo>
                    <a:cubicBezTo>
                      <a:pt x="396" y="851"/>
                      <a:pt x="397" y="856"/>
                      <a:pt x="397" y="860"/>
                    </a:cubicBezTo>
                    <a:cubicBezTo>
                      <a:pt x="401" y="837"/>
                      <a:pt x="430" y="790"/>
                      <a:pt x="453" y="775"/>
                    </a:cubicBezTo>
                    <a:cubicBezTo>
                      <a:pt x="479" y="790"/>
                      <a:pt x="489" y="819"/>
                      <a:pt x="504" y="838"/>
                    </a:cubicBezTo>
                    <a:cubicBezTo>
                      <a:pt x="531" y="811"/>
                      <a:pt x="557" y="741"/>
                      <a:pt x="574" y="699"/>
                    </a:cubicBezTo>
                    <a:cubicBezTo>
                      <a:pt x="558" y="695"/>
                      <a:pt x="544" y="687"/>
                      <a:pt x="532" y="677"/>
                    </a:cubicBezTo>
                    <a:cubicBezTo>
                      <a:pt x="485" y="727"/>
                      <a:pt x="439" y="766"/>
                      <a:pt x="399" y="820"/>
                    </a:cubicBezTo>
                    <a:cubicBezTo>
                      <a:pt x="398" y="818"/>
                      <a:pt x="396" y="817"/>
                      <a:pt x="395" y="816"/>
                    </a:cubicBezTo>
                    <a:cubicBezTo>
                      <a:pt x="395" y="786"/>
                      <a:pt x="395" y="786"/>
                      <a:pt x="395" y="786"/>
                    </a:cubicBezTo>
                    <a:cubicBezTo>
                      <a:pt x="396" y="787"/>
                      <a:pt x="397" y="788"/>
                      <a:pt x="399" y="789"/>
                    </a:cubicBezTo>
                    <a:cubicBezTo>
                      <a:pt x="433" y="752"/>
                      <a:pt x="467" y="728"/>
                      <a:pt x="518" y="665"/>
                    </a:cubicBezTo>
                    <a:cubicBezTo>
                      <a:pt x="501" y="648"/>
                      <a:pt x="490" y="626"/>
                      <a:pt x="484" y="605"/>
                    </a:cubicBezTo>
                    <a:cubicBezTo>
                      <a:pt x="458" y="620"/>
                      <a:pt x="429" y="629"/>
                      <a:pt x="396" y="629"/>
                    </a:cubicBezTo>
                    <a:cubicBezTo>
                      <a:pt x="395" y="629"/>
                      <a:pt x="395" y="629"/>
                      <a:pt x="395" y="629"/>
                    </a:cubicBezTo>
                    <a:cubicBezTo>
                      <a:pt x="395" y="604"/>
                      <a:pt x="395" y="604"/>
                      <a:pt x="395" y="604"/>
                    </a:cubicBezTo>
                    <a:cubicBezTo>
                      <a:pt x="395" y="604"/>
                      <a:pt x="396" y="604"/>
                      <a:pt x="396" y="604"/>
                    </a:cubicBezTo>
                    <a:cubicBezTo>
                      <a:pt x="471" y="604"/>
                      <a:pt x="526" y="551"/>
                      <a:pt x="556" y="480"/>
                    </a:cubicBezTo>
                    <a:cubicBezTo>
                      <a:pt x="600" y="472"/>
                      <a:pt x="618" y="391"/>
                      <a:pt x="597" y="344"/>
                    </a:cubicBezTo>
                    <a:cubicBezTo>
                      <a:pt x="596" y="343"/>
                      <a:pt x="596" y="343"/>
                      <a:pt x="595" y="343"/>
                    </a:cubicBezTo>
                    <a:cubicBezTo>
                      <a:pt x="566" y="324"/>
                      <a:pt x="557" y="411"/>
                      <a:pt x="557" y="420"/>
                    </a:cubicBezTo>
                    <a:cubicBezTo>
                      <a:pt x="556" y="451"/>
                      <a:pt x="523" y="461"/>
                      <a:pt x="531" y="440"/>
                    </a:cubicBezTo>
                    <a:cubicBezTo>
                      <a:pt x="538" y="418"/>
                      <a:pt x="548" y="385"/>
                      <a:pt x="549" y="342"/>
                    </a:cubicBezTo>
                    <a:cubicBezTo>
                      <a:pt x="549" y="340"/>
                      <a:pt x="550" y="338"/>
                      <a:pt x="550" y="336"/>
                    </a:cubicBezTo>
                    <a:cubicBezTo>
                      <a:pt x="550" y="304"/>
                      <a:pt x="543" y="271"/>
                      <a:pt x="530" y="239"/>
                    </a:cubicBezTo>
                    <a:cubicBezTo>
                      <a:pt x="530" y="239"/>
                      <a:pt x="530" y="239"/>
                      <a:pt x="529" y="238"/>
                    </a:cubicBezTo>
                    <a:cubicBezTo>
                      <a:pt x="516" y="219"/>
                      <a:pt x="507" y="209"/>
                      <a:pt x="476" y="217"/>
                    </a:cubicBezTo>
                    <a:cubicBezTo>
                      <a:pt x="475" y="217"/>
                      <a:pt x="475" y="217"/>
                      <a:pt x="475" y="217"/>
                    </a:cubicBezTo>
                    <a:cubicBezTo>
                      <a:pt x="445" y="231"/>
                      <a:pt x="419" y="239"/>
                      <a:pt x="395" y="243"/>
                    </a:cubicBezTo>
                    <a:lnTo>
                      <a:pt x="395" y="82"/>
                    </a:lnTo>
                    <a:close/>
                    <a:moveTo>
                      <a:pt x="29" y="914"/>
                    </a:moveTo>
                    <a:cubicBezTo>
                      <a:pt x="14" y="888"/>
                      <a:pt x="3" y="861"/>
                      <a:pt x="3" y="836"/>
                    </a:cubicBezTo>
                    <a:cubicBezTo>
                      <a:pt x="0" y="718"/>
                      <a:pt x="132" y="708"/>
                      <a:pt x="226" y="668"/>
                    </a:cubicBezTo>
                    <a:cubicBezTo>
                      <a:pt x="267" y="651"/>
                      <a:pt x="282" y="623"/>
                      <a:pt x="285" y="588"/>
                    </a:cubicBezTo>
                    <a:cubicBezTo>
                      <a:pt x="257" y="566"/>
                      <a:pt x="235" y="535"/>
                      <a:pt x="219" y="499"/>
                    </a:cubicBezTo>
                    <a:cubicBezTo>
                      <a:pt x="207" y="495"/>
                      <a:pt x="197" y="486"/>
                      <a:pt x="188" y="475"/>
                    </a:cubicBezTo>
                    <a:cubicBezTo>
                      <a:pt x="178" y="462"/>
                      <a:pt x="170" y="444"/>
                      <a:pt x="166" y="424"/>
                    </a:cubicBezTo>
                    <a:cubicBezTo>
                      <a:pt x="163" y="406"/>
                      <a:pt x="162" y="385"/>
                      <a:pt x="165" y="367"/>
                    </a:cubicBezTo>
                    <a:cubicBezTo>
                      <a:pt x="167" y="354"/>
                      <a:pt x="171" y="341"/>
                      <a:pt x="176" y="330"/>
                    </a:cubicBezTo>
                    <a:cubicBezTo>
                      <a:pt x="176" y="327"/>
                      <a:pt x="176" y="323"/>
                      <a:pt x="176" y="318"/>
                    </a:cubicBezTo>
                    <a:cubicBezTo>
                      <a:pt x="180" y="263"/>
                      <a:pt x="205" y="208"/>
                      <a:pt x="240" y="168"/>
                    </a:cubicBezTo>
                    <a:cubicBezTo>
                      <a:pt x="230" y="138"/>
                      <a:pt x="232" y="103"/>
                      <a:pt x="246" y="69"/>
                    </a:cubicBezTo>
                    <a:cubicBezTo>
                      <a:pt x="258" y="99"/>
                      <a:pt x="267" y="119"/>
                      <a:pt x="296" y="118"/>
                    </a:cubicBezTo>
                    <a:cubicBezTo>
                      <a:pt x="297" y="88"/>
                      <a:pt x="289" y="71"/>
                      <a:pt x="263" y="53"/>
                    </a:cubicBezTo>
                    <a:cubicBezTo>
                      <a:pt x="265" y="24"/>
                      <a:pt x="364" y="0"/>
                      <a:pt x="395" y="82"/>
                    </a:cubicBezTo>
                    <a:cubicBezTo>
                      <a:pt x="395" y="243"/>
                      <a:pt x="395" y="243"/>
                      <a:pt x="395" y="243"/>
                    </a:cubicBezTo>
                    <a:cubicBezTo>
                      <a:pt x="344" y="252"/>
                      <a:pt x="305" y="242"/>
                      <a:pt x="278" y="221"/>
                    </a:cubicBezTo>
                    <a:cubicBezTo>
                      <a:pt x="273" y="226"/>
                      <a:pt x="268" y="231"/>
                      <a:pt x="264" y="238"/>
                    </a:cubicBezTo>
                    <a:cubicBezTo>
                      <a:pt x="250" y="270"/>
                      <a:pt x="242" y="306"/>
                      <a:pt x="243" y="339"/>
                    </a:cubicBezTo>
                    <a:cubicBezTo>
                      <a:pt x="243" y="340"/>
                      <a:pt x="244" y="341"/>
                      <a:pt x="244" y="342"/>
                    </a:cubicBezTo>
                    <a:cubicBezTo>
                      <a:pt x="245" y="385"/>
                      <a:pt x="255" y="418"/>
                      <a:pt x="262" y="440"/>
                    </a:cubicBezTo>
                    <a:cubicBezTo>
                      <a:pt x="270" y="461"/>
                      <a:pt x="237" y="451"/>
                      <a:pt x="236" y="420"/>
                    </a:cubicBezTo>
                    <a:cubicBezTo>
                      <a:pt x="236" y="411"/>
                      <a:pt x="227" y="324"/>
                      <a:pt x="198" y="343"/>
                    </a:cubicBezTo>
                    <a:cubicBezTo>
                      <a:pt x="197" y="343"/>
                      <a:pt x="196" y="344"/>
                      <a:pt x="195" y="344"/>
                    </a:cubicBezTo>
                    <a:cubicBezTo>
                      <a:pt x="174" y="392"/>
                      <a:pt x="192" y="473"/>
                      <a:pt x="236" y="480"/>
                    </a:cubicBezTo>
                    <a:cubicBezTo>
                      <a:pt x="266" y="550"/>
                      <a:pt x="320" y="603"/>
                      <a:pt x="395" y="604"/>
                    </a:cubicBezTo>
                    <a:cubicBezTo>
                      <a:pt x="395" y="629"/>
                      <a:pt x="395" y="629"/>
                      <a:pt x="395" y="629"/>
                    </a:cubicBezTo>
                    <a:cubicBezTo>
                      <a:pt x="364" y="629"/>
                      <a:pt x="336" y="621"/>
                      <a:pt x="311" y="606"/>
                    </a:cubicBezTo>
                    <a:cubicBezTo>
                      <a:pt x="305" y="624"/>
                      <a:pt x="294" y="641"/>
                      <a:pt x="280" y="657"/>
                    </a:cubicBezTo>
                    <a:cubicBezTo>
                      <a:pt x="328" y="725"/>
                      <a:pt x="365" y="766"/>
                      <a:pt x="395" y="786"/>
                    </a:cubicBezTo>
                    <a:cubicBezTo>
                      <a:pt x="395" y="816"/>
                      <a:pt x="395" y="816"/>
                      <a:pt x="395" y="816"/>
                    </a:cubicBezTo>
                    <a:cubicBezTo>
                      <a:pt x="357" y="783"/>
                      <a:pt x="300" y="719"/>
                      <a:pt x="268" y="674"/>
                    </a:cubicBezTo>
                    <a:cubicBezTo>
                      <a:pt x="267" y="673"/>
                      <a:pt x="267" y="671"/>
                      <a:pt x="266" y="669"/>
                    </a:cubicBezTo>
                    <a:cubicBezTo>
                      <a:pt x="251" y="682"/>
                      <a:pt x="233" y="692"/>
                      <a:pt x="215" y="696"/>
                    </a:cubicBezTo>
                    <a:cubicBezTo>
                      <a:pt x="229" y="754"/>
                      <a:pt x="274" y="818"/>
                      <a:pt x="291" y="839"/>
                    </a:cubicBezTo>
                    <a:cubicBezTo>
                      <a:pt x="307" y="818"/>
                      <a:pt x="315" y="795"/>
                      <a:pt x="340" y="783"/>
                    </a:cubicBezTo>
                    <a:cubicBezTo>
                      <a:pt x="351" y="794"/>
                      <a:pt x="385" y="818"/>
                      <a:pt x="395" y="847"/>
                    </a:cubicBezTo>
                    <a:cubicBezTo>
                      <a:pt x="395" y="914"/>
                      <a:pt x="395" y="914"/>
                      <a:pt x="395" y="914"/>
                    </a:cubicBezTo>
                    <a:cubicBezTo>
                      <a:pt x="29" y="914"/>
                      <a:pt x="29" y="914"/>
                      <a:pt x="29" y="914"/>
                    </a:cubicBezTo>
                    <a:close/>
                    <a:moveTo>
                      <a:pt x="395" y="50"/>
                    </a:moveTo>
                    <a:cubicBezTo>
                      <a:pt x="395" y="10"/>
                      <a:pt x="395" y="10"/>
                      <a:pt x="395" y="10"/>
                    </a:cubicBezTo>
                    <a:cubicBezTo>
                      <a:pt x="384" y="11"/>
                      <a:pt x="372" y="13"/>
                      <a:pt x="360" y="17"/>
                    </a:cubicBezTo>
                    <a:cubicBezTo>
                      <a:pt x="375" y="25"/>
                      <a:pt x="388" y="37"/>
                      <a:pt x="395" y="5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01" name="TextBox 500"/>
            <p:cNvSpPr txBox="1"/>
            <p:nvPr/>
          </p:nvSpPr>
          <p:spPr>
            <a:xfrm>
              <a:off x="815902" y="2223244"/>
              <a:ext cx="1123949" cy="600164"/>
            </a:xfrm>
            <a:prstGeom prst="rect">
              <a:avLst/>
            </a:prstGeom>
            <a:noFill/>
          </p:spPr>
          <p:txBody>
            <a:bodyPr wrap="square" rtlCol="0">
              <a:spAutoFit/>
            </a:bodyPr>
            <a:lstStyle/>
            <a:p>
              <a:pPr lvl="0" algn="ctr"/>
              <a:r>
                <a:rPr lang="en-US" sz="1200" b="1" dirty="0" smtClean="0">
                  <a:solidFill>
                    <a:schemeClr val="accent6"/>
                  </a:solidFill>
                </a:rPr>
                <a:t>Australia</a:t>
              </a:r>
            </a:p>
            <a:p>
              <a:pPr lvl="0" algn="ctr"/>
              <a:r>
                <a:rPr lang="en-US" sz="1050" dirty="0" smtClean="0">
                  <a:solidFill>
                    <a:schemeClr val="tx1">
                      <a:lumMod val="50000"/>
                      <a:lumOff val="50000"/>
                    </a:schemeClr>
                  </a:solidFill>
                </a:rPr>
                <a:t>There are many variations .</a:t>
              </a:r>
            </a:p>
          </p:txBody>
        </p:sp>
      </p:grpSp>
    </p:spTree>
    <p:extLst>
      <p:ext uri="{BB962C8B-B14F-4D97-AF65-F5344CB8AC3E}">
        <p14:creationId xmlns="" xmlns:p14="http://schemas.microsoft.com/office/powerpoint/2010/main" val="384916316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77"/>
                                        </p:tgtEl>
                                        <p:attrNameLst>
                                          <p:attrName>style.visibility</p:attrName>
                                        </p:attrNameLst>
                                      </p:cBhvr>
                                      <p:to>
                                        <p:strVal val="visible"/>
                                      </p:to>
                                    </p:set>
                                    <p:anim calcmode="lin" valueType="num">
                                      <p:cBhvr>
                                        <p:cTn id="7" dur="500" fill="hold"/>
                                        <p:tgtEl>
                                          <p:spTgt spid="277"/>
                                        </p:tgtEl>
                                        <p:attrNameLst>
                                          <p:attrName>ppt_w</p:attrName>
                                        </p:attrNameLst>
                                      </p:cBhvr>
                                      <p:tavLst>
                                        <p:tav tm="0">
                                          <p:val>
                                            <p:fltVal val="0"/>
                                          </p:val>
                                        </p:tav>
                                        <p:tav tm="100000">
                                          <p:val>
                                            <p:strVal val="#ppt_w"/>
                                          </p:val>
                                        </p:tav>
                                      </p:tavLst>
                                    </p:anim>
                                    <p:anim calcmode="lin" valueType="num">
                                      <p:cBhvr>
                                        <p:cTn id="8" dur="500" fill="hold"/>
                                        <p:tgtEl>
                                          <p:spTgt spid="277"/>
                                        </p:tgtEl>
                                        <p:attrNameLst>
                                          <p:attrName>ppt_h</p:attrName>
                                        </p:attrNameLst>
                                      </p:cBhvr>
                                      <p:tavLst>
                                        <p:tav tm="0">
                                          <p:val>
                                            <p:fltVal val="0"/>
                                          </p:val>
                                        </p:tav>
                                        <p:tav tm="100000">
                                          <p:val>
                                            <p:strVal val="#ppt_h"/>
                                          </p:val>
                                        </p:tav>
                                      </p:tavLst>
                                    </p:anim>
                                    <p:animEffect transition="in" filter="fade">
                                      <p:cBhvr>
                                        <p:cTn id="9" dur="500"/>
                                        <p:tgtEl>
                                          <p:spTgt spid="277"/>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274"/>
                                        </p:tgtEl>
                                        <p:attrNameLst>
                                          <p:attrName>style.visibility</p:attrName>
                                        </p:attrNameLst>
                                      </p:cBhvr>
                                      <p:to>
                                        <p:strVal val="visible"/>
                                      </p:to>
                                    </p:set>
                                    <p:anim calcmode="lin" valueType="num">
                                      <p:cBhvr>
                                        <p:cTn id="13" dur="500" fill="hold"/>
                                        <p:tgtEl>
                                          <p:spTgt spid="274"/>
                                        </p:tgtEl>
                                        <p:attrNameLst>
                                          <p:attrName>ppt_w</p:attrName>
                                        </p:attrNameLst>
                                      </p:cBhvr>
                                      <p:tavLst>
                                        <p:tav tm="0">
                                          <p:val>
                                            <p:fltVal val="0"/>
                                          </p:val>
                                        </p:tav>
                                        <p:tav tm="100000">
                                          <p:val>
                                            <p:strVal val="#ppt_w"/>
                                          </p:val>
                                        </p:tav>
                                      </p:tavLst>
                                    </p:anim>
                                    <p:anim calcmode="lin" valueType="num">
                                      <p:cBhvr>
                                        <p:cTn id="14" dur="500" fill="hold"/>
                                        <p:tgtEl>
                                          <p:spTgt spid="274"/>
                                        </p:tgtEl>
                                        <p:attrNameLst>
                                          <p:attrName>ppt_h</p:attrName>
                                        </p:attrNameLst>
                                      </p:cBhvr>
                                      <p:tavLst>
                                        <p:tav tm="0">
                                          <p:val>
                                            <p:fltVal val="0"/>
                                          </p:val>
                                        </p:tav>
                                        <p:tav tm="100000">
                                          <p:val>
                                            <p:strVal val="#ppt_h"/>
                                          </p:val>
                                        </p:tav>
                                      </p:tavLst>
                                    </p:anim>
                                    <p:animEffect transition="in" filter="fade">
                                      <p:cBhvr>
                                        <p:cTn id="15" dur="500"/>
                                        <p:tgtEl>
                                          <p:spTgt spid="274"/>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341"/>
                                        </p:tgtEl>
                                        <p:attrNameLst>
                                          <p:attrName>style.visibility</p:attrName>
                                        </p:attrNameLst>
                                      </p:cBhvr>
                                      <p:to>
                                        <p:strVal val="visible"/>
                                      </p:to>
                                    </p:set>
                                    <p:anim calcmode="lin" valueType="num">
                                      <p:cBhvr>
                                        <p:cTn id="19" dur="500" fill="hold"/>
                                        <p:tgtEl>
                                          <p:spTgt spid="341"/>
                                        </p:tgtEl>
                                        <p:attrNameLst>
                                          <p:attrName>ppt_w</p:attrName>
                                        </p:attrNameLst>
                                      </p:cBhvr>
                                      <p:tavLst>
                                        <p:tav tm="0">
                                          <p:val>
                                            <p:fltVal val="0"/>
                                          </p:val>
                                        </p:tav>
                                        <p:tav tm="100000">
                                          <p:val>
                                            <p:strVal val="#ppt_w"/>
                                          </p:val>
                                        </p:tav>
                                      </p:tavLst>
                                    </p:anim>
                                    <p:anim calcmode="lin" valueType="num">
                                      <p:cBhvr>
                                        <p:cTn id="20" dur="500" fill="hold"/>
                                        <p:tgtEl>
                                          <p:spTgt spid="341"/>
                                        </p:tgtEl>
                                        <p:attrNameLst>
                                          <p:attrName>ppt_h</p:attrName>
                                        </p:attrNameLst>
                                      </p:cBhvr>
                                      <p:tavLst>
                                        <p:tav tm="0">
                                          <p:val>
                                            <p:fltVal val="0"/>
                                          </p:val>
                                        </p:tav>
                                        <p:tav tm="100000">
                                          <p:val>
                                            <p:strVal val="#ppt_h"/>
                                          </p:val>
                                        </p:tav>
                                      </p:tavLst>
                                    </p:anim>
                                    <p:animEffect transition="in" filter="fade">
                                      <p:cBhvr>
                                        <p:cTn id="21" dur="500"/>
                                        <p:tgtEl>
                                          <p:spTgt spid="341"/>
                                        </p:tgtEl>
                                      </p:cBhvr>
                                    </p:animEffect>
                                  </p:childTnLst>
                                </p:cTn>
                              </p:par>
                            </p:childTnLst>
                          </p:cTn>
                        </p:par>
                        <p:par>
                          <p:cTn id="22" fill="hold">
                            <p:stCondLst>
                              <p:cond delay="1500"/>
                            </p:stCondLst>
                            <p:childTnLst>
                              <p:par>
                                <p:cTn id="23" presetID="53" presetClass="entr" presetSubtype="16" fill="hold" nodeType="afterEffect">
                                  <p:stCondLst>
                                    <p:cond delay="0"/>
                                  </p:stCondLst>
                                  <p:childTnLst>
                                    <p:set>
                                      <p:cBhvr>
                                        <p:cTn id="24" dur="1" fill="hold">
                                          <p:stCondLst>
                                            <p:cond delay="0"/>
                                          </p:stCondLst>
                                        </p:cTn>
                                        <p:tgtEl>
                                          <p:spTgt spid="271"/>
                                        </p:tgtEl>
                                        <p:attrNameLst>
                                          <p:attrName>style.visibility</p:attrName>
                                        </p:attrNameLst>
                                      </p:cBhvr>
                                      <p:to>
                                        <p:strVal val="visible"/>
                                      </p:to>
                                    </p:set>
                                    <p:anim calcmode="lin" valueType="num">
                                      <p:cBhvr>
                                        <p:cTn id="25" dur="500" fill="hold"/>
                                        <p:tgtEl>
                                          <p:spTgt spid="271"/>
                                        </p:tgtEl>
                                        <p:attrNameLst>
                                          <p:attrName>ppt_w</p:attrName>
                                        </p:attrNameLst>
                                      </p:cBhvr>
                                      <p:tavLst>
                                        <p:tav tm="0">
                                          <p:val>
                                            <p:fltVal val="0"/>
                                          </p:val>
                                        </p:tav>
                                        <p:tav tm="100000">
                                          <p:val>
                                            <p:strVal val="#ppt_w"/>
                                          </p:val>
                                        </p:tav>
                                      </p:tavLst>
                                    </p:anim>
                                    <p:anim calcmode="lin" valueType="num">
                                      <p:cBhvr>
                                        <p:cTn id="26" dur="500" fill="hold"/>
                                        <p:tgtEl>
                                          <p:spTgt spid="271"/>
                                        </p:tgtEl>
                                        <p:attrNameLst>
                                          <p:attrName>ppt_h</p:attrName>
                                        </p:attrNameLst>
                                      </p:cBhvr>
                                      <p:tavLst>
                                        <p:tav tm="0">
                                          <p:val>
                                            <p:fltVal val="0"/>
                                          </p:val>
                                        </p:tav>
                                        <p:tav tm="100000">
                                          <p:val>
                                            <p:strVal val="#ppt_h"/>
                                          </p:val>
                                        </p:tav>
                                      </p:tavLst>
                                    </p:anim>
                                    <p:animEffect transition="in" filter="fade">
                                      <p:cBhvr>
                                        <p:cTn id="27" dur="500"/>
                                        <p:tgtEl>
                                          <p:spTgt spid="271"/>
                                        </p:tgtEl>
                                      </p:cBhvr>
                                    </p:animEffect>
                                  </p:childTnLst>
                                </p:cTn>
                              </p:par>
                            </p:childTnLst>
                          </p:cTn>
                        </p:par>
                        <p:par>
                          <p:cTn id="28" fill="hold">
                            <p:stCondLst>
                              <p:cond delay="2000"/>
                            </p:stCondLst>
                            <p:childTnLst>
                              <p:par>
                                <p:cTn id="29" presetID="53" presetClass="entr" presetSubtype="16" fill="hold" nodeType="afterEffect">
                                  <p:stCondLst>
                                    <p:cond delay="0"/>
                                  </p:stCondLst>
                                  <p:childTnLst>
                                    <p:set>
                                      <p:cBhvr>
                                        <p:cTn id="30" dur="1" fill="hold">
                                          <p:stCondLst>
                                            <p:cond delay="0"/>
                                          </p:stCondLst>
                                        </p:cTn>
                                        <p:tgtEl>
                                          <p:spTgt spid="376"/>
                                        </p:tgtEl>
                                        <p:attrNameLst>
                                          <p:attrName>style.visibility</p:attrName>
                                        </p:attrNameLst>
                                      </p:cBhvr>
                                      <p:to>
                                        <p:strVal val="visible"/>
                                      </p:to>
                                    </p:set>
                                    <p:anim calcmode="lin" valueType="num">
                                      <p:cBhvr>
                                        <p:cTn id="31" dur="500" fill="hold"/>
                                        <p:tgtEl>
                                          <p:spTgt spid="376"/>
                                        </p:tgtEl>
                                        <p:attrNameLst>
                                          <p:attrName>ppt_w</p:attrName>
                                        </p:attrNameLst>
                                      </p:cBhvr>
                                      <p:tavLst>
                                        <p:tav tm="0">
                                          <p:val>
                                            <p:fltVal val="0"/>
                                          </p:val>
                                        </p:tav>
                                        <p:tav tm="100000">
                                          <p:val>
                                            <p:strVal val="#ppt_w"/>
                                          </p:val>
                                        </p:tav>
                                      </p:tavLst>
                                    </p:anim>
                                    <p:anim calcmode="lin" valueType="num">
                                      <p:cBhvr>
                                        <p:cTn id="32" dur="500" fill="hold"/>
                                        <p:tgtEl>
                                          <p:spTgt spid="376"/>
                                        </p:tgtEl>
                                        <p:attrNameLst>
                                          <p:attrName>ppt_h</p:attrName>
                                        </p:attrNameLst>
                                      </p:cBhvr>
                                      <p:tavLst>
                                        <p:tav tm="0">
                                          <p:val>
                                            <p:fltVal val="0"/>
                                          </p:val>
                                        </p:tav>
                                        <p:tav tm="100000">
                                          <p:val>
                                            <p:strVal val="#ppt_h"/>
                                          </p:val>
                                        </p:tav>
                                      </p:tavLst>
                                    </p:anim>
                                    <p:animEffect transition="in" filter="fade">
                                      <p:cBhvr>
                                        <p:cTn id="33" dur="500"/>
                                        <p:tgtEl>
                                          <p:spTgt spid="376"/>
                                        </p:tgtEl>
                                      </p:cBhvr>
                                    </p:animEffect>
                                  </p:childTnLst>
                                </p:cTn>
                              </p:par>
                            </p:childTnLst>
                          </p:cTn>
                        </p:par>
                        <p:par>
                          <p:cTn id="34" fill="hold">
                            <p:stCondLst>
                              <p:cond delay="2500"/>
                            </p:stCondLst>
                            <p:childTnLst>
                              <p:par>
                                <p:cTn id="35" presetID="53" presetClass="entr" presetSubtype="16" fill="hold" nodeType="afterEffect">
                                  <p:stCondLst>
                                    <p:cond delay="0"/>
                                  </p:stCondLst>
                                  <p:childTnLst>
                                    <p:set>
                                      <p:cBhvr>
                                        <p:cTn id="36" dur="1" fill="hold">
                                          <p:stCondLst>
                                            <p:cond delay="0"/>
                                          </p:stCondLst>
                                        </p:cTn>
                                        <p:tgtEl>
                                          <p:spTgt spid="357"/>
                                        </p:tgtEl>
                                        <p:attrNameLst>
                                          <p:attrName>style.visibility</p:attrName>
                                        </p:attrNameLst>
                                      </p:cBhvr>
                                      <p:to>
                                        <p:strVal val="visible"/>
                                      </p:to>
                                    </p:set>
                                    <p:anim calcmode="lin" valueType="num">
                                      <p:cBhvr>
                                        <p:cTn id="37" dur="500" fill="hold"/>
                                        <p:tgtEl>
                                          <p:spTgt spid="357"/>
                                        </p:tgtEl>
                                        <p:attrNameLst>
                                          <p:attrName>ppt_w</p:attrName>
                                        </p:attrNameLst>
                                      </p:cBhvr>
                                      <p:tavLst>
                                        <p:tav tm="0">
                                          <p:val>
                                            <p:fltVal val="0"/>
                                          </p:val>
                                        </p:tav>
                                        <p:tav tm="100000">
                                          <p:val>
                                            <p:strVal val="#ppt_w"/>
                                          </p:val>
                                        </p:tav>
                                      </p:tavLst>
                                    </p:anim>
                                    <p:anim calcmode="lin" valueType="num">
                                      <p:cBhvr>
                                        <p:cTn id="38" dur="500" fill="hold"/>
                                        <p:tgtEl>
                                          <p:spTgt spid="357"/>
                                        </p:tgtEl>
                                        <p:attrNameLst>
                                          <p:attrName>ppt_h</p:attrName>
                                        </p:attrNameLst>
                                      </p:cBhvr>
                                      <p:tavLst>
                                        <p:tav tm="0">
                                          <p:val>
                                            <p:fltVal val="0"/>
                                          </p:val>
                                        </p:tav>
                                        <p:tav tm="100000">
                                          <p:val>
                                            <p:strVal val="#ppt_h"/>
                                          </p:val>
                                        </p:tav>
                                      </p:tavLst>
                                    </p:anim>
                                    <p:animEffect transition="in" filter="fade">
                                      <p:cBhvr>
                                        <p:cTn id="39" dur="500"/>
                                        <p:tgtEl>
                                          <p:spTgt spid="357"/>
                                        </p:tgtEl>
                                      </p:cBhvr>
                                    </p:animEffect>
                                  </p:childTnLst>
                                </p:cTn>
                              </p:par>
                            </p:childTnLst>
                          </p:cTn>
                        </p:par>
                        <p:par>
                          <p:cTn id="40" fill="hold">
                            <p:stCondLst>
                              <p:cond delay="3000"/>
                            </p:stCondLst>
                            <p:childTnLst>
                              <p:par>
                                <p:cTn id="41" presetID="53" presetClass="entr" presetSubtype="16" fill="hold" nodeType="afterEffect">
                                  <p:stCondLst>
                                    <p:cond delay="0"/>
                                  </p:stCondLst>
                                  <p:childTnLst>
                                    <p:set>
                                      <p:cBhvr>
                                        <p:cTn id="42" dur="1" fill="hold">
                                          <p:stCondLst>
                                            <p:cond delay="0"/>
                                          </p:stCondLst>
                                        </p:cTn>
                                        <p:tgtEl>
                                          <p:spTgt spid="446"/>
                                        </p:tgtEl>
                                        <p:attrNameLst>
                                          <p:attrName>style.visibility</p:attrName>
                                        </p:attrNameLst>
                                      </p:cBhvr>
                                      <p:to>
                                        <p:strVal val="visible"/>
                                      </p:to>
                                    </p:set>
                                    <p:anim calcmode="lin" valueType="num">
                                      <p:cBhvr>
                                        <p:cTn id="43" dur="500" fill="hold"/>
                                        <p:tgtEl>
                                          <p:spTgt spid="446"/>
                                        </p:tgtEl>
                                        <p:attrNameLst>
                                          <p:attrName>ppt_w</p:attrName>
                                        </p:attrNameLst>
                                      </p:cBhvr>
                                      <p:tavLst>
                                        <p:tav tm="0">
                                          <p:val>
                                            <p:fltVal val="0"/>
                                          </p:val>
                                        </p:tav>
                                        <p:tav tm="100000">
                                          <p:val>
                                            <p:strVal val="#ppt_w"/>
                                          </p:val>
                                        </p:tav>
                                      </p:tavLst>
                                    </p:anim>
                                    <p:anim calcmode="lin" valueType="num">
                                      <p:cBhvr>
                                        <p:cTn id="44" dur="500" fill="hold"/>
                                        <p:tgtEl>
                                          <p:spTgt spid="446"/>
                                        </p:tgtEl>
                                        <p:attrNameLst>
                                          <p:attrName>ppt_h</p:attrName>
                                        </p:attrNameLst>
                                      </p:cBhvr>
                                      <p:tavLst>
                                        <p:tav tm="0">
                                          <p:val>
                                            <p:fltVal val="0"/>
                                          </p:val>
                                        </p:tav>
                                        <p:tav tm="100000">
                                          <p:val>
                                            <p:strVal val="#ppt_h"/>
                                          </p:val>
                                        </p:tav>
                                      </p:tavLst>
                                    </p:anim>
                                    <p:animEffect transition="in" filter="fade">
                                      <p:cBhvr>
                                        <p:cTn id="45" dur="500"/>
                                        <p:tgtEl>
                                          <p:spTgt spid="446"/>
                                        </p:tgtEl>
                                      </p:cBhvr>
                                    </p:animEffect>
                                  </p:childTnLst>
                                </p:cTn>
                              </p:par>
                            </p:childTnLst>
                          </p:cTn>
                        </p:par>
                        <p:par>
                          <p:cTn id="46" fill="hold">
                            <p:stCondLst>
                              <p:cond delay="3500"/>
                            </p:stCondLst>
                            <p:childTnLst>
                              <p:par>
                                <p:cTn id="47" presetID="18" presetClass="entr" presetSubtype="12" fill="hold" grpId="0" nodeType="afterEffect">
                                  <p:stCondLst>
                                    <p:cond delay="0"/>
                                  </p:stCondLst>
                                  <p:childTnLst>
                                    <p:set>
                                      <p:cBhvr>
                                        <p:cTn id="48" dur="1" fill="hold">
                                          <p:stCondLst>
                                            <p:cond delay="0"/>
                                          </p:stCondLst>
                                        </p:cTn>
                                        <p:tgtEl>
                                          <p:spTgt spid="463"/>
                                        </p:tgtEl>
                                        <p:attrNameLst>
                                          <p:attrName>style.visibility</p:attrName>
                                        </p:attrNameLst>
                                      </p:cBhvr>
                                      <p:to>
                                        <p:strVal val="visible"/>
                                      </p:to>
                                    </p:set>
                                    <p:animEffect transition="in" filter="strips(downLeft)">
                                      <p:cBhvr>
                                        <p:cTn id="49" dur="500"/>
                                        <p:tgtEl>
                                          <p:spTgt spid="463"/>
                                        </p:tgtEl>
                                      </p:cBhvr>
                                    </p:animEffect>
                                  </p:childTnLst>
                                </p:cTn>
                              </p:par>
                            </p:childTnLst>
                          </p:cTn>
                        </p:par>
                        <p:par>
                          <p:cTn id="50" fill="hold">
                            <p:stCondLst>
                              <p:cond delay="4000"/>
                            </p:stCondLst>
                            <p:childTnLst>
                              <p:par>
                                <p:cTn id="51" presetID="53" presetClass="entr" presetSubtype="16" fill="hold" nodeType="afterEffect">
                                  <p:stCondLst>
                                    <p:cond delay="0"/>
                                  </p:stCondLst>
                                  <p:childTnLst>
                                    <p:set>
                                      <p:cBhvr>
                                        <p:cTn id="52" dur="1" fill="hold">
                                          <p:stCondLst>
                                            <p:cond delay="0"/>
                                          </p:stCondLst>
                                        </p:cTn>
                                        <p:tgtEl>
                                          <p:spTgt spid="468"/>
                                        </p:tgtEl>
                                        <p:attrNameLst>
                                          <p:attrName>style.visibility</p:attrName>
                                        </p:attrNameLst>
                                      </p:cBhvr>
                                      <p:to>
                                        <p:strVal val="visible"/>
                                      </p:to>
                                    </p:set>
                                    <p:anim calcmode="lin" valueType="num">
                                      <p:cBhvr>
                                        <p:cTn id="53" dur="500" fill="hold"/>
                                        <p:tgtEl>
                                          <p:spTgt spid="468"/>
                                        </p:tgtEl>
                                        <p:attrNameLst>
                                          <p:attrName>ppt_w</p:attrName>
                                        </p:attrNameLst>
                                      </p:cBhvr>
                                      <p:tavLst>
                                        <p:tav tm="0">
                                          <p:val>
                                            <p:fltVal val="0"/>
                                          </p:val>
                                        </p:tav>
                                        <p:tav tm="100000">
                                          <p:val>
                                            <p:strVal val="#ppt_w"/>
                                          </p:val>
                                        </p:tav>
                                      </p:tavLst>
                                    </p:anim>
                                    <p:anim calcmode="lin" valueType="num">
                                      <p:cBhvr>
                                        <p:cTn id="54" dur="500" fill="hold"/>
                                        <p:tgtEl>
                                          <p:spTgt spid="468"/>
                                        </p:tgtEl>
                                        <p:attrNameLst>
                                          <p:attrName>ppt_h</p:attrName>
                                        </p:attrNameLst>
                                      </p:cBhvr>
                                      <p:tavLst>
                                        <p:tav tm="0">
                                          <p:val>
                                            <p:fltVal val="0"/>
                                          </p:val>
                                        </p:tav>
                                        <p:tav tm="100000">
                                          <p:val>
                                            <p:strVal val="#ppt_h"/>
                                          </p:val>
                                        </p:tav>
                                      </p:tavLst>
                                    </p:anim>
                                    <p:animEffect transition="in" filter="fade">
                                      <p:cBhvr>
                                        <p:cTn id="55" dur="500"/>
                                        <p:tgtEl>
                                          <p:spTgt spid="468"/>
                                        </p:tgtEl>
                                      </p:cBhvr>
                                    </p:animEffect>
                                  </p:childTnLst>
                                </p:cTn>
                              </p:par>
                            </p:childTnLst>
                          </p:cTn>
                        </p:par>
                        <p:par>
                          <p:cTn id="56" fill="hold">
                            <p:stCondLst>
                              <p:cond delay="4500"/>
                            </p:stCondLst>
                            <p:childTnLst>
                              <p:par>
                                <p:cTn id="57" presetID="53" presetClass="entr" presetSubtype="16" fill="hold" nodeType="afterEffect">
                                  <p:stCondLst>
                                    <p:cond delay="0"/>
                                  </p:stCondLst>
                                  <p:childTnLst>
                                    <p:set>
                                      <p:cBhvr>
                                        <p:cTn id="58" dur="1" fill="hold">
                                          <p:stCondLst>
                                            <p:cond delay="0"/>
                                          </p:stCondLst>
                                        </p:cTn>
                                        <p:tgtEl>
                                          <p:spTgt spid="449"/>
                                        </p:tgtEl>
                                        <p:attrNameLst>
                                          <p:attrName>style.visibility</p:attrName>
                                        </p:attrNameLst>
                                      </p:cBhvr>
                                      <p:to>
                                        <p:strVal val="visible"/>
                                      </p:to>
                                    </p:set>
                                    <p:anim calcmode="lin" valueType="num">
                                      <p:cBhvr>
                                        <p:cTn id="59" dur="500" fill="hold"/>
                                        <p:tgtEl>
                                          <p:spTgt spid="449"/>
                                        </p:tgtEl>
                                        <p:attrNameLst>
                                          <p:attrName>ppt_w</p:attrName>
                                        </p:attrNameLst>
                                      </p:cBhvr>
                                      <p:tavLst>
                                        <p:tav tm="0">
                                          <p:val>
                                            <p:fltVal val="0"/>
                                          </p:val>
                                        </p:tav>
                                        <p:tav tm="100000">
                                          <p:val>
                                            <p:strVal val="#ppt_w"/>
                                          </p:val>
                                        </p:tav>
                                      </p:tavLst>
                                    </p:anim>
                                    <p:anim calcmode="lin" valueType="num">
                                      <p:cBhvr>
                                        <p:cTn id="60" dur="500" fill="hold"/>
                                        <p:tgtEl>
                                          <p:spTgt spid="449"/>
                                        </p:tgtEl>
                                        <p:attrNameLst>
                                          <p:attrName>ppt_h</p:attrName>
                                        </p:attrNameLst>
                                      </p:cBhvr>
                                      <p:tavLst>
                                        <p:tav tm="0">
                                          <p:val>
                                            <p:fltVal val="0"/>
                                          </p:val>
                                        </p:tav>
                                        <p:tav tm="100000">
                                          <p:val>
                                            <p:strVal val="#ppt_h"/>
                                          </p:val>
                                        </p:tav>
                                      </p:tavLst>
                                    </p:anim>
                                    <p:animEffect transition="in" filter="fade">
                                      <p:cBhvr>
                                        <p:cTn id="61" dur="500"/>
                                        <p:tgtEl>
                                          <p:spTgt spid="449"/>
                                        </p:tgtEl>
                                      </p:cBhvr>
                                    </p:animEffect>
                                  </p:childTnLst>
                                </p:cTn>
                              </p:par>
                            </p:childTnLst>
                          </p:cTn>
                        </p:par>
                        <p:par>
                          <p:cTn id="62" fill="hold">
                            <p:stCondLst>
                              <p:cond delay="5000"/>
                            </p:stCondLst>
                            <p:childTnLst>
                              <p:par>
                                <p:cTn id="63" presetID="18" presetClass="entr" presetSubtype="12" fill="hold" grpId="0" nodeType="afterEffect">
                                  <p:stCondLst>
                                    <p:cond delay="0"/>
                                  </p:stCondLst>
                                  <p:childTnLst>
                                    <p:set>
                                      <p:cBhvr>
                                        <p:cTn id="64" dur="1" fill="hold">
                                          <p:stCondLst>
                                            <p:cond delay="0"/>
                                          </p:stCondLst>
                                        </p:cTn>
                                        <p:tgtEl>
                                          <p:spTgt spid="444"/>
                                        </p:tgtEl>
                                        <p:attrNameLst>
                                          <p:attrName>style.visibility</p:attrName>
                                        </p:attrNameLst>
                                      </p:cBhvr>
                                      <p:to>
                                        <p:strVal val="visible"/>
                                      </p:to>
                                    </p:set>
                                    <p:animEffect transition="in" filter="strips(downLeft)">
                                      <p:cBhvr>
                                        <p:cTn id="65" dur="500"/>
                                        <p:tgtEl>
                                          <p:spTgt spid="444"/>
                                        </p:tgtEl>
                                      </p:cBhvr>
                                    </p:animEffect>
                                  </p:childTnLst>
                                </p:cTn>
                              </p:par>
                            </p:childTnLst>
                          </p:cTn>
                        </p:par>
                        <p:par>
                          <p:cTn id="66" fill="hold">
                            <p:stCondLst>
                              <p:cond delay="5500"/>
                            </p:stCondLst>
                            <p:childTnLst>
                              <p:par>
                                <p:cTn id="67" presetID="53" presetClass="entr" presetSubtype="16" fill="hold" nodeType="afterEffect">
                                  <p:stCondLst>
                                    <p:cond delay="0"/>
                                  </p:stCondLst>
                                  <p:childTnLst>
                                    <p:set>
                                      <p:cBhvr>
                                        <p:cTn id="68" dur="1" fill="hold">
                                          <p:stCondLst>
                                            <p:cond delay="0"/>
                                          </p:stCondLst>
                                        </p:cTn>
                                        <p:tgtEl>
                                          <p:spTgt spid="474"/>
                                        </p:tgtEl>
                                        <p:attrNameLst>
                                          <p:attrName>style.visibility</p:attrName>
                                        </p:attrNameLst>
                                      </p:cBhvr>
                                      <p:to>
                                        <p:strVal val="visible"/>
                                      </p:to>
                                    </p:set>
                                    <p:anim calcmode="lin" valueType="num">
                                      <p:cBhvr>
                                        <p:cTn id="69" dur="500" fill="hold"/>
                                        <p:tgtEl>
                                          <p:spTgt spid="474"/>
                                        </p:tgtEl>
                                        <p:attrNameLst>
                                          <p:attrName>ppt_w</p:attrName>
                                        </p:attrNameLst>
                                      </p:cBhvr>
                                      <p:tavLst>
                                        <p:tav tm="0">
                                          <p:val>
                                            <p:fltVal val="0"/>
                                          </p:val>
                                        </p:tav>
                                        <p:tav tm="100000">
                                          <p:val>
                                            <p:strVal val="#ppt_w"/>
                                          </p:val>
                                        </p:tav>
                                      </p:tavLst>
                                    </p:anim>
                                    <p:anim calcmode="lin" valueType="num">
                                      <p:cBhvr>
                                        <p:cTn id="70" dur="500" fill="hold"/>
                                        <p:tgtEl>
                                          <p:spTgt spid="474"/>
                                        </p:tgtEl>
                                        <p:attrNameLst>
                                          <p:attrName>ppt_h</p:attrName>
                                        </p:attrNameLst>
                                      </p:cBhvr>
                                      <p:tavLst>
                                        <p:tav tm="0">
                                          <p:val>
                                            <p:fltVal val="0"/>
                                          </p:val>
                                        </p:tav>
                                        <p:tav tm="100000">
                                          <p:val>
                                            <p:strVal val="#ppt_h"/>
                                          </p:val>
                                        </p:tav>
                                      </p:tavLst>
                                    </p:anim>
                                    <p:animEffect transition="in" filter="fade">
                                      <p:cBhvr>
                                        <p:cTn id="71" dur="500"/>
                                        <p:tgtEl>
                                          <p:spTgt spid="474"/>
                                        </p:tgtEl>
                                      </p:cBhvr>
                                    </p:animEffect>
                                  </p:childTnLst>
                                </p:cTn>
                              </p:par>
                            </p:childTnLst>
                          </p:cTn>
                        </p:par>
                        <p:par>
                          <p:cTn id="72" fill="hold">
                            <p:stCondLst>
                              <p:cond delay="6000"/>
                            </p:stCondLst>
                            <p:childTnLst>
                              <p:par>
                                <p:cTn id="73" presetID="53" presetClass="entr" presetSubtype="16" fill="hold" nodeType="afterEffect">
                                  <p:stCondLst>
                                    <p:cond delay="0"/>
                                  </p:stCondLst>
                                  <p:childTnLst>
                                    <p:set>
                                      <p:cBhvr>
                                        <p:cTn id="74" dur="1" fill="hold">
                                          <p:stCondLst>
                                            <p:cond delay="0"/>
                                          </p:stCondLst>
                                        </p:cTn>
                                        <p:tgtEl>
                                          <p:spTgt spid="464"/>
                                        </p:tgtEl>
                                        <p:attrNameLst>
                                          <p:attrName>style.visibility</p:attrName>
                                        </p:attrNameLst>
                                      </p:cBhvr>
                                      <p:to>
                                        <p:strVal val="visible"/>
                                      </p:to>
                                    </p:set>
                                    <p:anim calcmode="lin" valueType="num">
                                      <p:cBhvr>
                                        <p:cTn id="75" dur="500" fill="hold"/>
                                        <p:tgtEl>
                                          <p:spTgt spid="464"/>
                                        </p:tgtEl>
                                        <p:attrNameLst>
                                          <p:attrName>ppt_w</p:attrName>
                                        </p:attrNameLst>
                                      </p:cBhvr>
                                      <p:tavLst>
                                        <p:tav tm="0">
                                          <p:val>
                                            <p:fltVal val="0"/>
                                          </p:val>
                                        </p:tav>
                                        <p:tav tm="100000">
                                          <p:val>
                                            <p:strVal val="#ppt_w"/>
                                          </p:val>
                                        </p:tav>
                                      </p:tavLst>
                                    </p:anim>
                                    <p:anim calcmode="lin" valueType="num">
                                      <p:cBhvr>
                                        <p:cTn id="76" dur="500" fill="hold"/>
                                        <p:tgtEl>
                                          <p:spTgt spid="464"/>
                                        </p:tgtEl>
                                        <p:attrNameLst>
                                          <p:attrName>ppt_h</p:attrName>
                                        </p:attrNameLst>
                                      </p:cBhvr>
                                      <p:tavLst>
                                        <p:tav tm="0">
                                          <p:val>
                                            <p:fltVal val="0"/>
                                          </p:val>
                                        </p:tav>
                                        <p:tav tm="100000">
                                          <p:val>
                                            <p:strVal val="#ppt_h"/>
                                          </p:val>
                                        </p:tav>
                                      </p:tavLst>
                                    </p:anim>
                                    <p:animEffect transition="in" filter="fade">
                                      <p:cBhvr>
                                        <p:cTn id="77" dur="500"/>
                                        <p:tgtEl>
                                          <p:spTgt spid="464"/>
                                        </p:tgtEl>
                                      </p:cBhvr>
                                    </p:animEffect>
                                  </p:childTnLst>
                                </p:cTn>
                              </p:par>
                            </p:childTnLst>
                          </p:cTn>
                        </p:par>
                        <p:par>
                          <p:cTn id="78" fill="hold">
                            <p:stCondLst>
                              <p:cond delay="6500"/>
                            </p:stCondLst>
                            <p:childTnLst>
                              <p:par>
                                <p:cTn id="79" presetID="18" presetClass="entr" presetSubtype="12" fill="hold" grpId="0" nodeType="afterEffect">
                                  <p:stCondLst>
                                    <p:cond delay="0"/>
                                  </p:stCondLst>
                                  <p:childTnLst>
                                    <p:set>
                                      <p:cBhvr>
                                        <p:cTn id="80" dur="1" fill="hold">
                                          <p:stCondLst>
                                            <p:cond delay="0"/>
                                          </p:stCondLst>
                                        </p:cTn>
                                        <p:tgtEl>
                                          <p:spTgt spid="462"/>
                                        </p:tgtEl>
                                        <p:attrNameLst>
                                          <p:attrName>style.visibility</p:attrName>
                                        </p:attrNameLst>
                                      </p:cBhvr>
                                      <p:to>
                                        <p:strVal val="visible"/>
                                      </p:to>
                                    </p:set>
                                    <p:animEffect transition="in" filter="strips(downLeft)">
                                      <p:cBhvr>
                                        <p:cTn id="81" dur="500"/>
                                        <p:tgtEl>
                                          <p:spTgt spid="462"/>
                                        </p:tgtEl>
                                      </p:cBhvr>
                                    </p:animEffect>
                                  </p:childTnLst>
                                </p:cTn>
                              </p:par>
                            </p:childTnLst>
                          </p:cTn>
                        </p:par>
                        <p:par>
                          <p:cTn id="82" fill="hold">
                            <p:stCondLst>
                              <p:cond delay="7000"/>
                            </p:stCondLst>
                            <p:childTnLst>
                              <p:par>
                                <p:cTn id="83" presetID="53" presetClass="entr" presetSubtype="16" fill="hold" nodeType="afterEffect">
                                  <p:stCondLst>
                                    <p:cond delay="0"/>
                                  </p:stCondLst>
                                  <p:childTnLst>
                                    <p:set>
                                      <p:cBhvr>
                                        <p:cTn id="84" dur="1" fill="hold">
                                          <p:stCondLst>
                                            <p:cond delay="0"/>
                                          </p:stCondLst>
                                        </p:cTn>
                                        <p:tgtEl>
                                          <p:spTgt spid="480"/>
                                        </p:tgtEl>
                                        <p:attrNameLst>
                                          <p:attrName>style.visibility</p:attrName>
                                        </p:attrNameLst>
                                      </p:cBhvr>
                                      <p:to>
                                        <p:strVal val="visible"/>
                                      </p:to>
                                    </p:set>
                                    <p:anim calcmode="lin" valueType="num">
                                      <p:cBhvr>
                                        <p:cTn id="85" dur="500" fill="hold"/>
                                        <p:tgtEl>
                                          <p:spTgt spid="480"/>
                                        </p:tgtEl>
                                        <p:attrNameLst>
                                          <p:attrName>ppt_w</p:attrName>
                                        </p:attrNameLst>
                                      </p:cBhvr>
                                      <p:tavLst>
                                        <p:tav tm="0">
                                          <p:val>
                                            <p:fltVal val="0"/>
                                          </p:val>
                                        </p:tav>
                                        <p:tav tm="100000">
                                          <p:val>
                                            <p:strVal val="#ppt_w"/>
                                          </p:val>
                                        </p:tav>
                                      </p:tavLst>
                                    </p:anim>
                                    <p:anim calcmode="lin" valueType="num">
                                      <p:cBhvr>
                                        <p:cTn id="86" dur="500" fill="hold"/>
                                        <p:tgtEl>
                                          <p:spTgt spid="480"/>
                                        </p:tgtEl>
                                        <p:attrNameLst>
                                          <p:attrName>ppt_h</p:attrName>
                                        </p:attrNameLst>
                                      </p:cBhvr>
                                      <p:tavLst>
                                        <p:tav tm="0">
                                          <p:val>
                                            <p:fltVal val="0"/>
                                          </p:val>
                                        </p:tav>
                                        <p:tav tm="100000">
                                          <p:val>
                                            <p:strVal val="#ppt_h"/>
                                          </p:val>
                                        </p:tav>
                                      </p:tavLst>
                                    </p:anim>
                                    <p:animEffect transition="in" filter="fade">
                                      <p:cBhvr>
                                        <p:cTn id="87" dur="500"/>
                                        <p:tgtEl>
                                          <p:spTgt spid="480"/>
                                        </p:tgtEl>
                                      </p:cBhvr>
                                    </p:animEffect>
                                  </p:childTnLst>
                                </p:cTn>
                              </p:par>
                            </p:childTnLst>
                          </p:cTn>
                        </p:par>
                        <p:par>
                          <p:cTn id="88" fill="hold">
                            <p:stCondLst>
                              <p:cond delay="7500"/>
                            </p:stCondLst>
                            <p:childTnLst>
                              <p:par>
                                <p:cTn id="89" presetID="53" presetClass="entr" presetSubtype="16" fill="hold" nodeType="afterEffect">
                                  <p:stCondLst>
                                    <p:cond delay="0"/>
                                  </p:stCondLst>
                                  <p:childTnLst>
                                    <p:set>
                                      <p:cBhvr>
                                        <p:cTn id="90" dur="1" fill="hold">
                                          <p:stCondLst>
                                            <p:cond delay="0"/>
                                          </p:stCondLst>
                                        </p:cTn>
                                        <p:tgtEl>
                                          <p:spTgt spid="452"/>
                                        </p:tgtEl>
                                        <p:attrNameLst>
                                          <p:attrName>style.visibility</p:attrName>
                                        </p:attrNameLst>
                                      </p:cBhvr>
                                      <p:to>
                                        <p:strVal val="visible"/>
                                      </p:to>
                                    </p:set>
                                    <p:anim calcmode="lin" valueType="num">
                                      <p:cBhvr>
                                        <p:cTn id="91" dur="500" fill="hold"/>
                                        <p:tgtEl>
                                          <p:spTgt spid="452"/>
                                        </p:tgtEl>
                                        <p:attrNameLst>
                                          <p:attrName>ppt_w</p:attrName>
                                        </p:attrNameLst>
                                      </p:cBhvr>
                                      <p:tavLst>
                                        <p:tav tm="0">
                                          <p:val>
                                            <p:fltVal val="0"/>
                                          </p:val>
                                        </p:tav>
                                        <p:tav tm="100000">
                                          <p:val>
                                            <p:strVal val="#ppt_w"/>
                                          </p:val>
                                        </p:tav>
                                      </p:tavLst>
                                    </p:anim>
                                    <p:anim calcmode="lin" valueType="num">
                                      <p:cBhvr>
                                        <p:cTn id="92" dur="500" fill="hold"/>
                                        <p:tgtEl>
                                          <p:spTgt spid="452"/>
                                        </p:tgtEl>
                                        <p:attrNameLst>
                                          <p:attrName>ppt_h</p:attrName>
                                        </p:attrNameLst>
                                      </p:cBhvr>
                                      <p:tavLst>
                                        <p:tav tm="0">
                                          <p:val>
                                            <p:fltVal val="0"/>
                                          </p:val>
                                        </p:tav>
                                        <p:tav tm="100000">
                                          <p:val>
                                            <p:strVal val="#ppt_h"/>
                                          </p:val>
                                        </p:tav>
                                      </p:tavLst>
                                    </p:anim>
                                    <p:animEffect transition="in" filter="fade">
                                      <p:cBhvr>
                                        <p:cTn id="93" dur="500"/>
                                        <p:tgtEl>
                                          <p:spTgt spid="452"/>
                                        </p:tgtEl>
                                      </p:cBhvr>
                                    </p:animEffect>
                                  </p:childTnLst>
                                </p:cTn>
                              </p:par>
                            </p:childTnLst>
                          </p:cTn>
                        </p:par>
                        <p:par>
                          <p:cTn id="94" fill="hold">
                            <p:stCondLst>
                              <p:cond delay="8000"/>
                            </p:stCondLst>
                            <p:childTnLst>
                              <p:par>
                                <p:cTn id="95" presetID="18" presetClass="entr" presetSubtype="6" fill="hold" grpId="0" nodeType="afterEffect">
                                  <p:stCondLst>
                                    <p:cond delay="0"/>
                                  </p:stCondLst>
                                  <p:childTnLst>
                                    <p:set>
                                      <p:cBhvr>
                                        <p:cTn id="96" dur="1" fill="hold">
                                          <p:stCondLst>
                                            <p:cond delay="0"/>
                                          </p:stCondLst>
                                        </p:cTn>
                                        <p:tgtEl>
                                          <p:spTgt spid="467"/>
                                        </p:tgtEl>
                                        <p:attrNameLst>
                                          <p:attrName>style.visibility</p:attrName>
                                        </p:attrNameLst>
                                      </p:cBhvr>
                                      <p:to>
                                        <p:strVal val="visible"/>
                                      </p:to>
                                    </p:set>
                                    <p:animEffect transition="in" filter="strips(downRight)">
                                      <p:cBhvr>
                                        <p:cTn id="97" dur="500"/>
                                        <p:tgtEl>
                                          <p:spTgt spid="467"/>
                                        </p:tgtEl>
                                      </p:cBhvr>
                                    </p:animEffect>
                                  </p:childTnLst>
                                </p:cTn>
                              </p:par>
                            </p:childTnLst>
                          </p:cTn>
                        </p:par>
                        <p:par>
                          <p:cTn id="98" fill="hold">
                            <p:stCondLst>
                              <p:cond delay="8500"/>
                            </p:stCondLst>
                            <p:childTnLst>
                              <p:par>
                                <p:cTn id="99" presetID="53" presetClass="entr" presetSubtype="16" fill="hold" nodeType="afterEffect">
                                  <p:stCondLst>
                                    <p:cond delay="0"/>
                                  </p:stCondLst>
                                  <p:childTnLst>
                                    <p:set>
                                      <p:cBhvr>
                                        <p:cTn id="100" dur="1" fill="hold">
                                          <p:stCondLst>
                                            <p:cond delay="0"/>
                                          </p:stCondLst>
                                        </p:cTn>
                                        <p:tgtEl>
                                          <p:spTgt spid="486"/>
                                        </p:tgtEl>
                                        <p:attrNameLst>
                                          <p:attrName>style.visibility</p:attrName>
                                        </p:attrNameLst>
                                      </p:cBhvr>
                                      <p:to>
                                        <p:strVal val="visible"/>
                                      </p:to>
                                    </p:set>
                                    <p:anim calcmode="lin" valueType="num">
                                      <p:cBhvr>
                                        <p:cTn id="101" dur="500" fill="hold"/>
                                        <p:tgtEl>
                                          <p:spTgt spid="486"/>
                                        </p:tgtEl>
                                        <p:attrNameLst>
                                          <p:attrName>ppt_w</p:attrName>
                                        </p:attrNameLst>
                                      </p:cBhvr>
                                      <p:tavLst>
                                        <p:tav tm="0">
                                          <p:val>
                                            <p:fltVal val="0"/>
                                          </p:val>
                                        </p:tav>
                                        <p:tav tm="100000">
                                          <p:val>
                                            <p:strVal val="#ppt_w"/>
                                          </p:val>
                                        </p:tav>
                                      </p:tavLst>
                                    </p:anim>
                                    <p:anim calcmode="lin" valueType="num">
                                      <p:cBhvr>
                                        <p:cTn id="102" dur="500" fill="hold"/>
                                        <p:tgtEl>
                                          <p:spTgt spid="486"/>
                                        </p:tgtEl>
                                        <p:attrNameLst>
                                          <p:attrName>ppt_h</p:attrName>
                                        </p:attrNameLst>
                                      </p:cBhvr>
                                      <p:tavLst>
                                        <p:tav tm="0">
                                          <p:val>
                                            <p:fltVal val="0"/>
                                          </p:val>
                                        </p:tav>
                                        <p:tav tm="100000">
                                          <p:val>
                                            <p:strVal val="#ppt_h"/>
                                          </p:val>
                                        </p:tav>
                                      </p:tavLst>
                                    </p:anim>
                                    <p:animEffect transition="in" filter="fade">
                                      <p:cBhvr>
                                        <p:cTn id="103" dur="500"/>
                                        <p:tgtEl>
                                          <p:spTgt spid="486"/>
                                        </p:tgtEl>
                                      </p:cBhvr>
                                    </p:animEffect>
                                  </p:childTnLst>
                                </p:cTn>
                              </p:par>
                            </p:childTnLst>
                          </p:cTn>
                        </p:par>
                        <p:par>
                          <p:cTn id="104" fill="hold">
                            <p:stCondLst>
                              <p:cond delay="9000"/>
                            </p:stCondLst>
                            <p:childTnLst>
                              <p:par>
                                <p:cTn id="105" presetID="53" presetClass="entr" presetSubtype="16" fill="hold" nodeType="afterEffect">
                                  <p:stCondLst>
                                    <p:cond delay="0"/>
                                  </p:stCondLst>
                                  <p:childTnLst>
                                    <p:set>
                                      <p:cBhvr>
                                        <p:cTn id="106" dur="1" fill="hold">
                                          <p:stCondLst>
                                            <p:cond delay="0"/>
                                          </p:stCondLst>
                                        </p:cTn>
                                        <p:tgtEl>
                                          <p:spTgt spid="456"/>
                                        </p:tgtEl>
                                        <p:attrNameLst>
                                          <p:attrName>style.visibility</p:attrName>
                                        </p:attrNameLst>
                                      </p:cBhvr>
                                      <p:to>
                                        <p:strVal val="visible"/>
                                      </p:to>
                                    </p:set>
                                    <p:anim calcmode="lin" valueType="num">
                                      <p:cBhvr>
                                        <p:cTn id="107" dur="500" fill="hold"/>
                                        <p:tgtEl>
                                          <p:spTgt spid="456"/>
                                        </p:tgtEl>
                                        <p:attrNameLst>
                                          <p:attrName>ppt_w</p:attrName>
                                        </p:attrNameLst>
                                      </p:cBhvr>
                                      <p:tavLst>
                                        <p:tav tm="0">
                                          <p:val>
                                            <p:fltVal val="0"/>
                                          </p:val>
                                        </p:tav>
                                        <p:tav tm="100000">
                                          <p:val>
                                            <p:strVal val="#ppt_w"/>
                                          </p:val>
                                        </p:tav>
                                      </p:tavLst>
                                    </p:anim>
                                    <p:anim calcmode="lin" valueType="num">
                                      <p:cBhvr>
                                        <p:cTn id="108" dur="500" fill="hold"/>
                                        <p:tgtEl>
                                          <p:spTgt spid="456"/>
                                        </p:tgtEl>
                                        <p:attrNameLst>
                                          <p:attrName>ppt_h</p:attrName>
                                        </p:attrNameLst>
                                      </p:cBhvr>
                                      <p:tavLst>
                                        <p:tav tm="0">
                                          <p:val>
                                            <p:fltVal val="0"/>
                                          </p:val>
                                        </p:tav>
                                        <p:tav tm="100000">
                                          <p:val>
                                            <p:strVal val="#ppt_h"/>
                                          </p:val>
                                        </p:tav>
                                      </p:tavLst>
                                    </p:anim>
                                    <p:animEffect transition="in" filter="fade">
                                      <p:cBhvr>
                                        <p:cTn id="109" dur="500"/>
                                        <p:tgtEl>
                                          <p:spTgt spid="456"/>
                                        </p:tgtEl>
                                      </p:cBhvr>
                                    </p:animEffect>
                                  </p:childTnLst>
                                </p:cTn>
                              </p:par>
                            </p:childTnLst>
                          </p:cTn>
                        </p:par>
                        <p:par>
                          <p:cTn id="110" fill="hold">
                            <p:stCondLst>
                              <p:cond delay="9500"/>
                            </p:stCondLst>
                            <p:childTnLst>
                              <p:par>
                                <p:cTn id="111" presetID="18" presetClass="entr" presetSubtype="6" fill="hold" grpId="0" nodeType="afterEffect">
                                  <p:stCondLst>
                                    <p:cond delay="0"/>
                                  </p:stCondLst>
                                  <p:childTnLst>
                                    <p:set>
                                      <p:cBhvr>
                                        <p:cTn id="112" dur="1" fill="hold">
                                          <p:stCondLst>
                                            <p:cond delay="0"/>
                                          </p:stCondLst>
                                        </p:cTn>
                                        <p:tgtEl>
                                          <p:spTgt spid="455"/>
                                        </p:tgtEl>
                                        <p:attrNameLst>
                                          <p:attrName>style.visibility</p:attrName>
                                        </p:attrNameLst>
                                      </p:cBhvr>
                                      <p:to>
                                        <p:strVal val="visible"/>
                                      </p:to>
                                    </p:set>
                                    <p:animEffect transition="in" filter="strips(downRight)">
                                      <p:cBhvr>
                                        <p:cTn id="113" dur="500"/>
                                        <p:tgtEl>
                                          <p:spTgt spid="455"/>
                                        </p:tgtEl>
                                      </p:cBhvr>
                                    </p:animEffect>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492"/>
                                        </p:tgtEl>
                                        <p:attrNameLst>
                                          <p:attrName>style.visibility</p:attrName>
                                        </p:attrNameLst>
                                      </p:cBhvr>
                                      <p:to>
                                        <p:strVal val="visible"/>
                                      </p:to>
                                    </p:set>
                                    <p:anim calcmode="lin" valueType="num">
                                      <p:cBhvr>
                                        <p:cTn id="117" dur="500" fill="hold"/>
                                        <p:tgtEl>
                                          <p:spTgt spid="492"/>
                                        </p:tgtEl>
                                        <p:attrNameLst>
                                          <p:attrName>ppt_w</p:attrName>
                                        </p:attrNameLst>
                                      </p:cBhvr>
                                      <p:tavLst>
                                        <p:tav tm="0">
                                          <p:val>
                                            <p:fltVal val="0"/>
                                          </p:val>
                                        </p:tav>
                                        <p:tav tm="100000">
                                          <p:val>
                                            <p:strVal val="#ppt_w"/>
                                          </p:val>
                                        </p:tav>
                                      </p:tavLst>
                                    </p:anim>
                                    <p:anim calcmode="lin" valueType="num">
                                      <p:cBhvr>
                                        <p:cTn id="118" dur="500" fill="hold"/>
                                        <p:tgtEl>
                                          <p:spTgt spid="492"/>
                                        </p:tgtEl>
                                        <p:attrNameLst>
                                          <p:attrName>ppt_h</p:attrName>
                                        </p:attrNameLst>
                                      </p:cBhvr>
                                      <p:tavLst>
                                        <p:tav tm="0">
                                          <p:val>
                                            <p:fltVal val="0"/>
                                          </p:val>
                                        </p:tav>
                                        <p:tav tm="100000">
                                          <p:val>
                                            <p:strVal val="#ppt_h"/>
                                          </p:val>
                                        </p:tav>
                                      </p:tavLst>
                                    </p:anim>
                                    <p:animEffect transition="in" filter="fade">
                                      <p:cBhvr>
                                        <p:cTn id="119" dur="500"/>
                                        <p:tgtEl>
                                          <p:spTgt spid="492"/>
                                        </p:tgtEl>
                                      </p:cBhvr>
                                    </p:animEffect>
                                  </p:childTnLst>
                                </p:cTn>
                              </p:par>
                            </p:childTnLst>
                          </p:cTn>
                        </p:par>
                        <p:par>
                          <p:cTn id="120" fill="hold">
                            <p:stCondLst>
                              <p:cond delay="10500"/>
                            </p:stCondLst>
                            <p:childTnLst>
                              <p:par>
                                <p:cTn id="121" presetID="53" presetClass="entr" presetSubtype="16" fill="hold" nodeType="afterEffect">
                                  <p:stCondLst>
                                    <p:cond delay="0"/>
                                  </p:stCondLst>
                                  <p:childTnLst>
                                    <p:set>
                                      <p:cBhvr>
                                        <p:cTn id="122" dur="1" fill="hold">
                                          <p:stCondLst>
                                            <p:cond delay="0"/>
                                          </p:stCondLst>
                                        </p:cTn>
                                        <p:tgtEl>
                                          <p:spTgt spid="459"/>
                                        </p:tgtEl>
                                        <p:attrNameLst>
                                          <p:attrName>style.visibility</p:attrName>
                                        </p:attrNameLst>
                                      </p:cBhvr>
                                      <p:to>
                                        <p:strVal val="visible"/>
                                      </p:to>
                                    </p:set>
                                    <p:anim calcmode="lin" valueType="num">
                                      <p:cBhvr>
                                        <p:cTn id="123" dur="500" fill="hold"/>
                                        <p:tgtEl>
                                          <p:spTgt spid="459"/>
                                        </p:tgtEl>
                                        <p:attrNameLst>
                                          <p:attrName>ppt_w</p:attrName>
                                        </p:attrNameLst>
                                      </p:cBhvr>
                                      <p:tavLst>
                                        <p:tav tm="0">
                                          <p:val>
                                            <p:fltVal val="0"/>
                                          </p:val>
                                        </p:tav>
                                        <p:tav tm="100000">
                                          <p:val>
                                            <p:strVal val="#ppt_w"/>
                                          </p:val>
                                        </p:tav>
                                      </p:tavLst>
                                    </p:anim>
                                    <p:anim calcmode="lin" valueType="num">
                                      <p:cBhvr>
                                        <p:cTn id="124" dur="500" fill="hold"/>
                                        <p:tgtEl>
                                          <p:spTgt spid="459"/>
                                        </p:tgtEl>
                                        <p:attrNameLst>
                                          <p:attrName>ppt_h</p:attrName>
                                        </p:attrNameLst>
                                      </p:cBhvr>
                                      <p:tavLst>
                                        <p:tav tm="0">
                                          <p:val>
                                            <p:fltVal val="0"/>
                                          </p:val>
                                        </p:tav>
                                        <p:tav tm="100000">
                                          <p:val>
                                            <p:strVal val="#ppt_h"/>
                                          </p:val>
                                        </p:tav>
                                      </p:tavLst>
                                    </p:anim>
                                    <p:animEffect transition="in" filter="fade">
                                      <p:cBhvr>
                                        <p:cTn id="125" dur="500"/>
                                        <p:tgtEl>
                                          <p:spTgt spid="459"/>
                                        </p:tgtEl>
                                      </p:cBhvr>
                                    </p:animEffect>
                                  </p:childTnLst>
                                </p:cTn>
                              </p:par>
                            </p:childTnLst>
                          </p:cTn>
                        </p:par>
                        <p:par>
                          <p:cTn id="126" fill="hold">
                            <p:stCondLst>
                              <p:cond delay="11000"/>
                            </p:stCondLst>
                            <p:childTnLst>
                              <p:par>
                                <p:cTn id="127" presetID="18" presetClass="entr" presetSubtype="6" fill="hold" grpId="0" nodeType="afterEffect">
                                  <p:stCondLst>
                                    <p:cond delay="0"/>
                                  </p:stCondLst>
                                  <p:childTnLst>
                                    <p:set>
                                      <p:cBhvr>
                                        <p:cTn id="128" dur="1" fill="hold">
                                          <p:stCondLst>
                                            <p:cond delay="0"/>
                                          </p:stCondLst>
                                        </p:cTn>
                                        <p:tgtEl>
                                          <p:spTgt spid="445"/>
                                        </p:tgtEl>
                                        <p:attrNameLst>
                                          <p:attrName>style.visibility</p:attrName>
                                        </p:attrNameLst>
                                      </p:cBhvr>
                                      <p:to>
                                        <p:strVal val="visible"/>
                                      </p:to>
                                    </p:set>
                                    <p:animEffect transition="in" filter="strips(downRight)">
                                      <p:cBhvr>
                                        <p:cTn id="129" dur="500"/>
                                        <p:tgtEl>
                                          <p:spTgt spid="445"/>
                                        </p:tgtEl>
                                      </p:cBhvr>
                                    </p:animEffect>
                                  </p:childTnLst>
                                </p:cTn>
                              </p:par>
                            </p:childTnLst>
                          </p:cTn>
                        </p:par>
                        <p:par>
                          <p:cTn id="130" fill="hold">
                            <p:stCondLst>
                              <p:cond delay="11500"/>
                            </p:stCondLst>
                            <p:childTnLst>
                              <p:par>
                                <p:cTn id="131" presetID="53" presetClass="entr" presetSubtype="16" fill="hold" nodeType="afterEffect">
                                  <p:stCondLst>
                                    <p:cond delay="0"/>
                                  </p:stCondLst>
                                  <p:childTnLst>
                                    <p:set>
                                      <p:cBhvr>
                                        <p:cTn id="132" dur="1" fill="hold">
                                          <p:stCondLst>
                                            <p:cond delay="0"/>
                                          </p:stCondLst>
                                        </p:cTn>
                                        <p:tgtEl>
                                          <p:spTgt spid="498"/>
                                        </p:tgtEl>
                                        <p:attrNameLst>
                                          <p:attrName>style.visibility</p:attrName>
                                        </p:attrNameLst>
                                      </p:cBhvr>
                                      <p:to>
                                        <p:strVal val="visible"/>
                                      </p:to>
                                    </p:set>
                                    <p:anim calcmode="lin" valueType="num">
                                      <p:cBhvr>
                                        <p:cTn id="133" dur="500" fill="hold"/>
                                        <p:tgtEl>
                                          <p:spTgt spid="498"/>
                                        </p:tgtEl>
                                        <p:attrNameLst>
                                          <p:attrName>ppt_w</p:attrName>
                                        </p:attrNameLst>
                                      </p:cBhvr>
                                      <p:tavLst>
                                        <p:tav tm="0">
                                          <p:val>
                                            <p:fltVal val="0"/>
                                          </p:val>
                                        </p:tav>
                                        <p:tav tm="100000">
                                          <p:val>
                                            <p:strVal val="#ppt_w"/>
                                          </p:val>
                                        </p:tav>
                                      </p:tavLst>
                                    </p:anim>
                                    <p:anim calcmode="lin" valueType="num">
                                      <p:cBhvr>
                                        <p:cTn id="134" dur="500" fill="hold"/>
                                        <p:tgtEl>
                                          <p:spTgt spid="498"/>
                                        </p:tgtEl>
                                        <p:attrNameLst>
                                          <p:attrName>ppt_h</p:attrName>
                                        </p:attrNameLst>
                                      </p:cBhvr>
                                      <p:tavLst>
                                        <p:tav tm="0">
                                          <p:val>
                                            <p:fltVal val="0"/>
                                          </p:val>
                                        </p:tav>
                                        <p:tav tm="100000">
                                          <p:val>
                                            <p:strVal val="#ppt_h"/>
                                          </p:val>
                                        </p:tav>
                                      </p:tavLst>
                                    </p:anim>
                                    <p:animEffect transition="in" filter="fade">
                                      <p:cBhvr>
                                        <p:cTn id="135" dur="500"/>
                                        <p:tgtEl>
                                          <p:spTgt spid="4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445" grpId="0" animBg="1"/>
      <p:bldP spid="455" grpId="0" animBg="1"/>
      <p:bldP spid="462" grpId="0" animBg="1"/>
      <p:bldP spid="463" grpId="0" animBg="1"/>
      <p:bldP spid="467"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World Map Infographic</a:t>
            </a:r>
            <a:endParaRPr lang="en-US" dirty="0"/>
          </a:p>
        </p:txBody>
      </p:sp>
      <p:sp>
        <p:nvSpPr>
          <p:cNvPr id="3" name="Text Placeholder 2"/>
          <p:cNvSpPr>
            <a:spLocks noGrp="1"/>
          </p:cNvSpPr>
          <p:nvPr>
            <p:ph type="body" sz="half" idx="2"/>
          </p:nvPr>
        </p:nvSpPr>
        <p:spPr/>
        <p:txBody>
          <a:bodyPr/>
          <a:lstStyle/>
          <a:p>
            <a:r>
              <a:rPr lang="en-US" smtClean="0"/>
              <a:t>World Map Infographic</a:t>
            </a:r>
            <a:endParaRPr lang="en-US" dirty="0"/>
          </a:p>
        </p:txBody>
      </p:sp>
      <p:grpSp>
        <p:nvGrpSpPr>
          <p:cNvPr id="258" name="Group 257"/>
          <p:cNvGrpSpPr/>
          <p:nvPr/>
        </p:nvGrpSpPr>
        <p:grpSpPr>
          <a:xfrm>
            <a:off x="4401184" y="2196692"/>
            <a:ext cx="2914056" cy="1450061"/>
            <a:chOff x="2445112" y="1182643"/>
            <a:chExt cx="4273111" cy="2126339"/>
          </a:xfrm>
        </p:grpSpPr>
        <p:grpSp>
          <p:nvGrpSpPr>
            <p:cNvPr id="259" name="Group 341"/>
            <p:cNvGrpSpPr/>
            <p:nvPr/>
          </p:nvGrpSpPr>
          <p:grpSpPr>
            <a:xfrm>
              <a:off x="4241104" y="2081764"/>
              <a:ext cx="815119" cy="911611"/>
              <a:chOff x="4097338" y="2217738"/>
              <a:chExt cx="1139825" cy="1274763"/>
            </a:xfrm>
            <a:solidFill>
              <a:schemeClr val="accent4"/>
            </a:solidFill>
          </p:grpSpPr>
          <p:sp>
            <p:nvSpPr>
              <p:cNvPr id="431" name="Freeform 5"/>
              <p:cNvSpPr>
                <a:spLocks/>
              </p:cNvSpPr>
              <p:nvPr/>
            </p:nvSpPr>
            <p:spPr bwMode="auto">
              <a:xfrm>
                <a:off x="5102225" y="3086100"/>
                <a:ext cx="120650" cy="233363"/>
              </a:xfrm>
              <a:custGeom>
                <a:avLst/>
                <a:gdLst/>
                <a:ahLst/>
                <a:cxnLst>
                  <a:cxn ang="0">
                    <a:pos x="9" y="114"/>
                  </a:cxn>
                  <a:cxn ang="0">
                    <a:pos x="18" y="94"/>
                  </a:cxn>
                  <a:cxn ang="0">
                    <a:pos x="11" y="71"/>
                  </a:cxn>
                  <a:cxn ang="0">
                    <a:pos x="40" y="43"/>
                  </a:cxn>
                  <a:cxn ang="0">
                    <a:pos x="71" y="13"/>
                  </a:cxn>
                  <a:cxn ang="0">
                    <a:pos x="73" y="0"/>
                  </a:cxn>
                  <a:cxn ang="0">
                    <a:pos x="91" y="42"/>
                  </a:cxn>
                  <a:cxn ang="0">
                    <a:pos x="91" y="49"/>
                  </a:cxn>
                  <a:cxn ang="0">
                    <a:pos x="84" y="47"/>
                  </a:cxn>
                  <a:cxn ang="0">
                    <a:pos x="64" y="126"/>
                  </a:cxn>
                  <a:cxn ang="0">
                    <a:pos x="25" y="175"/>
                  </a:cxn>
                  <a:cxn ang="0">
                    <a:pos x="5" y="151"/>
                  </a:cxn>
                  <a:cxn ang="0">
                    <a:pos x="5" y="140"/>
                  </a:cxn>
                  <a:cxn ang="0">
                    <a:pos x="0" y="122"/>
                  </a:cxn>
                  <a:cxn ang="0">
                    <a:pos x="9" y="114"/>
                  </a:cxn>
                </a:cxnLst>
                <a:rect l="0" t="0" r="r" b="b"/>
                <a:pathLst>
                  <a:path w="91" h="175">
                    <a:moveTo>
                      <a:pt x="9" y="114"/>
                    </a:moveTo>
                    <a:cubicBezTo>
                      <a:pt x="9" y="114"/>
                      <a:pt x="18" y="95"/>
                      <a:pt x="18" y="94"/>
                    </a:cubicBezTo>
                    <a:cubicBezTo>
                      <a:pt x="18" y="89"/>
                      <a:pt x="11" y="78"/>
                      <a:pt x="11" y="71"/>
                    </a:cubicBezTo>
                    <a:cubicBezTo>
                      <a:pt x="11" y="49"/>
                      <a:pt x="27" y="50"/>
                      <a:pt x="40" y="43"/>
                    </a:cubicBezTo>
                    <a:cubicBezTo>
                      <a:pt x="50" y="37"/>
                      <a:pt x="64" y="20"/>
                      <a:pt x="71" y="13"/>
                    </a:cubicBezTo>
                    <a:cubicBezTo>
                      <a:pt x="73" y="11"/>
                      <a:pt x="72" y="4"/>
                      <a:pt x="73" y="0"/>
                    </a:cubicBezTo>
                    <a:cubicBezTo>
                      <a:pt x="88" y="2"/>
                      <a:pt x="87" y="31"/>
                      <a:pt x="91" y="42"/>
                    </a:cubicBezTo>
                    <a:cubicBezTo>
                      <a:pt x="91" y="49"/>
                      <a:pt x="91" y="49"/>
                      <a:pt x="91" y="49"/>
                    </a:cubicBezTo>
                    <a:cubicBezTo>
                      <a:pt x="89" y="48"/>
                      <a:pt x="85" y="47"/>
                      <a:pt x="84" y="47"/>
                    </a:cubicBezTo>
                    <a:cubicBezTo>
                      <a:pt x="84" y="79"/>
                      <a:pt x="74" y="101"/>
                      <a:pt x="64" y="126"/>
                    </a:cubicBezTo>
                    <a:cubicBezTo>
                      <a:pt x="56" y="146"/>
                      <a:pt x="52" y="175"/>
                      <a:pt x="25" y="175"/>
                    </a:cubicBezTo>
                    <a:cubicBezTo>
                      <a:pt x="14" y="175"/>
                      <a:pt x="5" y="163"/>
                      <a:pt x="5" y="151"/>
                    </a:cubicBezTo>
                    <a:cubicBezTo>
                      <a:pt x="5" y="145"/>
                      <a:pt x="6" y="143"/>
                      <a:pt x="5" y="140"/>
                    </a:cubicBezTo>
                    <a:cubicBezTo>
                      <a:pt x="0" y="136"/>
                      <a:pt x="0" y="129"/>
                      <a:pt x="0" y="122"/>
                    </a:cubicBezTo>
                    <a:cubicBezTo>
                      <a:pt x="0" y="121"/>
                      <a:pt x="8" y="114"/>
                      <a:pt x="9" y="1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2" name="Freeform 6"/>
              <p:cNvSpPr>
                <a:spLocks/>
              </p:cNvSpPr>
              <p:nvPr/>
            </p:nvSpPr>
            <p:spPr bwMode="auto">
              <a:xfrm>
                <a:off x="4097338" y="2217738"/>
                <a:ext cx="1139825" cy="1274763"/>
              </a:xfrm>
              <a:custGeom>
                <a:avLst/>
                <a:gdLst/>
                <a:ahLst/>
                <a:cxnLst>
                  <a:cxn ang="0">
                    <a:pos x="499" y="66"/>
                  </a:cxn>
                  <a:cxn ang="0">
                    <a:pos x="527" y="81"/>
                  </a:cxn>
                  <a:cxn ang="0">
                    <a:pos x="609" y="86"/>
                  </a:cxn>
                  <a:cxn ang="0">
                    <a:pos x="644" y="89"/>
                  </a:cxn>
                  <a:cxn ang="0">
                    <a:pos x="644" y="136"/>
                  </a:cxn>
                  <a:cxn ang="0">
                    <a:pos x="620" y="115"/>
                  </a:cxn>
                  <a:cxn ang="0">
                    <a:pos x="679" y="223"/>
                  </a:cxn>
                  <a:cxn ang="0">
                    <a:pos x="699" y="267"/>
                  </a:cxn>
                  <a:cxn ang="0">
                    <a:pos x="730" y="310"/>
                  </a:cxn>
                  <a:cxn ang="0">
                    <a:pos x="755" y="348"/>
                  </a:cxn>
                  <a:cxn ang="0">
                    <a:pos x="787" y="359"/>
                  </a:cxn>
                  <a:cxn ang="0">
                    <a:pos x="853" y="346"/>
                  </a:cxn>
                  <a:cxn ang="0">
                    <a:pos x="826" y="425"/>
                  </a:cxn>
                  <a:cxn ang="0">
                    <a:pos x="719" y="541"/>
                  </a:cxn>
                  <a:cxn ang="0">
                    <a:pos x="708" y="600"/>
                  </a:cxn>
                  <a:cxn ang="0">
                    <a:pos x="721" y="638"/>
                  </a:cxn>
                  <a:cxn ang="0">
                    <a:pos x="720" y="676"/>
                  </a:cxn>
                  <a:cxn ang="0">
                    <a:pos x="660" y="745"/>
                  </a:cxn>
                  <a:cxn ang="0">
                    <a:pos x="659" y="788"/>
                  </a:cxn>
                  <a:cxn ang="0">
                    <a:pos x="643" y="816"/>
                  </a:cxn>
                  <a:cxn ang="0">
                    <a:pos x="627" y="846"/>
                  </a:cxn>
                  <a:cxn ang="0">
                    <a:pos x="592" y="902"/>
                  </a:cxn>
                  <a:cxn ang="0">
                    <a:pos x="538" y="946"/>
                  </a:cxn>
                  <a:cxn ang="0">
                    <a:pos x="512" y="944"/>
                  </a:cxn>
                  <a:cxn ang="0">
                    <a:pos x="452" y="949"/>
                  </a:cxn>
                  <a:cxn ang="0">
                    <a:pos x="440" y="929"/>
                  </a:cxn>
                  <a:cxn ang="0">
                    <a:pos x="431" y="893"/>
                  </a:cxn>
                  <a:cxn ang="0">
                    <a:pos x="395" y="789"/>
                  </a:cxn>
                  <a:cxn ang="0">
                    <a:pos x="360" y="708"/>
                  </a:cxn>
                  <a:cxn ang="0">
                    <a:pos x="382" y="621"/>
                  </a:cxn>
                  <a:cxn ang="0">
                    <a:pos x="364" y="558"/>
                  </a:cxn>
                  <a:cxn ang="0">
                    <a:pos x="337" y="490"/>
                  </a:cxn>
                  <a:cxn ang="0">
                    <a:pos x="342" y="461"/>
                  </a:cxn>
                  <a:cxn ang="0">
                    <a:pos x="295" y="443"/>
                  </a:cxn>
                  <a:cxn ang="0">
                    <a:pos x="206" y="433"/>
                  </a:cxn>
                  <a:cxn ang="0">
                    <a:pos x="164" y="434"/>
                  </a:cxn>
                  <a:cxn ang="0">
                    <a:pos x="109" y="439"/>
                  </a:cxn>
                  <a:cxn ang="0">
                    <a:pos x="40" y="369"/>
                  </a:cxn>
                  <a:cxn ang="0">
                    <a:pos x="7" y="338"/>
                  </a:cxn>
                  <a:cxn ang="0">
                    <a:pos x="7" y="324"/>
                  </a:cxn>
                  <a:cxn ang="0">
                    <a:pos x="18" y="269"/>
                  </a:cxn>
                  <a:cxn ang="0">
                    <a:pos x="22" y="199"/>
                  </a:cxn>
                  <a:cxn ang="0">
                    <a:pos x="77" y="132"/>
                  </a:cxn>
                  <a:cxn ang="0">
                    <a:pos x="104" y="77"/>
                  </a:cxn>
                  <a:cxn ang="0">
                    <a:pos x="141" y="36"/>
                  </a:cxn>
                  <a:cxn ang="0">
                    <a:pos x="187" y="35"/>
                  </a:cxn>
                  <a:cxn ang="0">
                    <a:pos x="273" y="6"/>
                  </a:cxn>
                  <a:cxn ang="0">
                    <a:pos x="307" y="4"/>
                  </a:cxn>
                  <a:cxn ang="0">
                    <a:pos x="338" y="0"/>
                  </a:cxn>
                  <a:cxn ang="0">
                    <a:pos x="358" y="6"/>
                  </a:cxn>
                  <a:cxn ang="0">
                    <a:pos x="357" y="27"/>
                  </a:cxn>
                  <a:cxn ang="0">
                    <a:pos x="371" y="64"/>
                  </a:cxn>
                  <a:cxn ang="0">
                    <a:pos x="455" y="100"/>
                  </a:cxn>
                  <a:cxn ang="0">
                    <a:pos x="464" y="84"/>
                  </a:cxn>
                  <a:cxn ang="0">
                    <a:pos x="490" y="66"/>
                  </a:cxn>
                </a:cxnLst>
                <a:rect l="0" t="0" r="r" b="b"/>
                <a:pathLst>
                  <a:path w="856" h="957">
                    <a:moveTo>
                      <a:pt x="490" y="66"/>
                    </a:moveTo>
                    <a:cubicBezTo>
                      <a:pt x="499" y="66"/>
                      <a:pt x="499" y="66"/>
                      <a:pt x="499" y="66"/>
                    </a:cubicBezTo>
                    <a:cubicBezTo>
                      <a:pt x="499" y="73"/>
                      <a:pt x="504" y="74"/>
                      <a:pt x="506" y="77"/>
                    </a:cubicBezTo>
                    <a:cubicBezTo>
                      <a:pt x="510" y="82"/>
                      <a:pt x="520" y="78"/>
                      <a:pt x="527" y="81"/>
                    </a:cubicBezTo>
                    <a:cubicBezTo>
                      <a:pt x="541" y="86"/>
                      <a:pt x="561" y="93"/>
                      <a:pt x="576" y="93"/>
                    </a:cubicBezTo>
                    <a:cubicBezTo>
                      <a:pt x="591" y="93"/>
                      <a:pt x="595" y="86"/>
                      <a:pt x="609" y="86"/>
                    </a:cubicBezTo>
                    <a:cubicBezTo>
                      <a:pt x="617" y="86"/>
                      <a:pt x="622" y="92"/>
                      <a:pt x="632" y="92"/>
                    </a:cubicBezTo>
                    <a:cubicBezTo>
                      <a:pt x="638" y="92"/>
                      <a:pt x="638" y="90"/>
                      <a:pt x="644" y="89"/>
                    </a:cubicBezTo>
                    <a:cubicBezTo>
                      <a:pt x="647" y="96"/>
                      <a:pt x="653" y="102"/>
                      <a:pt x="653" y="111"/>
                    </a:cubicBezTo>
                    <a:cubicBezTo>
                      <a:pt x="653" y="115"/>
                      <a:pt x="646" y="131"/>
                      <a:pt x="644" y="136"/>
                    </a:cubicBezTo>
                    <a:cubicBezTo>
                      <a:pt x="635" y="135"/>
                      <a:pt x="627" y="115"/>
                      <a:pt x="620" y="107"/>
                    </a:cubicBezTo>
                    <a:cubicBezTo>
                      <a:pt x="620" y="115"/>
                      <a:pt x="620" y="115"/>
                      <a:pt x="620" y="115"/>
                    </a:cubicBezTo>
                    <a:cubicBezTo>
                      <a:pt x="662" y="189"/>
                      <a:pt x="662" y="189"/>
                      <a:pt x="662" y="189"/>
                    </a:cubicBezTo>
                    <a:cubicBezTo>
                      <a:pt x="659" y="198"/>
                      <a:pt x="673" y="218"/>
                      <a:pt x="679" y="223"/>
                    </a:cubicBezTo>
                    <a:cubicBezTo>
                      <a:pt x="679" y="246"/>
                      <a:pt x="679" y="246"/>
                      <a:pt x="679" y="246"/>
                    </a:cubicBezTo>
                    <a:cubicBezTo>
                      <a:pt x="684" y="258"/>
                      <a:pt x="692" y="258"/>
                      <a:pt x="699" y="267"/>
                    </a:cubicBezTo>
                    <a:cubicBezTo>
                      <a:pt x="707" y="278"/>
                      <a:pt x="702" y="289"/>
                      <a:pt x="710" y="297"/>
                    </a:cubicBezTo>
                    <a:cubicBezTo>
                      <a:pt x="717" y="304"/>
                      <a:pt x="722" y="305"/>
                      <a:pt x="730" y="310"/>
                    </a:cubicBezTo>
                    <a:cubicBezTo>
                      <a:pt x="737" y="316"/>
                      <a:pt x="741" y="334"/>
                      <a:pt x="755" y="334"/>
                    </a:cubicBezTo>
                    <a:cubicBezTo>
                      <a:pt x="755" y="341"/>
                      <a:pt x="759" y="343"/>
                      <a:pt x="755" y="348"/>
                    </a:cubicBezTo>
                    <a:cubicBezTo>
                      <a:pt x="761" y="352"/>
                      <a:pt x="767" y="366"/>
                      <a:pt x="774" y="366"/>
                    </a:cubicBezTo>
                    <a:cubicBezTo>
                      <a:pt x="781" y="366"/>
                      <a:pt x="782" y="361"/>
                      <a:pt x="787" y="359"/>
                    </a:cubicBezTo>
                    <a:cubicBezTo>
                      <a:pt x="794" y="357"/>
                      <a:pt x="798" y="360"/>
                      <a:pt x="805" y="359"/>
                    </a:cubicBezTo>
                    <a:cubicBezTo>
                      <a:pt x="822" y="356"/>
                      <a:pt x="838" y="350"/>
                      <a:pt x="853" y="346"/>
                    </a:cubicBezTo>
                    <a:cubicBezTo>
                      <a:pt x="855" y="348"/>
                      <a:pt x="856" y="350"/>
                      <a:pt x="856" y="352"/>
                    </a:cubicBezTo>
                    <a:cubicBezTo>
                      <a:pt x="856" y="377"/>
                      <a:pt x="837" y="410"/>
                      <a:pt x="826" y="425"/>
                    </a:cubicBezTo>
                    <a:cubicBezTo>
                      <a:pt x="812" y="443"/>
                      <a:pt x="807" y="459"/>
                      <a:pt x="790" y="471"/>
                    </a:cubicBezTo>
                    <a:cubicBezTo>
                      <a:pt x="761" y="494"/>
                      <a:pt x="730" y="501"/>
                      <a:pt x="719" y="541"/>
                    </a:cubicBezTo>
                    <a:cubicBezTo>
                      <a:pt x="716" y="552"/>
                      <a:pt x="704" y="555"/>
                      <a:pt x="704" y="567"/>
                    </a:cubicBezTo>
                    <a:cubicBezTo>
                      <a:pt x="704" y="581"/>
                      <a:pt x="708" y="587"/>
                      <a:pt x="708" y="600"/>
                    </a:cubicBezTo>
                    <a:cubicBezTo>
                      <a:pt x="708" y="615"/>
                      <a:pt x="724" y="623"/>
                      <a:pt x="724" y="631"/>
                    </a:cubicBezTo>
                    <a:cubicBezTo>
                      <a:pt x="724" y="634"/>
                      <a:pt x="722" y="637"/>
                      <a:pt x="721" y="638"/>
                    </a:cubicBezTo>
                    <a:cubicBezTo>
                      <a:pt x="721" y="649"/>
                      <a:pt x="721" y="649"/>
                      <a:pt x="721" y="649"/>
                    </a:cubicBezTo>
                    <a:cubicBezTo>
                      <a:pt x="721" y="656"/>
                      <a:pt x="720" y="664"/>
                      <a:pt x="720" y="676"/>
                    </a:cubicBezTo>
                    <a:cubicBezTo>
                      <a:pt x="722" y="679"/>
                      <a:pt x="723" y="682"/>
                      <a:pt x="723" y="685"/>
                    </a:cubicBezTo>
                    <a:cubicBezTo>
                      <a:pt x="723" y="720"/>
                      <a:pt x="665" y="716"/>
                      <a:pt x="660" y="745"/>
                    </a:cubicBezTo>
                    <a:cubicBezTo>
                      <a:pt x="654" y="746"/>
                      <a:pt x="647" y="753"/>
                      <a:pt x="647" y="758"/>
                    </a:cubicBezTo>
                    <a:cubicBezTo>
                      <a:pt x="647" y="768"/>
                      <a:pt x="659" y="774"/>
                      <a:pt x="659" y="788"/>
                    </a:cubicBezTo>
                    <a:cubicBezTo>
                      <a:pt x="659" y="795"/>
                      <a:pt x="658" y="809"/>
                      <a:pt x="656" y="813"/>
                    </a:cubicBezTo>
                    <a:cubicBezTo>
                      <a:pt x="653" y="817"/>
                      <a:pt x="646" y="815"/>
                      <a:pt x="643" y="816"/>
                    </a:cubicBezTo>
                    <a:cubicBezTo>
                      <a:pt x="632" y="822"/>
                      <a:pt x="626" y="826"/>
                      <a:pt x="621" y="837"/>
                    </a:cubicBezTo>
                    <a:cubicBezTo>
                      <a:pt x="624" y="839"/>
                      <a:pt x="627" y="842"/>
                      <a:pt x="627" y="846"/>
                    </a:cubicBezTo>
                    <a:cubicBezTo>
                      <a:pt x="627" y="859"/>
                      <a:pt x="615" y="868"/>
                      <a:pt x="610" y="874"/>
                    </a:cubicBezTo>
                    <a:cubicBezTo>
                      <a:pt x="600" y="883"/>
                      <a:pt x="599" y="893"/>
                      <a:pt x="592" y="902"/>
                    </a:cubicBezTo>
                    <a:cubicBezTo>
                      <a:pt x="581" y="916"/>
                      <a:pt x="576" y="929"/>
                      <a:pt x="558" y="938"/>
                    </a:cubicBezTo>
                    <a:cubicBezTo>
                      <a:pt x="550" y="941"/>
                      <a:pt x="539" y="938"/>
                      <a:pt x="538" y="946"/>
                    </a:cubicBezTo>
                    <a:cubicBezTo>
                      <a:pt x="532" y="946"/>
                      <a:pt x="529" y="949"/>
                      <a:pt x="525" y="949"/>
                    </a:cubicBezTo>
                    <a:cubicBezTo>
                      <a:pt x="520" y="949"/>
                      <a:pt x="517" y="944"/>
                      <a:pt x="512" y="944"/>
                    </a:cubicBezTo>
                    <a:cubicBezTo>
                      <a:pt x="494" y="944"/>
                      <a:pt x="483" y="957"/>
                      <a:pt x="466" y="957"/>
                    </a:cubicBezTo>
                    <a:cubicBezTo>
                      <a:pt x="459" y="957"/>
                      <a:pt x="455" y="953"/>
                      <a:pt x="452" y="949"/>
                    </a:cubicBezTo>
                    <a:cubicBezTo>
                      <a:pt x="449" y="949"/>
                      <a:pt x="449" y="950"/>
                      <a:pt x="448" y="951"/>
                    </a:cubicBezTo>
                    <a:cubicBezTo>
                      <a:pt x="448" y="942"/>
                      <a:pt x="443" y="932"/>
                      <a:pt x="440" y="929"/>
                    </a:cubicBezTo>
                    <a:cubicBezTo>
                      <a:pt x="443" y="925"/>
                      <a:pt x="445" y="922"/>
                      <a:pt x="445" y="917"/>
                    </a:cubicBezTo>
                    <a:cubicBezTo>
                      <a:pt x="445" y="910"/>
                      <a:pt x="433" y="897"/>
                      <a:pt x="431" y="893"/>
                    </a:cubicBezTo>
                    <a:cubicBezTo>
                      <a:pt x="415" y="866"/>
                      <a:pt x="395" y="840"/>
                      <a:pt x="395" y="801"/>
                    </a:cubicBezTo>
                    <a:cubicBezTo>
                      <a:pt x="395" y="794"/>
                      <a:pt x="395" y="792"/>
                      <a:pt x="395" y="789"/>
                    </a:cubicBezTo>
                    <a:cubicBezTo>
                      <a:pt x="395" y="783"/>
                      <a:pt x="389" y="781"/>
                      <a:pt x="386" y="774"/>
                    </a:cubicBezTo>
                    <a:cubicBezTo>
                      <a:pt x="374" y="754"/>
                      <a:pt x="360" y="737"/>
                      <a:pt x="360" y="708"/>
                    </a:cubicBezTo>
                    <a:cubicBezTo>
                      <a:pt x="360" y="677"/>
                      <a:pt x="388" y="670"/>
                      <a:pt x="388" y="646"/>
                    </a:cubicBezTo>
                    <a:cubicBezTo>
                      <a:pt x="388" y="635"/>
                      <a:pt x="384" y="631"/>
                      <a:pt x="382" y="621"/>
                    </a:cubicBezTo>
                    <a:cubicBezTo>
                      <a:pt x="379" y="602"/>
                      <a:pt x="376" y="596"/>
                      <a:pt x="371" y="585"/>
                    </a:cubicBezTo>
                    <a:cubicBezTo>
                      <a:pt x="368" y="576"/>
                      <a:pt x="370" y="566"/>
                      <a:pt x="364" y="558"/>
                    </a:cubicBezTo>
                    <a:cubicBezTo>
                      <a:pt x="352" y="544"/>
                      <a:pt x="327" y="528"/>
                      <a:pt x="327" y="508"/>
                    </a:cubicBezTo>
                    <a:cubicBezTo>
                      <a:pt x="327" y="503"/>
                      <a:pt x="334" y="492"/>
                      <a:pt x="337" y="490"/>
                    </a:cubicBezTo>
                    <a:cubicBezTo>
                      <a:pt x="336" y="486"/>
                      <a:pt x="337" y="485"/>
                      <a:pt x="337" y="483"/>
                    </a:cubicBezTo>
                    <a:cubicBezTo>
                      <a:pt x="337" y="478"/>
                      <a:pt x="337" y="465"/>
                      <a:pt x="342" y="461"/>
                    </a:cubicBezTo>
                    <a:cubicBezTo>
                      <a:pt x="337" y="451"/>
                      <a:pt x="329" y="443"/>
                      <a:pt x="314" y="443"/>
                    </a:cubicBezTo>
                    <a:cubicBezTo>
                      <a:pt x="306" y="443"/>
                      <a:pt x="299" y="443"/>
                      <a:pt x="295" y="443"/>
                    </a:cubicBezTo>
                    <a:cubicBezTo>
                      <a:pt x="282" y="443"/>
                      <a:pt x="279" y="417"/>
                      <a:pt x="261" y="417"/>
                    </a:cubicBezTo>
                    <a:cubicBezTo>
                      <a:pt x="239" y="417"/>
                      <a:pt x="223" y="427"/>
                      <a:pt x="206" y="433"/>
                    </a:cubicBezTo>
                    <a:cubicBezTo>
                      <a:pt x="199" y="435"/>
                      <a:pt x="197" y="440"/>
                      <a:pt x="191" y="440"/>
                    </a:cubicBezTo>
                    <a:cubicBezTo>
                      <a:pt x="184" y="440"/>
                      <a:pt x="173" y="434"/>
                      <a:pt x="164" y="434"/>
                    </a:cubicBezTo>
                    <a:cubicBezTo>
                      <a:pt x="147" y="434"/>
                      <a:pt x="139" y="443"/>
                      <a:pt x="122" y="443"/>
                    </a:cubicBezTo>
                    <a:cubicBezTo>
                      <a:pt x="117" y="443"/>
                      <a:pt x="111" y="440"/>
                      <a:pt x="109" y="439"/>
                    </a:cubicBezTo>
                    <a:cubicBezTo>
                      <a:pt x="97" y="430"/>
                      <a:pt x="71" y="415"/>
                      <a:pt x="62" y="401"/>
                    </a:cubicBezTo>
                    <a:cubicBezTo>
                      <a:pt x="53" y="388"/>
                      <a:pt x="51" y="377"/>
                      <a:pt x="40" y="369"/>
                    </a:cubicBezTo>
                    <a:cubicBezTo>
                      <a:pt x="37" y="366"/>
                      <a:pt x="13" y="346"/>
                      <a:pt x="13" y="344"/>
                    </a:cubicBezTo>
                    <a:cubicBezTo>
                      <a:pt x="11" y="341"/>
                      <a:pt x="10" y="340"/>
                      <a:pt x="7" y="338"/>
                    </a:cubicBezTo>
                    <a:cubicBezTo>
                      <a:pt x="9" y="338"/>
                      <a:pt x="9" y="338"/>
                      <a:pt x="9" y="338"/>
                    </a:cubicBezTo>
                    <a:cubicBezTo>
                      <a:pt x="9" y="331"/>
                      <a:pt x="7" y="328"/>
                      <a:pt x="7" y="324"/>
                    </a:cubicBezTo>
                    <a:cubicBezTo>
                      <a:pt x="7" y="317"/>
                      <a:pt x="3" y="315"/>
                      <a:pt x="0" y="309"/>
                    </a:cubicBezTo>
                    <a:cubicBezTo>
                      <a:pt x="10" y="304"/>
                      <a:pt x="18" y="280"/>
                      <a:pt x="18" y="269"/>
                    </a:cubicBezTo>
                    <a:cubicBezTo>
                      <a:pt x="18" y="250"/>
                      <a:pt x="10" y="238"/>
                      <a:pt x="10" y="220"/>
                    </a:cubicBezTo>
                    <a:cubicBezTo>
                      <a:pt x="10" y="211"/>
                      <a:pt x="20" y="206"/>
                      <a:pt x="22" y="199"/>
                    </a:cubicBezTo>
                    <a:cubicBezTo>
                      <a:pt x="28" y="182"/>
                      <a:pt x="41" y="158"/>
                      <a:pt x="52" y="144"/>
                    </a:cubicBezTo>
                    <a:cubicBezTo>
                      <a:pt x="58" y="135"/>
                      <a:pt x="69" y="136"/>
                      <a:pt x="77" y="132"/>
                    </a:cubicBezTo>
                    <a:cubicBezTo>
                      <a:pt x="84" y="128"/>
                      <a:pt x="95" y="119"/>
                      <a:pt x="97" y="112"/>
                    </a:cubicBezTo>
                    <a:cubicBezTo>
                      <a:pt x="102" y="96"/>
                      <a:pt x="96" y="89"/>
                      <a:pt x="104" y="77"/>
                    </a:cubicBezTo>
                    <a:cubicBezTo>
                      <a:pt x="116" y="63"/>
                      <a:pt x="131" y="49"/>
                      <a:pt x="142" y="36"/>
                    </a:cubicBezTo>
                    <a:cubicBezTo>
                      <a:pt x="141" y="36"/>
                      <a:pt x="141" y="36"/>
                      <a:pt x="141" y="36"/>
                    </a:cubicBezTo>
                    <a:cubicBezTo>
                      <a:pt x="145" y="31"/>
                      <a:pt x="146" y="27"/>
                      <a:pt x="150" y="24"/>
                    </a:cubicBezTo>
                    <a:cubicBezTo>
                      <a:pt x="161" y="32"/>
                      <a:pt x="172" y="35"/>
                      <a:pt x="187" y="35"/>
                    </a:cubicBezTo>
                    <a:cubicBezTo>
                      <a:pt x="197" y="35"/>
                      <a:pt x="198" y="29"/>
                      <a:pt x="204" y="27"/>
                    </a:cubicBezTo>
                    <a:cubicBezTo>
                      <a:pt x="221" y="18"/>
                      <a:pt x="254" y="6"/>
                      <a:pt x="273" y="6"/>
                    </a:cubicBezTo>
                    <a:cubicBezTo>
                      <a:pt x="280" y="6"/>
                      <a:pt x="285" y="10"/>
                      <a:pt x="289" y="10"/>
                    </a:cubicBezTo>
                    <a:cubicBezTo>
                      <a:pt x="294" y="10"/>
                      <a:pt x="301" y="4"/>
                      <a:pt x="307" y="4"/>
                    </a:cubicBezTo>
                    <a:cubicBezTo>
                      <a:pt x="313" y="4"/>
                      <a:pt x="316" y="7"/>
                      <a:pt x="321" y="7"/>
                    </a:cubicBezTo>
                    <a:cubicBezTo>
                      <a:pt x="329" y="7"/>
                      <a:pt x="330" y="0"/>
                      <a:pt x="338" y="0"/>
                    </a:cubicBezTo>
                    <a:cubicBezTo>
                      <a:pt x="347" y="0"/>
                      <a:pt x="344" y="8"/>
                      <a:pt x="351" y="8"/>
                    </a:cubicBezTo>
                    <a:cubicBezTo>
                      <a:pt x="354" y="8"/>
                      <a:pt x="355" y="6"/>
                      <a:pt x="358" y="6"/>
                    </a:cubicBezTo>
                    <a:cubicBezTo>
                      <a:pt x="358" y="12"/>
                      <a:pt x="351" y="11"/>
                      <a:pt x="351" y="17"/>
                    </a:cubicBezTo>
                    <a:cubicBezTo>
                      <a:pt x="351" y="21"/>
                      <a:pt x="357" y="23"/>
                      <a:pt x="357" y="27"/>
                    </a:cubicBezTo>
                    <a:cubicBezTo>
                      <a:pt x="357" y="33"/>
                      <a:pt x="351" y="37"/>
                      <a:pt x="351" y="44"/>
                    </a:cubicBezTo>
                    <a:cubicBezTo>
                      <a:pt x="351" y="55"/>
                      <a:pt x="363" y="64"/>
                      <a:pt x="371" y="64"/>
                    </a:cubicBezTo>
                    <a:cubicBezTo>
                      <a:pt x="377" y="64"/>
                      <a:pt x="380" y="64"/>
                      <a:pt x="384" y="64"/>
                    </a:cubicBezTo>
                    <a:cubicBezTo>
                      <a:pt x="412" y="64"/>
                      <a:pt x="423" y="100"/>
                      <a:pt x="455" y="100"/>
                    </a:cubicBezTo>
                    <a:cubicBezTo>
                      <a:pt x="459" y="100"/>
                      <a:pt x="464" y="95"/>
                      <a:pt x="464" y="93"/>
                    </a:cubicBezTo>
                    <a:cubicBezTo>
                      <a:pt x="464" y="90"/>
                      <a:pt x="464" y="87"/>
                      <a:pt x="464" y="84"/>
                    </a:cubicBezTo>
                    <a:cubicBezTo>
                      <a:pt x="464" y="70"/>
                      <a:pt x="475" y="70"/>
                      <a:pt x="488" y="66"/>
                    </a:cubicBezTo>
                    <a:lnTo>
                      <a:pt x="490" y="6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1" name="Group 274"/>
            <p:cNvGrpSpPr/>
            <p:nvPr/>
          </p:nvGrpSpPr>
          <p:grpSpPr>
            <a:xfrm>
              <a:off x="3478212" y="2408709"/>
              <a:ext cx="557416" cy="900254"/>
              <a:chOff x="3030538" y="2674938"/>
              <a:chExt cx="779463" cy="1258888"/>
            </a:xfrm>
            <a:solidFill>
              <a:schemeClr val="accent2"/>
            </a:solidFill>
          </p:grpSpPr>
          <p:sp>
            <p:nvSpPr>
              <p:cNvPr id="429" name="Freeform 22"/>
              <p:cNvSpPr>
                <a:spLocks/>
              </p:cNvSpPr>
              <p:nvPr/>
            </p:nvSpPr>
            <p:spPr bwMode="auto">
              <a:xfrm>
                <a:off x="3541713" y="2881313"/>
                <a:ext cx="39688" cy="31750"/>
              </a:xfrm>
              <a:custGeom>
                <a:avLst/>
                <a:gdLst/>
                <a:ahLst/>
                <a:cxnLst>
                  <a:cxn ang="0">
                    <a:pos x="10" y="0"/>
                  </a:cxn>
                  <a:cxn ang="0">
                    <a:pos x="20" y="4"/>
                  </a:cxn>
                  <a:cxn ang="0">
                    <a:pos x="27" y="5"/>
                  </a:cxn>
                  <a:cxn ang="0">
                    <a:pos x="30" y="9"/>
                  </a:cxn>
                  <a:cxn ang="0">
                    <a:pos x="18" y="23"/>
                  </a:cxn>
                  <a:cxn ang="0">
                    <a:pos x="0" y="11"/>
                  </a:cxn>
                  <a:cxn ang="0">
                    <a:pos x="9" y="0"/>
                  </a:cxn>
                  <a:cxn ang="0">
                    <a:pos x="10" y="0"/>
                  </a:cxn>
                </a:cxnLst>
                <a:rect l="0" t="0" r="r" b="b"/>
                <a:pathLst>
                  <a:path w="30" h="23">
                    <a:moveTo>
                      <a:pt x="10" y="0"/>
                    </a:moveTo>
                    <a:cubicBezTo>
                      <a:pt x="13" y="1"/>
                      <a:pt x="16" y="4"/>
                      <a:pt x="20" y="4"/>
                    </a:cubicBezTo>
                    <a:cubicBezTo>
                      <a:pt x="21" y="9"/>
                      <a:pt x="25" y="5"/>
                      <a:pt x="27" y="5"/>
                    </a:cubicBezTo>
                    <a:cubicBezTo>
                      <a:pt x="29" y="5"/>
                      <a:pt x="30" y="8"/>
                      <a:pt x="30" y="9"/>
                    </a:cubicBezTo>
                    <a:cubicBezTo>
                      <a:pt x="30" y="12"/>
                      <a:pt x="23" y="23"/>
                      <a:pt x="18" y="23"/>
                    </a:cubicBezTo>
                    <a:cubicBezTo>
                      <a:pt x="11" y="23"/>
                      <a:pt x="0" y="15"/>
                      <a:pt x="0" y="11"/>
                    </a:cubicBezTo>
                    <a:cubicBezTo>
                      <a:pt x="0" y="4"/>
                      <a:pt x="3" y="0"/>
                      <a:pt x="9" y="0"/>
                    </a:cubicBezTo>
                    <a:cubicBezTo>
                      <a:pt x="9" y="0"/>
                      <a:pt x="10" y="0"/>
                      <a:pt x="1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0" name="Freeform 23"/>
              <p:cNvSpPr>
                <a:spLocks/>
              </p:cNvSpPr>
              <p:nvPr/>
            </p:nvSpPr>
            <p:spPr bwMode="auto">
              <a:xfrm>
                <a:off x="3030538" y="2674938"/>
                <a:ext cx="779463" cy="1258888"/>
              </a:xfrm>
              <a:custGeom>
                <a:avLst/>
                <a:gdLst/>
                <a:ahLst/>
                <a:cxnLst>
                  <a:cxn ang="0">
                    <a:pos x="46" y="91"/>
                  </a:cxn>
                  <a:cxn ang="0">
                    <a:pos x="51" y="51"/>
                  </a:cxn>
                  <a:cxn ang="0">
                    <a:pos x="59" y="46"/>
                  </a:cxn>
                  <a:cxn ang="0">
                    <a:pos x="82" y="18"/>
                  </a:cxn>
                  <a:cxn ang="0">
                    <a:pos x="128" y="6"/>
                  </a:cxn>
                  <a:cxn ang="0">
                    <a:pos x="126" y="42"/>
                  </a:cxn>
                  <a:cxn ang="0">
                    <a:pos x="136" y="13"/>
                  </a:cxn>
                  <a:cxn ang="0">
                    <a:pos x="146" y="5"/>
                  </a:cxn>
                  <a:cxn ang="0">
                    <a:pos x="194" y="24"/>
                  </a:cxn>
                  <a:cxn ang="0">
                    <a:pos x="227" y="20"/>
                  </a:cxn>
                  <a:cxn ang="0">
                    <a:pos x="233" y="26"/>
                  </a:cxn>
                  <a:cxn ang="0">
                    <a:pos x="270" y="50"/>
                  </a:cxn>
                  <a:cxn ang="0">
                    <a:pos x="328" y="84"/>
                  </a:cxn>
                  <a:cxn ang="0">
                    <a:pos x="354" y="89"/>
                  </a:cxn>
                  <a:cxn ang="0">
                    <a:pos x="389" y="130"/>
                  </a:cxn>
                  <a:cxn ang="0">
                    <a:pos x="383" y="170"/>
                  </a:cxn>
                  <a:cxn ang="0">
                    <a:pos x="403" y="185"/>
                  </a:cxn>
                  <a:cxn ang="0">
                    <a:pos x="454" y="175"/>
                  </a:cxn>
                  <a:cxn ang="0">
                    <a:pos x="467" y="191"/>
                  </a:cxn>
                  <a:cxn ang="0">
                    <a:pos x="513" y="191"/>
                  </a:cxn>
                  <a:cxn ang="0">
                    <a:pos x="575" y="220"/>
                  </a:cxn>
                  <a:cxn ang="0">
                    <a:pos x="549" y="310"/>
                  </a:cxn>
                  <a:cxn ang="0">
                    <a:pos x="532" y="374"/>
                  </a:cxn>
                  <a:cxn ang="0">
                    <a:pos x="522" y="405"/>
                  </a:cxn>
                  <a:cxn ang="0">
                    <a:pos x="485" y="449"/>
                  </a:cxn>
                  <a:cxn ang="0">
                    <a:pos x="429" y="474"/>
                  </a:cxn>
                  <a:cxn ang="0">
                    <a:pos x="412" y="524"/>
                  </a:cxn>
                  <a:cxn ang="0">
                    <a:pos x="388" y="559"/>
                  </a:cxn>
                  <a:cxn ang="0">
                    <a:pos x="311" y="614"/>
                  </a:cxn>
                  <a:cxn ang="0">
                    <a:pos x="297" y="619"/>
                  </a:cxn>
                  <a:cxn ang="0">
                    <a:pos x="308" y="654"/>
                  </a:cxn>
                  <a:cxn ang="0">
                    <a:pos x="244" y="677"/>
                  </a:cxn>
                  <a:cxn ang="0">
                    <a:pos x="240" y="707"/>
                  </a:cxn>
                  <a:cxn ang="0">
                    <a:pos x="205" y="711"/>
                  </a:cxn>
                  <a:cxn ang="0">
                    <a:pos x="225" y="730"/>
                  </a:cxn>
                  <a:cxn ang="0">
                    <a:pos x="214" y="739"/>
                  </a:cxn>
                  <a:cxn ang="0">
                    <a:pos x="178" y="787"/>
                  </a:cxn>
                  <a:cxn ang="0">
                    <a:pos x="176" y="846"/>
                  </a:cxn>
                  <a:cxn ang="0">
                    <a:pos x="161" y="884"/>
                  </a:cxn>
                  <a:cxn ang="0">
                    <a:pos x="200" y="935"/>
                  </a:cxn>
                  <a:cxn ang="0">
                    <a:pos x="169" y="945"/>
                  </a:cxn>
                  <a:cxn ang="0">
                    <a:pos x="127" y="921"/>
                  </a:cxn>
                  <a:cxn ang="0">
                    <a:pos x="92" y="903"/>
                  </a:cxn>
                  <a:cxn ang="0">
                    <a:pos x="93" y="889"/>
                  </a:cxn>
                  <a:cxn ang="0">
                    <a:pos x="84" y="857"/>
                  </a:cxn>
                  <a:cxn ang="0">
                    <a:pos x="82" y="791"/>
                  </a:cxn>
                  <a:cxn ang="0">
                    <a:pos x="86" y="782"/>
                  </a:cxn>
                  <a:cxn ang="0">
                    <a:pos x="112" y="718"/>
                  </a:cxn>
                  <a:cxn ang="0">
                    <a:pos x="95" y="708"/>
                  </a:cxn>
                  <a:cxn ang="0">
                    <a:pos x="102" y="680"/>
                  </a:cxn>
                  <a:cxn ang="0">
                    <a:pos x="114" y="626"/>
                  </a:cxn>
                  <a:cxn ang="0">
                    <a:pos x="124" y="562"/>
                  </a:cxn>
                  <a:cxn ang="0">
                    <a:pos x="136" y="494"/>
                  </a:cxn>
                  <a:cxn ang="0">
                    <a:pos x="143" y="434"/>
                  </a:cxn>
                  <a:cxn ang="0">
                    <a:pos x="104" y="370"/>
                  </a:cxn>
                  <a:cxn ang="0">
                    <a:pos x="62" y="330"/>
                  </a:cxn>
                  <a:cxn ang="0">
                    <a:pos x="28" y="261"/>
                  </a:cxn>
                  <a:cxn ang="0">
                    <a:pos x="11" y="242"/>
                  </a:cxn>
                  <a:cxn ang="0">
                    <a:pos x="18" y="191"/>
                  </a:cxn>
                  <a:cxn ang="0">
                    <a:pos x="14" y="148"/>
                  </a:cxn>
                  <a:cxn ang="0">
                    <a:pos x="47" y="106"/>
                  </a:cxn>
                </a:cxnLst>
                <a:rect l="0" t="0" r="r" b="b"/>
                <a:pathLst>
                  <a:path w="586" h="945">
                    <a:moveTo>
                      <a:pt x="49" y="103"/>
                    </a:moveTo>
                    <a:cubicBezTo>
                      <a:pt x="49" y="102"/>
                      <a:pt x="49" y="101"/>
                      <a:pt x="49" y="100"/>
                    </a:cubicBezTo>
                    <a:cubicBezTo>
                      <a:pt x="49" y="97"/>
                      <a:pt x="46" y="94"/>
                      <a:pt x="46" y="91"/>
                    </a:cubicBezTo>
                    <a:cubicBezTo>
                      <a:pt x="46" y="85"/>
                      <a:pt x="48" y="84"/>
                      <a:pt x="48" y="79"/>
                    </a:cubicBezTo>
                    <a:cubicBezTo>
                      <a:pt x="48" y="70"/>
                      <a:pt x="40" y="71"/>
                      <a:pt x="40" y="63"/>
                    </a:cubicBezTo>
                    <a:cubicBezTo>
                      <a:pt x="40" y="57"/>
                      <a:pt x="49" y="55"/>
                      <a:pt x="51" y="51"/>
                    </a:cubicBezTo>
                    <a:cubicBezTo>
                      <a:pt x="55" y="52"/>
                      <a:pt x="53" y="52"/>
                      <a:pt x="57" y="51"/>
                    </a:cubicBezTo>
                    <a:cubicBezTo>
                      <a:pt x="57" y="50"/>
                      <a:pt x="57" y="49"/>
                      <a:pt x="57" y="48"/>
                    </a:cubicBezTo>
                    <a:cubicBezTo>
                      <a:pt x="57" y="48"/>
                      <a:pt x="58" y="46"/>
                      <a:pt x="59" y="46"/>
                    </a:cubicBezTo>
                    <a:cubicBezTo>
                      <a:pt x="59" y="42"/>
                      <a:pt x="64" y="40"/>
                      <a:pt x="66" y="39"/>
                    </a:cubicBezTo>
                    <a:cubicBezTo>
                      <a:pt x="69" y="37"/>
                      <a:pt x="69" y="31"/>
                      <a:pt x="70" y="28"/>
                    </a:cubicBezTo>
                    <a:cubicBezTo>
                      <a:pt x="72" y="21"/>
                      <a:pt x="76" y="19"/>
                      <a:pt x="82" y="18"/>
                    </a:cubicBezTo>
                    <a:cubicBezTo>
                      <a:pt x="93" y="14"/>
                      <a:pt x="100" y="12"/>
                      <a:pt x="111" y="9"/>
                    </a:cubicBezTo>
                    <a:cubicBezTo>
                      <a:pt x="117" y="7"/>
                      <a:pt x="118" y="0"/>
                      <a:pt x="124" y="0"/>
                    </a:cubicBezTo>
                    <a:cubicBezTo>
                      <a:pt x="126" y="0"/>
                      <a:pt x="128" y="5"/>
                      <a:pt x="128" y="6"/>
                    </a:cubicBezTo>
                    <a:cubicBezTo>
                      <a:pt x="128" y="9"/>
                      <a:pt x="125" y="11"/>
                      <a:pt x="123" y="11"/>
                    </a:cubicBezTo>
                    <a:cubicBezTo>
                      <a:pt x="122" y="18"/>
                      <a:pt x="119" y="25"/>
                      <a:pt x="119" y="29"/>
                    </a:cubicBezTo>
                    <a:cubicBezTo>
                      <a:pt x="119" y="34"/>
                      <a:pt x="122" y="42"/>
                      <a:pt x="126" y="42"/>
                    </a:cubicBezTo>
                    <a:cubicBezTo>
                      <a:pt x="128" y="42"/>
                      <a:pt x="131" y="37"/>
                      <a:pt x="131" y="35"/>
                    </a:cubicBezTo>
                    <a:cubicBezTo>
                      <a:pt x="131" y="30"/>
                      <a:pt x="125" y="27"/>
                      <a:pt x="125" y="21"/>
                    </a:cubicBezTo>
                    <a:cubicBezTo>
                      <a:pt x="125" y="15"/>
                      <a:pt x="132" y="16"/>
                      <a:pt x="136" y="13"/>
                    </a:cubicBezTo>
                    <a:cubicBezTo>
                      <a:pt x="147" y="13"/>
                      <a:pt x="147" y="13"/>
                      <a:pt x="147" y="13"/>
                    </a:cubicBezTo>
                    <a:cubicBezTo>
                      <a:pt x="145" y="8"/>
                      <a:pt x="139" y="10"/>
                      <a:pt x="139" y="5"/>
                    </a:cubicBezTo>
                    <a:cubicBezTo>
                      <a:pt x="146" y="5"/>
                      <a:pt x="146" y="5"/>
                      <a:pt x="146" y="5"/>
                    </a:cubicBezTo>
                    <a:cubicBezTo>
                      <a:pt x="148" y="12"/>
                      <a:pt x="158" y="14"/>
                      <a:pt x="165" y="16"/>
                    </a:cubicBezTo>
                    <a:cubicBezTo>
                      <a:pt x="165" y="20"/>
                      <a:pt x="167" y="23"/>
                      <a:pt x="170" y="24"/>
                    </a:cubicBezTo>
                    <a:cubicBezTo>
                      <a:pt x="177" y="24"/>
                      <a:pt x="190" y="24"/>
                      <a:pt x="194" y="24"/>
                    </a:cubicBezTo>
                    <a:cubicBezTo>
                      <a:pt x="194" y="28"/>
                      <a:pt x="199" y="29"/>
                      <a:pt x="203" y="29"/>
                    </a:cubicBezTo>
                    <a:cubicBezTo>
                      <a:pt x="209" y="28"/>
                      <a:pt x="214" y="28"/>
                      <a:pt x="216" y="22"/>
                    </a:cubicBezTo>
                    <a:cubicBezTo>
                      <a:pt x="217" y="21"/>
                      <a:pt x="226" y="21"/>
                      <a:pt x="227" y="20"/>
                    </a:cubicBezTo>
                    <a:cubicBezTo>
                      <a:pt x="232" y="20"/>
                      <a:pt x="240" y="21"/>
                      <a:pt x="240" y="21"/>
                    </a:cubicBezTo>
                    <a:cubicBezTo>
                      <a:pt x="238" y="23"/>
                      <a:pt x="234" y="23"/>
                      <a:pt x="233" y="22"/>
                    </a:cubicBezTo>
                    <a:cubicBezTo>
                      <a:pt x="233" y="26"/>
                      <a:pt x="233" y="26"/>
                      <a:pt x="233" y="26"/>
                    </a:cubicBezTo>
                    <a:cubicBezTo>
                      <a:pt x="236" y="32"/>
                      <a:pt x="245" y="33"/>
                      <a:pt x="252" y="36"/>
                    </a:cubicBezTo>
                    <a:cubicBezTo>
                      <a:pt x="258" y="37"/>
                      <a:pt x="256" y="44"/>
                      <a:pt x="258" y="50"/>
                    </a:cubicBezTo>
                    <a:cubicBezTo>
                      <a:pt x="270" y="50"/>
                      <a:pt x="270" y="50"/>
                      <a:pt x="270" y="50"/>
                    </a:cubicBezTo>
                    <a:cubicBezTo>
                      <a:pt x="279" y="58"/>
                      <a:pt x="283" y="57"/>
                      <a:pt x="288" y="68"/>
                    </a:cubicBezTo>
                    <a:cubicBezTo>
                      <a:pt x="289" y="70"/>
                      <a:pt x="293" y="70"/>
                      <a:pt x="295" y="70"/>
                    </a:cubicBezTo>
                    <a:cubicBezTo>
                      <a:pt x="298" y="83"/>
                      <a:pt x="316" y="81"/>
                      <a:pt x="328" y="84"/>
                    </a:cubicBezTo>
                    <a:cubicBezTo>
                      <a:pt x="340" y="84"/>
                      <a:pt x="340" y="84"/>
                      <a:pt x="340" y="84"/>
                    </a:cubicBezTo>
                    <a:cubicBezTo>
                      <a:pt x="343" y="85"/>
                      <a:pt x="350" y="89"/>
                      <a:pt x="354" y="89"/>
                    </a:cubicBezTo>
                    <a:cubicBezTo>
                      <a:pt x="354" y="89"/>
                      <a:pt x="354" y="89"/>
                      <a:pt x="354" y="89"/>
                    </a:cubicBezTo>
                    <a:cubicBezTo>
                      <a:pt x="355" y="89"/>
                      <a:pt x="356" y="89"/>
                      <a:pt x="357" y="89"/>
                    </a:cubicBezTo>
                    <a:cubicBezTo>
                      <a:pt x="364" y="89"/>
                      <a:pt x="373" y="104"/>
                      <a:pt x="381" y="106"/>
                    </a:cubicBezTo>
                    <a:cubicBezTo>
                      <a:pt x="381" y="111"/>
                      <a:pt x="386" y="125"/>
                      <a:pt x="389" y="130"/>
                    </a:cubicBezTo>
                    <a:cubicBezTo>
                      <a:pt x="391" y="134"/>
                      <a:pt x="397" y="134"/>
                      <a:pt x="397" y="139"/>
                    </a:cubicBezTo>
                    <a:cubicBezTo>
                      <a:pt x="390" y="148"/>
                      <a:pt x="377" y="152"/>
                      <a:pt x="377" y="165"/>
                    </a:cubicBezTo>
                    <a:cubicBezTo>
                      <a:pt x="377" y="170"/>
                      <a:pt x="381" y="169"/>
                      <a:pt x="383" y="170"/>
                    </a:cubicBezTo>
                    <a:cubicBezTo>
                      <a:pt x="387" y="172"/>
                      <a:pt x="390" y="176"/>
                      <a:pt x="390" y="180"/>
                    </a:cubicBezTo>
                    <a:cubicBezTo>
                      <a:pt x="401" y="180"/>
                      <a:pt x="401" y="180"/>
                      <a:pt x="401" y="180"/>
                    </a:cubicBezTo>
                    <a:cubicBezTo>
                      <a:pt x="401" y="182"/>
                      <a:pt x="402" y="185"/>
                      <a:pt x="403" y="185"/>
                    </a:cubicBezTo>
                    <a:cubicBezTo>
                      <a:pt x="405" y="185"/>
                      <a:pt x="407" y="182"/>
                      <a:pt x="408" y="180"/>
                    </a:cubicBezTo>
                    <a:cubicBezTo>
                      <a:pt x="413" y="173"/>
                      <a:pt x="418" y="164"/>
                      <a:pt x="425" y="164"/>
                    </a:cubicBezTo>
                    <a:cubicBezTo>
                      <a:pt x="433" y="164"/>
                      <a:pt x="449" y="172"/>
                      <a:pt x="454" y="175"/>
                    </a:cubicBezTo>
                    <a:cubicBezTo>
                      <a:pt x="458" y="178"/>
                      <a:pt x="462" y="177"/>
                      <a:pt x="463" y="180"/>
                    </a:cubicBezTo>
                    <a:cubicBezTo>
                      <a:pt x="464" y="184"/>
                      <a:pt x="464" y="187"/>
                      <a:pt x="464" y="191"/>
                    </a:cubicBezTo>
                    <a:cubicBezTo>
                      <a:pt x="467" y="191"/>
                      <a:pt x="467" y="191"/>
                      <a:pt x="467" y="191"/>
                    </a:cubicBezTo>
                    <a:cubicBezTo>
                      <a:pt x="471" y="190"/>
                      <a:pt x="472" y="186"/>
                      <a:pt x="476" y="186"/>
                    </a:cubicBezTo>
                    <a:cubicBezTo>
                      <a:pt x="486" y="186"/>
                      <a:pt x="487" y="194"/>
                      <a:pt x="496" y="194"/>
                    </a:cubicBezTo>
                    <a:cubicBezTo>
                      <a:pt x="513" y="191"/>
                      <a:pt x="513" y="191"/>
                      <a:pt x="513" y="191"/>
                    </a:cubicBezTo>
                    <a:cubicBezTo>
                      <a:pt x="521" y="193"/>
                      <a:pt x="529" y="196"/>
                      <a:pt x="534" y="198"/>
                    </a:cubicBezTo>
                    <a:cubicBezTo>
                      <a:pt x="538" y="205"/>
                      <a:pt x="551" y="217"/>
                      <a:pt x="558" y="220"/>
                    </a:cubicBezTo>
                    <a:cubicBezTo>
                      <a:pt x="565" y="221"/>
                      <a:pt x="569" y="219"/>
                      <a:pt x="575" y="220"/>
                    </a:cubicBezTo>
                    <a:cubicBezTo>
                      <a:pt x="584" y="223"/>
                      <a:pt x="586" y="232"/>
                      <a:pt x="586" y="242"/>
                    </a:cubicBezTo>
                    <a:cubicBezTo>
                      <a:pt x="586" y="274"/>
                      <a:pt x="568" y="283"/>
                      <a:pt x="556" y="301"/>
                    </a:cubicBezTo>
                    <a:cubicBezTo>
                      <a:pt x="553" y="305"/>
                      <a:pt x="551" y="306"/>
                      <a:pt x="549" y="310"/>
                    </a:cubicBezTo>
                    <a:cubicBezTo>
                      <a:pt x="544" y="317"/>
                      <a:pt x="540" y="317"/>
                      <a:pt x="535" y="322"/>
                    </a:cubicBezTo>
                    <a:cubicBezTo>
                      <a:pt x="529" y="328"/>
                      <a:pt x="535" y="343"/>
                      <a:pt x="535" y="353"/>
                    </a:cubicBezTo>
                    <a:cubicBezTo>
                      <a:pt x="535" y="361"/>
                      <a:pt x="532" y="369"/>
                      <a:pt x="532" y="374"/>
                    </a:cubicBezTo>
                    <a:cubicBezTo>
                      <a:pt x="532" y="377"/>
                      <a:pt x="530" y="378"/>
                      <a:pt x="530" y="380"/>
                    </a:cubicBezTo>
                    <a:cubicBezTo>
                      <a:pt x="528" y="382"/>
                      <a:pt x="524" y="386"/>
                      <a:pt x="524" y="390"/>
                    </a:cubicBezTo>
                    <a:cubicBezTo>
                      <a:pt x="524" y="394"/>
                      <a:pt x="523" y="403"/>
                      <a:pt x="522" y="405"/>
                    </a:cubicBezTo>
                    <a:cubicBezTo>
                      <a:pt x="515" y="415"/>
                      <a:pt x="513" y="419"/>
                      <a:pt x="506" y="428"/>
                    </a:cubicBezTo>
                    <a:cubicBezTo>
                      <a:pt x="505" y="431"/>
                      <a:pt x="505" y="436"/>
                      <a:pt x="504" y="438"/>
                    </a:cubicBezTo>
                    <a:cubicBezTo>
                      <a:pt x="502" y="443"/>
                      <a:pt x="492" y="449"/>
                      <a:pt x="485" y="449"/>
                    </a:cubicBezTo>
                    <a:cubicBezTo>
                      <a:pt x="476" y="449"/>
                      <a:pt x="470" y="449"/>
                      <a:pt x="463" y="452"/>
                    </a:cubicBezTo>
                    <a:cubicBezTo>
                      <a:pt x="461" y="453"/>
                      <a:pt x="460" y="455"/>
                      <a:pt x="459" y="457"/>
                    </a:cubicBezTo>
                    <a:cubicBezTo>
                      <a:pt x="448" y="467"/>
                      <a:pt x="437" y="461"/>
                      <a:pt x="429" y="474"/>
                    </a:cubicBezTo>
                    <a:cubicBezTo>
                      <a:pt x="426" y="479"/>
                      <a:pt x="420" y="479"/>
                      <a:pt x="416" y="483"/>
                    </a:cubicBezTo>
                    <a:cubicBezTo>
                      <a:pt x="411" y="489"/>
                      <a:pt x="412" y="495"/>
                      <a:pt x="412" y="503"/>
                    </a:cubicBezTo>
                    <a:cubicBezTo>
                      <a:pt x="412" y="524"/>
                      <a:pt x="412" y="524"/>
                      <a:pt x="412" y="524"/>
                    </a:cubicBezTo>
                    <a:cubicBezTo>
                      <a:pt x="403" y="528"/>
                      <a:pt x="398" y="536"/>
                      <a:pt x="394" y="545"/>
                    </a:cubicBezTo>
                    <a:cubicBezTo>
                      <a:pt x="394" y="545"/>
                      <a:pt x="394" y="545"/>
                      <a:pt x="394" y="545"/>
                    </a:cubicBezTo>
                    <a:cubicBezTo>
                      <a:pt x="391" y="550"/>
                      <a:pt x="391" y="553"/>
                      <a:pt x="388" y="559"/>
                    </a:cubicBezTo>
                    <a:cubicBezTo>
                      <a:pt x="380" y="571"/>
                      <a:pt x="371" y="572"/>
                      <a:pt x="364" y="584"/>
                    </a:cubicBezTo>
                    <a:cubicBezTo>
                      <a:pt x="355" y="597"/>
                      <a:pt x="351" y="619"/>
                      <a:pt x="331" y="619"/>
                    </a:cubicBezTo>
                    <a:cubicBezTo>
                      <a:pt x="324" y="619"/>
                      <a:pt x="314" y="614"/>
                      <a:pt x="311" y="614"/>
                    </a:cubicBezTo>
                    <a:cubicBezTo>
                      <a:pt x="305" y="614"/>
                      <a:pt x="299" y="609"/>
                      <a:pt x="293" y="609"/>
                    </a:cubicBezTo>
                    <a:cubicBezTo>
                      <a:pt x="291" y="609"/>
                      <a:pt x="289" y="610"/>
                      <a:pt x="289" y="611"/>
                    </a:cubicBezTo>
                    <a:cubicBezTo>
                      <a:pt x="289" y="615"/>
                      <a:pt x="296" y="617"/>
                      <a:pt x="297" y="619"/>
                    </a:cubicBezTo>
                    <a:cubicBezTo>
                      <a:pt x="300" y="622"/>
                      <a:pt x="300" y="627"/>
                      <a:pt x="302" y="632"/>
                    </a:cubicBezTo>
                    <a:cubicBezTo>
                      <a:pt x="304" y="637"/>
                      <a:pt x="311" y="637"/>
                      <a:pt x="311" y="642"/>
                    </a:cubicBezTo>
                    <a:cubicBezTo>
                      <a:pt x="311" y="647"/>
                      <a:pt x="311" y="650"/>
                      <a:pt x="308" y="654"/>
                    </a:cubicBezTo>
                    <a:cubicBezTo>
                      <a:pt x="304" y="660"/>
                      <a:pt x="301" y="663"/>
                      <a:pt x="297" y="667"/>
                    </a:cubicBezTo>
                    <a:cubicBezTo>
                      <a:pt x="289" y="675"/>
                      <a:pt x="280" y="673"/>
                      <a:pt x="270" y="676"/>
                    </a:cubicBezTo>
                    <a:cubicBezTo>
                      <a:pt x="263" y="678"/>
                      <a:pt x="248" y="673"/>
                      <a:pt x="244" y="677"/>
                    </a:cubicBezTo>
                    <a:cubicBezTo>
                      <a:pt x="238" y="683"/>
                      <a:pt x="243" y="696"/>
                      <a:pt x="240" y="703"/>
                    </a:cubicBezTo>
                    <a:cubicBezTo>
                      <a:pt x="240" y="702"/>
                      <a:pt x="240" y="702"/>
                      <a:pt x="240" y="702"/>
                    </a:cubicBezTo>
                    <a:cubicBezTo>
                      <a:pt x="240" y="703"/>
                      <a:pt x="240" y="706"/>
                      <a:pt x="240" y="707"/>
                    </a:cubicBezTo>
                    <a:cubicBezTo>
                      <a:pt x="240" y="709"/>
                      <a:pt x="233" y="712"/>
                      <a:pt x="229" y="712"/>
                    </a:cubicBezTo>
                    <a:cubicBezTo>
                      <a:pt x="220" y="712"/>
                      <a:pt x="218" y="706"/>
                      <a:pt x="210" y="706"/>
                    </a:cubicBezTo>
                    <a:cubicBezTo>
                      <a:pt x="207" y="706"/>
                      <a:pt x="205" y="709"/>
                      <a:pt x="205" y="711"/>
                    </a:cubicBezTo>
                    <a:cubicBezTo>
                      <a:pt x="205" y="717"/>
                      <a:pt x="211" y="729"/>
                      <a:pt x="214" y="729"/>
                    </a:cubicBezTo>
                    <a:cubicBezTo>
                      <a:pt x="217" y="729"/>
                      <a:pt x="219" y="726"/>
                      <a:pt x="221" y="726"/>
                    </a:cubicBezTo>
                    <a:cubicBezTo>
                      <a:pt x="222" y="728"/>
                      <a:pt x="225" y="728"/>
                      <a:pt x="225" y="730"/>
                    </a:cubicBezTo>
                    <a:cubicBezTo>
                      <a:pt x="225" y="733"/>
                      <a:pt x="221" y="736"/>
                      <a:pt x="220" y="736"/>
                    </a:cubicBezTo>
                    <a:cubicBezTo>
                      <a:pt x="215" y="736"/>
                      <a:pt x="213" y="732"/>
                      <a:pt x="209" y="732"/>
                    </a:cubicBezTo>
                    <a:cubicBezTo>
                      <a:pt x="209" y="737"/>
                      <a:pt x="211" y="738"/>
                      <a:pt x="214" y="739"/>
                    </a:cubicBezTo>
                    <a:cubicBezTo>
                      <a:pt x="206" y="747"/>
                      <a:pt x="206" y="755"/>
                      <a:pt x="203" y="766"/>
                    </a:cubicBezTo>
                    <a:cubicBezTo>
                      <a:pt x="202" y="770"/>
                      <a:pt x="194" y="771"/>
                      <a:pt x="191" y="771"/>
                    </a:cubicBezTo>
                    <a:cubicBezTo>
                      <a:pt x="184" y="773"/>
                      <a:pt x="178" y="779"/>
                      <a:pt x="178" y="787"/>
                    </a:cubicBezTo>
                    <a:cubicBezTo>
                      <a:pt x="178" y="804"/>
                      <a:pt x="198" y="798"/>
                      <a:pt x="198" y="811"/>
                    </a:cubicBezTo>
                    <a:cubicBezTo>
                      <a:pt x="198" y="824"/>
                      <a:pt x="187" y="825"/>
                      <a:pt x="181" y="831"/>
                    </a:cubicBezTo>
                    <a:cubicBezTo>
                      <a:pt x="177" y="835"/>
                      <a:pt x="178" y="841"/>
                      <a:pt x="176" y="846"/>
                    </a:cubicBezTo>
                    <a:cubicBezTo>
                      <a:pt x="173" y="852"/>
                      <a:pt x="166" y="850"/>
                      <a:pt x="162" y="854"/>
                    </a:cubicBezTo>
                    <a:cubicBezTo>
                      <a:pt x="156" y="859"/>
                      <a:pt x="154" y="865"/>
                      <a:pt x="154" y="874"/>
                    </a:cubicBezTo>
                    <a:cubicBezTo>
                      <a:pt x="154" y="878"/>
                      <a:pt x="158" y="883"/>
                      <a:pt x="161" y="884"/>
                    </a:cubicBezTo>
                    <a:cubicBezTo>
                      <a:pt x="169" y="888"/>
                      <a:pt x="168" y="908"/>
                      <a:pt x="174" y="914"/>
                    </a:cubicBezTo>
                    <a:cubicBezTo>
                      <a:pt x="184" y="924"/>
                      <a:pt x="196" y="928"/>
                      <a:pt x="207" y="934"/>
                    </a:cubicBezTo>
                    <a:cubicBezTo>
                      <a:pt x="206" y="936"/>
                      <a:pt x="203" y="935"/>
                      <a:pt x="200" y="935"/>
                    </a:cubicBezTo>
                    <a:cubicBezTo>
                      <a:pt x="194" y="935"/>
                      <a:pt x="183" y="943"/>
                      <a:pt x="179" y="943"/>
                    </a:cubicBezTo>
                    <a:cubicBezTo>
                      <a:pt x="176" y="943"/>
                      <a:pt x="176" y="943"/>
                      <a:pt x="174" y="943"/>
                    </a:cubicBezTo>
                    <a:cubicBezTo>
                      <a:pt x="173" y="943"/>
                      <a:pt x="171" y="945"/>
                      <a:pt x="169" y="945"/>
                    </a:cubicBezTo>
                    <a:cubicBezTo>
                      <a:pt x="165" y="945"/>
                      <a:pt x="162" y="945"/>
                      <a:pt x="157" y="945"/>
                    </a:cubicBezTo>
                    <a:cubicBezTo>
                      <a:pt x="147" y="945"/>
                      <a:pt x="151" y="933"/>
                      <a:pt x="143" y="931"/>
                    </a:cubicBezTo>
                    <a:cubicBezTo>
                      <a:pt x="137" y="929"/>
                      <a:pt x="127" y="929"/>
                      <a:pt x="127" y="921"/>
                    </a:cubicBezTo>
                    <a:cubicBezTo>
                      <a:pt x="124" y="921"/>
                      <a:pt x="122" y="921"/>
                      <a:pt x="119" y="921"/>
                    </a:cubicBezTo>
                    <a:cubicBezTo>
                      <a:pt x="115" y="921"/>
                      <a:pt x="114" y="917"/>
                      <a:pt x="114" y="915"/>
                    </a:cubicBezTo>
                    <a:cubicBezTo>
                      <a:pt x="102" y="915"/>
                      <a:pt x="98" y="909"/>
                      <a:pt x="92" y="903"/>
                    </a:cubicBezTo>
                    <a:cubicBezTo>
                      <a:pt x="91" y="902"/>
                      <a:pt x="88" y="900"/>
                      <a:pt x="88" y="899"/>
                    </a:cubicBezTo>
                    <a:cubicBezTo>
                      <a:pt x="88" y="895"/>
                      <a:pt x="96" y="895"/>
                      <a:pt x="97" y="891"/>
                    </a:cubicBezTo>
                    <a:cubicBezTo>
                      <a:pt x="95" y="891"/>
                      <a:pt x="94" y="890"/>
                      <a:pt x="93" y="889"/>
                    </a:cubicBezTo>
                    <a:cubicBezTo>
                      <a:pt x="94" y="887"/>
                      <a:pt x="96" y="884"/>
                      <a:pt x="96" y="882"/>
                    </a:cubicBezTo>
                    <a:cubicBezTo>
                      <a:pt x="96" y="871"/>
                      <a:pt x="84" y="873"/>
                      <a:pt x="84" y="863"/>
                    </a:cubicBezTo>
                    <a:cubicBezTo>
                      <a:pt x="84" y="860"/>
                      <a:pt x="84" y="859"/>
                      <a:pt x="84" y="857"/>
                    </a:cubicBezTo>
                    <a:cubicBezTo>
                      <a:pt x="84" y="848"/>
                      <a:pt x="78" y="832"/>
                      <a:pt x="78" y="825"/>
                    </a:cubicBezTo>
                    <a:cubicBezTo>
                      <a:pt x="78" y="817"/>
                      <a:pt x="88" y="814"/>
                      <a:pt x="88" y="807"/>
                    </a:cubicBezTo>
                    <a:cubicBezTo>
                      <a:pt x="88" y="803"/>
                      <a:pt x="83" y="796"/>
                      <a:pt x="82" y="791"/>
                    </a:cubicBezTo>
                    <a:cubicBezTo>
                      <a:pt x="82" y="787"/>
                      <a:pt x="82" y="787"/>
                      <a:pt x="82" y="787"/>
                    </a:cubicBezTo>
                    <a:cubicBezTo>
                      <a:pt x="82" y="787"/>
                      <a:pt x="82" y="787"/>
                      <a:pt x="82" y="787"/>
                    </a:cubicBezTo>
                    <a:cubicBezTo>
                      <a:pt x="82" y="784"/>
                      <a:pt x="84" y="782"/>
                      <a:pt x="86" y="782"/>
                    </a:cubicBezTo>
                    <a:cubicBezTo>
                      <a:pt x="94" y="782"/>
                      <a:pt x="91" y="790"/>
                      <a:pt x="98" y="790"/>
                    </a:cubicBezTo>
                    <a:cubicBezTo>
                      <a:pt x="112" y="725"/>
                      <a:pt x="112" y="725"/>
                      <a:pt x="112" y="725"/>
                    </a:cubicBezTo>
                    <a:cubicBezTo>
                      <a:pt x="112" y="718"/>
                      <a:pt x="112" y="718"/>
                      <a:pt x="112" y="718"/>
                    </a:cubicBezTo>
                    <a:cubicBezTo>
                      <a:pt x="111" y="718"/>
                      <a:pt x="109" y="717"/>
                      <a:pt x="108" y="718"/>
                    </a:cubicBezTo>
                    <a:cubicBezTo>
                      <a:pt x="105" y="719"/>
                      <a:pt x="105" y="723"/>
                      <a:pt x="102" y="723"/>
                    </a:cubicBezTo>
                    <a:cubicBezTo>
                      <a:pt x="98" y="723"/>
                      <a:pt x="95" y="713"/>
                      <a:pt x="95" y="708"/>
                    </a:cubicBezTo>
                    <a:cubicBezTo>
                      <a:pt x="95" y="699"/>
                      <a:pt x="98" y="696"/>
                      <a:pt x="100" y="688"/>
                    </a:cubicBezTo>
                    <a:cubicBezTo>
                      <a:pt x="103" y="688"/>
                      <a:pt x="104" y="687"/>
                      <a:pt x="104" y="685"/>
                    </a:cubicBezTo>
                    <a:cubicBezTo>
                      <a:pt x="104" y="683"/>
                      <a:pt x="102" y="680"/>
                      <a:pt x="102" y="680"/>
                    </a:cubicBezTo>
                    <a:cubicBezTo>
                      <a:pt x="100" y="680"/>
                      <a:pt x="99" y="668"/>
                      <a:pt x="99" y="665"/>
                    </a:cubicBezTo>
                    <a:cubicBezTo>
                      <a:pt x="99" y="655"/>
                      <a:pt x="106" y="645"/>
                      <a:pt x="109" y="639"/>
                    </a:cubicBezTo>
                    <a:cubicBezTo>
                      <a:pt x="111" y="635"/>
                      <a:pt x="112" y="629"/>
                      <a:pt x="114" y="626"/>
                    </a:cubicBezTo>
                    <a:cubicBezTo>
                      <a:pt x="116" y="624"/>
                      <a:pt x="118" y="625"/>
                      <a:pt x="118" y="623"/>
                    </a:cubicBezTo>
                    <a:cubicBezTo>
                      <a:pt x="121" y="613"/>
                      <a:pt x="121" y="605"/>
                      <a:pt x="124" y="595"/>
                    </a:cubicBezTo>
                    <a:cubicBezTo>
                      <a:pt x="124" y="562"/>
                      <a:pt x="124" y="562"/>
                      <a:pt x="124" y="562"/>
                    </a:cubicBezTo>
                    <a:cubicBezTo>
                      <a:pt x="121" y="554"/>
                      <a:pt x="126" y="548"/>
                      <a:pt x="126" y="541"/>
                    </a:cubicBezTo>
                    <a:cubicBezTo>
                      <a:pt x="126" y="524"/>
                      <a:pt x="136" y="513"/>
                      <a:pt x="136" y="498"/>
                    </a:cubicBezTo>
                    <a:cubicBezTo>
                      <a:pt x="136" y="497"/>
                      <a:pt x="136" y="495"/>
                      <a:pt x="136" y="494"/>
                    </a:cubicBezTo>
                    <a:cubicBezTo>
                      <a:pt x="136" y="491"/>
                      <a:pt x="138" y="483"/>
                      <a:pt x="139" y="478"/>
                    </a:cubicBezTo>
                    <a:cubicBezTo>
                      <a:pt x="139" y="465"/>
                      <a:pt x="139" y="465"/>
                      <a:pt x="139" y="459"/>
                    </a:cubicBezTo>
                    <a:cubicBezTo>
                      <a:pt x="139" y="453"/>
                      <a:pt x="143" y="441"/>
                      <a:pt x="143" y="434"/>
                    </a:cubicBezTo>
                    <a:cubicBezTo>
                      <a:pt x="143" y="429"/>
                      <a:pt x="141" y="403"/>
                      <a:pt x="140" y="399"/>
                    </a:cubicBezTo>
                    <a:cubicBezTo>
                      <a:pt x="136" y="388"/>
                      <a:pt x="128" y="381"/>
                      <a:pt x="121" y="377"/>
                    </a:cubicBezTo>
                    <a:cubicBezTo>
                      <a:pt x="114" y="374"/>
                      <a:pt x="109" y="375"/>
                      <a:pt x="104" y="370"/>
                    </a:cubicBezTo>
                    <a:cubicBezTo>
                      <a:pt x="99" y="365"/>
                      <a:pt x="96" y="363"/>
                      <a:pt x="90" y="362"/>
                    </a:cubicBezTo>
                    <a:cubicBezTo>
                      <a:pt x="78" y="358"/>
                      <a:pt x="72" y="351"/>
                      <a:pt x="64" y="343"/>
                    </a:cubicBezTo>
                    <a:cubicBezTo>
                      <a:pt x="60" y="340"/>
                      <a:pt x="62" y="335"/>
                      <a:pt x="62" y="330"/>
                    </a:cubicBezTo>
                    <a:cubicBezTo>
                      <a:pt x="62" y="323"/>
                      <a:pt x="55" y="319"/>
                      <a:pt x="53" y="313"/>
                    </a:cubicBezTo>
                    <a:cubicBezTo>
                      <a:pt x="50" y="302"/>
                      <a:pt x="41" y="294"/>
                      <a:pt x="38" y="285"/>
                    </a:cubicBezTo>
                    <a:cubicBezTo>
                      <a:pt x="35" y="275"/>
                      <a:pt x="32" y="269"/>
                      <a:pt x="28" y="261"/>
                    </a:cubicBezTo>
                    <a:cubicBezTo>
                      <a:pt x="27" y="258"/>
                      <a:pt x="24" y="259"/>
                      <a:pt x="23" y="257"/>
                    </a:cubicBezTo>
                    <a:cubicBezTo>
                      <a:pt x="20" y="254"/>
                      <a:pt x="19" y="248"/>
                      <a:pt x="17" y="245"/>
                    </a:cubicBezTo>
                    <a:cubicBezTo>
                      <a:pt x="16" y="242"/>
                      <a:pt x="12" y="243"/>
                      <a:pt x="11" y="242"/>
                    </a:cubicBezTo>
                    <a:cubicBezTo>
                      <a:pt x="6" y="237"/>
                      <a:pt x="0" y="228"/>
                      <a:pt x="0" y="220"/>
                    </a:cubicBezTo>
                    <a:cubicBezTo>
                      <a:pt x="0" y="215"/>
                      <a:pt x="3" y="209"/>
                      <a:pt x="5" y="207"/>
                    </a:cubicBezTo>
                    <a:cubicBezTo>
                      <a:pt x="8" y="200"/>
                      <a:pt x="16" y="198"/>
                      <a:pt x="18" y="191"/>
                    </a:cubicBezTo>
                    <a:cubicBezTo>
                      <a:pt x="14" y="189"/>
                      <a:pt x="15" y="191"/>
                      <a:pt x="12" y="191"/>
                    </a:cubicBezTo>
                    <a:cubicBezTo>
                      <a:pt x="5" y="191"/>
                      <a:pt x="5" y="182"/>
                      <a:pt x="5" y="176"/>
                    </a:cubicBezTo>
                    <a:cubicBezTo>
                      <a:pt x="5" y="166"/>
                      <a:pt x="16" y="168"/>
                      <a:pt x="14" y="148"/>
                    </a:cubicBezTo>
                    <a:cubicBezTo>
                      <a:pt x="26" y="148"/>
                      <a:pt x="29" y="136"/>
                      <a:pt x="32" y="129"/>
                    </a:cubicBezTo>
                    <a:cubicBezTo>
                      <a:pt x="37" y="119"/>
                      <a:pt x="49" y="123"/>
                      <a:pt x="51" y="111"/>
                    </a:cubicBezTo>
                    <a:cubicBezTo>
                      <a:pt x="49" y="110"/>
                      <a:pt x="47" y="107"/>
                      <a:pt x="47" y="106"/>
                    </a:cubicBezTo>
                    <a:cubicBezTo>
                      <a:pt x="49" y="103"/>
                      <a:pt x="49" y="103"/>
                      <a:pt x="49" y="1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2" name="Group 277"/>
            <p:cNvGrpSpPr/>
            <p:nvPr/>
          </p:nvGrpSpPr>
          <p:grpSpPr>
            <a:xfrm>
              <a:off x="2445107" y="1182666"/>
              <a:ext cx="1852729" cy="1290829"/>
              <a:chOff x="1585913" y="960438"/>
              <a:chExt cx="2590800" cy="1804987"/>
            </a:xfrm>
            <a:solidFill>
              <a:schemeClr val="accent1"/>
            </a:solidFill>
          </p:grpSpPr>
          <p:sp>
            <p:nvSpPr>
              <p:cNvPr id="366" name="Freeform 21"/>
              <p:cNvSpPr>
                <a:spLocks/>
              </p:cNvSpPr>
              <p:nvPr/>
            </p:nvSpPr>
            <p:spPr bwMode="auto">
              <a:xfrm>
                <a:off x="3359150" y="2703513"/>
                <a:ext cx="12700" cy="14288"/>
              </a:xfrm>
              <a:custGeom>
                <a:avLst/>
                <a:gdLst/>
                <a:ahLst/>
                <a:cxnLst>
                  <a:cxn ang="0">
                    <a:pos x="9" y="4"/>
                  </a:cxn>
                  <a:cxn ang="0">
                    <a:pos x="9" y="0"/>
                  </a:cxn>
                  <a:cxn ang="0">
                    <a:pos x="5" y="0"/>
                  </a:cxn>
                  <a:cxn ang="0">
                    <a:pos x="0" y="9"/>
                  </a:cxn>
                  <a:cxn ang="0">
                    <a:pos x="4" y="9"/>
                  </a:cxn>
                  <a:cxn ang="0">
                    <a:pos x="9" y="4"/>
                  </a:cxn>
                </a:cxnLst>
                <a:rect l="0" t="0" r="r" b="b"/>
                <a:pathLst>
                  <a:path w="9" h="11">
                    <a:moveTo>
                      <a:pt x="9" y="4"/>
                    </a:moveTo>
                    <a:cubicBezTo>
                      <a:pt x="9" y="0"/>
                      <a:pt x="9" y="0"/>
                      <a:pt x="9" y="0"/>
                    </a:cubicBezTo>
                    <a:cubicBezTo>
                      <a:pt x="8" y="0"/>
                      <a:pt x="6" y="0"/>
                      <a:pt x="5" y="0"/>
                    </a:cubicBezTo>
                    <a:cubicBezTo>
                      <a:pt x="2" y="0"/>
                      <a:pt x="0" y="5"/>
                      <a:pt x="0" y="9"/>
                    </a:cubicBezTo>
                    <a:cubicBezTo>
                      <a:pt x="0" y="11"/>
                      <a:pt x="2" y="9"/>
                      <a:pt x="4" y="9"/>
                    </a:cubicBezTo>
                    <a:cubicBezTo>
                      <a:pt x="6" y="9"/>
                      <a:pt x="8" y="5"/>
                      <a:pt x="9"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7" name="Freeform 39"/>
              <p:cNvSpPr>
                <a:spLocks/>
              </p:cNvSpPr>
              <p:nvPr/>
            </p:nvSpPr>
            <p:spPr bwMode="auto">
              <a:xfrm>
                <a:off x="3989388" y="1552575"/>
                <a:ext cx="169863" cy="77788"/>
              </a:xfrm>
              <a:custGeom>
                <a:avLst/>
                <a:gdLst/>
                <a:ahLst/>
                <a:cxnLst>
                  <a:cxn ang="0">
                    <a:pos x="127" y="31"/>
                  </a:cxn>
                  <a:cxn ang="0">
                    <a:pos x="108" y="47"/>
                  </a:cxn>
                  <a:cxn ang="0">
                    <a:pos x="74" y="58"/>
                  </a:cxn>
                  <a:cxn ang="0">
                    <a:pos x="34" y="50"/>
                  </a:cxn>
                  <a:cxn ang="0">
                    <a:pos x="14" y="42"/>
                  </a:cxn>
                  <a:cxn ang="0">
                    <a:pos x="18" y="40"/>
                  </a:cxn>
                  <a:cxn ang="0">
                    <a:pos x="21" y="27"/>
                  </a:cxn>
                  <a:cxn ang="0">
                    <a:pos x="2" y="25"/>
                  </a:cxn>
                  <a:cxn ang="0">
                    <a:pos x="25" y="21"/>
                  </a:cxn>
                  <a:cxn ang="0">
                    <a:pos x="23" y="18"/>
                  </a:cxn>
                  <a:cxn ang="0">
                    <a:pos x="0" y="8"/>
                  </a:cxn>
                  <a:cxn ang="0">
                    <a:pos x="9" y="9"/>
                  </a:cxn>
                  <a:cxn ang="0">
                    <a:pos x="9" y="5"/>
                  </a:cxn>
                  <a:cxn ang="0">
                    <a:pos x="17" y="0"/>
                  </a:cxn>
                  <a:cxn ang="0">
                    <a:pos x="21" y="0"/>
                  </a:cxn>
                  <a:cxn ang="0">
                    <a:pos x="23" y="7"/>
                  </a:cxn>
                  <a:cxn ang="0">
                    <a:pos x="30" y="16"/>
                  </a:cxn>
                  <a:cxn ang="0">
                    <a:pos x="38" y="13"/>
                  </a:cxn>
                  <a:cxn ang="0">
                    <a:pos x="38" y="8"/>
                  </a:cxn>
                  <a:cxn ang="0">
                    <a:pos x="44" y="12"/>
                  </a:cxn>
                  <a:cxn ang="0">
                    <a:pos x="54" y="9"/>
                  </a:cxn>
                  <a:cxn ang="0">
                    <a:pos x="60" y="12"/>
                  </a:cxn>
                  <a:cxn ang="0">
                    <a:pos x="60" y="8"/>
                  </a:cxn>
                  <a:cxn ang="0">
                    <a:pos x="74" y="9"/>
                  </a:cxn>
                  <a:cxn ang="0">
                    <a:pos x="89" y="8"/>
                  </a:cxn>
                  <a:cxn ang="0">
                    <a:pos x="91" y="1"/>
                  </a:cxn>
                  <a:cxn ang="0">
                    <a:pos x="96" y="1"/>
                  </a:cxn>
                  <a:cxn ang="0">
                    <a:pos x="104" y="7"/>
                  </a:cxn>
                  <a:cxn ang="0">
                    <a:pos x="115" y="4"/>
                  </a:cxn>
                  <a:cxn ang="0">
                    <a:pos x="112" y="8"/>
                  </a:cxn>
                  <a:cxn ang="0">
                    <a:pos x="128" y="30"/>
                  </a:cxn>
                  <a:cxn ang="0">
                    <a:pos x="127" y="31"/>
                  </a:cxn>
                </a:cxnLst>
                <a:rect l="0" t="0" r="r" b="b"/>
                <a:pathLst>
                  <a:path w="128" h="58">
                    <a:moveTo>
                      <a:pt x="127" y="31"/>
                    </a:moveTo>
                    <a:cubicBezTo>
                      <a:pt x="124" y="38"/>
                      <a:pt x="113" y="45"/>
                      <a:pt x="108" y="47"/>
                    </a:cubicBezTo>
                    <a:cubicBezTo>
                      <a:pt x="97" y="51"/>
                      <a:pt x="89" y="58"/>
                      <a:pt x="74" y="58"/>
                    </a:cubicBezTo>
                    <a:cubicBezTo>
                      <a:pt x="57" y="58"/>
                      <a:pt x="46" y="54"/>
                      <a:pt x="34" y="50"/>
                    </a:cubicBezTo>
                    <a:cubicBezTo>
                      <a:pt x="28" y="49"/>
                      <a:pt x="24" y="42"/>
                      <a:pt x="14" y="42"/>
                    </a:cubicBezTo>
                    <a:cubicBezTo>
                      <a:pt x="16" y="41"/>
                      <a:pt x="17" y="40"/>
                      <a:pt x="18" y="40"/>
                    </a:cubicBezTo>
                    <a:cubicBezTo>
                      <a:pt x="18" y="34"/>
                      <a:pt x="20" y="32"/>
                      <a:pt x="21" y="27"/>
                    </a:cubicBezTo>
                    <a:cubicBezTo>
                      <a:pt x="14" y="25"/>
                      <a:pt x="6" y="30"/>
                      <a:pt x="2" y="25"/>
                    </a:cubicBezTo>
                    <a:cubicBezTo>
                      <a:pt x="8" y="25"/>
                      <a:pt x="20" y="23"/>
                      <a:pt x="25" y="21"/>
                    </a:cubicBezTo>
                    <a:cubicBezTo>
                      <a:pt x="23" y="20"/>
                      <a:pt x="23" y="19"/>
                      <a:pt x="23" y="18"/>
                    </a:cubicBezTo>
                    <a:cubicBezTo>
                      <a:pt x="18" y="18"/>
                      <a:pt x="1" y="13"/>
                      <a:pt x="0" y="8"/>
                    </a:cubicBezTo>
                    <a:cubicBezTo>
                      <a:pt x="4" y="7"/>
                      <a:pt x="7" y="8"/>
                      <a:pt x="9" y="9"/>
                    </a:cubicBezTo>
                    <a:cubicBezTo>
                      <a:pt x="9" y="8"/>
                      <a:pt x="9" y="7"/>
                      <a:pt x="9" y="5"/>
                    </a:cubicBezTo>
                    <a:cubicBezTo>
                      <a:pt x="13" y="5"/>
                      <a:pt x="14" y="0"/>
                      <a:pt x="17" y="0"/>
                    </a:cubicBezTo>
                    <a:cubicBezTo>
                      <a:pt x="18" y="0"/>
                      <a:pt x="19" y="0"/>
                      <a:pt x="21" y="0"/>
                    </a:cubicBezTo>
                    <a:cubicBezTo>
                      <a:pt x="21" y="3"/>
                      <a:pt x="23" y="4"/>
                      <a:pt x="23" y="7"/>
                    </a:cubicBezTo>
                    <a:cubicBezTo>
                      <a:pt x="23" y="10"/>
                      <a:pt x="27" y="16"/>
                      <a:pt x="30" y="16"/>
                    </a:cubicBezTo>
                    <a:cubicBezTo>
                      <a:pt x="33" y="16"/>
                      <a:pt x="36" y="14"/>
                      <a:pt x="38" y="13"/>
                    </a:cubicBezTo>
                    <a:cubicBezTo>
                      <a:pt x="37" y="10"/>
                      <a:pt x="37" y="9"/>
                      <a:pt x="38" y="8"/>
                    </a:cubicBezTo>
                    <a:cubicBezTo>
                      <a:pt x="40" y="9"/>
                      <a:pt x="41" y="12"/>
                      <a:pt x="44" y="12"/>
                    </a:cubicBezTo>
                    <a:cubicBezTo>
                      <a:pt x="54" y="9"/>
                      <a:pt x="54" y="9"/>
                      <a:pt x="54" y="9"/>
                    </a:cubicBezTo>
                    <a:cubicBezTo>
                      <a:pt x="58" y="10"/>
                      <a:pt x="59" y="11"/>
                      <a:pt x="60" y="12"/>
                    </a:cubicBezTo>
                    <a:cubicBezTo>
                      <a:pt x="60" y="11"/>
                      <a:pt x="60" y="9"/>
                      <a:pt x="60" y="8"/>
                    </a:cubicBezTo>
                    <a:cubicBezTo>
                      <a:pt x="67" y="8"/>
                      <a:pt x="70" y="9"/>
                      <a:pt x="74" y="9"/>
                    </a:cubicBezTo>
                    <a:cubicBezTo>
                      <a:pt x="80" y="9"/>
                      <a:pt x="85" y="4"/>
                      <a:pt x="89" y="8"/>
                    </a:cubicBezTo>
                    <a:cubicBezTo>
                      <a:pt x="89" y="4"/>
                      <a:pt x="90" y="3"/>
                      <a:pt x="91" y="1"/>
                    </a:cubicBezTo>
                    <a:cubicBezTo>
                      <a:pt x="94" y="2"/>
                      <a:pt x="94" y="2"/>
                      <a:pt x="96" y="1"/>
                    </a:cubicBezTo>
                    <a:cubicBezTo>
                      <a:pt x="96" y="6"/>
                      <a:pt x="100" y="7"/>
                      <a:pt x="104" y="7"/>
                    </a:cubicBezTo>
                    <a:cubicBezTo>
                      <a:pt x="108" y="7"/>
                      <a:pt x="111" y="4"/>
                      <a:pt x="115" y="4"/>
                    </a:cubicBezTo>
                    <a:cubicBezTo>
                      <a:pt x="113" y="5"/>
                      <a:pt x="112" y="7"/>
                      <a:pt x="112" y="8"/>
                    </a:cubicBezTo>
                    <a:cubicBezTo>
                      <a:pt x="112" y="21"/>
                      <a:pt x="128" y="18"/>
                      <a:pt x="128" y="30"/>
                    </a:cubicBezTo>
                    <a:lnTo>
                      <a:pt x="127" y="3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8" name="Freeform 40"/>
              <p:cNvSpPr>
                <a:spLocks/>
              </p:cNvSpPr>
              <p:nvPr/>
            </p:nvSpPr>
            <p:spPr bwMode="auto">
              <a:xfrm>
                <a:off x="2971800" y="2487613"/>
                <a:ext cx="174625" cy="60325"/>
              </a:xfrm>
              <a:custGeom>
                <a:avLst/>
                <a:gdLst/>
                <a:ahLst/>
                <a:cxnLst>
                  <a:cxn ang="0">
                    <a:pos x="131" y="40"/>
                  </a:cxn>
                  <a:cxn ang="0">
                    <a:pos x="114" y="45"/>
                  </a:cxn>
                  <a:cxn ang="0">
                    <a:pos x="88" y="42"/>
                  </a:cxn>
                  <a:cxn ang="0">
                    <a:pos x="88" y="39"/>
                  </a:cxn>
                  <a:cxn ang="0">
                    <a:pos x="93" y="35"/>
                  </a:cxn>
                  <a:cxn ang="0">
                    <a:pos x="78" y="26"/>
                  </a:cxn>
                  <a:cxn ang="0">
                    <a:pos x="73" y="22"/>
                  </a:cxn>
                  <a:cxn ang="0">
                    <a:pos x="64" y="22"/>
                  </a:cxn>
                  <a:cxn ang="0">
                    <a:pos x="48" y="15"/>
                  </a:cxn>
                  <a:cxn ang="0">
                    <a:pos x="35" y="15"/>
                  </a:cxn>
                  <a:cxn ang="0">
                    <a:pos x="34" y="10"/>
                  </a:cxn>
                  <a:cxn ang="0">
                    <a:pos x="28" y="9"/>
                  </a:cxn>
                  <a:cxn ang="0">
                    <a:pos x="4" y="20"/>
                  </a:cxn>
                  <a:cxn ang="0">
                    <a:pos x="0" y="20"/>
                  </a:cxn>
                  <a:cxn ang="0">
                    <a:pos x="36" y="0"/>
                  </a:cxn>
                  <a:cxn ang="0">
                    <a:pos x="79" y="11"/>
                  </a:cxn>
                  <a:cxn ang="0">
                    <a:pos x="86" y="17"/>
                  </a:cxn>
                  <a:cxn ang="0">
                    <a:pos x="114" y="28"/>
                  </a:cxn>
                  <a:cxn ang="0">
                    <a:pos x="114" y="31"/>
                  </a:cxn>
                  <a:cxn ang="0">
                    <a:pos x="120" y="31"/>
                  </a:cxn>
                  <a:cxn ang="0">
                    <a:pos x="131" y="40"/>
                  </a:cxn>
                </a:cxnLst>
                <a:rect l="0" t="0" r="r" b="b"/>
                <a:pathLst>
                  <a:path w="131" h="45">
                    <a:moveTo>
                      <a:pt x="131" y="40"/>
                    </a:moveTo>
                    <a:cubicBezTo>
                      <a:pt x="127" y="45"/>
                      <a:pt x="119" y="45"/>
                      <a:pt x="114" y="45"/>
                    </a:cubicBezTo>
                    <a:cubicBezTo>
                      <a:pt x="104" y="45"/>
                      <a:pt x="97" y="42"/>
                      <a:pt x="88" y="42"/>
                    </a:cubicBezTo>
                    <a:cubicBezTo>
                      <a:pt x="88" y="41"/>
                      <a:pt x="88" y="40"/>
                      <a:pt x="88" y="39"/>
                    </a:cubicBezTo>
                    <a:cubicBezTo>
                      <a:pt x="90" y="39"/>
                      <a:pt x="92" y="38"/>
                      <a:pt x="93" y="35"/>
                    </a:cubicBezTo>
                    <a:cubicBezTo>
                      <a:pt x="86" y="32"/>
                      <a:pt x="79" y="33"/>
                      <a:pt x="78" y="26"/>
                    </a:cubicBezTo>
                    <a:cubicBezTo>
                      <a:pt x="74" y="26"/>
                      <a:pt x="75" y="23"/>
                      <a:pt x="73" y="22"/>
                    </a:cubicBezTo>
                    <a:cubicBezTo>
                      <a:pt x="69" y="20"/>
                      <a:pt x="67" y="22"/>
                      <a:pt x="64" y="22"/>
                    </a:cubicBezTo>
                    <a:cubicBezTo>
                      <a:pt x="57" y="22"/>
                      <a:pt x="54" y="15"/>
                      <a:pt x="48" y="15"/>
                    </a:cubicBezTo>
                    <a:cubicBezTo>
                      <a:pt x="35" y="15"/>
                      <a:pt x="35" y="15"/>
                      <a:pt x="35" y="15"/>
                    </a:cubicBezTo>
                    <a:cubicBezTo>
                      <a:pt x="33" y="13"/>
                      <a:pt x="33" y="12"/>
                      <a:pt x="34" y="10"/>
                    </a:cubicBezTo>
                    <a:cubicBezTo>
                      <a:pt x="33" y="9"/>
                      <a:pt x="30" y="9"/>
                      <a:pt x="28" y="9"/>
                    </a:cubicBezTo>
                    <a:cubicBezTo>
                      <a:pt x="20" y="9"/>
                      <a:pt x="8" y="15"/>
                      <a:pt x="4" y="20"/>
                    </a:cubicBezTo>
                    <a:cubicBezTo>
                      <a:pt x="0" y="20"/>
                      <a:pt x="0" y="20"/>
                      <a:pt x="0" y="20"/>
                    </a:cubicBezTo>
                    <a:cubicBezTo>
                      <a:pt x="7" y="8"/>
                      <a:pt x="16" y="0"/>
                      <a:pt x="36" y="0"/>
                    </a:cubicBezTo>
                    <a:cubicBezTo>
                      <a:pt x="55" y="0"/>
                      <a:pt x="64" y="11"/>
                      <a:pt x="79" y="11"/>
                    </a:cubicBezTo>
                    <a:cubicBezTo>
                      <a:pt x="82" y="11"/>
                      <a:pt x="86" y="16"/>
                      <a:pt x="86" y="17"/>
                    </a:cubicBezTo>
                    <a:cubicBezTo>
                      <a:pt x="93" y="23"/>
                      <a:pt x="104" y="28"/>
                      <a:pt x="114" y="28"/>
                    </a:cubicBezTo>
                    <a:cubicBezTo>
                      <a:pt x="114" y="28"/>
                      <a:pt x="113" y="30"/>
                      <a:pt x="114" y="31"/>
                    </a:cubicBezTo>
                    <a:cubicBezTo>
                      <a:pt x="120" y="31"/>
                      <a:pt x="120" y="31"/>
                      <a:pt x="120" y="31"/>
                    </a:cubicBezTo>
                    <a:cubicBezTo>
                      <a:pt x="125" y="32"/>
                      <a:pt x="127" y="39"/>
                      <a:pt x="131" y="4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9" name="Freeform 41"/>
              <p:cNvSpPr>
                <a:spLocks/>
              </p:cNvSpPr>
              <p:nvPr/>
            </p:nvSpPr>
            <p:spPr bwMode="auto">
              <a:xfrm>
                <a:off x="2995613" y="2509838"/>
                <a:ext cx="9525" cy="11113"/>
              </a:xfrm>
              <a:custGeom>
                <a:avLst/>
                <a:gdLst/>
                <a:ahLst/>
                <a:cxnLst>
                  <a:cxn ang="0">
                    <a:pos x="6" y="0"/>
                  </a:cxn>
                  <a:cxn ang="0">
                    <a:pos x="6" y="7"/>
                  </a:cxn>
                  <a:cxn ang="0">
                    <a:pos x="0" y="7"/>
                  </a:cxn>
                  <a:cxn ang="0">
                    <a:pos x="4" y="3"/>
                  </a:cxn>
                  <a:cxn ang="0">
                    <a:pos x="4" y="0"/>
                  </a:cxn>
                  <a:cxn ang="0">
                    <a:pos x="5" y="0"/>
                  </a:cxn>
                  <a:cxn ang="0">
                    <a:pos x="6" y="0"/>
                  </a:cxn>
                </a:cxnLst>
                <a:rect l="0" t="0" r="r" b="b"/>
                <a:pathLst>
                  <a:path w="7" h="8">
                    <a:moveTo>
                      <a:pt x="6" y="0"/>
                    </a:moveTo>
                    <a:cubicBezTo>
                      <a:pt x="6" y="3"/>
                      <a:pt x="7" y="5"/>
                      <a:pt x="6" y="7"/>
                    </a:cubicBezTo>
                    <a:cubicBezTo>
                      <a:pt x="5" y="7"/>
                      <a:pt x="0" y="8"/>
                      <a:pt x="0" y="7"/>
                    </a:cubicBezTo>
                    <a:cubicBezTo>
                      <a:pt x="0" y="4"/>
                      <a:pt x="2" y="3"/>
                      <a:pt x="4" y="3"/>
                    </a:cubicBezTo>
                    <a:cubicBezTo>
                      <a:pt x="4" y="0"/>
                      <a:pt x="4" y="0"/>
                      <a:pt x="4" y="0"/>
                    </a:cubicBezTo>
                    <a:cubicBezTo>
                      <a:pt x="5" y="0"/>
                      <a:pt x="5" y="0"/>
                      <a:pt x="5" y="0"/>
                    </a:cubicBezTo>
                    <a:lnTo>
                      <a:pt x="6"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0" name="Freeform 42"/>
              <p:cNvSpPr>
                <a:spLocks/>
              </p:cNvSpPr>
              <p:nvPr/>
            </p:nvSpPr>
            <p:spPr bwMode="auto">
              <a:xfrm>
                <a:off x="3082925" y="2568575"/>
                <a:ext cx="28575" cy="14288"/>
              </a:xfrm>
              <a:custGeom>
                <a:avLst/>
                <a:gdLst/>
                <a:ahLst/>
                <a:cxnLst>
                  <a:cxn ang="0">
                    <a:pos x="18" y="3"/>
                  </a:cxn>
                  <a:cxn ang="0">
                    <a:pos x="22" y="7"/>
                  </a:cxn>
                  <a:cxn ang="0">
                    <a:pos x="7" y="10"/>
                  </a:cxn>
                  <a:cxn ang="0">
                    <a:pos x="0" y="3"/>
                  </a:cxn>
                  <a:cxn ang="0">
                    <a:pos x="5" y="0"/>
                  </a:cxn>
                  <a:cxn ang="0">
                    <a:pos x="19" y="4"/>
                  </a:cxn>
                  <a:cxn ang="0">
                    <a:pos x="18" y="3"/>
                  </a:cxn>
                </a:cxnLst>
                <a:rect l="0" t="0" r="r" b="b"/>
                <a:pathLst>
                  <a:path w="22" h="10">
                    <a:moveTo>
                      <a:pt x="18" y="3"/>
                    </a:moveTo>
                    <a:cubicBezTo>
                      <a:pt x="21" y="4"/>
                      <a:pt x="22" y="5"/>
                      <a:pt x="22" y="7"/>
                    </a:cubicBezTo>
                    <a:cubicBezTo>
                      <a:pt x="17" y="8"/>
                      <a:pt x="13" y="10"/>
                      <a:pt x="7" y="10"/>
                    </a:cubicBezTo>
                    <a:cubicBezTo>
                      <a:pt x="4" y="10"/>
                      <a:pt x="0" y="7"/>
                      <a:pt x="0" y="3"/>
                    </a:cubicBezTo>
                    <a:cubicBezTo>
                      <a:pt x="0" y="1"/>
                      <a:pt x="3" y="0"/>
                      <a:pt x="5" y="0"/>
                    </a:cubicBezTo>
                    <a:cubicBezTo>
                      <a:pt x="10" y="0"/>
                      <a:pt x="16" y="3"/>
                      <a:pt x="19" y="4"/>
                    </a:cubicBezTo>
                    <a:lnTo>
                      <a:pt x="18" y="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1" name="Freeform 43"/>
              <p:cNvSpPr>
                <a:spLocks/>
              </p:cNvSpPr>
              <p:nvPr/>
            </p:nvSpPr>
            <p:spPr bwMode="auto">
              <a:xfrm>
                <a:off x="3267075" y="2568575"/>
                <a:ext cx="23813" cy="9525"/>
              </a:xfrm>
              <a:custGeom>
                <a:avLst/>
                <a:gdLst/>
                <a:ahLst/>
                <a:cxnLst>
                  <a:cxn ang="0">
                    <a:pos x="18" y="4"/>
                  </a:cxn>
                  <a:cxn ang="0">
                    <a:pos x="11" y="7"/>
                  </a:cxn>
                  <a:cxn ang="0">
                    <a:pos x="0" y="2"/>
                  </a:cxn>
                  <a:cxn ang="0">
                    <a:pos x="5" y="0"/>
                  </a:cxn>
                  <a:cxn ang="0">
                    <a:pos x="18" y="4"/>
                  </a:cxn>
                </a:cxnLst>
                <a:rect l="0" t="0" r="r" b="b"/>
                <a:pathLst>
                  <a:path w="18" h="7">
                    <a:moveTo>
                      <a:pt x="18" y="4"/>
                    </a:moveTo>
                    <a:cubicBezTo>
                      <a:pt x="17" y="7"/>
                      <a:pt x="14" y="7"/>
                      <a:pt x="11" y="7"/>
                    </a:cubicBezTo>
                    <a:cubicBezTo>
                      <a:pt x="6" y="7"/>
                      <a:pt x="0" y="7"/>
                      <a:pt x="0" y="2"/>
                    </a:cubicBezTo>
                    <a:cubicBezTo>
                      <a:pt x="0" y="0"/>
                      <a:pt x="4" y="0"/>
                      <a:pt x="5" y="0"/>
                    </a:cubicBezTo>
                    <a:cubicBezTo>
                      <a:pt x="6" y="0"/>
                      <a:pt x="17" y="2"/>
                      <a:pt x="18"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2" name="Freeform 44"/>
              <p:cNvSpPr>
                <a:spLocks/>
              </p:cNvSpPr>
              <p:nvPr/>
            </p:nvSpPr>
            <p:spPr bwMode="auto">
              <a:xfrm>
                <a:off x="3146425" y="2543175"/>
                <a:ext cx="100013" cy="39688"/>
              </a:xfrm>
              <a:custGeom>
                <a:avLst/>
                <a:gdLst/>
                <a:ahLst/>
                <a:cxnLst>
                  <a:cxn ang="0">
                    <a:pos x="64" y="11"/>
                  </a:cxn>
                  <a:cxn ang="0">
                    <a:pos x="75" y="21"/>
                  </a:cxn>
                  <a:cxn ang="0">
                    <a:pos x="59" y="21"/>
                  </a:cxn>
                  <a:cxn ang="0">
                    <a:pos x="51" y="24"/>
                  </a:cxn>
                  <a:cxn ang="0">
                    <a:pos x="47" y="22"/>
                  </a:cxn>
                  <a:cxn ang="0">
                    <a:pos x="37" y="30"/>
                  </a:cxn>
                  <a:cxn ang="0">
                    <a:pos x="31" y="24"/>
                  </a:cxn>
                  <a:cxn ang="0">
                    <a:pos x="11" y="23"/>
                  </a:cxn>
                  <a:cxn ang="0">
                    <a:pos x="6" y="23"/>
                  </a:cxn>
                  <a:cxn ang="0">
                    <a:pos x="6" y="27"/>
                  </a:cxn>
                  <a:cxn ang="0">
                    <a:pos x="0" y="19"/>
                  </a:cxn>
                  <a:cxn ang="0">
                    <a:pos x="3" y="18"/>
                  </a:cxn>
                  <a:cxn ang="0">
                    <a:pos x="22" y="17"/>
                  </a:cxn>
                  <a:cxn ang="0">
                    <a:pos x="19" y="8"/>
                  </a:cxn>
                  <a:cxn ang="0">
                    <a:pos x="14" y="3"/>
                  </a:cxn>
                  <a:cxn ang="0">
                    <a:pos x="17" y="0"/>
                  </a:cxn>
                  <a:cxn ang="0">
                    <a:pos x="28" y="3"/>
                  </a:cxn>
                  <a:cxn ang="0">
                    <a:pos x="41" y="1"/>
                  </a:cxn>
                  <a:cxn ang="0">
                    <a:pos x="66" y="13"/>
                  </a:cxn>
                  <a:cxn ang="0">
                    <a:pos x="64" y="11"/>
                  </a:cxn>
                </a:cxnLst>
                <a:rect l="0" t="0" r="r" b="b"/>
                <a:pathLst>
                  <a:path w="75" h="30">
                    <a:moveTo>
                      <a:pt x="64" y="11"/>
                    </a:moveTo>
                    <a:cubicBezTo>
                      <a:pt x="68" y="15"/>
                      <a:pt x="72" y="16"/>
                      <a:pt x="75" y="21"/>
                    </a:cubicBezTo>
                    <a:cubicBezTo>
                      <a:pt x="59" y="21"/>
                      <a:pt x="59" y="21"/>
                      <a:pt x="59" y="21"/>
                    </a:cubicBezTo>
                    <a:cubicBezTo>
                      <a:pt x="56" y="23"/>
                      <a:pt x="54" y="24"/>
                      <a:pt x="51" y="24"/>
                    </a:cubicBezTo>
                    <a:cubicBezTo>
                      <a:pt x="49" y="24"/>
                      <a:pt x="49" y="22"/>
                      <a:pt x="47" y="22"/>
                    </a:cubicBezTo>
                    <a:cubicBezTo>
                      <a:pt x="41" y="22"/>
                      <a:pt x="41" y="30"/>
                      <a:pt x="37" y="30"/>
                    </a:cubicBezTo>
                    <a:cubicBezTo>
                      <a:pt x="33" y="30"/>
                      <a:pt x="34" y="26"/>
                      <a:pt x="31" y="24"/>
                    </a:cubicBezTo>
                    <a:cubicBezTo>
                      <a:pt x="27" y="22"/>
                      <a:pt x="17" y="23"/>
                      <a:pt x="11" y="23"/>
                    </a:cubicBezTo>
                    <a:cubicBezTo>
                      <a:pt x="8" y="23"/>
                      <a:pt x="8" y="24"/>
                      <a:pt x="6" y="23"/>
                    </a:cubicBezTo>
                    <a:cubicBezTo>
                      <a:pt x="6" y="24"/>
                      <a:pt x="6" y="25"/>
                      <a:pt x="6" y="27"/>
                    </a:cubicBezTo>
                    <a:cubicBezTo>
                      <a:pt x="3" y="26"/>
                      <a:pt x="0" y="22"/>
                      <a:pt x="0" y="19"/>
                    </a:cubicBezTo>
                    <a:cubicBezTo>
                      <a:pt x="1" y="19"/>
                      <a:pt x="2" y="18"/>
                      <a:pt x="3" y="18"/>
                    </a:cubicBezTo>
                    <a:cubicBezTo>
                      <a:pt x="13" y="18"/>
                      <a:pt x="17" y="20"/>
                      <a:pt x="22" y="17"/>
                    </a:cubicBezTo>
                    <a:cubicBezTo>
                      <a:pt x="20" y="15"/>
                      <a:pt x="19" y="12"/>
                      <a:pt x="19" y="8"/>
                    </a:cubicBezTo>
                    <a:cubicBezTo>
                      <a:pt x="17" y="8"/>
                      <a:pt x="14" y="6"/>
                      <a:pt x="14" y="3"/>
                    </a:cubicBezTo>
                    <a:cubicBezTo>
                      <a:pt x="14" y="2"/>
                      <a:pt x="16" y="0"/>
                      <a:pt x="17" y="0"/>
                    </a:cubicBezTo>
                    <a:cubicBezTo>
                      <a:pt x="21" y="0"/>
                      <a:pt x="24" y="3"/>
                      <a:pt x="28" y="3"/>
                    </a:cubicBezTo>
                    <a:cubicBezTo>
                      <a:pt x="34" y="3"/>
                      <a:pt x="36" y="1"/>
                      <a:pt x="41" y="1"/>
                    </a:cubicBezTo>
                    <a:cubicBezTo>
                      <a:pt x="55" y="1"/>
                      <a:pt x="58" y="9"/>
                      <a:pt x="66" y="13"/>
                    </a:cubicBezTo>
                    <a:lnTo>
                      <a:pt x="64" y="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3" name="Freeform 45"/>
              <p:cNvSpPr>
                <a:spLocks/>
              </p:cNvSpPr>
              <p:nvPr/>
            </p:nvSpPr>
            <p:spPr bwMode="auto">
              <a:xfrm>
                <a:off x="3076575" y="2455863"/>
                <a:ext cx="9525" cy="11113"/>
              </a:xfrm>
              <a:custGeom>
                <a:avLst/>
                <a:gdLst/>
                <a:ahLst/>
                <a:cxnLst>
                  <a:cxn ang="0">
                    <a:pos x="2" y="0"/>
                  </a:cxn>
                  <a:cxn ang="0">
                    <a:pos x="7" y="6"/>
                  </a:cxn>
                  <a:cxn ang="0">
                    <a:pos x="5" y="8"/>
                  </a:cxn>
                  <a:cxn ang="0">
                    <a:pos x="0" y="0"/>
                  </a:cxn>
                  <a:cxn ang="0">
                    <a:pos x="2" y="0"/>
                  </a:cxn>
                </a:cxnLst>
                <a:rect l="0" t="0" r="r" b="b"/>
                <a:pathLst>
                  <a:path w="7" h="8">
                    <a:moveTo>
                      <a:pt x="2" y="0"/>
                    </a:moveTo>
                    <a:cubicBezTo>
                      <a:pt x="6" y="0"/>
                      <a:pt x="7" y="3"/>
                      <a:pt x="7" y="6"/>
                    </a:cubicBezTo>
                    <a:cubicBezTo>
                      <a:pt x="7" y="7"/>
                      <a:pt x="6" y="8"/>
                      <a:pt x="5" y="8"/>
                    </a:cubicBezTo>
                    <a:cubicBezTo>
                      <a:pt x="0" y="8"/>
                      <a:pt x="0" y="3"/>
                      <a:pt x="0" y="0"/>
                    </a:cubicBezTo>
                    <a:cubicBezTo>
                      <a:pt x="0" y="0"/>
                      <a:pt x="2" y="0"/>
                      <a:pt x="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4" name="Freeform 46"/>
              <p:cNvSpPr>
                <a:spLocks/>
              </p:cNvSpPr>
              <p:nvPr/>
            </p:nvSpPr>
            <p:spPr bwMode="auto">
              <a:xfrm>
                <a:off x="3068638" y="2422525"/>
                <a:ext cx="14288" cy="4763"/>
              </a:xfrm>
              <a:custGeom>
                <a:avLst/>
                <a:gdLst/>
                <a:ahLst/>
                <a:cxnLst>
                  <a:cxn ang="0">
                    <a:pos x="0" y="3"/>
                  </a:cxn>
                  <a:cxn ang="0">
                    <a:pos x="6" y="0"/>
                  </a:cxn>
                  <a:cxn ang="0">
                    <a:pos x="11" y="3"/>
                  </a:cxn>
                  <a:cxn ang="0">
                    <a:pos x="0" y="3"/>
                  </a:cxn>
                </a:cxnLst>
                <a:rect l="0" t="0" r="r" b="b"/>
                <a:pathLst>
                  <a:path w="11" h="4">
                    <a:moveTo>
                      <a:pt x="0" y="3"/>
                    </a:moveTo>
                    <a:cubicBezTo>
                      <a:pt x="1" y="2"/>
                      <a:pt x="4" y="0"/>
                      <a:pt x="6" y="0"/>
                    </a:cubicBezTo>
                    <a:cubicBezTo>
                      <a:pt x="9" y="0"/>
                      <a:pt x="10" y="2"/>
                      <a:pt x="11" y="3"/>
                    </a:cubicBezTo>
                    <a:cubicBezTo>
                      <a:pt x="7" y="4"/>
                      <a:pt x="2" y="3"/>
                      <a:pt x="0" y="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5" name="Freeform 47"/>
              <p:cNvSpPr>
                <a:spLocks/>
              </p:cNvSpPr>
              <p:nvPr/>
            </p:nvSpPr>
            <p:spPr bwMode="auto">
              <a:xfrm>
                <a:off x="3094038" y="2428875"/>
                <a:ext cx="4763" cy="6350"/>
              </a:xfrm>
              <a:custGeom>
                <a:avLst/>
                <a:gdLst/>
                <a:ahLst/>
                <a:cxnLst>
                  <a:cxn ang="0">
                    <a:pos x="3" y="4"/>
                  </a:cxn>
                  <a:cxn ang="0">
                    <a:pos x="1" y="0"/>
                  </a:cxn>
                  <a:cxn ang="0">
                    <a:pos x="3" y="4"/>
                  </a:cxn>
                </a:cxnLst>
                <a:rect l="0" t="0" r="r" b="b"/>
                <a:pathLst>
                  <a:path w="3" h="4">
                    <a:moveTo>
                      <a:pt x="3" y="4"/>
                    </a:moveTo>
                    <a:cubicBezTo>
                      <a:pt x="2" y="4"/>
                      <a:pt x="0" y="1"/>
                      <a:pt x="1" y="0"/>
                    </a:cubicBezTo>
                    <a:lnTo>
                      <a:pt x="3" y="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6" name="Freeform 48"/>
              <p:cNvSpPr>
                <a:spLocks/>
              </p:cNvSpPr>
              <p:nvPr/>
            </p:nvSpPr>
            <p:spPr bwMode="auto">
              <a:xfrm>
                <a:off x="3154363" y="2517775"/>
                <a:ext cx="11113" cy="7938"/>
              </a:xfrm>
              <a:custGeom>
                <a:avLst/>
                <a:gdLst/>
                <a:ahLst/>
                <a:cxnLst>
                  <a:cxn ang="0">
                    <a:pos x="0" y="4"/>
                  </a:cxn>
                  <a:cxn ang="0">
                    <a:pos x="0" y="7"/>
                  </a:cxn>
                  <a:cxn ang="0">
                    <a:pos x="2" y="7"/>
                  </a:cxn>
                  <a:cxn ang="0">
                    <a:pos x="9" y="4"/>
                  </a:cxn>
                  <a:cxn ang="0">
                    <a:pos x="9" y="0"/>
                  </a:cxn>
                  <a:cxn ang="0">
                    <a:pos x="0" y="4"/>
                  </a:cxn>
                </a:cxnLst>
                <a:rect l="0" t="0" r="r" b="b"/>
                <a:pathLst>
                  <a:path w="9" h="7">
                    <a:moveTo>
                      <a:pt x="0" y="4"/>
                    </a:moveTo>
                    <a:cubicBezTo>
                      <a:pt x="0" y="5"/>
                      <a:pt x="0" y="6"/>
                      <a:pt x="0" y="7"/>
                    </a:cubicBezTo>
                    <a:cubicBezTo>
                      <a:pt x="0" y="7"/>
                      <a:pt x="1" y="7"/>
                      <a:pt x="2" y="7"/>
                    </a:cubicBezTo>
                    <a:cubicBezTo>
                      <a:pt x="4" y="7"/>
                      <a:pt x="7" y="6"/>
                      <a:pt x="9" y="4"/>
                    </a:cubicBezTo>
                    <a:cubicBezTo>
                      <a:pt x="9" y="0"/>
                      <a:pt x="9" y="0"/>
                      <a:pt x="9" y="0"/>
                    </a:cubicBezTo>
                    <a:cubicBezTo>
                      <a:pt x="7" y="3"/>
                      <a:pt x="4" y="5"/>
                      <a:pt x="0"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7" name="Freeform 49"/>
              <p:cNvSpPr>
                <a:spLocks/>
              </p:cNvSpPr>
              <p:nvPr/>
            </p:nvSpPr>
            <p:spPr bwMode="auto">
              <a:xfrm>
                <a:off x="2301875" y="1979613"/>
                <a:ext cx="966788" cy="473075"/>
              </a:xfrm>
              <a:custGeom>
                <a:avLst/>
                <a:gdLst/>
                <a:ahLst/>
                <a:cxnLst>
                  <a:cxn ang="0">
                    <a:pos x="543" y="285"/>
                  </a:cxn>
                  <a:cxn ang="0">
                    <a:pos x="555" y="317"/>
                  </a:cxn>
                  <a:cxn ang="0">
                    <a:pos x="560" y="338"/>
                  </a:cxn>
                  <a:cxn ang="0">
                    <a:pos x="542" y="345"/>
                  </a:cxn>
                  <a:cxn ang="0">
                    <a:pos x="507" y="287"/>
                  </a:cxn>
                  <a:cxn ang="0">
                    <a:pos x="474" y="283"/>
                  </a:cxn>
                  <a:cxn ang="0">
                    <a:pos x="460" y="283"/>
                  </a:cxn>
                  <a:cxn ang="0">
                    <a:pos x="443" y="286"/>
                  </a:cxn>
                  <a:cxn ang="0">
                    <a:pos x="412" y="292"/>
                  </a:cxn>
                  <a:cxn ang="0">
                    <a:pos x="393" y="291"/>
                  </a:cxn>
                  <a:cxn ang="0">
                    <a:pos x="357" y="309"/>
                  </a:cxn>
                  <a:cxn ang="0">
                    <a:pos x="343" y="342"/>
                  </a:cxn>
                  <a:cxn ang="0">
                    <a:pos x="282" y="290"/>
                  </a:cxn>
                  <a:cxn ang="0">
                    <a:pos x="246" y="281"/>
                  </a:cxn>
                  <a:cxn ang="0">
                    <a:pos x="207" y="262"/>
                  </a:cxn>
                  <a:cxn ang="0">
                    <a:pos x="170" y="268"/>
                  </a:cxn>
                  <a:cxn ang="0">
                    <a:pos x="95" y="252"/>
                  </a:cxn>
                  <a:cxn ang="0">
                    <a:pos x="47" y="214"/>
                  </a:cxn>
                  <a:cxn ang="0">
                    <a:pos x="4" y="141"/>
                  </a:cxn>
                  <a:cxn ang="0">
                    <a:pos x="4" y="95"/>
                  </a:cxn>
                  <a:cxn ang="0">
                    <a:pos x="0" y="23"/>
                  </a:cxn>
                  <a:cxn ang="0">
                    <a:pos x="20" y="27"/>
                  </a:cxn>
                  <a:cxn ang="0">
                    <a:pos x="20" y="5"/>
                  </a:cxn>
                  <a:cxn ang="0">
                    <a:pos x="373" y="0"/>
                  </a:cxn>
                  <a:cxn ang="0">
                    <a:pos x="406" y="11"/>
                  </a:cxn>
                  <a:cxn ang="0">
                    <a:pos x="408" y="45"/>
                  </a:cxn>
                  <a:cxn ang="0">
                    <a:pos x="423" y="42"/>
                  </a:cxn>
                  <a:cxn ang="0">
                    <a:pos x="441" y="40"/>
                  </a:cxn>
                  <a:cxn ang="0">
                    <a:pos x="456" y="42"/>
                  </a:cxn>
                  <a:cxn ang="0">
                    <a:pos x="472" y="47"/>
                  </a:cxn>
                  <a:cxn ang="0">
                    <a:pos x="510" y="48"/>
                  </a:cxn>
                  <a:cxn ang="0">
                    <a:pos x="490" y="54"/>
                  </a:cxn>
                  <a:cxn ang="0">
                    <a:pos x="472" y="69"/>
                  </a:cxn>
                  <a:cxn ang="0">
                    <a:pos x="471" y="121"/>
                  </a:cxn>
                  <a:cxn ang="0">
                    <a:pos x="480" y="88"/>
                  </a:cxn>
                  <a:cxn ang="0">
                    <a:pos x="501" y="57"/>
                  </a:cxn>
                  <a:cxn ang="0">
                    <a:pos x="516" y="87"/>
                  </a:cxn>
                  <a:cxn ang="0">
                    <a:pos x="531" y="97"/>
                  </a:cxn>
                  <a:cxn ang="0">
                    <a:pos x="527" y="123"/>
                  </a:cxn>
                  <a:cxn ang="0">
                    <a:pos x="564" y="97"/>
                  </a:cxn>
                  <a:cxn ang="0">
                    <a:pos x="610" y="84"/>
                  </a:cxn>
                  <a:cxn ang="0">
                    <a:pos x="653" y="65"/>
                  </a:cxn>
                  <a:cxn ang="0">
                    <a:pos x="675" y="63"/>
                  </a:cxn>
                  <a:cxn ang="0">
                    <a:pos x="699" y="28"/>
                  </a:cxn>
                  <a:cxn ang="0">
                    <a:pos x="726" y="73"/>
                  </a:cxn>
                  <a:cxn ang="0">
                    <a:pos x="701" y="80"/>
                  </a:cxn>
                  <a:cxn ang="0">
                    <a:pos x="681" y="113"/>
                  </a:cxn>
                  <a:cxn ang="0">
                    <a:pos x="690" y="118"/>
                  </a:cxn>
                  <a:cxn ang="0">
                    <a:pos x="676" y="122"/>
                  </a:cxn>
                  <a:cxn ang="0">
                    <a:pos x="648" y="132"/>
                  </a:cxn>
                  <a:cxn ang="0">
                    <a:pos x="642" y="134"/>
                  </a:cxn>
                  <a:cxn ang="0">
                    <a:pos x="635" y="137"/>
                  </a:cxn>
                  <a:cxn ang="0">
                    <a:pos x="627" y="161"/>
                  </a:cxn>
                  <a:cxn ang="0">
                    <a:pos x="622" y="159"/>
                  </a:cxn>
                  <a:cxn ang="0">
                    <a:pos x="615" y="186"/>
                  </a:cxn>
                  <a:cxn ang="0">
                    <a:pos x="614" y="178"/>
                  </a:cxn>
                  <a:cxn ang="0">
                    <a:pos x="608" y="170"/>
                  </a:cxn>
                  <a:cxn ang="0">
                    <a:pos x="611" y="192"/>
                  </a:cxn>
                  <a:cxn ang="0">
                    <a:pos x="614" y="196"/>
                  </a:cxn>
                  <a:cxn ang="0">
                    <a:pos x="614" y="205"/>
                  </a:cxn>
                  <a:cxn ang="0">
                    <a:pos x="607" y="213"/>
                  </a:cxn>
                  <a:cxn ang="0">
                    <a:pos x="607" y="221"/>
                  </a:cxn>
                  <a:cxn ang="0">
                    <a:pos x="589" y="232"/>
                  </a:cxn>
                </a:cxnLst>
                <a:rect l="0" t="0" r="r" b="b"/>
                <a:pathLst>
                  <a:path w="726" h="356">
                    <a:moveTo>
                      <a:pt x="590" y="233"/>
                    </a:moveTo>
                    <a:cubicBezTo>
                      <a:pt x="569" y="245"/>
                      <a:pt x="543" y="253"/>
                      <a:pt x="543" y="285"/>
                    </a:cubicBezTo>
                    <a:cubicBezTo>
                      <a:pt x="543" y="300"/>
                      <a:pt x="555" y="304"/>
                      <a:pt x="555" y="318"/>
                    </a:cubicBezTo>
                    <a:cubicBezTo>
                      <a:pt x="555" y="317"/>
                      <a:pt x="555" y="317"/>
                      <a:pt x="555" y="317"/>
                    </a:cubicBezTo>
                    <a:cubicBezTo>
                      <a:pt x="555" y="320"/>
                      <a:pt x="555" y="320"/>
                      <a:pt x="555" y="320"/>
                    </a:cubicBezTo>
                    <a:cubicBezTo>
                      <a:pt x="556" y="326"/>
                      <a:pt x="560" y="330"/>
                      <a:pt x="560" y="338"/>
                    </a:cubicBezTo>
                    <a:cubicBezTo>
                      <a:pt x="560" y="347"/>
                      <a:pt x="558" y="356"/>
                      <a:pt x="551" y="356"/>
                    </a:cubicBezTo>
                    <a:cubicBezTo>
                      <a:pt x="544" y="356"/>
                      <a:pt x="544" y="349"/>
                      <a:pt x="542" y="345"/>
                    </a:cubicBezTo>
                    <a:cubicBezTo>
                      <a:pt x="537" y="338"/>
                      <a:pt x="532" y="335"/>
                      <a:pt x="529" y="328"/>
                    </a:cubicBezTo>
                    <a:cubicBezTo>
                      <a:pt x="522" y="314"/>
                      <a:pt x="527" y="287"/>
                      <a:pt x="507" y="287"/>
                    </a:cubicBezTo>
                    <a:cubicBezTo>
                      <a:pt x="503" y="287"/>
                      <a:pt x="502" y="293"/>
                      <a:pt x="498" y="293"/>
                    </a:cubicBezTo>
                    <a:cubicBezTo>
                      <a:pt x="490" y="293"/>
                      <a:pt x="485" y="283"/>
                      <a:pt x="474" y="283"/>
                    </a:cubicBezTo>
                    <a:cubicBezTo>
                      <a:pt x="468" y="283"/>
                      <a:pt x="467" y="286"/>
                      <a:pt x="463" y="286"/>
                    </a:cubicBezTo>
                    <a:cubicBezTo>
                      <a:pt x="462" y="286"/>
                      <a:pt x="460" y="284"/>
                      <a:pt x="460" y="283"/>
                    </a:cubicBezTo>
                    <a:cubicBezTo>
                      <a:pt x="453" y="285"/>
                      <a:pt x="444" y="284"/>
                      <a:pt x="436" y="286"/>
                    </a:cubicBezTo>
                    <a:cubicBezTo>
                      <a:pt x="441" y="288"/>
                      <a:pt x="440" y="288"/>
                      <a:pt x="443" y="286"/>
                    </a:cubicBezTo>
                    <a:cubicBezTo>
                      <a:pt x="442" y="293"/>
                      <a:pt x="438" y="297"/>
                      <a:pt x="443" y="301"/>
                    </a:cubicBezTo>
                    <a:cubicBezTo>
                      <a:pt x="431" y="307"/>
                      <a:pt x="421" y="292"/>
                      <a:pt x="412" y="292"/>
                    </a:cubicBezTo>
                    <a:cubicBezTo>
                      <a:pt x="409" y="292"/>
                      <a:pt x="408" y="295"/>
                      <a:pt x="405" y="295"/>
                    </a:cubicBezTo>
                    <a:cubicBezTo>
                      <a:pt x="400" y="295"/>
                      <a:pt x="398" y="291"/>
                      <a:pt x="393" y="291"/>
                    </a:cubicBezTo>
                    <a:cubicBezTo>
                      <a:pt x="380" y="291"/>
                      <a:pt x="374" y="302"/>
                      <a:pt x="368" y="307"/>
                    </a:cubicBezTo>
                    <a:cubicBezTo>
                      <a:pt x="365" y="311"/>
                      <a:pt x="361" y="308"/>
                      <a:pt x="357" y="309"/>
                    </a:cubicBezTo>
                    <a:cubicBezTo>
                      <a:pt x="347" y="313"/>
                      <a:pt x="341" y="325"/>
                      <a:pt x="341" y="338"/>
                    </a:cubicBezTo>
                    <a:cubicBezTo>
                      <a:pt x="341" y="339"/>
                      <a:pt x="343" y="341"/>
                      <a:pt x="343" y="342"/>
                    </a:cubicBezTo>
                    <a:cubicBezTo>
                      <a:pt x="336" y="342"/>
                      <a:pt x="325" y="339"/>
                      <a:pt x="321" y="336"/>
                    </a:cubicBezTo>
                    <a:cubicBezTo>
                      <a:pt x="307" y="322"/>
                      <a:pt x="308" y="290"/>
                      <a:pt x="282" y="290"/>
                    </a:cubicBezTo>
                    <a:cubicBezTo>
                      <a:pt x="272" y="290"/>
                      <a:pt x="275" y="302"/>
                      <a:pt x="266" y="302"/>
                    </a:cubicBezTo>
                    <a:cubicBezTo>
                      <a:pt x="257" y="302"/>
                      <a:pt x="250" y="287"/>
                      <a:pt x="246" y="281"/>
                    </a:cubicBezTo>
                    <a:cubicBezTo>
                      <a:pt x="239" y="268"/>
                      <a:pt x="230" y="266"/>
                      <a:pt x="215" y="262"/>
                    </a:cubicBezTo>
                    <a:cubicBezTo>
                      <a:pt x="207" y="262"/>
                      <a:pt x="207" y="262"/>
                      <a:pt x="207" y="262"/>
                    </a:cubicBezTo>
                    <a:cubicBezTo>
                      <a:pt x="207" y="268"/>
                      <a:pt x="207" y="268"/>
                      <a:pt x="207" y="268"/>
                    </a:cubicBezTo>
                    <a:cubicBezTo>
                      <a:pt x="170" y="268"/>
                      <a:pt x="170" y="268"/>
                      <a:pt x="170" y="268"/>
                    </a:cubicBezTo>
                    <a:cubicBezTo>
                      <a:pt x="123" y="252"/>
                      <a:pt x="123" y="252"/>
                      <a:pt x="123" y="252"/>
                    </a:cubicBezTo>
                    <a:cubicBezTo>
                      <a:pt x="95" y="252"/>
                      <a:pt x="95" y="252"/>
                      <a:pt x="95" y="252"/>
                    </a:cubicBezTo>
                    <a:cubicBezTo>
                      <a:pt x="88" y="239"/>
                      <a:pt x="66" y="230"/>
                      <a:pt x="50" y="223"/>
                    </a:cubicBezTo>
                    <a:cubicBezTo>
                      <a:pt x="47" y="222"/>
                      <a:pt x="48" y="217"/>
                      <a:pt x="47" y="214"/>
                    </a:cubicBezTo>
                    <a:cubicBezTo>
                      <a:pt x="40" y="198"/>
                      <a:pt x="28" y="193"/>
                      <a:pt x="30" y="175"/>
                    </a:cubicBezTo>
                    <a:cubicBezTo>
                      <a:pt x="21" y="174"/>
                      <a:pt x="11" y="154"/>
                      <a:pt x="4" y="141"/>
                    </a:cubicBezTo>
                    <a:cubicBezTo>
                      <a:pt x="2" y="137"/>
                      <a:pt x="6" y="134"/>
                      <a:pt x="8" y="133"/>
                    </a:cubicBezTo>
                    <a:cubicBezTo>
                      <a:pt x="3" y="123"/>
                      <a:pt x="8" y="107"/>
                      <a:pt x="4" y="95"/>
                    </a:cubicBezTo>
                    <a:cubicBezTo>
                      <a:pt x="0" y="85"/>
                      <a:pt x="11" y="60"/>
                      <a:pt x="11" y="46"/>
                    </a:cubicBezTo>
                    <a:cubicBezTo>
                      <a:pt x="11" y="36"/>
                      <a:pt x="0" y="32"/>
                      <a:pt x="0" y="23"/>
                    </a:cubicBezTo>
                    <a:cubicBezTo>
                      <a:pt x="0" y="20"/>
                      <a:pt x="5" y="20"/>
                      <a:pt x="7" y="20"/>
                    </a:cubicBezTo>
                    <a:cubicBezTo>
                      <a:pt x="13" y="20"/>
                      <a:pt x="17" y="23"/>
                      <a:pt x="20" y="27"/>
                    </a:cubicBezTo>
                    <a:cubicBezTo>
                      <a:pt x="22" y="24"/>
                      <a:pt x="26" y="19"/>
                      <a:pt x="26" y="15"/>
                    </a:cubicBezTo>
                    <a:cubicBezTo>
                      <a:pt x="26" y="11"/>
                      <a:pt x="22" y="10"/>
                      <a:pt x="20" y="5"/>
                    </a:cubicBezTo>
                    <a:cubicBezTo>
                      <a:pt x="373" y="5"/>
                      <a:pt x="373" y="5"/>
                      <a:pt x="373" y="5"/>
                    </a:cubicBezTo>
                    <a:cubicBezTo>
                      <a:pt x="373" y="0"/>
                      <a:pt x="373" y="0"/>
                      <a:pt x="373" y="0"/>
                    </a:cubicBezTo>
                    <a:cubicBezTo>
                      <a:pt x="379" y="4"/>
                      <a:pt x="378" y="8"/>
                      <a:pt x="384" y="11"/>
                    </a:cubicBezTo>
                    <a:cubicBezTo>
                      <a:pt x="406" y="11"/>
                      <a:pt x="406" y="11"/>
                      <a:pt x="406" y="11"/>
                    </a:cubicBezTo>
                    <a:cubicBezTo>
                      <a:pt x="415" y="20"/>
                      <a:pt x="426" y="20"/>
                      <a:pt x="443" y="20"/>
                    </a:cubicBezTo>
                    <a:cubicBezTo>
                      <a:pt x="431" y="28"/>
                      <a:pt x="418" y="32"/>
                      <a:pt x="408" y="45"/>
                    </a:cubicBezTo>
                    <a:cubicBezTo>
                      <a:pt x="415" y="45"/>
                      <a:pt x="415" y="45"/>
                      <a:pt x="415" y="45"/>
                    </a:cubicBezTo>
                    <a:cubicBezTo>
                      <a:pt x="418" y="43"/>
                      <a:pt x="420" y="42"/>
                      <a:pt x="423" y="42"/>
                    </a:cubicBezTo>
                    <a:cubicBezTo>
                      <a:pt x="425" y="46"/>
                      <a:pt x="426" y="46"/>
                      <a:pt x="429" y="46"/>
                    </a:cubicBezTo>
                    <a:cubicBezTo>
                      <a:pt x="437" y="46"/>
                      <a:pt x="437" y="40"/>
                      <a:pt x="441" y="40"/>
                    </a:cubicBezTo>
                    <a:cubicBezTo>
                      <a:pt x="446" y="40"/>
                      <a:pt x="454" y="32"/>
                      <a:pt x="461" y="31"/>
                    </a:cubicBezTo>
                    <a:cubicBezTo>
                      <a:pt x="461" y="37"/>
                      <a:pt x="458" y="38"/>
                      <a:pt x="456" y="42"/>
                    </a:cubicBezTo>
                    <a:cubicBezTo>
                      <a:pt x="465" y="42"/>
                      <a:pt x="465" y="42"/>
                      <a:pt x="465" y="42"/>
                    </a:cubicBezTo>
                    <a:cubicBezTo>
                      <a:pt x="465" y="45"/>
                      <a:pt x="469" y="47"/>
                      <a:pt x="472" y="47"/>
                    </a:cubicBezTo>
                    <a:cubicBezTo>
                      <a:pt x="478" y="47"/>
                      <a:pt x="480" y="43"/>
                      <a:pt x="484" y="43"/>
                    </a:cubicBezTo>
                    <a:cubicBezTo>
                      <a:pt x="495" y="43"/>
                      <a:pt x="500" y="48"/>
                      <a:pt x="510" y="48"/>
                    </a:cubicBezTo>
                    <a:cubicBezTo>
                      <a:pt x="510" y="54"/>
                      <a:pt x="510" y="54"/>
                      <a:pt x="510" y="54"/>
                    </a:cubicBezTo>
                    <a:cubicBezTo>
                      <a:pt x="503" y="56"/>
                      <a:pt x="493" y="54"/>
                      <a:pt x="490" y="54"/>
                    </a:cubicBezTo>
                    <a:cubicBezTo>
                      <a:pt x="480" y="54"/>
                      <a:pt x="462" y="66"/>
                      <a:pt x="462" y="75"/>
                    </a:cubicBezTo>
                    <a:cubicBezTo>
                      <a:pt x="466" y="72"/>
                      <a:pt x="468" y="69"/>
                      <a:pt x="472" y="69"/>
                    </a:cubicBezTo>
                    <a:cubicBezTo>
                      <a:pt x="465" y="78"/>
                      <a:pt x="461" y="101"/>
                      <a:pt x="461" y="112"/>
                    </a:cubicBezTo>
                    <a:cubicBezTo>
                      <a:pt x="461" y="117"/>
                      <a:pt x="466" y="121"/>
                      <a:pt x="471" y="121"/>
                    </a:cubicBezTo>
                    <a:cubicBezTo>
                      <a:pt x="478" y="121"/>
                      <a:pt x="480" y="108"/>
                      <a:pt x="480" y="102"/>
                    </a:cubicBezTo>
                    <a:cubicBezTo>
                      <a:pt x="480" y="97"/>
                      <a:pt x="480" y="88"/>
                      <a:pt x="480" y="88"/>
                    </a:cubicBezTo>
                    <a:cubicBezTo>
                      <a:pt x="480" y="82"/>
                      <a:pt x="480" y="69"/>
                      <a:pt x="485" y="69"/>
                    </a:cubicBezTo>
                    <a:cubicBezTo>
                      <a:pt x="501" y="68"/>
                      <a:pt x="494" y="57"/>
                      <a:pt x="501" y="57"/>
                    </a:cubicBezTo>
                    <a:cubicBezTo>
                      <a:pt x="504" y="57"/>
                      <a:pt x="521" y="65"/>
                      <a:pt x="521" y="70"/>
                    </a:cubicBezTo>
                    <a:cubicBezTo>
                      <a:pt x="521" y="77"/>
                      <a:pt x="517" y="81"/>
                      <a:pt x="516" y="87"/>
                    </a:cubicBezTo>
                    <a:cubicBezTo>
                      <a:pt x="521" y="87"/>
                      <a:pt x="520" y="85"/>
                      <a:pt x="525" y="84"/>
                    </a:cubicBezTo>
                    <a:cubicBezTo>
                      <a:pt x="526" y="91"/>
                      <a:pt x="526" y="94"/>
                      <a:pt x="531" y="97"/>
                    </a:cubicBezTo>
                    <a:cubicBezTo>
                      <a:pt x="526" y="103"/>
                      <a:pt x="521" y="106"/>
                      <a:pt x="521" y="112"/>
                    </a:cubicBezTo>
                    <a:cubicBezTo>
                      <a:pt x="521" y="117"/>
                      <a:pt x="523" y="123"/>
                      <a:pt x="527" y="123"/>
                    </a:cubicBezTo>
                    <a:cubicBezTo>
                      <a:pt x="539" y="123"/>
                      <a:pt x="559" y="112"/>
                      <a:pt x="568" y="108"/>
                    </a:cubicBezTo>
                    <a:cubicBezTo>
                      <a:pt x="567" y="103"/>
                      <a:pt x="565" y="99"/>
                      <a:pt x="564" y="97"/>
                    </a:cubicBezTo>
                    <a:cubicBezTo>
                      <a:pt x="567" y="97"/>
                      <a:pt x="567" y="97"/>
                      <a:pt x="569" y="97"/>
                    </a:cubicBezTo>
                    <a:cubicBezTo>
                      <a:pt x="582" y="97"/>
                      <a:pt x="610" y="101"/>
                      <a:pt x="610" y="84"/>
                    </a:cubicBezTo>
                    <a:cubicBezTo>
                      <a:pt x="611" y="84"/>
                      <a:pt x="627" y="68"/>
                      <a:pt x="630" y="66"/>
                    </a:cubicBezTo>
                    <a:cubicBezTo>
                      <a:pt x="632" y="64"/>
                      <a:pt x="643" y="65"/>
                      <a:pt x="653" y="65"/>
                    </a:cubicBezTo>
                    <a:cubicBezTo>
                      <a:pt x="657" y="65"/>
                      <a:pt x="660" y="65"/>
                      <a:pt x="664" y="65"/>
                    </a:cubicBezTo>
                    <a:cubicBezTo>
                      <a:pt x="668" y="65"/>
                      <a:pt x="672" y="63"/>
                      <a:pt x="675" y="63"/>
                    </a:cubicBezTo>
                    <a:cubicBezTo>
                      <a:pt x="680" y="62"/>
                      <a:pt x="678" y="61"/>
                      <a:pt x="680" y="59"/>
                    </a:cubicBezTo>
                    <a:cubicBezTo>
                      <a:pt x="688" y="51"/>
                      <a:pt x="688" y="36"/>
                      <a:pt x="699" y="28"/>
                    </a:cubicBezTo>
                    <a:cubicBezTo>
                      <a:pt x="704" y="35"/>
                      <a:pt x="712" y="25"/>
                      <a:pt x="716" y="32"/>
                    </a:cubicBezTo>
                    <a:cubicBezTo>
                      <a:pt x="723" y="44"/>
                      <a:pt x="717" y="62"/>
                      <a:pt x="726" y="73"/>
                    </a:cubicBezTo>
                    <a:cubicBezTo>
                      <a:pt x="723" y="77"/>
                      <a:pt x="718" y="80"/>
                      <a:pt x="712" y="80"/>
                    </a:cubicBezTo>
                    <a:cubicBezTo>
                      <a:pt x="706" y="80"/>
                      <a:pt x="706" y="78"/>
                      <a:pt x="701" y="80"/>
                    </a:cubicBezTo>
                    <a:cubicBezTo>
                      <a:pt x="694" y="87"/>
                      <a:pt x="679" y="92"/>
                      <a:pt x="679" y="109"/>
                    </a:cubicBezTo>
                    <a:cubicBezTo>
                      <a:pt x="679" y="110"/>
                      <a:pt x="680" y="112"/>
                      <a:pt x="681" y="113"/>
                    </a:cubicBezTo>
                    <a:cubicBezTo>
                      <a:pt x="681" y="115"/>
                      <a:pt x="683" y="121"/>
                      <a:pt x="686" y="121"/>
                    </a:cubicBezTo>
                    <a:cubicBezTo>
                      <a:pt x="687" y="121"/>
                      <a:pt x="690" y="118"/>
                      <a:pt x="690" y="118"/>
                    </a:cubicBezTo>
                    <a:cubicBezTo>
                      <a:pt x="690" y="121"/>
                      <a:pt x="690" y="121"/>
                      <a:pt x="690" y="121"/>
                    </a:cubicBezTo>
                    <a:cubicBezTo>
                      <a:pt x="685" y="122"/>
                      <a:pt x="678" y="124"/>
                      <a:pt x="676" y="122"/>
                    </a:cubicBezTo>
                    <a:cubicBezTo>
                      <a:pt x="667" y="129"/>
                      <a:pt x="652" y="126"/>
                      <a:pt x="643" y="132"/>
                    </a:cubicBezTo>
                    <a:cubicBezTo>
                      <a:pt x="648" y="132"/>
                      <a:pt x="648" y="132"/>
                      <a:pt x="648" y="132"/>
                    </a:cubicBezTo>
                    <a:cubicBezTo>
                      <a:pt x="652" y="132"/>
                      <a:pt x="656" y="129"/>
                      <a:pt x="659" y="132"/>
                    </a:cubicBezTo>
                    <a:cubicBezTo>
                      <a:pt x="653" y="134"/>
                      <a:pt x="648" y="134"/>
                      <a:pt x="642" y="134"/>
                    </a:cubicBezTo>
                    <a:cubicBezTo>
                      <a:pt x="641" y="134"/>
                      <a:pt x="639" y="133"/>
                      <a:pt x="638" y="133"/>
                    </a:cubicBezTo>
                    <a:cubicBezTo>
                      <a:pt x="637" y="134"/>
                      <a:pt x="635" y="135"/>
                      <a:pt x="635" y="137"/>
                    </a:cubicBezTo>
                    <a:cubicBezTo>
                      <a:pt x="635" y="139"/>
                      <a:pt x="639" y="142"/>
                      <a:pt x="639" y="142"/>
                    </a:cubicBezTo>
                    <a:cubicBezTo>
                      <a:pt x="638" y="145"/>
                      <a:pt x="630" y="161"/>
                      <a:pt x="627" y="161"/>
                    </a:cubicBezTo>
                    <a:cubicBezTo>
                      <a:pt x="626" y="161"/>
                      <a:pt x="625" y="158"/>
                      <a:pt x="624" y="157"/>
                    </a:cubicBezTo>
                    <a:cubicBezTo>
                      <a:pt x="622" y="159"/>
                      <a:pt x="622" y="159"/>
                      <a:pt x="622" y="159"/>
                    </a:cubicBezTo>
                    <a:cubicBezTo>
                      <a:pt x="623" y="163"/>
                      <a:pt x="626" y="164"/>
                      <a:pt x="626" y="168"/>
                    </a:cubicBezTo>
                    <a:cubicBezTo>
                      <a:pt x="626" y="170"/>
                      <a:pt x="617" y="186"/>
                      <a:pt x="615" y="186"/>
                    </a:cubicBezTo>
                    <a:cubicBezTo>
                      <a:pt x="615" y="186"/>
                      <a:pt x="614" y="184"/>
                      <a:pt x="614" y="183"/>
                    </a:cubicBezTo>
                    <a:cubicBezTo>
                      <a:pt x="614" y="181"/>
                      <a:pt x="614" y="180"/>
                      <a:pt x="614" y="178"/>
                    </a:cubicBezTo>
                    <a:cubicBezTo>
                      <a:pt x="614" y="175"/>
                      <a:pt x="610" y="168"/>
                      <a:pt x="609" y="164"/>
                    </a:cubicBezTo>
                    <a:cubicBezTo>
                      <a:pt x="608" y="166"/>
                      <a:pt x="608" y="170"/>
                      <a:pt x="608" y="170"/>
                    </a:cubicBezTo>
                    <a:cubicBezTo>
                      <a:pt x="608" y="173"/>
                      <a:pt x="611" y="181"/>
                      <a:pt x="611" y="185"/>
                    </a:cubicBezTo>
                    <a:cubicBezTo>
                      <a:pt x="611" y="189"/>
                      <a:pt x="608" y="189"/>
                      <a:pt x="611" y="192"/>
                    </a:cubicBezTo>
                    <a:cubicBezTo>
                      <a:pt x="612" y="192"/>
                      <a:pt x="613" y="192"/>
                      <a:pt x="614" y="192"/>
                    </a:cubicBezTo>
                    <a:cubicBezTo>
                      <a:pt x="614" y="193"/>
                      <a:pt x="614" y="195"/>
                      <a:pt x="614" y="196"/>
                    </a:cubicBezTo>
                    <a:cubicBezTo>
                      <a:pt x="614" y="200"/>
                      <a:pt x="610" y="201"/>
                      <a:pt x="608" y="201"/>
                    </a:cubicBezTo>
                    <a:cubicBezTo>
                      <a:pt x="610" y="205"/>
                      <a:pt x="612" y="205"/>
                      <a:pt x="614" y="205"/>
                    </a:cubicBezTo>
                    <a:cubicBezTo>
                      <a:pt x="613" y="210"/>
                      <a:pt x="611" y="210"/>
                      <a:pt x="607" y="210"/>
                    </a:cubicBezTo>
                    <a:cubicBezTo>
                      <a:pt x="607" y="213"/>
                      <a:pt x="607" y="213"/>
                      <a:pt x="607" y="213"/>
                    </a:cubicBezTo>
                    <a:cubicBezTo>
                      <a:pt x="612" y="216"/>
                      <a:pt x="612" y="216"/>
                      <a:pt x="612" y="216"/>
                    </a:cubicBezTo>
                    <a:cubicBezTo>
                      <a:pt x="611" y="218"/>
                      <a:pt x="610" y="221"/>
                      <a:pt x="607" y="221"/>
                    </a:cubicBezTo>
                    <a:cubicBezTo>
                      <a:pt x="602" y="222"/>
                      <a:pt x="600" y="226"/>
                      <a:pt x="596" y="226"/>
                    </a:cubicBezTo>
                    <a:cubicBezTo>
                      <a:pt x="591" y="228"/>
                      <a:pt x="591" y="230"/>
                      <a:pt x="589" y="232"/>
                    </a:cubicBezTo>
                    <a:lnTo>
                      <a:pt x="590" y="2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8" name="Freeform 50"/>
              <p:cNvSpPr>
                <a:spLocks/>
              </p:cNvSpPr>
              <p:nvPr/>
            </p:nvSpPr>
            <p:spPr bwMode="auto">
              <a:xfrm>
                <a:off x="2030413" y="1400175"/>
                <a:ext cx="1425575" cy="736600"/>
              </a:xfrm>
              <a:custGeom>
                <a:avLst/>
                <a:gdLst/>
                <a:ahLst/>
                <a:cxnLst>
                  <a:cxn ang="0">
                    <a:pos x="950" y="501"/>
                  </a:cxn>
                  <a:cxn ang="0">
                    <a:pos x="950" y="527"/>
                  </a:cxn>
                  <a:cxn ang="0">
                    <a:pos x="955" y="469"/>
                  </a:cxn>
                  <a:cxn ang="0">
                    <a:pos x="944" y="436"/>
                  </a:cxn>
                  <a:cxn ang="0">
                    <a:pos x="982" y="418"/>
                  </a:cxn>
                  <a:cxn ang="0">
                    <a:pos x="1060" y="356"/>
                  </a:cxn>
                  <a:cxn ang="0">
                    <a:pos x="1050" y="346"/>
                  </a:cxn>
                  <a:cxn ang="0">
                    <a:pos x="991" y="310"/>
                  </a:cxn>
                  <a:cxn ang="0">
                    <a:pos x="965" y="247"/>
                  </a:cxn>
                  <a:cxn ang="0">
                    <a:pos x="908" y="267"/>
                  </a:cxn>
                  <a:cxn ang="0">
                    <a:pos x="831" y="204"/>
                  </a:cxn>
                  <a:cxn ang="0">
                    <a:pos x="794" y="247"/>
                  </a:cxn>
                  <a:cxn ang="0">
                    <a:pos x="783" y="387"/>
                  </a:cxn>
                  <a:cxn ang="0">
                    <a:pos x="726" y="334"/>
                  </a:cxn>
                  <a:cxn ang="0">
                    <a:pos x="607" y="306"/>
                  </a:cxn>
                  <a:cxn ang="0">
                    <a:pos x="595" y="216"/>
                  </a:cxn>
                  <a:cxn ang="0">
                    <a:pos x="633" y="178"/>
                  </a:cxn>
                  <a:cxn ang="0">
                    <a:pos x="675" y="146"/>
                  </a:cxn>
                  <a:cxn ang="0">
                    <a:pos x="686" y="127"/>
                  </a:cxn>
                  <a:cxn ang="0">
                    <a:pos x="722" y="120"/>
                  </a:cxn>
                  <a:cxn ang="0">
                    <a:pos x="746" y="61"/>
                  </a:cxn>
                  <a:cxn ang="0">
                    <a:pos x="702" y="67"/>
                  </a:cxn>
                  <a:cxn ang="0">
                    <a:pos x="665" y="74"/>
                  </a:cxn>
                  <a:cxn ang="0">
                    <a:pos x="625" y="55"/>
                  </a:cxn>
                  <a:cxn ang="0">
                    <a:pos x="574" y="0"/>
                  </a:cxn>
                  <a:cxn ang="0">
                    <a:pos x="555" y="38"/>
                  </a:cxn>
                  <a:cxn ang="0">
                    <a:pos x="567" y="98"/>
                  </a:cxn>
                  <a:cxn ang="0">
                    <a:pos x="492" y="92"/>
                  </a:cxn>
                  <a:cxn ang="0">
                    <a:pos x="430" y="75"/>
                  </a:cxn>
                  <a:cxn ang="0">
                    <a:pos x="387" y="89"/>
                  </a:cxn>
                  <a:cxn ang="0">
                    <a:pos x="333" y="81"/>
                  </a:cxn>
                  <a:cxn ang="0">
                    <a:pos x="202" y="42"/>
                  </a:cxn>
                  <a:cxn ang="0">
                    <a:pos x="138" y="40"/>
                  </a:cxn>
                  <a:cxn ang="0">
                    <a:pos x="61" y="70"/>
                  </a:cxn>
                  <a:cxn ang="0">
                    <a:pos x="0" y="242"/>
                  </a:cxn>
                  <a:cxn ang="0">
                    <a:pos x="67" y="253"/>
                  </a:cxn>
                  <a:cxn ang="0">
                    <a:pos x="124" y="316"/>
                  </a:cxn>
                  <a:cxn ang="0">
                    <a:pos x="136" y="366"/>
                  </a:cxn>
                  <a:cxn ang="0">
                    <a:pos x="181" y="413"/>
                  </a:cxn>
                  <a:cxn ang="0">
                    <a:pos x="224" y="440"/>
                  </a:cxn>
                  <a:cxn ang="0">
                    <a:pos x="610" y="446"/>
                  </a:cxn>
                  <a:cxn ang="0">
                    <a:pos x="676" y="453"/>
                  </a:cxn>
                  <a:cxn ang="0">
                    <a:pos x="705" y="477"/>
                  </a:cxn>
                  <a:cxn ang="0">
                    <a:pos x="759" y="512"/>
                  </a:cxn>
                  <a:cxn ang="0">
                    <a:pos x="732" y="553"/>
                  </a:cxn>
                  <a:cxn ang="0">
                    <a:pos x="772" y="543"/>
                  </a:cxn>
                  <a:cxn ang="0">
                    <a:pos x="814" y="519"/>
                  </a:cxn>
                  <a:cxn ang="0">
                    <a:pos x="879" y="498"/>
                  </a:cxn>
                  <a:cxn ang="0">
                    <a:pos x="928" y="505"/>
                  </a:cxn>
                </a:cxnLst>
                <a:rect l="0" t="0" r="r" b="b"/>
                <a:pathLst>
                  <a:path w="1071" h="553">
                    <a:moveTo>
                      <a:pt x="928" y="503"/>
                    </a:moveTo>
                    <a:cubicBezTo>
                      <a:pt x="928" y="502"/>
                      <a:pt x="928" y="502"/>
                      <a:pt x="928" y="502"/>
                    </a:cubicBezTo>
                    <a:cubicBezTo>
                      <a:pt x="928" y="502"/>
                      <a:pt x="931" y="502"/>
                      <a:pt x="932" y="502"/>
                    </a:cubicBezTo>
                    <a:cubicBezTo>
                      <a:pt x="935" y="502"/>
                      <a:pt x="946" y="504"/>
                      <a:pt x="950" y="501"/>
                    </a:cubicBezTo>
                    <a:cubicBezTo>
                      <a:pt x="954" y="498"/>
                      <a:pt x="954" y="493"/>
                      <a:pt x="960" y="492"/>
                    </a:cubicBezTo>
                    <a:cubicBezTo>
                      <a:pt x="960" y="498"/>
                      <a:pt x="960" y="499"/>
                      <a:pt x="967" y="499"/>
                    </a:cubicBezTo>
                    <a:cubicBezTo>
                      <a:pt x="957" y="500"/>
                      <a:pt x="941" y="507"/>
                      <a:pt x="941" y="516"/>
                    </a:cubicBezTo>
                    <a:cubicBezTo>
                      <a:pt x="941" y="520"/>
                      <a:pt x="947" y="527"/>
                      <a:pt x="950" y="527"/>
                    </a:cubicBezTo>
                    <a:cubicBezTo>
                      <a:pt x="953" y="527"/>
                      <a:pt x="961" y="516"/>
                      <a:pt x="970" y="513"/>
                    </a:cubicBezTo>
                    <a:cubicBezTo>
                      <a:pt x="972" y="513"/>
                      <a:pt x="1003" y="501"/>
                      <a:pt x="1003" y="497"/>
                    </a:cubicBezTo>
                    <a:cubicBezTo>
                      <a:pt x="1003" y="493"/>
                      <a:pt x="991" y="492"/>
                      <a:pt x="988" y="492"/>
                    </a:cubicBezTo>
                    <a:cubicBezTo>
                      <a:pt x="976" y="492"/>
                      <a:pt x="955" y="480"/>
                      <a:pt x="955" y="469"/>
                    </a:cubicBezTo>
                    <a:cubicBezTo>
                      <a:pt x="955" y="466"/>
                      <a:pt x="959" y="463"/>
                      <a:pt x="960" y="458"/>
                    </a:cubicBezTo>
                    <a:cubicBezTo>
                      <a:pt x="958" y="458"/>
                      <a:pt x="953" y="457"/>
                      <a:pt x="949" y="457"/>
                    </a:cubicBezTo>
                    <a:cubicBezTo>
                      <a:pt x="951" y="453"/>
                      <a:pt x="967" y="451"/>
                      <a:pt x="967" y="442"/>
                    </a:cubicBezTo>
                    <a:cubicBezTo>
                      <a:pt x="967" y="434"/>
                      <a:pt x="954" y="436"/>
                      <a:pt x="944" y="436"/>
                    </a:cubicBezTo>
                    <a:cubicBezTo>
                      <a:pt x="925" y="436"/>
                      <a:pt x="916" y="449"/>
                      <a:pt x="903" y="451"/>
                    </a:cubicBezTo>
                    <a:cubicBezTo>
                      <a:pt x="909" y="439"/>
                      <a:pt x="918" y="443"/>
                      <a:pt x="928" y="433"/>
                    </a:cubicBezTo>
                    <a:cubicBezTo>
                      <a:pt x="934" y="427"/>
                      <a:pt x="929" y="423"/>
                      <a:pt x="939" y="420"/>
                    </a:cubicBezTo>
                    <a:cubicBezTo>
                      <a:pt x="955" y="415"/>
                      <a:pt x="965" y="418"/>
                      <a:pt x="982" y="418"/>
                    </a:cubicBezTo>
                    <a:cubicBezTo>
                      <a:pt x="1004" y="418"/>
                      <a:pt x="1016" y="425"/>
                      <a:pt x="1029" y="408"/>
                    </a:cubicBezTo>
                    <a:cubicBezTo>
                      <a:pt x="1035" y="400"/>
                      <a:pt x="1071" y="398"/>
                      <a:pt x="1071" y="384"/>
                    </a:cubicBezTo>
                    <a:cubicBezTo>
                      <a:pt x="1071" y="374"/>
                      <a:pt x="1067" y="370"/>
                      <a:pt x="1063" y="363"/>
                    </a:cubicBezTo>
                    <a:cubicBezTo>
                      <a:pt x="1060" y="363"/>
                      <a:pt x="1065" y="359"/>
                      <a:pt x="1060" y="356"/>
                    </a:cubicBezTo>
                    <a:cubicBezTo>
                      <a:pt x="1060" y="351"/>
                      <a:pt x="1060" y="351"/>
                      <a:pt x="1060" y="351"/>
                    </a:cubicBezTo>
                    <a:cubicBezTo>
                      <a:pt x="1050" y="357"/>
                      <a:pt x="1029" y="364"/>
                      <a:pt x="1018" y="364"/>
                    </a:cubicBezTo>
                    <a:cubicBezTo>
                      <a:pt x="1017" y="364"/>
                      <a:pt x="1014" y="363"/>
                      <a:pt x="1014" y="362"/>
                    </a:cubicBezTo>
                    <a:cubicBezTo>
                      <a:pt x="1022" y="358"/>
                      <a:pt x="1047" y="354"/>
                      <a:pt x="1050" y="346"/>
                    </a:cubicBezTo>
                    <a:cubicBezTo>
                      <a:pt x="1050" y="344"/>
                      <a:pt x="1046" y="343"/>
                      <a:pt x="1046" y="341"/>
                    </a:cubicBezTo>
                    <a:cubicBezTo>
                      <a:pt x="1035" y="342"/>
                      <a:pt x="1013" y="337"/>
                      <a:pt x="1013" y="322"/>
                    </a:cubicBezTo>
                    <a:cubicBezTo>
                      <a:pt x="1013" y="321"/>
                      <a:pt x="1013" y="321"/>
                      <a:pt x="1013" y="321"/>
                    </a:cubicBezTo>
                    <a:cubicBezTo>
                      <a:pt x="1003" y="321"/>
                      <a:pt x="997" y="315"/>
                      <a:pt x="991" y="310"/>
                    </a:cubicBezTo>
                    <a:cubicBezTo>
                      <a:pt x="994" y="309"/>
                      <a:pt x="998" y="308"/>
                      <a:pt x="998" y="302"/>
                    </a:cubicBezTo>
                    <a:cubicBezTo>
                      <a:pt x="998" y="298"/>
                      <a:pt x="994" y="295"/>
                      <a:pt x="995" y="290"/>
                    </a:cubicBezTo>
                    <a:cubicBezTo>
                      <a:pt x="991" y="289"/>
                      <a:pt x="977" y="280"/>
                      <a:pt x="980" y="272"/>
                    </a:cubicBezTo>
                    <a:cubicBezTo>
                      <a:pt x="985" y="262"/>
                      <a:pt x="966" y="259"/>
                      <a:pt x="965" y="247"/>
                    </a:cubicBezTo>
                    <a:cubicBezTo>
                      <a:pt x="964" y="247"/>
                      <a:pt x="959" y="243"/>
                      <a:pt x="958" y="242"/>
                    </a:cubicBezTo>
                    <a:cubicBezTo>
                      <a:pt x="954" y="244"/>
                      <a:pt x="947" y="248"/>
                      <a:pt x="947" y="254"/>
                    </a:cubicBezTo>
                    <a:cubicBezTo>
                      <a:pt x="947" y="261"/>
                      <a:pt x="933" y="277"/>
                      <a:pt x="922" y="277"/>
                    </a:cubicBezTo>
                    <a:cubicBezTo>
                      <a:pt x="914" y="277"/>
                      <a:pt x="913" y="267"/>
                      <a:pt x="908" y="267"/>
                    </a:cubicBezTo>
                    <a:cubicBezTo>
                      <a:pt x="900" y="267"/>
                      <a:pt x="897" y="246"/>
                      <a:pt x="896" y="236"/>
                    </a:cubicBezTo>
                    <a:cubicBezTo>
                      <a:pt x="894" y="224"/>
                      <a:pt x="870" y="233"/>
                      <a:pt x="870" y="216"/>
                    </a:cubicBezTo>
                    <a:cubicBezTo>
                      <a:pt x="858" y="215"/>
                      <a:pt x="855" y="200"/>
                      <a:pt x="843" y="200"/>
                    </a:cubicBezTo>
                    <a:cubicBezTo>
                      <a:pt x="837" y="200"/>
                      <a:pt x="837" y="204"/>
                      <a:pt x="831" y="204"/>
                    </a:cubicBezTo>
                    <a:cubicBezTo>
                      <a:pt x="818" y="204"/>
                      <a:pt x="810" y="197"/>
                      <a:pt x="797" y="197"/>
                    </a:cubicBezTo>
                    <a:cubicBezTo>
                      <a:pt x="791" y="197"/>
                      <a:pt x="784" y="200"/>
                      <a:pt x="784" y="208"/>
                    </a:cubicBezTo>
                    <a:cubicBezTo>
                      <a:pt x="784" y="212"/>
                      <a:pt x="800" y="218"/>
                      <a:pt x="786" y="227"/>
                    </a:cubicBezTo>
                    <a:cubicBezTo>
                      <a:pt x="780" y="231"/>
                      <a:pt x="794" y="241"/>
                      <a:pt x="794" y="247"/>
                    </a:cubicBezTo>
                    <a:cubicBezTo>
                      <a:pt x="796" y="260"/>
                      <a:pt x="783" y="264"/>
                      <a:pt x="778" y="266"/>
                    </a:cubicBezTo>
                    <a:cubicBezTo>
                      <a:pt x="788" y="283"/>
                      <a:pt x="803" y="289"/>
                      <a:pt x="803" y="318"/>
                    </a:cubicBezTo>
                    <a:cubicBezTo>
                      <a:pt x="803" y="326"/>
                      <a:pt x="777" y="346"/>
                      <a:pt x="768" y="347"/>
                    </a:cubicBezTo>
                    <a:cubicBezTo>
                      <a:pt x="783" y="355"/>
                      <a:pt x="777" y="379"/>
                      <a:pt x="783" y="387"/>
                    </a:cubicBezTo>
                    <a:cubicBezTo>
                      <a:pt x="782" y="389"/>
                      <a:pt x="776" y="392"/>
                      <a:pt x="775" y="397"/>
                    </a:cubicBezTo>
                    <a:cubicBezTo>
                      <a:pt x="770" y="397"/>
                      <a:pt x="766" y="406"/>
                      <a:pt x="762" y="403"/>
                    </a:cubicBezTo>
                    <a:cubicBezTo>
                      <a:pt x="751" y="394"/>
                      <a:pt x="736" y="380"/>
                      <a:pt x="736" y="367"/>
                    </a:cubicBezTo>
                    <a:cubicBezTo>
                      <a:pt x="736" y="353"/>
                      <a:pt x="738" y="342"/>
                      <a:pt x="726" y="334"/>
                    </a:cubicBezTo>
                    <a:cubicBezTo>
                      <a:pt x="697" y="334"/>
                      <a:pt x="697" y="334"/>
                      <a:pt x="697" y="334"/>
                    </a:cubicBezTo>
                    <a:cubicBezTo>
                      <a:pt x="681" y="322"/>
                      <a:pt x="662" y="315"/>
                      <a:pt x="643" y="308"/>
                    </a:cubicBezTo>
                    <a:cubicBezTo>
                      <a:pt x="640" y="306"/>
                      <a:pt x="629" y="299"/>
                      <a:pt x="623" y="299"/>
                    </a:cubicBezTo>
                    <a:cubicBezTo>
                      <a:pt x="617" y="299"/>
                      <a:pt x="614" y="306"/>
                      <a:pt x="607" y="306"/>
                    </a:cubicBezTo>
                    <a:cubicBezTo>
                      <a:pt x="607" y="295"/>
                      <a:pt x="600" y="270"/>
                      <a:pt x="590" y="270"/>
                    </a:cubicBezTo>
                    <a:cubicBezTo>
                      <a:pt x="586" y="270"/>
                      <a:pt x="584" y="274"/>
                      <a:pt x="579" y="275"/>
                    </a:cubicBezTo>
                    <a:cubicBezTo>
                      <a:pt x="581" y="269"/>
                      <a:pt x="579" y="268"/>
                      <a:pt x="579" y="255"/>
                    </a:cubicBezTo>
                    <a:cubicBezTo>
                      <a:pt x="579" y="237"/>
                      <a:pt x="584" y="227"/>
                      <a:pt x="595" y="216"/>
                    </a:cubicBezTo>
                    <a:cubicBezTo>
                      <a:pt x="598" y="213"/>
                      <a:pt x="606" y="196"/>
                      <a:pt x="609" y="194"/>
                    </a:cubicBezTo>
                    <a:cubicBezTo>
                      <a:pt x="617" y="192"/>
                      <a:pt x="630" y="196"/>
                      <a:pt x="630" y="186"/>
                    </a:cubicBezTo>
                    <a:cubicBezTo>
                      <a:pt x="630" y="179"/>
                      <a:pt x="613" y="178"/>
                      <a:pt x="607" y="175"/>
                    </a:cubicBezTo>
                    <a:cubicBezTo>
                      <a:pt x="611" y="176"/>
                      <a:pt x="597" y="167"/>
                      <a:pt x="633" y="178"/>
                    </a:cubicBezTo>
                    <a:cubicBezTo>
                      <a:pt x="643" y="181"/>
                      <a:pt x="637" y="169"/>
                      <a:pt x="642" y="169"/>
                    </a:cubicBezTo>
                    <a:cubicBezTo>
                      <a:pt x="643" y="169"/>
                      <a:pt x="647" y="169"/>
                      <a:pt x="652" y="169"/>
                    </a:cubicBezTo>
                    <a:cubicBezTo>
                      <a:pt x="662" y="169"/>
                      <a:pt x="668" y="158"/>
                      <a:pt x="675" y="153"/>
                    </a:cubicBezTo>
                    <a:cubicBezTo>
                      <a:pt x="675" y="146"/>
                      <a:pt x="675" y="146"/>
                      <a:pt x="675" y="146"/>
                    </a:cubicBezTo>
                    <a:cubicBezTo>
                      <a:pt x="660" y="142"/>
                      <a:pt x="645" y="145"/>
                      <a:pt x="639" y="131"/>
                    </a:cubicBezTo>
                    <a:cubicBezTo>
                      <a:pt x="639" y="131"/>
                      <a:pt x="643" y="131"/>
                      <a:pt x="647" y="131"/>
                    </a:cubicBezTo>
                    <a:cubicBezTo>
                      <a:pt x="652" y="135"/>
                      <a:pt x="658" y="141"/>
                      <a:pt x="666" y="141"/>
                    </a:cubicBezTo>
                    <a:cubicBezTo>
                      <a:pt x="673" y="141"/>
                      <a:pt x="686" y="132"/>
                      <a:pt x="686" y="127"/>
                    </a:cubicBezTo>
                    <a:cubicBezTo>
                      <a:pt x="686" y="125"/>
                      <a:pt x="680" y="117"/>
                      <a:pt x="683" y="117"/>
                    </a:cubicBezTo>
                    <a:cubicBezTo>
                      <a:pt x="693" y="117"/>
                      <a:pt x="696" y="126"/>
                      <a:pt x="703" y="126"/>
                    </a:cubicBezTo>
                    <a:cubicBezTo>
                      <a:pt x="707" y="126"/>
                      <a:pt x="709" y="123"/>
                      <a:pt x="717" y="123"/>
                    </a:cubicBezTo>
                    <a:cubicBezTo>
                      <a:pt x="715" y="120"/>
                      <a:pt x="717" y="112"/>
                      <a:pt x="722" y="120"/>
                    </a:cubicBezTo>
                    <a:cubicBezTo>
                      <a:pt x="725" y="125"/>
                      <a:pt x="748" y="105"/>
                      <a:pt x="748" y="100"/>
                    </a:cubicBezTo>
                    <a:cubicBezTo>
                      <a:pt x="748" y="96"/>
                      <a:pt x="738" y="91"/>
                      <a:pt x="738" y="89"/>
                    </a:cubicBezTo>
                    <a:cubicBezTo>
                      <a:pt x="738" y="85"/>
                      <a:pt x="732" y="78"/>
                      <a:pt x="746" y="72"/>
                    </a:cubicBezTo>
                    <a:cubicBezTo>
                      <a:pt x="748" y="68"/>
                      <a:pt x="746" y="68"/>
                      <a:pt x="746" y="61"/>
                    </a:cubicBezTo>
                    <a:cubicBezTo>
                      <a:pt x="732" y="61"/>
                      <a:pt x="735" y="50"/>
                      <a:pt x="717" y="50"/>
                    </a:cubicBezTo>
                    <a:cubicBezTo>
                      <a:pt x="713" y="49"/>
                      <a:pt x="710" y="47"/>
                      <a:pt x="706" y="47"/>
                    </a:cubicBezTo>
                    <a:cubicBezTo>
                      <a:pt x="701" y="47"/>
                      <a:pt x="695" y="50"/>
                      <a:pt x="695" y="55"/>
                    </a:cubicBezTo>
                    <a:cubicBezTo>
                      <a:pt x="695" y="61"/>
                      <a:pt x="702" y="63"/>
                      <a:pt x="702" y="67"/>
                    </a:cubicBezTo>
                    <a:cubicBezTo>
                      <a:pt x="702" y="72"/>
                      <a:pt x="692" y="72"/>
                      <a:pt x="689" y="76"/>
                    </a:cubicBezTo>
                    <a:cubicBezTo>
                      <a:pt x="686" y="84"/>
                      <a:pt x="687" y="90"/>
                      <a:pt x="681" y="98"/>
                    </a:cubicBezTo>
                    <a:cubicBezTo>
                      <a:pt x="671" y="110"/>
                      <a:pt x="658" y="90"/>
                      <a:pt x="658" y="85"/>
                    </a:cubicBezTo>
                    <a:cubicBezTo>
                      <a:pt x="658" y="79"/>
                      <a:pt x="665" y="81"/>
                      <a:pt x="665" y="74"/>
                    </a:cubicBezTo>
                    <a:cubicBezTo>
                      <a:pt x="665" y="71"/>
                      <a:pt x="652" y="59"/>
                      <a:pt x="649" y="59"/>
                    </a:cubicBezTo>
                    <a:cubicBezTo>
                      <a:pt x="636" y="59"/>
                      <a:pt x="645" y="78"/>
                      <a:pt x="631" y="78"/>
                    </a:cubicBezTo>
                    <a:cubicBezTo>
                      <a:pt x="631" y="70"/>
                      <a:pt x="630" y="65"/>
                      <a:pt x="621" y="60"/>
                    </a:cubicBezTo>
                    <a:cubicBezTo>
                      <a:pt x="622" y="58"/>
                      <a:pt x="623" y="57"/>
                      <a:pt x="625" y="55"/>
                    </a:cubicBezTo>
                    <a:cubicBezTo>
                      <a:pt x="618" y="51"/>
                      <a:pt x="609" y="55"/>
                      <a:pt x="603" y="48"/>
                    </a:cubicBezTo>
                    <a:cubicBezTo>
                      <a:pt x="606" y="47"/>
                      <a:pt x="614" y="44"/>
                      <a:pt x="614" y="38"/>
                    </a:cubicBezTo>
                    <a:cubicBezTo>
                      <a:pt x="614" y="29"/>
                      <a:pt x="601" y="30"/>
                      <a:pt x="601" y="23"/>
                    </a:cubicBezTo>
                    <a:cubicBezTo>
                      <a:pt x="601" y="10"/>
                      <a:pt x="591" y="1"/>
                      <a:pt x="574" y="0"/>
                    </a:cubicBezTo>
                    <a:cubicBezTo>
                      <a:pt x="565" y="0"/>
                      <a:pt x="569" y="6"/>
                      <a:pt x="569" y="10"/>
                    </a:cubicBezTo>
                    <a:cubicBezTo>
                      <a:pt x="564" y="11"/>
                      <a:pt x="557" y="10"/>
                      <a:pt x="557" y="17"/>
                    </a:cubicBezTo>
                    <a:cubicBezTo>
                      <a:pt x="557" y="21"/>
                      <a:pt x="561" y="23"/>
                      <a:pt x="561" y="28"/>
                    </a:cubicBezTo>
                    <a:cubicBezTo>
                      <a:pt x="561" y="32"/>
                      <a:pt x="555" y="32"/>
                      <a:pt x="555" y="38"/>
                    </a:cubicBezTo>
                    <a:cubicBezTo>
                      <a:pt x="555" y="52"/>
                      <a:pt x="585" y="44"/>
                      <a:pt x="585" y="59"/>
                    </a:cubicBezTo>
                    <a:cubicBezTo>
                      <a:pt x="585" y="61"/>
                      <a:pt x="581" y="72"/>
                      <a:pt x="581" y="72"/>
                    </a:cubicBezTo>
                    <a:cubicBezTo>
                      <a:pt x="584" y="70"/>
                      <a:pt x="587" y="69"/>
                      <a:pt x="591" y="67"/>
                    </a:cubicBezTo>
                    <a:cubicBezTo>
                      <a:pt x="596" y="85"/>
                      <a:pt x="567" y="77"/>
                      <a:pt x="567" y="98"/>
                    </a:cubicBezTo>
                    <a:cubicBezTo>
                      <a:pt x="553" y="102"/>
                      <a:pt x="564" y="88"/>
                      <a:pt x="561" y="83"/>
                    </a:cubicBezTo>
                    <a:cubicBezTo>
                      <a:pt x="559" y="81"/>
                      <a:pt x="547" y="78"/>
                      <a:pt x="541" y="78"/>
                    </a:cubicBezTo>
                    <a:cubicBezTo>
                      <a:pt x="533" y="78"/>
                      <a:pt x="530" y="82"/>
                      <a:pt x="530" y="92"/>
                    </a:cubicBezTo>
                    <a:cubicBezTo>
                      <a:pt x="522" y="91"/>
                      <a:pt x="517" y="92"/>
                      <a:pt x="492" y="92"/>
                    </a:cubicBezTo>
                    <a:cubicBezTo>
                      <a:pt x="468" y="92"/>
                      <a:pt x="441" y="83"/>
                      <a:pt x="435" y="65"/>
                    </a:cubicBezTo>
                    <a:cubicBezTo>
                      <a:pt x="427" y="67"/>
                      <a:pt x="400" y="68"/>
                      <a:pt x="400" y="78"/>
                    </a:cubicBezTo>
                    <a:cubicBezTo>
                      <a:pt x="400" y="81"/>
                      <a:pt x="403" y="82"/>
                      <a:pt x="406" y="82"/>
                    </a:cubicBezTo>
                    <a:cubicBezTo>
                      <a:pt x="413" y="82"/>
                      <a:pt x="425" y="79"/>
                      <a:pt x="430" y="75"/>
                    </a:cubicBezTo>
                    <a:cubicBezTo>
                      <a:pt x="432" y="90"/>
                      <a:pt x="409" y="78"/>
                      <a:pt x="409" y="93"/>
                    </a:cubicBezTo>
                    <a:cubicBezTo>
                      <a:pt x="409" y="96"/>
                      <a:pt x="414" y="106"/>
                      <a:pt x="412" y="106"/>
                    </a:cubicBezTo>
                    <a:cubicBezTo>
                      <a:pt x="403" y="106"/>
                      <a:pt x="401" y="95"/>
                      <a:pt x="394" y="92"/>
                    </a:cubicBezTo>
                    <a:cubicBezTo>
                      <a:pt x="387" y="89"/>
                      <a:pt x="387" y="89"/>
                      <a:pt x="387" y="89"/>
                    </a:cubicBezTo>
                    <a:cubicBezTo>
                      <a:pt x="377" y="89"/>
                      <a:pt x="370" y="89"/>
                      <a:pt x="359" y="89"/>
                    </a:cubicBezTo>
                    <a:cubicBezTo>
                      <a:pt x="350" y="89"/>
                      <a:pt x="344" y="92"/>
                      <a:pt x="335" y="93"/>
                    </a:cubicBezTo>
                    <a:cubicBezTo>
                      <a:pt x="317" y="93"/>
                      <a:pt x="317" y="87"/>
                      <a:pt x="317" y="86"/>
                    </a:cubicBezTo>
                    <a:cubicBezTo>
                      <a:pt x="317" y="82"/>
                      <a:pt x="331" y="83"/>
                      <a:pt x="333" y="81"/>
                    </a:cubicBezTo>
                    <a:cubicBezTo>
                      <a:pt x="321" y="64"/>
                      <a:pt x="323" y="66"/>
                      <a:pt x="298" y="68"/>
                    </a:cubicBezTo>
                    <a:cubicBezTo>
                      <a:pt x="271" y="70"/>
                      <a:pt x="258" y="48"/>
                      <a:pt x="231" y="48"/>
                    </a:cubicBezTo>
                    <a:cubicBezTo>
                      <a:pt x="223" y="48"/>
                      <a:pt x="219" y="54"/>
                      <a:pt x="212" y="54"/>
                    </a:cubicBezTo>
                    <a:cubicBezTo>
                      <a:pt x="207" y="54"/>
                      <a:pt x="202" y="46"/>
                      <a:pt x="202" y="42"/>
                    </a:cubicBezTo>
                    <a:cubicBezTo>
                      <a:pt x="193" y="44"/>
                      <a:pt x="193" y="54"/>
                      <a:pt x="184" y="54"/>
                    </a:cubicBezTo>
                    <a:cubicBezTo>
                      <a:pt x="176" y="54"/>
                      <a:pt x="164" y="34"/>
                      <a:pt x="161" y="34"/>
                    </a:cubicBezTo>
                    <a:cubicBezTo>
                      <a:pt x="153" y="34"/>
                      <a:pt x="156" y="47"/>
                      <a:pt x="146" y="47"/>
                    </a:cubicBezTo>
                    <a:cubicBezTo>
                      <a:pt x="143" y="47"/>
                      <a:pt x="140" y="44"/>
                      <a:pt x="138" y="40"/>
                    </a:cubicBezTo>
                    <a:cubicBezTo>
                      <a:pt x="125" y="44"/>
                      <a:pt x="120" y="44"/>
                      <a:pt x="108" y="49"/>
                    </a:cubicBezTo>
                    <a:cubicBezTo>
                      <a:pt x="103" y="50"/>
                      <a:pt x="91" y="59"/>
                      <a:pt x="87" y="55"/>
                    </a:cubicBezTo>
                    <a:cubicBezTo>
                      <a:pt x="76" y="44"/>
                      <a:pt x="78" y="58"/>
                      <a:pt x="74" y="58"/>
                    </a:cubicBezTo>
                    <a:cubicBezTo>
                      <a:pt x="45" y="59"/>
                      <a:pt x="65" y="70"/>
                      <a:pt x="61" y="70"/>
                    </a:cubicBezTo>
                    <a:cubicBezTo>
                      <a:pt x="50" y="70"/>
                      <a:pt x="30" y="67"/>
                      <a:pt x="12" y="56"/>
                    </a:cubicBezTo>
                    <a:cubicBezTo>
                      <a:pt x="11" y="56"/>
                      <a:pt x="6" y="52"/>
                      <a:pt x="6" y="51"/>
                    </a:cubicBezTo>
                    <a:cubicBezTo>
                      <a:pt x="3" y="52"/>
                      <a:pt x="5" y="52"/>
                      <a:pt x="0" y="51"/>
                    </a:cubicBezTo>
                    <a:cubicBezTo>
                      <a:pt x="0" y="242"/>
                      <a:pt x="0" y="242"/>
                      <a:pt x="0" y="242"/>
                    </a:cubicBezTo>
                    <a:cubicBezTo>
                      <a:pt x="6" y="247"/>
                      <a:pt x="19" y="240"/>
                      <a:pt x="25" y="248"/>
                    </a:cubicBezTo>
                    <a:cubicBezTo>
                      <a:pt x="29" y="254"/>
                      <a:pt x="38" y="266"/>
                      <a:pt x="47" y="266"/>
                    </a:cubicBezTo>
                    <a:cubicBezTo>
                      <a:pt x="53" y="266"/>
                      <a:pt x="53" y="257"/>
                      <a:pt x="59" y="255"/>
                    </a:cubicBezTo>
                    <a:cubicBezTo>
                      <a:pt x="62" y="254"/>
                      <a:pt x="64" y="255"/>
                      <a:pt x="67" y="253"/>
                    </a:cubicBezTo>
                    <a:cubicBezTo>
                      <a:pt x="81" y="266"/>
                      <a:pt x="87" y="271"/>
                      <a:pt x="99" y="288"/>
                    </a:cubicBezTo>
                    <a:cubicBezTo>
                      <a:pt x="100" y="290"/>
                      <a:pt x="103" y="291"/>
                      <a:pt x="105" y="295"/>
                    </a:cubicBezTo>
                    <a:cubicBezTo>
                      <a:pt x="106" y="300"/>
                      <a:pt x="108" y="306"/>
                      <a:pt x="113" y="311"/>
                    </a:cubicBezTo>
                    <a:cubicBezTo>
                      <a:pt x="116" y="314"/>
                      <a:pt x="121" y="313"/>
                      <a:pt x="124" y="316"/>
                    </a:cubicBezTo>
                    <a:cubicBezTo>
                      <a:pt x="128" y="320"/>
                      <a:pt x="135" y="322"/>
                      <a:pt x="135" y="332"/>
                    </a:cubicBezTo>
                    <a:cubicBezTo>
                      <a:pt x="135" y="336"/>
                      <a:pt x="129" y="337"/>
                      <a:pt x="129" y="340"/>
                    </a:cubicBezTo>
                    <a:cubicBezTo>
                      <a:pt x="129" y="343"/>
                      <a:pt x="132" y="344"/>
                      <a:pt x="132" y="347"/>
                    </a:cubicBezTo>
                    <a:cubicBezTo>
                      <a:pt x="132" y="352"/>
                      <a:pt x="130" y="364"/>
                      <a:pt x="136" y="366"/>
                    </a:cubicBezTo>
                    <a:cubicBezTo>
                      <a:pt x="140" y="367"/>
                      <a:pt x="143" y="367"/>
                      <a:pt x="146" y="370"/>
                    </a:cubicBezTo>
                    <a:cubicBezTo>
                      <a:pt x="150" y="373"/>
                      <a:pt x="145" y="379"/>
                      <a:pt x="150" y="383"/>
                    </a:cubicBezTo>
                    <a:cubicBezTo>
                      <a:pt x="150" y="383"/>
                      <a:pt x="162" y="390"/>
                      <a:pt x="162" y="391"/>
                    </a:cubicBezTo>
                    <a:cubicBezTo>
                      <a:pt x="165" y="401"/>
                      <a:pt x="166" y="413"/>
                      <a:pt x="181" y="413"/>
                    </a:cubicBezTo>
                    <a:cubicBezTo>
                      <a:pt x="183" y="422"/>
                      <a:pt x="199" y="416"/>
                      <a:pt x="202" y="428"/>
                    </a:cubicBezTo>
                    <a:cubicBezTo>
                      <a:pt x="204" y="432"/>
                      <a:pt x="215" y="433"/>
                      <a:pt x="219" y="437"/>
                    </a:cubicBezTo>
                    <a:cubicBezTo>
                      <a:pt x="220" y="438"/>
                      <a:pt x="222" y="439"/>
                      <a:pt x="224" y="440"/>
                    </a:cubicBezTo>
                    <a:cubicBezTo>
                      <a:pt x="224" y="440"/>
                      <a:pt x="224" y="440"/>
                      <a:pt x="224" y="440"/>
                    </a:cubicBezTo>
                    <a:cubicBezTo>
                      <a:pt x="577" y="440"/>
                      <a:pt x="577" y="440"/>
                      <a:pt x="577" y="440"/>
                    </a:cubicBezTo>
                    <a:cubicBezTo>
                      <a:pt x="577" y="435"/>
                      <a:pt x="577" y="435"/>
                      <a:pt x="577" y="435"/>
                    </a:cubicBezTo>
                    <a:cubicBezTo>
                      <a:pt x="583" y="439"/>
                      <a:pt x="582" y="443"/>
                      <a:pt x="588" y="446"/>
                    </a:cubicBezTo>
                    <a:cubicBezTo>
                      <a:pt x="610" y="446"/>
                      <a:pt x="610" y="446"/>
                      <a:pt x="610" y="446"/>
                    </a:cubicBezTo>
                    <a:cubicBezTo>
                      <a:pt x="619" y="455"/>
                      <a:pt x="630" y="455"/>
                      <a:pt x="647" y="455"/>
                    </a:cubicBezTo>
                    <a:cubicBezTo>
                      <a:pt x="652" y="453"/>
                      <a:pt x="653" y="455"/>
                      <a:pt x="658" y="452"/>
                    </a:cubicBezTo>
                    <a:cubicBezTo>
                      <a:pt x="662" y="450"/>
                      <a:pt x="661" y="443"/>
                      <a:pt x="665" y="443"/>
                    </a:cubicBezTo>
                    <a:cubicBezTo>
                      <a:pt x="670" y="443"/>
                      <a:pt x="674" y="451"/>
                      <a:pt x="676" y="453"/>
                    </a:cubicBezTo>
                    <a:cubicBezTo>
                      <a:pt x="677" y="451"/>
                      <a:pt x="676" y="448"/>
                      <a:pt x="676" y="447"/>
                    </a:cubicBezTo>
                    <a:cubicBezTo>
                      <a:pt x="677" y="447"/>
                      <a:pt x="678" y="447"/>
                      <a:pt x="680" y="447"/>
                    </a:cubicBezTo>
                    <a:cubicBezTo>
                      <a:pt x="682" y="447"/>
                      <a:pt x="701" y="462"/>
                      <a:pt x="702" y="463"/>
                    </a:cubicBezTo>
                    <a:cubicBezTo>
                      <a:pt x="704" y="469"/>
                      <a:pt x="702" y="473"/>
                      <a:pt x="705" y="477"/>
                    </a:cubicBezTo>
                    <a:cubicBezTo>
                      <a:pt x="715" y="487"/>
                      <a:pt x="729" y="485"/>
                      <a:pt x="740" y="492"/>
                    </a:cubicBezTo>
                    <a:cubicBezTo>
                      <a:pt x="752" y="492"/>
                      <a:pt x="752" y="492"/>
                      <a:pt x="752" y="492"/>
                    </a:cubicBezTo>
                    <a:cubicBezTo>
                      <a:pt x="757" y="495"/>
                      <a:pt x="763" y="500"/>
                      <a:pt x="763" y="506"/>
                    </a:cubicBezTo>
                    <a:cubicBezTo>
                      <a:pt x="763" y="509"/>
                      <a:pt x="762" y="512"/>
                      <a:pt x="759" y="512"/>
                    </a:cubicBezTo>
                    <a:cubicBezTo>
                      <a:pt x="754" y="512"/>
                      <a:pt x="748" y="506"/>
                      <a:pt x="747" y="504"/>
                    </a:cubicBezTo>
                    <a:cubicBezTo>
                      <a:pt x="745" y="511"/>
                      <a:pt x="741" y="532"/>
                      <a:pt x="735" y="532"/>
                    </a:cubicBezTo>
                    <a:cubicBezTo>
                      <a:pt x="730" y="538"/>
                      <a:pt x="725" y="541"/>
                      <a:pt x="725" y="547"/>
                    </a:cubicBezTo>
                    <a:cubicBezTo>
                      <a:pt x="726" y="549"/>
                      <a:pt x="729" y="553"/>
                      <a:pt x="732" y="553"/>
                    </a:cubicBezTo>
                    <a:cubicBezTo>
                      <a:pt x="736" y="553"/>
                      <a:pt x="736" y="550"/>
                      <a:pt x="738" y="548"/>
                    </a:cubicBezTo>
                    <a:cubicBezTo>
                      <a:pt x="742" y="544"/>
                      <a:pt x="748" y="545"/>
                      <a:pt x="755" y="545"/>
                    </a:cubicBezTo>
                    <a:cubicBezTo>
                      <a:pt x="760" y="545"/>
                      <a:pt x="763" y="548"/>
                      <a:pt x="765" y="546"/>
                    </a:cubicBezTo>
                    <a:cubicBezTo>
                      <a:pt x="768" y="545"/>
                      <a:pt x="770" y="544"/>
                      <a:pt x="772" y="543"/>
                    </a:cubicBezTo>
                    <a:cubicBezTo>
                      <a:pt x="772" y="540"/>
                      <a:pt x="771" y="538"/>
                      <a:pt x="770" y="536"/>
                    </a:cubicBezTo>
                    <a:cubicBezTo>
                      <a:pt x="769" y="534"/>
                      <a:pt x="767" y="533"/>
                      <a:pt x="767" y="531"/>
                    </a:cubicBezTo>
                    <a:cubicBezTo>
                      <a:pt x="767" y="529"/>
                      <a:pt x="771" y="528"/>
                      <a:pt x="773" y="528"/>
                    </a:cubicBezTo>
                    <a:cubicBezTo>
                      <a:pt x="782" y="525"/>
                      <a:pt x="803" y="519"/>
                      <a:pt x="814" y="519"/>
                    </a:cubicBezTo>
                    <a:cubicBezTo>
                      <a:pt x="815" y="519"/>
                      <a:pt x="831" y="503"/>
                      <a:pt x="834" y="501"/>
                    </a:cubicBezTo>
                    <a:cubicBezTo>
                      <a:pt x="836" y="499"/>
                      <a:pt x="847" y="500"/>
                      <a:pt x="857" y="500"/>
                    </a:cubicBezTo>
                    <a:cubicBezTo>
                      <a:pt x="861" y="500"/>
                      <a:pt x="864" y="500"/>
                      <a:pt x="868" y="500"/>
                    </a:cubicBezTo>
                    <a:cubicBezTo>
                      <a:pt x="872" y="500"/>
                      <a:pt x="876" y="498"/>
                      <a:pt x="879" y="498"/>
                    </a:cubicBezTo>
                    <a:cubicBezTo>
                      <a:pt x="884" y="497"/>
                      <a:pt x="882" y="496"/>
                      <a:pt x="884" y="494"/>
                    </a:cubicBezTo>
                    <a:cubicBezTo>
                      <a:pt x="892" y="486"/>
                      <a:pt x="892" y="471"/>
                      <a:pt x="903" y="463"/>
                    </a:cubicBezTo>
                    <a:cubicBezTo>
                      <a:pt x="908" y="470"/>
                      <a:pt x="916" y="460"/>
                      <a:pt x="920" y="467"/>
                    </a:cubicBezTo>
                    <a:cubicBezTo>
                      <a:pt x="926" y="478"/>
                      <a:pt x="922" y="494"/>
                      <a:pt x="928" y="505"/>
                    </a:cubicBezTo>
                    <a:lnTo>
                      <a:pt x="928" y="50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9" name="Freeform 51"/>
              <p:cNvSpPr>
                <a:spLocks/>
              </p:cNvSpPr>
              <p:nvPr/>
            </p:nvSpPr>
            <p:spPr bwMode="auto">
              <a:xfrm>
                <a:off x="1585913" y="1417638"/>
                <a:ext cx="623888" cy="457200"/>
              </a:xfrm>
              <a:custGeom>
                <a:avLst/>
                <a:gdLst/>
                <a:ahLst/>
                <a:cxnLst>
                  <a:cxn ang="0">
                    <a:pos x="334" y="228"/>
                  </a:cxn>
                  <a:cxn ang="0">
                    <a:pos x="381" y="252"/>
                  </a:cxn>
                  <a:cxn ang="0">
                    <a:pos x="401" y="239"/>
                  </a:cxn>
                  <a:cxn ang="0">
                    <a:pos x="439" y="281"/>
                  </a:cxn>
                  <a:cxn ang="0">
                    <a:pos x="458" y="302"/>
                  </a:cxn>
                  <a:cxn ang="0">
                    <a:pos x="463" y="326"/>
                  </a:cxn>
                  <a:cxn ang="0">
                    <a:pos x="440" y="314"/>
                  </a:cxn>
                  <a:cxn ang="0">
                    <a:pos x="427" y="300"/>
                  </a:cxn>
                  <a:cxn ang="0">
                    <a:pos x="426" y="286"/>
                  </a:cxn>
                  <a:cxn ang="0">
                    <a:pos x="414" y="286"/>
                  </a:cxn>
                  <a:cxn ang="0">
                    <a:pos x="412" y="270"/>
                  </a:cxn>
                  <a:cxn ang="0">
                    <a:pos x="390" y="261"/>
                  </a:cxn>
                  <a:cxn ang="0">
                    <a:pos x="363" y="252"/>
                  </a:cxn>
                  <a:cxn ang="0">
                    <a:pos x="299" y="236"/>
                  </a:cxn>
                  <a:cxn ang="0">
                    <a:pos x="240" y="221"/>
                  </a:cxn>
                  <a:cxn ang="0">
                    <a:pos x="200" y="252"/>
                  </a:cxn>
                  <a:cxn ang="0">
                    <a:pos x="199" y="245"/>
                  </a:cxn>
                  <a:cxn ang="0">
                    <a:pos x="218" y="219"/>
                  </a:cxn>
                  <a:cxn ang="0">
                    <a:pos x="213" y="214"/>
                  </a:cxn>
                  <a:cxn ang="0">
                    <a:pos x="173" y="260"/>
                  </a:cxn>
                  <a:cxn ang="0">
                    <a:pos x="143" y="288"/>
                  </a:cxn>
                  <a:cxn ang="0">
                    <a:pos x="79" y="322"/>
                  </a:cxn>
                  <a:cxn ang="0">
                    <a:pos x="57" y="328"/>
                  </a:cxn>
                  <a:cxn ang="0">
                    <a:pos x="92" y="307"/>
                  </a:cxn>
                  <a:cxn ang="0">
                    <a:pos x="148" y="256"/>
                  </a:cxn>
                  <a:cxn ang="0">
                    <a:pos x="125" y="262"/>
                  </a:cxn>
                  <a:cxn ang="0">
                    <a:pos x="110" y="266"/>
                  </a:cxn>
                  <a:cxn ang="0">
                    <a:pos x="88" y="261"/>
                  </a:cxn>
                  <a:cxn ang="0">
                    <a:pos x="76" y="264"/>
                  </a:cxn>
                  <a:cxn ang="0">
                    <a:pos x="72" y="244"/>
                  </a:cxn>
                  <a:cxn ang="0">
                    <a:pos x="60" y="245"/>
                  </a:cxn>
                  <a:cxn ang="0">
                    <a:pos x="37" y="224"/>
                  </a:cxn>
                  <a:cxn ang="0">
                    <a:pos x="52" y="180"/>
                  </a:cxn>
                  <a:cxn ang="0">
                    <a:pos x="79" y="152"/>
                  </a:cxn>
                  <a:cxn ang="0">
                    <a:pos x="85" y="145"/>
                  </a:cxn>
                  <a:cxn ang="0">
                    <a:pos x="60" y="153"/>
                  </a:cxn>
                  <a:cxn ang="0">
                    <a:pos x="18" y="150"/>
                  </a:cxn>
                  <a:cxn ang="0">
                    <a:pos x="13" y="133"/>
                  </a:cxn>
                  <a:cxn ang="0">
                    <a:pos x="40" y="106"/>
                  </a:cxn>
                  <a:cxn ang="0">
                    <a:pos x="64" y="116"/>
                  </a:cxn>
                  <a:cxn ang="0">
                    <a:pos x="50" y="95"/>
                  </a:cxn>
                  <a:cxn ang="0">
                    <a:pos x="13" y="68"/>
                  </a:cxn>
                  <a:cxn ang="0">
                    <a:pos x="44" y="56"/>
                  </a:cxn>
                  <a:cxn ang="0">
                    <a:pos x="117" y="13"/>
                  </a:cxn>
                  <a:cxn ang="0">
                    <a:pos x="150" y="7"/>
                  </a:cxn>
                  <a:cxn ang="0">
                    <a:pos x="157" y="7"/>
                  </a:cxn>
                  <a:cxn ang="0">
                    <a:pos x="189" y="11"/>
                  </a:cxn>
                  <a:cxn ang="0">
                    <a:pos x="236" y="20"/>
                  </a:cxn>
                  <a:cxn ang="0">
                    <a:pos x="307" y="28"/>
                  </a:cxn>
                  <a:cxn ang="0">
                    <a:pos x="334" y="36"/>
                  </a:cxn>
                </a:cxnLst>
                <a:rect l="0" t="0" r="r" b="b"/>
                <a:pathLst>
                  <a:path w="469" h="343">
                    <a:moveTo>
                      <a:pt x="334" y="37"/>
                    </a:moveTo>
                    <a:cubicBezTo>
                      <a:pt x="334" y="228"/>
                      <a:pt x="334" y="228"/>
                      <a:pt x="334" y="228"/>
                    </a:cubicBezTo>
                    <a:cubicBezTo>
                      <a:pt x="340" y="233"/>
                      <a:pt x="353" y="226"/>
                      <a:pt x="359" y="234"/>
                    </a:cubicBezTo>
                    <a:cubicBezTo>
                      <a:pt x="363" y="240"/>
                      <a:pt x="372" y="252"/>
                      <a:pt x="381" y="252"/>
                    </a:cubicBezTo>
                    <a:cubicBezTo>
                      <a:pt x="387" y="252"/>
                      <a:pt x="387" y="243"/>
                      <a:pt x="393" y="241"/>
                    </a:cubicBezTo>
                    <a:cubicBezTo>
                      <a:pt x="396" y="240"/>
                      <a:pt x="398" y="241"/>
                      <a:pt x="401" y="239"/>
                    </a:cubicBezTo>
                    <a:cubicBezTo>
                      <a:pt x="415" y="252"/>
                      <a:pt x="421" y="257"/>
                      <a:pt x="433" y="274"/>
                    </a:cubicBezTo>
                    <a:cubicBezTo>
                      <a:pt x="434" y="276"/>
                      <a:pt x="437" y="277"/>
                      <a:pt x="439" y="281"/>
                    </a:cubicBezTo>
                    <a:cubicBezTo>
                      <a:pt x="440" y="286"/>
                      <a:pt x="442" y="292"/>
                      <a:pt x="447" y="297"/>
                    </a:cubicBezTo>
                    <a:cubicBezTo>
                      <a:pt x="450" y="300"/>
                      <a:pt x="455" y="299"/>
                      <a:pt x="458" y="302"/>
                    </a:cubicBezTo>
                    <a:cubicBezTo>
                      <a:pt x="462" y="306"/>
                      <a:pt x="469" y="308"/>
                      <a:pt x="469" y="318"/>
                    </a:cubicBezTo>
                    <a:cubicBezTo>
                      <a:pt x="469" y="322"/>
                      <a:pt x="463" y="323"/>
                      <a:pt x="463" y="326"/>
                    </a:cubicBezTo>
                    <a:cubicBezTo>
                      <a:pt x="461" y="326"/>
                      <a:pt x="461" y="327"/>
                      <a:pt x="459" y="327"/>
                    </a:cubicBezTo>
                    <a:cubicBezTo>
                      <a:pt x="451" y="327"/>
                      <a:pt x="440" y="318"/>
                      <a:pt x="440" y="314"/>
                    </a:cubicBezTo>
                    <a:cubicBezTo>
                      <a:pt x="440" y="310"/>
                      <a:pt x="440" y="311"/>
                      <a:pt x="440" y="307"/>
                    </a:cubicBezTo>
                    <a:cubicBezTo>
                      <a:pt x="440" y="300"/>
                      <a:pt x="435" y="300"/>
                      <a:pt x="427" y="300"/>
                    </a:cubicBezTo>
                    <a:cubicBezTo>
                      <a:pt x="421" y="300"/>
                      <a:pt x="419" y="296"/>
                      <a:pt x="419" y="294"/>
                    </a:cubicBezTo>
                    <a:cubicBezTo>
                      <a:pt x="419" y="290"/>
                      <a:pt x="426" y="290"/>
                      <a:pt x="426" y="286"/>
                    </a:cubicBezTo>
                    <a:cubicBezTo>
                      <a:pt x="426" y="283"/>
                      <a:pt x="426" y="281"/>
                      <a:pt x="426" y="281"/>
                    </a:cubicBezTo>
                    <a:cubicBezTo>
                      <a:pt x="417" y="281"/>
                      <a:pt x="420" y="286"/>
                      <a:pt x="414" y="286"/>
                    </a:cubicBezTo>
                    <a:cubicBezTo>
                      <a:pt x="412" y="286"/>
                      <a:pt x="407" y="282"/>
                      <a:pt x="407" y="280"/>
                    </a:cubicBezTo>
                    <a:cubicBezTo>
                      <a:pt x="407" y="274"/>
                      <a:pt x="410" y="273"/>
                      <a:pt x="412" y="270"/>
                    </a:cubicBezTo>
                    <a:cubicBezTo>
                      <a:pt x="409" y="268"/>
                      <a:pt x="405" y="264"/>
                      <a:pt x="404" y="267"/>
                    </a:cubicBezTo>
                    <a:cubicBezTo>
                      <a:pt x="397" y="267"/>
                      <a:pt x="394" y="264"/>
                      <a:pt x="390" y="261"/>
                    </a:cubicBezTo>
                    <a:cubicBezTo>
                      <a:pt x="389" y="264"/>
                      <a:pt x="387" y="269"/>
                      <a:pt x="384" y="269"/>
                    </a:cubicBezTo>
                    <a:cubicBezTo>
                      <a:pt x="375" y="269"/>
                      <a:pt x="368" y="256"/>
                      <a:pt x="363" y="252"/>
                    </a:cubicBezTo>
                    <a:cubicBezTo>
                      <a:pt x="352" y="243"/>
                      <a:pt x="337" y="244"/>
                      <a:pt x="323" y="236"/>
                    </a:cubicBezTo>
                    <a:cubicBezTo>
                      <a:pt x="299" y="236"/>
                      <a:pt x="299" y="236"/>
                      <a:pt x="299" y="236"/>
                    </a:cubicBezTo>
                    <a:cubicBezTo>
                      <a:pt x="285" y="232"/>
                      <a:pt x="265" y="230"/>
                      <a:pt x="258" y="214"/>
                    </a:cubicBezTo>
                    <a:cubicBezTo>
                      <a:pt x="252" y="217"/>
                      <a:pt x="244" y="219"/>
                      <a:pt x="240" y="221"/>
                    </a:cubicBezTo>
                    <a:cubicBezTo>
                      <a:pt x="241" y="224"/>
                      <a:pt x="242" y="225"/>
                      <a:pt x="244" y="227"/>
                    </a:cubicBezTo>
                    <a:cubicBezTo>
                      <a:pt x="238" y="236"/>
                      <a:pt x="210" y="252"/>
                      <a:pt x="200" y="252"/>
                    </a:cubicBezTo>
                    <a:cubicBezTo>
                      <a:pt x="198" y="252"/>
                      <a:pt x="195" y="251"/>
                      <a:pt x="195" y="249"/>
                    </a:cubicBezTo>
                    <a:cubicBezTo>
                      <a:pt x="195" y="246"/>
                      <a:pt x="198" y="246"/>
                      <a:pt x="199" y="245"/>
                    </a:cubicBezTo>
                    <a:cubicBezTo>
                      <a:pt x="197" y="242"/>
                      <a:pt x="199" y="242"/>
                      <a:pt x="199" y="240"/>
                    </a:cubicBezTo>
                    <a:cubicBezTo>
                      <a:pt x="199" y="230"/>
                      <a:pt x="205" y="223"/>
                      <a:pt x="218" y="219"/>
                    </a:cubicBezTo>
                    <a:cubicBezTo>
                      <a:pt x="218" y="217"/>
                      <a:pt x="218" y="216"/>
                      <a:pt x="218" y="214"/>
                    </a:cubicBezTo>
                    <a:cubicBezTo>
                      <a:pt x="214" y="214"/>
                      <a:pt x="215" y="214"/>
                      <a:pt x="213" y="214"/>
                    </a:cubicBezTo>
                    <a:cubicBezTo>
                      <a:pt x="203" y="214"/>
                      <a:pt x="173" y="239"/>
                      <a:pt x="173" y="253"/>
                    </a:cubicBezTo>
                    <a:cubicBezTo>
                      <a:pt x="173" y="255"/>
                      <a:pt x="173" y="258"/>
                      <a:pt x="173" y="260"/>
                    </a:cubicBezTo>
                    <a:cubicBezTo>
                      <a:pt x="173" y="270"/>
                      <a:pt x="164" y="273"/>
                      <a:pt x="154" y="277"/>
                    </a:cubicBezTo>
                    <a:cubicBezTo>
                      <a:pt x="148" y="280"/>
                      <a:pt x="146" y="284"/>
                      <a:pt x="143" y="288"/>
                    </a:cubicBezTo>
                    <a:cubicBezTo>
                      <a:pt x="136" y="297"/>
                      <a:pt x="121" y="301"/>
                      <a:pt x="114" y="308"/>
                    </a:cubicBezTo>
                    <a:cubicBezTo>
                      <a:pt x="107" y="315"/>
                      <a:pt x="91" y="320"/>
                      <a:pt x="79" y="322"/>
                    </a:cubicBezTo>
                    <a:cubicBezTo>
                      <a:pt x="63" y="324"/>
                      <a:pt x="54" y="343"/>
                      <a:pt x="35" y="337"/>
                    </a:cubicBezTo>
                    <a:cubicBezTo>
                      <a:pt x="41" y="329"/>
                      <a:pt x="49" y="333"/>
                      <a:pt x="57" y="328"/>
                    </a:cubicBezTo>
                    <a:cubicBezTo>
                      <a:pt x="62" y="325"/>
                      <a:pt x="66" y="316"/>
                      <a:pt x="71" y="314"/>
                    </a:cubicBezTo>
                    <a:cubicBezTo>
                      <a:pt x="78" y="309"/>
                      <a:pt x="87" y="314"/>
                      <a:pt x="92" y="307"/>
                    </a:cubicBezTo>
                    <a:cubicBezTo>
                      <a:pt x="99" y="297"/>
                      <a:pt x="117" y="290"/>
                      <a:pt x="127" y="283"/>
                    </a:cubicBezTo>
                    <a:cubicBezTo>
                      <a:pt x="137" y="276"/>
                      <a:pt x="137" y="263"/>
                      <a:pt x="148" y="256"/>
                    </a:cubicBezTo>
                    <a:cubicBezTo>
                      <a:pt x="141" y="256"/>
                      <a:pt x="141" y="256"/>
                      <a:pt x="141" y="256"/>
                    </a:cubicBezTo>
                    <a:cubicBezTo>
                      <a:pt x="135" y="259"/>
                      <a:pt x="132" y="262"/>
                      <a:pt x="125" y="262"/>
                    </a:cubicBezTo>
                    <a:cubicBezTo>
                      <a:pt x="120" y="262"/>
                      <a:pt x="117" y="260"/>
                      <a:pt x="113" y="258"/>
                    </a:cubicBezTo>
                    <a:cubicBezTo>
                      <a:pt x="112" y="262"/>
                      <a:pt x="110" y="263"/>
                      <a:pt x="110" y="266"/>
                    </a:cubicBezTo>
                    <a:cubicBezTo>
                      <a:pt x="99" y="262"/>
                      <a:pt x="96" y="260"/>
                      <a:pt x="89" y="254"/>
                    </a:cubicBezTo>
                    <a:cubicBezTo>
                      <a:pt x="88" y="257"/>
                      <a:pt x="88" y="259"/>
                      <a:pt x="88" y="261"/>
                    </a:cubicBezTo>
                    <a:cubicBezTo>
                      <a:pt x="84" y="261"/>
                      <a:pt x="85" y="261"/>
                      <a:pt x="83" y="261"/>
                    </a:cubicBezTo>
                    <a:cubicBezTo>
                      <a:pt x="80" y="261"/>
                      <a:pt x="78" y="264"/>
                      <a:pt x="76" y="264"/>
                    </a:cubicBezTo>
                    <a:cubicBezTo>
                      <a:pt x="74" y="264"/>
                      <a:pt x="72" y="257"/>
                      <a:pt x="72" y="253"/>
                    </a:cubicBezTo>
                    <a:cubicBezTo>
                      <a:pt x="72" y="248"/>
                      <a:pt x="72" y="248"/>
                      <a:pt x="72" y="244"/>
                    </a:cubicBezTo>
                    <a:cubicBezTo>
                      <a:pt x="72" y="243"/>
                      <a:pt x="72" y="238"/>
                      <a:pt x="68" y="238"/>
                    </a:cubicBezTo>
                    <a:cubicBezTo>
                      <a:pt x="65" y="238"/>
                      <a:pt x="61" y="245"/>
                      <a:pt x="60" y="245"/>
                    </a:cubicBezTo>
                    <a:cubicBezTo>
                      <a:pt x="54" y="245"/>
                      <a:pt x="33" y="229"/>
                      <a:pt x="30" y="225"/>
                    </a:cubicBezTo>
                    <a:cubicBezTo>
                      <a:pt x="32" y="225"/>
                      <a:pt x="35" y="224"/>
                      <a:pt x="37" y="224"/>
                    </a:cubicBezTo>
                    <a:cubicBezTo>
                      <a:pt x="33" y="214"/>
                      <a:pt x="19" y="212"/>
                      <a:pt x="19" y="205"/>
                    </a:cubicBezTo>
                    <a:cubicBezTo>
                      <a:pt x="19" y="191"/>
                      <a:pt x="43" y="180"/>
                      <a:pt x="52" y="180"/>
                    </a:cubicBezTo>
                    <a:cubicBezTo>
                      <a:pt x="56" y="180"/>
                      <a:pt x="86" y="169"/>
                      <a:pt x="86" y="163"/>
                    </a:cubicBezTo>
                    <a:cubicBezTo>
                      <a:pt x="86" y="160"/>
                      <a:pt x="79" y="153"/>
                      <a:pt x="79" y="152"/>
                    </a:cubicBezTo>
                    <a:cubicBezTo>
                      <a:pt x="83" y="150"/>
                      <a:pt x="82" y="150"/>
                      <a:pt x="85" y="152"/>
                    </a:cubicBezTo>
                    <a:cubicBezTo>
                      <a:pt x="85" y="145"/>
                      <a:pt x="85" y="145"/>
                      <a:pt x="85" y="145"/>
                    </a:cubicBezTo>
                    <a:cubicBezTo>
                      <a:pt x="81" y="145"/>
                      <a:pt x="81" y="145"/>
                      <a:pt x="79" y="145"/>
                    </a:cubicBezTo>
                    <a:cubicBezTo>
                      <a:pt x="72" y="145"/>
                      <a:pt x="69" y="153"/>
                      <a:pt x="60" y="153"/>
                    </a:cubicBezTo>
                    <a:cubicBezTo>
                      <a:pt x="51" y="153"/>
                      <a:pt x="48" y="148"/>
                      <a:pt x="41" y="150"/>
                    </a:cubicBezTo>
                    <a:cubicBezTo>
                      <a:pt x="32" y="150"/>
                      <a:pt x="21" y="150"/>
                      <a:pt x="18" y="150"/>
                    </a:cubicBezTo>
                    <a:cubicBezTo>
                      <a:pt x="17" y="143"/>
                      <a:pt x="12" y="141"/>
                      <a:pt x="12" y="137"/>
                    </a:cubicBezTo>
                    <a:cubicBezTo>
                      <a:pt x="12" y="136"/>
                      <a:pt x="13" y="134"/>
                      <a:pt x="13" y="133"/>
                    </a:cubicBezTo>
                    <a:cubicBezTo>
                      <a:pt x="6" y="133"/>
                      <a:pt x="2" y="130"/>
                      <a:pt x="0" y="126"/>
                    </a:cubicBezTo>
                    <a:cubicBezTo>
                      <a:pt x="11" y="119"/>
                      <a:pt x="29" y="113"/>
                      <a:pt x="40" y="106"/>
                    </a:cubicBezTo>
                    <a:cubicBezTo>
                      <a:pt x="48" y="106"/>
                      <a:pt x="48" y="106"/>
                      <a:pt x="48" y="106"/>
                    </a:cubicBezTo>
                    <a:cubicBezTo>
                      <a:pt x="48" y="120"/>
                      <a:pt x="55" y="116"/>
                      <a:pt x="64" y="116"/>
                    </a:cubicBezTo>
                    <a:cubicBezTo>
                      <a:pt x="70" y="116"/>
                      <a:pt x="71" y="118"/>
                      <a:pt x="76" y="116"/>
                    </a:cubicBezTo>
                    <a:cubicBezTo>
                      <a:pt x="72" y="102"/>
                      <a:pt x="63" y="101"/>
                      <a:pt x="50" y="95"/>
                    </a:cubicBezTo>
                    <a:cubicBezTo>
                      <a:pt x="46" y="94"/>
                      <a:pt x="41" y="80"/>
                      <a:pt x="37" y="78"/>
                    </a:cubicBezTo>
                    <a:cubicBezTo>
                      <a:pt x="31" y="75"/>
                      <a:pt x="13" y="71"/>
                      <a:pt x="13" y="68"/>
                    </a:cubicBezTo>
                    <a:cubicBezTo>
                      <a:pt x="13" y="68"/>
                      <a:pt x="20" y="57"/>
                      <a:pt x="20" y="56"/>
                    </a:cubicBezTo>
                    <a:cubicBezTo>
                      <a:pt x="44" y="56"/>
                      <a:pt x="44" y="56"/>
                      <a:pt x="44" y="56"/>
                    </a:cubicBezTo>
                    <a:cubicBezTo>
                      <a:pt x="57" y="38"/>
                      <a:pt x="77" y="21"/>
                      <a:pt x="101" y="14"/>
                    </a:cubicBezTo>
                    <a:cubicBezTo>
                      <a:pt x="107" y="12"/>
                      <a:pt x="111" y="15"/>
                      <a:pt x="117" y="13"/>
                    </a:cubicBezTo>
                    <a:cubicBezTo>
                      <a:pt x="124" y="10"/>
                      <a:pt x="128" y="0"/>
                      <a:pt x="136" y="0"/>
                    </a:cubicBezTo>
                    <a:cubicBezTo>
                      <a:pt x="142" y="0"/>
                      <a:pt x="144" y="5"/>
                      <a:pt x="150" y="7"/>
                    </a:cubicBezTo>
                    <a:cubicBezTo>
                      <a:pt x="147" y="10"/>
                      <a:pt x="147" y="11"/>
                      <a:pt x="146" y="13"/>
                    </a:cubicBezTo>
                    <a:cubicBezTo>
                      <a:pt x="150" y="14"/>
                      <a:pt x="154" y="11"/>
                      <a:pt x="157" y="7"/>
                    </a:cubicBezTo>
                    <a:cubicBezTo>
                      <a:pt x="162" y="9"/>
                      <a:pt x="163" y="10"/>
                      <a:pt x="167" y="11"/>
                    </a:cubicBezTo>
                    <a:cubicBezTo>
                      <a:pt x="189" y="11"/>
                      <a:pt x="189" y="11"/>
                      <a:pt x="189" y="11"/>
                    </a:cubicBezTo>
                    <a:cubicBezTo>
                      <a:pt x="194" y="15"/>
                      <a:pt x="196" y="17"/>
                      <a:pt x="202" y="20"/>
                    </a:cubicBezTo>
                    <a:cubicBezTo>
                      <a:pt x="236" y="20"/>
                      <a:pt x="236" y="20"/>
                      <a:pt x="236" y="20"/>
                    </a:cubicBezTo>
                    <a:cubicBezTo>
                      <a:pt x="245" y="29"/>
                      <a:pt x="272" y="31"/>
                      <a:pt x="286" y="31"/>
                    </a:cubicBezTo>
                    <a:cubicBezTo>
                      <a:pt x="294" y="31"/>
                      <a:pt x="299" y="28"/>
                      <a:pt x="307" y="28"/>
                    </a:cubicBezTo>
                    <a:cubicBezTo>
                      <a:pt x="319" y="28"/>
                      <a:pt x="323" y="34"/>
                      <a:pt x="334" y="37"/>
                    </a:cubicBezTo>
                    <a:cubicBezTo>
                      <a:pt x="334" y="36"/>
                      <a:pt x="334" y="36"/>
                      <a:pt x="334" y="36"/>
                    </a:cubicBezTo>
                    <a:lnTo>
                      <a:pt x="334" y="3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0" name="Freeform 52"/>
              <p:cNvSpPr>
                <a:spLocks/>
              </p:cNvSpPr>
              <p:nvPr/>
            </p:nvSpPr>
            <p:spPr bwMode="auto">
              <a:xfrm>
                <a:off x="2149475" y="1820863"/>
                <a:ext cx="28575" cy="38100"/>
              </a:xfrm>
              <a:custGeom>
                <a:avLst/>
                <a:gdLst/>
                <a:ahLst/>
                <a:cxnLst>
                  <a:cxn ang="0">
                    <a:pos x="9" y="11"/>
                  </a:cxn>
                  <a:cxn ang="0">
                    <a:pos x="0" y="11"/>
                  </a:cxn>
                  <a:cxn ang="0">
                    <a:pos x="11" y="2"/>
                  </a:cxn>
                  <a:cxn ang="0">
                    <a:pos x="22" y="25"/>
                  </a:cxn>
                  <a:cxn ang="0">
                    <a:pos x="18" y="29"/>
                  </a:cxn>
                  <a:cxn ang="0">
                    <a:pos x="9" y="20"/>
                  </a:cxn>
                  <a:cxn ang="0">
                    <a:pos x="9" y="11"/>
                  </a:cxn>
                </a:cxnLst>
                <a:rect l="0" t="0" r="r" b="b"/>
                <a:pathLst>
                  <a:path w="22" h="29">
                    <a:moveTo>
                      <a:pt x="9" y="11"/>
                    </a:moveTo>
                    <a:cubicBezTo>
                      <a:pt x="2" y="9"/>
                      <a:pt x="5" y="7"/>
                      <a:pt x="0" y="11"/>
                    </a:cubicBezTo>
                    <a:cubicBezTo>
                      <a:pt x="0" y="0"/>
                      <a:pt x="2" y="0"/>
                      <a:pt x="11" y="2"/>
                    </a:cubicBezTo>
                    <a:cubicBezTo>
                      <a:pt x="10" y="14"/>
                      <a:pt x="22" y="15"/>
                      <a:pt x="22" y="25"/>
                    </a:cubicBezTo>
                    <a:cubicBezTo>
                      <a:pt x="22" y="28"/>
                      <a:pt x="20" y="29"/>
                      <a:pt x="18" y="29"/>
                    </a:cubicBezTo>
                    <a:cubicBezTo>
                      <a:pt x="14" y="29"/>
                      <a:pt x="9" y="20"/>
                      <a:pt x="9" y="20"/>
                    </a:cubicBezTo>
                    <a:cubicBezTo>
                      <a:pt x="9" y="16"/>
                      <a:pt x="8" y="13"/>
                      <a:pt x="9"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1" name="Freeform 53"/>
              <p:cNvSpPr>
                <a:spLocks/>
              </p:cNvSpPr>
              <p:nvPr/>
            </p:nvSpPr>
            <p:spPr bwMode="auto">
              <a:xfrm>
                <a:off x="2105025" y="1776413"/>
                <a:ext cx="30163" cy="46038"/>
              </a:xfrm>
              <a:custGeom>
                <a:avLst/>
                <a:gdLst/>
                <a:ahLst/>
                <a:cxnLst>
                  <a:cxn ang="0">
                    <a:pos x="15" y="18"/>
                  </a:cxn>
                  <a:cxn ang="0">
                    <a:pos x="19" y="18"/>
                  </a:cxn>
                  <a:cxn ang="0">
                    <a:pos x="19" y="35"/>
                  </a:cxn>
                  <a:cxn ang="0">
                    <a:pos x="11" y="17"/>
                  </a:cxn>
                  <a:cxn ang="0">
                    <a:pos x="0" y="4"/>
                  </a:cxn>
                  <a:cxn ang="0">
                    <a:pos x="5" y="0"/>
                  </a:cxn>
                  <a:cxn ang="0">
                    <a:pos x="15" y="0"/>
                  </a:cxn>
                  <a:cxn ang="0">
                    <a:pos x="15" y="18"/>
                  </a:cxn>
                </a:cxnLst>
                <a:rect l="0" t="0" r="r" b="b"/>
                <a:pathLst>
                  <a:path w="23" h="35">
                    <a:moveTo>
                      <a:pt x="15" y="18"/>
                    </a:moveTo>
                    <a:cubicBezTo>
                      <a:pt x="15" y="19"/>
                      <a:pt x="19" y="19"/>
                      <a:pt x="19" y="18"/>
                    </a:cubicBezTo>
                    <a:cubicBezTo>
                      <a:pt x="19" y="24"/>
                      <a:pt x="23" y="30"/>
                      <a:pt x="19" y="35"/>
                    </a:cubicBezTo>
                    <a:cubicBezTo>
                      <a:pt x="13" y="30"/>
                      <a:pt x="11" y="24"/>
                      <a:pt x="11" y="17"/>
                    </a:cubicBezTo>
                    <a:cubicBezTo>
                      <a:pt x="5" y="16"/>
                      <a:pt x="0" y="11"/>
                      <a:pt x="0" y="4"/>
                    </a:cubicBezTo>
                    <a:cubicBezTo>
                      <a:pt x="0" y="1"/>
                      <a:pt x="3" y="0"/>
                      <a:pt x="5" y="0"/>
                    </a:cubicBezTo>
                    <a:cubicBezTo>
                      <a:pt x="13" y="0"/>
                      <a:pt x="9" y="3"/>
                      <a:pt x="15" y="0"/>
                    </a:cubicBezTo>
                    <a:cubicBezTo>
                      <a:pt x="15" y="11"/>
                      <a:pt x="13" y="11"/>
                      <a:pt x="15"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2" name="Freeform 54"/>
              <p:cNvSpPr>
                <a:spLocks/>
              </p:cNvSpPr>
              <p:nvPr/>
            </p:nvSpPr>
            <p:spPr bwMode="auto">
              <a:xfrm>
                <a:off x="2389188" y="1335088"/>
                <a:ext cx="307975" cy="161925"/>
              </a:xfrm>
              <a:custGeom>
                <a:avLst/>
                <a:gdLst/>
                <a:ahLst/>
                <a:cxnLst>
                  <a:cxn ang="0">
                    <a:pos x="214" y="96"/>
                  </a:cxn>
                  <a:cxn ang="0">
                    <a:pos x="209" y="100"/>
                  </a:cxn>
                  <a:cxn ang="0">
                    <a:pos x="215" y="103"/>
                  </a:cxn>
                  <a:cxn ang="0">
                    <a:pos x="220" y="110"/>
                  </a:cxn>
                  <a:cxn ang="0">
                    <a:pos x="195" y="118"/>
                  </a:cxn>
                  <a:cxn ang="0">
                    <a:pos x="158" y="104"/>
                  </a:cxn>
                  <a:cxn ang="0">
                    <a:pos x="147" y="112"/>
                  </a:cxn>
                  <a:cxn ang="0">
                    <a:pos x="115" y="121"/>
                  </a:cxn>
                  <a:cxn ang="0">
                    <a:pos x="75" y="121"/>
                  </a:cxn>
                  <a:cxn ang="0">
                    <a:pos x="68" y="110"/>
                  </a:cxn>
                  <a:cxn ang="0">
                    <a:pos x="43" y="108"/>
                  </a:cxn>
                  <a:cxn ang="0">
                    <a:pos x="23" y="92"/>
                  </a:cxn>
                  <a:cxn ang="0">
                    <a:pos x="65" y="82"/>
                  </a:cxn>
                  <a:cxn ang="0">
                    <a:pos x="80" y="81"/>
                  </a:cxn>
                  <a:cxn ang="0">
                    <a:pos x="69" y="77"/>
                  </a:cxn>
                  <a:cxn ang="0">
                    <a:pos x="45" y="77"/>
                  </a:cxn>
                  <a:cxn ang="0">
                    <a:pos x="12" y="69"/>
                  </a:cxn>
                  <a:cxn ang="0">
                    <a:pos x="29" y="60"/>
                  </a:cxn>
                  <a:cxn ang="0">
                    <a:pos x="14" y="59"/>
                  </a:cxn>
                  <a:cxn ang="0">
                    <a:pos x="0" y="51"/>
                  </a:cxn>
                  <a:cxn ang="0">
                    <a:pos x="56" y="13"/>
                  </a:cxn>
                  <a:cxn ang="0">
                    <a:pos x="64" y="29"/>
                  </a:cxn>
                  <a:cxn ang="0">
                    <a:pos x="78" y="21"/>
                  </a:cxn>
                  <a:cxn ang="0">
                    <a:pos x="98" y="34"/>
                  </a:cxn>
                  <a:cxn ang="0">
                    <a:pos x="111" y="31"/>
                  </a:cxn>
                  <a:cxn ang="0">
                    <a:pos x="109" y="23"/>
                  </a:cxn>
                  <a:cxn ang="0">
                    <a:pos x="118" y="23"/>
                  </a:cxn>
                  <a:cxn ang="0">
                    <a:pos x="133" y="35"/>
                  </a:cxn>
                  <a:cxn ang="0">
                    <a:pos x="140" y="51"/>
                  </a:cxn>
                  <a:cxn ang="0">
                    <a:pos x="146" y="48"/>
                  </a:cxn>
                  <a:cxn ang="0">
                    <a:pos x="136" y="17"/>
                  </a:cxn>
                  <a:cxn ang="0">
                    <a:pos x="144" y="12"/>
                  </a:cxn>
                  <a:cxn ang="0">
                    <a:pos x="156" y="12"/>
                  </a:cxn>
                  <a:cxn ang="0">
                    <a:pos x="156" y="7"/>
                  </a:cxn>
                  <a:cxn ang="0">
                    <a:pos x="169" y="0"/>
                  </a:cxn>
                  <a:cxn ang="0">
                    <a:pos x="184" y="10"/>
                  </a:cxn>
                  <a:cxn ang="0">
                    <a:pos x="175" y="24"/>
                  </a:cxn>
                  <a:cxn ang="0">
                    <a:pos x="187" y="62"/>
                  </a:cxn>
                  <a:cxn ang="0">
                    <a:pos x="232" y="92"/>
                  </a:cxn>
                  <a:cxn ang="0">
                    <a:pos x="214" y="96"/>
                  </a:cxn>
                </a:cxnLst>
                <a:rect l="0" t="0" r="r" b="b"/>
                <a:pathLst>
                  <a:path w="232" h="121">
                    <a:moveTo>
                      <a:pt x="214" y="96"/>
                    </a:moveTo>
                    <a:cubicBezTo>
                      <a:pt x="211" y="96"/>
                      <a:pt x="209" y="97"/>
                      <a:pt x="209" y="100"/>
                    </a:cubicBezTo>
                    <a:cubicBezTo>
                      <a:pt x="209" y="103"/>
                      <a:pt x="214" y="103"/>
                      <a:pt x="215" y="103"/>
                    </a:cubicBezTo>
                    <a:cubicBezTo>
                      <a:pt x="216" y="107"/>
                      <a:pt x="218" y="108"/>
                      <a:pt x="220" y="110"/>
                    </a:cubicBezTo>
                    <a:cubicBezTo>
                      <a:pt x="216" y="118"/>
                      <a:pt x="206" y="118"/>
                      <a:pt x="195" y="118"/>
                    </a:cubicBezTo>
                    <a:cubicBezTo>
                      <a:pt x="177" y="118"/>
                      <a:pt x="171" y="104"/>
                      <a:pt x="158" y="104"/>
                    </a:cubicBezTo>
                    <a:cubicBezTo>
                      <a:pt x="150" y="104"/>
                      <a:pt x="154" y="109"/>
                      <a:pt x="147" y="112"/>
                    </a:cubicBezTo>
                    <a:cubicBezTo>
                      <a:pt x="135" y="118"/>
                      <a:pt x="124" y="115"/>
                      <a:pt x="115" y="121"/>
                    </a:cubicBezTo>
                    <a:cubicBezTo>
                      <a:pt x="95" y="121"/>
                      <a:pt x="87" y="121"/>
                      <a:pt x="75" y="121"/>
                    </a:cubicBezTo>
                    <a:cubicBezTo>
                      <a:pt x="68" y="121"/>
                      <a:pt x="73" y="114"/>
                      <a:pt x="68" y="110"/>
                    </a:cubicBezTo>
                    <a:cubicBezTo>
                      <a:pt x="63" y="107"/>
                      <a:pt x="49" y="108"/>
                      <a:pt x="43" y="108"/>
                    </a:cubicBezTo>
                    <a:cubicBezTo>
                      <a:pt x="34" y="108"/>
                      <a:pt x="26" y="98"/>
                      <a:pt x="23" y="92"/>
                    </a:cubicBezTo>
                    <a:cubicBezTo>
                      <a:pt x="33" y="85"/>
                      <a:pt x="47" y="82"/>
                      <a:pt x="65" y="82"/>
                    </a:cubicBezTo>
                    <a:cubicBezTo>
                      <a:pt x="72" y="82"/>
                      <a:pt x="75" y="82"/>
                      <a:pt x="80" y="81"/>
                    </a:cubicBezTo>
                    <a:cubicBezTo>
                      <a:pt x="77" y="80"/>
                      <a:pt x="73" y="77"/>
                      <a:pt x="69" y="77"/>
                    </a:cubicBezTo>
                    <a:cubicBezTo>
                      <a:pt x="60" y="77"/>
                      <a:pt x="50" y="77"/>
                      <a:pt x="45" y="77"/>
                    </a:cubicBezTo>
                    <a:cubicBezTo>
                      <a:pt x="36" y="77"/>
                      <a:pt x="12" y="81"/>
                      <a:pt x="12" y="69"/>
                    </a:cubicBezTo>
                    <a:cubicBezTo>
                      <a:pt x="12" y="59"/>
                      <a:pt x="24" y="63"/>
                      <a:pt x="29" y="60"/>
                    </a:cubicBezTo>
                    <a:cubicBezTo>
                      <a:pt x="22" y="58"/>
                      <a:pt x="19" y="59"/>
                      <a:pt x="14" y="59"/>
                    </a:cubicBezTo>
                    <a:cubicBezTo>
                      <a:pt x="9" y="59"/>
                      <a:pt x="0" y="53"/>
                      <a:pt x="0" y="51"/>
                    </a:cubicBezTo>
                    <a:cubicBezTo>
                      <a:pt x="0" y="29"/>
                      <a:pt x="41" y="13"/>
                      <a:pt x="56" y="13"/>
                    </a:cubicBezTo>
                    <a:cubicBezTo>
                      <a:pt x="63" y="13"/>
                      <a:pt x="62" y="26"/>
                      <a:pt x="64" y="29"/>
                    </a:cubicBezTo>
                    <a:cubicBezTo>
                      <a:pt x="68" y="26"/>
                      <a:pt x="71" y="21"/>
                      <a:pt x="78" y="21"/>
                    </a:cubicBezTo>
                    <a:cubicBezTo>
                      <a:pt x="90" y="21"/>
                      <a:pt x="94" y="26"/>
                      <a:pt x="98" y="34"/>
                    </a:cubicBezTo>
                    <a:cubicBezTo>
                      <a:pt x="102" y="33"/>
                      <a:pt x="106" y="32"/>
                      <a:pt x="111" y="31"/>
                    </a:cubicBezTo>
                    <a:cubicBezTo>
                      <a:pt x="110" y="27"/>
                      <a:pt x="109" y="25"/>
                      <a:pt x="109" y="23"/>
                    </a:cubicBezTo>
                    <a:cubicBezTo>
                      <a:pt x="118" y="23"/>
                      <a:pt x="118" y="23"/>
                      <a:pt x="118" y="23"/>
                    </a:cubicBezTo>
                    <a:cubicBezTo>
                      <a:pt x="124" y="25"/>
                      <a:pt x="131" y="30"/>
                      <a:pt x="133" y="35"/>
                    </a:cubicBezTo>
                    <a:cubicBezTo>
                      <a:pt x="135" y="40"/>
                      <a:pt x="132" y="51"/>
                      <a:pt x="140" y="51"/>
                    </a:cubicBezTo>
                    <a:cubicBezTo>
                      <a:pt x="144" y="51"/>
                      <a:pt x="144" y="50"/>
                      <a:pt x="146" y="48"/>
                    </a:cubicBezTo>
                    <a:cubicBezTo>
                      <a:pt x="142" y="42"/>
                      <a:pt x="136" y="21"/>
                      <a:pt x="136" y="17"/>
                    </a:cubicBezTo>
                    <a:cubicBezTo>
                      <a:pt x="136" y="14"/>
                      <a:pt x="140" y="12"/>
                      <a:pt x="144" y="12"/>
                    </a:cubicBezTo>
                    <a:cubicBezTo>
                      <a:pt x="152" y="12"/>
                      <a:pt x="149" y="15"/>
                      <a:pt x="156" y="12"/>
                    </a:cubicBezTo>
                    <a:cubicBezTo>
                      <a:pt x="156" y="10"/>
                      <a:pt x="156" y="9"/>
                      <a:pt x="156" y="7"/>
                    </a:cubicBezTo>
                    <a:cubicBezTo>
                      <a:pt x="156" y="3"/>
                      <a:pt x="162" y="0"/>
                      <a:pt x="169" y="0"/>
                    </a:cubicBezTo>
                    <a:cubicBezTo>
                      <a:pt x="177" y="0"/>
                      <a:pt x="184" y="3"/>
                      <a:pt x="184" y="10"/>
                    </a:cubicBezTo>
                    <a:cubicBezTo>
                      <a:pt x="184" y="16"/>
                      <a:pt x="175" y="20"/>
                      <a:pt x="175" y="24"/>
                    </a:cubicBezTo>
                    <a:cubicBezTo>
                      <a:pt x="175" y="40"/>
                      <a:pt x="187" y="50"/>
                      <a:pt x="187" y="62"/>
                    </a:cubicBezTo>
                    <a:cubicBezTo>
                      <a:pt x="187" y="76"/>
                      <a:pt x="224" y="85"/>
                      <a:pt x="232" y="92"/>
                    </a:cubicBezTo>
                    <a:cubicBezTo>
                      <a:pt x="224" y="97"/>
                      <a:pt x="222" y="96"/>
                      <a:pt x="214" y="9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3" name="Freeform 55"/>
              <p:cNvSpPr>
                <a:spLocks/>
              </p:cNvSpPr>
              <p:nvPr/>
            </p:nvSpPr>
            <p:spPr bwMode="auto">
              <a:xfrm>
                <a:off x="2274888" y="1309688"/>
                <a:ext cx="173038" cy="114300"/>
              </a:xfrm>
              <a:custGeom>
                <a:avLst/>
                <a:gdLst/>
                <a:ahLst/>
                <a:cxnLst>
                  <a:cxn ang="0">
                    <a:pos x="28" y="82"/>
                  </a:cxn>
                  <a:cxn ang="0">
                    <a:pos x="22" y="73"/>
                  </a:cxn>
                  <a:cxn ang="0">
                    <a:pos x="0" y="64"/>
                  </a:cxn>
                  <a:cxn ang="0">
                    <a:pos x="22" y="21"/>
                  </a:cxn>
                  <a:cxn ang="0">
                    <a:pos x="16" y="5"/>
                  </a:cxn>
                  <a:cxn ang="0">
                    <a:pos x="42" y="5"/>
                  </a:cxn>
                  <a:cxn ang="0">
                    <a:pos x="60" y="2"/>
                  </a:cxn>
                  <a:cxn ang="0">
                    <a:pos x="84" y="11"/>
                  </a:cxn>
                  <a:cxn ang="0">
                    <a:pos x="99" y="10"/>
                  </a:cxn>
                  <a:cxn ang="0">
                    <a:pos x="130" y="29"/>
                  </a:cxn>
                  <a:cxn ang="0">
                    <a:pos x="102" y="38"/>
                  </a:cxn>
                  <a:cxn ang="0">
                    <a:pos x="69" y="71"/>
                  </a:cxn>
                  <a:cxn ang="0">
                    <a:pos x="35" y="86"/>
                  </a:cxn>
                  <a:cxn ang="0">
                    <a:pos x="28" y="82"/>
                  </a:cxn>
                </a:cxnLst>
                <a:rect l="0" t="0" r="r" b="b"/>
                <a:pathLst>
                  <a:path w="130" h="86">
                    <a:moveTo>
                      <a:pt x="28" y="82"/>
                    </a:moveTo>
                    <a:cubicBezTo>
                      <a:pt x="26" y="82"/>
                      <a:pt x="23" y="75"/>
                      <a:pt x="22" y="73"/>
                    </a:cubicBezTo>
                    <a:cubicBezTo>
                      <a:pt x="18" y="68"/>
                      <a:pt x="0" y="69"/>
                      <a:pt x="0" y="64"/>
                    </a:cubicBezTo>
                    <a:cubicBezTo>
                      <a:pt x="0" y="49"/>
                      <a:pt x="22" y="37"/>
                      <a:pt x="22" y="21"/>
                    </a:cubicBezTo>
                    <a:cubicBezTo>
                      <a:pt x="22" y="17"/>
                      <a:pt x="16" y="10"/>
                      <a:pt x="16" y="5"/>
                    </a:cubicBezTo>
                    <a:cubicBezTo>
                      <a:pt x="27" y="1"/>
                      <a:pt x="32" y="5"/>
                      <a:pt x="42" y="5"/>
                    </a:cubicBezTo>
                    <a:cubicBezTo>
                      <a:pt x="48" y="5"/>
                      <a:pt x="52" y="0"/>
                      <a:pt x="60" y="2"/>
                    </a:cubicBezTo>
                    <a:cubicBezTo>
                      <a:pt x="70" y="5"/>
                      <a:pt x="74" y="10"/>
                      <a:pt x="84" y="11"/>
                    </a:cubicBezTo>
                    <a:cubicBezTo>
                      <a:pt x="88" y="15"/>
                      <a:pt x="93" y="10"/>
                      <a:pt x="99" y="10"/>
                    </a:cubicBezTo>
                    <a:cubicBezTo>
                      <a:pt x="108" y="10"/>
                      <a:pt x="130" y="19"/>
                      <a:pt x="130" y="29"/>
                    </a:cubicBezTo>
                    <a:cubicBezTo>
                      <a:pt x="130" y="34"/>
                      <a:pt x="106" y="37"/>
                      <a:pt x="102" y="38"/>
                    </a:cubicBezTo>
                    <a:cubicBezTo>
                      <a:pt x="88" y="43"/>
                      <a:pt x="69" y="61"/>
                      <a:pt x="69" y="71"/>
                    </a:cubicBezTo>
                    <a:cubicBezTo>
                      <a:pt x="69" y="75"/>
                      <a:pt x="38" y="86"/>
                      <a:pt x="35" y="86"/>
                    </a:cubicBezTo>
                    <a:cubicBezTo>
                      <a:pt x="32" y="86"/>
                      <a:pt x="30" y="82"/>
                      <a:pt x="28" y="8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4" name="Freeform 56"/>
              <p:cNvSpPr>
                <a:spLocks/>
              </p:cNvSpPr>
              <p:nvPr/>
            </p:nvSpPr>
            <p:spPr bwMode="auto">
              <a:xfrm>
                <a:off x="2413000" y="1228725"/>
                <a:ext cx="204788" cy="87313"/>
              </a:xfrm>
              <a:custGeom>
                <a:avLst/>
                <a:gdLst/>
                <a:ahLst/>
                <a:cxnLst>
                  <a:cxn ang="0">
                    <a:pos x="53" y="65"/>
                  </a:cxn>
                  <a:cxn ang="0">
                    <a:pos x="41" y="59"/>
                  </a:cxn>
                  <a:cxn ang="0">
                    <a:pos x="53" y="53"/>
                  </a:cxn>
                  <a:cxn ang="0">
                    <a:pos x="46" y="43"/>
                  </a:cxn>
                  <a:cxn ang="0">
                    <a:pos x="41" y="49"/>
                  </a:cxn>
                  <a:cxn ang="0">
                    <a:pos x="22" y="52"/>
                  </a:cxn>
                  <a:cxn ang="0">
                    <a:pos x="7" y="49"/>
                  </a:cxn>
                  <a:cxn ang="0">
                    <a:pos x="0" y="42"/>
                  </a:cxn>
                  <a:cxn ang="0">
                    <a:pos x="0" y="36"/>
                  </a:cxn>
                  <a:cxn ang="0">
                    <a:pos x="11" y="31"/>
                  </a:cxn>
                  <a:cxn ang="0">
                    <a:pos x="31" y="36"/>
                  </a:cxn>
                  <a:cxn ang="0">
                    <a:pos x="11" y="30"/>
                  </a:cxn>
                  <a:cxn ang="0">
                    <a:pos x="11" y="23"/>
                  </a:cxn>
                  <a:cxn ang="0">
                    <a:pos x="19" y="23"/>
                  </a:cxn>
                  <a:cxn ang="0">
                    <a:pos x="38" y="26"/>
                  </a:cxn>
                  <a:cxn ang="0">
                    <a:pos x="16" y="22"/>
                  </a:cxn>
                  <a:cxn ang="0">
                    <a:pos x="25" y="17"/>
                  </a:cxn>
                  <a:cxn ang="0">
                    <a:pos x="36" y="18"/>
                  </a:cxn>
                  <a:cxn ang="0">
                    <a:pos x="23" y="12"/>
                  </a:cxn>
                  <a:cxn ang="0">
                    <a:pos x="38" y="12"/>
                  </a:cxn>
                  <a:cxn ang="0">
                    <a:pos x="45" y="19"/>
                  </a:cxn>
                  <a:cxn ang="0">
                    <a:pos x="55" y="19"/>
                  </a:cxn>
                  <a:cxn ang="0">
                    <a:pos x="97" y="36"/>
                  </a:cxn>
                  <a:cxn ang="0">
                    <a:pos x="107" y="30"/>
                  </a:cxn>
                  <a:cxn ang="0">
                    <a:pos x="98" y="29"/>
                  </a:cxn>
                  <a:cxn ang="0">
                    <a:pos x="102" y="27"/>
                  </a:cxn>
                  <a:cxn ang="0">
                    <a:pos x="102" y="21"/>
                  </a:cxn>
                  <a:cxn ang="0">
                    <a:pos x="91" y="15"/>
                  </a:cxn>
                  <a:cxn ang="0">
                    <a:pos x="107" y="0"/>
                  </a:cxn>
                  <a:cxn ang="0">
                    <a:pos x="116" y="4"/>
                  </a:cxn>
                  <a:cxn ang="0">
                    <a:pos x="116" y="9"/>
                  </a:cxn>
                  <a:cxn ang="0">
                    <a:pos x="132" y="26"/>
                  </a:cxn>
                  <a:cxn ang="0">
                    <a:pos x="144" y="20"/>
                  </a:cxn>
                  <a:cxn ang="0">
                    <a:pos x="154" y="31"/>
                  </a:cxn>
                  <a:cxn ang="0">
                    <a:pos x="140" y="52"/>
                  </a:cxn>
                  <a:cxn ang="0">
                    <a:pos x="111" y="51"/>
                  </a:cxn>
                  <a:cxn ang="0">
                    <a:pos x="82" y="59"/>
                  </a:cxn>
                  <a:cxn ang="0">
                    <a:pos x="53" y="65"/>
                  </a:cxn>
                </a:cxnLst>
                <a:rect l="0" t="0" r="r" b="b"/>
                <a:pathLst>
                  <a:path w="154" h="65">
                    <a:moveTo>
                      <a:pt x="53" y="65"/>
                    </a:moveTo>
                    <a:cubicBezTo>
                      <a:pt x="48" y="65"/>
                      <a:pt x="41" y="61"/>
                      <a:pt x="41" y="59"/>
                    </a:cubicBezTo>
                    <a:cubicBezTo>
                      <a:pt x="41" y="52"/>
                      <a:pt x="47" y="53"/>
                      <a:pt x="53" y="53"/>
                    </a:cubicBezTo>
                    <a:cubicBezTo>
                      <a:pt x="50" y="50"/>
                      <a:pt x="46" y="48"/>
                      <a:pt x="46" y="43"/>
                    </a:cubicBezTo>
                    <a:cubicBezTo>
                      <a:pt x="43" y="44"/>
                      <a:pt x="41" y="46"/>
                      <a:pt x="41" y="49"/>
                    </a:cubicBezTo>
                    <a:cubicBezTo>
                      <a:pt x="33" y="50"/>
                      <a:pt x="27" y="52"/>
                      <a:pt x="22" y="52"/>
                    </a:cubicBezTo>
                    <a:cubicBezTo>
                      <a:pt x="16" y="52"/>
                      <a:pt x="10" y="49"/>
                      <a:pt x="7" y="49"/>
                    </a:cubicBezTo>
                    <a:cubicBezTo>
                      <a:pt x="3" y="49"/>
                      <a:pt x="0" y="46"/>
                      <a:pt x="0" y="42"/>
                    </a:cubicBezTo>
                    <a:cubicBezTo>
                      <a:pt x="0" y="38"/>
                      <a:pt x="2" y="39"/>
                      <a:pt x="0" y="36"/>
                    </a:cubicBezTo>
                    <a:cubicBezTo>
                      <a:pt x="5" y="35"/>
                      <a:pt x="7" y="31"/>
                      <a:pt x="11" y="31"/>
                    </a:cubicBezTo>
                    <a:cubicBezTo>
                      <a:pt x="20" y="31"/>
                      <a:pt x="24" y="35"/>
                      <a:pt x="31" y="36"/>
                    </a:cubicBezTo>
                    <a:cubicBezTo>
                      <a:pt x="24" y="35"/>
                      <a:pt x="17" y="32"/>
                      <a:pt x="11" y="30"/>
                    </a:cubicBezTo>
                    <a:cubicBezTo>
                      <a:pt x="11" y="23"/>
                      <a:pt x="11" y="23"/>
                      <a:pt x="11" y="23"/>
                    </a:cubicBezTo>
                    <a:cubicBezTo>
                      <a:pt x="15" y="23"/>
                      <a:pt x="19" y="23"/>
                      <a:pt x="19" y="23"/>
                    </a:cubicBezTo>
                    <a:cubicBezTo>
                      <a:pt x="20" y="23"/>
                      <a:pt x="34" y="26"/>
                      <a:pt x="38" y="26"/>
                    </a:cubicBezTo>
                    <a:cubicBezTo>
                      <a:pt x="30" y="25"/>
                      <a:pt x="23" y="26"/>
                      <a:pt x="16" y="22"/>
                    </a:cubicBezTo>
                    <a:cubicBezTo>
                      <a:pt x="18" y="19"/>
                      <a:pt x="22" y="17"/>
                      <a:pt x="25" y="17"/>
                    </a:cubicBezTo>
                    <a:cubicBezTo>
                      <a:pt x="31" y="17"/>
                      <a:pt x="32" y="19"/>
                      <a:pt x="36" y="18"/>
                    </a:cubicBezTo>
                    <a:cubicBezTo>
                      <a:pt x="31" y="19"/>
                      <a:pt x="23" y="18"/>
                      <a:pt x="23" y="12"/>
                    </a:cubicBezTo>
                    <a:cubicBezTo>
                      <a:pt x="31" y="11"/>
                      <a:pt x="34" y="12"/>
                      <a:pt x="38" y="12"/>
                    </a:cubicBezTo>
                    <a:cubicBezTo>
                      <a:pt x="39" y="12"/>
                      <a:pt x="45" y="14"/>
                      <a:pt x="45" y="19"/>
                    </a:cubicBezTo>
                    <a:cubicBezTo>
                      <a:pt x="50" y="19"/>
                      <a:pt x="54" y="19"/>
                      <a:pt x="55" y="19"/>
                    </a:cubicBezTo>
                    <a:cubicBezTo>
                      <a:pt x="68" y="19"/>
                      <a:pt x="78" y="36"/>
                      <a:pt x="97" y="36"/>
                    </a:cubicBezTo>
                    <a:cubicBezTo>
                      <a:pt x="103" y="36"/>
                      <a:pt x="105" y="34"/>
                      <a:pt x="107" y="30"/>
                    </a:cubicBezTo>
                    <a:cubicBezTo>
                      <a:pt x="102" y="30"/>
                      <a:pt x="100" y="30"/>
                      <a:pt x="98" y="29"/>
                    </a:cubicBezTo>
                    <a:cubicBezTo>
                      <a:pt x="98" y="28"/>
                      <a:pt x="101" y="27"/>
                      <a:pt x="102" y="27"/>
                    </a:cubicBezTo>
                    <a:cubicBezTo>
                      <a:pt x="102" y="21"/>
                      <a:pt x="102" y="21"/>
                      <a:pt x="102" y="21"/>
                    </a:cubicBezTo>
                    <a:cubicBezTo>
                      <a:pt x="99" y="21"/>
                      <a:pt x="91" y="19"/>
                      <a:pt x="91" y="15"/>
                    </a:cubicBezTo>
                    <a:cubicBezTo>
                      <a:pt x="91" y="7"/>
                      <a:pt x="103" y="4"/>
                      <a:pt x="107" y="0"/>
                    </a:cubicBezTo>
                    <a:cubicBezTo>
                      <a:pt x="110" y="2"/>
                      <a:pt x="113" y="4"/>
                      <a:pt x="116" y="4"/>
                    </a:cubicBezTo>
                    <a:cubicBezTo>
                      <a:pt x="115" y="7"/>
                      <a:pt x="116" y="8"/>
                      <a:pt x="116" y="9"/>
                    </a:cubicBezTo>
                    <a:cubicBezTo>
                      <a:pt x="116" y="16"/>
                      <a:pt x="124" y="26"/>
                      <a:pt x="132" y="26"/>
                    </a:cubicBezTo>
                    <a:cubicBezTo>
                      <a:pt x="136" y="26"/>
                      <a:pt x="139" y="20"/>
                      <a:pt x="144" y="20"/>
                    </a:cubicBezTo>
                    <a:cubicBezTo>
                      <a:pt x="150" y="20"/>
                      <a:pt x="154" y="26"/>
                      <a:pt x="154" y="31"/>
                    </a:cubicBezTo>
                    <a:cubicBezTo>
                      <a:pt x="154" y="37"/>
                      <a:pt x="144" y="51"/>
                      <a:pt x="140" y="52"/>
                    </a:cubicBezTo>
                    <a:cubicBezTo>
                      <a:pt x="137" y="53"/>
                      <a:pt x="111" y="50"/>
                      <a:pt x="111" y="51"/>
                    </a:cubicBezTo>
                    <a:cubicBezTo>
                      <a:pt x="111" y="52"/>
                      <a:pt x="83" y="58"/>
                      <a:pt x="82" y="59"/>
                    </a:cubicBezTo>
                    <a:cubicBezTo>
                      <a:pt x="73" y="62"/>
                      <a:pt x="64" y="65"/>
                      <a:pt x="53" y="6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5" name="Freeform 57"/>
              <p:cNvSpPr>
                <a:spLocks/>
              </p:cNvSpPr>
              <p:nvPr/>
            </p:nvSpPr>
            <p:spPr bwMode="auto">
              <a:xfrm>
                <a:off x="2382838" y="1260475"/>
                <a:ext cx="28575" cy="20638"/>
              </a:xfrm>
              <a:custGeom>
                <a:avLst/>
                <a:gdLst/>
                <a:ahLst/>
                <a:cxnLst>
                  <a:cxn ang="0">
                    <a:pos x="8" y="16"/>
                  </a:cxn>
                  <a:cxn ang="0">
                    <a:pos x="0" y="11"/>
                  </a:cxn>
                  <a:cxn ang="0">
                    <a:pos x="21" y="0"/>
                  </a:cxn>
                  <a:cxn ang="0">
                    <a:pos x="8" y="16"/>
                  </a:cxn>
                </a:cxnLst>
                <a:rect l="0" t="0" r="r" b="b"/>
                <a:pathLst>
                  <a:path w="21" h="16">
                    <a:moveTo>
                      <a:pt x="8" y="16"/>
                    </a:moveTo>
                    <a:cubicBezTo>
                      <a:pt x="4" y="16"/>
                      <a:pt x="0" y="14"/>
                      <a:pt x="0" y="11"/>
                    </a:cubicBezTo>
                    <a:cubicBezTo>
                      <a:pt x="0" y="3"/>
                      <a:pt x="16" y="0"/>
                      <a:pt x="21" y="0"/>
                    </a:cubicBezTo>
                    <a:cubicBezTo>
                      <a:pt x="20" y="7"/>
                      <a:pt x="13" y="16"/>
                      <a:pt x="8" y="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6" name="Freeform 58"/>
              <p:cNvSpPr>
                <a:spLocks/>
              </p:cNvSpPr>
              <p:nvPr/>
            </p:nvSpPr>
            <p:spPr bwMode="auto">
              <a:xfrm>
                <a:off x="2457450" y="1230313"/>
                <a:ext cx="22225" cy="7938"/>
              </a:xfrm>
              <a:custGeom>
                <a:avLst/>
                <a:gdLst/>
                <a:ahLst/>
                <a:cxnLst>
                  <a:cxn ang="0">
                    <a:pos x="6" y="6"/>
                  </a:cxn>
                  <a:cxn ang="0">
                    <a:pos x="0" y="0"/>
                  </a:cxn>
                  <a:cxn ang="0">
                    <a:pos x="16" y="0"/>
                  </a:cxn>
                  <a:cxn ang="0">
                    <a:pos x="16" y="6"/>
                  </a:cxn>
                  <a:cxn ang="0">
                    <a:pos x="6" y="6"/>
                  </a:cxn>
                </a:cxnLst>
                <a:rect l="0" t="0" r="r" b="b"/>
                <a:pathLst>
                  <a:path w="16" h="6">
                    <a:moveTo>
                      <a:pt x="6" y="6"/>
                    </a:moveTo>
                    <a:cubicBezTo>
                      <a:pt x="4" y="6"/>
                      <a:pt x="0" y="4"/>
                      <a:pt x="0" y="0"/>
                    </a:cubicBezTo>
                    <a:cubicBezTo>
                      <a:pt x="16" y="0"/>
                      <a:pt x="16" y="0"/>
                      <a:pt x="16" y="0"/>
                    </a:cubicBezTo>
                    <a:cubicBezTo>
                      <a:pt x="16" y="6"/>
                      <a:pt x="16" y="6"/>
                      <a:pt x="16" y="6"/>
                    </a:cubicBezTo>
                    <a:cubicBezTo>
                      <a:pt x="14" y="6"/>
                      <a:pt x="6" y="6"/>
                      <a:pt x="6"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7" name="Freeform 59"/>
              <p:cNvSpPr>
                <a:spLocks/>
              </p:cNvSpPr>
              <p:nvPr/>
            </p:nvSpPr>
            <p:spPr bwMode="auto">
              <a:xfrm>
                <a:off x="2324100" y="1203325"/>
                <a:ext cx="117475" cy="65088"/>
              </a:xfrm>
              <a:custGeom>
                <a:avLst/>
                <a:gdLst/>
                <a:ahLst/>
                <a:cxnLst>
                  <a:cxn ang="0">
                    <a:pos x="88" y="8"/>
                  </a:cxn>
                  <a:cxn ang="0">
                    <a:pos x="82" y="15"/>
                  </a:cxn>
                  <a:cxn ang="0">
                    <a:pos x="86" y="24"/>
                  </a:cxn>
                  <a:cxn ang="0">
                    <a:pos x="67" y="38"/>
                  </a:cxn>
                  <a:cxn ang="0">
                    <a:pos x="56" y="26"/>
                  </a:cxn>
                  <a:cxn ang="0">
                    <a:pos x="41" y="39"/>
                  </a:cxn>
                  <a:cxn ang="0">
                    <a:pos x="32" y="49"/>
                  </a:cxn>
                  <a:cxn ang="0">
                    <a:pos x="24" y="42"/>
                  </a:cxn>
                  <a:cxn ang="0">
                    <a:pos x="12" y="42"/>
                  </a:cxn>
                  <a:cxn ang="0">
                    <a:pos x="4" y="46"/>
                  </a:cxn>
                  <a:cxn ang="0">
                    <a:pos x="0" y="39"/>
                  </a:cxn>
                  <a:cxn ang="0">
                    <a:pos x="10" y="31"/>
                  </a:cxn>
                  <a:cxn ang="0">
                    <a:pos x="31" y="23"/>
                  </a:cxn>
                  <a:cxn ang="0">
                    <a:pos x="54" y="6"/>
                  </a:cxn>
                  <a:cxn ang="0">
                    <a:pos x="62" y="7"/>
                  </a:cxn>
                  <a:cxn ang="0">
                    <a:pos x="88" y="8"/>
                  </a:cxn>
                </a:cxnLst>
                <a:rect l="0" t="0" r="r" b="b"/>
                <a:pathLst>
                  <a:path w="88" h="49">
                    <a:moveTo>
                      <a:pt x="88" y="8"/>
                    </a:moveTo>
                    <a:cubicBezTo>
                      <a:pt x="88" y="11"/>
                      <a:pt x="86" y="14"/>
                      <a:pt x="82" y="15"/>
                    </a:cubicBezTo>
                    <a:cubicBezTo>
                      <a:pt x="83" y="19"/>
                      <a:pt x="86" y="20"/>
                      <a:pt x="86" y="24"/>
                    </a:cubicBezTo>
                    <a:cubicBezTo>
                      <a:pt x="67" y="38"/>
                      <a:pt x="67" y="38"/>
                      <a:pt x="67" y="38"/>
                    </a:cubicBezTo>
                    <a:cubicBezTo>
                      <a:pt x="60" y="38"/>
                      <a:pt x="60" y="28"/>
                      <a:pt x="56" y="26"/>
                    </a:cubicBezTo>
                    <a:cubicBezTo>
                      <a:pt x="55" y="33"/>
                      <a:pt x="48" y="40"/>
                      <a:pt x="41" y="39"/>
                    </a:cubicBezTo>
                    <a:cubicBezTo>
                      <a:pt x="40" y="44"/>
                      <a:pt x="37" y="49"/>
                      <a:pt x="32" y="49"/>
                    </a:cubicBezTo>
                    <a:cubicBezTo>
                      <a:pt x="28" y="49"/>
                      <a:pt x="25" y="44"/>
                      <a:pt x="24" y="42"/>
                    </a:cubicBezTo>
                    <a:cubicBezTo>
                      <a:pt x="19" y="45"/>
                      <a:pt x="16" y="42"/>
                      <a:pt x="12" y="42"/>
                    </a:cubicBezTo>
                    <a:cubicBezTo>
                      <a:pt x="9" y="42"/>
                      <a:pt x="8" y="45"/>
                      <a:pt x="4" y="46"/>
                    </a:cubicBezTo>
                    <a:cubicBezTo>
                      <a:pt x="4" y="43"/>
                      <a:pt x="0" y="41"/>
                      <a:pt x="0" y="39"/>
                    </a:cubicBezTo>
                    <a:cubicBezTo>
                      <a:pt x="0" y="38"/>
                      <a:pt x="8" y="32"/>
                      <a:pt x="10" y="31"/>
                    </a:cubicBezTo>
                    <a:cubicBezTo>
                      <a:pt x="17" y="28"/>
                      <a:pt x="23" y="27"/>
                      <a:pt x="31" y="23"/>
                    </a:cubicBezTo>
                    <a:cubicBezTo>
                      <a:pt x="39" y="18"/>
                      <a:pt x="41" y="6"/>
                      <a:pt x="54" y="6"/>
                    </a:cubicBezTo>
                    <a:cubicBezTo>
                      <a:pt x="57" y="6"/>
                      <a:pt x="58" y="7"/>
                      <a:pt x="62" y="7"/>
                    </a:cubicBezTo>
                    <a:cubicBezTo>
                      <a:pt x="62" y="7"/>
                      <a:pt x="88" y="0"/>
                      <a:pt x="88"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8" name="Freeform 60"/>
              <p:cNvSpPr>
                <a:spLocks/>
              </p:cNvSpPr>
              <p:nvPr/>
            </p:nvSpPr>
            <p:spPr bwMode="auto">
              <a:xfrm>
                <a:off x="2481263" y="1162050"/>
                <a:ext cx="66675" cy="20638"/>
              </a:xfrm>
              <a:custGeom>
                <a:avLst/>
                <a:gdLst/>
                <a:ahLst/>
                <a:cxnLst>
                  <a:cxn ang="0">
                    <a:pos x="20" y="15"/>
                  </a:cxn>
                  <a:cxn ang="0">
                    <a:pos x="9" y="12"/>
                  </a:cxn>
                  <a:cxn ang="0">
                    <a:pos x="0" y="15"/>
                  </a:cxn>
                  <a:cxn ang="0">
                    <a:pos x="32" y="0"/>
                  </a:cxn>
                  <a:cxn ang="0">
                    <a:pos x="50" y="11"/>
                  </a:cxn>
                  <a:cxn ang="0">
                    <a:pos x="39" y="15"/>
                  </a:cxn>
                  <a:cxn ang="0">
                    <a:pos x="20" y="15"/>
                  </a:cxn>
                </a:cxnLst>
                <a:rect l="0" t="0" r="r" b="b"/>
                <a:pathLst>
                  <a:path w="50" h="15">
                    <a:moveTo>
                      <a:pt x="20" y="15"/>
                    </a:moveTo>
                    <a:cubicBezTo>
                      <a:pt x="14" y="15"/>
                      <a:pt x="13" y="12"/>
                      <a:pt x="9" y="12"/>
                    </a:cubicBezTo>
                    <a:cubicBezTo>
                      <a:pt x="5" y="12"/>
                      <a:pt x="3" y="15"/>
                      <a:pt x="0" y="15"/>
                    </a:cubicBezTo>
                    <a:cubicBezTo>
                      <a:pt x="0" y="9"/>
                      <a:pt x="26" y="0"/>
                      <a:pt x="32" y="0"/>
                    </a:cubicBezTo>
                    <a:cubicBezTo>
                      <a:pt x="41" y="0"/>
                      <a:pt x="49" y="5"/>
                      <a:pt x="50" y="11"/>
                    </a:cubicBezTo>
                    <a:cubicBezTo>
                      <a:pt x="47" y="12"/>
                      <a:pt x="44" y="15"/>
                      <a:pt x="39" y="15"/>
                    </a:cubicBezTo>
                    <a:cubicBezTo>
                      <a:pt x="27" y="15"/>
                      <a:pt x="29" y="15"/>
                      <a:pt x="20"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9" name="Freeform 61"/>
              <p:cNvSpPr>
                <a:spLocks/>
              </p:cNvSpPr>
              <p:nvPr/>
            </p:nvSpPr>
            <p:spPr bwMode="auto">
              <a:xfrm>
                <a:off x="2482850" y="1185863"/>
                <a:ext cx="58738" cy="30163"/>
              </a:xfrm>
              <a:custGeom>
                <a:avLst/>
                <a:gdLst/>
                <a:ahLst/>
                <a:cxnLst>
                  <a:cxn ang="0">
                    <a:pos x="38" y="10"/>
                  </a:cxn>
                  <a:cxn ang="0">
                    <a:pos x="14" y="23"/>
                  </a:cxn>
                  <a:cxn ang="0">
                    <a:pos x="0" y="11"/>
                  </a:cxn>
                  <a:cxn ang="0">
                    <a:pos x="36" y="0"/>
                  </a:cxn>
                  <a:cxn ang="0">
                    <a:pos x="44" y="5"/>
                  </a:cxn>
                  <a:cxn ang="0">
                    <a:pos x="25" y="10"/>
                  </a:cxn>
                  <a:cxn ang="0">
                    <a:pos x="38" y="10"/>
                  </a:cxn>
                </a:cxnLst>
                <a:rect l="0" t="0" r="r" b="b"/>
                <a:pathLst>
                  <a:path w="44" h="23">
                    <a:moveTo>
                      <a:pt x="38" y="10"/>
                    </a:moveTo>
                    <a:cubicBezTo>
                      <a:pt x="38" y="19"/>
                      <a:pt x="24" y="23"/>
                      <a:pt x="14" y="23"/>
                    </a:cubicBezTo>
                    <a:cubicBezTo>
                      <a:pt x="8" y="23"/>
                      <a:pt x="0" y="15"/>
                      <a:pt x="0" y="11"/>
                    </a:cubicBezTo>
                    <a:cubicBezTo>
                      <a:pt x="0" y="1"/>
                      <a:pt x="27" y="0"/>
                      <a:pt x="36" y="0"/>
                    </a:cubicBezTo>
                    <a:cubicBezTo>
                      <a:pt x="41" y="0"/>
                      <a:pt x="43" y="3"/>
                      <a:pt x="44" y="5"/>
                    </a:cubicBezTo>
                    <a:cubicBezTo>
                      <a:pt x="39" y="9"/>
                      <a:pt x="32" y="10"/>
                      <a:pt x="25" y="10"/>
                    </a:cubicBezTo>
                    <a:lnTo>
                      <a:pt x="38" y="1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0" name="Freeform 62"/>
              <p:cNvSpPr>
                <a:spLocks/>
              </p:cNvSpPr>
              <p:nvPr/>
            </p:nvSpPr>
            <p:spPr bwMode="auto">
              <a:xfrm>
                <a:off x="2454275" y="1181100"/>
                <a:ext cx="20638" cy="22225"/>
              </a:xfrm>
              <a:custGeom>
                <a:avLst/>
                <a:gdLst/>
                <a:ahLst/>
                <a:cxnLst>
                  <a:cxn ang="0">
                    <a:pos x="15" y="12"/>
                  </a:cxn>
                  <a:cxn ang="0">
                    <a:pos x="9" y="17"/>
                  </a:cxn>
                  <a:cxn ang="0">
                    <a:pos x="0" y="11"/>
                  </a:cxn>
                  <a:cxn ang="0">
                    <a:pos x="15" y="12"/>
                  </a:cxn>
                </a:cxnLst>
                <a:rect l="0" t="0" r="r" b="b"/>
                <a:pathLst>
                  <a:path w="15" h="17">
                    <a:moveTo>
                      <a:pt x="15" y="12"/>
                    </a:moveTo>
                    <a:cubicBezTo>
                      <a:pt x="13" y="15"/>
                      <a:pt x="12" y="17"/>
                      <a:pt x="9" y="17"/>
                    </a:cubicBezTo>
                    <a:cubicBezTo>
                      <a:pt x="5" y="17"/>
                      <a:pt x="0" y="13"/>
                      <a:pt x="0" y="11"/>
                    </a:cubicBezTo>
                    <a:cubicBezTo>
                      <a:pt x="0" y="0"/>
                      <a:pt x="12" y="11"/>
                      <a:pt x="15"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1" name="Freeform 63"/>
              <p:cNvSpPr>
                <a:spLocks/>
              </p:cNvSpPr>
              <p:nvPr/>
            </p:nvSpPr>
            <p:spPr bwMode="auto">
              <a:xfrm>
                <a:off x="2671763" y="1335088"/>
                <a:ext cx="100013" cy="80963"/>
              </a:xfrm>
              <a:custGeom>
                <a:avLst/>
                <a:gdLst/>
                <a:ahLst/>
                <a:cxnLst>
                  <a:cxn ang="0">
                    <a:pos x="66" y="23"/>
                  </a:cxn>
                  <a:cxn ang="0">
                    <a:pos x="65" y="30"/>
                  </a:cxn>
                  <a:cxn ang="0">
                    <a:pos x="75" y="32"/>
                  </a:cxn>
                  <a:cxn ang="0">
                    <a:pos x="57" y="55"/>
                  </a:cxn>
                  <a:cxn ang="0">
                    <a:pos x="49" y="61"/>
                  </a:cxn>
                  <a:cxn ang="0">
                    <a:pos x="39" y="54"/>
                  </a:cxn>
                  <a:cxn ang="0">
                    <a:pos x="0" y="30"/>
                  </a:cxn>
                  <a:cxn ang="0">
                    <a:pos x="0" y="23"/>
                  </a:cxn>
                  <a:cxn ang="0">
                    <a:pos x="20" y="28"/>
                  </a:cxn>
                  <a:cxn ang="0">
                    <a:pos x="27" y="28"/>
                  </a:cxn>
                  <a:cxn ang="0">
                    <a:pos x="27" y="16"/>
                  </a:cxn>
                  <a:cxn ang="0">
                    <a:pos x="12" y="11"/>
                  </a:cxn>
                  <a:cxn ang="0">
                    <a:pos x="16" y="7"/>
                  </a:cxn>
                  <a:cxn ang="0">
                    <a:pos x="42" y="2"/>
                  </a:cxn>
                  <a:cxn ang="0">
                    <a:pos x="60" y="2"/>
                  </a:cxn>
                  <a:cxn ang="0">
                    <a:pos x="64" y="6"/>
                  </a:cxn>
                  <a:cxn ang="0">
                    <a:pos x="50" y="22"/>
                  </a:cxn>
                  <a:cxn ang="0">
                    <a:pos x="66" y="23"/>
                  </a:cxn>
                </a:cxnLst>
                <a:rect l="0" t="0" r="r" b="b"/>
                <a:pathLst>
                  <a:path w="75" h="61">
                    <a:moveTo>
                      <a:pt x="66" y="23"/>
                    </a:moveTo>
                    <a:cubicBezTo>
                      <a:pt x="66" y="29"/>
                      <a:pt x="65" y="25"/>
                      <a:pt x="65" y="30"/>
                    </a:cubicBezTo>
                    <a:cubicBezTo>
                      <a:pt x="67" y="30"/>
                      <a:pt x="72" y="31"/>
                      <a:pt x="75" y="32"/>
                    </a:cubicBezTo>
                    <a:cubicBezTo>
                      <a:pt x="73" y="56"/>
                      <a:pt x="72" y="49"/>
                      <a:pt x="57" y="55"/>
                    </a:cubicBezTo>
                    <a:cubicBezTo>
                      <a:pt x="53" y="56"/>
                      <a:pt x="53" y="61"/>
                      <a:pt x="49" y="61"/>
                    </a:cubicBezTo>
                    <a:cubicBezTo>
                      <a:pt x="42" y="61"/>
                      <a:pt x="42" y="56"/>
                      <a:pt x="39" y="54"/>
                    </a:cubicBezTo>
                    <a:cubicBezTo>
                      <a:pt x="27" y="41"/>
                      <a:pt x="13" y="43"/>
                      <a:pt x="0" y="30"/>
                    </a:cubicBezTo>
                    <a:cubicBezTo>
                      <a:pt x="0" y="23"/>
                      <a:pt x="0" y="23"/>
                      <a:pt x="0" y="23"/>
                    </a:cubicBezTo>
                    <a:cubicBezTo>
                      <a:pt x="6" y="23"/>
                      <a:pt x="12" y="28"/>
                      <a:pt x="20" y="28"/>
                    </a:cubicBezTo>
                    <a:cubicBezTo>
                      <a:pt x="24" y="28"/>
                      <a:pt x="23" y="28"/>
                      <a:pt x="27" y="28"/>
                    </a:cubicBezTo>
                    <a:cubicBezTo>
                      <a:pt x="27" y="16"/>
                      <a:pt x="27" y="16"/>
                      <a:pt x="27" y="16"/>
                    </a:cubicBezTo>
                    <a:cubicBezTo>
                      <a:pt x="21" y="15"/>
                      <a:pt x="12" y="16"/>
                      <a:pt x="12" y="11"/>
                    </a:cubicBezTo>
                    <a:cubicBezTo>
                      <a:pt x="12" y="9"/>
                      <a:pt x="15" y="8"/>
                      <a:pt x="16" y="7"/>
                    </a:cubicBezTo>
                    <a:cubicBezTo>
                      <a:pt x="23" y="0"/>
                      <a:pt x="32" y="2"/>
                      <a:pt x="42" y="2"/>
                    </a:cubicBezTo>
                    <a:cubicBezTo>
                      <a:pt x="50" y="2"/>
                      <a:pt x="60" y="2"/>
                      <a:pt x="60" y="2"/>
                    </a:cubicBezTo>
                    <a:cubicBezTo>
                      <a:pt x="61" y="2"/>
                      <a:pt x="64" y="4"/>
                      <a:pt x="64" y="6"/>
                    </a:cubicBezTo>
                    <a:cubicBezTo>
                      <a:pt x="64" y="15"/>
                      <a:pt x="53" y="18"/>
                      <a:pt x="50" y="22"/>
                    </a:cubicBezTo>
                    <a:cubicBezTo>
                      <a:pt x="53" y="22"/>
                      <a:pt x="66" y="18"/>
                      <a:pt x="66" y="2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2" name="Freeform 64"/>
              <p:cNvSpPr>
                <a:spLocks/>
              </p:cNvSpPr>
              <p:nvPr/>
            </p:nvSpPr>
            <p:spPr bwMode="auto">
              <a:xfrm>
                <a:off x="2636838" y="1236663"/>
                <a:ext cx="111125" cy="60325"/>
              </a:xfrm>
              <a:custGeom>
                <a:avLst/>
                <a:gdLst/>
                <a:ahLst/>
                <a:cxnLst>
                  <a:cxn ang="0">
                    <a:pos x="4" y="11"/>
                  </a:cxn>
                  <a:cxn ang="0">
                    <a:pos x="0" y="2"/>
                  </a:cxn>
                  <a:cxn ang="0">
                    <a:pos x="5" y="2"/>
                  </a:cxn>
                  <a:cxn ang="0">
                    <a:pos x="38" y="20"/>
                  </a:cxn>
                  <a:cxn ang="0">
                    <a:pos x="29" y="13"/>
                  </a:cxn>
                  <a:cxn ang="0">
                    <a:pos x="29" y="8"/>
                  </a:cxn>
                  <a:cxn ang="0">
                    <a:pos x="54" y="17"/>
                  </a:cxn>
                  <a:cxn ang="0">
                    <a:pos x="54" y="8"/>
                  </a:cxn>
                  <a:cxn ang="0">
                    <a:pos x="38" y="1"/>
                  </a:cxn>
                  <a:cxn ang="0">
                    <a:pos x="46" y="1"/>
                  </a:cxn>
                  <a:cxn ang="0">
                    <a:pos x="66" y="5"/>
                  </a:cxn>
                  <a:cxn ang="0">
                    <a:pos x="75" y="2"/>
                  </a:cxn>
                  <a:cxn ang="0">
                    <a:pos x="84" y="13"/>
                  </a:cxn>
                  <a:cxn ang="0">
                    <a:pos x="80" y="41"/>
                  </a:cxn>
                  <a:cxn ang="0">
                    <a:pos x="62" y="43"/>
                  </a:cxn>
                  <a:cxn ang="0">
                    <a:pos x="48" y="41"/>
                  </a:cxn>
                  <a:cxn ang="0">
                    <a:pos x="51" y="36"/>
                  </a:cxn>
                  <a:cxn ang="0">
                    <a:pos x="51" y="32"/>
                  </a:cxn>
                  <a:cxn ang="0">
                    <a:pos x="62" y="25"/>
                  </a:cxn>
                  <a:cxn ang="0">
                    <a:pos x="57" y="24"/>
                  </a:cxn>
                  <a:cxn ang="0">
                    <a:pos x="25" y="28"/>
                  </a:cxn>
                  <a:cxn ang="0">
                    <a:pos x="20" y="23"/>
                  </a:cxn>
                  <a:cxn ang="0">
                    <a:pos x="13" y="23"/>
                  </a:cxn>
                  <a:cxn ang="0">
                    <a:pos x="12" y="19"/>
                  </a:cxn>
                  <a:cxn ang="0">
                    <a:pos x="1" y="14"/>
                  </a:cxn>
                  <a:cxn ang="0">
                    <a:pos x="1" y="6"/>
                  </a:cxn>
                  <a:cxn ang="0">
                    <a:pos x="4" y="11"/>
                  </a:cxn>
                </a:cxnLst>
                <a:rect l="0" t="0" r="r" b="b"/>
                <a:pathLst>
                  <a:path w="84" h="45">
                    <a:moveTo>
                      <a:pt x="4" y="11"/>
                    </a:moveTo>
                    <a:cubicBezTo>
                      <a:pt x="2" y="9"/>
                      <a:pt x="0" y="6"/>
                      <a:pt x="0" y="2"/>
                    </a:cubicBezTo>
                    <a:cubicBezTo>
                      <a:pt x="1" y="2"/>
                      <a:pt x="3" y="2"/>
                      <a:pt x="5" y="2"/>
                    </a:cubicBezTo>
                    <a:cubicBezTo>
                      <a:pt x="18" y="2"/>
                      <a:pt x="24" y="24"/>
                      <a:pt x="38" y="20"/>
                    </a:cubicBezTo>
                    <a:cubicBezTo>
                      <a:pt x="35" y="18"/>
                      <a:pt x="31" y="15"/>
                      <a:pt x="29" y="13"/>
                    </a:cubicBezTo>
                    <a:cubicBezTo>
                      <a:pt x="29" y="8"/>
                      <a:pt x="29" y="8"/>
                      <a:pt x="29" y="8"/>
                    </a:cubicBezTo>
                    <a:cubicBezTo>
                      <a:pt x="39" y="8"/>
                      <a:pt x="43" y="17"/>
                      <a:pt x="54" y="17"/>
                    </a:cubicBezTo>
                    <a:cubicBezTo>
                      <a:pt x="54" y="8"/>
                      <a:pt x="54" y="8"/>
                      <a:pt x="54" y="8"/>
                    </a:cubicBezTo>
                    <a:cubicBezTo>
                      <a:pt x="46" y="8"/>
                      <a:pt x="40" y="8"/>
                      <a:pt x="38" y="1"/>
                    </a:cubicBezTo>
                    <a:cubicBezTo>
                      <a:pt x="41" y="0"/>
                      <a:pt x="43" y="1"/>
                      <a:pt x="46" y="1"/>
                    </a:cubicBezTo>
                    <a:cubicBezTo>
                      <a:pt x="53" y="1"/>
                      <a:pt x="58" y="5"/>
                      <a:pt x="66" y="5"/>
                    </a:cubicBezTo>
                    <a:cubicBezTo>
                      <a:pt x="69" y="5"/>
                      <a:pt x="71" y="2"/>
                      <a:pt x="75" y="2"/>
                    </a:cubicBezTo>
                    <a:cubicBezTo>
                      <a:pt x="83" y="2"/>
                      <a:pt x="84" y="6"/>
                      <a:pt x="84" y="13"/>
                    </a:cubicBezTo>
                    <a:cubicBezTo>
                      <a:pt x="84" y="23"/>
                      <a:pt x="78" y="28"/>
                      <a:pt x="80" y="41"/>
                    </a:cubicBezTo>
                    <a:cubicBezTo>
                      <a:pt x="73" y="43"/>
                      <a:pt x="64" y="43"/>
                      <a:pt x="62" y="43"/>
                    </a:cubicBezTo>
                    <a:cubicBezTo>
                      <a:pt x="60" y="43"/>
                      <a:pt x="48" y="45"/>
                      <a:pt x="48" y="41"/>
                    </a:cubicBezTo>
                    <a:cubicBezTo>
                      <a:pt x="48" y="39"/>
                      <a:pt x="50" y="37"/>
                      <a:pt x="51" y="36"/>
                    </a:cubicBezTo>
                    <a:cubicBezTo>
                      <a:pt x="51" y="35"/>
                      <a:pt x="51" y="33"/>
                      <a:pt x="51" y="32"/>
                    </a:cubicBezTo>
                    <a:cubicBezTo>
                      <a:pt x="51" y="28"/>
                      <a:pt x="60" y="28"/>
                      <a:pt x="62" y="25"/>
                    </a:cubicBezTo>
                    <a:cubicBezTo>
                      <a:pt x="61" y="24"/>
                      <a:pt x="59" y="24"/>
                      <a:pt x="57" y="24"/>
                    </a:cubicBezTo>
                    <a:cubicBezTo>
                      <a:pt x="49" y="24"/>
                      <a:pt x="34" y="28"/>
                      <a:pt x="25" y="28"/>
                    </a:cubicBezTo>
                    <a:cubicBezTo>
                      <a:pt x="22" y="28"/>
                      <a:pt x="20" y="26"/>
                      <a:pt x="20" y="23"/>
                    </a:cubicBezTo>
                    <a:cubicBezTo>
                      <a:pt x="13" y="23"/>
                      <a:pt x="13" y="23"/>
                      <a:pt x="13" y="23"/>
                    </a:cubicBezTo>
                    <a:cubicBezTo>
                      <a:pt x="12" y="19"/>
                      <a:pt x="12" y="19"/>
                      <a:pt x="12" y="19"/>
                    </a:cubicBezTo>
                    <a:cubicBezTo>
                      <a:pt x="7" y="20"/>
                      <a:pt x="4" y="17"/>
                      <a:pt x="1" y="14"/>
                    </a:cubicBezTo>
                    <a:cubicBezTo>
                      <a:pt x="1" y="6"/>
                      <a:pt x="1" y="6"/>
                      <a:pt x="1" y="6"/>
                    </a:cubicBezTo>
                    <a:lnTo>
                      <a:pt x="4" y="1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3" name="Freeform 65"/>
              <p:cNvSpPr>
                <a:spLocks/>
              </p:cNvSpPr>
              <p:nvPr/>
            </p:nvSpPr>
            <p:spPr bwMode="auto">
              <a:xfrm>
                <a:off x="2720975" y="1462088"/>
                <a:ext cx="65088" cy="38100"/>
              </a:xfrm>
              <a:custGeom>
                <a:avLst/>
                <a:gdLst/>
                <a:ahLst/>
                <a:cxnLst>
                  <a:cxn ang="0">
                    <a:pos x="38" y="29"/>
                  </a:cxn>
                  <a:cxn ang="0">
                    <a:pos x="0" y="16"/>
                  </a:cxn>
                  <a:cxn ang="0">
                    <a:pos x="9" y="14"/>
                  </a:cxn>
                  <a:cxn ang="0">
                    <a:pos x="22" y="0"/>
                  </a:cxn>
                  <a:cxn ang="0">
                    <a:pos x="49" y="22"/>
                  </a:cxn>
                  <a:cxn ang="0">
                    <a:pos x="38" y="29"/>
                  </a:cxn>
                </a:cxnLst>
                <a:rect l="0" t="0" r="r" b="b"/>
                <a:pathLst>
                  <a:path w="49" h="29">
                    <a:moveTo>
                      <a:pt x="38" y="29"/>
                    </a:moveTo>
                    <a:cubicBezTo>
                      <a:pt x="32" y="29"/>
                      <a:pt x="0" y="17"/>
                      <a:pt x="0" y="16"/>
                    </a:cubicBezTo>
                    <a:cubicBezTo>
                      <a:pt x="0" y="12"/>
                      <a:pt x="8" y="14"/>
                      <a:pt x="9" y="14"/>
                    </a:cubicBezTo>
                    <a:cubicBezTo>
                      <a:pt x="15" y="12"/>
                      <a:pt x="13" y="0"/>
                      <a:pt x="22" y="0"/>
                    </a:cubicBezTo>
                    <a:cubicBezTo>
                      <a:pt x="28" y="0"/>
                      <a:pt x="46" y="16"/>
                      <a:pt x="49" y="22"/>
                    </a:cubicBezTo>
                    <a:cubicBezTo>
                      <a:pt x="45" y="25"/>
                      <a:pt x="43" y="29"/>
                      <a:pt x="38" y="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4" name="Freeform 66"/>
              <p:cNvSpPr>
                <a:spLocks/>
              </p:cNvSpPr>
              <p:nvPr/>
            </p:nvSpPr>
            <p:spPr bwMode="auto">
              <a:xfrm>
                <a:off x="2784475" y="1323975"/>
                <a:ext cx="85725" cy="69850"/>
              </a:xfrm>
              <a:custGeom>
                <a:avLst/>
                <a:gdLst/>
                <a:ahLst/>
                <a:cxnLst>
                  <a:cxn ang="0">
                    <a:pos x="65" y="11"/>
                  </a:cxn>
                  <a:cxn ang="0">
                    <a:pos x="57" y="18"/>
                  </a:cxn>
                  <a:cxn ang="0">
                    <a:pos x="32" y="35"/>
                  </a:cxn>
                  <a:cxn ang="0">
                    <a:pos x="20" y="38"/>
                  </a:cxn>
                  <a:cxn ang="0">
                    <a:pos x="25" y="38"/>
                  </a:cxn>
                  <a:cxn ang="0">
                    <a:pos x="15" y="53"/>
                  </a:cxn>
                  <a:cxn ang="0">
                    <a:pos x="6" y="53"/>
                  </a:cxn>
                  <a:cxn ang="0">
                    <a:pos x="7" y="40"/>
                  </a:cxn>
                  <a:cxn ang="0">
                    <a:pos x="0" y="19"/>
                  </a:cxn>
                  <a:cxn ang="0">
                    <a:pos x="0" y="11"/>
                  </a:cxn>
                  <a:cxn ang="0">
                    <a:pos x="10" y="11"/>
                  </a:cxn>
                  <a:cxn ang="0">
                    <a:pos x="10" y="7"/>
                  </a:cxn>
                  <a:cxn ang="0">
                    <a:pos x="22" y="0"/>
                  </a:cxn>
                  <a:cxn ang="0">
                    <a:pos x="65" y="5"/>
                  </a:cxn>
                  <a:cxn ang="0">
                    <a:pos x="65" y="11"/>
                  </a:cxn>
                </a:cxnLst>
                <a:rect l="0" t="0" r="r" b="b"/>
                <a:pathLst>
                  <a:path w="65" h="53">
                    <a:moveTo>
                      <a:pt x="65" y="11"/>
                    </a:moveTo>
                    <a:cubicBezTo>
                      <a:pt x="65" y="12"/>
                      <a:pt x="57" y="18"/>
                      <a:pt x="57" y="18"/>
                    </a:cubicBezTo>
                    <a:cubicBezTo>
                      <a:pt x="51" y="26"/>
                      <a:pt x="45" y="35"/>
                      <a:pt x="32" y="35"/>
                    </a:cubicBezTo>
                    <a:cubicBezTo>
                      <a:pt x="22" y="35"/>
                      <a:pt x="22" y="30"/>
                      <a:pt x="20" y="38"/>
                    </a:cubicBezTo>
                    <a:cubicBezTo>
                      <a:pt x="25" y="38"/>
                      <a:pt x="25" y="38"/>
                      <a:pt x="25" y="38"/>
                    </a:cubicBezTo>
                    <a:cubicBezTo>
                      <a:pt x="24" y="46"/>
                      <a:pt x="21" y="48"/>
                      <a:pt x="15" y="53"/>
                    </a:cubicBezTo>
                    <a:cubicBezTo>
                      <a:pt x="6" y="53"/>
                      <a:pt x="6" y="53"/>
                      <a:pt x="6" y="53"/>
                    </a:cubicBezTo>
                    <a:cubicBezTo>
                      <a:pt x="6" y="47"/>
                      <a:pt x="6" y="42"/>
                      <a:pt x="7" y="40"/>
                    </a:cubicBezTo>
                    <a:cubicBezTo>
                      <a:pt x="0" y="33"/>
                      <a:pt x="3" y="27"/>
                      <a:pt x="0" y="19"/>
                    </a:cubicBezTo>
                    <a:cubicBezTo>
                      <a:pt x="0" y="11"/>
                      <a:pt x="0" y="11"/>
                      <a:pt x="0" y="11"/>
                    </a:cubicBezTo>
                    <a:cubicBezTo>
                      <a:pt x="3" y="11"/>
                      <a:pt x="8" y="11"/>
                      <a:pt x="10" y="11"/>
                    </a:cubicBezTo>
                    <a:cubicBezTo>
                      <a:pt x="9" y="11"/>
                      <a:pt x="10" y="8"/>
                      <a:pt x="10" y="7"/>
                    </a:cubicBezTo>
                    <a:cubicBezTo>
                      <a:pt x="10" y="6"/>
                      <a:pt x="13" y="0"/>
                      <a:pt x="22" y="0"/>
                    </a:cubicBezTo>
                    <a:cubicBezTo>
                      <a:pt x="37" y="0"/>
                      <a:pt x="49" y="5"/>
                      <a:pt x="65" y="5"/>
                    </a:cubicBezTo>
                    <a:cubicBezTo>
                      <a:pt x="65" y="8"/>
                      <a:pt x="65" y="9"/>
                      <a:pt x="65"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5" name="Freeform 67"/>
              <p:cNvSpPr>
                <a:spLocks/>
              </p:cNvSpPr>
              <p:nvPr/>
            </p:nvSpPr>
            <p:spPr bwMode="auto">
              <a:xfrm>
                <a:off x="2608263" y="1198563"/>
                <a:ext cx="28575" cy="23813"/>
              </a:xfrm>
              <a:custGeom>
                <a:avLst/>
                <a:gdLst/>
                <a:ahLst/>
                <a:cxnLst>
                  <a:cxn ang="0">
                    <a:pos x="21" y="12"/>
                  </a:cxn>
                  <a:cxn ang="0">
                    <a:pos x="15" y="18"/>
                  </a:cxn>
                  <a:cxn ang="0">
                    <a:pos x="0" y="0"/>
                  </a:cxn>
                  <a:cxn ang="0">
                    <a:pos x="21" y="12"/>
                  </a:cxn>
                </a:cxnLst>
                <a:rect l="0" t="0" r="r" b="b"/>
                <a:pathLst>
                  <a:path w="21" h="18">
                    <a:moveTo>
                      <a:pt x="21" y="12"/>
                    </a:moveTo>
                    <a:cubicBezTo>
                      <a:pt x="21" y="16"/>
                      <a:pt x="18" y="18"/>
                      <a:pt x="15" y="18"/>
                    </a:cubicBezTo>
                    <a:cubicBezTo>
                      <a:pt x="10" y="18"/>
                      <a:pt x="0" y="6"/>
                      <a:pt x="0" y="0"/>
                    </a:cubicBezTo>
                    <a:cubicBezTo>
                      <a:pt x="11" y="0"/>
                      <a:pt x="12" y="9"/>
                      <a:pt x="21"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6" name="Freeform 68"/>
              <p:cNvSpPr>
                <a:spLocks/>
              </p:cNvSpPr>
              <p:nvPr/>
            </p:nvSpPr>
            <p:spPr bwMode="auto">
              <a:xfrm>
                <a:off x="2625725" y="1277938"/>
                <a:ext cx="19050" cy="15875"/>
              </a:xfrm>
              <a:custGeom>
                <a:avLst/>
                <a:gdLst/>
                <a:ahLst/>
                <a:cxnLst>
                  <a:cxn ang="0">
                    <a:pos x="12" y="0"/>
                  </a:cxn>
                  <a:cxn ang="0">
                    <a:pos x="15" y="6"/>
                  </a:cxn>
                  <a:cxn ang="0">
                    <a:pos x="9" y="12"/>
                  </a:cxn>
                  <a:cxn ang="0">
                    <a:pos x="0" y="12"/>
                  </a:cxn>
                  <a:cxn ang="0">
                    <a:pos x="12" y="0"/>
                  </a:cxn>
                </a:cxnLst>
                <a:rect l="0" t="0" r="r" b="b"/>
                <a:pathLst>
                  <a:path w="15" h="12">
                    <a:moveTo>
                      <a:pt x="12" y="0"/>
                    </a:moveTo>
                    <a:cubicBezTo>
                      <a:pt x="13" y="2"/>
                      <a:pt x="15" y="3"/>
                      <a:pt x="15" y="6"/>
                    </a:cubicBezTo>
                    <a:cubicBezTo>
                      <a:pt x="15" y="12"/>
                      <a:pt x="11" y="12"/>
                      <a:pt x="9" y="12"/>
                    </a:cubicBezTo>
                    <a:cubicBezTo>
                      <a:pt x="4" y="12"/>
                      <a:pt x="3" y="11"/>
                      <a:pt x="0" y="12"/>
                    </a:cubicBezTo>
                    <a:cubicBezTo>
                      <a:pt x="2" y="4"/>
                      <a:pt x="6" y="2"/>
                      <a:pt x="1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7" name="Freeform 69"/>
              <p:cNvSpPr>
                <a:spLocks/>
              </p:cNvSpPr>
              <p:nvPr/>
            </p:nvSpPr>
            <p:spPr bwMode="auto">
              <a:xfrm>
                <a:off x="2614613" y="1139825"/>
                <a:ext cx="109538" cy="57150"/>
              </a:xfrm>
              <a:custGeom>
                <a:avLst/>
                <a:gdLst/>
                <a:ahLst/>
                <a:cxnLst>
                  <a:cxn ang="0">
                    <a:pos x="54" y="32"/>
                  </a:cxn>
                  <a:cxn ang="0">
                    <a:pos x="33" y="30"/>
                  </a:cxn>
                  <a:cxn ang="0">
                    <a:pos x="19" y="29"/>
                  </a:cxn>
                  <a:cxn ang="0">
                    <a:pos x="7" y="25"/>
                  </a:cxn>
                  <a:cxn ang="0">
                    <a:pos x="20" y="20"/>
                  </a:cxn>
                  <a:cxn ang="0">
                    <a:pos x="20" y="15"/>
                  </a:cxn>
                  <a:cxn ang="0">
                    <a:pos x="5" y="15"/>
                  </a:cxn>
                  <a:cxn ang="0">
                    <a:pos x="8" y="10"/>
                  </a:cxn>
                  <a:cxn ang="0">
                    <a:pos x="0" y="3"/>
                  </a:cxn>
                  <a:cxn ang="0">
                    <a:pos x="14" y="0"/>
                  </a:cxn>
                  <a:cxn ang="0">
                    <a:pos x="31" y="8"/>
                  </a:cxn>
                  <a:cxn ang="0">
                    <a:pos x="40" y="4"/>
                  </a:cxn>
                  <a:cxn ang="0">
                    <a:pos x="53" y="15"/>
                  </a:cxn>
                  <a:cxn ang="0">
                    <a:pos x="60" y="11"/>
                  </a:cxn>
                  <a:cxn ang="0">
                    <a:pos x="73" y="21"/>
                  </a:cxn>
                  <a:cxn ang="0">
                    <a:pos x="70" y="26"/>
                  </a:cxn>
                  <a:cxn ang="0">
                    <a:pos x="82" y="37"/>
                  </a:cxn>
                  <a:cxn ang="0">
                    <a:pos x="74" y="43"/>
                  </a:cxn>
                  <a:cxn ang="0">
                    <a:pos x="54" y="32"/>
                  </a:cxn>
                </a:cxnLst>
                <a:rect l="0" t="0" r="r" b="b"/>
                <a:pathLst>
                  <a:path w="82" h="43">
                    <a:moveTo>
                      <a:pt x="54" y="32"/>
                    </a:moveTo>
                    <a:cubicBezTo>
                      <a:pt x="46" y="32"/>
                      <a:pt x="41" y="29"/>
                      <a:pt x="33" y="30"/>
                    </a:cubicBezTo>
                    <a:cubicBezTo>
                      <a:pt x="31" y="26"/>
                      <a:pt x="25" y="29"/>
                      <a:pt x="19" y="29"/>
                    </a:cubicBezTo>
                    <a:cubicBezTo>
                      <a:pt x="13" y="29"/>
                      <a:pt x="11" y="29"/>
                      <a:pt x="7" y="25"/>
                    </a:cubicBezTo>
                    <a:cubicBezTo>
                      <a:pt x="11" y="21"/>
                      <a:pt x="15" y="22"/>
                      <a:pt x="20" y="20"/>
                    </a:cubicBezTo>
                    <a:cubicBezTo>
                      <a:pt x="19" y="18"/>
                      <a:pt x="19" y="16"/>
                      <a:pt x="20" y="15"/>
                    </a:cubicBezTo>
                    <a:cubicBezTo>
                      <a:pt x="10" y="15"/>
                      <a:pt x="8" y="17"/>
                      <a:pt x="5" y="15"/>
                    </a:cubicBezTo>
                    <a:cubicBezTo>
                      <a:pt x="6" y="14"/>
                      <a:pt x="7" y="12"/>
                      <a:pt x="8" y="10"/>
                    </a:cubicBezTo>
                    <a:cubicBezTo>
                      <a:pt x="2" y="10"/>
                      <a:pt x="0" y="9"/>
                      <a:pt x="0" y="3"/>
                    </a:cubicBezTo>
                    <a:cubicBezTo>
                      <a:pt x="6" y="3"/>
                      <a:pt x="9" y="0"/>
                      <a:pt x="14" y="0"/>
                    </a:cubicBezTo>
                    <a:cubicBezTo>
                      <a:pt x="24" y="0"/>
                      <a:pt x="26" y="8"/>
                      <a:pt x="31" y="8"/>
                    </a:cubicBezTo>
                    <a:cubicBezTo>
                      <a:pt x="35" y="8"/>
                      <a:pt x="36" y="4"/>
                      <a:pt x="40" y="4"/>
                    </a:cubicBezTo>
                    <a:cubicBezTo>
                      <a:pt x="49" y="4"/>
                      <a:pt x="48" y="15"/>
                      <a:pt x="53" y="15"/>
                    </a:cubicBezTo>
                    <a:cubicBezTo>
                      <a:pt x="56" y="15"/>
                      <a:pt x="57" y="11"/>
                      <a:pt x="60" y="11"/>
                    </a:cubicBezTo>
                    <a:cubicBezTo>
                      <a:pt x="66" y="11"/>
                      <a:pt x="71" y="19"/>
                      <a:pt x="73" y="21"/>
                    </a:cubicBezTo>
                    <a:cubicBezTo>
                      <a:pt x="72" y="22"/>
                      <a:pt x="70" y="24"/>
                      <a:pt x="70" y="26"/>
                    </a:cubicBezTo>
                    <a:cubicBezTo>
                      <a:pt x="73" y="29"/>
                      <a:pt x="82" y="33"/>
                      <a:pt x="82" y="37"/>
                    </a:cubicBezTo>
                    <a:cubicBezTo>
                      <a:pt x="82" y="42"/>
                      <a:pt x="77" y="43"/>
                      <a:pt x="74" y="43"/>
                    </a:cubicBezTo>
                    <a:cubicBezTo>
                      <a:pt x="63" y="43"/>
                      <a:pt x="64" y="32"/>
                      <a:pt x="54" y="3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8" name="Freeform 70"/>
              <p:cNvSpPr>
                <a:spLocks/>
              </p:cNvSpPr>
              <p:nvPr/>
            </p:nvSpPr>
            <p:spPr bwMode="auto">
              <a:xfrm>
                <a:off x="2657475" y="1189038"/>
                <a:ext cx="30163" cy="9525"/>
              </a:xfrm>
              <a:custGeom>
                <a:avLst/>
                <a:gdLst/>
                <a:ahLst/>
                <a:cxnLst>
                  <a:cxn ang="0">
                    <a:pos x="8" y="7"/>
                  </a:cxn>
                  <a:cxn ang="0">
                    <a:pos x="12" y="0"/>
                  </a:cxn>
                  <a:cxn ang="0">
                    <a:pos x="23" y="4"/>
                  </a:cxn>
                  <a:cxn ang="0">
                    <a:pos x="8" y="7"/>
                  </a:cxn>
                </a:cxnLst>
                <a:rect l="0" t="0" r="r" b="b"/>
                <a:pathLst>
                  <a:path w="23" h="7">
                    <a:moveTo>
                      <a:pt x="8" y="7"/>
                    </a:moveTo>
                    <a:cubicBezTo>
                      <a:pt x="0" y="7"/>
                      <a:pt x="11" y="0"/>
                      <a:pt x="12" y="0"/>
                    </a:cubicBezTo>
                    <a:cubicBezTo>
                      <a:pt x="17" y="0"/>
                      <a:pt x="19" y="3"/>
                      <a:pt x="23" y="4"/>
                    </a:cubicBezTo>
                    <a:cubicBezTo>
                      <a:pt x="20" y="7"/>
                      <a:pt x="15" y="7"/>
                      <a:pt x="8"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9" name="Freeform 71"/>
              <p:cNvSpPr>
                <a:spLocks/>
              </p:cNvSpPr>
              <p:nvPr/>
            </p:nvSpPr>
            <p:spPr bwMode="auto">
              <a:xfrm>
                <a:off x="2765425" y="1223963"/>
                <a:ext cx="287338" cy="90488"/>
              </a:xfrm>
              <a:custGeom>
                <a:avLst/>
                <a:gdLst/>
                <a:ahLst/>
                <a:cxnLst>
                  <a:cxn ang="0">
                    <a:pos x="215" y="45"/>
                  </a:cxn>
                  <a:cxn ang="0">
                    <a:pos x="210" y="51"/>
                  </a:cxn>
                  <a:cxn ang="0">
                    <a:pos x="216" y="52"/>
                  </a:cxn>
                  <a:cxn ang="0">
                    <a:pos x="179" y="67"/>
                  </a:cxn>
                  <a:cxn ang="0">
                    <a:pos x="170" y="60"/>
                  </a:cxn>
                  <a:cxn ang="0">
                    <a:pos x="159" y="66"/>
                  </a:cxn>
                  <a:cxn ang="0">
                    <a:pos x="124" y="66"/>
                  </a:cxn>
                  <a:cxn ang="0">
                    <a:pos x="102" y="60"/>
                  </a:cxn>
                  <a:cxn ang="0">
                    <a:pos x="97" y="60"/>
                  </a:cxn>
                  <a:cxn ang="0">
                    <a:pos x="84" y="67"/>
                  </a:cxn>
                  <a:cxn ang="0">
                    <a:pos x="53" y="47"/>
                  </a:cxn>
                  <a:cxn ang="0">
                    <a:pos x="58" y="40"/>
                  </a:cxn>
                  <a:cxn ang="0">
                    <a:pos x="40" y="18"/>
                  </a:cxn>
                  <a:cxn ang="0">
                    <a:pos x="32" y="22"/>
                  </a:cxn>
                  <a:cxn ang="0">
                    <a:pos x="0" y="7"/>
                  </a:cxn>
                  <a:cxn ang="0">
                    <a:pos x="13" y="0"/>
                  </a:cxn>
                  <a:cxn ang="0">
                    <a:pos x="51" y="15"/>
                  </a:cxn>
                  <a:cxn ang="0">
                    <a:pos x="60" y="12"/>
                  </a:cxn>
                  <a:cxn ang="0">
                    <a:pos x="68" y="12"/>
                  </a:cxn>
                  <a:cxn ang="0">
                    <a:pos x="89" y="25"/>
                  </a:cxn>
                  <a:cxn ang="0">
                    <a:pos x="71" y="25"/>
                  </a:cxn>
                  <a:cxn ang="0">
                    <a:pos x="91" y="35"/>
                  </a:cxn>
                  <a:cxn ang="0">
                    <a:pos x="88" y="38"/>
                  </a:cxn>
                  <a:cxn ang="0">
                    <a:pos x="95" y="40"/>
                  </a:cxn>
                  <a:cxn ang="0">
                    <a:pos x="125" y="45"/>
                  </a:cxn>
                  <a:cxn ang="0">
                    <a:pos x="181" y="34"/>
                  </a:cxn>
                  <a:cxn ang="0">
                    <a:pos x="216" y="46"/>
                  </a:cxn>
                  <a:cxn ang="0">
                    <a:pos x="211" y="47"/>
                  </a:cxn>
                  <a:cxn ang="0">
                    <a:pos x="215" y="45"/>
                  </a:cxn>
                </a:cxnLst>
                <a:rect l="0" t="0" r="r" b="b"/>
                <a:pathLst>
                  <a:path w="216" h="68">
                    <a:moveTo>
                      <a:pt x="215" y="45"/>
                    </a:moveTo>
                    <a:cubicBezTo>
                      <a:pt x="213" y="46"/>
                      <a:pt x="211" y="48"/>
                      <a:pt x="210" y="51"/>
                    </a:cubicBezTo>
                    <a:cubicBezTo>
                      <a:pt x="213" y="52"/>
                      <a:pt x="216" y="52"/>
                      <a:pt x="216" y="52"/>
                    </a:cubicBezTo>
                    <a:cubicBezTo>
                      <a:pt x="215" y="67"/>
                      <a:pt x="195" y="67"/>
                      <a:pt x="179" y="67"/>
                    </a:cubicBezTo>
                    <a:cubicBezTo>
                      <a:pt x="174" y="67"/>
                      <a:pt x="171" y="64"/>
                      <a:pt x="170" y="60"/>
                    </a:cubicBezTo>
                    <a:cubicBezTo>
                      <a:pt x="164" y="61"/>
                      <a:pt x="163" y="64"/>
                      <a:pt x="159" y="66"/>
                    </a:cubicBezTo>
                    <a:cubicBezTo>
                      <a:pt x="124" y="66"/>
                      <a:pt x="124" y="66"/>
                      <a:pt x="124" y="66"/>
                    </a:cubicBezTo>
                    <a:cubicBezTo>
                      <a:pt x="115" y="68"/>
                      <a:pt x="101" y="67"/>
                      <a:pt x="102" y="60"/>
                    </a:cubicBezTo>
                    <a:cubicBezTo>
                      <a:pt x="97" y="60"/>
                      <a:pt x="97" y="60"/>
                      <a:pt x="97" y="60"/>
                    </a:cubicBezTo>
                    <a:cubicBezTo>
                      <a:pt x="95" y="62"/>
                      <a:pt x="88" y="67"/>
                      <a:pt x="84" y="67"/>
                    </a:cubicBezTo>
                    <a:cubicBezTo>
                      <a:pt x="75" y="67"/>
                      <a:pt x="53" y="56"/>
                      <a:pt x="53" y="47"/>
                    </a:cubicBezTo>
                    <a:cubicBezTo>
                      <a:pt x="53" y="44"/>
                      <a:pt x="56" y="41"/>
                      <a:pt x="58" y="40"/>
                    </a:cubicBezTo>
                    <a:cubicBezTo>
                      <a:pt x="50" y="32"/>
                      <a:pt x="48" y="25"/>
                      <a:pt x="40" y="18"/>
                    </a:cubicBezTo>
                    <a:cubicBezTo>
                      <a:pt x="38" y="20"/>
                      <a:pt x="35" y="22"/>
                      <a:pt x="32" y="22"/>
                    </a:cubicBezTo>
                    <a:cubicBezTo>
                      <a:pt x="27" y="22"/>
                      <a:pt x="0" y="11"/>
                      <a:pt x="0" y="7"/>
                    </a:cubicBezTo>
                    <a:cubicBezTo>
                      <a:pt x="0" y="0"/>
                      <a:pt x="8" y="0"/>
                      <a:pt x="13" y="0"/>
                    </a:cubicBezTo>
                    <a:cubicBezTo>
                      <a:pt x="33" y="0"/>
                      <a:pt x="36" y="15"/>
                      <a:pt x="51" y="15"/>
                    </a:cubicBezTo>
                    <a:cubicBezTo>
                      <a:pt x="56" y="15"/>
                      <a:pt x="58" y="15"/>
                      <a:pt x="60" y="12"/>
                    </a:cubicBezTo>
                    <a:cubicBezTo>
                      <a:pt x="63" y="12"/>
                      <a:pt x="68" y="12"/>
                      <a:pt x="68" y="12"/>
                    </a:cubicBezTo>
                    <a:cubicBezTo>
                      <a:pt x="65" y="22"/>
                      <a:pt x="85" y="19"/>
                      <a:pt x="89" y="25"/>
                    </a:cubicBezTo>
                    <a:cubicBezTo>
                      <a:pt x="71" y="25"/>
                      <a:pt x="71" y="25"/>
                      <a:pt x="71" y="25"/>
                    </a:cubicBezTo>
                    <a:cubicBezTo>
                      <a:pt x="74" y="37"/>
                      <a:pt x="85" y="30"/>
                      <a:pt x="91" y="35"/>
                    </a:cubicBezTo>
                    <a:cubicBezTo>
                      <a:pt x="90" y="36"/>
                      <a:pt x="88" y="36"/>
                      <a:pt x="88" y="38"/>
                    </a:cubicBezTo>
                    <a:cubicBezTo>
                      <a:pt x="88" y="44"/>
                      <a:pt x="93" y="41"/>
                      <a:pt x="95" y="40"/>
                    </a:cubicBezTo>
                    <a:cubicBezTo>
                      <a:pt x="106" y="42"/>
                      <a:pt x="114" y="45"/>
                      <a:pt x="125" y="45"/>
                    </a:cubicBezTo>
                    <a:cubicBezTo>
                      <a:pt x="150" y="45"/>
                      <a:pt x="158" y="34"/>
                      <a:pt x="181" y="34"/>
                    </a:cubicBezTo>
                    <a:cubicBezTo>
                      <a:pt x="198" y="34"/>
                      <a:pt x="210" y="35"/>
                      <a:pt x="216" y="46"/>
                    </a:cubicBezTo>
                    <a:cubicBezTo>
                      <a:pt x="215" y="47"/>
                      <a:pt x="213" y="47"/>
                      <a:pt x="211" y="47"/>
                    </a:cubicBezTo>
                    <a:lnTo>
                      <a:pt x="215" y="4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0" name="Freeform 72"/>
              <p:cNvSpPr>
                <a:spLocks/>
              </p:cNvSpPr>
              <p:nvPr/>
            </p:nvSpPr>
            <p:spPr bwMode="auto">
              <a:xfrm>
                <a:off x="2768600" y="1271588"/>
                <a:ext cx="49213" cy="38100"/>
              </a:xfrm>
              <a:custGeom>
                <a:avLst/>
                <a:gdLst/>
                <a:ahLst/>
                <a:cxnLst>
                  <a:cxn ang="0">
                    <a:pos x="6" y="10"/>
                  </a:cxn>
                  <a:cxn ang="0">
                    <a:pos x="19" y="0"/>
                  </a:cxn>
                  <a:cxn ang="0">
                    <a:pos x="37" y="15"/>
                  </a:cxn>
                  <a:cxn ang="0">
                    <a:pos x="29" y="29"/>
                  </a:cxn>
                  <a:cxn ang="0">
                    <a:pos x="0" y="17"/>
                  </a:cxn>
                  <a:cxn ang="0">
                    <a:pos x="6" y="10"/>
                  </a:cxn>
                </a:cxnLst>
                <a:rect l="0" t="0" r="r" b="b"/>
                <a:pathLst>
                  <a:path w="37" h="29">
                    <a:moveTo>
                      <a:pt x="6" y="10"/>
                    </a:moveTo>
                    <a:cubicBezTo>
                      <a:pt x="10" y="10"/>
                      <a:pt x="9" y="0"/>
                      <a:pt x="19" y="0"/>
                    </a:cubicBezTo>
                    <a:cubicBezTo>
                      <a:pt x="27" y="0"/>
                      <a:pt x="37" y="9"/>
                      <a:pt x="37" y="15"/>
                    </a:cubicBezTo>
                    <a:cubicBezTo>
                      <a:pt x="37" y="22"/>
                      <a:pt x="35" y="29"/>
                      <a:pt x="29" y="29"/>
                    </a:cubicBezTo>
                    <a:cubicBezTo>
                      <a:pt x="25" y="29"/>
                      <a:pt x="0" y="17"/>
                      <a:pt x="0" y="17"/>
                    </a:cubicBezTo>
                    <a:cubicBezTo>
                      <a:pt x="0" y="13"/>
                      <a:pt x="5" y="10"/>
                      <a:pt x="6"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1" name="Freeform 73"/>
              <p:cNvSpPr>
                <a:spLocks/>
              </p:cNvSpPr>
              <p:nvPr/>
            </p:nvSpPr>
            <p:spPr bwMode="auto">
              <a:xfrm>
                <a:off x="2774950" y="1198563"/>
                <a:ext cx="46038" cy="12700"/>
              </a:xfrm>
              <a:custGeom>
                <a:avLst/>
                <a:gdLst/>
                <a:ahLst/>
                <a:cxnLst>
                  <a:cxn ang="0">
                    <a:pos x="29" y="0"/>
                  </a:cxn>
                  <a:cxn ang="0">
                    <a:pos x="35" y="0"/>
                  </a:cxn>
                  <a:cxn ang="0">
                    <a:pos x="35" y="6"/>
                  </a:cxn>
                  <a:cxn ang="0">
                    <a:pos x="28" y="10"/>
                  </a:cxn>
                  <a:cxn ang="0">
                    <a:pos x="0" y="5"/>
                  </a:cxn>
                  <a:cxn ang="0">
                    <a:pos x="29" y="0"/>
                  </a:cxn>
                </a:cxnLst>
                <a:rect l="0" t="0" r="r" b="b"/>
                <a:pathLst>
                  <a:path w="35" h="10">
                    <a:moveTo>
                      <a:pt x="29" y="0"/>
                    </a:moveTo>
                    <a:cubicBezTo>
                      <a:pt x="34" y="0"/>
                      <a:pt x="30" y="1"/>
                      <a:pt x="35" y="0"/>
                    </a:cubicBezTo>
                    <a:cubicBezTo>
                      <a:pt x="35" y="3"/>
                      <a:pt x="35" y="5"/>
                      <a:pt x="35" y="6"/>
                    </a:cubicBezTo>
                    <a:cubicBezTo>
                      <a:pt x="35" y="8"/>
                      <a:pt x="32" y="10"/>
                      <a:pt x="28" y="10"/>
                    </a:cubicBezTo>
                    <a:cubicBezTo>
                      <a:pt x="26" y="10"/>
                      <a:pt x="0" y="5"/>
                      <a:pt x="0" y="5"/>
                    </a:cubicBezTo>
                    <a:cubicBezTo>
                      <a:pt x="5" y="1"/>
                      <a:pt x="21" y="0"/>
                      <a:pt x="29"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2" name="Freeform 74"/>
              <p:cNvSpPr>
                <a:spLocks/>
              </p:cNvSpPr>
              <p:nvPr/>
            </p:nvSpPr>
            <p:spPr bwMode="auto">
              <a:xfrm>
                <a:off x="2740025" y="1154113"/>
                <a:ext cx="53975" cy="44450"/>
              </a:xfrm>
              <a:custGeom>
                <a:avLst/>
                <a:gdLst/>
                <a:ahLst/>
                <a:cxnLst>
                  <a:cxn ang="0">
                    <a:pos x="10" y="28"/>
                  </a:cxn>
                  <a:cxn ang="0">
                    <a:pos x="14" y="23"/>
                  </a:cxn>
                  <a:cxn ang="0">
                    <a:pos x="0" y="7"/>
                  </a:cxn>
                  <a:cxn ang="0">
                    <a:pos x="10" y="0"/>
                  </a:cxn>
                  <a:cxn ang="0">
                    <a:pos x="25" y="7"/>
                  </a:cxn>
                  <a:cxn ang="0">
                    <a:pos x="41" y="17"/>
                  </a:cxn>
                  <a:cxn ang="0">
                    <a:pos x="41" y="28"/>
                  </a:cxn>
                  <a:cxn ang="0">
                    <a:pos x="10" y="28"/>
                  </a:cxn>
                </a:cxnLst>
                <a:rect l="0" t="0" r="r" b="b"/>
                <a:pathLst>
                  <a:path w="41" h="33">
                    <a:moveTo>
                      <a:pt x="10" y="28"/>
                    </a:moveTo>
                    <a:cubicBezTo>
                      <a:pt x="10" y="26"/>
                      <a:pt x="13" y="24"/>
                      <a:pt x="14" y="23"/>
                    </a:cubicBezTo>
                    <a:cubicBezTo>
                      <a:pt x="9" y="18"/>
                      <a:pt x="0" y="15"/>
                      <a:pt x="0" y="7"/>
                    </a:cubicBezTo>
                    <a:cubicBezTo>
                      <a:pt x="0" y="2"/>
                      <a:pt x="6" y="0"/>
                      <a:pt x="10" y="0"/>
                    </a:cubicBezTo>
                    <a:cubicBezTo>
                      <a:pt x="11" y="4"/>
                      <a:pt x="21" y="7"/>
                      <a:pt x="25" y="7"/>
                    </a:cubicBezTo>
                    <a:cubicBezTo>
                      <a:pt x="25" y="17"/>
                      <a:pt x="41" y="7"/>
                      <a:pt x="41" y="17"/>
                    </a:cubicBezTo>
                    <a:cubicBezTo>
                      <a:pt x="41" y="20"/>
                      <a:pt x="39" y="23"/>
                      <a:pt x="41" y="28"/>
                    </a:cubicBezTo>
                    <a:cubicBezTo>
                      <a:pt x="25" y="31"/>
                      <a:pt x="10" y="33"/>
                      <a:pt x="10"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3" name="Freeform 75"/>
              <p:cNvSpPr>
                <a:spLocks/>
              </p:cNvSpPr>
              <p:nvPr/>
            </p:nvSpPr>
            <p:spPr bwMode="auto">
              <a:xfrm>
                <a:off x="2719388" y="1114425"/>
                <a:ext cx="20638" cy="12700"/>
              </a:xfrm>
              <a:custGeom>
                <a:avLst/>
                <a:gdLst/>
                <a:ahLst/>
                <a:cxnLst>
                  <a:cxn ang="0">
                    <a:pos x="16" y="0"/>
                  </a:cxn>
                  <a:cxn ang="0">
                    <a:pos x="16" y="9"/>
                  </a:cxn>
                  <a:cxn ang="0">
                    <a:pos x="8" y="9"/>
                  </a:cxn>
                  <a:cxn ang="0">
                    <a:pos x="0" y="0"/>
                  </a:cxn>
                  <a:cxn ang="0">
                    <a:pos x="16" y="0"/>
                  </a:cxn>
                </a:cxnLst>
                <a:rect l="0" t="0" r="r" b="b"/>
                <a:pathLst>
                  <a:path w="16" h="9">
                    <a:moveTo>
                      <a:pt x="16" y="0"/>
                    </a:moveTo>
                    <a:cubicBezTo>
                      <a:pt x="16" y="9"/>
                      <a:pt x="16" y="9"/>
                      <a:pt x="16" y="9"/>
                    </a:cubicBezTo>
                    <a:cubicBezTo>
                      <a:pt x="8" y="9"/>
                      <a:pt x="8" y="9"/>
                      <a:pt x="8" y="9"/>
                    </a:cubicBezTo>
                    <a:cubicBezTo>
                      <a:pt x="6" y="7"/>
                      <a:pt x="0" y="6"/>
                      <a:pt x="0" y="0"/>
                    </a:cubicBezTo>
                    <a:cubicBezTo>
                      <a:pt x="6" y="0"/>
                      <a:pt x="13" y="0"/>
                      <a:pt x="16"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4" name="Freeform 76"/>
              <p:cNvSpPr>
                <a:spLocks/>
              </p:cNvSpPr>
              <p:nvPr/>
            </p:nvSpPr>
            <p:spPr bwMode="auto">
              <a:xfrm>
                <a:off x="2776538" y="1062038"/>
                <a:ext cx="184150" cy="123825"/>
              </a:xfrm>
              <a:custGeom>
                <a:avLst/>
                <a:gdLst/>
                <a:ahLst/>
                <a:cxnLst>
                  <a:cxn ang="0">
                    <a:pos x="92" y="37"/>
                  </a:cxn>
                  <a:cxn ang="0">
                    <a:pos x="97" y="37"/>
                  </a:cxn>
                  <a:cxn ang="0">
                    <a:pos x="97" y="32"/>
                  </a:cxn>
                  <a:cxn ang="0">
                    <a:pos x="95" y="28"/>
                  </a:cxn>
                  <a:cxn ang="0">
                    <a:pos x="100" y="28"/>
                  </a:cxn>
                  <a:cxn ang="0">
                    <a:pos x="105" y="36"/>
                  </a:cxn>
                  <a:cxn ang="0">
                    <a:pos x="111" y="43"/>
                  </a:cxn>
                  <a:cxn ang="0">
                    <a:pos x="108" y="49"/>
                  </a:cxn>
                  <a:cxn ang="0">
                    <a:pos x="115" y="49"/>
                  </a:cxn>
                  <a:cxn ang="0">
                    <a:pos x="137" y="55"/>
                  </a:cxn>
                  <a:cxn ang="0">
                    <a:pos x="136" y="61"/>
                  </a:cxn>
                  <a:cxn ang="0">
                    <a:pos x="126" y="64"/>
                  </a:cxn>
                  <a:cxn ang="0">
                    <a:pos x="105" y="78"/>
                  </a:cxn>
                  <a:cxn ang="0">
                    <a:pos x="98" y="69"/>
                  </a:cxn>
                  <a:cxn ang="0">
                    <a:pos x="93" y="76"/>
                  </a:cxn>
                  <a:cxn ang="0">
                    <a:pos x="99" y="84"/>
                  </a:cxn>
                  <a:cxn ang="0">
                    <a:pos x="91" y="84"/>
                  </a:cxn>
                  <a:cxn ang="0">
                    <a:pos x="91" y="90"/>
                  </a:cxn>
                  <a:cxn ang="0">
                    <a:pos x="75" y="82"/>
                  </a:cxn>
                  <a:cxn ang="0">
                    <a:pos x="64" y="92"/>
                  </a:cxn>
                  <a:cxn ang="0">
                    <a:pos x="47" y="84"/>
                  </a:cxn>
                  <a:cxn ang="0">
                    <a:pos x="53" y="81"/>
                  </a:cxn>
                  <a:cxn ang="0">
                    <a:pos x="33" y="70"/>
                  </a:cxn>
                  <a:cxn ang="0">
                    <a:pos x="66" y="61"/>
                  </a:cxn>
                  <a:cxn ang="0">
                    <a:pos x="48" y="58"/>
                  </a:cxn>
                  <a:cxn ang="0">
                    <a:pos x="35" y="61"/>
                  </a:cxn>
                  <a:cxn ang="0">
                    <a:pos x="29" y="56"/>
                  </a:cxn>
                  <a:cxn ang="0">
                    <a:pos x="19" y="59"/>
                  </a:cxn>
                  <a:cxn ang="0">
                    <a:pos x="16" y="55"/>
                  </a:cxn>
                  <a:cxn ang="0">
                    <a:pos x="26" y="49"/>
                  </a:cxn>
                  <a:cxn ang="0">
                    <a:pos x="0" y="35"/>
                  </a:cxn>
                  <a:cxn ang="0">
                    <a:pos x="7" y="35"/>
                  </a:cxn>
                  <a:cxn ang="0">
                    <a:pos x="20" y="39"/>
                  </a:cxn>
                  <a:cxn ang="0">
                    <a:pos x="24" y="36"/>
                  </a:cxn>
                  <a:cxn ang="0">
                    <a:pos x="5" y="26"/>
                  </a:cxn>
                  <a:cxn ang="0">
                    <a:pos x="15" y="22"/>
                  </a:cxn>
                  <a:cxn ang="0">
                    <a:pos x="27" y="25"/>
                  </a:cxn>
                  <a:cxn ang="0">
                    <a:pos x="32" y="20"/>
                  </a:cxn>
                  <a:cxn ang="0">
                    <a:pos x="19" y="20"/>
                  </a:cxn>
                  <a:cxn ang="0">
                    <a:pos x="14" y="13"/>
                  </a:cxn>
                  <a:cxn ang="0">
                    <a:pos x="30" y="9"/>
                  </a:cxn>
                  <a:cxn ang="0">
                    <a:pos x="38" y="9"/>
                  </a:cxn>
                  <a:cxn ang="0">
                    <a:pos x="25" y="0"/>
                  </a:cxn>
                  <a:cxn ang="0">
                    <a:pos x="53" y="5"/>
                  </a:cxn>
                  <a:cxn ang="0">
                    <a:pos x="67" y="24"/>
                  </a:cxn>
                  <a:cxn ang="0">
                    <a:pos x="84" y="25"/>
                  </a:cxn>
                  <a:cxn ang="0">
                    <a:pos x="92" y="37"/>
                  </a:cxn>
                </a:cxnLst>
                <a:rect l="0" t="0" r="r" b="b"/>
                <a:pathLst>
                  <a:path w="138" h="92">
                    <a:moveTo>
                      <a:pt x="92" y="37"/>
                    </a:moveTo>
                    <a:cubicBezTo>
                      <a:pt x="97" y="37"/>
                      <a:pt x="97" y="37"/>
                      <a:pt x="97" y="37"/>
                    </a:cubicBezTo>
                    <a:cubicBezTo>
                      <a:pt x="97" y="32"/>
                      <a:pt x="97" y="32"/>
                      <a:pt x="97" y="32"/>
                    </a:cubicBezTo>
                    <a:cubicBezTo>
                      <a:pt x="95" y="28"/>
                      <a:pt x="95" y="28"/>
                      <a:pt x="95" y="28"/>
                    </a:cubicBezTo>
                    <a:cubicBezTo>
                      <a:pt x="97" y="28"/>
                      <a:pt x="98" y="28"/>
                      <a:pt x="100" y="28"/>
                    </a:cubicBezTo>
                    <a:cubicBezTo>
                      <a:pt x="106" y="28"/>
                      <a:pt x="105" y="31"/>
                      <a:pt x="105" y="36"/>
                    </a:cubicBezTo>
                    <a:cubicBezTo>
                      <a:pt x="105" y="39"/>
                      <a:pt x="111" y="39"/>
                      <a:pt x="111" y="43"/>
                    </a:cubicBezTo>
                    <a:cubicBezTo>
                      <a:pt x="111" y="46"/>
                      <a:pt x="108" y="46"/>
                      <a:pt x="108" y="49"/>
                    </a:cubicBezTo>
                    <a:cubicBezTo>
                      <a:pt x="108" y="53"/>
                      <a:pt x="114" y="49"/>
                      <a:pt x="115" y="49"/>
                    </a:cubicBezTo>
                    <a:cubicBezTo>
                      <a:pt x="120" y="49"/>
                      <a:pt x="131" y="54"/>
                      <a:pt x="137" y="55"/>
                    </a:cubicBezTo>
                    <a:cubicBezTo>
                      <a:pt x="137" y="58"/>
                      <a:pt x="138" y="60"/>
                      <a:pt x="136" y="61"/>
                    </a:cubicBezTo>
                    <a:cubicBezTo>
                      <a:pt x="135" y="64"/>
                      <a:pt x="130" y="63"/>
                      <a:pt x="126" y="64"/>
                    </a:cubicBezTo>
                    <a:cubicBezTo>
                      <a:pt x="117" y="65"/>
                      <a:pt x="111" y="78"/>
                      <a:pt x="105" y="78"/>
                    </a:cubicBezTo>
                    <a:cubicBezTo>
                      <a:pt x="100" y="78"/>
                      <a:pt x="100" y="74"/>
                      <a:pt x="98" y="69"/>
                    </a:cubicBezTo>
                    <a:cubicBezTo>
                      <a:pt x="96" y="71"/>
                      <a:pt x="95" y="73"/>
                      <a:pt x="93" y="76"/>
                    </a:cubicBezTo>
                    <a:cubicBezTo>
                      <a:pt x="96" y="80"/>
                      <a:pt x="97" y="81"/>
                      <a:pt x="99" y="84"/>
                    </a:cubicBezTo>
                    <a:cubicBezTo>
                      <a:pt x="91" y="84"/>
                      <a:pt x="91" y="84"/>
                      <a:pt x="91" y="84"/>
                    </a:cubicBezTo>
                    <a:cubicBezTo>
                      <a:pt x="91" y="90"/>
                      <a:pt x="91" y="90"/>
                      <a:pt x="91" y="90"/>
                    </a:cubicBezTo>
                    <a:cubicBezTo>
                      <a:pt x="87" y="91"/>
                      <a:pt x="79" y="85"/>
                      <a:pt x="75" y="82"/>
                    </a:cubicBezTo>
                    <a:cubicBezTo>
                      <a:pt x="75" y="90"/>
                      <a:pt x="71" y="92"/>
                      <a:pt x="64" y="92"/>
                    </a:cubicBezTo>
                    <a:cubicBezTo>
                      <a:pt x="57" y="92"/>
                      <a:pt x="48" y="91"/>
                      <a:pt x="47" y="84"/>
                    </a:cubicBezTo>
                    <a:cubicBezTo>
                      <a:pt x="50" y="84"/>
                      <a:pt x="51" y="83"/>
                      <a:pt x="53" y="81"/>
                    </a:cubicBezTo>
                    <a:cubicBezTo>
                      <a:pt x="45" y="81"/>
                      <a:pt x="33" y="77"/>
                      <a:pt x="33" y="70"/>
                    </a:cubicBezTo>
                    <a:cubicBezTo>
                      <a:pt x="33" y="62"/>
                      <a:pt x="60" y="63"/>
                      <a:pt x="66" y="61"/>
                    </a:cubicBezTo>
                    <a:cubicBezTo>
                      <a:pt x="60" y="60"/>
                      <a:pt x="55" y="58"/>
                      <a:pt x="48" y="58"/>
                    </a:cubicBezTo>
                    <a:cubicBezTo>
                      <a:pt x="41" y="58"/>
                      <a:pt x="40" y="61"/>
                      <a:pt x="35" y="61"/>
                    </a:cubicBezTo>
                    <a:cubicBezTo>
                      <a:pt x="30" y="61"/>
                      <a:pt x="30" y="58"/>
                      <a:pt x="29" y="56"/>
                    </a:cubicBezTo>
                    <a:cubicBezTo>
                      <a:pt x="24" y="58"/>
                      <a:pt x="23" y="59"/>
                      <a:pt x="19" y="59"/>
                    </a:cubicBezTo>
                    <a:cubicBezTo>
                      <a:pt x="16" y="59"/>
                      <a:pt x="16" y="58"/>
                      <a:pt x="16" y="55"/>
                    </a:cubicBezTo>
                    <a:cubicBezTo>
                      <a:pt x="20" y="53"/>
                      <a:pt x="23" y="53"/>
                      <a:pt x="26" y="49"/>
                    </a:cubicBezTo>
                    <a:cubicBezTo>
                      <a:pt x="11" y="49"/>
                      <a:pt x="2" y="48"/>
                      <a:pt x="0" y="35"/>
                    </a:cubicBezTo>
                    <a:cubicBezTo>
                      <a:pt x="7" y="35"/>
                      <a:pt x="7" y="35"/>
                      <a:pt x="7" y="35"/>
                    </a:cubicBezTo>
                    <a:cubicBezTo>
                      <a:pt x="9" y="37"/>
                      <a:pt x="16" y="39"/>
                      <a:pt x="20" y="39"/>
                    </a:cubicBezTo>
                    <a:cubicBezTo>
                      <a:pt x="22" y="39"/>
                      <a:pt x="24" y="36"/>
                      <a:pt x="24" y="36"/>
                    </a:cubicBezTo>
                    <a:cubicBezTo>
                      <a:pt x="19" y="34"/>
                      <a:pt x="5" y="31"/>
                      <a:pt x="5" y="26"/>
                    </a:cubicBezTo>
                    <a:cubicBezTo>
                      <a:pt x="5" y="21"/>
                      <a:pt x="11" y="22"/>
                      <a:pt x="15" y="22"/>
                    </a:cubicBezTo>
                    <a:cubicBezTo>
                      <a:pt x="21" y="22"/>
                      <a:pt x="23" y="25"/>
                      <a:pt x="27" y="25"/>
                    </a:cubicBezTo>
                    <a:cubicBezTo>
                      <a:pt x="30" y="25"/>
                      <a:pt x="30" y="22"/>
                      <a:pt x="32" y="20"/>
                    </a:cubicBezTo>
                    <a:cubicBezTo>
                      <a:pt x="27" y="18"/>
                      <a:pt x="22" y="20"/>
                      <a:pt x="19" y="20"/>
                    </a:cubicBezTo>
                    <a:cubicBezTo>
                      <a:pt x="18" y="20"/>
                      <a:pt x="14" y="14"/>
                      <a:pt x="14" y="13"/>
                    </a:cubicBezTo>
                    <a:cubicBezTo>
                      <a:pt x="19" y="10"/>
                      <a:pt x="23" y="8"/>
                      <a:pt x="30" y="9"/>
                    </a:cubicBezTo>
                    <a:cubicBezTo>
                      <a:pt x="38" y="9"/>
                      <a:pt x="38" y="9"/>
                      <a:pt x="38" y="9"/>
                    </a:cubicBezTo>
                    <a:cubicBezTo>
                      <a:pt x="33" y="7"/>
                      <a:pt x="25" y="6"/>
                      <a:pt x="25" y="0"/>
                    </a:cubicBezTo>
                    <a:cubicBezTo>
                      <a:pt x="36" y="1"/>
                      <a:pt x="45" y="2"/>
                      <a:pt x="53" y="5"/>
                    </a:cubicBezTo>
                    <a:cubicBezTo>
                      <a:pt x="61" y="9"/>
                      <a:pt x="60" y="21"/>
                      <a:pt x="67" y="24"/>
                    </a:cubicBezTo>
                    <a:cubicBezTo>
                      <a:pt x="73" y="27"/>
                      <a:pt x="78" y="22"/>
                      <a:pt x="84" y="25"/>
                    </a:cubicBezTo>
                    <a:cubicBezTo>
                      <a:pt x="91" y="28"/>
                      <a:pt x="88" y="33"/>
                      <a:pt x="92" y="3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5" name="Freeform 77"/>
              <p:cNvSpPr>
                <a:spLocks/>
              </p:cNvSpPr>
              <p:nvPr/>
            </p:nvSpPr>
            <p:spPr bwMode="auto">
              <a:xfrm>
                <a:off x="2925763" y="1574800"/>
                <a:ext cx="117475" cy="74613"/>
              </a:xfrm>
              <a:custGeom>
                <a:avLst/>
                <a:gdLst/>
                <a:ahLst/>
                <a:cxnLst>
                  <a:cxn ang="0">
                    <a:pos x="6" y="39"/>
                  </a:cxn>
                  <a:cxn ang="0">
                    <a:pos x="11" y="33"/>
                  </a:cxn>
                  <a:cxn ang="0">
                    <a:pos x="11" y="27"/>
                  </a:cxn>
                  <a:cxn ang="0">
                    <a:pos x="25" y="0"/>
                  </a:cxn>
                  <a:cxn ang="0">
                    <a:pos x="32" y="13"/>
                  </a:cxn>
                  <a:cxn ang="0">
                    <a:pos x="36" y="9"/>
                  </a:cxn>
                  <a:cxn ang="0">
                    <a:pos x="67" y="27"/>
                  </a:cxn>
                  <a:cxn ang="0">
                    <a:pos x="70" y="35"/>
                  </a:cxn>
                  <a:cxn ang="0">
                    <a:pos x="89" y="43"/>
                  </a:cxn>
                  <a:cxn ang="0">
                    <a:pos x="75" y="48"/>
                  </a:cxn>
                  <a:cxn ang="0">
                    <a:pos x="63" y="48"/>
                  </a:cxn>
                  <a:cxn ang="0">
                    <a:pos x="46" y="37"/>
                  </a:cxn>
                  <a:cxn ang="0">
                    <a:pos x="25" y="53"/>
                  </a:cxn>
                  <a:cxn ang="0">
                    <a:pos x="22" y="57"/>
                  </a:cxn>
                  <a:cxn ang="0">
                    <a:pos x="19" y="48"/>
                  </a:cxn>
                  <a:cxn ang="0">
                    <a:pos x="0" y="48"/>
                  </a:cxn>
                  <a:cxn ang="0">
                    <a:pos x="6" y="39"/>
                  </a:cxn>
                </a:cxnLst>
                <a:rect l="0" t="0" r="r" b="b"/>
                <a:pathLst>
                  <a:path w="89" h="57">
                    <a:moveTo>
                      <a:pt x="6" y="39"/>
                    </a:moveTo>
                    <a:cubicBezTo>
                      <a:pt x="9" y="37"/>
                      <a:pt x="11" y="36"/>
                      <a:pt x="11" y="33"/>
                    </a:cubicBezTo>
                    <a:cubicBezTo>
                      <a:pt x="11" y="29"/>
                      <a:pt x="11" y="31"/>
                      <a:pt x="11" y="27"/>
                    </a:cubicBezTo>
                    <a:cubicBezTo>
                      <a:pt x="11" y="19"/>
                      <a:pt x="13" y="2"/>
                      <a:pt x="25" y="0"/>
                    </a:cubicBezTo>
                    <a:cubicBezTo>
                      <a:pt x="28" y="7"/>
                      <a:pt x="30" y="8"/>
                      <a:pt x="32" y="13"/>
                    </a:cubicBezTo>
                    <a:cubicBezTo>
                      <a:pt x="33" y="11"/>
                      <a:pt x="35" y="10"/>
                      <a:pt x="36" y="9"/>
                    </a:cubicBezTo>
                    <a:cubicBezTo>
                      <a:pt x="45" y="21"/>
                      <a:pt x="59" y="16"/>
                      <a:pt x="67" y="27"/>
                    </a:cubicBezTo>
                    <a:cubicBezTo>
                      <a:pt x="69" y="30"/>
                      <a:pt x="68" y="33"/>
                      <a:pt x="70" y="35"/>
                    </a:cubicBezTo>
                    <a:cubicBezTo>
                      <a:pt x="77" y="40"/>
                      <a:pt x="85" y="38"/>
                      <a:pt x="89" y="43"/>
                    </a:cubicBezTo>
                    <a:cubicBezTo>
                      <a:pt x="84" y="46"/>
                      <a:pt x="80" y="48"/>
                      <a:pt x="75" y="48"/>
                    </a:cubicBezTo>
                    <a:cubicBezTo>
                      <a:pt x="69" y="48"/>
                      <a:pt x="67" y="48"/>
                      <a:pt x="63" y="48"/>
                    </a:cubicBezTo>
                    <a:cubicBezTo>
                      <a:pt x="63" y="48"/>
                      <a:pt x="49" y="38"/>
                      <a:pt x="46" y="37"/>
                    </a:cubicBezTo>
                    <a:cubicBezTo>
                      <a:pt x="46" y="47"/>
                      <a:pt x="31" y="56"/>
                      <a:pt x="25" y="53"/>
                    </a:cubicBezTo>
                    <a:cubicBezTo>
                      <a:pt x="24" y="55"/>
                      <a:pt x="24" y="57"/>
                      <a:pt x="22" y="57"/>
                    </a:cubicBezTo>
                    <a:cubicBezTo>
                      <a:pt x="16" y="57"/>
                      <a:pt x="18" y="52"/>
                      <a:pt x="19" y="48"/>
                    </a:cubicBezTo>
                    <a:cubicBezTo>
                      <a:pt x="12" y="46"/>
                      <a:pt x="3" y="48"/>
                      <a:pt x="0" y="48"/>
                    </a:cubicBezTo>
                    <a:cubicBezTo>
                      <a:pt x="0" y="40"/>
                      <a:pt x="5" y="41"/>
                      <a:pt x="6" y="3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6" name="Freeform 78"/>
              <p:cNvSpPr>
                <a:spLocks/>
              </p:cNvSpPr>
              <p:nvPr/>
            </p:nvSpPr>
            <p:spPr bwMode="auto">
              <a:xfrm>
                <a:off x="3094038" y="1500188"/>
                <a:ext cx="36513" cy="36513"/>
              </a:xfrm>
              <a:custGeom>
                <a:avLst/>
                <a:gdLst/>
                <a:ahLst/>
                <a:cxnLst>
                  <a:cxn ang="0">
                    <a:pos x="27" y="18"/>
                  </a:cxn>
                  <a:cxn ang="0">
                    <a:pos x="11" y="28"/>
                  </a:cxn>
                  <a:cxn ang="0">
                    <a:pos x="0" y="18"/>
                  </a:cxn>
                  <a:cxn ang="0">
                    <a:pos x="27" y="18"/>
                  </a:cxn>
                </a:cxnLst>
                <a:rect l="0" t="0" r="r" b="b"/>
                <a:pathLst>
                  <a:path w="27" h="28">
                    <a:moveTo>
                      <a:pt x="27" y="18"/>
                    </a:moveTo>
                    <a:cubicBezTo>
                      <a:pt x="27" y="24"/>
                      <a:pt x="16" y="28"/>
                      <a:pt x="11" y="28"/>
                    </a:cubicBezTo>
                    <a:cubicBezTo>
                      <a:pt x="4" y="28"/>
                      <a:pt x="0" y="23"/>
                      <a:pt x="0" y="18"/>
                    </a:cubicBezTo>
                    <a:cubicBezTo>
                      <a:pt x="0" y="0"/>
                      <a:pt x="27" y="3"/>
                      <a:pt x="27" y="1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7" name="Freeform 79"/>
              <p:cNvSpPr>
                <a:spLocks/>
              </p:cNvSpPr>
              <p:nvPr/>
            </p:nvSpPr>
            <p:spPr bwMode="auto">
              <a:xfrm>
                <a:off x="2984500" y="1652588"/>
                <a:ext cx="30163" cy="23813"/>
              </a:xfrm>
              <a:custGeom>
                <a:avLst/>
                <a:gdLst/>
                <a:ahLst/>
                <a:cxnLst>
                  <a:cxn ang="0">
                    <a:pos x="10" y="1"/>
                  </a:cxn>
                  <a:cxn ang="0">
                    <a:pos x="22" y="3"/>
                  </a:cxn>
                  <a:cxn ang="0">
                    <a:pos x="0" y="18"/>
                  </a:cxn>
                  <a:cxn ang="0">
                    <a:pos x="0" y="12"/>
                  </a:cxn>
                  <a:cxn ang="0">
                    <a:pos x="10" y="1"/>
                  </a:cxn>
                </a:cxnLst>
                <a:rect l="0" t="0" r="r" b="b"/>
                <a:pathLst>
                  <a:path w="22" h="18">
                    <a:moveTo>
                      <a:pt x="10" y="1"/>
                    </a:moveTo>
                    <a:cubicBezTo>
                      <a:pt x="19" y="0"/>
                      <a:pt x="17" y="0"/>
                      <a:pt x="22" y="3"/>
                    </a:cubicBezTo>
                    <a:cubicBezTo>
                      <a:pt x="18" y="8"/>
                      <a:pt x="7" y="17"/>
                      <a:pt x="0" y="18"/>
                    </a:cubicBezTo>
                    <a:cubicBezTo>
                      <a:pt x="0" y="12"/>
                      <a:pt x="0" y="12"/>
                      <a:pt x="0" y="12"/>
                    </a:cubicBezTo>
                    <a:cubicBezTo>
                      <a:pt x="4" y="7"/>
                      <a:pt x="9" y="4"/>
                      <a:pt x="10"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8" name="Freeform 80"/>
              <p:cNvSpPr>
                <a:spLocks/>
              </p:cNvSpPr>
              <p:nvPr/>
            </p:nvSpPr>
            <p:spPr bwMode="auto">
              <a:xfrm>
                <a:off x="3032125" y="1336675"/>
                <a:ext cx="79375" cy="33338"/>
              </a:xfrm>
              <a:custGeom>
                <a:avLst/>
                <a:gdLst/>
                <a:ahLst/>
                <a:cxnLst>
                  <a:cxn ang="0">
                    <a:pos x="22" y="25"/>
                  </a:cxn>
                  <a:cxn ang="0">
                    <a:pos x="9" y="16"/>
                  </a:cxn>
                  <a:cxn ang="0">
                    <a:pos x="0" y="6"/>
                  </a:cxn>
                  <a:cxn ang="0">
                    <a:pos x="8" y="0"/>
                  </a:cxn>
                  <a:cxn ang="0">
                    <a:pos x="30" y="3"/>
                  </a:cxn>
                  <a:cxn ang="0">
                    <a:pos x="60" y="17"/>
                  </a:cxn>
                  <a:cxn ang="0">
                    <a:pos x="52" y="24"/>
                  </a:cxn>
                  <a:cxn ang="0">
                    <a:pos x="39" y="21"/>
                  </a:cxn>
                  <a:cxn ang="0">
                    <a:pos x="22" y="25"/>
                  </a:cxn>
                </a:cxnLst>
                <a:rect l="0" t="0" r="r" b="b"/>
                <a:pathLst>
                  <a:path w="60" h="25">
                    <a:moveTo>
                      <a:pt x="22" y="25"/>
                    </a:moveTo>
                    <a:cubicBezTo>
                      <a:pt x="14" y="25"/>
                      <a:pt x="6" y="23"/>
                      <a:pt x="9" y="16"/>
                    </a:cubicBezTo>
                    <a:cubicBezTo>
                      <a:pt x="5" y="13"/>
                      <a:pt x="0" y="11"/>
                      <a:pt x="0" y="6"/>
                    </a:cubicBezTo>
                    <a:cubicBezTo>
                      <a:pt x="0" y="2"/>
                      <a:pt x="4" y="0"/>
                      <a:pt x="8" y="0"/>
                    </a:cubicBezTo>
                    <a:cubicBezTo>
                      <a:pt x="18" y="0"/>
                      <a:pt x="21" y="3"/>
                      <a:pt x="30" y="3"/>
                    </a:cubicBezTo>
                    <a:cubicBezTo>
                      <a:pt x="42" y="3"/>
                      <a:pt x="52" y="13"/>
                      <a:pt x="60" y="17"/>
                    </a:cubicBezTo>
                    <a:cubicBezTo>
                      <a:pt x="59" y="21"/>
                      <a:pt x="56" y="24"/>
                      <a:pt x="52" y="24"/>
                    </a:cubicBezTo>
                    <a:cubicBezTo>
                      <a:pt x="46" y="24"/>
                      <a:pt x="44" y="21"/>
                      <a:pt x="39" y="21"/>
                    </a:cubicBezTo>
                    <a:cubicBezTo>
                      <a:pt x="34" y="21"/>
                      <a:pt x="30" y="25"/>
                      <a:pt x="22" y="2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9" name="Freeform 81"/>
              <p:cNvSpPr>
                <a:spLocks/>
              </p:cNvSpPr>
              <p:nvPr/>
            </p:nvSpPr>
            <p:spPr bwMode="auto">
              <a:xfrm>
                <a:off x="3040063" y="1666875"/>
                <a:ext cx="17463" cy="20638"/>
              </a:xfrm>
              <a:custGeom>
                <a:avLst/>
                <a:gdLst/>
                <a:ahLst/>
                <a:cxnLst>
                  <a:cxn ang="0">
                    <a:pos x="14" y="6"/>
                  </a:cxn>
                  <a:cxn ang="0">
                    <a:pos x="6" y="15"/>
                  </a:cxn>
                  <a:cxn ang="0">
                    <a:pos x="0" y="9"/>
                  </a:cxn>
                  <a:cxn ang="0">
                    <a:pos x="14" y="6"/>
                  </a:cxn>
                </a:cxnLst>
                <a:rect l="0" t="0" r="r" b="b"/>
                <a:pathLst>
                  <a:path w="14" h="15">
                    <a:moveTo>
                      <a:pt x="14" y="6"/>
                    </a:moveTo>
                    <a:cubicBezTo>
                      <a:pt x="12" y="9"/>
                      <a:pt x="11" y="15"/>
                      <a:pt x="6" y="15"/>
                    </a:cubicBezTo>
                    <a:cubicBezTo>
                      <a:pt x="5" y="15"/>
                      <a:pt x="0" y="9"/>
                      <a:pt x="0" y="9"/>
                    </a:cubicBezTo>
                    <a:cubicBezTo>
                      <a:pt x="0" y="1"/>
                      <a:pt x="10" y="0"/>
                      <a:pt x="14"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0" name="Freeform 82"/>
              <p:cNvSpPr>
                <a:spLocks/>
              </p:cNvSpPr>
              <p:nvPr/>
            </p:nvSpPr>
            <p:spPr bwMode="auto">
              <a:xfrm>
                <a:off x="3136900" y="1509713"/>
                <a:ext cx="19050" cy="11113"/>
              </a:xfrm>
              <a:custGeom>
                <a:avLst/>
                <a:gdLst/>
                <a:ahLst/>
                <a:cxnLst>
                  <a:cxn ang="0">
                    <a:pos x="5" y="8"/>
                  </a:cxn>
                  <a:cxn ang="0">
                    <a:pos x="0" y="4"/>
                  </a:cxn>
                  <a:cxn ang="0">
                    <a:pos x="5" y="0"/>
                  </a:cxn>
                  <a:cxn ang="0">
                    <a:pos x="14" y="7"/>
                  </a:cxn>
                  <a:cxn ang="0">
                    <a:pos x="5" y="8"/>
                  </a:cxn>
                </a:cxnLst>
                <a:rect l="0" t="0" r="r" b="b"/>
                <a:pathLst>
                  <a:path w="14" h="8">
                    <a:moveTo>
                      <a:pt x="5" y="8"/>
                    </a:moveTo>
                    <a:cubicBezTo>
                      <a:pt x="2" y="8"/>
                      <a:pt x="0" y="7"/>
                      <a:pt x="0" y="4"/>
                    </a:cubicBezTo>
                    <a:cubicBezTo>
                      <a:pt x="0" y="3"/>
                      <a:pt x="4" y="0"/>
                      <a:pt x="5" y="0"/>
                    </a:cubicBezTo>
                    <a:cubicBezTo>
                      <a:pt x="9" y="0"/>
                      <a:pt x="13" y="5"/>
                      <a:pt x="14" y="7"/>
                    </a:cubicBezTo>
                    <a:cubicBezTo>
                      <a:pt x="8" y="8"/>
                      <a:pt x="10" y="8"/>
                      <a:pt x="5"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1" name="Freeform 83"/>
              <p:cNvSpPr>
                <a:spLocks/>
              </p:cNvSpPr>
              <p:nvPr/>
            </p:nvSpPr>
            <p:spPr bwMode="auto">
              <a:xfrm>
                <a:off x="3052763" y="1476375"/>
                <a:ext cx="20638" cy="12700"/>
              </a:xfrm>
              <a:custGeom>
                <a:avLst/>
                <a:gdLst/>
                <a:ahLst/>
                <a:cxnLst>
                  <a:cxn ang="0">
                    <a:pos x="5" y="10"/>
                  </a:cxn>
                  <a:cxn ang="0">
                    <a:pos x="15" y="0"/>
                  </a:cxn>
                  <a:cxn ang="0">
                    <a:pos x="5" y="10"/>
                  </a:cxn>
                </a:cxnLst>
                <a:rect l="0" t="0" r="r" b="b"/>
                <a:pathLst>
                  <a:path w="15" h="10">
                    <a:moveTo>
                      <a:pt x="5" y="10"/>
                    </a:moveTo>
                    <a:cubicBezTo>
                      <a:pt x="0" y="10"/>
                      <a:pt x="10" y="0"/>
                      <a:pt x="15" y="0"/>
                    </a:cubicBezTo>
                    <a:cubicBezTo>
                      <a:pt x="14" y="6"/>
                      <a:pt x="10" y="10"/>
                      <a:pt x="5"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2" name="Freeform 84"/>
              <p:cNvSpPr>
                <a:spLocks/>
              </p:cNvSpPr>
              <p:nvPr/>
            </p:nvSpPr>
            <p:spPr bwMode="auto">
              <a:xfrm>
                <a:off x="2876550" y="1335088"/>
                <a:ext cx="482600" cy="347663"/>
              </a:xfrm>
              <a:custGeom>
                <a:avLst/>
                <a:gdLst/>
                <a:ahLst/>
                <a:cxnLst>
                  <a:cxn ang="0">
                    <a:pos x="333" y="196"/>
                  </a:cxn>
                  <a:cxn ang="0">
                    <a:pos x="281" y="171"/>
                  </a:cxn>
                  <a:cxn ang="0">
                    <a:pos x="289" y="177"/>
                  </a:cxn>
                  <a:cxn ang="0">
                    <a:pos x="283" y="184"/>
                  </a:cxn>
                  <a:cxn ang="0">
                    <a:pos x="298" y="201"/>
                  </a:cxn>
                  <a:cxn ang="0">
                    <a:pos x="318" y="206"/>
                  </a:cxn>
                  <a:cxn ang="0">
                    <a:pos x="326" y="225"/>
                  </a:cxn>
                  <a:cxn ang="0">
                    <a:pos x="278" y="225"/>
                  </a:cxn>
                  <a:cxn ang="0">
                    <a:pos x="304" y="256"/>
                  </a:cxn>
                  <a:cxn ang="0">
                    <a:pos x="295" y="256"/>
                  </a:cxn>
                  <a:cxn ang="0">
                    <a:pos x="233" y="226"/>
                  </a:cxn>
                  <a:cxn ang="0">
                    <a:pos x="190" y="210"/>
                  </a:cxn>
                  <a:cxn ang="0">
                    <a:pos x="169" y="214"/>
                  </a:cxn>
                  <a:cxn ang="0">
                    <a:pos x="168" y="189"/>
                  </a:cxn>
                  <a:cxn ang="0">
                    <a:pos x="207" y="183"/>
                  </a:cxn>
                  <a:cxn ang="0">
                    <a:pos x="210" y="167"/>
                  </a:cxn>
                  <a:cxn ang="0">
                    <a:pos x="186" y="115"/>
                  </a:cxn>
                  <a:cxn ang="0">
                    <a:pos x="168" y="115"/>
                  </a:cxn>
                  <a:cxn ang="0">
                    <a:pos x="146" y="85"/>
                  </a:cxn>
                  <a:cxn ang="0">
                    <a:pos x="122" y="91"/>
                  </a:cxn>
                  <a:cxn ang="0">
                    <a:pos x="41" y="82"/>
                  </a:cxn>
                  <a:cxn ang="0">
                    <a:pos x="11" y="69"/>
                  </a:cxn>
                  <a:cxn ang="0">
                    <a:pos x="30" y="65"/>
                  </a:cxn>
                  <a:cxn ang="0">
                    <a:pos x="0" y="48"/>
                  </a:cxn>
                  <a:cxn ang="0">
                    <a:pos x="11" y="16"/>
                  </a:cxn>
                  <a:cxn ang="0">
                    <a:pos x="61" y="4"/>
                  </a:cxn>
                  <a:cxn ang="0">
                    <a:pos x="46" y="32"/>
                  </a:cxn>
                  <a:cxn ang="0">
                    <a:pos x="50" y="47"/>
                  </a:cxn>
                  <a:cxn ang="0">
                    <a:pos x="55" y="26"/>
                  </a:cxn>
                  <a:cxn ang="0">
                    <a:pos x="120" y="29"/>
                  </a:cxn>
                  <a:cxn ang="0">
                    <a:pos x="128" y="34"/>
                  </a:cxn>
                  <a:cxn ang="0">
                    <a:pos x="156" y="27"/>
                  </a:cxn>
                  <a:cxn ang="0">
                    <a:pos x="217" y="56"/>
                  </a:cxn>
                  <a:cxn ang="0">
                    <a:pos x="242" y="65"/>
                  </a:cxn>
                  <a:cxn ang="0">
                    <a:pos x="273" y="85"/>
                  </a:cxn>
                  <a:cxn ang="0">
                    <a:pos x="293" y="95"/>
                  </a:cxn>
                  <a:cxn ang="0">
                    <a:pos x="291" y="102"/>
                  </a:cxn>
                  <a:cxn ang="0">
                    <a:pos x="283" y="116"/>
                  </a:cxn>
                  <a:cxn ang="0">
                    <a:pos x="317" y="135"/>
                  </a:cxn>
                  <a:cxn ang="0">
                    <a:pos x="342" y="153"/>
                  </a:cxn>
                  <a:cxn ang="0">
                    <a:pos x="362" y="165"/>
                  </a:cxn>
                  <a:cxn ang="0">
                    <a:pos x="349" y="178"/>
                  </a:cxn>
                </a:cxnLst>
                <a:rect l="0" t="0" r="r" b="b"/>
                <a:pathLst>
                  <a:path w="362" h="261">
                    <a:moveTo>
                      <a:pt x="339" y="184"/>
                    </a:moveTo>
                    <a:cubicBezTo>
                      <a:pt x="339" y="189"/>
                      <a:pt x="338" y="196"/>
                      <a:pt x="333" y="196"/>
                    </a:cubicBezTo>
                    <a:cubicBezTo>
                      <a:pt x="311" y="196"/>
                      <a:pt x="311" y="166"/>
                      <a:pt x="289" y="166"/>
                    </a:cubicBezTo>
                    <a:cubicBezTo>
                      <a:pt x="287" y="166"/>
                      <a:pt x="281" y="171"/>
                      <a:pt x="281" y="171"/>
                    </a:cubicBezTo>
                    <a:cubicBezTo>
                      <a:pt x="284" y="173"/>
                      <a:pt x="285" y="173"/>
                      <a:pt x="289" y="172"/>
                    </a:cubicBezTo>
                    <a:cubicBezTo>
                      <a:pt x="289" y="177"/>
                      <a:pt x="289" y="177"/>
                      <a:pt x="289" y="177"/>
                    </a:cubicBezTo>
                    <a:cubicBezTo>
                      <a:pt x="287" y="178"/>
                      <a:pt x="284" y="178"/>
                      <a:pt x="283" y="177"/>
                    </a:cubicBezTo>
                    <a:cubicBezTo>
                      <a:pt x="283" y="184"/>
                      <a:pt x="283" y="184"/>
                      <a:pt x="283" y="184"/>
                    </a:cubicBezTo>
                    <a:cubicBezTo>
                      <a:pt x="288" y="184"/>
                      <a:pt x="288" y="184"/>
                      <a:pt x="288" y="184"/>
                    </a:cubicBezTo>
                    <a:cubicBezTo>
                      <a:pt x="289" y="189"/>
                      <a:pt x="295" y="199"/>
                      <a:pt x="298" y="201"/>
                    </a:cubicBezTo>
                    <a:cubicBezTo>
                      <a:pt x="307" y="204"/>
                      <a:pt x="310" y="198"/>
                      <a:pt x="311" y="206"/>
                    </a:cubicBezTo>
                    <a:cubicBezTo>
                      <a:pt x="315" y="206"/>
                      <a:pt x="315" y="206"/>
                      <a:pt x="318" y="206"/>
                    </a:cubicBezTo>
                    <a:cubicBezTo>
                      <a:pt x="318" y="213"/>
                      <a:pt x="318" y="213"/>
                      <a:pt x="318" y="215"/>
                    </a:cubicBezTo>
                    <a:cubicBezTo>
                      <a:pt x="318" y="218"/>
                      <a:pt x="326" y="220"/>
                      <a:pt x="326" y="225"/>
                    </a:cubicBezTo>
                    <a:cubicBezTo>
                      <a:pt x="326" y="229"/>
                      <a:pt x="321" y="238"/>
                      <a:pt x="319" y="242"/>
                    </a:cubicBezTo>
                    <a:cubicBezTo>
                      <a:pt x="311" y="242"/>
                      <a:pt x="283" y="231"/>
                      <a:pt x="278" y="225"/>
                    </a:cubicBezTo>
                    <a:cubicBezTo>
                      <a:pt x="272" y="225"/>
                      <a:pt x="272" y="225"/>
                      <a:pt x="272" y="225"/>
                    </a:cubicBezTo>
                    <a:cubicBezTo>
                      <a:pt x="279" y="234"/>
                      <a:pt x="304" y="243"/>
                      <a:pt x="304" y="256"/>
                    </a:cubicBezTo>
                    <a:cubicBezTo>
                      <a:pt x="304" y="259"/>
                      <a:pt x="301" y="261"/>
                      <a:pt x="299" y="261"/>
                    </a:cubicBezTo>
                    <a:cubicBezTo>
                      <a:pt x="297" y="261"/>
                      <a:pt x="296" y="256"/>
                      <a:pt x="295" y="256"/>
                    </a:cubicBezTo>
                    <a:cubicBezTo>
                      <a:pt x="282" y="249"/>
                      <a:pt x="274" y="252"/>
                      <a:pt x="263" y="245"/>
                    </a:cubicBezTo>
                    <a:cubicBezTo>
                      <a:pt x="252" y="239"/>
                      <a:pt x="226" y="240"/>
                      <a:pt x="233" y="226"/>
                    </a:cubicBezTo>
                    <a:cubicBezTo>
                      <a:pt x="219" y="219"/>
                      <a:pt x="212" y="211"/>
                      <a:pt x="199" y="204"/>
                    </a:cubicBezTo>
                    <a:cubicBezTo>
                      <a:pt x="197" y="207"/>
                      <a:pt x="194" y="210"/>
                      <a:pt x="190" y="210"/>
                    </a:cubicBezTo>
                    <a:cubicBezTo>
                      <a:pt x="186" y="210"/>
                      <a:pt x="187" y="207"/>
                      <a:pt x="183" y="207"/>
                    </a:cubicBezTo>
                    <a:cubicBezTo>
                      <a:pt x="177" y="207"/>
                      <a:pt x="175" y="214"/>
                      <a:pt x="169" y="214"/>
                    </a:cubicBezTo>
                    <a:cubicBezTo>
                      <a:pt x="165" y="214"/>
                      <a:pt x="150" y="208"/>
                      <a:pt x="150" y="201"/>
                    </a:cubicBezTo>
                    <a:cubicBezTo>
                      <a:pt x="150" y="197"/>
                      <a:pt x="162" y="189"/>
                      <a:pt x="168" y="189"/>
                    </a:cubicBezTo>
                    <a:cubicBezTo>
                      <a:pt x="176" y="189"/>
                      <a:pt x="183" y="189"/>
                      <a:pt x="187" y="189"/>
                    </a:cubicBezTo>
                    <a:cubicBezTo>
                      <a:pt x="191" y="189"/>
                      <a:pt x="202" y="187"/>
                      <a:pt x="207" y="183"/>
                    </a:cubicBezTo>
                    <a:cubicBezTo>
                      <a:pt x="205" y="182"/>
                      <a:pt x="199" y="178"/>
                      <a:pt x="199" y="174"/>
                    </a:cubicBezTo>
                    <a:cubicBezTo>
                      <a:pt x="199" y="167"/>
                      <a:pt x="207" y="171"/>
                      <a:pt x="210" y="167"/>
                    </a:cubicBezTo>
                    <a:cubicBezTo>
                      <a:pt x="214" y="163"/>
                      <a:pt x="223" y="154"/>
                      <a:pt x="223" y="148"/>
                    </a:cubicBezTo>
                    <a:cubicBezTo>
                      <a:pt x="223" y="136"/>
                      <a:pt x="195" y="115"/>
                      <a:pt x="186" y="115"/>
                    </a:cubicBezTo>
                    <a:cubicBezTo>
                      <a:pt x="180" y="115"/>
                      <a:pt x="177" y="120"/>
                      <a:pt x="172" y="120"/>
                    </a:cubicBezTo>
                    <a:cubicBezTo>
                      <a:pt x="170" y="120"/>
                      <a:pt x="168" y="115"/>
                      <a:pt x="168" y="115"/>
                    </a:cubicBezTo>
                    <a:cubicBezTo>
                      <a:pt x="168" y="110"/>
                      <a:pt x="176" y="109"/>
                      <a:pt x="179" y="109"/>
                    </a:cubicBezTo>
                    <a:cubicBezTo>
                      <a:pt x="175" y="105"/>
                      <a:pt x="151" y="85"/>
                      <a:pt x="146" y="85"/>
                    </a:cubicBezTo>
                    <a:cubicBezTo>
                      <a:pt x="140" y="85"/>
                      <a:pt x="133" y="101"/>
                      <a:pt x="125" y="101"/>
                    </a:cubicBezTo>
                    <a:cubicBezTo>
                      <a:pt x="120" y="101"/>
                      <a:pt x="121" y="94"/>
                      <a:pt x="122" y="91"/>
                    </a:cubicBezTo>
                    <a:cubicBezTo>
                      <a:pt x="108" y="90"/>
                      <a:pt x="75" y="91"/>
                      <a:pt x="55" y="91"/>
                    </a:cubicBezTo>
                    <a:cubicBezTo>
                      <a:pt x="51" y="91"/>
                      <a:pt x="44" y="86"/>
                      <a:pt x="41" y="82"/>
                    </a:cubicBezTo>
                    <a:cubicBezTo>
                      <a:pt x="20" y="82"/>
                      <a:pt x="20" y="82"/>
                      <a:pt x="20" y="82"/>
                    </a:cubicBezTo>
                    <a:cubicBezTo>
                      <a:pt x="18" y="76"/>
                      <a:pt x="11" y="75"/>
                      <a:pt x="11" y="69"/>
                    </a:cubicBezTo>
                    <a:cubicBezTo>
                      <a:pt x="16" y="67"/>
                      <a:pt x="23" y="70"/>
                      <a:pt x="30" y="70"/>
                    </a:cubicBezTo>
                    <a:cubicBezTo>
                      <a:pt x="30" y="65"/>
                      <a:pt x="30" y="65"/>
                      <a:pt x="30" y="65"/>
                    </a:cubicBezTo>
                    <a:cubicBezTo>
                      <a:pt x="26" y="62"/>
                      <a:pt x="6" y="60"/>
                      <a:pt x="6" y="60"/>
                    </a:cubicBezTo>
                    <a:cubicBezTo>
                      <a:pt x="6" y="60"/>
                      <a:pt x="0" y="52"/>
                      <a:pt x="0" y="48"/>
                    </a:cubicBezTo>
                    <a:cubicBezTo>
                      <a:pt x="0" y="36"/>
                      <a:pt x="2" y="33"/>
                      <a:pt x="8" y="29"/>
                    </a:cubicBezTo>
                    <a:cubicBezTo>
                      <a:pt x="12" y="26"/>
                      <a:pt x="10" y="18"/>
                      <a:pt x="11" y="16"/>
                    </a:cubicBezTo>
                    <a:cubicBezTo>
                      <a:pt x="20" y="7"/>
                      <a:pt x="32" y="0"/>
                      <a:pt x="47" y="0"/>
                    </a:cubicBezTo>
                    <a:cubicBezTo>
                      <a:pt x="47" y="0"/>
                      <a:pt x="61" y="4"/>
                      <a:pt x="61" y="4"/>
                    </a:cubicBezTo>
                    <a:cubicBezTo>
                      <a:pt x="57" y="14"/>
                      <a:pt x="42" y="14"/>
                      <a:pt x="42" y="27"/>
                    </a:cubicBezTo>
                    <a:cubicBezTo>
                      <a:pt x="42" y="30"/>
                      <a:pt x="44" y="32"/>
                      <a:pt x="46" y="32"/>
                    </a:cubicBezTo>
                    <a:cubicBezTo>
                      <a:pt x="45" y="35"/>
                      <a:pt x="46" y="40"/>
                      <a:pt x="46" y="40"/>
                    </a:cubicBezTo>
                    <a:cubicBezTo>
                      <a:pt x="46" y="43"/>
                      <a:pt x="45" y="47"/>
                      <a:pt x="50" y="47"/>
                    </a:cubicBezTo>
                    <a:cubicBezTo>
                      <a:pt x="53" y="47"/>
                      <a:pt x="59" y="42"/>
                      <a:pt x="59" y="38"/>
                    </a:cubicBezTo>
                    <a:cubicBezTo>
                      <a:pt x="59" y="34"/>
                      <a:pt x="55" y="31"/>
                      <a:pt x="55" y="26"/>
                    </a:cubicBezTo>
                    <a:cubicBezTo>
                      <a:pt x="55" y="10"/>
                      <a:pt x="84" y="4"/>
                      <a:pt x="102" y="4"/>
                    </a:cubicBezTo>
                    <a:cubicBezTo>
                      <a:pt x="113" y="4"/>
                      <a:pt x="120" y="20"/>
                      <a:pt x="120" y="29"/>
                    </a:cubicBezTo>
                    <a:cubicBezTo>
                      <a:pt x="120" y="31"/>
                      <a:pt x="117" y="38"/>
                      <a:pt x="120" y="38"/>
                    </a:cubicBezTo>
                    <a:cubicBezTo>
                      <a:pt x="122" y="38"/>
                      <a:pt x="124" y="34"/>
                      <a:pt x="128" y="34"/>
                    </a:cubicBezTo>
                    <a:cubicBezTo>
                      <a:pt x="133" y="34"/>
                      <a:pt x="135" y="38"/>
                      <a:pt x="138" y="38"/>
                    </a:cubicBezTo>
                    <a:cubicBezTo>
                      <a:pt x="146" y="38"/>
                      <a:pt x="148" y="27"/>
                      <a:pt x="156" y="27"/>
                    </a:cubicBezTo>
                    <a:cubicBezTo>
                      <a:pt x="165" y="27"/>
                      <a:pt x="183" y="30"/>
                      <a:pt x="189" y="34"/>
                    </a:cubicBezTo>
                    <a:cubicBezTo>
                      <a:pt x="199" y="41"/>
                      <a:pt x="202" y="56"/>
                      <a:pt x="217" y="56"/>
                    </a:cubicBezTo>
                    <a:cubicBezTo>
                      <a:pt x="223" y="56"/>
                      <a:pt x="224" y="56"/>
                      <a:pt x="228" y="56"/>
                    </a:cubicBezTo>
                    <a:cubicBezTo>
                      <a:pt x="232" y="56"/>
                      <a:pt x="243" y="57"/>
                      <a:pt x="242" y="65"/>
                    </a:cubicBezTo>
                    <a:cubicBezTo>
                      <a:pt x="254" y="69"/>
                      <a:pt x="261" y="76"/>
                      <a:pt x="273" y="77"/>
                    </a:cubicBezTo>
                    <a:cubicBezTo>
                      <a:pt x="273" y="85"/>
                      <a:pt x="273" y="85"/>
                      <a:pt x="273" y="85"/>
                    </a:cubicBezTo>
                    <a:cubicBezTo>
                      <a:pt x="276" y="85"/>
                      <a:pt x="281" y="85"/>
                      <a:pt x="281" y="85"/>
                    </a:cubicBezTo>
                    <a:cubicBezTo>
                      <a:pt x="287" y="85"/>
                      <a:pt x="290" y="89"/>
                      <a:pt x="293" y="95"/>
                    </a:cubicBezTo>
                    <a:cubicBezTo>
                      <a:pt x="287" y="96"/>
                      <a:pt x="281" y="96"/>
                      <a:pt x="277" y="101"/>
                    </a:cubicBezTo>
                    <a:cubicBezTo>
                      <a:pt x="285" y="102"/>
                      <a:pt x="287" y="102"/>
                      <a:pt x="291" y="102"/>
                    </a:cubicBezTo>
                    <a:cubicBezTo>
                      <a:pt x="293" y="102"/>
                      <a:pt x="296" y="103"/>
                      <a:pt x="297" y="106"/>
                    </a:cubicBezTo>
                    <a:cubicBezTo>
                      <a:pt x="290" y="110"/>
                      <a:pt x="287" y="110"/>
                      <a:pt x="283" y="116"/>
                    </a:cubicBezTo>
                    <a:cubicBezTo>
                      <a:pt x="287" y="118"/>
                      <a:pt x="289" y="120"/>
                      <a:pt x="295" y="120"/>
                    </a:cubicBezTo>
                    <a:cubicBezTo>
                      <a:pt x="296" y="130"/>
                      <a:pt x="308" y="134"/>
                      <a:pt x="317" y="135"/>
                    </a:cubicBezTo>
                    <a:cubicBezTo>
                      <a:pt x="318" y="143"/>
                      <a:pt x="320" y="151"/>
                      <a:pt x="327" y="151"/>
                    </a:cubicBezTo>
                    <a:cubicBezTo>
                      <a:pt x="337" y="151"/>
                      <a:pt x="339" y="145"/>
                      <a:pt x="342" y="153"/>
                    </a:cubicBezTo>
                    <a:cubicBezTo>
                      <a:pt x="344" y="155"/>
                      <a:pt x="348" y="155"/>
                      <a:pt x="350" y="155"/>
                    </a:cubicBezTo>
                    <a:cubicBezTo>
                      <a:pt x="359" y="155"/>
                      <a:pt x="362" y="158"/>
                      <a:pt x="362" y="165"/>
                    </a:cubicBezTo>
                    <a:cubicBezTo>
                      <a:pt x="362" y="171"/>
                      <a:pt x="355" y="173"/>
                      <a:pt x="349" y="173"/>
                    </a:cubicBezTo>
                    <a:cubicBezTo>
                      <a:pt x="349" y="178"/>
                      <a:pt x="349" y="176"/>
                      <a:pt x="349" y="178"/>
                    </a:cubicBezTo>
                    <a:cubicBezTo>
                      <a:pt x="349" y="180"/>
                      <a:pt x="348" y="184"/>
                      <a:pt x="339" y="18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3" name="Freeform 85"/>
              <p:cNvSpPr>
                <a:spLocks/>
              </p:cNvSpPr>
              <p:nvPr/>
            </p:nvSpPr>
            <p:spPr bwMode="auto">
              <a:xfrm>
                <a:off x="3073400" y="1635125"/>
                <a:ext cx="14288" cy="12700"/>
              </a:xfrm>
              <a:custGeom>
                <a:avLst/>
                <a:gdLst/>
                <a:ahLst/>
                <a:cxnLst>
                  <a:cxn ang="0">
                    <a:pos x="10" y="6"/>
                  </a:cxn>
                  <a:cxn ang="0">
                    <a:pos x="0" y="6"/>
                  </a:cxn>
                  <a:cxn ang="0">
                    <a:pos x="10" y="6"/>
                  </a:cxn>
                </a:cxnLst>
                <a:rect l="0" t="0" r="r" b="b"/>
                <a:pathLst>
                  <a:path w="10" h="9">
                    <a:moveTo>
                      <a:pt x="10" y="6"/>
                    </a:moveTo>
                    <a:cubicBezTo>
                      <a:pt x="6" y="9"/>
                      <a:pt x="5" y="9"/>
                      <a:pt x="0" y="6"/>
                    </a:cubicBezTo>
                    <a:cubicBezTo>
                      <a:pt x="5" y="0"/>
                      <a:pt x="5" y="3"/>
                      <a:pt x="10"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4" name="Freeform 86"/>
              <p:cNvSpPr>
                <a:spLocks/>
              </p:cNvSpPr>
              <p:nvPr/>
            </p:nvSpPr>
            <p:spPr bwMode="auto">
              <a:xfrm>
                <a:off x="2974975" y="1568450"/>
                <a:ext cx="12700" cy="12700"/>
              </a:xfrm>
              <a:custGeom>
                <a:avLst/>
                <a:gdLst/>
                <a:ahLst/>
                <a:cxnLst>
                  <a:cxn ang="0">
                    <a:pos x="1" y="2"/>
                  </a:cxn>
                  <a:cxn ang="0">
                    <a:pos x="9" y="9"/>
                  </a:cxn>
                  <a:cxn ang="0">
                    <a:pos x="1" y="2"/>
                  </a:cxn>
                </a:cxnLst>
                <a:rect l="0" t="0" r="r" b="b"/>
                <a:pathLst>
                  <a:path w="9" h="9">
                    <a:moveTo>
                      <a:pt x="1" y="2"/>
                    </a:moveTo>
                    <a:cubicBezTo>
                      <a:pt x="6" y="0"/>
                      <a:pt x="6" y="5"/>
                      <a:pt x="9" y="9"/>
                    </a:cubicBezTo>
                    <a:cubicBezTo>
                      <a:pt x="4" y="9"/>
                      <a:pt x="0" y="5"/>
                      <a:pt x="1" y="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5" name="Freeform 87"/>
              <p:cNvSpPr>
                <a:spLocks/>
              </p:cNvSpPr>
              <p:nvPr/>
            </p:nvSpPr>
            <p:spPr bwMode="auto">
              <a:xfrm>
                <a:off x="2847975" y="985838"/>
                <a:ext cx="514350" cy="269875"/>
              </a:xfrm>
              <a:custGeom>
                <a:avLst/>
                <a:gdLst/>
                <a:ahLst/>
                <a:cxnLst>
                  <a:cxn ang="0">
                    <a:pos x="307" y="16"/>
                  </a:cxn>
                  <a:cxn ang="0">
                    <a:pos x="350" y="9"/>
                  </a:cxn>
                  <a:cxn ang="0">
                    <a:pos x="386" y="28"/>
                  </a:cxn>
                  <a:cxn ang="0">
                    <a:pos x="313" y="51"/>
                  </a:cxn>
                  <a:cxn ang="0">
                    <a:pos x="295" y="74"/>
                  </a:cxn>
                  <a:cxn ang="0">
                    <a:pos x="231" y="108"/>
                  </a:cxn>
                  <a:cxn ang="0">
                    <a:pos x="216" y="118"/>
                  </a:cxn>
                  <a:cxn ang="0">
                    <a:pos x="216" y="137"/>
                  </a:cxn>
                  <a:cxn ang="0">
                    <a:pos x="174" y="157"/>
                  </a:cxn>
                  <a:cxn ang="0">
                    <a:pos x="158" y="184"/>
                  </a:cxn>
                  <a:cxn ang="0">
                    <a:pos x="176" y="188"/>
                  </a:cxn>
                  <a:cxn ang="0">
                    <a:pos x="126" y="197"/>
                  </a:cxn>
                  <a:cxn ang="0">
                    <a:pos x="80" y="201"/>
                  </a:cxn>
                  <a:cxn ang="0">
                    <a:pos x="33" y="197"/>
                  </a:cxn>
                  <a:cxn ang="0">
                    <a:pos x="60" y="176"/>
                  </a:cxn>
                  <a:cxn ang="0">
                    <a:pos x="57" y="158"/>
                  </a:cxn>
                  <a:cxn ang="0">
                    <a:pos x="92" y="170"/>
                  </a:cxn>
                  <a:cxn ang="0">
                    <a:pos x="66" y="148"/>
                  </a:cxn>
                  <a:cxn ang="0">
                    <a:pos x="55" y="151"/>
                  </a:cxn>
                  <a:cxn ang="0">
                    <a:pos x="68" y="131"/>
                  </a:cxn>
                  <a:cxn ang="0">
                    <a:pos x="62" y="97"/>
                  </a:cxn>
                  <a:cxn ang="0">
                    <a:pos x="67" y="89"/>
                  </a:cxn>
                  <a:cxn ang="0">
                    <a:pos x="97" y="90"/>
                  </a:cxn>
                  <a:cxn ang="0">
                    <a:pos x="108" y="91"/>
                  </a:cxn>
                  <a:cxn ang="0">
                    <a:pos x="133" y="86"/>
                  </a:cxn>
                  <a:cxn ang="0">
                    <a:pos x="147" y="74"/>
                  </a:cxn>
                  <a:cxn ang="0">
                    <a:pos x="99" y="81"/>
                  </a:cxn>
                  <a:cxn ang="0">
                    <a:pos x="72" y="76"/>
                  </a:cxn>
                  <a:cxn ang="0">
                    <a:pos x="57" y="81"/>
                  </a:cxn>
                  <a:cxn ang="0">
                    <a:pos x="44" y="67"/>
                  </a:cxn>
                  <a:cxn ang="0">
                    <a:pos x="51" y="53"/>
                  </a:cxn>
                  <a:cxn ang="0">
                    <a:pos x="25" y="60"/>
                  </a:cxn>
                  <a:cxn ang="0">
                    <a:pos x="29" y="49"/>
                  </a:cxn>
                  <a:cxn ang="0">
                    <a:pos x="9" y="52"/>
                  </a:cxn>
                  <a:cxn ang="0">
                    <a:pos x="44" y="36"/>
                  </a:cxn>
                  <a:cxn ang="0">
                    <a:pos x="57" y="32"/>
                  </a:cxn>
                  <a:cxn ang="0">
                    <a:pos x="104" y="32"/>
                  </a:cxn>
                  <a:cxn ang="0">
                    <a:pos x="135" y="11"/>
                  </a:cxn>
                  <a:cxn ang="0">
                    <a:pos x="196" y="6"/>
                  </a:cxn>
                  <a:cxn ang="0">
                    <a:pos x="218" y="8"/>
                  </a:cxn>
                  <a:cxn ang="0">
                    <a:pos x="245" y="3"/>
                  </a:cxn>
                  <a:cxn ang="0">
                    <a:pos x="315" y="11"/>
                  </a:cxn>
                </a:cxnLst>
                <a:rect l="0" t="0" r="r" b="b"/>
                <a:pathLst>
                  <a:path w="386" h="203">
                    <a:moveTo>
                      <a:pt x="315" y="11"/>
                    </a:moveTo>
                    <a:cubicBezTo>
                      <a:pt x="312" y="14"/>
                      <a:pt x="310" y="15"/>
                      <a:pt x="307" y="16"/>
                    </a:cubicBezTo>
                    <a:cubicBezTo>
                      <a:pt x="342" y="6"/>
                      <a:pt x="342" y="6"/>
                      <a:pt x="342" y="6"/>
                    </a:cubicBezTo>
                    <a:cubicBezTo>
                      <a:pt x="345" y="7"/>
                      <a:pt x="347" y="8"/>
                      <a:pt x="350" y="9"/>
                    </a:cubicBezTo>
                    <a:cubicBezTo>
                      <a:pt x="355" y="11"/>
                      <a:pt x="355" y="14"/>
                      <a:pt x="358" y="17"/>
                    </a:cubicBezTo>
                    <a:cubicBezTo>
                      <a:pt x="363" y="22"/>
                      <a:pt x="386" y="20"/>
                      <a:pt x="386" y="28"/>
                    </a:cubicBezTo>
                    <a:cubicBezTo>
                      <a:pt x="386" y="33"/>
                      <a:pt x="378" y="32"/>
                      <a:pt x="375" y="34"/>
                    </a:cubicBezTo>
                    <a:cubicBezTo>
                      <a:pt x="358" y="48"/>
                      <a:pt x="336" y="40"/>
                      <a:pt x="313" y="51"/>
                    </a:cubicBezTo>
                    <a:cubicBezTo>
                      <a:pt x="317" y="56"/>
                      <a:pt x="335" y="52"/>
                      <a:pt x="346" y="52"/>
                    </a:cubicBezTo>
                    <a:cubicBezTo>
                      <a:pt x="336" y="63"/>
                      <a:pt x="311" y="69"/>
                      <a:pt x="295" y="74"/>
                    </a:cubicBezTo>
                    <a:cubicBezTo>
                      <a:pt x="277" y="80"/>
                      <a:pt x="267" y="97"/>
                      <a:pt x="254" y="107"/>
                    </a:cubicBezTo>
                    <a:cubicBezTo>
                      <a:pt x="248" y="112"/>
                      <a:pt x="238" y="106"/>
                      <a:pt x="231" y="108"/>
                    </a:cubicBezTo>
                    <a:cubicBezTo>
                      <a:pt x="221" y="112"/>
                      <a:pt x="210" y="112"/>
                      <a:pt x="203" y="118"/>
                    </a:cubicBezTo>
                    <a:cubicBezTo>
                      <a:pt x="216" y="118"/>
                      <a:pt x="216" y="118"/>
                      <a:pt x="216" y="118"/>
                    </a:cubicBezTo>
                    <a:cubicBezTo>
                      <a:pt x="217" y="128"/>
                      <a:pt x="211" y="127"/>
                      <a:pt x="203" y="126"/>
                    </a:cubicBezTo>
                    <a:cubicBezTo>
                      <a:pt x="208" y="129"/>
                      <a:pt x="213" y="131"/>
                      <a:pt x="216" y="137"/>
                    </a:cubicBezTo>
                    <a:cubicBezTo>
                      <a:pt x="206" y="141"/>
                      <a:pt x="203" y="152"/>
                      <a:pt x="196" y="157"/>
                    </a:cubicBezTo>
                    <a:cubicBezTo>
                      <a:pt x="177" y="157"/>
                      <a:pt x="177" y="157"/>
                      <a:pt x="174" y="157"/>
                    </a:cubicBezTo>
                    <a:cubicBezTo>
                      <a:pt x="175" y="160"/>
                      <a:pt x="177" y="161"/>
                      <a:pt x="177" y="164"/>
                    </a:cubicBezTo>
                    <a:cubicBezTo>
                      <a:pt x="177" y="178"/>
                      <a:pt x="158" y="169"/>
                      <a:pt x="158" y="184"/>
                    </a:cubicBezTo>
                    <a:cubicBezTo>
                      <a:pt x="165" y="184"/>
                      <a:pt x="166" y="184"/>
                      <a:pt x="169" y="184"/>
                    </a:cubicBezTo>
                    <a:cubicBezTo>
                      <a:pt x="171" y="184"/>
                      <a:pt x="176" y="184"/>
                      <a:pt x="176" y="188"/>
                    </a:cubicBezTo>
                    <a:cubicBezTo>
                      <a:pt x="176" y="195"/>
                      <a:pt x="151" y="203"/>
                      <a:pt x="141" y="203"/>
                    </a:cubicBezTo>
                    <a:cubicBezTo>
                      <a:pt x="131" y="203"/>
                      <a:pt x="135" y="197"/>
                      <a:pt x="126" y="197"/>
                    </a:cubicBezTo>
                    <a:cubicBezTo>
                      <a:pt x="113" y="197"/>
                      <a:pt x="104" y="197"/>
                      <a:pt x="93" y="197"/>
                    </a:cubicBezTo>
                    <a:cubicBezTo>
                      <a:pt x="89" y="197"/>
                      <a:pt x="86" y="201"/>
                      <a:pt x="80" y="201"/>
                    </a:cubicBezTo>
                    <a:cubicBezTo>
                      <a:pt x="65" y="201"/>
                      <a:pt x="53" y="197"/>
                      <a:pt x="38" y="192"/>
                    </a:cubicBezTo>
                    <a:cubicBezTo>
                      <a:pt x="37" y="194"/>
                      <a:pt x="35" y="197"/>
                      <a:pt x="33" y="197"/>
                    </a:cubicBezTo>
                    <a:cubicBezTo>
                      <a:pt x="29" y="197"/>
                      <a:pt x="28" y="194"/>
                      <a:pt x="28" y="193"/>
                    </a:cubicBezTo>
                    <a:cubicBezTo>
                      <a:pt x="28" y="176"/>
                      <a:pt x="51" y="182"/>
                      <a:pt x="60" y="176"/>
                    </a:cubicBezTo>
                    <a:cubicBezTo>
                      <a:pt x="55" y="172"/>
                      <a:pt x="46" y="170"/>
                      <a:pt x="46" y="162"/>
                    </a:cubicBezTo>
                    <a:cubicBezTo>
                      <a:pt x="46" y="156"/>
                      <a:pt x="52" y="158"/>
                      <a:pt x="57" y="158"/>
                    </a:cubicBezTo>
                    <a:cubicBezTo>
                      <a:pt x="71" y="158"/>
                      <a:pt x="76" y="165"/>
                      <a:pt x="84" y="170"/>
                    </a:cubicBezTo>
                    <a:cubicBezTo>
                      <a:pt x="92" y="170"/>
                      <a:pt x="92" y="170"/>
                      <a:pt x="92" y="170"/>
                    </a:cubicBezTo>
                    <a:cubicBezTo>
                      <a:pt x="86" y="164"/>
                      <a:pt x="72" y="159"/>
                      <a:pt x="72" y="148"/>
                    </a:cubicBezTo>
                    <a:cubicBezTo>
                      <a:pt x="66" y="148"/>
                      <a:pt x="66" y="148"/>
                      <a:pt x="66" y="148"/>
                    </a:cubicBezTo>
                    <a:cubicBezTo>
                      <a:pt x="63" y="149"/>
                      <a:pt x="63" y="149"/>
                      <a:pt x="61" y="151"/>
                    </a:cubicBezTo>
                    <a:cubicBezTo>
                      <a:pt x="55" y="151"/>
                      <a:pt x="55" y="151"/>
                      <a:pt x="55" y="151"/>
                    </a:cubicBezTo>
                    <a:cubicBezTo>
                      <a:pt x="55" y="146"/>
                      <a:pt x="55" y="146"/>
                      <a:pt x="55" y="146"/>
                    </a:cubicBezTo>
                    <a:cubicBezTo>
                      <a:pt x="58" y="138"/>
                      <a:pt x="61" y="134"/>
                      <a:pt x="68" y="131"/>
                    </a:cubicBezTo>
                    <a:cubicBezTo>
                      <a:pt x="79" y="128"/>
                      <a:pt x="92" y="132"/>
                      <a:pt x="92" y="119"/>
                    </a:cubicBezTo>
                    <a:cubicBezTo>
                      <a:pt x="92" y="105"/>
                      <a:pt x="62" y="105"/>
                      <a:pt x="62" y="97"/>
                    </a:cubicBezTo>
                    <a:cubicBezTo>
                      <a:pt x="62" y="93"/>
                      <a:pt x="69" y="94"/>
                      <a:pt x="73" y="94"/>
                    </a:cubicBezTo>
                    <a:cubicBezTo>
                      <a:pt x="68" y="94"/>
                      <a:pt x="67" y="92"/>
                      <a:pt x="67" y="89"/>
                    </a:cubicBezTo>
                    <a:cubicBezTo>
                      <a:pt x="69" y="88"/>
                      <a:pt x="71" y="89"/>
                      <a:pt x="73" y="89"/>
                    </a:cubicBezTo>
                    <a:cubicBezTo>
                      <a:pt x="78" y="89"/>
                      <a:pt x="88" y="87"/>
                      <a:pt x="97" y="90"/>
                    </a:cubicBezTo>
                    <a:cubicBezTo>
                      <a:pt x="108" y="93"/>
                      <a:pt x="112" y="106"/>
                      <a:pt x="124" y="104"/>
                    </a:cubicBezTo>
                    <a:cubicBezTo>
                      <a:pt x="122" y="102"/>
                      <a:pt x="108" y="93"/>
                      <a:pt x="108" y="91"/>
                    </a:cubicBezTo>
                    <a:cubicBezTo>
                      <a:pt x="108" y="89"/>
                      <a:pt x="110" y="88"/>
                      <a:pt x="111" y="86"/>
                    </a:cubicBezTo>
                    <a:cubicBezTo>
                      <a:pt x="133" y="86"/>
                      <a:pt x="133" y="86"/>
                      <a:pt x="133" y="86"/>
                    </a:cubicBezTo>
                    <a:cubicBezTo>
                      <a:pt x="141" y="83"/>
                      <a:pt x="149" y="81"/>
                      <a:pt x="154" y="74"/>
                    </a:cubicBezTo>
                    <a:cubicBezTo>
                      <a:pt x="147" y="74"/>
                      <a:pt x="147" y="74"/>
                      <a:pt x="147" y="74"/>
                    </a:cubicBezTo>
                    <a:cubicBezTo>
                      <a:pt x="138" y="81"/>
                      <a:pt x="128" y="84"/>
                      <a:pt x="114" y="84"/>
                    </a:cubicBezTo>
                    <a:cubicBezTo>
                      <a:pt x="106" y="84"/>
                      <a:pt x="103" y="81"/>
                      <a:pt x="99" y="81"/>
                    </a:cubicBezTo>
                    <a:cubicBezTo>
                      <a:pt x="95" y="81"/>
                      <a:pt x="93" y="85"/>
                      <a:pt x="90" y="85"/>
                    </a:cubicBezTo>
                    <a:cubicBezTo>
                      <a:pt x="81" y="85"/>
                      <a:pt x="70" y="82"/>
                      <a:pt x="72" y="76"/>
                    </a:cubicBezTo>
                    <a:cubicBezTo>
                      <a:pt x="67" y="76"/>
                      <a:pt x="67" y="76"/>
                      <a:pt x="67" y="76"/>
                    </a:cubicBezTo>
                    <a:cubicBezTo>
                      <a:pt x="63" y="78"/>
                      <a:pt x="61" y="81"/>
                      <a:pt x="57" y="81"/>
                    </a:cubicBezTo>
                    <a:cubicBezTo>
                      <a:pt x="48" y="81"/>
                      <a:pt x="36" y="75"/>
                      <a:pt x="33" y="71"/>
                    </a:cubicBezTo>
                    <a:cubicBezTo>
                      <a:pt x="36" y="69"/>
                      <a:pt x="39" y="67"/>
                      <a:pt x="44" y="67"/>
                    </a:cubicBezTo>
                    <a:cubicBezTo>
                      <a:pt x="36" y="67"/>
                      <a:pt x="27" y="66"/>
                      <a:pt x="24" y="67"/>
                    </a:cubicBezTo>
                    <a:cubicBezTo>
                      <a:pt x="29" y="55"/>
                      <a:pt x="40" y="56"/>
                      <a:pt x="51" y="53"/>
                    </a:cubicBezTo>
                    <a:cubicBezTo>
                      <a:pt x="47" y="52"/>
                      <a:pt x="46" y="52"/>
                      <a:pt x="42" y="52"/>
                    </a:cubicBezTo>
                    <a:cubicBezTo>
                      <a:pt x="33" y="52"/>
                      <a:pt x="33" y="60"/>
                      <a:pt x="25" y="60"/>
                    </a:cubicBezTo>
                    <a:cubicBezTo>
                      <a:pt x="22" y="60"/>
                      <a:pt x="18" y="57"/>
                      <a:pt x="17" y="56"/>
                    </a:cubicBezTo>
                    <a:cubicBezTo>
                      <a:pt x="21" y="52"/>
                      <a:pt x="24" y="51"/>
                      <a:pt x="29" y="49"/>
                    </a:cubicBezTo>
                    <a:cubicBezTo>
                      <a:pt x="16" y="49"/>
                      <a:pt x="16" y="49"/>
                      <a:pt x="16" y="49"/>
                    </a:cubicBezTo>
                    <a:cubicBezTo>
                      <a:pt x="13" y="50"/>
                      <a:pt x="11" y="51"/>
                      <a:pt x="9" y="52"/>
                    </a:cubicBezTo>
                    <a:cubicBezTo>
                      <a:pt x="7" y="52"/>
                      <a:pt x="2" y="52"/>
                      <a:pt x="0" y="52"/>
                    </a:cubicBezTo>
                    <a:cubicBezTo>
                      <a:pt x="2" y="41"/>
                      <a:pt x="31" y="36"/>
                      <a:pt x="44" y="36"/>
                    </a:cubicBezTo>
                    <a:cubicBezTo>
                      <a:pt x="49" y="36"/>
                      <a:pt x="52" y="36"/>
                      <a:pt x="53" y="36"/>
                    </a:cubicBezTo>
                    <a:cubicBezTo>
                      <a:pt x="55" y="36"/>
                      <a:pt x="57" y="34"/>
                      <a:pt x="57" y="32"/>
                    </a:cubicBezTo>
                    <a:cubicBezTo>
                      <a:pt x="71" y="32"/>
                      <a:pt x="65" y="22"/>
                      <a:pt x="74" y="22"/>
                    </a:cubicBezTo>
                    <a:cubicBezTo>
                      <a:pt x="83" y="22"/>
                      <a:pt x="100" y="31"/>
                      <a:pt x="104" y="32"/>
                    </a:cubicBezTo>
                    <a:cubicBezTo>
                      <a:pt x="108" y="22"/>
                      <a:pt x="113" y="12"/>
                      <a:pt x="126" y="12"/>
                    </a:cubicBezTo>
                    <a:cubicBezTo>
                      <a:pt x="134" y="12"/>
                      <a:pt x="129" y="16"/>
                      <a:pt x="135" y="11"/>
                    </a:cubicBezTo>
                    <a:cubicBezTo>
                      <a:pt x="137" y="7"/>
                      <a:pt x="141" y="6"/>
                      <a:pt x="145" y="6"/>
                    </a:cubicBezTo>
                    <a:cubicBezTo>
                      <a:pt x="168" y="6"/>
                      <a:pt x="173" y="6"/>
                      <a:pt x="196" y="6"/>
                    </a:cubicBezTo>
                    <a:cubicBezTo>
                      <a:pt x="197" y="4"/>
                      <a:pt x="199" y="3"/>
                      <a:pt x="201" y="3"/>
                    </a:cubicBezTo>
                    <a:cubicBezTo>
                      <a:pt x="209" y="3"/>
                      <a:pt x="211" y="8"/>
                      <a:pt x="218" y="8"/>
                    </a:cubicBezTo>
                    <a:cubicBezTo>
                      <a:pt x="224" y="8"/>
                      <a:pt x="226" y="0"/>
                      <a:pt x="232" y="0"/>
                    </a:cubicBezTo>
                    <a:cubicBezTo>
                      <a:pt x="239" y="0"/>
                      <a:pt x="241" y="3"/>
                      <a:pt x="245" y="3"/>
                    </a:cubicBezTo>
                    <a:cubicBezTo>
                      <a:pt x="250" y="3"/>
                      <a:pt x="253" y="3"/>
                      <a:pt x="258" y="3"/>
                    </a:cubicBezTo>
                    <a:cubicBezTo>
                      <a:pt x="268" y="3"/>
                      <a:pt x="306" y="2"/>
                      <a:pt x="315"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6" name="Freeform 88"/>
              <p:cNvSpPr>
                <a:spLocks/>
              </p:cNvSpPr>
              <p:nvPr/>
            </p:nvSpPr>
            <p:spPr bwMode="auto">
              <a:xfrm>
                <a:off x="3170238" y="960438"/>
                <a:ext cx="1006475" cy="765175"/>
              </a:xfrm>
              <a:custGeom>
                <a:avLst/>
                <a:gdLst/>
                <a:ahLst/>
                <a:cxnLst>
                  <a:cxn ang="0">
                    <a:pos x="280" y="372"/>
                  </a:cxn>
                  <a:cxn ang="0">
                    <a:pos x="267" y="360"/>
                  </a:cxn>
                  <a:cxn ang="0">
                    <a:pos x="228" y="336"/>
                  </a:cxn>
                  <a:cxn ang="0">
                    <a:pos x="215" y="302"/>
                  </a:cxn>
                  <a:cxn ang="0">
                    <a:pos x="109" y="219"/>
                  </a:cxn>
                  <a:cxn ang="0">
                    <a:pos x="73" y="223"/>
                  </a:cxn>
                  <a:cxn ang="0">
                    <a:pos x="43" y="217"/>
                  </a:cxn>
                  <a:cxn ang="0">
                    <a:pos x="19" y="202"/>
                  </a:cxn>
                  <a:cxn ang="0">
                    <a:pos x="51" y="190"/>
                  </a:cxn>
                  <a:cxn ang="0">
                    <a:pos x="64" y="180"/>
                  </a:cxn>
                  <a:cxn ang="0">
                    <a:pos x="0" y="166"/>
                  </a:cxn>
                  <a:cxn ang="0">
                    <a:pos x="84" y="141"/>
                  </a:cxn>
                  <a:cxn ang="0">
                    <a:pos x="72" y="102"/>
                  </a:cxn>
                  <a:cxn ang="0">
                    <a:pos x="144" y="59"/>
                  </a:cxn>
                  <a:cxn ang="0">
                    <a:pos x="237" y="56"/>
                  </a:cxn>
                  <a:cxn ang="0">
                    <a:pos x="260" y="53"/>
                  </a:cxn>
                  <a:cxn ang="0">
                    <a:pos x="274" y="38"/>
                  </a:cxn>
                  <a:cxn ang="0">
                    <a:pos x="309" y="36"/>
                  </a:cxn>
                  <a:cxn ang="0">
                    <a:pos x="355" y="15"/>
                  </a:cxn>
                  <a:cxn ang="0">
                    <a:pos x="391" y="13"/>
                  </a:cxn>
                  <a:cxn ang="0">
                    <a:pos x="534" y="0"/>
                  </a:cxn>
                  <a:cxn ang="0">
                    <a:pos x="594" y="48"/>
                  </a:cxn>
                  <a:cxn ang="0">
                    <a:pos x="570" y="75"/>
                  </a:cxn>
                  <a:cxn ang="0">
                    <a:pos x="603" y="102"/>
                  </a:cxn>
                  <a:cxn ang="0">
                    <a:pos x="684" y="66"/>
                  </a:cxn>
                  <a:cxn ang="0">
                    <a:pos x="730" y="51"/>
                  </a:cxn>
                  <a:cxn ang="0">
                    <a:pos x="702" y="94"/>
                  </a:cxn>
                  <a:cxn ang="0">
                    <a:pos x="691" y="114"/>
                  </a:cxn>
                  <a:cxn ang="0">
                    <a:pos x="654" y="150"/>
                  </a:cxn>
                  <a:cxn ang="0">
                    <a:pos x="677" y="178"/>
                  </a:cxn>
                  <a:cxn ang="0">
                    <a:pos x="657" y="202"/>
                  </a:cxn>
                  <a:cxn ang="0">
                    <a:pos x="669" y="236"/>
                  </a:cxn>
                  <a:cxn ang="0">
                    <a:pos x="673" y="260"/>
                  </a:cxn>
                  <a:cxn ang="0">
                    <a:pos x="633" y="295"/>
                  </a:cxn>
                  <a:cxn ang="0">
                    <a:pos x="637" y="305"/>
                  </a:cxn>
                  <a:cxn ang="0">
                    <a:pos x="601" y="297"/>
                  </a:cxn>
                  <a:cxn ang="0">
                    <a:pos x="633" y="358"/>
                  </a:cxn>
                  <a:cxn ang="0">
                    <a:pos x="596" y="347"/>
                  </a:cxn>
                  <a:cxn ang="0">
                    <a:pos x="616" y="375"/>
                  </a:cxn>
                  <a:cxn ang="0">
                    <a:pos x="518" y="408"/>
                  </a:cxn>
                  <a:cxn ang="0">
                    <a:pos x="483" y="445"/>
                  </a:cxn>
                  <a:cxn ang="0">
                    <a:pos x="443" y="449"/>
                  </a:cxn>
                  <a:cxn ang="0">
                    <a:pos x="402" y="485"/>
                  </a:cxn>
                  <a:cxn ang="0">
                    <a:pos x="384" y="523"/>
                  </a:cxn>
                  <a:cxn ang="0">
                    <a:pos x="362" y="571"/>
                  </a:cxn>
                  <a:cxn ang="0">
                    <a:pos x="313" y="560"/>
                  </a:cxn>
                  <a:cxn ang="0">
                    <a:pos x="270" y="499"/>
                  </a:cxn>
                  <a:cxn ang="0">
                    <a:pos x="256" y="475"/>
                  </a:cxn>
                  <a:cxn ang="0">
                    <a:pos x="237" y="438"/>
                  </a:cxn>
                  <a:cxn ang="0">
                    <a:pos x="255" y="403"/>
                  </a:cxn>
                </a:cxnLst>
                <a:rect l="0" t="0" r="r" b="b"/>
                <a:pathLst>
                  <a:path w="756" h="575">
                    <a:moveTo>
                      <a:pt x="255" y="403"/>
                    </a:moveTo>
                    <a:cubicBezTo>
                      <a:pt x="261" y="400"/>
                      <a:pt x="261" y="400"/>
                      <a:pt x="267" y="402"/>
                    </a:cubicBezTo>
                    <a:cubicBezTo>
                      <a:pt x="270" y="389"/>
                      <a:pt x="276" y="385"/>
                      <a:pt x="280" y="372"/>
                    </a:cubicBezTo>
                    <a:cubicBezTo>
                      <a:pt x="266" y="368"/>
                      <a:pt x="234" y="366"/>
                      <a:pt x="233" y="353"/>
                    </a:cubicBezTo>
                    <a:cubicBezTo>
                      <a:pt x="237" y="352"/>
                      <a:pt x="236" y="353"/>
                      <a:pt x="240" y="353"/>
                    </a:cubicBezTo>
                    <a:cubicBezTo>
                      <a:pt x="250" y="353"/>
                      <a:pt x="256" y="360"/>
                      <a:pt x="267" y="360"/>
                    </a:cubicBezTo>
                    <a:cubicBezTo>
                      <a:pt x="271" y="360"/>
                      <a:pt x="271" y="356"/>
                      <a:pt x="271" y="353"/>
                    </a:cubicBezTo>
                    <a:cubicBezTo>
                      <a:pt x="258" y="349"/>
                      <a:pt x="254" y="328"/>
                      <a:pt x="239" y="328"/>
                    </a:cubicBezTo>
                    <a:cubicBezTo>
                      <a:pt x="235" y="328"/>
                      <a:pt x="234" y="336"/>
                      <a:pt x="228" y="336"/>
                    </a:cubicBezTo>
                    <a:cubicBezTo>
                      <a:pt x="220" y="336"/>
                      <a:pt x="216" y="335"/>
                      <a:pt x="216" y="328"/>
                    </a:cubicBezTo>
                    <a:cubicBezTo>
                      <a:pt x="216" y="318"/>
                      <a:pt x="226" y="319"/>
                      <a:pt x="226" y="309"/>
                    </a:cubicBezTo>
                    <a:cubicBezTo>
                      <a:pt x="226" y="303"/>
                      <a:pt x="219" y="302"/>
                      <a:pt x="215" y="302"/>
                    </a:cubicBezTo>
                    <a:cubicBezTo>
                      <a:pt x="215" y="295"/>
                      <a:pt x="215" y="295"/>
                      <a:pt x="215" y="295"/>
                    </a:cubicBezTo>
                    <a:cubicBezTo>
                      <a:pt x="203" y="257"/>
                      <a:pt x="172" y="219"/>
                      <a:pt x="122" y="219"/>
                    </a:cubicBezTo>
                    <a:cubicBezTo>
                      <a:pt x="115" y="219"/>
                      <a:pt x="113" y="219"/>
                      <a:pt x="109" y="219"/>
                    </a:cubicBezTo>
                    <a:cubicBezTo>
                      <a:pt x="103" y="219"/>
                      <a:pt x="101" y="224"/>
                      <a:pt x="95" y="224"/>
                    </a:cubicBezTo>
                    <a:cubicBezTo>
                      <a:pt x="91" y="224"/>
                      <a:pt x="87" y="221"/>
                      <a:pt x="82" y="221"/>
                    </a:cubicBezTo>
                    <a:cubicBezTo>
                      <a:pt x="77" y="221"/>
                      <a:pt x="75" y="222"/>
                      <a:pt x="73" y="223"/>
                    </a:cubicBezTo>
                    <a:cubicBezTo>
                      <a:pt x="74" y="224"/>
                      <a:pt x="76" y="226"/>
                      <a:pt x="77" y="226"/>
                    </a:cubicBezTo>
                    <a:cubicBezTo>
                      <a:pt x="75" y="229"/>
                      <a:pt x="75" y="228"/>
                      <a:pt x="72" y="228"/>
                    </a:cubicBezTo>
                    <a:cubicBezTo>
                      <a:pt x="62" y="228"/>
                      <a:pt x="48" y="224"/>
                      <a:pt x="43" y="217"/>
                    </a:cubicBezTo>
                    <a:cubicBezTo>
                      <a:pt x="47" y="214"/>
                      <a:pt x="50" y="214"/>
                      <a:pt x="52" y="210"/>
                    </a:cubicBezTo>
                    <a:cubicBezTo>
                      <a:pt x="45" y="207"/>
                      <a:pt x="39" y="202"/>
                      <a:pt x="34" y="202"/>
                    </a:cubicBezTo>
                    <a:cubicBezTo>
                      <a:pt x="24" y="202"/>
                      <a:pt x="27" y="206"/>
                      <a:pt x="19" y="202"/>
                    </a:cubicBezTo>
                    <a:cubicBezTo>
                      <a:pt x="19" y="196"/>
                      <a:pt x="28" y="194"/>
                      <a:pt x="32" y="194"/>
                    </a:cubicBezTo>
                    <a:cubicBezTo>
                      <a:pt x="37" y="194"/>
                      <a:pt x="40" y="194"/>
                      <a:pt x="43" y="194"/>
                    </a:cubicBezTo>
                    <a:cubicBezTo>
                      <a:pt x="47" y="194"/>
                      <a:pt x="49" y="193"/>
                      <a:pt x="51" y="190"/>
                    </a:cubicBezTo>
                    <a:cubicBezTo>
                      <a:pt x="76" y="190"/>
                      <a:pt x="76" y="190"/>
                      <a:pt x="76" y="190"/>
                    </a:cubicBezTo>
                    <a:cubicBezTo>
                      <a:pt x="80" y="187"/>
                      <a:pt x="80" y="185"/>
                      <a:pt x="82" y="180"/>
                    </a:cubicBezTo>
                    <a:cubicBezTo>
                      <a:pt x="64" y="180"/>
                      <a:pt x="64" y="180"/>
                      <a:pt x="64" y="180"/>
                    </a:cubicBezTo>
                    <a:cubicBezTo>
                      <a:pt x="63" y="183"/>
                      <a:pt x="62" y="185"/>
                      <a:pt x="60" y="185"/>
                    </a:cubicBezTo>
                    <a:cubicBezTo>
                      <a:pt x="53" y="185"/>
                      <a:pt x="50" y="185"/>
                      <a:pt x="44" y="185"/>
                    </a:cubicBezTo>
                    <a:cubicBezTo>
                      <a:pt x="42" y="185"/>
                      <a:pt x="0" y="173"/>
                      <a:pt x="0" y="166"/>
                    </a:cubicBezTo>
                    <a:cubicBezTo>
                      <a:pt x="0" y="152"/>
                      <a:pt x="16" y="157"/>
                      <a:pt x="25" y="154"/>
                    </a:cubicBezTo>
                    <a:cubicBezTo>
                      <a:pt x="33" y="151"/>
                      <a:pt x="38" y="146"/>
                      <a:pt x="46" y="144"/>
                    </a:cubicBezTo>
                    <a:cubicBezTo>
                      <a:pt x="58" y="140"/>
                      <a:pt x="74" y="146"/>
                      <a:pt x="84" y="141"/>
                    </a:cubicBezTo>
                    <a:cubicBezTo>
                      <a:pt x="91" y="136"/>
                      <a:pt x="96" y="128"/>
                      <a:pt x="96" y="117"/>
                    </a:cubicBezTo>
                    <a:cubicBezTo>
                      <a:pt x="88" y="116"/>
                      <a:pt x="63" y="117"/>
                      <a:pt x="63" y="109"/>
                    </a:cubicBezTo>
                    <a:cubicBezTo>
                      <a:pt x="63" y="105"/>
                      <a:pt x="69" y="102"/>
                      <a:pt x="72" y="102"/>
                    </a:cubicBezTo>
                    <a:cubicBezTo>
                      <a:pt x="87" y="97"/>
                      <a:pt x="106" y="86"/>
                      <a:pt x="115" y="78"/>
                    </a:cubicBezTo>
                    <a:cubicBezTo>
                      <a:pt x="119" y="80"/>
                      <a:pt x="122" y="81"/>
                      <a:pt x="127" y="81"/>
                    </a:cubicBezTo>
                    <a:cubicBezTo>
                      <a:pt x="142" y="81"/>
                      <a:pt x="130" y="61"/>
                      <a:pt x="144" y="59"/>
                    </a:cubicBezTo>
                    <a:cubicBezTo>
                      <a:pt x="162" y="57"/>
                      <a:pt x="169" y="52"/>
                      <a:pt x="185" y="52"/>
                    </a:cubicBezTo>
                    <a:cubicBezTo>
                      <a:pt x="198" y="49"/>
                      <a:pt x="206" y="42"/>
                      <a:pt x="218" y="42"/>
                    </a:cubicBezTo>
                    <a:cubicBezTo>
                      <a:pt x="226" y="42"/>
                      <a:pt x="229" y="56"/>
                      <a:pt x="237" y="56"/>
                    </a:cubicBezTo>
                    <a:cubicBezTo>
                      <a:pt x="237" y="52"/>
                      <a:pt x="235" y="50"/>
                      <a:pt x="235" y="47"/>
                    </a:cubicBezTo>
                    <a:cubicBezTo>
                      <a:pt x="239" y="42"/>
                      <a:pt x="239" y="42"/>
                      <a:pt x="239" y="42"/>
                    </a:cubicBezTo>
                    <a:cubicBezTo>
                      <a:pt x="244" y="51"/>
                      <a:pt x="252" y="50"/>
                      <a:pt x="260" y="53"/>
                    </a:cubicBezTo>
                    <a:cubicBezTo>
                      <a:pt x="262" y="53"/>
                      <a:pt x="267" y="53"/>
                      <a:pt x="267" y="53"/>
                    </a:cubicBezTo>
                    <a:cubicBezTo>
                      <a:pt x="266" y="50"/>
                      <a:pt x="263" y="47"/>
                      <a:pt x="263" y="44"/>
                    </a:cubicBezTo>
                    <a:cubicBezTo>
                      <a:pt x="263" y="38"/>
                      <a:pt x="270" y="38"/>
                      <a:pt x="274" y="38"/>
                    </a:cubicBezTo>
                    <a:cubicBezTo>
                      <a:pt x="293" y="38"/>
                      <a:pt x="303" y="48"/>
                      <a:pt x="314" y="53"/>
                    </a:cubicBezTo>
                    <a:cubicBezTo>
                      <a:pt x="334" y="53"/>
                      <a:pt x="334" y="53"/>
                      <a:pt x="334" y="53"/>
                    </a:cubicBezTo>
                    <a:cubicBezTo>
                      <a:pt x="327" y="50"/>
                      <a:pt x="309" y="44"/>
                      <a:pt x="309" y="36"/>
                    </a:cubicBezTo>
                    <a:cubicBezTo>
                      <a:pt x="309" y="29"/>
                      <a:pt x="322" y="31"/>
                      <a:pt x="326" y="30"/>
                    </a:cubicBezTo>
                    <a:cubicBezTo>
                      <a:pt x="323" y="27"/>
                      <a:pt x="320" y="27"/>
                      <a:pt x="318" y="24"/>
                    </a:cubicBezTo>
                    <a:cubicBezTo>
                      <a:pt x="330" y="18"/>
                      <a:pt x="341" y="15"/>
                      <a:pt x="355" y="15"/>
                    </a:cubicBezTo>
                    <a:cubicBezTo>
                      <a:pt x="366" y="15"/>
                      <a:pt x="373" y="15"/>
                      <a:pt x="382" y="18"/>
                    </a:cubicBezTo>
                    <a:cubicBezTo>
                      <a:pt x="391" y="18"/>
                      <a:pt x="391" y="18"/>
                      <a:pt x="391" y="18"/>
                    </a:cubicBezTo>
                    <a:cubicBezTo>
                      <a:pt x="391" y="13"/>
                      <a:pt x="391" y="13"/>
                      <a:pt x="391" y="13"/>
                    </a:cubicBezTo>
                    <a:cubicBezTo>
                      <a:pt x="398" y="12"/>
                      <a:pt x="402" y="13"/>
                      <a:pt x="409" y="13"/>
                    </a:cubicBezTo>
                    <a:cubicBezTo>
                      <a:pt x="430" y="13"/>
                      <a:pt x="447" y="0"/>
                      <a:pt x="470" y="0"/>
                    </a:cubicBezTo>
                    <a:cubicBezTo>
                      <a:pt x="495" y="0"/>
                      <a:pt x="512" y="0"/>
                      <a:pt x="534" y="0"/>
                    </a:cubicBezTo>
                    <a:cubicBezTo>
                      <a:pt x="560" y="0"/>
                      <a:pt x="579" y="17"/>
                      <a:pt x="600" y="26"/>
                    </a:cubicBezTo>
                    <a:cubicBezTo>
                      <a:pt x="612" y="31"/>
                      <a:pt x="627" y="28"/>
                      <a:pt x="638" y="30"/>
                    </a:cubicBezTo>
                    <a:cubicBezTo>
                      <a:pt x="636" y="46"/>
                      <a:pt x="606" y="44"/>
                      <a:pt x="594" y="48"/>
                    </a:cubicBezTo>
                    <a:cubicBezTo>
                      <a:pt x="497" y="53"/>
                      <a:pt x="497" y="53"/>
                      <a:pt x="497" y="53"/>
                    </a:cubicBezTo>
                    <a:cubicBezTo>
                      <a:pt x="505" y="59"/>
                      <a:pt x="579" y="50"/>
                      <a:pt x="587" y="53"/>
                    </a:cubicBezTo>
                    <a:cubicBezTo>
                      <a:pt x="586" y="57"/>
                      <a:pt x="567" y="75"/>
                      <a:pt x="570" y="75"/>
                    </a:cubicBezTo>
                    <a:cubicBezTo>
                      <a:pt x="581" y="75"/>
                      <a:pt x="607" y="50"/>
                      <a:pt x="622" y="50"/>
                    </a:cubicBezTo>
                    <a:cubicBezTo>
                      <a:pt x="630" y="50"/>
                      <a:pt x="633" y="57"/>
                      <a:pt x="633" y="64"/>
                    </a:cubicBezTo>
                    <a:cubicBezTo>
                      <a:pt x="633" y="67"/>
                      <a:pt x="605" y="97"/>
                      <a:pt x="603" y="102"/>
                    </a:cubicBezTo>
                    <a:cubicBezTo>
                      <a:pt x="615" y="99"/>
                      <a:pt x="637" y="70"/>
                      <a:pt x="644" y="64"/>
                    </a:cubicBezTo>
                    <a:cubicBezTo>
                      <a:pt x="655" y="64"/>
                      <a:pt x="674" y="64"/>
                      <a:pt x="674" y="64"/>
                    </a:cubicBezTo>
                    <a:cubicBezTo>
                      <a:pt x="674" y="64"/>
                      <a:pt x="682" y="66"/>
                      <a:pt x="684" y="66"/>
                    </a:cubicBezTo>
                    <a:cubicBezTo>
                      <a:pt x="692" y="63"/>
                      <a:pt x="693" y="60"/>
                      <a:pt x="700" y="57"/>
                    </a:cubicBezTo>
                    <a:cubicBezTo>
                      <a:pt x="721" y="57"/>
                      <a:pt x="721" y="57"/>
                      <a:pt x="721" y="57"/>
                    </a:cubicBezTo>
                    <a:cubicBezTo>
                      <a:pt x="723" y="52"/>
                      <a:pt x="726" y="51"/>
                      <a:pt x="730" y="51"/>
                    </a:cubicBezTo>
                    <a:cubicBezTo>
                      <a:pt x="736" y="51"/>
                      <a:pt x="756" y="61"/>
                      <a:pt x="756" y="67"/>
                    </a:cubicBezTo>
                    <a:cubicBezTo>
                      <a:pt x="756" y="72"/>
                      <a:pt x="748" y="76"/>
                      <a:pt x="745" y="77"/>
                    </a:cubicBezTo>
                    <a:cubicBezTo>
                      <a:pt x="731" y="82"/>
                      <a:pt x="722" y="94"/>
                      <a:pt x="702" y="94"/>
                    </a:cubicBezTo>
                    <a:cubicBezTo>
                      <a:pt x="707" y="97"/>
                      <a:pt x="708" y="97"/>
                      <a:pt x="711" y="94"/>
                    </a:cubicBezTo>
                    <a:cubicBezTo>
                      <a:pt x="711" y="107"/>
                      <a:pt x="699" y="107"/>
                      <a:pt x="691" y="109"/>
                    </a:cubicBezTo>
                    <a:cubicBezTo>
                      <a:pt x="694" y="115"/>
                      <a:pt x="691" y="110"/>
                      <a:pt x="691" y="114"/>
                    </a:cubicBezTo>
                    <a:cubicBezTo>
                      <a:pt x="691" y="121"/>
                      <a:pt x="680" y="123"/>
                      <a:pt x="671" y="125"/>
                    </a:cubicBezTo>
                    <a:cubicBezTo>
                      <a:pt x="672" y="130"/>
                      <a:pt x="671" y="130"/>
                      <a:pt x="671" y="132"/>
                    </a:cubicBezTo>
                    <a:cubicBezTo>
                      <a:pt x="671" y="141"/>
                      <a:pt x="662" y="144"/>
                      <a:pt x="654" y="150"/>
                    </a:cubicBezTo>
                    <a:cubicBezTo>
                      <a:pt x="648" y="154"/>
                      <a:pt x="649" y="165"/>
                      <a:pt x="646" y="169"/>
                    </a:cubicBezTo>
                    <a:cubicBezTo>
                      <a:pt x="651" y="172"/>
                      <a:pt x="655" y="169"/>
                      <a:pt x="659" y="169"/>
                    </a:cubicBezTo>
                    <a:cubicBezTo>
                      <a:pt x="667" y="169"/>
                      <a:pt x="673" y="174"/>
                      <a:pt x="677" y="178"/>
                    </a:cubicBezTo>
                    <a:cubicBezTo>
                      <a:pt x="675" y="179"/>
                      <a:pt x="672" y="180"/>
                      <a:pt x="669" y="180"/>
                    </a:cubicBezTo>
                    <a:cubicBezTo>
                      <a:pt x="671" y="187"/>
                      <a:pt x="688" y="185"/>
                      <a:pt x="688" y="196"/>
                    </a:cubicBezTo>
                    <a:cubicBezTo>
                      <a:pt x="688" y="206"/>
                      <a:pt x="665" y="202"/>
                      <a:pt x="657" y="202"/>
                    </a:cubicBezTo>
                    <a:cubicBezTo>
                      <a:pt x="652" y="202"/>
                      <a:pt x="648" y="206"/>
                      <a:pt x="648" y="209"/>
                    </a:cubicBezTo>
                    <a:cubicBezTo>
                      <a:pt x="648" y="217"/>
                      <a:pt x="656" y="217"/>
                      <a:pt x="663" y="217"/>
                    </a:cubicBezTo>
                    <a:cubicBezTo>
                      <a:pt x="663" y="226"/>
                      <a:pt x="669" y="229"/>
                      <a:pt x="669" y="236"/>
                    </a:cubicBezTo>
                    <a:cubicBezTo>
                      <a:pt x="669" y="239"/>
                      <a:pt x="667" y="243"/>
                      <a:pt x="669" y="245"/>
                    </a:cubicBezTo>
                    <a:cubicBezTo>
                      <a:pt x="662" y="245"/>
                      <a:pt x="655" y="245"/>
                      <a:pt x="655" y="251"/>
                    </a:cubicBezTo>
                    <a:cubicBezTo>
                      <a:pt x="655" y="258"/>
                      <a:pt x="667" y="258"/>
                      <a:pt x="673" y="260"/>
                    </a:cubicBezTo>
                    <a:cubicBezTo>
                      <a:pt x="670" y="267"/>
                      <a:pt x="661" y="271"/>
                      <a:pt x="653" y="272"/>
                    </a:cubicBezTo>
                    <a:cubicBezTo>
                      <a:pt x="653" y="275"/>
                      <a:pt x="655" y="277"/>
                      <a:pt x="657" y="278"/>
                    </a:cubicBezTo>
                    <a:cubicBezTo>
                      <a:pt x="654" y="292"/>
                      <a:pt x="637" y="286"/>
                      <a:pt x="633" y="295"/>
                    </a:cubicBezTo>
                    <a:cubicBezTo>
                      <a:pt x="628" y="292"/>
                      <a:pt x="623" y="290"/>
                      <a:pt x="620" y="285"/>
                    </a:cubicBezTo>
                    <a:cubicBezTo>
                      <a:pt x="613" y="285"/>
                      <a:pt x="613" y="285"/>
                      <a:pt x="613" y="285"/>
                    </a:cubicBezTo>
                    <a:cubicBezTo>
                      <a:pt x="618" y="297"/>
                      <a:pt x="637" y="293"/>
                      <a:pt x="637" y="305"/>
                    </a:cubicBezTo>
                    <a:cubicBezTo>
                      <a:pt x="637" y="310"/>
                      <a:pt x="636" y="317"/>
                      <a:pt x="631" y="317"/>
                    </a:cubicBezTo>
                    <a:cubicBezTo>
                      <a:pt x="623" y="317"/>
                      <a:pt x="609" y="306"/>
                      <a:pt x="607" y="297"/>
                    </a:cubicBezTo>
                    <a:cubicBezTo>
                      <a:pt x="603" y="298"/>
                      <a:pt x="602" y="297"/>
                      <a:pt x="601" y="297"/>
                    </a:cubicBezTo>
                    <a:cubicBezTo>
                      <a:pt x="601" y="304"/>
                      <a:pt x="601" y="304"/>
                      <a:pt x="601" y="304"/>
                    </a:cubicBezTo>
                    <a:cubicBezTo>
                      <a:pt x="617" y="320"/>
                      <a:pt x="645" y="327"/>
                      <a:pt x="645" y="352"/>
                    </a:cubicBezTo>
                    <a:cubicBezTo>
                      <a:pt x="645" y="357"/>
                      <a:pt x="638" y="358"/>
                      <a:pt x="633" y="358"/>
                    </a:cubicBezTo>
                    <a:cubicBezTo>
                      <a:pt x="612" y="358"/>
                      <a:pt x="617" y="336"/>
                      <a:pt x="599" y="336"/>
                    </a:cubicBezTo>
                    <a:cubicBezTo>
                      <a:pt x="596" y="336"/>
                      <a:pt x="594" y="337"/>
                      <a:pt x="592" y="336"/>
                    </a:cubicBezTo>
                    <a:cubicBezTo>
                      <a:pt x="592" y="342"/>
                      <a:pt x="596" y="343"/>
                      <a:pt x="596" y="347"/>
                    </a:cubicBezTo>
                    <a:cubicBezTo>
                      <a:pt x="596" y="351"/>
                      <a:pt x="589" y="352"/>
                      <a:pt x="587" y="352"/>
                    </a:cubicBezTo>
                    <a:cubicBezTo>
                      <a:pt x="587" y="366"/>
                      <a:pt x="626" y="364"/>
                      <a:pt x="635" y="367"/>
                    </a:cubicBezTo>
                    <a:cubicBezTo>
                      <a:pt x="629" y="372"/>
                      <a:pt x="624" y="373"/>
                      <a:pt x="616" y="375"/>
                    </a:cubicBezTo>
                    <a:cubicBezTo>
                      <a:pt x="602" y="380"/>
                      <a:pt x="597" y="393"/>
                      <a:pt x="584" y="397"/>
                    </a:cubicBezTo>
                    <a:cubicBezTo>
                      <a:pt x="569" y="402"/>
                      <a:pt x="556" y="400"/>
                      <a:pt x="539" y="408"/>
                    </a:cubicBezTo>
                    <a:cubicBezTo>
                      <a:pt x="518" y="408"/>
                      <a:pt x="518" y="408"/>
                      <a:pt x="518" y="408"/>
                    </a:cubicBezTo>
                    <a:cubicBezTo>
                      <a:pt x="514" y="410"/>
                      <a:pt x="510" y="412"/>
                      <a:pt x="510" y="415"/>
                    </a:cubicBezTo>
                    <a:cubicBezTo>
                      <a:pt x="498" y="423"/>
                      <a:pt x="498" y="423"/>
                      <a:pt x="498" y="423"/>
                    </a:cubicBezTo>
                    <a:cubicBezTo>
                      <a:pt x="490" y="430"/>
                      <a:pt x="490" y="438"/>
                      <a:pt x="483" y="445"/>
                    </a:cubicBezTo>
                    <a:cubicBezTo>
                      <a:pt x="474" y="454"/>
                      <a:pt x="459" y="452"/>
                      <a:pt x="450" y="458"/>
                    </a:cubicBezTo>
                    <a:cubicBezTo>
                      <a:pt x="443" y="458"/>
                      <a:pt x="443" y="458"/>
                      <a:pt x="443" y="458"/>
                    </a:cubicBezTo>
                    <a:cubicBezTo>
                      <a:pt x="443" y="449"/>
                      <a:pt x="443" y="449"/>
                      <a:pt x="443" y="449"/>
                    </a:cubicBezTo>
                    <a:cubicBezTo>
                      <a:pt x="437" y="452"/>
                      <a:pt x="438" y="457"/>
                      <a:pt x="435" y="460"/>
                    </a:cubicBezTo>
                    <a:cubicBezTo>
                      <a:pt x="425" y="470"/>
                      <a:pt x="401" y="466"/>
                      <a:pt x="401" y="480"/>
                    </a:cubicBezTo>
                    <a:cubicBezTo>
                      <a:pt x="401" y="482"/>
                      <a:pt x="402" y="483"/>
                      <a:pt x="402" y="485"/>
                    </a:cubicBezTo>
                    <a:cubicBezTo>
                      <a:pt x="401" y="486"/>
                      <a:pt x="399" y="488"/>
                      <a:pt x="399" y="490"/>
                    </a:cubicBezTo>
                    <a:cubicBezTo>
                      <a:pt x="399" y="493"/>
                      <a:pt x="405" y="495"/>
                      <a:pt x="405" y="500"/>
                    </a:cubicBezTo>
                    <a:cubicBezTo>
                      <a:pt x="405" y="515"/>
                      <a:pt x="384" y="510"/>
                      <a:pt x="384" y="523"/>
                    </a:cubicBezTo>
                    <a:cubicBezTo>
                      <a:pt x="384" y="531"/>
                      <a:pt x="383" y="543"/>
                      <a:pt x="384" y="547"/>
                    </a:cubicBezTo>
                    <a:cubicBezTo>
                      <a:pt x="374" y="552"/>
                      <a:pt x="379" y="575"/>
                      <a:pt x="367" y="575"/>
                    </a:cubicBezTo>
                    <a:cubicBezTo>
                      <a:pt x="364" y="575"/>
                      <a:pt x="363" y="573"/>
                      <a:pt x="362" y="571"/>
                    </a:cubicBezTo>
                    <a:cubicBezTo>
                      <a:pt x="356" y="571"/>
                      <a:pt x="356" y="574"/>
                      <a:pt x="353" y="574"/>
                    </a:cubicBezTo>
                    <a:cubicBezTo>
                      <a:pt x="342" y="574"/>
                      <a:pt x="343" y="554"/>
                      <a:pt x="332" y="554"/>
                    </a:cubicBezTo>
                    <a:cubicBezTo>
                      <a:pt x="326" y="554"/>
                      <a:pt x="319" y="559"/>
                      <a:pt x="313" y="560"/>
                    </a:cubicBezTo>
                    <a:cubicBezTo>
                      <a:pt x="310" y="550"/>
                      <a:pt x="306" y="553"/>
                      <a:pt x="299" y="547"/>
                    </a:cubicBezTo>
                    <a:cubicBezTo>
                      <a:pt x="296" y="546"/>
                      <a:pt x="297" y="539"/>
                      <a:pt x="296" y="539"/>
                    </a:cubicBezTo>
                    <a:cubicBezTo>
                      <a:pt x="287" y="531"/>
                      <a:pt x="270" y="512"/>
                      <a:pt x="270" y="499"/>
                    </a:cubicBezTo>
                    <a:cubicBezTo>
                      <a:pt x="270" y="493"/>
                      <a:pt x="274" y="494"/>
                      <a:pt x="277" y="490"/>
                    </a:cubicBezTo>
                    <a:cubicBezTo>
                      <a:pt x="270" y="482"/>
                      <a:pt x="268" y="493"/>
                      <a:pt x="260" y="489"/>
                    </a:cubicBezTo>
                    <a:cubicBezTo>
                      <a:pt x="259" y="487"/>
                      <a:pt x="257" y="479"/>
                      <a:pt x="256" y="475"/>
                    </a:cubicBezTo>
                    <a:cubicBezTo>
                      <a:pt x="253" y="466"/>
                      <a:pt x="241" y="461"/>
                      <a:pt x="241" y="449"/>
                    </a:cubicBezTo>
                    <a:cubicBezTo>
                      <a:pt x="241" y="445"/>
                      <a:pt x="244" y="443"/>
                      <a:pt x="246" y="438"/>
                    </a:cubicBezTo>
                    <a:cubicBezTo>
                      <a:pt x="243" y="437"/>
                      <a:pt x="240" y="436"/>
                      <a:pt x="237" y="438"/>
                    </a:cubicBezTo>
                    <a:cubicBezTo>
                      <a:pt x="237" y="428"/>
                      <a:pt x="237" y="428"/>
                      <a:pt x="237" y="428"/>
                    </a:cubicBezTo>
                    <a:cubicBezTo>
                      <a:pt x="243" y="420"/>
                      <a:pt x="246" y="411"/>
                      <a:pt x="255" y="404"/>
                    </a:cubicBezTo>
                    <a:lnTo>
                      <a:pt x="255" y="40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7" name="Freeform 89"/>
              <p:cNvSpPr>
                <a:spLocks/>
              </p:cNvSpPr>
              <p:nvPr/>
            </p:nvSpPr>
            <p:spPr bwMode="auto">
              <a:xfrm>
                <a:off x="3470275" y="1443038"/>
                <a:ext cx="47625" cy="31750"/>
              </a:xfrm>
              <a:custGeom>
                <a:avLst/>
                <a:gdLst/>
                <a:ahLst/>
                <a:cxnLst>
                  <a:cxn ang="0">
                    <a:pos x="9" y="24"/>
                  </a:cxn>
                  <a:cxn ang="0">
                    <a:pos x="0" y="9"/>
                  </a:cxn>
                  <a:cxn ang="0">
                    <a:pos x="10" y="0"/>
                  </a:cxn>
                  <a:cxn ang="0">
                    <a:pos x="36" y="16"/>
                  </a:cxn>
                  <a:cxn ang="0">
                    <a:pos x="19" y="24"/>
                  </a:cxn>
                  <a:cxn ang="0">
                    <a:pos x="9" y="24"/>
                  </a:cxn>
                </a:cxnLst>
                <a:rect l="0" t="0" r="r" b="b"/>
                <a:pathLst>
                  <a:path w="36" h="24">
                    <a:moveTo>
                      <a:pt x="9" y="24"/>
                    </a:moveTo>
                    <a:cubicBezTo>
                      <a:pt x="5" y="24"/>
                      <a:pt x="0" y="14"/>
                      <a:pt x="0" y="9"/>
                    </a:cubicBezTo>
                    <a:cubicBezTo>
                      <a:pt x="0" y="2"/>
                      <a:pt x="6" y="0"/>
                      <a:pt x="10" y="0"/>
                    </a:cubicBezTo>
                    <a:cubicBezTo>
                      <a:pt x="21" y="0"/>
                      <a:pt x="25" y="12"/>
                      <a:pt x="36" y="16"/>
                    </a:cubicBezTo>
                    <a:cubicBezTo>
                      <a:pt x="35" y="23"/>
                      <a:pt x="26" y="24"/>
                      <a:pt x="19" y="24"/>
                    </a:cubicBezTo>
                    <a:lnTo>
                      <a:pt x="9" y="2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8" name="Freeform 90"/>
              <p:cNvSpPr>
                <a:spLocks/>
              </p:cNvSpPr>
              <p:nvPr/>
            </p:nvSpPr>
            <p:spPr bwMode="auto">
              <a:xfrm>
                <a:off x="4070350" y="1277938"/>
                <a:ext cx="26988" cy="15875"/>
              </a:xfrm>
              <a:custGeom>
                <a:avLst/>
                <a:gdLst/>
                <a:ahLst/>
                <a:cxnLst>
                  <a:cxn ang="0">
                    <a:pos x="6" y="12"/>
                  </a:cxn>
                  <a:cxn ang="0">
                    <a:pos x="0" y="5"/>
                  </a:cxn>
                  <a:cxn ang="0">
                    <a:pos x="4" y="0"/>
                  </a:cxn>
                  <a:cxn ang="0">
                    <a:pos x="12" y="0"/>
                  </a:cxn>
                  <a:cxn ang="0">
                    <a:pos x="12" y="5"/>
                  </a:cxn>
                  <a:cxn ang="0">
                    <a:pos x="20" y="5"/>
                  </a:cxn>
                  <a:cxn ang="0">
                    <a:pos x="6" y="12"/>
                  </a:cxn>
                </a:cxnLst>
                <a:rect l="0" t="0" r="r" b="b"/>
                <a:pathLst>
                  <a:path w="20" h="12">
                    <a:moveTo>
                      <a:pt x="6" y="12"/>
                    </a:moveTo>
                    <a:cubicBezTo>
                      <a:pt x="2" y="12"/>
                      <a:pt x="0" y="8"/>
                      <a:pt x="0" y="5"/>
                    </a:cubicBezTo>
                    <a:cubicBezTo>
                      <a:pt x="0" y="3"/>
                      <a:pt x="3" y="1"/>
                      <a:pt x="4" y="0"/>
                    </a:cubicBezTo>
                    <a:cubicBezTo>
                      <a:pt x="12" y="0"/>
                      <a:pt x="12" y="0"/>
                      <a:pt x="12" y="0"/>
                    </a:cubicBezTo>
                    <a:cubicBezTo>
                      <a:pt x="12" y="3"/>
                      <a:pt x="12" y="4"/>
                      <a:pt x="12" y="5"/>
                    </a:cubicBezTo>
                    <a:cubicBezTo>
                      <a:pt x="20" y="5"/>
                      <a:pt x="20" y="5"/>
                      <a:pt x="20" y="5"/>
                    </a:cubicBezTo>
                    <a:cubicBezTo>
                      <a:pt x="17" y="7"/>
                      <a:pt x="10" y="12"/>
                      <a:pt x="6"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9" name="Freeform 91"/>
              <p:cNvSpPr>
                <a:spLocks/>
              </p:cNvSpPr>
              <p:nvPr/>
            </p:nvSpPr>
            <p:spPr bwMode="auto">
              <a:xfrm>
                <a:off x="3397250" y="1928813"/>
                <a:ext cx="109538" cy="106363"/>
              </a:xfrm>
              <a:custGeom>
                <a:avLst/>
                <a:gdLst/>
                <a:ahLst/>
                <a:cxnLst>
                  <a:cxn ang="0">
                    <a:pos x="4" y="67"/>
                  </a:cxn>
                  <a:cxn ang="0">
                    <a:pos x="0" y="62"/>
                  </a:cxn>
                  <a:cxn ang="0">
                    <a:pos x="8" y="54"/>
                  </a:cxn>
                  <a:cxn ang="0">
                    <a:pos x="8" y="51"/>
                  </a:cxn>
                  <a:cxn ang="0">
                    <a:pos x="4" y="49"/>
                  </a:cxn>
                  <a:cxn ang="0">
                    <a:pos x="28" y="13"/>
                  </a:cxn>
                  <a:cxn ang="0">
                    <a:pos x="41" y="0"/>
                  </a:cxn>
                  <a:cxn ang="0">
                    <a:pos x="44" y="4"/>
                  </a:cxn>
                  <a:cxn ang="0">
                    <a:pos x="32" y="27"/>
                  </a:cxn>
                  <a:cxn ang="0">
                    <a:pos x="32" y="31"/>
                  </a:cxn>
                  <a:cxn ang="0">
                    <a:pos x="39" y="27"/>
                  </a:cxn>
                  <a:cxn ang="0">
                    <a:pos x="46" y="29"/>
                  </a:cxn>
                  <a:cxn ang="0">
                    <a:pos x="44" y="32"/>
                  </a:cxn>
                  <a:cxn ang="0">
                    <a:pos x="44" y="36"/>
                  </a:cxn>
                  <a:cxn ang="0">
                    <a:pos x="52" y="36"/>
                  </a:cxn>
                  <a:cxn ang="0">
                    <a:pos x="52" y="38"/>
                  </a:cxn>
                  <a:cxn ang="0">
                    <a:pos x="57" y="36"/>
                  </a:cxn>
                  <a:cxn ang="0">
                    <a:pos x="70" y="36"/>
                  </a:cxn>
                  <a:cxn ang="0">
                    <a:pos x="69" y="51"/>
                  </a:cxn>
                  <a:cxn ang="0">
                    <a:pos x="74" y="49"/>
                  </a:cxn>
                  <a:cxn ang="0">
                    <a:pos x="70" y="56"/>
                  </a:cxn>
                  <a:cxn ang="0">
                    <a:pos x="73" y="63"/>
                  </a:cxn>
                  <a:cxn ang="0">
                    <a:pos x="79" y="60"/>
                  </a:cxn>
                  <a:cxn ang="0">
                    <a:pos x="82" y="70"/>
                  </a:cxn>
                  <a:cxn ang="0">
                    <a:pos x="75" y="80"/>
                  </a:cxn>
                  <a:cxn ang="0">
                    <a:pos x="71" y="75"/>
                  </a:cxn>
                  <a:cxn ang="0">
                    <a:pos x="67" y="74"/>
                  </a:cxn>
                  <a:cxn ang="0">
                    <a:pos x="63" y="62"/>
                  </a:cxn>
                  <a:cxn ang="0">
                    <a:pos x="50" y="74"/>
                  </a:cxn>
                  <a:cxn ang="0">
                    <a:pos x="47" y="74"/>
                  </a:cxn>
                  <a:cxn ang="0">
                    <a:pos x="52" y="67"/>
                  </a:cxn>
                  <a:cxn ang="0">
                    <a:pos x="40" y="65"/>
                  </a:cxn>
                  <a:cxn ang="0">
                    <a:pos x="31" y="67"/>
                  </a:cxn>
                  <a:cxn ang="0">
                    <a:pos x="18" y="64"/>
                  </a:cxn>
                  <a:cxn ang="0">
                    <a:pos x="4" y="67"/>
                  </a:cxn>
                </a:cxnLst>
                <a:rect l="0" t="0" r="r" b="b"/>
                <a:pathLst>
                  <a:path w="82" h="80">
                    <a:moveTo>
                      <a:pt x="4" y="67"/>
                    </a:moveTo>
                    <a:cubicBezTo>
                      <a:pt x="2" y="67"/>
                      <a:pt x="0" y="64"/>
                      <a:pt x="0" y="62"/>
                    </a:cubicBezTo>
                    <a:cubicBezTo>
                      <a:pt x="0" y="61"/>
                      <a:pt x="8" y="55"/>
                      <a:pt x="8" y="54"/>
                    </a:cubicBezTo>
                    <a:cubicBezTo>
                      <a:pt x="8" y="51"/>
                      <a:pt x="8" y="51"/>
                      <a:pt x="8" y="51"/>
                    </a:cubicBezTo>
                    <a:cubicBezTo>
                      <a:pt x="6" y="51"/>
                      <a:pt x="5" y="51"/>
                      <a:pt x="4" y="49"/>
                    </a:cubicBezTo>
                    <a:cubicBezTo>
                      <a:pt x="17" y="43"/>
                      <a:pt x="21" y="23"/>
                      <a:pt x="28" y="13"/>
                    </a:cubicBezTo>
                    <a:cubicBezTo>
                      <a:pt x="32" y="7"/>
                      <a:pt x="34" y="0"/>
                      <a:pt x="41" y="0"/>
                    </a:cubicBezTo>
                    <a:cubicBezTo>
                      <a:pt x="43" y="0"/>
                      <a:pt x="44" y="3"/>
                      <a:pt x="44" y="4"/>
                    </a:cubicBezTo>
                    <a:cubicBezTo>
                      <a:pt x="44" y="14"/>
                      <a:pt x="35" y="19"/>
                      <a:pt x="32" y="27"/>
                    </a:cubicBezTo>
                    <a:cubicBezTo>
                      <a:pt x="32" y="31"/>
                      <a:pt x="32" y="31"/>
                      <a:pt x="32" y="31"/>
                    </a:cubicBezTo>
                    <a:cubicBezTo>
                      <a:pt x="36" y="30"/>
                      <a:pt x="36" y="27"/>
                      <a:pt x="39" y="27"/>
                    </a:cubicBezTo>
                    <a:cubicBezTo>
                      <a:pt x="42" y="27"/>
                      <a:pt x="44" y="28"/>
                      <a:pt x="46" y="29"/>
                    </a:cubicBezTo>
                    <a:cubicBezTo>
                      <a:pt x="44" y="32"/>
                      <a:pt x="44" y="32"/>
                      <a:pt x="44" y="32"/>
                    </a:cubicBezTo>
                    <a:cubicBezTo>
                      <a:pt x="44" y="36"/>
                      <a:pt x="44" y="36"/>
                      <a:pt x="44" y="36"/>
                    </a:cubicBezTo>
                    <a:cubicBezTo>
                      <a:pt x="52" y="36"/>
                      <a:pt x="52" y="36"/>
                      <a:pt x="52" y="36"/>
                    </a:cubicBezTo>
                    <a:cubicBezTo>
                      <a:pt x="52" y="36"/>
                      <a:pt x="52" y="38"/>
                      <a:pt x="52" y="38"/>
                    </a:cubicBezTo>
                    <a:cubicBezTo>
                      <a:pt x="57" y="36"/>
                      <a:pt x="57" y="36"/>
                      <a:pt x="57" y="36"/>
                    </a:cubicBezTo>
                    <a:cubicBezTo>
                      <a:pt x="62" y="37"/>
                      <a:pt x="68" y="37"/>
                      <a:pt x="70" y="36"/>
                    </a:cubicBezTo>
                    <a:cubicBezTo>
                      <a:pt x="70" y="40"/>
                      <a:pt x="69" y="44"/>
                      <a:pt x="69" y="51"/>
                    </a:cubicBezTo>
                    <a:cubicBezTo>
                      <a:pt x="70" y="50"/>
                      <a:pt x="73" y="49"/>
                      <a:pt x="74" y="49"/>
                    </a:cubicBezTo>
                    <a:cubicBezTo>
                      <a:pt x="74" y="53"/>
                      <a:pt x="70" y="54"/>
                      <a:pt x="70" y="56"/>
                    </a:cubicBezTo>
                    <a:cubicBezTo>
                      <a:pt x="70" y="58"/>
                      <a:pt x="73" y="60"/>
                      <a:pt x="73" y="63"/>
                    </a:cubicBezTo>
                    <a:cubicBezTo>
                      <a:pt x="77" y="63"/>
                      <a:pt x="76" y="62"/>
                      <a:pt x="79" y="60"/>
                    </a:cubicBezTo>
                    <a:cubicBezTo>
                      <a:pt x="79" y="66"/>
                      <a:pt x="82" y="65"/>
                      <a:pt x="82" y="70"/>
                    </a:cubicBezTo>
                    <a:cubicBezTo>
                      <a:pt x="82" y="75"/>
                      <a:pt x="79" y="80"/>
                      <a:pt x="75" y="80"/>
                    </a:cubicBezTo>
                    <a:cubicBezTo>
                      <a:pt x="72" y="80"/>
                      <a:pt x="71" y="77"/>
                      <a:pt x="71" y="75"/>
                    </a:cubicBezTo>
                    <a:cubicBezTo>
                      <a:pt x="69" y="75"/>
                      <a:pt x="69" y="74"/>
                      <a:pt x="67" y="74"/>
                    </a:cubicBezTo>
                    <a:cubicBezTo>
                      <a:pt x="64" y="74"/>
                      <a:pt x="66" y="66"/>
                      <a:pt x="63" y="62"/>
                    </a:cubicBezTo>
                    <a:cubicBezTo>
                      <a:pt x="59" y="67"/>
                      <a:pt x="55" y="74"/>
                      <a:pt x="50" y="74"/>
                    </a:cubicBezTo>
                    <a:cubicBezTo>
                      <a:pt x="49" y="74"/>
                      <a:pt x="47" y="75"/>
                      <a:pt x="47" y="74"/>
                    </a:cubicBezTo>
                    <a:cubicBezTo>
                      <a:pt x="47" y="70"/>
                      <a:pt x="51" y="70"/>
                      <a:pt x="52" y="67"/>
                    </a:cubicBezTo>
                    <a:cubicBezTo>
                      <a:pt x="48" y="67"/>
                      <a:pt x="42" y="70"/>
                      <a:pt x="40" y="65"/>
                    </a:cubicBezTo>
                    <a:cubicBezTo>
                      <a:pt x="37" y="66"/>
                      <a:pt x="34" y="67"/>
                      <a:pt x="31" y="67"/>
                    </a:cubicBezTo>
                    <a:cubicBezTo>
                      <a:pt x="25" y="67"/>
                      <a:pt x="23" y="64"/>
                      <a:pt x="18" y="64"/>
                    </a:cubicBezTo>
                    <a:cubicBezTo>
                      <a:pt x="11" y="64"/>
                      <a:pt x="9" y="67"/>
                      <a:pt x="4" y="6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0" name="Freeform 92"/>
              <p:cNvSpPr>
                <a:spLocks/>
              </p:cNvSpPr>
              <p:nvPr/>
            </p:nvSpPr>
            <p:spPr bwMode="auto">
              <a:xfrm>
                <a:off x="2427288" y="2314575"/>
                <a:ext cx="671513" cy="450850"/>
              </a:xfrm>
              <a:custGeom>
                <a:avLst/>
                <a:gdLst/>
                <a:ahLst/>
                <a:cxnLst>
                  <a:cxn ang="0">
                    <a:pos x="250" y="98"/>
                  </a:cxn>
                  <a:cxn ang="0">
                    <a:pos x="246" y="141"/>
                  </a:cxn>
                  <a:cxn ang="0">
                    <a:pos x="251" y="160"/>
                  </a:cxn>
                  <a:cxn ang="0">
                    <a:pos x="281" y="192"/>
                  </a:cxn>
                  <a:cxn ang="0">
                    <a:pos x="312" y="191"/>
                  </a:cxn>
                  <a:cxn ang="0">
                    <a:pos x="327" y="187"/>
                  </a:cxn>
                  <a:cxn ang="0">
                    <a:pos x="363" y="152"/>
                  </a:cxn>
                  <a:cxn ang="0">
                    <a:pos x="382" y="154"/>
                  </a:cxn>
                  <a:cxn ang="0">
                    <a:pos x="374" y="180"/>
                  </a:cxn>
                  <a:cxn ang="0">
                    <a:pos x="369" y="192"/>
                  </a:cxn>
                  <a:cxn ang="0">
                    <a:pos x="365" y="213"/>
                  </a:cxn>
                  <a:cxn ang="0">
                    <a:pos x="357" y="224"/>
                  </a:cxn>
                  <a:cxn ang="0">
                    <a:pos x="405" y="226"/>
                  </a:cxn>
                  <a:cxn ang="0">
                    <a:pos x="426" y="242"/>
                  </a:cxn>
                  <a:cxn ang="0">
                    <a:pos x="423" y="289"/>
                  </a:cxn>
                  <a:cxn ang="0">
                    <a:pos x="451" y="316"/>
                  </a:cxn>
                  <a:cxn ang="0">
                    <a:pos x="504" y="322"/>
                  </a:cxn>
                  <a:cxn ang="0">
                    <a:pos x="488" y="329"/>
                  </a:cxn>
                  <a:cxn ang="0">
                    <a:pos x="480" y="316"/>
                  </a:cxn>
                  <a:cxn ang="0">
                    <a:pos x="468" y="332"/>
                  </a:cxn>
                  <a:cxn ang="0">
                    <a:pos x="446" y="326"/>
                  </a:cxn>
                  <a:cxn ang="0">
                    <a:pos x="431" y="323"/>
                  </a:cxn>
                  <a:cxn ang="0">
                    <a:pos x="406" y="302"/>
                  </a:cxn>
                  <a:cxn ang="0">
                    <a:pos x="402" y="306"/>
                  </a:cxn>
                  <a:cxn ang="0">
                    <a:pos x="391" y="281"/>
                  </a:cxn>
                  <a:cxn ang="0">
                    <a:pos x="372" y="260"/>
                  </a:cxn>
                  <a:cxn ang="0">
                    <a:pos x="345" y="255"/>
                  </a:cxn>
                  <a:cxn ang="0">
                    <a:pos x="294" y="226"/>
                  </a:cxn>
                  <a:cxn ang="0">
                    <a:pos x="282" y="222"/>
                  </a:cxn>
                  <a:cxn ang="0">
                    <a:pos x="256" y="227"/>
                  </a:cxn>
                  <a:cxn ang="0">
                    <a:pos x="221" y="214"/>
                  </a:cxn>
                  <a:cxn ang="0">
                    <a:pos x="195" y="203"/>
                  </a:cxn>
                  <a:cxn ang="0">
                    <a:pos x="175" y="195"/>
                  </a:cxn>
                  <a:cxn ang="0">
                    <a:pos x="148" y="172"/>
                  </a:cxn>
                  <a:cxn ang="0">
                    <a:pos x="148" y="150"/>
                  </a:cxn>
                  <a:cxn ang="0">
                    <a:pos x="102" y="101"/>
                  </a:cxn>
                  <a:cxn ang="0">
                    <a:pos x="82" y="68"/>
                  </a:cxn>
                  <a:cxn ang="0">
                    <a:pos x="62" y="53"/>
                  </a:cxn>
                  <a:cxn ang="0">
                    <a:pos x="49" y="22"/>
                  </a:cxn>
                  <a:cxn ang="0">
                    <a:pos x="28" y="19"/>
                  </a:cxn>
                  <a:cxn ang="0">
                    <a:pos x="49" y="53"/>
                  </a:cxn>
                  <a:cxn ang="0">
                    <a:pos x="73" y="95"/>
                  </a:cxn>
                  <a:cxn ang="0">
                    <a:pos x="96" y="130"/>
                  </a:cxn>
                  <a:cxn ang="0">
                    <a:pos x="86" y="127"/>
                  </a:cxn>
                  <a:cxn ang="0">
                    <a:pos x="65" y="109"/>
                  </a:cxn>
                  <a:cxn ang="0">
                    <a:pos x="52" y="84"/>
                  </a:cxn>
                  <a:cxn ang="0">
                    <a:pos x="40" y="69"/>
                  </a:cxn>
                  <a:cxn ang="0">
                    <a:pos x="11" y="24"/>
                  </a:cxn>
                  <a:cxn ang="0">
                    <a:pos x="0" y="0"/>
                  </a:cxn>
                  <a:cxn ang="0">
                    <a:pos x="76" y="16"/>
                  </a:cxn>
                  <a:cxn ang="0">
                    <a:pos x="113" y="10"/>
                  </a:cxn>
                  <a:cxn ang="0">
                    <a:pos x="152" y="29"/>
                  </a:cxn>
                  <a:cxn ang="0">
                    <a:pos x="188" y="38"/>
                  </a:cxn>
                  <a:cxn ang="0">
                    <a:pos x="249" y="90"/>
                  </a:cxn>
                  <a:cxn ang="0">
                    <a:pos x="247" y="86"/>
                  </a:cxn>
                </a:cxnLst>
                <a:rect l="0" t="0" r="r" b="b"/>
                <a:pathLst>
                  <a:path w="504" h="338">
                    <a:moveTo>
                      <a:pt x="248" y="91"/>
                    </a:moveTo>
                    <a:cubicBezTo>
                      <a:pt x="249" y="94"/>
                      <a:pt x="250" y="96"/>
                      <a:pt x="250" y="98"/>
                    </a:cubicBezTo>
                    <a:cubicBezTo>
                      <a:pt x="250" y="106"/>
                      <a:pt x="247" y="109"/>
                      <a:pt x="246" y="116"/>
                    </a:cubicBezTo>
                    <a:cubicBezTo>
                      <a:pt x="246" y="141"/>
                      <a:pt x="246" y="141"/>
                      <a:pt x="246" y="141"/>
                    </a:cubicBezTo>
                    <a:cubicBezTo>
                      <a:pt x="245" y="144"/>
                      <a:pt x="248" y="148"/>
                      <a:pt x="249" y="150"/>
                    </a:cubicBezTo>
                    <a:cubicBezTo>
                      <a:pt x="251" y="154"/>
                      <a:pt x="249" y="156"/>
                      <a:pt x="251" y="160"/>
                    </a:cubicBezTo>
                    <a:cubicBezTo>
                      <a:pt x="252" y="164"/>
                      <a:pt x="258" y="170"/>
                      <a:pt x="261" y="173"/>
                    </a:cubicBezTo>
                    <a:cubicBezTo>
                      <a:pt x="269" y="181"/>
                      <a:pt x="269" y="188"/>
                      <a:pt x="281" y="192"/>
                    </a:cubicBezTo>
                    <a:cubicBezTo>
                      <a:pt x="285" y="193"/>
                      <a:pt x="285" y="197"/>
                      <a:pt x="288" y="197"/>
                    </a:cubicBezTo>
                    <a:cubicBezTo>
                      <a:pt x="297" y="197"/>
                      <a:pt x="304" y="191"/>
                      <a:pt x="312" y="191"/>
                    </a:cubicBezTo>
                    <a:cubicBezTo>
                      <a:pt x="317" y="191"/>
                      <a:pt x="319" y="194"/>
                      <a:pt x="321" y="194"/>
                    </a:cubicBezTo>
                    <a:cubicBezTo>
                      <a:pt x="324" y="194"/>
                      <a:pt x="327" y="188"/>
                      <a:pt x="327" y="187"/>
                    </a:cubicBezTo>
                    <a:cubicBezTo>
                      <a:pt x="329" y="181"/>
                      <a:pt x="336" y="176"/>
                      <a:pt x="336" y="169"/>
                    </a:cubicBezTo>
                    <a:cubicBezTo>
                      <a:pt x="336" y="156"/>
                      <a:pt x="351" y="152"/>
                      <a:pt x="363" y="152"/>
                    </a:cubicBezTo>
                    <a:cubicBezTo>
                      <a:pt x="367" y="152"/>
                      <a:pt x="370" y="152"/>
                      <a:pt x="372" y="153"/>
                    </a:cubicBezTo>
                    <a:cubicBezTo>
                      <a:pt x="373" y="154"/>
                      <a:pt x="379" y="154"/>
                      <a:pt x="382" y="154"/>
                    </a:cubicBezTo>
                    <a:cubicBezTo>
                      <a:pt x="382" y="155"/>
                      <a:pt x="382" y="157"/>
                      <a:pt x="382" y="158"/>
                    </a:cubicBezTo>
                    <a:cubicBezTo>
                      <a:pt x="382" y="164"/>
                      <a:pt x="374" y="172"/>
                      <a:pt x="374" y="180"/>
                    </a:cubicBezTo>
                    <a:cubicBezTo>
                      <a:pt x="374" y="188"/>
                      <a:pt x="372" y="191"/>
                      <a:pt x="369" y="195"/>
                    </a:cubicBezTo>
                    <a:cubicBezTo>
                      <a:pt x="369" y="194"/>
                      <a:pt x="369" y="193"/>
                      <a:pt x="369" y="192"/>
                    </a:cubicBezTo>
                    <a:cubicBezTo>
                      <a:pt x="368" y="192"/>
                      <a:pt x="367" y="192"/>
                      <a:pt x="365" y="192"/>
                    </a:cubicBezTo>
                    <a:cubicBezTo>
                      <a:pt x="365" y="197"/>
                      <a:pt x="365" y="207"/>
                      <a:pt x="365" y="213"/>
                    </a:cubicBezTo>
                    <a:cubicBezTo>
                      <a:pt x="365" y="217"/>
                      <a:pt x="360" y="219"/>
                      <a:pt x="357" y="222"/>
                    </a:cubicBezTo>
                    <a:cubicBezTo>
                      <a:pt x="357" y="223"/>
                      <a:pt x="357" y="223"/>
                      <a:pt x="357" y="224"/>
                    </a:cubicBezTo>
                    <a:cubicBezTo>
                      <a:pt x="357" y="227"/>
                      <a:pt x="360" y="229"/>
                      <a:pt x="363" y="229"/>
                    </a:cubicBezTo>
                    <a:cubicBezTo>
                      <a:pt x="377" y="229"/>
                      <a:pt x="389" y="226"/>
                      <a:pt x="405" y="226"/>
                    </a:cubicBezTo>
                    <a:cubicBezTo>
                      <a:pt x="415" y="226"/>
                      <a:pt x="418" y="234"/>
                      <a:pt x="426" y="236"/>
                    </a:cubicBezTo>
                    <a:cubicBezTo>
                      <a:pt x="426" y="238"/>
                      <a:pt x="426" y="240"/>
                      <a:pt x="426" y="242"/>
                    </a:cubicBezTo>
                    <a:cubicBezTo>
                      <a:pt x="426" y="246"/>
                      <a:pt x="425" y="257"/>
                      <a:pt x="423" y="262"/>
                    </a:cubicBezTo>
                    <a:cubicBezTo>
                      <a:pt x="423" y="272"/>
                      <a:pt x="423" y="281"/>
                      <a:pt x="423" y="289"/>
                    </a:cubicBezTo>
                    <a:cubicBezTo>
                      <a:pt x="423" y="298"/>
                      <a:pt x="432" y="302"/>
                      <a:pt x="439" y="306"/>
                    </a:cubicBezTo>
                    <a:cubicBezTo>
                      <a:pt x="444" y="308"/>
                      <a:pt x="444" y="316"/>
                      <a:pt x="451" y="316"/>
                    </a:cubicBezTo>
                    <a:cubicBezTo>
                      <a:pt x="463" y="316"/>
                      <a:pt x="469" y="307"/>
                      <a:pt x="479" y="307"/>
                    </a:cubicBezTo>
                    <a:cubicBezTo>
                      <a:pt x="491" y="307"/>
                      <a:pt x="497" y="316"/>
                      <a:pt x="504" y="322"/>
                    </a:cubicBezTo>
                    <a:cubicBezTo>
                      <a:pt x="503" y="323"/>
                      <a:pt x="494" y="333"/>
                      <a:pt x="493" y="332"/>
                    </a:cubicBezTo>
                    <a:cubicBezTo>
                      <a:pt x="492" y="331"/>
                      <a:pt x="488" y="330"/>
                      <a:pt x="488" y="329"/>
                    </a:cubicBezTo>
                    <a:cubicBezTo>
                      <a:pt x="488" y="327"/>
                      <a:pt x="490" y="326"/>
                      <a:pt x="491" y="324"/>
                    </a:cubicBezTo>
                    <a:cubicBezTo>
                      <a:pt x="486" y="322"/>
                      <a:pt x="484" y="316"/>
                      <a:pt x="480" y="316"/>
                    </a:cubicBezTo>
                    <a:cubicBezTo>
                      <a:pt x="476" y="316"/>
                      <a:pt x="464" y="325"/>
                      <a:pt x="464" y="328"/>
                    </a:cubicBezTo>
                    <a:cubicBezTo>
                      <a:pt x="464" y="330"/>
                      <a:pt x="467" y="331"/>
                      <a:pt x="468" y="332"/>
                    </a:cubicBezTo>
                    <a:cubicBezTo>
                      <a:pt x="467" y="336"/>
                      <a:pt x="465" y="338"/>
                      <a:pt x="461" y="338"/>
                    </a:cubicBezTo>
                    <a:cubicBezTo>
                      <a:pt x="454" y="338"/>
                      <a:pt x="450" y="330"/>
                      <a:pt x="446" y="326"/>
                    </a:cubicBezTo>
                    <a:cubicBezTo>
                      <a:pt x="443" y="323"/>
                      <a:pt x="436" y="326"/>
                      <a:pt x="433" y="326"/>
                    </a:cubicBezTo>
                    <a:cubicBezTo>
                      <a:pt x="432" y="326"/>
                      <a:pt x="431" y="324"/>
                      <a:pt x="431" y="323"/>
                    </a:cubicBezTo>
                    <a:cubicBezTo>
                      <a:pt x="424" y="322"/>
                      <a:pt x="424" y="318"/>
                      <a:pt x="423" y="314"/>
                    </a:cubicBezTo>
                    <a:cubicBezTo>
                      <a:pt x="421" y="311"/>
                      <a:pt x="406" y="302"/>
                      <a:pt x="406" y="302"/>
                    </a:cubicBezTo>
                    <a:cubicBezTo>
                      <a:pt x="405" y="304"/>
                      <a:pt x="405" y="305"/>
                      <a:pt x="406" y="306"/>
                    </a:cubicBezTo>
                    <a:cubicBezTo>
                      <a:pt x="402" y="306"/>
                      <a:pt x="402" y="306"/>
                      <a:pt x="402" y="306"/>
                    </a:cubicBezTo>
                    <a:cubicBezTo>
                      <a:pt x="395" y="302"/>
                      <a:pt x="399" y="296"/>
                      <a:pt x="397" y="289"/>
                    </a:cubicBezTo>
                    <a:cubicBezTo>
                      <a:pt x="396" y="285"/>
                      <a:pt x="394" y="284"/>
                      <a:pt x="391" y="281"/>
                    </a:cubicBezTo>
                    <a:cubicBezTo>
                      <a:pt x="384" y="274"/>
                      <a:pt x="377" y="270"/>
                      <a:pt x="374" y="260"/>
                    </a:cubicBezTo>
                    <a:cubicBezTo>
                      <a:pt x="373" y="260"/>
                      <a:pt x="372" y="260"/>
                      <a:pt x="372" y="260"/>
                    </a:cubicBezTo>
                    <a:cubicBezTo>
                      <a:pt x="368" y="260"/>
                      <a:pt x="366" y="262"/>
                      <a:pt x="363" y="262"/>
                    </a:cubicBezTo>
                    <a:cubicBezTo>
                      <a:pt x="355" y="262"/>
                      <a:pt x="350" y="257"/>
                      <a:pt x="345" y="255"/>
                    </a:cubicBezTo>
                    <a:cubicBezTo>
                      <a:pt x="336" y="251"/>
                      <a:pt x="330" y="253"/>
                      <a:pt x="321" y="248"/>
                    </a:cubicBezTo>
                    <a:cubicBezTo>
                      <a:pt x="308" y="242"/>
                      <a:pt x="306" y="232"/>
                      <a:pt x="294" y="226"/>
                    </a:cubicBezTo>
                    <a:cubicBezTo>
                      <a:pt x="291" y="226"/>
                      <a:pt x="291" y="226"/>
                      <a:pt x="291" y="226"/>
                    </a:cubicBezTo>
                    <a:cubicBezTo>
                      <a:pt x="288" y="224"/>
                      <a:pt x="285" y="222"/>
                      <a:pt x="282" y="222"/>
                    </a:cubicBezTo>
                    <a:cubicBezTo>
                      <a:pt x="274" y="222"/>
                      <a:pt x="272" y="231"/>
                      <a:pt x="265" y="231"/>
                    </a:cubicBezTo>
                    <a:cubicBezTo>
                      <a:pt x="261" y="231"/>
                      <a:pt x="258" y="228"/>
                      <a:pt x="256" y="227"/>
                    </a:cubicBezTo>
                    <a:cubicBezTo>
                      <a:pt x="252" y="225"/>
                      <a:pt x="249" y="226"/>
                      <a:pt x="246" y="226"/>
                    </a:cubicBezTo>
                    <a:cubicBezTo>
                      <a:pt x="241" y="226"/>
                      <a:pt x="226" y="216"/>
                      <a:pt x="221" y="214"/>
                    </a:cubicBezTo>
                    <a:cubicBezTo>
                      <a:pt x="216" y="211"/>
                      <a:pt x="213" y="214"/>
                      <a:pt x="208" y="213"/>
                    </a:cubicBezTo>
                    <a:cubicBezTo>
                      <a:pt x="202" y="211"/>
                      <a:pt x="201" y="206"/>
                      <a:pt x="195" y="203"/>
                    </a:cubicBezTo>
                    <a:cubicBezTo>
                      <a:pt x="189" y="200"/>
                      <a:pt x="186" y="201"/>
                      <a:pt x="180" y="198"/>
                    </a:cubicBezTo>
                    <a:cubicBezTo>
                      <a:pt x="177" y="197"/>
                      <a:pt x="177" y="196"/>
                      <a:pt x="175" y="195"/>
                    </a:cubicBezTo>
                    <a:cubicBezTo>
                      <a:pt x="170" y="190"/>
                      <a:pt x="156" y="187"/>
                      <a:pt x="155" y="181"/>
                    </a:cubicBezTo>
                    <a:cubicBezTo>
                      <a:pt x="151" y="181"/>
                      <a:pt x="148" y="176"/>
                      <a:pt x="148" y="172"/>
                    </a:cubicBezTo>
                    <a:cubicBezTo>
                      <a:pt x="148" y="167"/>
                      <a:pt x="153" y="165"/>
                      <a:pt x="153" y="160"/>
                    </a:cubicBezTo>
                    <a:cubicBezTo>
                      <a:pt x="153" y="154"/>
                      <a:pt x="149" y="153"/>
                      <a:pt x="148" y="150"/>
                    </a:cubicBezTo>
                    <a:cubicBezTo>
                      <a:pt x="143" y="134"/>
                      <a:pt x="128" y="121"/>
                      <a:pt x="118" y="111"/>
                    </a:cubicBezTo>
                    <a:cubicBezTo>
                      <a:pt x="114" y="107"/>
                      <a:pt x="107" y="105"/>
                      <a:pt x="102" y="101"/>
                    </a:cubicBezTo>
                    <a:cubicBezTo>
                      <a:pt x="99" y="97"/>
                      <a:pt x="102" y="93"/>
                      <a:pt x="100" y="88"/>
                    </a:cubicBezTo>
                    <a:cubicBezTo>
                      <a:pt x="96" y="80"/>
                      <a:pt x="82" y="79"/>
                      <a:pt x="82" y="68"/>
                    </a:cubicBezTo>
                    <a:cubicBezTo>
                      <a:pt x="78" y="68"/>
                      <a:pt x="79" y="67"/>
                      <a:pt x="77" y="68"/>
                    </a:cubicBezTo>
                    <a:cubicBezTo>
                      <a:pt x="72" y="63"/>
                      <a:pt x="67" y="58"/>
                      <a:pt x="62" y="53"/>
                    </a:cubicBezTo>
                    <a:cubicBezTo>
                      <a:pt x="58" y="49"/>
                      <a:pt x="60" y="42"/>
                      <a:pt x="56" y="38"/>
                    </a:cubicBezTo>
                    <a:cubicBezTo>
                      <a:pt x="52" y="34"/>
                      <a:pt x="53" y="24"/>
                      <a:pt x="49" y="22"/>
                    </a:cubicBezTo>
                    <a:cubicBezTo>
                      <a:pt x="42" y="19"/>
                      <a:pt x="35" y="19"/>
                      <a:pt x="29" y="13"/>
                    </a:cubicBezTo>
                    <a:cubicBezTo>
                      <a:pt x="27" y="15"/>
                      <a:pt x="28" y="18"/>
                      <a:pt x="28" y="19"/>
                    </a:cubicBezTo>
                    <a:cubicBezTo>
                      <a:pt x="28" y="28"/>
                      <a:pt x="32" y="34"/>
                      <a:pt x="36" y="41"/>
                    </a:cubicBezTo>
                    <a:cubicBezTo>
                      <a:pt x="39" y="48"/>
                      <a:pt x="45" y="48"/>
                      <a:pt x="49" y="53"/>
                    </a:cubicBezTo>
                    <a:cubicBezTo>
                      <a:pt x="55" y="59"/>
                      <a:pt x="56" y="63"/>
                      <a:pt x="58" y="71"/>
                    </a:cubicBezTo>
                    <a:cubicBezTo>
                      <a:pt x="61" y="81"/>
                      <a:pt x="70" y="86"/>
                      <a:pt x="73" y="95"/>
                    </a:cubicBezTo>
                    <a:cubicBezTo>
                      <a:pt x="77" y="106"/>
                      <a:pt x="80" y="117"/>
                      <a:pt x="87" y="122"/>
                    </a:cubicBezTo>
                    <a:cubicBezTo>
                      <a:pt x="91" y="119"/>
                      <a:pt x="96" y="126"/>
                      <a:pt x="96" y="130"/>
                    </a:cubicBezTo>
                    <a:cubicBezTo>
                      <a:pt x="96" y="132"/>
                      <a:pt x="95" y="136"/>
                      <a:pt x="93" y="136"/>
                    </a:cubicBezTo>
                    <a:cubicBezTo>
                      <a:pt x="92" y="136"/>
                      <a:pt x="86" y="129"/>
                      <a:pt x="86" y="127"/>
                    </a:cubicBezTo>
                    <a:cubicBezTo>
                      <a:pt x="78" y="127"/>
                      <a:pt x="74" y="117"/>
                      <a:pt x="69" y="113"/>
                    </a:cubicBezTo>
                    <a:cubicBezTo>
                      <a:pt x="66" y="112"/>
                      <a:pt x="66" y="112"/>
                      <a:pt x="65" y="109"/>
                    </a:cubicBezTo>
                    <a:cubicBezTo>
                      <a:pt x="65" y="98"/>
                      <a:pt x="65" y="98"/>
                      <a:pt x="65" y="98"/>
                    </a:cubicBezTo>
                    <a:cubicBezTo>
                      <a:pt x="60" y="93"/>
                      <a:pt x="56" y="88"/>
                      <a:pt x="52" y="84"/>
                    </a:cubicBezTo>
                    <a:cubicBezTo>
                      <a:pt x="46" y="78"/>
                      <a:pt x="36" y="79"/>
                      <a:pt x="31" y="72"/>
                    </a:cubicBezTo>
                    <a:cubicBezTo>
                      <a:pt x="34" y="72"/>
                      <a:pt x="44" y="74"/>
                      <a:pt x="40" y="69"/>
                    </a:cubicBezTo>
                    <a:cubicBezTo>
                      <a:pt x="34" y="59"/>
                      <a:pt x="26" y="50"/>
                      <a:pt x="19" y="45"/>
                    </a:cubicBezTo>
                    <a:cubicBezTo>
                      <a:pt x="14" y="41"/>
                      <a:pt x="14" y="29"/>
                      <a:pt x="11" y="24"/>
                    </a:cubicBezTo>
                    <a:cubicBezTo>
                      <a:pt x="7" y="16"/>
                      <a:pt x="3" y="13"/>
                      <a:pt x="0" y="3"/>
                    </a:cubicBezTo>
                    <a:cubicBezTo>
                      <a:pt x="0" y="0"/>
                      <a:pt x="0" y="0"/>
                      <a:pt x="0" y="0"/>
                    </a:cubicBezTo>
                    <a:cubicBezTo>
                      <a:pt x="29" y="0"/>
                      <a:pt x="29" y="0"/>
                      <a:pt x="29" y="0"/>
                    </a:cubicBezTo>
                    <a:cubicBezTo>
                      <a:pt x="76" y="16"/>
                      <a:pt x="76" y="16"/>
                      <a:pt x="76" y="16"/>
                    </a:cubicBezTo>
                    <a:cubicBezTo>
                      <a:pt x="113" y="16"/>
                      <a:pt x="113" y="16"/>
                      <a:pt x="113" y="16"/>
                    </a:cubicBezTo>
                    <a:cubicBezTo>
                      <a:pt x="113" y="10"/>
                      <a:pt x="113" y="10"/>
                      <a:pt x="113" y="10"/>
                    </a:cubicBezTo>
                    <a:cubicBezTo>
                      <a:pt x="121" y="10"/>
                      <a:pt x="121" y="10"/>
                      <a:pt x="121" y="10"/>
                    </a:cubicBezTo>
                    <a:cubicBezTo>
                      <a:pt x="136" y="14"/>
                      <a:pt x="145" y="16"/>
                      <a:pt x="152" y="29"/>
                    </a:cubicBezTo>
                    <a:cubicBezTo>
                      <a:pt x="156" y="35"/>
                      <a:pt x="163" y="50"/>
                      <a:pt x="172" y="50"/>
                    </a:cubicBezTo>
                    <a:cubicBezTo>
                      <a:pt x="181" y="50"/>
                      <a:pt x="178" y="38"/>
                      <a:pt x="188" y="38"/>
                    </a:cubicBezTo>
                    <a:cubicBezTo>
                      <a:pt x="214" y="38"/>
                      <a:pt x="213" y="70"/>
                      <a:pt x="227" y="84"/>
                    </a:cubicBezTo>
                    <a:cubicBezTo>
                      <a:pt x="231" y="87"/>
                      <a:pt x="242" y="90"/>
                      <a:pt x="249" y="90"/>
                    </a:cubicBezTo>
                    <a:cubicBezTo>
                      <a:pt x="249" y="89"/>
                      <a:pt x="247" y="87"/>
                      <a:pt x="247" y="86"/>
                    </a:cubicBezTo>
                    <a:cubicBezTo>
                      <a:pt x="247" y="86"/>
                      <a:pt x="247" y="86"/>
                      <a:pt x="247" y="86"/>
                    </a:cubicBezTo>
                    <a:lnTo>
                      <a:pt x="248" y="9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1" name="Freeform 93"/>
              <p:cNvSpPr>
                <a:spLocks/>
              </p:cNvSpPr>
              <p:nvPr/>
            </p:nvSpPr>
            <p:spPr bwMode="auto">
              <a:xfrm>
                <a:off x="3016250" y="1895475"/>
                <a:ext cx="20638" cy="9525"/>
              </a:xfrm>
              <a:custGeom>
                <a:avLst/>
                <a:gdLst/>
                <a:ahLst/>
                <a:cxnLst>
                  <a:cxn ang="0">
                    <a:pos x="0" y="0"/>
                  </a:cxn>
                  <a:cxn ang="0">
                    <a:pos x="15" y="7"/>
                  </a:cxn>
                  <a:cxn ang="0">
                    <a:pos x="12" y="7"/>
                  </a:cxn>
                  <a:cxn ang="0">
                    <a:pos x="0" y="3"/>
                  </a:cxn>
                  <a:cxn ang="0">
                    <a:pos x="0" y="0"/>
                  </a:cxn>
                </a:cxnLst>
                <a:rect l="0" t="0" r="r" b="b"/>
                <a:pathLst>
                  <a:path w="15" h="8">
                    <a:moveTo>
                      <a:pt x="0" y="0"/>
                    </a:moveTo>
                    <a:cubicBezTo>
                      <a:pt x="7" y="0"/>
                      <a:pt x="15" y="1"/>
                      <a:pt x="15" y="7"/>
                    </a:cubicBezTo>
                    <a:cubicBezTo>
                      <a:pt x="15" y="8"/>
                      <a:pt x="13" y="7"/>
                      <a:pt x="12" y="7"/>
                    </a:cubicBezTo>
                    <a:cubicBezTo>
                      <a:pt x="8" y="7"/>
                      <a:pt x="2" y="5"/>
                      <a:pt x="0" y="3"/>
                    </a:cubicBezTo>
                    <a:cubicBezTo>
                      <a:pt x="0" y="2"/>
                      <a:pt x="0" y="1"/>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2" name="Freeform 94"/>
              <p:cNvSpPr>
                <a:spLocks/>
              </p:cNvSpPr>
              <p:nvPr/>
            </p:nvSpPr>
            <p:spPr bwMode="auto">
              <a:xfrm>
                <a:off x="2239963" y="1951038"/>
                <a:ext cx="79375" cy="50800"/>
              </a:xfrm>
              <a:custGeom>
                <a:avLst/>
                <a:gdLst/>
                <a:ahLst/>
                <a:cxnLst>
                  <a:cxn ang="0">
                    <a:pos x="0" y="2"/>
                  </a:cxn>
                  <a:cxn ang="0">
                    <a:pos x="6" y="0"/>
                  </a:cxn>
                  <a:cxn ang="0">
                    <a:pos x="18" y="6"/>
                  </a:cxn>
                  <a:cxn ang="0">
                    <a:pos x="59" y="34"/>
                  </a:cxn>
                  <a:cxn ang="0">
                    <a:pos x="59" y="38"/>
                  </a:cxn>
                  <a:cxn ang="0">
                    <a:pos x="55" y="38"/>
                  </a:cxn>
                  <a:cxn ang="0">
                    <a:pos x="22" y="22"/>
                  </a:cxn>
                  <a:cxn ang="0">
                    <a:pos x="27" y="17"/>
                  </a:cxn>
                  <a:cxn ang="0">
                    <a:pos x="4" y="8"/>
                  </a:cxn>
                  <a:cxn ang="0">
                    <a:pos x="8" y="4"/>
                  </a:cxn>
                  <a:cxn ang="0">
                    <a:pos x="2" y="2"/>
                  </a:cxn>
                  <a:cxn ang="0">
                    <a:pos x="0" y="2"/>
                  </a:cxn>
                </a:cxnLst>
                <a:rect l="0" t="0" r="r" b="b"/>
                <a:pathLst>
                  <a:path w="59" h="38">
                    <a:moveTo>
                      <a:pt x="0" y="2"/>
                    </a:moveTo>
                    <a:cubicBezTo>
                      <a:pt x="2" y="1"/>
                      <a:pt x="4" y="0"/>
                      <a:pt x="6" y="0"/>
                    </a:cubicBezTo>
                    <a:cubicBezTo>
                      <a:pt x="11" y="0"/>
                      <a:pt x="15" y="5"/>
                      <a:pt x="18" y="6"/>
                    </a:cubicBezTo>
                    <a:cubicBezTo>
                      <a:pt x="37" y="12"/>
                      <a:pt x="48" y="23"/>
                      <a:pt x="59" y="34"/>
                    </a:cubicBezTo>
                    <a:cubicBezTo>
                      <a:pt x="59" y="38"/>
                      <a:pt x="59" y="38"/>
                      <a:pt x="59" y="38"/>
                    </a:cubicBezTo>
                    <a:cubicBezTo>
                      <a:pt x="58" y="38"/>
                      <a:pt x="56" y="38"/>
                      <a:pt x="55" y="38"/>
                    </a:cubicBezTo>
                    <a:cubicBezTo>
                      <a:pt x="45" y="38"/>
                      <a:pt x="29" y="26"/>
                      <a:pt x="22" y="22"/>
                    </a:cubicBezTo>
                    <a:cubicBezTo>
                      <a:pt x="23" y="19"/>
                      <a:pt x="25" y="19"/>
                      <a:pt x="27" y="17"/>
                    </a:cubicBezTo>
                    <a:cubicBezTo>
                      <a:pt x="18" y="17"/>
                      <a:pt x="6" y="13"/>
                      <a:pt x="4" y="8"/>
                    </a:cubicBezTo>
                    <a:cubicBezTo>
                      <a:pt x="6" y="7"/>
                      <a:pt x="8" y="5"/>
                      <a:pt x="8" y="4"/>
                    </a:cubicBezTo>
                    <a:cubicBezTo>
                      <a:pt x="6" y="3"/>
                      <a:pt x="2" y="2"/>
                      <a:pt x="2" y="2"/>
                    </a:cubicBezTo>
                    <a:lnTo>
                      <a:pt x="0"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3" name="Freeform 95"/>
              <p:cNvSpPr>
                <a:spLocks/>
              </p:cNvSpPr>
              <p:nvPr/>
            </p:nvSpPr>
            <p:spPr bwMode="auto">
              <a:xfrm>
                <a:off x="2162175" y="1876425"/>
                <a:ext cx="28575" cy="39688"/>
              </a:xfrm>
              <a:custGeom>
                <a:avLst/>
                <a:gdLst/>
                <a:ahLst/>
                <a:cxnLst>
                  <a:cxn ang="0">
                    <a:pos x="5" y="12"/>
                  </a:cxn>
                  <a:cxn ang="0">
                    <a:pos x="0" y="4"/>
                  </a:cxn>
                  <a:cxn ang="0">
                    <a:pos x="0" y="0"/>
                  </a:cxn>
                  <a:cxn ang="0">
                    <a:pos x="10" y="3"/>
                  </a:cxn>
                  <a:cxn ang="0">
                    <a:pos x="7" y="8"/>
                  </a:cxn>
                  <a:cxn ang="0">
                    <a:pos x="13" y="3"/>
                  </a:cxn>
                  <a:cxn ang="0">
                    <a:pos x="13" y="12"/>
                  </a:cxn>
                  <a:cxn ang="0">
                    <a:pos x="15" y="18"/>
                  </a:cxn>
                  <a:cxn ang="0">
                    <a:pos x="13" y="22"/>
                  </a:cxn>
                  <a:cxn ang="0">
                    <a:pos x="17" y="30"/>
                  </a:cxn>
                  <a:cxn ang="0">
                    <a:pos x="10" y="22"/>
                  </a:cxn>
                  <a:cxn ang="0">
                    <a:pos x="12" y="17"/>
                  </a:cxn>
                  <a:cxn ang="0">
                    <a:pos x="5" y="12"/>
                  </a:cxn>
                </a:cxnLst>
                <a:rect l="0" t="0" r="r" b="b"/>
                <a:pathLst>
                  <a:path w="21" h="30">
                    <a:moveTo>
                      <a:pt x="5" y="12"/>
                    </a:moveTo>
                    <a:cubicBezTo>
                      <a:pt x="3" y="12"/>
                      <a:pt x="2" y="6"/>
                      <a:pt x="0" y="4"/>
                    </a:cubicBezTo>
                    <a:cubicBezTo>
                      <a:pt x="0" y="0"/>
                      <a:pt x="0" y="0"/>
                      <a:pt x="0" y="0"/>
                    </a:cubicBezTo>
                    <a:cubicBezTo>
                      <a:pt x="4" y="0"/>
                      <a:pt x="6" y="3"/>
                      <a:pt x="10" y="3"/>
                    </a:cubicBezTo>
                    <a:cubicBezTo>
                      <a:pt x="10" y="4"/>
                      <a:pt x="5" y="8"/>
                      <a:pt x="7" y="8"/>
                    </a:cubicBezTo>
                    <a:cubicBezTo>
                      <a:pt x="10" y="8"/>
                      <a:pt x="12" y="5"/>
                      <a:pt x="13" y="3"/>
                    </a:cubicBezTo>
                    <a:cubicBezTo>
                      <a:pt x="14" y="5"/>
                      <a:pt x="13" y="8"/>
                      <a:pt x="13" y="12"/>
                    </a:cubicBezTo>
                    <a:cubicBezTo>
                      <a:pt x="13" y="15"/>
                      <a:pt x="15" y="15"/>
                      <a:pt x="15" y="18"/>
                    </a:cubicBezTo>
                    <a:cubicBezTo>
                      <a:pt x="15" y="19"/>
                      <a:pt x="13" y="20"/>
                      <a:pt x="13" y="22"/>
                    </a:cubicBezTo>
                    <a:cubicBezTo>
                      <a:pt x="13" y="24"/>
                      <a:pt x="21" y="30"/>
                      <a:pt x="17" y="30"/>
                    </a:cubicBezTo>
                    <a:cubicBezTo>
                      <a:pt x="13" y="30"/>
                      <a:pt x="10" y="26"/>
                      <a:pt x="10" y="22"/>
                    </a:cubicBezTo>
                    <a:cubicBezTo>
                      <a:pt x="10" y="19"/>
                      <a:pt x="12" y="18"/>
                      <a:pt x="12" y="17"/>
                    </a:cubicBezTo>
                    <a:cubicBezTo>
                      <a:pt x="9" y="16"/>
                      <a:pt x="8" y="12"/>
                      <a:pt x="5"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4" name="Freeform 96"/>
              <p:cNvSpPr>
                <a:spLocks/>
              </p:cNvSpPr>
              <p:nvPr/>
            </p:nvSpPr>
            <p:spPr bwMode="auto">
              <a:xfrm>
                <a:off x="1803400" y="1787525"/>
                <a:ext cx="34925" cy="23813"/>
              </a:xfrm>
              <a:custGeom>
                <a:avLst/>
                <a:gdLst/>
                <a:ahLst/>
                <a:cxnLst>
                  <a:cxn ang="0">
                    <a:pos x="21" y="0"/>
                  </a:cxn>
                  <a:cxn ang="0">
                    <a:pos x="27" y="0"/>
                  </a:cxn>
                  <a:cxn ang="0">
                    <a:pos x="27" y="6"/>
                  </a:cxn>
                  <a:cxn ang="0">
                    <a:pos x="10" y="18"/>
                  </a:cxn>
                  <a:cxn ang="0">
                    <a:pos x="0" y="12"/>
                  </a:cxn>
                  <a:cxn ang="0">
                    <a:pos x="0" y="7"/>
                  </a:cxn>
                  <a:cxn ang="0">
                    <a:pos x="21" y="0"/>
                  </a:cxn>
                </a:cxnLst>
                <a:rect l="0" t="0" r="r" b="b"/>
                <a:pathLst>
                  <a:path w="27" h="18">
                    <a:moveTo>
                      <a:pt x="21" y="0"/>
                    </a:moveTo>
                    <a:cubicBezTo>
                      <a:pt x="25" y="0"/>
                      <a:pt x="25" y="0"/>
                      <a:pt x="27" y="0"/>
                    </a:cubicBezTo>
                    <a:cubicBezTo>
                      <a:pt x="27" y="6"/>
                      <a:pt x="27" y="6"/>
                      <a:pt x="27" y="6"/>
                    </a:cubicBezTo>
                    <a:cubicBezTo>
                      <a:pt x="19" y="10"/>
                      <a:pt x="16" y="13"/>
                      <a:pt x="10" y="18"/>
                    </a:cubicBezTo>
                    <a:cubicBezTo>
                      <a:pt x="6" y="15"/>
                      <a:pt x="3" y="15"/>
                      <a:pt x="0" y="12"/>
                    </a:cubicBezTo>
                    <a:cubicBezTo>
                      <a:pt x="0" y="7"/>
                      <a:pt x="0" y="7"/>
                      <a:pt x="0" y="7"/>
                    </a:cubicBezTo>
                    <a:cubicBezTo>
                      <a:pt x="8" y="5"/>
                      <a:pt x="14" y="0"/>
                      <a:pt x="2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5" name="Freeform 97"/>
              <p:cNvSpPr>
                <a:spLocks/>
              </p:cNvSpPr>
              <p:nvPr/>
            </p:nvSpPr>
            <p:spPr bwMode="auto">
              <a:xfrm>
                <a:off x="3311525" y="1963738"/>
                <a:ext cx="42863" cy="22225"/>
              </a:xfrm>
              <a:custGeom>
                <a:avLst/>
                <a:gdLst/>
                <a:ahLst/>
                <a:cxnLst>
                  <a:cxn ang="0">
                    <a:pos x="26" y="17"/>
                  </a:cxn>
                  <a:cxn ang="0">
                    <a:pos x="32" y="14"/>
                  </a:cxn>
                  <a:cxn ang="0">
                    <a:pos x="0" y="3"/>
                  </a:cxn>
                  <a:cxn ang="0">
                    <a:pos x="26" y="17"/>
                  </a:cxn>
                </a:cxnLst>
                <a:rect l="0" t="0" r="r" b="b"/>
                <a:pathLst>
                  <a:path w="32" h="17">
                    <a:moveTo>
                      <a:pt x="26" y="17"/>
                    </a:moveTo>
                    <a:cubicBezTo>
                      <a:pt x="29" y="17"/>
                      <a:pt x="30" y="16"/>
                      <a:pt x="32" y="14"/>
                    </a:cubicBezTo>
                    <a:cubicBezTo>
                      <a:pt x="22" y="9"/>
                      <a:pt x="14" y="0"/>
                      <a:pt x="0" y="3"/>
                    </a:cubicBezTo>
                    <a:cubicBezTo>
                      <a:pt x="6" y="7"/>
                      <a:pt x="18" y="17"/>
                      <a:pt x="26"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6" name="Freeform 98"/>
              <p:cNvSpPr>
                <a:spLocks/>
              </p:cNvSpPr>
              <p:nvPr/>
            </p:nvSpPr>
            <p:spPr bwMode="auto">
              <a:xfrm>
                <a:off x="3314700" y="2030413"/>
                <a:ext cx="31750" cy="20638"/>
              </a:xfrm>
              <a:custGeom>
                <a:avLst/>
                <a:gdLst/>
                <a:ahLst/>
                <a:cxnLst>
                  <a:cxn ang="0">
                    <a:pos x="1" y="0"/>
                  </a:cxn>
                  <a:cxn ang="0">
                    <a:pos x="11" y="7"/>
                  </a:cxn>
                  <a:cxn ang="0">
                    <a:pos x="24" y="7"/>
                  </a:cxn>
                  <a:cxn ang="0">
                    <a:pos x="24" y="10"/>
                  </a:cxn>
                  <a:cxn ang="0">
                    <a:pos x="19" y="15"/>
                  </a:cxn>
                  <a:cxn ang="0">
                    <a:pos x="0" y="3"/>
                  </a:cxn>
                  <a:cxn ang="0">
                    <a:pos x="1" y="0"/>
                  </a:cxn>
                </a:cxnLst>
                <a:rect l="0" t="0" r="r" b="b"/>
                <a:pathLst>
                  <a:path w="24" h="15">
                    <a:moveTo>
                      <a:pt x="1" y="0"/>
                    </a:moveTo>
                    <a:cubicBezTo>
                      <a:pt x="4" y="4"/>
                      <a:pt x="7" y="6"/>
                      <a:pt x="11" y="7"/>
                    </a:cubicBezTo>
                    <a:cubicBezTo>
                      <a:pt x="24" y="7"/>
                      <a:pt x="24" y="7"/>
                      <a:pt x="24" y="7"/>
                    </a:cubicBezTo>
                    <a:cubicBezTo>
                      <a:pt x="24" y="8"/>
                      <a:pt x="24" y="9"/>
                      <a:pt x="24" y="10"/>
                    </a:cubicBezTo>
                    <a:cubicBezTo>
                      <a:pt x="24" y="12"/>
                      <a:pt x="20" y="15"/>
                      <a:pt x="19" y="15"/>
                    </a:cubicBezTo>
                    <a:cubicBezTo>
                      <a:pt x="16" y="15"/>
                      <a:pt x="0" y="6"/>
                      <a:pt x="0" y="3"/>
                    </a:cubicBezTo>
                    <a:cubicBezTo>
                      <a:pt x="0" y="2"/>
                      <a:pt x="0"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7" name="Freeform 99"/>
              <p:cNvSpPr>
                <a:spLocks/>
              </p:cNvSpPr>
              <p:nvPr/>
            </p:nvSpPr>
            <p:spPr bwMode="auto">
              <a:xfrm>
                <a:off x="3362325" y="2030413"/>
                <a:ext cx="22225" cy="26988"/>
              </a:xfrm>
              <a:custGeom>
                <a:avLst/>
                <a:gdLst/>
                <a:ahLst/>
                <a:cxnLst>
                  <a:cxn ang="0">
                    <a:pos x="17" y="12"/>
                  </a:cxn>
                  <a:cxn ang="0">
                    <a:pos x="17" y="15"/>
                  </a:cxn>
                  <a:cxn ang="0">
                    <a:pos x="7" y="20"/>
                  </a:cxn>
                  <a:cxn ang="0">
                    <a:pos x="0" y="15"/>
                  </a:cxn>
                  <a:cxn ang="0">
                    <a:pos x="10" y="0"/>
                  </a:cxn>
                  <a:cxn ang="0">
                    <a:pos x="14" y="5"/>
                  </a:cxn>
                  <a:cxn ang="0">
                    <a:pos x="17" y="12"/>
                  </a:cxn>
                </a:cxnLst>
                <a:rect l="0" t="0" r="r" b="b"/>
                <a:pathLst>
                  <a:path w="17" h="20">
                    <a:moveTo>
                      <a:pt x="17" y="12"/>
                    </a:moveTo>
                    <a:cubicBezTo>
                      <a:pt x="17" y="12"/>
                      <a:pt x="17" y="14"/>
                      <a:pt x="17" y="15"/>
                    </a:cubicBezTo>
                    <a:cubicBezTo>
                      <a:pt x="17" y="18"/>
                      <a:pt x="12" y="20"/>
                      <a:pt x="7" y="20"/>
                    </a:cubicBezTo>
                    <a:cubicBezTo>
                      <a:pt x="3" y="20"/>
                      <a:pt x="0" y="18"/>
                      <a:pt x="0" y="15"/>
                    </a:cubicBezTo>
                    <a:cubicBezTo>
                      <a:pt x="0" y="13"/>
                      <a:pt x="6" y="2"/>
                      <a:pt x="10" y="0"/>
                    </a:cubicBezTo>
                    <a:cubicBezTo>
                      <a:pt x="11" y="2"/>
                      <a:pt x="14" y="3"/>
                      <a:pt x="14" y="5"/>
                    </a:cubicBezTo>
                    <a:cubicBezTo>
                      <a:pt x="14" y="9"/>
                      <a:pt x="7" y="12"/>
                      <a:pt x="17"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8" name="Freeform 100"/>
              <p:cNvSpPr>
                <a:spLocks/>
              </p:cNvSpPr>
              <p:nvPr/>
            </p:nvSpPr>
            <p:spPr bwMode="auto">
              <a:xfrm>
                <a:off x="1593850" y="1724025"/>
                <a:ext cx="26988" cy="12700"/>
              </a:xfrm>
              <a:custGeom>
                <a:avLst/>
                <a:gdLst/>
                <a:ahLst/>
                <a:cxnLst>
                  <a:cxn ang="0">
                    <a:pos x="6" y="4"/>
                  </a:cxn>
                  <a:cxn ang="0">
                    <a:pos x="13" y="1"/>
                  </a:cxn>
                  <a:cxn ang="0">
                    <a:pos x="20" y="9"/>
                  </a:cxn>
                  <a:cxn ang="0">
                    <a:pos x="5" y="9"/>
                  </a:cxn>
                  <a:cxn ang="0">
                    <a:pos x="0" y="4"/>
                  </a:cxn>
                  <a:cxn ang="0">
                    <a:pos x="6" y="4"/>
                  </a:cxn>
                </a:cxnLst>
                <a:rect l="0" t="0" r="r" b="b"/>
                <a:pathLst>
                  <a:path w="20" h="9">
                    <a:moveTo>
                      <a:pt x="6" y="4"/>
                    </a:moveTo>
                    <a:cubicBezTo>
                      <a:pt x="8" y="0"/>
                      <a:pt x="10" y="1"/>
                      <a:pt x="13" y="1"/>
                    </a:cubicBezTo>
                    <a:cubicBezTo>
                      <a:pt x="18" y="1"/>
                      <a:pt x="19" y="4"/>
                      <a:pt x="20" y="9"/>
                    </a:cubicBezTo>
                    <a:cubicBezTo>
                      <a:pt x="5" y="9"/>
                      <a:pt x="5" y="9"/>
                      <a:pt x="5" y="9"/>
                    </a:cubicBezTo>
                    <a:cubicBezTo>
                      <a:pt x="3" y="7"/>
                      <a:pt x="1" y="6"/>
                      <a:pt x="0" y="4"/>
                    </a:cubicBezTo>
                    <a:lnTo>
                      <a:pt x="6" y="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63" name="Group 345"/>
            <p:cNvGrpSpPr/>
            <p:nvPr/>
          </p:nvGrpSpPr>
          <p:grpSpPr>
            <a:xfrm>
              <a:off x="4328547" y="1274605"/>
              <a:ext cx="491574" cy="826475"/>
              <a:chOff x="4219575" y="1089025"/>
              <a:chExt cx="687388" cy="1155701"/>
            </a:xfrm>
            <a:solidFill>
              <a:schemeClr val="accent3"/>
            </a:solidFill>
          </p:grpSpPr>
          <p:sp>
            <p:nvSpPr>
              <p:cNvPr id="351" name="Freeform 36"/>
              <p:cNvSpPr>
                <a:spLocks/>
              </p:cNvSpPr>
              <p:nvPr/>
            </p:nvSpPr>
            <p:spPr bwMode="auto">
              <a:xfrm>
                <a:off x="4568825" y="1816100"/>
                <a:ext cx="26988" cy="39688"/>
              </a:xfrm>
              <a:custGeom>
                <a:avLst/>
                <a:gdLst/>
                <a:ahLst/>
                <a:cxnLst>
                  <a:cxn ang="0">
                    <a:pos x="3" y="27"/>
                  </a:cxn>
                  <a:cxn ang="0">
                    <a:pos x="9" y="21"/>
                  </a:cxn>
                  <a:cxn ang="0">
                    <a:pos x="0" y="14"/>
                  </a:cxn>
                  <a:cxn ang="0">
                    <a:pos x="9" y="0"/>
                  </a:cxn>
                  <a:cxn ang="0">
                    <a:pos x="20" y="12"/>
                  </a:cxn>
                  <a:cxn ang="0">
                    <a:pos x="6" y="30"/>
                  </a:cxn>
                  <a:cxn ang="0">
                    <a:pos x="0" y="27"/>
                  </a:cxn>
                  <a:cxn ang="0">
                    <a:pos x="2" y="25"/>
                  </a:cxn>
                  <a:cxn ang="0">
                    <a:pos x="3" y="27"/>
                  </a:cxn>
                </a:cxnLst>
                <a:rect l="0" t="0" r="r" b="b"/>
                <a:pathLst>
                  <a:path w="20" h="30">
                    <a:moveTo>
                      <a:pt x="3" y="27"/>
                    </a:moveTo>
                    <a:cubicBezTo>
                      <a:pt x="6" y="26"/>
                      <a:pt x="9" y="23"/>
                      <a:pt x="9" y="21"/>
                    </a:cubicBezTo>
                    <a:cubicBezTo>
                      <a:pt x="5" y="20"/>
                      <a:pt x="0" y="16"/>
                      <a:pt x="0" y="14"/>
                    </a:cubicBezTo>
                    <a:cubicBezTo>
                      <a:pt x="0" y="12"/>
                      <a:pt x="5" y="0"/>
                      <a:pt x="9" y="0"/>
                    </a:cubicBezTo>
                    <a:cubicBezTo>
                      <a:pt x="17" y="0"/>
                      <a:pt x="18" y="4"/>
                      <a:pt x="20" y="12"/>
                    </a:cubicBezTo>
                    <a:cubicBezTo>
                      <a:pt x="12" y="14"/>
                      <a:pt x="16" y="30"/>
                      <a:pt x="6" y="30"/>
                    </a:cubicBezTo>
                    <a:cubicBezTo>
                      <a:pt x="3" y="30"/>
                      <a:pt x="1" y="27"/>
                      <a:pt x="0" y="27"/>
                    </a:cubicBezTo>
                    <a:cubicBezTo>
                      <a:pt x="1" y="26"/>
                      <a:pt x="2" y="25"/>
                      <a:pt x="2" y="25"/>
                    </a:cubicBezTo>
                    <a:lnTo>
                      <a:pt x="3"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52" name="Group 343"/>
              <p:cNvGrpSpPr/>
              <p:nvPr/>
            </p:nvGrpSpPr>
            <p:grpSpPr>
              <a:xfrm>
                <a:off x="4219575" y="1089025"/>
                <a:ext cx="687388" cy="1155701"/>
                <a:chOff x="4219575" y="1089025"/>
                <a:chExt cx="687388" cy="1155701"/>
              </a:xfrm>
              <a:grpFill/>
            </p:grpSpPr>
            <p:sp>
              <p:nvSpPr>
                <p:cNvPr id="353" name="Freeform 24"/>
                <p:cNvSpPr>
                  <a:spLocks/>
                </p:cNvSpPr>
                <p:nvPr/>
              </p:nvSpPr>
              <p:spPr bwMode="auto">
                <a:xfrm>
                  <a:off x="4230688" y="1782763"/>
                  <a:ext cx="646113" cy="461963"/>
                </a:xfrm>
                <a:custGeom>
                  <a:avLst/>
                  <a:gdLst/>
                  <a:ahLst/>
                  <a:cxnLst>
                    <a:cxn ang="0">
                      <a:pos x="473" y="233"/>
                    </a:cxn>
                    <a:cxn ang="0">
                      <a:pos x="470" y="273"/>
                    </a:cxn>
                    <a:cxn ang="0">
                      <a:pos x="427" y="274"/>
                    </a:cxn>
                    <a:cxn ang="0">
                      <a:pos x="401" y="283"/>
                    </a:cxn>
                    <a:cxn ang="0">
                      <a:pos x="403" y="303"/>
                    </a:cxn>
                    <a:cxn ang="0">
                      <a:pos x="413" y="322"/>
                    </a:cxn>
                    <a:cxn ang="0">
                      <a:pos x="401" y="319"/>
                    </a:cxn>
                    <a:cxn ang="0">
                      <a:pos x="397" y="336"/>
                    </a:cxn>
                    <a:cxn ang="0">
                      <a:pos x="382" y="315"/>
                    </a:cxn>
                    <a:cxn ang="0">
                      <a:pos x="358" y="278"/>
                    </a:cxn>
                    <a:cxn ang="0">
                      <a:pos x="329" y="238"/>
                    </a:cxn>
                    <a:cxn ang="0">
                      <a:pos x="289" y="213"/>
                    </a:cxn>
                    <a:cxn ang="0">
                      <a:pos x="270" y="212"/>
                    </a:cxn>
                    <a:cxn ang="0">
                      <a:pos x="289" y="244"/>
                    </a:cxn>
                    <a:cxn ang="0">
                      <a:pos x="315" y="264"/>
                    </a:cxn>
                    <a:cxn ang="0">
                      <a:pos x="330" y="283"/>
                    </a:cxn>
                    <a:cxn ang="0">
                      <a:pos x="323" y="305"/>
                    </a:cxn>
                    <a:cxn ang="0">
                      <a:pos x="316" y="303"/>
                    </a:cxn>
                    <a:cxn ang="0">
                      <a:pos x="291" y="273"/>
                    </a:cxn>
                    <a:cxn ang="0">
                      <a:pos x="229" y="223"/>
                    </a:cxn>
                    <a:cxn ang="0">
                      <a:pos x="168" y="237"/>
                    </a:cxn>
                    <a:cxn ang="0">
                      <a:pos x="135" y="272"/>
                    </a:cxn>
                    <a:cxn ang="0">
                      <a:pos x="101" y="326"/>
                    </a:cxn>
                    <a:cxn ang="0">
                      <a:pos x="72" y="338"/>
                    </a:cxn>
                    <a:cxn ang="0">
                      <a:pos x="10" y="334"/>
                    </a:cxn>
                    <a:cxn ang="0">
                      <a:pos x="0" y="306"/>
                    </a:cxn>
                    <a:cxn ang="0">
                      <a:pos x="4" y="246"/>
                    </a:cxn>
                    <a:cxn ang="0">
                      <a:pos x="48" y="235"/>
                    </a:cxn>
                    <a:cxn ang="0">
                      <a:pos x="89" y="240"/>
                    </a:cxn>
                    <a:cxn ang="0">
                      <a:pos x="105" y="206"/>
                    </a:cxn>
                    <a:cxn ang="0">
                      <a:pos x="103" y="193"/>
                    </a:cxn>
                    <a:cxn ang="0">
                      <a:pos x="60" y="163"/>
                    </a:cxn>
                    <a:cxn ang="0">
                      <a:pos x="88" y="157"/>
                    </a:cxn>
                    <a:cxn ang="0">
                      <a:pos x="96" y="143"/>
                    </a:cxn>
                    <a:cxn ang="0">
                      <a:pos x="114" y="145"/>
                    </a:cxn>
                    <a:cxn ang="0">
                      <a:pos x="147" y="118"/>
                    </a:cxn>
                    <a:cxn ang="0">
                      <a:pos x="176" y="89"/>
                    </a:cxn>
                    <a:cxn ang="0">
                      <a:pos x="208" y="73"/>
                    </a:cxn>
                    <a:cxn ang="0">
                      <a:pos x="225" y="54"/>
                    </a:cxn>
                    <a:cxn ang="0">
                      <a:pos x="245" y="5"/>
                    </a:cxn>
                    <a:cxn ang="0">
                      <a:pos x="251" y="25"/>
                    </a:cxn>
                    <a:cxn ang="0">
                      <a:pos x="240" y="54"/>
                    </a:cxn>
                    <a:cxn ang="0">
                      <a:pos x="254" y="66"/>
                    </a:cxn>
                    <a:cxn ang="0">
                      <a:pos x="289" y="68"/>
                    </a:cxn>
                    <a:cxn ang="0">
                      <a:pos x="333" y="50"/>
                    </a:cxn>
                    <a:cxn ang="0">
                      <a:pos x="378" y="55"/>
                    </a:cxn>
                    <a:cxn ang="0">
                      <a:pos x="408" y="95"/>
                    </a:cxn>
                    <a:cxn ang="0">
                      <a:pos x="399" y="153"/>
                    </a:cxn>
                    <a:cxn ang="0">
                      <a:pos x="470" y="180"/>
                    </a:cxn>
                    <a:cxn ang="0">
                      <a:pos x="474" y="204"/>
                    </a:cxn>
                    <a:cxn ang="0">
                      <a:pos x="476" y="216"/>
                    </a:cxn>
                  </a:cxnLst>
                  <a:rect l="0" t="0" r="r" b="b"/>
                  <a:pathLst>
                    <a:path w="485" h="347">
                      <a:moveTo>
                        <a:pt x="476" y="216"/>
                      </a:moveTo>
                      <a:cubicBezTo>
                        <a:pt x="474" y="223"/>
                        <a:pt x="475" y="219"/>
                        <a:pt x="473" y="222"/>
                      </a:cubicBezTo>
                      <a:cubicBezTo>
                        <a:pt x="473" y="233"/>
                        <a:pt x="473" y="233"/>
                        <a:pt x="473" y="233"/>
                      </a:cubicBezTo>
                      <a:cubicBezTo>
                        <a:pt x="469" y="238"/>
                        <a:pt x="461" y="246"/>
                        <a:pt x="461" y="253"/>
                      </a:cubicBezTo>
                      <a:cubicBezTo>
                        <a:pt x="461" y="261"/>
                        <a:pt x="473" y="268"/>
                        <a:pt x="476" y="272"/>
                      </a:cubicBezTo>
                      <a:cubicBezTo>
                        <a:pt x="474" y="273"/>
                        <a:pt x="472" y="273"/>
                        <a:pt x="470" y="273"/>
                      </a:cubicBezTo>
                      <a:cubicBezTo>
                        <a:pt x="466" y="275"/>
                        <a:pt x="463" y="273"/>
                        <a:pt x="459" y="275"/>
                      </a:cubicBezTo>
                      <a:cubicBezTo>
                        <a:pt x="453" y="277"/>
                        <a:pt x="452" y="283"/>
                        <a:pt x="446" y="283"/>
                      </a:cubicBezTo>
                      <a:cubicBezTo>
                        <a:pt x="439" y="283"/>
                        <a:pt x="435" y="274"/>
                        <a:pt x="427" y="274"/>
                      </a:cubicBezTo>
                      <a:cubicBezTo>
                        <a:pt x="420" y="274"/>
                        <a:pt x="419" y="278"/>
                        <a:pt x="413" y="280"/>
                      </a:cubicBezTo>
                      <a:cubicBezTo>
                        <a:pt x="414" y="284"/>
                        <a:pt x="414" y="286"/>
                        <a:pt x="413" y="290"/>
                      </a:cubicBezTo>
                      <a:cubicBezTo>
                        <a:pt x="406" y="290"/>
                        <a:pt x="405" y="283"/>
                        <a:pt x="401" y="283"/>
                      </a:cubicBezTo>
                      <a:cubicBezTo>
                        <a:pt x="399" y="283"/>
                        <a:pt x="397" y="286"/>
                        <a:pt x="397" y="288"/>
                      </a:cubicBezTo>
                      <a:cubicBezTo>
                        <a:pt x="405" y="298"/>
                        <a:pt x="405" y="298"/>
                        <a:pt x="405" y="298"/>
                      </a:cubicBezTo>
                      <a:cubicBezTo>
                        <a:pt x="405" y="300"/>
                        <a:pt x="403" y="302"/>
                        <a:pt x="403" y="303"/>
                      </a:cubicBezTo>
                      <a:cubicBezTo>
                        <a:pt x="403" y="304"/>
                        <a:pt x="415" y="315"/>
                        <a:pt x="419" y="315"/>
                      </a:cubicBezTo>
                      <a:cubicBezTo>
                        <a:pt x="419" y="317"/>
                        <a:pt x="420" y="318"/>
                        <a:pt x="420" y="319"/>
                      </a:cubicBezTo>
                      <a:cubicBezTo>
                        <a:pt x="418" y="321"/>
                        <a:pt x="414" y="319"/>
                        <a:pt x="413" y="322"/>
                      </a:cubicBezTo>
                      <a:cubicBezTo>
                        <a:pt x="412" y="322"/>
                        <a:pt x="412" y="322"/>
                        <a:pt x="412" y="322"/>
                      </a:cubicBezTo>
                      <a:cubicBezTo>
                        <a:pt x="407" y="321"/>
                        <a:pt x="403" y="317"/>
                        <a:pt x="401" y="315"/>
                      </a:cubicBezTo>
                      <a:cubicBezTo>
                        <a:pt x="401" y="319"/>
                        <a:pt x="401" y="319"/>
                        <a:pt x="401" y="319"/>
                      </a:cubicBezTo>
                      <a:cubicBezTo>
                        <a:pt x="402" y="321"/>
                        <a:pt x="403" y="323"/>
                        <a:pt x="403" y="326"/>
                      </a:cubicBezTo>
                      <a:cubicBezTo>
                        <a:pt x="403" y="329"/>
                        <a:pt x="399" y="334"/>
                        <a:pt x="403" y="336"/>
                      </a:cubicBezTo>
                      <a:cubicBezTo>
                        <a:pt x="401" y="336"/>
                        <a:pt x="397" y="336"/>
                        <a:pt x="397" y="336"/>
                      </a:cubicBezTo>
                      <a:cubicBezTo>
                        <a:pt x="390" y="336"/>
                        <a:pt x="384" y="329"/>
                        <a:pt x="384" y="322"/>
                      </a:cubicBezTo>
                      <a:cubicBezTo>
                        <a:pt x="384" y="319"/>
                        <a:pt x="388" y="317"/>
                        <a:pt x="390" y="315"/>
                      </a:cubicBezTo>
                      <a:cubicBezTo>
                        <a:pt x="387" y="315"/>
                        <a:pt x="385" y="315"/>
                        <a:pt x="382" y="315"/>
                      </a:cubicBezTo>
                      <a:cubicBezTo>
                        <a:pt x="380" y="315"/>
                        <a:pt x="379" y="311"/>
                        <a:pt x="379" y="310"/>
                      </a:cubicBezTo>
                      <a:cubicBezTo>
                        <a:pt x="378" y="304"/>
                        <a:pt x="374" y="300"/>
                        <a:pt x="370" y="296"/>
                      </a:cubicBezTo>
                      <a:cubicBezTo>
                        <a:pt x="365" y="291"/>
                        <a:pt x="358" y="287"/>
                        <a:pt x="358" y="278"/>
                      </a:cubicBezTo>
                      <a:cubicBezTo>
                        <a:pt x="358" y="272"/>
                        <a:pt x="358" y="270"/>
                        <a:pt x="358" y="266"/>
                      </a:cubicBezTo>
                      <a:cubicBezTo>
                        <a:pt x="358" y="260"/>
                        <a:pt x="348" y="251"/>
                        <a:pt x="342" y="248"/>
                      </a:cubicBezTo>
                      <a:cubicBezTo>
                        <a:pt x="336" y="245"/>
                        <a:pt x="329" y="244"/>
                        <a:pt x="329" y="238"/>
                      </a:cubicBezTo>
                      <a:cubicBezTo>
                        <a:pt x="326" y="238"/>
                        <a:pt x="325" y="238"/>
                        <a:pt x="323" y="238"/>
                      </a:cubicBezTo>
                      <a:cubicBezTo>
                        <a:pt x="313" y="238"/>
                        <a:pt x="302" y="223"/>
                        <a:pt x="302" y="213"/>
                      </a:cubicBezTo>
                      <a:cubicBezTo>
                        <a:pt x="297" y="213"/>
                        <a:pt x="293" y="213"/>
                        <a:pt x="289" y="213"/>
                      </a:cubicBezTo>
                      <a:cubicBezTo>
                        <a:pt x="283" y="213"/>
                        <a:pt x="285" y="204"/>
                        <a:pt x="283" y="201"/>
                      </a:cubicBezTo>
                      <a:cubicBezTo>
                        <a:pt x="278" y="204"/>
                        <a:pt x="268" y="204"/>
                        <a:pt x="268" y="209"/>
                      </a:cubicBezTo>
                      <a:cubicBezTo>
                        <a:pt x="268" y="210"/>
                        <a:pt x="270" y="212"/>
                        <a:pt x="270" y="212"/>
                      </a:cubicBezTo>
                      <a:cubicBezTo>
                        <a:pt x="270" y="214"/>
                        <a:pt x="269" y="217"/>
                        <a:pt x="269" y="220"/>
                      </a:cubicBezTo>
                      <a:cubicBezTo>
                        <a:pt x="269" y="226"/>
                        <a:pt x="273" y="229"/>
                        <a:pt x="278" y="231"/>
                      </a:cubicBezTo>
                      <a:cubicBezTo>
                        <a:pt x="285" y="233"/>
                        <a:pt x="288" y="240"/>
                        <a:pt x="289" y="244"/>
                      </a:cubicBezTo>
                      <a:cubicBezTo>
                        <a:pt x="291" y="250"/>
                        <a:pt x="294" y="257"/>
                        <a:pt x="298" y="259"/>
                      </a:cubicBezTo>
                      <a:cubicBezTo>
                        <a:pt x="304" y="262"/>
                        <a:pt x="309" y="260"/>
                        <a:pt x="315" y="260"/>
                      </a:cubicBezTo>
                      <a:cubicBezTo>
                        <a:pt x="315" y="261"/>
                        <a:pt x="315" y="263"/>
                        <a:pt x="315" y="264"/>
                      </a:cubicBezTo>
                      <a:cubicBezTo>
                        <a:pt x="313" y="269"/>
                        <a:pt x="323" y="271"/>
                        <a:pt x="326" y="272"/>
                      </a:cubicBezTo>
                      <a:cubicBezTo>
                        <a:pt x="335" y="277"/>
                        <a:pt x="345" y="280"/>
                        <a:pt x="344" y="290"/>
                      </a:cubicBezTo>
                      <a:cubicBezTo>
                        <a:pt x="340" y="289"/>
                        <a:pt x="337" y="283"/>
                        <a:pt x="330" y="283"/>
                      </a:cubicBezTo>
                      <a:cubicBezTo>
                        <a:pt x="325" y="283"/>
                        <a:pt x="320" y="286"/>
                        <a:pt x="320" y="290"/>
                      </a:cubicBezTo>
                      <a:cubicBezTo>
                        <a:pt x="320" y="296"/>
                        <a:pt x="328" y="297"/>
                        <a:pt x="328" y="303"/>
                      </a:cubicBezTo>
                      <a:cubicBezTo>
                        <a:pt x="328" y="305"/>
                        <a:pt x="323" y="305"/>
                        <a:pt x="323" y="305"/>
                      </a:cubicBezTo>
                      <a:cubicBezTo>
                        <a:pt x="319" y="309"/>
                        <a:pt x="319" y="318"/>
                        <a:pt x="313" y="318"/>
                      </a:cubicBezTo>
                      <a:cubicBezTo>
                        <a:pt x="310" y="318"/>
                        <a:pt x="308" y="317"/>
                        <a:pt x="308" y="315"/>
                      </a:cubicBezTo>
                      <a:cubicBezTo>
                        <a:pt x="314" y="315"/>
                        <a:pt x="316" y="309"/>
                        <a:pt x="316" y="303"/>
                      </a:cubicBezTo>
                      <a:cubicBezTo>
                        <a:pt x="316" y="297"/>
                        <a:pt x="312" y="295"/>
                        <a:pt x="311" y="291"/>
                      </a:cubicBezTo>
                      <a:cubicBezTo>
                        <a:pt x="310" y="291"/>
                        <a:pt x="300" y="281"/>
                        <a:pt x="299" y="278"/>
                      </a:cubicBezTo>
                      <a:cubicBezTo>
                        <a:pt x="297" y="278"/>
                        <a:pt x="291" y="276"/>
                        <a:pt x="291" y="273"/>
                      </a:cubicBezTo>
                      <a:cubicBezTo>
                        <a:pt x="277" y="270"/>
                        <a:pt x="274" y="266"/>
                        <a:pt x="266" y="259"/>
                      </a:cubicBezTo>
                      <a:cubicBezTo>
                        <a:pt x="263" y="256"/>
                        <a:pt x="257" y="254"/>
                        <a:pt x="256" y="251"/>
                      </a:cubicBezTo>
                      <a:cubicBezTo>
                        <a:pt x="248" y="241"/>
                        <a:pt x="245" y="223"/>
                        <a:pt x="229" y="223"/>
                      </a:cubicBezTo>
                      <a:cubicBezTo>
                        <a:pt x="221" y="223"/>
                        <a:pt x="220" y="228"/>
                        <a:pt x="216" y="230"/>
                      </a:cubicBezTo>
                      <a:cubicBezTo>
                        <a:pt x="208" y="234"/>
                        <a:pt x="202" y="242"/>
                        <a:pt x="192" y="242"/>
                      </a:cubicBezTo>
                      <a:cubicBezTo>
                        <a:pt x="183" y="242"/>
                        <a:pt x="177" y="237"/>
                        <a:pt x="168" y="237"/>
                      </a:cubicBezTo>
                      <a:cubicBezTo>
                        <a:pt x="161" y="237"/>
                        <a:pt x="154" y="242"/>
                        <a:pt x="154" y="248"/>
                      </a:cubicBezTo>
                      <a:cubicBezTo>
                        <a:pt x="157" y="258"/>
                        <a:pt x="157" y="258"/>
                        <a:pt x="157" y="258"/>
                      </a:cubicBezTo>
                      <a:cubicBezTo>
                        <a:pt x="154" y="267"/>
                        <a:pt x="144" y="270"/>
                        <a:pt x="135" y="272"/>
                      </a:cubicBezTo>
                      <a:cubicBezTo>
                        <a:pt x="127" y="274"/>
                        <a:pt x="114" y="292"/>
                        <a:pt x="114" y="302"/>
                      </a:cubicBezTo>
                      <a:cubicBezTo>
                        <a:pt x="114" y="305"/>
                        <a:pt x="117" y="306"/>
                        <a:pt x="119" y="307"/>
                      </a:cubicBezTo>
                      <a:cubicBezTo>
                        <a:pt x="113" y="316"/>
                        <a:pt x="110" y="321"/>
                        <a:pt x="101" y="326"/>
                      </a:cubicBezTo>
                      <a:cubicBezTo>
                        <a:pt x="96" y="328"/>
                        <a:pt x="95" y="340"/>
                        <a:pt x="86" y="337"/>
                      </a:cubicBezTo>
                      <a:cubicBezTo>
                        <a:pt x="86" y="337"/>
                        <a:pt x="86" y="337"/>
                        <a:pt x="86" y="337"/>
                      </a:cubicBezTo>
                      <a:cubicBezTo>
                        <a:pt x="82" y="336"/>
                        <a:pt x="75" y="338"/>
                        <a:pt x="72" y="338"/>
                      </a:cubicBezTo>
                      <a:cubicBezTo>
                        <a:pt x="62" y="338"/>
                        <a:pt x="56" y="347"/>
                        <a:pt x="46" y="347"/>
                      </a:cubicBezTo>
                      <a:cubicBezTo>
                        <a:pt x="40" y="347"/>
                        <a:pt x="39" y="331"/>
                        <a:pt x="29" y="331"/>
                      </a:cubicBezTo>
                      <a:cubicBezTo>
                        <a:pt x="22" y="331"/>
                        <a:pt x="17" y="334"/>
                        <a:pt x="10" y="334"/>
                      </a:cubicBezTo>
                      <a:cubicBezTo>
                        <a:pt x="8" y="334"/>
                        <a:pt x="7" y="332"/>
                        <a:pt x="7" y="330"/>
                      </a:cubicBezTo>
                      <a:cubicBezTo>
                        <a:pt x="7" y="321"/>
                        <a:pt x="7" y="318"/>
                        <a:pt x="7" y="313"/>
                      </a:cubicBezTo>
                      <a:cubicBezTo>
                        <a:pt x="3" y="313"/>
                        <a:pt x="0" y="310"/>
                        <a:pt x="0" y="306"/>
                      </a:cubicBezTo>
                      <a:cubicBezTo>
                        <a:pt x="0" y="301"/>
                        <a:pt x="4" y="299"/>
                        <a:pt x="4" y="296"/>
                      </a:cubicBezTo>
                      <a:cubicBezTo>
                        <a:pt x="4" y="285"/>
                        <a:pt x="8" y="274"/>
                        <a:pt x="8" y="262"/>
                      </a:cubicBezTo>
                      <a:cubicBezTo>
                        <a:pt x="8" y="256"/>
                        <a:pt x="4" y="250"/>
                        <a:pt x="4" y="246"/>
                      </a:cubicBezTo>
                      <a:cubicBezTo>
                        <a:pt x="4" y="243"/>
                        <a:pt x="19" y="234"/>
                        <a:pt x="21" y="234"/>
                      </a:cubicBezTo>
                      <a:cubicBezTo>
                        <a:pt x="23" y="234"/>
                        <a:pt x="25" y="236"/>
                        <a:pt x="28" y="235"/>
                      </a:cubicBezTo>
                      <a:cubicBezTo>
                        <a:pt x="48" y="235"/>
                        <a:pt x="48" y="235"/>
                        <a:pt x="48" y="235"/>
                      </a:cubicBezTo>
                      <a:cubicBezTo>
                        <a:pt x="49" y="237"/>
                        <a:pt x="53" y="238"/>
                        <a:pt x="55" y="238"/>
                      </a:cubicBezTo>
                      <a:cubicBezTo>
                        <a:pt x="76" y="238"/>
                        <a:pt x="76" y="238"/>
                        <a:pt x="76" y="238"/>
                      </a:cubicBezTo>
                      <a:cubicBezTo>
                        <a:pt x="82" y="237"/>
                        <a:pt x="84" y="240"/>
                        <a:pt x="89" y="240"/>
                      </a:cubicBezTo>
                      <a:cubicBezTo>
                        <a:pt x="92" y="240"/>
                        <a:pt x="98" y="238"/>
                        <a:pt x="100" y="238"/>
                      </a:cubicBezTo>
                      <a:cubicBezTo>
                        <a:pt x="100" y="229"/>
                        <a:pt x="105" y="226"/>
                        <a:pt x="105" y="218"/>
                      </a:cubicBezTo>
                      <a:cubicBezTo>
                        <a:pt x="105" y="216"/>
                        <a:pt x="105" y="208"/>
                        <a:pt x="105" y="206"/>
                      </a:cubicBezTo>
                      <a:cubicBezTo>
                        <a:pt x="104" y="206"/>
                        <a:pt x="104" y="206"/>
                        <a:pt x="104" y="206"/>
                      </a:cubicBezTo>
                      <a:cubicBezTo>
                        <a:pt x="105" y="205"/>
                        <a:pt x="106" y="201"/>
                        <a:pt x="106" y="200"/>
                      </a:cubicBezTo>
                      <a:cubicBezTo>
                        <a:pt x="106" y="196"/>
                        <a:pt x="103" y="197"/>
                        <a:pt x="103" y="193"/>
                      </a:cubicBezTo>
                      <a:cubicBezTo>
                        <a:pt x="94" y="193"/>
                        <a:pt x="92" y="185"/>
                        <a:pt x="92" y="178"/>
                      </a:cubicBezTo>
                      <a:cubicBezTo>
                        <a:pt x="89" y="178"/>
                        <a:pt x="89" y="175"/>
                        <a:pt x="87" y="175"/>
                      </a:cubicBezTo>
                      <a:cubicBezTo>
                        <a:pt x="79" y="173"/>
                        <a:pt x="60" y="169"/>
                        <a:pt x="60" y="163"/>
                      </a:cubicBezTo>
                      <a:cubicBezTo>
                        <a:pt x="60" y="163"/>
                        <a:pt x="60" y="161"/>
                        <a:pt x="60" y="161"/>
                      </a:cubicBezTo>
                      <a:cubicBezTo>
                        <a:pt x="60" y="157"/>
                        <a:pt x="72" y="154"/>
                        <a:pt x="76" y="153"/>
                      </a:cubicBezTo>
                      <a:cubicBezTo>
                        <a:pt x="78" y="156"/>
                        <a:pt x="85" y="157"/>
                        <a:pt x="88" y="157"/>
                      </a:cubicBezTo>
                      <a:cubicBezTo>
                        <a:pt x="92" y="157"/>
                        <a:pt x="97" y="156"/>
                        <a:pt x="98" y="155"/>
                      </a:cubicBezTo>
                      <a:cubicBezTo>
                        <a:pt x="98" y="152"/>
                        <a:pt x="98" y="152"/>
                        <a:pt x="98" y="152"/>
                      </a:cubicBezTo>
                      <a:cubicBezTo>
                        <a:pt x="95" y="151"/>
                        <a:pt x="97" y="145"/>
                        <a:pt x="96" y="143"/>
                      </a:cubicBezTo>
                      <a:cubicBezTo>
                        <a:pt x="96" y="140"/>
                        <a:pt x="96" y="140"/>
                        <a:pt x="96" y="140"/>
                      </a:cubicBezTo>
                      <a:cubicBezTo>
                        <a:pt x="101" y="140"/>
                        <a:pt x="101" y="140"/>
                        <a:pt x="101" y="140"/>
                      </a:cubicBezTo>
                      <a:cubicBezTo>
                        <a:pt x="104" y="143"/>
                        <a:pt x="109" y="145"/>
                        <a:pt x="114" y="145"/>
                      </a:cubicBezTo>
                      <a:cubicBezTo>
                        <a:pt x="117" y="145"/>
                        <a:pt x="120" y="142"/>
                        <a:pt x="121" y="139"/>
                      </a:cubicBezTo>
                      <a:cubicBezTo>
                        <a:pt x="135" y="139"/>
                        <a:pt x="138" y="129"/>
                        <a:pt x="141" y="119"/>
                      </a:cubicBezTo>
                      <a:cubicBezTo>
                        <a:pt x="143" y="119"/>
                        <a:pt x="145" y="118"/>
                        <a:pt x="147" y="118"/>
                      </a:cubicBezTo>
                      <a:cubicBezTo>
                        <a:pt x="150" y="117"/>
                        <a:pt x="167" y="110"/>
                        <a:pt x="169" y="108"/>
                      </a:cubicBezTo>
                      <a:cubicBezTo>
                        <a:pt x="173" y="104"/>
                        <a:pt x="171" y="99"/>
                        <a:pt x="171" y="94"/>
                      </a:cubicBezTo>
                      <a:cubicBezTo>
                        <a:pt x="171" y="92"/>
                        <a:pt x="175" y="89"/>
                        <a:pt x="176" y="89"/>
                      </a:cubicBezTo>
                      <a:cubicBezTo>
                        <a:pt x="182" y="83"/>
                        <a:pt x="188" y="76"/>
                        <a:pt x="198" y="76"/>
                      </a:cubicBezTo>
                      <a:cubicBezTo>
                        <a:pt x="204" y="76"/>
                        <a:pt x="201" y="77"/>
                        <a:pt x="204" y="76"/>
                      </a:cubicBezTo>
                      <a:cubicBezTo>
                        <a:pt x="206" y="77"/>
                        <a:pt x="207" y="74"/>
                        <a:pt x="208" y="73"/>
                      </a:cubicBezTo>
                      <a:cubicBezTo>
                        <a:pt x="211" y="70"/>
                        <a:pt x="215" y="72"/>
                        <a:pt x="219" y="72"/>
                      </a:cubicBezTo>
                      <a:cubicBezTo>
                        <a:pt x="221" y="72"/>
                        <a:pt x="229" y="68"/>
                        <a:pt x="229" y="65"/>
                      </a:cubicBezTo>
                      <a:cubicBezTo>
                        <a:pt x="229" y="63"/>
                        <a:pt x="225" y="54"/>
                        <a:pt x="225" y="54"/>
                      </a:cubicBezTo>
                      <a:cubicBezTo>
                        <a:pt x="224" y="42"/>
                        <a:pt x="217" y="38"/>
                        <a:pt x="217" y="28"/>
                      </a:cubicBezTo>
                      <a:cubicBezTo>
                        <a:pt x="217" y="9"/>
                        <a:pt x="234" y="8"/>
                        <a:pt x="245" y="0"/>
                      </a:cubicBezTo>
                      <a:cubicBezTo>
                        <a:pt x="245" y="5"/>
                        <a:pt x="245" y="5"/>
                        <a:pt x="245" y="5"/>
                      </a:cubicBezTo>
                      <a:cubicBezTo>
                        <a:pt x="243" y="10"/>
                        <a:pt x="242" y="12"/>
                        <a:pt x="242" y="17"/>
                      </a:cubicBezTo>
                      <a:cubicBezTo>
                        <a:pt x="242" y="21"/>
                        <a:pt x="247" y="22"/>
                        <a:pt x="251" y="22"/>
                      </a:cubicBezTo>
                      <a:cubicBezTo>
                        <a:pt x="251" y="23"/>
                        <a:pt x="251" y="24"/>
                        <a:pt x="251" y="25"/>
                      </a:cubicBezTo>
                      <a:cubicBezTo>
                        <a:pt x="251" y="27"/>
                        <a:pt x="247" y="28"/>
                        <a:pt x="245" y="29"/>
                      </a:cubicBezTo>
                      <a:cubicBezTo>
                        <a:pt x="241" y="34"/>
                        <a:pt x="236" y="38"/>
                        <a:pt x="236" y="46"/>
                      </a:cubicBezTo>
                      <a:cubicBezTo>
                        <a:pt x="236" y="50"/>
                        <a:pt x="238" y="53"/>
                        <a:pt x="240" y="54"/>
                      </a:cubicBezTo>
                      <a:cubicBezTo>
                        <a:pt x="240" y="56"/>
                        <a:pt x="241" y="57"/>
                        <a:pt x="240" y="59"/>
                      </a:cubicBezTo>
                      <a:cubicBezTo>
                        <a:pt x="245" y="59"/>
                        <a:pt x="247" y="60"/>
                        <a:pt x="251" y="60"/>
                      </a:cubicBezTo>
                      <a:cubicBezTo>
                        <a:pt x="252" y="63"/>
                        <a:pt x="253" y="66"/>
                        <a:pt x="254" y="66"/>
                      </a:cubicBezTo>
                      <a:cubicBezTo>
                        <a:pt x="266" y="66"/>
                        <a:pt x="274" y="56"/>
                        <a:pt x="285" y="57"/>
                      </a:cubicBezTo>
                      <a:cubicBezTo>
                        <a:pt x="284" y="59"/>
                        <a:pt x="282" y="60"/>
                        <a:pt x="282" y="62"/>
                      </a:cubicBezTo>
                      <a:cubicBezTo>
                        <a:pt x="282" y="63"/>
                        <a:pt x="289" y="68"/>
                        <a:pt x="289" y="68"/>
                      </a:cubicBezTo>
                      <a:cubicBezTo>
                        <a:pt x="294" y="68"/>
                        <a:pt x="295" y="65"/>
                        <a:pt x="297" y="64"/>
                      </a:cubicBezTo>
                      <a:cubicBezTo>
                        <a:pt x="304" y="60"/>
                        <a:pt x="310" y="62"/>
                        <a:pt x="317" y="59"/>
                      </a:cubicBezTo>
                      <a:cubicBezTo>
                        <a:pt x="321" y="57"/>
                        <a:pt x="328" y="50"/>
                        <a:pt x="333" y="50"/>
                      </a:cubicBezTo>
                      <a:cubicBezTo>
                        <a:pt x="339" y="50"/>
                        <a:pt x="345" y="51"/>
                        <a:pt x="348" y="52"/>
                      </a:cubicBezTo>
                      <a:cubicBezTo>
                        <a:pt x="347" y="54"/>
                        <a:pt x="346" y="56"/>
                        <a:pt x="346" y="57"/>
                      </a:cubicBezTo>
                      <a:cubicBezTo>
                        <a:pt x="358" y="57"/>
                        <a:pt x="370" y="55"/>
                        <a:pt x="378" y="55"/>
                      </a:cubicBezTo>
                      <a:cubicBezTo>
                        <a:pt x="386" y="55"/>
                        <a:pt x="392" y="54"/>
                        <a:pt x="401" y="54"/>
                      </a:cubicBezTo>
                      <a:cubicBezTo>
                        <a:pt x="410" y="54"/>
                        <a:pt x="414" y="70"/>
                        <a:pt x="414" y="80"/>
                      </a:cubicBezTo>
                      <a:cubicBezTo>
                        <a:pt x="414" y="86"/>
                        <a:pt x="408" y="89"/>
                        <a:pt x="408" y="95"/>
                      </a:cubicBezTo>
                      <a:cubicBezTo>
                        <a:pt x="408" y="104"/>
                        <a:pt x="416" y="110"/>
                        <a:pt x="416" y="118"/>
                      </a:cubicBezTo>
                      <a:cubicBezTo>
                        <a:pt x="416" y="123"/>
                        <a:pt x="408" y="125"/>
                        <a:pt x="406" y="128"/>
                      </a:cubicBezTo>
                      <a:cubicBezTo>
                        <a:pt x="401" y="136"/>
                        <a:pt x="399" y="143"/>
                        <a:pt x="399" y="153"/>
                      </a:cubicBezTo>
                      <a:cubicBezTo>
                        <a:pt x="399" y="166"/>
                        <a:pt x="408" y="163"/>
                        <a:pt x="418" y="163"/>
                      </a:cubicBezTo>
                      <a:cubicBezTo>
                        <a:pt x="432" y="163"/>
                        <a:pt x="439" y="157"/>
                        <a:pt x="450" y="157"/>
                      </a:cubicBezTo>
                      <a:cubicBezTo>
                        <a:pt x="461" y="157"/>
                        <a:pt x="459" y="180"/>
                        <a:pt x="470" y="180"/>
                      </a:cubicBezTo>
                      <a:cubicBezTo>
                        <a:pt x="470" y="198"/>
                        <a:pt x="470" y="198"/>
                        <a:pt x="470" y="198"/>
                      </a:cubicBezTo>
                      <a:cubicBezTo>
                        <a:pt x="470" y="200"/>
                        <a:pt x="471" y="201"/>
                        <a:pt x="472" y="201"/>
                      </a:cubicBezTo>
                      <a:cubicBezTo>
                        <a:pt x="474" y="204"/>
                        <a:pt x="474" y="204"/>
                        <a:pt x="474" y="204"/>
                      </a:cubicBezTo>
                      <a:cubicBezTo>
                        <a:pt x="476" y="204"/>
                        <a:pt x="482" y="202"/>
                        <a:pt x="485" y="201"/>
                      </a:cubicBezTo>
                      <a:cubicBezTo>
                        <a:pt x="485" y="204"/>
                        <a:pt x="485" y="206"/>
                        <a:pt x="485" y="208"/>
                      </a:cubicBezTo>
                      <a:cubicBezTo>
                        <a:pt x="481" y="209"/>
                        <a:pt x="476" y="211"/>
                        <a:pt x="476" y="2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4" name="Freeform 25"/>
                <p:cNvSpPr>
                  <a:spLocks/>
                </p:cNvSpPr>
                <p:nvPr/>
              </p:nvSpPr>
              <p:spPr bwMode="auto">
                <a:xfrm>
                  <a:off x="4470400" y="1416050"/>
                  <a:ext cx="436563" cy="423863"/>
                </a:xfrm>
                <a:custGeom>
                  <a:avLst/>
                  <a:gdLst/>
                  <a:ahLst/>
                  <a:cxnLst>
                    <a:cxn ang="0">
                      <a:pos x="66" y="236"/>
                    </a:cxn>
                    <a:cxn ang="0">
                      <a:pos x="4" y="254"/>
                    </a:cxn>
                    <a:cxn ang="0">
                      <a:pos x="12" y="241"/>
                    </a:cxn>
                    <a:cxn ang="0">
                      <a:pos x="8" y="231"/>
                    </a:cxn>
                    <a:cxn ang="0">
                      <a:pos x="10" y="190"/>
                    </a:cxn>
                    <a:cxn ang="0">
                      <a:pos x="55" y="163"/>
                    </a:cxn>
                    <a:cxn ang="0">
                      <a:pos x="85" y="129"/>
                    </a:cxn>
                    <a:cxn ang="0">
                      <a:pos x="97" y="102"/>
                    </a:cxn>
                    <a:cxn ang="0">
                      <a:pos x="142" y="55"/>
                    </a:cxn>
                    <a:cxn ang="0">
                      <a:pos x="124" y="57"/>
                    </a:cxn>
                    <a:cxn ang="0">
                      <a:pos x="124" y="49"/>
                    </a:cxn>
                    <a:cxn ang="0">
                      <a:pos x="132" y="44"/>
                    </a:cxn>
                    <a:cxn ang="0">
                      <a:pos x="148" y="57"/>
                    </a:cxn>
                    <a:cxn ang="0">
                      <a:pos x="149" y="45"/>
                    </a:cxn>
                    <a:cxn ang="0">
                      <a:pos x="168" y="37"/>
                    </a:cxn>
                    <a:cxn ang="0">
                      <a:pos x="183" y="28"/>
                    </a:cxn>
                    <a:cxn ang="0">
                      <a:pos x="199" y="21"/>
                    </a:cxn>
                    <a:cxn ang="0">
                      <a:pos x="221" y="17"/>
                    </a:cxn>
                    <a:cxn ang="0">
                      <a:pos x="223" y="5"/>
                    </a:cxn>
                    <a:cxn ang="0">
                      <a:pos x="256" y="6"/>
                    </a:cxn>
                    <a:cxn ang="0">
                      <a:pos x="266" y="7"/>
                    </a:cxn>
                    <a:cxn ang="0">
                      <a:pos x="285" y="2"/>
                    </a:cxn>
                    <a:cxn ang="0">
                      <a:pos x="296" y="6"/>
                    </a:cxn>
                    <a:cxn ang="0">
                      <a:pos x="293" y="24"/>
                    </a:cxn>
                    <a:cxn ang="0">
                      <a:pos x="315" y="32"/>
                    </a:cxn>
                    <a:cxn ang="0">
                      <a:pos x="309" y="72"/>
                    </a:cxn>
                    <a:cxn ang="0">
                      <a:pos x="310" y="113"/>
                    </a:cxn>
                    <a:cxn ang="0">
                      <a:pos x="318" y="148"/>
                    </a:cxn>
                    <a:cxn ang="0">
                      <a:pos x="327" y="172"/>
                    </a:cxn>
                    <a:cxn ang="0">
                      <a:pos x="255" y="224"/>
                    </a:cxn>
                    <a:cxn ang="0">
                      <a:pos x="218" y="225"/>
                    </a:cxn>
                    <a:cxn ang="0">
                      <a:pos x="206" y="200"/>
                    </a:cxn>
                    <a:cxn ang="0">
                      <a:pos x="197" y="174"/>
                    </a:cxn>
                    <a:cxn ang="0">
                      <a:pos x="254" y="130"/>
                    </a:cxn>
                    <a:cxn ang="0">
                      <a:pos x="202" y="135"/>
                    </a:cxn>
                    <a:cxn ang="0">
                      <a:pos x="172" y="169"/>
                    </a:cxn>
                    <a:cxn ang="0">
                      <a:pos x="146" y="201"/>
                    </a:cxn>
                    <a:cxn ang="0">
                      <a:pos x="150" y="218"/>
                    </a:cxn>
                    <a:cxn ang="0">
                      <a:pos x="152" y="253"/>
                    </a:cxn>
                    <a:cxn ang="0">
                      <a:pos x="146" y="283"/>
                    </a:cxn>
                    <a:cxn ang="0">
                      <a:pos x="121" y="304"/>
                    </a:cxn>
                    <a:cxn ang="0">
                      <a:pos x="90" y="297"/>
                    </a:cxn>
                    <a:cxn ang="0">
                      <a:pos x="82" y="269"/>
                    </a:cxn>
                    <a:cxn ang="0">
                      <a:pos x="76" y="245"/>
                    </a:cxn>
                  </a:cxnLst>
                  <a:rect l="0" t="0" r="r" b="b"/>
                  <a:pathLst>
                    <a:path w="327" h="318">
                      <a:moveTo>
                        <a:pt x="76" y="247"/>
                      </a:moveTo>
                      <a:cubicBezTo>
                        <a:pt x="70" y="245"/>
                        <a:pt x="69" y="241"/>
                        <a:pt x="66" y="236"/>
                      </a:cubicBezTo>
                      <a:cubicBezTo>
                        <a:pt x="57" y="249"/>
                        <a:pt x="43" y="266"/>
                        <a:pt x="24" y="266"/>
                      </a:cubicBezTo>
                      <a:cubicBezTo>
                        <a:pt x="22" y="266"/>
                        <a:pt x="4" y="256"/>
                        <a:pt x="4" y="254"/>
                      </a:cubicBezTo>
                      <a:cubicBezTo>
                        <a:pt x="4" y="250"/>
                        <a:pt x="10" y="248"/>
                        <a:pt x="12" y="247"/>
                      </a:cubicBezTo>
                      <a:cubicBezTo>
                        <a:pt x="12" y="241"/>
                        <a:pt x="12" y="241"/>
                        <a:pt x="12" y="241"/>
                      </a:cubicBezTo>
                      <a:cubicBezTo>
                        <a:pt x="6" y="241"/>
                        <a:pt x="6" y="241"/>
                        <a:pt x="0" y="243"/>
                      </a:cubicBezTo>
                      <a:cubicBezTo>
                        <a:pt x="0" y="240"/>
                        <a:pt x="5" y="234"/>
                        <a:pt x="8" y="231"/>
                      </a:cubicBezTo>
                      <a:cubicBezTo>
                        <a:pt x="1" y="223"/>
                        <a:pt x="0" y="212"/>
                        <a:pt x="0" y="200"/>
                      </a:cubicBezTo>
                      <a:cubicBezTo>
                        <a:pt x="0" y="193"/>
                        <a:pt x="7" y="194"/>
                        <a:pt x="10" y="190"/>
                      </a:cubicBezTo>
                      <a:cubicBezTo>
                        <a:pt x="15" y="182"/>
                        <a:pt x="20" y="177"/>
                        <a:pt x="30" y="174"/>
                      </a:cubicBezTo>
                      <a:cubicBezTo>
                        <a:pt x="38" y="172"/>
                        <a:pt x="39" y="162"/>
                        <a:pt x="55" y="163"/>
                      </a:cubicBezTo>
                      <a:cubicBezTo>
                        <a:pt x="50" y="162"/>
                        <a:pt x="49" y="161"/>
                        <a:pt x="45" y="160"/>
                      </a:cubicBezTo>
                      <a:cubicBezTo>
                        <a:pt x="64" y="155"/>
                        <a:pt x="71" y="140"/>
                        <a:pt x="85" y="129"/>
                      </a:cubicBezTo>
                      <a:cubicBezTo>
                        <a:pt x="90" y="126"/>
                        <a:pt x="89" y="112"/>
                        <a:pt x="93" y="112"/>
                      </a:cubicBezTo>
                      <a:cubicBezTo>
                        <a:pt x="93" y="112"/>
                        <a:pt x="97" y="102"/>
                        <a:pt x="97" y="102"/>
                      </a:cubicBezTo>
                      <a:cubicBezTo>
                        <a:pt x="102" y="93"/>
                        <a:pt x="109" y="87"/>
                        <a:pt x="118" y="83"/>
                      </a:cubicBezTo>
                      <a:cubicBezTo>
                        <a:pt x="127" y="80"/>
                        <a:pt x="139" y="65"/>
                        <a:pt x="142" y="55"/>
                      </a:cubicBezTo>
                      <a:cubicBezTo>
                        <a:pt x="131" y="58"/>
                        <a:pt x="126" y="63"/>
                        <a:pt x="116" y="63"/>
                      </a:cubicBezTo>
                      <a:cubicBezTo>
                        <a:pt x="118" y="60"/>
                        <a:pt x="123" y="58"/>
                        <a:pt x="124" y="57"/>
                      </a:cubicBezTo>
                      <a:cubicBezTo>
                        <a:pt x="122" y="57"/>
                        <a:pt x="118" y="56"/>
                        <a:pt x="118" y="56"/>
                      </a:cubicBezTo>
                      <a:cubicBezTo>
                        <a:pt x="119" y="51"/>
                        <a:pt x="121" y="49"/>
                        <a:pt x="124" y="49"/>
                      </a:cubicBezTo>
                      <a:cubicBezTo>
                        <a:pt x="126" y="49"/>
                        <a:pt x="127" y="50"/>
                        <a:pt x="128" y="50"/>
                      </a:cubicBezTo>
                      <a:cubicBezTo>
                        <a:pt x="129" y="47"/>
                        <a:pt x="131" y="46"/>
                        <a:pt x="132" y="44"/>
                      </a:cubicBezTo>
                      <a:cubicBezTo>
                        <a:pt x="134" y="47"/>
                        <a:pt x="135" y="49"/>
                        <a:pt x="133" y="52"/>
                      </a:cubicBezTo>
                      <a:cubicBezTo>
                        <a:pt x="140" y="52"/>
                        <a:pt x="142" y="57"/>
                        <a:pt x="148" y="57"/>
                      </a:cubicBezTo>
                      <a:cubicBezTo>
                        <a:pt x="150" y="57"/>
                        <a:pt x="155" y="46"/>
                        <a:pt x="156" y="46"/>
                      </a:cubicBezTo>
                      <a:cubicBezTo>
                        <a:pt x="153" y="45"/>
                        <a:pt x="153" y="44"/>
                        <a:pt x="149" y="45"/>
                      </a:cubicBezTo>
                      <a:cubicBezTo>
                        <a:pt x="151" y="41"/>
                        <a:pt x="154" y="38"/>
                        <a:pt x="159" y="38"/>
                      </a:cubicBezTo>
                      <a:cubicBezTo>
                        <a:pt x="162" y="38"/>
                        <a:pt x="165" y="39"/>
                        <a:pt x="168" y="37"/>
                      </a:cubicBezTo>
                      <a:cubicBezTo>
                        <a:pt x="165" y="35"/>
                        <a:pt x="166" y="35"/>
                        <a:pt x="164" y="33"/>
                      </a:cubicBezTo>
                      <a:cubicBezTo>
                        <a:pt x="169" y="29"/>
                        <a:pt x="176" y="29"/>
                        <a:pt x="183" y="28"/>
                      </a:cubicBezTo>
                      <a:cubicBezTo>
                        <a:pt x="183" y="33"/>
                        <a:pt x="183" y="33"/>
                        <a:pt x="183" y="33"/>
                      </a:cubicBezTo>
                      <a:cubicBezTo>
                        <a:pt x="189" y="32"/>
                        <a:pt x="190" y="22"/>
                        <a:pt x="199" y="21"/>
                      </a:cubicBezTo>
                      <a:cubicBezTo>
                        <a:pt x="199" y="29"/>
                        <a:pt x="199" y="29"/>
                        <a:pt x="199" y="29"/>
                      </a:cubicBezTo>
                      <a:cubicBezTo>
                        <a:pt x="205" y="18"/>
                        <a:pt x="213" y="21"/>
                        <a:pt x="221" y="17"/>
                      </a:cubicBezTo>
                      <a:cubicBezTo>
                        <a:pt x="217" y="15"/>
                        <a:pt x="214" y="14"/>
                        <a:pt x="214" y="11"/>
                      </a:cubicBezTo>
                      <a:cubicBezTo>
                        <a:pt x="214" y="9"/>
                        <a:pt x="222" y="7"/>
                        <a:pt x="223" y="5"/>
                      </a:cubicBezTo>
                      <a:cubicBezTo>
                        <a:pt x="226" y="8"/>
                        <a:pt x="228" y="11"/>
                        <a:pt x="232" y="11"/>
                      </a:cubicBezTo>
                      <a:cubicBezTo>
                        <a:pt x="239" y="11"/>
                        <a:pt x="256" y="0"/>
                        <a:pt x="256" y="6"/>
                      </a:cubicBezTo>
                      <a:cubicBezTo>
                        <a:pt x="256" y="12"/>
                        <a:pt x="248" y="14"/>
                        <a:pt x="247" y="20"/>
                      </a:cubicBezTo>
                      <a:cubicBezTo>
                        <a:pt x="255" y="21"/>
                        <a:pt x="258" y="11"/>
                        <a:pt x="266" y="7"/>
                      </a:cubicBezTo>
                      <a:cubicBezTo>
                        <a:pt x="267" y="10"/>
                        <a:pt x="267" y="12"/>
                        <a:pt x="268" y="15"/>
                      </a:cubicBezTo>
                      <a:cubicBezTo>
                        <a:pt x="274" y="9"/>
                        <a:pt x="277" y="7"/>
                        <a:pt x="285" y="2"/>
                      </a:cubicBezTo>
                      <a:cubicBezTo>
                        <a:pt x="285" y="8"/>
                        <a:pt x="284" y="12"/>
                        <a:pt x="289" y="13"/>
                      </a:cubicBezTo>
                      <a:cubicBezTo>
                        <a:pt x="290" y="9"/>
                        <a:pt x="292" y="6"/>
                        <a:pt x="296" y="6"/>
                      </a:cubicBezTo>
                      <a:cubicBezTo>
                        <a:pt x="298" y="6"/>
                        <a:pt x="307" y="11"/>
                        <a:pt x="311" y="13"/>
                      </a:cubicBezTo>
                      <a:cubicBezTo>
                        <a:pt x="307" y="24"/>
                        <a:pt x="303" y="20"/>
                        <a:pt x="293" y="24"/>
                      </a:cubicBezTo>
                      <a:cubicBezTo>
                        <a:pt x="298" y="27"/>
                        <a:pt x="301" y="28"/>
                        <a:pt x="301" y="30"/>
                      </a:cubicBezTo>
                      <a:cubicBezTo>
                        <a:pt x="305" y="31"/>
                        <a:pt x="314" y="32"/>
                        <a:pt x="315" y="32"/>
                      </a:cubicBezTo>
                      <a:cubicBezTo>
                        <a:pt x="309" y="36"/>
                        <a:pt x="293" y="44"/>
                        <a:pt x="293" y="55"/>
                      </a:cubicBezTo>
                      <a:cubicBezTo>
                        <a:pt x="293" y="63"/>
                        <a:pt x="309" y="62"/>
                        <a:pt x="309" y="72"/>
                      </a:cubicBezTo>
                      <a:cubicBezTo>
                        <a:pt x="309" y="80"/>
                        <a:pt x="301" y="83"/>
                        <a:pt x="301" y="91"/>
                      </a:cubicBezTo>
                      <a:cubicBezTo>
                        <a:pt x="301" y="99"/>
                        <a:pt x="310" y="104"/>
                        <a:pt x="310" y="113"/>
                      </a:cubicBezTo>
                      <a:cubicBezTo>
                        <a:pt x="310" y="118"/>
                        <a:pt x="305" y="121"/>
                        <a:pt x="305" y="126"/>
                      </a:cubicBezTo>
                      <a:cubicBezTo>
                        <a:pt x="305" y="136"/>
                        <a:pt x="318" y="138"/>
                        <a:pt x="318" y="148"/>
                      </a:cubicBezTo>
                      <a:cubicBezTo>
                        <a:pt x="318" y="151"/>
                        <a:pt x="314" y="153"/>
                        <a:pt x="313" y="154"/>
                      </a:cubicBezTo>
                      <a:cubicBezTo>
                        <a:pt x="317" y="161"/>
                        <a:pt x="327" y="163"/>
                        <a:pt x="327" y="172"/>
                      </a:cubicBezTo>
                      <a:cubicBezTo>
                        <a:pt x="327" y="187"/>
                        <a:pt x="297" y="203"/>
                        <a:pt x="288" y="215"/>
                      </a:cubicBezTo>
                      <a:cubicBezTo>
                        <a:pt x="283" y="224"/>
                        <a:pt x="263" y="226"/>
                        <a:pt x="255" y="224"/>
                      </a:cubicBezTo>
                      <a:cubicBezTo>
                        <a:pt x="246" y="227"/>
                        <a:pt x="236" y="231"/>
                        <a:pt x="228" y="231"/>
                      </a:cubicBezTo>
                      <a:cubicBezTo>
                        <a:pt x="222" y="231"/>
                        <a:pt x="218" y="230"/>
                        <a:pt x="218" y="225"/>
                      </a:cubicBezTo>
                      <a:cubicBezTo>
                        <a:pt x="209" y="225"/>
                        <a:pt x="199" y="219"/>
                        <a:pt x="199" y="210"/>
                      </a:cubicBezTo>
                      <a:cubicBezTo>
                        <a:pt x="199" y="205"/>
                        <a:pt x="204" y="202"/>
                        <a:pt x="206" y="200"/>
                      </a:cubicBezTo>
                      <a:cubicBezTo>
                        <a:pt x="201" y="198"/>
                        <a:pt x="197" y="188"/>
                        <a:pt x="197" y="183"/>
                      </a:cubicBezTo>
                      <a:cubicBezTo>
                        <a:pt x="197" y="180"/>
                        <a:pt x="198" y="178"/>
                        <a:pt x="197" y="174"/>
                      </a:cubicBezTo>
                      <a:cubicBezTo>
                        <a:pt x="216" y="174"/>
                        <a:pt x="225" y="150"/>
                        <a:pt x="237" y="144"/>
                      </a:cubicBezTo>
                      <a:cubicBezTo>
                        <a:pt x="243" y="140"/>
                        <a:pt x="254" y="138"/>
                        <a:pt x="254" y="130"/>
                      </a:cubicBezTo>
                      <a:cubicBezTo>
                        <a:pt x="254" y="119"/>
                        <a:pt x="239" y="117"/>
                        <a:pt x="228" y="117"/>
                      </a:cubicBezTo>
                      <a:cubicBezTo>
                        <a:pt x="213" y="117"/>
                        <a:pt x="202" y="122"/>
                        <a:pt x="202" y="135"/>
                      </a:cubicBezTo>
                      <a:cubicBezTo>
                        <a:pt x="202" y="140"/>
                        <a:pt x="203" y="142"/>
                        <a:pt x="202" y="145"/>
                      </a:cubicBezTo>
                      <a:cubicBezTo>
                        <a:pt x="202" y="155"/>
                        <a:pt x="181" y="164"/>
                        <a:pt x="172" y="169"/>
                      </a:cubicBezTo>
                      <a:cubicBezTo>
                        <a:pt x="165" y="174"/>
                        <a:pt x="157" y="175"/>
                        <a:pt x="152" y="183"/>
                      </a:cubicBezTo>
                      <a:cubicBezTo>
                        <a:pt x="149" y="189"/>
                        <a:pt x="153" y="198"/>
                        <a:pt x="146" y="201"/>
                      </a:cubicBezTo>
                      <a:cubicBezTo>
                        <a:pt x="146" y="210"/>
                        <a:pt x="146" y="210"/>
                        <a:pt x="146" y="210"/>
                      </a:cubicBezTo>
                      <a:cubicBezTo>
                        <a:pt x="149" y="212"/>
                        <a:pt x="150" y="215"/>
                        <a:pt x="150" y="218"/>
                      </a:cubicBezTo>
                      <a:cubicBezTo>
                        <a:pt x="158" y="219"/>
                        <a:pt x="170" y="227"/>
                        <a:pt x="170" y="235"/>
                      </a:cubicBezTo>
                      <a:cubicBezTo>
                        <a:pt x="170" y="242"/>
                        <a:pt x="157" y="253"/>
                        <a:pt x="152" y="253"/>
                      </a:cubicBezTo>
                      <a:cubicBezTo>
                        <a:pt x="143" y="253"/>
                        <a:pt x="140" y="266"/>
                        <a:pt x="140" y="275"/>
                      </a:cubicBezTo>
                      <a:cubicBezTo>
                        <a:pt x="140" y="280"/>
                        <a:pt x="144" y="282"/>
                        <a:pt x="146" y="283"/>
                      </a:cubicBezTo>
                      <a:cubicBezTo>
                        <a:pt x="145" y="294"/>
                        <a:pt x="135" y="295"/>
                        <a:pt x="133" y="304"/>
                      </a:cubicBezTo>
                      <a:cubicBezTo>
                        <a:pt x="127" y="304"/>
                        <a:pt x="125" y="304"/>
                        <a:pt x="121" y="304"/>
                      </a:cubicBezTo>
                      <a:cubicBezTo>
                        <a:pt x="114" y="304"/>
                        <a:pt x="111" y="318"/>
                        <a:pt x="100" y="318"/>
                      </a:cubicBezTo>
                      <a:cubicBezTo>
                        <a:pt x="97" y="318"/>
                        <a:pt x="90" y="299"/>
                        <a:pt x="90" y="297"/>
                      </a:cubicBezTo>
                      <a:cubicBezTo>
                        <a:pt x="90" y="296"/>
                        <a:pt x="91" y="294"/>
                        <a:pt x="91" y="293"/>
                      </a:cubicBezTo>
                      <a:cubicBezTo>
                        <a:pt x="84" y="285"/>
                        <a:pt x="85" y="279"/>
                        <a:pt x="82" y="269"/>
                      </a:cubicBezTo>
                      <a:cubicBezTo>
                        <a:pt x="79" y="263"/>
                        <a:pt x="73" y="261"/>
                        <a:pt x="73" y="253"/>
                      </a:cubicBezTo>
                      <a:cubicBezTo>
                        <a:pt x="73" y="250"/>
                        <a:pt x="75" y="246"/>
                        <a:pt x="76" y="245"/>
                      </a:cubicBezTo>
                      <a:lnTo>
                        <a:pt x="76" y="24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5" name="Freeform 26"/>
                <p:cNvSpPr>
                  <a:spLocks/>
                </p:cNvSpPr>
                <p:nvPr/>
              </p:nvSpPr>
              <p:spPr bwMode="auto">
                <a:xfrm>
                  <a:off x="4559300" y="1109663"/>
                  <a:ext cx="234950" cy="128588"/>
                </a:xfrm>
                <a:custGeom>
                  <a:avLst/>
                  <a:gdLst/>
                  <a:ahLst/>
                  <a:cxnLst>
                    <a:cxn ang="0">
                      <a:pos x="148" y="79"/>
                    </a:cxn>
                    <a:cxn ang="0">
                      <a:pos x="148" y="71"/>
                    </a:cxn>
                    <a:cxn ang="0">
                      <a:pos x="128" y="71"/>
                    </a:cxn>
                    <a:cxn ang="0">
                      <a:pos x="135" y="58"/>
                    </a:cxn>
                    <a:cxn ang="0">
                      <a:pos x="126" y="46"/>
                    </a:cxn>
                    <a:cxn ang="0">
                      <a:pos x="132" y="45"/>
                    </a:cxn>
                    <a:cxn ang="0">
                      <a:pos x="121" y="38"/>
                    </a:cxn>
                    <a:cxn ang="0">
                      <a:pos x="97" y="69"/>
                    </a:cxn>
                    <a:cxn ang="0">
                      <a:pos x="90" y="73"/>
                    </a:cxn>
                    <a:cxn ang="0">
                      <a:pos x="78" y="97"/>
                    </a:cxn>
                    <a:cxn ang="0">
                      <a:pos x="43" y="69"/>
                    </a:cxn>
                    <a:cxn ang="0">
                      <a:pos x="60" y="70"/>
                    </a:cxn>
                    <a:cxn ang="0">
                      <a:pos x="74" y="66"/>
                    </a:cxn>
                    <a:cxn ang="0">
                      <a:pos x="54" y="64"/>
                    </a:cxn>
                    <a:cxn ang="0">
                      <a:pos x="38" y="58"/>
                    </a:cxn>
                    <a:cxn ang="0">
                      <a:pos x="50" y="54"/>
                    </a:cxn>
                    <a:cxn ang="0">
                      <a:pos x="72" y="43"/>
                    </a:cxn>
                    <a:cxn ang="0">
                      <a:pos x="61" y="43"/>
                    </a:cxn>
                    <a:cxn ang="0">
                      <a:pos x="54" y="39"/>
                    </a:cxn>
                    <a:cxn ang="0">
                      <a:pos x="51" y="39"/>
                    </a:cxn>
                    <a:cxn ang="0">
                      <a:pos x="38" y="51"/>
                    </a:cxn>
                    <a:cxn ang="0">
                      <a:pos x="23" y="44"/>
                    </a:cxn>
                    <a:cxn ang="0">
                      <a:pos x="27" y="43"/>
                    </a:cxn>
                    <a:cxn ang="0">
                      <a:pos x="15" y="28"/>
                    </a:cxn>
                    <a:cxn ang="0">
                      <a:pos x="11" y="26"/>
                    </a:cxn>
                    <a:cxn ang="0">
                      <a:pos x="0" y="16"/>
                    </a:cxn>
                    <a:cxn ang="0">
                      <a:pos x="16" y="5"/>
                    </a:cxn>
                    <a:cxn ang="0">
                      <a:pos x="38" y="7"/>
                    </a:cxn>
                    <a:cxn ang="0">
                      <a:pos x="32" y="13"/>
                    </a:cxn>
                    <a:cxn ang="0">
                      <a:pos x="44" y="20"/>
                    </a:cxn>
                    <a:cxn ang="0">
                      <a:pos x="41" y="14"/>
                    </a:cxn>
                    <a:cxn ang="0">
                      <a:pos x="49" y="7"/>
                    </a:cxn>
                    <a:cxn ang="0">
                      <a:pos x="68" y="26"/>
                    </a:cxn>
                    <a:cxn ang="0">
                      <a:pos x="63" y="7"/>
                    </a:cxn>
                    <a:cxn ang="0">
                      <a:pos x="72" y="0"/>
                    </a:cxn>
                    <a:cxn ang="0">
                      <a:pos x="90" y="9"/>
                    </a:cxn>
                    <a:cxn ang="0">
                      <a:pos x="88" y="18"/>
                    </a:cxn>
                    <a:cxn ang="0">
                      <a:pos x="96" y="12"/>
                    </a:cxn>
                    <a:cxn ang="0">
                      <a:pos x="102" y="23"/>
                    </a:cxn>
                    <a:cxn ang="0">
                      <a:pos x="106" y="23"/>
                    </a:cxn>
                    <a:cxn ang="0">
                      <a:pos x="141" y="41"/>
                    </a:cxn>
                    <a:cxn ang="0">
                      <a:pos x="137" y="42"/>
                    </a:cxn>
                    <a:cxn ang="0">
                      <a:pos x="145" y="42"/>
                    </a:cxn>
                    <a:cxn ang="0">
                      <a:pos x="145" y="49"/>
                    </a:cxn>
                    <a:cxn ang="0">
                      <a:pos x="159" y="49"/>
                    </a:cxn>
                    <a:cxn ang="0">
                      <a:pos x="176" y="64"/>
                    </a:cxn>
                    <a:cxn ang="0">
                      <a:pos x="148" y="79"/>
                    </a:cxn>
                  </a:cxnLst>
                  <a:rect l="0" t="0" r="r" b="b"/>
                  <a:pathLst>
                    <a:path w="176" h="97">
                      <a:moveTo>
                        <a:pt x="148" y="79"/>
                      </a:moveTo>
                      <a:cubicBezTo>
                        <a:pt x="147" y="76"/>
                        <a:pt x="147" y="74"/>
                        <a:pt x="148" y="71"/>
                      </a:cubicBezTo>
                      <a:cubicBezTo>
                        <a:pt x="143" y="71"/>
                        <a:pt x="134" y="71"/>
                        <a:pt x="128" y="71"/>
                      </a:cubicBezTo>
                      <a:cubicBezTo>
                        <a:pt x="129" y="63"/>
                        <a:pt x="134" y="65"/>
                        <a:pt x="135" y="58"/>
                      </a:cubicBezTo>
                      <a:cubicBezTo>
                        <a:pt x="132" y="57"/>
                        <a:pt x="128" y="49"/>
                        <a:pt x="126" y="46"/>
                      </a:cubicBezTo>
                      <a:cubicBezTo>
                        <a:pt x="128" y="45"/>
                        <a:pt x="130" y="45"/>
                        <a:pt x="132" y="45"/>
                      </a:cubicBezTo>
                      <a:cubicBezTo>
                        <a:pt x="125" y="44"/>
                        <a:pt x="121" y="38"/>
                        <a:pt x="121" y="38"/>
                      </a:cubicBezTo>
                      <a:cubicBezTo>
                        <a:pt x="106" y="38"/>
                        <a:pt x="102" y="58"/>
                        <a:pt x="97" y="69"/>
                      </a:cubicBezTo>
                      <a:cubicBezTo>
                        <a:pt x="96" y="72"/>
                        <a:pt x="93" y="71"/>
                        <a:pt x="90" y="73"/>
                      </a:cubicBezTo>
                      <a:cubicBezTo>
                        <a:pt x="83" y="79"/>
                        <a:pt x="84" y="91"/>
                        <a:pt x="78" y="97"/>
                      </a:cubicBezTo>
                      <a:cubicBezTo>
                        <a:pt x="67" y="90"/>
                        <a:pt x="43" y="84"/>
                        <a:pt x="43" y="69"/>
                      </a:cubicBezTo>
                      <a:cubicBezTo>
                        <a:pt x="49" y="68"/>
                        <a:pt x="60" y="70"/>
                        <a:pt x="60" y="70"/>
                      </a:cubicBezTo>
                      <a:cubicBezTo>
                        <a:pt x="64" y="66"/>
                        <a:pt x="69" y="67"/>
                        <a:pt x="74" y="66"/>
                      </a:cubicBezTo>
                      <a:cubicBezTo>
                        <a:pt x="72" y="64"/>
                        <a:pt x="57" y="64"/>
                        <a:pt x="54" y="64"/>
                      </a:cubicBezTo>
                      <a:cubicBezTo>
                        <a:pt x="49" y="64"/>
                        <a:pt x="38" y="69"/>
                        <a:pt x="38" y="58"/>
                      </a:cubicBezTo>
                      <a:cubicBezTo>
                        <a:pt x="38" y="54"/>
                        <a:pt x="48" y="54"/>
                        <a:pt x="50" y="54"/>
                      </a:cubicBezTo>
                      <a:cubicBezTo>
                        <a:pt x="56" y="52"/>
                        <a:pt x="68" y="47"/>
                        <a:pt x="72" y="43"/>
                      </a:cubicBezTo>
                      <a:cubicBezTo>
                        <a:pt x="66" y="43"/>
                        <a:pt x="63" y="43"/>
                        <a:pt x="61" y="43"/>
                      </a:cubicBezTo>
                      <a:cubicBezTo>
                        <a:pt x="60" y="43"/>
                        <a:pt x="56" y="40"/>
                        <a:pt x="54" y="39"/>
                      </a:cubicBezTo>
                      <a:cubicBezTo>
                        <a:pt x="53" y="39"/>
                        <a:pt x="52" y="39"/>
                        <a:pt x="51" y="39"/>
                      </a:cubicBezTo>
                      <a:cubicBezTo>
                        <a:pt x="47" y="41"/>
                        <a:pt x="47" y="51"/>
                        <a:pt x="38" y="51"/>
                      </a:cubicBezTo>
                      <a:cubicBezTo>
                        <a:pt x="31" y="51"/>
                        <a:pt x="26" y="48"/>
                        <a:pt x="23" y="44"/>
                      </a:cubicBezTo>
                      <a:cubicBezTo>
                        <a:pt x="25" y="43"/>
                        <a:pt x="26" y="43"/>
                        <a:pt x="27" y="43"/>
                      </a:cubicBezTo>
                      <a:cubicBezTo>
                        <a:pt x="19" y="39"/>
                        <a:pt x="13" y="35"/>
                        <a:pt x="15" y="28"/>
                      </a:cubicBezTo>
                      <a:cubicBezTo>
                        <a:pt x="13" y="28"/>
                        <a:pt x="12" y="26"/>
                        <a:pt x="11" y="26"/>
                      </a:cubicBezTo>
                      <a:cubicBezTo>
                        <a:pt x="8" y="26"/>
                        <a:pt x="3" y="19"/>
                        <a:pt x="0" y="16"/>
                      </a:cubicBezTo>
                      <a:cubicBezTo>
                        <a:pt x="2" y="14"/>
                        <a:pt x="11" y="5"/>
                        <a:pt x="16" y="5"/>
                      </a:cubicBezTo>
                      <a:cubicBezTo>
                        <a:pt x="23" y="5"/>
                        <a:pt x="27" y="5"/>
                        <a:pt x="38" y="7"/>
                      </a:cubicBezTo>
                      <a:cubicBezTo>
                        <a:pt x="35" y="10"/>
                        <a:pt x="34" y="11"/>
                        <a:pt x="32" y="13"/>
                      </a:cubicBezTo>
                      <a:cubicBezTo>
                        <a:pt x="37" y="17"/>
                        <a:pt x="41" y="17"/>
                        <a:pt x="44" y="20"/>
                      </a:cubicBezTo>
                      <a:cubicBezTo>
                        <a:pt x="42" y="19"/>
                        <a:pt x="41" y="17"/>
                        <a:pt x="41" y="14"/>
                      </a:cubicBezTo>
                      <a:cubicBezTo>
                        <a:pt x="41" y="10"/>
                        <a:pt x="45" y="7"/>
                        <a:pt x="49" y="7"/>
                      </a:cubicBezTo>
                      <a:cubicBezTo>
                        <a:pt x="60" y="7"/>
                        <a:pt x="57" y="22"/>
                        <a:pt x="68" y="26"/>
                      </a:cubicBezTo>
                      <a:cubicBezTo>
                        <a:pt x="66" y="19"/>
                        <a:pt x="63" y="15"/>
                        <a:pt x="63" y="7"/>
                      </a:cubicBezTo>
                      <a:cubicBezTo>
                        <a:pt x="63" y="0"/>
                        <a:pt x="66" y="0"/>
                        <a:pt x="72" y="0"/>
                      </a:cubicBezTo>
                      <a:cubicBezTo>
                        <a:pt x="78" y="0"/>
                        <a:pt x="90" y="4"/>
                        <a:pt x="90" y="9"/>
                      </a:cubicBezTo>
                      <a:cubicBezTo>
                        <a:pt x="90" y="12"/>
                        <a:pt x="88" y="15"/>
                        <a:pt x="88" y="18"/>
                      </a:cubicBezTo>
                      <a:cubicBezTo>
                        <a:pt x="92" y="16"/>
                        <a:pt x="93" y="12"/>
                        <a:pt x="96" y="12"/>
                      </a:cubicBezTo>
                      <a:cubicBezTo>
                        <a:pt x="103" y="12"/>
                        <a:pt x="102" y="19"/>
                        <a:pt x="102" y="23"/>
                      </a:cubicBezTo>
                      <a:cubicBezTo>
                        <a:pt x="103" y="23"/>
                        <a:pt x="105" y="23"/>
                        <a:pt x="106" y="23"/>
                      </a:cubicBezTo>
                      <a:cubicBezTo>
                        <a:pt x="113" y="23"/>
                        <a:pt x="137" y="36"/>
                        <a:pt x="141" y="41"/>
                      </a:cubicBezTo>
                      <a:cubicBezTo>
                        <a:pt x="140" y="42"/>
                        <a:pt x="138" y="42"/>
                        <a:pt x="137" y="42"/>
                      </a:cubicBezTo>
                      <a:cubicBezTo>
                        <a:pt x="140" y="43"/>
                        <a:pt x="142" y="42"/>
                        <a:pt x="145" y="42"/>
                      </a:cubicBezTo>
                      <a:cubicBezTo>
                        <a:pt x="146" y="44"/>
                        <a:pt x="146" y="47"/>
                        <a:pt x="145" y="49"/>
                      </a:cubicBezTo>
                      <a:cubicBezTo>
                        <a:pt x="151" y="49"/>
                        <a:pt x="154" y="49"/>
                        <a:pt x="159" y="49"/>
                      </a:cubicBezTo>
                      <a:cubicBezTo>
                        <a:pt x="159" y="62"/>
                        <a:pt x="172" y="59"/>
                        <a:pt x="176" y="64"/>
                      </a:cubicBezTo>
                      <a:cubicBezTo>
                        <a:pt x="164" y="68"/>
                        <a:pt x="159" y="76"/>
                        <a:pt x="148" y="7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6" name="Freeform 27"/>
                <p:cNvSpPr>
                  <a:spLocks/>
                </p:cNvSpPr>
                <p:nvPr/>
              </p:nvSpPr>
              <p:spPr bwMode="auto">
                <a:xfrm>
                  <a:off x="4683125" y="1089025"/>
                  <a:ext cx="150813" cy="55563"/>
                </a:xfrm>
                <a:custGeom>
                  <a:avLst/>
                  <a:gdLst/>
                  <a:ahLst/>
                  <a:cxnLst>
                    <a:cxn ang="0">
                      <a:pos x="114" y="19"/>
                    </a:cxn>
                    <a:cxn ang="0">
                      <a:pos x="69" y="41"/>
                    </a:cxn>
                    <a:cxn ang="0">
                      <a:pos x="54" y="34"/>
                    </a:cxn>
                    <a:cxn ang="0">
                      <a:pos x="28" y="34"/>
                    </a:cxn>
                    <a:cxn ang="0">
                      <a:pos x="23" y="26"/>
                    </a:cxn>
                    <a:cxn ang="0">
                      <a:pos x="32" y="26"/>
                    </a:cxn>
                    <a:cxn ang="0">
                      <a:pos x="43" y="24"/>
                    </a:cxn>
                    <a:cxn ang="0">
                      <a:pos x="22" y="23"/>
                    </a:cxn>
                    <a:cxn ang="0">
                      <a:pos x="6" y="18"/>
                    </a:cxn>
                    <a:cxn ang="0">
                      <a:pos x="0" y="7"/>
                    </a:cxn>
                    <a:cxn ang="0">
                      <a:pos x="6" y="7"/>
                    </a:cxn>
                    <a:cxn ang="0">
                      <a:pos x="15" y="8"/>
                    </a:cxn>
                    <a:cxn ang="0">
                      <a:pos x="15" y="6"/>
                    </a:cxn>
                    <a:cxn ang="0">
                      <a:pos x="23" y="6"/>
                    </a:cxn>
                    <a:cxn ang="0">
                      <a:pos x="21" y="2"/>
                    </a:cxn>
                    <a:cxn ang="0">
                      <a:pos x="33" y="2"/>
                    </a:cxn>
                    <a:cxn ang="0">
                      <a:pos x="51" y="11"/>
                    </a:cxn>
                    <a:cxn ang="0">
                      <a:pos x="62" y="0"/>
                    </a:cxn>
                    <a:cxn ang="0">
                      <a:pos x="67" y="0"/>
                    </a:cxn>
                    <a:cxn ang="0">
                      <a:pos x="67" y="12"/>
                    </a:cxn>
                    <a:cxn ang="0">
                      <a:pos x="80" y="7"/>
                    </a:cxn>
                    <a:cxn ang="0">
                      <a:pos x="95" y="7"/>
                    </a:cxn>
                    <a:cxn ang="0">
                      <a:pos x="114" y="19"/>
                    </a:cxn>
                  </a:cxnLst>
                  <a:rect l="0" t="0" r="r" b="b"/>
                  <a:pathLst>
                    <a:path w="114" h="41">
                      <a:moveTo>
                        <a:pt x="114" y="19"/>
                      </a:moveTo>
                      <a:cubicBezTo>
                        <a:pt x="104" y="26"/>
                        <a:pt x="82" y="41"/>
                        <a:pt x="69" y="41"/>
                      </a:cubicBezTo>
                      <a:cubicBezTo>
                        <a:pt x="61" y="41"/>
                        <a:pt x="57" y="39"/>
                        <a:pt x="54" y="34"/>
                      </a:cubicBezTo>
                      <a:cubicBezTo>
                        <a:pt x="28" y="34"/>
                        <a:pt x="28" y="34"/>
                        <a:pt x="28" y="34"/>
                      </a:cubicBezTo>
                      <a:cubicBezTo>
                        <a:pt x="25" y="32"/>
                        <a:pt x="23" y="30"/>
                        <a:pt x="23" y="26"/>
                      </a:cubicBezTo>
                      <a:cubicBezTo>
                        <a:pt x="26" y="26"/>
                        <a:pt x="31" y="26"/>
                        <a:pt x="32" y="26"/>
                      </a:cubicBezTo>
                      <a:cubicBezTo>
                        <a:pt x="36" y="25"/>
                        <a:pt x="40" y="25"/>
                        <a:pt x="43" y="24"/>
                      </a:cubicBezTo>
                      <a:cubicBezTo>
                        <a:pt x="41" y="24"/>
                        <a:pt x="23" y="23"/>
                        <a:pt x="22" y="23"/>
                      </a:cubicBezTo>
                      <a:cubicBezTo>
                        <a:pt x="14" y="23"/>
                        <a:pt x="6" y="28"/>
                        <a:pt x="6" y="18"/>
                      </a:cubicBezTo>
                      <a:cubicBezTo>
                        <a:pt x="3" y="15"/>
                        <a:pt x="0" y="12"/>
                        <a:pt x="0" y="7"/>
                      </a:cubicBezTo>
                      <a:cubicBezTo>
                        <a:pt x="6" y="7"/>
                        <a:pt x="6" y="7"/>
                        <a:pt x="6" y="7"/>
                      </a:cubicBezTo>
                      <a:cubicBezTo>
                        <a:pt x="9" y="9"/>
                        <a:pt x="13" y="10"/>
                        <a:pt x="15" y="8"/>
                      </a:cubicBezTo>
                      <a:cubicBezTo>
                        <a:pt x="15" y="6"/>
                        <a:pt x="15" y="6"/>
                        <a:pt x="15" y="6"/>
                      </a:cubicBezTo>
                      <a:cubicBezTo>
                        <a:pt x="23" y="6"/>
                        <a:pt x="23" y="6"/>
                        <a:pt x="23" y="6"/>
                      </a:cubicBezTo>
                      <a:cubicBezTo>
                        <a:pt x="21" y="2"/>
                        <a:pt x="21" y="2"/>
                        <a:pt x="21" y="2"/>
                      </a:cubicBezTo>
                      <a:cubicBezTo>
                        <a:pt x="33" y="2"/>
                        <a:pt x="33" y="2"/>
                        <a:pt x="33" y="2"/>
                      </a:cubicBezTo>
                      <a:cubicBezTo>
                        <a:pt x="36" y="4"/>
                        <a:pt x="48" y="11"/>
                        <a:pt x="51" y="11"/>
                      </a:cubicBezTo>
                      <a:cubicBezTo>
                        <a:pt x="56" y="11"/>
                        <a:pt x="59" y="2"/>
                        <a:pt x="62" y="0"/>
                      </a:cubicBezTo>
                      <a:cubicBezTo>
                        <a:pt x="67" y="0"/>
                        <a:pt x="67" y="0"/>
                        <a:pt x="67" y="0"/>
                      </a:cubicBezTo>
                      <a:cubicBezTo>
                        <a:pt x="67" y="6"/>
                        <a:pt x="66" y="8"/>
                        <a:pt x="67" y="12"/>
                      </a:cubicBezTo>
                      <a:cubicBezTo>
                        <a:pt x="71" y="12"/>
                        <a:pt x="73" y="7"/>
                        <a:pt x="80" y="7"/>
                      </a:cubicBezTo>
                      <a:cubicBezTo>
                        <a:pt x="91" y="7"/>
                        <a:pt x="88" y="7"/>
                        <a:pt x="95" y="7"/>
                      </a:cubicBezTo>
                      <a:cubicBezTo>
                        <a:pt x="103" y="7"/>
                        <a:pt x="112" y="14"/>
                        <a:pt x="11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7" name="Freeform 28"/>
                <p:cNvSpPr>
                  <a:spLocks/>
                </p:cNvSpPr>
                <p:nvPr/>
              </p:nvSpPr>
              <p:spPr bwMode="auto">
                <a:xfrm>
                  <a:off x="4219575" y="1841500"/>
                  <a:ext cx="73025" cy="87313"/>
                </a:xfrm>
                <a:custGeom>
                  <a:avLst/>
                  <a:gdLst/>
                  <a:ahLst/>
                  <a:cxnLst>
                    <a:cxn ang="0">
                      <a:pos x="9" y="19"/>
                    </a:cxn>
                    <a:cxn ang="0">
                      <a:pos x="22" y="14"/>
                    </a:cxn>
                    <a:cxn ang="0">
                      <a:pos x="19" y="8"/>
                    </a:cxn>
                    <a:cxn ang="0">
                      <a:pos x="32" y="0"/>
                    </a:cxn>
                    <a:cxn ang="0">
                      <a:pos x="40" y="0"/>
                    </a:cxn>
                    <a:cxn ang="0">
                      <a:pos x="55" y="18"/>
                    </a:cxn>
                    <a:cxn ang="0">
                      <a:pos x="47" y="24"/>
                    </a:cxn>
                    <a:cxn ang="0">
                      <a:pos x="47" y="39"/>
                    </a:cxn>
                    <a:cxn ang="0">
                      <a:pos x="47" y="52"/>
                    </a:cxn>
                    <a:cxn ang="0">
                      <a:pos x="35" y="54"/>
                    </a:cxn>
                    <a:cxn ang="0">
                      <a:pos x="19" y="64"/>
                    </a:cxn>
                    <a:cxn ang="0">
                      <a:pos x="11" y="65"/>
                    </a:cxn>
                    <a:cxn ang="0">
                      <a:pos x="0" y="55"/>
                    </a:cxn>
                    <a:cxn ang="0">
                      <a:pos x="13" y="33"/>
                    </a:cxn>
                    <a:cxn ang="0">
                      <a:pos x="4" y="23"/>
                    </a:cxn>
                    <a:cxn ang="0">
                      <a:pos x="9" y="19"/>
                    </a:cxn>
                  </a:cxnLst>
                  <a:rect l="0" t="0" r="r" b="b"/>
                  <a:pathLst>
                    <a:path w="55" h="65">
                      <a:moveTo>
                        <a:pt x="9" y="19"/>
                      </a:moveTo>
                      <a:cubicBezTo>
                        <a:pt x="12" y="19"/>
                        <a:pt x="19" y="16"/>
                        <a:pt x="22" y="14"/>
                      </a:cubicBezTo>
                      <a:cubicBezTo>
                        <a:pt x="20" y="11"/>
                        <a:pt x="19" y="10"/>
                        <a:pt x="19" y="8"/>
                      </a:cubicBezTo>
                      <a:cubicBezTo>
                        <a:pt x="19" y="5"/>
                        <a:pt x="28" y="0"/>
                        <a:pt x="32" y="0"/>
                      </a:cubicBezTo>
                      <a:cubicBezTo>
                        <a:pt x="35" y="0"/>
                        <a:pt x="37" y="0"/>
                        <a:pt x="40" y="0"/>
                      </a:cubicBezTo>
                      <a:cubicBezTo>
                        <a:pt x="50" y="0"/>
                        <a:pt x="55" y="10"/>
                        <a:pt x="55" y="18"/>
                      </a:cubicBezTo>
                      <a:cubicBezTo>
                        <a:pt x="55" y="21"/>
                        <a:pt x="47" y="21"/>
                        <a:pt x="47" y="24"/>
                      </a:cubicBezTo>
                      <a:cubicBezTo>
                        <a:pt x="47" y="27"/>
                        <a:pt x="47" y="39"/>
                        <a:pt x="47" y="39"/>
                      </a:cubicBezTo>
                      <a:cubicBezTo>
                        <a:pt x="47" y="43"/>
                        <a:pt x="50" y="48"/>
                        <a:pt x="47" y="52"/>
                      </a:cubicBezTo>
                      <a:cubicBezTo>
                        <a:pt x="44" y="54"/>
                        <a:pt x="40" y="54"/>
                        <a:pt x="35" y="54"/>
                      </a:cubicBezTo>
                      <a:cubicBezTo>
                        <a:pt x="28" y="54"/>
                        <a:pt x="23" y="61"/>
                        <a:pt x="19" y="64"/>
                      </a:cubicBezTo>
                      <a:cubicBezTo>
                        <a:pt x="17" y="65"/>
                        <a:pt x="13" y="65"/>
                        <a:pt x="11" y="65"/>
                      </a:cubicBezTo>
                      <a:cubicBezTo>
                        <a:pt x="6" y="65"/>
                        <a:pt x="0" y="60"/>
                        <a:pt x="0" y="55"/>
                      </a:cubicBezTo>
                      <a:cubicBezTo>
                        <a:pt x="0" y="44"/>
                        <a:pt x="11" y="43"/>
                        <a:pt x="13" y="33"/>
                      </a:cubicBezTo>
                      <a:cubicBezTo>
                        <a:pt x="8" y="30"/>
                        <a:pt x="4" y="28"/>
                        <a:pt x="4" y="23"/>
                      </a:cubicBezTo>
                      <a:cubicBezTo>
                        <a:pt x="4" y="18"/>
                        <a:pt x="8" y="19"/>
                        <a:pt x="9"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8" name="Freeform 29"/>
                <p:cNvSpPr>
                  <a:spLocks/>
                </p:cNvSpPr>
                <p:nvPr/>
              </p:nvSpPr>
              <p:spPr bwMode="auto">
                <a:xfrm>
                  <a:off x="4276725" y="1758950"/>
                  <a:ext cx="139700" cy="203200"/>
                </a:xfrm>
                <a:custGeom>
                  <a:avLst/>
                  <a:gdLst/>
                  <a:ahLst/>
                  <a:cxnLst>
                    <a:cxn ang="0">
                      <a:pos x="96" y="102"/>
                    </a:cxn>
                    <a:cxn ang="0">
                      <a:pos x="91" y="128"/>
                    </a:cxn>
                    <a:cxn ang="0">
                      <a:pos x="100" y="133"/>
                    </a:cxn>
                    <a:cxn ang="0">
                      <a:pos x="70" y="139"/>
                    </a:cxn>
                    <a:cxn ang="0">
                      <a:pos x="39" y="141"/>
                    </a:cxn>
                    <a:cxn ang="0">
                      <a:pos x="26" y="148"/>
                    </a:cxn>
                    <a:cxn ang="0">
                      <a:pos x="16" y="152"/>
                    </a:cxn>
                    <a:cxn ang="0">
                      <a:pos x="32" y="133"/>
                    </a:cxn>
                    <a:cxn ang="0">
                      <a:pos x="46" y="124"/>
                    </a:cxn>
                    <a:cxn ang="0">
                      <a:pos x="26" y="123"/>
                    </a:cxn>
                    <a:cxn ang="0">
                      <a:pos x="19" y="123"/>
                    </a:cxn>
                    <a:cxn ang="0">
                      <a:pos x="28" y="96"/>
                    </a:cxn>
                    <a:cxn ang="0">
                      <a:pos x="48" y="81"/>
                    </a:cxn>
                    <a:cxn ang="0">
                      <a:pos x="40" y="70"/>
                    </a:cxn>
                    <a:cxn ang="0">
                      <a:pos x="26" y="72"/>
                    </a:cxn>
                    <a:cxn ang="0">
                      <a:pos x="23" y="59"/>
                    </a:cxn>
                    <a:cxn ang="0">
                      <a:pos x="16" y="49"/>
                    </a:cxn>
                    <a:cxn ang="0">
                      <a:pos x="12" y="55"/>
                    </a:cxn>
                    <a:cxn ang="0">
                      <a:pos x="14" y="45"/>
                    </a:cxn>
                    <a:cxn ang="0">
                      <a:pos x="8" y="38"/>
                    </a:cxn>
                    <a:cxn ang="0">
                      <a:pos x="11" y="29"/>
                    </a:cxn>
                    <a:cxn ang="0">
                      <a:pos x="8" y="20"/>
                    </a:cxn>
                    <a:cxn ang="0">
                      <a:pos x="12" y="21"/>
                    </a:cxn>
                    <a:cxn ang="0">
                      <a:pos x="16" y="14"/>
                    </a:cxn>
                    <a:cxn ang="0">
                      <a:pos x="25" y="0"/>
                    </a:cxn>
                    <a:cxn ang="0">
                      <a:pos x="42" y="4"/>
                    </a:cxn>
                    <a:cxn ang="0">
                      <a:pos x="33" y="19"/>
                    </a:cxn>
                    <a:cxn ang="0">
                      <a:pos x="47" y="46"/>
                    </a:cxn>
                    <a:cxn ang="0">
                      <a:pos x="53" y="50"/>
                    </a:cxn>
                    <a:cxn ang="0">
                      <a:pos x="84" y="89"/>
                    </a:cxn>
                    <a:cxn ang="0">
                      <a:pos x="87" y="102"/>
                    </a:cxn>
                    <a:cxn ang="0">
                      <a:pos x="92" y="102"/>
                    </a:cxn>
                  </a:cxnLst>
                  <a:rect l="0" t="0" r="r" b="b"/>
                  <a:pathLst>
                    <a:path w="105" h="152">
                      <a:moveTo>
                        <a:pt x="90" y="103"/>
                      </a:moveTo>
                      <a:cubicBezTo>
                        <a:pt x="93" y="101"/>
                        <a:pt x="92" y="102"/>
                        <a:pt x="96" y="102"/>
                      </a:cubicBezTo>
                      <a:cubicBezTo>
                        <a:pt x="101" y="102"/>
                        <a:pt x="105" y="106"/>
                        <a:pt x="105" y="110"/>
                      </a:cubicBezTo>
                      <a:cubicBezTo>
                        <a:pt x="105" y="118"/>
                        <a:pt x="94" y="122"/>
                        <a:pt x="91" y="128"/>
                      </a:cubicBezTo>
                      <a:cubicBezTo>
                        <a:pt x="95" y="129"/>
                        <a:pt x="97" y="130"/>
                        <a:pt x="100" y="130"/>
                      </a:cubicBezTo>
                      <a:cubicBezTo>
                        <a:pt x="100" y="133"/>
                        <a:pt x="100" y="133"/>
                        <a:pt x="100" y="133"/>
                      </a:cubicBezTo>
                      <a:cubicBezTo>
                        <a:pt x="96" y="137"/>
                        <a:pt x="93" y="139"/>
                        <a:pt x="87" y="139"/>
                      </a:cubicBezTo>
                      <a:cubicBezTo>
                        <a:pt x="82" y="139"/>
                        <a:pt x="72" y="139"/>
                        <a:pt x="70" y="139"/>
                      </a:cubicBezTo>
                      <a:cubicBezTo>
                        <a:pt x="65" y="139"/>
                        <a:pt x="53" y="143"/>
                        <a:pt x="47" y="143"/>
                      </a:cubicBezTo>
                      <a:cubicBezTo>
                        <a:pt x="44" y="143"/>
                        <a:pt x="42" y="141"/>
                        <a:pt x="39" y="141"/>
                      </a:cubicBezTo>
                      <a:cubicBezTo>
                        <a:pt x="34" y="141"/>
                        <a:pt x="32" y="144"/>
                        <a:pt x="32" y="148"/>
                      </a:cubicBezTo>
                      <a:cubicBezTo>
                        <a:pt x="26" y="148"/>
                        <a:pt x="26" y="148"/>
                        <a:pt x="26" y="148"/>
                      </a:cubicBezTo>
                      <a:cubicBezTo>
                        <a:pt x="23" y="148"/>
                        <a:pt x="21" y="150"/>
                        <a:pt x="19" y="152"/>
                      </a:cubicBezTo>
                      <a:cubicBezTo>
                        <a:pt x="16" y="152"/>
                        <a:pt x="16" y="152"/>
                        <a:pt x="16" y="152"/>
                      </a:cubicBezTo>
                      <a:cubicBezTo>
                        <a:pt x="16" y="149"/>
                        <a:pt x="16" y="149"/>
                        <a:pt x="16" y="149"/>
                      </a:cubicBezTo>
                      <a:cubicBezTo>
                        <a:pt x="17" y="147"/>
                        <a:pt x="30" y="133"/>
                        <a:pt x="32" y="133"/>
                      </a:cubicBezTo>
                      <a:cubicBezTo>
                        <a:pt x="38" y="131"/>
                        <a:pt x="47" y="133"/>
                        <a:pt x="47" y="127"/>
                      </a:cubicBezTo>
                      <a:cubicBezTo>
                        <a:pt x="47" y="126"/>
                        <a:pt x="46" y="125"/>
                        <a:pt x="46" y="124"/>
                      </a:cubicBezTo>
                      <a:cubicBezTo>
                        <a:pt x="44" y="126"/>
                        <a:pt x="41" y="128"/>
                        <a:pt x="38" y="128"/>
                      </a:cubicBezTo>
                      <a:cubicBezTo>
                        <a:pt x="32" y="128"/>
                        <a:pt x="30" y="123"/>
                        <a:pt x="26" y="123"/>
                      </a:cubicBezTo>
                      <a:cubicBezTo>
                        <a:pt x="23" y="123"/>
                        <a:pt x="23" y="125"/>
                        <a:pt x="21" y="125"/>
                      </a:cubicBezTo>
                      <a:cubicBezTo>
                        <a:pt x="20" y="125"/>
                        <a:pt x="19" y="124"/>
                        <a:pt x="19" y="123"/>
                      </a:cubicBezTo>
                      <a:cubicBezTo>
                        <a:pt x="19" y="116"/>
                        <a:pt x="31" y="116"/>
                        <a:pt x="31" y="109"/>
                      </a:cubicBezTo>
                      <a:cubicBezTo>
                        <a:pt x="31" y="103"/>
                        <a:pt x="28" y="101"/>
                        <a:pt x="28" y="96"/>
                      </a:cubicBezTo>
                      <a:cubicBezTo>
                        <a:pt x="36" y="96"/>
                        <a:pt x="45" y="92"/>
                        <a:pt x="48" y="88"/>
                      </a:cubicBezTo>
                      <a:cubicBezTo>
                        <a:pt x="48" y="81"/>
                        <a:pt x="48" y="81"/>
                        <a:pt x="48" y="81"/>
                      </a:cubicBezTo>
                      <a:cubicBezTo>
                        <a:pt x="43" y="82"/>
                        <a:pt x="37" y="81"/>
                        <a:pt x="37" y="77"/>
                      </a:cubicBezTo>
                      <a:cubicBezTo>
                        <a:pt x="37" y="73"/>
                        <a:pt x="39" y="72"/>
                        <a:pt x="40" y="70"/>
                      </a:cubicBezTo>
                      <a:cubicBezTo>
                        <a:pt x="39" y="70"/>
                        <a:pt x="38" y="70"/>
                        <a:pt x="36" y="70"/>
                      </a:cubicBezTo>
                      <a:cubicBezTo>
                        <a:pt x="32" y="70"/>
                        <a:pt x="30" y="72"/>
                        <a:pt x="26" y="72"/>
                      </a:cubicBezTo>
                      <a:cubicBezTo>
                        <a:pt x="22" y="72"/>
                        <a:pt x="19" y="72"/>
                        <a:pt x="19" y="69"/>
                      </a:cubicBezTo>
                      <a:cubicBezTo>
                        <a:pt x="19" y="65"/>
                        <a:pt x="23" y="63"/>
                        <a:pt x="23" y="59"/>
                      </a:cubicBezTo>
                      <a:cubicBezTo>
                        <a:pt x="23" y="55"/>
                        <a:pt x="22" y="55"/>
                        <a:pt x="23" y="51"/>
                      </a:cubicBezTo>
                      <a:cubicBezTo>
                        <a:pt x="20" y="51"/>
                        <a:pt x="17" y="50"/>
                        <a:pt x="16" y="49"/>
                      </a:cubicBezTo>
                      <a:cubicBezTo>
                        <a:pt x="14" y="52"/>
                        <a:pt x="15" y="54"/>
                        <a:pt x="16" y="55"/>
                      </a:cubicBezTo>
                      <a:cubicBezTo>
                        <a:pt x="12" y="55"/>
                        <a:pt x="12" y="55"/>
                        <a:pt x="12" y="55"/>
                      </a:cubicBezTo>
                      <a:cubicBezTo>
                        <a:pt x="12" y="52"/>
                        <a:pt x="12" y="51"/>
                        <a:pt x="12" y="48"/>
                      </a:cubicBezTo>
                      <a:cubicBezTo>
                        <a:pt x="12" y="47"/>
                        <a:pt x="13" y="46"/>
                        <a:pt x="14" y="45"/>
                      </a:cubicBezTo>
                      <a:cubicBezTo>
                        <a:pt x="14" y="41"/>
                        <a:pt x="14" y="41"/>
                        <a:pt x="14" y="41"/>
                      </a:cubicBezTo>
                      <a:cubicBezTo>
                        <a:pt x="12" y="41"/>
                        <a:pt x="8" y="40"/>
                        <a:pt x="8" y="38"/>
                      </a:cubicBezTo>
                      <a:cubicBezTo>
                        <a:pt x="8" y="36"/>
                        <a:pt x="11" y="32"/>
                        <a:pt x="11" y="32"/>
                      </a:cubicBezTo>
                      <a:cubicBezTo>
                        <a:pt x="11" y="29"/>
                        <a:pt x="11" y="29"/>
                        <a:pt x="11" y="29"/>
                      </a:cubicBezTo>
                      <a:cubicBezTo>
                        <a:pt x="4" y="27"/>
                        <a:pt x="0" y="26"/>
                        <a:pt x="0" y="20"/>
                      </a:cubicBezTo>
                      <a:cubicBezTo>
                        <a:pt x="8" y="20"/>
                        <a:pt x="8" y="20"/>
                        <a:pt x="8" y="20"/>
                      </a:cubicBezTo>
                      <a:cubicBezTo>
                        <a:pt x="8" y="23"/>
                        <a:pt x="10" y="24"/>
                        <a:pt x="11" y="24"/>
                      </a:cubicBezTo>
                      <a:cubicBezTo>
                        <a:pt x="12" y="24"/>
                        <a:pt x="12" y="22"/>
                        <a:pt x="12" y="21"/>
                      </a:cubicBezTo>
                      <a:cubicBezTo>
                        <a:pt x="12" y="21"/>
                        <a:pt x="10" y="20"/>
                        <a:pt x="10" y="19"/>
                      </a:cubicBezTo>
                      <a:cubicBezTo>
                        <a:pt x="10" y="15"/>
                        <a:pt x="13" y="14"/>
                        <a:pt x="16" y="14"/>
                      </a:cubicBezTo>
                      <a:cubicBezTo>
                        <a:pt x="16" y="10"/>
                        <a:pt x="18" y="8"/>
                        <a:pt x="18" y="6"/>
                      </a:cubicBezTo>
                      <a:cubicBezTo>
                        <a:pt x="18" y="4"/>
                        <a:pt x="23" y="0"/>
                        <a:pt x="25" y="0"/>
                      </a:cubicBezTo>
                      <a:cubicBezTo>
                        <a:pt x="30" y="0"/>
                        <a:pt x="35" y="0"/>
                        <a:pt x="38" y="0"/>
                      </a:cubicBezTo>
                      <a:cubicBezTo>
                        <a:pt x="40" y="0"/>
                        <a:pt x="42" y="3"/>
                        <a:pt x="42" y="4"/>
                      </a:cubicBezTo>
                      <a:cubicBezTo>
                        <a:pt x="42" y="10"/>
                        <a:pt x="33" y="10"/>
                        <a:pt x="31" y="16"/>
                      </a:cubicBezTo>
                      <a:cubicBezTo>
                        <a:pt x="31" y="17"/>
                        <a:pt x="32" y="18"/>
                        <a:pt x="33" y="19"/>
                      </a:cubicBezTo>
                      <a:cubicBezTo>
                        <a:pt x="59" y="19"/>
                        <a:pt x="59" y="19"/>
                        <a:pt x="59" y="19"/>
                      </a:cubicBezTo>
                      <a:cubicBezTo>
                        <a:pt x="60" y="32"/>
                        <a:pt x="47" y="37"/>
                        <a:pt x="47" y="46"/>
                      </a:cubicBezTo>
                      <a:cubicBezTo>
                        <a:pt x="45" y="47"/>
                        <a:pt x="44" y="48"/>
                        <a:pt x="43" y="50"/>
                      </a:cubicBezTo>
                      <a:cubicBezTo>
                        <a:pt x="48" y="51"/>
                        <a:pt x="50" y="49"/>
                        <a:pt x="53" y="50"/>
                      </a:cubicBezTo>
                      <a:cubicBezTo>
                        <a:pt x="62" y="53"/>
                        <a:pt x="60" y="63"/>
                        <a:pt x="66" y="69"/>
                      </a:cubicBezTo>
                      <a:cubicBezTo>
                        <a:pt x="73" y="76"/>
                        <a:pt x="84" y="79"/>
                        <a:pt x="84" y="89"/>
                      </a:cubicBezTo>
                      <a:cubicBezTo>
                        <a:pt x="84" y="93"/>
                        <a:pt x="89" y="95"/>
                        <a:pt x="89" y="99"/>
                      </a:cubicBezTo>
                      <a:cubicBezTo>
                        <a:pt x="89" y="100"/>
                        <a:pt x="88" y="101"/>
                        <a:pt x="87" y="102"/>
                      </a:cubicBezTo>
                      <a:cubicBezTo>
                        <a:pt x="87" y="105"/>
                        <a:pt x="87" y="105"/>
                        <a:pt x="87" y="105"/>
                      </a:cubicBezTo>
                      <a:cubicBezTo>
                        <a:pt x="90" y="104"/>
                        <a:pt x="90" y="103"/>
                        <a:pt x="92" y="102"/>
                      </a:cubicBezTo>
                      <a:lnTo>
                        <a:pt x="90" y="10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9" name="Freeform 31"/>
                <p:cNvSpPr>
                  <a:spLocks/>
                </p:cNvSpPr>
                <p:nvPr/>
              </p:nvSpPr>
              <p:spPr bwMode="auto">
                <a:xfrm>
                  <a:off x="4592638" y="2203450"/>
                  <a:ext cx="46038" cy="30163"/>
                </a:xfrm>
                <a:custGeom>
                  <a:avLst/>
                  <a:gdLst/>
                  <a:ahLst/>
                  <a:cxnLst>
                    <a:cxn ang="0">
                      <a:pos x="0" y="5"/>
                    </a:cxn>
                    <a:cxn ang="0">
                      <a:pos x="0" y="8"/>
                    </a:cxn>
                    <a:cxn ang="0">
                      <a:pos x="7" y="10"/>
                    </a:cxn>
                    <a:cxn ang="0">
                      <a:pos x="27" y="21"/>
                    </a:cxn>
                    <a:cxn ang="0">
                      <a:pos x="30" y="23"/>
                    </a:cxn>
                    <a:cxn ang="0">
                      <a:pos x="33" y="20"/>
                    </a:cxn>
                    <a:cxn ang="0">
                      <a:pos x="31" y="13"/>
                    </a:cxn>
                    <a:cxn ang="0">
                      <a:pos x="33" y="8"/>
                    </a:cxn>
                    <a:cxn ang="0">
                      <a:pos x="35" y="3"/>
                    </a:cxn>
                    <a:cxn ang="0">
                      <a:pos x="20" y="6"/>
                    </a:cxn>
                    <a:cxn ang="0">
                      <a:pos x="0" y="5"/>
                    </a:cxn>
                  </a:cxnLst>
                  <a:rect l="0" t="0" r="r" b="b"/>
                  <a:pathLst>
                    <a:path w="35" h="23">
                      <a:moveTo>
                        <a:pt x="0" y="5"/>
                      </a:moveTo>
                      <a:cubicBezTo>
                        <a:pt x="0" y="8"/>
                        <a:pt x="0" y="8"/>
                        <a:pt x="0" y="8"/>
                      </a:cubicBezTo>
                      <a:cubicBezTo>
                        <a:pt x="2" y="10"/>
                        <a:pt x="5" y="10"/>
                        <a:pt x="7" y="10"/>
                      </a:cubicBezTo>
                      <a:cubicBezTo>
                        <a:pt x="14" y="12"/>
                        <a:pt x="19" y="20"/>
                        <a:pt x="27" y="21"/>
                      </a:cubicBezTo>
                      <a:cubicBezTo>
                        <a:pt x="27" y="23"/>
                        <a:pt x="29" y="23"/>
                        <a:pt x="30" y="23"/>
                      </a:cubicBezTo>
                      <a:cubicBezTo>
                        <a:pt x="32" y="23"/>
                        <a:pt x="33" y="21"/>
                        <a:pt x="33" y="20"/>
                      </a:cubicBezTo>
                      <a:cubicBezTo>
                        <a:pt x="33" y="17"/>
                        <a:pt x="31" y="16"/>
                        <a:pt x="31" y="13"/>
                      </a:cubicBezTo>
                      <a:cubicBezTo>
                        <a:pt x="31" y="11"/>
                        <a:pt x="33" y="8"/>
                        <a:pt x="33" y="8"/>
                      </a:cubicBezTo>
                      <a:cubicBezTo>
                        <a:pt x="35" y="3"/>
                        <a:pt x="35" y="3"/>
                        <a:pt x="35" y="3"/>
                      </a:cubicBezTo>
                      <a:cubicBezTo>
                        <a:pt x="28" y="2"/>
                        <a:pt x="25" y="6"/>
                        <a:pt x="20" y="6"/>
                      </a:cubicBezTo>
                      <a:cubicBezTo>
                        <a:pt x="14" y="6"/>
                        <a:pt x="10" y="0"/>
                        <a:pt x="0"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0" name="Freeform 32"/>
                <p:cNvSpPr>
                  <a:spLocks/>
                </p:cNvSpPr>
                <p:nvPr/>
              </p:nvSpPr>
              <p:spPr bwMode="auto">
                <a:xfrm>
                  <a:off x="4527550" y="2111375"/>
                  <a:ext cx="15875" cy="30163"/>
                </a:xfrm>
                <a:custGeom>
                  <a:avLst/>
                  <a:gdLst/>
                  <a:ahLst/>
                  <a:cxnLst>
                    <a:cxn ang="0">
                      <a:pos x="3" y="5"/>
                    </a:cxn>
                    <a:cxn ang="0">
                      <a:pos x="10" y="0"/>
                    </a:cxn>
                    <a:cxn ang="0">
                      <a:pos x="12" y="5"/>
                    </a:cxn>
                    <a:cxn ang="0">
                      <a:pos x="8" y="23"/>
                    </a:cxn>
                    <a:cxn ang="0">
                      <a:pos x="0" y="6"/>
                    </a:cxn>
                    <a:cxn ang="0">
                      <a:pos x="3" y="5"/>
                    </a:cxn>
                  </a:cxnLst>
                  <a:rect l="0" t="0" r="r" b="b"/>
                  <a:pathLst>
                    <a:path w="12" h="23">
                      <a:moveTo>
                        <a:pt x="3" y="5"/>
                      </a:moveTo>
                      <a:cubicBezTo>
                        <a:pt x="6" y="5"/>
                        <a:pt x="8" y="1"/>
                        <a:pt x="10" y="0"/>
                      </a:cubicBezTo>
                      <a:cubicBezTo>
                        <a:pt x="10" y="3"/>
                        <a:pt x="11" y="5"/>
                        <a:pt x="12" y="5"/>
                      </a:cubicBezTo>
                      <a:cubicBezTo>
                        <a:pt x="11" y="11"/>
                        <a:pt x="10" y="20"/>
                        <a:pt x="8" y="23"/>
                      </a:cubicBezTo>
                      <a:cubicBezTo>
                        <a:pt x="4" y="22"/>
                        <a:pt x="2" y="9"/>
                        <a:pt x="0" y="6"/>
                      </a:cubicBezTo>
                      <a:cubicBezTo>
                        <a:pt x="1" y="6"/>
                        <a:pt x="2" y="5"/>
                        <a:pt x="3"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1" name="Freeform 33"/>
                <p:cNvSpPr>
                  <a:spLocks/>
                </p:cNvSpPr>
                <p:nvPr/>
              </p:nvSpPr>
              <p:spPr bwMode="auto">
                <a:xfrm>
                  <a:off x="4524375" y="2144713"/>
                  <a:ext cx="25400" cy="44450"/>
                </a:xfrm>
                <a:custGeom>
                  <a:avLst/>
                  <a:gdLst/>
                  <a:ahLst/>
                  <a:cxnLst>
                    <a:cxn ang="0">
                      <a:pos x="5" y="15"/>
                    </a:cxn>
                    <a:cxn ang="0">
                      <a:pos x="0" y="6"/>
                    </a:cxn>
                    <a:cxn ang="0">
                      <a:pos x="9" y="0"/>
                    </a:cxn>
                    <a:cxn ang="0">
                      <a:pos x="15" y="3"/>
                    </a:cxn>
                    <a:cxn ang="0">
                      <a:pos x="18" y="21"/>
                    </a:cxn>
                    <a:cxn ang="0">
                      <a:pos x="6" y="33"/>
                    </a:cxn>
                    <a:cxn ang="0">
                      <a:pos x="2" y="24"/>
                    </a:cxn>
                    <a:cxn ang="0">
                      <a:pos x="5" y="15"/>
                    </a:cxn>
                  </a:cxnLst>
                  <a:rect l="0" t="0" r="r" b="b"/>
                  <a:pathLst>
                    <a:path w="19" h="33">
                      <a:moveTo>
                        <a:pt x="5" y="15"/>
                      </a:moveTo>
                      <a:cubicBezTo>
                        <a:pt x="5" y="12"/>
                        <a:pt x="1" y="9"/>
                        <a:pt x="0" y="6"/>
                      </a:cubicBezTo>
                      <a:cubicBezTo>
                        <a:pt x="5" y="4"/>
                        <a:pt x="5" y="0"/>
                        <a:pt x="9" y="0"/>
                      </a:cubicBezTo>
                      <a:cubicBezTo>
                        <a:pt x="13" y="0"/>
                        <a:pt x="14" y="3"/>
                        <a:pt x="15" y="3"/>
                      </a:cubicBezTo>
                      <a:cubicBezTo>
                        <a:pt x="19" y="10"/>
                        <a:pt x="18" y="14"/>
                        <a:pt x="18" y="21"/>
                      </a:cubicBezTo>
                      <a:cubicBezTo>
                        <a:pt x="18" y="27"/>
                        <a:pt x="10" y="33"/>
                        <a:pt x="6" y="33"/>
                      </a:cubicBezTo>
                      <a:cubicBezTo>
                        <a:pt x="2" y="33"/>
                        <a:pt x="2" y="27"/>
                        <a:pt x="2" y="24"/>
                      </a:cubicBezTo>
                      <a:cubicBezTo>
                        <a:pt x="2" y="20"/>
                        <a:pt x="5" y="18"/>
                        <a:pt x="5"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2" name="Freeform 34"/>
                <p:cNvSpPr>
                  <a:spLocks/>
                </p:cNvSpPr>
                <p:nvPr/>
              </p:nvSpPr>
              <p:spPr bwMode="auto">
                <a:xfrm>
                  <a:off x="4429125" y="2171700"/>
                  <a:ext cx="12700" cy="9525"/>
                </a:xfrm>
                <a:custGeom>
                  <a:avLst/>
                  <a:gdLst/>
                  <a:ahLst/>
                  <a:cxnLst>
                    <a:cxn ang="0">
                      <a:pos x="9" y="5"/>
                    </a:cxn>
                    <a:cxn ang="0">
                      <a:pos x="6" y="7"/>
                    </a:cxn>
                    <a:cxn ang="0">
                      <a:pos x="0" y="3"/>
                    </a:cxn>
                    <a:cxn ang="0">
                      <a:pos x="7" y="0"/>
                    </a:cxn>
                    <a:cxn ang="0">
                      <a:pos x="9" y="5"/>
                    </a:cxn>
                  </a:cxnLst>
                  <a:rect l="0" t="0" r="r" b="b"/>
                  <a:pathLst>
                    <a:path w="9" h="7">
                      <a:moveTo>
                        <a:pt x="9" y="5"/>
                      </a:moveTo>
                      <a:cubicBezTo>
                        <a:pt x="9" y="6"/>
                        <a:pt x="7" y="7"/>
                        <a:pt x="6" y="7"/>
                      </a:cubicBezTo>
                      <a:cubicBezTo>
                        <a:pt x="4" y="7"/>
                        <a:pt x="1" y="3"/>
                        <a:pt x="0" y="3"/>
                      </a:cubicBezTo>
                      <a:cubicBezTo>
                        <a:pt x="3" y="2"/>
                        <a:pt x="5" y="0"/>
                        <a:pt x="7" y="0"/>
                      </a:cubicBezTo>
                      <a:cubicBezTo>
                        <a:pt x="7" y="1"/>
                        <a:pt x="9" y="3"/>
                        <a:pt x="9"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3" name="Freeform 35"/>
                <p:cNvSpPr>
                  <a:spLocks/>
                </p:cNvSpPr>
                <p:nvPr/>
              </p:nvSpPr>
              <p:spPr bwMode="auto">
                <a:xfrm>
                  <a:off x="4551363" y="1833563"/>
                  <a:ext cx="15875" cy="19050"/>
                </a:xfrm>
                <a:custGeom>
                  <a:avLst/>
                  <a:gdLst/>
                  <a:ahLst/>
                  <a:cxnLst>
                    <a:cxn ang="0">
                      <a:pos x="11" y="10"/>
                    </a:cxn>
                    <a:cxn ang="0">
                      <a:pos x="0" y="5"/>
                    </a:cxn>
                    <a:cxn ang="0">
                      <a:pos x="0" y="0"/>
                    </a:cxn>
                    <a:cxn ang="0">
                      <a:pos x="9" y="0"/>
                    </a:cxn>
                    <a:cxn ang="0">
                      <a:pos x="12" y="9"/>
                    </a:cxn>
                    <a:cxn ang="0">
                      <a:pos x="11" y="14"/>
                    </a:cxn>
                    <a:cxn ang="0">
                      <a:pos x="11" y="10"/>
                    </a:cxn>
                  </a:cxnLst>
                  <a:rect l="0" t="0" r="r" b="b"/>
                  <a:pathLst>
                    <a:path w="12" h="14">
                      <a:moveTo>
                        <a:pt x="11" y="10"/>
                      </a:moveTo>
                      <a:cubicBezTo>
                        <a:pt x="5" y="10"/>
                        <a:pt x="0" y="9"/>
                        <a:pt x="0" y="5"/>
                      </a:cubicBezTo>
                      <a:cubicBezTo>
                        <a:pt x="0" y="3"/>
                        <a:pt x="0" y="2"/>
                        <a:pt x="0" y="0"/>
                      </a:cubicBezTo>
                      <a:cubicBezTo>
                        <a:pt x="9" y="0"/>
                        <a:pt x="9" y="0"/>
                        <a:pt x="9" y="0"/>
                      </a:cubicBezTo>
                      <a:cubicBezTo>
                        <a:pt x="9" y="6"/>
                        <a:pt x="12" y="5"/>
                        <a:pt x="12" y="9"/>
                      </a:cubicBezTo>
                      <a:cubicBezTo>
                        <a:pt x="12" y="13"/>
                        <a:pt x="11" y="12"/>
                        <a:pt x="11" y="14"/>
                      </a:cubicBezTo>
                      <a:cubicBezTo>
                        <a:pt x="11" y="13"/>
                        <a:pt x="11" y="12"/>
                        <a:pt x="11"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4" name="Freeform 37"/>
                <p:cNvSpPr>
                  <a:spLocks/>
                </p:cNvSpPr>
                <p:nvPr/>
              </p:nvSpPr>
              <p:spPr bwMode="auto">
                <a:xfrm>
                  <a:off x="4684713" y="1773238"/>
                  <a:ext cx="15875" cy="23813"/>
                </a:xfrm>
                <a:custGeom>
                  <a:avLst/>
                  <a:gdLst/>
                  <a:ahLst/>
                  <a:cxnLst>
                    <a:cxn ang="0">
                      <a:pos x="8" y="6"/>
                    </a:cxn>
                    <a:cxn ang="0">
                      <a:pos x="1" y="17"/>
                    </a:cxn>
                    <a:cxn ang="0">
                      <a:pos x="1" y="11"/>
                    </a:cxn>
                    <a:cxn ang="0">
                      <a:pos x="11" y="0"/>
                    </a:cxn>
                    <a:cxn ang="0">
                      <a:pos x="8" y="6"/>
                    </a:cxn>
                  </a:cxnLst>
                  <a:rect l="0" t="0" r="r" b="b"/>
                  <a:pathLst>
                    <a:path w="11" h="17">
                      <a:moveTo>
                        <a:pt x="8" y="6"/>
                      </a:moveTo>
                      <a:cubicBezTo>
                        <a:pt x="8" y="11"/>
                        <a:pt x="4" y="13"/>
                        <a:pt x="1" y="17"/>
                      </a:cubicBezTo>
                      <a:cubicBezTo>
                        <a:pt x="0" y="15"/>
                        <a:pt x="1" y="14"/>
                        <a:pt x="1" y="11"/>
                      </a:cubicBezTo>
                      <a:cubicBezTo>
                        <a:pt x="1" y="9"/>
                        <a:pt x="3" y="1"/>
                        <a:pt x="11" y="0"/>
                      </a:cubicBezTo>
                      <a:cubicBezTo>
                        <a:pt x="10" y="2"/>
                        <a:pt x="8" y="4"/>
                        <a:pt x="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5" name="Freeform 38"/>
                <p:cNvSpPr>
                  <a:spLocks/>
                </p:cNvSpPr>
                <p:nvPr/>
              </p:nvSpPr>
              <p:spPr bwMode="auto">
                <a:xfrm>
                  <a:off x="4746625" y="1744663"/>
                  <a:ext cx="20638" cy="26988"/>
                </a:xfrm>
                <a:custGeom>
                  <a:avLst/>
                  <a:gdLst/>
                  <a:ahLst/>
                  <a:cxnLst>
                    <a:cxn ang="0">
                      <a:pos x="12" y="10"/>
                    </a:cxn>
                    <a:cxn ang="0">
                      <a:pos x="12" y="16"/>
                    </a:cxn>
                    <a:cxn ang="0">
                      <a:pos x="5" y="20"/>
                    </a:cxn>
                    <a:cxn ang="0">
                      <a:pos x="0" y="13"/>
                    </a:cxn>
                    <a:cxn ang="0">
                      <a:pos x="10" y="10"/>
                    </a:cxn>
                    <a:cxn ang="0">
                      <a:pos x="7" y="5"/>
                    </a:cxn>
                    <a:cxn ang="0">
                      <a:pos x="11" y="0"/>
                    </a:cxn>
                    <a:cxn ang="0">
                      <a:pos x="16" y="5"/>
                    </a:cxn>
                    <a:cxn ang="0">
                      <a:pos x="12" y="10"/>
                    </a:cxn>
                  </a:cxnLst>
                  <a:rect l="0" t="0" r="r" b="b"/>
                  <a:pathLst>
                    <a:path w="16" h="20">
                      <a:moveTo>
                        <a:pt x="12" y="10"/>
                      </a:moveTo>
                      <a:cubicBezTo>
                        <a:pt x="12" y="12"/>
                        <a:pt x="12" y="14"/>
                        <a:pt x="12" y="16"/>
                      </a:cubicBezTo>
                      <a:cubicBezTo>
                        <a:pt x="12" y="17"/>
                        <a:pt x="6" y="20"/>
                        <a:pt x="5" y="20"/>
                      </a:cubicBezTo>
                      <a:cubicBezTo>
                        <a:pt x="1" y="20"/>
                        <a:pt x="0" y="16"/>
                        <a:pt x="0" y="13"/>
                      </a:cubicBezTo>
                      <a:cubicBezTo>
                        <a:pt x="4" y="13"/>
                        <a:pt x="6" y="10"/>
                        <a:pt x="10" y="10"/>
                      </a:cubicBezTo>
                      <a:cubicBezTo>
                        <a:pt x="9" y="8"/>
                        <a:pt x="7" y="7"/>
                        <a:pt x="7" y="5"/>
                      </a:cubicBezTo>
                      <a:cubicBezTo>
                        <a:pt x="7" y="2"/>
                        <a:pt x="11" y="0"/>
                        <a:pt x="11" y="0"/>
                      </a:cubicBezTo>
                      <a:cubicBezTo>
                        <a:pt x="13" y="3"/>
                        <a:pt x="14" y="4"/>
                        <a:pt x="16" y="5"/>
                      </a:cubicBezTo>
                      <a:cubicBezTo>
                        <a:pt x="15" y="7"/>
                        <a:pt x="13" y="10"/>
                        <a:pt x="12"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264" name="Group 363"/>
            <p:cNvGrpSpPr/>
            <p:nvPr/>
          </p:nvGrpSpPr>
          <p:grpSpPr>
            <a:xfrm>
              <a:off x="5798653" y="2555177"/>
              <a:ext cx="691371" cy="603960"/>
              <a:chOff x="6275388" y="2879725"/>
              <a:chExt cx="966788" cy="844551"/>
            </a:xfrm>
            <a:solidFill>
              <a:schemeClr val="accent6"/>
            </a:solidFill>
          </p:grpSpPr>
          <p:sp>
            <p:nvSpPr>
              <p:cNvPr id="333" name="Freeform 9"/>
              <p:cNvSpPr>
                <a:spLocks/>
              </p:cNvSpPr>
              <p:nvPr/>
            </p:nvSpPr>
            <p:spPr bwMode="auto">
              <a:xfrm>
                <a:off x="6567488" y="2879725"/>
                <a:ext cx="339725" cy="176213"/>
              </a:xfrm>
              <a:custGeom>
                <a:avLst/>
                <a:gdLst/>
                <a:ahLst/>
                <a:cxnLst>
                  <a:cxn ang="0">
                    <a:pos x="128" y="28"/>
                  </a:cxn>
                  <a:cxn ang="0">
                    <a:pos x="160" y="39"/>
                  </a:cxn>
                  <a:cxn ang="0">
                    <a:pos x="173" y="45"/>
                  </a:cxn>
                  <a:cxn ang="0">
                    <a:pos x="179" y="49"/>
                  </a:cxn>
                  <a:cxn ang="0">
                    <a:pos x="203" y="71"/>
                  </a:cxn>
                  <a:cxn ang="0">
                    <a:pos x="217" y="78"/>
                  </a:cxn>
                  <a:cxn ang="0">
                    <a:pos x="208" y="85"/>
                  </a:cxn>
                  <a:cxn ang="0">
                    <a:pos x="217" y="96"/>
                  </a:cxn>
                  <a:cxn ang="0">
                    <a:pos x="224" y="108"/>
                  </a:cxn>
                  <a:cxn ang="0">
                    <a:pos x="233" y="113"/>
                  </a:cxn>
                  <a:cxn ang="0">
                    <a:pos x="237" y="118"/>
                  </a:cxn>
                  <a:cxn ang="0">
                    <a:pos x="242" y="119"/>
                  </a:cxn>
                  <a:cxn ang="0">
                    <a:pos x="247" y="124"/>
                  </a:cxn>
                  <a:cxn ang="0">
                    <a:pos x="255" y="126"/>
                  </a:cxn>
                  <a:cxn ang="0">
                    <a:pos x="250" y="133"/>
                  </a:cxn>
                  <a:cxn ang="0">
                    <a:pos x="247" y="133"/>
                  </a:cxn>
                  <a:cxn ang="0">
                    <a:pos x="239" y="127"/>
                  </a:cxn>
                  <a:cxn ang="0">
                    <a:pos x="227" y="127"/>
                  </a:cxn>
                  <a:cxn ang="0">
                    <a:pos x="210" y="116"/>
                  </a:cxn>
                  <a:cxn ang="0">
                    <a:pos x="206" y="113"/>
                  </a:cxn>
                  <a:cxn ang="0">
                    <a:pos x="175" y="92"/>
                  </a:cxn>
                  <a:cxn ang="0">
                    <a:pos x="158" y="103"/>
                  </a:cxn>
                  <a:cxn ang="0">
                    <a:pos x="156" y="113"/>
                  </a:cxn>
                  <a:cxn ang="0">
                    <a:pos x="139" y="113"/>
                  </a:cxn>
                  <a:cxn ang="0">
                    <a:pos x="113" y="100"/>
                  </a:cxn>
                  <a:cxn ang="0">
                    <a:pos x="107" y="102"/>
                  </a:cxn>
                  <a:cxn ang="0">
                    <a:pos x="98" y="102"/>
                  </a:cxn>
                  <a:cxn ang="0">
                    <a:pos x="90" y="99"/>
                  </a:cxn>
                  <a:cxn ang="0">
                    <a:pos x="101" y="90"/>
                  </a:cxn>
                  <a:cxn ang="0">
                    <a:pos x="96" y="71"/>
                  </a:cxn>
                  <a:cxn ang="0">
                    <a:pos x="77" y="59"/>
                  </a:cxn>
                  <a:cxn ang="0">
                    <a:pos x="53" y="54"/>
                  </a:cxn>
                  <a:cxn ang="0">
                    <a:pos x="37" y="45"/>
                  </a:cxn>
                  <a:cxn ang="0">
                    <a:pos x="37" y="41"/>
                  </a:cxn>
                  <a:cxn ang="0">
                    <a:pos x="30" y="49"/>
                  </a:cxn>
                  <a:cxn ang="0">
                    <a:pos x="26" y="48"/>
                  </a:cxn>
                  <a:cxn ang="0">
                    <a:pos x="24" y="38"/>
                  </a:cxn>
                  <a:cxn ang="0">
                    <a:pos x="16" y="33"/>
                  </a:cxn>
                  <a:cxn ang="0">
                    <a:pos x="38" y="25"/>
                  </a:cxn>
                  <a:cxn ang="0">
                    <a:pos x="35" y="25"/>
                  </a:cxn>
                  <a:cxn ang="0">
                    <a:pos x="23" y="27"/>
                  </a:cxn>
                  <a:cxn ang="0">
                    <a:pos x="16" y="26"/>
                  </a:cxn>
                  <a:cxn ang="0">
                    <a:pos x="14" y="22"/>
                  </a:cxn>
                  <a:cxn ang="0">
                    <a:pos x="0" y="12"/>
                  </a:cxn>
                  <a:cxn ang="0">
                    <a:pos x="6" y="8"/>
                  </a:cxn>
                  <a:cxn ang="0">
                    <a:pos x="23" y="0"/>
                  </a:cxn>
                  <a:cxn ang="0">
                    <a:pos x="44" y="9"/>
                  </a:cxn>
                  <a:cxn ang="0">
                    <a:pos x="44" y="25"/>
                  </a:cxn>
                  <a:cxn ang="0">
                    <a:pos x="50" y="29"/>
                  </a:cxn>
                  <a:cxn ang="0">
                    <a:pos x="59" y="38"/>
                  </a:cxn>
                  <a:cxn ang="0">
                    <a:pos x="67" y="30"/>
                  </a:cxn>
                  <a:cxn ang="0">
                    <a:pos x="78" y="25"/>
                  </a:cxn>
                  <a:cxn ang="0">
                    <a:pos x="92" y="14"/>
                  </a:cxn>
                  <a:cxn ang="0">
                    <a:pos x="98" y="17"/>
                  </a:cxn>
                  <a:cxn ang="0">
                    <a:pos x="109" y="25"/>
                  </a:cxn>
                  <a:cxn ang="0">
                    <a:pos x="121" y="25"/>
                  </a:cxn>
                  <a:cxn ang="0">
                    <a:pos x="130" y="29"/>
                  </a:cxn>
                  <a:cxn ang="0">
                    <a:pos x="130" y="30"/>
                  </a:cxn>
                  <a:cxn ang="0">
                    <a:pos x="128" y="28"/>
                  </a:cxn>
                </a:cxnLst>
                <a:rect l="0" t="0" r="r" b="b"/>
                <a:pathLst>
                  <a:path w="255" h="133">
                    <a:moveTo>
                      <a:pt x="128" y="28"/>
                    </a:moveTo>
                    <a:cubicBezTo>
                      <a:pt x="133" y="33"/>
                      <a:pt x="149" y="39"/>
                      <a:pt x="160" y="39"/>
                    </a:cubicBezTo>
                    <a:cubicBezTo>
                      <a:pt x="165" y="39"/>
                      <a:pt x="168" y="45"/>
                      <a:pt x="173" y="45"/>
                    </a:cubicBezTo>
                    <a:cubicBezTo>
                      <a:pt x="173" y="48"/>
                      <a:pt x="176" y="49"/>
                      <a:pt x="179" y="49"/>
                    </a:cubicBezTo>
                    <a:cubicBezTo>
                      <a:pt x="193" y="54"/>
                      <a:pt x="192" y="66"/>
                      <a:pt x="203" y="71"/>
                    </a:cubicBezTo>
                    <a:cubicBezTo>
                      <a:pt x="207" y="73"/>
                      <a:pt x="217" y="68"/>
                      <a:pt x="217" y="78"/>
                    </a:cubicBezTo>
                    <a:cubicBezTo>
                      <a:pt x="217" y="83"/>
                      <a:pt x="208" y="81"/>
                      <a:pt x="208" y="85"/>
                    </a:cubicBezTo>
                    <a:cubicBezTo>
                      <a:pt x="208" y="87"/>
                      <a:pt x="216" y="95"/>
                      <a:pt x="217" y="96"/>
                    </a:cubicBezTo>
                    <a:cubicBezTo>
                      <a:pt x="221" y="100"/>
                      <a:pt x="220" y="103"/>
                      <a:pt x="224" y="108"/>
                    </a:cubicBezTo>
                    <a:cubicBezTo>
                      <a:pt x="225" y="111"/>
                      <a:pt x="230" y="113"/>
                      <a:pt x="233" y="113"/>
                    </a:cubicBezTo>
                    <a:cubicBezTo>
                      <a:pt x="235" y="113"/>
                      <a:pt x="236" y="116"/>
                      <a:pt x="237" y="118"/>
                    </a:cubicBezTo>
                    <a:cubicBezTo>
                      <a:pt x="238" y="120"/>
                      <a:pt x="240" y="118"/>
                      <a:pt x="242" y="119"/>
                    </a:cubicBezTo>
                    <a:cubicBezTo>
                      <a:pt x="245" y="119"/>
                      <a:pt x="246" y="122"/>
                      <a:pt x="247" y="124"/>
                    </a:cubicBezTo>
                    <a:cubicBezTo>
                      <a:pt x="247" y="126"/>
                      <a:pt x="254" y="125"/>
                      <a:pt x="255" y="126"/>
                    </a:cubicBezTo>
                    <a:cubicBezTo>
                      <a:pt x="253" y="127"/>
                      <a:pt x="250" y="130"/>
                      <a:pt x="250" y="133"/>
                    </a:cubicBezTo>
                    <a:cubicBezTo>
                      <a:pt x="249" y="133"/>
                      <a:pt x="248" y="133"/>
                      <a:pt x="247" y="133"/>
                    </a:cubicBezTo>
                    <a:cubicBezTo>
                      <a:pt x="246" y="133"/>
                      <a:pt x="240" y="128"/>
                      <a:pt x="239" y="127"/>
                    </a:cubicBezTo>
                    <a:cubicBezTo>
                      <a:pt x="227" y="127"/>
                      <a:pt x="227" y="127"/>
                      <a:pt x="227" y="127"/>
                    </a:cubicBezTo>
                    <a:cubicBezTo>
                      <a:pt x="221" y="126"/>
                      <a:pt x="210" y="121"/>
                      <a:pt x="210" y="116"/>
                    </a:cubicBezTo>
                    <a:cubicBezTo>
                      <a:pt x="210" y="115"/>
                      <a:pt x="207" y="114"/>
                      <a:pt x="206" y="113"/>
                    </a:cubicBezTo>
                    <a:cubicBezTo>
                      <a:pt x="197" y="104"/>
                      <a:pt x="189" y="92"/>
                      <a:pt x="175" y="92"/>
                    </a:cubicBezTo>
                    <a:cubicBezTo>
                      <a:pt x="164" y="92"/>
                      <a:pt x="165" y="100"/>
                      <a:pt x="158" y="103"/>
                    </a:cubicBezTo>
                    <a:cubicBezTo>
                      <a:pt x="160" y="108"/>
                      <a:pt x="156" y="110"/>
                      <a:pt x="156" y="113"/>
                    </a:cubicBezTo>
                    <a:cubicBezTo>
                      <a:pt x="146" y="113"/>
                      <a:pt x="144" y="113"/>
                      <a:pt x="139" y="113"/>
                    </a:cubicBezTo>
                    <a:cubicBezTo>
                      <a:pt x="128" y="113"/>
                      <a:pt x="125" y="100"/>
                      <a:pt x="113" y="100"/>
                    </a:cubicBezTo>
                    <a:cubicBezTo>
                      <a:pt x="112" y="100"/>
                      <a:pt x="107" y="100"/>
                      <a:pt x="107" y="102"/>
                    </a:cubicBezTo>
                    <a:cubicBezTo>
                      <a:pt x="98" y="102"/>
                      <a:pt x="98" y="102"/>
                      <a:pt x="98" y="102"/>
                    </a:cubicBezTo>
                    <a:cubicBezTo>
                      <a:pt x="94" y="102"/>
                      <a:pt x="90" y="102"/>
                      <a:pt x="90" y="99"/>
                    </a:cubicBezTo>
                    <a:cubicBezTo>
                      <a:pt x="90" y="93"/>
                      <a:pt x="99" y="91"/>
                      <a:pt x="101" y="90"/>
                    </a:cubicBezTo>
                    <a:cubicBezTo>
                      <a:pt x="95" y="84"/>
                      <a:pt x="98" y="78"/>
                      <a:pt x="96" y="71"/>
                    </a:cubicBezTo>
                    <a:cubicBezTo>
                      <a:pt x="94" y="66"/>
                      <a:pt x="82" y="61"/>
                      <a:pt x="77" y="59"/>
                    </a:cubicBezTo>
                    <a:cubicBezTo>
                      <a:pt x="72" y="56"/>
                      <a:pt x="60" y="54"/>
                      <a:pt x="53" y="54"/>
                    </a:cubicBezTo>
                    <a:cubicBezTo>
                      <a:pt x="47" y="54"/>
                      <a:pt x="44" y="43"/>
                      <a:pt x="37" y="45"/>
                    </a:cubicBezTo>
                    <a:cubicBezTo>
                      <a:pt x="37" y="41"/>
                      <a:pt x="37" y="41"/>
                      <a:pt x="37" y="41"/>
                    </a:cubicBezTo>
                    <a:cubicBezTo>
                      <a:pt x="36" y="44"/>
                      <a:pt x="34" y="49"/>
                      <a:pt x="30" y="49"/>
                    </a:cubicBezTo>
                    <a:cubicBezTo>
                      <a:pt x="29" y="49"/>
                      <a:pt x="26" y="49"/>
                      <a:pt x="26" y="48"/>
                    </a:cubicBezTo>
                    <a:cubicBezTo>
                      <a:pt x="24" y="43"/>
                      <a:pt x="26" y="41"/>
                      <a:pt x="24" y="38"/>
                    </a:cubicBezTo>
                    <a:cubicBezTo>
                      <a:pt x="22" y="34"/>
                      <a:pt x="17" y="36"/>
                      <a:pt x="16" y="33"/>
                    </a:cubicBezTo>
                    <a:cubicBezTo>
                      <a:pt x="22" y="29"/>
                      <a:pt x="35" y="30"/>
                      <a:pt x="38" y="25"/>
                    </a:cubicBezTo>
                    <a:cubicBezTo>
                      <a:pt x="35" y="25"/>
                      <a:pt x="35" y="25"/>
                      <a:pt x="35" y="25"/>
                    </a:cubicBezTo>
                    <a:cubicBezTo>
                      <a:pt x="30" y="26"/>
                      <a:pt x="27" y="27"/>
                      <a:pt x="23" y="27"/>
                    </a:cubicBezTo>
                    <a:cubicBezTo>
                      <a:pt x="20" y="27"/>
                      <a:pt x="19" y="26"/>
                      <a:pt x="16" y="26"/>
                    </a:cubicBezTo>
                    <a:cubicBezTo>
                      <a:pt x="15" y="25"/>
                      <a:pt x="14" y="23"/>
                      <a:pt x="14" y="22"/>
                    </a:cubicBezTo>
                    <a:cubicBezTo>
                      <a:pt x="11" y="15"/>
                      <a:pt x="0" y="18"/>
                      <a:pt x="0" y="12"/>
                    </a:cubicBezTo>
                    <a:cubicBezTo>
                      <a:pt x="0" y="9"/>
                      <a:pt x="4" y="8"/>
                      <a:pt x="6" y="8"/>
                    </a:cubicBezTo>
                    <a:cubicBezTo>
                      <a:pt x="12" y="8"/>
                      <a:pt x="15" y="0"/>
                      <a:pt x="23" y="0"/>
                    </a:cubicBezTo>
                    <a:cubicBezTo>
                      <a:pt x="30" y="0"/>
                      <a:pt x="36" y="7"/>
                      <a:pt x="44" y="9"/>
                    </a:cubicBezTo>
                    <a:cubicBezTo>
                      <a:pt x="44" y="15"/>
                      <a:pt x="44" y="22"/>
                      <a:pt x="44" y="25"/>
                    </a:cubicBezTo>
                    <a:cubicBezTo>
                      <a:pt x="44" y="27"/>
                      <a:pt x="46" y="29"/>
                      <a:pt x="50" y="29"/>
                    </a:cubicBezTo>
                    <a:cubicBezTo>
                      <a:pt x="50" y="31"/>
                      <a:pt x="56" y="38"/>
                      <a:pt x="59" y="38"/>
                    </a:cubicBezTo>
                    <a:cubicBezTo>
                      <a:pt x="62" y="38"/>
                      <a:pt x="66" y="31"/>
                      <a:pt x="67" y="30"/>
                    </a:cubicBezTo>
                    <a:cubicBezTo>
                      <a:pt x="71" y="27"/>
                      <a:pt x="71" y="26"/>
                      <a:pt x="78" y="25"/>
                    </a:cubicBezTo>
                    <a:cubicBezTo>
                      <a:pt x="82" y="23"/>
                      <a:pt x="87" y="15"/>
                      <a:pt x="92" y="14"/>
                    </a:cubicBezTo>
                    <a:cubicBezTo>
                      <a:pt x="93" y="17"/>
                      <a:pt x="96" y="16"/>
                      <a:pt x="98" y="17"/>
                    </a:cubicBezTo>
                    <a:cubicBezTo>
                      <a:pt x="103" y="18"/>
                      <a:pt x="106" y="24"/>
                      <a:pt x="109" y="25"/>
                    </a:cubicBezTo>
                    <a:cubicBezTo>
                      <a:pt x="121" y="25"/>
                      <a:pt x="121" y="25"/>
                      <a:pt x="121" y="25"/>
                    </a:cubicBezTo>
                    <a:cubicBezTo>
                      <a:pt x="123" y="27"/>
                      <a:pt x="128" y="29"/>
                      <a:pt x="130" y="29"/>
                    </a:cubicBezTo>
                    <a:cubicBezTo>
                      <a:pt x="130" y="30"/>
                      <a:pt x="130" y="30"/>
                      <a:pt x="130" y="30"/>
                    </a:cubicBezTo>
                    <a:lnTo>
                      <a:pt x="128" y="2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334" name="Group 361"/>
              <p:cNvGrpSpPr/>
              <p:nvPr/>
            </p:nvGrpSpPr>
            <p:grpSpPr>
              <a:xfrm>
                <a:off x="6275388" y="2917825"/>
                <a:ext cx="966788" cy="806451"/>
                <a:chOff x="6275388" y="2917825"/>
                <a:chExt cx="966788" cy="806451"/>
              </a:xfrm>
              <a:grpFill/>
            </p:grpSpPr>
            <p:sp>
              <p:nvSpPr>
                <p:cNvPr id="335" name="Freeform 7"/>
                <p:cNvSpPr>
                  <a:spLocks/>
                </p:cNvSpPr>
                <p:nvPr/>
              </p:nvSpPr>
              <p:spPr bwMode="auto">
                <a:xfrm>
                  <a:off x="6623050" y="2968625"/>
                  <a:ext cx="11113" cy="25400"/>
                </a:xfrm>
                <a:custGeom>
                  <a:avLst/>
                  <a:gdLst/>
                  <a:ahLst/>
                  <a:cxnLst>
                    <a:cxn ang="0">
                      <a:pos x="7" y="0"/>
                    </a:cxn>
                    <a:cxn ang="0">
                      <a:pos x="8" y="5"/>
                    </a:cxn>
                    <a:cxn ang="0">
                      <a:pos x="5" y="9"/>
                    </a:cxn>
                    <a:cxn ang="0">
                      <a:pos x="2" y="19"/>
                    </a:cxn>
                    <a:cxn ang="0">
                      <a:pos x="0" y="15"/>
                    </a:cxn>
                    <a:cxn ang="0">
                      <a:pos x="4" y="8"/>
                    </a:cxn>
                    <a:cxn ang="0">
                      <a:pos x="7" y="0"/>
                    </a:cxn>
                  </a:cxnLst>
                  <a:rect l="0" t="0" r="r" b="b"/>
                  <a:pathLst>
                    <a:path w="8" h="19">
                      <a:moveTo>
                        <a:pt x="7" y="0"/>
                      </a:moveTo>
                      <a:cubicBezTo>
                        <a:pt x="7" y="4"/>
                        <a:pt x="8" y="2"/>
                        <a:pt x="8" y="5"/>
                      </a:cubicBezTo>
                      <a:cubicBezTo>
                        <a:pt x="8" y="8"/>
                        <a:pt x="7" y="9"/>
                        <a:pt x="5" y="9"/>
                      </a:cubicBezTo>
                      <a:cubicBezTo>
                        <a:pt x="5" y="14"/>
                        <a:pt x="6" y="19"/>
                        <a:pt x="2" y="19"/>
                      </a:cubicBezTo>
                      <a:cubicBezTo>
                        <a:pt x="1" y="19"/>
                        <a:pt x="0" y="16"/>
                        <a:pt x="0" y="15"/>
                      </a:cubicBezTo>
                      <a:cubicBezTo>
                        <a:pt x="0" y="11"/>
                        <a:pt x="4" y="10"/>
                        <a:pt x="4" y="8"/>
                      </a:cubicBezTo>
                      <a:cubicBezTo>
                        <a:pt x="4" y="4"/>
                        <a:pt x="3" y="0"/>
                        <a:pt x="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6" name="Freeform 8"/>
                <p:cNvSpPr>
                  <a:spLocks/>
                </p:cNvSpPr>
                <p:nvPr/>
              </p:nvSpPr>
              <p:spPr bwMode="auto">
                <a:xfrm>
                  <a:off x="6867525" y="2944813"/>
                  <a:ext cx="65088" cy="38100"/>
                </a:xfrm>
                <a:custGeom>
                  <a:avLst/>
                  <a:gdLst/>
                  <a:ahLst/>
                  <a:cxnLst>
                    <a:cxn ang="0">
                      <a:pos x="13" y="27"/>
                    </a:cxn>
                    <a:cxn ang="0">
                      <a:pos x="0" y="18"/>
                    </a:cxn>
                    <a:cxn ang="0">
                      <a:pos x="13" y="18"/>
                    </a:cxn>
                    <a:cxn ang="0">
                      <a:pos x="18" y="17"/>
                    </a:cxn>
                    <a:cxn ang="0">
                      <a:pos x="35" y="13"/>
                    </a:cxn>
                    <a:cxn ang="0">
                      <a:pos x="45" y="0"/>
                    </a:cxn>
                    <a:cxn ang="0">
                      <a:pos x="49" y="7"/>
                    </a:cxn>
                    <a:cxn ang="0">
                      <a:pos x="40" y="22"/>
                    </a:cxn>
                    <a:cxn ang="0">
                      <a:pos x="19" y="29"/>
                    </a:cxn>
                    <a:cxn ang="0">
                      <a:pos x="11" y="25"/>
                    </a:cxn>
                    <a:cxn ang="0">
                      <a:pos x="13" y="27"/>
                    </a:cxn>
                  </a:cxnLst>
                  <a:rect l="0" t="0" r="r" b="b"/>
                  <a:pathLst>
                    <a:path w="49" h="29">
                      <a:moveTo>
                        <a:pt x="13" y="27"/>
                      </a:moveTo>
                      <a:cubicBezTo>
                        <a:pt x="9" y="22"/>
                        <a:pt x="1" y="24"/>
                        <a:pt x="0" y="18"/>
                      </a:cubicBezTo>
                      <a:cubicBezTo>
                        <a:pt x="13" y="18"/>
                        <a:pt x="13" y="18"/>
                        <a:pt x="13" y="18"/>
                      </a:cubicBezTo>
                      <a:cubicBezTo>
                        <a:pt x="14" y="18"/>
                        <a:pt x="18" y="17"/>
                        <a:pt x="18" y="17"/>
                      </a:cubicBezTo>
                      <a:cubicBezTo>
                        <a:pt x="25" y="14"/>
                        <a:pt x="31" y="15"/>
                        <a:pt x="35" y="13"/>
                      </a:cubicBezTo>
                      <a:cubicBezTo>
                        <a:pt x="41" y="10"/>
                        <a:pt x="39" y="0"/>
                        <a:pt x="45" y="0"/>
                      </a:cubicBezTo>
                      <a:cubicBezTo>
                        <a:pt x="48" y="0"/>
                        <a:pt x="49" y="4"/>
                        <a:pt x="49" y="7"/>
                      </a:cubicBezTo>
                      <a:cubicBezTo>
                        <a:pt x="49" y="16"/>
                        <a:pt x="40" y="14"/>
                        <a:pt x="40" y="22"/>
                      </a:cubicBezTo>
                      <a:cubicBezTo>
                        <a:pt x="32" y="24"/>
                        <a:pt x="28" y="29"/>
                        <a:pt x="19" y="29"/>
                      </a:cubicBezTo>
                      <a:cubicBezTo>
                        <a:pt x="17" y="29"/>
                        <a:pt x="11" y="26"/>
                        <a:pt x="11" y="25"/>
                      </a:cubicBezTo>
                      <a:lnTo>
                        <a:pt x="13"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7" name="Freeform 10"/>
                <p:cNvSpPr>
                  <a:spLocks/>
                </p:cNvSpPr>
                <p:nvPr/>
              </p:nvSpPr>
              <p:spPr bwMode="auto">
                <a:xfrm>
                  <a:off x="6911975" y="2917825"/>
                  <a:ext cx="34925" cy="34925"/>
                </a:xfrm>
                <a:custGeom>
                  <a:avLst/>
                  <a:gdLst/>
                  <a:ahLst/>
                  <a:cxnLst>
                    <a:cxn ang="0">
                      <a:pos x="23" y="25"/>
                    </a:cxn>
                    <a:cxn ang="0">
                      <a:pos x="19" y="17"/>
                    </a:cxn>
                    <a:cxn ang="0">
                      <a:pos x="8" y="6"/>
                    </a:cxn>
                    <a:cxn ang="0">
                      <a:pos x="0" y="0"/>
                    </a:cxn>
                    <a:cxn ang="0">
                      <a:pos x="18" y="13"/>
                    </a:cxn>
                    <a:cxn ang="0">
                      <a:pos x="26" y="22"/>
                    </a:cxn>
                    <a:cxn ang="0">
                      <a:pos x="26" y="25"/>
                    </a:cxn>
                    <a:cxn ang="0">
                      <a:pos x="23" y="25"/>
                    </a:cxn>
                  </a:cxnLst>
                  <a:rect l="0" t="0" r="r" b="b"/>
                  <a:pathLst>
                    <a:path w="26" h="26">
                      <a:moveTo>
                        <a:pt x="23" y="25"/>
                      </a:moveTo>
                      <a:cubicBezTo>
                        <a:pt x="18" y="24"/>
                        <a:pt x="18" y="21"/>
                        <a:pt x="19" y="17"/>
                      </a:cubicBezTo>
                      <a:cubicBezTo>
                        <a:pt x="13" y="14"/>
                        <a:pt x="14" y="9"/>
                        <a:pt x="8" y="6"/>
                      </a:cubicBezTo>
                      <a:cubicBezTo>
                        <a:pt x="5" y="4"/>
                        <a:pt x="2" y="4"/>
                        <a:pt x="0" y="0"/>
                      </a:cubicBezTo>
                      <a:cubicBezTo>
                        <a:pt x="9" y="3"/>
                        <a:pt x="13" y="8"/>
                        <a:pt x="18" y="13"/>
                      </a:cubicBezTo>
                      <a:cubicBezTo>
                        <a:pt x="21" y="17"/>
                        <a:pt x="26" y="16"/>
                        <a:pt x="26" y="22"/>
                      </a:cubicBezTo>
                      <a:cubicBezTo>
                        <a:pt x="26" y="23"/>
                        <a:pt x="26" y="24"/>
                        <a:pt x="26" y="25"/>
                      </a:cubicBezTo>
                      <a:cubicBezTo>
                        <a:pt x="25" y="25"/>
                        <a:pt x="24" y="26"/>
                        <a:pt x="23" y="2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8" name="Freeform 11"/>
                <p:cNvSpPr>
                  <a:spLocks/>
                </p:cNvSpPr>
                <p:nvPr/>
              </p:nvSpPr>
              <p:spPr bwMode="auto">
                <a:xfrm>
                  <a:off x="6972300" y="2967038"/>
                  <a:ext cx="17463" cy="20638"/>
                </a:xfrm>
                <a:custGeom>
                  <a:avLst/>
                  <a:gdLst/>
                  <a:ahLst/>
                  <a:cxnLst>
                    <a:cxn ang="0">
                      <a:pos x="7" y="9"/>
                    </a:cxn>
                    <a:cxn ang="0">
                      <a:pos x="1" y="0"/>
                    </a:cxn>
                    <a:cxn ang="0">
                      <a:pos x="13" y="12"/>
                    </a:cxn>
                    <a:cxn ang="0">
                      <a:pos x="10" y="16"/>
                    </a:cxn>
                    <a:cxn ang="0">
                      <a:pos x="7" y="13"/>
                    </a:cxn>
                    <a:cxn ang="0">
                      <a:pos x="7" y="9"/>
                    </a:cxn>
                  </a:cxnLst>
                  <a:rect l="0" t="0" r="r" b="b"/>
                  <a:pathLst>
                    <a:path w="13" h="16">
                      <a:moveTo>
                        <a:pt x="7" y="9"/>
                      </a:moveTo>
                      <a:cubicBezTo>
                        <a:pt x="2" y="9"/>
                        <a:pt x="0" y="4"/>
                        <a:pt x="1" y="0"/>
                      </a:cubicBezTo>
                      <a:cubicBezTo>
                        <a:pt x="4" y="1"/>
                        <a:pt x="13" y="11"/>
                        <a:pt x="13" y="12"/>
                      </a:cubicBezTo>
                      <a:cubicBezTo>
                        <a:pt x="13" y="14"/>
                        <a:pt x="11" y="16"/>
                        <a:pt x="10" y="16"/>
                      </a:cubicBezTo>
                      <a:cubicBezTo>
                        <a:pt x="9" y="16"/>
                        <a:pt x="7" y="14"/>
                        <a:pt x="7" y="13"/>
                      </a:cubicBezTo>
                      <a:cubicBezTo>
                        <a:pt x="7" y="12"/>
                        <a:pt x="7" y="11"/>
                        <a:pt x="7"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9" name="Freeform 12"/>
                <p:cNvSpPr>
                  <a:spLocks/>
                </p:cNvSpPr>
                <p:nvPr/>
              </p:nvSpPr>
              <p:spPr bwMode="auto">
                <a:xfrm>
                  <a:off x="7086600" y="3046413"/>
                  <a:ext cx="9525" cy="11113"/>
                </a:xfrm>
                <a:custGeom>
                  <a:avLst/>
                  <a:gdLst/>
                  <a:ahLst/>
                  <a:cxnLst>
                    <a:cxn ang="0">
                      <a:pos x="7" y="6"/>
                    </a:cxn>
                    <a:cxn ang="0">
                      <a:pos x="7" y="9"/>
                    </a:cxn>
                    <a:cxn ang="0">
                      <a:pos x="0" y="0"/>
                    </a:cxn>
                    <a:cxn ang="0">
                      <a:pos x="7" y="6"/>
                    </a:cxn>
                  </a:cxnLst>
                  <a:rect l="0" t="0" r="r" b="b"/>
                  <a:pathLst>
                    <a:path w="7" h="9">
                      <a:moveTo>
                        <a:pt x="7" y="6"/>
                      </a:moveTo>
                      <a:cubicBezTo>
                        <a:pt x="7" y="7"/>
                        <a:pt x="7" y="8"/>
                        <a:pt x="7" y="9"/>
                      </a:cubicBezTo>
                      <a:cubicBezTo>
                        <a:pt x="3" y="9"/>
                        <a:pt x="0" y="2"/>
                        <a:pt x="0" y="0"/>
                      </a:cubicBezTo>
                      <a:cubicBezTo>
                        <a:pt x="4" y="2"/>
                        <a:pt x="7" y="3"/>
                        <a:pt x="7"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0" name="Freeform 13"/>
                <p:cNvSpPr>
                  <a:spLocks/>
                </p:cNvSpPr>
                <p:nvPr/>
              </p:nvSpPr>
              <p:spPr bwMode="auto">
                <a:xfrm>
                  <a:off x="7061200" y="3036888"/>
                  <a:ext cx="20638" cy="9525"/>
                </a:xfrm>
                <a:custGeom>
                  <a:avLst/>
                  <a:gdLst/>
                  <a:ahLst/>
                  <a:cxnLst>
                    <a:cxn ang="0">
                      <a:pos x="15" y="6"/>
                    </a:cxn>
                    <a:cxn ang="0">
                      <a:pos x="12" y="7"/>
                    </a:cxn>
                    <a:cxn ang="0">
                      <a:pos x="0" y="0"/>
                    </a:cxn>
                    <a:cxn ang="0">
                      <a:pos x="15" y="6"/>
                    </a:cxn>
                  </a:cxnLst>
                  <a:rect l="0" t="0" r="r" b="b"/>
                  <a:pathLst>
                    <a:path w="15" h="7">
                      <a:moveTo>
                        <a:pt x="15" y="6"/>
                      </a:moveTo>
                      <a:cubicBezTo>
                        <a:pt x="14" y="6"/>
                        <a:pt x="13" y="7"/>
                        <a:pt x="12" y="7"/>
                      </a:cubicBezTo>
                      <a:cubicBezTo>
                        <a:pt x="7" y="7"/>
                        <a:pt x="0" y="5"/>
                        <a:pt x="0" y="0"/>
                      </a:cubicBezTo>
                      <a:cubicBezTo>
                        <a:pt x="7" y="0"/>
                        <a:pt x="11" y="1"/>
                        <a:pt x="15"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1" name="Freeform 14"/>
                <p:cNvSpPr>
                  <a:spLocks/>
                </p:cNvSpPr>
                <p:nvPr/>
              </p:nvSpPr>
              <p:spPr bwMode="auto">
                <a:xfrm>
                  <a:off x="7064375" y="3013075"/>
                  <a:ext cx="17463" cy="19050"/>
                </a:xfrm>
                <a:custGeom>
                  <a:avLst/>
                  <a:gdLst/>
                  <a:ahLst/>
                  <a:cxnLst>
                    <a:cxn ang="0">
                      <a:pos x="13" y="14"/>
                    </a:cxn>
                    <a:cxn ang="0">
                      <a:pos x="0" y="0"/>
                    </a:cxn>
                    <a:cxn ang="0">
                      <a:pos x="13" y="14"/>
                    </a:cxn>
                  </a:cxnLst>
                  <a:rect l="0" t="0" r="r" b="b"/>
                  <a:pathLst>
                    <a:path w="13" h="14">
                      <a:moveTo>
                        <a:pt x="13" y="14"/>
                      </a:moveTo>
                      <a:cubicBezTo>
                        <a:pt x="9" y="14"/>
                        <a:pt x="1" y="3"/>
                        <a:pt x="0" y="0"/>
                      </a:cubicBezTo>
                      <a:cubicBezTo>
                        <a:pt x="6" y="3"/>
                        <a:pt x="11" y="7"/>
                        <a:pt x="13"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 name="Freeform 15"/>
                <p:cNvSpPr>
                  <a:spLocks/>
                </p:cNvSpPr>
                <p:nvPr/>
              </p:nvSpPr>
              <p:spPr bwMode="auto">
                <a:xfrm>
                  <a:off x="7027863" y="2998788"/>
                  <a:ext cx="23813" cy="14288"/>
                </a:xfrm>
                <a:custGeom>
                  <a:avLst/>
                  <a:gdLst/>
                  <a:ahLst/>
                  <a:cxnLst>
                    <a:cxn ang="0">
                      <a:pos x="2" y="0"/>
                    </a:cxn>
                    <a:cxn ang="0">
                      <a:pos x="17" y="9"/>
                    </a:cxn>
                    <a:cxn ang="0">
                      <a:pos x="14" y="10"/>
                    </a:cxn>
                    <a:cxn ang="0">
                      <a:pos x="0" y="1"/>
                    </a:cxn>
                    <a:cxn ang="0">
                      <a:pos x="1" y="1"/>
                    </a:cxn>
                    <a:cxn ang="0">
                      <a:pos x="2" y="0"/>
                    </a:cxn>
                  </a:cxnLst>
                  <a:rect l="0" t="0" r="r" b="b"/>
                  <a:pathLst>
                    <a:path w="17" h="10">
                      <a:moveTo>
                        <a:pt x="2" y="0"/>
                      </a:moveTo>
                      <a:cubicBezTo>
                        <a:pt x="6" y="2"/>
                        <a:pt x="15" y="5"/>
                        <a:pt x="17" y="9"/>
                      </a:cubicBezTo>
                      <a:cubicBezTo>
                        <a:pt x="17" y="9"/>
                        <a:pt x="15" y="10"/>
                        <a:pt x="14" y="10"/>
                      </a:cubicBezTo>
                      <a:cubicBezTo>
                        <a:pt x="10" y="10"/>
                        <a:pt x="0" y="6"/>
                        <a:pt x="0" y="1"/>
                      </a:cubicBezTo>
                      <a:cubicBezTo>
                        <a:pt x="1" y="1"/>
                        <a:pt x="1" y="1"/>
                        <a:pt x="1" y="1"/>
                      </a:cubicBez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3" name="Freeform 16"/>
                <p:cNvSpPr>
                  <a:spLocks/>
                </p:cNvSpPr>
                <p:nvPr/>
              </p:nvSpPr>
              <p:spPr bwMode="auto">
                <a:xfrm>
                  <a:off x="7002463" y="2984500"/>
                  <a:ext cx="14288" cy="7938"/>
                </a:xfrm>
                <a:custGeom>
                  <a:avLst/>
                  <a:gdLst/>
                  <a:ahLst/>
                  <a:cxnLst>
                    <a:cxn ang="0">
                      <a:pos x="0" y="0"/>
                    </a:cxn>
                    <a:cxn ang="0">
                      <a:pos x="11" y="6"/>
                    </a:cxn>
                    <a:cxn ang="0">
                      <a:pos x="7" y="6"/>
                    </a:cxn>
                    <a:cxn ang="0">
                      <a:pos x="0" y="2"/>
                    </a:cxn>
                    <a:cxn ang="0">
                      <a:pos x="3" y="1"/>
                    </a:cxn>
                    <a:cxn ang="0">
                      <a:pos x="0" y="0"/>
                    </a:cxn>
                  </a:cxnLst>
                  <a:rect l="0" t="0" r="r" b="b"/>
                  <a:pathLst>
                    <a:path w="11" h="6">
                      <a:moveTo>
                        <a:pt x="0" y="0"/>
                      </a:moveTo>
                      <a:cubicBezTo>
                        <a:pt x="5" y="3"/>
                        <a:pt x="8" y="2"/>
                        <a:pt x="11" y="6"/>
                      </a:cubicBezTo>
                      <a:cubicBezTo>
                        <a:pt x="7" y="6"/>
                        <a:pt x="7" y="6"/>
                        <a:pt x="7" y="6"/>
                      </a:cubicBezTo>
                      <a:cubicBezTo>
                        <a:pt x="0" y="2"/>
                        <a:pt x="0" y="2"/>
                        <a:pt x="0" y="2"/>
                      </a:cubicBezTo>
                      <a:cubicBezTo>
                        <a:pt x="1" y="2"/>
                        <a:pt x="3" y="2"/>
                        <a:pt x="3" y="1"/>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4" name="Freeform 17"/>
                <p:cNvSpPr>
                  <a:spLocks/>
                </p:cNvSpPr>
                <p:nvPr/>
              </p:nvSpPr>
              <p:spPr bwMode="auto">
                <a:xfrm>
                  <a:off x="6800850" y="3594100"/>
                  <a:ext cx="63500" cy="65088"/>
                </a:xfrm>
                <a:custGeom>
                  <a:avLst/>
                  <a:gdLst/>
                  <a:ahLst/>
                  <a:cxnLst>
                    <a:cxn ang="0">
                      <a:pos x="24" y="7"/>
                    </a:cxn>
                    <a:cxn ang="0">
                      <a:pos x="43" y="3"/>
                    </a:cxn>
                    <a:cxn ang="0">
                      <a:pos x="48" y="16"/>
                    </a:cxn>
                    <a:cxn ang="0">
                      <a:pos x="27" y="49"/>
                    </a:cxn>
                    <a:cxn ang="0">
                      <a:pos x="0" y="7"/>
                    </a:cxn>
                    <a:cxn ang="0">
                      <a:pos x="24" y="7"/>
                    </a:cxn>
                  </a:cxnLst>
                  <a:rect l="0" t="0" r="r" b="b"/>
                  <a:pathLst>
                    <a:path w="48" h="49">
                      <a:moveTo>
                        <a:pt x="24" y="7"/>
                      </a:moveTo>
                      <a:cubicBezTo>
                        <a:pt x="30" y="7"/>
                        <a:pt x="37" y="5"/>
                        <a:pt x="43" y="3"/>
                      </a:cubicBezTo>
                      <a:cubicBezTo>
                        <a:pt x="45" y="8"/>
                        <a:pt x="48" y="11"/>
                        <a:pt x="48" y="16"/>
                      </a:cubicBezTo>
                      <a:cubicBezTo>
                        <a:pt x="48" y="26"/>
                        <a:pt x="36" y="49"/>
                        <a:pt x="27" y="49"/>
                      </a:cubicBezTo>
                      <a:cubicBezTo>
                        <a:pt x="14" y="49"/>
                        <a:pt x="0" y="16"/>
                        <a:pt x="0" y="7"/>
                      </a:cubicBezTo>
                      <a:cubicBezTo>
                        <a:pt x="0" y="0"/>
                        <a:pt x="24" y="7"/>
                        <a:pt x="24"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5" name="Freeform 18"/>
                <p:cNvSpPr>
                  <a:spLocks/>
                </p:cNvSpPr>
                <p:nvPr/>
              </p:nvSpPr>
              <p:spPr bwMode="auto">
                <a:xfrm>
                  <a:off x="6275388" y="3057525"/>
                  <a:ext cx="676275" cy="509588"/>
                </a:xfrm>
                <a:custGeom>
                  <a:avLst/>
                  <a:gdLst/>
                  <a:ahLst/>
                  <a:cxnLst>
                    <a:cxn ang="0">
                      <a:pos x="508" y="232"/>
                    </a:cxn>
                    <a:cxn ang="0">
                      <a:pos x="501" y="272"/>
                    </a:cxn>
                    <a:cxn ang="0">
                      <a:pos x="478" y="312"/>
                    </a:cxn>
                    <a:cxn ang="0">
                      <a:pos x="465" y="351"/>
                    </a:cxn>
                    <a:cxn ang="0">
                      <a:pos x="398" y="370"/>
                    </a:cxn>
                    <a:cxn ang="0">
                      <a:pos x="335" y="350"/>
                    </a:cxn>
                    <a:cxn ang="0">
                      <a:pos x="329" y="330"/>
                    </a:cxn>
                    <a:cxn ang="0">
                      <a:pos x="314" y="333"/>
                    </a:cxn>
                    <a:cxn ang="0">
                      <a:pos x="313" y="315"/>
                    </a:cxn>
                    <a:cxn ang="0">
                      <a:pos x="301" y="329"/>
                    </a:cxn>
                    <a:cxn ang="0">
                      <a:pos x="310" y="292"/>
                    </a:cxn>
                    <a:cxn ang="0">
                      <a:pos x="278" y="315"/>
                    </a:cxn>
                    <a:cxn ang="0">
                      <a:pos x="214" y="276"/>
                    </a:cxn>
                    <a:cxn ang="0">
                      <a:pos x="131" y="308"/>
                    </a:cxn>
                    <a:cxn ang="0">
                      <a:pos x="93" y="311"/>
                    </a:cxn>
                    <a:cxn ang="0">
                      <a:pos x="22" y="310"/>
                    </a:cxn>
                    <a:cxn ang="0">
                      <a:pos x="23" y="262"/>
                    </a:cxn>
                    <a:cxn ang="0">
                      <a:pos x="2" y="204"/>
                    </a:cxn>
                    <a:cxn ang="0">
                      <a:pos x="9" y="204"/>
                    </a:cxn>
                    <a:cxn ang="0">
                      <a:pos x="3" y="176"/>
                    </a:cxn>
                    <a:cxn ang="0">
                      <a:pos x="8" y="145"/>
                    </a:cxn>
                    <a:cxn ang="0">
                      <a:pos x="32" y="132"/>
                    </a:cxn>
                    <a:cxn ang="0">
                      <a:pos x="114" y="95"/>
                    </a:cxn>
                    <a:cxn ang="0">
                      <a:pos x="119" y="76"/>
                    </a:cxn>
                    <a:cxn ang="0">
                      <a:pos x="131" y="71"/>
                    </a:cxn>
                    <a:cxn ang="0">
                      <a:pos x="150" y="50"/>
                    </a:cxn>
                    <a:cxn ang="0">
                      <a:pos x="187" y="58"/>
                    </a:cxn>
                    <a:cxn ang="0">
                      <a:pos x="203" y="56"/>
                    </a:cxn>
                    <a:cxn ang="0">
                      <a:pos x="211" y="30"/>
                    </a:cxn>
                    <a:cxn ang="0">
                      <a:pos x="244" y="17"/>
                    </a:cxn>
                    <a:cxn ang="0">
                      <a:pos x="276" y="19"/>
                    </a:cxn>
                    <a:cxn ang="0">
                      <a:pos x="297" y="23"/>
                    </a:cxn>
                    <a:cxn ang="0">
                      <a:pos x="281" y="54"/>
                    </a:cxn>
                    <a:cxn ang="0">
                      <a:pos x="295" y="68"/>
                    </a:cxn>
                    <a:cxn ang="0">
                      <a:pos x="341" y="90"/>
                    </a:cxn>
                    <a:cxn ang="0">
                      <a:pos x="359" y="15"/>
                    </a:cxn>
                    <a:cxn ang="0">
                      <a:pos x="381" y="28"/>
                    </a:cxn>
                    <a:cxn ang="0">
                      <a:pos x="400" y="50"/>
                    </a:cxn>
                    <a:cxn ang="0">
                      <a:pos x="419" y="104"/>
                    </a:cxn>
                    <a:cxn ang="0">
                      <a:pos x="457" y="146"/>
                    </a:cxn>
                    <a:cxn ang="0">
                      <a:pos x="497" y="185"/>
                    </a:cxn>
                  </a:cxnLst>
                  <a:rect l="0" t="0" r="r" b="b"/>
                  <a:pathLst>
                    <a:path w="508" h="383">
                      <a:moveTo>
                        <a:pt x="496" y="186"/>
                      </a:moveTo>
                      <a:cubicBezTo>
                        <a:pt x="503" y="195"/>
                        <a:pt x="508" y="219"/>
                        <a:pt x="508" y="232"/>
                      </a:cubicBezTo>
                      <a:cubicBezTo>
                        <a:pt x="508" y="242"/>
                        <a:pt x="505" y="256"/>
                        <a:pt x="501" y="260"/>
                      </a:cubicBezTo>
                      <a:cubicBezTo>
                        <a:pt x="501" y="272"/>
                        <a:pt x="501" y="272"/>
                        <a:pt x="501" y="272"/>
                      </a:cubicBezTo>
                      <a:cubicBezTo>
                        <a:pt x="499" y="276"/>
                        <a:pt x="500" y="277"/>
                        <a:pt x="498" y="281"/>
                      </a:cubicBezTo>
                      <a:cubicBezTo>
                        <a:pt x="490" y="293"/>
                        <a:pt x="482" y="298"/>
                        <a:pt x="478" y="312"/>
                      </a:cubicBezTo>
                      <a:cubicBezTo>
                        <a:pt x="474" y="322"/>
                        <a:pt x="465" y="336"/>
                        <a:pt x="465" y="352"/>
                      </a:cubicBezTo>
                      <a:cubicBezTo>
                        <a:pt x="465" y="351"/>
                        <a:pt x="465" y="351"/>
                        <a:pt x="465" y="351"/>
                      </a:cubicBezTo>
                      <a:cubicBezTo>
                        <a:pt x="460" y="371"/>
                        <a:pt x="424" y="362"/>
                        <a:pt x="420" y="383"/>
                      </a:cubicBezTo>
                      <a:cubicBezTo>
                        <a:pt x="417" y="382"/>
                        <a:pt x="399" y="372"/>
                        <a:pt x="398" y="370"/>
                      </a:cubicBezTo>
                      <a:cubicBezTo>
                        <a:pt x="388" y="371"/>
                        <a:pt x="392" y="379"/>
                        <a:pt x="381" y="379"/>
                      </a:cubicBezTo>
                      <a:cubicBezTo>
                        <a:pt x="363" y="379"/>
                        <a:pt x="335" y="368"/>
                        <a:pt x="335" y="350"/>
                      </a:cubicBezTo>
                      <a:cubicBezTo>
                        <a:pt x="335" y="343"/>
                        <a:pt x="329" y="338"/>
                        <a:pt x="329" y="332"/>
                      </a:cubicBezTo>
                      <a:cubicBezTo>
                        <a:pt x="329" y="332"/>
                        <a:pt x="329" y="330"/>
                        <a:pt x="329" y="330"/>
                      </a:cubicBezTo>
                      <a:cubicBezTo>
                        <a:pt x="325" y="332"/>
                        <a:pt x="323" y="332"/>
                        <a:pt x="320" y="333"/>
                      </a:cubicBezTo>
                      <a:cubicBezTo>
                        <a:pt x="314" y="333"/>
                        <a:pt x="314" y="333"/>
                        <a:pt x="314" y="333"/>
                      </a:cubicBezTo>
                      <a:cubicBezTo>
                        <a:pt x="316" y="330"/>
                        <a:pt x="318" y="328"/>
                        <a:pt x="318" y="323"/>
                      </a:cubicBezTo>
                      <a:cubicBezTo>
                        <a:pt x="318" y="318"/>
                        <a:pt x="315" y="316"/>
                        <a:pt x="313" y="315"/>
                      </a:cubicBezTo>
                      <a:cubicBezTo>
                        <a:pt x="313" y="316"/>
                        <a:pt x="312" y="318"/>
                        <a:pt x="312" y="319"/>
                      </a:cubicBezTo>
                      <a:cubicBezTo>
                        <a:pt x="308" y="321"/>
                        <a:pt x="308" y="329"/>
                        <a:pt x="301" y="329"/>
                      </a:cubicBezTo>
                      <a:cubicBezTo>
                        <a:pt x="299" y="329"/>
                        <a:pt x="297" y="326"/>
                        <a:pt x="297" y="324"/>
                      </a:cubicBezTo>
                      <a:cubicBezTo>
                        <a:pt x="308" y="322"/>
                        <a:pt x="310" y="299"/>
                        <a:pt x="310" y="292"/>
                      </a:cubicBezTo>
                      <a:cubicBezTo>
                        <a:pt x="302" y="300"/>
                        <a:pt x="291" y="323"/>
                        <a:pt x="281" y="323"/>
                      </a:cubicBezTo>
                      <a:cubicBezTo>
                        <a:pt x="276" y="323"/>
                        <a:pt x="278" y="315"/>
                        <a:pt x="278" y="315"/>
                      </a:cubicBezTo>
                      <a:cubicBezTo>
                        <a:pt x="275" y="315"/>
                        <a:pt x="265" y="294"/>
                        <a:pt x="262" y="289"/>
                      </a:cubicBezTo>
                      <a:cubicBezTo>
                        <a:pt x="254" y="280"/>
                        <a:pt x="228" y="276"/>
                        <a:pt x="214" y="276"/>
                      </a:cubicBezTo>
                      <a:cubicBezTo>
                        <a:pt x="198" y="276"/>
                        <a:pt x="195" y="283"/>
                        <a:pt x="185" y="286"/>
                      </a:cubicBezTo>
                      <a:cubicBezTo>
                        <a:pt x="163" y="293"/>
                        <a:pt x="135" y="285"/>
                        <a:pt x="131" y="308"/>
                      </a:cubicBezTo>
                      <a:cubicBezTo>
                        <a:pt x="122" y="309"/>
                        <a:pt x="115" y="311"/>
                        <a:pt x="105" y="311"/>
                      </a:cubicBezTo>
                      <a:cubicBezTo>
                        <a:pt x="98" y="307"/>
                        <a:pt x="98" y="311"/>
                        <a:pt x="93" y="311"/>
                      </a:cubicBezTo>
                      <a:cubicBezTo>
                        <a:pt x="77" y="311"/>
                        <a:pt x="71" y="326"/>
                        <a:pt x="51" y="326"/>
                      </a:cubicBezTo>
                      <a:cubicBezTo>
                        <a:pt x="43" y="326"/>
                        <a:pt x="22" y="316"/>
                        <a:pt x="22" y="310"/>
                      </a:cubicBezTo>
                      <a:cubicBezTo>
                        <a:pt x="22" y="303"/>
                        <a:pt x="32" y="300"/>
                        <a:pt x="32" y="290"/>
                      </a:cubicBezTo>
                      <a:cubicBezTo>
                        <a:pt x="32" y="277"/>
                        <a:pt x="26" y="270"/>
                        <a:pt x="23" y="262"/>
                      </a:cubicBezTo>
                      <a:cubicBezTo>
                        <a:pt x="18" y="243"/>
                        <a:pt x="17" y="237"/>
                        <a:pt x="11" y="220"/>
                      </a:cubicBezTo>
                      <a:cubicBezTo>
                        <a:pt x="9" y="213"/>
                        <a:pt x="0" y="211"/>
                        <a:pt x="2" y="204"/>
                      </a:cubicBezTo>
                      <a:cubicBezTo>
                        <a:pt x="3" y="202"/>
                        <a:pt x="3" y="201"/>
                        <a:pt x="5" y="198"/>
                      </a:cubicBezTo>
                      <a:cubicBezTo>
                        <a:pt x="6" y="201"/>
                        <a:pt x="7" y="203"/>
                        <a:pt x="9" y="204"/>
                      </a:cubicBezTo>
                      <a:cubicBezTo>
                        <a:pt x="10" y="202"/>
                        <a:pt x="9" y="201"/>
                        <a:pt x="9" y="198"/>
                      </a:cubicBezTo>
                      <a:cubicBezTo>
                        <a:pt x="9" y="192"/>
                        <a:pt x="3" y="187"/>
                        <a:pt x="3" y="176"/>
                      </a:cubicBezTo>
                      <a:cubicBezTo>
                        <a:pt x="3" y="162"/>
                        <a:pt x="3" y="161"/>
                        <a:pt x="3" y="150"/>
                      </a:cubicBezTo>
                      <a:cubicBezTo>
                        <a:pt x="3" y="146"/>
                        <a:pt x="7" y="146"/>
                        <a:pt x="8" y="145"/>
                      </a:cubicBezTo>
                      <a:cubicBezTo>
                        <a:pt x="9" y="146"/>
                        <a:pt x="9" y="148"/>
                        <a:pt x="9" y="149"/>
                      </a:cubicBezTo>
                      <a:cubicBezTo>
                        <a:pt x="17" y="148"/>
                        <a:pt x="27" y="137"/>
                        <a:pt x="32" y="132"/>
                      </a:cubicBezTo>
                      <a:cubicBezTo>
                        <a:pt x="37" y="127"/>
                        <a:pt x="53" y="126"/>
                        <a:pt x="62" y="125"/>
                      </a:cubicBezTo>
                      <a:cubicBezTo>
                        <a:pt x="78" y="122"/>
                        <a:pt x="114" y="110"/>
                        <a:pt x="114" y="95"/>
                      </a:cubicBezTo>
                      <a:cubicBezTo>
                        <a:pt x="114" y="92"/>
                        <a:pt x="114" y="90"/>
                        <a:pt x="114" y="87"/>
                      </a:cubicBezTo>
                      <a:cubicBezTo>
                        <a:pt x="114" y="83"/>
                        <a:pt x="115" y="79"/>
                        <a:pt x="119" y="76"/>
                      </a:cubicBezTo>
                      <a:cubicBezTo>
                        <a:pt x="122" y="80"/>
                        <a:pt x="124" y="82"/>
                        <a:pt x="126" y="85"/>
                      </a:cubicBezTo>
                      <a:cubicBezTo>
                        <a:pt x="131" y="82"/>
                        <a:pt x="129" y="75"/>
                        <a:pt x="131" y="71"/>
                      </a:cubicBezTo>
                      <a:cubicBezTo>
                        <a:pt x="134" y="72"/>
                        <a:pt x="137" y="74"/>
                        <a:pt x="140" y="74"/>
                      </a:cubicBezTo>
                      <a:cubicBezTo>
                        <a:pt x="140" y="62"/>
                        <a:pt x="149" y="60"/>
                        <a:pt x="150" y="50"/>
                      </a:cubicBezTo>
                      <a:cubicBezTo>
                        <a:pt x="162" y="50"/>
                        <a:pt x="164" y="41"/>
                        <a:pt x="173" y="41"/>
                      </a:cubicBezTo>
                      <a:cubicBezTo>
                        <a:pt x="181" y="41"/>
                        <a:pt x="186" y="50"/>
                        <a:pt x="187" y="58"/>
                      </a:cubicBezTo>
                      <a:cubicBezTo>
                        <a:pt x="189" y="55"/>
                        <a:pt x="192" y="53"/>
                        <a:pt x="196" y="53"/>
                      </a:cubicBezTo>
                      <a:cubicBezTo>
                        <a:pt x="198" y="53"/>
                        <a:pt x="202" y="56"/>
                        <a:pt x="203" y="56"/>
                      </a:cubicBezTo>
                      <a:cubicBezTo>
                        <a:pt x="205" y="52"/>
                        <a:pt x="204" y="49"/>
                        <a:pt x="204" y="45"/>
                      </a:cubicBezTo>
                      <a:cubicBezTo>
                        <a:pt x="204" y="39"/>
                        <a:pt x="211" y="36"/>
                        <a:pt x="211" y="30"/>
                      </a:cubicBezTo>
                      <a:cubicBezTo>
                        <a:pt x="211" y="24"/>
                        <a:pt x="228" y="20"/>
                        <a:pt x="236" y="20"/>
                      </a:cubicBezTo>
                      <a:cubicBezTo>
                        <a:pt x="239" y="20"/>
                        <a:pt x="243" y="17"/>
                        <a:pt x="244" y="17"/>
                      </a:cubicBezTo>
                      <a:cubicBezTo>
                        <a:pt x="241" y="13"/>
                        <a:pt x="237" y="11"/>
                        <a:pt x="236" y="7"/>
                      </a:cubicBezTo>
                      <a:cubicBezTo>
                        <a:pt x="251" y="13"/>
                        <a:pt x="260" y="19"/>
                        <a:pt x="276" y="19"/>
                      </a:cubicBezTo>
                      <a:cubicBezTo>
                        <a:pt x="281" y="19"/>
                        <a:pt x="283" y="15"/>
                        <a:pt x="288" y="15"/>
                      </a:cubicBezTo>
                      <a:cubicBezTo>
                        <a:pt x="291" y="15"/>
                        <a:pt x="297" y="20"/>
                        <a:pt x="297" y="23"/>
                      </a:cubicBezTo>
                      <a:cubicBezTo>
                        <a:pt x="297" y="29"/>
                        <a:pt x="290" y="30"/>
                        <a:pt x="287" y="32"/>
                      </a:cubicBezTo>
                      <a:cubicBezTo>
                        <a:pt x="281" y="54"/>
                        <a:pt x="281" y="54"/>
                        <a:pt x="281" y="54"/>
                      </a:cubicBezTo>
                      <a:cubicBezTo>
                        <a:pt x="281" y="58"/>
                        <a:pt x="288" y="57"/>
                        <a:pt x="290" y="59"/>
                      </a:cubicBezTo>
                      <a:cubicBezTo>
                        <a:pt x="293" y="60"/>
                        <a:pt x="293" y="67"/>
                        <a:pt x="295" y="68"/>
                      </a:cubicBezTo>
                      <a:cubicBezTo>
                        <a:pt x="306" y="72"/>
                        <a:pt x="313" y="74"/>
                        <a:pt x="324" y="79"/>
                      </a:cubicBezTo>
                      <a:cubicBezTo>
                        <a:pt x="330" y="81"/>
                        <a:pt x="333" y="90"/>
                        <a:pt x="341" y="90"/>
                      </a:cubicBezTo>
                      <a:cubicBezTo>
                        <a:pt x="355" y="90"/>
                        <a:pt x="357" y="64"/>
                        <a:pt x="359" y="54"/>
                      </a:cubicBezTo>
                      <a:cubicBezTo>
                        <a:pt x="359" y="15"/>
                        <a:pt x="359" y="15"/>
                        <a:pt x="359" y="15"/>
                      </a:cubicBezTo>
                      <a:cubicBezTo>
                        <a:pt x="366" y="9"/>
                        <a:pt x="364" y="4"/>
                        <a:pt x="372" y="0"/>
                      </a:cubicBezTo>
                      <a:cubicBezTo>
                        <a:pt x="373" y="11"/>
                        <a:pt x="379" y="19"/>
                        <a:pt x="381" y="28"/>
                      </a:cubicBezTo>
                      <a:cubicBezTo>
                        <a:pt x="383" y="34"/>
                        <a:pt x="381" y="42"/>
                        <a:pt x="386" y="45"/>
                      </a:cubicBezTo>
                      <a:cubicBezTo>
                        <a:pt x="390" y="47"/>
                        <a:pt x="399" y="49"/>
                        <a:pt x="400" y="50"/>
                      </a:cubicBezTo>
                      <a:cubicBezTo>
                        <a:pt x="406" y="54"/>
                        <a:pt x="406" y="68"/>
                        <a:pt x="408" y="75"/>
                      </a:cubicBezTo>
                      <a:cubicBezTo>
                        <a:pt x="412" y="87"/>
                        <a:pt x="415" y="93"/>
                        <a:pt x="419" y="104"/>
                      </a:cubicBezTo>
                      <a:cubicBezTo>
                        <a:pt x="422" y="114"/>
                        <a:pt x="441" y="118"/>
                        <a:pt x="449" y="126"/>
                      </a:cubicBezTo>
                      <a:cubicBezTo>
                        <a:pt x="454" y="131"/>
                        <a:pt x="455" y="139"/>
                        <a:pt x="457" y="146"/>
                      </a:cubicBezTo>
                      <a:cubicBezTo>
                        <a:pt x="459" y="151"/>
                        <a:pt x="466" y="151"/>
                        <a:pt x="471" y="151"/>
                      </a:cubicBezTo>
                      <a:cubicBezTo>
                        <a:pt x="471" y="169"/>
                        <a:pt x="488" y="176"/>
                        <a:pt x="497" y="185"/>
                      </a:cubicBezTo>
                      <a:lnTo>
                        <a:pt x="496" y="186"/>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6" name="Freeform 19"/>
                <p:cNvSpPr>
                  <a:spLocks/>
                </p:cNvSpPr>
                <p:nvPr/>
              </p:nvSpPr>
              <p:spPr bwMode="auto">
                <a:xfrm>
                  <a:off x="7043738" y="3598863"/>
                  <a:ext cx="127000" cy="125413"/>
                </a:xfrm>
                <a:custGeom>
                  <a:avLst/>
                  <a:gdLst/>
                  <a:ahLst/>
                  <a:cxnLst>
                    <a:cxn ang="0">
                      <a:pos x="58" y="26"/>
                    </a:cxn>
                    <a:cxn ang="0">
                      <a:pos x="59" y="22"/>
                    </a:cxn>
                    <a:cxn ang="0">
                      <a:pos x="67" y="17"/>
                    </a:cxn>
                    <a:cxn ang="0">
                      <a:pos x="67" y="14"/>
                    </a:cxn>
                    <a:cxn ang="0">
                      <a:pos x="78" y="0"/>
                    </a:cxn>
                    <a:cxn ang="0">
                      <a:pos x="81" y="4"/>
                    </a:cxn>
                    <a:cxn ang="0">
                      <a:pos x="83" y="10"/>
                    </a:cxn>
                    <a:cxn ang="0">
                      <a:pos x="90" y="6"/>
                    </a:cxn>
                    <a:cxn ang="0">
                      <a:pos x="94" y="8"/>
                    </a:cxn>
                    <a:cxn ang="0">
                      <a:pos x="96" y="15"/>
                    </a:cxn>
                    <a:cxn ang="0">
                      <a:pos x="79" y="37"/>
                    </a:cxn>
                    <a:cxn ang="0">
                      <a:pos x="79" y="50"/>
                    </a:cxn>
                    <a:cxn ang="0">
                      <a:pos x="63" y="53"/>
                    </a:cxn>
                    <a:cxn ang="0">
                      <a:pos x="49" y="84"/>
                    </a:cxn>
                    <a:cxn ang="0">
                      <a:pos x="32" y="94"/>
                    </a:cxn>
                    <a:cxn ang="0">
                      <a:pos x="23" y="92"/>
                    </a:cxn>
                    <a:cxn ang="0">
                      <a:pos x="3" y="83"/>
                    </a:cxn>
                    <a:cxn ang="0">
                      <a:pos x="0" y="81"/>
                    </a:cxn>
                    <a:cxn ang="0">
                      <a:pos x="18" y="57"/>
                    </a:cxn>
                    <a:cxn ang="0">
                      <a:pos x="25" y="51"/>
                    </a:cxn>
                    <a:cxn ang="0">
                      <a:pos x="50" y="37"/>
                    </a:cxn>
                    <a:cxn ang="0">
                      <a:pos x="58" y="26"/>
                    </a:cxn>
                  </a:cxnLst>
                  <a:rect l="0" t="0" r="r" b="b"/>
                  <a:pathLst>
                    <a:path w="96" h="94">
                      <a:moveTo>
                        <a:pt x="58" y="26"/>
                      </a:moveTo>
                      <a:cubicBezTo>
                        <a:pt x="58" y="26"/>
                        <a:pt x="58" y="23"/>
                        <a:pt x="59" y="22"/>
                      </a:cubicBezTo>
                      <a:cubicBezTo>
                        <a:pt x="60" y="18"/>
                        <a:pt x="63" y="17"/>
                        <a:pt x="67" y="17"/>
                      </a:cubicBezTo>
                      <a:cubicBezTo>
                        <a:pt x="67" y="16"/>
                        <a:pt x="67" y="15"/>
                        <a:pt x="67" y="14"/>
                      </a:cubicBezTo>
                      <a:cubicBezTo>
                        <a:pt x="67" y="8"/>
                        <a:pt x="74" y="2"/>
                        <a:pt x="78" y="0"/>
                      </a:cubicBezTo>
                      <a:cubicBezTo>
                        <a:pt x="78" y="3"/>
                        <a:pt x="79" y="4"/>
                        <a:pt x="81" y="4"/>
                      </a:cubicBezTo>
                      <a:cubicBezTo>
                        <a:pt x="81" y="7"/>
                        <a:pt x="80" y="10"/>
                        <a:pt x="83" y="10"/>
                      </a:cubicBezTo>
                      <a:cubicBezTo>
                        <a:pt x="86" y="10"/>
                        <a:pt x="88" y="7"/>
                        <a:pt x="90" y="6"/>
                      </a:cubicBezTo>
                      <a:cubicBezTo>
                        <a:pt x="91" y="8"/>
                        <a:pt x="92" y="8"/>
                        <a:pt x="94" y="8"/>
                      </a:cubicBezTo>
                      <a:cubicBezTo>
                        <a:pt x="94" y="12"/>
                        <a:pt x="94" y="14"/>
                        <a:pt x="96" y="15"/>
                      </a:cubicBezTo>
                      <a:cubicBezTo>
                        <a:pt x="95" y="21"/>
                        <a:pt x="86" y="37"/>
                        <a:pt x="79" y="37"/>
                      </a:cubicBezTo>
                      <a:cubicBezTo>
                        <a:pt x="78" y="43"/>
                        <a:pt x="80" y="45"/>
                        <a:pt x="79" y="50"/>
                      </a:cubicBezTo>
                      <a:cubicBezTo>
                        <a:pt x="77" y="50"/>
                        <a:pt x="66" y="53"/>
                        <a:pt x="63" y="53"/>
                      </a:cubicBezTo>
                      <a:cubicBezTo>
                        <a:pt x="61" y="58"/>
                        <a:pt x="49" y="84"/>
                        <a:pt x="49" y="84"/>
                      </a:cubicBezTo>
                      <a:cubicBezTo>
                        <a:pt x="45" y="88"/>
                        <a:pt x="37" y="94"/>
                        <a:pt x="32" y="94"/>
                      </a:cubicBezTo>
                      <a:cubicBezTo>
                        <a:pt x="30" y="94"/>
                        <a:pt x="25" y="92"/>
                        <a:pt x="23" y="92"/>
                      </a:cubicBezTo>
                      <a:cubicBezTo>
                        <a:pt x="20" y="92"/>
                        <a:pt x="3" y="85"/>
                        <a:pt x="3" y="83"/>
                      </a:cubicBezTo>
                      <a:cubicBezTo>
                        <a:pt x="2" y="83"/>
                        <a:pt x="0" y="82"/>
                        <a:pt x="0" y="81"/>
                      </a:cubicBezTo>
                      <a:cubicBezTo>
                        <a:pt x="0" y="70"/>
                        <a:pt x="14" y="64"/>
                        <a:pt x="18" y="57"/>
                      </a:cubicBezTo>
                      <a:cubicBezTo>
                        <a:pt x="20" y="54"/>
                        <a:pt x="22" y="51"/>
                        <a:pt x="25" y="51"/>
                      </a:cubicBezTo>
                      <a:cubicBezTo>
                        <a:pt x="36" y="51"/>
                        <a:pt x="42" y="40"/>
                        <a:pt x="50" y="37"/>
                      </a:cubicBezTo>
                      <a:cubicBezTo>
                        <a:pt x="52" y="36"/>
                        <a:pt x="58" y="26"/>
                        <a:pt x="58" y="2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 name="Freeform 20"/>
                <p:cNvSpPr>
                  <a:spLocks/>
                </p:cNvSpPr>
                <p:nvPr/>
              </p:nvSpPr>
              <p:spPr bwMode="auto">
                <a:xfrm>
                  <a:off x="7148513" y="3476625"/>
                  <a:ext cx="93663" cy="139700"/>
                </a:xfrm>
                <a:custGeom>
                  <a:avLst/>
                  <a:gdLst/>
                  <a:ahLst/>
                  <a:cxnLst>
                    <a:cxn ang="0">
                      <a:pos x="22" y="40"/>
                    </a:cxn>
                    <a:cxn ang="0">
                      <a:pos x="17" y="31"/>
                    </a:cxn>
                    <a:cxn ang="0">
                      <a:pos x="19" y="27"/>
                    </a:cxn>
                    <a:cxn ang="0">
                      <a:pos x="0" y="0"/>
                    </a:cxn>
                    <a:cxn ang="0">
                      <a:pos x="16" y="12"/>
                    </a:cxn>
                    <a:cxn ang="0">
                      <a:pos x="22" y="19"/>
                    </a:cxn>
                    <a:cxn ang="0">
                      <a:pos x="20" y="22"/>
                    </a:cxn>
                    <a:cxn ang="0">
                      <a:pos x="27" y="37"/>
                    </a:cxn>
                    <a:cxn ang="0">
                      <a:pos x="30" y="37"/>
                    </a:cxn>
                    <a:cxn ang="0">
                      <a:pos x="34" y="32"/>
                    </a:cxn>
                    <a:cxn ang="0">
                      <a:pos x="37" y="32"/>
                    </a:cxn>
                    <a:cxn ang="0">
                      <a:pos x="53" y="50"/>
                    </a:cxn>
                    <a:cxn ang="0">
                      <a:pos x="68" y="46"/>
                    </a:cxn>
                    <a:cxn ang="0">
                      <a:pos x="71" y="48"/>
                    </a:cxn>
                    <a:cxn ang="0">
                      <a:pos x="63" y="71"/>
                    </a:cxn>
                    <a:cxn ang="0">
                      <a:pos x="61" y="68"/>
                    </a:cxn>
                    <a:cxn ang="0">
                      <a:pos x="60" y="70"/>
                    </a:cxn>
                    <a:cxn ang="0">
                      <a:pos x="51" y="75"/>
                    </a:cxn>
                    <a:cxn ang="0">
                      <a:pos x="52" y="80"/>
                    </a:cxn>
                    <a:cxn ang="0">
                      <a:pos x="46" y="89"/>
                    </a:cxn>
                    <a:cxn ang="0">
                      <a:pos x="30" y="104"/>
                    </a:cxn>
                    <a:cxn ang="0">
                      <a:pos x="23" y="98"/>
                    </a:cxn>
                    <a:cxn ang="0">
                      <a:pos x="29" y="86"/>
                    </a:cxn>
                    <a:cxn ang="0">
                      <a:pos x="12" y="72"/>
                    </a:cxn>
                    <a:cxn ang="0">
                      <a:pos x="19" y="65"/>
                    </a:cxn>
                    <a:cxn ang="0">
                      <a:pos x="24" y="48"/>
                    </a:cxn>
                    <a:cxn ang="0">
                      <a:pos x="22" y="38"/>
                    </a:cxn>
                    <a:cxn ang="0">
                      <a:pos x="22" y="38"/>
                    </a:cxn>
                    <a:cxn ang="0">
                      <a:pos x="22" y="40"/>
                    </a:cxn>
                  </a:cxnLst>
                  <a:rect l="0" t="0" r="r" b="b"/>
                  <a:pathLst>
                    <a:path w="71" h="104">
                      <a:moveTo>
                        <a:pt x="22" y="40"/>
                      </a:moveTo>
                      <a:cubicBezTo>
                        <a:pt x="21" y="36"/>
                        <a:pt x="17" y="35"/>
                        <a:pt x="17" y="31"/>
                      </a:cubicBezTo>
                      <a:cubicBezTo>
                        <a:pt x="17" y="30"/>
                        <a:pt x="18" y="28"/>
                        <a:pt x="19" y="27"/>
                      </a:cubicBezTo>
                      <a:cubicBezTo>
                        <a:pt x="8" y="25"/>
                        <a:pt x="2" y="11"/>
                        <a:pt x="0" y="0"/>
                      </a:cubicBezTo>
                      <a:cubicBezTo>
                        <a:pt x="4" y="7"/>
                        <a:pt x="12" y="8"/>
                        <a:pt x="16" y="12"/>
                      </a:cubicBezTo>
                      <a:cubicBezTo>
                        <a:pt x="19" y="15"/>
                        <a:pt x="19" y="18"/>
                        <a:pt x="22" y="19"/>
                      </a:cubicBezTo>
                      <a:cubicBezTo>
                        <a:pt x="21" y="21"/>
                        <a:pt x="20" y="21"/>
                        <a:pt x="20" y="22"/>
                      </a:cubicBezTo>
                      <a:cubicBezTo>
                        <a:pt x="20" y="25"/>
                        <a:pt x="25" y="34"/>
                        <a:pt x="27" y="37"/>
                      </a:cubicBezTo>
                      <a:cubicBezTo>
                        <a:pt x="30" y="37"/>
                        <a:pt x="30" y="37"/>
                        <a:pt x="30" y="37"/>
                      </a:cubicBezTo>
                      <a:cubicBezTo>
                        <a:pt x="30" y="34"/>
                        <a:pt x="32" y="32"/>
                        <a:pt x="34" y="32"/>
                      </a:cubicBezTo>
                      <a:cubicBezTo>
                        <a:pt x="35" y="32"/>
                        <a:pt x="36" y="32"/>
                        <a:pt x="37" y="32"/>
                      </a:cubicBezTo>
                      <a:cubicBezTo>
                        <a:pt x="37" y="44"/>
                        <a:pt x="42" y="50"/>
                        <a:pt x="53" y="50"/>
                      </a:cubicBezTo>
                      <a:cubicBezTo>
                        <a:pt x="61" y="50"/>
                        <a:pt x="61" y="46"/>
                        <a:pt x="68" y="46"/>
                      </a:cubicBezTo>
                      <a:cubicBezTo>
                        <a:pt x="69" y="46"/>
                        <a:pt x="71" y="47"/>
                        <a:pt x="71" y="48"/>
                      </a:cubicBezTo>
                      <a:cubicBezTo>
                        <a:pt x="65" y="55"/>
                        <a:pt x="67" y="64"/>
                        <a:pt x="63" y="71"/>
                      </a:cubicBezTo>
                      <a:cubicBezTo>
                        <a:pt x="61" y="68"/>
                        <a:pt x="61" y="68"/>
                        <a:pt x="61" y="68"/>
                      </a:cubicBezTo>
                      <a:cubicBezTo>
                        <a:pt x="60" y="68"/>
                        <a:pt x="60" y="70"/>
                        <a:pt x="60" y="70"/>
                      </a:cubicBezTo>
                      <a:cubicBezTo>
                        <a:pt x="55" y="71"/>
                        <a:pt x="51" y="72"/>
                        <a:pt x="51" y="75"/>
                      </a:cubicBezTo>
                      <a:cubicBezTo>
                        <a:pt x="51" y="77"/>
                        <a:pt x="52" y="78"/>
                        <a:pt x="52" y="80"/>
                      </a:cubicBezTo>
                      <a:cubicBezTo>
                        <a:pt x="52" y="83"/>
                        <a:pt x="47" y="87"/>
                        <a:pt x="46" y="89"/>
                      </a:cubicBezTo>
                      <a:cubicBezTo>
                        <a:pt x="42" y="95"/>
                        <a:pt x="39" y="104"/>
                        <a:pt x="30" y="104"/>
                      </a:cubicBezTo>
                      <a:cubicBezTo>
                        <a:pt x="26" y="104"/>
                        <a:pt x="23" y="102"/>
                        <a:pt x="23" y="98"/>
                      </a:cubicBezTo>
                      <a:cubicBezTo>
                        <a:pt x="23" y="93"/>
                        <a:pt x="29" y="91"/>
                        <a:pt x="29" y="86"/>
                      </a:cubicBezTo>
                      <a:cubicBezTo>
                        <a:pt x="29" y="77"/>
                        <a:pt x="12" y="80"/>
                        <a:pt x="12" y="72"/>
                      </a:cubicBezTo>
                      <a:cubicBezTo>
                        <a:pt x="12" y="68"/>
                        <a:pt x="16" y="67"/>
                        <a:pt x="19" y="65"/>
                      </a:cubicBezTo>
                      <a:cubicBezTo>
                        <a:pt x="23" y="61"/>
                        <a:pt x="24" y="55"/>
                        <a:pt x="24" y="48"/>
                      </a:cubicBezTo>
                      <a:cubicBezTo>
                        <a:pt x="24" y="44"/>
                        <a:pt x="22" y="40"/>
                        <a:pt x="22" y="38"/>
                      </a:cubicBezTo>
                      <a:cubicBezTo>
                        <a:pt x="22" y="38"/>
                        <a:pt x="22" y="38"/>
                        <a:pt x="22" y="38"/>
                      </a:cubicBezTo>
                      <a:lnTo>
                        <a:pt x="22" y="4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8" name="Freeform 116"/>
                <p:cNvSpPr>
                  <a:spLocks/>
                </p:cNvSpPr>
                <p:nvPr/>
              </p:nvSpPr>
              <p:spPr bwMode="auto">
                <a:xfrm>
                  <a:off x="6856413" y="3582988"/>
                  <a:ext cx="6350" cy="9525"/>
                </a:xfrm>
                <a:custGeom>
                  <a:avLst/>
                  <a:gdLst/>
                  <a:ahLst/>
                  <a:cxnLst>
                    <a:cxn ang="0">
                      <a:pos x="5" y="0"/>
                    </a:cxn>
                    <a:cxn ang="0">
                      <a:pos x="4" y="7"/>
                    </a:cxn>
                    <a:cxn ang="0">
                      <a:pos x="0" y="0"/>
                    </a:cxn>
                    <a:cxn ang="0">
                      <a:pos x="5" y="0"/>
                    </a:cxn>
                  </a:cxnLst>
                  <a:rect l="0" t="0" r="r" b="b"/>
                  <a:pathLst>
                    <a:path w="5" h="7">
                      <a:moveTo>
                        <a:pt x="5" y="0"/>
                      </a:moveTo>
                      <a:cubicBezTo>
                        <a:pt x="5" y="4"/>
                        <a:pt x="4" y="5"/>
                        <a:pt x="4" y="7"/>
                      </a:cubicBezTo>
                      <a:cubicBezTo>
                        <a:pt x="0" y="6"/>
                        <a:pt x="0" y="3"/>
                        <a:pt x="0" y="0"/>
                      </a:cubicBezTo>
                      <a:cubicBezTo>
                        <a:pt x="2" y="0"/>
                        <a:pt x="4" y="0"/>
                        <a:pt x="5"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9" name="Freeform 117"/>
                <p:cNvSpPr>
                  <a:spLocks/>
                </p:cNvSpPr>
                <p:nvPr/>
              </p:nvSpPr>
              <p:spPr bwMode="auto">
                <a:xfrm>
                  <a:off x="6664325" y="3500438"/>
                  <a:ext cx="22225" cy="11113"/>
                </a:xfrm>
                <a:custGeom>
                  <a:avLst/>
                  <a:gdLst/>
                  <a:ahLst/>
                  <a:cxnLst>
                    <a:cxn ang="0">
                      <a:pos x="16" y="4"/>
                    </a:cxn>
                    <a:cxn ang="0">
                      <a:pos x="0" y="4"/>
                    </a:cxn>
                    <a:cxn ang="0">
                      <a:pos x="16" y="4"/>
                    </a:cxn>
                  </a:cxnLst>
                  <a:rect l="0" t="0" r="r" b="b"/>
                  <a:pathLst>
                    <a:path w="16" h="8">
                      <a:moveTo>
                        <a:pt x="16" y="4"/>
                      </a:moveTo>
                      <a:cubicBezTo>
                        <a:pt x="11" y="7"/>
                        <a:pt x="4" y="8"/>
                        <a:pt x="0" y="4"/>
                      </a:cubicBezTo>
                      <a:cubicBezTo>
                        <a:pt x="9" y="0"/>
                        <a:pt x="10" y="0"/>
                        <a:pt x="16"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0" name="Freeform 118"/>
                <p:cNvSpPr>
                  <a:spLocks/>
                </p:cNvSpPr>
                <p:nvPr/>
              </p:nvSpPr>
              <p:spPr bwMode="auto">
                <a:xfrm>
                  <a:off x="6556375" y="3065463"/>
                  <a:ext cx="22225" cy="9525"/>
                </a:xfrm>
                <a:custGeom>
                  <a:avLst/>
                  <a:gdLst/>
                  <a:ahLst/>
                  <a:cxnLst>
                    <a:cxn ang="0">
                      <a:pos x="17" y="1"/>
                    </a:cxn>
                    <a:cxn ang="0">
                      <a:pos x="17" y="7"/>
                    </a:cxn>
                    <a:cxn ang="0">
                      <a:pos x="13" y="7"/>
                    </a:cxn>
                    <a:cxn ang="0">
                      <a:pos x="0" y="3"/>
                    </a:cxn>
                    <a:cxn ang="0">
                      <a:pos x="17" y="1"/>
                    </a:cxn>
                  </a:cxnLst>
                  <a:rect l="0" t="0" r="r" b="b"/>
                  <a:pathLst>
                    <a:path w="17" h="7">
                      <a:moveTo>
                        <a:pt x="17" y="1"/>
                      </a:moveTo>
                      <a:cubicBezTo>
                        <a:pt x="17" y="7"/>
                        <a:pt x="17" y="7"/>
                        <a:pt x="17" y="7"/>
                      </a:cubicBezTo>
                      <a:cubicBezTo>
                        <a:pt x="16" y="7"/>
                        <a:pt x="14" y="7"/>
                        <a:pt x="13" y="7"/>
                      </a:cubicBezTo>
                      <a:cubicBezTo>
                        <a:pt x="8" y="7"/>
                        <a:pt x="2" y="5"/>
                        <a:pt x="0" y="3"/>
                      </a:cubicBezTo>
                      <a:cubicBezTo>
                        <a:pt x="8" y="1"/>
                        <a:pt x="11" y="0"/>
                        <a:pt x="17"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265" name="Group 383"/>
            <p:cNvGrpSpPr/>
            <p:nvPr/>
          </p:nvGrpSpPr>
          <p:grpSpPr>
            <a:xfrm>
              <a:off x="4681569" y="1238267"/>
              <a:ext cx="2036652" cy="1439509"/>
              <a:chOff x="4713288" y="1038225"/>
              <a:chExt cx="2847975" cy="2012950"/>
            </a:xfrm>
            <a:solidFill>
              <a:schemeClr val="accent5"/>
            </a:solidFill>
          </p:grpSpPr>
          <p:sp>
            <p:nvSpPr>
              <p:cNvPr id="266" name="Freeform 101"/>
              <p:cNvSpPr>
                <a:spLocks/>
              </p:cNvSpPr>
              <p:nvPr/>
            </p:nvSpPr>
            <p:spPr bwMode="auto">
              <a:xfrm>
                <a:off x="4818063" y="2127250"/>
                <a:ext cx="622300" cy="538163"/>
              </a:xfrm>
              <a:custGeom>
                <a:avLst/>
                <a:gdLst/>
                <a:ahLst/>
                <a:cxnLst>
                  <a:cxn ang="0">
                    <a:pos x="102" y="154"/>
                  </a:cxn>
                  <a:cxn ang="0">
                    <a:pos x="113" y="126"/>
                  </a:cxn>
                  <a:cxn ang="0">
                    <a:pos x="122" y="86"/>
                  </a:cxn>
                  <a:cxn ang="0">
                    <a:pos x="125" y="77"/>
                  </a:cxn>
                  <a:cxn ang="0">
                    <a:pos x="108" y="77"/>
                  </a:cxn>
                  <a:cxn ang="0">
                    <a:pos x="64" y="77"/>
                  </a:cxn>
                  <a:cxn ang="0">
                    <a:pos x="27" y="79"/>
                  </a:cxn>
                  <a:cxn ang="0">
                    <a:pos x="26" y="77"/>
                  </a:cxn>
                  <a:cxn ang="0">
                    <a:pos x="0" y="55"/>
                  </a:cxn>
                  <a:cxn ang="0">
                    <a:pos x="9" y="37"/>
                  </a:cxn>
                  <a:cxn ang="0">
                    <a:pos x="41" y="20"/>
                  </a:cxn>
                  <a:cxn ang="0">
                    <a:pos x="48" y="13"/>
                  </a:cxn>
                  <a:cxn ang="0">
                    <a:pos x="80" y="4"/>
                  </a:cxn>
                  <a:cxn ang="0">
                    <a:pos x="127" y="7"/>
                  </a:cxn>
                  <a:cxn ang="0">
                    <a:pos x="174" y="15"/>
                  </a:cxn>
                  <a:cxn ang="0">
                    <a:pos x="223" y="21"/>
                  </a:cxn>
                  <a:cxn ang="0">
                    <a:pos x="256" y="44"/>
                  </a:cxn>
                  <a:cxn ang="0">
                    <a:pos x="278" y="33"/>
                  </a:cxn>
                  <a:cxn ang="0">
                    <a:pos x="281" y="43"/>
                  </a:cxn>
                  <a:cxn ang="0">
                    <a:pos x="289" y="65"/>
                  </a:cxn>
                  <a:cxn ang="0">
                    <a:pos x="309" y="76"/>
                  </a:cxn>
                  <a:cxn ang="0">
                    <a:pos x="350" y="76"/>
                  </a:cxn>
                  <a:cxn ang="0">
                    <a:pos x="359" y="63"/>
                  </a:cxn>
                  <a:cxn ang="0">
                    <a:pos x="387" y="51"/>
                  </a:cxn>
                  <a:cxn ang="0">
                    <a:pos x="439" y="74"/>
                  </a:cxn>
                  <a:cxn ang="0">
                    <a:pos x="445" y="96"/>
                  </a:cxn>
                  <a:cxn ang="0">
                    <a:pos x="435" y="119"/>
                  </a:cxn>
                  <a:cxn ang="0">
                    <a:pos x="436" y="138"/>
                  </a:cxn>
                  <a:cxn ang="0">
                    <a:pos x="449" y="156"/>
                  </a:cxn>
                  <a:cxn ang="0">
                    <a:pos x="445" y="179"/>
                  </a:cxn>
                  <a:cxn ang="0">
                    <a:pos x="448" y="232"/>
                  </a:cxn>
                  <a:cxn ang="0">
                    <a:pos x="448" y="240"/>
                  </a:cxn>
                  <a:cxn ang="0">
                    <a:pos x="393" y="231"/>
                  </a:cxn>
                  <a:cxn ang="0">
                    <a:pos x="370" y="220"/>
                  </a:cxn>
                  <a:cxn ang="0">
                    <a:pos x="333" y="207"/>
                  </a:cxn>
                  <a:cxn ang="0">
                    <a:pos x="313" y="192"/>
                  </a:cxn>
                  <a:cxn ang="0">
                    <a:pos x="278" y="183"/>
                  </a:cxn>
                  <a:cxn ang="0">
                    <a:pos x="304" y="224"/>
                  </a:cxn>
                  <a:cxn ang="0">
                    <a:pos x="315" y="227"/>
                  </a:cxn>
                  <a:cxn ang="0">
                    <a:pos x="313" y="246"/>
                  </a:cxn>
                  <a:cxn ang="0">
                    <a:pos x="379" y="225"/>
                  </a:cxn>
                  <a:cxn ang="0">
                    <a:pos x="406" y="260"/>
                  </a:cxn>
                  <a:cxn ang="0">
                    <a:pos x="414" y="270"/>
                  </a:cxn>
                  <a:cxn ang="0">
                    <a:pos x="410" y="302"/>
                  </a:cxn>
                  <a:cxn ang="0">
                    <a:pos x="390" y="321"/>
                  </a:cxn>
                  <a:cxn ang="0">
                    <a:pos x="365" y="347"/>
                  </a:cxn>
                  <a:cxn ang="0">
                    <a:pos x="328" y="368"/>
                  </a:cxn>
                  <a:cxn ang="0">
                    <a:pos x="265" y="395"/>
                  </a:cxn>
                  <a:cxn ang="0">
                    <a:pos x="234" y="404"/>
                  </a:cxn>
                  <a:cxn ang="0">
                    <a:pos x="217" y="399"/>
                  </a:cxn>
                  <a:cxn ang="0">
                    <a:pos x="209" y="372"/>
                  </a:cxn>
                  <a:cxn ang="0">
                    <a:pos x="198" y="340"/>
                  </a:cxn>
                  <a:cxn ang="0">
                    <a:pos x="162" y="280"/>
                  </a:cxn>
                  <a:cxn ang="0">
                    <a:pos x="154" y="259"/>
                  </a:cxn>
                  <a:cxn ang="0">
                    <a:pos x="140" y="251"/>
                  </a:cxn>
                  <a:cxn ang="0">
                    <a:pos x="131" y="229"/>
                  </a:cxn>
                  <a:cxn ang="0">
                    <a:pos x="109" y="196"/>
                  </a:cxn>
                  <a:cxn ang="0">
                    <a:pos x="112" y="177"/>
                  </a:cxn>
                </a:cxnLst>
                <a:rect l="0" t="0" r="r" b="b"/>
                <a:pathLst>
                  <a:path w="467" h="405">
                    <a:moveTo>
                      <a:pt x="112" y="177"/>
                    </a:moveTo>
                    <a:cubicBezTo>
                      <a:pt x="102" y="154"/>
                      <a:pt x="102" y="154"/>
                      <a:pt x="102" y="154"/>
                    </a:cubicBezTo>
                    <a:cubicBezTo>
                      <a:pt x="102" y="151"/>
                      <a:pt x="105" y="151"/>
                      <a:pt x="106" y="149"/>
                    </a:cubicBezTo>
                    <a:cubicBezTo>
                      <a:pt x="109" y="139"/>
                      <a:pt x="110" y="134"/>
                      <a:pt x="113" y="126"/>
                    </a:cubicBezTo>
                    <a:cubicBezTo>
                      <a:pt x="115" y="117"/>
                      <a:pt x="124" y="115"/>
                      <a:pt x="124" y="104"/>
                    </a:cubicBezTo>
                    <a:cubicBezTo>
                      <a:pt x="124" y="97"/>
                      <a:pt x="122" y="91"/>
                      <a:pt x="122" y="86"/>
                    </a:cubicBezTo>
                    <a:cubicBezTo>
                      <a:pt x="122" y="83"/>
                      <a:pt x="124" y="82"/>
                      <a:pt x="125" y="81"/>
                    </a:cubicBezTo>
                    <a:cubicBezTo>
                      <a:pt x="125" y="77"/>
                      <a:pt x="125" y="77"/>
                      <a:pt x="125" y="77"/>
                    </a:cubicBezTo>
                    <a:cubicBezTo>
                      <a:pt x="121" y="78"/>
                      <a:pt x="120" y="81"/>
                      <a:pt x="117" y="81"/>
                    </a:cubicBezTo>
                    <a:cubicBezTo>
                      <a:pt x="112" y="81"/>
                      <a:pt x="110" y="79"/>
                      <a:pt x="108" y="77"/>
                    </a:cubicBezTo>
                    <a:cubicBezTo>
                      <a:pt x="101" y="82"/>
                      <a:pt x="98" y="88"/>
                      <a:pt x="86" y="88"/>
                    </a:cubicBezTo>
                    <a:cubicBezTo>
                      <a:pt x="76" y="88"/>
                      <a:pt x="73" y="77"/>
                      <a:pt x="64" y="77"/>
                    </a:cubicBezTo>
                    <a:cubicBezTo>
                      <a:pt x="54" y="77"/>
                      <a:pt x="56" y="87"/>
                      <a:pt x="48" y="87"/>
                    </a:cubicBezTo>
                    <a:cubicBezTo>
                      <a:pt x="40" y="87"/>
                      <a:pt x="35" y="75"/>
                      <a:pt x="27" y="79"/>
                    </a:cubicBezTo>
                    <a:cubicBezTo>
                      <a:pt x="22" y="79"/>
                      <a:pt x="22" y="79"/>
                      <a:pt x="22" y="79"/>
                    </a:cubicBezTo>
                    <a:cubicBezTo>
                      <a:pt x="24" y="79"/>
                      <a:pt x="25" y="78"/>
                      <a:pt x="26" y="77"/>
                    </a:cubicBezTo>
                    <a:cubicBezTo>
                      <a:pt x="23" y="74"/>
                      <a:pt x="10" y="67"/>
                      <a:pt x="15" y="63"/>
                    </a:cubicBezTo>
                    <a:cubicBezTo>
                      <a:pt x="11" y="57"/>
                      <a:pt x="6" y="58"/>
                      <a:pt x="0" y="55"/>
                    </a:cubicBezTo>
                    <a:cubicBezTo>
                      <a:pt x="4" y="50"/>
                      <a:pt x="9" y="51"/>
                      <a:pt x="9" y="43"/>
                    </a:cubicBezTo>
                    <a:cubicBezTo>
                      <a:pt x="9" y="40"/>
                      <a:pt x="8" y="40"/>
                      <a:pt x="9" y="37"/>
                    </a:cubicBezTo>
                    <a:cubicBezTo>
                      <a:pt x="6" y="37"/>
                      <a:pt x="1" y="38"/>
                      <a:pt x="1" y="35"/>
                    </a:cubicBezTo>
                    <a:cubicBezTo>
                      <a:pt x="1" y="22"/>
                      <a:pt x="33" y="24"/>
                      <a:pt x="41" y="20"/>
                    </a:cubicBezTo>
                    <a:cubicBezTo>
                      <a:pt x="40" y="17"/>
                      <a:pt x="38" y="18"/>
                      <a:pt x="38" y="15"/>
                    </a:cubicBezTo>
                    <a:cubicBezTo>
                      <a:pt x="38" y="11"/>
                      <a:pt x="46" y="13"/>
                      <a:pt x="48" y="13"/>
                    </a:cubicBezTo>
                    <a:cubicBezTo>
                      <a:pt x="53" y="13"/>
                      <a:pt x="62" y="13"/>
                      <a:pt x="62" y="13"/>
                    </a:cubicBezTo>
                    <a:cubicBezTo>
                      <a:pt x="67" y="13"/>
                      <a:pt x="75" y="7"/>
                      <a:pt x="80" y="4"/>
                    </a:cubicBezTo>
                    <a:cubicBezTo>
                      <a:pt x="86" y="0"/>
                      <a:pt x="98" y="0"/>
                      <a:pt x="106" y="0"/>
                    </a:cubicBezTo>
                    <a:cubicBezTo>
                      <a:pt x="117" y="0"/>
                      <a:pt x="117" y="7"/>
                      <a:pt x="127" y="7"/>
                    </a:cubicBezTo>
                    <a:cubicBezTo>
                      <a:pt x="127" y="12"/>
                      <a:pt x="144" y="15"/>
                      <a:pt x="149" y="15"/>
                    </a:cubicBezTo>
                    <a:cubicBezTo>
                      <a:pt x="162" y="15"/>
                      <a:pt x="170" y="15"/>
                      <a:pt x="174" y="15"/>
                    </a:cubicBezTo>
                    <a:cubicBezTo>
                      <a:pt x="186" y="15"/>
                      <a:pt x="192" y="3"/>
                      <a:pt x="205" y="3"/>
                    </a:cubicBezTo>
                    <a:cubicBezTo>
                      <a:pt x="219" y="3"/>
                      <a:pt x="218" y="12"/>
                      <a:pt x="223" y="21"/>
                    </a:cubicBezTo>
                    <a:cubicBezTo>
                      <a:pt x="224" y="23"/>
                      <a:pt x="233" y="28"/>
                      <a:pt x="233" y="28"/>
                    </a:cubicBezTo>
                    <a:cubicBezTo>
                      <a:pt x="241" y="31"/>
                      <a:pt x="243" y="44"/>
                      <a:pt x="256" y="44"/>
                    </a:cubicBezTo>
                    <a:cubicBezTo>
                      <a:pt x="265" y="44"/>
                      <a:pt x="265" y="36"/>
                      <a:pt x="271" y="34"/>
                    </a:cubicBezTo>
                    <a:cubicBezTo>
                      <a:pt x="275" y="33"/>
                      <a:pt x="274" y="33"/>
                      <a:pt x="278" y="33"/>
                    </a:cubicBezTo>
                    <a:cubicBezTo>
                      <a:pt x="279" y="35"/>
                      <a:pt x="279" y="39"/>
                      <a:pt x="281" y="41"/>
                    </a:cubicBezTo>
                    <a:cubicBezTo>
                      <a:pt x="280" y="41"/>
                      <a:pt x="281" y="42"/>
                      <a:pt x="281" y="43"/>
                    </a:cubicBezTo>
                    <a:cubicBezTo>
                      <a:pt x="281" y="48"/>
                      <a:pt x="284" y="47"/>
                      <a:pt x="286" y="51"/>
                    </a:cubicBezTo>
                    <a:cubicBezTo>
                      <a:pt x="290" y="56"/>
                      <a:pt x="286" y="59"/>
                      <a:pt x="289" y="65"/>
                    </a:cubicBezTo>
                    <a:cubicBezTo>
                      <a:pt x="291" y="70"/>
                      <a:pt x="297" y="67"/>
                      <a:pt x="301" y="68"/>
                    </a:cubicBezTo>
                    <a:cubicBezTo>
                      <a:pt x="305" y="69"/>
                      <a:pt x="306" y="73"/>
                      <a:pt x="309" y="76"/>
                    </a:cubicBezTo>
                    <a:cubicBezTo>
                      <a:pt x="312" y="79"/>
                      <a:pt x="323" y="78"/>
                      <a:pt x="329" y="78"/>
                    </a:cubicBezTo>
                    <a:cubicBezTo>
                      <a:pt x="337" y="78"/>
                      <a:pt x="345" y="77"/>
                      <a:pt x="350" y="76"/>
                    </a:cubicBezTo>
                    <a:cubicBezTo>
                      <a:pt x="350" y="72"/>
                      <a:pt x="350" y="71"/>
                      <a:pt x="350" y="68"/>
                    </a:cubicBezTo>
                    <a:cubicBezTo>
                      <a:pt x="350" y="64"/>
                      <a:pt x="355" y="64"/>
                      <a:pt x="359" y="63"/>
                    </a:cubicBezTo>
                    <a:cubicBezTo>
                      <a:pt x="364" y="61"/>
                      <a:pt x="363" y="59"/>
                      <a:pt x="368" y="57"/>
                    </a:cubicBezTo>
                    <a:cubicBezTo>
                      <a:pt x="376" y="54"/>
                      <a:pt x="381" y="56"/>
                      <a:pt x="387" y="51"/>
                    </a:cubicBezTo>
                    <a:cubicBezTo>
                      <a:pt x="397" y="57"/>
                      <a:pt x="403" y="57"/>
                      <a:pt x="412" y="60"/>
                    </a:cubicBezTo>
                    <a:cubicBezTo>
                      <a:pt x="423" y="64"/>
                      <a:pt x="426" y="74"/>
                      <a:pt x="439" y="74"/>
                    </a:cubicBezTo>
                    <a:cubicBezTo>
                      <a:pt x="439" y="76"/>
                      <a:pt x="442" y="77"/>
                      <a:pt x="443" y="79"/>
                    </a:cubicBezTo>
                    <a:cubicBezTo>
                      <a:pt x="445" y="86"/>
                      <a:pt x="442" y="92"/>
                      <a:pt x="445" y="96"/>
                    </a:cubicBezTo>
                    <a:cubicBezTo>
                      <a:pt x="442" y="98"/>
                      <a:pt x="435" y="114"/>
                      <a:pt x="435" y="115"/>
                    </a:cubicBezTo>
                    <a:cubicBezTo>
                      <a:pt x="435" y="116"/>
                      <a:pt x="436" y="118"/>
                      <a:pt x="435" y="119"/>
                    </a:cubicBezTo>
                    <a:cubicBezTo>
                      <a:pt x="436" y="121"/>
                      <a:pt x="435" y="122"/>
                      <a:pt x="436" y="124"/>
                    </a:cubicBezTo>
                    <a:cubicBezTo>
                      <a:pt x="436" y="138"/>
                      <a:pt x="436" y="138"/>
                      <a:pt x="436" y="138"/>
                    </a:cubicBezTo>
                    <a:cubicBezTo>
                      <a:pt x="438" y="142"/>
                      <a:pt x="437" y="145"/>
                      <a:pt x="439" y="149"/>
                    </a:cubicBezTo>
                    <a:cubicBezTo>
                      <a:pt x="440" y="153"/>
                      <a:pt x="449" y="149"/>
                      <a:pt x="449" y="156"/>
                    </a:cubicBezTo>
                    <a:cubicBezTo>
                      <a:pt x="449" y="165"/>
                      <a:pt x="439" y="164"/>
                      <a:pt x="439" y="171"/>
                    </a:cubicBezTo>
                    <a:cubicBezTo>
                      <a:pt x="439" y="177"/>
                      <a:pt x="443" y="177"/>
                      <a:pt x="445" y="179"/>
                    </a:cubicBezTo>
                    <a:cubicBezTo>
                      <a:pt x="452" y="194"/>
                      <a:pt x="467" y="196"/>
                      <a:pt x="467" y="215"/>
                    </a:cubicBezTo>
                    <a:cubicBezTo>
                      <a:pt x="456" y="218"/>
                      <a:pt x="448" y="220"/>
                      <a:pt x="448" y="232"/>
                    </a:cubicBezTo>
                    <a:cubicBezTo>
                      <a:pt x="448" y="235"/>
                      <a:pt x="450" y="238"/>
                      <a:pt x="450" y="240"/>
                    </a:cubicBezTo>
                    <a:cubicBezTo>
                      <a:pt x="450" y="240"/>
                      <a:pt x="448" y="240"/>
                      <a:pt x="448" y="240"/>
                    </a:cubicBezTo>
                    <a:cubicBezTo>
                      <a:pt x="439" y="240"/>
                      <a:pt x="420" y="235"/>
                      <a:pt x="408" y="235"/>
                    </a:cubicBezTo>
                    <a:cubicBezTo>
                      <a:pt x="406" y="235"/>
                      <a:pt x="393" y="231"/>
                      <a:pt x="393" y="231"/>
                    </a:cubicBezTo>
                    <a:cubicBezTo>
                      <a:pt x="388" y="226"/>
                      <a:pt x="388" y="213"/>
                      <a:pt x="379" y="213"/>
                    </a:cubicBezTo>
                    <a:cubicBezTo>
                      <a:pt x="374" y="213"/>
                      <a:pt x="372" y="217"/>
                      <a:pt x="370" y="220"/>
                    </a:cubicBezTo>
                    <a:cubicBezTo>
                      <a:pt x="348" y="220"/>
                      <a:pt x="348" y="220"/>
                      <a:pt x="348" y="220"/>
                    </a:cubicBezTo>
                    <a:cubicBezTo>
                      <a:pt x="341" y="217"/>
                      <a:pt x="337" y="212"/>
                      <a:pt x="333" y="207"/>
                    </a:cubicBezTo>
                    <a:cubicBezTo>
                      <a:pt x="327" y="202"/>
                      <a:pt x="320" y="205"/>
                      <a:pt x="315" y="200"/>
                    </a:cubicBezTo>
                    <a:cubicBezTo>
                      <a:pt x="313" y="197"/>
                      <a:pt x="314" y="194"/>
                      <a:pt x="313" y="192"/>
                    </a:cubicBezTo>
                    <a:cubicBezTo>
                      <a:pt x="308" y="182"/>
                      <a:pt x="299" y="168"/>
                      <a:pt x="286" y="168"/>
                    </a:cubicBezTo>
                    <a:cubicBezTo>
                      <a:pt x="280" y="168"/>
                      <a:pt x="278" y="176"/>
                      <a:pt x="278" y="183"/>
                    </a:cubicBezTo>
                    <a:cubicBezTo>
                      <a:pt x="278" y="187"/>
                      <a:pt x="278" y="189"/>
                      <a:pt x="278" y="193"/>
                    </a:cubicBezTo>
                    <a:cubicBezTo>
                      <a:pt x="281" y="203"/>
                      <a:pt x="293" y="222"/>
                      <a:pt x="304" y="224"/>
                    </a:cubicBezTo>
                    <a:cubicBezTo>
                      <a:pt x="304" y="229"/>
                      <a:pt x="306" y="231"/>
                      <a:pt x="307" y="235"/>
                    </a:cubicBezTo>
                    <a:cubicBezTo>
                      <a:pt x="312" y="233"/>
                      <a:pt x="311" y="228"/>
                      <a:pt x="315" y="227"/>
                    </a:cubicBezTo>
                    <a:cubicBezTo>
                      <a:pt x="316" y="228"/>
                      <a:pt x="316" y="230"/>
                      <a:pt x="316" y="231"/>
                    </a:cubicBezTo>
                    <a:cubicBezTo>
                      <a:pt x="316" y="237"/>
                      <a:pt x="313" y="240"/>
                      <a:pt x="313" y="246"/>
                    </a:cubicBezTo>
                    <a:cubicBezTo>
                      <a:pt x="313" y="252"/>
                      <a:pt x="324" y="255"/>
                      <a:pt x="331" y="255"/>
                    </a:cubicBezTo>
                    <a:cubicBezTo>
                      <a:pt x="360" y="255"/>
                      <a:pt x="363" y="237"/>
                      <a:pt x="379" y="225"/>
                    </a:cubicBezTo>
                    <a:cubicBezTo>
                      <a:pt x="379" y="241"/>
                      <a:pt x="379" y="241"/>
                      <a:pt x="379" y="241"/>
                    </a:cubicBezTo>
                    <a:cubicBezTo>
                      <a:pt x="385" y="254"/>
                      <a:pt x="393" y="256"/>
                      <a:pt x="406" y="260"/>
                    </a:cubicBezTo>
                    <a:cubicBezTo>
                      <a:pt x="411" y="261"/>
                      <a:pt x="411" y="269"/>
                      <a:pt x="414" y="271"/>
                    </a:cubicBezTo>
                    <a:cubicBezTo>
                      <a:pt x="414" y="270"/>
                      <a:pt x="414" y="270"/>
                      <a:pt x="414" y="270"/>
                    </a:cubicBezTo>
                    <a:cubicBezTo>
                      <a:pt x="416" y="274"/>
                      <a:pt x="423" y="273"/>
                      <a:pt x="423" y="277"/>
                    </a:cubicBezTo>
                    <a:cubicBezTo>
                      <a:pt x="423" y="288"/>
                      <a:pt x="410" y="291"/>
                      <a:pt x="410" y="302"/>
                    </a:cubicBezTo>
                    <a:cubicBezTo>
                      <a:pt x="403" y="302"/>
                      <a:pt x="399" y="303"/>
                      <a:pt x="397" y="309"/>
                    </a:cubicBezTo>
                    <a:cubicBezTo>
                      <a:pt x="395" y="314"/>
                      <a:pt x="396" y="321"/>
                      <a:pt x="390" y="321"/>
                    </a:cubicBezTo>
                    <a:cubicBezTo>
                      <a:pt x="384" y="321"/>
                      <a:pt x="384" y="334"/>
                      <a:pt x="378" y="334"/>
                    </a:cubicBezTo>
                    <a:cubicBezTo>
                      <a:pt x="374" y="334"/>
                      <a:pt x="365" y="342"/>
                      <a:pt x="365" y="347"/>
                    </a:cubicBezTo>
                    <a:cubicBezTo>
                      <a:pt x="353" y="349"/>
                      <a:pt x="327" y="354"/>
                      <a:pt x="327" y="364"/>
                    </a:cubicBezTo>
                    <a:cubicBezTo>
                      <a:pt x="327" y="365"/>
                      <a:pt x="327" y="367"/>
                      <a:pt x="328" y="368"/>
                    </a:cubicBezTo>
                    <a:cubicBezTo>
                      <a:pt x="318" y="373"/>
                      <a:pt x="304" y="376"/>
                      <a:pt x="294" y="378"/>
                    </a:cubicBezTo>
                    <a:cubicBezTo>
                      <a:pt x="289" y="380"/>
                      <a:pt x="271" y="392"/>
                      <a:pt x="265" y="395"/>
                    </a:cubicBezTo>
                    <a:cubicBezTo>
                      <a:pt x="252" y="395"/>
                      <a:pt x="252" y="395"/>
                      <a:pt x="252" y="395"/>
                    </a:cubicBezTo>
                    <a:cubicBezTo>
                      <a:pt x="244" y="400"/>
                      <a:pt x="243" y="404"/>
                      <a:pt x="234" y="404"/>
                    </a:cubicBezTo>
                    <a:cubicBezTo>
                      <a:pt x="231" y="405"/>
                      <a:pt x="231" y="405"/>
                      <a:pt x="231" y="405"/>
                    </a:cubicBezTo>
                    <a:cubicBezTo>
                      <a:pt x="229" y="405"/>
                      <a:pt x="218" y="400"/>
                      <a:pt x="217" y="399"/>
                    </a:cubicBezTo>
                    <a:cubicBezTo>
                      <a:pt x="216" y="399"/>
                      <a:pt x="219" y="399"/>
                      <a:pt x="217" y="394"/>
                    </a:cubicBezTo>
                    <a:cubicBezTo>
                      <a:pt x="212" y="387"/>
                      <a:pt x="209" y="380"/>
                      <a:pt x="209" y="372"/>
                    </a:cubicBezTo>
                    <a:cubicBezTo>
                      <a:pt x="204" y="371"/>
                      <a:pt x="207" y="363"/>
                      <a:pt x="208" y="359"/>
                    </a:cubicBezTo>
                    <a:cubicBezTo>
                      <a:pt x="210" y="349"/>
                      <a:pt x="203" y="345"/>
                      <a:pt x="198" y="340"/>
                    </a:cubicBezTo>
                    <a:cubicBezTo>
                      <a:pt x="193" y="335"/>
                      <a:pt x="181" y="320"/>
                      <a:pt x="181" y="309"/>
                    </a:cubicBezTo>
                    <a:cubicBezTo>
                      <a:pt x="165" y="306"/>
                      <a:pt x="162" y="297"/>
                      <a:pt x="162" y="280"/>
                    </a:cubicBezTo>
                    <a:cubicBezTo>
                      <a:pt x="162" y="270"/>
                      <a:pt x="156" y="268"/>
                      <a:pt x="154" y="259"/>
                    </a:cubicBezTo>
                    <a:cubicBezTo>
                      <a:pt x="154" y="259"/>
                      <a:pt x="154" y="259"/>
                      <a:pt x="154" y="259"/>
                    </a:cubicBezTo>
                    <a:cubicBezTo>
                      <a:pt x="152" y="258"/>
                      <a:pt x="150" y="255"/>
                      <a:pt x="148" y="254"/>
                    </a:cubicBezTo>
                    <a:cubicBezTo>
                      <a:pt x="147" y="252"/>
                      <a:pt x="141" y="253"/>
                      <a:pt x="140" y="251"/>
                    </a:cubicBezTo>
                    <a:cubicBezTo>
                      <a:pt x="137" y="249"/>
                      <a:pt x="138" y="242"/>
                      <a:pt x="137" y="239"/>
                    </a:cubicBezTo>
                    <a:cubicBezTo>
                      <a:pt x="136" y="235"/>
                      <a:pt x="132" y="231"/>
                      <a:pt x="131" y="229"/>
                    </a:cubicBezTo>
                    <a:cubicBezTo>
                      <a:pt x="125" y="221"/>
                      <a:pt x="121" y="214"/>
                      <a:pt x="116" y="207"/>
                    </a:cubicBezTo>
                    <a:cubicBezTo>
                      <a:pt x="115" y="205"/>
                      <a:pt x="109" y="198"/>
                      <a:pt x="109" y="196"/>
                    </a:cubicBezTo>
                    <a:cubicBezTo>
                      <a:pt x="109" y="192"/>
                      <a:pt x="112" y="182"/>
                      <a:pt x="112" y="175"/>
                    </a:cubicBezTo>
                    <a:lnTo>
                      <a:pt x="112"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7" name="Freeform 102"/>
              <p:cNvSpPr>
                <a:spLocks/>
              </p:cNvSpPr>
              <p:nvPr/>
            </p:nvSpPr>
            <p:spPr bwMode="auto">
              <a:xfrm>
                <a:off x="5713413" y="2714625"/>
                <a:ext cx="33338" cy="63500"/>
              </a:xfrm>
              <a:custGeom>
                <a:avLst/>
                <a:gdLst/>
                <a:ahLst/>
                <a:cxnLst>
                  <a:cxn ang="0">
                    <a:pos x="25" y="30"/>
                  </a:cxn>
                  <a:cxn ang="0">
                    <a:pos x="11" y="48"/>
                  </a:cxn>
                  <a:cxn ang="0">
                    <a:pos x="0" y="35"/>
                  </a:cxn>
                  <a:cxn ang="0">
                    <a:pos x="6" y="0"/>
                  </a:cxn>
                  <a:cxn ang="0">
                    <a:pos x="25" y="30"/>
                  </a:cxn>
                </a:cxnLst>
                <a:rect l="0" t="0" r="r" b="b"/>
                <a:pathLst>
                  <a:path w="25" h="48">
                    <a:moveTo>
                      <a:pt x="25" y="30"/>
                    </a:moveTo>
                    <a:cubicBezTo>
                      <a:pt x="25" y="37"/>
                      <a:pt x="20" y="48"/>
                      <a:pt x="11" y="48"/>
                    </a:cubicBezTo>
                    <a:cubicBezTo>
                      <a:pt x="5" y="48"/>
                      <a:pt x="0" y="41"/>
                      <a:pt x="0" y="35"/>
                    </a:cubicBezTo>
                    <a:cubicBezTo>
                      <a:pt x="0" y="22"/>
                      <a:pt x="6" y="13"/>
                      <a:pt x="6" y="0"/>
                    </a:cubicBezTo>
                    <a:cubicBezTo>
                      <a:pt x="13" y="10"/>
                      <a:pt x="25" y="15"/>
                      <a:pt x="25" y="3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8" name="Freeform 103"/>
              <p:cNvSpPr>
                <a:spLocks/>
              </p:cNvSpPr>
              <p:nvPr/>
            </p:nvSpPr>
            <p:spPr bwMode="auto">
              <a:xfrm>
                <a:off x="5397500" y="2195513"/>
                <a:ext cx="677863" cy="544513"/>
              </a:xfrm>
              <a:custGeom>
                <a:avLst/>
                <a:gdLst/>
                <a:ahLst/>
                <a:cxnLst>
                  <a:cxn ang="0">
                    <a:pos x="148" y="270"/>
                  </a:cxn>
                  <a:cxn ang="0">
                    <a:pos x="174" y="340"/>
                  </a:cxn>
                  <a:cxn ang="0">
                    <a:pos x="200" y="401"/>
                  </a:cxn>
                  <a:cxn ang="0">
                    <a:pos x="216" y="401"/>
                  </a:cxn>
                  <a:cxn ang="0">
                    <a:pos x="237" y="379"/>
                  </a:cxn>
                  <a:cxn ang="0">
                    <a:pos x="243" y="341"/>
                  </a:cxn>
                  <a:cxn ang="0">
                    <a:pos x="268" y="298"/>
                  </a:cxn>
                  <a:cxn ang="0">
                    <a:pos x="326" y="240"/>
                  </a:cxn>
                  <a:cxn ang="0">
                    <a:pos x="374" y="218"/>
                  </a:cxn>
                  <a:cxn ang="0">
                    <a:pos x="409" y="259"/>
                  </a:cxn>
                  <a:cxn ang="0">
                    <a:pos x="423" y="302"/>
                  </a:cxn>
                  <a:cxn ang="0">
                    <a:pos x="457" y="300"/>
                  </a:cxn>
                  <a:cxn ang="0">
                    <a:pos x="476" y="367"/>
                  </a:cxn>
                  <a:cxn ang="0">
                    <a:pos x="489" y="358"/>
                  </a:cxn>
                  <a:cxn ang="0">
                    <a:pos x="472" y="316"/>
                  </a:cxn>
                  <a:cxn ang="0">
                    <a:pos x="473" y="288"/>
                  </a:cxn>
                  <a:cxn ang="0">
                    <a:pos x="483" y="254"/>
                  </a:cxn>
                  <a:cxn ang="0">
                    <a:pos x="487" y="213"/>
                  </a:cxn>
                  <a:cxn ang="0">
                    <a:pos x="467" y="197"/>
                  </a:cxn>
                  <a:cxn ang="0">
                    <a:pos x="445" y="125"/>
                  </a:cxn>
                  <a:cxn ang="0">
                    <a:pos x="423" y="130"/>
                  </a:cxn>
                  <a:cxn ang="0">
                    <a:pos x="373" y="144"/>
                  </a:cxn>
                  <a:cxn ang="0">
                    <a:pos x="341" y="147"/>
                  </a:cxn>
                  <a:cxn ang="0">
                    <a:pos x="295" y="136"/>
                  </a:cxn>
                  <a:cxn ang="0">
                    <a:pos x="254" y="116"/>
                  </a:cxn>
                  <a:cxn ang="0">
                    <a:pos x="226" y="89"/>
                  </a:cxn>
                  <a:cxn ang="0">
                    <a:pos x="229" y="69"/>
                  </a:cxn>
                  <a:cxn ang="0">
                    <a:pos x="213" y="43"/>
                  </a:cxn>
                  <a:cxn ang="0">
                    <a:pos x="178" y="16"/>
                  </a:cxn>
                  <a:cxn ang="0">
                    <a:pos x="131" y="0"/>
                  </a:cxn>
                  <a:cxn ang="0">
                    <a:pos x="94" y="21"/>
                  </a:cxn>
                  <a:cxn ang="0">
                    <a:pos x="65" y="13"/>
                  </a:cxn>
                  <a:cxn ang="0">
                    <a:pos x="23" y="46"/>
                  </a:cxn>
                  <a:cxn ang="0">
                    <a:pos x="0" y="64"/>
                  </a:cxn>
                  <a:cxn ang="0">
                    <a:pos x="1" y="87"/>
                  </a:cxn>
                  <a:cxn ang="0">
                    <a:pos x="4" y="120"/>
                  </a:cxn>
                  <a:cxn ang="0">
                    <a:pos x="13" y="181"/>
                  </a:cxn>
                  <a:cxn ang="0">
                    <a:pos x="34" y="185"/>
                  </a:cxn>
                  <a:cxn ang="0">
                    <a:pos x="70" y="185"/>
                  </a:cxn>
                  <a:cxn ang="0">
                    <a:pos x="118" y="219"/>
                  </a:cxn>
                  <a:cxn ang="0">
                    <a:pos x="127" y="248"/>
                  </a:cxn>
                  <a:cxn ang="0">
                    <a:pos x="145" y="233"/>
                  </a:cxn>
                  <a:cxn ang="0">
                    <a:pos x="149" y="265"/>
                  </a:cxn>
                </a:cxnLst>
                <a:rect l="0" t="0" r="r" b="b"/>
                <a:pathLst>
                  <a:path w="509" h="410">
                    <a:moveTo>
                      <a:pt x="149" y="265"/>
                    </a:moveTo>
                    <a:cubicBezTo>
                      <a:pt x="147" y="263"/>
                      <a:pt x="147" y="263"/>
                      <a:pt x="147" y="263"/>
                    </a:cubicBezTo>
                    <a:cubicBezTo>
                      <a:pt x="147" y="265"/>
                      <a:pt x="148" y="268"/>
                      <a:pt x="148" y="270"/>
                    </a:cubicBezTo>
                    <a:cubicBezTo>
                      <a:pt x="148" y="278"/>
                      <a:pt x="153" y="286"/>
                      <a:pt x="155" y="295"/>
                    </a:cubicBezTo>
                    <a:cubicBezTo>
                      <a:pt x="158" y="305"/>
                      <a:pt x="166" y="319"/>
                      <a:pt x="168" y="326"/>
                    </a:cubicBezTo>
                    <a:cubicBezTo>
                      <a:pt x="170" y="332"/>
                      <a:pt x="170" y="334"/>
                      <a:pt x="174" y="340"/>
                    </a:cubicBezTo>
                    <a:cubicBezTo>
                      <a:pt x="177" y="345"/>
                      <a:pt x="175" y="351"/>
                      <a:pt x="179" y="358"/>
                    </a:cubicBezTo>
                    <a:cubicBezTo>
                      <a:pt x="180" y="362"/>
                      <a:pt x="187" y="366"/>
                      <a:pt x="188" y="372"/>
                    </a:cubicBezTo>
                    <a:cubicBezTo>
                      <a:pt x="191" y="382"/>
                      <a:pt x="196" y="390"/>
                      <a:pt x="200" y="401"/>
                    </a:cubicBezTo>
                    <a:cubicBezTo>
                      <a:pt x="200" y="402"/>
                      <a:pt x="202" y="405"/>
                      <a:pt x="204" y="405"/>
                    </a:cubicBezTo>
                    <a:cubicBezTo>
                      <a:pt x="204" y="409"/>
                      <a:pt x="207" y="410"/>
                      <a:pt x="210" y="410"/>
                    </a:cubicBezTo>
                    <a:cubicBezTo>
                      <a:pt x="214" y="410"/>
                      <a:pt x="214" y="405"/>
                      <a:pt x="216" y="401"/>
                    </a:cubicBezTo>
                    <a:cubicBezTo>
                      <a:pt x="218" y="397"/>
                      <a:pt x="219" y="398"/>
                      <a:pt x="224" y="396"/>
                    </a:cubicBezTo>
                    <a:cubicBezTo>
                      <a:pt x="228" y="394"/>
                      <a:pt x="227" y="382"/>
                      <a:pt x="233" y="381"/>
                    </a:cubicBezTo>
                    <a:cubicBezTo>
                      <a:pt x="234" y="380"/>
                      <a:pt x="237" y="380"/>
                      <a:pt x="237" y="379"/>
                    </a:cubicBezTo>
                    <a:cubicBezTo>
                      <a:pt x="240" y="379"/>
                      <a:pt x="240" y="379"/>
                      <a:pt x="240" y="379"/>
                    </a:cubicBezTo>
                    <a:cubicBezTo>
                      <a:pt x="237" y="367"/>
                      <a:pt x="237" y="367"/>
                      <a:pt x="237" y="367"/>
                    </a:cubicBezTo>
                    <a:cubicBezTo>
                      <a:pt x="237" y="359"/>
                      <a:pt x="243" y="352"/>
                      <a:pt x="243" y="341"/>
                    </a:cubicBezTo>
                    <a:cubicBezTo>
                      <a:pt x="243" y="334"/>
                      <a:pt x="240" y="329"/>
                      <a:pt x="240" y="321"/>
                    </a:cubicBezTo>
                    <a:cubicBezTo>
                      <a:pt x="240" y="312"/>
                      <a:pt x="249" y="311"/>
                      <a:pt x="257" y="308"/>
                    </a:cubicBezTo>
                    <a:cubicBezTo>
                      <a:pt x="260" y="307"/>
                      <a:pt x="265" y="302"/>
                      <a:pt x="268" y="298"/>
                    </a:cubicBezTo>
                    <a:cubicBezTo>
                      <a:pt x="277" y="290"/>
                      <a:pt x="284" y="281"/>
                      <a:pt x="293" y="272"/>
                    </a:cubicBezTo>
                    <a:cubicBezTo>
                      <a:pt x="300" y="265"/>
                      <a:pt x="313" y="263"/>
                      <a:pt x="321" y="255"/>
                    </a:cubicBezTo>
                    <a:cubicBezTo>
                      <a:pt x="325" y="251"/>
                      <a:pt x="325" y="246"/>
                      <a:pt x="326" y="240"/>
                    </a:cubicBezTo>
                    <a:cubicBezTo>
                      <a:pt x="328" y="236"/>
                      <a:pt x="337" y="236"/>
                      <a:pt x="340" y="229"/>
                    </a:cubicBezTo>
                    <a:cubicBezTo>
                      <a:pt x="344" y="231"/>
                      <a:pt x="344" y="233"/>
                      <a:pt x="351" y="233"/>
                    </a:cubicBezTo>
                    <a:cubicBezTo>
                      <a:pt x="362" y="233"/>
                      <a:pt x="374" y="231"/>
                      <a:pt x="374" y="218"/>
                    </a:cubicBezTo>
                    <a:cubicBezTo>
                      <a:pt x="381" y="219"/>
                      <a:pt x="389" y="222"/>
                      <a:pt x="390" y="228"/>
                    </a:cubicBezTo>
                    <a:cubicBezTo>
                      <a:pt x="392" y="233"/>
                      <a:pt x="391" y="240"/>
                      <a:pt x="395" y="245"/>
                    </a:cubicBezTo>
                    <a:cubicBezTo>
                      <a:pt x="398" y="251"/>
                      <a:pt x="403" y="255"/>
                      <a:pt x="409" y="259"/>
                    </a:cubicBezTo>
                    <a:cubicBezTo>
                      <a:pt x="414" y="267"/>
                      <a:pt x="419" y="274"/>
                      <a:pt x="422" y="283"/>
                    </a:cubicBezTo>
                    <a:cubicBezTo>
                      <a:pt x="423" y="285"/>
                      <a:pt x="425" y="286"/>
                      <a:pt x="425" y="289"/>
                    </a:cubicBezTo>
                    <a:cubicBezTo>
                      <a:pt x="425" y="293"/>
                      <a:pt x="423" y="296"/>
                      <a:pt x="423" y="302"/>
                    </a:cubicBezTo>
                    <a:cubicBezTo>
                      <a:pt x="423" y="307"/>
                      <a:pt x="423" y="313"/>
                      <a:pt x="430" y="313"/>
                    </a:cubicBezTo>
                    <a:cubicBezTo>
                      <a:pt x="442" y="313"/>
                      <a:pt x="445" y="300"/>
                      <a:pt x="453" y="293"/>
                    </a:cubicBezTo>
                    <a:cubicBezTo>
                      <a:pt x="455" y="295"/>
                      <a:pt x="454" y="297"/>
                      <a:pt x="457" y="300"/>
                    </a:cubicBezTo>
                    <a:cubicBezTo>
                      <a:pt x="457" y="300"/>
                      <a:pt x="461" y="300"/>
                      <a:pt x="462" y="302"/>
                    </a:cubicBezTo>
                    <a:cubicBezTo>
                      <a:pt x="467" y="308"/>
                      <a:pt x="459" y="322"/>
                      <a:pt x="465" y="322"/>
                    </a:cubicBezTo>
                    <a:cubicBezTo>
                      <a:pt x="465" y="336"/>
                      <a:pt x="476" y="347"/>
                      <a:pt x="476" y="367"/>
                    </a:cubicBezTo>
                    <a:cubicBezTo>
                      <a:pt x="476" y="371"/>
                      <a:pt x="473" y="382"/>
                      <a:pt x="476" y="383"/>
                    </a:cubicBezTo>
                    <a:cubicBezTo>
                      <a:pt x="480" y="376"/>
                      <a:pt x="481" y="371"/>
                      <a:pt x="485" y="363"/>
                    </a:cubicBezTo>
                    <a:cubicBezTo>
                      <a:pt x="486" y="361"/>
                      <a:pt x="489" y="360"/>
                      <a:pt x="489" y="358"/>
                    </a:cubicBezTo>
                    <a:cubicBezTo>
                      <a:pt x="489" y="354"/>
                      <a:pt x="483" y="334"/>
                      <a:pt x="479" y="330"/>
                    </a:cubicBezTo>
                    <a:cubicBezTo>
                      <a:pt x="476" y="327"/>
                      <a:pt x="472" y="325"/>
                      <a:pt x="472" y="320"/>
                    </a:cubicBezTo>
                    <a:cubicBezTo>
                      <a:pt x="472" y="319"/>
                      <a:pt x="472" y="318"/>
                      <a:pt x="472" y="316"/>
                    </a:cubicBezTo>
                    <a:cubicBezTo>
                      <a:pt x="472" y="317"/>
                      <a:pt x="472" y="317"/>
                      <a:pt x="472" y="317"/>
                    </a:cubicBezTo>
                    <a:cubicBezTo>
                      <a:pt x="473" y="316"/>
                      <a:pt x="476" y="311"/>
                      <a:pt x="476" y="307"/>
                    </a:cubicBezTo>
                    <a:cubicBezTo>
                      <a:pt x="476" y="302"/>
                      <a:pt x="476" y="293"/>
                      <a:pt x="473" y="288"/>
                    </a:cubicBezTo>
                    <a:cubicBezTo>
                      <a:pt x="470" y="284"/>
                      <a:pt x="464" y="284"/>
                      <a:pt x="464" y="276"/>
                    </a:cubicBezTo>
                    <a:cubicBezTo>
                      <a:pt x="464" y="268"/>
                      <a:pt x="467" y="262"/>
                      <a:pt x="472" y="258"/>
                    </a:cubicBezTo>
                    <a:cubicBezTo>
                      <a:pt x="474" y="255"/>
                      <a:pt x="479" y="256"/>
                      <a:pt x="483" y="254"/>
                    </a:cubicBezTo>
                    <a:cubicBezTo>
                      <a:pt x="493" y="247"/>
                      <a:pt x="500" y="244"/>
                      <a:pt x="509" y="230"/>
                    </a:cubicBezTo>
                    <a:cubicBezTo>
                      <a:pt x="506" y="230"/>
                      <a:pt x="505" y="231"/>
                      <a:pt x="501" y="231"/>
                    </a:cubicBezTo>
                    <a:cubicBezTo>
                      <a:pt x="493" y="231"/>
                      <a:pt x="487" y="222"/>
                      <a:pt x="487" y="213"/>
                    </a:cubicBezTo>
                    <a:cubicBezTo>
                      <a:pt x="483" y="212"/>
                      <a:pt x="482" y="199"/>
                      <a:pt x="478" y="199"/>
                    </a:cubicBezTo>
                    <a:cubicBezTo>
                      <a:pt x="475" y="199"/>
                      <a:pt x="472" y="202"/>
                      <a:pt x="469" y="202"/>
                    </a:cubicBezTo>
                    <a:cubicBezTo>
                      <a:pt x="468" y="202"/>
                      <a:pt x="467" y="199"/>
                      <a:pt x="467" y="197"/>
                    </a:cubicBezTo>
                    <a:cubicBezTo>
                      <a:pt x="467" y="181"/>
                      <a:pt x="479" y="180"/>
                      <a:pt x="479" y="163"/>
                    </a:cubicBezTo>
                    <a:cubicBezTo>
                      <a:pt x="479" y="154"/>
                      <a:pt x="472" y="151"/>
                      <a:pt x="468" y="144"/>
                    </a:cubicBezTo>
                    <a:cubicBezTo>
                      <a:pt x="457" y="139"/>
                      <a:pt x="448" y="140"/>
                      <a:pt x="445" y="125"/>
                    </a:cubicBezTo>
                    <a:cubicBezTo>
                      <a:pt x="442" y="125"/>
                      <a:pt x="442" y="125"/>
                      <a:pt x="442" y="125"/>
                    </a:cubicBezTo>
                    <a:cubicBezTo>
                      <a:pt x="438" y="129"/>
                      <a:pt x="438" y="129"/>
                      <a:pt x="438" y="129"/>
                    </a:cubicBezTo>
                    <a:cubicBezTo>
                      <a:pt x="433" y="131"/>
                      <a:pt x="427" y="126"/>
                      <a:pt x="423" y="130"/>
                    </a:cubicBezTo>
                    <a:cubicBezTo>
                      <a:pt x="422" y="132"/>
                      <a:pt x="421" y="133"/>
                      <a:pt x="418" y="135"/>
                    </a:cubicBezTo>
                    <a:cubicBezTo>
                      <a:pt x="415" y="137"/>
                      <a:pt x="401" y="149"/>
                      <a:pt x="394" y="149"/>
                    </a:cubicBezTo>
                    <a:cubicBezTo>
                      <a:pt x="387" y="149"/>
                      <a:pt x="382" y="144"/>
                      <a:pt x="373" y="144"/>
                    </a:cubicBezTo>
                    <a:cubicBezTo>
                      <a:pt x="362" y="144"/>
                      <a:pt x="360" y="152"/>
                      <a:pt x="354" y="155"/>
                    </a:cubicBezTo>
                    <a:cubicBezTo>
                      <a:pt x="353" y="152"/>
                      <a:pt x="352" y="145"/>
                      <a:pt x="349" y="145"/>
                    </a:cubicBezTo>
                    <a:cubicBezTo>
                      <a:pt x="347" y="145"/>
                      <a:pt x="345" y="147"/>
                      <a:pt x="341" y="147"/>
                    </a:cubicBezTo>
                    <a:cubicBezTo>
                      <a:pt x="335" y="147"/>
                      <a:pt x="329" y="147"/>
                      <a:pt x="323" y="147"/>
                    </a:cubicBezTo>
                    <a:cubicBezTo>
                      <a:pt x="313" y="147"/>
                      <a:pt x="309" y="141"/>
                      <a:pt x="302" y="136"/>
                    </a:cubicBezTo>
                    <a:cubicBezTo>
                      <a:pt x="300" y="135"/>
                      <a:pt x="296" y="139"/>
                      <a:pt x="295" y="136"/>
                    </a:cubicBezTo>
                    <a:cubicBezTo>
                      <a:pt x="293" y="132"/>
                      <a:pt x="293" y="129"/>
                      <a:pt x="290" y="127"/>
                    </a:cubicBezTo>
                    <a:cubicBezTo>
                      <a:pt x="283" y="124"/>
                      <a:pt x="279" y="126"/>
                      <a:pt x="273" y="120"/>
                    </a:cubicBezTo>
                    <a:cubicBezTo>
                      <a:pt x="268" y="115"/>
                      <a:pt x="263" y="118"/>
                      <a:pt x="254" y="116"/>
                    </a:cubicBezTo>
                    <a:cubicBezTo>
                      <a:pt x="246" y="114"/>
                      <a:pt x="243" y="108"/>
                      <a:pt x="236" y="106"/>
                    </a:cubicBezTo>
                    <a:cubicBezTo>
                      <a:pt x="234" y="105"/>
                      <a:pt x="229" y="106"/>
                      <a:pt x="228" y="103"/>
                    </a:cubicBezTo>
                    <a:cubicBezTo>
                      <a:pt x="227" y="98"/>
                      <a:pt x="227" y="94"/>
                      <a:pt x="226" y="89"/>
                    </a:cubicBezTo>
                    <a:cubicBezTo>
                      <a:pt x="226" y="85"/>
                      <a:pt x="226" y="85"/>
                      <a:pt x="226" y="85"/>
                    </a:cubicBezTo>
                    <a:cubicBezTo>
                      <a:pt x="231" y="85"/>
                      <a:pt x="236" y="86"/>
                      <a:pt x="236" y="80"/>
                    </a:cubicBezTo>
                    <a:cubicBezTo>
                      <a:pt x="236" y="75"/>
                      <a:pt x="229" y="74"/>
                      <a:pt x="229" y="69"/>
                    </a:cubicBezTo>
                    <a:cubicBezTo>
                      <a:pt x="229" y="57"/>
                      <a:pt x="246" y="59"/>
                      <a:pt x="246" y="47"/>
                    </a:cubicBezTo>
                    <a:cubicBezTo>
                      <a:pt x="246" y="43"/>
                      <a:pt x="236" y="35"/>
                      <a:pt x="232" y="35"/>
                    </a:cubicBezTo>
                    <a:cubicBezTo>
                      <a:pt x="224" y="35"/>
                      <a:pt x="221" y="42"/>
                      <a:pt x="213" y="43"/>
                    </a:cubicBezTo>
                    <a:cubicBezTo>
                      <a:pt x="205" y="40"/>
                      <a:pt x="200" y="40"/>
                      <a:pt x="194" y="34"/>
                    </a:cubicBezTo>
                    <a:cubicBezTo>
                      <a:pt x="191" y="31"/>
                      <a:pt x="193" y="25"/>
                      <a:pt x="188" y="24"/>
                    </a:cubicBezTo>
                    <a:cubicBezTo>
                      <a:pt x="182" y="22"/>
                      <a:pt x="178" y="24"/>
                      <a:pt x="178" y="16"/>
                    </a:cubicBezTo>
                    <a:cubicBezTo>
                      <a:pt x="172" y="15"/>
                      <a:pt x="168" y="15"/>
                      <a:pt x="163" y="15"/>
                    </a:cubicBezTo>
                    <a:cubicBezTo>
                      <a:pt x="154" y="15"/>
                      <a:pt x="150" y="23"/>
                      <a:pt x="140" y="23"/>
                    </a:cubicBezTo>
                    <a:cubicBezTo>
                      <a:pt x="130" y="23"/>
                      <a:pt x="140" y="0"/>
                      <a:pt x="131" y="0"/>
                    </a:cubicBezTo>
                    <a:cubicBezTo>
                      <a:pt x="122" y="0"/>
                      <a:pt x="120" y="10"/>
                      <a:pt x="116" y="10"/>
                    </a:cubicBezTo>
                    <a:cubicBezTo>
                      <a:pt x="115" y="10"/>
                      <a:pt x="114" y="11"/>
                      <a:pt x="113" y="10"/>
                    </a:cubicBezTo>
                    <a:cubicBezTo>
                      <a:pt x="110" y="16"/>
                      <a:pt x="103" y="21"/>
                      <a:pt x="94" y="21"/>
                    </a:cubicBezTo>
                    <a:cubicBezTo>
                      <a:pt x="91" y="21"/>
                      <a:pt x="90" y="16"/>
                      <a:pt x="86" y="16"/>
                    </a:cubicBezTo>
                    <a:cubicBezTo>
                      <a:pt x="83" y="16"/>
                      <a:pt x="73" y="20"/>
                      <a:pt x="72" y="15"/>
                    </a:cubicBezTo>
                    <a:cubicBezTo>
                      <a:pt x="68" y="15"/>
                      <a:pt x="69" y="13"/>
                      <a:pt x="65" y="13"/>
                    </a:cubicBezTo>
                    <a:cubicBezTo>
                      <a:pt x="54" y="13"/>
                      <a:pt x="53" y="24"/>
                      <a:pt x="45" y="32"/>
                    </a:cubicBezTo>
                    <a:cubicBezTo>
                      <a:pt x="42" y="35"/>
                      <a:pt x="37" y="35"/>
                      <a:pt x="33" y="39"/>
                    </a:cubicBezTo>
                    <a:cubicBezTo>
                      <a:pt x="30" y="42"/>
                      <a:pt x="28" y="46"/>
                      <a:pt x="23" y="46"/>
                    </a:cubicBezTo>
                    <a:cubicBezTo>
                      <a:pt x="19" y="46"/>
                      <a:pt x="16" y="42"/>
                      <a:pt x="12" y="42"/>
                    </a:cubicBezTo>
                    <a:cubicBezTo>
                      <a:pt x="11" y="42"/>
                      <a:pt x="11" y="45"/>
                      <a:pt x="10" y="45"/>
                    </a:cubicBezTo>
                    <a:cubicBezTo>
                      <a:pt x="7" y="47"/>
                      <a:pt x="0" y="63"/>
                      <a:pt x="0" y="64"/>
                    </a:cubicBezTo>
                    <a:cubicBezTo>
                      <a:pt x="0" y="65"/>
                      <a:pt x="1" y="67"/>
                      <a:pt x="0" y="68"/>
                    </a:cubicBezTo>
                    <a:cubicBezTo>
                      <a:pt x="1" y="70"/>
                      <a:pt x="0" y="71"/>
                      <a:pt x="1" y="73"/>
                    </a:cubicBezTo>
                    <a:cubicBezTo>
                      <a:pt x="1" y="87"/>
                      <a:pt x="1" y="87"/>
                      <a:pt x="1" y="87"/>
                    </a:cubicBezTo>
                    <a:cubicBezTo>
                      <a:pt x="3" y="91"/>
                      <a:pt x="2" y="94"/>
                      <a:pt x="4" y="98"/>
                    </a:cubicBezTo>
                    <a:cubicBezTo>
                      <a:pt x="5" y="102"/>
                      <a:pt x="14" y="98"/>
                      <a:pt x="14" y="105"/>
                    </a:cubicBezTo>
                    <a:cubicBezTo>
                      <a:pt x="14" y="114"/>
                      <a:pt x="4" y="113"/>
                      <a:pt x="4" y="120"/>
                    </a:cubicBezTo>
                    <a:cubicBezTo>
                      <a:pt x="4" y="126"/>
                      <a:pt x="8" y="126"/>
                      <a:pt x="10" y="128"/>
                    </a:cubicBezTo>
                    <a:cubicBezTo>
                      <a:pt x="17" y="143"/>
                      <a:pt x="32" y="145"/>
                      <a:pt x="32" y="164"/>
                    </a:cubicBezTo>
                    <a:cubicBezTo>
                      <a:pt x="21" y="167"/>
                      <a:pt x="13" y="169"/>
                      <a:pt x="13" y="181"/>
                    </a:cubicBezTo>
                    <a:cubicBezTo>
                      <a:pt x="13" y="184"/>
                      <a:pt x="15" y="187"/>
                      <a:pt x="15" y="189"/>
                    </a:cubicBezTo>
                    <a:cubicBezTo>
                      <a:pt x="30" y="188"/>
                      <a:pt x="30" y="188"/>
                      <a:pt x="30" y="188"/>
                    </a:cubicBezTo>
                    <a:cubicBezTo>
                      <a:pt x="31" y="187"/>
                      <a:pt x="33" y="186"/>
                      <a:pt x="34" y="185"/>
                    </a:cubicBezTo>
                    <a:cubicBezTo>
                      <a:pt x="46" y="188"/>
                      <a:pt x="46" y="188"/>
                      <a:pt x="46" y="188"/>
                    </a:cubicBezTo>
                    <a:cubicBezTo>
                      <a:pt x="50" y="188"/>
                      <a:pt x="52" y="184"/>
                      <a:pt x="57" y="184"/>
                    </a:cubicBezTo>
                    <a:cubicBezTo>
                      <a:pt x="62" y="184"/>
                      <a:pt x="65" y="184"/>
                      <a:pt x="70" y="185"/>
                    </a:cubicBezTo>
                    <a:cubicBezTo>
                      <a:pt x="75" y="187"/>
                      <a:pt x="78" y="197"/>
                      <a:pt x="82" y="203"/>
                    </a:cubicBezTo>
                    <a:cubicBezTo>
                      <a:pt x="86" y="209"/>
                      <a:pt x="99" y="218"/>
                      <a:pt x="108" y="218"/>
                    </a:cubicBezTo>
                    <a:cubicBezTo>
                      <a:pt x="111" y="218"/>
                      <a:pt x="114" y="218"/>
                      <a:pt x="118" y="219"/>
                    </a:cubicBezTo>
                    <a:cubicBezTo>
                      <a:pt x="116" y="221"/>
                      <a:pt x="116" y="225"/>
                      <a:pt x="112" y="225"/>
                    </a:cubicBezTo>
                    <a:cubicBezTo>
                      <a:pt x="108" y="227"/>
                      <a:pt x="105" y="225"/>
                      <a:pt x="101" y="227"/>
                    </a:cubicBezTo>
                    <a:cubicBezTo>
                      <a:pt x="108" y="234"/>
                      <a:pt x="113" y="248"/>
                      <a:pt x="127" y="248"/>
                    </a:cubicBezTo>
                    <a:cubicBezTo>
                      <a:pt x="138" y="248"/>
                      <a:pt x="139" y="233"/>
                      <a:pt x="144" y="227"/>
                    </a:cubicBezTo>
                    <a:cubicBezTo>
                      <a:pt x="148" y="227"/>
                      <a:pt x="148" y="227"/>
                      <a:pt x="148" y="227"/>
                    </a:cubicBezTo>
                    <a:cubicBezTo>
                      <a:pt x="148" y="229"/>
                      <a:pt x="145" y="232"/>
                      <a:pt x="145" y="233"/>
                    </a:cubicBezTo>
                    <a:cubicBezTo>
                      <a:pt x="145" y="239"/>
                      <a:pt x="150" y="244"/>
                      <a:pt x="150" y="251"/>
                    </a:cubicBezTo>
                    <a:cubicBezTo>
                      <a:pt x="150" y="257"/>
                      <a:pt x="147" y="258"/>
                      <a:pt x="147" y="264"/>
                    </a:cubicBezTo>
                    <a:lnTo>
                      <a:pt x="149" y="26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69" name="Freeform 104"/>
              <p:cNvSpPr>
                <a:spLocks/>
              </p:cNvSpPr>
              <p:nvPr/>
            </p:nvSpPr>
            <p:spPr bwMode="auto">
              <a:xfrm>
                <a:off x="5975350" y="2781300"/>
                <a:ext cx="177800" cy="192088"/>
              </a:xfrm>
              <a:custGeom>
                <a:avLst/>
                <a:gdLst/>
                <a:ahLst/>
                <a:cxnLst>
                  <a:cxn ang="0">
                    <a:pos x="59" y="74"/>
                  </a:cxn>
                  <a:cxn ang="0">
                    <a:pos x="58" y="70"/>
                  </a:cxn>
                  <a:cxn ang="0">
                    <a:pos x="51" y="68"/>
                  </a:cxn>
                  <a:cxn ang="0">
                    <a:pos x="45" y="53"/>
                  </a:cxn>
                  <a:cxn ang="0">
                    <a:pos x="28" y="38"/>
                  </a:cxn>
                  <a:cxn ang="0">
                    <a:pos x="22" y="25"/>
                  </a:cxn>
                  <a:cxn ang="0">
                    <a:pos x="11" y="21"/>
                  </a:cxn>
                  <a:cxn ang="0">
                    <a:pos x="0" y="3"/>
                  </a:cxn>
                  <a:cxn ang="0">
                    <a:pos x="0" y="0"/>
                  </a:cxn>
                  <a:cxn ang="0">
                    <a:pos x="2" y="0"/>
                  </a:cxn>
                  <a:cxn ang="0">
                    <a:pos x="11" y="4"/>
                  </a:cxn>
                  <a:cxn ang="0">
                    <a:pos x="26" y="4"/>
                  </a:cxn>
                  <a:cxn ang="0">
                    <a:pos x="42" y="20"/>
                  </a:cxn>
                  <a:cxn ang="0">
                    <a:pos x="47" y="23"/>
                  </a:cxn>
                  <a:cxn ang="0">
                    <a:pos x="61" y="35"/>
                  </a:cxn>
                  <a:cxn ang="0">
                    <a:pos x="86" y="53"/>
                  </a:cxn>
                  <a:cxn ang="0">
                    <a:pos x="101" y="64"/>
                  </a:cxn>
                  <a:cxn ang="0">
                    <a:pos x="100" y="66"/>
                  </a:cxn>
                  <a:cxn ang="0">
                    <a:pos x="103" y="66"/>
                  </a:cxn>
                  <a:cxn ang="0">
                    <a:pos x="107" y="70"/>
                  </a:cxn>
                  <a:cxn ang="0">
                    <a:pos x="105" y="74"/>
                  </a:cxn>
                  <a:cxn ang="0">
                    <a:pos x="114" y="81"/>
                  </a:cxn>
                  <a:cxn ang="0">
                    <a:pos x="124" y="98"/>
                  </a:cxn>
                  <a:cxn ang="0">
                    <a:pos x="133" y="106"/>
                  </a:cxn>
                  <a:cxn ang="0">
                    <a:pos x="133" y="125"/>
                  </a:cxn>
                  <a:cxn ang="0">
                    <a:pos x="131" y="138"/>
                  </a:cxn>
                  <a:cxn ang="0">
                    <a:pos x="119" y="144"/>
                  </a:cxn>
                  <a:cxn ang="0">
                    <a:pos x="108" y="132"/>
                  </a:cxn>
                  <a:cxn ang="0">
                    <a:pos x="84" y="112"/>
                  </a:cxn>
                  <a:cxn ang="0">
                    <a:pos x="67" y="85"/>
                  </a:cxn>
                  <a:cxn ang="0">
                    <a:pos x="59" y="74"/>
                  </a:cxn>
                </a:cxnLst>
                <a:rect l="0" t="0" r="r" b="b"/>
                <a:pathLst>
                  <a:path w="133" h="144">
                    <a:moveTo>
                      <a:pt x="59" y="74"/>
                    </a:moveTo>
                    <a:cubicBezTo>
                      <a:pt x="58" y="74"/>
                      <a:pt x="59" y="72"/>
                      <a:pt x="58" y="70"/>
                    </a:cubicBezTo>
                    <a:cubicBezTo>
                      <a:pt x="57" y="69"/>
                      <a:pt x="52" y="69"/>
                      <a:pt x="51" y="68"/>
                    </a:cubicBezTo>
                    <a:cubicBezTo>
                      <a:pt x="49" y="67"/>
                      <a:pt x="45" y="56"/>
                      <a:pt x="45" y="53"/>
                    </a:cubicBezTo>
                    <a:cubicBezTo>
                      <a:pt x="41" y="43"/>
                      <a:pt x="31" y="44"/>
                      <a:pt x="28" y="38"/>
                    </a:cubicBezTo>
                    <a:cubicBezTo>
                      <a:pt x="26" y="33"/>
                      <a:pt x="24" y="30"/>
                      <a:pt x="22" y="25"/>
                    </a:cubicBezTo>
                    <a:cubicBezTo>
                      <a:pt x="20" y="21"/>
                      <a:pt x="15" y="22"/>
                      <a:pt x="11" y="21"/>
                    </a:cubicBezTo>
                    <a:cubicBezTo>
                      <a:pt x="8" y="20"/>
                      <a:pt x="1" y="8"/>
                      <a:pt x="0" y="3"/>
                    </a:cubicBezTo>
                    <a:cubicBezTo>
                      <a:pt x="0" y="0"/>
                      <a:pt x="0" y="0"/>
                      <a:pt x="0" y="0"/>
                    </a:cubicBezTo>
                    <a:cubicBezTo>
                      <a:pt x="0" y="0"/>
                      <a:pt x="1" y="0"/>
                      <a:pt x="2" y="0"/>
                    </a:cubicBezTo>
                    <a:cubicBezTo>
                      <a:pt x="7" y="0"/>
                      <a:pt x="8" y="2"/>
                      <a:pt x="11" y="4"/>
                    </a:cubicBezTo>
                    <a:cubicBezTo>
                      <a:pt x="26" y="4"/>
                      <a:pt x="26" y="4"/>
                      <a:pt x="26" y="4"/>
                    </a:cubicBezTo>
                    <a:cubicBezTo>
                      <a:pt x="35" y="7"/>
                      <a:pt x="38" y="13"/>
                      <a:pt x="42" y="20"/>
                    </a:cubicBezTo>
                    <a:cubicBezTo>
                      <a:pt x="43" y="23"/>
                      <a:pt x="45" y="22"/>
                      <a:pt x="47" y="23"/>
                    </a:cubicBezTo>
                    <a:cubicBezTo>
                      <a:pt x="53" y="25"/>
                      <a:pt x="56" y="30"/>
                      <a:pt x="61" y="35"/>
                    </a:cubicBezTo>
                    <a:cubicBezTo>
                      <a:pt x="69" y="43"/>
                      <a:pt x="74" y="49"/>
                      <a:pt x="86" y="53"/>
                    </a:cubicBezTo>
                    <a:cubicBezTo>
                      <a:pt x="93" y="55"/>
                      <a:pt x="101" y="57"/>
                      <a:pt x="101" y="64"/>
                    </a:cubicBezTo>
                    <a:cubicBezTo>
                      <a:pt x="101" y="64"/>
                      <a:pt x="100" y="65"/>
                      <a:pt x="100" y="66"/>
                    </a:cubicBezTo>
                    <a:cubicBezTo>
                      <a:pt x="101" y="66"/>
                      <a:pt x="102" y="66"/>
                      <a:pt x="103" y="66"/>
                    </a:cubicBezTo>
                    <a:cubicBezTo>
                      <a:pt x="105" y="66"/>
                      <a:pt x="106" y="68"/>
                      <a:pt x="107" y="70"/>
                    </a:cubicBezTo>
                    <a:cubicBezTo>
                      <a:pt x="105" y="74"/>
                      <a:pt x="105" y="74"/>
                      <a:pt x="105" y="74"/>
                    </a:cubicBezTo>
                    <a:cubicBezTo>
                      <a:pt x="105" y="80"/>
                      <a:pt x="109" y="81"/>
                      <a:pt x="114" y="81"/>
                    </a:cubicBezTo>
                    <a:cubicBezTo>
                      <a:pt x="114" y="91"/>
                      <a:pt x="119" y="93"/>
                      <a:pt x="124" y="98"/>
                    </a:cubicBezTo>
                    <a:cubicBezTo>
                      <a:pt x="127" y="101"/>
                      <a:pt x="133" y="102"/>
                      <a:pt x="133" y="106"/>
                    </a:cubicBezTo>
                    <a:cubicBezTo>
                      <a:pt x="133" y="112"/>
                      <a:pt x="133" y="116"/>
                      <a:pt x="133" y="125"/>
                    </a:cubicBezTo>
                    <a:cubicBezTo>
                      <a:pt x="128" y="127"/>
                      <a:pt x="131" y="133"/>
                      <a:pt x="131" y="138"/>
                    </a:cubicBezTo>
                    <a:cubicBezTo>
                      <a:pt x="131" y="143"/>
                      <a:pt x="122" y="144"/>
                      <a:pt x="119" y="144"/>
                    </a:cubicBezTo>
                    <a:cubicBezTo>
                      <a:pt x="116" y="144"/>
                      <a:pt x="109" y="132"/>
                      <a:pt x="108" y="132"/>
                    </a:cubicBezTo>
                    <a:cubicBezTo>
                      <a:pt x="100" y="124"/>
                      <a:pt x="92" y="120"/>
                      <a:pt x="84" y="112"/>
                    </a:cubicBezTo>
                    <a:cubicBezTo>
                      <a:pt x="75" y="103"/>
                      <a:pt x="71" y="95"/>
                      <a:pt x="67" y="85"/>
                    </a:cubicBezTo>
                    <a:cubicBezTo>
                      <a:pt x="66" y="83"/>
                      <a:pt x="60" y="74"/>
                      <a:pt x="59" y="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0" name="Freeform 105"/>
              <p:cNvSpPr>
                <a:spLocks/>
              </p:cNvSpPr>
              <p:nvPr/>
            </p:nvSpPr>
            <p:spPr bwMode="auto">
              <a:xfrm>
                <a:off x="6203950" y="2757488"/>
                <a:ext cx="169863" cy="188913"/>
              </a:xfrm>
              <a:custGeom>
                <a:avLst/>
                <a:gdLst/>
                <a:ahLst/>
                <a:cxnLst>
                  <a:cxn ang="0">
                    <a:pos x="37" y="130"/>
                  </a:cxn>
                  <a:cxn ang="0">
                    <a:pos x="36" y="124"/>
                  </a:cxn>
                  <a:cxn ang="0">
                    <a:pos x="27" y="126"/>
                  </a:cxn>
                  <a:cxn ang="0">
                    <a:pos x="11" y="102"/>
                  </a:cxn>
                  <a:cxn ang="0">
                    <a:pos x="12" y="99"/>
                  </a:cxn>
                  <a:cxn ang="0">
                    <a:pos x="6" y="97"/>
                  </a:cxn>
                  <a:cxn ang="0">
                    <a:pos x="0" y="78"/>
                  </a:cxn>
                  <a:cxn ang="0">
                    <a:pos x="15" y="74"/>
                  </a:cxn>
                  <a:cxn ang="0">
                    <a:pos x="33" y="54"/>
                  </a:cxn>
                  <a:cxn ang="0">
                    <a:pos x="45" y="50"/>
                  </a:cxn>
                  <a:cxn ang="0">
                    <a:pos x="56" y="41"/>
                  </a:cxn>
                  <a:cxn ang="0">
                    <a:pos x="59" y="35"/>
                  </a:cxn>
                  <a:cxn ang="0">
                    <a:pos x="63" y="32"/>
                  </a:cxn>
                  <a:cxn ang="0">
                    <a:pos x="66" y="29"/>
                  </a:cxn>
                  <a:cxn ang="0">
                    <a:pos x="82" y="23"/>
                  </a:cxn>
                  <a:cxn ang="0">
                    <a:pos x="102" y="0"/>
                  </a:cxn>
                  <a:cxn ang="0">
                    <a:pos x="109" y="11"/>
                  </a:cxn>
                  <a:cxn ang="0">
                    <a:pos x="127" y="23"/>
                  </a:cxn>
                  <a:cxn ang="0">
                    <a:pos x="117" y="29"/>
                  </a:cxn>
                  <a:cxn ang="0">
                    <a:pos x="119" y="31"/>
                  </a:cxn>
                  <a:cxn ang="0">
                    <a:pos x="106" y="37"/>
                  </a:cxn>
                  <a:cxn ang="0">
                    <a:pos x="108" y="41"/>
                  </a:cxn>
                  <a:cxn ang="0">
                    <a:pos x="105" y="44"/>
                  </a:cxn>
                  <a:cxn ang="0">
                    <a:pos x="125" y="73"/>
                  </a:cxn>
                  <a:cxn ang="0">
                    <a:pos x="115" y="77"/>
                  </a:cxn>
                  <a:cxn ang="0">
                    <a:pos x="111" y="78"/>
                  </a:cxn>
                  <a:cxn ang="0">
                    <a:pos x="109" y="83"/>
                  </a:cxn>
                  <a:cxn ang="0">
                    <a:pos x="103" y="102"/>
                  </a:cxn>
                  <a:cxn ang="0">
                    <a:pos x="93" y="113"/>
                  </a:cxn>
                  <a:cxn ang="0">
                    <a:pos x="95" y="119"/>
                  </a:cxn>
                  <a:cxn ang="0">
                    <a:pos x="90" y="134"/>
                  </a:cxn>
                  <a:cxn ang="0">
                    <a:pos x="76" y="141"/>
                  </a:cxn>
                  <a:cxn ang="0">
                    <a:pos x="71" y="135"/>
                  </a:cxn>
                  <a:cxn ang="0">
                    <a:pos x="51" y="128"/>
                  </a:cxn>
                  <a:cxn ang="0">
                    <a:pos x="40" y="132"/>
                  </a:cxn>
                  <a:cxn ang="0">
                    <a:pos x="37" y="130"/>
                  </a:cxn>
                </a:cxnLst>
                <a:rect l="0" t="0" r="r" b="b"/>
                <a:pathLst>
                  <a:path w="127" h="141">
                    <a:moveTo>
                      <a:pt x="37" y="130"/>
                    </a:moveTo>
                    <a:cubicBezTo>
                      <a:pt x="36" y="130"/>
                      <a:pt x="36" y="125"/>
                      <a:pt x="36" y="124"/>
                    </a:cubicBezTo>
                    <a:cubicBezTo>
                      <a:pt x="32" y="123"/>
                      <a:pt x="30" y="126"/>
                      <a:pt x="27" y="126"/>
                    </a:cubicBezTo>
                    <a:cubicBezTo>
                      <a:pt x="10" y="126"/>
                      <a:pt x="17" y="110"/>
                      <a:pt x="11" y="102"/>
                    </a:cubicBezTo>
                    <a:cubicBezTo>
                      <a:pt x="11" y="101"/>
                      <a:pt x="12" y="100"/>
                      <a:pt x="12" y="99"/>
                    </a:cubicBezTo>
                    <a:cubicBezTo>
                      <a:pt x="11" y="97"/>
                      <a:pt x="8" y="97"/>
                      <a:pt x="6" y="97"/>
                    </a:cubicBezTo>
                    <a:cubicBezTo>
                      <a:pt x="4" y="96"/>
                      <a:pt x="0" y="80"/>
                      <a:pt x="0" y="78"/>
                    </a:cubicBezTo>
                    <a:cubicBezTo>
                      <a:pt x="0" y="71"/>
                      <a:pt x="9" y="74"/>
                      <a:pt x="15" y="74"/>
                    </a:cubicBezTo>
                    <a:cubicBezTo>
                      <a:pt x="29" y="74"/>
                      <a:pt x="27" y="60"/>
                      <a:pt x="33" y="54"/>
                    </a:cubicBezTo>
                    <a:cubicBezTo>
                      <a:pt x="36" y="51"/>
                      <a:pt x="41" y="51"/>
                      <a:pt x="45" y="50"/>
                    </a:cubicBezTo>
                    <a:cubicBezTo>
                      <a:pt x="52" y="49"/>
                      <a:pt x="52" y="44"/>
                      <a:pt x="56" y="41"/>
                    </a:cubicBezTo>
                    <a:cubicBezTo>
                      <a:pt x="54" y="39"/>
                      <a:pt x="59" y="35"/>
                      <a:pt x="59" y="35"/>
                    </a:cubicBezTo>
                    <a:cubicBezTo>
                      <a:pt x="61" y="34"/>
                      <a:pt x="61" y="33"/>
                      <a:pt x="63" y="32"/>
                    </a:cubicBezTo>
                    <a:cubicBezTo>
                      <a:pt x="64" y="32"/>
                      <a:pt x="65" y="30"/>
                      <a:pt x="66" y="29"/>
                    </a:cubicBezTo>
                    <a:cubicBezTo>
                      <a:pt x="70" y="25"/>
                      <a:pt x="80" y="27"/>
                      <a:pt x="82" y="23"/>
                    </a:cubicBezTo>
                    <a:cubicBezTo>
                      <a:pt x="85" y="16"/>
                      <a:pt x="95" y="0"/>
                      <a:pt x="102" y="0"/>
                    </a:cubicBezTo>
                    <a:cubicBezTo>
                      <a:pt x="109" y="0"/>
                      <a:pt x="109" y="4"/>
                      <a:pt x="109" y="11"/>
                    </a:cubicBezTo>
                    <a:cubicBezTo>
                      <a:pt x="109" y="20"/>
                      <a:pt x="127" y="15"/>
                      <a:pt x="127" y="23"/>
                    </a:cubicBezTo>
                    <a:cubicBezTo>
                      <a:pt x="127" y="27"/>
                      <a:pt x="117" y="25"/>
                      <a:pt x="117" y="29"/>
                    </a:cubicBezTo>
                    <a:cubicBezTo>
                      <a:pt x="117" y="30"/>
                      <a:pt x="118" y="31"/>
                      <a:pt x="119" y="31"/>
                    </a:cubicBezTo>
                    <a:cubicBezTo>
                      <a:pt x="118" y="32"/>
                      <a:pt x="106" y="37"/>
                      <a:pt x="106" y="37"/>
                    </a:cubicBezTo>
                    <a:cubicBezTo>
                      <a:pt x="107" y="38"/>
                      <a:pt x="108" y="40"/>
                      <a:pt x="108" y="41"/>
                    </a:cubicBezTo>
                    <a:cubicBezTo>
                      <a:pt x="107" y="42"/>
                      <a:pt x="105" y="43"/>
                      <a:pt x="105" y="44"/>
                    </a:cubicBezTo>
                    <a:cubicBezTo>
                      <a:pt x="105" y="51"/>
                      <a:pt x="117" y="73"/>
                      <a:pt x="125" y="73"/>
                    </a:cubicBezTo>
                    <a:cubicBezTo>
                      <a:pt x="124" y="79"/>
                      <a:pt x="120" y="77"/>
                      <a:pt x="115" y="77"/>
                    </a:cubicBezTo>
                    <a:cubicBezTo>
                      <a:pt x="114" y="77"/>
                      <a:pt x="112" y="78"/>
                      <a:pt x="111" y="78"/>
                    </a:cubicBezTo>
                    <a:cubicBezTo>
                      <a:pt x="109" y="83"/>
                      <a:pt x="109" y="83"/>
                      <a:pt x="109" y="83"/>
                    </a:cubicBezTo>
                    <a:cubicBezTo>
                      <a:pt x="106" y="92"/>
                      <a:pt x="103" y="95"/>
                      <a:pt x="103" y="102"/>
                    </a:cubicBezTo>
                    <a:cubicBezTo>
                      <a:pt x="98" y="103"/>
                      <a:pt x="93" y="110"/>
                      <a:pt x="93" y="113"/>
                    </a:cubicBezTo>
                    <a:cubicBezTo>
                      <a:pt x="93" y="116"/>
                      <a:pt x="95" y="117"/>
                      <a:pt x="95" y="119"/>
                    </a:cubicBezTo>
                    <a:cubicBezTo>
                      <a:pt x="95" y="122"/>
                      <a:pt x="90" y="129"/>
                      <a:pt x="90" y="134"/>
                    </a:cubicBezTo>
                    <a:cubicBezTo>
                      <a:pt x="83" y="135"/>
                      <a:pt x="82" y="141"/>
                      <a:pt x="76" y="141"/>
                    </a:cubicBezTo>
                    <a:cubicBezTo>
                      <a:pt x="72" y="141"/>
                      <a:pt x="71" y="137"/>
                      <a:pt x="71" y="135"/>
                    </a:cubicBezTo>
                    <a:cubicBezTo>
                      <a:pt x="64" y="133"/>
                      <a:pt x="59" y="128"/>
                      <a:pt x="51" y="128"/>
                    </a:cubicBezTo>
                    <a:cubicBezTo>
                      <a:pt x="48" y="128"/>
                      <a:pt x="45" y="132"/>
                      <a:pt x="40" y="132"/>
                    </a:cubicBezTo>
                    <a:cubicBezTo>
                      <a:pt x="39" y="132"/>
                      <a:pt x="38" y="130"/>
                      <a:pt x="37" y="13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1" name="Freeform 106"/>
              <p:cNvSpPr>
                <a:spLocks/>
              </p:cNvSpPr>
              <p:nvPr/>
            </p:nvSpPr>
            <p:spPr bwMode="auto">
              <a:xfrm>
                <a:off x="6367463" y="2847975"/>
                <a:ext cx="106363" cy="123825"/>
              </a:xfrm>
              <a:custGeom>
                <a:avLst/>
                <a:gdLst/>
                <a:ahLst/>
                <a:cxnLst>
                  <a:cxn ang="0">
                    <a:pos x="31" y="34"/>
                  </a:cxn>
                  <a:cxn ang="0">
                    <a:pos x="27" y="38"/>
                  </a:cxn>
                  <a:cxn ang="0">
                    <a:pos x="17" y="24"/>
                  </a:cxn>
                  <a:cxn ang="0">
                    <a:pos x="32" y="16"/>
                  </a:cxn>
                  <a:cxn ang="0">
                    <a:pos x="49" y="15"/>
                  </a:cxn>
                  <a:cxn ang="0">
                    <a:pos x="64" y="18"/>
                  </a:cxn>
                  <a:cxn ang="0">
                    <a:pos x="77" y="4"/>
                  </a:cxn>
                  <a:cxn ang="0">
                    <a:pos x="79" y="0"/>
                  </a:cxn>
                  <a:cxn ang="0">
                    <a:pos x="77" y="0"/>
                  </a:cxn>
                  <a:cxn ang="0">
                    <a:pos x="63" y="10"/>
                  </a:cxn>
                  <a:cxn ang="0">
                    <a:pos x="59" y="10"/>
                  </a:cxn>
                  <a:cxn ang="0">
                    <a:pos x="28" y="5"/>
                  </a:cxn>
                  <a:cxn ang="0">
                    <a:pos x="12" y="30"/>
                  </a:cxn>
                  <a:cxn ang="0">
                    <a:pos x="8" y="37"/>
                  </a:cxn>
                  <a:cxn ang="0">
                    <a:pos x="0" y="61"/>
                  </a:cxn>
                  <a:cxn ang="0">
                    <a:pos x="8" y="66"/>
                  </a:cxn>
                  <a:cxn ang="0">
                    <a:pos x="8" y="87"/>
                  </a:cxn>
                  <a:cxn ang="0">
                    <a:pos x="16" y="93"/>
                  </a:cxn>
                  <a:cxn ang="0">
                    <a:pos x="22" y="76"/>
                  </a:cxn>
                  <a:cxn ang="0">
                    <a:pos x="18" y="61"/>
                  </a:cxn>
                  <a:cxn ang="0">
                    <a:pos x="25" y="56"/>
                  </a:cxn>
                  <a:cxn ang="0">
                    <a:pos x="28" y="56"/>
                  </a:cxn>
                  <a:cxn ang="0">
                    <a:pos x="27" y="65"/>
                  </a:cxn>
                  <a:cxn ang="0">
                    <a:pos x="34" y="79"/>
                  </a:cxn>
                  <a:cxn ang="0">
                    <a:pos x="34" y="83"/>
                  </a:cxn>
                  <a:cxn ang="0">
                    <a:pos x="39" y="83"/>
                  </a:cxn>
                  <a:cxn ang="0">
                    <a:pos x="49" y="73"/>
                  </a:cxn>
                  <a:cxn ang="0">
                    <a:pos x="43" y="65"/>
                  </a:cxn>
                  <a:cxn ang="0">
                    <a:pos x="45" y="63"/>
                  </a:cxn>
                  <a:cxn ang="0">
                    <a:pos x="34" y="44"/>
                  </a:cxn>
                  <a:cxn ang="0">
                    <a:pos x="57" y="31"/>
                  </a:cxn>
                  <a:cxn ang="0">
                    <a:pos x="57" y="28"/>
                  </a:cxn>
                  <a:cxn ang="0">
                    <a:pos x="31" y="36"/>
                  </a:cxn>
                  <a:cxn ang="0">
                    <a:pos x="31" y="34"/>
                  </a:cxn>
                </a:cxnLst>
                <a:rect l="0" t="0" r="r" b="b"/>
                <a:pathLst>
                  <a:path w="79" h="93">
                    <a:moveTo>
                      <a:pt x="31" y="34"/>
                    </a:moveTo>
                    <a:cubicBezTo>
                      <a:pt x="30" y="36"/>
                      <a:pt x="29" y="38"/>
                      <a:pt x="27" y="38"/>
                    </a:cubicBezTo>
                    <a:cubicBezTo>
                      <a:pt x="20" y="38"/>
                      <a:pt x="17" y="30"/>
                      <a:pt x="17" y="24"/>
                    </a:cubicBezTo>
                    <a:cubicBezTo>
                      <a:pt x="17" y="15"/>
                      <a:pt x="24" y="16"/>
                      <a:pt x="32" y="16"/>
                    </a:cubicBezTo>
                    <a:cubicBezTo>
                      <a:pt x="39" y="16"/>
                      <a:pt x="42" y="15"/>
                      <a:pt x="49" y="15"/>
                    </a:cubicBezTo>
                    <a:cubicBezTo>
                      <a:pt x="54" y="15"/>
                      <a:pt x="58" y="18"/>
                      <a:pt x="64" y="18"/>
                    </a:cubicBezTo>
                    <a:cubicBezTo>
                      <a:pt x="73" y="18"/>
                      <a:pt x="76" y="10"/>
                      <a:pt x="77" y="4"/>
                    </a:cubicBezTo>
                    <a:cubicBezTo>
                      <a:pt x="79" y="4"/>
                      <a:pt x="79" y="1"/>
                      <a:pt x="79" y="0"/>
                    </a:cubicBezTo>
                    <a:cubicBezTo>
                      <a:pt x="77" y="0"/>
                      <a:pt x="77" y="0"/>
                      <a:pt x="77" y="0"/>
                    </a:cubicBezTo>
                    <a:cubicBezTo>
                      <a:pt x="72" y="4"/>
                      <a:pt x="65" y="8"/>
                      <a:pt x="63" y="10"/>
                    </a:cubicBezTo>
                    <a:cubicBezTo>
                      <a:pt x="59" y="10"/>
                      <a:pt x="59" y="10"/>
                      <a:pt x="59" y="10"/>
                    </a:cubicBezTo>
                    <a:cubicBezTo>
                      <a:pt x="28" y="5"/>
                      <a:pt x="28" y="5"/>
                      <a:pt x="28" y="5"/>
                    </a:cubicBezTo>
                    <a:cubicBezTo>
                      <a:pt x="17" y="5"/>
                      <a:pt x="12" y="20"/>
                      <a:pt x="12" y="30"/>
                    </a:cubicBezTo>
                    <a:cubicBezTo>
                      <a:pt x="12" y="33"/>
                      <a:pt x="8" y="35"/>
                      <a:pt x="8" y="37"/>
                    </a:cubicBezTo>
                    <a:cubicBezTo>
                      <a:pt x="4" y="47"/>
                      <a:pt x="0" y="51"/>
                      <a:pt x="0" y="61"/>
                    </a:cubicBezTo>
                    <a:cubicBezTo>
                      <a:pt x="0" y="66"/>
                      <a:pt x="6" y="66"/>
                      <a:pt x="8" y="66"/>
                    </a:cubicBezTo>
                    <a:cubicBezTo>
                      <a:pt x="8" y="73"/>
                      <a:pt x="8" y="83"/>
                      <a:pt x="8" y="87"/>
                    </a:cubicBezTo>
                    <a:cubicBezTo>
                      <a:pt x="8" y="90"/>
                      <a:pt x="12" y="93"/>
                      <a:pt x="16" y="93"/>
                    </a:cubicBezTo>
                    <a:cubicBezTo>
                      <a:pt x="20" y="93"/>
                      <a:pt x="22" y="78"/>
                      <a:pt x="22" y="76"/>
                    </a:cubicBezTo>
                    <a:cubicBezTo>
                      <a:pt x="22" y="70"/>
                      <a:pt x="18" y="67"/>
                      <a:pt x="18" y="61"/>
                    </a:cubicBezTo>
                    <a:cubicBezTo>
                      <a:pt x="18" y="58"/>
                      <a:pt x="22" y="56"/>
                      <a:pt x="25" y="56"/>
                    </a:cubicBezTo>
                    <a:cubicBezTo>
                      <a:pt x="26" y="56"/>
                      <a:pt x="27" y="56"/>
                      <a:pt x="28" y="56"/>
                    </a:cubicBezTo>
                    <a:cubicBezTo>
                      <a:pt x="27" y="65"/>
                      <a:pt x="27" y="65"/>
                      <a:pt x="27" y="65"/>
                    </a:cubicBezTo>
                    <a:cubicBezTo>
                      <a:pt x="27" y="71"/>
                      <a:pt x="34" y="73"/>
                      <a:pt x="34" y="79"/>
                    </a:cubicBezTo>
                    <a:cubicBezTo>
                      <a:pt x="34" y="80"/>
                      <a:pt x="34" y="81"/>
                      <a:pt x="34" y="83"/>
                    </a:cubicBezTo>
                    <a:cubicBezTo>
                      <a:pt x="39" y="83"/>
                      <a:pt x="39" y="83"/>
                      <a:pt x="39" y="83"/>
                    </a:cubicBezTo>
                    <a:cubicBezTo>
                      <a:pt x="39" y="78"/>
                      <a:pt x="49" y="78"/>
                      <a:pt x="49" y="73"/>
                    </a:cubicBezTo>
                    <a:cubicBezTo>
                      <a:pt x="47" y="73"/>
                      <a:pt x="43" y="68"/>
                      <a:pt x="43" y="65"/>
                    </a:cubicBezTo>
                    <a:cubicBezTo>
                      <a:pt x="43" y="65"/>
                      <a:pt x="44" y="64"/>
                      <a:pt x="45" y="63"/>
                    </a:cubicBezTo>
                    <a:cubicBezTo>
                      <a:pt x="42" y="61"/>
                      <a:pt x="34" y="46"/>
                      <a:pt x="34" y="44"/>
                    </a:cubicBezTo>
                    <a:cubicBezTo>
                      <a:pt x="46" y="44"/>
                      <a:pt x="47" y="35"/>
                      <a:pt x="57" y="31"/>
                    </a:cubicBezTo>
                    <a:cubicBezTo>
                      <a:pt x="57" y="28"/>
                      <a:pt x="57" y="28"/>
                      <a:pt x="57" y="28"/>
                    </a:cubicBezTo>
                    <a:cubicBezTo>
                      <a:pt x="54" y="27"/>
                      <a:pt x="31" y="35"/>
                      <a:pt x="31" y="36"/>
                    </a:cubicBezTo>
                    <a:lnTo>
                      <a:pt x="31" y="3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2" name="Freeform 107"/>
              <p:cNvSpPr>
                <a:spLocks/>
              </p:cNvSpPr>
              <p:nvPr/>
            </p:nvSpPr>
            <p:spPr bwMode="auto">
              <a:xfrm>
                <a:off x="6145213" y="2973388"/>
                <a:ext cx="171450" cy="49213"/>
              </a:xfrm>
              <a:custGeom>
                <a:avLst/>
                <a:gdLst/>
                <a:ahLst/>
                <a:cxnLst>
                  <a:cxn ang="0">
                    <a:pos x="123" y="36"/>
                  </a:cxn>
                  <a:cxn ang="0">
                    <a:pos x="114" y="33"/>
                  </a:cxn>
                  <a:cxn ang="0">
                    <a:pos x="114" y="37"/>
                  </a:cxn>
                  <a:cxn ang="0">
                    <a:pos x="67" y="31"/>
                  </a:cxn>
                  <a:cxn ang="0">
                    <a:pos x="56" y="25"/>
                  </a:cxn>
                  <a:cxn ang="0">
                    <a:pos x="32" y="22"/>
                  </a:cxn>
                  <a:cxn ang="0">
                    <a:pos x="14" y="20"/>
                  </a:cxn>
                  <a:cxn ang="0">
                    <a:pos x="0" y="10"/>
                  </a:cxn>
                  <a:cxn ang="0">
                    <a:pos x="11" y="1"/>
                  </a:cxn>
                  <a:cxn ang="0">
                    <a:pos x="14" y="3"/>
                  </a:cxn>
                  <a:cxn ang="0">
                    <a:pos x="22" y="0"/>
                  </a:cxn>
                  <a:cxn ang="0">
                    <a:pos x="55" y="14"/>
                  </a:cxn>
                  <a:cxn ang="0">
                    <a:pos x="68" y="7"/>
                  </a:cxn>
                  <a:cxn ang="0">
                    <a:pos x="88" y="15"/>
                  </a:cxn>
                  <a:cxn ang="0">
                    <a:pos x="101" y="14"/>
                  </a:cxn>
                  <a:cxn ang="0">
                    <a:pos x="105" y="14"/>
                  </a:cxn>
                  <a:cxn ang="0">
                    <a:pos x="89" y="17"/>
                  </a:cxn>
                  <a:cxn ang="0">
                    <a:pos x="107" y="22"/>
                  </a:cxn>
                  <a:cxn ang="0">
                    <a:pos x="111" y="26"/>
                  </a:cxn>
                  <a:cxn ang="0">
                    <a:pos x="121" y="27"/>
                  </a:cxn>
                  <a:cxn ang="0">
                    <a:pos x="128" y="31"/>
                  </a:cxn>
                  <a:cxn ang="0">
                    <a:pos x="123" y="36"/>
                  </a:cxn>
                </a:cxnLst>
                <a:rect l="0" t="0" r="r" b="b"/>
                <a:pathLst>
                  <a:path w="128" h="37">
                    <a:moveTo>
                      <a:pt x="123" y="36"/>
                    </a:moveTo>
                    <a:cubicBezTo>
                      <a:pt x="119" y="36"/>
                      <a:pt x="119" y="33"/>
                      <a:pt x="114" y="33"/>
                    </a:cubicBezTo>
                    <a:cubicBezTo>
                      <a:pt x="113" y="33"/>
                      <a:pt x="114" y="36"/>
                      <a:pt x="114" y="37"/>
                    </a:cubicBezTo>
                    <a:cubicBezTo>
                      <a:pt x="100" y="32"/>
                      <a:pt x="85" y="31"/>
                      <a:pt x="67" y="31"/>
                    </a:cubicBezTo>
                    <a:cubicBezTo>
                      <a:pt x="62" y="31"/>
                      <a:pt x="61" y="25"/>
                      <a:pt x="56" y="25"/>
                    </a:cubicBezTo>
                    <a:cubicBezTo>
                      <a:pt x="48" y="25"/>
                      <a:pt x="41" y="25"/>
                      <a:pt x="32" y="22"/>
                    </a:cubicBezTo>
                    <a:cubicBezTo>
                      <a:pt x="25" y="20"/>
                      <a:pt x="19" y="24"/>
                      <a:pt x="14" y="20"/>
                    </a:cubicBezTo>
                    <a:cubicBezTo>
                      <a:pt x="10" y="15"/>
                      <a:pt x="7" y="10"/>
                      <a:pt x="0" y="10"/>
                    </a:cubicBezTo>
                    <a:cubicBezTo>
                      <a:pt x="0" y="9"/>
                      <a:pt x="8" y="1"/>
                      <a:pt x="11" y="1"/>
                    </a:cubicBezTo>
                    <a:cubicBezTo>
                      <a:pt x="12" y="1"/>
                      <a:pt x="13" y="3"/>
                      <a:pt x="14" y="3"/>
                    </a:cubicBezTo>
                    <a:cubicBezTo>
                      <a:pt x="17" y="3"/>
                      <a:pt x="19" y="0"/>
                      <a:pt x="22" y="0"/>
                    </a:cubicBezTo>
                    <a:cubicBezTo>
                      <a:pt x="35" y="0"/>
                      <a:pt x="41" y="14"/>
                      <a:pt x="55" y="14"/>
                    </a:cubicBezTo>
                    <a:cubicBezTo>
                      <a:pt x="62" y="14"/>
                      <a:pt x="63" y="7"/>
                      <a:pt x="68" y="7"/>
                    </a:cubicBezTo>
                    <a:cubicBezTo>
                      <a:pt x="77" y="7"/>
                      <a:pt x="80" y="15"/>
                      <a:pt x="88" y="15"/>
                    </a:cubicBezTo>
                    <a:cubicBezTo>
                      <a:pt x="101" y="14"/>
                      <a:pt x="101" y="14"/>
                      <a:pt x="101" y="14"/>
                    </a:cubicBezTo>
                    <a:cubicBezTo>
                      <a:pt x="105" y="14"/>
                      <a:pt x="105" y="14"/>
                      <a:pt x="105" y="14"/>
                    </a:cubicBezTo>
                    <a:cubicBezTo>
                      <a:pt x="104" y="16"/>
                      <a:pt x="89" y="17"/>
                      <a:pt x="89" y="17"/>
                    </a:cubicBezTo>
                    <a:cubicBezTo>
                      <a:pt x="93" y="22"/>
                      <a:pt x="99" y="22"/>
                      <a:pt x="107" y="22"/>
                    </a:cubicBezTo>
                    <a:cubicBezTo>
                      <a:pt x="110" y="22"/>
                      <a:pt x="110" y="26"/>
                      <a:pt x="111" y="26"/>
                    </a:cubicBezTo>
                    <a:cubicBezTo>
                      <a:pt x="114" y="30"/>
                      <a:pt x="117" y="26"/>
                      <a:pt x="121" y="27"/>
                    </a:cubicBezTo>
                    <a:cubicBezTo>
                      <a:pt x="125" y="29"/>
                      <a:pt x="125" y="30"/>
                      <a:pt x="128" y="31"/>
                    </a:cubicBezTo>
                    <a:cubicBezTo>
                      <a:pt x="127" y="33"/>
                      <a:pt x="124" y="36"/>
                      <a:pt x="123" y="3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3" name="Freeform 108"/>
              <p:cNvSpPr>
                <a:spLocks/>
              </p:cNvSpPr>
              <p:nvPr/>
            </p:nvSpPr>
            <p:spPr bwMode="auto">
              <a:xfrm>
                <a:off x="6386513" y="3013075"/>
                <a:ext cx="52388" cy="12700"/>
              </a:xfrm>
              <a:custGeom>
                <a:avLst/>
                <a:gdLst/>
                <a:ahLst/>
                <a:cxnLst>
                  <a:cxn ang="0">
                    <a:pos x="26" y="9"/>
                  </a:cxn>
                  <a:cxn ang="0">
                    <a:pos x="10" y="9"/>
                  </a:cxn>
                  <a:cxn ang="0">
                    <a:pos x="0" y="4"/>
                  </a:cxn>
                  <a:cxn ang="0">
                    <a:pos x="8" y="1"/>
                  </a:cxn>
                  <a:cxn ang="0">
                    <a:pos x="26" y="4"/>
                  </a:cxn>
                  <a:cxn ang="0">
                    <a:pos x="39" y="0"/>
                  </a:cxn>
                  <a:cxn ang="0">
                    <a:pos x="26" y="9"/>
                  </a:cxn>
                </a:cxnLst>
                <a:rect l="0" t="0" r="r" b="b"/>
                <a:pathLst>
                  <a:path w="39" h="9">
                    <a:moveTo>
                      <a:pt x="26" y="9"/>
                    </a:moveTo>
                    <a:cubicBezTo>
                      <a:pt x="20" y="9"/>
                      <a:pt x="13" y="9"/>
                      <a:pt x="10" y="9"/>
                    </a:cubicBezTo>
                    <a:cubicBezTo>
                      <a:pt x="7" y="9"/>
                      <a:pt x="0" y="9"/>
                      <a:pt x="0" y="4"/>
                    </a:cubicBezTo>
                    <a:cubicBezTo>
                      <a:pt x="0" y="1"/>
                      <a:pt x="5" y="1"/>
                      <a:pt x="8" y="1"/>
                    </a:cubicBezTo>
                    <a:cubicBezTo>
                      <a:pt x="16" y="1"/>
                      <a:pt x="19" y="4"/>
                      <a:pt x="26" y="4"/>
                    </a:cubicBezTo>
                    <a:cubicBezTo>
                      <a:pt x="32" y="4"/>
                      <a:pt x="35" y="2"/>
                      <a:pt x="39" y="0"/>
                    </a:cubicBezTo>
                    <a:cubicBezTo>
                      <a:pt x="35" y="6"/>
                      <a:pt x="32" y="7"/>
                      <a:pt x="26"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4" name="Freeform 109"/>
              <p:cNvSpPr>
                <a:spLocks/>
              </p:cNvSpPr>
              <p:nvPr/>
            </p:nvSpPr>
            <p:spPr bwMode="auto">
              <a:xfrm>
                <a:off x="6335713" y="3016250"/>
                <a:ext cx="36513" cy="12700"/>
              </a:xfrm>
              <a:custGeom>
                <a:avLst/>
                <a:gdLst/>
                <a:ahLst/>
                <a:cxnLst>
                  <a:cxn ang="0">
                    <a:pos x="27" y="6"/>
                  </a:cxn>
                  <a:cxn ang="0">
                    <a:pos x="23" y="6"/>
                  </a:cxn>
                  <a:cxn ang="0">
                    <a:pos x="19" y="5"/>
                  </a:cxn>
                  <a:cxn ang="0">
                    <a:pos x="9" y="9"/>
                  </a:cxn>
                  <a:cxn ang="0">
                    <a:pos x="0" y="6"/>
                  </a:cxn>
                  <a:cxn ang="0">
                    <a:pos x="7" y="1"/>
                  </a:cxn>
                  <a:cxn ang="0">
                    <a:pos x="16" y="3"/>
                  </a:cxn>
                  <a:cxn ang="0">
                    <a:pos x="16" y="0"/>
                  </a:cxn>
                  <a:cxn ang="0">
                    <a:pos x="27" y="0"/>
                  </a:cxn>
                  <a:cxn ang="0">
                    <a:pos x="27" y="6"/>
                  </a:cxn>
                </a:cxnLst>
                <a:rect l="0" t="0" r="r" b="b"/>
                <a:pathLst>
                  <a:path w="27" h="9">
                    <a:moveTo>
                      <a:pt x="27" y="6"/>
                    </a:moveTo>
                    <a:cubicBezTo>
                      <a:pt x="23" y="6"/>
                      <a:pt x="23" y="6"/>
                      <a:pt x="23" y="6"/>
                    </a:cubicBezTo>
                    <a:cubicBezTo>
                      <a:pt x="19" y="5"/>
                      <a:pt x="19" y="5"/>
                      <a:pt x="19" y="5"/>
                    </a:cubicBezTo>
                    <a:cubicBezTo>
                      <a:pt x="15" y="6"/>
                      <a:pt x="13" y="9"/>
                      <a:pt x="9" y="9"/>
                    </a:cubicBezTo>
                    <a:cubicBezTo>
                      <a:pt x="5" y="9"/>
                      <a:pt x="0" y="8"/>
                      <a:pt x="0" y="6"/>
                    </a:cubicBezTo>
                    <a:cubicBezTo>
                      <a:pt x="0" y="1"/>
                      <a:pt x="3" y="1"/>
                      <a:pt x="7" y="1"/>
                    </a:cubicBezTo>
                    <a:cubicBezTo>
                      <a:pt x="11" y="1"/>
                      <a:pt x="13" y="2"/>
                      <a:pt x="16" y="3"/>
                    </a:cubicBezTo>
                    <a:cubicBezTo>
                      <a:pt x="16" y="2"/>
                      <a:pt x="16" y="1"/>
                      <a:pt x="16" y="0"/>
                    </a:cubicBezTo>
                    <a:cubicBezTo>
                      <a:pt x="27" y="0"/>
                      <a:pt x="27" y="0"/>
                      <a:pt x="27" y="0"/>
                    </a:cubicBezTo>
                    <a:cubicBezTo>
                      <a:pt x="27" y="3"/>
                      <a:pt x="26" y="5"/>
                      <a:pt x="27"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5" name="Freeform 110"/>
              <p:cNvSpPr>
                <a:spLocks/>
              </p:cNvSpPr>
              <p:nvPr/>
            </p:nvSpPr>
            <p:spPr bwMode="auto">
              <a:xfrm>
                <a:off x="6373813" y="3030538"/>
                <a:ext cx="26988" cy="19050"/>
              </a:xfrm>
              <a:custGeom>
                <a:avLst/>
                <a:gdLst/>
                <a:ahLst/>
                <a:cxnLst>
                  <a:cxn ang="0">
                    <a:pos x="15" y="14"/>
                  </a:cxn>
                  <a:cxn ang="0">
                    <a:pos x="12" y="9"/>
                  </a:cxn>
                  <a:cxn ang="0">
                    <a:pos x="0" y="4"/>
                  </a:cxn>
                  <a:cxn ang="0">
                    <a:pos x="9" y="1"/>
                  </a:cxn>
                  <a:cxn ang="0">
                    <a:pos x="13" y="1"/>
                  </a:cxn>
                  <a:cxn ang="0">
                    <a:pos x="20" y="11"/>
                  </a:cxn>
                  <a:cxn ang="0">
                    <a:pos x="16" y="14"/>
                  </a:cxn>
                  <a:cxn ang="0">
                    <a:pos x="15" y="14"/>
                  </a:cxn>
                </a:cxnLst>
                <a:rect l="0" t="0" r="r" b="b"/>
                <a:pathLst>
                  <a:path w="20" h="14">
                    <a:moveTo>
                      <a:pt x="15" y="14"/>
                    </a:moveTo>
                    <a:cubicBezTo>
                      <a:pt x="12" y="14"/>
                      <a:pt x="12" y="10"/>
                      <a:pt x="12" y="9"/>
                    </a:cubicBezTo>
                    <a:cubicBezTo>
                      <a:pt x="8" y="9"/>
                      <a:pt x="0" y="8"/>
                      <a:pt x="0" y="4"/>
                    </a:cubicBezTo>
                    <a:cubicBezTo>
                      <a:pt x="0" y="0"/>
                      <a:pt x="6" y="1"/>
                      <a:pt x="9" y="1"/>
                    </a:cubicBezTo>
                    <a:cubicBezTo>
                      <a:pt x="10" y="1"/>
                      <a:pt x="12" y="1"/>
                      <a:pt x="13" y="1"/>
                    </a:cubicBezTo>
                    <a:cubicBezTo>
                      <a:pt x="13" y="7"/>
                      <a:pt x="20" y="6"/>
                      <a:pt x="20" y="11"/>
                    </a:cubicBezTo>
                    <a:cubicBezTo>
                      <a:pt x="20" y="13"/>
                      <a:pt x="18" y="14"/>
                      <a:pt x="16" y="14"/>
                    </a:cubicBezTo>
                    <a:cubicBezTo>
                      <a:pt x="16" y="14"/>
                      <a:pt x="15" y="14"/>
                      <a:pt x="15"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6" name="Freeform 111"/>
              <p:cNvSpPr>
                <a:spLocks/>
              </p:cNvSpPr>
              <p:nvPr/>
            </p:nvSpPr>
            <p:spPr bwMode="auto">
              <a:xfrm>
                <a:off x="6323013" y="3014663"/>
                <a:ext cx="11113" cy="11113"/>
              </a:xfrm>
              <a:custGeom>
                <a:avLst/>
                <a:gdLst/>
                <a:ahLst/>
                <a:cxnLst>
                  <a:cxn ang="0">
                    <a:pos x="0" y="0"/>
                  </a:cxn>
                  <a:cxn ang="0">
                    <a:pos x="4" y="0"/>
                  </a:cxn>
                  <a:cxn ang="0">
                    <a:pos x="8" y="3"/>
                  </a:cxn>
                  <a:cxn ang="0">
                    <a:pos x="3" y="8"/>
                  </a:cxn>
                  <a:cxn ang="0">
                    <a:pos x="0" y="5"/>
                  </a:cxn>
                  <a:cxn ang="0">
                    <a:pos x="0" y="0"/>
                  </a:cxn>
                </a:cxnLst>
                <a:rect l="0" t="0" r="r" b="b"/>
                <a:pathLst>
                  <a:path w="8" h="8">
                    <a:moveTo>
                      <a:pt x="0" y="0"/>
                    </a:moveTo>
                    <a:cubicBezTo>
                      <a:pt x="1" y="0"/>
                      <a:pt x="2" y="0"/>
                      <a:pt x="4" y="0"/>
                    </a:cubicBezTo>
                    <a:cubicBezTo>
                      <a:pt x="6" y="0"/>
                      <a:pt x="6" y="2"/>
                      <a:pt x="8" y="3"/>
                    </a:cubicBezTo>
                    <a:cubicBezTo>
                      <a:pt x="7" y="6"/>
                      <a:pt x="5" y="8"/>
                      <a:pt x="3" y="8"/>
                    </a:cubicBezTo>
                    <a:cubicBezTo>
                      <a:pt x="2" y="8"/>
                      <a:pt x="0" y="6"/>
                      <a:pt x="0" y="5"/>
                    </a:cubicBezTo>
                    <a:cubicBezTo>
                      <a:pt x="0" y="3"/>
                      <a:pt x="0" y="2"/>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7" name="Freeform 112"/>
              <p:cNvSpPr>
                <a:spLocks/>
              </p:cNvSpPr>
              <p:nvPr/>
            </p:nvSpPr>
            <p:spPr bwMode="auto">
              <a:xfrm>
                <a:off x="6448425" y="3016250"/>
                <a:ext cx="58738" cy="34925"/>
              </a:xfrm>
              <a:custGeom>
                <a:avLst/>
                <a:gdLst/>
                <a:ahLst/>
                <a:cxnLst>
                  <a:cxn ang="0">
                    <a:pos x="19" y="13"/>
                  </a:cxn>
                  <a:cxn ang="0">
                    <a:pos x="17" y="19"/>
                  </a:cxn>
                  <a:cxn ang="0">
                    <a:pos x="3" y="26"/>
                  </a:cxn>
                  <a:cxn ang="0">
                    <a:pos x="0" y="22"/>
                  </a:cxn>
                  <a:cxn ang="0">
                    <a:pos x="15" y="10"/>
                  </a:cxn>
                  <a:cxn ang="0">
                    <a:pos x="17" y="6"/>
                  </a:cxn>
                  <a:cxn ang="0">
                    <a:pos x="45" y="3"/>
                  </a:cxn>
                  <a:cxn ang="0">
                    <a:pos x="19" y="13"/>
                  </a:cxn>
                </a:cxnLst>
                <a:rect l="0" t="0" r="r" b="b"/>
                <a:pathLst>
                  <a:path w="45" h="26">
                    <a:moveTo>
                      <a:pt x="19" y="13"/>
                    </a:moveTo>
                    <a:cubicBezTo>
                      <a:pt x="16" y="13"/>
                      <a:pt x="19" y="17"/>
                      <a:pt x="17" y="19"/>
                    </a:cubicBezTo>
                    <a:cubicBezTo>
                      <a:pt x="15" y="21"/>
                      <a:pt x="8" y="26"/>
                      <a:pt x="3" y="26"/>
                    </a:cubicBezTo>
                    <a:cubicBezTo>
                      <a:pt x="1" y="26"/>
                      <a:pt x="0" y="24"/>
                      <a:pt x="0" y="22"/>
                    </a:cubicBezTo>
                    <a:cubicBezTo>
                      <a:pt x="0" y="12"/>
                      <a:pt x="8" y="12"/>
                      <a:pt x="15" y="10"/>
                    </a:cubicBezTo>
                    <a:cubicBezTo>
                      <a:pt x="16" y="10"/>
                      <a:pt x="16" y="7"/>
                      <a:pt x="17" y="6"/>
                    </a:cubicBezTo>
                    <a:cubicBezTo>
                      <a:pt x="21" y="2"/>
                      <a:pt x="41" y="0"/>
                      <a:pt x="45" y="3"/>
                    </a:cubicBezTo>
                    <a:cubicBezTo>
                      <a:pt x="40" y="9"/>
                      <a:pt x="26" y="13"/>
                      <a:pt x="19"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8" name="Freeform 113"/>
              <p:cNvSpPr>
                <a:spLocks/>
              </p:cNvSpPr>
              <p:nvPr/>
            </p:nvSpPr>
            <p:spPr bwMode="auto">
              <a:xfrm>
                <a:off x="6489700" y="2922588"/>
                <a:ext cx="17463" cy="19050"/>
              </a:xfrm>
              <a:custGeom>
                <a:avLst/>
                <a:gdLst/>
                <a:ahLst/>
                <a:cxnLst>
                  <a:cxn ang="0">
                    <a:pos x="13" y="8"/>
                  </a:cxn>
                  <a:cxn ang="0">
                    <a:pos x="8" y="14"/>
                  </a:cxn>
                  <a:cxn ang="0">
                    <a:pos x="0" y="5"/>
                  </a:cxn>
                  <a:cxn ang="0">
                    <a:pos x="13" y="8"/>
                  </a:cxn>
                </a:cxnLst>
                <a:rect l="0" t="0" r="r" b="b"/>
                <a:pathLst>
                  <a:path w="13" h="14">
                    <a:moveTo>
                      <a:pt x="13" y="8"/>
                    </a:moveTo>
                    <a:cubicBezTo>
                      <a:pt x="13" y="9"/>
                      <a:pt x="10" y="14"/>
                      <a:pt x="8" y="14"/>
                    </a:cubicBezTo>
                    <a:cubicBezTo>
                      <a:pt x="6" y="14"/>
                      <a:pt x="0" y="9"/>
                      <a:pt x="0" y="5"/>
                    </a:cubicBezTo>
                    <a:cubicBezTo>
                      <a:pt x="0" y="0"/>
                      <a:pt x="13" y="4"/>
                      <a:pt x="13"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9" name="Freeform 114"/>
              <p:cNvSpPr>
                <a:spLocks/>
              </p:cNvSpPr>
              <p:nvPr/>
            </p:nvSpPr>
            <p:spPr bwMode="auto">
              <a:xfrm>
                <a:off x="6519863" y="2924175"/>
                <a:ext cx="47625" cy="14288"/>
              </a:xfrm>
              <a:custGeom>
                <a:avLst/>
                <a:gdLst/>
                <a:ahLst/>
                <a:cxnLst>
                  <a:cxn ang="0">
                    <a:pos x="31" y="2"/>
                  </a:cxn>
                  <a:cxn ang="0">
                    <a:pos x="36" y="10"/>
                  </a:cxn>
                  <a:cxn ang="0">
                    <a:pos x="34" y="10"/>
                  </a:cxn>
                  <a:cxn ang="0">
                    <a:pos x="18" y="6"/>
                  </a:cxn>
                  <a:cxn ang="0">
                    <a:pos x="8" y="6"/>
                  </a:cxn>
                  <a:cxn ang="0">
                    <a:pos x="0" y="4"/>
                  </a:cxn>
                  <a:cxn ang="0">
                    <a:pos x="3" y="0"/>
                  </a:cxn>
                  <a:cxn ang="0">
                    <a:pos x="23" y="0"/>
                  </a:cxn>
                  <a:cxn ang="0">
                    <a:pos x="30" y="2"/>
                  </a:cxn>
                  <a:cxn ang="0">
                    <a:pos x="31" y="2"/>
                  </a:cxn>
                </a:cxnLst>
                <a:rect l="0" t="0" r="r" b="b"/>
                <a:pathLst>
                  <a:path w="36" h="10">
                    <a:moveTo>
                      <a:pt x="31" y="2"/>
                    </a:moveTo>
                    <a:cubicBezTo>
                      <a:pt x="32" y="5"/>
                      <a:pt x="36" y="6"/>
                      <a:pt x="36" y="10"/>
                    </a:cubicBezTo>
                    <a:cubicBezTo>
                      <a:pt x="36" y="10"/>
                      <a:pt x="35" y="10"/>
                      <a:pt x="34" y="10"/>
                    </a:cubicBezTo>
                    <a:cubicBezTo>
                      <a:pt x="28" y="10"/>
                      <a:pt x="25" y="6"/>
                      <a:pt x="18" y="6"/>
                    </a:cubicBezTo>
                    <a:cubicBezTo>
                      <a:pt x="14" y="6"/>
                      <a:pt x="12" y="6"/>
                      <a:pt x="8" y="6"/>
                    </a:cubicBezTo>
                    <a:cubicBezTo>
                      <a:pt x="6" y="6"/>
                      <a:pt x="0" y="4"/>
                      <a:pt x="0" y="4"/>
                    </a:cubicBezTo>
                    <a:cubicBezTo>
                      <a:pt x="0" y="2"/>
                      <a:pt x="3" y="1"/>
                      <a:pt x="3" y="0"/>
                    </a:cubicBezTo>
                    <a:cubicBezTo>
                      <a:pt x="23" y="0"/>
                      <a:pt x="23" y="0"/>
                      <a:pt x="23" y="0"/>
                    </a:cubicBezTo>
                    <a:cubicBezTo>
                      <a:pt x="24" y="3"/>
                      <a:pt x="27" y="2"/>
                      <a:pt x="30" y="2"/>
                    </a:cubicBezTo>
                    <a:lnTo>
                      <a:pt x="31"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0" name="Freeform 115"/>
              <p:cNvSpPr>
                <a:spLocks/>
              </p:cNvSpPr>
              <p:nvPr/>
            </p:nvSpPr>
            <p:spPr bwMode="auto">
              <a:xfrm>
                <a:off x="6513513" y="2836863"/>
                <a:ext cx="19050" cy="46038"/>
              </a:xfrm>
              <a:custGeom>
                <a:avLst/>
                <a:gdLst/>
                <a:ahLst/>
                <a:cxnLst>
                  <a:cxn ang="0">
                    <a:pos x="4" y="28"/>
                  </a:cxn>
                  <a:cxn ang="0">
                    <a:pos x="4" y="25"/>
                  </a:cxn>
                  <a:cxn ang="0">
                    <a:pos x="14" y="24"/>
                  </a:cxn>
                  <a:cxn ang="0">
                    <a:pos x="11" y="17"/>
                  </a:cxn>
                  <a:cxn ang="0">
                    <a:pos x="15" y="12"/>
                  </a:cxn>
                  <a:cxn ang="0">
                    <a:pos x="4" y="0"/>
                  </a:cxn>
                  <a:cxn ang="0">
                    <a:pos x="0" y="9"/>
                  </a:cxn>
                  <a:cxn ang="0">
                    <a:pos x="3" y="21"/>
                  </a:cxn>
                  <a:cxn ang="0">
                    <a:pos x="3" y="27"/>
                  </a:cxn>
                  <a:cxn ang="0">
                    <a:pos x="9" y="35"/>
                  </a:cxn>
                  <a:cxn ang="0">
                    <a:pos x="4" y="28"/>
                  </a:cxn>
                </a:cxnLst>
                <a:rect l="0" t="0" r="r" b="b"/>
                <a:pathLst>
                  <a:path w="15" h="35">
                    <a:moveTo>
                      <a:pt x="4" y="28"/>
                    </a:moveTo>
                    <a:cubicBezTo>
                      <a:pt x="4" y="25"/>
                      <a:pt x="4" y="25"/>
                      <a:pt x="4" y="25"/>
                    </a:cubicBezTo>
                    <a:cubicBezTo>
                      <a:pt x="8" y="25"/>
                      <a:pt x="12" y="24"/>
                      <a:pt x="14" y="24"/>
                    </a:cubicBezTo>
                    <a:cubicBezTo>
                      <a:pt x="14" y="20"/>
                      <a:pt x="11" y="20"/>
                      <a:pt x="11" y="17"/>
                    </a:cubicBezTo>
                    <a:cubicBezTo>
                      <a:pt x="11" y="15"/>
                      <a:pt x="15" y="14"/>
                      <a:pt x="15" y="12"/>
                    </a:cubicBezTo>
                    <a:cubicBezTo>
                      <a:pt x="8" y="10"/>
                      <a:pt x="4" y="6"/>
                      <a:pt x="4" y="0"/>
                    </a:cubicBezTo>
                    <a:cubicBezTo>
                      <a:pt x="0" y="2"/>
                      <a:pt x="0" y="5"/>
                      <a:pt x="0" y="9"/>
                    </a:cubicBezTo>
                    <a:cubicBezTo>
                      <a:pt x="0" y="15"/>
                      <a:pt x="3" y="16"/>
                      <a:pt x="3" y="21"/>
                    </a:cubicBezTo>
                    <a:cubicBezTo>
                      <a:pt x="3" y="26"/>
                      <a:pt x="3" y="24"/>
                      <a:pt x="3" y="27"/>
                    </a:cubicBezTo>
                    <a:cubicBezTo>
                      <a:pt x="3" y="30"/>
                      <a:pt x="4" y="35"/>
                      <a:pt x="9" y="35"/>
                    </a:cubicBezTo>
                    <a:cubicBezTo>
                      <a:pt x="7" y="32"/>
                      <a:pt x="6" y="31"/>
                      <a:pt x="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1" name="Freeform 119"/>
              <p:cNvSpPr>
                <a:spLocks/>
              </p:cNvSpPr>
              <p:nvPr/>
            </p:nvSpPr>
            <p:spPr bwMode="auto">
              <a:xfrm>
                <a:off x="6424613" y="2709863"/>
                <a:ext cx="76200" cy="71438"/>
              </a:xfrm>
              <a:custGeom>
                <a:avLst/>
                <a:gdLst/>
                <a:ahLst/>
                <a:cxnLst>
                  <a:cxn ang="0">
                    <a:pos x="48" y="38"/>
                  </a:cxn>
                  <a:cxn ang="0">
                    <a:pos x="46" y="35"/>
                  </a:cxn>
                  <a:cxn ang="0">
                    <a:pos x="42" y="40"/>
                  </a:cxn>
                  <a:cxn ang="0">
                    <a:pos x="47" y="48"/>
                  </a:cxn>
                  <a:cxn ang="0">
                    <a:pos x="42" y="53"/>
                  </a:cxn>
                  <a:cxn ang="0">
                    <a:pos x="40" y="50"/>
                  </a:cxn>
                  <a:cxn ang="0">
                    <a:pos x="36" y="51"/>
                  </a:cxn>
                  <a:cxn ang="0">
                    <a:pos x="26" y="37"/>
                  </a:cxn>
                  <a:cxn ang="0">
                    <a:pos x="28" y="32"/>
                  </a:cxn>
                  <a:cxn ang="0">
                    <a:pos x="27" y="29"/>
                  </a:cxn>
                  <a:cxn ang="0">
                    <a:pos x="21" y="28"/>
                  </a:cxn>
                  <a:cxn ang="0">
                    <a:pos x="21" y="32"/>
                  </a:cxn>
                  <a:cxn ang="0">
                    <a:pos x="17" y="30"/>
                  </a:cxn>
                  <a:cxn ang="0">
                    <a:pos x="16" y="32"/>
                  </a:cxn>
                  <a:cxn ang="0">
                    <a:pos x="12" y="28"/>
                  </a:cxn>
                  <a:cxn ang="0">
                    <a:pos x="4" y="45"/>
                  </a:cxn>
                  <a:cxn ang="0">
                    <a:pos x="4" y="36"/>
                  </a:cxn>
                  <a:cxn ang="0">
                    <a:pos x="2" y="32"/>
                  </a:cxn>
                  <a:cxn ang="0">
                    <a:pos x="5" y="22"/>
                  </a:cxn>
                  <a:cxn ang="0">
                    <a:pos x="19" y="14"/>
                  </a:cxn>
                  <a:cxn ang="0">
                    <a:pos x="26" y="20"/>
                  </a:cxn>
                  <a:cxn ang="0">
                    <a:pos x="28" y="20"/>
                  </a:cxn>
                  <a:cxn ang="0">
                    <a:pos x="32" y="15"/>
                  </a:cxn>
                  <a:cxn ang="0">
                    <a:pos x="41" y="9"/>
                  </a:cxn>
                  <a:cxn ang="0">
                    <a:pos x="42" y="0"/>
                  </a:cxn>
                  <a:cxn ang="0">
                    <a:pos x="48" y="4"/>
                  </a:cxn>
                  <a:cxn ang="0">
                    <a:pos x="58" y="33"/>
                  </a:cxn>
                  <a:cxn ang="0">
                    <a:pos x="53" y="46"/>
                  </a:cxn>
                  <a:cxn ang="0">
                    <a:pos x="48" y="36"/>
                  </a:cxn>
                  <a:cxn ang="0">
                    <a:pos x="48" y="38"/>
                  </a:cxn>
                </a:cxnLst>
                <a:rect l="0" t="0" r="r" b="b"/>
                <a:pathLst>
                  <a:path w="58" h="53">
                    <a:moveTo>
                      <a:pt x="48" y="38"/>
                    </a:moveTo>
                    <a:cubicBezTo>
                      <a:pt x="48" y="37"/>
                      <a:pt x="47" y="36"/>
                      <a:pt x="46" y="35"/>
                    </a:cubicBezTo>
                    <a:cubicBezTo>
                      <a:pt x="44" y="37"/>
                      <a:pt x="42" y="38"/>
                      <a:pt x="42" y="40"/>
                    </a:cubicBezTo>
                    <a:cubicBezTo>
                      <a:pt x="42" y="43"/>
                      <a:pt x="47" y="44"/>
                      <a:pt x="47" y="48"/>
                    </a:cubicBezTo>
                    <a:cubicBezTo>
                      <a:pt x="47" y="51"/>
                      <a:pt x="45" y="53"/>
                      <a:pt x="42" y="53"/>
                    </a:cubicBezTo>
                    <a:cubicBezTo>
                      <a:pt x="41" y="53"/>
                      <a:pt x="40" y="51"/>
                      <a:pt x="40" y="50"/>
                    </a:cubicBezTo>
                    <a:cubicBezTo>
                      <a:pt x="39" y="51"/>
                      <a:pt x="37" y="51"/>
                      <a:pt x="36" y="51"/>
                    </a:cubicBezTo>
                    <a:cubicBezTo>
                      <a:pt x="31" y="51"/>
                      <a:pt x="26" y="44"/>
                      <a:pt x="26" y="37"/>
                    </a:cubicBezTo>
                    <a:cubicBezTo>
                      <a:pt x="26" y="34"/>
                      <a:pt x="27" y="33"/>
                      <a:pt x="28" y="32"/>
                    </a:cubicBezTo>
                    <a:cubicBezTo>
                      <a:pt x="28" y="31"/>
                      <a:pt x="27" y="30"/>
                      <a:pt x="27" y="29"/>
                    </a:cubicBezTo>
                    <a:cubicBezTo>
                      <a:pt x="21" y="28"/>
                      <a:pt x="21" y="28"/>
                      <a:pt x="21" y="28"/>
                    </a:cubicBezTo>
                    <a:cubicBezTo>
                      <a:pt x="21" y="30"/>
                      <a:pt x="20" y="31"/>
                      <a:pt x="21" y="32"/>
                    </a:cubicBezTo>
                    <a:cubicBezTo>
                      <a:pt x="18" y="32"/>
                      <a:pt x="18" y="31"/>
                      <a:pt x="17" y="30"/>
                    </a:cubicBezTo>
                    <a:cubicBezTo>
                      <a:pt x="17" y="30"/>
                      <a:pt x="16" y="31"/>
                      <a:pt x="16" y="32"/>
                    </a:cubicBezTo>
                    <a:cubicBezTo>
                      <a:pt x="14" y="31"/>
                      <a:pt x="12" y="28"/>
                      <a:pt x="12" y="28"/>
                    </a:cubicBezTo>
                    <a:cubicBezTo>
                      <a:pt x="8" y="32"/>
                      <a:pt x="8" y="45"/>
                      <a:pt x="4" y="45"/>
                    </a:cubicBezTo>
                    <a:cubicBezTo>
                      <a:pt x="0" y="45"/>
                      <a:pt x="4" y="37"/>
                      <a:pt x="4" y="36"/>
                    </a:cubicBezTo>
                    <a:cubicBezTo>
                      <a:pt x="4" y="35"/>
                      <a:pt x="2" y="33"/>
                      <a:pt x="2" y="32"/>
                    </a:cubicBezTo>
                    <a:cubicBezTo>
                      <a:pt x="2" y="28"/>
                      <a:pt x="4" y="26"/>
                      <a:pt x="5" y="22"/>
                    </a:cubicBezTo>
                    <a:cubicBezTo>
                      <a:pt x="13" y="22"/>
                      <a:pt x="11" y="14"/>
                      <a:pt x="19" y="14"/>
                    </a:cubicBezTo>
                    <a:cubicBezTo>
                      <a:pt x="24" y="14"/>
                      <a:pt x="23" y="20"/>
                      <a:pt x="26" y="20"/>
                    </a:cubicBezTo>
                    <a:cubicBezTo>
                      <a:pt x="27" y="20"/>
                      <a:pt x="27" y="20"/>
                      <a:pt x="28" y="20"/>
                    </a:cubicBezTo>
                    <a:cubicBezTo>
                      <a:pt x="28" y="18"/>
                      <a:pt x="30" y="16"/>
                      <a:pt x="32" y="15"/>
                    </a:cubicBezTo>
                    <a:cubicBezTo>
                      <a:pt x="32" y="10"/>
                      <a:pt x="39" y="12"/>
                      <a:pt x="41" y="9"/>
                    </a:cubicBezTo>
                    <a:cubicBezTo>
                      <a:pt x="42" y="7"/>
                      <a:pt x="42" y="1"/>
                      <a:pt x="42" y="0"/>
                    </a:cubicBezTo>
                    <a:cubicBezTo>
                      <a:pt x="45" y="0"/>
                      <a:pt x="47" y="2"/>
                      <a:pt x="48" y="4"/>
                    </a:cubicBezTo>
                    <a:cubicBezTo>
                      <a:pt x="51" y="7"/>
                      <a:pt x="58" y="30"/>
                      <a:pt x="58" y="33"/>
                    </a:cubicBezTo>
                    <a:cubicBezTo>
                      <a:pt x="58" y="37"/>
                      <a:pt x="53" y="39"/>
                      <a:pt x="53" y="46"/>
                    </a:cubicBezTo>
                    <a:cubicBezTo>
                      <a:pt x="51" y="46"/>
                      <a:pt x="48" y="37"/>
                      <a:pt x="48" y="36"/>
                    </a:cubicBezTo>
                    <a:lnTo>
                      <a:pt x="48" y="3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 name="Freeform 120"/>
              <p:cNvSpPr>
                <a:spLocks/>
              </p:cNvSpPr>
              <p:nvPr/>
            </p:nvSpPr>
            <p:spPr bwMode="auto">
              <a:xfrm>
                <a:off x="6354763" y="2690813"/>
                <a:ext cx="36513" cy="39688"/>
              </a:xfrm>
              <a:custGeom>
                <a:avLst/>
                <a:gdLst/>
                <a:ahLst/>
                <a:cxnLst>
                  <a:cxn ang="0">
                    <a:pos x="3" y="29"/>
                  </a:cxn>
                  <a:cxn ang="0">
                    <a:pos x="0" y="29"/>
                  </a:cxn>
                  <a:cxn ang="0">
                    <a:pos x="22" y="5"/>
                  </a:cxn>
                  <a:cxn ang="0">
                    <a:pos x="25" y="0"/>
                  </a:cxn>
                  <a:cxn ang="0">
                    <a:pos x="28" y="6"/>
                  </a:cxn>
                  <a:cxn ang="0">
                    <a:pos x="24" y="9"/>
                  </a:cxn>
                  <a:cxn ang="0">
                    <a:pos x="17" y="13"/>
                  </a:cxn>
                  <a:cxn ang="0">
                    <a:pos x="3" y="29"/>
                  </a:cxn>
                </a:cxnLst>
                <a:rect l="0" t="0" r="r" b="b"/>
                <a:pathLst>
                  <a:path w="28" h="29">
                    <a:moveTo>
                      <a:pt x="3" y="29"/>
                    </a:moveTo>
                    <a:cubicBezTo>
                      <a:pt x="0" y="29"/>
                      <a:pt x="0" y="29"/>
                      <a:pt x="0" y="29"/>
                    </a:cubicBezTo>
                    <a:cubicBezTo>
                      <a:pt x="4" y="18"/>
                      <a:pt x="18" y="13"/>
                      <a:pt x="22" y="5"/>
                    </a:cubicBezTo>
                    <a:cubicBezTo>
                      <a:pt x="23" y="3"/>
                      <a:pt x="23" y="1"/>
                      <a:pt x="25" y="0"/>
                    </a:cubicBezTo>
                    <a:cubicBezTo>
                      <a:pt x="24" y="4"/>
                      <a:pt x="26" y="5"/>
                      <a:pt x="28" y="6"/>
                    </a:cubicBezTo>
                    <a:cubicBezTo>
                      <a:pt x="26" y="8"/>
                      <a:pt x="26" y="9"/>
                      <a:pt x="24" y="9"/>
                    </a:cubicBezTo>
                    <a:cubicBezTo>
                      <a:pt x="23" y="12"/>
                      <a:pt x="20" y="13"/>
                      <a:pt x="17" y="13"/>
                    </a:cubicBezTo>
                    <a:cubicBezTo>
                      <a:pt x="15" y="22"/>
                      <a:pt x="8" y="26"/>
                      <a:pt x="3" y="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3" name="Freeform 121"/>
              <p:cNvSpPr>
                <a:spLocks/>
              </p:cNvSpPr>
              <p:nvPr/>
            </p:nvSpPr>
            <p:spPr bwMode="auto">
              <a:xfrm>
                <a:off x="6383338" y="2563813"/>
                <a:ext cx="71438" cy="101600"/>
              </a:xfrm>
              <a:custGeom>
                <a:avLst/>
                <a:gdLst/>
                <a:ahLst/>
                <a:cxnLst>
                  <a:cxn ang="0">
                    <a:pos x="4" y="31"/>
                  </a:cxn>
                  <a:cxn ang="0">
                    <a:pos x="6" y="20"/>
                  </a:cxn>
                  <a:cxn ang="0">
                    <a:pos x="5" y="7"/>
                  </a:cxn>
                  <a:cxn ang="0">
                    <a:pos x="9" y="0"/>
                  </a:cxn>
                  <a:cxn ang="0">
                    <a:pos x="16" y="7"/>
                  </a:cxn>
                  <a:cxn ang="0">
                    <a:pos x="21" y="3"/>
                  </a:cxn>
                  <a:cxn ang="0">
                    <a:pos x="22" y="5"/>
                  </a:cxn>
                  <a:cxn ang="0">
                    <a:pos x="23" y="8"/>
                  </a:cxn>
                  <a:cxn ang="0">
                    <a:pos x="28" y="25"/>
                  </a:cxn>
                  <a:cxn ang="0">
                    <a:pos x="20" y="42"/>
                  </a:cxn>
                  <a:cxn ang="0">
                    <a:pos x="30" y="59"/>
                  </a:cxn>
                  <a:cxn ang="0">
                    <a:pos x="30" y="58"/>
                  </a:cxn>
                  <a:cxn ang="0">
                    <a:pos x="34" y="55"/>
                  </a:cxn>
                  <a:cxn ang="0">
                    <a:pos x="43" y="64"/>
                  </a:cxn>
                  <a:cxn ang="0">
                    <a:pos x="46" y="61"/>
                  </a:cxn>
                  <a:cxn ang="0">
                    <a:pos x="49" y="62"/>
                  </a:cxn>
                  <a:cxn ang="0">
                    <a:pos x="46" y="66"/>
                  </a:cxn>
                  <a:cxn ang="0">
                    <a:pos x="49" y="66"/>
                  </a:cxn>
                  <a:cxn ang="0">
                    <a:pos x="54" y="71"/>
                  </a:cxn>
                  <a:cxn ang="0">
                    <a:pos x="54" y="74"/>
                  </a:cxn>
                  <a:cxn ang="0">
                    <a:pos x="53" y="76"/>
                  </a:cxn>
                  <a:cxn ang="0">
                    <a:pos x="51" y="73"/>
                  </a:cxn>
                  <a:cxn ang="0">
                    <a:pos x="36" y="61"/>
                  </a:cxn>
                  <a:cxn ang="0">
                    <a:pos x="37" y="69"/>
                  </a:cxn>
                  <a:cxn ang="0">
                    <a:pos x="25" y="60"/>
                  </a:cxn>
                  <a:cxn ang="0">
                    <a:pos x="19" y="62"/>
                  </a:cxn>
                  <a:cxn ang="0">
                    <a:pos x="13" y="57"/>
                  </a:cxn>
                  <a:cxn ang="0">
                    <a:pos x="15" y="53"/>
                  </a:cxn>
                  <a:cxn ang="0">
                    <a:pos x="15" y="49"/>
                  </a:cxn>
                  <a:cxn ang="0">
                    <a:pos x="13" y="49"/>
                  </a:cxn>
                  <a:cxn ang="0">
                    <a:pos x="10" y="51"/>
                  </a:cxn>
                  <a:cxn ang="0">
                    <a:pos x="1" y="44"/>
                  </a:cxn>
                  <a:cxn ang="0">
                    <a:pos x="4" y="31"/>
                  </a:cxn>
                </a:cxnLst>
                <a:rect l="0" t="0" r="r" b="b"/>
                <a:pathLst>
                  <a:path w="54" h="76">
                    <a:moveTo>
                      <a:pt x="4" y="31"/>
                    </a:moveTo>
                    <a:cubicBezTo>
                      <a:pt x="6" y="28"/>
                      <a:pt x="6" y="23"/>
                      <a:pt x="6" y="20"/>
                    </a:cubicBezTo>
                    <a:cubicBezTo>
                      <a:pt x="7" y="15"/>
                      <a:pt x="5" y="12"/>
                      <a:pt x="5" y="7"/>
                    </a:cubicBezTo>
                    <a:cubicBezTo>
                      <a:pt x="5" y="3"/>
                      <a:pt x="6" y="0"/>
                      <a:pt x="9" y="0"/>
                    </a:cubicBezTo>
                    <a:cubicBezTo>
                      <a:pt x="13" y="0"/>
                      <a:pt x="12" y="7"/>
                      <a:pt x="16" y="7"/>
                    </a:cubicBezTo>
                    <a:cubicBezTo>
                      <a:pt x="18" y="7"/>
                      <a:pt x="20" y="4"/>
                      <a:pt x="21" y="3"/>
                    </a:cubicBezTo>
                    <a:cubicBezTo>
                      <a:pt x="21" y="3"/>
                      <a:pt x="22" y="4"/>
                      <a:pt x="22" y="5"/>
                    </a:cubicBezTo>
                    <a:cubicBezTo>
                      <a:pt x="22" y="6"/>
                      <a:pt x="23" y="7"/>
                      <a:pt x="23" y="8"/>
                    </a:cubicBezTo>
                    <a:cubicBezTo>
                      <a:pt x="23" y="13"/>
                      <a:pt x="28" y="18"/>
                      <a:pt x="28" y="25"/>
                    </a:cubicBezTo>
                    <a:cubicBezTo>
                      <a:pt x="28" y="33"/>
                      <a:pt x="20" y="34"/>
                      <a:pt x="20" y="42"/>
                    </a:cubicBezTo>
                    <a:cubicBezTo>
                      <a:pt x="20" y="48"/>
                      <a:pt x="26" y="57"/>
                      <a:pt x="30" y="59"/>
                    </a:cubicBezTo>
                    <a:cubicBezTo>
                      <a:pt x="30" y="59"/>
                      <a:pt x="30" y="58"/>
                      <a:pt x="30" y="58"/>
                    </a:cubicBezTo>
                    <a:cubicBezTo>
                      <a:pt x="30" y="56"/>
                      <a:pt x="32" y="54"/>
                      <a:pt x="34" y="55"/>
                    </a:cubicBezTo>
                    <a:cubicBezTo>
                      <a:pt x="39" y="55"/>
                      <a:pt x="40" y="63"/>
                      <a:pt x="43" y="64"/>
                    </a:cubicBezTo>
                    <a:cubicBezTo>
                      <a:pt x="44" y="64"/>
                      <a:pt x="45" y="61"/>
                      <a:pt x="46" y="61"/>
                    </a:cubicBezTo>
                    <a:cubicBezTo>
                      <a:pt x="47" y="61"/>
                      <a:pt x="48" y="62"/>
                      <a:pt x="49" y="62"/>
                    </a:cubicBezTo>
                    <a:cubicBezTo>
                      <a:pt x="48" y="64"/>
                      <a:pt x="46" y="64"/>
                      <a:pt x="46" y="66"/>
                    </a:cubicBezTo>
                    <a:cubicBezTo>
                      <a:pt x="46" y="67"/>
                      <a:pt x="48" y="67"/>
                      <a:pt x="49" y="66"/>
                    </a:cubicBezTo>
                    <a:cubicBezTo>
                      <a:pt x="49" y="69"/>
                      <a:pt x="51" y="71"/>
                      <a:pt x="54" y="71"/>
                    </a:cubicBezTo>
                    <a:cubicBezTo>
                      <a:pt x="54" y="72"/>
                      <a:pt x="54" y="73"/>
                      <a:pt x="54" y="74"/>
                    </a:cubicBezTo>
                    <a:cubicBezTo>
                      <a:pt x="54" y="75"/>
                      <a:pt x="53" y="76"/>
                      <a:pt x="53" y="76"/>
                    </a:cubicBezTo>
                    <a:cubicBezTo>
                      <a:pt x="51" y="76"/>
                      <a:pt x="51" y="74"/>
                      <a:pt x="51" y="73"/>
                    </a:cubicBezTo>
                    <a:cubicBezTo>
                      <a:pt x="48" y="69"/>
                      <a:pt x="39" y="65"/>
                      <a:pt x="36" y="61"/>
                    </a:cubicBezTo>
                    <a:cubicBezTo>
                      <a:pt x="34" y="64"/>
                      <a:pt x="35" y="66"/>
                      <a:pt x="37" y="69"/>
                    </a:cubicBezTo>
                    <a:cubicBezTo>
                      <a:pt x="31" y="69"/>
                      <a:pt x="31" y="60"/>
                      <a:pt x="25" y="60"/>
                    </a:cubicBezTo>
                    <a:cubicBezTo>
                      <a:pt x="23" y="60"/>
                      <a:pt x="21" y="62"/>
                      <a:pt x="19" y="62"/>
                    </a:cubicBezTo>
                    <a:cubicBezTo>
                      <a:pt x="16" y="62"/>
                      <a:pt x="13" y="59"/>
                      <a:pt x="13" y="57"/>
                    </a:cubicBezTo>
                    <a:cubicBezTo>
                      <a:pt x="13" y="55"/>
                      <a:pt x="14" y="53"/>
                      <a:pt x="15" y="53"/>
                    </a:cubicBezTo>
                    <a:cubicBezTo>
                      <a:pt x="15" y="49"/>
                      <a:pt x="15" y="49"/>
                      <a:pt x="15" y="49"/>
                    </a:cubicBezTo>
                    <a:cubicBezTo>
                      <a:pt x="13" y="49"/>
                      <a:pt x="13" y="49"/>
                      <a:pt x="13" y="49"/>
                    </a:cubicBezTo>
                    <a:cubicBezTo>
                      <a:pt x="12" y="50"/>
                      <a:pt x="11" y="51"/>
                      <a:pt x="10" y="51"/>
                    </a:cubicBezTo>
                    <a:cubicBezTo>
                      <a:pt x="8" y="51"/>
                      <a:pt x="1" y="47"/>
                      <a:pt x="1" y="44"/>
                    </a:cubicBezTo>
                    <a:cubicBezTo>
                      <a:pt x="1" y="38"/>
                      <a:pt x="0" y="30"/>
                      <a:pt x="4"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4" name="Freeform 122"/>
              <p:cNvSpPr>
                <a:spLocks/>
              </p:cNvSpPr>
              <p:nvPr/>
            </p:nvSpPr>
            <p:spPr bwMode="auto">
              <a:xfrm>
                <a:off x="6457950" y="2665413"/>
                <a:ext cx="23813" cy="41275"/>
              </a:xfrm>
              <a:custGeom>
                <a:avLst/>
                <a:gdLst/>
                <a:ahLst/>
                <a:cxnLst>
                  <a:cxn ang="0">
                    <a:pos x="16" y="20"/>
                  </a:cxn>
                  <a:cxn ang="0">
                    <a:pos x="10" y="20"/>
                  </a:cxn>
                  <a:cxn ang="0">
                    <a:pos x="14" y="28"/>
                  </a:cxn>
                  <a:cxn ang="0">
                    <a:pos x="14" y="30"/>
                  </a:cxn>
                  <a:cxn ang="0">
                    <a:pos x="10" y="30"/>
                  </a:cxn>
                  <a:cxn ang="0">
                    <a:pos x="8" y="25"/>
                  </a:cxn>
                  <a:cxn ang="0">
                    <a:pos x="8" y="23"/>
                  </a:cxn>
                  <a:cxn ang="0">
                    <a:pos x="2" y="17"/>
                  </a:cxn>
                  <a:cxn ang="0">
                    <a:pos x="2" y="15"/>
                  </a:cxn>
                  <a:cxn ang="0">
                    <a:pos x="8" y="15"/>
                  </a:cxn>
                  <a:cxn ang="0">
                    <a:pos x="10" y="13"/>
                  </a:cxn>
                  <a:cxn ang="0">
                    <a:pos x="0" y="2"/>
                  </a:cxn>
                  <a:cxn ang="0">
                    <a:pos x="4" y="0"/>
                  </a:cxn>
                  <a:cxn ang="0">
                    <a:pos x="13" y="2"/>
                  </a:cxn>
                  <a:cxn ang="0">
                    <a:pos x="13" y="6"/>
                  </a:cxn>
                  <a:cxn ang="0">
                    <a:pos x="15" y="6"/>
                  </a:cxn>
                  <a:cxn ang="0">
                    <a:pos x="15" y="12"/>
                  </a:cxn>
                  <a:cxn ang="0">
                    <a:pos x="18" y="15"/>
                  </a:cxn>
                  <a:cxn ang="0">
                    <a:pos x="16" y="20"/>
                  </a:cxn>
                </a:cxnLst>
                <a:rect l="0" t="0" r="r" b="b"/>
                <a:pathLst>
                  <a:path w="18" h="30">
                    <a:moveTo>
                      <a:pt x="16" y="20"/>
                    </a:moveTo>
                    <a:cubicBezTo>
                      <a:pt x="10" y="20"/>
                      <a:pt x="10" y="20"/>
                      <a:pt x="10" y="20"/>
                    </a:cubicBezTo>
                    <a:cubicBezTo>
                      <a:pt x="11" y="23"/>
                      <a:pt x="12" y="27"/>
                      <a:pt x="14" y="28"/>
                    </a:cubicBezTo>
                    <a:cubicBezTo>
                      <a:pt x="14" y="30"/>
                      <a:pt x="14" y="30"/>
                      <a:pt x="14" y="30"/>
                    </a:cubicBezTo>
                    <a:cubicBezTo>
                      <a:pt x="13" y="30"/>
                      <a:pt x="11" y="30"/>
                      <a:pt x="10" y="30"/>
                    </a:cubicBezTo>
                    <a:cubicBezTo>
                      <a:pt x="7" y="30"/>
                      <a:pt x="7" y="27"/>
                      <a:pt x="8" y="25"/>
                    </a:cubicBezTo>
                    <a:cubicBezTo>
                      <a:pt x="8" y="23"/>
                      <a:pt x="8" y="23"/>
                      <a:pt x="8" y="23"/>
                    </a:cubicBezTo>
                    <a:cubicBezTo>
                      <a:pt x="5" y="23"/>
                      <a:pt x="3" y="19"/>
                      <a:pt x="2" y="17"/>
                    </a:cubicBezTo>
                    <a:cubicBezTo>
                      <a:pt x="2" y="15"/>
                      <a:pt x="2" y="15"/>
                      <a:pt x="2" y="15"/>
                    </a:cubicBezTo>
                    <a:cubicBezTo>
                      <a:pt x="4" y="15"/>
                      <a:pt x="7" y="15"/>
                      <a:pt x="8" y="15"/>
                    </a:cubicBezTo>
                    <a:cubicBezTo>
                      <a:pt x="8" y="15"/>
                      <a:pt x="10" y="14"/>
                      <a:pt x="10" y="13"/>
                    </a:cubicBezTo>
                    <a:cubicBezTo>
                      <a:pt x="10" y="8"/>
                      <a:pt x="1" y="5"/>
                      <a:pt x="0" y="2"/>
                    </a:cubicBezTo>
                    <a:cubicBezTo>
                      <a:pt x="1" y="1"/>
                      <a:pt x="3" y="0"/>
                      <a:pt x="4" y="0"/>
                    </a:cubicBezTo>
                    <a:cubicBezTo>
                      <a:pt x="7" y="0"/>
                      <a:pt x="9" y="2"/>
                      <a:pt x="13" y="2"/>
                    </a:cubicBezTo>
                    <a:cubicBezTo>
                      <a:pt x="13" y="3"/>
                      <a:pt x="13" y="5"/>
                      <a:pt x="13" y="6"/>
                    </a:cubicBezTo>
                    <a:cubicBezTo>
                      <a:pt x="13" y="6"/>
                      <a:pt x="14" y="6"/>
                      <a:pt x="15" y="6"/>
                    </a:cubicBezTo>
                    <a:cubicBezTo>
                      <a:pt x="15" y="8"/>
                      <a:pt x="15" y="12"/>
                      <a:pt x="15" y="12"/>
                    </a:cubicBezTo>
                    <a:cubicBezTo>
                      <a:pt x="15" y="12"/>
                      <a:pt x="18" y="15"/>
                      <a:pt x="18" y="15"/>
                    </a:cubicBezTo>
                    <a:cubicBezTo>
                      <a:pt x="18" y="18"/>
                      <a:pt x="17" y="19"/>
                      <a:pt x="16" y="2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5" name="Freeform 123"/>
              <p:cNvSpPr>
                <a:spLocks/>
              </p:cNvSpPr>
              <p:nvPr/>
            </p:nvSpPr>
            <p:spPr bwMode="auto">
              <a:xfrm>
                <a:off x="6423025" y="2676525"/>
                <a:ext cx="19050" cy="25400"/>
              </a:xfrm>
              <a:custGeom>
                <a:avLst/>
                <a:gdLst/>
                <a:ahLst/>
                <a:cxnLst>
                  <a:cxn ang="0">
                    <a:pos x="3" y="1"/>
                  </a:cxn>
                  <a:cxn ang="0">
                    <a:pos x="14" y="7"/>
                  </a:cxn>
                  <a:cxn ang="0">
                    <a:pos x="1" y="19"/>
                  </a:cxn>
                  <a:cxn ang="0">
                    <a:pos x="0" y="2"/>
                  </a:cxn>
                  <a:cxn ang="0">
                    <a:pos x="2" y="0"/>
                  </a:cxn>
                  <a:cxn ang="0">
                    <a:pos x="5" y="2"/>
                  </a:cxn>
                  <a:cxn ang="0">
                    <a:pos x="3" y="1"/>
                  </a:cxn>
                </a:cxnLst>
                <a:rect l="0" t="0" r="r" b="b"/>
                <a:pathLst>
                  <a:path w="14" h="19">
                    <a:moveTo>
                      <a:pt x="3" y="1"/>
                    </a:moveTo>
                    <a:cubicBezTo>
                      <a:pt x="4" y="3"/>
                      <a:pt x="14" y="4"/>
                      <a:pt x="14" y="7"/>
                    </a:cubicBezTo>
                    <a:cubicBezTo>
                      <a:pt x="14" y="14"/>
                      <a:pt x="5" y="17"/>
                      <a:pt x="1" y="19"/>
                    </a:cubicBezTo>
                    <a:cubicBezTo>
                      <a:pt x="1" y="13"/>
                      <a:pt x="0" y="6"/>
                      <a:pt x="0" y="2"/>
                    </a:cubicBezTo>
                    <a:cubicBezTo>
                      <a:pt x="0" y="1"/>
                      <a:pt x="2" y="0"/>
                      <a:pt x="2" y="0"/>
                    </a:cubicBezTo>
                    <a:cubicBezTo>
                      <a:pt x="3" y="0"/>
                      <a:pt x="4" y="2"/>
                      <a:pt x="5" y="2"/>
                    </a:cubicBezTo>
                    <a:lnTo>
                      <a:pt x="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6" name="Freeform 124"/>
              <p:cNvSpPr>
                <a:spLocks/>
              </p:cNvSpPr>
              <p:nvPr/>
            </p:nvSpPr>
            <p:spPr bwMode="auto">
              <a:xfrm>
                <a:off x="6432550" y="2692400"/>
                <a:ext cx="19050" cy="31750"/>
              </a:xfrm>
              <a:custGeom>
                <a:avLst/>
                <a:gdLst/>
                <a:ahLst/>
                <a:cxnLst>
                  <a:cxn ang="0">
                    <a:pos x="14" y="5"/>
                  </a:cxn>
                  <a:cxn ang="0">
                    <a:pos x="9" y="17"/>
                  </a:cxn>
                  <a:cxn ang="0">
                    <a:pos x="11" y="22"/>
                  </a:cxn>
                  <a:cxn ang="0">
                    <a:pos x="9" y="24"/>
                  </a:cxn>
                  <a:cxn ang="0">
                    <a:pos x="0" y="14"/>
                  </a:cxn>
                  <a:cxn ang="0">
                    <a:pos x="4" y="12"/>
                  </a:cxn>
                  <a:cxn ang="0">
                    <a:pos x="8" y="1"/>
                  </a:cxn>
                  <a:cxn ang="0">
                    <a:pos x="14" y="5"/>
                  </a:cxn>
                </a:cxnLst>
                <a:rect l="0" t="0" r="r" b="b"/>
                <a:pathLst>
                  <a:path w="14" h="24">
                    <a:moveTo>
                      <a:pt x="14" y="5"/>
                    </a:moveTo>
                    <a:cubicBezTo>
                      <a:pt x="14" y="10"/>
                      <a:pt x="10" y="13"/>
                      <a:pt x="9" y="17"/>
                    </a:cubicBezTo>
                    <a:cubicBezTo>
                      <a:pt x="9" y="21"/>
                      <a:pt x="11" y="20"/>
                      <a:pt x="11" y="22"/>
                    </a:cubicBezTo>
                    <a:cubicBezTo>
                      <a:pt x="11" y="23"/>
                      <a:pt x="10" y="24"/>
                      <a:pt x="9" y="24"/>
                    </a:cubicBezTo>
                    <a:cubicBezTo>
                      <a:pt x="7" y="24"/>
                      <a:pt x="0" y="17"/>
                      <a:pt x="0" y="14"/>
                    </a:cubicBezTo>
                    <a:cubicBezTo>
                      <a:pt x="0" y="13"/>
                      <a:pt x="3" y="12"/>
                      <a:pt x="4" y="12"/>
                    </a:cubicBezTo>
                    <a:cubicBezTo>
                      <a:pt x="4" y="11"/>
                      <a:pt x="6" y="1"/>
                      <a:pt x="8" y="1"/>
                    </a:cubicBezTo>
                    <a:cubicBezTo>
                      <a:pt x="12" y="0"/>
                      <a:pt x="14" y="3"/>
                      <a:pt x="14"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7" name="Freeform 125"/>
              <p:cNvSpPr>
                <a:spLocks/>
              </p:cNvSpPr>
              <p:nvPr/>
            </p:nvSpPr>
            <p:spPr bwMode="auto">
              <a:xfrm>
                <a:off x="6450013" y="2693988"/>
                <a:ext cx="7938" cy="20638"/>
              </a:xfrm>
              <a:custGeom>
                <a:avLst/>
                <a:gdLst/>
                <a:ahLst/>
                <a:cxnLst>
                  <a:cxn ang="0">
                    <a:pos x="7" y="0"/>
                  </a:cxn>
                  <a:cxn ang="0">
                    <a:pos x="2" y="15"/>
                  </a:cxn>
                  <a:cxn ang="0">
                    <a:pos x="0" y="15"/>
                  </a:cxn>
                  <a:cxn ang="0">
                    <a:pos x="4" y="0"/>
                  </a:cxn>
                  <a:cxn ang="0">
                    <a:pos x="7" y="0"/>
                  </a:cxn>
                </a:cxnLst>
                <a:rect l="0" t="0" r="r" b="b"/>
                <a:pathLst>
                  <a:path w="7" h="15">
                    <a:moveTo>
                      <a:pt x="7" y="0"/>
                    </a:moveTo>
                    <a:cubicBezTo>
                      <a:pt x="7" y="7"/>
                      <a:pt x="2" y="9"/>
                      <a:pt x="2" y="15"/>
                    </a:cubicBezTo>
                    <a:cubicBezTo>
                      <a:pt x="2" y="15"/>
                      <a:pt x="0" y="15"/>
                      <a:pt x="0" y="15"/>
                    </a:cubicBezTo>
                    <a:cubicBezTo>
                      <a:pt x="1" y="10"/>
                      <a:pt x="4" y="7"/>
                      <a:pt x="4" y="0"/>
                    </a:cubicBezTo>
                    <a:cubicBezTo>
                      <a:pt x="5" y="0"/>
                      <a:pt x="6" y="0"/>
                      <a:pt x="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8" name="Freeform 126"/>
              <p:cNvSpPr>
                <a:spLocks/>
              </p:cNvSpPr>
              <p:nvPr/>
            </p:nvSpPr>
            <p:spPr bwMode="auto">
              <a:xfrm>
                <a:off x="6454775" y="2706688"/>
                <a:ext cx="11113" cy="11113"/>
              </a:xfrm>
              <a:custGeom>
                <a:avLst/>
                <a:gdLst/>
                <a:ahLst/>
                <a:cxnLst>
                  <a:cxn ang="0">
                    <a:pos x="8" y="0"/>
                  </a:cxn>
                  <a:cxn ang="0">
                    <a:pos x="2" y="8"/>
                  </a:cxn>
                  <a:cxn ang="0">
                    <a:pos x="0" y="6"/>
                  </a:cxn>
                  <a:cxn ang="0">
                    <a:pos x="3" y="0"/>
                  </a:cxn>
                  <a:cxn ang="0">
                    <a:pos x="8" y="0"/>
                  </a:cxn>
                </a:cxnLst>
                <a:rect l="0" t="0" r="r" b="b"/>
                <a:pathLst>
                  <a:path w="8" h="8">
                    <a:moveTo>
                      <a:pt x="8" y="0"/>
                    </a:moveTo>
                    <a:cubicBezTo>
                      <a:pt x="8" y="4"/>
                      <a:pt x="6" y="8"/>
                      <a:pt x="2" y="8"/>
                    </a:cubicBezTo>
                    <a:cubicBezTo>
                      <a:pt x="1" y="8"/>
                      <a:pt x="0" y="6"/>
                      <a:pt x="0" y="6"/>
                    </a:cubicBezTo>
                    <a:cubicBezTo>
                      <a:pt x="0" y="3"/>
                      <a:pt x="2" y="2"/>
                      <a:pt x="3" y="0"/>
                    </a:cubicBezTo>
                    <a:cubicBezTo>
                      <a:pt x="5" y="1"/>
                      <a:pt x="7" y="1"/>
                      <a:pt x="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9" name="Freeform 127"/>
              <p:cNvSpPr>
                <a:spLocks/>
              </p:cNvSpPr>
              <p:nvPr/>
            </p:nvSpPr>
            <p:spPr bwMode="auto">
              <a:xfrm>
                <a:off x="6442075" y="2665413"/>
                <a:ext cx="12700" cy="17463"/>
              </a:xfrm>
              <a:custGeom>
                <a:avLst/>
                <a:gdLst/>
                <a:ahLst/>
                <a:cxnLst>
                  <a:cxn ang="0">
                    <a:pos x="0" y="6"/>
                  </a:cxn>
                  <a:cxn ang="0">
                    <a:pos x="0" y="0"/>
                  </a:cxn>
                  <a:cxn ang="0">
                    <a:pos x="4" y="0"/>
                  </a:cxn>
                  <a:cxn ang="0">
                    <a:pos x="10" y="10"/>
                  </a:cxn>
                  <a:cxn ang="0">
                    <a:pos x="6" y="6"/>
                  </a:cxn>
                  <a:cxn ang="0">
                    <a:pos x="0" y="6"/>
                  </a:cxn>
                </a:cxnLst>
                <a:rect l="0" t="0" r="r" b="b"/>
                <a:pathLst>
                  <a:path w="10" h="12">
                    <a:moveTo>
                      <a:pt x="0" y="6"/>
                    </a:moveTo>
                    <a:cubicBezTo>
                      <a:pt x="0" y="3"/>
                      <a:pt x="0" y="2"/>
                      <a:pt x="0" y="0"/>
                    </a:cubicBezTo>
                    <a:cubicBezTo>
                      <a:pt x="4" y="0"/>
                      <a:pt x="4" y="0"/>
                      <a:pt x="4" y="0"/>
                    </a:cubicBezTo>
                    <a:cubicBezTo>
                      <a:pt x="5" y="4"/>
                      <a:pt x="10" y="5"/>
                      <a:pt x="10" y="10"/>
                    </a:cubicBezTo>
                    <a:cubicBezTo>
                      <a:pt x="10" y="12"/>
                      <a:pt x="6" y="8"/>
                      <a:pt x="6" y="6"/>
                    </a:cubicBezTo>
                    <a:cubicBezTo>
                      <a:pt x="4" y="5"/>
                      <a:pt x="2" y="6"/>
                      <a:pt x="0"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0" name="Freeform 128"/>
              <p:cNvSpPr>
                <a:spLocks/>
              </p:cNvSpPr>
              <p:nvPr/>
            </p:nvSpPr>
            <p:spPr bwMode="auto">
              <a:xfrm>
                <a:off x="6397625" y="2649538"/>
                <a:ext cx="19050" cy="20638"/>
              </a:xfrm>
              <a:custGeom>
                <a:avLst/>
                <a:gdLst/>
                <a:ahLst/>
                <a:cxnLst>
                  <a:cxn ang="0">
                    <a:pos x="11" y="15"/>
                  </a:cxn>
                  <a:cxn ang="0">
                    <a:pos x="0" y="0"/>
                  </a:cxn>
                  <a:cxn ang="0">
                    <a:pos x="4" y="0"/>
                  </a:cxn>
                  <a:cxn ang="0">
                    <a:pos x="14" y="7"/>
                  </a:cxn>
                  <a:cxn ang="0">
                    <a:pos x="11" y="15"/>
                  </a:cxn>
                </a:cxnLst>
                <a:rect l="0" t="0" r="r" b="b"/>
                <a:pathLst>
                  <a:path w="15" h="15">
                    <a:moveTo>
                      <a:pt x="11" y="15"/>
                    </a:moveTo>
                    <a:cubicBezTo>
                      <a:pt x="9" y="15"/>
                      <a:pt x="0" y="0"/>
                      <a:pt x="0" y="0"/>
                    </a:cubicBezTo>
                    <a:cubicBezTo>
                      <a:pt x="4" y="0"/>
                      <a:pt x="4" y="0"/>
                      <a:pt x="4" y="0"/>
                    </a:cubicBezTo>
                    <a:cubicBezTo>
                      <a:pt x="8" y="3"/>
                      <a:pt x="13" y="2"/>
                      <a:pt x="14" y="7"/>
                    </a:cubicBezTo>
                    <a:cubicBezTo>
                      <a:pt x="15" y="10"/>
                      <a:pt x="13" y="15"/>
                      <a:pt x="11"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1" name="Freeform 129"/>
              <p:cNvSpPr>
                <a:spLocks/>
              </p:cNvSpPr>
              <p:nvPr/>
            </p:nvSpPr>
            <p:spPr bwMode="auto">
              <a:xfrm>
                <a:off x="6416675" y="2652713"/>
                <a:ext cx="6350" cy="1588"/>
              </a:xfrm>
              <a:custGeom>
                <a:avLst/>
                <a:gdLst/>
                <a:ahLst/>
                <a:cxnLst>
                  <a:cxn ang="0">
                    <a:pos x="0" y="0"/>
                  </a:cxn>
                  <a:cxn ang="0">
                    <a:pos x="4" y="1"/>
                  </a:cxn>
                  <a:cxn ang="0">
                    <a:pos x="0" y="0"/>
                  </a:cxn>
                </a:cxnLst>
                <a:rect l="0" t="0" r="r" b="b"/>
                <a:pathLst>
                  <a:path w="4" h="1">
                    <a:moveTo>
                      <a:pt x="0" y="0"/>
                    </a:moveTo>
                    <a:cubicBezTo>
                      <a:pt x="1" y="1"/>
                      <a:pt x="3" y="1"/>
                      <a:pt x="4" y="1"/>
                    </a:cubicBezTo>
                    <a:cubicBezTo>
                      <a:pt x="3" y="0"/>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2" name="Freeform 130"/>
              <p:cNvSpPr>
                <a:spLocks/>
              </p:cNvSpPr>
              <p:nvPr/>
            </p:nvSpPr>
            <p:spPr bwMode="auto">
              <a:xfrm>
                <a:off x="6388100" y="2441575"/>
                <a:ext cx="36513" cy="50800"/>
              </a:xfrm>
              <a:custGeom>
                <a:avLst/>
                <a:gdLst/>
                <a:ahLst/>
                <a:cxnLst>
                  <a:cxn ang="0">
                    <a:pos x="8" y="39"/>
                  </a:cxn>
                  <a:cxn ang="0">
                    <a:pos x="1" y="26"/>
                  </a:cxn>
                  <a:cxn ang="0">
                    <a:pos x="16" y="0"/>
                  </a:cxn>
                  <a:cxn ang="0">
                    <a:pos x="8" y="39"/>
                  </a:cxn>
                </a:cxnLst>
                <a:rect l="0" t="0" r="r" b="b"/>
                <a:pathLst>
                  <a:path w="27" h="39">
                    <a:moveTo>
                      <a:pt x="8" y="39"/>
                    </a:moveTo>
                    <a:cubicBezTo>
                      <a:pt x="0" y="39"/>
                      <a:pt x="1" y="33"/>
                      <a:pt x="1" y="26"/>
                    </a:cubicBezTo>
                    <a:cubicBezTo>
                      <a:pt x="1" y="17"/>
                      <a:pt x="10" y="0"/>
                      <a:pt x="16" y="0"/>
                    </a:cubicBezTo>
                    <a:cubicBezTo>
                      <a:pt x="27" y="0"/>
                      <a:pt x="18" y="39"/>
                      <a:pt x="8" y="3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3" name="Freeform 131"/>
              <p:cNvSpPr>
                <a:spLocks/>
              </p:cNvSpPr>
              <p:nvPr/>
            </p:nvSpPr>
            <p:spPr bwMode="auto">
              <a:xfrm>
                <a:off x="6194425" y="2532063"/>
                <a:ext cx="41275" cy="34925"/>
              </a:xfrm>
              <a:custGeom>
                <a:avLst/>
                <a:gdLst/>
                <a:ahLst/>
                <a:cxnLst>
                  <a:cxn ang="0">
                    <a:pos x="2" y="11"/>
                  </a:cxn>
                  <a:cxn ang="0">
                    <a:pos x="26" y="0"/>
                  </a:cxn>
                  <a:cxn ang="0">
                    <a:pos x="31" y="7"/>
                  </a:cxn>
                  <a:cxn ang="0">
                    <a:pos x="11" y="27"/>
                  </a:cxn>
                  <a:cxn ang="0">
                    <a:pos x="2" y="18"/>
                  </a:cxn>
                  <a:cxn ang="0">
                    <a:pos x="2" y="11"/>
                  </a:cxn>
                </a:cxnLst>
                <a:rect l="0" t="0" r="r" b="b"/>
                <a:pathLst>
                  <a:path w="31" h="27">
                    <a:moveTo>
                      <a:pt x="2" y="11"/>
                    </a:moveTo>
                    <a:cubicBezTo>
                      <a:pt x="5" y="11"/>
                      <a:pt x="20" y="0"/>
                      <a:pt x="26" y="0"/>
                    </a:cubicBezTo>
                    <a:cubicBezTo>
                      <a:pt x="28" y="0"/>
                      <a:pt x="31" y="4"/>
                      <a:pt x="31" y="7"/>
                    </a:cubicBezTo>
                    <a:cubicBezTo>
                      <a:pt x="31" y="13"/>
                      <a:pt x="18" y="27"/>
                      <a:pt x="11" y="27"/>
                    </a:cubicBezTo>
                    <a:cubicBezTo>
                      <a:pt x="5" y="27"/>
                      <a:pt x="2" y="24"/>
                      <a:pt x="2" y="18"/>
                    </a:cubicBezTo>
                    <a:cubicBezTo>
                      <a:pt x="2" y="15"/>
                      <a:pt x="0" y="11"/>
                      <a:pt x="2"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4" name="Freeform 132"/>
              <p:cNvSpPr>
                <a:spLocks/>
              </p:cNvSpPr>
              <p:nvPr/>
            </p:nvSpPr>
            <p:spPr bwMode="auto">
              <a:xfrm>
                <a:off x="6015038" y="2476500"/>
                <a:ext cx="195263" cy="374650"/>
              </a:xfrm>
              <a:custGeom>
                <a:avLst/>
                <a:gdLst/>
                <a:ahLst/>
                <a:cxnLst>
                  <a:cxn ang="0">
                    <a:pos x="12" y="172"/>
                  </a:cxn>
                  <a:cxn ang="0">
                    <a:pos x="21" y="152"/>
                  </a:cxn>
                  <a:cxn ang="0">
                    <a:pos x="25" y="147"/>
                  </a:cxn>
                  <a:cxn ang="0">
                    <a:pos x="15" y="119"/>
                  </a:cxn>
                  <a:cxn ang="0">
                    <a:pos x="8" y="109"/>
                  </a:cxn>
                  <a:cxn ang="0">
                    <a:pos x="8" y="105"/>
                  </a:cxn>
                  <a:cxn ang="0">
                    <a:pos x="8" y="106"/>
                  </a:cxn>
                  <a:cxn ang="0">
                    <a:pos x="12" y="96"/>
                  </a:cxn>
                  <a:cxn ang="0">
                    <a:pos x="9" y="77"/>
                  </a:cxn>
                  <a:cxn ang="0">
                    <a:pos x="0" y="65"/>
                  </a:cxn>
                  <a:cxn ang="0">
                    <a:pos x="8" y="47"/>
                  </a:cxn>
                  <a:cxn ang="0">
                    <a:pos x="19" y="43"/>
                  </a:cxn>
                  <a:cxn ang="0">
                    <a:pos x="45" y="19"/>
                  </a:cxn>
                  <a:cxn ang="0">
                    <a:pos x="47" y="19"/>
                  </a:cxn>
                  <a:cxn ang="0">
                    <a:pos x="50" y="24"/>
                  </a:cxn>
                  <a:cxn ang="0">
                    <a:pos x="52" y="20"/>
                  </a:cxn>
                  <a:cxn ang="0">
                    <a:pos x="52" y="9"/>
                  </a:cxn>
                  <a:cxn ang="0">
                    <a:pos x="64" y="6"/>
                  </a:cxn>
                  <a:cxn ang="0">
                    <a:pos x="78" y="6"/>
                  </a:cxn>
                  <a:cxn ang="0">
                    <a:pos x="96" y="0"/>
                  </a:cxn>
                  <a:cxn ang="0">
                    <a:pos x="115" y="5"/>
                  </a:cxn>
                  <a:cxn ang="0">
                    <a:pos x="130" y="22"/>
                  </a:cxn>
                  <a:cxn ang="0">
                    <a:pos x="100" y="58"/>
                  </a:cxn>
                  <a:cxn ang="0">
                    <a:pos x="104" y="64"/>
                  </a:cxn>
                  <a:cxn ang="0">
                    <a:pos x="129" y="93"/>
                  </a:cxn>
                  <a:cxn ang="0">
                    <a:pos x="147" y="134"/>
                  </a:cxn>
                  <a:cxn ang="0">
                    <a:pos x="142" y="156"/>
                  </a:cxn>
                  <a:cxn ang="0">
                    <a:pos x="115" y="170"/>
                  </a:cxn>
                  <a:cxn ang="0">
                    <a:pos x="105" y="180"/>
                  </a:cxn>
                  <a:cxn ang="0">
                    <a:pos x="104" y="176"/>
                  </a:cxn>
                  <a:cxn ang="0">
                    <a:pos x="104" y="181"/>
                  </a:cxn>
                  <a:cxn ang="0">
                    <a:pos x="93" y="192"/>
                  </a:cxn>
                  <a:cxn ang="0">
                    <a:pos x="90" y="183"/>
                  </a:cxn>
                  <a:cxn ang="0">
                    <a:pos x="91" y="177"/>
                  </a:cxn>
                  <a:cxn ang="0">
                    <a:pos x="88" y="170"/>
                  </a:cxn>
                  <a:cxn ang="0">
                    <a:pos x="73" y="161"/>
                  </a:cxn>
                  <a:cxn ang="0">
                    <a:pos x="63" y="149"/>
                  </a:cxn>
                  <a:cxn ang="0">
                    <a:pos x="43" y="141"/>
                  </a:cxn>
                  <a:cxn ang="0">
                    <a:pos x="41" y="135"/>
                  </a:cxn>
                  <a:cxn ang="0">
                    <a:pos x="30" y="129"/>
                  </a:cxn>
                  <a:cxn ang="0">
                    <a:pos x="27" y="134"/>
                  </a:cxn>
                  <a:cxn ang="0">
                    <a:pos x="29" y="142"/>
                  </a:cxn>
                  <a:cxn ang="0">
                    <a:pos x="16" y="171"/>
                  </a:cxn>
                  <a:cxn ang="0">
                    <a:pos x="31" y="192"/>
                  </a:cxn>
                  <a:cxn ang="0">
                    <a:pos x="30" y="192"/>
                  </a:cxn>
                  <a:cxn ang="0">
                    <a:pos x="35" y="206"/>
                  </a:cxn>
                  <a:cxn ang="0">
                    <a:pos x="73" y="243"/>
                  </a:cxn>
                  <a:cxn ang="0">
                    <a:pos x="71" y="251"/>
                  </a:cxn>
                  <a:cxn ang="0">
                    <a:pos x="80" y="267"/>
                  </a:cxn>
                  <a:cxn ang="0">
                    <a:pos x="84" y="280"/>
                  </a:cxn>
                  <a:cxn ang="0">
                    <a:pos x="78" y="280"/>
                  </a:cxn>
                  <a:cxn ang="0">
                    <a:pos x="75" y="282"/>
                  </a:cxn>
                  <a:cxn ang="0">
                    <a:pos x="68" y="278"/>
                  </a:cxn>
                  <a:cxn ang="0">
                    <a:pos x="37" y="246"/>
                  </a:cxn>
                  <a:cxn ang="0">
                    <a:pos x="27" y="214"/>
                  </a:cxn>
                  <a:cxn ang="0">
                    <a:pos x="14" y="192"/>
                  </a:cxn>
                  <a:cxn ang="0">
                    <a:pos x="8" y="192"/>
                  </a:cxn>
                  <a:cxn ang="0">
                    <a:pos x="8" y="189"/>
                  </a:cxn>
                  <a:cxn ang="0">
                    <a:pos x="10" y="172"/>
                  </a:cxn>
                  <a:cxn ang="0">
                    <a:pos x="11" y="172"/>
                  </a:cxn>
                  <a:cxn ang="0">
                    <a:pos x="12" y="172"/>
                  </a:cxn>
                </a:cxnLst>
                <a:rect l="0" t="0" r="r" b="b"/>
                <a:pathLst>
                  <a:path w="147" h="282">
                    <a:moveTo>
                      <a:pt x="12" y="172"/>
                    </a:moveTo>
                    <a:cubicBezTo>
                      <a:pt x="16" y="165"/>
                      <a:pt x="17" y="160"/>
                      <a:pt x="21" y="152"/>
                    </a:cubicBezTo>
                    <a:cubicBezTo>
                      <a:pt x="22" y="150"/>
                      <a:pt x="25" y="149"/>
                      <a:pt x="25" y="147"/>
                    </a:cubicBezTo>
                    <a:cubicBezTo>
                      <a:pt x="25" y="143"/>
                      <a:pt x="19" y="123"/>
                      <a:pt x="15" y="119"/>
                    </a:cubicBezTo>
                    <a:cubicBezTo>
                      <a:pt x="12" y="116"/>
                      <a:pt x="8" y="114"/>
                      <a:pt x="8" y="109"/>
                    </a:cubicBezTo>
                    <a:cubicBezTo>
                      <a:pt x="8" y="108"/>
                      <a:pt x="8" y="107"/>
                      <a:pt x="8" y="105"/>
                    </a:cubicBezTo>
                    <a:cubicBezTo>
                      <a:pt x="8" y="106"/>
                      <a:pt x="8" y="106"/>
                      <a:pt x="8" y="106"/>
                    </a:cubicBezTo>
                    <a:cubicBezTo>
                      <a:pt x="9" y="105"/>
                      <a:pt x="12" y="100"/>
                      <a:pt x="12" y="96"/>
                    </a:cubicBezTo>
                    <a:cubicBezTo>
                      <a:pt x="12" y="91"/>
                      <a:pt x="12" y="82"/>
                      <a:pt x="9" y="77"/>
                    </a:cubicBezTo>
                    <a:cubicBezTo>
                      <a:pt x="6" y="73"/>
                      <a:pt x="0" y="73"/>
                      <a:pt x="0" y="65"/>
                    </a:cubicBezTo>
                    <a:cubicBezTo>
                      <a:pt x="0" y="57"/>
                      <a:pt x="3" y="51"/>
                      <a:pt x="8" y="47"/>
                    </a:cubicBezTo>
                    <a:cubicBezTo>
                      <a:pt x="10" y="44"/>
                      <a:pt x="15" y="45"/>
                      <a:pt x="19" y="43"/>
                    </a:cubicBezTo>
                    <a:cubicBezTo>
                      <a:pt x="29" y="36"/>
                      <a:pt x="36" y="33"/>
                      <a:pt x="45" y="19"/>
                    </a:cubicBezTo>
                    <a:cubicBezTo>
                      <a:pt x="47" y="19"/>
                      <a:pt x="47" y="19"/>
                      <a:pt x="47" y="19"/>
                    </a:cubicBezTo>
                    <a:cubicBezTo>
                      <a:pt x="47" y="23"/>
                      <a:pt x="49" y="24"/>
                      <a:pt x="50" y="24"/>
                    </a:cubicBezTo>
                    <a:cubicBezTo>
                      <a:pt x="51" y="24"/>
                      <a:pt x="52" y="22"/>
                      <a:pt x="52" y="20"/>
                    </a:cubicBezTo>
                    <a:cubicBezTo>
                      <a:pt x="52" y="16"/>
                      <a:pt x="52" y="13"/>
                      <a:pt x="52" y="9"/>
                    </a:cubicBezTo>
                    <a:cubicBezTo>
                      <a:pt x="52" y="9"/>
                      <a:pt x="62" y="6"/>
                      <a:pt x="64" y="6"/>
                    </a:cubicBezTo>
                    <a:cubicBezTo>
                      <a:pt x="78" y="6"/>
                      <a:pt x="78" y="6"/>
                      <a:pt x="78" y="6"/>
                    </a:cubicBezTo>
                    <a:cubicBezTo>
                      <a:pt x="84" y="9"/>
                      <a:pt x="89" y="0"/>
                      <a:pt x="96" y="0"/>
                    </a:cubicBezTo>
                    <a:cubicBezTo>
                      <a:pt x="103" y="0"/>
                      <a:pt x="107" y="5"/>
                      <a:pt x="115" y="5"/>
                    </a:cubicBezTo>
                    <a:cubicBezTo>
                      <a:pt x="115" y="16"/>
                      <a:pt x="123" y="20"/>
                      <a:pt x="130" y="22"/>
                    </a:cubicBezTo>
                    <a:cubicBezTo>
                      <a:pt x="121" y="36"/>
                      <a:pt x="100" y="39"/>
                      <a:pt x="100" y="58"/>
                    </a:cubicBezTo>
                    <a:cubicBezTo>
                      <a:pt x="100" y="62"/>
                      <a:pt x="102" y="63"/>
                      <a:pt x="104" y="64"/>
                    </a:cubicBezTo>
                    <a:cubicBezTo>
                      <a:pt x="114" y="74"/>
                      <a:pt x="118" y="86"/>
                      <a:pt x="129" y="93"/>
                    </a:cubicBezTo>
                    <a:cubicBezTo>
                      <a:pt x="140" y="100"/>
                      <a:pt x="147" y="119"/>
                      <a:pt x="147" y="134"/>
                    </a:cubicBezTo>
                    <a:cubicBezTo>
                      <a:pt x="147" y="144"/>
                      <a:pt x="142" y="148"/>
                      <a:pt x="142" y="156"/>
                    </a:cubicBezTo>
                    <a:cubicBezTo>
                      <a:pt x="127" y="160"/>
                      <a:pt x="126" y="164"/>
                      <a:pt x="115" y="170"/>
                    </a:cubicBezTo>
                    <a:cubicBezTo>
                      <a:pt x="109" y="173"/>
                      <a:pt x="110" y="180"/>
                      <a:pt x="105" y="180"/>
                    </a:cubicBezTo>
                    <a:cubicBezTo>
                      <a:pt x="104" y="180"/>
                      <a:pt x="104" y="177"/>
                      <a:pt x="104" y="176"/>
                    </a:cubicBezTo>
                    <a:cubicBezTo>
                      <a:pt x="104" y="179"/>
                      <a:pt x="104" y="180"/>
                      <a:pt x="104" y="181"/>
                    </a:cubicBezTo>
                    <a:cubicBezTo>
                      <a:pt x="104" y="185"/>
                      <a:pt x="95" y="192"/>
                      <a:pt x="93" y="192"/>
                    </a:cubicBezTo>
                    <a:cubicBezTo>
                      <a:pt x="91" y="192"/>
                      <a:pt x="90" y="186"/>
                      <a:pt x="90" y="183"/>
                    </a:cubicBezTo>
                    <a:cubicBezTo>
                      <a:pt x="90" y="179"/>
                      <a:pt x="90" y="178"/>
                      <a:pt x="91" y="177"/>
                    </a:cubicBezTo>
                    <a:cubicBezTo>
                      <a:pt x="90" y="176"/>
                      <a:pt x="89" y="172"/>
                      <a:pt x="88" y="170"/>
                    </a:cubicBezTo>
                    <a:cubicBezTo>
                      <a:pt x="82" y="170"/>
                      <a:pt x="73" y="168"/>
                      <a:pt x="73" y="161"/>
                    </a:cubicBezTo>
                    <a:cubicBezTo>
                      <a:pt x="63" y="161"/>
                      <a:pt x="68" y="155"/>
                      <a:pt x="63" y="149"/>
                    </a:cubicBezTo>
                    <a:cubicBezTo>
                      <a:pt x="56" y="143"/>
                      <a:pt x="50" y="143"/>
                      <a:pt x="43" y="141"/>
                    </a:cubicBezTo>
                    <a:cubicBezTo>
                      <a:pt x="42" y="141"/>
                      <a:pt x="41" y="135"/>
                      <a:pt x="41" y="135"/>
                    </a:cubicBezTo>
                    <a:cubicBezTo>
                      <a:pt x="40" y="130"/>
                      <a:pt x="34" y="129"/>
                      <a:pt x="30" y="129"/>
                    </a:cubicBezTo>
                    <a:cubicBezTo>
                      <a:pt x="26" y="129"/>
                      <a:pt x="27" y="132"/>
                      <a:pt x="27" y="134"/>
                    </a:cubicBezTo>
                    <a:cubicBezTo>
                      <a:pt x="27" y="138"/>
                      <a:pt x="29" y="139"/>
                      <a:pt x="29" y="142"/>
                    </a:cubicBezTo>
                    <a:cubicBezTo>
                      <a:pt x="29" y="156"/>
                      <a:pt x="16" y="159"/>
                      <a:pt x="16" y="171"/>
                    </a:cubicBezTo>
                    <a:cubicBezTo>
                      <a:pt x="16" y="185"/>
                      <a:pt x="31" y="179"/>
                      <a:pt x="31" y="192"/>
                    </a:cubicBezTo>
                    <a:cubicBezTo>
                      <a:pt x="30" y="192"/>
                      <a:pt x="30" y="192"/>
                      <a:pt x="30" y="192"/>
                    </a:cubicBezTo>
                    <a:cubicBezTo>
                      <a:pt x="32" y="195"/>
                      <a:pt x="32" y="203"/>
                      <a:pt x="35" y="206"/>
                    </a:cubicBezTo>
                    <a:cubicBezTo>
                      <a:pt x="47" y="218"/>
                      <a:pt x="73" y="221"/>
                      <a:pt x="73" y="243"/>
                    </a:cubicBezTo>
                    <a:cubicBezTo>
                      <a:pt x="73" y="247"/>
                      <a:pt x="71" y="247"/>
                      <a:pt x="71" y="251"/>
                    </a:cubicBezTo>
                    <a:cubicBezTo>
                      <a:pt x="71" y="259"/>
                      <a:pt x="78" y="262"/>
                      <a:pt x="80" y="267"/>
                    </a:cubicBezTo>
                    <a:cubicBezTo>
                      <a:pt x="82" y="273"/>
                      <a:pt x="82" y="275"/>
                      <a:pt x="84" y="280"/>
                    </a:cubicBezTo>
                    <a:cubicBezTo>
                      <a:pt x="80" y="280"/>
                      <a:pt x="80" y="280"/>
                      <a:pt x="78" y="280"/>
                    </a:cubicBezTo>
                    <a:cubicBezTo>
                      <a:pt x="77" y="280"/>
                      <a:pt x="76" y="282"/>
                      <a:pt x="75" y="282"/>
                    </a:cubicBezTo>
                    <a:cubicBezTo>
                      <a:pt x="71" y="282"/>
                      <a:pt x="70" y="279"/>
                      <a:pt x="68" y="278"/>
                    </a:cubicBezTo>
                    <a:cubicBezTo>
                      <a:pt x="54" y="274"/>
                      <a:pt x="41" y="261"/>
                      <a:pt x="37" y="246"/>
                    </a:cubicBezTo>
                    <a:cubicBezTo>
                      <a:pt x="33" y="233"/>
                      <a:pt x="32" y="224"/>
                      <a:pt x="27" y="214"/>
                    </a:cubicBezTo>
                    <a:cubicBezTo>
                      <a:pt x="24" y="208"/>
                      <a:pt x="21" y="192"/>
                      <a:pt x="14" y="192"/>
                    </a:cubicBezTo>
                    <a:cubicBezTo>
                      <a:pt x="9" y="192"/>
                      <a:pt x="12" y="194"/>
                      <a:pt x="8" y="192"/>
                    </a:cubicBezTo>
                    <a:cubicBezTo>
                      <a:pt x="7" y="192"/>
                      <a:pt x="8" y="190"/>
                      <a:pt x="8" y="189"/>
                    </a:cubicBezTo>
                    <a:cubicBezTo>
                      <a:pt x="8" y="183"/>
                      <a:pt x="9" y="179"/>
                      <a:pt x="10" y="172"/>
                    </a:cubicBezTo>
                    <a:cubicBezTo>
                      <a:pt x="11" y="172"/>
                      <a:pt x="11" y="172"/>
                      <a:pt x="11" y="172"/>
                    </a:cubicBezTo>
                    <a:lnTo>
                      <a:pt x="12" y="1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5" name="Freeform 133"/>
              <p:cNvSpPr>
                <a:spLocks/>
              </p:cNvSpPr>
              <p:nvPr/>
            </p:nvSpPr>
            <p:spPr bwMode="auto">
              <a:xfrm>
                <a:off x="6142038" y="2898775"/>
                <a:ext cx="26988" cy="25400"/>
              </a:xfrm>
              <a:custGeom>
                <a:avLst/>
                <a:gdLst/>
                <a:ahLst/>
                <a:cxnLst>
                  <a:cxn ang="0">
                    <a:pos x="12" y="17"/>
                  </a:cxn>
                  <a:cxn ang="0">
                    <a:pos x="9" y="11"/>
                  </a:cxn>
                  <a:cxn ang="0">
                    <a:pos x="0" y="6"/>
                  </a:cxn>
                  <a:cxn ang="0">
                    <a:pos x="9" y="0"/>
                  </a:cxn>
                  <a:cxn ang="0">
                    <a:pos x="20" y="15"/>
                  </a:cxn>
                  <a:cxn ang="0">
                    <a:pos x="21" y="19"/>
                  </a:cxn>
                  <a:cxn ang="0">
                    <a:pos x="17" y="19"/>
                  </a:cxn>
                  <a:cxn ang="0">
                    <a:pos x="12" y="17"/>
                  </a:cxn>
                </a:cxnLst>
                <a:rect l="0" t="0" r="r" b="b"/>
                <a:pathLst>
                  <a:path w="21" h="19">
                    <a:moveTo>
                      <a:pt x="12" y="17"/>
                    </a:moveTo>
                    <a:cubicBezTo>
                      <a:pt x="11" y="17"/>
                      <a:pt x="9" y="12"/>
                      <a:pt x="9" y="11"/>
                    </a:cubicBezTo>
                    <a:cubicBezTo>
                      <a:pt x="7" y="7"/>
                      <a:pt x="0" y="9"/>
                      <a:pt x="0" y="6"/>
                    </a:cubicBezTo>
                    <a:cubicBezTo>
                      <a:pt x="0" y="3"/>
                      <a:pt x="6" y="0"/>
                      <a:pt x="9" y="0"/>
                    </a:cubicBezTo>
                    <a:cubicBezTo>
                      <a:pt x="11" y="7"/>
                      <a:pt x="14" y="15"/>
                      <a:pt x="20" y="15"/>
                    </a:cubicBezTo>
                    <a:cubicBezTo>
                      <a:pt x="20" y="16"/>
                      <a:pt x="20" y="18"/>
                      <a:pt x="21" y="19"/>
                    </a:cubicBezTo>
                    <a:cubicBezTo>
                      <a:pt x="20" y="19"/>
                      <a:pt x="18" y="19"/>
                      <a:pt x="17" y="19"/>
                    </a:cubicBezTo>
                    <a:cubicBezTo>
                      <a:pt x="15" y="19"/>
                      <a:pt x="14" y="17"/>
                      <a:pt x="12"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6" name="Freeform 134"/>
              <p:cNvSpPr>
                <a:spLocks/>
              </p:cNvSpPr>
              <p:nvPr/>
            </p:nvSpPr>
            <p:spPr bwMode="auto">
              <a:xfrm>
                <a:off x="6183313" y="2917825"/>
                <a:ext cx="11113" cy="11113"/>
              </a:xfrm>
              <a:custGeom>
                <a:avLst/>
                <a:gdLst/>
                <a:ahLst/>
                <a:cxnLst>
                  <a:cxn ang="0">
                    <a:pos x="1" y="0"/>
                  </a:cxn>
                  <a:cxn ang="0">
                    <a:pos x="5" y="0"/>
                  </a:cxn>
                  <a:cxn ang="0">
                    <a:pos x="9" y="3"/>
                  </a:cxn>
                  <a:cxn ang="0">
                    <a:pos x="4" y="8"/>
                  </a:cxn>
                  <a:cxn ang="0">
                    <a:pos x="1" y="3"/>
                  </a:cxn>
                  <a:cxn ang="0">
                    <a:pos x="1" y="0"/>
                  </a:cxn>
                </a:cxnLst>
                <a:rect l="0" t="0" r="r" b="b"/>
                <a:pathLst>
                  <a:path w="9" h="8">
                    <a:moveTo>
                      <a:pt x="1" y="0"/>
                    </a:moveTo>
                    <a:cubicBezTo>
                      <a:pt x="2" y="0"/>
                      <a:pt x="4" y="0"/>
                      <a:pt x="5" y="0"/>
                    </a:cubicBezTo>
                    <a:cubicBezTo>
                      <a:pt x="6" y="0"/>
                      <a:pt x="8" y="2"/>
                      <a:pt x="9" y="3"/>
                    </a:cubicBezTo>
                    <a:cubicBezTo>
                      <a:pt x="9" y="5"/>
                      <a:pt x="7" y="8"/>
                      <a:pt x="4" y="8"/>
                    </a:cubicBezTo>
                    <a:cubicBezTo>
                      <a:pt x="1" y="8"/>
                      <a:pt x="1" y="5"/>
                      <a:pt x="1" y="3"/>
                    </a:cubicBezTo>
                    <a:cubicBezTo>
                      <a:pt x="1" y="2"/>
                      <a:pt x="0"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 name="Freeform 135"/>
              <p:cNvSpPr>
                <a:spLocks/>
              </p:cNvSpPr>
              <p:nvPr/>
            </p:nvSpPr>
            <p:spPr bwMode="auto">
              <a:xfrm>
                <a:off x="6035675" y="2892425"/>
                <a:ext cx="9525" cy="15875"/>
              </a:xfrm>
              <a:custGeom>
                <a:avLst/>
                <a:gdLst/>
                <a:ahLst/>
                <a:cxnLst>
                  <a:cxn ang="0">
                    <a:pos x="1" y="0"/>
                  </a:cxn>
                  <a:cxn ang="0">
                    <a:pos x="8" y="12"/>
                  </a:cxn>
                  <a:cxn ang="0">
                    <a:pos x="0" y="2"/>
                  </a:cxn>
                  <a:cxn ang="0">
                    <a:pos x="0" y="0"/>
                  </a:cxn>
                  <a:cxn ang="0">
                    <a:pos x="3" y="0"/>
                  </a:cxn>
                  <a:cxn ang="0">
                    <a:pos x="3" y="2"/>
                  </a:cxn>
                  <a:cxn ang="0">
                    <a:pos x="1" y="0"/>
                  </a:cxn>
                </a:cxnLst>
                <a:rect l="0" t="0" r="r" b="b"/>
                <a:pathLst>
                  <a:path w="8" h="12">
                    <a:moveTo>
                      <a:pt x="1" y="0"/>
                    </a:moveTo>
                    <a:cubicBezTo>
                      <a:pt x="5" y="4"/>
                      <a:pt x="8" y="7"/>
                      <a:pt x="8" y="12"/>
                    </a:cubicBezTo>
                    <a:cubicBezTo>
                      <a:pt x="5" y="12"/>
                      <a:pt x="0" y="5"/>
                      <a:pt x="0" y="2"/>
                    </a:cubicBezTo>
                    <a:cubicBezTo>
                      <a:pt x="0" y="1"/>
                      <a:pt x="0" y="1"/>
                      <a:pt x="0" y="0"/>
                    </a:cubicBezTo>
                    <a:cubicBezTo>
                      <a:pt x="3" y="0"/>
                      <a:pt x="3" y="0"/>
                      <a:pt x="3" y="0"/>
                    </a:cubicBezTo>
                    <a:cubicBezTo>
                      <a:pt x="3" y="1"/>
                      <a:pt x="3" y="2"/>
                      <a:pt x="3" y="2"/>
                    </a:cubicBez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8" name="Freeform 136"/>
              <p:cNvSpPr>
                <a:spLocks/>
              </p:cNvSpPr>
              <p:nvPr/>
            </p:nvSpPr>
            <p:spPr bwMode="auto">
              <a:xfrm>
                <a:off x="6013450" y="2855913"/>
                <a:ext cx="15875" cy="15875"/>
              </a:xfrm>
              <a:custGeom>
                <a:avLst/>
                <a:gdLst/>
                <a:ahLst/>
                <a:cxnLst>
                  <a:cxn ang="0">
                    <a:pos x="2" y="0"/>
                  </a:cxn>
                  <a:cxn ang="0">
                    <a:pos x="8" y="11"/>
                  </a:cxn>
                  <a:cxn ang="0">
                    <a:pos x="0" y="1"/>
                  </a:cxn>
                  <a:cxn ang="0">
                    <a:pos x="0" y="1"/>
                  </a:cxn>
                  <a:cxn ang="0">
                    <a:pos x="2" y="0"/>
                  </a:cxn>
                </a:cxnLst>
                <a:rect l="0" t="0" r="r" b="b"/>
                <a:pathLst>
                  <a:path w="12" h="11">
                    <a:moveTo>
                      <a:pt x="2" y="0"/>
                    </a:moveTo>
                    <a:cubicBezTo>
                      <a:pt x="5" y="2"/>
                      <a:pt x="12" y="11"/>
                      <a:pt x="8" y="11"/>
                    </a:cubicBezTo>
                    <a:cubicBezTo>
                      <a:pt x="6" y="11"/>
                      <a:pt x="1" y="4"/>
                      <a:pt x="0" y="1"/>
                    </a:cubicBezTo>
                    <a:cubicBezTo>
                      <a:pt x="0" y="1"/>
                      <a:pt x="0" y="1"/>
                      <a:pt x="0" y="1"/>
                    </a:cubicBez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9" name="Freeform 137"/>
              <p:cNvSpPr>
                <a:spLocks/>
              </p:cNvSpPr>
              <p:nvPr/>
            </p:nvSpPr>
            <p:spPr bwMode="auto">
              <a:xfrm>
                <a:off x="6548438" y="2284413"/>
                <a:ext cx="41275" cy="49213"/>
              </a:xfrm>
              <a:custGeom>
                <a:avLst/>
                <a:gdLst/>
                <a:ahLst/>
                <a:cxnLst>
                  <a:cxn ang="0">
                    <a:pos x="12" y="22"/>
                  </a:cxn>
                  <a:cxn ang="0">
                    <a:pos x="14" y="16"/>
                  </a:cxn>
                  <a:cxn ang="0">
                    <a:pos x="10" y="10"/>
                  </a:cxn>
                  <a:cxn ang="0">
                    <a:pos x="10" y="14"/>
                  </a:cxn>
                  <a:cxn ang="0">
                    <a:pos x="5" y="16"/>
                  </a:cxn>
                  <a:cxn ang="0">
                    <a:pos x="0" y="11"/>
                  </a:cxn>
                  <a:cxn ang="0">
                    <a:pos x="14" y="0"/>
                  </a:cxn>
                  <a:cxn ang="0">
                    <a:pos x="26" y="3"/>
                  </a:cxn>
                  <a:cxn ang="0">
                    <a:pos x="26" y="8"/>
                  </a:cxn>
                  <a:cxn ang="0">
                    <a:pos x="30" y="11"/>
                  </a:cxn>
                  <a:cxn ang="0">
                    <a:pos x="30" y="16"/>
                  </a:cxn>
                  <a:cxn ang="0">
                    <a:pos x="26" y="16"/>
                  </a:cxn>
                  <a:cxn ang="0">
                    <a:pos x="15" y="37"/>
                  </a:cxn>
                  <a:cxn ang="0">
                    <a:pos x="14" y="33"/>
                  </a:cxn>
                  <a:cxn ang="0">
                    <a:pos x="14" y="36"/>
                  </a:cxn>
                  <a:cxn ang="0">
                    <a:pos x="7" y="29"/>
                  </a:cxn>
                  <a:cxn ang="0">
                    <a:pos x="12" y="22"/>
                  </a:cxn>
                </a:cxnLst>
                <a:rect l="0" t="0" r="r" b="b"/>
                <a:pathLst>
                  <a:path w="30" h="37">
                    <a:moveTo>
                      <a:pt x="12" y="22"/>
                    </a:moveTo>
                    <a:cubicBezTo>
                      <a:pt x="14" y="16"/>
                      <a:pt x="14" y="16"/>
                      <a:pt x="14" y="16"/>
                    </a:cubicBezTo>
                    <a:cubicBezTo>
                      <a:pt x="11" y="15"/>
                      <a:pt x="11" y="12"/>
                      <a:pt x="10" y="10"/>
                    </a:cubicBezTo>
                    <a:cubicBezTo>
                      <a:pt x="10" y="11"/>
                      <a:pt x="9" y="13"/>
                      <a:pt x="10" y="14"/>
                    </a:cubicBezTo>
                    <a:cubicBezTo>
                      <a:pt x="8" y="14"/>
                      <a:pt x="6" y="16"/>
                      <a:pt x="5" y="16"/>
                    </a:cubicBezTo>
                    <a:cubicBezTo>
                      <a:pt x="3" y="16"/>
                      <a:pt x="0" y="13"/>
                      <a:pt x="0" y="11"/>
                    </a:cubicBezTo>
                    <a:cubicBezTo>
                      <a:pt x="0" y="8"/>
                      <a:pt x="13" y="0"/>
                      <a:pt x="14" y="0"/>
                    </a:cubicBezTo>
                    <a:cubicBezTo>
                      <a:pt x="18" y="0"/>
                      <a:pt x="20" y="3"/>
                      <a:pt x="26" y="3"/>
                    </a:cubicBezTo>
                    <a:cubicBezTo>
                      <a:pt x="26" y="5"/>
                      <a:pt x="25" y="8"/>
                      <a:pt x="26" y="8"/>
                    </a:cubicBezTo>
                    <a:cubicBezTo>
                      <a:pt x="30" y="11"/>
                      <a:pt x="30" y="11"/>
                      <a:pt x="30" y="11"/>
                    </a:cubicBezTo>
                    <a:cubicBezTo>
                      <a:pt x="30" y="13"/>
                      <a:pt x="29" y="14"/>
                      <a:pt x="30" y="16"/>
                    </a:cubicBezTo>
                    <a:cubicBezTo>
                      <a:pt x="29" y="16"/>
                      <a:pt x="27" y="16"/>
                      <a:pt x="26" y="16"/>
                    </a:cubicBezTo>
                    <a:cubicBezTo>
                      <a:pt x="25" y="24"/>
                      <a:pt x="21" y="37"/>
                      <a:pt x="15" y="37"/>
                    </a:cubicBezTo>
                    <a:cubicBezTo>
                      <a:pt x="14" y="37"/>
                      <a:pt x="14" y="35"/>
                      <a:pt x="14" y="33"/>
                    </a:cubicBezTo>
                    <a:cubicBezTo>
                      <a:pt x="14" y="36"/>
                      <a:pt x="14" y="36"/>
                      <a:pt x="14" y="36"/>
                    </a:cubicBezTo>
                    <a:cubicBezTo>
                      <a:pt x="10" y="36"/>
                      <a:pt x="7" y="31"/>
                      <a:pt x="7" y="29"/>
                    </a:cubicBezTo>
                    <a:cubicBezTo>
                      <a:pt x="7" y="28"/>
                      <a:pt x="12" y="22"/>
                      <a:pt x="12" y="2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0" name="Freeform 138"/>
              <p:cNvSpPr>
                <a:spLocks/>
              </p:cNvSpPr>
              <p:nvPr/>
            </p:nvSpPr>
            <p:spPr bwMode="auto">
              <a:xfrm>
                <a:off x="6596063" y="2271713"/>
                <a:ext cx="42863" cy="30163"/>
              </a:xfrm>
              <a:custGeom>
                <a:avLst/>
                <a:gdLst/>
                <a:ahLst/>
                <a:cxnLst>
                  <a:cxn ang="0">
                    <a:pos x="23" y="15"/>
                  </a:cxn>
                  <a:cxn ang="0">
                    <a:pos x="17" y="12"/>
                  </a:cxn>
                  <a:cxn ang="0">
                    <a:pos x="6" y="23"/>
                  </a:cxn>
                  <a:cxn ang="0">
                    <a:pos x="3" y="17"/>
                  </a:cxn>
                  <a:cxn ang="0">
                    <a:pos x="0" y="12"/>
                  </a:cxn>
                  <a:cxn ang="0">
                    <a:pos x="8" y="5"/>
                  </a:cxn>
                  <a:cxn ang="0">
                    <a:pos x="23" y="0"/>
                  </a:cxn>
                  <a:cxn ang="0">
                    <a:pos x="23" y="15"/>
                  </a:cxn>
                </a:cxnLst>
                <a:rect l="0" t="0" r="r" b="b"/>
                <a:pathLst>
                  <a:path w="33" h="23">
                    <a:moveTo>
                      <a:pt x="23" y="15"/>
                    </a:moveTo>
                    <a:cubicBezTo>
                      <a:pt x="20" y="15"/>
                      <a:pt x="18" y="13"/>
                      <a:pt x="17" y="12"/>
                    </a:cubicBezTo>
                    <a:cubicBezTo>
                      <a:pt x="13" y="16"/>
                      <a:pt x="12" y="23"/>
                      <a:pt x="6" y="23"/>
                    </a:cubicBezTo>
                    <a:cubicBezTo>
                      <a:pt x="4" y="23"/>
                      <a:pt x="3" y="19"/>
                      <a:pt x="3" y="17"/>
                    </a:cubicBezTo>
                    <a:cubicBezTo>
                      <a:pt x="1" y="15"/>
                      <a:pt x="0" y="14"/>
                      <a:pt x="0" y="12"/>
                    </a:cubicBezTo>
                    <a:cubicBezTo>
                      <a:pt x="0" y="12"/>
                      <a:pt x="8" y="6"/>
                      <a:pt x="8" y="5"/>
                    </a:cubicBezTo>
                    <a:cubicBezTo>
                      <a:pt x="16" y="7"/>
                      <a:pt x="17" y="0"/>
                      <a:pt x="23" y="0"/>
                    </a:cubicBezTo>
                    <a:cubicBezTo>
                      <a:pt x="33" y="0"/>
                      <a:pt x="28" y="15"/>
                      <a:pt x="23"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1" name="Freeform 139"/>
              <p:cNvSpPr>
                <a:spLocks/>
              </p:cNvSpPr>
              <p:nvPr/>
            </p:nvSpPr>
            <p:spPr bwMode="auto">
              <a:xfrm>
                <a:off x="6572250" y="2136775"/>
                <a:ext cx="185738" cy="153988"/>
              </a:xfrm>
              <a:custGeom>
                <a:avLst/>
                <a:gdLst/>
                <a:ahLst/>
                <a:cxnLst>
                  <a:cxn ang="0">
                    <a:pos x="55" y="110"/>
                  </a:cxn>
                  <a:cxn ang="0">
                    <a:pos x="55" y="107"/>
                  </a:cxn>
                  <a:cxn ang="0">
                    <a:pos x="56" y="99"/>
                  </a:cxn>
                  <a:cxn ang="0">
                    <a:pos x="43" y="95"/>
                  </a:cxn>
                  <a:cxn ang="0">
                    <a:pos x="39" y="99"/>
                  </a:cxn>
                  <a:cxn ang="0">
                    <a:pos x="29" y="100"/>
                  </a:cxn>
                  <a:cxn ang="0">
                    <a:pos x="6" y="106"/>
                  </a:cxn>
                  <a:cxn ang="0">
                    <a:pos x="0" y="104"/>
                  </a:cxn>
                  <a:cxn ang="0">
                    <a:pos x="5" y="101"/>
                  </a:cxn>
                  <a:cxn ang="0">
                    <a:pos x="30" y="84"/>
                  </a:cxn>
                  <a:cxn ang="0">
                    <a:pos x="57" y="84"/>
                  </a:cxn>
                  <a:cxn ang="0">
                    <a:pos x="72" y="70"/>
                  </a:cxn>
                  <a:cxn ang="0">
                    <a:pos x="79" y="59"/>
                  </a:cxn>
                  <a:cxn ang="0">
                    <a:pos x="77" y="64"/>
                  </a:cxn>
                  <a:cxn ang="0">
                    <a:pos x="79" y="66"/>
                  </a:cxn>
                  <a:cxn ang="0">
                    <a:pos x="92" y="60"/>
                  </a:cxn>
                  <a:cxn ang="0">
                    <a:pos x="116" y="25"/>
                  </a:cxn>
                  <a:cxn ang="0">
                    <a:pos x="114" y="19"/>
                  </a:cxn>
                  <a:cxn ang="0">
                    <a:pos x="125" y="3"/>
                  </a:cxn>
                  <a:cxn ang="0">
                    <a:pos x="130" y="4"/>
                  </a:cxn>
                  <a:cxn ang="0">
                    <a:pos x="129" y="4"/>
                  </a:cxn>
                  <a:cxn ang="0">
                    <a:pos x="128" y="0"/>
                  </a:cxn>
                  <a:cxn ang="0">
                    <a:pos x="133" y="2"/>
                  </a:cxn>
                  <a:cxn ang="0">
                    <a:pos x="134" y="11"/>
                  </a:cxn>
                  <a:cxn ang="0">
                    <a:pos x="140" y="26"/>
                  </a:cxn>
                  <a:cxn ang="0">
                    <a:pos x="134" y="40"/>
                  </a:cxn>
                  <a:cxn ang="0">
                    <a:pos x="134" y="43"/>
                  </a:cxn>
                  <a:cxn ang="0">
                    <a:pos x="130" y="44"/>
                  </a:cxn>
                  <a:cxn ang="0">
                    <a:pos x="127" y="63"/>
                  </a:cxn>
                  <a:cxn ang="0">
                    <a:pos x="122" y="76"/>
                  </a:cxn>
                  <a:cxn ang="0">
                    <a:pos x="125" y="84"/>
                  </a:cxn>
                  <a:cxn ang="0">
                    <a:pos x="114" y="93"/>
                  </a:cxn>
                  <a:cxn ang="0">
                    <a:pos x="114" y="86"/>
                  </a:cxn>
                  <a:cxn ang="0">
                    <a:pos x="102" y="96"/>
                  </a:cxn>
                  <a:cxn ang="0">
                    <a:pos x="100" y="94"/>
                  </a:cxn>
                  <a:cxn ang="0">
                    <a:pos x="96" y="94"/>
                  </a:cxn>
                  <a:cxn ang="0">
                    <a:pos x="87" y="100"/>
                  </a:cxn>
                  <a:cxn ang="0">
                    <a:pos x="74" y="92"/>
                  </a:cxn>
                  <a:cxn ang="0">
                    <a:pos x="72" y="96"/>
                  </a:cxn>
                  <a:cxn ang="0">
                    <a:pos x="76" y="103"/>
                  </a:cxn>
                  <a:cxn ang="0">
                    <a:pos x="72" y="103"/>
                  </a:cxn>
                  <a:cxn ang="0">
                    <a:pos x="61" y="115"/>
                  </a:cxn>
                  <a:cxn ang="0">
                    <a:pos x="55" y="110"/>
                  </a:cxn>
                </a:cxnLst>
                <a:rect l="0" t="0" r="r" b="b"/>
                <a:pathLst>
                  <a:path w="140" h="115">
                    <a:moveTo>
                      <a:pt x="55" y="110"/>
                    </a:moveTo>
                    <a:cubicBezTo>
                      <a:pt x="53" y="110"/>
                      <a:pt x="55" y="108"/>
                      <a:pt x="55" y="107"/>
                    </a:cubicBezTo>
                    <a:cubicBezTo>
                      <a:pt x="55" y="104"/>
                      <a:pt x="56" y="101"/>
                      <a:pt x="56" y="99"/>
                    </a:cubicBezTo>
                    <a:cubicBezTo>
                      <a:pt x="51" y="98"/>
                      <a:pt x="48" y="95"/>
                      <a:pt x="43" y="95"/>
                    </a:cubicBezTo>
                    <a:cubicBezTo>
                      <a:pt x="40" y="95"/>
                      <a:pt x="40" y="98"/>
                      <a:pt x="39" y="99"/>
                    </a:cubicBezTo>
                    <a:cubicBezTo>
                      <a:pt x="35" y="100"/>
                      <a:pt x="32" y="98"/>
                      <a:pt x="29" y="100"/>
                    </a:cubicBezTo>
                    <a:cubicBezTo>
                      <a:pt x="23" y="103"/>
                      <a:pt x="15" y="106"/>
                      <a:pt x="6" y="106"/>
                    </a:cubicBezTo>
                    <a:cubicBezTo>
                      <a:pt x="3" y="106"/>
                      <a:pt x="0" y="106"/>
                      <a:pt x="0" y="104"/>
                    </a:cubicBezTo>
                    <a:cubicBezTo>
                      <a:pt x="0" y="103"/>
                      <a:pt x="4" y="102"/>
                      <a:pt x="5" y="101"/>
                    </a:cubicBezTo>
                    <a:cubicBezTo>
                      <a:pt x="15" y="95"/>
                      <a:pt x="19" y="84"/>
                      <a:pt x="30" y="84"/>
                    </a:cubicBezTo>
                    <a:cubicBezTo>
                      <a:pt x="43" y="84"/>
                      <a:pt x="47" y="84"/>
                      <a:pt x="57" y="84"/>
                    </a:cubicBezTo>
                    <a:cubicBezTo>
                      <a:pt x="65" y="84"/>
                      <a:pt x="68" y="70"/>
                      <a:pt x="72" y="70"/>
                    </a:cubicBezTo>
                    <a:cubicBezTo>
                      <a:pt x="72" y="70"/>
                      <a:pt x="78" y="60"/>
                      <a:pt x="79" y="59"/>
                    </a:cubicBezTo>
                    <a:cubicBezTo>
                      <a:pt x="78" y="61"/>
                      <a:pt x="77" y="62"/>
                      <a:pt x="77" y="64"/>
                    </a:cubicBezTo>
                    <a:cubicBezTo>
                      <a:pt x="77" y="65"/>
                      <a:pt x="78" y="66"/>
                      <a:pt x="79" y="66"/>
                    </a:cubicBezTo>
                    <a:cubicBezTo>
                      <a:pt x="86" y="66"/>
                      <a:pt x="87" y="62"/>
                      <a:pt x="92" y="60"/>
                    </a:cubicBezTo>
                    <a:cubicBezTo>
                      <a:pt x="101" y="57"/>
                      <a:pt x="116" y="39"/>
                      <a:pt x="116" y="25"/>
                    </a:cubicBezTo>
                    <a:cubicBezTo>
                      <a:pt x="116" y="22"/>
                      <a:pt x="114" y="22"/>
                      <a:pt x="114" y="19"/>
                    </a:cubicBezTo>
                    <a:cubicBezTo>
                      <a:pt x="114" y="14"/>
                      <a:pt x="119" y="3"/>
                      <a:pt x="125" y="3"/>
                    </a:cubicBezTo>
                    <a:cubicBezTo>
                      <a:pt x="125" y="3"/>
                      <a:pt x="125" y="9"/>
                      <a:pt x="130" y="4"/>
                    </a:cubicBezTo>
                    <a:cubicBezTo>
                      <a:pt x="130" y="4"/>
                      <a:pt x="129" y="4"/>
                      <a:pt x="129" y="4"/>
                    </a:cubicBezTo>
                    <a:cubicBezTo>
                      <a:pt x="128" y="4"/>
                      <a:pt x="127" y="0"/>
                      <a:pt x="128" y="0"/>
                    </a:cubicBezTo>
                    <a:cubicBezTo>
                      <a:pt x="131" y="0"/>
                      <a:pt x="133" y="1"/>
                      <a:pt x="133" y="2"/>
                    </a:cubicBezTo>
                    <a:cubicBezTo>
                      <a:pt x="135" y="5"/>
                      <a:pt x="134" y="8"/>
                      <a:pt x="134" y="11"/>
                    </a:cubicBezTo>
                    <a:cubicBezTo>
                      <a:pt x="134" y="17"/>
                      <a:pt x="140" y="20"/>
                      <a:pt x="140" y="26"/>
                    </a:cubicBezTo>
                    <a:cubicBezTo>
                      <a:pt x="140" y="33"/>
                      <a:pt x="134" y="34"/>
                      <a:pt x="134" y="40"/>
                    </a:cubicBezTo>
                    <a:cubicBezTo>
                      <a:pt x="134" y="41"/>
                      <a:pt x="134" y="42"/>
                      <a:pt x="134" y="43"/>
                    </a:cubicBezTo>
                    <a:cubicBezTo>
                      <a:pt x="133" y="44"/>
                      <a:pt x="132" y="43"/>
                      <a:pt x="130" y="44"/>
                    </a:cubicBezTo>
                    <a:cubicBezTo>
                      <a:pt x="126" y="45"/>
                      <a:pt x="127" y="59"/>
                      <a:pt x="127" y="63"/>
                    </a:cubicBezTo>
                    <a:cubicBezTo>
                      <a:pt x="127" y="67"/>
                      <a:pt x="122" y="70"/>
                      <a:pt x="122" y="76"/>
                    </a:cubicBezTo>
                    <a:cubicBezTo>
                      <a:pt x="122" y="80"/>
                      <a:pt x="124" y="81"/>
                      <a:pt x="125" y="84"/>
                    </a:cubicBezTo>
                    <a:cubicBezTo>
                      <a:pt x="119" y="87"/>
                      <a:pt x="119" y="91"/>
                      <a:pt x="114" y="93"/>
                    </a:cubicBezTo>
                    <a:cubicBezTo>
                      <a:pt x="112" y="89"/>
                      <a:pt x="114" y="89"/>
                      <a:pt x="114" y="86"/>
                    </a:cubicBezTo>
                    <a:cubicBezTo>
                      <a:pt x="108" y="90"/>
                      <a:pt x="104" y="90"/>
                      <a:pt x="102" y="96"/>
                    </a:cubicBezTo>
                    <a:cubicBezTo>
                      <a:pt x="102" y="96"/>
                      <a:pt x="100" y="95"/>
                      <a:pt x="100" y="94"/>
                    </a:cubicBezTo>
                    <a:cubicBezTo>
                      <a:pt x="96" y="94"/>
                      <a:pt x="96" y="94"/>
                      <a:pt x="96" y="94"/>
                    </a:cubicBezTo>
                    <a:cubicBezTo>
                      <a:pt x="93" y="97"/>
                      <a:pt x="91" y="100"/>
                      <a:pt x="87" y="100"/>
                    </a:cubicBezTo>
                    <a:cubicBezTo>
                      <a:pt x="78" y="100"/>
                      <a:pt x="78" y="92"/>
                      <a:pt x="74" y="92"/>
                    </a:cubicBezTo>
                    <a:cubicBezTo>
                      <a:pt x="73" y="92"/>
                      <a:pt x="72" y="94"/>
                      <a:pt x="72" y="96"/>
                    </a:cubicBezTo>
                    <a:cubicBezTo>
                      <a:pt x="72" y="97"/>
                      <a:pt x="76" y="103"/>
                      <a:pt x="76" y="103"/>
                    </a:cubicBezTo>
                    <a:cubicBezTo>
                      <a:pt x="75" y="103"/>
                      <a:pt x="73" y="103"/>
                      <a:pt x="72" y="103"/>
                    </a:cubicBezTo>
                    <a:cubicBezTo>
                      <a:pt x="68" y="103"/>
                      <a:pt x="63" y="110"/>
                      <a:pt x="61" y="115"/>
                    </a:cubicBezTo>
                    <a:cubicBezTo>
                      <a:pt x="57" y="114"/>
                      <a:pt x="58" y="110"/>
                      <a:pt x="55" y="1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2" name="Freeform 140"/>
              <p:cNvSpPr>
                <a:spLocks/>
              </p:cNvSpPr>
              <p:nvPr/>
            </p:nvSpPr>
            <p:spPr bwMode="auto">
              <a:xfrm>
                <a:off x="6721475" y="2054225"/>
                <a:ext cx="96838" cy="80963"/>
              </a:xfrm>
              <a:custGeom>
                <a:avLst/>
                <a:gdLst/>
                <a:ahLst/>
                <a:cxnLst>
                  <a:cxn ang="0">
                    <a:pos x="11" y="33"/>
                  </a:cxn>
                  <a:cxn ang="0">
                    <a:pos x="15" y="33"/>
                  </a:cxn>
                  <a:cxn ang="0">
                    <a:pos x="26" y="10"/>
                  </a:cxn>
                  <a:cxn ang="0">
                    <a:pos x="23" y="6"/>
                  </a:cxn>
                  <a:cxn ang="0">
                    <a:pos x="26" y="0"/>
                  </a:cxn>
                  <a:cxn ang="0">
                    <a:pos x="60" y="22"/>
                  </a:cxn>
                  <a:cxn ang="0">
                    <a:pos x="70" y="21"/>
                  </a:cxn>
                  <a:cxn ang="0">
                    <a:pos x="67" y="26"/>
                  </a:cxn>
                  <a:cxn ang="0">
                    <a:pos x="72" y="32"/>
                  </a:cxn>
                  <a:cxn ang="0">
                    <a:pos x="59" y="36"/>
                  </a:cxn>
                  <a:cxn ang="0">
                    <a:pos x="43" y="51"/>
                  </a:cxn>
                  <a:cxn ang="0">
                    <a:pos x="24" y="41"/>
                  </a:cxn>
                  <a:cxn ang="0">
                    <a:pos x="21" y="45"/>
                  </a:cxn>
                  <a:cxn ang="0">
                    <a:pos x="8" y="48"/>
                  </a:cxn>
                  <a:cxn ang="0">
                    <a:pos x="16" y="54"/>
                  </a:cxn>
                  <a:cxn ang="0">
                    <a:pos x="5" y="61"/>
                  </a:cxn>
                  <a:cxn ang="0">
                    <a:pos x="3" y="61"/>
                  </a:cxn>
                  <a:cxn ang="0">
                    <a:pos x="3" y="51"/>
                  </a:cxn>
                  <a:cxn ang="0">
                    <a:pos x="0" y="46"/>
                  </a:cxn>
                  <a:cxn ang="0">
                    <a:pos x="8" y="35"/>
                  </a:cxn>
                  <a:cxn ang="0">
                    <a:pos x="8" y="32"/>
                  </a:cxn>
                  <a:cxn ang="0">
                    <a:pos x="12" y="34"/>
                  </a:cxn>
                  <a:cxn ang="0">
                    <a:pos x="11" y="33"/>
                  </a:cxn>
                </a:cxnLst>
                <a:rect l="0" t="0" r="r" b="b"/>
                <a:pathLst>
                  <a:path w="72" h="61">
                    <a:moveTo>
                      <a:pt x="11" y="33"/>
                    </a:moveTo>
                    <a:cubicBezTo>
                      <a:pt x="12" y="33"/>
                      <a:pt x="14" y="33"/>
                      <a:pt x="15" y="33"/>
                    </a:cubicBezTo>
                    <a:cubicBezTo>
                      <a:pt x="23" y="33"/>
                      <a:pt x="26" y="16"/>
                      <a:pt x="26" y="10"/>
                    </a:cubicBezTo>
                    <a:cubicBezTo>
                      <a:pt x="26" y="8"/>
                      <a:pt x="23" y="7"/>
                      <a:pt x="23" y="6"/>
                    </a:cubicBezTo>
                    <a:cubicBezTo>
                      <a:pt x="23" y="2"/>
                      <a:pt x="25" y="1"/>
                      <a:pt x="26" y="0"/>
                    </a:cubicBezTo>
                    <a:cubicBezTo>
                      <a:pt x="38" y="8"/>
                      <a:pt x="43" y="22"/>
                      <a:pt x="60" y="22"/>
                    </a:cubicBezTo>
                    <a:cubicBezTo>
                      <a:pt x="64" y="22"/>
                      <a:pt x="67" y="19"/>
                      <a:pt x="70" y="21"/>
                    </a:cubicBezTo>
                    <a:cubicBezTo>
                      <a:pt x="69" y="23"/>
                      <a:pt x="67" y="24"/>
                      <a:pt x="67" y="26"/>
                    </a:cubicBezTo>
                    <a:cubicBezTo>
                      <a:pt x="67" y="29"/>
                      <a:pt x="71" y="32"/>
                      <a:pt x="72" y="32"/>
                    </a:cubicBezTo>
                    <a:cubicBezTo>
                      <a:pt x="68" y="35"/>
                      <a:pt x="65" y="36"/>
                      <a:pt x="59" y="36"/>
                    </a:cubicBezTo>
                    <a:cubicBezTo>
                      <a:pt x="49" y="36"/>
                      <a:pt x="46" y="46"/>
                      <a:pt x="43" y="51"/>
                    </a:cubicBezTo>
                    <a:cubicBezTo>
                      <a:pt x="36" y="47"/>
                      <a:pt x="31" y="46"/>
                      <a:pt x="24" y="41"/>
                    </a:cubicBezTo>
                    <a:cubicBezTo>
                      <a:pt x="23" y="42"/>
                      <a:pt x="21" y="43"/>
                      <a:pt x="21" y="45"/>
                    </a:cubicBezTo>
                    <a:cubicBezTo>
                      <a:pt x="15" y="45"/>
                      <a:pt x="8" y="40"/>
                      <a:pt x="8" y="48"/>
                    </a:cubicBezTo>
                    <a:cubicBezTo>
                      <a:pt x="8" y="52"/>
                      <a:pt x="14" y="52"/>
                      <a:pt x="16" y="54"/>
                    </a:cubicBezTo>
                    <a:cubicBezTo>
                      <a:pt x="12" y="59"/>
                      <a:pt x="9" y="57"/>
                      <a:pt x="5" y="61"/>
                    </a:cubicBezTo>
                    <a:cubicBezTo>
                      <a:pt x="3" y="61"/>
                      <a:pt x="3" y="61"/>
                      <a:pt x="3" y="61"/>
                    </a:cubicBezTo>
                    <a:cubicBezTo>
                      <a:pt x="3" y="58"/>
                      <a:pt x="3" y="51"/>
                      <a:pt x="3" y="51"/>
                    </a:cubicBezTo>
                    <a:cubicBezTo>
                      <a:pt x="3" y="49"/>
                      <a:pt x="0" y="48"/>
                      <a:pt x="0" y="46"/>
                    </a:cubicBezTo>
                    <a:cubicBezTo>
                      <a:pt x="0" y="41"/>
                      <a:pt x="8" y="38"/>
                      <a:pt x="8" y="35"/>
                    </a:cubicBezTo>
                    <a:cubicBezTo>
                      <a:pt x="8" y="32"/>
                      <a:pt x="8" y="32"/>
                      <a:pt x="8" y="32"/>
                    </a:cubicBezTo>
                    <a:cubicBezTo>
                      <a:pt x="9" y="32"/>
                      <a:pt x="10" y="33"/>
                      <a:pt x="12" y="34"/>
                    </a:cubicBezTo>
                    <a:lnTo>
                      <a:pt x="11"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3" name="Freeform 141"/>
              <p:cNvSpPr>
                <a:spLocks/>
              </p:cNvSpPr>
              <p:nvPr/>
            </p:nvSpPr>
            <p:spPr bwMode="auto">
              <a:xfrm>
                <a:off x="6816725" y="2073275"/>
                <a:ext cx="15875" cy="14288"/>
              </a:xfrm>
              <a:custGeom>
                <a:avLst/>
                <a:gdLst/>
                <a:ahLst/>
                <a:cxnLst>
                  <a:cxn ang="0">
                    <a:pos x="10" y="0"/>
                  </a:cxn>
                  <a:cxn ang="0">
                    <a:pos x="12" y="2"/>
                  </a:cxn>
                  <a:cxn ang="0">
                    <a:pos x="1" y="11"/>
                  </a:cxn>
                  <a:cxn ang="0">
                    <a:pos x="1" y="7"/>
                  </a:cxn>
                  <a:cxn ang="0">
                    <a:pos x="11" y="0"/>
                  </a:cxn>
                  <a:cxn ang="0">
                    <a:pos x="10" y="0"/>
                  </a:cxn>
                </a:cxnLst>
                <a:rect l="0" t="0" r="r" b="b"/>
                <a:pathLst>
                  <a:path w="12" h="11">
                    <a:moveTo>
                      <a:pt x="10" y="0"/>
                    </a:moveTo>
                    <a:cubicBezTo>
                      <a:pt x="12" y="2"/>
                      <a:pt x="12" y="2"/>
                      <a:pt x="12" y="2"/>
                    </a:cubicBezTo>
                    <a:cubicBezTo>
                      <a:pt x="10" y="4"/>
                      <a:pt x="5" y="11"/>
                      <a:pt x="1" y="11"/>
                    </a:cubicBezTo>
                    <a:cubicBezTo>
                      <a:pt x="0" y="11"/>
                      <a:pt x="0" y="8"/>
                      <a:pt x="1" y="7"/>
                    </a:cubicBezTo>
                    <a:cubicBezTo>
                      <a:pt x="3" y="4"/>
                      <a:pt x="8" y="0"/>
                      <a:pt x="11" y="0"/>
                    </a:cubicBezTo>
                    <a:lnTo>
                      <a:pt x="1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4" name="Freeform 142"/>
              <p:cNvSpPr>
                <a:spLocks/>
              </p:cNvSpPr>
              <p:nvPr/>
            </p:nvSpPr>
            <p:spPr bwMode="auto">
              <a:xfrm>
                <a:off x="6848475" y="2052638"/>
                <a:ext cx="22225" cy="15875"/>
              </a:xfrm>
              <a:custGeom>
                <a:avLst/>
                <a:gdLst/>
                <a:ahLst/>
                <a:cxnLst>
                  <a:cxn ang="0">
                    <a:pos x="17" y="3"/>
                  </a:cxn>
                  <a:cxn ang="0">
                    <a:pos x="1" y="12"/>
                  </a:cxn>
                  <a:cxn ang="0">
                    <a:pos x="1" y="10"/>
                  </a:cxn>
                  <a:cxn ang="0">
                    <a:pos x="10" y="0"/>
                  </a:cxn>
                  <a:cxn ang="0">
                    <a:pos x="17" y="0"/>
                  </a:cxn>
                  <a:cxn ang="0">
                    <a:pos x="17" y="3"/>
                  </a:cxn>
                </a:cxnLst>
                <a:rect l="0" t="0" r="r" b="b"/>
                <a:pathLst>
                  <a:path w="17" h="12">
                    <a:moveTo>
                      <a:pt x="17" y="3"/>
                    </a:moveTo>
                    <a:cubicBezTo>
                      <a:pt x="7" y="3"/>
                      <a:pt x="7" y="12"/>
                      <a:pt x="1" y="12"/>
                    </a:cubicBezTo>
                    <a:cubicBezTo>
                      <a:pt x="0" y="12"/>
                      <a:pt x="1" y="10"/>
                      <a:pt x="1" y="10"/>
                    </a:cubicBezTo>
                    <a:cubicBezTo>
                      <a:pt x="1" y="10"/>
                      <a:pt x="5" y="0"/>
                      <a:pt x="10" y="0"/>
                    </a:cubicBezTo>
                    <a:cubicBezTo>
                      <a:pt x="13" y="0"/>
                      <a:pt x="15" y="0"/>
                      <a:pt x="17" y="0"/>
                    </a:cubicBezTo>
                    <a:lnTo>
                      <a:pt x="17" y="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5" name="Freeform 143"/>
              <p:cNvSpPr>
                <a:spLocks/>
              </p:cNvSpPr>
              <p:nvPr/>
            </p:nvSpPr>
            <p:spPr bwMode="auto">
              <a:xfrm>
                <a:off x="6888163" y="2035175"/>
                <a:ext cx="12700" cy="11113"/>
              </a:xfrm>
              <a:custGeom>
                <a:avLst/>
                <a:gdLst/>
                <a:ahLst/>
                <a:cxnLst>
                  <a:cxn ang="0">
                    <a:pos x="1" y="6"/>
                  </a:cxn>
                  <a:cxn ang="0">
                    <a:pos x="2" y="3"/>
                  </a:cxn>
                  <a:cxn ang="0">
                    <a:pos x="9" y="0"/>
                  </a:cxn>
                  <a:cxn ang="0">
                    <a:pos x="1" y="9"/>
                  </a:cxn>
                  <a:cxn ang="0">
                    <a:pos x="1" y="6"/>
                  </a:cxn>
                </a:cxnLst>
                <a:rect l="0" t="0" r="r" b="b"/>
                <a:pathLst>
                  <a:path w="9" h="9">
                    <a:moveTo>
                      <a:pt x="1" y="6"/>
                    </a:moveTo>
                    <a:cubicBezTo>
                      <a:pt x="3" y="6"/>
                      <a:pt x="1" y="4"/>
                      <a:pt x="2" y="3"/>
                    </a:cubicBezTo>
                    <a:cubicBezTo>
                      <a:pt x="3" y="0"/>
                      <a:pt x="8" y="0"/>
                      <a:pt x="9" y="0"/>
                    </a:cubicBezTo>
                    <a:cubicBezTo>
                      <a:pt x="8" y="3"/>
                      <a:pt x="5" y="9"/>
                      <a:pt x="1" y="9"/>
                    </a:cubicBezTo>
                    <a:cubicBezTo>
                      <a:pt x="0" y="9"/>
                      <a:pt x="0" y="6"/>
                      <a:pt x="1"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6" name="Freeform 144"/>
              <p:cNvSpPr>
                <a:spLocks/>
              </p:cNvSpPr>
              <p:nvPr/>
            </p:nvSpPr>
            <p:spPr bwMode="auto">
              <a:xfrm>
                <a:off x="6753225" y="1855788"/>
                <a:ext cx="47625" cy="184150"/>
              </a:xfrm>
              <a:custGeom>
                <a:avLst/>
                <a:gdLst/>
                <a:ahLst/>
                <a:cxnLst>
                  <a:cxn ang="0">
                    <a:pos x="26" y="84"/>
                  </a:cxn>
                  <a:cxn ang="0">
                    <a:pos x="13" y="109"/>
                  </a:cxn>
                  <a:cxn ang="0">
                    <a:pos x="26" y="132"/>
                  </a:cxn>
                  <a:cxn ang="0">
                    <a:pos x="25" y="132"/>
                  </a:cxn>
                  <a:cxn ang="0">
                    <a:pos x="20" y="128"/>
                  </a:cxn>
                  <a:cxn ang="0">
                    <a:pos x="16" y="128"/>
                  </a:cxn>
                  <a:cxn ang="0">
                    <a:pos x="5" y="138"/>
                  </a:cxn>
                  <a:cxn ang="0">
                    <a:pos x="5" y="125"/>
                  </a:cxn>
                  <a:cxn ang="0">
                    <a:pos x="7" y="105"/>
                  </a:cxn>
                  <a:cxn ang="0">
                    <a:pos x="4" y="93"/>
                  </a:cxn>
                  <a:cxn ang="0">
                    <a:pos x="7" y="79"/>
                  </a:cxn>
                  <a:cxn ang="0">
                    <a:pos x="7" y="53"/>
                  </a:cxn>
                  <a:cxn ang="0">
                    <a:pos x="0" y="37"/>
                  </a:cxn>
                  <a:cxn ang="0">
                    <a:pos x="9" y="15"/>
                  </a:cxn>
                  <a:cxn ang="0">
                    <a:pos x="11" y="9"/>
                  </a:cxn>
                  <a:cxn ang="0">
                    <a:pos x="11" y="0"/>
                  </a:cxn>
                  <a:cxn ang="0">
                    <a:pos x="14" y="0"/>
                  </a:cxn>
                  <a:cxn ang="0">
                    <a:pos x="19" y="20"/>
                  </a:cxn>
                  <a:cxn ang="0">
                    <a:pos x="21" y="37"/>
                  </a:cxn>
                  <a:cxn ang="0">
                    <a:pos x="21" y="47"/>
                  </a:cxn>
                  <a:cxn ang="0">
                    <a:pos x="24" y="59"/>
                  </a:cxn>
                  <a:cxn ang="0">
                    <a:pos x="36" y="90"/>
                  </a:cxn>
                  <a:cxn ang="0">
                    <a:pos x="26" y="84"/>
                  </a:cxn>
                </a:cxnLst>
                <a:rect l="0" t="0" r="r" b="b"/>
                <a:pathLst>
                  <a:path w="36" h="138">
                    <a:moveTo>
                      <a:pt x="26" y="84"/>
                    </a:moveTo>
                    <a:cubicBezTo>
                      <a:pt x="15" y="84"/>
                      <a:pt x="13" y="98"/>
                      <a:pt x="13" y="109"/>
                    </a:cubicBezTo>
                    <a:cubicBezTo>
                      <a:pt x="13" y="120"/>
                      <a:pt x="22" y="124"/>
                      <a:pt x="26" y="132"/>
                    </a:cubicBezTo>
                    <a:cubicBezTo>
                      <a:pt x="26" y="132"/>
                      <a:pt x="25" y="132"/>
                      <a:pt x="25" y="132"/>
                    </a:cubicBezTo>
                    <a:cubicBezTo>
                      <a:pt x="23" y="133"/>
                      <a:pt x="21" y="130"/>
                      <a:pt x="20" y="128"/>
                    </a:cubicBezTo>
                    <a:cubicBezTo>
                      <a:pt x="19" y="128"/>
                      <a:pt x="17" y="128"/>
                      <a:pt x="16" y="128"/>
                    </a:cubicBezTo>
                    <a:cubicBezTo>
                      <a:pt x="11" y="128"/>
                      <a:pt x="11" y="138"/>
                      <a:pt x="5" y="138"/>
                    </a:cubicBezTo>
                    <a:cubicBezTo>
                      <a:pt x="4" y="138"/>
                      <a:pt x="5" y="127"/>
                      <a:pt x="5" y="125"/>
                    </a:cubicBezTo>
                    <a:cubicBezTo>
                      <a:pt x="5" y="117"/>
                      <a:pt x="7" y="112"/>
                      <a:pt x="7" y="105"/>
                    </a:cubicBezTo>
                    <a:cubicBezTo>
                      <a:pt x="7" y="99"/>
                      <a:pt x="4" y="98"/>
                      <a:pt x="4" y="93"/>
                    </a:cubicBezTo>
                    <a:cubicBezTo>
                      <a:pt x="4" y="86"/>
                      <a:pt x="7" y="84"/>
                      <a:pt x="7" y="79"/>
                    </a:cubicBezTo>
                    <a:cubicBezTo>
                      <a:pt x="7" y="68"/>
                      <a:pt x="7" y="64"/>
                      <a:pt x="7" y="53"/>
                    </a:cubicBezTo>
                    <a:cubicBezTo>
                      <a:pt x="7" y="46"/>
                      <a:pt x="0" y="44"/>
                      <a:pt x="0" y="37"/>
                    </a:cubicBezTo>
                    <a:cubicBezTo>
                      <a:pt x="0" y="28"/>
                      <a:pt x="3" y="16"/>
                      <a:pt x="9" y="15"/>
                    </a:cubicBezTo>
                    <a:cubicBezTo>
                      <a:pt x="9" y="12"/>
                      <a:pt x="11" y="11"/>
                      <a:pt x="11" y="9"/>
                    </a:cubicBezTo>
                    <a:cubicBezTo>
                      <a:pt x="11" y="4"/>
                      <a:pt x="11" y="3"/>
                      <a:pt x="11" y="0"/>
                    </a:cubicBezTo>
                    <a:cubicBezTo>
                      <a:pt x="12" y="0"/>
                      <a:pt x="13" y="0"/>
                      <a:pt x="14" y="0"/>
                    </a:cubicBezTo>
                    <a:cubicBezTo>
                      <a:pt x="14" y="8"/>
                      <a:pt x="18" y="14"/>
                      <a:pt x="19" y="20"/>
                    </a:cubicBezTo>
                    <a:cubicBezTo>
                      <a:pt x="21" y="26"/>
                      <a:pt x="18" y="30"/>
                      <a:pt x="21" y="37"/>
                    </a:cubicBezTo>
                    <a:cubicBezTo>
                      <a:pt x="21" y="47"/>
                      <a:pt x="21" y="47"/>
                      <a:pt x="21" y="47"/>
                    </a:cubicBezTo>
                    <a:cubicBezTo>
                      <a:pt x="20" y="52"/>
                      <a:pt x="23" y="57"/>
                      <a:pt x="24" y="59"/>
                    </a:cubicBezTo>
                    <a:cubicBezTo>
                      <a:pt x="27" y="70"/>
                      <a:pt x="33" y="79"/>
                      <a:pt x="36" y="90"/>
                    </a:cubicBezTo>
                    <a:cubicBezTo>
                      <a:pt x="34" y="86"/>
                      <a:pt x="30" y="84"/>
                      <a:pt x="26" y="8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7" name="Freeform 145"/>
              <p:cNvSpPr>
                <a:spLocks/>
              </p:cNvSpPr>
              <p:nvPr/>
            </p:nvSpPr>
            <p:spPr bwMode="auto">
              <a:xfrm>
                <a:off x="5241925" y="1219200"/>
                <a:ext cx="292100" cy="214313"/>
              </a:xfrm>
              <a:custGeom>
                <a:avLst/>
                <a:gdLst/>
                <a:ahLst/>
                <a:cxnLst>
                  <a:cxn ang="0">
                    <a:pos x="76" y="161"/>
                  </a:cxn>
                  <a:cxn ang="0">
                    <a:pos x="50" y="131"/>
                  </a:cxn>
                  <a:cxn ang="0">
                    <a:pos x="103" y="67"/>
                  </a:cxn>
                  <a:cxn ang="0">
                    <a:pos x="125" y="55"/>
                  </a:cxn>
                  <a:cxn ang="0">
                    <a:pos x="134" y="45"/>
                  </a:cxn>
                  <a:cxn ang="0">
                    <a:pos x="175" y="34"/>
                  </a:cxn>
                  <a:cxn ang="0">
                    <a:pos x="220" y="11"/>
                  </a:cxn>
                  <a:cxn ang="0">
                    <a:pos x="203" y="0"/>
                  </a:cxn>
                  <a:cxn ang="0">
                    <a:pos x="136" y="25"/>
                  </a:cxn>
                  <a:cxn ang="0">
                    <a:pos x="123" y="19"/>
                  </a:cxn>
                  <a:cxn ang="0">
                    <a:pos x="109" y="25"/>
                  </a:cxn>
                  <a:cxn ang="0">
                    <a:pos x="69" y="46"/>
                  </a:cxn>
                  <a:cxn ang="0">
                    <a:pos x="52" y="49"/>
                  </a:cxn>
                  <a:cxn ang="0">
                    <a:pos x="47" y="53"/>
                  </a:cxn>
                  <a:cxn ang="0">
                    <a:pos x="50" y="61"/>
                  </a:cxn>
                  <a:cxn ang="0">
                    <a:pos x="27" y="88"/>
                  </a:cxn>
                  <a:cxn ang="0">
                    <a:pos x="34" y="98"/>
                  </a:cxn>
                  <a:cxn ang="0">
                    <a:pos x="13" y="110"/>
                  </a:cxn>
                  <a:cxn ang="0">
                    <a:pos x="13" y="117"/>
                  </a:cxn>
                  <a:cxn ang="0">
                    <a:pos x="0" y="134"/>
                  </a:cxn>
                  <a:cxn ang="0">
                    <a:pos x="8" y="143"/>
                  </a:cxn>
                  <a:cxn ang="0">
                    <a:pos x="21" y="143"/>
                  </a:cxn>
                  <a:cxn ang="0">
                    <a:pos x="27" y="158"/>
                  </a:cxn>
                  <a:cxn ang="0">
                    <a:pos x="39" y="158"/>
                  </a:cxn>
                  <a:cxn ang="0">
                    <a:pos x="42" y="161"/>
                  </a:cxn>
                  <a:cxn ang="0">
                    <a:pos x="76" y="161"/>
                  </a:cxn>
                  <a:cxn ang="0">
                    <a:pos x="72" y="156"/>
                  </a:cxn>
                  <a:cxn ang="0">
                    <a:pos x="76" y="161"/>
                  </a:cxn>
                </a:cxnLst>
                <a:rect l="0" t="0" r="r" b="b"/>
                <a:pathLst>
                  <a:path w="220" h="161">
                    <a:moveTo>
                      <a:pt x="76" y="161"/>
                    </a:moveTo>
                    <a:cubicBezTo>
                      <a:pt x="66" y="151"/>
                      <a:pt x="50" y="147"/>
                      <a:pt x="50" y="131"/>
                    </a:cubicBezTo>
                    <a:cubicBezTo>
                      <a:pt x="50" y="102"/>
                      <a:pt x="81" y="73"/>
                      <a:pt x="103" y="67"/>
                    </a:cubicBezTo>
                    <a:cubicBezTo>
                      <a:pt x="111" y="64"/>
                      <a:pt x="113" y="55"/>
                      <a:pt x="125" y="55"/>
                    </a:cubicBezTo>
                    <a:cubicBezTo>
                      <a:pt x="130" y="55"/>
                      <a:pt x="132" y="46"/>
                      <a:pt x="134" y="45"/>
                    </a:cubicBezTo>
                    <a:cubicBezTo>
                      <a:pt x="149" y="38"/>
                      <a:pt x="160" y="41"/>
                      <a:pt x="175" y="34"/>
                    </a:cubicBezTo>
                    <a:cubicBezTo>
                      <a:pt x="186" y="28"/>
                      <a:pt x="220" y="26"/>
                      <a:pt x="220" y="11"/>
                    </a:cubicBezTo>
                    <a:cubicBezTo>
                      <a:pt x="220" y="6"/>
                      <a:pt x="208" y="0"/>
                      <a:pt x="203" y="0"/>
                    </a:cubicBezTo>
                    <a:cubicBezTo>
                      <a:pt x="181" y="0"/>
                      <a:pt x="160" y="25"/>
                      <a:pt x="136" y="25"/>
                    </a:cubicBezTo>
                    <a:cubicBezTo>
                      <a:pt x="131" y="25"/>
                      <a:pt x="128" y="19"/>
                      <a:pt x="123" y="19"/>
                    </a:cubicBezTo>
                    <a:cubicBezTo>
                      <a:pt x="115" y="19"/>
                      <a:pt x="115" y="25"/>
                      <a:pt x="109" y="25"/>
                    </a:cubicBezTo>
                    <a:cubicBezTo>
                      <a:pt x="93" y="25"/>
                      <a:pt x="80" y="46"/>
                      <a:pt x="69" y="46"/>
                    </a:cubicBezTo>
                    <a:cubicBezTo>
                      <a:pt x="63" y="46"/>
                      <a:pt x="58" y="49"/>
                      <a:pt x="52" y="49"/>
                    </a:cubicBezTo>
                    <a:cubicBezTo>
                      <a:pt x="49" y="49"/>
                      <a:pt x="47" y="52"/>
                      <a:pt x="47" y="53"/>
                    </a:cubicBezTo>
                    <a:cubicBezTo>
                      <a:pt x="47" y="56"/>
                      <a:pt x="50" y="58"/>
                      <a:pt x="50" y="61"/>
                    </a:cubicBezTo>
                    <a:cubicBezTo>
                      <a:pt x="50" y="74"/>
                      <a:pt x="27" y="80"/>
                      <a:pt x="27" y="88"/>
                    </a:cubicBezTo>
                    <a:cubicBezTo>
                      <a:pt x="27" y="91"/>
                      <a:pt x="34" y="92"/>
                      <a:pt x="34" y="98"/>
                    </a:cubicBezTo>
                    <a:cubicBezTo>
                      <a:pt x="27" y="99"/>
                      <a:pt x="13" y="102"/>
                      <a:pt x="13" y="110"/>
                    </a:cubicBezTo>
                    <a:cubicBezTo>
                      <a:pt x="13" y="115"/>
                      <a:pt x="13" y="117"/>
                      <a:pt x="13" y="117"/>
                    </a:cubicBezTo>
                    <a:cubicBezTo>
                      <a:pt x="13" y="124"/>
                      <a:pt x="0" y="124"/>
                      <a:pt x="0" y="134"/>
                    </a:cubicBezTo>
                    <a:cubicBezTo>
                      <a:pt x="0" y="139"/>
                      <a:pt x="8" y="143"/>
                      <a:pt x="8" y="143"/>
                    </a:cubicBezTo>
                    <a:cubicBezTo>
                      <a:pt x="8" y="143"/>
                      <a:pt x="20" y="143"/>
                      <a:pt x="21" y="143"/>
                    </a:cubicBezTo>
                    <a:cubicBezTo>
                      <a:pt x="28" y="145"/>
                      <a:pt x="24" y="152"/>
                      <a:pt x="27" y="158"/>
                    </a:cubicBezTo>
                    <a:cubicBezTo>
                      <a:pt x="28" y="161"/>
                      <a:pt x="35" y="158"/>
                      <a:pt x="39" y="158"/>
                    </a:cubicBezTo>
                    <a:cubicBezTo>
                      <a:pt x="40" y="158"/>
                      <a:pt x="41" y="161"/>
                      <a:pt x="42" y="161"/>
                    </a:cubicBezTo>
                    <a:cubicBezTo>
                      <a:pt x="76" y="161"/>
                      <a:pt x="76" y="161"/>
                      <a:pt x="76" y="161"/>
                    </a:cubicBezTo>
                    <a:cubicBezTo>
                      <a:pt x="75" y="159"/>
                      <a:pt x="73" y="157"/>
                      <a:pt x="72" y="156"/>
                    </a:cubicBezTo>
                    <a:lnTo>
                      <a:pt x="76"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8" name="Freeform 146"/>
              <p:cNvSpPr>
                <a:spLocks/>
              </p:cNvSpPr>
              <p:nvPr/>
            </p:nvSpPr>
            <p:spPr bwMode="auto">
              <a:xfrm>
                <a:off x="4713288" y="1196975"/>
                <a:ext cx="2847975" cy="1058863"/>
              </a:xfrm>
              <a:custGeom>
                <a:avLst/>
                <a:gdLst/>
                <a:ahLst/>
                <a:cxnLst>
                  <a:cxn ang="0">
                    <a:pos x="1515" y="585"/>
                  </a:cxn>
                  <a:cxn ang="0">
                    <a:pos x="1460" y="485"/>
                  </a:cxn>
                  <a:cxn ang="0">
                    <a:pos x="1665" y="408"/>
                  </a:cxn>
                  <a:cxn ang="0">
                    <a:pos x="1804" y="346"/>
                  </a:cxn>
                  <a:cxn ang="0">
                    <a:pos x="1709" y="465"/>
                  </a:cxn>
                  <a:cxn ang="0">
                    <a:pos x="1793" y="452"/>
                  </a:cxn>
                  <a:cxn ang="0">
                    <a:pos x="1989" y="313"/>
                  </a:cxn>
                  <a:cxn ang="0">
                    <a:pos x="2112" y="287"/>
                  </a:cxn>
                  <a:cxn ang="0">
                    <a:pos x="1892" y="194"/>
                  </a:cxn>
                  <a:cxn ang="0">
                    <a:pos x="1660" y="159"/>
                  </a:cxn>
                  <a:cxn ang="0">
                    <a:pos x="1435" y="157"/>
                  </a:cxn>
                  <a:cxn ang="0">
                    <a:pos x="1314" y="97"/>
                  </a:cxn>
                  <a:cxn ang="0">
                    <a:pos x="1102" y="104"/>
                  </a:cxn>
                  <a:cxn ang="0">
                    <a:pos x="1016" y="27"/>
                  </a:cxn>
                  <a:cxn ang="0">
                    <a:pos x="758" y="117"/>
                  </a:cxn>
                  <a:cxn ang="0">
                    <a:pos x="668" y="148"/>
                  </a:cxn>
                  <a:cxn ang="0">
                    <a:pos x="644" y="121"/>
                  </a:cxn>
                  <a:cxn ang="0">
                    <a:pos x="511" y="207"/>
                  </a:cxn>
                  <a:cxn ang="0">
                    <a:pos x="322" y="247"/>
                  </a:cxn>
                  <a:cxn ang="0">
                    <a:pos x="214" y="296"/>
                  </a:cxn>
                  <a:cxn ang="0">
                    <a:pos x="229" y="227"/>
                  </a:cxn>
                  <a:cxn ang="0">
                    <a:pos x="127" y="236"/>
                  </a:cxn>
                  <a:cxn ang="0">
                    <a:pos x="136" y="312"/>
                  </a:cxn>
                  <a:cxn ang="0">
                    <a:pos x="117" y="395"/>
                  </a:cxn>
                  <a:cxn ang="0">
                    <a:pos x="50" y="446"/>
                  </a:cxn>
                  <a:cxn ang="0">
                    <a:pos x="16" y="495"/>
                  </a:cxn>
                  <a:cxn ang="0">
                    <a:pos x="54" y="558"/>
                  </a:cxn>
                  <a:cxn ang="0">
                    <a:pos x="88" y="597"/>
                  </a:cxn>
                  <a:cxn ang="0">
                    <a:pos x="112" y="644"/>
                  </a:cxn>
                  <a:cxn ang="0">
                    <a:pos x="208" y="647"/>
                  </a:cxn>
                  <a:cxn ang="0">
                    <a:pos x="225" y="626"/>
                  </a:cxn>
                  <a:cxn ang="0">
                    <a:pos x="284" y="701"/>
                  </a:cxn>
                  <a:cxn ang="0">
                    <a:pos x="350" y="732"/>
                  </a:cxn>
                  <a:cxn ang="0">
                    <a:pos x="366" y="742"/>
                  </a:cxn>
                  <a:cxn ang="0">
                    <a:pos x="349" y="634"/>
                  </a:cxn>
                  <a:cxn ang="0">
                    <a:pos x="412" y="645"/>
                  </a:cxn>
                  <a:cxn ang="0">
                    <a:pos x="427" y="700"/>
                  </a:cxn>
                  <a:cxn ang="0">
                    <a:pos x="428" y="746"/>
                  </a:cxn>
                  <a:cxn ang="0">
                    <a:pos x="447" y="755"/>
                  </a:cxn>
                  <a:cxn ang="0">
                    <a:pos x="522" y="777"/>
                  </a:cxn>
                  <a:cxn ang="0">
                    <a:pos x="559" y="781"/>
                  </a:cxn>
                  <a:cxn ang="0">
                    <a:pos x="608" y="770"/>
                  </a:cxn>
                  <a:cxn ang="0">
                    <a:pos x="654" y="772"/>
                  </a:cxn>
                  <a:cxn ang="0">
                    <a:pos x="677" y="748"/>
                  </a:cxn>
                  <a:cxn ang="0">
                    <a:pos x="829" y="593"/>
                  </a:cxn>
                  <a:cxn ang="0">
                    <a:pos x="994" y="534"/>
                  </a:cxn>
                  <a:cxn ang="0">
                    <a:pos x="1224" y="569"/>
                  </a:cxn>
                  <a:cxn ang="0">
                    <a:pos x="1411" y="607"/>
                  </a:cxn>
                  <a:cxn ang="0">
                    <a:pos x="1400" y="655"/>
                  </a:cxn>
                </a:cxnLst>
                <a:rect l="0" t="0" r="r" b="b"/>
                <a:pathLst>
                  <a:path w="2139" h="795">
                    <a:moveTo>
                      <a:pt x="1398" y="684"/>
                    </a:moveTo>
                    <a:cubicBezTo>
                      <a:pt x="1398" y="684"/>
                      <a:pt x="1415" y="688"/>
                      <a:pt x="1429" y="688"/>
                    </a:cubicBezTo>
                    <a:cubicBezTo>
                      <a:pt x="1454" y="688"/>
                      <a:pt x="1478" y="635"/>
                      <a:pt x="1495" y="618"/>
                    </a:cubicBezTo>
                    <a:cubicBezTo>
                      <a:pt x="1502" y="610"/>
                      <a:pt x="1512" y="596"/>
                      <a:pt x="1515" y="585"/>
                    </a:cubicBezTo>
                    <a:cubicBezTo>
                      <a:pt x="1518" y="572"/>
                      <a:pt x="1513" y="564"/>
                      <a:pt x="1520" y="551"/>
                    </a:cubicBezTo>
                    <a:cubicBezTo>
                      <a:pt x="1522" y="547"/>
                      <a:pt x="1527" y="537"/>
                      <a:pt x="1527" y="527"/>
                    </a:cubicBezTo>
                    <a:cubicBezTo>
                      <a:pt x="1527" y="515"/>
                      <a:pt x="1508" y="492"/>
                      <a:pt x="1499" y="499"/>
                    </a:cubicBezTo>
                    <a:cubicBezTo>
                      <a:pt x="1473" y="518"/>
                      <a:pt x="1460" y="488"/>
                      <a:pt x="1460" y="485"/>
                    </a:cubicBezTo>
                    <a:cubicBezTo>
                      <a:pt x="1460" y="473"/>
                      <a:pt x="1483" y="459"/>
                      <a:pt x="1493" y="450"/>
                    </a:cubicBezTo>
                    <a:cubicBezTo>
                      <a:pt x="1506" y="436"/>
                      <a:pt x="1524" y="413"/>
                      <a:pt x="1543" y="408"/>
                    </a:cubicBezTo>
                    <a:cubicBezTo>
                      <a:pt x="1560" y="404"/>
                      <a:pt x="1613" y="399"/>
                      <a:pt x="1627" y="399"/>
                    </a:cubicBezTo>
                    <a:cubicBezTo>
                      <a:pt x="1645" y="399"/>
                      <a:pt x="1654" y="408"/>
                      <a:pt x="1665" y="408"/>
                    </a:cubicBezTo>
                    <a:cubicBezTo>
                      <a:pt x="1671" y="408"/>
                      <a:pt x="1675" y="408"/>
                      <a:pt x="1689" y="408"/>
                    </a:cubicBezTo>
                    <a:cubicBezTo>
                      <a:pt x="1696" y="379"/>
                      <a:pt x="1709" y="362"/>
                      <a:pt x="1740" y="362"/>
                    </a:cubicBezTo>
                    <a:cubicBezTo>
                      <a:pt x="1748" y="362"/>
                      <a:pt x="1751" y="360"/>
                      <a:pt x="1766" y="362"/>
                    </a:cubicBezTo>
                    <a:cubicBezTo>
                      <a:pt x="1759" y="368"/>
                      <a:pt x="1756" y="406"/>
                      <a:pt x="1804" y="346"/>
                    </a:cubicBezTo>
                    <a:cubicBezTo>
                      <a:pt x="1809" y="346"/>
                      <a:pt x="1832" y="355"/>
                      <a:pt x="1797" y="377"/>
                    </a:cubicBezTo>
                    <a:cubicBezTo>
                      <a:pt x="1785" y="385"/>
                      <a:pt x="1774" y="381"/>
                      <a:pt x="1766" y="393"/>
                    </a:cubicBezTo>
                    <a:cubicBezTo>
                      <a:pt x="1757" y="406"/>
                      <a:pt x="1749" y="423"/>
                      <a:pt x="1735" y="430"/>
                    </a:cubicBezTo>
                    <a:cubicBezTo>
                      <a:pt x="1724" y="436"/>
                      <a:pt x="1709" y="447"/>
                      <a:pt x="1709" y="465"/>
                    </a:cubicBezTo>
                    <a:cubicBezTo>
                      <a:pt x="1709" y="482"/>
                      <a:pt x="1714" y="535"/>
                      <a:pt x="1726" y="545"/>
                    </a:cubicBezTo>
                    <a:cubicBezTo>
                      <a:pt x="1735" y="532"/>
                      <a:pt x="1741" y="507"/>
                      <a:pt x="1760" y="503"/>
                    </a:cubicBezTo>
                    <a:cubicBezTo>
                      <a:pt x="1757" y="491"/>
                      <a:pt x="1777" y="488"/>
                      <a:pt x="1777" y="479"/>
                    </a:cubicBezTo>
                    <a:cubicBezTo>
                      <a:pt x="1777" y="464"/>
                      <a:pt x="1793" y="460"/>
                      <a:pt x="1793" y="452"/>
                    </a:cubicBezTo>
                    <a:cubicBezTo>
                      <a:pt x="1793" y="447"/>
                      <a:pt x="1788" y="442"/>
                      <a:pt x="1793" y="432"/>
                    </a:cubicBezTo>
                    <a:cubicBezTo>
                      <a:pt x="1828" y="356"/>
                      <a:pt x="1861" y="397"/>
                      <a:pt x="1874" y="397"/>
                    </a:cubicBezTo>
                    <a:cubicBezTo>
                      <a:pt x="1914" y="397"/>
                      <a:pt x="1941" y="347"/>
                      <a:pt x="1976" y="346"/>
                    </a:cubicBezTo>
                    <a:cubicBezTo>
                      <a:pt x="2041" y="345"/>
                      <a:pt x="1989" y="320"/>
                      <a:pt x="1989" y="313"/>
                    </a:cubicBezTo>
                    <a:cubicBezTo>
                      <a:pt x="1989" y="294"/>
                      <a:pt x="2015" y="297"/>
                      <a:pt x="2020" y="287"/>
                    </a:cubicBezTo>
                    <a:cubicBezTo>
                      <a:pt x="2022" y="282"/>
                      <a:pt x="2018" y="271"/>
                      <a:pt x="2026" y="271"/>
                    </a:cubicBezTo>
                    <a:cubicBezTo>
                      <a:pt x="2054" y="271"/>
                      <a:pt x="2077" y="309"/>
                      <a:pt x="2097" y="309"/>
                    </a:cubicBezTo>
                    <a:cubicBezTo>
                      <a:pt x="2106" y="309"/>
                      <a:pt x="2108" y="293"/>
                      <a:pt x="2112" y="287"/>
                    </a:cubicBezTo>
                    <a:cubicBezTo>
                      <a:pt x="2120" y="278"/>
                      <a:pt x="2127" y="279"/>
                      <a:pt x="2139" y="275"/>
                    </a:cubicBezTo>
                    <a:cubicBezTo>
                      <a:pt x="2123" y="254"/>
                      <a:pt x="2071" y="242"/>
                      <a:pt x="2046" y="227"/>
                    </a:cubicBezTo>
                    <a:cubicBezTo>
                      <a:pt x="2011" y="207"/>
                      <a:pt x="1965" y="185"/>
                      <a:pt x="1914" y="185"/>
                    </a:cubicBezTo>
                    <a:cubicBezTo>
                      <a:pt x="1900" y="185"/>
                      <a:pt x="1890" y="188"/>
                      <a:pt x="1892" y="194"/>
                    </a:cubicBezTo>
                    <a:cubicBezTo>
                      <a:pt x="1906" y="237"/>
                      <a:pt x="1872" y="194"/>
                      <a:pt x="1863" y="194"/>
                    </a:cubicBezTo>
                    <a:cubicBezTo>
                      <a:pt x="1762" y="192"/>
                      <a:pt x="1762" y="192"/>
                      <a:pt x="1762" y="192"/>
                    </a:cubicBezTo>
                    <a:cubicBezTo>
                      <a:pt x="1756" y="169"/>
                      <a:pt x="1741" y="161"/>
                      <a:pt x="1711" y="161"/>
                    </a:cubicBezTo>
                    <a:cubicBezTo>
                      <a:pt x="1695" y="161"/>
                      <a:pt x="1670" y="167"/>
                      <a:pt x="1660" y="159"/>
                    </a:cubicBezTo>
                    <a:cubicBezTo>
                      <a:pt x="1652" y="151"/>
                      <a:pt x="1651" y="141"/>
                      <a:pt x="1638" y="137"/>
                    </a:cubicBezTo>
                    <a:cubicBezTo>
                      <a:pt x="1611" y="128"/>
                      <a:pt x="1582" y="121"/>
                      <a:pt x="1548" y="121"/>
                    </a:cubicBezTo>
                    <a:cubicBezTo>
                      <a:pt x="1513" y="121"/>
                      <a:pt x="1509" y="140"/>
                      <a:pt x="1506" y="157"/>
                    </a:cubicBezTo>
                    <a:cubicBezTo>
                      <a:pt x="1473" y="157"/>
                      <a:pt x="1457" y="157"/>
                      <a:pt x="1435" y="157"/>
                    </a:cubicBezTo>
                    <a:cubicBezTo>
                      <a:pt x="1423" y="157"/>
                      <a:pt x="1421" y="147"/>
                      <a:pt x="1407" y="146"/>
                    </a:cubicBezTo>
                    <a:cubicBezTo>
                      <a:pt x="1405" y="152"/>
                      <a:pt x="1403" y="166"/>
                      <a:pt x="1396" y="166"/>
                    </a:cubicBezTo>
                    <a:cubicBezTo>
                      <a:pt x="1377" y="166"/>
                      <a:pt x="1369" y="143"/>
                      <a:pt x="1369" y="130"/>
                    </a:cubicBezTo>
                    <a:cubicBezTo>
                      <a:pt x="1369" y="127"/>
                      <a:pt x="1405" y="105"/>
                      <a:pt x="1314" y="97"/>
                    </a:cubicBezTo>
                    <a:cubicBezTo>
                      <a:pt x="1303" y="96"/>
                      <a:pt x="1296" y="101"/>
                      <a:pt x="1296" y="115"/>
                    </a:cubicBezTo>
                    <a:cubicBezTo>
                      <a:pt x="1248" y="115"/>
                      <a:pt x="1248" y="115"/>
                      <a:pt x="1248" y="115"/>
                    </a:cubicBezTo>
                    <a:cubicBezTo>
                      <a:pt x="1233" y="111"/>
                      <a:pt x="1157" y="102"/>
                      <a:pt x="1147" y="86"/>
                    </a:cubicBezTo>
                    <a:cubicBezTo>
                      <a:pt x="1089" y="133"/>
                      <a:pt x="1102" y="104"/>
                      <a:pt x="1102" y="104"/>
                    </a:cubicBezTo>
                    <a:cubicBezTo>
                      <a:pt x="1116" y="87"/>
                      <a:pt x="1249" y="51"/>
                      <a:pt x="1140" y="24"/>
                    </a:cubicBezTo>
                    <a:cubicBezTo>
                      <a:pt x="1094" y="24"/>
                      <a:pt x="1094" y="24"/>
                      <a:pt x="1094" y="24"/>
                    </a:cubicBezTo>
                    <a:cubicBezTo>
                      <a:pt x="1089" y="12"/>
                      <a:pt x="1079" y="0"/>
                      <a:pt x="1060" y="0"/>
                    </a:cubicBezTo>
                    <a:cubicBezTo>
                      <a:pt x="1038" y="0"/>
                      <a:pt x="1028" y="17"/>
                      <a:pt x="1016" y="27"/>
                    </a:cubicBezTo>
                    <a:cubicBezTo>
                      <a:pt x="1008" y="33"/>
                      <a:pt x="951" y="56"/>
                      <a:pt x="956" y="35"/>
                    </a:cubicBezTo>
                    <a:cubicBezTo>
                      <a:pt x="941" y="40"/>
                      <a:pt x="879" y="44"/>
                      <a:pt x="847" y="73"/>
                    </a:cubicBezTo>
                    <a:cubicBezTo>
                      <a:pt x="840" y="79"/>
                      <a:pt x="838" y="97"/>
                      <a:pt x="828" y="97"/>
                    </a:cubicBezTo>
                    <a:cubicBezTo>
                      <a:pt x="813" y="97"/>
                      <a:pt x="758" y="92"/>
                      <a:pt x="758" y="117"/>
                    </a:cubicBezTo>
                    <a:cubicBezTo>
                      <a:pt x="758" y="122"/>
                      <a:pt x="763" y="128"/>
                      <a:pt x="765" y="135"/>
                    </a:cubicBezTo>
                    <a:cubicBezTo>
                      <a:pt x="755" y="141"/>
                      <a:pt x="752" y="135"/>
                      <a:pt x="721" y="135"/>
                    </a:cubicBezTo>
                    <a:cubicBezTo>
                      <a:pt x="695" y="170"/>
                      <a:pt x="697" y="129"/>
                      <a:pt x="691" y="121"/>
                    </a:cubicBezTo>
                    <a:cubicBezTo>
                      <a:pt x="689" y="136"/>
                      <a:pt x="679" y="142"/>
                      <a:pt x="668" y="148"/>
                    </a:cubicBezTo>
                    <a:cubicBezTo>
                      <a:pt x="671" y="160"/>
                      <a:pt x="690" y="173"/>
                      <a:pt x="677" y="188"/>
                    </a:cubicBezTo>
                    <a:cubicBezTo>
                      <a:pt x="667" y="198"/>
                      <a:pt x="695" y="230"/>
                      <a:pt x="680" y="230"/>
                    </a:cubicBezTo>
                    <a:cubicBezTo>
                      <a:pt x="662" y="230"/>
                      <a:pt x="657" y="164"/>
                      <a:pt x="657" y="150"/>
                    </a:cubicBezTo>
                    <a:cubicBezTo>
                      <a:pt x="657" y="135"/>
                      <a:pt x="681" y="129"/>
                      <a:pt x="644" y="121"/>
                    </a:cubicBezTo>
                    <a:cubicBezTo>
                      <a:pt x="625" y="118"/>
                      <a:pt x="589" y="149"/>
                      <a:pt x="589" y="166"/>
                    </a:cubicBezTo>
                    <a:cubicBezTo>
                      <a:pt x="589" y="186"/>
                      <a:pt x="598" y="199"/>
                      <a:pt x="608" y="210"/>
                    </a:cubicBezTo>
                    <a:cubicBezTo>
                      <a:pt x="633" y="248"/>
                      <a:pt x="574" y="205"/>
                      <a:pt x="552" y="200"/>
                    </a:cubicBezTo>
                    <a:cubicBezTo>
                      <a:pt x="492" y="184"/>
                      <a:pt x="512" y="204"/>
                      <a:pt x="511" y="207"/>
                    </a:cubicBezTo>
                    <a:cubicBezTo>
                      <a:pt x="509" y="241"/>
                      <a:pt x="495" y="214"/>
                      <a:pt x="487" y="214"/>
                    </a:cubicBezTo>
                    <a:cubicBezTo>
                      <a:pt x="473" y="214"/>
                      <a:pt x="445" y="233"/>
                      <a:pt x="425" y="223"/>
                    </a:cubicBezTo>
                    <a:cubicBezTo>
                      <a:pt x="415" y="197"/>
                      <a:pt x="349" y="256"/>
                      <a:pt x="333" y="256"/>
                    </a:cubicBezTo>
                    <a:cubicBezTo>
                      <a:pt x="327" y="256"/>
                      <a:pt x="320" y="252"/>
                      <a:pt x="322" y="247"/>
                    </a:cubicBezTo>
                    <a:cubicBezTo>
                      <a:pt x="329" y="229"/>
                      <a:pt x="319" y="191"/>
                      <a:pt x="300" y="249"/>
                    </a:cubicBezTo>
                    <a:cubicBezTo>
                      <a:pt x="298" y="253"/>
                      <a:pt x="306" y="255"/>
                      <a:pt x="306" y="263"/>
                    </a:cubicBezTo>
                    <a:cubicBezTo>
                      <a:pt x="306" y="278"/>
                      <a:pt x="283" y="267"/>
                      <a:pt x="271" y="271"/>
                    </a:cubicBezTo>
                    <a:cubicBezTo>
                      <a:pt x="259" y="275"/>
                      <a:pt x="265" y="318"/>
                      <a:pt x="214" y="296"/>
                    </a:cubicBezTo>
                    <a:cubicBezTo>
                      <a:pt x="214" y="313"/>
                      <a:pt x="214" y="313"/>
                      <a:pt x="214" y="313"/>
                    </a:cubicBezTo>
                    <a:cubicBezTo>
                      <a:pt x="189" y="311"/>
                      <a:pt x="192" y="284"/>
                      <a:pt x="183" y="271"/>
                    </a:cubicBezTo>
                    <a:cubicBezTo>
                      <a:pt x="202" y="271"/>
                      <a:pt x="212" y="271"/>
                      <a:pt x="230" y="276"/>
                    </a:cubicBezTo>
                    <a:cubicBezTo>
                      <a:pt x="255" y="282"/>
                      <a:pt x="304" y="251"/>
                      <a:pt x="229" y="227"/>
                    </a:cubicBezTo>
                    <a:cubicBezTo>
                      <a:pt x="208" y="220"/>
                      <a:pt x="160" y="196"/>
                      <a:pt x="145" y="196"/>
                    </a:cubicBezTo>
                    <a:cubicBezTo>
                      <a:pt x="144" y="196"/>
                      <a:pt x="144" y="195"/>
                      <a:pt x="133" y="196"/>
                    </a:cubicBezTo>
                    <a:cubicBezTo>
                      <a:pt x="127" y="200"/>
                      <a:pt x="111" y="208"/>
                      <a:pt x="111" y="219"/>
                    </a:cubicBezTo>
                    <a:cubicBezTo>
                      <a:pt x="111" y="227"/>
                      <a:pt x="127" y="226"/>
                      <a:pt x="127" y="236"/>
                    </a:cubicBezTo>
                    <a:cubicBezTo>
                      <a:pt x="127" y="244"/>
                      <a:pt x="119" y="247"/>
                      <a:pt x="119" y="255"/>
                    </a:cubicBezTo>
                    <a:cubicBezTo>
                      <a:pt x="119" y="263"/>
                      <a:pt x="128" y="268"/>
                      <a:pt x="128" y="277"/>
                    </a:cubicBezTo>
                    <a:cubicBezTo>
                      <a:pt x="128" y="282"/>
                      <a:pt x="123" y="285"/>
                      <a:pt x="123" y="290"/>
                    </a:cubicBezTo>
                    <a:cubicBezTo>
                      <a:pt x="123" y="300"/>
                      <a:pt x="136" y="302"/>
                      <a:pt x="136" y="312"/>
                    </a:cubicBezTo>
                    <a:cubicBezTo>
                      <a:pt x="136" y="315"/>
                      <a:pt x="132" y="317"/>
                      <a:pt x="131" y="318"/>
                    </a:cubicBezTo>
                    <a:cubicBezTo>
                      <a:pt x="135" y="325"/>
                      <a:pt x="145" y="327"/>
                      <a:pt x="145" y="336"/>
                    </a:cubicBezTo>
                    <a:cubicBezTo>
                      <a:pt x="145" y="351"/>
                      <a:pt x="115" y="367"/>
                      <a:pt x="106" y="379"/>
                    </a:cubicBezTo>
                    <a:cubicBezTo>
                      <a:pt x="109" y="384"/>
                      <a:pt x="114" y="387"/>
                      <a:pt x="117" y="395"/>
                    </a:cubicBezTo>
                    <a:cubicBezTo>
                      <a:pt x="111" y="398"/>
                      <a:pt x="98" y="405"/>
                      <a:pt x="92" y="405"/>
                    </a:cubicBezTo>
                    <a:cubicBezTo>
                      <a:pt x="85" y="405"/>
                      <a:pt x="80" y="402"/>
                      <a:pt x="70" y="402"/>
                    </a:cubicBezTo>
                    <a:cubicBezTo>
                      <a:pt x="61" y="402"/>
                      <a:pt x="38" y="410"/>
                      <a:pt x="45" y="417"/>
                    </a:cubicBezTo>
                    <a:cubicBezTo>
                      <a:pt x="67" y="438"/>
                      <a:pt x="56" y="446"/>
                      <a:pt x="50" y="446"/>
                    </a:cubicBezTo>
                    <a:cubicBezTo>
                      <a:pt x="42" y="446"/>
                      <a:pt x="40" y="435"/>
                      <a:pt x="33" y="435"/>
                    </a:cubicBezTo>
                    <a:cubicBezTo>
                      <a:pt x="25" y="435"/>
                      <a:pt x="15" y="455"/>
                      <a:pt x="15" y="465"/>
                    </a:cubicBezTo>
                    <a:cubicBezTo>
                      <a:pt x="15" y="483"/>
                      <a:pt x="1" y="480"/>
                      <a:pt x="0" y="496"/>
                    </a:cubicBezTo>
                    <a:cubicBezTo>
                      <a:pt x="6" y="495"/>
                      <a:pt x="11" y="495"/>
                      <a:pt x="16" y="495"/>
                    </a:cubicBezTo>
                    <a:cubicBezTo>
                      <a:pt x="24" y="495"/>
                      <a:pt x="30" y="494"/>
                      <a:pt x="39" y="494"/>
                    </a:cubicBezTo>
                    <a:cubicBezTo>
                      <a:pt x="48" y="494"/>
                      <a:pt x="52" y="510"/>
                      <a:pt x="52" y="520"/>
                    </a:cubicBezTo>
                    <a:cubicBezTo>
                      <a:pt x="52" y="526"/>
                      <a:pt x="46" y="529"/>
                      <a:pt x="46" y="535"/>
                    </a:cubicBezTo>
                    <a:cubicBezTo>
                      <a:pt x="46" y="544"/>
                      <a:pt x="54" y="550"/>
                      <a:pt x="54" y="558"/>
                    </a:cubicBezTo>
                    <a:cubicBezTo>
                      <a:pt x="54" y="563"/>
                      <a:pt x="46" y="565"/>
                      <a:pt x="44" y="568"/>
                    </a:cubicBezTo>
                    <a:cubicBezTo>
                      <a:pt x="39" y="576"/>
                      <a:pt x="37" y="583"/>
                      <a:pt x="37" y="593"/>
                    </a:cubicBezTo>
                    <a:cubicBezTo>
                      <a:pt x="37" y="606"/>
                      <a:pt x="46" y="603"/>
                      <a:pt x="56" y="603"/>
                    </a:cubicBezTo>
                    <a:cubicBezTo>
                      <a:pt x="70" y="603"/>
                      <a:pt x="77" y="597"/>
                      <a:pt x="88" y="597"/>
                    </a:cubicBezTo>
                    <a:cubicBezTo>
                      <a:pt x="99" y="597"/>
                      <a:pt x="97" y="620"/>
                      <a:pt x="108" y="620"/>
                    </a:cubicBezTo>
                    <a:cubicBezTo>
                      <a:pt x="108" y="638"/>
                      <a:pt x="108" y="638"/>
                      <a:pt x="108" y="638"/>
                    </a:cubicBezTo>
                    <a:cubicBezTo>
                      <a:pt x="108" y="640"/>
                      <a:pt x="109" y="641"/>
                      <a:pt x="110" y="641"/>
                    </a:cubicBezTo>
                    <a:cubicBezTo>
                      <a:pt x="112" y="644"/>
                      <a:pt x="112" y="644"/>
                      <a:pt x="112" y="644"/>
                    </a:cubicBezTo>
                    <a:cubicBezTo>
                      <a:pt x="114" y="644"/>
                      <a:pt x="120" y="642"/>
                      <a:pt x="123" y="641"/>
                    </a:cubicBezTo>
                    <a:cubicBezTo>
                      <a:pt x="132" y="639"/>
                      <a:pt x="133" y="627"/>
                      <a:pt x="143" y="627"/>
                    </a:cubicBezTo>
                    <a:cubicBezTo>
                      <a:pt x="151" y="627"/>
                      <a:pt x="171" y="660"/>
                      <a:pt x="177" y="660"/>
                    </a:cubicBezTo>
                    <a:cubicBezTo>
                      <a:pt x="184" y="660"/>
                      <a:pt x="205" y="651"/>
                      <a:pt x="208" y="647"/>
                    </a:cubicBezTo>
                    <a:cubicBezTo>
                      <a:pt x="207" y="647"/>
                      <a:pt x="196" y="645"/>
                      <a:pt x="196" y="645"/>
                    </a:cubicBezTo>
                    <a:cubicBezTo>
                      <a:pt x="194" y="645"/>
                      <a:pt x="189" y="644"/>
                      <a:pt x="189" y="638"/>
                    </a:cubicBezTo>
                    <a:cubicBezTo>
                      <a:pt x="189" y="635"/>
                      <a:pt x="221" y="623"/>
                      <a:pt x="233" y="619"/>
                    </a:cubicBezTo>
                    <a:cubicBezTo>
                      <a:pt x="233" y="619"/>
                      <a:pt x="227" y="625"/>
                      <a:pt x="225" y="626"/>
                    </a:cubicBezTo>
                    <a:cubicBezTo>
                      <a:pt x="226" y="629"/>
                      <a:pt x="237" y="641"/>
                      <a:pt x="211" y="647"/>
                    </a:cubicBezTo>
                    <a:cubicBezTo>
                      <a:pt x="223" y="673"/>
                      <a:pt x="273" y="669"/>
                      <a:pt x="273" y="704"/>
                    </a:cubicBezTo>
                    <a:cubicBezTo>
                      <a:pt x="275" y="703"/>
                      <a:pt x="275" y="703"/>
                      <a:pt x="275" y="703"/>
                    </a:cubicBezTo>
                    <a:cubicBezTo>
                      <a:pt x="278" y="702"/>
                      <a:pt x="280" y="701"/>
                      <a:pt x="284" y="701"/>
                    </a:cubicBezTo>
                    <a:cubicBezTo>
                      <a:pt x="298" y="701"/>
                      <a:pt x="297" y="710"/>
                      <a:pt x="302" y="719"/>
                    </a:cubicBezTo>
                    <a:cubicBezTo>
                      <a:pt x="303" y="721"/>
                      <a:pt x="312" y="726"/>
                      <a:pt x="312" y="726"/>
                    </a:cubicBezTo>
                    <a:cubicBezTo>
                      <a:pt x="320" y="729"/>
                      <a:pt x="322" y="742"/>
                      <a:pt x="335" y="742"/>
                    </a:cubicBezTo>
                    <a:cubicBezTo>
                      <a:pt x="344" y="742"/>
                      <a:pt x="344" y="734"/>
                      <a:pt x="350" y="732"/>
                    </a:cubicBezTo>
                    <a:cubicBezTo>
                      <a:pt x="354" y="731"/>
                      <a:pt x="353" y="731"/>
                      <a:pt x="357" y="731"/>
                    </a:cubicBezTo>
                    <a:cubicBezTo>
                      <a:pt x="358" y="733"/>
                      <a:pt x="358" y="737"/>
                      <a:pt x="360" y="739"/>
                    </a:cubicBezTo>
                    <a:cubicBezTo>
                      <a:pt x="359" y="739"/>
                      <a:pt x="360" y="740"/>
                      <a:pt x="360" y="741"/>
                    </a:cubicBezTo>
                    <a:cubicBezTo>
                      <a:pt x="366" y="742"/>
                      <a:pt x="366" y="742"/>
                      <a:pt x="366" y="742"/>
                    </a:cubicBezTo>
                    <a:cubicBezTo>
                      <a:pt x="371" y="735"/>
                      <a:pt x="371" y="724"/>
                      <a:pt x="378" y="721"/>
                    </a:cubicBezTo>
                    <a:cubicBezTo>
                      <a:pt x="366" y="714"/>
                      <a:pt x="348" y="688"/>
                      <a:pt x="348" y="673"/>
                    </a:cubicBezTo>
                    <a:cubicBezTo>
                      <a:pt x="348" y="668"/>
                      <a:pt x="338" y="662"/>
                      <a:pt x="338" y="655"/>
                    </a:cubicBezTo>
                    <a:cubicBezTo>
                      <a:pt x="338" y="653"/>
                      <a:pt x="347" y="637"/>
                      <a:pt x="349" y="634"/>
                    </a:cubicBezTo>
                    <a:cubicBezTo>
                      <a:pt x="351" y="635"/>
                      <a:pt x="365" y="628"/>
                      <a:pt x="366" y="627"/>
                    </a:cubicBezTo>
                    <a:cubicBezTo>
                      <a:pt x="377" y="623"/>
                      <a:pt x="384" y="620"/>
                      <a:pt x="399" y="620"/>
                    </a:cubicBezTo>
                    <a:cubicBezTo>
                      <a:pt x="423" y="620"/>
                      <a:pt x="427" y="631"/>
                      <a:pt x="436" y="645"/>
                    </a:cubicBezTo>
                    <a:cubicBezTo>
                      <a:pt x="429" y="650"/>
                      <a:pt x="420" y="645"/>
                      <a:pt x="412" y="645"/>
                    </a:cubicBezTo>
                    <a:cubicBezTo>
                      <a:pt x="400" y="645"/>
                      <a:pt x="383" y="656"/>
                      <a:pt x="381" y="656"/>
                    </a:cubicBezTo>
                    <a:cubicBezTo>
                      <a:pt x="382" y="665"/>
                      <a:pt x="389" y="664"/>
                      <a:pt x="391" y="669"/>
                    </a:cubicBezTo>
                    <a:cubicBezTo>
                      <a:pt x="400" y="684"/>
                      <a:pt x="412" y="690"/>
                      <a:pt x="412" y="707"/>
                    </a:cubicBezTo>
                    <a:cubicBezTo>
                      <a:pt x="415" y="705"/>
                      <a:pt x="424" y="701"/>
                      <a:pt x="427" y="700"/>
                    </a:cubicBezTo>
                    <a:cubicBezTo>
                      <a:pt x="427" y="707"/>
                      <a:pt x="434" y="710"/>
                      <a:pt x="434" y="717"/>
                    </a:cubicBezTo>
                    <a:cubicBezTo>
                      <a:pt x="421" y="717"/>
                      <a:pt x="421" y="717"/>
                      <a:pt x="421" y="717"/>
                    </a:cubicBezTo>
                    <a:cubicBezTo>
                      <a:pt x="417" y="717"/>
                      <a:pt x="413" y="721"/>
                      <a:pt x="412" y="728"/>
                    </a:cubicBezTo>
                    <a:cubicBezTo>
                      <a:pt x="421" y="729"/>
                      <a:pt x="428" y="738"/>
                      <a:pt x="428" y="746"/>
                    </a:cubicBezTo>
                    <a:cubicBezTo>
                      <a:pt x="428" y="751"/>
                      <a:pt x="424" y="753"/>
                      <a:pt x="424" y="757"/>
                    </a:cubicBezTo>
                    <a:cubicBezTo>
                      <a:pt x="424" y="761"/>
                      <a:pt x="428" y="765"/>
                      <a:pt x="429" y="766"/>
                    </a:cubicBezTo>
                    <a:cubicBezTo>
                      <a:pt x="429" y="762"/>
                      <a:pt x="434" y="762"/>
                      <a:pt x="438" y="761"/>
                    </a:cubicBezTo>
                    <a:cubicBezTo>
                      <a:pt x="443" y="759"/>
                      <a:pt x="442" y="757"/>
                      <a:pt x="447" y="755"/>
                    </a:cubicBezTo>
                    <a:cubicBezTo>
                      <a:pt x="455" y="752"/>
                      <a:pt x="460" y="754"/>
                      <a:pt x="466" y="749"/>
                    </a:cubicBezTo>
                    <a:cubicBezTo>
                      <a:pt x="476" y="755"/>
                      <a:pt x="482" y="755"/>
                      <a:pt x="491" y="758"/>
                    </a:cubicBezTo>
                    <a:cubicBezTo>
                      <a:pt x="502" y="762"/>
                      <a:pt x="505" y="772"/>
                      <a:pt x="518" y="772"/>
                    </a:cubicBezTo>
                    <a:cubicBezTo>
                      <a:pt x="518" y="774"/>
                      <a:pt x="521" y="775"/>
                      <a:pt x="522" y="777"/>
                    </a:cubicBezTo>
                    <a:cubicBezTo>
                      <a:pt x="523" y="781"/>
                      <a:pt x="522" y="787"/>
                      <a:pt x="524" y="793"/>
                    </a:cubicBezTo>
                    <a:cubicBezTo>
                      <a:pt x="529" y="787"/>
                      <a:pt x="533" y="795"/>
                      <a:pt x="537" y="795"/>
                    </a:cubicBezTo>
                    <a:cubicBezTo>
                      <a:pt x="542" y="795"/>
                      <a:pt x="544" y="791"/>
                      <a:pt x="547" y="788"/>
                    </a:cubicBezTo>
                    <a:cubicBezTo>
                      <a:pt x="551" y="784"/>
                      <a:pt x="556" y="784"/>
                      <a:pt x="559" y="781"/>
                    </a:cubicBezTo>
                    <a:cubicBezTo>
                      <a:pt x="567" y="773"/>
                      <a:pt x="568" y="762"/>
                      <a:pt x="579" y="762"/>
                    </a:cubicBezTo>
                    <a:cubicBezTo>
                      <a:pt x="583" y="762"/>
                      <a:pt x="582" y="764"/>
                      <a:pt x="586" y="764"/>
                    </a:cubicBezTo>
                    <a:cubicBezTo>
                      <a:pt x="587" y="769"/>
                      <a:pt x="597" y="765"/>
                      <a:pt x="600" y="765"/>
                    </a:cubicBezTo>
                    <a:cubicBezTo>
                      <a:pt x="604" y="765"/>
                      <a:pt x="605" y="770"/>
                      <a:pt x="608" y="770"/>
                    </a:cubicBezTo>
                    <a:cubicBezTo>
                      <a:pt x="617" y="770"/>
                      <a:pt x="624" y="765"/>
                      <a:pt x="627" y="759"/>
                    </a:cubicBezTo>
                    <a:cubicBezTo>
                      <a:pt x="628" y="760"/>
                      <a:pt x="629" y="759"/>
                      <a:pt x="630" y="759"/>
                    </a:cubicBezTo>
                    <a:cubicBezTo>
                      <a:pt x="634" y="759"/>
                      <a:pt x="636" y="749"/>
                      <a:pt x="645" y="749"/>
                    </a:cubicBezTo>
                    <a:cubicBezTo>
                      <a:pt x="654" y="749"/>
                      <a:pt x="644" y="772"/>
                      <a:pt x="654" y="772"/>
                    </a:cubicBezTo>
                    <a:cubicBezTo>
                      <a:pt x="664" y="772"/>
                      <a:pt x="668" y="764"/>
                      <a:pt x="677" y="764"/>
                    </a:cubicBezTo>
                    <a:cubicBezTo>
                      <a:pt x="682" y="764"/>
                      <a:pt x="686" y="764"/>
                      <a:pt x="692" y="765"/>
                    </a:cubicBezTo>
                    <a:cubicBezTo>
                      <a:pt x="692" y="763"/>
                      <a:pt x="692" y="763"/>
                      <a:pt x="692" y="763"/>
                    </a:cubicBezTo>
                    <a:cubicBezTo>
                      <a:pt x="690" y="753"/>
                      <a:pt x="688" y="750"/>
                      <a:pt x="677" y="748"/>
                    </a:cubicBezTo>
                    <a:cubicBezTo>
                      <a:pt x="678" y="739"/>
                      <a:pt x="687" y="719"/>
                      <a:pt x="694" y="719"/>
                    </a:cubicBezTo>
                    <a:cubicBezTo>
                      <a:pt x="735" y="719"/>
                      <a:pt x="763" y="698"/>
                      <a:pt x="763" y="649"/>
                    </a:cubicBezTo>
                    <a:cubicBezTo>
                      <a:pt x="785" y="645"/>
                      <a:pt x="787" y="618"/>
                      <a:pt x="800" y="620"/>
                    </a:cubicBezTo>
                    <a:cubicBezTo>
                      <a:pt x="836" y="624"/>
                      <a:pt x="822" y="600"/>
                      <a:pt x="829" y="593"/>
                    </a:cubicBezTo>
                    <a:cubicBezTo>
                      <a:pt x="847" y="578"/>
                      <a:pt x="873" y="578"/>
                      <a:pt x="895" y="565"/>
                    </a:cubicBezTo>
                    <a:cubicBezTo>
                      <a:pt x="898" y="563"/>
                      <a:pt x="906" y="554"/>
                      <a:pt x="913" y="554"/>
                    </a:cubicBezTo>
                    <a:cubicBezTo>
                      <a:pt x="924" y="554"/>
                      <a:pt x="943" y="567"/>
                      <a:pt x="961" y="567"/>
                    </a:cubicBezTo>
                    <a:cubicBezTo>
                      <a:pt x="986" y="567"/>
                      <a:pt x="981" y="534"/>
                      <a:pt x="994" y="534"/>
                    </a:cubicBezTo>
                    <a:cubicBezTo>
                      <a:pt x="1002" y="534"/>
                      <a:pt x="1029" y="538"/>
                      <a:pt x="1032" y="545"/>
                    </a:cubicBezTo>
                    <a:cubicBezTo>
                      <a:pt x="1042" y="573"/>
                      <a:pt x="1060" y="558"/>
                      <a:pt x="1072" y="558"/>
                    </a:cubicBezTo>
                    <a:cubicBezTo>
                      <a:pt x="1099" y="558"/>
                      <a:pt x="1107" y="580"/>
                      <a:pt x="1135" y="580"/>
                    </a:cubicBezTo>
                    <a:cubicBezTo>
                      <a:pt x="1160" y="580"/>
                      <a:pt x="1192" y="557"/>
                      <a:pt x="1224" y="569"/>
                    </a:cubicBezTo>
                    <a:cubicBezTo>
                      <a:pt x="1266" y="586"/>
                      <a:pt x="1245" y="512"/>
                      <a:pt x="1301" y="512"/>
                    </a:cubicBezTo>
                    <a:cubicBezTo>
                      <a:pt x="1340" y="512"/>
                      <a:pt x="1339" y="543"/>
                      <a:pt x="1354" y="567"/>
                    </a:cubicBezTo>
                    <a:cubicBezTo>
                      <a:pt x="1360" y="576"/>
                      <a:pt x="1379" y="577"/>
                      <a:pt x="1387" y="585"/>
                    </a:cubicBezTo>
                    <a:cubicBezTo>
                      <a:pt x="1393" y="590"/>
                      <a:pt x="1398" y="607"/>
                      <a:pt x="1411" y="607"/>
                    </a:cubicBezTo>
                    <a:cubicBezTo>
                      <a:pt x="1426" y="607"/>
                      <a:pt x="1428" y="593"/>
                      <a:pt x="1446" y="593"/>
                    </a:cubicBezTo>
                    <a:cubicBezTo>
                      <a:pt x="1446" y="604"/>
                      <a:pt x="1446" y="604"/>
                      <a:pt x="1446" y="604"/>
                    </a:cubicBezTo>
                    <a:cubicBezTo>
                      <a:pt x="1437" y="614"/>
                      <a:pt x="1433" y="638"/>
                      <a:pt x="1422" y="644"/>
                    </a:cubicBezTo>
                    <a:cubicBezTo>
                      <a:pt x="1412" y="650"/>
                      <a:pt x="1394" y="651"/>
                      <a:pt x="1400" y="655"/>
                    </a:cubicBezTo>
                    <a:cubicBezTo>
                      <a:pt x="1415" y="665"/>
                      <a:pt x="1398" y="684"/>
                      <a:pt x="1398" y="68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9" name="Freeform 147"/>
              <p:cNvSpPr>
                <a:spLocks/>
              </p:cNvSpPr>
              <p:nvPr/>
            </p:nvSpPr>
            <p:spPr bwMode="auto">
              <a:xfrm>
                <a:off x="5614988" y="1879600"/>
                <a:ext cx="1023938" cy="646113"/>
              </a:xfrm>
              <a:custGeom>
                <a:avLst/>
                <a:gdLst/>
                <a:ahLst/>
                <a:cxnLst>
                  <a:cxn ang="0">
                    <a:pos x="585" y="307"/>
                  </a:cxn>
                  <a:cxn ang="0">
                    <a:pos x="573" y="287"/>
                  </a:cxn>
                  <a:cxn ang="0">
                    <a:pos x="614" y="256"/>
                  </a:cxn>
                  <a:cxn ang="0">
                    <a:pos x="588" y="246"/>
                  </a:cxn>
                  <a:cxn ang="0">
                    <a:pos x="570" y="255"/>
                  </a:cxn>
                  <a:cxn ang="0">
                    <a:pos x="552" y="236"/>
                  </a:cxn>
                  <a:cxn ang="0">
                    <a:pos x="590" y="209"/>
                  </a:cxn>
                  <a:cxn ang="0">
                    <a:pos x="606" y="212"/>
                  </a:cxn>
                  <a:cxn ang="0">
                    <a:pos x="634" y="216"/>
                  </a:cxn>
                  <a:cxn ang="0">
                    <a:pos x="648" y="231"/>
                  </a:cxn>
                  <a:cxn ang="0">
                    <a:pos x="648" y="248"/>
                  </a:cxn>
                  <a:cxn ang="0">
                    <a:pos x="666" y="254"/>
                  </a:cxn>
                  <a:cxn ang="0">
                    <a:pos x="659" y="264"/>
                  </a:cxn>
                  <a:cxn ang="0">
                    <a:pos x="665" y="275"/>
                  </a:cxn>
                  <a:cxn ang="0">
                    <a:pos x="664" y="290"/>
                  </a:cxn>
                  <a:cxn ang="0">
                    <a:pos x="668" y="295"/>
                  </a:cxn>
                  <a:cxn ang="0">
                    <a:pos x="690" y="286"/>
                  </a:cxn>
                  <a:cxn ang="0">
                    <a:pos x="683" y="232"/>
                  </a:cxn>
                  <a:cxn ang="0">
                    <a:pos x="688" y="210"/>
                  </a:cxn>
                  <a:cxn ang="0">
                    <a:pos x="721" y="172"/>
                  </a:cxn>
                  <a:cxn ang="0">
                    <a:pos x="745" y="132"/>
                  </a:cxn>
                  <a:cxn ang="0">
                    <a:pos x="769" y="81"/>
                  </a:cxn>
                  <a:cxn ang="0">
                    <a:pos x="710" y="73"/>
                  </a:cxn>
                  <a:cxn ang="0">
                    <a:pos x="624" y="0"/>
                  </a:cxn>
                  <a:cxn ang="0">
                    <a:pos x="458" y="68"/>
                  </a:cxn>
                  <a:cxn ang="0">
                    <a:pos x="355" y="33"/>
                  </a:cxn>
                  <a:cxn ang="0">
                    <a:pos x="284" y="55"/>
                  </a:cxn>
                  <a:cxn ang="0">
                    <a:pos x="218" y="53"/>
                  </a:cxn>
                  <a:cxn ang="0">
                    <a:pos x="123" y="108"/>
                  </a:cxn>
                  <a:cxn ang="0">
                    <a:pos x="17" y="207"/>
                  </a:cxn>
                  <a:cxn ang="0">
                    <a:pos x="15" y="251"/>
                  </a:cxn>
                  <a:cxn ang="0">
                    <a:pos x="25" y="261"/>
                  </a:cxn>
                  <a:cxn ang="0">
                    <a:pos x="50" y="280"/>
                  </a:cxn>
                  <a:cxn ang="0">
                    <a:pos x="83" y="284"/>
                  </a:cxn>
                  <a:cxn ang="0">
                    <a:pos x="73" y="317"/>
                  </a:cxn>
                  <a:cxn ang="0">
                    <a:pos x="63" y="326"/>
                  </a:cxn>
                  <a:cxn ang="0">
                    <a:pos x="73" y="343"/>
                  </a:cxn>
                  <a:cxn ang="0">
                    <a:pos x="110" y="357"/>
                  </a:cxn>
                  <a:cxn ang="0">
                    <a:pos x="132" y="373"/>
                  </a:cxn>
                  <a:cxn ang="0">
                    <a:pos x="160" y="384"/>
                  </a:cxn>
                  <a:cxn ang="0">
                    <a:pos x="186" y="382"/>
                  </a:cxn>
                  <a:cxn ang="0">
                    <a:pos x="210" y="381"/>
                  </a:cxn>
                  <a:cxn ang="0">
                    <a:pos x="255" y="372"/>
                  </a:cxn>
                  <a:cxn ang="0">
                    <a:pos x="275" y="366"/>
                  </a:cxn>
                  <a:cxn ang="0">
                    <a:pos x="282" y="362"/>
                  </a:cxn>
                  <a:cxn ang="0">
                    <a:pos x="316" y="400"/>
                  </a:cxn>
                  <a:cxn ang="0">
                    <a:pos x="306" y="439"/>
                  </a:cxn>
                  <a:cxn ang="0">
                    <a:pos x="324" y="450"/>
                  </a:cxn>
                  <a:cxn ang="0">
                    <a:pos x="346" y="467"/>
                  </a:cxn>
                  <a:cxn ang="0">
                    <a:pos x="351" y="472"/>
                  </a:cxn>
                  <a:cxn ang="0">
                    <a:pos x="353" y="457"/>
                  </a:cxn>
                  <a:cxn ang="0">
                    <a:pos x="379" y="454"/>
                  </a:cxn>
                  <a:cxn ang="0">
                    <a:pos x="416" y="453"/>
                  </a:cxn>
                  <a:cxn ang="0">
                    <a:pos x="431" y="470"/>
                  </a:cxn>
                  <a:cxn ang="0">
                    <a:pos x="454" y="486"/>
                  </a:cxn>
                  <a:cxn ang="0">
                    <a:pos x="476" y="470"/>
                  </a:cxn>
                  <a:cxn ang="0">
                    <a:pos x="503" y="455"/>
                  </a:cxn>
                  <a:cxn ang="0">
                    <a:pos x="552" y="439"/>
                  </a:cxn>
                  <a:cxn ang="0">
                    <a:pos x="576" y="406"/>
                  </a:cxn>
                  <a:cxn ang="0">
                    <a:pos x="604" y="355"/>
                  </a:cxn>
                  <a:cxn ang="0">
                    <a:pos x="586" y="307"/>
                  </a:cxn>
                </a:cxnLst>
                <a:rect l="0" t="0" r="r" b="b"/>
                <a:pathLst>
                  <a:path w="769" h="486">
                    <a:moveTo>
                      <a:pt x="586" y="307"/>
                    </a:moveTo>
                    <a:cubicBezTo>
                      <a:pt x="585" y="307"/>
                      <a:pt x="585" y="307"/>
                      <a:pt x="585" y="307"/>
                    </a:cubicBezTo>
                    <a:cubicBezTo>
                      <a:pt x="585" y="307"/>
                      <a:pt x="585" y="300"/>
                      <a:pt x="585" y="298"/>
                    </a:cubicBezTo>
                    <a:cubicBezTo>
                      <a:pt x="582" y="298"/>
                      <a:pt x="573" y="294"/>
                      <a:pt x="573" y="287"/>
                    </a:cubicBezTo>
                    <a:cubicBezTo>
                      <a:pt x="573" y="282"/>
                      <a:pt x="581" y="282"/>
                      <a:pt x="582" y="276"/>
                    </a:cubicBezTo>
                    <a:cubicBezTo>
                      <a:pt x="586" y="264"/>
                      <a:pt x="605" y="264"/>
                      <a:pt x="614" y="256"/>
                    </a:cubicBezTo>
                    <a:cubicBezTo>
                      <a:pt x="611" y="251"/>
                      <a:pt x="604" y="256"/>
                      <a:pt x="598" y="252"/>
                    </a:cubicBezTo>
                    <a:cubicBezTo>
                      <a:pt x="595" y="250"/>
                      <a:pt x="593" y="246"/>
                      <a:pt x="588" y="246"/>
                    </a:cubicBezTo>
                    <a:cubicBezTo>
                      <a:pt x="585" y="246"/>
                      <a:pt x="585" y="256"/>
                      <a:pt x="582" y="256"/>
                    </a:cubicBezTo>
                    <a:cubicBezTo>
                      <a:pt x="578" y="256"/>
                      <a:pt x="574" y="257"/>
                      <a:pt x="570" y="255"/>
                    </a:cubicBezTo>
                    <a:cubicBezTo>
                      <a:pt x="565" y="252"/>
                      <a:pt x="567" y="247"/>
                      <a:pt x="562" y="243"/>
                    </a:cubicBezTo>
                    <a:cubicBezTo>
                      <a:pt x="560" y="242"/>
                      <a:pt x="552" y="240"/>
                      <a:pt x="552" y="236"/>
                    </a:cubicBezTo>
                    <a:cubicBezTo>
                      <a:pt x="552" y="227"/>
                      <a:pt x="565" y="230"/>
                      <a:pt x="571" y="225"/>
                    </a:cubicBezTo>
                    <a:cubicBezTo>
                      <a:pt x="577" y="221"/>
                      <a:pt x="587" y="215"/>
                      <a:pt x="590" y="209"/>
                    </a:cubicBezTo>
                    <a:cubicBezTo>
                      <a:pt x="591" y="208"/>
                      <a:pt x="593" y="203"/>
                      <a:pt x="597" y="203"/>
                    </a:cubicBezTo>
                    <a:cubicBezTo>
                      <a:pt x="601" y="203"/>
                      <a:pt x="606" y="209"/>
                      <a:pt x="606" y="212"/>
                    </a:cubicBezTo>
                    <a:cubicBezTo>
                      <a:pt x="606" y="219"/>
                      <a:pt x="597" y="222"/>
                      <a:pt x="597" y="230"/>
                    </a:cubicBezTo>
                    <a:cubicBezTo>
                      <a:pt x="610" y="230"/>
                      <a:pt x="620" y="216"/>
                      <a:pt x="634" y="216"/>
                    </a:cubicBezTo>
                    <a:cubicBezTo>
                      <a:pt x="639" y="216"/>
                      <a:pt x="641" y="221"/>
                      <a:pt x="648" y="221"/>
                    </a:cubicBezTo>
                    <a:cubicBezTo>
                      <a:pt x="646" y="226"/>
                      <a:pt x="648" y="226"/>
                      <a:pt x="648" y="231"/>
                    </a:cubicBezTo>
                    <a:cubicBezTo>
                      <a:pt x="648" y="235"/>
                      <a:pt x="643" y="235"/>
                      <a:pt x="643" y="240"/>
                    </a:cubicBezTo>
                    <a:cubicBezTo>
                      <a:pt x="643" y="242"/>
                      <a:pt x="645" y="248"/>
                      <a:pt x="648" y="248"/>
                    </a:cubicBezTo>
                    <a:cubicBezTo>
                      <a:pt x="649" y="248"/>
                      <a:pt x="651" y="245"/>
                      <a:pt x="654" y="245"/>
                    </a:cubicBezTo>
                    <a:cubicBezTo>
                      <a:pt x="659" y="245"/>
                      <a:pt x="666" y="249"/>
                      <a:pt x="666" y="254"/>
                    </a:cubicBezTo>
                    <a:cubicBezTo>
                      <a:pt x="666" y="257"/>
                      <a:pt x="662" y="260"/>
                      <a:pt x="659" y="260"/>
                    </a:cubicBezTo>
                    <a:cubicBezTo>
                      <a:pt x="659" y="264"/>
                      <a:pt x="659" y="264"/>
                      <a:pt x="659" y="264"/>
                    </a:cubicBezTo>
                    <a:cubicBezTo>
                      <a:pt x="660" y="265"/>
                      <a:pt x="660" y="267"/>
                      <a:pt x="663" y="268"/>
                    </a:cubicBezTo>
                    <a:cubicBezTo>
                      <a:pt x="663" y="270"/>
                      <a:pt x="665" y="272"/>
                      <a:pt x="665" y="275"/>
                    </a:cubicBezTo>
                    <a:cubicBezTo>
                      <a:pt x="665" y="276"/>
                      <a:pt x="661" y="282"/>
                      <a:pt x="661" y="285"/>
                    </a:cubicBezTo>
                    <a:cubicBezTo>
                      <a:pt x="661" y="287"/>
                      <a:pt x="661" y="289"/>
                      <a:pt x="664" y="290"/>
                    </a:cubicBezTo>
                    <a:cubicBezTo>
                      <a:pt x="663" y="292"/>
                      <a:pt x="661" y="293"/>
                      <a:pt x="661" y="295"/>
                    </a:cubicBezTo>
                    <a:cubicBezTo>
                      <a:pt x="668" y="295"/>
                      <a:pt x="668" y="295"/>
                      <a:pt x="668" y="295"/>
                    </a:cubicBezTo>
                    <a:cubicBezTo>
                      <a:pt x="670" y="293"/>
                      <a:pt x="671" y="293"/>
                      <a:pt x="676" y="291"/>
                    </a:cubicBezTo>
                    <a:cubicBezTo>
                      <a:pt x="676" y="287"/>
                      <a:pt x="687" y="287"/>
                      <a:pt x="690" y="286"/>
                    </a:cubicBezTo>
                    <a:cubicBezTo>
                      <a:pt x="696" y="284"/>
                      <a:pt x="699" y="279"/>
                      <a:pt x="699" y="269"/>
                    </a:cubicBezTo>
                    <a:cubicBezTo>
                      <a:pt x="699" y="252"/>
                      <a:pt x="692" y="242"/>
                      <a:pt x="683" y="232"/>
                    </a:cubicBezTo>
                    <a:cubicBezTo>
                      <a:pt x="679" y="228"/>
                      <a:pt x="674" y="224"/>
                      <a:pt x="675" y="217"/>
                    </a:cubicBezTo>
                    <a:cubicBezTo>
                      <a:pt x="680" y="217"/>
                      <a:pt x="685" y="214"/>
                      <a:pt x="688" y="210"/>
                    </a:cubicBezTo>
                    <a:cubicBezTo>
                      <a:pt x="691" y="207"/>
                      <a:pt x="699" y="203"/>
                      <a:pt x="701" y="199"/>
                    </a:cubicBezTo>
                    <a:cubicBezTo>
                      <a:pt x="707" y="187"/>
                      <a:pt x="710" y="180"/>
                      <a:pt x="721" y="172"/>
                    </a:cubicBezTo>
                    <a:cubicBezTo>
                      <a:pt x="721" y="172"/>
                      <a:pt x="738" y="153"/>
                      <a:pt x="723" y="143"/>
                    </a:cubicBezTo>
                    <a:cubicBezTo>
                      <a:pt x="717" y="139"/>
                      <a:pt x="735" y="138"/>
                      <a:pt x="745" y="132"/>
                    </a:cubicBezTo>
                    <a:cubicBezTo>
                      <a:pt x="756" y="126"/>
                      <a:pt x="760" y="102"/>
                      <a:pt x="769" y="92"/>
                    </a:cubicBezTo>
                    <a:cubicBezTo>
                      <a:pt x="769" y="81"/>
                      <a:pt x="769" y="81"/>
                      <a:pt x="769" y="81"/>
                    </a:cubicBezTo>
                    <a:cubicBezTo>
                      <a:pt x="751" y="81"/>
                      <a:pt x="749" y="95"/>
                      <a:pt x="734" y="95"/>
                    </a:cubicBezTo>
                    <a:cubicBezTo>
                      <a:pt x="721" y="95"/>
                      <a:pt x="716" y="78"/>
                      <a:pt x="710" y="73"/>
                    </a:cubicBezTo>
                    <a:cubicBezTo>
                      <a:pt x="702" y="65"/>
                      <a:pt x="683" y="64"/>
                      <a:pt x="677" y="55"/>
                    </a:cubicBezTo>
                    <a:cubicBezTo>
                      <a:pt x="662" y="31"/>
                      <a:pt x="663" y="0"/>
                      <a:pt x="624" y="0"/>
                    </a:cubicBezTo>
                    <a:cubicBezTo>
                      <a:pt x="568" y="0"/>
                      <a:pt x="589" y="74"/>
                      <a:pt x="547" y="57"/>
                    </a:cubicBezTo>
                    <a:cubicBezTo>
                      <a:pt x="515" y="45"/>
                      <a:pt x="483" y="68"/>
                      <a:pt x="458" y="68"/>
                    </a:cubicBezTo>
                    <a:cubicBezTo>
                      <a:pt x="430" y="68"/>
                      <a:pt x="422" y="46"/>
                      <a:pt x="395" y="46"/>
                    </a:cubicBezTo>
                    <a:cubicBezTo>
                      <a:pt x="383" y="46"/>
                      <a:pt x="365" y="61"/>
                      <a:pt x="355" y="33"/>
                    </a:cubicBezTo>
                    <a:cubicBezTo>
                      <a:pt x="352" y="26"/>
                      <a:pt x="325" y="22"/>
                      <a:pt x="317" y="22"/>
                    </a:cubicBezTo>
                    <a:cubicBezTo>
                      <a:pt x="304" y="22"/>
                      <a:pt x="309" y="55"/>
                      <a:pt x="284" y="55"/>
                    </a:cubicBezTo>
                    <a:cubicBezTo>
                      <a:pt x="266" y="55"/>
                      <a:pt x="247" y="42"/>
                      <a:pt x="236" y="42"/>
                    </a:cubicBezTo>
                    <a:cubicBezTo>
                      <a:pt x="229" y="42"/>
                      <a:pt x="221" y="51"/>
                      <a:pt x="218" y="53"/>
                    </a:cubicBezTo>
                    <a:cubicBezTo>
                      <a:pt x="196" y="66"/>
                      <a:pt x="170" y="66"/>
                      <a:pt x="152" y="81"/>
                    </a:cubicBezTo>
                    <a:cubicBezTo>
                      <a:pt x="145" y="88"/>
                      <a:pt x="159" y="112"/>
                      <a:pt x="123" y="108"/>
                    </a:cubicBezTo>
                    <a:cubicBezTo>
                      <a:pt x="110" y="106"/>
                      <a:pt x="108" y="133"/>
                      <a:pt x="86" y="137"/>
                    </a:cubicBezTo>
                    <a:cubicBezTo>
                      <a:pt x="86" y="186"/>
                      <a:pt x="58" y="207"/>
                      <a:pt x="17" y="207"/>
                    </a:cubicBezTo>
                    <a:cubicBezTo>
                      <a:pt x="10" y="207"/>
                      <a:pt x="1" y="227"/>
                      <a:pt x="0" y="236"/>
                    </a:cubicBezTo>
                    <a:cubicBezTo>
                      <a:pt x="11" y="238"/>
                      <a:pt x="13" y="241"/>
                      <a:pt x="15" y="251"/>
                    </a:cubicBezTo>
                    <a:cubicBezTo>
                      <a:pt x="15" y="253"/>
                      <a:pt x="15" y="253"/>
                      <a:pt x="15" y="253"/>
                    </a:cubicBezTo>
                    <a:cubicBezTo>
                      <a:pt x="15" y="261"/>
                      <a:pt x="19" y="259"/>
                      <a:pt x="25" y="261"/>
                    </a:cubicBezTo>
                    <a:cubicBezTo>
                      <a:pt x="30" y="262"/>
                      <a:pt x="28" y="268"/>
                      <a:pt x="31" y="271"/>
                    </a:cubicBezTo>
                    <a:cubicBezTo>
                      <a:pt x="37" y="277"/>
                      <a:pt x="42" y="277"/>
                      <a:pt x="50" y="280"/>
                    </a:cubicBezTo>
                    <a:cubicBezTo>
                      <a:pt x="58" y="279"/>
                      <a:pt x="61" y="272"/>
                      <a:pt x="69" y="272"/>
                    </a:cubicBezTo>
                    <a:cubicBezTo>
                      <a:pt x="73" y="272"/>
                      <a:pt x="83" y="280"/>
                      <a:pt x="83" y="284"/>
                    </a:cubicBezTo>
                    <a:cubicBezTo>
                      <a:pt x="83" y="296"/>
                      <a:pt x="66" y="294"/>
                      <a:pt x="66" y="306"/>
                    </a:cubicBezTo>
                    <a:cubicBezTo>
                      <a:pt x="66" y="311"/>
                      <a:pt x="73" y="312"/>
                      <a:pt x="73" y="317"/>
                    </a:cubicBezTo>
                    <a:cubicBezTo>
                      <a:pt x="73" y="323"/>
                      <a:pt x="68" y="322"/>
                      <a:pt x="63" y="322"/>
                    </a:cubicBezTo>
                    <a:cubicBezTo>
                      <a:pt x="63" y="326"/>
                      <a:pt x="63" y="326"/>
                      <a:pt x="63" y="326"/>
                    </a:cubicBezTo>
                    <a:cubicBezTo>
                      <a:pt x="64" y="331"/>
                      <a:pt x="64" y="335"/>
                      <a:pt x="65" y="340"/>
                    </a:cubicBezTo>
                    <a:cubicBezTo>
                      <a:pt x="66" y="343"/>
                      <a:pt x="71" y="342"/>
                      <a:pt x="73" y="343"/>
                    </a:cubicBezTo>
                    <a:cubicBezTo>
                      <a:pt x="80" y="345"/>
                      <a:pt x="83" y="351"/>
                      <a:pt x="91" y="353"/>
                    </a:cubicBezTo>
                    <a:cubicBezTo>
                      <a:pt x="100" y="355"/>
                      <a:pt x="105" y="352"/>
                      <a:pt x="110" y="357"/>
                    </a:cubicBezTo>
                    <a:cubicBezTo>
                      <a:pt x="116" y="363"/>
                      <a:pt x="120" y="361"/>
                      <a:pt x="127" y="364"/>
                    </a:cubicBezTo>
                    <a:cubicBezTo>
                      <a:pt x="130" y="366"/>
                      <a:pt x="130" y="369"/>
                      <a:pt x="132" y="373"/>
                    </a:cubicBezTo>
                    <a:cubicBezTo>
                      <a:pt x="133" y="376"/>
                      <a:pt x="137" y="372"/>
                      <a:pt x="139" y="373"/>
                    </a:cubicBezTo>
                    <a:cubicBezTo>
                      <a:pt x="146" y="378"/>
                      <a:pt x="150" y="384"/>
                      <a:pt x="160" y="384"/>
                    </a:cubicBezTo>
                    <a:cubicBezTo>
                      <a:pt x="166" y="384"/>
                      <a:pt x="172" y="384"/>
                      <a:pt x="178" y="384"/>
                    </a:cubicBezTo>
                    <a:cubicBezTo>
                      <a:pt x="182" y="384"/>
                      <a:pt x="184" y="382"/>
                      <a:pt x="186" y="382"/>
                    </a:cubicBezTo>
                    <a:cubicBezTo>
                      <a:pt x="189" y="382"/>
                      <a:pt x="190" y="389"/>
                      <a:pt x="191" y="392"/>
                    </a:cubicBezTo>
                    <a:cubicBezTo>
                      <a:pt x="197" y="389"/>
                      <a:pt x="199" y="381"/>
                      <a:pt x="210" y="381"/>
                    </a:cubicBezTo>
                    <a:cubicBezTo>
                      <a:pt x="219" y="381"/>
                      <a:pt x="224" y="386"/>
                      <a:pt x="231" y="386"/>
                    </a:cubicBezTo>
                    <a:cubicBezTo>
                      <a:pt x="238" y="386"/>
                      <a:pt x="252" y="374"/>
                      <a:pt x="255" y="372"/>
                    </a:cubicBezTo>
                    <a:cubicBezTo>
                      <a:pt x="258" y="370"/>
                      <a:pt x="259" y="369"/>
                      <a:pt x="260" y="367"/>
                    </a:cubicBezTo>
                    <a:cubicBezTo>
                      <a:pt x="264" y="363"/>
                      <a:pt x="270" y="368"/>
                      <a:pt x="275" y="366"/>
                    </a:cubicBezTo>
                    <a:cubicBezTo>
                      <a:pt x="279" y="362"/>
                      <a:pt x="279" y="362"/>
                      <a:pt x="279" y="362"/>
                    </a:cubicBezTo>
                    <a:cubicBezTo>
                      <a:pt x="282" y="362"/>
                      <a:pt x="282" y="362"/>
                      <a:pt x="282" y="362"/>
                    </a:cubicBezTo>
                    <a:cubicBezTo>
                      <a:pt x="285" y="377"/>
                      <a:pt x="294" y="376"/>
                      <a:pt x="305" y="381"/>
                    </a:cubicBezTo>
                    <a:cubicBezTo>
                      <a:pt x="309" y="388"/>
                      <a:pt x="316" y="391"/>
                      <a:pt x="316" y="400"/>
                    </a:cubicBezTo>
                    <a:cubicBezTo>
                      <a:pt x="316" y="417"/>
                      <a:pt x="304" y="418"/>
                      <a:pt x="304" y="434"/>
                    </a:cubicBezTo>
                    <a:cubicBezTo>
                      <a:pt x="304" y="436"/>
                      <a:pt x="305" y="439"/>
                      <a:pt x="306" y="439"/>
                    </a:cubicBezTo>
                    <a:cubicBezTo>
                      <a:pt x="309" y="439"/>
                      <a:pt x="312" y="436"/>
                      <a:pt x="315" y="436"/>
                    </a:cubicBezTo>
                    <a:cubicBezTo>
                      <a:pt x="319" y="436"/>
                      <a:pt x="320" y="449"/>
                      <a:pt x="324" y="450"/>
                    </a:cubicBezTo>
                    <a:cubicBezTo>
                      <a:pt x="324" y="459"/>
                      <a:pt x="330" y="468"/>
                      <a:pt x="338" y="468"/>
                    </a:cubicBezTo>
                    <a:cubicBezTo>
                      <a:pt x="342" y="468"/>
                      <a:pt x="343" y="467"/>
                      <a:pt x="346" y="467"/>
                    </a:cubicBezTo>
                    <a:cubicBezTo>
                      <a:pt x="348" y="467"/>
                      <a:pt x="348" y="467"/>
                      <a:pt x="348" y="467"/>
                    </a:cubicBezTo>
                    <a:cubicBezTo>
                      <a:pt x="348" y="471"/>
                      <a:pt x="350" y="472"/>
                      <a:pt x="351" y="472"/>
                    </a:cubicBezTo>
                    <a:cubicBezTo>
                      <a:pt x="352" y="472"/>
                      <a:pt x="353" y="470"/>
                      <a:pt x="353" y="468"/>
                    </a:cubicBezTo>
                    <a:cubicBezTo>
                      <a:pt x="353" y="464"/>
                      <a:pt x="353" y="461"/>
                      <a:pt x="353" y="457"/>
                    </a:cubicBezTo>
                    <a:cubicBezTo>
                      <a:pt x="353" y="457"/>
                      <a:pt x="363" y="454"/>
                      <a:pt x="365" y="454"/>
                    </a:cubicBezTo>
                    <a:cubicBezTo>
                      <a:pt x="379" y="454"/>
                      <a:pt x="379" y="454"/>
                      <a:pt x="379" y="454"/>
                    </a:cubicBezTo>
                    <a:cubicBezTo>
                      <a:pt x="385" y="457"/>
                      <a:pt x="390" y="448"/>
                      <a:pt x="397" y="448"/>
                    </a:cubicBezTo>
                    <a:cubicBezTo>
                      <a:pt x="404" y="448"/>
                      <a:pt x="408" y="453"/>
                      <a:pt x="416" y="453"/>
                    </a:cubicBezTo>
                    <a:cubicBezTo>
                      <a:pt x="416" y="464"/>
                      <a:pt x="424" y="468"/>
                      <a:pt x="431" y="470"/>
                    </a:cubicBezTo>
                    <a:cubicBezTo>
                      <a:pt x="431" y="470"/>
                      <a:pt x="431" y="470"/>
                      <a:pt x="431" y="470"/>
                    </a:cubicBezTo>
                    <a:cubicBezTo>
                      <a:pt x="439" y="474"/>
                      <a:pt x="444" y="471"/>
                      <a:pt x="452" y="475"/>
                    </a:cubicBezTo>
                    <a:cubicBezTo>
                      <a:pt x="452" y="477"/>
                      <a:pt x="451" y="486"/>
                      <a:pt x="454" y="486"/>
                    </a:cubicBezTo>
                    <a:cubicBezTo>
                      <a:pt x="459" y="486"/>
                      <a:pt x="457" y="480"/>
                      <a:pt x="460" y="477"/>
                    </a:cubicBezTo>
                    <a:cubicBezTo>
                      <a:pt x="463" y="474"/>
                      <a:pt x="472" y="472"/>
                      <a:pt x="476" y="470"/>
                    </a:cubicBezTo>
                    <a:cubicBezTo>
                      <a:pt x="484" y="466"/>
                      <a:pt x="492" y="468"/>
                      <a:pt x="498" y="463"/>
                    </a:cubicBezTo>
                    <a:cubicBezTo>
                      <a:pt x="498" y="463"/>
                      <a:pt x="502" y="455"/>
                      <a:pt x="503" y="455"/>
                    </a:cubicBezTo>
                    <a:cubicBezTo>
                      <a:pt x="507" y="455"/>
                      <a:pt x="510" y="458"/>
                      <a:pt x="514" y="458"/>
                    </a:cubicBezTo>
                    <a:cubicBezTo>
                      <a:pt x="534" y="458"/>
                      <a:pt x="539" y="446"/>
                      <a:pt x="552" y="439"/>
                    </a:cubicBezTo>
                    <a:cubicBezTo>
                      <a:pt x="555" y="437"/>
                      <a:pt x="557" y="435"/>
                      <a:pt x="558" y="431"/>
                    </a:cubicBezTo>
                    <a:cubicBezTo>
                      <a:pt x="569" y="431"/>
                      <a:pt x="572" y="414"/>
                      <a:pt x="576" y="406"/>
                    </a:cubicBezTo>
                    <a:cubicBezTo>
                      <a:pt x="578" y="401"/>
                      <a:pt x="590" y="383"/>
                      <a:pt x="597" y="382"/>
                    </a:cubicBezTo>
                    <a:cubicBezTo>
                      <a:pt x="597" y="372"/>
                      <a:pt x="604" y="368"/>
                      <a:pt x="604" y="355"/>
                    </a:cubicBezTo>
                    <a:cubicBezTo>
                      <a:pt x="604" y="336"/>
                      <a:pt x="599" y="329"/>
                      <a:pt x="591" y="317"/>
                    </a:cubicBezTo>
                    <a:cubicBezTo>
                      <a:pt x="590" y="315"/>
                      <a:pt x="590" y="309"/>
                      <a:pt x="586" y="3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0" name="Freeform 148"/>
              <p:cNvSpPr>
                <a:spLocks/>
              </p:cNvSpPr>
              <p:nvPr/>
            </p:nvSpPr>
            <p:spPr bwMode="auto">
              <a:xfrm>
                <a:off x="7369175" y="1395413"/>
                <a:ext cx="58738" cy="25400"/>
              </a:xfrm>
              <a:custGeom>
                <a:avLst/>
                <a:gdLst/>
                <a:ahLst/>
                <a:cxnLst>
                  <a:cxn ang="0">
                    <a:pos x="4" y="19"/>
                  </a:cxn>
                  <a:cxn ang="0">
                    <a:pos x="0" y="14"/>
                  </a:cxn>
                  <a:cxn ang="0">
                    <a:pos x="20" y="0"/>
                  </a:cxn>
                  <a:cxn ang="0">
                    <a:pos x="44" y="11"/>
                  </a:cxn>
                  <a:cxn ang="0">
                    <a:pos x="4" y="19"/>
                  </a:cxn>
                </a:cxnLst>
                <a:rect l="0" t="0" r="r" b="b"/>
                <a:pathLst>
                  <a:path w="44" h="19">
                    <a:moveTo>
                      <a:pt x="4" y="19"/>
                    </a:moveTo>
                    <a:cubicBezTo>
                      <a:pt x="1" y="19"/>
                      <a:pt x="0" y="17"/>
                      <a:pt x="0" y="14"/>
                    </a:cubicBezTo>
                    <a:cubicBezTo>
                      <a:pt x="0" y="8"/>
                      <a:pt x="13" y="0"/>
                      <a:pt x="20" y="0"/>
                    </a:cubicBezTo>
                    <a:cubicBezTo>
                      <a:pt x="27" y="0"/>
                      <a:pt x="44" y="4"/>
                      <a:pt x="44" y="11"/>
                    </a:cubicBezTo>
                    <a:cubicBezTo>
                      <a:pt x="44" y="17"/>
                      <a:pt x="9" y="19"/>
                      <a:pt x="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1" name="Freeform 149"/>
              <p:cNvSpPr>
                <a:spLocks/>
              </p:cNvSpPr>
              <p:nvPr/>
            </p:nvSpPr>
            <p:spPr bwMode="auto">
              <a:xfrm>
                <a:off x="7191375" y="1443038"/>
                <a:ext cx="23813" cy="14288"/>
              </a:xfrm>
              <a:custGeom>
                <a:avLst/>
                <a:gdLst/>
                <a:ahLst/>
                <a:cxnLst>
                  <a:cxn ang="0">
                    <a:pos x="13" y="10"/>
                  </a:cxn>
                  <a:cxn ang="0">
                    <a:pos x="18" y="6"/>
                  </a:cxn>
                  <a:cxn ang="0">
                    <a:pos x="15" y="0"/>
                  </a:cxn>
                  <a:cxn ang="0">
                    <a:pos x="0" y="0"/>
                  </a:cxn>
                  <a:cxn ang="0">
                    <a:pos x="13" y="10"/>
                  </a:cxn>
                </a:cxnLst>
                <a:rect l="0" t="0" r="r" b="b"/>
                <a:pathLst>
                  <a:path w="18" h="10">
                    <a:moveTo>
                      <a:pt x="13" y="10"/>
                    </a:moveTo>
                    <a:cubicBezTo>
                      <a:pt x="15" y="10"/>
                      <a:pt x="18" y="8"/>
                      <a:pt x="18" y="6"/>
                    </a:cubicBezTo>
                    <a:cubicBezTo>
                      <a:pt x="18" y="3"/>
                      <a:pt x="15" y="2"/>
                      <a:pt x="15" y="0"/>
                    </a:cubicBezTo>
                    <a:cubicBezTo>
                      <a:pt x="0" y="0"/>
                      <a:pt x="0" y="0"/>
                      <a:pt x="0" y="0"/>
                    </a:cubicBezTo>
                    <a:cubicBezTo>
                      <a:pt x="3" y="6"/>
                      <a:pt x="7" y="10"/>
                      <a:pt x="13"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2" name="Freeform 150"/>
              <p:cNvSpPr>
                <a:spLocks/>
              </p:cNvSpPr>
              <p:nvPr/>
            </p:nvSpPr>
            <p:spPr bwMode="auto">
              <a:xfrm>
                <a:off x="6645275" y="1257300"/>
                <a:ext cx="11113" cy="12700"/>
              </a:xfrm>
              <a:custGeom>
                <a:avLst/>
                <a:gdLst/>
                <a:ahLst/>
                <a:cxnLst>
                  <a:cxn ang="0">
                    <a:pos x="8" y="5"/>
                  </a:cxn>
                  <a:cxn ang="0">
                    <a:pos x="3" y="0"/>
                  </a:cxn>
                  <a:cxn ang="0">
                    <a:pos x="0" y="7"/>
                  </a:cxn>
                  <a:cxn ang="0">
                    <a:pos x="3" y="10"/>
                  </a:cxn>
                  <a:cxn ang="0">
                    <a:pos x="8" y="4"/>
                  </a:cxn>
                  <a:cxn ang="0">
                    <a:pos x="6" y="4"/>
                  </a:cxn>
                  <a:cxn ang="0">
                    <a:pos x="8" y="5"/>
                  </a:cxn>
                </a:cxnLst>
                <a:rect l="0" t="0" r="r" b="b"/>
                <a:pathLst>
                  <a:path w="8" h="10">
                    <a:moveTo>
                      <a:pt x="8" y="5"/>
                    </a:moveTo>
                    <a:cubicBezTo>
                      <a:pt x="3" y="0"/>
                      <a:pt x="3" y="0"/>
                      <a:pt x="3" y="0"/>
                    </a:cubicBezTo>
                    <a:cubicBezTo>
                      <a:pt x="2" y="2"/>
                      <a:pt x="0" y="4"/>
                      <a:pt x="0" y="7"/>
                    </a:cubicBezTo>
                    <a:cubicBezTo>
                      <a:pt x="0" y="9"/>
                      <a:pt x="1" y="10"/>
                      <a:pt x="3" y="10"/>
                    </a:cubicBezTo>
                    <a:cubicBezTo>
                      <a:pt x="7" y="10"/>
                      <a:pt x="7" y="6"/>
                      <a:pt x="8" y="4"/>
                    </a:cubicBezTo>
                    <a:cubicBezTo>
                      <a:pt x="6" y="4"/>
                      <a:pt x="6" y="4"/>
                      <a:pt x="6" y="4"/>
                    </a:cubicBezTo>
                    <a:lnTo>
                      <a:pt x="8" y="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3" name="Freeform 151"/>
              <p:cNvSpPr>
                <a:spLocks/>
              </p:cNvSpPr>
              <p:nvPr/>
            </p:nvSpPr>
            <p:spPr bwMode="auto">
              <a:xfrm>
                <a:off x="6249988" y="1300163"/>
                <a:ext cx="26988" cy="15875"/>
              </a:xfrm>
              <a:custGeom>
                <a:avLst/>
                <a:gdLst/>
                <a:ahLst/>
                <a:cxnLst>
                  <a:cxn ang="0">
                    <a:pos x="20" y="9"/>
                  </a:cxn>
                  <a:cxn ang="0">
                    <a:pos x="10" y="12"/>
                  </a:cxn>
                  <a:cxn ang="0">
                    <a:pos x="0" y="7"/>
                  </a:cxn>
                  <a:cxn ang="0">
                    <a:pos x="10" y="0"/>
                  </a:cxn>
                  <a:cxn ang="0">
                    <a:pos x="20" y="7"/>
                  </a:cxn>
                  <a:cxn ang="0">
                    <a:pos x="17" y="12"/>
                  </a:cxn>
                  <a:cxn ang="0">
                    <a:pos x="20" y="9"/>
                  </a:cxn>
                </a:cxnLst>
                <a:rect l="0" t="0" r="r" b="b"/>
                <a:pathLst>
                  <a:path w="20" h="12">
                    <a:moveTo>
                      <a:pt x="20" y="9"/>
                    </a:moveTo>
                    <a:cubicBezTo>
                      <a:pt x="17" y="11"/>
                      <a:pt x="14" y="12"/>
                      <a:pt x="10" y="12"/>
                    </a:cubicBezTo>
                    <a:cubicBezTo>
                      <a:pt x="5" y="12"/>
                      <a:pt x="0" y="11"/>
                      <a:pt x="0" y="7"/>
                    </a:cubicBezTo>
                    <a:cubicBezTo>
                      <a:pt x="0" y="3"/>
                      <a:pt x="6" y="0"/>
                      <a:pt x="10" y="0"/>
                    </a:cubicBezTo>
                    <a:cubicBezTo>
                      <a:pt x="16" y="0"/>
                      <a:pt x="20" y="2"/>
                      <a:pt x="20" y="7"/>
                    </a:cubicBezTo>
                    <a:cubicBezTo>
                      <a:pt x="20" y="10"/>
                      <a:pt x="18" y="11"/>
                      <a:pt x="17" y="12"/>
                    </a:cubicBezTo>
                    <a:lnTo>
                      <a:pt x="2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4" name="Freeform 152"/>
              <p:cNvSpPr>
                <a:spLocks/>
              </p:cNvSpPr>
              <p:nvPr/>
            </p:nvSpPr>
            <p:spPr bwMode="auto">
              <a:xfrm>
                <a:off x="6043613" y="1128713"/>
                <a:ext cx="100013" cy="57150"/>
              </a:xfrm>
              <a:custGeom>
                <a:avLst/>
                <a:gdLst/>
                <a:ahLst/>
                <a:cxnLst>
                  <a:cxn ang="0">
                    <a:pos x="6" y="43"/>
                  </a:cxn>
                  <a:cxn ang="0">
                    <a:pos x="0" y="37"/>
                  </a:cxn>
                  <a:cxn ang="0">
                    <a:pos x="8" y="27"/>
                  </a:cxn>
                  <a:cxn ang="0">
                    <a:pos x="39" y="0"/>
                  </a:cxn>
                  <a:cxn ang="0">
                    <a:pos x="45" y="0"/>
                  </a:cxn>
                  <a:cxn ang="0">
                    <a:pos x="44" y="10"/>
                  </a:cxn>
                  <a:cxn ang="0">
                    <a:pos x="52" y="6"/>
                  </a:cxn>
                  <a:cxn ang="0">
                    <a:pos x="76" y="23"/>
                  </a:cxn>
                  <a:cxn ang="0">
                    <a:pos x="45" y="34"/>
                  </a:cxn>
                  <a:cxn ang="0">
                    <a:pos x="30" y="37"/>
                  </a:cxn>
                  <a:cxn ang="0">
                    <a:pos x="6" y="43"/>
                  </a:cxn>
                </a:cxnLst>
                <a:rect l="0" t="0" r="r" b="b"/>
                <a:pathLst>
                  <a:path w="76" h="43">
                    <a:moveTo>
                      <a:pt x="6" y="43"/>
                    </a:moveTo>
                    <a:cubicBezTo>
                      <a:pt x="1" y="43"/>
                      <a:pt x="0" y="41"/>
                      <a:pt x="0" y="37"/>
                    </a:cubicBezTo>
                    <a:cubicBezTo>
                      <a:pt x="0" y="30"/>
                      <a:pt x="5" y="30"/>
                      <a:pt x="8" y="27"/>
                    </a:cubicBezTo>
                    <a:cubicBezTo>
                      <a:pt x="18" y="17"/>
                      <a:pt x="22" y="0"/>
                      <a:pt x="39" y="0"/>
                    </a:cubicBezTo>
                    <a:cubicBezTo>
                      <a:pt x="43" y="0"/>
                      <a:pt x="43" y="0"/>
                      <a:pt x="45" y="0"/>
                    </a:cubicBezTo>
                    <a:cubicBezTo>
                      <a:pt x="45" y="7"/>
                      <a:pt x="47" y="7"/>
                      <a:pt x="44" y="10"/>
                    </a:cubicBezTo>
                    <a:cubicBezTo>
                      <a:pt x="47" y="9"/>
                      <a:pt x="49" y="6"/>
                      <a:pt x="52" y="6"/>
                    </a:cubicBezTo>
                    <a:cubicBezTo>
                      <a:pt x="58" y="6"/>
                      <a:pt x="76" y="17"/>
                      <a:pt x="76" y="23"/>
                    </a:cubicBezTo>
                    <a:cubicBezTo>
                      <a:pt x="76" y="34"/>
                      <a:pt x="53" y="36"/>
                      <a:pt x="45" y="34"/>
                    </a:cubicBezTo>
                    <a:cubicBezTo>
                      <a:pt x="43" y="34"/>
                      <a:pt x="30" y="37"/>
                      <a:pt x="30" y="37"/>
                    </a:cubicBezTo>
                    <a:lnTo>
                      <a:pt x="6" y="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5" name="Freeform 153"/>
              <p:cNvSpPr>
                <a:spLocks/>
              </p:cNvSpPr>
              <p:nvPr/>
            </p:nvSpPr>
            <p:spPr bwMode="auto">
              <a:xfrm>
                <a:off x="5900738" y="1101725"/>
                <a:ext cx="39688" cy="20638"/>
              </a:xfrm>
              <a:custGeom>
                <a:avLst/>
                <a:gdLst/>
                <a:ahLst/>
                <a:cxnLst>
                  <a:cxn ang="0">
                    <a:pos x="12" y="0"/>
                  </a:cxn>
                  <a:cxn ang="0">
                    <a:pos x="30" y="7"/>
                  </a:cxn>
                  <a:cxn ang="0">
                    <a:pos x="9" y="16"/>
                  </a:cxn>
                  <a:cxn ang="0">
                    <a:pos x="0" y="5"/>
                  </a:cxn>
                  <a:cxn ang="0">
                    <a:pos x="12" y="0"/>
                  </a:cxn>
                </a:cxnLst>
                <a:rect l="0" t="0" r="r" b="b"/>
                <a:pathLst>
                  <a:path w="30" h="16">
                    <a:moveTo>
                      <a:pt x="12" y="0"/>
                    </a:moveTo>
                    <a:cubicBezTo>
                      <a:pt x="14" y="0"/>
                      <a:pt x="26" y="6"/>
                      <a:pt x="30" y="7"/>
                    </a:cubicBezTo>
                    <a:cubicBezTo>
                      <a:pt x="29" y="15"/>
                      <a:pt x="14" y="16"/>
                      <a:pt x="9" y="16"/>
                    </a:cubicBezTo>
                    <a:cubicBezTo>
                      <a:pt x="6" y="16"/>
                      <a:pt x="0" y="9"/>
                      <a:pt x="0" y="5"/>
                    </a:cubicBezTo>
                    <a:cubicBezTo>
                      <a:pt x="0" y="0"/>
                      <a:pt x="9" y="0"/>
                      <a:pt x="1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6" name="Freeform 154"/>
              <p:cNvSpPr>
                <a:spLocks/>
              </p:cNvSpPr>
              <p:nvPr/>
            </p:nvSpPr>
            <p:spPr bwMode="auto">
              <a:xfrm>
                <a:off x="5913438" y="1057275"/>
                <a:ext cx="139700" cy="98425"/>
              </a:xfrm>
              <a:custGeom>
                <a:avLst/>
                <a:gdLst/>
                <a:ahLst/>
                <a:cxnLst>
                  <a:cxn ang="0">
                    <a:pos x="99" y="68"/>
                  </a:cxn>
                  <a:cxn ang="0">
                    <a:pos x="90" y="74"/>
                  </a:cxn>
                  <a:cxn ang="0">
                    <a:pos x="41" y="66"/>
                  </a:cxn>
                  <a:cxn ang="0">
                    <a:pos x="17" y="50"/>
                  </a:cxn>
                  <a:cxn ang="0">
                    <a:pos x="50" y="36"/>
                  </a:cxn>
                  <a:cxn ang="0">
                    <a:pos x="32" y="36"/>
                  </a:cxn>
                  <a:cxn ang="0">
                    <a:pos x="0" y="26"/>
                  </a:cxn>
                  <a:cxn ang="0">
                    <a:pos x="46" y="0"/>
                  </a:cxn>
                  <a:cxn ang="0">
                    <a:pos x="72" y="17"/>
                  </a:cxn>
                  <a:cxn ang="0">
                    <a:pos x="67" y="18"/>
                  </a:cxn>
                  <a:cxn ang="0">
                    <a:pos x="67" y="27"/>
                  </a:cxn>
                  <a:cxn ang="0">
                    <a:pos x="59" y="35"/>
                  </a:cxn>
                  <a:cxn ang="0">
                    <a:pos x="68" y="35"/>
                  </a:cxn>
                  <a:cxn ang="0">
                    <a:pos x="81" y="39"/>
                  </a:cxn>
                  <a:cxn ang="0">
                    <a:pos x="90" y="39"/>
                  </a:cxn>
                  <a:cxn ang="0">
                    <a:pos x="105" y="48"/>
                  </a:cxn>
                  <a:cxn ang="0">
                    <a:pos x="101" y="57"/>
                  </a:cxn>
                  <a:cxn ang="0">
                    <a:pos x="92" y="62"/>
                  </a:cxn>
                  <a:cxn ang="0">
                    <a:pos x="99" y="68"/>
                  </a:cxn>
                </a:cxnLst>
                <a:rect l="0" t="0" r="r" b="b"/>
                <a:pathLst>
                  <a:path w="105" h="74">
                    <a:moveTo>
                      <a:pt x="99" y="68"/>
                    </a:moveTo>
                    <a:cubicBezTo>
                      <a:pt x="99" y="72"/>
                      <a:pt x="94" y="74"/>
                      <a:pt x="90" y="74"/>
                    </a:cubicBezTo>
                    <a:cubicBezTo>
                      <a:pt x="71" y="74"/>
                      <a:pt x="57" y="66"/>
                      <a:pt x="41" y="66"/>
                    </a:cubicBezTo>
                    <a:cubicBezTo>
                      <a:pt x="35" y="66"/>
                      <a:pt x="24" y="54"/>
                      <a:pt x="17" y="50"/>
                    </a:cubicBezTo>
                    <a:cubicBezTo>
                      <a:pt x="32" y="46"/>
                      <a:pt x="36" y="41"/>
                      <a:pt x="50" y="36"/>
                    </a:cubicBezTo>
                    <a:cubicBezTo>
                      <a:pt x="46" y="36"/>
                      <a:pt x="35" y="36"/>
                      <a:pt x="32" y="36"/>
                    </a:cubicBezTo>
                    <a:cubicBezTo>
                      <a:pt x="20" y="36"/>
                      <a:pt x="11" y="32"/>
                      <a:pt x="0" y="26"/>
                    </a:cubicBezTo>
                    <a:cubicBezTo>
                      <a:pt x="18" y="21"/>
                      <a:pt x="25" y="0"/>
                      <a:pt x="46" y="0"/>
                    </a:cubicBezTo>
                    <a:cubicBezTo>
                      <a:pt x="58" y="0"/>
                      <a:pt x="65" y="12"/>
                      <a:pt x="72" y="17"/>
                    </a:cubicBezTo>
                    <a:cubicBezTo>
                      <a:pt x="68" y="19"/>
                      <a:pt x="69" y="18"/>
                      <a:pt x="67" y="18"/>
                    </a:cubicBezTo>
                    <a:cubicBezTo>
                      <a:pt x="68" y="23"/>
                      <a:pt x="67" y="24"/>
                      <a:pt x="67" y="27"/>
                    </a:cubicBezTo>
                    <a:cubicBezTo>
                      <a:pt x="67" y="29"/>
                      <a:pt x="62" y="33"/>
                      <a:pt x="59" y="35"/>
                    </a:cubicBezTo>
                    <a:cubicBezTo>
                      <a:pt x="63" y="33"/>
                      <a:pt x="65" y="35"/>
                      <a:pt x="68" y="35"/>
                    </a:cubicBezTo>
                    <a:cubicBezTo>
                      <a:pt x="73" y="35"/>
                      <a:pt x="76" y="39"/>
                      <a:pt x="81" y="39"/>
                    </a:cubicBezTo>
                    <a:cubicBezTo>
                      <a:pt x="84" y="39"/>
                      <a:pt x="87" y="39"/>
                      <a:pt x="90" y="39"/>
                    </a:cubicBezTo>
                    <a:cubicBezTo>
                      <a:pt x="99" y="39"/>
                      <a:pt x="99" y="42"/>
                      <a:pt x="105" y="48"/>
                    </a:cubicBezTo>
                    <a:cubicBezTo>
                      <a:pt x="100" y="51"/>
                      <a:pt x="101" y="52"/>
                      <a:pt x="101" y="57"/>
                    </a:cubicBezTo>
                    <a:cubicBezTo>
                      <a:pt x="101" y="61"/>
                      <a:pt x="95" y="62"/>
                      <a:pt x="92" y="62"/>
                    </a:cubicBezTo>
                    <a:cubicBezTo>
                      <a:pt x="95" y="63"/>
                      <a:pt x="99" y="65"/>
                      <a:pt x="99" y="6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7" name="Freeform 155"/>
              <p:cNvSpPr>
                <a:spLocks/>
              </p:cNvSpPr>
              <p:nvPr/>
            </p:nvSpPr>
            <p:spPr bwMode="auto">
              <a:xfrm>
                <a:off x="5973763" y="1212850"/>
                <a:ext cx="17463" cy="12700"/>
              </a:xfrm>
              <a:custGeom>
                <a:avLst/>
                <a:gdLst/>
                <a:ahLst/>
                <a:cxnLst>
                  <a:cxn ang="0">
                    <a:pos x="0" y="5"/>
                  </a:cxn>
                  <a:cxn ang="0">
                    <a:pos x="7" y="0"/>
                  </a:cxn>
                  <a:cxn ang="0">
                    <a:pos x="13" y="0"/>
                  </a:cxn>
                  <a:cxn ang="0">
                    <a:pos x="5" y="9"/>
                  </a:cxn>
                  <a:cxn ang="0">
                    <a:pos x="0" y="5"/>
                  </a:cxn>
                </a:cxnLst>
                <a:rect l="0" t="0" r="r" b="b"/>
                <a:pathLst>
                  <a:path w="13" h="9">
                    <a:moveTo>
                      <a:pt x="0" y="5"/>
                    </a:moveTo>
                    <a:cubicBezTo>
                      <a:pt x="3" y="3"/>
                      <a:pt x="5" y="1"/>
                      <a:pt x="7" y="0"/>
                    </a:cubicBezTo>
                    <a:cubicBezTo>
                      <a:pt x="13" y="0"/>
                      <a:pt x="13" y="0"/>
                      <a:pt x="13" y="0"/>
                    </a:cubicBezTo>
                    <a:cubicBezTo>
                      <a:pt x="12" y="6"/>
                      <a:pt x="10" y="9"/>
                      <a:pt x="5" y="9"/>
                    </a:cubicBezTo>
                    <a:cubicBezTo>
                      <a:pt x="2" y="9"/>
                      <a:pt x="1" y="7"/>
                      <a:pt x="0"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8" name="Freeform 156"/>
              <p:cNvSpPr>
                <a:spLocks/>
              </p:cNvSpPr>
              <p:nvPr/>
            </p:nvSpPr>
            <p:spPr bwMode="auto">
              <a:xfrm>
                <a:off x="5886450" y="1060450"/>
                <a:ext cx="23813" cy="7938"/>
              </a:xfrm>
              <a:custGeom>
                <a:avLst/>
                <a:gdLst/>
                <a:ahLst/>
                <a:cxnLst>
                  <a:cxn ang="0">
                    <a:pos x="18" y="4"/>
                  </a:cxn>
                  <a:cxn ang="0">
                    <a:pos x="0" y="0"/>
                  </a:cxn>
                  <a:cxn ang="0">
                    <a:pos x="16" y="0"/>
                  </a:cxn>
                  <a:cxn ang="0">
                    <a:pos x="18" y="4"/>
                  </a:cxn>
                </a:cxnLst>
                <a:rect l="0" t="0" r="r" b="b"/>
                <a:pathLst>
                  <a:path w="18" h="6">
                    <a:moveTo>
                      <a:pt x="18" y="4"/>
                    </a:moveTo>
                    <a:cubicBezTo>
                      <a:pt x="11" y="5"/>
                      <a:pt x="3" y="6"/>
                      <a:pt x="0" y="0"/>
                    </a:cubicBezTo>
                    <a:cubicBezTo>
                      <a:pt x="16" y="0"/>
                      <a:pt x="16" y="0"/>
                      <a:pt x="16" y="0"/>
                    </a:cubicBezTo>
                    <a:lnTo>
                      <a:pt x="18" y="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9" name="Freeform 157"/>
              <p:cNvSpPr>
                <a:spLocks/>
              </p:cNvSpPr>
              <p:nvPr/>
            </p:nvSpPr>
            <p:spPr bwMode="auto">
              <a:xfrm>
                <a:off x="6162675" y="1173163"/>
                <a:ext cx="20638" cy="9525"/>
              </a:xfrm>
              <a:custGeom>
                <a:avLst/>
                <a:gdLst/>
                <a:ahLst/>
                <a:cxnLst>
                  <a:cxn ang="0">
                    <a:pos x="15" y="1"/>
                  </a:cxn>
                  <a:cxn ang="0">
                    <a:pos x="9" y="7"/>
                  </a:cxn>
                  <a:cxn ang="0">
                    <a:pos x="0" y="2"/>
                  </a:cxn>
                  <a:cxn ang="0">
                    <a:pos x="15" y="1"/>
                  </a:cxn>
                </a:cxnLst>
                <a:rect l="0" t="0" r="r" b="b"/>
                <a:pathLst>
                  <a:path w="15" h="7">
                    <a:moveTo>
                      <a:pt x="15" y="1"/>
                    </a:moveTo>
                    <a:cubicBezTo>
                      <a:pt x="14" y="4"/>
                      <a:pt x="12" y="7"/>
                      <a:pt x="9" y="7"/>
                    </a:cubicBezTo>
                    <a:cubicBezTo>
                      <a:pt x="4" y="7"/>
                      <a:pt x="1" y="4"/>
                      <a:pt x="0" y="2"/>
                    </a:cubicBezTo>
                    <a:cubicBezTo>
                      <a:pt x="9" y="0"/>
                      <a:pt x="11" y="2"/>
                      <a:pt x="1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0" name="Freeform 158"/>
              <p:cNvSpPr>
                <a:spLocks/>
              </p:cNvSpPr>
              <p:nvPr/>
            </p:nvSpPr>
            <p:spPr bwMode="auto">
              <a:xfrm>
                <a:off x="5119688" y="1074738"/>
                <a:ext cx="117475" cy="36513"/>
              </a:xfrm>
              <a:custGeom>
                <a:avLst/>
                <a:gdLst/>
                <a:ahLst/>
                <a:cxnLst>
                  <a:cxn ang="0">
                    <a:pos x="76" y="14"/>
                  </a:cxn>
                  <a:cxn ang="0">
                    <a:pos x="58" y="17"/>
                  </a:cxn>
                  <a:cxn ang="0">
                    <a:pos x="49" y="27"/>
                  </a:cxn>
                  <a:cxn ang="0">
                    <a:pos x="44" y="23"/>
                  </a:cxn>
                  <a:cxn ang="0">
                    <a:pos x="44" y="23"/>
                  </a:cxn>
                  <a:cxn ang="0">
                    <a:pos x="32" y="17"/>
                  </a:cxn>
                  <a:cxn ang="0">
                    <a:pos x="41" y="14"/>
                  </a:cxn>
                  <a:cxn ang="0">
                    <a:pos x="33" y="13"/>
                  </a:cxn>
                  <a:cxn ang="0">
                    <a:pos x="40" y="9"/>
                  </a:cxn>
                  <a:cxn ang="0">
                    <a:pos x="30" y="5"/>
                  </a:cxn>
                  <a:cxn ang="0">
                    <a:pos x="10" y="11"/>
                  </a:cxn>
                  <a:cxn ang="0">
                    <a:pos x="0" y="9"/>
                  </a:cxn>
                  <a:cxn ang="0">
                    <a:pos x="34" y="0"/>
                  </a:cxn>
                  <a:cxn ang="0">
                    <a:pos x="60" y="6"/>
                  </a:cxn>
                  <a:cxn ang="0">
                    <a:pos x="76" y="0"/>
                  </a:cxn>
                  <a:cxn ang="0">
                    <a:pos x="89" y="5"/>
                  </a:cxn>
                  <a:cxn ang="0">
                    <a:pos x="78" y="13"/>
                  </a:cxn>
                  <a:cxn ang="0">
                    <a:pos x="73" y="13"/>
                  </a:cxn>
                  <a:cxn ang="0">
                    <a:pos x="73" y="17"/>
                  </a:cxn>
                  <a:cxn ang="0">
                    <a:pos x="76" y="14"/>
                  </a:cxn>
                </a:cxnLst>
                <a:rect l="0" t="0" r="r" b="b"/>
                <a:pathLst>
                  <a:path w="89" h="27">
                    <a:moveTo>
                      <a:pt x="76" y="14"/>
                    </a:moveTo>
                    <a:cubicBezTo>
                      <a:pt x="69" y="19"/>
                      <a:pt x="65" y="13"/>
                      <a:pt x="58" y="17"/>
                    </a:cubicBezTo>
                    <a:cubicBezTo>
                      <a:pt x="54" y="19"/>
                      <a:pt x="53" y="27"/>
                      <a:pt x="49" y="27"/>
                    </a:cubicBezTo>
                    <a:cubicBezTo>
                      <a:pt x="47" y="26"/>
                      <a:pt x="45" y="24"/>
                      <a:pt x="44" y="23"/>
                    </a:cubicBezTo>
                    <a:cubicBezTo>
                      <a:pt x="44" y="23"/>
                      <a:pt x="44" y="23"/>
                      <a:pt x="44" y="23"/>
                    </a:cubicBezTo>
                    <a:cubicBezTo>
                      <a:pt x="38" y="23"/>
                      <a:pt x="33" y="21"/>
                      <a:pt x="32" y="17"/>
                    </a:cubicBezTo>
                    <a:cubicBezTo>
                      <a:pt x="36" y="15"/>
                      <a:pt x="38" y="15"/>
                      <a:pt x="41" y="14"/>
                    </a:cubicBezTo>
                    <a:cubicBezTo>
                      <a:pt x="37" y="14"/>
                      <a:pt x="35" y="13"/>
                      <a:pt x="33" y="13"/>
                    </a:cubicBezTo>
                    <a:cubicBezTo>
                      <a:pt x="36" y="11"/>
                      <a:pt x="38" y="11"/>
                      <a:pt x="40" y="9"/>
                    </a:cubicBezTo>
                    <a:cubicBezTo>
                      <a:pt x="36" y="8"/>
                      <a:pt x="34" y="5"/>
                      <a:pt x="30" y="5"/>
                    </a:cubicBezTo>
                    <a:cubicBezTo>
                      <a:pt x="25" y="5"/>
                      <a:pt x="17" y="11"/>
                      <a:pt x="10" y="11"/>
                    </a:cubicBezTo>
                    <a:cubicBezTo>
                      <a:pt x="7" y="11"/>
                      <a:pt x="4" y="9"/>
                      <a:pt x="0" y="9"/>
                    </a:cubicBezTo>
                    <a:cubicBezTo>
                      <a:pt x="4" y="2"/>
                      <a:pt x="25" y="0"/>
                      <a:pt x="34" y="0"/>
                    </a:cubicBezTo>
                    <a:cubicBezTo>
                      <a:pt x="45" y="0"/>
                      <a:pt x="52" y="6"/>
                      <a:pt x="60" y="6"/>
                    </a:cubicBezTo>
                    <a:cubicBezTo>
                      <a:pt x="67" y="6"/>
                      <a:pt x="70" y="0"/>
                      <a:pt x="76" y="0"/>
                    </a:cubicBezTo>
                    <a:cubicBezTo>
                      <a:pt x="82" y="0"/>
                      <a:pt x="87" y="4"/>
                      <a:pt x="89" y="5"/>
                    </a:cubicBezTo>
                    <a:cubicBezTo>
                      <a:pt x="89" y="13"/>
                      <a:pt x="83" y="9"/>
                      <a:pt x="78" y="13"/>
                    </a:cubicBezTo>
                    <a:cubicBezTo>
                      <a:pt x="76" y="13"/>
                      <a:pt x="75" y="13"/>
                      <a:pt x="73" y="13"/>
                    </a:cubicBezTo>
                    <a:cubicBezTo>
                      <a:pt x="73" y="17"/>
                      <a:pt x="73" y="17"/>
                      <a:pt x="73" y="17"/>
                    </a:cubicBezTo>
                    <a:lnTo>
                      <a:pt x="76"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1" name="Freeform 159"/>
              <p:cNvSpPr>
                <a:spLocks/>
              </p:cNvSpPr>
              <p:nvPr/>
            </p:nvSpPr>
            <p:spPr bwMode="auto">
              <a:xfrm>
                <a:off x="5427663" y="1052513"/>
                <a:ext cx="41275" cy="26988"/>
              </a:xfrm>
              <a:custGeom>
                <a:avLst/>
                <a:gdLst/>
                <a:ahLst/>
                <a:cxnLst>
                  <a:cxn ang="0">
                    <a:pos x="7" y="20"/>
                  </a:cxn>
                  <a:cxn ang="0">
                    <a:pos x="0" y="13"/>
                  </a:cxn>
                  <a:cxn ang="0">
                    <a:pos x="25" y="0"/>
                  </a:cxn>
                  <a:cxn ang="0">
                    <a:pos x="31" y="14"/>
                  </a:cxn>
                  <a:cxn ang="0">
                    <a:pos x="7" y="20"/>
                  </a:cxn>
                </a:cxnLst>
                <a:rect l="0" t="0" r="r" b="b"/>
                <a:pathLst>
                  <a:path w="31" h="20">
                    <a:moveTo>
                      <a:pt x="7" y="20"/>
                    </a:moveTo>
                    <a:cubicBezTo>
                      <a:pt x="2" y="20"/>
                      <a:pt x="0" y="17"/>
                      <a:pt x="0" y="13"/>
                    </a:cubicBezTo>
                    <a:cubicBezTo>
                      <a:pt x="0" y="7"/>
                      <a:pt x="18" y="0"/>
                      <a:pt x="25" y="0"/>
                    </a:cubicBezTo>
                    <a:cubicBezTo>
                      <a:pt x="31" y="14"/>
                      <a:pt x="31" y="14"/>
                      <a:pt x="31" y="14"/>
                    </a:cubicBezTo>
                    <a:cubicBezTo>
                      <a:pt x="28" y="16"/>
                      <a:pt x="11" y="20"/>
                      <a:pt x="7" y="2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2" name="Freeform 160"/>
              <p:cNvSpPr>
                <a:spLocks/>
              </p:cNvSpPr>
              <p:nvPr/>
            </p:nvSpPr>
            <p:spPr bwMode="auto">
              <a:xfrm>
                <a:off x="5373688" y="1069975"/>
                <a:ext cx="44450" cy="25400"/>
              </a:xfrm>
              <a:custGeom>
                <a:avLst/>
                <a:gdLst/>
                <a:ahLst/>
                <a:cxnLst>
                  <a:cxn ang="0">
                    <a:pos x="33" y="4"/>
                  </a:cxn>
                  <a:cxn ang="0">
                    <a:pos x="33" y="10"/>
                  </a:cxn>
                  <a:cxn ang="0">
                    <a:pos x="22" y="12"/>
                  </a:cxn>
                  <a:cxn ang="0">
                    <a:pos x="24" y="18"/>
                  </a:cxn>
                  <a:cxn ang="0">
                    <a:pos x="0" y="18"/>
                  </a:cxn>
                  <a:cxn ang="0">
                    <a:pos x="9" y="6"/>
                  </a:cxn>
                  <a:cxn ang="0">
                    <a:pos x="9" y="0"/>
                  </a:cxn>
                  <a:cxn ang="0">
                    <a:pos x="23" y="0"/>
                  </a:cxn>
                  <a:cxn ang="0">
                    <a:pos x="19" y="4"/>
                  </a:cxn>
                  <a:cxn ang="0">
                    <a:pos x="33" y="4"/>
                  </a:cxn>
                </a:cxnLst>
                <a:rect l="0" t="0" r="r" b="b"/>
                <a:pathLst>
                  <a:path w="33" h="20">
                    <a:moveTo>
                      <a:pt x="33" y="4"/>
                    </a:moveTo>
                    <a:cubicBezTo>
                      <a:pt x="33" y="8"/>
                      <a:pt x="33" y="8"/>
                      <a:pt x="33" y="10"/>
                    </a:cubicBezTo>
                    <a:cubicBezTo>
                      <a:pt x="30" y="14"/>
                      <a:pt x="26" y="12"/>
                      <a:pt x="22" y="12"/>
                    </a:cubicBezTo>
                    <a:cubicBezTo>
                      <a:pt x="24" y="18"/>
                      <a:pt x="24" y="18"/>
                      <a:pt x="24" y="18"/>
                    </a:cubicBezTo>
                    <a:cubicBezTo>
                      <a:pt x="22" y="19"/>
                      <a:pt x="0" y="20"/>
                      <a:pt x="0" y="18"/>
                    </a:cubicBezTo>
                    <a:cubicBezTo>
                      <a:pt x="0" y="11"/>
                      <a:pt x="3" y="8"/>
                      <a:pt x="9" y="6"/>
                    </a:cubicBezTo>
                    <a:cubicBezTo>
                      <a:pt x="8" y="2"/>
                      <a:pt x="9" y="1"/>
                      <a:pt x="9" y="0"/>
                    </a:cubicBezTo>
                    <a:cubicBezTo>
                      <a:pt x="23" y="0"/>
                      <a:pt x="23" y="0"/>
                      <a:pt x="23" y="0"/>
                    </a:cubicBezTo>
                    <a:cubicBezTo>
                      <a:pt x="22" y="2"/>
                      <a:pt x="20" y="4"/>
                      <a:pt x="19" y="4"/>
                    </a:cubicBezTo>
                    <a:cubicBezTo>
                      <a:pt x="22" y="4"/>
                      <a:pt x="29" y="4"/>
                      <a:pt x="33"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3" name="Freeform 161"/>
              <p:cNvSpPr>
                <a:spLocks/>
              </p:cNvSpPr>
              <p:nvPr/>
            </p:nvSpPr>
            <p:spPr bwMode="auto">
              <a:xfrm>
                <a:off x="5314950" y="1092200"/>
                <a:ext cx="44450" cy="15875"/>
              </a:xfrm>
              <a:custGeom>
                <a:avLst/>
                <a:gdLst/>
                <a:ahLst/>
                <a:cxnLst>
                  <a:cxn ang="0">
                    <a:pos x="20" y="12"/>
                  </a:cxn>
                  <a:cxn ang="0">
                    <a:pos x="11" y="7"/>
                  </a:cxn>
                  <a:cxn ang="0">
                    <a:pos x="4" y="12"/>
                  </a:cxn>
                  <a:cxn ang="0">
                    <a:pos x="0" y="9"/>
                  </a:cxn>
                  <a:cxn ang="0">
                    <a:pos x="22" y="0"/>
                  </a:cxn>
                  <a:cxn ang="0">
                    <a:pos x="34" y="5"/>
                  </a:cxn>
                  <a:cxn ang="0">
                    <a:pos x="20" y="12"/>
                  </a:cxn>
                </a:cxnLst>
                <a:rect l="0" t="0" r="r" b="b"/>
                <a:pathLst>
                  <a:path w="34" h="12">
                    <a:moveTo>
                      <a:pt x="20" y="12"/>
                    </a:moveTo>
                    <a:cubicBezTo>
                      <a:pt x="17" y="12"/>
                      <a:pt x="14" y="7"/>
                      <a:pt x="11" y="7"/>
                    </a:cubicBezTo>
                    <a:cubicBezTo>
                      <a:pt x="10" y="12"/>
                      <a:pt x="8" y="12"/>
                      <a:pt x="4" y="12"/>
                    </a:cubicBezTo>
                    <a:cubicBezTo>
                      <a:pt x="2" y="12"/>
                      <a:pt x="0" y="10"/>
                      <a:pt x="0" y="9"/>
                    </a:cubicBezTo>
                    <a:cubicBezTo>
                      <a:pt x="0" y="2"/>
                      <a:pt x="17" y="0"/>
                      <a:pt x="22" y="0"/>
                    </a:cubicBezTo>
                    <a:cubicBezTo>
                      <a:pt x="28" y="0"/>
                      <a:pt x="32" y="2"/>
                      <a:pt x="34" y="5"/>
                    </a:cubicBezTo>
                    <a:cubicBezTo>
                      <a:pt x="25" y="5"/>
                      <a:pt x="26" y="12"/>
                      <a:pt x="2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4" name="Freeform 162"/>
              <p:cNvSpPr>
                <a:spLocks/>
              </p:cNvSpPr>
              <p:nvPr/>
            </p:nvSpPr>
            <p:spPr bwMode="auto">
              <a:xfrm>
                <a:off x="5287963" y="1038225"/>
                <a:ext cx="71438" cy="49213"/>
              </a:xfrm>
              <a:custGeom>
                <a:avLst/>
                <a:gdLst/>
                <a:ahLst/>
                <a:cxnLst>
                  <a:cxn ang="0">
                    <a:pos x="40" y="31"/>
                  </a:cxn>
                  <a:cxn ang="0">
                    <a:pos x="22" y="36"/>
                  </a:cxn>
                  <a:cxn ang="0">
                    <a:pos x="0" y="28"/>
                  </a:cxn>
                  <a:cxn ang="0">
                    <a:pos x="6" y="23"/>
                  </a:cxn>
                  <a:cxn ang="0">
                    <a:pos x="24" y="23"/>
                  </a:cxn>
                  <a:cxn ang="0">
                    <a:pos x="17" y="22"/>
                  </a:cxn>
                  <a:cxn ang="0">
                    <a:pos x="17" y="16"/>
                  </a:cxn>
                  <a:cxn ang="0">
                    <a:pos x="43" y="8"/>
                  </a:cxn>
                  <a:cxn ang="0">
                    <a:pos x="51" y="0"/>
                  </a:cxn>
                  <a:cxn ang="0">
                    <a:pos x="52" y="5"/>
                  </a:cxn>
                  <a:cxn ang="0">
                    <a:pos x="48" y="11"/>
                  </a:cxn>
                  <a:cxn ang="0">
                    <a:pos x="28" y="23"/>
                  </a:cxn>
                  <a:cxn ang="0">
                    <a:pos x="53" y="29"/>
                  </a:cxn>
                  <a:cxn ang="0">
                    <a:pos x="40" y="31"/>
                  </a:cxn>
                </a:cxnLst>
                <a:rect l="0" t="0" r="r" b="b"/>
                <a:pathLst>
                  <a:path w="53" h="36">
                    <a:moveTo>
                      <a:pt x="40" y="31"/>
                    </a:moveTo>
                    <a:cubicBezTo>
                      <a:pt x="34" y="31"/>
                      <a:pt x="27" y="36"/>
                      <a:pt x="22" y="36"/>
                    </a:cubicBezTo>
                    <a:cubicBezTo>
                      <a:pt x="19" y="36"/>
                      <a:pt x="1" y="28"/>
                      <a:pt x="0" y="28"/>
                    </a:cubicBezTo>
                    <a:cubicBezTo>
                      <a:pt x="3" y="26"/>
                      <a:pt x="4" y="25"/>
                      <a:pt x="6" y="23"/>
                    </a:cubicBezTo>
                    <a:cubicBezTo>
                      <a:pt x="24" y="23"/>
                      <a:pt x="24" y="23"/>
                      <a:pt x="24" y="23"/>
                    </a:cubicBezTo>
                    <a:cubicBezTo>
                      <a:pt x="19" y="21"/>
                      <a:pt x="21" y="20"/>
                      <a:pt x="17" y="22"/>
                    </a:cubicBezTo>
                    <a:cubicBezTo>
                      <a:pt x="17" y="16"/>
                      <a:pt x="17" y="16"/>
                      <a:pt x="17" y="16"/>
                    </a:cubicBezTo>
                    <a:cubicBezTo>
                      <a:pt x="30" y="16"/>
                      <a:pt x="30" y="8"/>
                      <a:pt x="43" y="8"/>
                    </a:cubicBezTo>
                    <a:cubicBezTo>
                      <a:pt x="44" y="4"/>
                      <a:pt x="47" y="0"/>
                      <a:pt x="51" y="0"/>
                    </a:cubicBezTo>
                    <a:cubicBezTo>
                      <a:pt x="52" y="0"/>
                      <a:pt x="52" y="4"/>
                      <a:pt x="52" y="5"/>
                    </a:cubicBezTo>
                    <a:cubicBezTo>
                      <a:pt x="50" y="7"/>
                      <a:pt x="48" y="9"/>
                      <a:pt x="48" y="11"/>
                    </a:cubicBezTo>
                    <a:cubicBezTo>
                      <a:pt x="41" y="16"/>
                      <a:pt x="32" y="18"/>
                      <a:pt x="28" y="23"/>
                    </a:cubicBezTo>
                    <a:cubicBezTo>
                      <a:pt x="40" y="24"/>
                      <a:pt x="43" y="25"/>
                      <a:pt x="53" y="29"/>
                    </a:cubicBezTo>
                    <a:cubicBezTo>
                      <a:pt x="49" y="32"/>
                      <a:pt x="45" y="31"/>
                      <a:pt x="40"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5" name="Freeform 164"/>
              <p:cNvSpPr>
                <a:spLocks/>
              </p:cNvSpPr>
              <p:nvPr/>
            </p:nvSpPr>
            <p:spPr bwMode="auto">
              <a:xfrm>
                <a:off x="6675438" y="1244600"/>
                <a:ext cx="128588" cy="49213"/>
              </a:xfrm>
              <a:custGeom>
                <a:avLst/>
                <a:gdLst/>
                <a:ahLst/>
                <a:cxnLst>
                  <a:cxn ang="0">
                    <a:pos x="77" y="29"/>
                  </a:cxn>
                  <a:cxn ang="0">
                    <a:pos x="66" y="34"/>
                  </a:cxn>
                  <a:cxn ang="0">
                    <a:pos x="58" y="29"/>
                  </a:cxn>
                  <a:cxn ang="0">
                    <a:pos x="50" y="32"/>
                  </a:cxn>
                  <a:cxn ang="0">
                    <a:pos x="40" y="36"/>
                  </a:cxn>
                  <a:cxn ang="0">
                    <a:pos x="32" y="31"/>
                  </a:cxn>
                  <a:cxn ang="0">
                    <a:pos x="22" y="38"/>
                  </a:cxn>
                  <a:cxn ang="0">
                    <a:pos x="0" y="18"/>
                  </a:cxn>
                  <a:cxn ang="0">
                    <a:pos x="20" y="0"/>
                  </a:cxn>
                  <a:cxn ang="0">
                    <a:pos x="47" y="15"/>
                  </a:cxn>
                  <a:cxn ang="0">
                    <a:pos x="54" y="3"/>
                  </a:cxn>
                  <a:cxn ang="0">
                    <a:pos x="97" y="15"/>
                  </a:cxn>
                  <a:cxn ang="0">
                    <a:pos x="89" y="29"/>
                  </a:cxn>
                  <a:cxn ang="0">
                    <a:pos x="77" y="29"/>
                  </a:cxn>
                </a:cxnLst>
                <a:rect l="0" t="0" r="r" b="b"/>
                <a:pathLst>
                  <a:path w="97" h="38">
                    <a:moveTo>
                      <a:pt x="77" y="29"/>
                    </a:moveTo>
                    <a:cubicBezTo>
                      <a:pt x="74" y="29"/>
                      <a:pt x="72" y="34"/>
                      <a:pt x="66" y="34"/>
                    </a:cubicBezTo>
                    <a:cubicBezTo>
                      <a:pt x="63" y="34"/>
                      <a:pt x="62" y="29"/>
                      <a:pt x="58" y="29"/>
                    </a:cubicBezTo>
                    <a:cubicBezTo>
                      <a:pt x="55" y="29"/>
                      <a:pt x="53" y="32"/>
                      <a:pt x="50" y="32"/>
                    </a:cubicBezTo>
                    <a:cubicBezTo>
                      <a:pt x="47" y="32"/>
                      <a:pt x="44" y="36"/>
                      <a:pt x="40" y="36"/>
                    </a:cubicBezTo>
                    <a:cubicBezTo>
                      <a:pt x="36" y="36"/>
                      <a:pt x="34" y="34"/>
                      <a:pt x="32" y="31"/>
                    </a:cubicBezTo>
                    <a:cubicBezTo>
                      <a:pt x="29" y="34"/>
                      <a:pt x="27" y="38"/>
                      <a:pt x="22" y="38"/>
                    </a:cubicBezTo>
                    <a:cubicBezTo>
                      <a:pt x="11" y="38"/>
                      <a:pt x="0" y="29"/>
                      <a:pt x="0" y="18"/>
                    </a:cubicBezTo>
                    <a:cubicBezTo>
                      <a:pt x="0" y="8"/>
                      <a:pt x="11" y="0"/>
                      <a:pt x="20" y="0"/>
                    </a:cubicBezTo>
                    <a:cubicBezTo>
                      <a:pt x="34" y="0"/>
                      <a:pt x="35" y="15"/>
                      <a:pt x="47" y="15"/>
                    </a:cubicBezTo>
                    <a:cubicBezTo>
                      <a:pt x="47" y="8"/>
                      <a:pt x="49" y="3"/>
                      <a:pt x="54" y="3"/>
                    </a:cubicBezTo>
                    <a:cubicBezTo>
                      <a:pt x="62" y="3"/>
                      <a:pt x="88" y="12"/>
                      <a:pt x="97" y="15"/>
                    </a:cubicBezTo>
                    <a:cubicBezTo>
                      <a:pt x="95" y="21"/>
                      <a:pt x="89" y="26"/>
                      <a:pt x="89" y="29"/>
                    </a:cubicBezTo>
                    <a:lnTo>
                      <a:pt x="77" y="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6" name="Freeform 165"/>
              <p:cNvSpPr>
                <a:spLocks/>
              </p:cNvSpPr>
              <p:nvPr/>
            </p:nvSpPr>
            <p:spPr bwMode="auto">
              <a:xfrm>
                <a:off x="4924425" y="2252663"/>
                <a:ext cx="34925" cy="17463"/>
              </a:xfrm>
              <a:custGeom>
                <a:avLst/>
                <a:gdLst/>
                <a:ahLst/>
                <a:cxnLst>
                  <a:cxn ang="0">
                    <a:pos x="5" y="13"/>
                  </a:cxn>
                  <a:cxn ang="0">
                    <a:pos x="2" y="11"/>
                  </a:cxn>
                  <a:cxn ang="0">
                    <a:pos x="0" y="9"/>
                  </a:cxn>
                  <a:cxn ang="0">
                    <a:pos x="26" y="0"/>
                  </a:cxn>
                  <a:cxn ang="0">
                    <a:pos x="20" y="4"/>
                  </a:cxn>
                  <a:cxn ang="0">
                    <a:pos x="19" y="8"/>
                  </a:cxn>
                  <a:cxn ang="0">
                    <a:pos x="5" y="13"/>
                  </a:cxn>
                </a:cxnLst>
                <a:rect l="0" t="0" r="r" b="b"/>
                <a:pathLst>
                  <a:path w="26" h="13">
                    <a:moveTo>
                      <a:pt x="5" y="13"/>
                    </a:moveTo>
                    <a:cubicBezTo>
                      <a:pt x="4" y="13"/>
                      <a:pt x="2" y="12"/>
                      <a:pt x="2" y="11"/>
                    </a:cubicBezTo>
                    <a:cubicBezTo>
                      <a:pt x="1" y="11"/>
                      <a:pt x="0" y="9"/>
                      <a:pt x="0" y="9"/>
                    </a:cubicBezTo>
                    <a:cubicBezTo>
                      <a:pt x="7" y="6"/>
                      <a:pt x="18" y="1"/>
                      <a:pt x="26" y="0"/>
                    </a:cubicBezTo>
                    <a:cubicBezTo>
                      <a:pt x="25" y="4"/>
                      <a:pt x="22" y="2"/>
                      <a:pt x="20" y="4"/>
                    </a:cubicBezTo>
                    <a:cubicBezTo>
                      <a:pt x="18" y="4"/>
                      <a:pt x="19" y="7"/>
                      <a:pt x="19" y="8"/>
                    </a:cubicBezTo>
                    <a:cubicBezTo>
                      <a:pt x="18" y="11"/>
                      <a:pt x="9" y="13"/>
                      <a:pt x="5"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7" name="Freeform 166"/>
              <p:cNvSpPr>
                <a:spLocks/>
              </p:cNvSpPr>
              <p:nvPr/>
            </p:nvSpPr>
            <p:spPr bwMode="auto">
              <a:xfrm>
                <a:off x="5183188" y="1463675"/>
                <a:ext cx="34925" cy="25400"/>
              </a:xfrm>
              <a:custGeom>
                <a:avLst/>
                <a:gdLst/>
                <a:ahLst/>
                <a:cxnLst>
                  <a:cxn ang="0">
                    <a:pos x="5" y="4"/>
                  </a:cxn>
                  <a:cxn ang="0">
                    <a:pos x="11" y="0"/>
                  </a:cxn>
                  <a:cxn ang="0">
                    <a:pos x="26" y="6"/>
                  </a:cxn>
                  <a:cxn ang="0">
                    <a:pos x="26" y="12"/>
                  </a:cxn>
                  <a:cxn ang="0">
                    <a:pos x="8" y="19"/>
                  </a:cxn>
                  <a:cxn ang="0">
                    <a:pos x="0" y="14"/>
                  </a:cxn>
                  <a:cxn ang="0">
                    <a:pos x="5" y="4"/>
                  </a:cxn>
                </a:cxnLst>
                <a:rect l="0" t="0" r="r" b="b"/>
                <a:pathLst>
                  <a:path w="26" h="19">
                    <a:moveTo>
                      <a:pt x="5" y="4"/>
                    </a:moveTo>
                    <a:cubicBezTo>
                      <a:pt x="8" y="4"/>
                      <a:pt x="8" y="0"/>
                      <a:pt x="11" y="0"/>
                    </a:cubicBezTo>
                    <a:cubicBezTo>
                      <a:pt x="17" y="0"/>
                      <a:pt x="20" y="5"/>
                      <a:pt x="26" y="6"/>
                    </a:cubicBezTo>
                    <a:cubicBezTo>
                      <a:pt x="26" y="12"/>
                      <a:pt x="26" y="12"/>
                      <a:pt x="26" y="12"/>
                    </a:cubicBezTo>
                    <a:cubicBezTo>
                      <a:pt x="20" y="15"/>
                      <a:pt x="15" y="19"/>
                      <a:pt x="8" y="19"/>
                    </a:cubicBezTo>
                    <a:cubicBezTo>
                      <a:pt x="2" y="19"/>
                      <a:pt x="0" y="19"/>
                      <a:pt x="0" y="14"/>
                    </a:cubicBezTo>
                    <a:cubicBezTo>
                      <a:pt x="0" y="12"/>
                      <a:pt x="4" y="4"/>
                      <a:pt x="5"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8" name="Freeform 167"/>
              <p:cNvSpPr>
                <a:spLocks/>
              </p:cNvSpPr>
              <p:nvPr/>
            </p:nvSpPr>
            <p:spPr bwMode="auto">
              <a:xfrm>
                <a:off x="5359400" y="1433513"/>
                <a:ext cx="26988" cy="25400"/>
              </a:xfrm>
              <a:custGeom>
                <a:avLst/>
                <a:gdLst/>
                <a:ahLst/>
                <a:cxnLst>
                  <a:cxn ang="0">
                    <a:pos x="21" y="17"/>
                  </a:cxn>
                  <a:cxn ang="0">
                    <a:pos x="15" y="19"/>
                  </a:cxn>
                  <a:cxn ang="0">
                    <a:pos x="0" y="8"/>
                  </a:cxn>
                  <a:cxn ang="0">
                    <a:pos x="21" y="17"/>
                  </a:cxn>
                </a:cxnLst>
                <a:rect l="0" t="0" r="r" b="b"/>
                <a:pathLst>
                  <a:path w="21" h="20">
                    <a:moveTo>
                      <a:pt x="21" y="17"/>
                    </a:moveTo>
                    <a:cubicBezTo>
                      <a:pt x="21" y="20"/>
                      <a:pt x="15" y="19"/>
                      <a:pt x="15" y="19"/>
                    </a:cubicBezTo>
                    <a:cubicBezTo>
                      <a:pt x="10" y="19"/>
                      <a:pt x="0" y="14"/>
                      <a:pt x="0" y="8"/>
                    </a:cubicBezTo>
                    <a:cubicBezTo>
                      <a:pt x="0" y="0"/>
                      <a:pt x="21" y="8"/>
                      <a:pt x="21"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9" name="Freeform 168"/>
              <p:cNvSpPr>
                <a:spLocks/>
              </p:cNvSpPr>
              <p:nvPr/>
            </p:nvSpPr>
            <p:spPr bwMode="auto">
              <a:xfrm>
                <a:off x="5549900" y="1338263"/>
                <a:ext cx="25400" cy="17463"/>
              </a:xfrm>
              <a:custGeom>
                <a:avLst/>
                <a:gdLst/>
                <a:ahLst/>
                <a:cxnLst>
                  <a:cxn ang="0">
                    <a:pos x="2" y="13"/>
                  </a:cxn>
                  <a:cxn ang="0">
                    <a:pos x="19" y="8"/>
                  </a:cxn>
                  <a:cxn ang="0">
                    <a:pos x="8" y="0"/>
                  </a:cxn>
                  <a:cxn ang="0">
                    <a:pos x="2" y="9"/>
                  </a:cxn>
                  <a:cxn ang="0">
                    <a:pos x="2" y="13"/>
                  </a:cxn>
                </a:cxnLst>
                <a:rect l="0" t="0" r="r" b="b"/>
                <a:pathLst>
                  <a:path w="19" h="13">
                    <a:moveTo>
                      <a:pt x="2" y="13"/>
                    </a:moveTo>
                    <a:cubicBezTo>
                      <a:pt x="7" y="13"/>
                      <a:pt x="17" y="10"/>
                      <a:pt x="19" y="8"/>
                    </a:cubicBezTo>
                    <a:cubicBezTo>
                      <a:pt x="15" y="5"/>
                      <a:pt x="13" y="0"/>
                      <a:pt x="8" y="0"/>
                    </a:cubicBezTo>
                    <a:cubicBezTo>
                      <a:pt x="4" y="0"/>
                      <a:pt x="2" y="5"/>
                      <a:pt x="2" y="9"/>
                    </a:cubicBezTo>
                    <a:cubicBezTo>
                      <a:pt x="2" y="10"/>
                      <a:pt x="0" y="13"/>
                      <a:pt x="2"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0" name="Freeform 169"/>
              <p:cNvSpPr>
                <a:spLocks/>
              </p:cNvSpPr>
              <p:nvPr/>
            </p:nvSpPr>
            <p:spPr bwMode="auto">
              <a:xfrm>
                <a:off x="6727825" y="1320800"/>
                <a:ext cx="53975" cy="22225"/>
              </a:xfrm>
              <a:custGeom>
                <a:avLst/>
                <a:gdLst/>
                <a:ahLst/>
                <a:cxnLst>
                  <a:cxn ang="0">
                    <a:pos x="0" y="13"/>
                  </a:cxn>
                  <a:cxn ang="0">
                    <a:pos x="21" y="0"/>
                  </a:cxn>
                  <a:cxn ang="0">
                    <a:pos x="41" y="17"/>
                  </a:cxn>
                  <a:cxn ang="0">
                    <a:pos x="28" y="17"/>
                  </a:cxn>
                  <a:cxn ang="0">
                    <a:pos x="2" y="11"/>
                  </a:cxn>
                  <a:cxn ang="0">
                    <a:pos x="0" y="13"/>
                  </a:cxn>
                </a:cxnLst>
                <a:rect l="0" t="0" r="r" b="b"/>
                <a:pathLst>
                  <a:path w="41" h="17">
                    <a:moveTo>
                      <a:pt x="0" y="13"/>
                    </a:moveTo>
                    <a:cubicBezTo>
                      <a:pt x="5" y="6"/>
                      <a:pt x="11" y="0"/>
                      <a:pt x="21" y="0"/>
                    </a:cubicBezTo>
                    <a:cubicBezTo>
                      <a:pt x="32" y="0"/>
                      <a:pt x="41" y="7"/>
                      <a:pt x="41" y="17"/>
                    </a:cubicBezTo>
                    <a:cubicBezTo>
                      <a:pt x="28" y="17"/>
                      <a:pt x="28" y="17"/>
                      <a:pt x="28" y="17"/>
                    </a:cubicBezTo>
                    <a:cubicBezTo>
                      <a:pt x="20" y="13"/>
                      <a:pt x="10" y="14"/>
                      <a:pt x="2" y="11"/>
                    </a:cubicBezTo>
                    <a:lnTo>
                      <a:pt x="0"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1" name="Freeform 170"/>
              <p:cNvSpPr>
                <a:spLocks/>
              </p:cNvSpPr>
              <p:nvPr/>
            </p:nvSpPr>
            <p:spPr bwMode="auto">
              <a:xfrm>
                <a:off x="6832600" y="1266825"/>
                <a:ext cx="74613" cy="26988"/>
              </a:xfrm>
              <a:custGeom>
                <a:avLst/>
                <a:gdLst/>
                <a:ahLst/>
                <a:cxnLst>
                  <a:cxn ang="0">
                    <a:pos x="0" y="0"/>
                  </a:cxn>
                  <a:cxn ang="0">
                    <a:pos x="52" y="9"/>
                  </a:cxn>
                  <a:cxn ang="0">
                    <a:pos x="56" y="13"/>
                  </a:cxn>
                  <a:cxn ang="0">
                    <a:pos x="37" y="20"/>
                  </a:cxn>
                  <a:cxn ang="0">
                    <a:pos x="4" y="3"/>
                  </a:cxn>
                  <a:cxn ang="0">
                    <a:pos x="0" y="0"/>
                  </a:cxn>
                </a:cxnLst>
                <a:rect l="0" t="0" r="r" b="b"/>
                <a:pathLst>
                  <a:path w="56" h="20">
                    <a:moveTo>
                      <a:pt x="0" y="0"/>
                    </a:moveTo>
                    <a:cubicBezTo>
                      <a:pt x="4" y="3"/>
                      <a:pt x="50" y="9"/>
                      <a:pt x="52" y="9"/>
                    </a:cubicBezTo>
                    <a:cubicBezTo>
                      <a:pt x="55" y="9"/>
                      <a:pt x="56" y="11"/>
                      <a:pt x="56" y="13"/>
                    </a:cubicBezTo>
                    <a:cubicBezTo>
                      <a:pt x="56" y="18"/>
                      <a:pt x="44" y="20"/>
                      <a:pt x="37" y="20"/>
                    </a:cubicBezTo>
                    <a:cubicBezTo>
                      <a:pt x="25" y="20"/>
                      <a:pt x="4" y="14"/>
                      <a:pt x="4" y="3"/>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2" name="Freeform 171"/>
              <p:cNvSpPr>
                <a:spLocks/>
              </p:cNvSpPr>
              <p:nvPr/>
            </p:nvSpPr>
            <p:spPr bwMode="auto">
              <a:xfrm>
                <a:off x="6726238" y="1303338"/>
                <a:ext cx="15875" cy="17463"/>
              </a:xfrm>
              <a:custGeom>
                <a:avLst/>
                <a:gdLst/>
                <a:ahLst/>
                <a:cxnLst>
                  <a:cxn ang="0">
                    <a:pos x="12" y="7"/>
                  </a:cxn>
                  <a:cxn ang="0">
                    <a:pos x="5" y="13"/>
                  </a:cxn>
                  <a:cxn ang="0">
                    <a:pos x="0" y="7"/>
                  </a:cxn>
                  <a:cxn ang="0">
                    <a:pos x="12" y="7"/>
                  </a:cxn>
                </a:cxnLst>
                <a:rect l="0" t="0" r="r" b="b"/>
                <a:pathLst>
                  <a:path w="12" h="13">
                    <a:moveTo>
                      <a:pt x="12" y="7"/>
                    </a:moveTo>
                    <a:cubicBezTo>
                      <a:pt x="12" y="11"/>
                      <a:pt x="8" y="13"/>
                      <a:pt x="5" y="13"/>
                    </a:cubicBezTo>
                    <a:cubicBezTo>
                      <a:pt x="0" y="13"/>
                      <a:pt x="0" y="11"/>
                      <a:pt x="0" y="7"/>
                    </a:cubicBezTo>
                    <a:cubicBezTo>
                      <a:pt x="0" y="0"/>
                      <a:pt x="12" y="1"/>
                      <a:pt x="12"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433" name="Rectangle 432"/>
          <p:cNvSpPr/>
          <p:nvPr/>
        </p:nvSpPr>
        <p:spPr bwMode="auto">
          <a:xfrm>
            <a:off x="3679825" y="3552184"/>
            <a:ext cx="152400" cy="851948"/>
          </a:xfrm>
          <a:prstGeom prst="rect">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4" name="Rectangle 433"/>
          <p:cNvSpPr/>
          <p:nvPr/>
        </p:nvSpPr>
        <p:spPr bwMode="auto">
          <a:xfrm>
            <a:off x="3679825" y="4599719"/>
            <a:ext cx="152400" cy="828675"/>
          </a:xfrm>
          <a:prstGeom prst="rect">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435" name="Group 434"/>
          <p:cNvGrpSpPr/>
          <p:nvPr/>
        </p:nvGrpSpPr>
        <p:grpSpPr>
          <a:xfrm>
            <a:off x="1334611" y="2430560"/>
            <a:ext cx="2294414" cy="898167"/>
            <a:chOff x="1363186" y="1196648"/>
            <a:chExt cx="2294414" cy="898167"/>
          </a:xfrm>
        </p:grpSpPr>
        <p:sp>
          <p:nvSpPr>
            <p:cNvPr id="436" name="TextBox 435"/>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437" name="TextBox 436"/>
            <p:cNvSpPr txBox="1"/>
            <p:nvPr/>
          </p:nvSpPr>
          <p:spPr>
            <a:xfrm>
              <a:off x="2166916" y="1196648"/>
              <a:ext cx="1487022" cy="338554"/>
            </a:xfrm>
            <a:prstGeom prst="rect">
              <a:avLst/>
            </a:prstGeom>
            <a:noFill/>
          </p:spPr>
          <p:txBody>
            <a:bodyPr wrap="square" rtlCol="0">
              <a:spAutoFit/>
            </a:bodyPr>
            <a:lstStyle/>
            <a:p>
              <a:pPr algn="r"/>
              <a:r>
                <a:rPr lang="en-US" sz="1600" b="1" dirty="0" smtClean="0">
                  <a:solidFill>
                    <a:schemeClr val="accent1"/>
                  </a:solidFill>
                </a:rPr>
                <a:t>75%</a:t>
              </a:r>
              <a:endParaRPr lang="en-US" sz="1600" dirty="0">
                <a:solidFill>
                  <a:schemeClr val="accent1"/>
                </a:solidFill>
              </a:endParaRPr>
            </a:p>
          </p:txBody>
        </p:sp>
      </p:grpSp>
      <p:grpSp>
        <p:nvGrpSpPr>
          <p:cNvPr id="438" name="Group 437"/>
          <p:cNvGrpSpPr/>
          <p:nvPr/>
        </p:nvGrpSpPr>
        <p:grpSpPr>
          <a:xfrm>
            <a:off x="1334611" y="3480395"/>
            <a:ext cx="2294414" cy="898167"/>
            <a:chOff x="1363186" y="1196648"/>
            <a:chExt cx="2294414" cy="898167"/>
          </a:xfrm>
        </p:grpSpPr>
        <p:sp>
          <p:nvSpPr>
            <p:cNvPr id="439" name="TextBox 438"/>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440" name="TextBox 439"/>
            <p:cNvSpPr txBox="1"/>
            <p:nvPr/>
          </p:nvSpPr>
          <p:spPr>
            <a:xfrm>
              <a:off x="2166916" y="1196648"/>
              <a:ext cx="1487022" cy="338554"/>
            </a:xfrm>
            <a:prstGeom prst="rect">
              <a:avLst/>
            </a:prstGeom>
            <a:noFill/>
          </p:spPr>
          <p:txBody>
            <a:bodyPr wrap="square" rtlCol="0">
              <a:spAutoFit/>
            </a:bodyPr>
            <a:lstStyle/>
            <a:p>
              <a:pPr algn="r"/>
              <a:r>
                <a:rPr lang="en-US" sz="1600" b="1" dirty="0" smtClean="0">
                  <a:solidFill>
                    <a:schemeClr val="accent2"/>
                  </a:solidFill>
                </a:rPr>
                <a:t>50%</a:t>
              </a:r>
              <a:endParaRPr lang="en-US" sz="1600" dirty="0">
                <a:solidFill>
                  <a:schemeClr val="accent2"/>
                </a:solidFill>
              </a:endParaRPr>
            </a:p>
          </p:txBody>
        </p:sp>
      </p:grpSp>
      <p:grpSp>
        <p:nvGrpSpPr>
          <p:cNvPr id="441" name="Group 440"/>
          <p:cNvGrpSpPr/>
          <p:nvPr/>
        </p:nvGrpSpPr>
        <p:grpSpPr>
          <a:xfrm>
            <a:off x="1330949" y="4530227"/>
            <a:ext cx="2294414" cy="898167"/>
            <a:chOff x="1363186" y="1196648"/>
            <a:chExt cx="2294414" cy="898167"/>
          </a:xfrm>
        </p:grpSpPr>
        <p:sp>
          <p:nvSpPr>
            <p:cNvPr id="442" name="TextBox 441"/>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443" name="TextBox 442"/>
            <p:cNvSpPr txBox="1"/>
            <p:nvPr/>
          </p:nvSpPr>
          <p:spPr>
            <a:xfrm>
              <a:off x="2166916" y="1196648"/>
              <a:ext cx="1487022" cy="338554"/>
            </a:xfrm>
            <a:prstGeom prst="rect">
              <a:avLst/>
            </a:prstGeom>
            <a:noFill/>
          </p:spPr>
          <p:txBody>
            <a:bodyPr wrap="square" rtlCol="0">
              <a:spAutoFit/>
            </a:bodyPr>
            <a:lstStyle/>
            <a:p>
              <a:pPr algn="r"/>
              <a:r>
                <a:rPr lang="en-US" sz="1600" b="1" dirty="0" smtClean="0">
                  <a:solidFill>
                    <a:schemeClr val="accent3"/>
                  </a:solidFill>
                </a:rPr>
                <a:t>85%</a:t>
              </a:r>
              <a:endParaRPr lang="en-US" sz="1600" dirty="0">
                <a:solidFill>
                  <a:schemeClr val="accent3"/>
                </a:solidFill>
              </a:endParaRPr>
            </a:p>
          </p:txBody>
        </p:sp>
      </p:grpSp>
      <p:grpSp>
        <p:nvGrpSpPr>
          <p:cNvPr id="444" name="Group 443"/>
          <p:cNvGrpSpPr/>
          <p:nvPr/>
        </p:nvGrpSpPr>
        <p:grpSpPr>
          <a:xfrm>
            <a:off x="4620264" y="3678582"/>
            <a:ext cx="588521" cy="588520"/>
            <a:chOff x="1400541" y="1592431"/>
            <a:chExt cx="1296169" cy="1296168"/>
          </a:xfrm>
        </p:grpSpPr>
        <p:sp>
          <p:nvSpPr>
            <p:cNvPr id="445" name="Oval 444"/>
            <p:cNvSpPr/>
            <p:nvPr/>
          </p:nvSpPr>
          <p:spPr>
            <a:xfrm>
              <a:off x="1533041"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446" name="Pie 445"/>
            <p:cNvSpPr/>
            <p:nvPr/>
          </p:nvSpPr>
          <p:spPr>
            <a:xfrm>
              <a:off x="1400541" y="1592431"/>
              <a:ext cx="1296169" cy="1296168"/>
            </a:xfrm>
            <a:prstGeom prst="pie">
              <a:avLst>
                <a:gd name="adj1" fmla="val 27111"/>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bg1"/>
                </a:solidFill>
              </a:endParaRPr>
            </a:p>
          </p:txBody>
        </p:sp>
        <p:sp>
          <p:nvSpPr>
            <p:cNvPr id="447" name="TextBox 446"/>
            <p:cNvSpPr txBox="1"/>
            <p:nvPr/>
          </p:nvSpPr>
          <p:spPr>
            <a:xfrm>
              <a:off x="1520275" y="2119525"/>
              <a:ext cx="489216" cy="305033"/>
            </a:xfrm>
            <a:prstGeom prst="rect">
              <a:avLst/>
            </a:prstGeom>
            <a:noFill/>
          </p:spPr>
          <p:txBody>
            <a:bodyPr wrap="square" lIns="0" tIns="0" rIns="0" bIns="0" rtlCol="0">
              <a:spAutoFit/>
            </a:bodyPr>
            <a:lstStyle/>
            <a:p>
              <a:pPr algn="ctr"/>
              <a:r>
                <a:rPr lang="en-US" sz="900" b="1" dirty="0" smtClean="0">
                  <a:solidFill>
                    <a:schemeClr val="bg1"/>
                  </a:solidFill>
                </a:rPr>
                <a:t>75%</a:t>
              </a:r>
              <a:endParaRPr lang="en-US" sz="900" b="1" dirty="0">
                <a:solidFill>
                  <a:schemeClr val="bg1"/>
                </a:solidFill>
              </a:endParaRPr>
            </a:p>
          </p:txBody>
        </p:sp>
      </p:grpSp>
      <p:grpSp>
        <p:nvGrpSpPr>
          <p:cNvPr id="448" name="Group 447"/>
          <p:cNvGrpSpPr/>
          <p:nvPr/>
        </p:nvGrpSpPr>
        <p:grpSpPr>
          <a:xfrm>
            <a:off x="5675467" y="3678582"/>
            <a:ext cx="588521" cy="588520"/>
            <a:chOff x="3099936" y="1592431"/>
            <a:chExt cx="1296169" cy="1296168"/>
          </a:xfrm>
        </p:grpSpPr>
        <p:sp>
          <p:nvSpPr>
            <p:cNvPr id="449" name="Oval 448"/>
            <p:cNvSpPr/>
            <p:nvPr/>
          </p:nvSpPr>
          <p:spPr>
            <a:xfrm>
              <a:off x="3232436"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450" name="Pie 449"/>
            <p:cNvSpPr/>
            <p:nvPr/>
          </p:nvSpPr>
          <p:spPr>
            <a:xfrm>
              <a:off x="3099936" y="1592431"/>
              <a:ext cx="1296169" cy="1296168"/>
            </a:xfrm>
            <a:prstGeom prst="pie">
              <a:avLst>
                <a:gd name="adj1" fmla="val 5379724"/>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bg1"/>
                </a:solidFill>
              </a:endParaRPr>
            </a:p>
          </p:txBody>
        </p:sp>
        <p:sp>
          <p:nvSpPr>
            <p:cNvPr id="451" name="TextBox 450"/>
            <p:cNvSpPr txBox="1"/>
            <p:nvPr/>
          </p:nvSpPr>
          <p:spPr>
            <a:xfrm>
              <a:off x="3219670" y="2085623"/>
              <a:ext cx="489216" cy="305033"/>
            </a:xfrm>
            <a:prstGeom prst="rect">
              <a:avLst/>
            </a:prstGeom>
            <a:noFill/>
          </p:spPr>
          <p:txBody>
            <a:bodyPr wrap="square" lIns="0" tIns="0" rIns="0" bIns="0" rtlCol="0">
              <a:spAutoFit/>
            </a:bodyPr>
            <a:lstStyle/>
            <a:p>
              <a:pPr algn="ctr"/>
              <a:r>
                <a:rPr lang="en-US" sz="900" b="1" dirty="0" smtClean="0">
                  <a:solidFill>
                    <a:schemeClr val="bg1"/>
                  </a:solidFill>
                </a:rPr>
                <a:t>50%</a:t>
              </a:r>
              <a:endParaRPr lang="en-US" sz="900" b="1" dirty="0">
                <a:solidFill>
                  <a:schemeClr val="bg1"/>
                </a:solidFill>
              </a:endParaRPr>
            </a:p>
          </p:txBody>
        </p:sp>
      </p:grpSp>
      <p:grpSp>
        <p:nvGrpSpPr>
          <p:cNvPr id="452" name="Group 451"/>
          <p:cNvGrpSpPr/>
          <p:nvPr/>
        </p:nvGrpSpPr>
        <p:grpSpPr>
          <a:xfrm>
            <a:off x="6730668" y="3678582"/>
            <a:ext cx="588521" cy="588520"/>
            <a:chOff x="4834295" y="1592431"/>
            <a:chExt cx="1296169" cy="1296168"/>
          </a:xfrm>
        </p:grpSpPr>
        <p:sp>
          <p:nvSpPr>
            <p:cNvPr id="453" name="Oval 452"/>
            <p:cNvSpPr/>
            <p:nvPr/>
          </p:nvSpPr>
          <p:spPr>
            <a:xfrm>
              <a:off x="4966795" y="1693149"/>
              <a:ext cx="1094733" cy="1094733"/>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endParaRPr>
            </a:p>
          </p:txBody>
        </p:sp>
        <p:sp>
          <p:nvSpPr>
            <p:cNvPr id="454" name="Pie 453"/>
            <p:cNvSpPr/>
            <p:nvPr/>
          </p:nvSpPr>
          <p:spPr>
            <a:xfrm>
              <a:off x="4834295" y="1592431"/>
              <a:ext cx="1296169" cy="1296168"/>
            </a:xfrm>
            <a:prstGeom prst="pie">
              <a:avLst>
                <a:gd name="adj1" fmla="val 19548649"/>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bg1"/>
                </a:solidFill>
              </a:endParaRPr>
            </a:p>
          </p:txBody>
        </p:sp>
        <p:sp>
          <p:nvSpPr>
            <p:cNvPr id="455" name="TextBox 454"/>
            <p:cNvSpPr txBox="1"/>
            <p:nvPr/>
          </p:nvSpPr>
          <p:spPr>
            <a:xfrm>
              <a:off x="4954029" y="2085623"/>
              <a:ext cx="489216" cy="305033"/>
            </a:xfrm>
            <a:prstGeom prst="rect">
              <a:avLst/>
            </a:prstGeom>
            <a:noFill/>
          </p:spPr>
          <p:txBody>
            <a:bodyPr wrap="square" lIns="0" tIns="0" rIns="0" bIns="0" rtlCol="0">
              <a:spAutoFit/>
            </a:bodyPr>
            <a:lstStyle/>
            <a:p>
              <a:pPr algn="ctr"/>
              <a:r>
                <a:rPr lang="en-US" sz="900" b="1" dirty="0" smtClean="0">
                  <a:solidFill>
                    <a:schemeClr val="bg1"/>
                  </a:solidFill>
                </a:rPr>
                <a:t>85%</a:t>
              </a:r>
              <a:endParaRPr lang="en-US" sz="900" b="1" dirty="0">
                <a:solidFill>
                  <a:schemeClr val="bg1"/>
                </a:solidFill>
              </a:endParaRPr>
            </a:p>
          </p:txBody>
        </p:sp>
      </p:grpSp>
      <p:sp>
        <p:nvSpPr>
          <p:cNvPr id="456" name="Rectangle 455"/>
          <p:cNvSpPr/>
          <p:nvPr/>
        </p:nvSpPr>
        <p:spPr bwMode="auto">
          <a:xfrm>
            <a:off x="3679825" y="2504647"/>
            <a:ext cx="152400" cy="851948"/>
          </a:xfrm>
          <a:prstGeom prst="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457" name="Group 456"/>
          <p:cNvGrpSpPr/>
          <p:nvPr/>
        </p:nvGrpSpPr>
        <p:grpSpPr>
          <a:xfrm>
            <a:off x="4444935" y="4375871"/>
            <a:ext cx="235489" cy="602687"/>
            <a:chOff x="5557490" y="3095684"/>
            <a:chExt cx="253993" cy="650046"/>
          </a:xfrm>
          <a:solidFill>
            <a:schemeClr val="tx1">
              <a:lumMod val="50000"/>
              <a:lumOff val="50000"/>
            </a:schemeClr>
          </a:solidFill>
        </p:grpSpPr>
        <p:sp>
          <p:nvSpPr>
            <p:cNvPr id="458" name="Freeform 96"/>
            <p:cNvSpPr>
              <a:spLocks/>
            </p:cNvSpPr>
            <p:nvPr/>
          </p:nvSpPr>
          <p:spPr bwMode="auto">
            <a:xfrm>
              <a:off x="5557490" y="3205460"/>
              <a:ext cx="253993" cy="540270"/>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59" name="Oval 97"/>
            <p:cNvSpPr>
              <a:spLocks noChangeArrowheads="1"/>
            </p:cNvSpPr>
            <p:nvPr/>
          </p:nvSpPr>
          <p:spPr bwMode="auto">
            <a:xfrm>
              <a:off x="5632827" y="3095684"/>
              <a:ext cx="101167" cy="103319"/>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60" name="Group 459"/>
          <p:cNvGrpSpPr/>
          <p:nvPr/>
        </p:nvGrpSpPr>
        <p:grpSpPr>
          <a:xfrm>
            <a:off x="4418188" y="5165381"/>
            <a:ext cx="304414" cy="653529"/>
            <a:chOff x="5520322" y="3825504"/>
            <a:chExt cx="328336" cy="704884"/>
          </a:xfrm>
          <a:solidFill>
            <a:schemeClr val="tx1">
              <a:lumMod val="50000"/>
              <a:lumOff val="50000"/>
            </a:schemeClr>
          </a:solidFill>
        </p:grpSpPr>
        <p:sp>
          <p:nvSpPr>
            <p:cNvPr id="461" name="Oval 98"/>
            <p:cNvSpPr>
              <a:spLocks noChangeArrowheads="1"/>
            </p:cNvSpPr>
            <p:nvPr/>
          </p:nvSpPr>
          <p:spPr bwMode="auto">
            <a:xfrm>
              <a:off x="5632829" y="3825504"/>
              <a:ext cx="105618" cy="10561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62" name="Freeform 99"/>
            <p:cNvSpPr>
              <a:spLocks/>
            </p:cNvSpPr>
            <p:nvPr/>
          </p:nvSpPr>
          <p:spPr bwMode="auto">
            <a:xfrm>
              <a:off x="5520322" y="3954082"/>
              <a:ext cx="328336" cy="576306"/>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63" name="Group 462"/>
          <p:cNvGrpSpPr/>
          <p:nvPr/>
        </p:nvGrpSpPr>
        <p:grpSpPr>
          <a:xfrm>
            <a:off x="5046367" y="4441484"/>
            <a:ext cx="566426" cy="471456"/>
            <a:chOff x="4144667" y="3479763"/>
            <a:chExt cx="566426" cy="471456"/>
          </a:xfrm>
          <a:solidFill>
            <a:schemeClr val="tx1">
              <a:lumMod val="50000"/>
              <a:lumOff val="50000"/>
            </a:schemeClr>
          </a:solidFill>
        </p:grpSpPr>
        <p:sp>
          <p:nvSpPr>
            <p:cNvPr id="464" name="Freeform 101"/>
            <p:cNvSpPr>
              <a:spLocks noEditPoints="1"/>
            </p:cNvSpPr>
            <p:nvPr/>
          </p:nvSpPr>
          <p:spPr bwMode="auto">
            <a:xfrm>
              <a:off x="4144667" y="3479763"/>
              <a:ext cx="566426" cy="375343"/>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65" name="Group 217"/>
            <p:cNvGrpSpPr/>
            <p:nvPr/>
          </p:nvGrpSpPr>
          <p:grpSpPr>
            <a:xfrm>
              <a:off x="4191598" y="3889365"/>
              <a:ext cx="508667" cy="61854"/>
              <a:chOff x="4191598" y="3889365"/>
              <a:chExt cx="508667" cy="61854"/>
            </a:xfrm>
            <a:grpFill/>
          </p:grpSpPr>
          <p:sp>
            <p:nvSpPr>
              <p:cNvPr id="466" name="Oval 465"/>
              <p:cNvSpPr>
                <a:spLocks noChangeAspect="1"/>
              </p:cNvSpPr>
              <p:nvPr/>
            </p:nvSpPr>
            <p:spPr bwMode="auto">
              <a:xfrm>
                <a:off x="4191598"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7" name="Oval 466"/>
              <p:cNvSpPr>
                <a:spLocks noChangeAspect="1"/>
              </p:cNvSpPr>
              <p:nvPr/>
            </p:nvSpPr>
            <p:spPr bwMode="auto">
              <a:xfrm>
                <a:off x="4303301"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8" name="Oval 467"/>
              <p:cNvSpPr>
                <a:spLocks noChangeAspect="1"/>
              </p:cNvSpPr>
              <p:nvPr/>
            </p:nvSpPr>
            <p:spPr bwMode="auto">
              <a:xfrm>
                <a:off x="4415004"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9" name="Oval 468"/>
              <p:cNvSpPr>
                <a:spLocks noChangeAspect="1"/>
              </p:cNvSpPr>
              <p:nvPr/>
            </p:nvSpPr>
            <p:spPr bwMode="auto">
              <a:xfrm>
                <a:off x="4526707"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70" name="Oval 469"/>
              <p:cNvSpPr>
                <a:spLocks noChangeAspect="1"/>
              </p:cNvSpPr>
              <p:nvPr/>
            </p:nvSpPr>
            <p:spPr bwMode="auto">
              <a:xfrm>
                <a:off x="4638411"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grpSp>
        <p:nvGrpSpPr>
          <p:cNvPr id="471" name="Group 470"/>
          <p:cNvGrpSpPr/>
          <p:nvPr/>
        </p:nvGrpSpPr>
        <p:grpSpPr>
          <a:xfrm>
            <a:off x="6063283" y="4441561"/>
            <a:ext cx="508667" cy="471307"/>
            <a:chOff x="5184499" y="3479912"/>
            <a:chExt cx="508667" cy="471307"/>
          </a:xfrm>
          <a:solidFill>
            <a:schemeClr val="tx1">
              <a:lumMod val="50000"/>
              <a:lumOff val="50000"/>
            </a:schemeClr>
          </a:solidFill>
        </p:grpSpPr>
        <p:sp>
          <p:nvSpPr>
            <p:cNvPr id="472" name="Freeform 157"/>
            <p:cNvSpPr>
              <a:spLocks noChangeAspect="1" noEditPoints="1"/>
            </p:cNvSpPr>
            <p:nvPr/>
          </p:nvSpPr>
          <p:spPr bwMode="auto">
            <a:xfrm>
              <a:off x="5285719" y="3479912"/>
              <a:ext cx="306227" cy="375045"/>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73" name="Group 218"/>
            <p:cNvGrpSpPr/>
            <p:nvPr/>
          </p:nvGrpSpPr>
          <p:grpSpPr>
            <a:xfrm>
              <a:off x="5184499" y="3889365"/>
              <a:ext cx="508667" cy="61854"/>
              <a:chOff x="4191598" y="3889365"/>
              <a:chExt cx="508667" cy="61854"/>
            </a:xfrm>
            <a:grpFill/>
          </p:grpSpPr>
          <p:sp>
            <p:nvSpPr>
              <p:cNvPr id="474" name="Oval 473"/>
              <p:cNvSpPr>
                <a:spLocks noChangeAspect="1"/>
              </p:cNvSpPr>
              <p:nvPr/>
            </p:nvSpPr>
            <p:spPr bwMode="auto">
              <a:xfrm>
                <a:off x="4191598"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75" name="Oval 474"/>
              <p:cNvSpPr>
                <a:spLocks noChangeAspect="1"/>
              </p:cNvSpPr>
              <p:nvPr/>
            </p:nvSpPr>
            <p:spPr bwMode="auto">
              <a:xfrm>
                <a:off x="4303301"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76" name="Oval 475"/>
              <p:cNvSpPr>
                <a:spLocks noChangeAspect="1"/>
              </p:cNvSpPr>
              <p:nvPr/>
            </p:nvSpPr>
            <p:spPr bwMode="auto">
              <a:xfrm>
                <a:off x="4415004"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77" name="Oval 476"/>
              <p:cNvSpPr>
                <a:spLocks noChangeAspect="1"/>
              </p:cNvSpPr>
              <p:nvPr/>
            </p:nvSpPr>
            <p:spPr bwMode="auto">
              <a:xfrm>
                <a:off x="4526707"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78" name="Oval 477"/>
              <p:cNvSpPr>
                <a:spLocks noChangeAspect="1"/>
              </p:cNvSpPr>
              <p:nvPr/>
            </p:nvSpPr>
            <p:spPr bwMode="auto">
              <a:xfrm>
                <a:off x="4638411"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grpSp>
        <p:nvGrpSpPr>
          <p:cNvPr id="479" name="Group 478"/>
          <p:cNvGrpSpPr/>
          <p:nvPr/>
        </p:nvGrpSpPr>
        <p:grpSpPr>
          <a:xfrm>
            <a:off x="7022437" y="4441652"/>
            <a:ext cx="508667" cy="471125"/>
            <a:chOff x="6120733" y="3480094"/>
            <a:chExt cx="508667" cy="471125"/>
          </a:xfrm>
          <a:solidFill>
            <a:schemeClr val="tx1">
              <a:lumMod val="50000"/>
              <a:lumOff val="50000"/>
            </a:schemeClr>
          </a:solidFill>
        </p:grpSpPr>
        <p:sp>
          <p:nvSpPr>
            <p:cNvPr id="480" name="Freeform 52"/>
            <p:cNvSpPr>
              <a:spLocks noChangeAspect="1" noEditPoints="1"/>
            </p:cNvSpPr>
            <p:nvPr/>
          </p:nvSpPr>
          <p:spPr bwMode="auto">
            <a:xfrm>
              <a:off x="6200935" y="3480094"/>
              <a:ext cx="348262" cy="374681"/>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81" name="Group 480"/>
            <p:cNvGrpSpPr/>
            <p:nvPr/>
          </p:nvGrpSpPr>
          <p:grpSpPr>
            <a:xfrm>
              <a:off x="6120733" y="3889365"/>
              <a:ext cx="508667" cy="61854"/>
              <a:chOff x="4191598" y="3889365"/>
              <a:chExt cx="508667" cy="61854"/>
            </a:xfrm>
            <a:grpFill/>
          </p:grpSpPr>
          <p:sp>
            <p:nvSpPr>
              <p:cNvPr id="482" name="Oval 481"/>
              <p:cNvSpPr>
                <a:spLocks noChangeAspect="1"/>
              </p:cNvSpPr>
              <p:nvPr/>
            </p:nvSpPr>
            <p:spPr bwMode="auto">
              <a:xfrm>
                <a:off x="4191598"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83" name="Oval 482"/>
              <p:cNvSpPr>
                <a:spLocks noChangeAspect="1"/>
              </p:cNvSpPr>
              <p:nvPr/>
            </p:nvSpPr>
            <p:spPr bwMode="auto">
              <a:xfrm>
                <a:off x="4303301"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84" name="Oval 483"/>
              <p:cNvSpPr>
                <a:spLocks noChangeAspect="1"/>
              </p:cNvSpPr>
              <p:nvPr/>
            </p:nvSpPr>
            <p:spPr bwMode="auto">
              <a:xfrm>
                <a:off x="4415004"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85" name="Oval 484"/>
              <p:cNvSpPr>
                <a:spLocks noChangeAspect="1"/>
              </p:cNvSpPr>
              <p:nvPr/>
            </p:nvSpPr>
            <p:spPr bwMode="auto">
              <a:xfrm>
                <a:off x="4526707"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86" name="Oval 485"/>
              <p:cNvSpPr>
                <a:spLocks noChangeAspect="1"/>
              </p:cNvSpPr>
              <p:nvPr/>
            </p:nvSpPr>
            <p:spPr bwMode="auto">
              <a:xfrm>
                <a:off x="4638411"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grpSp>
        <p:nvGrpSpPr>
          <p:cNvPr id="487" name="Group 486"/>
          <p:cNvGrpSpPr/>
          <p:nvPr/>
        </p:nvGrpSpPr>
        <p:grpSpPr>
          <a:xfrm>
            <a:off x="5046367" y="5256415"/>
            <a:ext cx="566426" cy="471456"/>
            <a:chOff x="4144667" y="3479763"/>
            <a:chExt cx="566426" cy="471456"/>
          </a:xfrm>
          <a:solidFill>
            <a:schemeClr val="tx1">
              <a:lumMod val="50000"/>
              <a:lumOff val="50000"/>
            </a:schemeClr>
          </a:solidFill>
        </p:grpSpPr>
        <p:sp>
          <p:nvSpPr>
            <p:cNvPr id="488" name="Freeform 101"/>
            <p:cNvSpPr>
              <a:spLocks noEditPoints="1"/>
            </p:cNvSpPr>
            <p:nvPr/>
          </p:nvSpPr>
          <p:spPr bwMode="auto">
            <a:xfrm>
              <a:off x="4144667" y="3479763"/>
              <a:ext cx="566426" cy="375343"/>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89" name="Group 488"/>
            <p:cNvGrpSpPr/>
            <p:nvPr/>
          </p:nvGrpSpPr>
          <p:grpSpPr>
            <a:xfrm>
              <a:off x="4191598" y="3889365"/>
              <a:ext cx="508667" cy="61854"/>
              <a:chOff x="4191598" y="3889365"/>
              <a:chExt cx="508667" cy="61854"/>
            </a:xfrm>
            <a:grpFill/>
          </p:grpSpPr>
          <p:sp>
            <p:nvSpPr>
              <p:cNvPr id="490" name="Oval 489"/>
              <p:cNvSpPr>
                <a:spLocks noChangeAspect="1"/>
              </p:cNvSpPr>
              <p:nvPr/>
            </p:nvSpPr>
            <p:spPr bwMode="auto">
              <a:xfrm>
                <a:off x="4191598"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91" name="Oval 490"/>
              <p:cNvSpPr>
                <a:spLocks noChangeAspect="1"/>
              </p:cNvSpPr>
              <p:nvPr/>
            </p:nvSpPr>
            <p:spPr bwMode="auto">
              <a:xfrm>
                <a:off x="4303301"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92" name="Oval 491"/>
              <p:cNvSpPr>
                <a:spLocks noChangeAspect="1"/>
              </p:cNvSpPr>
              <p:nvPr/>
            </p:nvSpPr>
            <p:spPr bwMode="auto">
              <a:xfrm>
                <a:off x="4415004"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93" name="Oval 492"/>
              <p:cNvSpPr>
                <a:spLocks noChangeAspect="1"/>
              </p:cNvSpPr>
              <p:nvPr/>
            </p:nvSpPr>
            <p:spPr bwMode="auto">
              <a:xfrm>
                <a:off x="4526707"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94" name="Oval 493"/>
              <p:cNvSpPr>
                <a:spLocks noChangeAspect="1"/>
              </p:cNvSpPr>
              <p:nvPr/>
            </p:nvSpPr>
            <p:spPr bwMode="auto">
              <a:xfrm>
                <a:off x="4638411"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grpSp>
        <p:nvGrpSpPr>
          <p:cNvPr id="495" name="Group 494"/>
          <p:cNvGrpSpPr/>
          <p:nvPr/>
        </p:nvGrpSpPr>
        <p:grpSpPr>
          <a:xfrm>
            <a:off x="6063283" y="5256492"/>
            <a:ext cx="508667" cy="471307"/>
            <a:chOff x="5184499" y="3479912"/>
            <a:chExt cx="508667" cy="471307"/>
          </a:xfrm>
          <a:solidFill>
            <a:schemeClr val="tx1">
              <a:lumMod val="50000"/>
              <a:lumOff val="50000"/>
            </a:schemeClr>
          </a:solidFill>
        </p:grpSpPr>
        <p:sp>
          <p:nvSpPr>
            <p:cNvPr id="496" name="Freeform 157"/>
            <p:cNvSpPr>
              <a:spLocks noChangeAspect="1" noEditPoints="1"/>
            </p:cNvSpPr>
            <p:nvPr/>
          </p:nvSpPr>
          <p:spPr bwMode="auto">
            <a:xfrm>
              <a:off x="5285719" y="3479912"/>
              <a:ext cx="306227" cy="375045"/>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97" name="Group 496"/>
            <p:cNvGrpSpPr/>
            <p:nvPr/>
          </p:nvGrpSpPr>
          <p:grpSpPr>
            <a:xfrm>
              <a:off x="5184499" y="3889365"/>
              <a:ext cx="508667" cy="61854"/>
              <a:chOff x="4191598" y="3889365"/>
              <a:chExt cx="508667" cy="61854"/>
            </a:xfrm>
            <a:grpFill/>
          </p:grpSpPr>
          <p:sp>
            <p:nvSpPr>
              <p:cNvPr id="498" name="Oval 497"/>
              <p:cNvSpPr>
                <a:spLocks noChangeAspect="1"/>
              </p:cNvSpPr>
              <p:nvPr/>
            </p:nvSpPr>
            <p:spPr bwMode="auto">
              <a:xfrm>
                <a:off x="4191598"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99" name="Oval 498"/>
              <p:cNvSpPr>
                <a:spLocks noChangeAspect="1"/>
              </p:cNvSpPr>
              <p:nvPr/>
            </p:nvSpPr>
            <p:spPr bwMode="auto">
              <a:xfrm>
                <a:off x="4303301"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00" name="Oval 499"/>
              <p:cNvSpPr>
                <a:spLocks noChangeAspect="1"/>
              </p:cNvSpPr>
              <p:nvPr/>
            </p:nvSpPr>
            <p:spPr bwMode="auto">
              <a:xfrm>
                <a:off x="4415004"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01" name="Oval 500"/>
              <p:cNvSpPr>
                <a:spLocks noChangeAspect="1"/>
              </p:cNvSpPr>
              <p:nvPr/>
            </p:nvSpPr>
            <p:spPr bwMode="auto">
              <a:xfrm>
                <a:off x="4526707"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02" name="Oval 501"/>
              <p:cNvSpPr>
                <a:spLocks noChangeAspect="1"/>
              </p:cNvSpPr>
              <p:nvPr/>
            </p:nvSpPr>
            <p:spPr bwMode="auto">
              <a:xfrm>
                <a:off x="4638411"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grpSp>
        <p:nvGrpSpPr>
          <p:cNvPr id="503" name="Group 502"/>
          <p:cNvGrpSpPr/>
          <p:nvPr/>
        </p:nvGrpSpPr>
        <p:grpSpPr>
          <a:xfrm>
            <a:off x="7022437" y="5256583"/>
            <a:ext cx="508667" cy="471125"/>
            <a:chOff x="6120733" y="3480094"/>
            <a:chExt cx="508667" cy="471125"/>
          </a:xfrm>
          <a:solidFill>
            <a:schemeClr val="tx1">
              <a:lumMod val="50000"/>
              <a:lumOff val="50000"/>
            </a:schemeClr>
          </a:solidFill>
        </p:grpSpPr>
        <p:sp>
          <p:nvSpPr>
            <p:cNvPr id="504" name="Freeform 52"/>
            <p:cNvSpPr>
              <a:spLocks noChangeAspect="1" noEditPoints="1"/>
            </p:cNvSpPr>
            <p:nvPr/>
          </p:nvSpPr>
          <p:spPr bwMode="auto">
            <a:xfrm>
              <a:off x="6200935" y="3480094"/>
              <a:ext cx="348262" cy="374681"/>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05" name="Group 504"/>
            <p:cNvGrpSpPr/>
            <p:nvPr/>
          </p:nvGrpSpPr>
          <p:grpSpPr>
            <a:xfrm>
              <a:off x="6120733" y="3889365"/>
              <a:ext cx="508667" cy="61854"/>
              <a:chOff x="4191598" y="3889365"/>
              <a:chExt cx="508667" cy="61854"/>
            </a:xfrm>
            <a:grpFill/>
          </p:grpSpPr>
          <p:sp>
            <p:nvSpPr>
              <p:cNvPr id="506" name="Oval 505"/>
              <p:cNvSpPr>
                <a:spLocks noChangeAspect="1"/>
              </p:cNvSpPr>
              <p:nvPr/>
            </p:nvSpPr>
            <p:spPr bwMode="auto">
              <a:xfrm>
                <a:off x="4191598"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07" name="Oval 506"/>
              <p:cNvSpPr>
                <a:spLocks noChangeAspect="1"/>
              </p:cNvSpPr>
              <p:nvPr/>
            </p:nvSpPr>
            <p:spPr bwMode="auto">
              <a:xfrm>
                <a:off x="4303301"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08" name="Oval 507"/>
              <p:cNvSpPr>
                <a:spLocks noChangeAspect="1"/>
              </p:cNvSpPr>
              <p:nvPr/>
            </p:nvSpPr>
            <p:spPr bwMode="auto">
              <a:xfrm>
                <a:off x="4415004" y="3889365"/>
                <a:ext cx="61854" cy="61854"/>
              </a:xfrm>
              <a:prstGeom prst="ellipse">
                <a:avLst/>
              </a:prstGeom>
              <a:solidFill>
                <a:schemeClr val="accent6">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09" name="Oval 508"/>
              <p:cNvSpPr>
                <a:spLocks noChangeAspect="1"/>
              </p:cNvSpPr>
              <p:nvPr/>
            </p:nvSpPr>
            <p:spPr bwMode="auto">
              <a:xfrm>
                <a:off x="4526707"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10" name="Oval 509"/>
              <p:cNvSpPr>
                <a:spLocks noChangeAspect="1"/>
              </p:cNvSpPr>
              <p:nvPr/>
            </p:nvSpPr>
            <p:spPr bwMode="auto">
              <a:xfrm>
                <a:off x="4638411" y="3889365"/>
                <a:ext cx="61854" cy="61854"/>
              </a:xfrm>
              <a:prstGeom prst="ellipse">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spTree>
    <p:extLst>
      <p:ext uri="{BB962C8B-B14F-4D97-AF65-F5344CB8AC3E}">
        <p14:creationId xmlns="" xmlns:p14="http://schemas.microsoft.com/office/powerpoint/2010/main" val="393906462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58"/>
                                        </p:tgtEl>
                                        <p:attrNameLst>
                                          <p:attrName>style.visibility</p:attrName>
                                        </p:attrNameLst>
                                      </p:cBhvr>
                                      <p:to>
                                        <p:strVal val="visible"/>
                                      </p:to>
                                    </p:set>
                                    <p:anim calcmode="lin" valueType="num">
                                      <p:cBhvr>
                                        <p:cTn id="7" dur="500" fill="hold"/>
                                        <p:tgtEl>
                                          <p:spTgt spid="258"/>
                                        </p:tgtEl>
                                        <p:attrNameLst>
                                          <p:attrName>ppt_w</p:attrName>
                                        </p:attrNameLst>
                                      </p:cBhvr>
                                      <p:tavLst>
                                        <p:tav tm="0">
                                          <p:val>
                                            <p:fltVal val="0"/>
                                          </p:val>
                                        </p:tav>
                                        <p:tav tm="100000">
                                          <p:val>
                                            <p:strVal val="#ppt_w"/>
                                          </p:val>
                                        </p:tav>
                                      </p:tavLst>
                                    </p:anim>
                                    <p:anim calcmode="lin" valueType="num">
                                      <p:cBhvr>
                                        <p:cTn id="8" dur="500" fill="hold"/>
                                        <p:tgtEl>
                                          <p:spTgt spid="258"/>
                                        </p:tgtEl>
                                        <p:attrNameLst>
                                          <p:attrName>ppt_h</p:attrName>
                                        </p:attrNameLst>
                                      </p:cBhvr>
                                      <p:tavLst>
                                        <p:tav tm="0">
                                          <p:val>
                                            <p:fltVal val="0"/>
                                          </p:val>
                                        </p:tav>
                                        <p:tav tm="100000">
                                          <p:val>
                                            <p:strVal val="#ppt_h"/>
                                          </p:val>
                                        </p:tav>
                                      </p:tavLst>
                                    </p:anim>
                                    <p:animEffect transition="in" filter="fade">
                                      <p:cBhvr>
                                        <p:cTn id="9" dur="500"/>
                                        <p:tgtEl>
                                          <p:spTgt spid="258"/>
                                        </p:tgtEl>
                                      </p:cBhvr>
                                    </p:animEffect>
                                  </p:childTnLst>
                                </p:cTn>
                              </p:par>
                            </p:childTnLst>
                          </p:cTn>
                        </p:par>
                        <p:par>
                          <p:cTn id="10" fill="hold">
                            <p:stCondLst>
                              <p:cond delay="500"/>
                            </p:stCondLst>
                            <p:childTnLst>
                              <p:par>
                                <p:cTn id="11" presetID="20" presetClass="entr" presetSubtype="0" fill="hold" nodeType="afterEffect">
                                  <p:stCondLst>
                                    <p:cond delay="0"/>
                                  </p:stCondLst>
                                  <p:childTnLst>
                                    <p:set>
                                      <p:cBhvr>
                                        <p:cTn id="12" dur="1" fill="hold">
                                          <p:stCondLst>
                                            <p:cond delay="0"/>
                                          </p:stCondLst>
                                        </p:cTn>
                                        <p:tgtEl>
                                          <p:spTgt spid="444"/>
                                        </p:tgtEl>
                                        <p:attrNameLst>
                                          <p:attrName>style.visibility</p:attrName>
                                        </p:attrNameLst>
                                      </p:cBhvr>
                                      <p:to>
                                        <p:strVal val="visible"/>
                                      </p:to>
                                    </p:set>
                                    <p:animEffect transition="in" filter="wedge">
                                      <p:cBhvr>
                                        <p:cTn id="13" dur="1000"/>
                                        <p:tgtEl>
                                          <p:spTgt spid="444"/>
                                        </p:tgtEl>
                                      </p:cBhvr>
                                    </p:animEffect>
                                  </p:childTnLst>
                                </p:cTn>
                              </p:par>
                            </p:childTnLst>
                          </p:cTn>
                        </p:par>
                        <p:par>
                          <p:cTn id="14" fill="hold">
                            <p:stCondLst>
                              <p:cond delay="1500"/>
                            </p:stCondLst>
                            <p:childTnLst>
                              <p:par>
                                <p:cTn id="15" presetID="20" presetClass="entr" presetSubtype="0" fill="hold" nodeType="afterEffect">
                                  <p:stCondLst>
                                    <p:cond delay="0"/>
                                  </p:stCondLst>
                                  <p:childTnLst>
                                    <p:set>
                                      <p:cBhvr>
                                        <p:cTn id="16" dur="1" fill="hold">
                                          <p:stCondLst>
                                            <p:cond delay="0"/>
                                          </p:stCondLst>
                                        </p:cTn>
                                        <p:tgtEl>
                                          <p:spTgt spid="448"/>
                                        </p:tgtEl>
                                        <p:attrNameLst>
                                          <p:attrName>style.visibility</p:attrName>
                                        </p:attrNameLst>
                                      </p:cBhvr>
                                      <p:to>
                                        <p:strVal val="visible"/>
                                      </p:to>
                                    </p:set>
                                    <p:animEffect transition="in" filter="wedge">
                                      <p:cBhvr>
                                        <p:cTn id="17" dur="1000"/>
                                        <p:tgtEl>
                                          <p:spTgt spid="448"/>
                                        </p:tgtEl>
                                      </p:cBhvr>
                                    </p:animEffect>
                                  </p:childTnLst>
                                </p:cTn>
                              </p:par>
                            </p:childTnLst>
                          </p:cTn>
                        </p:par>
                        <p:par>
                          <p:cTn id="18" fill="hold">
                            <p:stCondLst>
                              <p:cond delay="2500"/>
                            </p:stCondLst>
                            <p:childTnLst>
                              <p:par>
                                <p:cTn id="19" presetID="20" presetClass="entr" presetSubtype="0" fill="hold" nodeType="afterEffect">
                                  <p:stCondLst>
                                    <p:cond delay="0"/>
                                  </p:stCondLst>
                                  <p:childTnLst>
                                    <p:set>
                                      <p:cBhvr>
                                        <p:cTn id="20" dur="1" fill="hold">
                                          <p:stCondLst>
                                            <p:cond delay="0"/>
                                          </p:stCondLst>
                                        </p:cTn>
                                        <p:tgtEl>
                                          <p:spTgt spid="452"/>
                                        </p:tgtEl>
                                        <p:attrNameLst>
                                          <p:attrName>style.visibility</p:attrName>
                                        </p:attrNameLst>
                                      </p:cBhvr>
                                      <p:to>
                                        <p:strVal val="visible"/>
                                      </p:to>
                                    </p:set>
                                    <p:animEffect transition="in" filter="wedge">
                                      <p:cBhvr>
                                        <p:cTn id="21" dur="1000"/>
                                        <p:tgtEl>
                                          <p:spTgt spid="452"/>
                                        </p:tgtEl>
                                      </p:cBhvr>
                                    </p:animEffect>
                                  </p:childTnLst>
                                </p:cTn>
                              </p:par>
                            </p:childTnLst>
                          </p:cTn>
                        </p:par>
                        <p:par>
                          <p:cTn id="22" fill="hold">
                            <p:stCondLst>
                              <p:cond delay="3500"/>
                            </p:stCondLst>
                            <p:childTnLst>
                              <p:par>
                                <p:cTn id="23" presetID="53" presetClass="entr" presetSubtype="16" fill="hold" nodeType="afterEffect">
                                  <p:stCondLst>
                                    <p:cond delay="0"/>
                                  </p:stCondLst>
                                  <p:childTnLst>
                                    <p:set>
                                      <p:cBhvr>
                                        <p:cTn id="24" dur="1" fill="hold">
                                          <p:stCondLst>
                                            <p:cond delay="0"/>
                                          </p:stCondLst>
                                        </p:cTn>
                                        <p:tgtEl>
                                          <p:spTgt spid="457"/>
                                        </p:tgtEl>
                                        <p:attrNameLst>
                                          <p:attrName>style.visibility</p:attrName>
                                        </p:attrNameLst>
                                      </p:cBhvr>
                                      <p:to>
                                        <p:strVal val="visible"/>
                                      </p:to>
                                    </p:set>
                                    <p:anim calcmode="lin" valueType="num">
                                      <p:cBhvr>
                                        <p:cTn id="25" dur="500" fill="hold"/>
                                        <p:tgtEl>
                                          <p:spTgt spid="457"/>
                                        </p:tgtEl>
                                        <p:attrNameLst>
                                          <p:attrName>ppt_w</p:attrName>
                                        </p:attrNameLst>
                                      </p:cBhvr>
                                      <p:tavLst>
                                        <p:tav tm="0">
                                          <p:val>
                                            <p:fltVal val="0"/>
                                          </p:val>
                                        </p:tav>
                                        <p:tav tm="100000">
                                          <p:val>
                                            <p:strVal val="#ppt_w"/>
                                          </p:val>
                                        </p:tav>
                                      </p:tavLst>
                                    </p:anim>
                                    <p:anim calcmode="lin" valueType="num">
                                      <p:cBhvr>
                                        <p:cTn id="26" dur="500" fill="hold"/>
                                        <p:tgtEl>
                                          <p:spTgt spid="457"/>
                                        </p:tgtEl>
                                        <p:attrNameLst>
                                          <p:attrName>ppt_h</p:attrName>
                                        </p:attrNameLst>
                                      </p:cBhvr>
                                      <p:tavLst>
                                        <p:tav tm="0">
                                          <p:val>
                                            <p:fltVal val="0"/>
                                          </p:val>
                                        </p:tav>
                                        <p:tav tm="100000">
                                          <p:val>
                                            <p:strVal val="#ppt_h"/>
                                          </p:val>
                                        </p:tav>
                                      </p:tavLst>
                                    </p:anim>
                                    <p:animEffect transition="in" filter="fade">
                                      <p:cBhvr>
                                        <p:cTn id="27" dur="500"/>
                                        <p:tgtEl>
                                          <p:spTgt spid="457"/>
                                        </p:tgtEl>
                                      </p:cBhvr>
                                    </p:animEffect>
                                  </p:childTnLst>
                                </p:cTn>
                              </p:par>
                            </p:childTnLst>
                          </p:cTn>
                        </p:par>
                        <p:par>
                          <p:cTn id="28" fill="hold">
                            <p:stCondLst>
                              <p:cond delay="4000"/>
                            </p:stCondLst>
                            <p:childTnLst>
                              <p:par>
                                <p:cTn id="29" presetID="53" presetClass="entr" presetSubtype="16" fill="hold" nodeType="afterEffect">
                                  <p:stCondLst>
                                    <p:cond delay="0"/>
                                  </p:stCondLst>
                                  <p:childTnLst>
                                    <p:set>
                                      <p:cBhvr>
                                        <p:cTn id="30" dur="1" fill="hold">
                                          <p:stCondLst>
                                            <p:cond delay="0"/>
                                          </p:stCondLst>
                                        </p:cTn>
                                        <p:tgtEl>
                                          <p:spTgt spid="463"/>
                                        </p:tgtEl>
                                        <p:attrNameLst>
                                          <p:attrName>style.visibility</p:attrName>
                                        </p:attrNameLst>
                                      </p:cBhvr>
                                      <p:to>
                                        <p:strVal val="visible"/>
                                      </p:to>
                                    </p:set>
                                    <p:anim calcmode="lin" valueType="num">
                                      <p:cBhvr>
                                        <p:cTn id="31" dur="500" fill="hold"/>
                                        <p:tgtEl>
                                          <p:spTgt spid="463"/>
                                        </p:tgtEl>
                                        <p:attrNameLst>
                                          <p:attrName>ppt_w</p:attrName>
                                        </p:attrNameLst>
                                      </p:cBhvr>
                                      <p:tavLst>
                                        <p:tav tm="0">
                                          <p:val>
                                            <p:fltVal val="0"/>
                                          </p:val>
                                        </p:tav>
                                        <p:tav tm="100000">
                                          <p:val>
                                            <p:strVal val="#ppt_w"/>
                                          </p:val>
                                        </p:tav>
                                      </p:tavLst>
                                    </p:anim>
                                    <p:anim calcmode="lin" valueType="num">
                                      <p:cBhvr>
                                        <p:cTn id="32" dur="500" fill="hold"/>
                                        <p:tgtEl>
                                          <p:spTgt spid="463"/>
                                        </p:tgtEl>
                                        <p:attrNameLst>
                                          <p:attrName>ppt_h</p:attrName>
                                        </p:attrNameLst>
                                      </p:cBhvr>
                                      <p:tavLst>
                                        <p:tav tm="0">
                                          <p:val>
                                            <p:fltVal val="0"/>
                                          </p:val>
                                        </p:tav>
                                        <p:tav tm="100000">
                                          <p:val>
                                            <p:strVal val="#ppt_h"/>
                                          </p:val>
                                        </p:tav>
                                      </p:tavLst>
                                    </p:anim>
                                    <p:animEffect transition="in" filter="fade">
                                      <p:cBhvr>
                                        <p:cTn id="33" dur="500"/>
                                        <p:tgtEl>
                                          <p:spTgt spid="463"/>
                                        </p:tgtEl>
                                      </p:cBhvr>
                                    </p:animEffect>
                                  </p:childTnLst>
                                </p:cTn>
                              </p:par>
                            </p:childTnLst>
                          </p:cTn>
                        </p:par>
                        <p:par>
                          <p:cTn id="34" fill="hold">
                            <p:stCondLst>
                              <p:cond delay="4500"/>
                            </p:stCondLst>
                            <p:childTnLst>
                              <p:par>
                                <p:cTn id="35" presetID="53" presetClass="entr" presetSubtype="16" fill="hold" nodeType="afterEffect">
                                  <p:stCondLst>
                                    <p:cond delay="0"/>
                                  </p:stCondLst>
                                  <p:childTnLst>
                                    <p:set>
                                      <p:cBhvr>
                                        <p:cTn id="36" dur="1" fill="hold">
                                          <p:stCondLst>
                                            <p:cond delay="0"/>
                                          </p:stCondLst>
                                        </p:cTn>
                                        <p:tgtEl>
                                          <p:spTgt spid="471"/>
                                        </p:tgtEl>
                                        <p:attrNameLst>
                                          <p:attrName>style.visibility</p:attrName>
                                        </p:attrNameLst>
                                      </p:cBhvr>
                                      <p:to>
                                        <p:strVal val="visible"/>
                                      </p:to>
                                    </p:set>
                                    <p:anim calcmode="lin" valueType="num">
                                      <p:cBhvr>
                                        <p:cTn id="37" dur="500" fill="hold"/>
                                        <p:tgtEl>
                                          <p:spTgt spid="471"/>
                                        </p:tgtEl>
                                        <p:attrNameLst>
                                          <p:attrName>ppt_w</p:attrName>
                                        </p:attrNameLst>
                                      </p:cBhvr>
                                      <p:tavLst>
                                        <p:tav tm="0">
                                          <p:val>
                                            <p:fltVal val="0"/>
                                          </p:val>
                                        </p:tav>
                                        <p:tav tm="100000">
                                          <p:val>
                                            <p:strVal val="#ppt_w"/>
                                          </p:val>
                                        </p:tav>
                                      </p:tavLst>
                                    </p:anim>
                                    <p:anim calcmode="lin" valueType="num">
                                      <p:cBhvr>
                                        <p:cTn id="38" dur="500" fill="hold"/>
                                        <p:tgtEl>
                                          <p:spTgt spid="471"/>
                                        </p:tgtEl>
                                        <p:attrNameLst>
                                          <p:attrName>ppt_h</p:attrName>
                                        </p:attrNameLst>
                                      </p:cBhvr>
                                      <p:tavLst>
                                        <p:tav tm="0">
                                          <p:val>
                                            <p:fltVal val="0"/>
                                          </p:val>
                                        </p:tav>
                                        <p:tav tm="100000">
                                          <p:val>
                                            <p:strVal val="#ppt_h"/>
                                          </p:val>
                                        </p:tav>
                                      </p:tavLst>
                                    </p:anim>
                                    <p:animEffect transition="in" filter="fade">
                                      <p:cBhvr>
                                        <p:cTn id="39" dur="500"/>
                                        <p:tgtEl>
                                          <p:spTgt spid="471"/>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479"/>
                                        </p:tgtEl>
                                        <p:attrNameLst>
                                          <p:attrName>style.visibility</p:attrName>
                                        </p:attrNameLst>
                                      </p:cBhvr>
                                      <p:to>
                                        <p:strVal val="visible"/>
                                      </p:to>
                                    </p:set>
                                    <p:anim calcmode="lin" valueType="num">
                                      <p:cBhvr>
                                        <p:cTn id="43" dur="500" fill="hold"/>
                                        <p:tgtEl>
                                          <p:spTgt spid="479"/>
                                        </p:tgtEl>
                                        <p:attrNameLst>
                                          <p:attrName>ppt_w</p:attrName>
                                        </p:attrNameLst>
                                      </p:cBhvr>
                                      <p:tavLst>
                                        <p:tav tm="0">
                                          <p:val>
                                            <p:fltVal val="0"/>
                                          </p:val>
                                        </p:tav>
                                        <p:tav tm="100000">
                                          <p:val>
                                            <p:strVal val="#ppt_w"/>
                                          </p:val>
                                        </p:tav>
                                      </p:tavLst>
                                    </p:anim>
                                    <p:anim calcmode="lin" valueType="num">
                                      <p:cBhvr>
                                        <p:cTn id="44" dur="500" fill="hold"/>
                                        <p:tgtEl>
                                          <p:spTgt spid="479"/>
                                        </p:tgtEl>
                                        <p:attrNameLst>
                                          <p:attrName>ppt_h</p:attrName>
                                        </p:attrNameLst>
                                      </p:cBhvr>
                                      <p:tavLst>
                                        <p:tav tm="0">
                                          <p:val>
                                            <p:fltVal val="0"/>
                                          </p:val>
                                        </p:tav>
                                        <p:tav tm="100000">
                                          <p:val>
                                            <p:strVal val="#ppt_h"/>
                                          </p:val>
                                        </p:tav>
                                      </p:tavLst>
                                    </p:anim>
                                    <p:animEffect transition="in" filter="fade">
                                      <p:cBhvr>
                                        <p:cTn id="45" dur="500"/>
                                        <p:tgtEl>
                                          <p:spTgt spid="47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460"/>
                                        </p:tgtEl>
                                        <p:attrNameLst>
                                          <p:attrName>style.visibility</p:attrName>
                                        </p:attrNameLst>
                                      </p:cBhvr>
                                      <p:to>
                                        <p:strVal val="visible"/>
                                      </p:to>
                                    </p:set>
                                    <p:anim calcmode="lin" valueType="num">
                                      <p:cBhvr>
                                        <p:cTn id="49" dur="500" fill="hold"/>
                                        <p:tgtEl>
                                          <p:spTgt spid="460"/>
                                        </p:tgtEl>
                                        <p:attrNameLst>
                                          <p:attrName>ppt_w</p:attrName>
                                        </p:attrNameLst>
                                      </p:cBhvr>
                                      <p:tavLst>
                                        <p:tav tm="0">
                                          <p:val>
                                            <p:fltVal val="0"/>
                                          </p:val>
                                        </p:tav>
                                        <p:tav tm="100000">
                                          <p:val>
                                            <p:strVal val="#ppt_w"/>
                                          </p:val>
                                        </p:tav>
                                      </p:tavLst>
                                    </p:anim>
                                    <p:anim calcmode="lin" valueType="num">
                                      <p:cBhvr>
                                        <p:cTn id="50" dur="500" fill="hold"/>
                                        <p:tgtEl>
                                          <p:spTgt spid="460"/>
                                        </p:tgtEl>
                                        <p:attrNameLst>
                                          <p:attrName>ppt_h</p:attrName>
                                        </p:attrNameLst>
                                      </p:cBhvr>
                                      <p:tavLst>
                                        <p:tav tm="0">
                                          <p:val>
                                            <p:fltVal val="0"/>
                                          </p:val>
                                        </p:tav>
                                        <p:tav tm="100000">
                                          <p:val>
                                            <p:strVal val="#ppt_h"/>
                                          </p:val>
                                        </p:tav>
                                      </p:tavLst>
                                    </p:anim>
                                    <p:animEffect transition="in" filter="fade">
                                      <p:cBhvr>
                                        <p:cTn id="51" dur="500"/>
                                        <p:tgtEl>
                                          <p:spTgt spid="460"/>
                                        </p:tgtEl>
                                      </p:cBhvr>
                                    </p:animEffect>
                                  </p:childTnLst>
                                </p:cTn>
                              </p:par>
                            </p:childTnLst>
                          </p:cTn>
                        </p:par>
                        <p:par>
                          <p:cTn id="52" fill="hold">
                            <p:stCondLst>
                              <p:cond delay="6000"/>
                            </p:stCondLst>
                            <p:childTnLst>
                              <p:par>
                                <p:cTn id="53" presetID="53" presetClass="entr" presetSubtype="16" fill="hold" nodeType="afterEffect">
                                  <p:stCondLst>
                                    <p:cond delay="0"/>
                                  </p:stCondLst>
                                  <p:childTnLst>
                                    <p:set>
                                      <p:cBhvr>
                                        <p:cTn id="54" dur="1" fill="hold">
                                          <p:stCondLst>
                                            <p:cond delay="0"/>
                                          </p:stCondLst>
                                        </p:cTn>
                                        <p:tgtEl>
                                          <p:spTgt spid="487"/>
                                        </p:tgtEl>
                                        <p:attrNameLst>
                                          <p:attrName>style.visibility</p:attrName>
                                        </p:attrNameLst>
                                      </p:cBhvr>
                                      <p:to>
                                        <p:strVal val="visible"/>
                                      </p:to>
                                    </p:set>
                                    <p:anim calcmode="lin" valueType="num">
                                      <p:cBhvr>
                                        <p:cTn id="55" dur="500" fill="hold"/>
                                        <p:tgtEl>
                                          <p:spTgt spid="487"/>
                                        </p:tgtEl>
                                        <p:attrNameLst>
                                          <p:attrName>ppt_w</p:attrName>
                                        </p:attrNameLst>
                                      </p:cBhvr>
                                      <p:tavLst>
                                        <p:tav tm="0">
                                          <p:val>
                                            <p:fltVal val="0"/>
                                          </p:val>
                                        </p:tav>
                                        <p:tav tm="100000">
                                          <p:val>
                                            <p:strVal val="#ppt_w"/>
                                          </p:val>
                                        </p:tav>
                                      </p:tavLst>
                                    </p:anim>
                                    <p:anim calcmode="lin" valueType="num">
                                      <p:cBhvr>
                                        <p:cTn id="56" dur="500" fill="hold"/>
                                        <p:tgtEl>
                                          <p:spTgt spid="487"/>
                                        </p:tgtEl>
                                        <p:attrNameLst>
                                          <p:attrName>ppt_h</p:attrName>
                                        </p:attrNameLst>
                                      </p:cBhvr>
                                      <p:tavLst>
                                        <p:tav tm="0">
                                          <p:val>
                                            <p:fltVal val="0"/>
                                          </p:val>
                                        </p:tav>
                                        <p:tav tm="100000">
                                          <p:val>
                                            <p:strVal val="#ppt_h"/>
                                          </p:val>
                                        </p:tav>
                                      </p:tavLst>
                                    </p:anim>
                                    <p:animEffect transition="in" filter="fade">
                                      <p:cBhvr>
                                        <p:cTn id="57" dur="500"/>
                                        <p:tgtEl>
                                          <p:spTgt spid="487"/>
                                        </p:tgtEl>
                                      </p:cBhvr>
                                    </p:animEffect>
                                  </p:childTnLst>
                                </p:cTn>
                              </p:par>
                            </p:childTnLst>
                          </p:cTn>
                        </p:par>
                        <p:par>
                          <p:cTn id="58" fill="hold">
                            <p:stCondLst>
                              <p:cond delay="6500"/>
                            </p:stCondLst>
                            <p:childTnLst>
                              <p:par>
                                <p:cTn id="59" presetID="53" presetClass="entr" presetSubtype="16" fill="hold" nodeType="afterEffect">
                                  <p:stCondLst>
                                    <p:cond delay="0"/>
                                  </p:stCondLst>
                                  <p:childTnLst>
                                    <p:set>
                                      <p:cBhvr>
                                        <p:cTn id="60" dur="1" fill="hold">
                                          <p:stCondLst>
                                            <p:cond delay="0"/>
                                          </p:stCondLst>
                                        </p:cTn>
                                        <p:tgtEl>
                                          <p:spTgt spid="495"/>
                                        </p:tgtEl>
                                        <p:attrNameLst>
                                          <p:attrName>style.visibility</p:attrName>
                                        </p:attrNameLst>
                                      </p:cBhvr>
                                      <p:to>
                                        <p:strVal val="visible"/>
                                      </p:to>
                                    </p:set>
                                    <p:anim calcmode="lin" valueType="num">
                                      <p:cBhvr>
                                        <p:cTn id="61" dur="500" fill="hold"/>
                                        <p:tgtEl>
                                          <p:spTgt spid="495"/>
                                        </p:tgtEl>
                                        <p:attrNameLst>
                                          <p:attrName>ppt_w</p:attrName>
                                        </p:attrNameLst>
                                      </p:cBhvr>
                                      <p:tavLst>
                                        <p:tav tm="0">
                                          <p:val>
                                            <p:fltVal val="0"/>
                                          </p:val>
                                        </p:tav>
                                        <p:tav tm="100000">
                                          <p:val>
                                            <p:strVal val="#ppt_w"/>
                                          </p:val>
                                        </p:tav>
                                      </p:tavLst>
                                    </p:anim>
                                    <p:anim calcmode="lin" valueType="num">
                                      <p:cBhvr>
                                        <p:cTn id="62" dur="500" fill="hold"/>
                                        <p:tgtEl>
                                          <p:spTgt spid="495"/>
                                        </p:tgtEl>
                                        <p:attrNameLst>
                                          <p:attrName>ppt_h</p:attrName>
                                        </p:attrNameLst>
                                      </p:cBhvr>
                                      <p:tavLst>
                                        <p:tav tm="0">
                                          <p:val>
                                            <p:fltVal val="0"/>
                                          </p:val>
                                        </p:tav>
                                        <p:tav tm="100000">
                                          <p:val>
                                            <p:strVal val="#ppt_h"/>
                                          </p:val>
                                        </p:tav>
                                      </p:tavLst>
                                    </p:anim>
                                    <p:animEffect transition="in" filter="fade">
                                      <p:cBhvr>
                                        <p:cTn id="63" dur="500"/>
                                        <p:tgtEl>
                                          <p:spTgt spid="495"/>
                                        </p:tgtEl>
                                      </p:cBhvr>
                                    </p:animEffect>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03"/>
                                        </p:tgtEl>
                                        <p:attrNameLst>
                                          <p:attrName>style.visibility</p:attrName>
                                        </p:attrNameLst>
                                      </p:cBhvr>
                                      <p:to>
                                        <p:strVal val="visible"/>
                                      </p:to>
                                    </p:set>
                                    <p:anim calcmode="lin" valueType="num">
                                      <p:cBhvr>
                                        <p:cTn id="67" dur="500" fill="hold"/>
                                        <p:tgtEl>
                                          <p:spTgt spid="503"/>
                                        </p:tgtEl>
                                        <p:attrNameLst>
                                          <p:attrName>ppt_w</p:attrName>
                                        </p:attrNameLst>
                                      </p:cBhvr>
                                      <p:tavLst>
                                        <p:tav tm="0">
                                          <p:val>
                                            <p:fltVal val="0"/>
                                          </p:val>
                                        </p:tav>
                                        <p:tav tm="100000">
                                          <p:val>
                                            <p:strVal val="#ppt_w"/>
                                          </p:val>
                                        </p:tav>
                                      </p:tavLst>
                                    </p:anim>
                                    <p:anim calcmode="lin" valueType="num">
                                      <p:cBhvr>
                                        <p:cTn id="68" dur="500" fill="hold"/>
                                        <p:tgtEl>
                                          <p:spTgt spid="503"/>
                                        </p:tgtEl>
                                        <p:attrNameLst>
                                          <p:attrName>ppt_h</p:attrName>
                                        </p:attrNameLst>
                                      </p:cBhvr>
                                      <p:tavLst>
                                        <p:tav tm="0">
                                          <p:val>
                                            <p:fltVal val="0"/>
                                          </p:val>
                                        </p:tav>
                                        <p:tav tm="100000">
                                          <p:val>
                                            <p:strVal val="#ppt_h"/>
                                          </p:val>
                                        </p:tav>
                                      </p:tavLst>
                                    </p:anim>
                                    <p:animEffect transition="in" filter="fade">
                                      <p:cBhvr>
                                        <p:cTn id="69" dur="500"/>
                                        <p:tgtEl>
                                          <p:spTgt spid="503"/>
                                        </p:tgtEl>
                                      </p:cBhvr>
                                    </p:animEffect>
                                  </p:childTnLst>
                                </p:cTn>
                              </p:par>
                            </p:childTnLst>
                          </p:cTn>
                        </p:par>
                        <p:par>
                          <p:cTn id="70" fill="hold">
                            <p:stCondLst>
                              <p:cond delay="7500"/>
                            </p:stCondLst>
                            <p:childTnLst>
                              <p:par>
                                <p:cTn id="71" presetID="22" presetClass="entr" presetSubtype="1" fill="hold" grpId="0" nodeType="afterEffect">
                                  <p:stCondLst>
                                    <p:cond delay="0"/>
                                  </p:stCondLst>
                                  <p:childTnLst>
                                    <p:set>
                                      <p:cBhvr>
                                        <p:cTn id="72" dur="1" fill="hold">
                                          <p:stCondLst>
                                            <p:cond delay="0"/>
                                          </p:stCondLst>
                                        </p:cTn>
                                        <p:tgtEl>
                                          <p:spTgt spid="456"/>
                                        </p:tgtEl>
                                        <p:attrNameLst>
                                          <p:attrName>style.visibility</p:attrName>
                                        </p:attrNameLst>
                                      </p:cBhvr>
                                      <p:to>
                                        <p:strVal val="visible"/>
                                      </p:to>
                                    </p:set>
                                    <p:animEffect transition="in" filter="wipe(up)">
                                      <p:cBhvr>
                                        <p:cTn id="73" dur="500"/>
                                        <p:tgtEl>
                                          <p:spTgt spid="456"/>
                                        </p:tgtEl>
                                      </p:cBhvr>
                                    </p:animEffect>
                                  </p:childTnLst>
                                </p:cTn>
                              </p:par>
                            </p:childTnLst>
                          </p:cTn>
                        </p:par>
                        <p:par>
                          <p:cTn id="74" fill="hold">
                            <p:stCondLst>
                              <p:cond delay="8000"/>
                            </p:stCondLst>
                            <p:childTnLst>
                              <p:par>
                                <p:cTn id="75" presetID="22" presetClass="entr" presetSubtype="2" fill="hold" nodeType="afterEffect">
                                  <p:stCondLst>
                                    <p:cond delay="0"/>
                                  </p:stCondLst>
                                  <p:childTnLst>
                                    <p:set>
                                      <p:cBhvr>
                                        <p:cTn id="76" dur="1" fill="hold">
                                          <p:stCondLst>
                                            <p:cond delay="0"/>
                                          </p:stCondLst>
                                        </p:cTn>
                                        <p:tgtEl>
                                          <p:spTgt spid="435"/>
                                        </p:tgtEl>
                                        <p:attrNameLst>
                                          <p:attrName>style.visibility</p:attrName>
                                        </p:attrNameLst>
                                      </p:cBhvr>
                                      <p:to>
                                        <p:strVal val="visible"/>
                                      </p:to>
                                    </p:set>
                                    <p:animEffect transition="in" filter="wipe(right)">
                                      <p:cBhvr>
                                        <p:cTn id="77" dur="750"/>
                                        <p:tgtEl>
                                          <p:spTgt spid="435"/>
                                        </p:tgtEl>
                                      </p:cBhvr>
                                    </p:animEffect>
                                  </p:childTnLst>
                                </p:cTn>
                              </p:par>
                            </p:childTnLst>
                          </p:cTn>
                        </p:par>
                        <p:par>
                          <p:cTn id="78" fill="hold">
                            <p:stCondLst>
                              <p:cond delay="8750"/>
                            </p:stCondLst>
                            <p:childTnLst>
                              <p:par>
                                <p:cTn id="79" presetID="22" presetClass="entr" presetSubtype="1" fill="hold" grpId="0" nodeType="afterEffect">
                                  <p:stCondLst>
                                    <p:cond delay="0"/>
                                  </p:stCondLst>
                                  <p:childTnLst>
                                    <p:set>
                                      <p:cBhvr>
                                        <p:cTn id="80" dur="1" fill="hold">
                                          <p:stCondLst>
                                            <p:cond delay="0"/>
                                          </p:stCondLst>
                                        </p:cTn>
                                        <p:tgtEl>
                                          <p:spTgt spid="433"/>
                                        </p:tgtEl>
                                        <p:attrNameLst>
                                          <p:attrName>style.visibility</p:attrName>
                                        </p:attrNameLst>
                                      </p:cBhvr>
                                      <p:to>
                                        <p:strVal val="visible"/>
                                      </p:to>
                                    </p:set>
                                    <p:animEffect transition="in" filter="wipe(up)">
                                      <p:cBhvr>
                                        <p:cTn id="81" dur="500"/>
                                        <p:tgtEl>
                                          <p:spTgt spid="433"/>
                                        </p:tgtEl>
                                      </p:cBhvr>
                                    </p:animEffect>
                                  </p:childTnLst>
                                </p:cTn>
                              </p:par>
                            </p:childTnLst>
                          </p:cTn>
                        </p:par>
                        <p:par>
                          <p:cTn id="82" fill="hold">
                            <p:stCondLst>
                              <p:cond delay="9250"/>
                            </p:stCondLst>
                            <p:childTnLst>
                              <p:par>
                                <p:cTn id="83" presetID="22" presetClass="entr" presetSubtype="2" fill="hold" nodeType="afterEffect">
                                  <p:stCondLst>
                                    <p:cond delay="0"/>
                                  </p:stCondLst>
                                  <p:childTnLst>
                                    <p:set>
                                      <p:cBhvr>
                                        <p:cTn id="84" dur="1" fill="hold">
                                          <p:stCondLst>
                                            <p:cond delay="0"/>
                                          </p:stCondLst>
                                        </p:cTn>
                                        <p:tgtEl>
                                          <p:spTgt spid="438"/>
                                        </p:tgtEl>
                                        <p:attrNameLst>
                                          <p:attrName>style.visibility</p:attrName>
                                        </p:attrNameLst>
                                      </p:cBhvr>
                                      <p:to>
                                        <p:strVal val="visible"/>
                                      </p:to>
                                    </p:set>
                                    <p:animEffect transition="in" filter="wipe(right)">
                                      <p:cBhvr>
                                        <p:cTn id="85" dur="750"/>
                                        <p:tgtEl>
                                          <p:spTgt spid="438"/>
                                        </p:tgtEl>
                                      </p:cBhvr>
                                    </p:animEffect>
                                  </p:childTnLst>
                                </p:cTn>
                              </p:par>
                            </p:childTnLst>
                          </p:cTn>
                        </p:par>
                        <p:par>
                          <p:cTn id="86" fill="hold">
                            <p:stCondLst>
                              <p:cond delay="10000"/>
                            </p:stCondLst>
                            <p:childTnLst>
                              <p:par>
                                <p:cTn id="87" presetID="22" presetClass="entr" presetSubtype="1" fill="hold" grpId="0" nodeType="afterEffect">
                                  <p:stCondLst>
                                    <p:cond delay="0"/>
                                  </p:stCondLst>
                                  <p:childTnLst>
                                    <p:set>
                                      <p:cBhvr>
                                        <p:cTn id="88" dur="1" fill="hold">
                                          <p:stCondLst>
                                            <p:cond delay="0"/>
                                          </p:stCondLst>
                                        </p:cTn>
                                        <p:tgtEl>
                                          <p:spTgt spid="434"/>
                                        </p:tgtEl>
                                        <p:attrNameLst>
                                          <p:attrName>style.visibility</p:attrName>
                                        </p:attrNameLst>
                                      </p:cBhvr>
                                      <p:to>
                                        <p:strVal val="visible"/>
                                      </p:to>
                                    </p:set>
                                    <p:animEffect transition="in" filter="wipe(up)">
                                      <p:cBhvr>
                                        <p:cTn id="89" dur="500"/>
                                        <p:tgtEl>
                                          <p:spTgt spid="434"/>
                                        </p:tgtEl>
                                      </p:cBhvr>
                                    </p:animEffect>
                                  </p:childTnLst>
                                </p:cTn>
                              </p:par>
                            </p:childTnLst>
                          </p:cTn>
                        </p:par>
                        <p:par>
                          <p:cTn id="90" fill="hold">
                            <p:stCondLst>
                              <p:cond delay="10500"/>
                            </p:stCondLst>
                            <p:childTnLst>
                              <p:par>
                                <p:cTn id="91" presetID="22" presetClass="entr" presetSubtype="2" fill="hold" nodeType="afterEffect">
                                  <p:stCondLst>
                                    <p:cond delay="0"/>
                                  </p:stCondLst>
                                  <p:childTnLst>
                                    <p:set>
                                      <p:cBhvr>
                                        <p:cTn id="92" dur="1" fill="hold">
                                          <p:stCondLst>
                                            <p:cond delay="0"/>
                                          </p:stCondLst>
                                        </p:cTn>
                                        <p:tgtEl>
                                          <p:spTgt spid="441"/>
                                        </p:tgtEl>
                                        <p:attrNameLst>
                                          <p:attrName>style.visibility</p:attrName>
                                        </p:attrNameLst>
                                      </p:cBhvr>
                                      <p:to>
                                        <p:strVal val="visible"/>
                                      </p:to>
                                    </p:set>
                                    <p:animEffect transition="in" filter="wipe(right)">
                                      <p:cBhvr>
                                        <p:cTn id="93" dur="750"/>
                                        <p:tgtEl>
                                          <p:spTgt spid="4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3" grpId="0" animBg="1"/>
      <p:bldP spid="434" grpId="0" animBg="1"/>
      <p:bldP spid="45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Company Events</a:t>
            </a:r>
            <a:endParaRPr lang="en-US" dirty="0"/>
          </a:p>
        </p:txBody>
      </p:sp>
      <p:sp>
        <p:nvSpPr>
          <p:cNvPr id="3" name="Text Placeholder 2"/>
          <p:cNvSpPr>
            <a:spLocks noGrp="1"/>
          </p:cNvSpPr>
          <p:nvPr>
            <p:ph type="body" sz="half" idx="2"/>
          </p:nvPr>
        </p:nvSpPr>
        <p:spPr/>
        <p:txBody>
          <a:bodyPr/>
          <a:lstStyle/>
          <a:p>
            <a:r>
              <a:rPr lang="en-US" smtClean="0"/>
              <a:t>Company Events</a:t>
            </a:r>
            <a:endParaRPr lang="en-US" dirty="0"/>
          </a:p>
        </p:txBody>
      </p:sp>
      <p:sp>
        <p:nvSpPr>
          <p:cNvPr id="35" name="Rectangle 34"/>
          <p:cNvSpPr/>
          <p:nvPr/>
        </p:nvSpPr>
        <p:spPr bwMode="auto">
          <a:xfrm>
            <a:off x="5105400" y="2608679"/>
            <a:ext cx="3352800" cy="381000"/>
          </a:xfrm>
          <a:prstGeom prst="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36" name="Straight Connector 35"/>
          <p:cNvCxnSpPr/>
          <p:nvPr/>
        </p:nvCxnSpPr>
        <p:spPr>
          <a:xfrm>
            <a:off x="7467600" y="2646779"/>
            <a:ext cx="0" cy="30480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5140960" y="2629902"/>
            <a:ext cx="656398" cy="338554"/>
          </a:xfrm>
          <a:prstGeom prst="rect">
            <a:avLst/>
          </a:prstGeom>
          <a:noFill/>
        </p:spPr>
        <p:txBody>
          <a:bodyPr wrap="none" rtlCol="0">
            <a:spAutoFit/>
          </a:bodyPr>
          <a:lstStyle/>
          <a:p>
            <a:r>
              <a:rPr lang="en-US" sz="1600" b="1" dirty="0" smtClean="0">
                <a:solidFill>
                  <a:schemeClr val="bg1"/>
                </a:solidFill>
              </a:rPr>
              <a:t>Event</a:t>
            </a:r>
            <a:endParaRPr lang="en-US" sz="1600" b="1" dirty="0">
              <a:solidFill>
                <a:schemeClr val="bg1"/>
              </a:solidFill>
            </a:endParaRPr>
          </a:p>
        </p:txBody>
      </p:sp>
      <p:sp>
        <p:nvSpPr>
          <p:cNvPr id="38" name="TextBox 37"/>
          <p:cNvSpPr txBox="1"/>
          <p:nvPr/>
        </p:nvSpPr>
        <p:spPr>
          <a:xfrm>
            <a:off x="7511148" y="2629902"/>
            <a:ext cx="584199" cy="338554"/>
          </a:xfrm>
          <a:prstGeom prst="rect">
            <a:avLst/>
          </a:prstGeom>
          <a:noFill/>
        </p:spPr>
        <p:txBody>
          <a:bodyPr wrap="none" rtlCol="0">
            <a:spAutoFit/>
          </a:bodyPr>
          <a:lstStyle/>
          <a:p>
            <a:r>
              <a:rPr lang="en-US" sz="1600" b="1" dirty="0" smtClean="0">
                <a:solidFill>
                  <a:schemeClr val="bg1"/>
                </a:solidFill>
              </a:rPr>
              <a:t>Date</a:t>
            </a:r>
            <a:endParaRPr lang="en-US" sz="1600" b="1" dirty="0">
              <a:solidFill>
                <a:schemeClr val="bg1"/>
              </a:solidFill>
            </a:endParaRPr>
          </a:p>
        </p:txBody>
      </p:sp>
      <p:cxnSp>
        <p:nvCxnSpPr>
          <p:cNvPr id="41" name="Straight Connector 40"/>
          <p:cNvCxnSpPr/>
          <p:nvPr/>
        </p:nvCxnSpPr>
        <p:spPr>
          <a:xfrm>
            <a:off x="7467600" y="3016230"/>
            <a:ext cx="0" cy="59436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5140960" y="3056911"/>
            <a:ext cx="1998743" cy="615553"/>
          </a:xfrm>
          <a:prstGeom prst="rect">
            <a:avLst/>
          </a:prstGeom>
          <a:noFill/>
        </p:spPr>
        <p:txBody>
          <a:bodyPr wrap="square" rtlCol="0">
            <a:spAutoFit/>
          </a:bodyPr>
          <a:lstStyle/>
          <a:p>
            <a:r>
              <a:rPr lang="en-US" sz="1400" b="1" dirty="0">
                <a:solidFill>
                  <a:schemeClr val="accent2"/>
                </a:solidFill>
              </a:rPr>
              <a:t>Title Goes </a:t>
            </a:r>
            <a:r>
              <a:rPr lang="en-US" sz="1400" b="1" dirty="0" smtClean="0">
                <a:solidFill>
                  <a:schemeClr val="accent2"/>
                </a:solidFill>
              </a:rPr>
              <a:t>Here</a:t>
            </a:r>
            <a:endParaRPr lang="en-US" sz="1400" dirty="0" smtClean="0">
              <a:solidFill>
                <a:schemeClr val="accent2"/>
              </a:solidFill>
            </a:endParaRPr>
          </a:p>
          <a:p>
            <a:pPr lvl="0"/>
            <a:r>
              <a:rPr lang="en-US" sz="1000" dirty="0" smtClean="0">
                <a:solidFill>
                  <a:schemeClr val="tx1">
                    <a:lumMod val="50000"/>
                    <a:lumOff val="50000"/>
                  </a:schemeClr>
                </a:solidFill>
              </a:rPr>
              <a:t>There are many variations of there passages .</a:t>
            </a:r>
          </a:p>
        </p:txBody>
      </p:sp>
      <p:cxnSp>
        <p:nvCxnSpPr>
          <p:cNvPr id="43" name="Straight Connector 42"/>
          <p:cNvCxnSpPr/>
          <p:nvPr/>
        </p:nvCxnSpPr>
        <p:spPr>
          <a:xfrm>
            <a:off x="7467600" y="3673097"/>
            <a:ext cx="0" cy="59436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5140960" y="3713778"/>
            <a:ext cx="1998743" cy="615553"/>
          </a:xfrm>
          <a:prstGeom prst="rect">
            <a:avLst/>
          </a:prstGeom>
          <a:noFill/>
        </p:spPr>
        <p:txBody>
          <a:bodyPr wrap="square" rtlCol="0">
            <a:spAutoFit/>
          </a:bodyPr>
          <a:lstStyle/>
          <a:p>
            <a:r>
              <a:rPr lang="en-US" sz="1400" b="1" dirty="0">
                <a:solidFill>
                  <a:schemeClr val="accent3"/>
                </a:solidFill>
              </a:rPr>
              <a:t>Title Goes </a:t>
            </a:r>
            <a:r>
              <a:rPr lang="en-US" sz="1400" b="1" dirty="0" smtClean="0">
                <a:solidFill>
                  <a:schemeClr val="accent3"/>
                </a:solidFill>
              </a:rPr>
              <a:t>Here</a:t>
            </a:r>
            <a:endParaRPr lang="en-US" sz="1400" dirty="0" smtClean="0">
              <a:solidFill>
                <a:schemeClr val="accent3"/>
              </a:solidFill>
            </a:endParaRPr>
          </a:p>
          <a:p>
            <a:pPr lvl="0"/>
            <a:r>
              <a:rPr lang="en-US" sz="1000" dirty="0" smtClean="0">
                <a:solidFill>
                  <a:schemeClr val="tx1">
                    <a:lumMod val="50000"/>
                    <a:lumOff val="50000"/>
                  </a:schemeClr>
                </a:solidFill>
              </a:rPr>
              <a:t>There are many variations of there passages .</a:t>
            </a:r>
          </a:p>
        </p:txBody>
      </p:sp>
      <p:cxnSp>
        <p:nvCxnSpPr>
          <p:cNvPr id="45" name="Straight Connector 44"/>
          <p:cNvCxnSpPr/>
          <p:nvPr/>
        </p:nvCxnSpPr>
        <p:spPr>
          <a:xfrm>
            <a:off x="7467600" y="4329964"/>
            <a:ext cx="0" cy="59436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6" name="TextBox 45"/>
          <p:cNvSpPr txBox="1"/>
          <p:nvPr/>
        </p:nvSpPr>
        <p:spPr>
          <a:xfrm>
            <a:off x="5140960" y="4370645"/>
            <a:ext cx="1998743" cy="615553"/>
          </a:xfrm>
          <a:prstGeom prst="rect">
            <a:avLst/>
          </a:prstGeom>
          <a:noFill/>
        </p:spPr>
        <p:txBody>
          <a:bodyPr wrap="square" rtlCol="0">
            <a:spAutoFit/>
          </a:bodyPr>
          <a:lstStyle/>
          <a:p>
            <a:r>
              <a:rPr lang="en-US" sz="1400" b="1" dirty="0">
                <a:solidFill>
                  <a:schemeClr val="accent4"/>
                </a:solidFill>
              </a:rPr>
              <a:t>Title Goes </a:t>
            </a:r>
            <a:r>
              <a:rPr lang="en-US" sz="1400" b="1" dirty="0" smtClean="0">
                <a:solidFill>
                  <a:schemeClr val="accent4"/>
                </a:solidFill>
              </a:rPr>
              <a:t>Here</a:t>
            </a:r>
            <a:endParaRPr lang="en-US" sz="1400" dirty="0" smtClean="0">
              <a:solidFill>
                <a:schemeClr val="accent4"/>
              </a:solidFill>
            </a:endParaRPr>
          </a:p>
          <a:p>
            <a:pPr lvl="0"/>
            <a:r>
              <a:rPr lang="en-US" sz="1000" dirty="0" smtClean="0">
                <a:solidFill>
                  <a:schemeClr val="tx1">
                    <a:lumMod val="50000"/>
                    <a:lumOff val="50000"/>
                  </a:schemeClr>
                </a:solidFill>
              </a:rPr>
              <a:t>There are many variations of there passages .</a:t>
            </a:r>
          </a:p>
        </p:txBody>
      </p:sp>
      <p:sp>
        <p:nvSpPr>
          <p:cNvPr id="47" name="TextBox 46"/>
          <p:cNvSpPr txBox="1"/>
          <p:nvPr/>
        </p:nvSpPr>
        <p:spPr>
          <a:xfrm>
            <a:off x="7543804" y="3174912"/>
            <a:ext cx="588623" cy="276999"/>
          </a:xfrm>
          <a:prstGeom prst="rect">
            <a:avLst/>
          </a:prstGeom>
          <a:noFill/>
        </p:spPr>
        <p:txBody>
          <a:bodyPr wrap="none" rtlCol="0">
            <a:spAutoFit/>
          </a:bodyPr>
          <a:lstStyle/>
          <a:p>
            <a:r>
              <a:rPr lang="en-US" sz="1200" b="1" dirty="0" smtClean="0">
                <a:solidFill>
                  <a:schemeClr val="accent2"/>
                </a:solidFill>
              </a:rPr>
              <a:t>13 Jen</a:t>
            </a:r>
            <a:endParaRPr lang="en-US" sz="1200" b="1" dirty="0">
              <a:solidFill>
                <a:schemeClr val="accent2"/>
              </a:solidFill>
            </a:endParaRPr>
          </a:p>
        </p:txBody>
      </p:sp>
      <p:sp>
        <p:nvSpPr>
          <p:cNvPr id="48" name="TextBox 47"/>
          <p:cNvSpPr txBox="1"/>
          <p:nvPr/>
        </p:nvSpPr>
        <p:spPr>
          <a:xfrm>
            <a:off x="7543804" y="3831779"/>
            <a:ext cx="598241" cy="276999"/>
          </a:xfrm>
          <a:prstGeom prst="rect">
            <a:avLst/>
          </a:prstGeom>
          <a:noFill/>
        </p:spPr>
        <p:txBody>
          <a:bodyPr wrap="none" rtlCol="0">
            <a:spAutoFit/>
          </a:bodyPr>
          <a:lstStyle/>
          <a:p>
            <a:r>
              <a:rPr lang="en-US" sz="1200" b="1" dirty="0" smtClean="0">
                <a:solidFill>
                  <a:schemeClr val="accent3"/>
                </a:solidFill>
              </a:rPr>
              <a:t>13 Oct</a:t>
            </a:r>
            <a:endParaRPr lang="en-US" sz="1200" b="1" dirty="0">
              <a:solidFill>
                <a:schemeClr val="accent3"/>
              </a:solidFill>
            </a:endParaRPr>
          </a:p>
        </p:txBody>
      </p:sp>
      <p:sp>
        <p:nvSpPr>
          <p:cNvPr id="49" name="TextBox 48"/>
          <p:cNvSpPr txBox="1"/>
          <p:nvPr/>
        </p:nvSpPr>
        <p:spPr>
          <a:xfrm>
            <a:off x="7543800" y="4488646"/>
            <a:ext cx="612668" cy="276999"/>
          </a:xfrm>
          <a:prstGeom prst="rect">
            <a:avLst/>
          </a:prstGeom>
          <a:noFill/>
        </p:spPr>
        <p:txBody>
          <a:bodyPr wrap="none" rtlCol="0">
            <a:spAutoFit/>
          </a:bodyPr>
          <a:lstStyle/>
          <a:p>
            <a:r>
              <a:rPr lang="en-US" sz="1200" b="1" dirty="0" smtClean="0">
                <a:solidFill>
                  <a:schemeClr val="accent4"/>
                </a:solidFill>
              </a:rPr>
              <a:t>13 Des</a:t>
            </a:r>
            <a:endParaRPr lang="en-US" sz="1200" b="1" dirty="0">
              <a:solidFill>
                <a:schemeClr val="accent4"/>
              </a:solidFill>
            </a:endParaRPr>
          </a:p>
        </p:txBody>
      </p:sp>
      <p:cxnSp>
        <p:nvCxnSpPr>
          <p:cNvPr id="50" name="Straight Connector 49"/>
          <p:cNvCxnSpPr/>
          <p:nvPr/>
        </p:nvCxnSpPr>
        <p:spPr>
          <a:xfrm>
            <a:off x="7467600" y="4986196"/>
            <a:ext cx="0" cy="59436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5140960" y="5026877"/>
            <a:ext cx="1998743" cy="615553"/>
          </a:xfrm>
          <a:prstGeom prst="rect">
            <a:avLst/>
          </a:prstGeom>
          <a:noFill/>
        </p:spPr>
        <p:txBody>
          <a:bodyPr wrap="square" rtlCol="0">
            <a:spAutoFit/>
          </a:bodyPr>
          <a:lstStyle/>
          <a:p>
            <a:r>
              <a:rPr lang="en-US" sz="1400" b="1" dirty="0">
                <a:solidFill>
                  <a:schemeClr val="accent5"/>
                </a:solidFill>
              </a:rPr>
              <a:t>Title Goes </a:t>
            </a:r>
            <a:r>
              <a:rPr lang="en-US" sz="1400" b="1" dirty="0" smtClean="0">
                <a:solidFill>
                  <a:schemeClr val="accent5"/>
                </a:solidFill>
              </a:rPr>
              <a:t>Here</a:t>
            </a:r>
            <a:endParaRPr lang="en-US" sz="1400" dirty="0" smtClean="0">
              <a:solidFill>
                <a:schemeClr val="accent5"/>
              </a:solidFill>
            </a:endParaRPr>
          </a:p>
          <a:p>
            <a:pPr lvl="0"/>
            <a:r>
              <a:rPr lang="en-US" sz="1000" dirty="0" smtClean="0">
                <a:solidFill>
                  <a:schemeClr val="tx1">
                    <a:lumMod val="50000"/>
                    <a:lumOff val="50000"/>
                  </a:schemeClr>
                </a:solidFill>
              </a:rPr>
              <a:t>There are many variations of there passages .</a:t>
            </a:r>
          </a:p>
        </p:txBody>
      </p:sp>
      <p:sp>
        <p:nvSpPr>
          <p:cNvPr id="52" name="TextBox 51"/>
          <p:cNvSpPr txBox="1"/>
          <p:nvPr/>
        </p:nvSpPr>
        <p:spPr>
          <a:xfrm>
            <a:off x="7543800" y="5144878"/>
            <a:ext cx="612668" cy="276999"/>
          </a:xfrm>
          <a:prstGeom prst="rect">
            <a:avLst/>
          </a:prstGeom>
          <a:noFill/>
        </p:spPr>
        <p:txBody>
          <a:bodyPr wrap="none" rtlCol="0">
            <a:spAutoFit/>
          </a:bodyPr>
          <a:lstStyle/>
          <a:p>
            <a:r>
              <a:rPr lang="en-US" sz="1200" b="1" dirty="0" smtClean="0">
                <a:solidFill>
                  <a:schemeClr val="accent5"/>
                </a:solidFill>
              </a:rPr>
              <a:t>13 Des</a:t>
            </a:r>
            <a:endParaRPr lang="en-US" sz="1200" b="1" dirty="0">
              <a:solidFill>
                <a:schemeClr val="accent5"/>
              </a:solidFill>
            </a:endParaRPr>
          </a:p>
        </p:txBody>
      </p:sp>
      <p:sp>
        <p:nvSpPr>
          <p:cNvPr id="53" name="TextBox 52"/>
          <p:cNvSpPr txBox="1"/>
          <p:nvPr/>
        </p:nvSpPr>
        <p:spPr>
          <a:xfrm>
            <a:off x="2282794" y="3097551"/>
            <a:ext cx="2365406" cy="461665"/>
          </a:xfrm>
          <a:prstGeom prst="rect">
            <a:avLst/>
          </a:prstGeom>
          <a:noFill/>
        </p:spPr>
        <p:txBody>
          <a:bodyPr wrap="square" lIns="0" tIns="0" rIns="0" bIns="0" rtlCol="0">
            <a:spAutoFit/>
          </a:bodyPr>
          <a:lstStyle/>
          <a:p>
            <a:r>
              <a:rPr lang="en-US" sz="1000" dirty="0" smtClean="0">
                <a:solidFill>
                  <a:schemeClr val="tx1">
                    <a:lumMod val="50000"/>
                    <a:lumOff val="50000"/>
                  </a:schemeClr>
                </a:solidFill>
              </a:rPr>
              <a:t>There are many variations of passages of lorem ipsum but the majority have suffered alteration by injected humour randomized.</a:t>
            </a:r>
            <a:endParaRPr lang="en-US" sz="1000" dirty="0">
              <a:solidFill>
                <a:schemeClr val="tx1">
                  <a:lumMod val="50000"/>
                  <a:lumOff val="50000"/>
                </a:schemeClr>
              </a:solidFill>
            </a:endParaRPr>
          </a:p>
        </p:txBody>
      </p:sp>
      <p:sp>
        <p:nvSpPr>
          <p:cNvPr id="54" name="TextBox 53"/>
          <p:cNvSpPr txBox="1"/>
          <p:nvPr/>
        </p:nvSpPr>
        <p:spPr>
          <a:xfrm>
            <a:off x="2282793" y="2928274"/>
            <a:ext cx="897682" cy="169277"/>
          </a:xfrm>
          <a:prstGeom prst="rect">
            <a:avLst/>
          </a:prstGeom>
          <a:noFill/>
        </p:spPr>
        <p:txBody>
          <a:bodyPr wrap="none" lIns="0" tIns="0" rIns="0" bIns="0" rtlCol="0" anchor="t">
            <a:spAutoFit/>
          </a:bodyPr>
          <a:lstStyle/>
          <a:p>
            <a:r>
              <a:rPr lang="en-US" sz="1100" b="1" dirty="0">
                <a:solidFill>
                  <a:schemeClr val="accent4">
                    <a:lumMod val="75000"/>
                  </a:schemeClr>
                </a:solidFill>
              </a:rPr>
              <a:t>Title Goes Here</a:t>
            </a:r>
            <a:endParaRPr lang="en-US" sz="1100" dirty="0">
              <a:solidFill>
                <a:schemeClr val="accent4">
                  <a:lumMod val="75000"/>
                </a:schemeClr>
              </a:solidFill>
            </a:endParaRPr>
          </a:p>
        </p:txBody>
      </p:sp>
      <p:sp>
        <p:nvSpPr>
          <p:cNvPr id="55" name="TextBox 54"/>
          <p:cNvSpPr txBox="1"/>
          <p:nvPr/>
        </p:nvSpPr>
        <p:spPr>
          <a:xfrm>
            <a:off x="665480" y="4471571"/>
            <a:ext cx="2311400" cy="461665"/>
          </a:xfrm>
          <a:prstGeom prst="rect">
            <a:avLst/>
          </a:prstGeom>
          <a:noFill/>
        </p:spPr>
        <p:txBody>
          <a:bodyPr wrap="square" lIns="0" tIns="0" rIns="0" bIns="0" rtlCol="0">
            <a:spAutoFit/>
          </a:bodyPr>
          <a:lstStyle/>
          <a:p>
            <a:pPr algn="r"/>
            <a:r>
              <a:rPr lang="en-US" sz="1000" dirty="0">
                <a:solidFill>
                  <a:schemeClr val="tx1">
                    <a:lumMod val="50000"/>
                    <a:lumOff val="50000"/>
                  </a:schemeClr>
                </a:solidFill>
              </a:rPr>
              <a:t>There are many variations of passages of lorem ipsum but the majority have suffered alteration by injected humour randomized.</a:t>
            </a:r>
          </a:p>
        </p:txBody>
      </p:sp>
      <p:sp>
        <p:nvSpPr>
          <p:cNvPr id="56" name="TextBox 55"/>
          <p:cNvSpPr txBox="1"/>
          <p:nvPr/>
        </p:nvSpPr>
        <p:spPr>
          <a:xfrm>
            <a:off x="2079198" y="4302292"/>
            <a:ext cx="897682" cy="169277"/>
          </a:xfrm>
          <a:prstGeom prst="rect">
            <a:avLst/>
          </a:prstGeom>
          <a:noFill/>
        </p:spPr>
        <p:txBody>
          <a:bodyPr wrap="none" lIns="0" tIns="0" rIns="0" bIns="0" rtlCol="0" anchor="t">
            <a:spAutoFit/>
          </a:bodyPr>
          <a:lstStyle/>
          <a:p>
            <a:pPr algn="r"/>
            <a:r>
              <a:rPr lang="en-US" sz="1100" b="1" dirty="0">
                <a:solidFill>
                  <a:schemeClr val="accent4">
                    <a:lumMod val="75000"/>
                  </a:schemeClr>
                </a:solidFill>
              </a:rPr>
              <a:t>Title Goes Here</a:t>
            </a:r>
            <a:endParaRPr lang="en-US" sz="1100" dirty="0">
              <a:solidFill>
                <a:schemeClr val="accent4">
                  <a:lumMod val="75000"/>
                </a:schemeClr>
              </a:solidFill>
            </a:endParaRPr>
          </a:p>
        </p:txBody>
      </p:sp>
      <p:pic>
        <p:nvPicPr>
          <p:cNvPr id="59" name="Picture Placeholder 58" descr="imageHolder.jpg"/>
          <p:cNvPicPr>
            <a:picLocks noGrp="1" noChangeAspect="1"/>
          </p:cNvPicPr>
          <p:nvPr>
            <p:ph type="pic" sz="quarter" idx="10"/>
          </p:nvPr>
        </p:nvPicPr>
        <p:blipFill>
          <a:blip r:embed="rId2" cstate="print"/>
          <a:srcRect l="17013" r="17013"/>
          <a:stretch>
            <a:fillRect/>
          </a:stretch>
        </p:blipFill>
        <p:spPr/>
      </p:pic>
      <p:pic>
        <p:nvPicPr>
          <p:cNvPr id="60" name="Picture Placeholder 59" descr="imageHolder.jpg"/>
          <p:cNvPicPr>
            <a:picLocks noGrp="1" noChangeAspect="1"/>
          </p:cNvPicPr>
          <p:nvPr>
            <p:ph type="pic" sz="quarter" idx="11"/>
          </p:nvPr>
        </p:nvPicPr>
        <p:blipFill>
          <a:blip r:embed="rId2" cstate="print"/>
          <a:srcRect l="17013" r="17013"/>
          <a:stretch>
            <a:fillRect/>
          </a:stretch>
        </p:blipFill>
        <p:spPr/>
      </p:pic>
    </p:spTree>
    <p:extLst>
      <p:ext uri="{BB962C8B-B14F-4D97-AF65-F5344CB8AC3E}">
        <p14:creationId xmlns="" xmlns:p14="http://schemas.microsoft.com/office/powerpoint/2010/main" val="51356160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left)">
                                      <p:cBhvr>
                                        <p:cTn id="7" dur="500"/>
                                        <p:tgtEl>
                                          <p:spTgt spid="5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53"/>
                                        </p:tgtEl>
                                        <p:attrNameLst>
                                          <p:attrName>style.visibility</p:attrName>
                                        </p:attrNameLst>
                                      </p:cBhvr>
                                      <p:to>
                                        <p:strVal val="visible"/>
                                      </p:to>
                                    </p:set>
                                    <p:animEffect transition="in" filter="wipe(left)">
                                      <p:cBhvr>
                                        <p:cTn id="11" dur="500"/>
                                        <p:tgtEl>
                                          <p:spTgt spid="53"/>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56"/>
                                        </p:tgtEl>
                                        <p:attrNameLst>
                                          <p:attrName>style.visibility</p:attrName>
                                        </p:attrNameLst>
                                      </p:cBhvr>
                                      <p:to>
                                        <p:strVal val="visible"/>
                                      </p:to>
                                    </p:set>
                                    <p:animEffect transition="in" filter="wipe(right)">
                                      <p:cBhvr>
                                        <p:cTn id="15" dur="500"/>
                                        <p:tgtEl>
                                          <p:spTgt spid="56"/>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wipe(right)">
                                      <p:cBhvr>
                                        <p:cTn id="19" dur="500"/>
                                        <p:tgtEl>
                                          <p:spTgt spid="55"/>
                                        </p:tgtEl>
                                      </p:cBhvr>
                                    </p:animEffect>
                                  </p:childTnLst>
                                </p:cTn>
                              </p:par>
                            </p:childTnLst>
                          </p:cTn>
                        </p:par>
                        <p:par>
                          <p:cTn id="20" fill="hold">
                            <p:stCondLst>
                              <p:cond delay="2000"/>
                            </p:stCondLst>
                            <p:childTnLst>
                              <p:par>
                                <p:cTn id="21" presetID="2" presetClass="entr" presetSubtype="2" fill="hold" grpId="0" nodeType="afterEffect">
                                  <p:stCondLst>
                                    <p:cond delay="0"/>
                                  </p:stCondLst>
                                  <p:childTnLst>
                                    <p:set>
                                      <p:cBhvr>
                                        <p:cTn id="22" dur="1" fill="hold">
                                          <p:stCondLst>
                                            <p:cond delay="0"/>
                                          </p:stCondLst>
                                        </p:cTn>
                                        <p:tgtEl>
                                          <p:spTgt spid="35"/>
                                        </p:tgtEl>
                                        <p:attrNameLst>
                                          <p:attrName>style.visibility</p:attrName>
                                        </p:attrNameLst>
                                      </p:cBhvr>
                                      <p:to>
                                        <p:strVal val="visible"/>
                                      </p:to>
                                    </p:set>
                                    <p:anim calcmode="lin" valueType="num">
                                      <p:cBhvr additive="base">
                                        <p:cTn id="23" dur="500" fill="hold"/>
                                        <p:tgtEl>
                                          <p:spTgt spid="35"/>
                                        </p:tgtEl>
                                        <p:attrNameLst>
                                          <p:attrName>ppt_x</p:attrName>
                                        </p:attrNameLst>
                                      </p:cBhvr>
                                      <p:tavLst>
                                        <p:tav tm="0">
                                          <p:val>
                                            <p:strVal val="1+#ppt_w/2"/>
                                          </p:val>
                                        </p:tav>
                                        <p:tav tm="100000">
                                          <p:val>
                                            <p:strVal val="#ppt_x"/>
                                          </p:val>
                                        </p:tav>
                                      </p:tavLst>
                                    </p:anim>
                                    <p:anim calcmode="lin" valueType="num">
                                      <p:cBhvr additive="base">
                                        <p:cTn id="24" dur="500" fill="hold"/>
                                        <p:tgtEl>
                                          <p:spTgt spid="35"/>
                                        </p:tgtEl>
                                        <p:attrNameLst>
                                          <p:attrName>ppt_y</p:attrName>
                                        </p:attrNameLst>
                                      </p:cBhvr>
                                      <p:tavLst>
                                        <p:tav tm="0">
                                          <p:val>
                                            <p:strVal val="#ppt_y"/>
                                          </p:val>
                                        </p:tav>
                                        <p:tav tm="100000">
                                          <p:val>
                                            <p:strVal val="#ppt_y"/>
                                          </p:val>
                                        </p:tav>
                                      </p:tavLst>
                                    </p:anim>
                                  </p:childTnLst>
                                </p:cTn>
                              </p:par>
                            </p:childTnLst>
                          </p:cTn>
                        </p:par>
                        <p:par>
                          <p:cTn id="25" fill="hold">
                            <p:stCondLst>
                              <p:cond delay="2500"/>
                            </p:stCondLst>
                            <p:childTnLst>
                              <p:par>
                                <p:cTn id="26" presetID="53" presetClass="entr" presetSubtype="16"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 calcmode="lin" valueType="num">
                                      <p:cBhvr>
                                        <p:cTn id="28" dur="500" fill="hold"/>
                                        <p:tgtEl>
                                          <p:spTgt spid="37"/>
                                        </p:tgtEl>
                                        <p:attrNameLst>
                                          <p:attrName>ppt_w</p:attrName>
                                        </p:attrNameLst>
                                      </p:cBhvr>
                                      <p:tavLst>
                                        <p:tav tm="0">
                                          <p:val>
                                            <p:fltVal val="0"/>
                                          </p:val>
                                        </p:tav>
                                        <p:tav tm="100000">
                                          <p:val>
                                            <p:strVal val="#ppt_w"/>
                                          </p:val>
                                        </p:tav>
                                      </p:tavLst>
                                    </p:anim>
                                    <p:anim calcmode="lin" valueType="num">
                                      <p:cBhvr>
                                        <p:cTn id="29" dur="500" fill="hold"/>
                                        <p:tgtEl>
                                          <p:spTgt spid="37"/>
                                        </p:tgtEl>
                                        <p:attrNameLst>
                                          <p:attrName>ppt_h</p:attrName>
                                        </p:attrNameLst>
                                      </p:cBhvr>
                                      <p:tavLst>
                                        <p:tav tm="0">
                                          <p:val>
                                            <p:fltVal val="0"/>
                                          </p:val>
                                        </p:tav>
                                        <p:tav tm="100000">
                                          <p:val>
                                            <p:strVal val="#ppt_h"/>
                                          </p:val>
                                        </p:tav>
                                      </p:tavLst>
                                    </p:anim>
                                    <p:animEffect transition="in" filter="fade">
                                      <p:cBhvr>
                                        <p:cTn id="30" dur="500"/>
                                        <p:tgtEl>
                                          <p:spTgt spid="37"/>
                                        </p:tgtEl>
                                      </p:cBhvr>
                                    </p:animEffect>
                                  </p:childTnLst>
                                </p:cTn>
                              </p:par>
                            </p:childTnLst>
                          </p:cTn>
                        </p:par>
                        <p:par>
                          <p:cTn id="31" fill="hold">
                            <p:stCondLst>
                              <p:cond delay="3000"/>
                            </p:stCondLst>
                            <p:childTnLst>
                              <p:par>
                                <p:cTn id="32" presetID="22" presetClass="entr" presetSubtype="1" fill="hold"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wipe(up)">
                                      <p:cBhvr>
                                        <p:cTn id="34" dur="500"/>
                                        <p:tgtEl>
                                          <p:spTgt spid="36"/>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Effect transition="in" filter="fade">
                                      <p:cBhvr>
                                        <p:cTn id="40" dur="500"/>
                                        <p:tgtEl>
                                          <p:spTgt spid="38"/>
                                        </p:tgtEl>
                                      </p:cBhvr>
                                    </p:animEffect>
                                  </p:childTnLst>
                                </p:cTn>
                              </p:par>
                            </p:childTnLst>
                          </p:cTn>
                        </p:par>
                        <p:par>
                          <p:cTn id="41" fill="hold">
                            <p:stCondLst>
                              <p:cond delay="4000"/>
                            </p:stCondLst>
                            <p:childTnLst>
                              <p:par>
                                <p:cTn id="42" presetID="16" presetClass="entr" presetSubtype="21"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barn(inVertical)">
                                      <p:cBhvr>
                                        <p:cTn id="44" dur="500"/>
                                        <p:tgtEl>
                                          <p:spTgt spid="42"/>
                                        </p:tgtEl>
                                      </p:cBhvr>
                                    </p:animEffect>
                                  </p:childTnLst>
                                </p:cTn>
                              </p:par>
                            </p:childTnLst>
                          </p:cTn>
                        </p:par>
                        <p:par>
                          <p:cTn id="45" fill="hold">
                            <p:stCondLst>
                              <p:cond delay="4500"/>
                            </p:stCondLst>
                            <p:childTnLst>
                              <p:par>
                                <p:cTn id="46" presetID="22" presetClass="entr" presetSubtype="1" fill="hold" nodeType="afterEffect">
                                  <p:stCondLst>
                                    <p:cond delay="0"/>
                                  </p:stCondLst>
                                  <p:childTnLst>
                                    <p:set>
                                      <p:cBhvr>
                                        <p:cTn id="47" dur="1" fill="hold">
                                          <p:stCondLst>
                                            <p:cond delay="0"/>
                                          </p:stCondLst>
                                        </p:cTn>
                                        <p:tgtEl>
                                          <p:spTgt spid="41"/>
                                        </p:tgtEl>
                                        <p:attrNameLst>
                                          <p:attrName>style.visibility</p:attrName>
                                        </p:attrNameLst>
                                      </p:cBhvr>
                                      <p:to>
                                        <p:strVal val="visible"/>
                                      </p:to>
                                    </p:set>
                                    <p:animEffect transition="in" filter="wipe(up)">
                                      <p:cBhvr>
                                        <p:cTn id="48" dur="500"/>
                                        <p:tgtEl>
                                          <p:spTgt spid="41"/>
                                        </p:tgtEl>
                                      </p:cBhvr>
                                    </p:animEffect>
                                  </p:childTnLst>
                                </p:cTn>
                              </p:par>
                            </p:childTnLst>
                          </p:cTn>
                        </p:par>
                        <p:par>
                          <p:cTn id="49" fill="hold">
                            <p:stCondLst>
                              <p:cond delay="5000"/>
                            </p:stCondLst>
                            <p:childTnLst>
                              <p:par>
                                <p:cTn id="50" presetID="6" presetClass="entr" presetSubtype="16" fill="hold" grpId="0" nodeType="afterEffect">
                                  <p:stCondLst>
                                    <p:cond delay="0"/>
                                  </p:stCondLst>
                                  <p:childTnLst>
                                    <p:set>
                                      <p:cBhvr>
                                        <p:cTn id="51" dur="1" fill="hold">
                                          <p:stCondLst>
                                            <p:cond delay="0"/>
                                          </p:stCondLst>
                                        </p:cTn>
                                        <p:tgtEl>
                                          <p:spTgt spid="47"/>
                                        </p:tgtEl>
                                        <p:attrNameLst>
                                          <p:attrName>style.visibility</p:attrName>
                                        </p:attrNameLst>
                                      </p:cBhvr>
                                      <p:to>
                                        <p:strVal val="visible"/>
                                      </p:to>
                                    </p:set>
                                    <p:animEffect transition="in" filter="circle(in)">
                                      <p:cBhvr>
                                        <p:cTn id="52" dur="500"/>
                                        <p:tgtEl>
                                          <p:spTgt spid="47"/>
                                        </p:tgtEl>
                                      </p:cBhvr>
                                    </p:animEffect>
                                  </p:childTnLst>
                                </p:cTn>
                              </p:par>
                            </p:childTnLst>
                          </p:cTn>
                        </p:par>
                        <p:par>
                          <p:cTn id="53" fill="hold">
                            <p:stCondLst>
                              <p:cond delay="5500"/>
                            </p:stCondLst>
                            <p:childTnLst>
                              <p:par>
                                <p:cTn id="54" presetID="16" presetClass="entr" presetSubtype="21" fill="hold" grpId="0" nodeType="after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barn(inVertical)">
                                      <p:cBhvr>
                                        <p:cTn id="56" dur="500"/>
                                        <p:tgtEl>
                                          <p:spTgt spid="44"/>
                                        </p:tgtEl>
                                      </p:cBhvr>
                                    </p:animEffect>
                                  </p:childTnLst>
                                </p:cTn>
                              </p:par>
                            </p:childTnLst>
                          </p:cTn>
                        </p:par>
                        <p:par>
                          <p:cTn id="57" fill="hold">
                            <p:stCondLst>
                              <p:cond delay="6000"/>
                            </p:stCondLst>
                            <p:childTnLst>
                              <p:par>
                                <p:cTn id="58" presetID="22" presetClass="entr" presetSubtype="1" fill="hold" nodeType="after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wipe(up)">
                                      <p:cBhvr>
                                        <p:cTn id="60" dur="500"/>
                                        <p:tgtEl>
                                          <p:spTgt spid="43"/>
                                        </p:tgtEl>
                                      </p:cBhvr>
                                    </p:animEffect>
                                  </p:childTnLst>
                                </p:cTn>
                              </p:par>
                            </p:childTnLst>
                          </p:cTn>
                        </p:par>
                        <p:par>
                          <p:cTn id="61" fill="hold">
                            <p:stCondLst>
                              <p:cond delay="6500"/>
                            </p:stCondLst>
                            <p:childTnLst>
                              <p:par>
                                <p:cTn id="62" presetID="6" presetClass="entr" presetSubtype="16" fill="hold" grpId="0" nodeType="afterEffect">
                                  <p:stCondLst>
                                    <p:cond delay="0"/>
                                  </p:stCondLst>
                                  <p:childTnLst>
                                    <p:set>
                                      <p:cBhvr>
                                        <p:cTn id="63" dur="1" fill="hold">
                                          <p:stCondLst>
                                            <p:cond delay="0"/>
                                          </p:stCondLst>
                                        </p:cTn>
                                        <p:tgtEl>
                                          <p:spTgt spid="48"/>
                                        </p:tgtEl>
                                        <p:attrNameLst>
                                          <p:attrName>style.visibility</p:attrName>
                                        </p:attrNameLst>
                                      </p:cBhvr>
                                      <p:to>
                                        <p:strVal val="visible"/>
                                      </p:to>
                                    </p:set>
                                    <p:animEffect transition="in" filter="circle(in)">
                                      <p:cBhvr>
                                        <p:cTn id="64" dur="500"/>
                                        <p:tgtEl>
                                          <p:spTgt spid="48"/>
                                        </p:tgtEl>
                                      </p:cBhvr>
                                    </p:animEffect>
                                  </p:childTnLst>
                                </p:cTn>
                              </p:par>
                            </p:childTnLst>
                          </p:cTn>
                        </p:par>
                        <p:par>
                          <p:cTn id="65" fill="hold">
                            <p:stCondLst>
                              <p:cond delay="7000"/>
                            </p:stCondLst>
                            <p:childTnLst>
                              <p:par>
                                <p:cTn id="66" presetID="16" presetClass="entr" presetSubtype="21" fill="hold" grpId="0" nodeType="afterEffect">
                                  <p:stCondLst>
                                    <p:cond delay="0"/>
                                  </p:stCondLst>
                                  <p:childTnLst>
                                    <p:set>
                                      <p:cBhvr>
                                        <p:cTn id="67" dur="1" fill="hold">
                                          <p:stCondLst>
                                            <p:cond delay="0"/>
                                          </p:stCondLst>
                                        </p:cTn>
                                        <p:tgtEl>
                                          <p:spTgt spid="46"/>
                                        </p:tgtEl>
                                        <p:attrNameLst>
                                          <p:attrName>style.visibility</p:attrName>
                                        </p:attrNameLst>
                                      </p:cBhvr>
                                      <p:to>
                                        <p:strVal val="visible"/>
                                      </p:to>
                                    </p:set>
                                    <p:animEffect transition="in" filter="barn(inVertical)">
                                      <p:cBhvr>
                                        <p:cTn id="68" dur="500"/>
                                        <p:tgtEl>
                                          <p:spTgt spid="46"/>
                                        </p:tgtEl>
                                      </p:cBhvr>
                                    </p:animEffect>
                                  </p:childTnLst>
                                </p:cTn>
                              </p:par>
                            </p:childTnLst>
                          </p:cTn>
                        </p:par>
                        <p:par>
                          <p:cTn id="69" fill="hold">
                            <p:stCondLst>
                              <p:cond delay="7500"/>
                            </p:stCondLst>
                            <p:childTnLst>
                              <p:par>
                                <p:cTn id="70" presetID="22" presetClass="entr" presetSubtype="1" fill="hold" nodeType="afterEffect">
                                  <p:stCondLst>
                                    <p:cond delay="0"/>
                                  </p:stCondLst>
                                  <p:childTnLst>
                                    <p:set>
                                      <p:cBhvr>
                                        <p:cTn id="71" dur="1" fill="hold">
                                          <p:stCondLst>
                                            <p:cond delay="0"/>
                                          </p:stCondLst>
                                        </p:cTn>
                                        <p:tgtEl>
                                          <p:spTgt spid="45"/>
                                        </p:tgtEl>
                                        <p:attrNameLst>
                                          <p:attrName>style.visibility</p:attrName>
                                        </p:attrNameLst>
                                      </p:cBhvr>
                                      <p:to>
                                        <p:strVal val="visible"/>
                                      </p:to>
                                    </p:set>
                                    <p:animEffect transition="in" filter="wipe(up)">
                                      <p:cBhvr>
                                        <p:cTn id="72" dur="500"/>
                                        <p:tgtEl>
                                          <p:spTgt spid="45"/>
                                        </p:tgtEl>
                                      </p:cBhvr>
                                    </p:animEffect>
                                  </p:childTnLst>
                                </p:cTn>
                              </p:par>
                            </p:childTnLst>
                          </p:cTn>
                        </p:par>
                        <p:par>
                          <p:cTn id="73" fill="hold">
                            <p:stCondLst>
                              <p:cond delay="8000"/>
                            </p:stCondLst>
                            <p:childTnLst>
                              <p:par>
                                <p:cTn id="74" presetID="6" presetClass="entr" presetSubtype="16" fill="hold" grpId="0" nodeType="afterEffect">
                                  <p:stCondLst>
                                    <p:cond delay="0"/>
                                  </p:stCondLst>
                                  <p:childTnLst>
                                    <p:set>
                                      <p:cBhvr>
                                        <p:cTn id="75" dur="1" fill="hold">
                                          <p:stCondLst>
                                            <p:cond delay="0"/>
                                          </p:stCondLst>
                                        </p:cTn>
                                        <p:tgtEl>
                                          <p:spTgt spid="49"/>
                                        </p:tgtEl>
                                        <p:attrNameLst>
                                          <p:attrName>style.visibility</p:attrName>
                                        </p:attrNameLst>
                                      </p:cBhvr>
                                      <p:to>
                                        <p:strVal val="visible"/>
                                      </p:to>
                                    </p:set>
                                    <p:animEffect transition="in" filter="circle(in)">
                                      <p:cBhvr>
                                        <p:cTn id="76" dur="500"/>
                                        <p:tgtEl>
                                          <p:spTgt spid="49"/>
                                        </p:tgtEl>
                                      </p:cBhvr>
                                    </p:animEffect>
                                  </p:childTnLst>
                                </p:cTn>
                              </p:par>
                            </p:childTnLst>
                          </p:cTn>
                        </p:par>
                        <p:par>
                          <p:cTn id="77" fill="hold">
                            <p:stCondLst>
                              <p:cond delay="8500"/>
                            </p:stCondLst>
                            <p:childTnLst>
                              <p:par>
                                <p:cTn id="78" presetID="16" presetClass="entr" presetSubtype="21" fill="hold" grpId="0" nodeType="after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barn(inVertical)">
                                      <p:cBhvr>
                                        <p:cTn id="80" dur="500"/>
                                        <p:tgtEl>
                                          <p:spTgt spid="51"/>
                                        </p:tgtEl>
                                      </p:cBhvr>
                                    </p:animEffect>
                                  </p:childTnLst>
                                </p:cTn>
                              </p:par>
                            </p:childTnLst>
                          </p:cTn>
                        </p:par>
                        <p:par>
                          <p:cTn id="81" fill="hold">
                            <p:stCondLst>
                              <p:cond delay="9000"/>
                            </p:stCondLst>
                            <p:childTnLst>
                              <p:par>
                                <p:cTn id="82" presetID="22" presetClass="entr" presetSubtype="1" fill="hold" nodeType="afterEffect">
                                  <p:stCondLst>
                                    <p:cond delay="0"/>
                                  </p:stCondLst>
                                  <p:childTnLst>
                                    <p:set>
                                      <p:cBhvr>
                                        <p:cTn id="83" dur="1" fill="hold">
                                          <p:stCondLst>
                                            <p:cond delay="0"/>
                                          </p:stCondLst>
                                        </p:cTn>
                                        <p:tgtEl>
                                          <p:spTgt spid="50"/>
                                        </p:tgtEl>
                                        <p:attrNameLst>
                                          <p:attrName>style.visibility</p:attrName>
                                        </p:attrNameLst>
                                      </p:cBhvr>
                                      <p:to>
                                        <p:strVal val="visible"/>
                                      </p:to>
                                    </p:set>
                                    <p:animEffect transition="in" filter="wipe(up)">
                                      <p:cBhvr>
                                        <p:cTn id="84" dur="500"/>
                                        <p:tgtEl>
                                          <p:spTgt spid="50"/>
                                        </p:tgtEl>
                                      </p:cBhvr>
                                    </p:animEffect>
                                  </p:childTnLst>
                                </p:cTn>
                              </p:par>
                            </p:childTnLst>
                          </p:cTn>
                        </p:par>
                        <p:par>
                          <p:cTn id="85" fill="hold">
                            <p:stCondLst>
                              <p:cond delay="9500"/>
                            </p:stCondLst>
                            <p:childTnLst>
                              <p:par>
                                <p:cTn id="86" presetID="6" presetClass="entr" presetSubtype="16" fill="hold" grpId="0" nodeType="afterEffect">
                                  <p:stCondLst>
                                    <p:cond delay="0"/>
                                  </p:stCondLst>
                                  <p:childTnLst>
                                    <p:set>
                                      <p:cBhvr>
                                        <p:cTn id="87" dur="1" fill="hold">
                                          <p:stCondLst>
                                            <p:cond delay="0"/>
                                          </p:stCondLst>
                                        </p:cTn>
                                        <p:tgtEl>
                                          <p:spTgt spid="52"/>
                                        </p:tgtEl>
                                        <p:attrNameLst>
                                          <p:attrName>style.visibility</p:attrName>
                                        </p:attrNameLst>
                                      </p:cBhvr>
                                      <p:to>
                                        <p:strVal val="visible"/>
                                      </p:to>
                                    </p:set>
                                    <p:animEffect transition="in" filter="circle(in)">
                                      <p:cBhvr>
                                        <p:cTn id="88"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7" grpId="0"/>
      <p:bldP spid="38" grpId="0"/>
      <p:bldP spid="42" grpId="0"/>
      <p:bldP spid="44" grpId="0"/>
      <p:bldP spid="46" grpId="0"/>
      <p:bldP spid="47" grpId="0"/>
      <p:bldP spid="48" grpId="0"/>
      <p:bldP spid="49" grpId="0"/>
      <p:bldP spid="51" grpId="0"/>
      <p:bldP spid="52" grpId="0"/>
      <p:bldP spid="53" grpId="0"/>
      <p:bldP spid="54" grpId="0"/>
      <p:bldP spid="55" grpId="0"/>
      <p:bldP spid="56"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smtClean="0"/>
              <a:t>World Map Infographic</a:t>
            </a:r>
            <a:endParaRPr lang="en-US" dirty="0"/>
          </a:p>
        </p:txBody>
      </p:sp>
      <p:sp>
        <p:nvSpPr>
          <p:cNvPr id="6" name="Text Placeholder 5"/>
          <p:cNvSpPr>
            <a:spLocks noGrp="1"/>
          </p:cNvSpPr>
          <p:nvPr>
            <p:ph type="body" sz="half" idx="2"/>
          </p:nvPr>
        </p:nvSpPr>
        <p:spPr/>
        <p:txBody>
          <a:bodyPr/>
          <a:lstStyle/>
          <a:p>
            <a:r>
              <a:rPr lang="en-US" smtClean="0"/>
              <a:t>World Map Infographic</a:t>
            </a:r>
            <a:endParaRPr lang="en-US" dirty="0"/>
          </a:p>
        </p:txBody>
      </p:sp>
      <p:grpSp>
        <p:nvGrpSpPr>
          <p:cNvPr id="397" name="Group 396"/>
          <p:cNvGrpSpPr/>
          <p:nvPr/>
        </p:nvGrpSpPr>
        <p:grpSpPr>
          <a:xfrm>
            <a:off x="2235205" y="2084620"/>
            <a:ext cx="4467225" cy="2092325"/>
            <a:chOff x="2235201" y="1103313"/>
            <a:chExt cx="4467225" cy="2092325"/>
          </a:xfrm>
          <a:solidFill>
            <a:schemeClr val="tx1">
              <a:lumMod val="50000"/>
              <a:lumOff val="50000"/>
            </a:schemeClr>
          </a:solidFill>
        </p:grpSpPr>
        <p:sp>
          <p:nvSpPr>
            <p:cNvPr id="398" name="Freeform 12"/>
            <p:cNvSpPr>
              <a:spLocks/>
            </p:cNvSpPr>
            <p:nvPr/>
          </p:nvSpPr>
          <p:spPr bwMode="auto">
            <a:xfrm>
              <a:off x="5373688" y="2143125"/>
              <a:ext cx="60325" cy="68263"/>
            </a:xfrm>
            <a:custGeom>
              <a:avLst/>
              <a:gdLst>
                <a:gd name="T0" fmla="*/ 0 w 38"/>
                <a:gd name="T1" fmla="*/ 23 h 43"/>
                <a:gd name="T2" fmla="*/ 8 w 38"/>
                <a:gd name="T3" fmla="*/ 43 h 43"/>
                <a:gd name="T4" fmla="*/ 35 w 38"/>
                <a:gd name="T5" fmla="*/ 33 h 43"/>
                <a:gd name="T6" fmla="*/ 38 w 38"/>
                <a:gd name="T7" fmla="*/ 4 h 43"/>
                <a:gd name="T8" fmla="*/ 16 w 38"/>
                <a:gd name="T9" fmla="*/ 0 h 43"/>
                <a:gd name="T10" fmla="*/ 0 w 38"/>
                <a:gd name="T11" fmla="*/ 23 h 43"/>
              </a:gdLst>
              <a:ahLst/>
              <a:cxnLst>
                <a:cxn ang="0">
                  <a:pos x="T0" y="T1"/>
                </a:cxn>
                <a:cxn ang="0">
                  <a:pos x="T2" y="T3"/>
                </a:cxn>
                <a:cxn ang="0">
                  <a:pos x="T4" y="T5"/>
                </a:cxn>
                <a:cxn ang="0">
                  <a:pos x="T6" y="T7"/>
                </a:cxn>
                <a:cxn ang="0">
                  <a:pos x="T8" y="T9"/>
                </a:cxn>
                <a:cxn ang="0">
                  <a:pos x="T10" y="T11"/>
                </a:cxn>
              </a:cxnLst>
              <a:rect l="0" t="0" r="r" b="b"/>
              <a:pathLst>
                <a:path w="38" h="43">
                  <a:moveTo>
                    <a:pt x="0" y="23"/>
                  </a:moveTo>
                  <a:lnTo>
                    <a:pt x="8" y="43"/>
                  </a:lnTo>
                  <a:lnTo>
                    <a:pt x="35" y="33"/>
                  </a:lnTo>
                  <a:lnTo>
                    <a:pt x="38" y="4"/>
                  </a:lnTo>
                  <a:lnTo>
                    <a:pt x="16" y="0"/>
                  </a:lnTo>
                  <a:lnTo>
                    <a:pt x="0" y="2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399" name="Group 140"/>
            <p:cNvGrpSpPr/>
            <p:nvPr/>
          </p:nvGrpSpPr>
          <p:grpSpPr>
            <a:xfrm>
              <a:off x="2235201" y="1103313"/>
              <a:ext cx="4467225" cy="2092325"/>
              <a:chOff x="2235201" y="1103313"/>
              <a:chExt cx="4467225" cy="2092325"/>
            </a:xfrm>
            <a:grpFill/>
          </p:grpSpPr>
          <p:sp>
            <p:nvSpPr>
              <p:cNvPr id="400" name="Freeform 27"/>
              <p:cNvSpPr>
                <a:spLocks/>
              </p:cNvSpPr>
              <p:nvPr/>
            </p:nvSpPr>
            <p:spPr bwMode="auto">
              <a:xfrm>
                <a:off x="6010276" y="2298700"/>
                <a:ext cx="63500" cy="100013"/>
              </a:xfrm>
              <a:custGeom>
                <a:avLst/>
                <a:gdLst>
                  <a:gd name="T0" fmla="*/ 40 w 40"/>
                  <a:gd name="T1" fmla="*/ 0 h 63"/>
                  <a:gd name="T2" fmla="*/ 8 w 40"/>
                  <a:gd name="T3" fmla="*/ 12 h 63"/>
                  <a:gd name="T4" fmla="*/ 8 w 40"/>
                  <a:gd name="T5" fmla="*/ 19 h 63"/>
                  <a:gd name="T6" fmla="*/ 0 w 40"/>
                  <a:gd name="T7" fmla="*/ 19 h 63"/>
                  <a:gd name="T8" fmla="*/ 0 w 40"/>
                  <a:gd name="T9" fmla="*/ 63 h 63"/>
                  <a:gd name="T10" fmla="*/ 16 w 40"/>
                  <a:gd name="T11" fmla="*/ 63 h 63"/>
                  <a:gd name="T12" fmla="*/ 14 w 40"/>
                  <a:gd name="T13" fmla="*/ 35 h 63"/>
                  <a:gd name="T14" fmla="*/ 26 w 40"/>
                  <a:gd name="T15" fmla="*/ 40 h 63"/>
                  <a:gd name="T16" fmla="*/ 26 w 40"/>
                  <a:gd name="T17" fmla="*/ 59 h 63"/>
                  <a:gd name="T18" fmla="*/ 40 w 40"/>
                  <a:gd name="T19" fmla="*/ 58 h 63"/>
                  <a:gd name="T20" fmla="*/ 40 w 40"/>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 h="63">
                    <a:moveTo>
                      <a:pt x="40" y="0"/>
                    </a:moveTo>
                    <a:lnTo>
                      <a:pt x="8" y="12"/>
                    </a:lnTo>
                    <a:lnTo>
                      <a:pt x="8" y="19"/>
                    </a:lnTo>
                    <a:lnTo>
                      <a:pt x="0" y="19"/>
                    </a:lnTo>
                    <a:lnTo>
                      <a:pt x="0" y="63"/>
                    </a:lnTo>
                    <a:lnTo>
                      <a:pt x="16" y="63"/>
                    </a:lnTo>
                    <a:lnTo>
                      <a:pt x="14" y="35"/>
                    </a:lnTo>
                    <a:lnTo>
                      <a:pt x="26" y="40"/>
                    </a:lnTo>
                    <a:lnTo>
                      <a:pt x="26" y="59"/>
                    </a:lnTo>
                    <a:lnTo>
                      <a:pt x="40" y="58"/>
                    </a:lnTo>
                    <a:lnTo>
                      <a:pt x="40"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01" name="Group 139"/>
              <p:cNvGrpSpPr/>
              <p:nvPr/>
            </p:nvGrpSpPr>
            <p:grpSpPr>
              <a:xfrm>
                <a:off x="2235201" y="1103313"/>
                <a:ext cx="4467225" cy="2092325"/>
                <a:chOff x="2235201" y="1103313"/>
                <a:chExt cx="4467225" cy="2092325"/>
              </a:xfrm>
              <a:grpFill/>
            </p:grpSpPr>
            <p:grpSp>
              <p:nvGrpSpPr>
                <p:cNvPr id="402" name="Group 137"/>
                <p:cNvGrpSpPr/>
                <p:nvPr/>
              </p:nvGrpSpPr>
              <p:grpSpPr>
                <a:xfrm>
                  <a:off x="3848101" y="1103313"/>
                  <a:ext cx="2854325" cy="1931988"/>
                  <a:chOff x="3848101" y="1103313"/>
                  <a:chExt cx="2854325" cy="1931988"/>
                </a:xfrm>
                <a:grpFill/>
              </p:grpSpPr>
              <p:sp>
                <p:nvSpPr>
                  <p:cNvPr id="408" name="Freeform 8"/>
                  <p:cNvSpPr>
                    <a:spLocks/>
                  </p:cNvSpPr>
                  <p:nvPr/>
                </p:nvSpPr>
                <p:spPr bwMode="auto">
                  <a:xfrm>
                    <a:off x="5864226" y="2474913"/>
                    <a:ext cx="636588" cy="454025"/>
                  </a:xfrm>
                  <a:custGeom>
                    <a:avLst/>
                    <a:gdLst>
                      <a:gd name="T0" fmla="*/ 393 w 401"/>
                      <a:gd name="T1" fmla="*/ 121 h 286"/>
                      <a:gd name="T2" fmla="*/ 360 w 401"/>
                      <a:gd name="T3" fmla="*/ 93 h 286"/>
                      <a:gd name="T4" fmla="*/ 358 w 401"/>
                      <a:gd name="T5" fmla="*/ 40 h 286"/>
                      <a:gd name="T6" fmla="*/ 336 w 401"/>
                      <a:gd name="T7" fmla="*/ 3 h 286"/>
                      <a:gd name="T8" fmla="*/ 317 w 401"/>
                      <a:gd name="T9" fmla="*/ 2 h 286"/>
                      <a:gd name="T10" fmla="*/ 308 w 401"/>
                      <a:gd name="T11" fmla="*/ 69 h 286"/>
                      <a:gd name="T12" fmla="*/ 271 w 401"/>
                      <a:gd name="T13" fmla="*/ 65 h 286"/>
                      <a:gd name="T14" fmla="*/ 261 w 401"/>
                      <a:gd name="T15" fmla="*/ 59 h 286"/>
                      <a:gd name="T16" fmla="*/ 260 w 401"/>
                      <a:gd name="T17" fmla="*/ 34 h 286"/>
                      <a:gd name="T18" fmla="*/ 280 w 401"/>
                      <a:gd name="T19" fmla="*/ 37 h 286"/>
                      <a:gd name="T20" fmla="*/ 296 w 401"/>
                      <a:gd name="T21" fmla="*/ 21 h 286"/>
                      <a:gd name="T22" fmla="*/ 261 w 401"/>
                      <a:gd name="T23" fmla="*/ 0 h 286"/>
                      <a:gd name="T24" fmla="*/ 220 w 401"/>
                      <a:gd name="T25" fmla="*/ 0 h 286"/>
                      <a:gd name="T26" fmla="*/ 190 w 401"/>
                      <a:gd name="T27" fmla="*/ 42 h 286"/>
                      <a:gd name="T28" fmla="*/ 178 w 401"/>
                      <a:gd name="T29" fmla="*/ 42 h 286"/>
                      <a:gd name="T30" fmla="*/ 178 w 401"/>
                      <a:gd name="T31" fmla="*/ 28 h 286"/>
                      <a:gd name="T32" fmla="*/ 142 w 401"/>
                      <a:gd name="T33" fmla="*/ 32 h 286"/>
                      <a:gd name="T34" fmla="*/ 86 w 401"/>
                      <a:gd name="T35" fmla="*/ 95 h 286"/>
                      <a:gd name="T36" fmla="*/ 56 w 401"/>
                      <a:gd name="T37" fmla="*/ 96 h 286"/>
                      <a:gd name="T38" fmla="*/ 23 w 401"/>
                      <a:gd name="T39" fmla="*/ 119 h 286"/>
                      <a:gd name="T40" fmla="*/ 20 w 401"/>
                      <a:gd name="T41" fmla="*/ 219 h 286"/>
                      <a:gd name="T42" fmla="*/ 0 w 401"/>
                      <a:gd name="T43" fmla="*/ 237 h 286"/>
                      <a:gd name="T44" fmla="*/ 0 w 401"/>
                      <a:gd name="T45" fmla="*/ 255 h 286"/>
                      <a:gd name="T46" fmla="*/ 98 w 401"/>
                      <a:gd name="T47" fmla="*/ 222 h 286"/>
                      <a:gd name="T48" fmla="*/ 176 w 401"/>
                      <a:gd name="T49" fmla="*/ 219 h 286"/>
                      <a:gd name="T50" fmla="*/ 205 w 401"/>
                      <a:gd name="T51" fmla="*/ 283 h 286"/>
                      <a:gd name="T52" fmla="*/ 294 w 401"/>
                      <a:gd name="T53" fmla="*/ 286 h 286"/>
                      <a:gd name="T54" fmla="*/ 380 w 401"/>
                      <a:gd name="T55" fmla="*/ 205 h 286"/>
                      <a:gd name="T56" fmla="*/ 401 w 401"/>
                      <a:gd name="T57" fmla="*/ 157 h 286"/>
                      <a:gd name="T58" fmla="*/ 393 w 401"/>
                      <a:gd name="T59" fmla="*/ 1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01" h="286">
                        <a:moveTo>
                          <a:pt x="393" y="121"/>
                        </a:moveTo>
                        <a:lnTo>
                          <a:pt x="360" y="93"/>
                        </a:lnTo>
                        <a:lnTo>
                          <a:pt x="358" y="40"/>
                        </a:lnTo>
                        <a:lnTo>
                          <a:pt x="336" y="3"/>
                        </a:lnTo>
                        <a:lnTo>
                          <a:pt x="317" y="2"/>
                        </a:lnTo>
                        <a:lnTo>
                          <a:pt x="308" y="69"/>
                        </a:lnTo>
                        <a:lnTo>
                          <a:pt x="271" y="65"/>
                        </a:lnTo>
                        <a:lnTo>
                          <a:pt x="261" y="59"/>
                        </a:lnTo>
                        <a:lnTo>
                          <a:pt x="260" y="34"/>
                        </a:lnTo>
                        <a:lnTo>
                          <a:pt x="280" y="37"/>
                        </a:lnTo>
                        <a:lnTo>
                          <a:pt x="296" y="21"/>
                        </a:lnTo>
                        <a:lnTo>
                          <a:pt x="261" y="0"/>
                        </a:lnTo>
                        <a:lnTo>
                          <a:pt x="220" y="0"/>
                        </a:lnTo>
                        <a:lnTo>
                          <a:pt x="190" y="42"/>
                        </a:lnTo>
                        <a:lnTo>
                          <a:pt x="178" y="42"/>
                        </a:lnTo>
                        <a:lnTo>
                          <a:pt x="178" y="28"/>
                        </a:lnTo>
                        <a:lnTo>
                          <a:pt x="142" y="32"/>
                        </a:lnTo>
                        <a:lnTo>
                          <a:pt x="86" y="95"/>
                        </a:lnTo>
                        <a:lnTo>
                          <a:pt x="56" y="96"/>
                        </a:lnTo>
                        <a:lnTo>
                          <a:pt x="23" y="119"/>
                        </a:lnTo>
                        <a:lnTo>
                          <a:pt x="20" y="219"/>
                        </a:lnTo>
                        <a:lnTo>
                          <a:pt x="0" y="237"/>
                        </a:lnTo>
                        <a:lnTo>
                          <a:pt x="0" y="255"/>
                        </a:lnTo>
                        <a:lnTo>
                          <a:pt x="98" y="222"/>
                        </a:lnTo>
                        <a:lnTo>
                          <a:pt x="176" y="219"/>
                        </a:lnTo>
                        <a:lnTo>
                          <a:pt x="205" y="283"/>
                        </a:lnTo>
                        <a:lnTo>
                          <a:pt x="294" y="286"/>
                        </a:lnTo>
                        <a:lnTo>
                          <a:pt x="380" y="205"/>
                        </a:lnTo>
                        <a:lnTo>
                          <a:pt x="401" y="157"/>
                        </a:lnTo>
                        <a:lnTo>
                          <a:pt x="393" y="12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9" name="Freeform 9"/>
                  <p:cNvSpPr>
                    <a:spLocks/>
                  </p:cNvSpPr>
                  <p:nvPr/>
                </p:nvSpPr>
                <p:spPr bwMode="auto">
                  <a:xfrm>
                    <a:off x="6208713" y="2949575"/>
                    <a:ext cx="90488" cy="57150"/>
                  </a:xfrm>
                  <a:custGeom>
                    <a:avLst/>
                    <a:gdLst>
                      <a:gd name="T0" fmla="*/ 0 w 57"/>
                      <a:gd name="T1" fmla="*/ 33 h 36"/>
                      <a:gd name="T2" fmla="*/ 31 w 57"/>
                      <a:gd name="T3" fmla="*/ 36 h 36"/>
                      <a:gd name="T4" fmla="*/ 56 w 57"/>
                      <a:gd name="T5" fmla="*/ 23 h 36"/>
                      <a:gd name="T6" fmla="*/ 57 w 57"/>
                      <a:gd name="T7" fmla="*/ 3 h 36"/>
                      <a:gd name="T8" fmla="*/ 29 w 57"/>
                      <a:gd name="T9" fmla="*/ 0 h 36"/>
                      <a:gd name="T10" fmla="*/ 0 w 57"/>
                      <a:gd name="T11" fmla="*/ 33 h 36"/>
                    </a:gdLst>
                    <a:ahLst/>
                    <a:cxnLst>
                      <a:cxn ang="0">
                        <a:pos x="T0" y="T1"/>
                      </a:cxn>
                      <a:cxn ang="0">
                        <a:pos x="T2" y="T3"/>
                      </a:cxn>
                      <a:cxn ang="0">
                        <a:pos x="T4" y="T5"/>
                      </a:cxn>
                      <a:cxn ang="0">
                        <a:pos x="T6" y="T7"/>
                      </a:cxn>
                      <a:cxn ang="0">
                        <a:pos x="T8" y="T9"/>
                      </a:cxn>
                      <a:cxn ang="0">
                        <a:pos x="T10" y="T11"/>
                      </a:cxn>
                    </a:cxnLst>
                    <a:rect l="0" t="0" r="r" b="b"/>
                    <a:pathLst>
                      <a:path w="57" h="36">
                        <a:moveTo>
                          <a:pt x="0" y="33"/>
                        </a:moveTo>
                        <a:lnTo>
                          <a:pt x="31" y="36"/>
                        </a:lnTo>
                        <a:lnTo>
                          <a:pt x="56" y="23"/>
                        </a:lnTo>
                        <a:lnTo>
                          <a:pt x="57" y="3"/>
                        </a:lnTo>
                        <a:lnTo>
                          <a:pt x="29" y="0"/>
                        </a:lnTo>
                        <a:lnTo>
                          <a:pt x="0" y="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0" name="Freeform 10"/>
                  <p:cNvSpPr>
                    <a:spLocks/>
                  </p:cNvSpPr>
                  <p:nvPr/>
                </p:nvSpPr>
                <p:spPr bwMode="auto">
                  <a:xfrm>
                    <a:off x="6410326" y="2820988"/>
                    <a:ext cx="292100" cy="214313"/>
                  </a:xfrm>
                  <a:custGeom>
                    <a:avLst/>
                    <a:gdLst>
                      <a:gd name="T0" fmla="*/ 176 w 184"/>
                      <a:gd name="T1" fmla="*/ 26 h 135"/>
                      <a:gd name="T2" fmla="*/ 163 w 184"/>
                      <a:gd name="T3" fmla="*/ 30 h 135"/>
                      <a:gd name="T4" fmla="*/ 162 w 184"/>
                      <a:gd name="T5" fmla="*/ 0 h 135"/>
                      <a:gd name="T6" fmla="*/ 138 w 184"/>
                      <a:gd name="T7" fmla="*/ 1 h 135"/>
                      <a:gd name="T8" fmla="*/ 135 w 184"/>
                      <a:gd name="T9" fmla="*/ 47 h 135"/>
                      <a:gd name="T10" fmla="*/ 113 w 184"/>
                      <a:gd name="T11" fmla="*/ 62 h 135"/>
                      <a:gd name="T12" fmla="*/ 74 w 184"/>
                      <a:gd name="T13" fmla="*/ 68 h 135"/>
                      <a:gd name="T14" fmla="*/ 12 w 184"/>
                      <a:gd name="T15" fmla="*/ 112 h 135"/>
                      <a:gd name="T16" fmla="*/ 0 w 184"/>
                      <a:gd name="T17" fmla="*/ 121 h 135"/>
                      <a:gd name="T18" fmla="*/ 0 w 184"/>
                      <a:gd name="T19" fmla="*/ 135 h 135"/>
                      <a:gd name="T20" fmla="*/ 33 w 184"/>
                      <a:gd name="T21" fmla="*/ 131 h 135"/>
                      <a:gd name="T22" fmla="*/ 113 w 184"/>
                      <a:gd name="T23" fmla="*/ 82 h 135"/>
                      <a:gd name="T24" fmla="*/ 136 w 184"/>
                      <a:gd name="T25" fmla="*/ 67 h 135"/>
                      <a:gd name="T26" fmla="*/ 161 w 184"/>
                      <a:gd name="T27" fmla="*/ 56 h 135"/>
                      <a:gd name="T28" fmla="*/ 184 w 184"/>
                      <a:gd name="T29" fmla="*/ 43 h 135"/>
                      <a:gd name="T30" fmla="*/ 176 w 184"/>
                      <a:gd name="T31" fmla="*/ 2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135">
                        <a:moveTo>
                          <a:pt x="176" y="26"/>
                        </a:moveTo>
                        <a:lnTo>
                          <a:pt x="163" y="30"/>
                        </a:lnTo>
                        <a:lnTo>
                          <a:pt x="162" y="0"/>
                        </a:lnTo>
                        <a:lnTo>
                          <a:pt x="138" y="1"/>
                        </a:lnTo>
                        <a:lnTo>
                          <a:pt x="135" y="47"/>
                        </a:lnTo>
                        <a:lnTo>
                          <a:pt x="113" y="62"/>
                        </a:lnTo>
                        <a:lnTo>
                          <a:pt x="74" y="68"/>
                        </a:lnTo>
                        <a:lnTo>
                          <a:pt x="12" y="112"/>
                        </a:lnTo>
                        <a:lnTo>
                          <a:pt x="0" y="121"/>
                        </a:lnTo>
                        <a:lnTo>
                          <a:pt x="0" y="135"/>
                        </a:lnTo>
                        <a:lnTo>
                          <a:pt x="33" y="131"/>
                        </a:lnTo>
                        <a:lnTo>
                          <a:pt x="113" y="82"/>
                        </a:lnTo>
                        <a:lnTo>
                          <a:pt x="136" y="67"/>
                        </a:lnTo>
                        <a:lnTo>
                          <a:pt x="161" y="56"/>
                        </a:lnTo>
                        <a:lnTo>
                          <a:pt x="184" y="43"/>
                        </a:lnTo>
                        <a:lnTo>
                          <a:pt x="176" y="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1" name="Freeform 11"/>
                  <p:cNvSpPr>
                    <a:spLocks/>
                  </p:cNvSpPr>
                  <p:nvPr/>
                </p:nvSpPr>
                <p:spPr bwMode="auto">
                  <a:xfrm>
                    <a:off x="6192838" y="2286000"/>
                    <a:ext cx="293688" cy="177800"/>
                  </a:xfrm>
                  <a:custGeom>
                    <a:avLst/>
                    <a:gdLst>
                      <a:gd name="T0" fmla="*/ 65 w 185"/>
                      <a:gd name="T1" fmla="*/ 33 h 112"/>
                      <a:gd name="T2" fmla="*/ 45 w 185"/>
                      <a:gd name="T3" fmla="*/ 33 h 112"/>
                      <a:gd name="T4" fmla="*/ 47 w 185"/>
                      <a:gd name="T5" fmla="*/ 13 h 112"/>
                      <a:gd name="T6" fmla="*/ 27 w 185"/>
                      <a:gd name="T7" fmla="*/ 0 h 112"/>
                      <a:gd name="T8" fmla="*/ 0 w 185"/>
                      <a:gd name="T9" fmla="*/ 28 h 112"/>
                      <a:gd name="T10" fmla="*/ 18 w 185"/>
                      <a:gd name="T11" fmla="*/ 51 h 112"/>
                      <a:gd name="T12" fmla="*/ 58 w 185"/>
                      <a:gd name="T13" fmla="*/ 57 h 112"/>
                      <a:gd name="T14" fmla="*/ 81 w 185"/>
                      <a:gd name="T15" fmla="*/ 68 h 112"/>
                      <a:gd name="T16" fmla="*/ 81 w 185"/>
                      <a:gd name="T17" fmla="*/ 80 h 112"/>
                      <a:gd name="T18" fmla="*/ 66 w 185"/>
                      <a:gd name="T19" fmla="*/ 80 h 112"/>
                      <a:gd name="T20" fmla="*/ 67 w 185"/>
                      <a:gd name="T21" fmla="*/ 102 h 112"/>
                      <a:gd name="T22" fmla="*/ 116 w 185"/>
                      <a:gd name="T23" fmla="*/ 99 h 112"/>
                      <a:gd name="T24" fmla="*/ 133 w 185"/>
                      <a:gd name="T25" fmla="*/ 81 h 112"/>
                      <a:gd name="T26" fmla="*/ 152 w 185"/>
                      <a:gd name="T27" fmla="*/ 79 h 112"/>
                      <a:gd name="T28" fmla="*/ 152 w 185"/>
                      <a:gd name="T29" fmla="*/ 112 h 112"/>
                      <a:gd name="T30" fmla="*/ 185 w 185"/>
                      <a:gd name="T31" fmla="*/ 112 h 112"/>
                      <a:gd name="T32" fmla="*/ 185 w 185"/>
                      <a:gd name="T33" fmla="*/ 99 h 112"/>
                      <a:gd name="T34" fmla="*/ 168 w 185"/>
                      <a:gd name="T35" fmla="*/ 99 h 112"/>
                      <a:gd name="T36" fmla="*/ 165 w 185"/>
                      <a:gd name="T37" fmla="*/ 57 h 112"/>
                      <a:gd name="T38" fmla="*/ 87 w 185"/>
                      <a:gd name="T39" fmla="*/ 21 h 112"/>
                      <a:gd name="T40" fmla="*/ 65 w 185"/>
                      <a:gd name="T41" fmla="*/ 3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5" h="112">
                        <a:moveTo>
                          <a:pt x="65" y="33"/>
                        </a:moveTo>
                        <a:lnTo>
                          <a:pt x="45" y="33"/>
                        </a:lnTo>
                        <a:lnTo>
                          <a:pt x="47" y="13"/>
                        </a:lnTo>
                        <a:lnTo>
                          <a:pt x="27" y="0"/>
                        </a:lnTo>
                        <a:lnTo>
                          <a:pt x="0" y="28"/>
                        </a:lnTo>
                        <a:lnTo>
                          <a:pt x="18" y="51"/>
                        </a:lnTo>
                        <a:lnTo>
                          <a:pt x="58" y="57"/>
                        </a:lnTo>
                        <a:lnTo>
                          <a:pt x="81" y="68"/>
                        </a:lnTo>
                        <a:lnTo>
                          <a:pt x="81" y="80"/>
                        </a:lnTo>
                        <a:lnTo>
                          <a:pt x="66" y="80"/>
                        </a:lnTo>
                        <a:lnTo>
                          <a:pt x="67" y="102"/>
                        </a:lnTo>
                        <a:lnTo>
                          <a:pt x="116" y="99"/>
                        </a:lnTo>
                        <a:lnTo>
                          <a:pt x="133" y="81"/>
                        </a:lnTo>
                        <a:lnTo>
                          <a:pt x="152" y="79"/>
                        </a:lnTo>
                        <a:lnTo>
                          <a:pt x="152" y="112"/>
                        </a:lnTo>
                        <a:lnTo>
                          <a:pt x="185" y="112"/>
                        </a:lnTo>
                        <a:lnTo>
                          <a:pt x="185" y="99"/>
                        </a:lnTo>
                        <a:lnTo>
                          <a:pt x="168" y="99"/>
                        </a:lnTo>
                        <a:lnTo>
                          <a:pt x="165" y="57"/>
                        </a:lnTo>
                        <a:lnTo>
                          <a:pt x="87" y="21"/>
                        </a:lnTo>
                        <a:lnTo>
                          <a:pt x="65" y="3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2" name="Freeform 13"/>
                  <p:cNvSpPr>
                    <a:spLocks/>
                  </p:cNvSpPr>
                  <p:nvPr/>
                </p:nvSpPr>
                <p:spPr bwMode="auto">
                  <a:xfrm>
                    <a:off x="4781551" y="2490788"/>
                    <a:ext cx="149225" cy="268288"/>
                  </a:xfrm>
                  <a:custGeom>
                    <a:avLst/>
                    <a:gdLst>
                      <a:gd name="T0" fmla="*/ 50 w 94"/>
                      <a:gd name="T1" fmla="*/ 43 h 169"/>
                      <a:gd name="T2" fmla="*/ 13 w 94"/>
                      <a:gd name="T3" fmla="*/ 38 h 169"/>
                      <a:gd name="T4" fmla="*/ 13 w 94"/>
                      <a:gd name="T5" fmla="*/ 68 h 169"/>
                      <a:gd name="T6" fmla="*/ 26 w 94"/>
                      <a:gd name="T7" fmla="*/ 83 h 169"/>
                      <a:gd name="T8" fmla="*/ 16 w 94"/>
                      <a:gd name="T9" fmla="*/ 99 h 169"/>
                      <a:gd name="T10" fmla="*/ 0 w 94"/>
                      <a:gd name="T11" fmla="*/ 116 h 169"/>
                      <a:gd name="T12" fmla="*/ 0 w 94"/>
                      <a:gd name="T13" fmla="*/ 148 h 169"/>
                      <a:gd name="T14" fmla="*/ 21 w 94"/>
                      <a:gd name="T15" fmla="*/ 169 h 169"/>
                      <a:gd name="T16" fmla="*/ 39 w 94"/>
                      <a:gd name="T17" fmla="*/ 139 h 169"/>
                      <a:gd name="T18" fmla="*/ 76 w 94"/>
                      <a:gd name="T19" fmla="*/ 84 h 169"/>
                      <a:gd name="T20" fmla="*/ 94 w 94"/>
                      <a:gd name="T21" fmla="*/ 0 h 169"/>
                      <a:gd name="T22" fmla="*/ 71 w 94"/>
                      <a:gd name="T23" fmla="*/ 0 h 169"/>
                      <a:gd name="T24" fmla="*/ 50 w 94"/>
                      <a:gd name="T25" fmla="*/ 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4" h="169">
                        <a:moveTo>
                          <a:pt x="50" y="43"/>
                        </a:moveTo>
                        <a:lnTo>
                          <a:pt x="13" y="38"/>
                        </a:lnTo>
                        <a:lnTo>
                          <a:pt x="13" y="68"/>
                        </a:lnTo>
                        <a:lnTo>
                          <a:pt x="26" y="83"/>
                        </a:lnTo>
                        <a:lnTo>
                          <a:pt x="16" y="99"/>
                        </a:lnTo>
                        <a:lnTo>
                          <a:pt x="0" y="116"/>
                        </a:lnTo>
                        <a:lnTo>
                          <a:pt x="0" y="148"/>
                        </a:lnTo>
                        <a:lnTo>
                          <a:pt x="21" y="169"/>
                        </a:lnTo>
                        <a:lnTo>
                          <a:pt x="39" y="139"/>
                        </a:lnTo>
                        <a:lnTo>
                          <a:pt x="76" y="84"/>
                        </a:lnTo>
                        <a:lnTo>
                          <a:pt x="94" y="0"/>
                        </a:lnTo>
                        <a:lnTo>
                          <a:pt x="71" y="0"/>
                        </a:lnTo>
                        <a:lnTo>
                          <a:pt x="50" y="43"/>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3" name="Freeform 14"/>
                  <p:cNvSpPr>
                    <a:spLocks/>
                  </p:cNvSpPr>
                  <p:nvPr/>
                </p:nvSpPr>
                <p:spPr bwMode="auto">
                  <a:xfrm>
                    <a:off x="6065838" y="2417763"/>
                    <a:ext cx="20638" cy="14288"/>
                  </a:xfrm>
                  <a:custGeom>
                    <a:avLst/>
                    <a:gdLst>
                      <a:gd name="T0" fmla="*/ 13 w 13"/>
                      <a:gd name="T1" fmla="*/ 0 h 9"/>
                      <a:gd name="T2" fmla="*/ 0 w 13"/>
                      <a:gd name="T3" fmla="*/ 0 h 9"/>
                      <a:gd name="T4" fmla="*/ 0 w 13"/>
                      <a:gd name="T5" fmla="*/ 6 h 9"/>
                      <a:gd name="T6" fmla="*/ 10 w 13"/>
                      <a:gd name="T7" fmla="*/ 9 h 9"/>
                      <a:gd name="T8" fmla="*/ 13 w 13"/>
                      <a:gd name="T9" fmla="*/ 0 h 9"/>
                    </a:gdLst>
                    <a:ahLst/>
                    <a:cxnLst>
                      <a:cxn ang="0">
                        <a:pos x="T0" y="T1"/>
                      </a:cxn>
                      <a:cxn ang="0">
                        <a:pos x="T2" y="T3"/>
                      </a:cxn>
                      <a:cxn ang="0">
                        <a:pos x="T4" y="T5"/>
                      </a:cxn>
                      <a:cxn ang="0">
                        <a:pos x="T6" y="T7"/>
                      </a:cxn>
                      <a:cxn ang="0">
                        <a:pos x="T8" y="T9"/>
                      </a:cxn>
                    </a:cxnLst>
                    <a:rect l="0" t="0" r="r" b="b"/>
                    <a:pathLst>
                      <a:path w="13" h="9">
                        <a:moveTo>
                          <a:pt x="13" y="0"/>
                        </a:moveTo>
                        <a:lnTo>
                          <a:pt x="0" y="0"/>
                        </a:lnTo>
                        <a:lnTo>
                          <a:pt x="0" y="6"/>
                        </a:lnTo>
                        <a:lnTo>
                          <a:pt x="10" y="9"/>
                        </a:lnTo>
                        <a:lnTo>
                          <a:pt x="13" y="0"/>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4" name="Freeform 16"/>
                  <p:cNvSpPr>
                    <a:spLocks/>
                  </p:cNvSpPr>
                  <p:nvPr/>
                </p:nvSpPr>
                <p:spPr bwMode="auto">
                  <a:xfrm>
                    <a:off x="6010276" y="2422525"/>
                    <a:ext cx="46038" cy="33338"/>
                  </a:xfrm>
                  <a:custGeom>
                    <a:avLst/>
                    <a:gdLst>
                      <a:gd name="T0" fmla="*/ 14 w 29"/>
                      <a:gd name="T1" fmla="*/ 14 h 21"/>
                      <a:gd name="T2" fmla="*/ 22 w 29"/>
                      <a:gd name="T3" fmla="*/ 14 h 21"/>
                      <a:gd name="T4" fmla="*/ 22 w 29"/>
                      <a:gd name="T5" fmla="*/ 7 h 21"/>
                      <a:gd name="T6" fmla="*/ 29 w 29"/>
                      <a:gd name="T7" fmla="*/ 6 h 21"/>
                      <a:gd name="T8" fmla="*/ 29 w 29"/>
                      <a:gd name="T9" fmla="*/ 0 h 21"/>
                      <a:gd name="T10" fmla="*/ 15 w 29"/>
                      <a:gd name="T11" fmla="*/ 0 h 21"/>
                      <a:gd name="T12" fmla="*/ 9 w 29"/>
                      <a:gd name="T13" fmla="*/ 6 h 21"/>
                      <a:gd name="T14" fmla="*/ 0 w 29"/>
                      <a:gd name="T15" fmla="*/ 14 h 21"/>
                      <a:gd name="T16" fmla="*/ 0 w 29"/>
                      <a:gd name="T17" fmla="*/ 21 h 21"/>
                      <a:gd name="T18" fmla="*/ 14 w 29"/>
                      <a:gd name="T19" fmla="*/ 20 h 21"/>
                      <a:gd name="T20" fmla="*/ 14 w 29"/>
                      <a:gd name="T21" fmla="*/ 1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1">
                        <a:moveTo>
                          <a:pt x="14" y="14"/>
                        </a:moveTo>
                        <a:lnTo>
                          <a:pt x="22" y="14"/>
                        </a:lnTo>
                        <a:lnTo>
                          <a:pt x="22" y="7"/>
                        </a:lnTo>
                        <a:lnTo>
                          <a:pt x="29" y="6"/>
                        </a:lnTo>
                        <a:lnTo>
                          <a:pt x="29" y="0"/>
                        </a:lnTo>
                        <a:lnTo>
                          <a:pt x="15" y="0"/>
                        </a:lnTo>
                        <a:lnTo>
                          <a:pt x="9" y="6"/>
                        </a:lnTo>
                        <a:lnTo>
                          <a:pt x="0" y="14"/>
                        </a:lnTo>
                        <a:lnTo>
                          <a:pt x="0" y="21"/>
                        </a:lnTo>
                        <a:lnTo>
                          <a:pt x="14" y="20"/>
                        </a:lnTo>
                        <a:lnTo>
                          <a:pt x="14" y="1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5" name="Freeform 20"/>
                  <p:cNvSpPr>
                    <a:spLocks/>
                  </p:cNvSpPr>
                  <p:nvPr/>
                </p:nvSpPr>
                <p:spPr bwMode="auto">
                  <a:xfrm>
                    <a:off x="4002088" y="1404938"/>
                    <a:ext cx="76200" cy="66675"/>
                  </a:xfrm>
                  <a:custGeom>
                    <a:avLst/>
                    <a:gdLst>
                      <a:gd name="T0" fmla="*/ 46 w 48"/>
                      <a:gd name="T1" fmla="*/ 22 h 42"/>
                      <a:gd name="T2" fmla="*/ 48 w 48"/>
                      <a:gd name="T3" fmla="*/ 6 h 42"/>
                      <a:gd name="T4" fmla="*/ 34 w 48"/>
                      <a:gd name="T5" fmla="*/ 0 h 42"/>
                      <a:gd name="T6" fmla="*/ 14 w 48"/>
                      <a:gd name="T7" fmla="*/ 4 h 42"/>
                      <a:gd name="T8" fmla="*/ 0 w 48"/>
                      <a:gd name="T9" fmla="*/ 28 h 42"/>
                      <a:gd name="T10" fmla="*/ 0 w 48"/>
                      <a:gd name="T11" fmla="*/ 42 h 42"/>
                      <a:gd name="T12" fmla="*/ 16 w 48"/>
                      <a:gd name="T13" fmla="*/ 42 h 42"/>
                      <a:gd name="T14" fmla="*/ 46 w 48"/>
                      <a:gd name="T15" fmla="*/ 22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 h="42">
                        <a:moveTo>
                          <a:pt x="46" y="22"/>
                        </a:moveTo>
                        <a:lnTo>
                          <a:pt x="48" y="6"/>
                        </a:lnTo>
                        <a:lnTo>
                          <a:pt x="34" y="0"/>
                        </a:lnTo>
                        <a:lnTo>
                          <a:pt x="14" y="4"/>
                        </a:lnTo>
                        <a:lnTo>
                          <a:pt x="0" y="28"/>
                        </a:lnTo>
                        <a:lnTo>
                          <a:pt x="0" y="42"/>
                        </a:lnTo>
                        <a:lnTo>
                          <a:pt x="16" y="42"/>
                        </a:lnTo>
                        <a:lnTo>
                          <a:pt x="46" y="2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6" name="Freeform 21"/>
                  <p:cNvSpPr>
                    <a:spLocks noEditPoints="1"/>
                  </p:cNvSpPr>
                  <p:nvPr/>
                </p:nvSpPr>
                <p:spPr bwMode="auto">
                  <a:xfrm>
                    <a:off x="3848101" y="1103313"/>
                    <a:ext cx="2597150" cy="1749425"/>
                  </a:xfrm>
                  <a:custGeom>
                    <a:avLst/>
                    <a:gdLst>
                      <a:gd name="T0" fmla="*/ 1144 w 1591"/>
                      <a:gd name="T1" fmla="*/ 594 h 1072"/>
                      <a:gd name="T2" fmla="*/ 1179 w 1591"/>
                      <a:gd name="T3" fmla="*/ 558 h 1072"/>
                      <a:gd name="T4" fmla="*/ 1222 w 1591"/>
                      <a:gd name="T5" fmla="*/ 551 h 1072"/>
                      <a:gd name="T6" fmla="*/ 1312 w 1591"/>
                      <a:gd name="T7" fmla="*/ 434 h 1072"/>
                      <a:gd name="T8" fmla="*/ 1376 w 1591"/>
                      <a:gd name="T9" fmla="*/ 383 h 1072"/>
                      <a:gd name="T10" fmla="*/ 1376 w 1591"/>
                      <a:gd name="T11" fmla="*/ 260 h 1072"/>
                      <a:gd name="T12" fmla="*/ 1369 w 1591"/>
                      <a:gd name="T13" fmla="*/ 205 h 1072"/>
                      <a:gd name="T14" fmla="*/ 1375 w 1591"/>
                      <a:gd name="T15" fmla="*/ 163 h 1072"/>
                      <a:gd name="T16" fmla="*/ 1493 w 1591"/>
                      <a:gd name="T17" fmla="*/ 226 h 1072"/>
                      <a:gd name="T18" fmla="*/ 1518 w 1591"/>
                      <a:gd name="T19" fmla="*/ 126 h 1072"/>
                      <a:gd name="T20" fmla="*/ 1591 w 1591"/>
                      <a:gd name="T21" fmla="*/ 96 h 1072"/>
                      <a:gd name="T22" fmla="*/ 1145 w 1591"/>
                      <a:gd name="T23" fmla="*/ 30 h 1072"/>
                      <a:gd name="T24" fmla="*/ 910 w 1591"/>
                      <a:gd name="T25" fmla="*/ 0 h 1072"/>
                      <a:gd name="T26" fmla="*/ 704 w 1591"/>
                      <a:gd name="T27" fmla="*/ 47 h 1072"/>
                      <a:gd name="T28" fmla="*/ 577 w 1591"/>
                      <a:gd name="T29" fmla="*/ 64 h 1072"/>
                      <a:gd name="T30" fmla="*/ 482 w 1591"/>
                      <a:gd name="T31" fmla="*/ 109 h 1072"/>
                      <a:gd name="T32" fmla="*/ 422 w 1591"/>
                      <a:gd name="T33" fmla="*/ 47 h 1072"/>
                      <a:gd name="T34" fmla="*/ 219 w 1591"/>
                      <a:gd name="T35" fmla="*/ 136 h 1072"/>
                      <a:gd name="T36" fmla="*/ 283 w 1591"/>
                      <a:gd name="T37" fmla="*/ 204 h 1072"/>
                      <a:gd name="T38" fmla="*/ 162 w 1591"/>
                      <a:gd name="T39" fmla="*/ 247 h 1072"/>
                      <a:gd name="T40" fmla="*/ 98 w 1591"/>
                      <a:gd name="T41" fmla="*/ 302 h 1072"/>
                      <a:gd name="T42" fmla="*/ 171 w 1591"/>
                      <a:gd name="T43" fmla="*/ 366 h 1072"/>
                      <a:gd name="T44" fmla="*/ 262 w 1591"/>
                      <a:gd name="T45" fmla="*/ 304 h 1072"/>
                      <a:gd name="T46" fmla="*/ 310 w 1591"/>
                      <a:gd name="T47" fmla="*/ 366 h 1072"/>
                      <a:gd name="T48" fmla="*/ 293 w 1591"/>
                      <a:gd name="T49" fmla="*/ 305 h 1072"/>
                      <a:gd name="T50" fmla="*/ 351 w 1591"/>
                      <a:gd name="T51" fmla="*/ 338 h 1072"/>
                      <a:gd name="T52" fmla="*/ 430 w 1591"/>
                      <a:gd name="T53" fmla="*/ 370 h 1072"/>
                      <a:gd name="T54" fmla="*/ 425 w 1591"/>
                      <a:gd name="T55" fmla="*/ 429 h 1072"/>
                      <a:gd name="T56" fmla="*/ 331 w 1591"/>
                      <a:gd name="T57" fmla="*/ 420 h 1072"/>
                      <a:gd name="T58" fmla="*/ 132 w 1591"/>
                      <a:gd name="T59" fmla="*/ 383 h 1072"/>
                      <a:gd name="T60" fmla="*/ 7 w 1591"/>
                      <a:gd name="T61" fmla="*/ 523 h 1072"/>
                      <a:gd name="T62" fmla="*/ 74 w 1591"/>
                      <a:gd name="T63" fmla="*/ 688 h 1072"/>
                      <a:gd name="T64" fmla="*/ 204 w 1591"/>
                      <a:gd name="T65" fmla="*/ 669 h 1072"/>
                      <a:gd name="T66" fmla="*/ 283 w 1591"/>
                      <a:gd name="T67" fmla="*/ 887 h 1072"/>
                      <a:gd name="T68" fmla="*/ 332 w 1591"/>
                      <a:gd name="T69" fmla="*/ 1072 h 1072"/>
                      <a:gd name="T70" fmla="*/ 515 w 1591"/>
                      <a:gd name="T71" fmla="*/ 943 h 1072"/>
                      <a:gd name="T72" fmla="*/ 609 w 1591"/>
                      <a:gd name="T73" fmla="*/ 719 h 1072"/>
                      <a:gd name="T74" fmla="*/ 493 w 1591"/>
                      <a:gd name="T75" fmla="*/ 465 h 1072"/>
                      <a:gd name="T76" fmla="*/ 635 w 1591"/>
                      <a:gd name="T77" fmla="*/ 599 h 1072"/>
                      <a:gd name="T78" fmla="*/ 620 w 1591"/>
                      <a:gd name="T79" fmla="*/ 460 h 1072"/>
                      <a:gd name="T80" fmla="*/ 733 w 1591"/>
                      <a:gd name="T81" fmla="*/ 475 h 1072"/>
                      <a:gd name="T82" fmla="*/ 912 w 1591"/>
                      <a:gd name="T83" fmla="*/ 652 h 1072"/>
                      <a:gd name="T84" fmla="*/ 1002 w 1591"/>
                      <a:gd name="T85" fmla="*/ 511 h 1072"/>
                      <a:gd name="T86" fmla="*/ 349 w 1591"/>
                      <a:gd name="T87" fmla="*/ 116 h 1072"/>
                      <a:gd name="T88" fmla="*/ 294 w 1591"/>
                      <a:gd name="T89" fmla="*/ 199 h 1072"/>
                      <a:gd name="T90" fmla="*/ 384 w 1591"/>
                      <a:gd name="T91" fmla="*/ 80 h 1072"/>
                      <a:gd name="T92" fmla="*/ 433 w 1591"/>
                      <a:gd name="T93" fmla="*/ 308 h 1072"/>
                      <a:gd name="T94" fmla="*/ 494 w 1591"/>
                      <a:gd name="T95" fmla="*/ 287 h 1072"/>
                      <a:gd name="T96" fmla="*/ 668 w 1591"/>
                      <a:gd name="T97" fmla="*/ 362 h 1072"/>
                      <a:gd name="T98" fmla="*/ 611 w 1591"/>
                      <a:gd name="T99" fmla="*/ 351 h 1072"/>
                      <a:gd name="T100" fmla="*/ 602 w 1591"/>
                      <a:gd name="T101" fmla="*/ 264 h 1072"/>
                      <a:gd name="T102" fmla="*/ 616 w 1591"/>
                      <a:gd name="T103" fmla="*/ 296 h 1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91" h="1072">
                        <a:moveTo>
                          <a:pt x="1117" y="653"/>
                        </a:moveTo>
                        <a:cubicBezTo>
                          <a:pt x="1201" y="734"/>
                          <a:pt x="1201" y="734"/>
                          <a:pt x="1201" y="734"/>
                        </a:cubicBezTo>
                        <a:cubicBezTo>
                          <a:pt x="1205" y="720"/>
                          <a:pt x="1205" y="720"/>
                          <a:pt x="1205" y="720"/>
                        </a:cubicBezTo>
                        <a:cubicBezTo>
                          <a:pt x="1137" y="622"/>
                          <a:pt x="1137" y="622"/>
                          <a:pt x="1137" y="622"/>
                        </a:cubicBezTo>
                        <a:cubicBezTo>
                          <a:pt x="1144" y="594"/>
                          <a:pt x="1144" y="594"/>
                          <a:pt x="1144" y="594"/>
                        </a:cubicBezTo>
                        <a:cubicBezTo>
                          <a:pt x="1180" y="635"/>
                          <a:pt x="1180" y="635"/>
                          <a:pt x="1180" y="635"/>
                        </a:cubicBezTo>
                        <a:cubicBezTo>
                          <a:pt x="1200" y="637"/>
                          <a:pt x="1200" y="637"/>
                          <a:pt x="1200" y="637"/>
                        </a:cubicBezTo>
                        <a:cubicBezTo>
                          <a:pt x="1226" y="619"/>
                          <a:pt x="1226" y="619"/>
                          <a:pt x="1226" y="619"/>
                        </a:cubicBezTo>
                        <a:cubicBezTo>
                          <a:pt x="1222" y="593"/>
                          <a:pt x="1222" y="593"/>
                          <a:pt x="1222" y="593"/>
                        </a:cubicBezTo>
                        <a:cubicBezTo>
                          <a:pt x="1179" y="558"/>
                          <a:pt x="1179" y="558"/>
                          <a:pt x="1179" y="558"/>
                        </a:cubicBezTo>
                        <a:cubicBezTo>
                          <a:pt x="1177" y="526"/>
                          <a:pt x="1177" y="526"/>
                          <a:pt x="1177" y="526"/>
                        </a:cubicBezTo>
                        <a:cubicBezTo>
                          <a:pt x="1189" y="509"/>
                          <a:pt x="1189" y="509"/>
                          <a:pt x="1189" y="509"/>
                        </a:cubicBezTo>
                        <a:cubicBezTo>
                          <a:pt x="1211" y="516"/>
                          <a:pt x="1211" y="516"/>
                          <a:pt x="1211" y="516"/>
                        </a:cubicBezTo>
                        <a:cubicBezTo>
                          <a:pt x="1210" y="531"/>
                          <a:pt x="1210" y="531"/>
                          <a:pt x="1210" y="531"/>
                        </a:cubicBezTo>
                        <a:cubicBezTo>
                          <a:pt x="1222" y="551"/>
                          <a:pt x="1222" y="551"/>
                          <a:pt x="1222" y="551"/>
                        </a:cubicBezTo>
                        <a:cubicBezTo>
                          <a:pt x="1233" y="543"/>
                          <a:pt x="1233" y="543"/>
                          <a:pt x="1233" y="543"/>
                        </a:cubicBezTo>
                        <a:cubicBezTo>
                          <a:pt x="1227" y="520"/>
                          <a:pt x="1227" y="520"/>
                          <a:pt x="1227" y="520"/>
                        </a:cubicBezTo>
                        <a:cubicBezTo>
                          <a:pt x="1289" y="498"/>
                          <a:pt x="1289" y="498"/>
                          <a:pt x="1289" y="498"/>
                        </a:cubicBezTo>
                        <a:cubicBezTo>
                          <a:pt x="1316" y="475"/>
                          <a:pt x="1316" y="475"/>
                          <a:pt x="1316" y="475"/>
                        </a:cubicBezTo>
                        <a:cubicBezTo>
                          <a:pt x="1312" y="434"/>
                          <a:pt x="1312" y="434"/>
                          <a:pt x="1312" y="434"/>
                        </a:cubicBezTo>
                        <a:cubicBezTo>
                          <a:pt x="1258" y="378"/>
                          <a:pt x="1258" y="378"/>
                          <a:pt x="1258" y="378"/>
                        </a:cubicBezTo>
                        <a:cubicBezTo>
                          <a:pt x="1257" y="332"/>
                          <a:pt x="1257" y="332"/>
                          <a:pt x="1257" y="332"/>
                        </a:cubicBezTo>
                        <a:cubicBezTo>
                          <a:pt x="1281" y="332"/>
                          <a:pt x="1281" y="332"/>
                          <a:pt x="1281" y="332"/>
                        </a:cubicBezTo>
                        <a:cubicBezTo>
                          <a:pt x="1355" y="388"/>
                          <a:pt x="1355" y="388"/>
                          <a:pt x="1355" y="388"/>
                        </a:cubicBezTo>
                        <a:cubicBezTo>
                          <a:pt x="1376" y="383"/>
                          <a:pt x="1376" y="383"/>
                          <a:pt x="1376" y="383"/>
                        </a:cubicBezTo>
                        <a:cubicBezTo>
                          <a:pt x="1362" y="365"/>
                          <a:pt x="1362" y="365"/>
                          <a:pt x="1362" y="365"/>
                        </a:cubicBezTo>
                        <a:cubicBezTo>
                          <a:pt x="1323" y="340"/>
                          <a:pt x="1323" y="340"/>
                          <a:pt x="1323" y="340"/>
                        </a:cubicBezTo>
                        <a:cubicBezTo>
                          <a:pt x="1325" y="304"/>
                          <a:pt x="1325" y="304"/>
                          <a:pt x="1325" y="304"/>
                        </a:cubicBezTo>
                        <a:cubicBezTo>
                          <a:pt x="1372" y="305"/>
                          <a:pt x="1372" y="305"/>
                          <a:pt x="1372" y="305"/>
                        </a:cubicBezTo>
                        <a:cubicBezTo>
                          <a:pt x="1376" y="260"/>
                          <a:pt x="1376" y="260"/>
                          <a:pt x="1376" y="260"/>
                        </a:cubicBezTo>
                        <a:cubicBezTo>
                          <a:pt x="1358" y="236"/>
                          <a:pt x="1358" y="236"/>
                          <a:pt x="1358" y="236"/>
                        </a:cubicBezTo>
                        <a:cubicBezTo>
                          <a:pt x="1368" y="225"/>
                          <a:pt x="1368" y="225"/>
                          <a:pt x="1368" y="225"/>
                        </a:cubicBezTo>
                        <a:cubicBezTo>
                          <a:pt x="1391" y="248"/>
                          <a:pt x="1391" y="248"/>
                          <a:pt x="1391" y="248"/>
                        </a:cubicBezTo>
                        <a:cubicBezTo>
                          <a:pt x="1399" y="238"/>
                          <a:pt x="1399" y="238"/>
                          <a:pt x="1399" y="238"/>
                        </a:cubicBezTo>
                        <a:cubicBezTo>
                          <a:pt x="1369" y="205"/>
                          <a:pt x="1369" y="205"/>
                          <a:pt x="1369" y="205"/>
                        </a:cubicBezTo>
                        <a:cubicBezTo>
                          <a:pt x="1296" y="196"/>
                          <a:pt x="1296" y="196"/>
                          <a:pt x="1296" y="196"/>
                        </a:cubicBezTo>
                        <a:cubicBezTo>
                          <a:pt x="1286" y="176"/>
                          <a:pt x="1286" y="176"/>
                          <a:pt x="1286" y="176"/>
                        </a:cubicBezTo>
                        <a:cubicBezTo>
                          <a:pt x="1308" y="146"/>
                          <a:pt x="1308" y="146"/>
                          <a:pt x="1308" y="146"/>
                        </a:cubicBezTo>
                        <a:cubicBezTo>
                          <a:pt x="1324" y="159"/>
                          <a:pt x="1324" y="159"/>
                          <a:pt x="1324" y="159"/>
                        </a:cubicBezTo>
                        <a:cubicBezTo>
                          <a:pt x="1375" y="163"/>
                          <a:pt x="1375" y="163"/>
                          <a:pt x="1375" y="163"/>
                        </a:cubicBezTo>
                        <a:cubicBezTo>
                          <a:pt x="1438" y="121"/>
                          <a:pt x="1438" y="121"/>
                          <a:pt x="1438" y="121"/>
                        </a:cubicBezTo>
                        <a:cubicBezTo>
                          <a:pt x="1449" y="134"/>
                          <a:pt x="1449" y="134"/>
                          <a:pt x="1449" y="134"/>
                        </a:cubicBezTo>
                        <a:cubicBezTo>
                          <a:pt x="1435" y="156"/>
                          <a:pt x="1435" y="156"/>
                          <a:pt x="1435" y="156"/>
                        </a:cubicBezTo>
                        <a:cubicBezTo>
                          <a:pt x="1435" y="178"/>
                          <a:pt x="1435" y="178"/>
                          <a:pt x="1435" y="178"/>
                        </a:cubicBezTo>
                        <a:cubicBezTo>
                          <a:pt x="1493" y="226"/>
                          <a:pt x="1493" y="226"/>
                          <a:pt x="1493" y="226"/>
                        </a:cubicBezTo>
                        <a:cubicBezTo>
                          <a:pt x="1512" y="216"/>
                          <a:pt x="1512" y="216"/>
                          <a:pt x="1512" y="216"/>
                        </a:cubicBezTo>
                        <a:cubicBezTo>
                          <a:pt x="1504" y="184"/>
                          <a:pt x="1504" y="184"/>
                          <a:pt x="1504" y="184"/>
                        </a:cubicBezTo>
                        <a:cubicBezTo>
                          <a:pt x="1463" y="146"/>
                          <a:pt x="1463" y="146"/>
                          <a:pt x="1463" y="146"/>
                        </a:cubicBezTo>
                        <a:cubicBezTo>
                          <a:pt x="1518" y="142"/>
                          <a:pt x="1518" y="142"/>
                          <a:pt x="1518" y="142"/>
                        </a:cubicBezTo>
                        <a:cubicBezTo>
                          <a:pt x="1518" y="126"/>
                          <a:pt x="1518" y="126"/>
                          <a:pt x="1518" y="126"/>
                        </a:cubicBezTo>
                        <a:cubicBezTo>
                          <a:pt x="1544" y="121"/>
                          <a:pt x="1544" y="121"/>
                          <a:pt x="1544" y="121"/>
                        </a:cubicBezTo>
                        <a:cubicBezTo>
                          <a:pt x="1524" y="107"/>
                          <a:pt x="1524" y="107"/>
                          <a:pt x="1524" y="107"/>
                        </a:cubicBezTo>
                        <a:cubicBezTo>
                          <a:pt x="1525" y="96"/>
                          <a:pt x="1525" y="96"/>
                          <a:pt x="1525" y="96"/>
                        </a:cubicBezTo>
                        <a:cubicBezTo>
                          <a:pt x="1580" y="105"/>
                          <a:pt x="1580" y="105"/>
                          <a:pt x="1580" y="105"/>
                        </a:cubicBezTo>
                        <a:cubicBezTo>
                          <a:pt x="1591" y="96"/>
                          <a:pt x="1591" y="96"/>
                          <a:pt x="1591" y="96"/>
                        </a:cubicBezTo>
                        <a:cubicBezTo>
                          <a:pt x="1516" y="64"/>
                          <a:pt x="1516" y="64"/>
                          <a:pt x="1516" y="64"/>
                        </a:cubicBezTo>
                        <a:cubicBezTo>
                          <a:pt x="1242" y="50"/>
                          <a:pt x="1242" y="50"/>
                          <a:pt x="1242" y="50"/>
                        </a:cubicBezTo>
                        <a:cubicBezTo>
                          <a:pt x="1217" y="37"/>
                          <a:pt x="1217" y="37"/>
                          <a:pt x="1217" y="37"/>
                        </a:cubicBezTo>
                        <a:cubicBezTo>
                          <a:pt x="1176" y="31"/>
                          <a:pt x="1176" y="31"/>
                          <a:pt x="1176" y="31"/>
                        </a:cubicBezTo>
                        <a:cubicBezTo>
                          <a:pt x="1145" y="30"/>
                          <a:pt x="1145" y="30"/>
                          <a:pt x="1145" y="30"/>
                        </a:cubicBezTo>
                        <a:cubicBezTo>
                          <a:pt x="1118" y="58"/>
                          <a:pt x="1118" y="58"/>
                          <a:pt x="1118" y="58"/>
                        </a:cubicBezTo>
                        <a:cubicBezTo>
                          <a:pt x="1106" y="57"/>
                          <a:pt x="1106" y="57"/>
                          <a:pt x="1106" y="57"/>
                        </a:cubicBezTo>
                        <a:cubicBezTo>
                          <a:pt x="1069" y="30"/>
                          <a:pt x="1069" y="30"/>
                          <a:pt x="1069" y="30"/>
                        </a:cubicBezTo>
                        <a:cubicBezTo>
                          <a:pt x="960" y="30"/>
                          <a:pt x="960" y="30"/>
                          <a:pt x="960" y="30"/>
                        </a:cubicBezTo>
                        <a:cubicBezTo>
                          <a:pt x="910" y="0"/>
                          <a:pt x="910" y="0"/>
                          <a:pt x="910" y="0"/>
                        </a:cubicBezTo>
                        <a:cubicBezTo>
                          <a:pt x="809" y="6"/>
                          <a:pt x="809" y="6"/>
                          <a:pt x="809" y="6"/>
                        </a:cubicBezTo>
                        <a:cubicBezTo>
                          <a:pt x="733" y="40"/>
                          <a:pt x="733" y="40"/>
                          <a:pt x="733" y="40"/>
                        </a:cubicBezTo>
                        <a:cubicBezTo>
                          <a:pt x="733" y="80"/>
                          <a:pt x="733" y="80"/>
                          <a:pt x="733" y="80"/>
                        </a:cubicBezTo>
                        <a:cubicBezTo>
                          <a:pt x="710" y="87"/>
                          <a:pt x="710" y="87"/>
                          <a:pt x="710" y="87"/>
                        </a:cubicBezTo>
                        <a:cubicBezTo>
                          <a:pt x="704" y="47"/>
                          <a:pt x="704" y="47"/>
                          <a:pt x="704" y="47"/>
                        </a:cubicBezTo>
                        <a:cubicBezTo>
                          <a:pt x="695" y="34"/>
                          <a:pt x="695" y="34"/>
                          <a:pt x="695" y="34"/>
                        </a:cubicBezTo>
                        <a:cubicBezTo>
                          <a:pt x="669" y="27"/>
                          <a:pt x="669" y="27"/>
                          <a:pt x="669" y="27"/>
                        </a:cubicBezTo>
                        <a:cubicBezTo>
                          <a:pt x="663" y="51"/>
                          <a:pt x="663" y="51"/>
                          <a:pt x="663" y="51"/>
                        </a:cubicBezTo>
                        <a:cubicBezTo>
                          <a:pt x="671" y="70"/>
                          <a:pt x="671" y="70"/>
                          <a:pt x="671" y="70"/>
                        </a:cubicBezTo>
                        <a:cubicBezTo>
                          <a:pt x="577" y="64"/>
                          <a:pt x="577" y="64"/>
                          <a:pt x="577" y="64"/>
                        </a:cubicBezTo>
                        <a:cubicBezTo>
                          <a:pt x="532" y="85"/>
                          <a:pt x="532" y="85"/>
                          <a:pt x="532" y="85"/>
                        </a:cubicBezTo>
                        <a:cubicBezTo>
                          <a:pt x="525" y="65"/>
                          <a:pt x="525" y="65"/>
                          <a:pt x="525" y="65"/>
                        </a:cubicBezTo>
                        <a:cubicBezTo>
                          <a:pt x="514" y="68"/>
                          <a:pt x="514" y="68"/>
                          <a:pt x="514" y="68"/>
                        </a:cubicBezTo>
                        <a:cubicBezTo>
                          <a:pt x="505" y="90"/>
                          <a:pt x="505" y="90"/>
                          <a:pt x="505" y="90"/>
                        </a:cubicBezTo>
                        <a:cubicBezTo>
                          <a:pt x="482" y="109"/>
                          <a:pt x="482" y="109"/>
                          <a:pt x="482" y="109"/>
                        </a:cubicBezTo>
                        <a:cubicBezTo>
                          <a:pt x="424" y="107"/>
                          <a:pt x="424" y="107"/>
                          <a:pt x="424" y="107"/>
                        </a:cubicBezTo>
                        <a:cubicBezTo>
                          <a:pt x="422" y="94"/>
                          <a:pt x="422" y="94"/>
                          <a:pt x="422" y="94"/>
                        </a:cubicBezTo>
                        <a:cubicBezTo>
                          <a:pt x="482" y="92"/>
                          <a:pt x="482" y="92"/>
                          <a:pt x="482" y="92"/>
                        </a:cubicBezTo>
                        <a:cubicBezTo>
                          <a:pt x="494" y="81"/>
                          <a:pt x="494" y="81"/>
                          <a:pt x="494" y="81"/>
                        </a:cubicBezTo>
                        <a:cubicBezTo>
                          <a:pt x="422" y="47"/>
                          <a:pt x="422" y="47"/>
                          <a:pt x="422" y="47"/>
                        </a:cubicBezTo>
                        <a:cubicBezTo>
                          <a:pt x="333" y="50"/>
                          <a:pt x="333" y="50"/>
                          <a:pt x="333" y="50"/>
                        </a:cubicBezTo>
                        <a:cubicBezTo>
                          <a:pt x="284" y="75"/>
                          <a:pt x="284" y="75"/>
                          <a:pt x="284" y="75"/>
                        </a:cubicBezTo>
                        <a:cubicBezTo>
                          <a:pt x="265" y="109"/>
                          <a:pt x="265" y="109"/>
                          <a:pt x="265" y="109"/>
                        </a:cubicBezTo>
                        <a:cubicBezTo>
                          <a:pt x="233" y="121"/>
                          <a:pt x="233" y="121"/>
                          <a:pt x="233" y="121"/>
                        </a:cubicBezTo>
                        <a:cubicBezTo>
                          <a:pt x="219" y="136"/>
                          <a:pt x="219" y="136"/>
                          <a:pt x="219" y="136"/>
                        </a:cubicBezTo>
                        <a:cubicBezTo>
                          <a:pt x="222" y="154"/>
                          <a:pt x="222" y="154"/>
                          <a:pt x="222" y="154"/>
                        </a:cubicBezTo>
                        <a:cubicBezTo>
                          <a:pt x="239" y="156"/>
                          <a:pt x="239" y="156"/>
                          <a:pt x="239" y="156"/>
                        </a:cubicBezTo>
                        <a:cubicBezTo>
                          <a:pt x="249" y="181"/>
                          <a:pt x="249" y="181"/>
                          <a:pt x="249" y="181"/>
                        </a:cubicBezTo>
                        <a:cubicBezTo>
                          <a:pt x="278" y="170"/>
                          <a:pt x="278" y="170"/>
                          <a:pt x="278" y="170"/>
                        </a:cubicBezTo>
                        <a:cubicBezTo>
                          <a:pt x="283" y="204"/>
                          <a:pt x="283" y="204"/>
                          <a:pt x="283" y="204"/>
                        </a:cubicBezTo>
                        <a:cubicBezTo>
                          <a:pt x="274" y="204"/>
                          <a:pt x="274" y="204"/>
                          <a:pt x="274" y="204"/>
                        </a:cubicBezTo>
                        <a:cubicBezTo>
                          <a:pt x="250" y="200"/>
                          <a:pt x="250" y="200"/>
                          <a:pt x="250" y="200"/>
                        </a:cubicBezTo>
                        <a:cubicBezTo>
                          <a:pt x="224" y="205"/>
                          <a:pt x="224" y="205"/>
                          <a:pt x="224" y="205"/>
                        </a:cubicBezTo>
                        <a:cubicBezTo>
                          <a:pt x="198" y="241"/>
                          <a:pt x="198" y="241"/>
                          <a:pt x="198" y="241"/>
                        </a:cubicBezTo>
                        <a:cubicBezTo>
                          <a:pt x="162" y="247"/>
                          <a:pt x="162" y="247"/>
                          <a:pt x="162" y="247"/>
                        </a:cubicBezTo>
                        <a:cubicBezTo>
                          <a:pt x="156" y="278"/>
                          <a:pt x="156" y="278"/>
                          <a:pt x="156" y="278"/>
                        </a:cubicBezTo>
                        <a:cubicBezTo>
                          <a:pt x="172" y="282"/>
                          <a:pt x="172" y="282"/>
                          <a:pt x="172" y="282"/>
                        </a:cubicBezTo>
                        <a:cubicBezTo>
                          <a:pt x="167" y="302"/>
                          <a:pt x="167" y="302"/>
                          <a:pt x="167" y="302"/>
                        </a:cubicBezTo>
                        <a:cubicBezTo>
                          <a:pt x="131" y="294"/>
                          <a:pt x="131" y="294"/>
                          <a:pt x="131" y="294"/>
                        </a:cubicBezTo>
                        <a:cubicBezTo>
                          <a:pt x="98" y="302"/>
                          <a:pt x="98" y="302"/>
                          <a:pt x="98" y="302"/>
                        </a:cubicBezTo>
                        <a:cubicBezTo>
                          <a:pt x="90" y="320"/>
                          <a:pt x="90" y="320"/>
                          <a:pt x="90" y="320"/>
                        </a:cubicBezTo>
                        <a:cubicBezTo>
                          <a:pt x="96" y="359"/>
                          <a:pt x="96" y="359"/>
                          <a:pt x="96" y="359"/>
                        </a:cubicBezTo>
                        <a:cubicBezTo>
                          <a:pt x="116" y="368"/>
                          <a:pt x="116" y="368"/>
                          <a:pt x="116" y="368"/>
                        </a:cubicBezTo>
                        <a:cubicBezTo>
                          <a:pt x="149" y="368"/>
                          <a:pt x="149" y="368"/>
                          <a:pt x="149" y="368"/>
                        </a:cubicBezTo>
                        <a:cubicBezTo>
                          <a:pt x="171" y="366"/>
                          <a:pt x="171" y="366"/>
                          <a:pt x="171" y="366"/>
                        </a:cubicBezTo>
                        <a:cubicBezTo>
                          <a:pt x="178" y="349"/>
                          <a:pt x="178" y="349"/>
                          <a:pt x="178" y="349"/>
                        </a:cubicBezTo>
                        <a:cubicBezTo>
                          <a:pt x="212" y="304"/>
                          <a:pt x="212" y="304"/>
                          <a:pt x="212" y="304"/>
                        </a:cubicBezTo>
                        <a:cubicBezTo>
                          <a:pt x="235" y="308"/>
                          <a:pt x="235" y="308"/>
                          <a:pt x="235" y="308"/>
                        </a:cubicBezTo>
                        <a:cubicBezTo>
                          <a:pt x="258" y="288"/>
                          <a:pt x="258" y="288"/>
                          <a:pt x="258" y="288"/>
                        </a:cubicBezTo>
                        <a:cubicBezTo>
                          <a:pt x="262" y="304"/>
                          <a:pt x="262" y="304"/>
                          <a:pt x="262" y="304"/>
                        </a:cubicBezTo>
                        <a:cubicBezTo>
                          <a:pt x="317" y="341"/>
                          <a:pt x="317" y="341"/>
                          <a:pt x="317" y="341"/>
                        </a:cubicBezTo>
                        <a:cubicBezTo>
                          <a:pt x="310" y="350"/>
                          <a:pt x="310" y="350"/>
                          <a:pt x="310" y="350"/>
                        </a:cubicBezTo>
                        <a:cubicBezTo>
                          <a:pt x="285" y="349"/>
                          <a:pt x="285" y="349"/>
                          <a:pt x="285" y="349"/>
                        </a:cubicBezTo>
                        <a:cubicBezTo>
                          <a:pt x="295" y="362"/>
                          <a:pt x="295" y="362"/>
                          <a:pt x="295" y="362"/>
                        </a:cubicBezTo>
                        <a:cubicBezTo>
                          <a:pt x="310" y="366"/>
                          <a:pt x="310" y="366"/>
                          <a:pt x="310" y="366"/>
                        </a:cubicBezTo>
                        <a:cubicBezTo>
                          <a:pt x="328" y="358"/>
                          <a:pt x="328" y="358"/>
                          <a:pt x="328" y="358"/>
                        </a:cubicBezTo>
                        <a:cubicBezTo>
                          <a:pt x="328" y="337"/>
                          <a:pt x="328" y="337"/>
                          <a:pt x="328" y="337"/>
                        </a:cubicBezTo>
                        <a:cubicBezTo>
                          <a:pt x="336" y="333"/>
                          <a:pt x="336" y="333"/>
                          <a:pt x="336" y="333"/>
                        </a:cubicBezTo>
                        <a:cubicBezTo>
                          <a:pt x="330" y="326"/>
                          <a:pt x="330" y="326"/>
                          <a:pt x="330" y="326"/>
                        </a:cubicBezTo>
                        <a:cubicBezTo>
                          <a:pt x="293" y="305"/>
                          <a:pt x="293" y="305"/>
                          <a:pt x="293" y="305"/>
                        </a:cubicBezTo>
                        <a:cubicBezTo>
                          <a:pt x="283" y="278"/>
                          <a:pt x="283" y="278"/>
                          <a:pt x="283" y="278"/>
                        </a:cubicBezTo>
                        <a:cubicBezTo>
                          <a:pt x="314" y="278"/>
                          <a:pt x="314" y="278"/>
                          <a:pt x="314" y="278"/>
                        </a:cubicBezTo>
                        <a:cubicBezTo>
                          <a:pt x="323" y="288"/>
                          <a:pt x="323" y="288"/>
                          <a:pt x="323" y="288"/>
                        </a:cubicBezTo>
                        <a:cubicBezTo>
                          <a:pt x="350" y="310"/>
                          <a:pt x="350" y="310"/>
                          <a:pt x="350" y="310"/>
                        </a:cubicBezTo>
                        <a:cubicBezTo>
                          <a:pt x="351" y="338"/>
                          <a:pt x="351" y="338"/>
                          <a:pt x="351" y="338"/>
                        </a:cubicBezTo>
                        <a:cubicBezTo>
                          <a:pt x="378" y="367"/>
                          <a:pt x="378" y="367"/>
                          <a:pt x="378" y="367"/>
                        </a:cubicBezTo>
                        <a:cubicBezTo>
                          <a:pt x="389" y="327"/>
                          <a:pt x="389" y="327"/>
                          <a:pt x="389" y="327"/>
                        </a:cubicBezTo>
                        <a:cubicBezTo>
                          <a:pt x="408" y="317"/>
                          <a:pt x="408" y="317"/>
                          <a:pt x="408" y="317"/>
                        </a:cubicBezTo>
                        <a:cubicBezTo>
                          <a:pt x="411" y="350"/>
                          <a:pt x="411" y="350"/>
                          <a:pt x="411" y="350"/>
                        </a:cubicBezTo>
                        <a:cubicBezTo>
                          <a:pt x="430" y="370"/>
                          <a:pt x="430" y="370"/>
                          <a:pt x="430" y="370"/>
                        </a:cubicBezTo>
                        <a:cubicBezTo>
                          <a:pt x="486" y="369"/>
                          <a:pt x="486" y="369"/>
                          <a:pt x="486" y="369"/>
                        </a:cubicBezTo>
                        <a:cubicBezTo>
                          <a:pt x="502" y="381"/>
                          <a:pt x="502" y="381"/>
                          <a:pt x="502" y="381"/>
                        </a:cubicBezTo>
                        <a:cubicBezTo>
                          <a:pt x="502" y="410"/>
                          <a:pt x="502" y="410"/>
                          <a:pt x="502" y="410"/>
                        </a:cubicBezTo>
                        <a:cubicBezTo>
                          <a:pt x="482" y="429"/>
                          <a:pt x="482" y="429"/>
                          <a:pt x="482" y="429"/>
                        </a:cubicBezTo>
                        <a:cubicBezTo>
                          <a:pt x="425" y="429"/>
                          <a:pt x="425" y="429"/>
                          <a:pt x="425" y="429"/>
                        </a:cubicBezTo>
                        <a:cubicBezTo>
                          <a:pt x="391" y="403"/>
                          <a:pt x="391" y="403"/>
                          <a:pt x="391" y="403"/>
                        </a:cubicBezTo>
                        <a:cubicBezTo>
                          <a:pt x="355" y="407"/>
                          <a:pt x="355" y="407"/>
                          <a:pt x="355" y="407"/>
                        </a:cubicBezTo>
                        <a:cubicBezTo>
                          <a:pt x="355" y="429"/>
                          <a:pt x="355" y="429"/>
                          <a:pt x="355" y="429"/>
                        </a:cubicBezTo>
                        <a:cubicBezTo>
                          <a:pt x="343" y="429"/>
                          <a:pt x="343" y="429"/>
                          <a:pt x="343" y="429"/>
                        </a:cubicBezTo>
                        <a:cubicBezTo>
                          <a:pt x="331" y="420"/>
                          <a:pt x="331" y="420"/>
                          <a:pt x="331" y="420"/>
                        </a:cubicBezTo>
                        <a:cubicBezTo>
                          <a:pt x="268" y="404"/>
                          <a:pt x="268" y="404"/>
                          <a:pt x="268" y="404"/>
                        </a:cubicBezTo>
                        <a:cubicBezTo>
                          <a:pt x="268" y="364"/>
                          <a:pt x="268" y="364"/>
                          <a:pt x="268" y="364"/>
                        </a:cubicBezTo>
                        <a:cubicBezTo>
                          <a:pt x="188" y="370"/>
                          <a:pt x="188" y="370"/>
                          <a:pt x="188" y="370"/>
                        </a:cubicBezTo>
                        <a:cubicBezTo>
                          <a:pt x="164" y="383"/>
                          <a:pt x="164" y="383"/>
                          <a:pt x="164" y="383"/>
                        </a:cubicBezTo>
                        <a:cubicBezTo>
                          <a:pt x="132" y="383"/>
                          <a:pt x="132" y="383"/>
                          <a:pt x="132" y="383"/>
                        </a:cubicBezTo>
                        <a:cubicBezTo>
                          <a:pt x="117" y="381"/>
                          <a:pt x="117" y="381"/>
                          <a:pt x="117" y="381"/>
                        </a:cubicBezTo>
                        <a:cubicBezTo>
                          <a:pt x="78" y="403"/>
                          <a:pt x="78" y="403"/>
                          <a:pt x="78" y="403"/>
                        </a:cubicBezTo>
                        <a:cubicBezTo>
                          <a:pt x="78" y="443"/>
                          <a:pt x="78" y="443"/>
                          <a:pt x="78" y="443"/>
                        </a:cubicBezTo>
                        <a:cubicBezTo>
                          <a:pt x="0" y="499"/>
                          <a:pt x="0" y="499"/>
                          <a:pt x="0" y="499"/>
                        </a:cubicBezTo>
                        <a:cubicBezTo>
                          <a:pt x="7" y="523"/>
                          <a:pt x="7" y="523"/>
                          <a:pt x="7" y="523"/>
                        </a:cubicBezTo>
                        <a:cubicBezTo>
                          <a:pt x="22" y="523"/>
                          <a:pt x="22" y="523"/>
                          <a:pt x="22" y="523"/>
                        </a:cubicBezTo>
                        <a:cubicBezTo>
                          <a:pt x="18" y="546"/>
                          <a:pt x="18" y="546"/>
                          <a:pt x="18" y="546"/>
                        </a:cubicBezTo>
                        <a:cubicBezTo>
                          <a:pt x="7" y="551"/>
                          <a:pt x="7" y="551"/>
                          <a:pt x="7" y="551"/>
                        </a:cubicBezTo>
                        <a:cubicBezTo>
                          <a:pt x="7" y="611"/>
                          <a:pt x="7" y="611"/>
                          <a:pt x="7" y="611"/>
                        </a:cubicBezTo>
                        <a:cubicBezTo>
                          <a:pt x="74" y="688"/>
                          <a:pt x="74" y="688"/>
                          <a:pt x="74" y="688"/>
                        </a:cubicBezTo>
                        <a:cubicBezTo>
                          <a:pt x="104" y="688"/>
                          <a:pt x="104" y="688"/>
                          <a:pt x="104" y="688"/>
                        </a:cubicBezTo>
                        <a:cubicBezTo>
                          <a:pt x="105" y="683"/>
                          <a:pt x="105" y="683"/>
                          <a:pt x="105" y="683"/>
                        </a:cubicBezTo>
                        <a:cubicBezTo>
                          <a:pt x="158" y="683"/>
                          <a:pt x="158" y="683"/>
                          <a:pt x="158" y="683"/>
                        </a:cubicBezTo>
                        <a:cubicBezTo>
                          <a:pt x="174" y="669"/>
                          <a:pt x="174" y="669"/>
                          <a:pt x="174" y="669"/>
                        </a:cubicBezTo>
                        <a:cubicBezTo>
                          <a:pt x="204" y="669"/>
                          <a:pt x="204" y="669"/>
                          <a:pt x="204" y="669"/>
                        </a:cubicBezTo>
                        <a:cubicBezTo>
                          <a:pt x="220" y="685"/>
                          <a:pt x="220" y="685"/>
                          <a:pt x="220" y="685"/>
                        </a:cubicBezTo>
                        <a:cubicBezTo>
                          <a:pt x="265" y="690"/>
                          <a:pt x="265" y="690"/>
                          <a:pt x="265" y="690"/>
                        </a:cubicBezTo>
                        <a:cubicBezTo>
                          <a:pt x="259" y="750"/>
                          <a:pt x="259" y="750"/>
                          <a:pt x="259" y="750"/>
                        </a:cubicBezTo>
                        <a:cubicBezTo>
                          <a:pt x="309" y="837"/>
                          <a:pt x="309" y="837"/>
                          <a:pt x="309" y="837"/>
                        </a:cubicBezTo>
                        <a:cubicBezTo>
                          <a:pt x="283" y="887"/>
                          <a:pt x="283" y="887"/>
                          <a:pt x="283" y="887"/>
                        </a:cubicBezTo>
                        <a:cubicBezTo>
                          <a:pt x="284" y="911"/>
                          <a:pt x="284" y="911"/>
                          <a:pt x="284" y="911"/>
                        </a:cubicBezTo>
                        <a:cubicBezTo>
                          <a:pt x="305" y="932"/>
                          <a:pt x="305" y="932"/>
                          <a:pt x="305" y="932"/>
                        </a:cubicBezTo>
                        <a:cubicBezTo>
                          <a:pt x="305" y="988"/>
                          <a:pt x="305" y="988"/>
                          <a:pt x="305" y="988"/>
                        </a:cubicBezTo>
                        <a:cubicBezTo>
                          <a:pt x="332" y="1025"/>
                          <a:pt x="332" y="1025"/>
                          <a:pt x="332" y="1025"/>
                        </a:cubicBezTo>
                        <a:cubicBezTo>
                          <a:pt x="332" y="1072"/>
                          <a:pt x="332" y="1072"/>
                          <a:pt x="332" y="1072"/>
                        </a:cubicBezTo>
                        <a:cubicBezTo>
                          <a:pt x="412" y="1072"/>
                          <a:pt x="412" y="1072"/>
                          <a:pt x="412" y="1072"/>
                        </a:cubicBezTo>
                        <a:cubicBezTo>
                          <a:pt x="472" y="1010"/>
                          <a:pt x="472" y="1010"/>
                          <a:pt x="472" y="1010"/>
                        </a:cubicBezTo>
                        <a:cubicBezTo>
                          <a:pt x="491" y="976"/>
                          <a:pt x="491" y="976"/>
                          <a:pt x="491" y="976"/>
                        </a:cubicBezTo>
                        <a:cubicBezTo>
                          <a:pt x="515" y="971"/>
                          <a:pt x="515" y="971"/>
                          <a:pt x="515" y="971"/>
                        </a:cubicBezTo>
                        <a:cubicBezTo>
                          <a:pt x="515" y="943"/>
                          <a:pt x="515" y="943"/>
                          <a:pt x="515" y="943"/>
                        </a:cubicBezTo>
                        <a:cubicBezTo>
                          <a:pt x="531" y="924"/>
                          <a:pt x="531" y="924"/>
                          <a:pt x="531" y="924"/>
                        </a:cubicBezTo>
                        <a:cubicBezTo>
                          <a:pt x="565" y="878"/>
                          <a:pt x="565" y="878"/>
                          <a:pt x="565" y="878"/>
                        </a:cubicBezTo>
                        <a:cubicBezTo>
                          <a:pt x="558" y="808"/>
                          <a:pt x="558" y="808"/>
                          <a:pt x="558" y="808"/>
                        </a:cubicBezTo>
                        <a:cubicBezTo>
                          <a:pt x="543" y="782"/>
                          <a:pt x="543" y="782"/>
                          <a:pt x="543" y="782"/>
                        </a:cubicBezTo>
                        <a:cubicBezTo>
                          <a:pt x="609" y="719"/>
                          <a:pt x="609" y="719"/>
                          <a:pt x="609" y="719"/>
                        </a:cubicBezTo>
                        <a:cubicBezTo>
                          <a:pt x="682" y="615"/>
                          <a:pt x="682" y="615"/>
                          <a:pt x="682" y="615"/>
                        </a:cubicBezTo>
                        <a:cubicBezTo>
                          <a:pt x="668" y="608"/>
                          <a:pt x="668" y="608"/>
                          <a:pt x="668" y="608"/>
                        </a:cubicBezTo>
                        <a:cubicBezTo>
                          <a:pt x="592" y="624"/>
                          <a:pt x="592" y="624"/>
                          <a:pt x="592" y="624"/>
                        </a:cubicBezTo>
                        <a:cubicBezTo>
                          <a:pt x="573" y="615"/>
                          <a:pt x="573" y="615"/>
                          <a:pt x="573" y="615"/>
                        </a:cubicBezTo>
                        <a:cubicBezTo>
                          <a:pt x="493" y="465"/>
                          <a:pt x="493" y="465"/>
                          <a:pt x="493" y="465"/>
                        </a:cubicBezTo>
                        <a:cubicBezTo>
                          <a:pt x="499" y="458"/>
                          <a:pt x="499" y="458"/>
                          <a:pt x="499" y="458"/>
                        </a:cubicBezTo>
                        <a:cubicBezTo>
                          <a:pt x="578" y="554"/>
                          <a:pt x="578" y="554"/>
                          <a:pt x="578" y="554"/>
                        </a:cubicBezTo>
                        <a:cubicBezTo>
                          <a:pt x="579" y="584"/>
                          <a:pt x="579" y="584"/>
                          <a:pt x="579" y="584"/>
                        </a:cubicBezTo>
                        <a:cubicBezTo>
                          <a:pt x="598" y="602"/>
                          <a:pt x="598" y="602"/>
                          <a:pt x="598" y="602"/>
                        </a:cubicBezTo>
                        <a:cubicBezTo>
                          <a:pt x="635" y="599"/>
                          <a:pt x="635" y="599"/>
                          <a:pt x="635" y="599"/>
                        </a:cubicBezTo>
                        <a:cubicBezTo>
                          <a:pt x="712" y="543"/>
                          <a:pt x="712" y="543"/>
                          <a:pt x="712" y="543"/>
                        </a:cubicBezTo>
                        <a:cubicBezTo>
                          <a:pt x="737" y="527"/>
                          <a:pt x="737" y="527"/>
                          <a:pt x="737" y="527"/>
                        </a:cubicBezTo>
                        <a:cubicBezTo>
                          <a:pt x="736" y="508"/>
                          <a:pt x="736" y="508"/>
                          <a:pt x="736" y="508"/>
                        </a:cubicBezTo>
                        <a:cubicBezTo>
                          <a:pt x="710" y="505"/>
                          <a:pt x="710" y="505"/>
                          <a:pt x="710" y="505"/>
                        </a:cubicBezTo>
                        <a:cubicBezTo>
                          <a:pt x="710" y="505"/>
                          <a:pt x="620" y="462"/>
                          <a:pt x="620" y="460"/>
                        </a:cubicBezTo>
                        <a:cubicBezTo>
                          <a:pt x="620" y="458"/>
                          <a:pt x="620" y="423"/>
                          <a:pt x="620" y="423"/>
                        </a:cubicBezTo>
                        <a:cubicBezTo>
                          <a:pt x="640" y="423"/>
                          <a:pt x="640" y="423"/>
                          <a:pt x="640" y="423"/>
                        </a:cubicBezTo>
                        <a:cubicBezTo>
                          <a:pt x="643" y="449"/>
                          <a:pt x="643" y="449"/>
                          <a:pt x="643" y="449"/>
                        </a:cubicBezTo>
                        <a:cubicBezTo>
                          <a:pt x="685" y="473"/>
                          <a:pt x="685" y="473"/>
                          <a:pt x="685" y="473"/>
                        </a:cubicBezTo>
                        <a:cubicBezTo>
                          <a:pt x="733" y="475"/>
                          <a:pt x="733" y="475"/>
                          <a:pt x="733" y="475"/>
                        </a:cubicBezTo>
                        <a:cubicBezTo>
                          <a:pt x="837" y="492"/>
                          <a:pt x="837" y="492"/>
                          <a:pt x="837" y="492"/>
                        </a:cubicBezTo>
                        <a:cubicBezTo>
                          <a:pt x="862" y="508"/>
                          <a:pt x="862" y="508"/>
                          <a:pt x="862" y="508"/>
                        </a:cubicBezTo>
                        <a:cubicBezTo>
                          <a:pt x="862" y="531"/>
                          <a:pt x="862" y="531"/>
                          <a:pt x="862" y="531"/>
                        </a:cubicBezTo>
                        <a:cubicBezTo>
                          <a:pt x="859" y="564"/>
                          <a:pt x="859" y="564"/>
                          <a:pt x="859" y="564"/>
                        </a:cubicBezTo>
                        <a:cubicBezTo>
                          <a:pt x="912" y="652"/>
                          <a:pt x="912" y="652"/>
                          <a:pt x="912" y="652"/>
                        </a:cubicBezTo>
                        <a:cubicBezTo>
                          <a:pt x="929" y="656"/>
                          <a:pt x="929" y="656"/>
                          <a:pt x="929" y="656"/>
                        </a:cubicBezTo>
                        <a:cubicBezTo>
                          <a:pt x="947" y="631"/>
                          <a:pt x="947" y="631"/>
                          <a:pt x="947" y="631"/>
                        </a:cubicBezTo>
                        <a:cubicBezTo>
                          <a:pt x="956" y="560"/>
                          <a:pt x="956" y="560"/>
                          <a:pt x="956" y="560"/>
                        </a:cubicBezTo>
                        <a:cubicBezTo>
                          <a:pt x="974" y="521"/>
                          <a:pt x="974" y="521"/>
                          <a:pt x="974" y="521"/>
                        </a:cubicBezTo>
                        <a:cubicBezTo>
                          <a:pt x="1002" y="511"/>
                          <a:pt x="1002" y="511"/>
                          <a:pt x="1002" y="511"/>
                        </a:cubicBezTo>
                        <a:cubicBezTo>
                          <a:pt x="1053" y="516"/>
                          <a:pt x="1053" y="516"/>
                          <a:pt x="1053" y="516"/>
                        </a:cubicBezTo>
                        <a:cubicBezTo>
                          <a:pt x="1117" y="572"/>
                          <a:pt x="1117" y="572"/>
                          <a:pt x="1117" y="572"/>
                        </a:cubicBezTo>
                        <a:lnTo>
                          <a:pt x="1117" y="653"/>
                        </a:lnTo>
                        <a:close/>
                        <a:moveTo>
                          <a:pt x="384" y="94"/>
                        </a:moveTo>
                        <a:cubicBezTo>
                          <a:pt x="349" y="116"/>
                          <a:pt x="349" y="116"/>
                          <a:pt x="349" y="116"/>
                        </a:cubicBezTo>
                        <a:cubicBezTo>
                          <a:pt x="349" y="130"/>
                          <a:pt x="349" y="130"/>
                          <a:pt x="349" y="130"/>
                        </a:cubicBezTo>
                        <a:cubicBezTo>
                          <a:pt x="369" y="139"/>
                          <a:pt x="369" y="139"/>
                          <a:pt x="369" y="139"/>
                        </a:cubicBezTo>
                        <a:cubicBezTo>
                          <a:pt x="370" y="158"/>
                          <a:pt x="370" y="158"/>
                          <a:pt x="370" y="158"/>
                        </a:cubicBezTo>
                        <a:cubicBezTo>
                          <a:pt x="342" y="200"/>
                          <a:pt x="342" y="200"/>
                          <a:pt x="342" y="200"/>
                        </a:cubicBezTo>
                        <a:cubicBezTo>
                          <a:pt x="294" y="199"/>
                          <a:pt x="294" y="199"/>
                          <a:pt x="294" y="199"/>
                        </a:cubicBezTo>
                        <a:cubicBezTo>
                          <a:pt x="291" y="189"/>
                          <a:pt x="291" y="189"/>
                          <a:pt x="291" y="189"/>
                        </a:cubicBezTo>
                        <a:cubicBezTo>
                          <a:pt x="321" y="174"/>
                          <a:pt x="321" y="174"/>
                          <a:pt x="321" y="174"/>
                        </a:cubicBezTo>
                        <a:cubicBezTo>
                          <a:pt x="321" y="116"/>
                          <a:pt x="321" y="116"/>
                          <a:pt x="321" y="116"/>
                        </a:cubicBezTo>
                        <a:cubicBezTo>
                          <a:pt x="373" y="80"/>
                          <a:pt x="373" y="80"/>
                          <a:pt x="373" y="80"/>
                        </a:cubicBezTo>
                        <a:cubicBezTo>
                          <a:pt x="384" y="80"/>
                          <a:pt x="384" y="80"/>
                          <a:pt x="384" y="80"/>
                        </a:cubicBezTo>
                        <a:lnTo>
                          <a:pt x="384" y="94"/>
                        </a:lnTo>
                        <a:close/>
                        <a:moveTo>
                          <a:pt x="492" y="340"/>
                        </a:moveTo>
                        <a:cubicBezTo>
                          <a:pt x="446" y="338"/>
                          <a:pt x="446" y="338"/>
                          <a:pt x="446" y="338"/>
                        </a:cubicBezTo>
                        <a:cubicBezTo>
                          <a:pt x="433" y="340"/>
                          <a:pt x="433" y="340"/>
                          <a:pt x="433" y="340"/>
                        </a:cubicBezTo>
                        <a:cubicBezTo>
                          <a:pt x="433" y="308"/>
                          <a:pt x="433" y="308"/>
                          <a:pt x="433" y="308"/>
                        </a:cubicBezTo>
                        <a:cubicBezTo>
                          <a:pt x="443" y="297"/>
                          <a:pt x="443" y="297"/>
                          <a:pt x="443" y="297"/>
                        </a:cubicBezTo>
                        <a:cubicBezTo>
                          <a:pt x="454" y="293"/>
                          <a:pt x="454" y="293"/>
                          <a:pt x="454" y="293"/>
                        </a:cubicBezTo>
                        <a:cubicBezTo>
                          <a:pt x="478" y="291"/>
                          <a:pt x="478" y="291"/>
                          <a:pt x="478" y="291"/>
                        </a:cubicBezTo>
                        <a:cubicBezTo>
                          <a:pt x="484" y="282"/>
                          <a:pt x="484" y="282"/>
                          <a:pt x="484" y="282"/>
                        </a:cubicBezTo>
                        <a:cubicBezTo>
                          <a:pt x="494" y="287"/>
                          <a:pt x="494" y="287"/>
                          <a:pt x="494" y="287"/>
                        </a:cubicBezTo>
                        <a:cubicBezTo>
                          <a:pt x="495" y="316"/>
                          <a:pt x="495" y="316"/>
                          <a:pt x="495" y="316"/>
                        </a:cubicBezTo>
                        <a:cubicBezTo>
                          <a:pt x="522" y="327"/>
                          <a:pt x="522" y="327"/>
                          <a:pt x="522" y="327"/>
                        </a:cubicBezTo>
                        <a:cubicBezTo>
                          <a:pt x="524" y="340"/>
                          <a:pt x="524" y="340"/>
                          <a:pt x="524" y="340"/>
                        </a:cubicBezTo>
                        <a:lnTo>
                          <a:pt x="492" y="340"/>
                        </a:lnTo>
                        <a:close/>
                        <a:moveTo>
                          <a:pt x="668" y="362"/>
                        </a:moveTo>
                        <a:cubicBezTo>
                          <a:pt x="660" y="370"/>
                          <a:pt x="660" y="370"/>
                          <a:pt x="660" y="370"/>
                        </a:cubicBezTo>
                        <a:cubicBezTo>
                          <a:pt x="642" y="368"/>
                          <a:pt x="642" y="368"/>
                          <a:pt x="642" y="368"/>
                        </a:cubicBezTo>
                        <a:cubicBezTo>
                          <a:pt x="638" y="363"/>
                          <a:pt x="638" y="363"/>
                          <a:pt x="638" y="363"/>
                        </a:cubicBezTo>
                        <a:cubicBezTo>
                          <a:pt x="609" y="361"/>
                          <a:pt x="609" y="361"/>
                          <a:pt x="609" y="361"/>
                        </a:cubicBezTo>
                        <a:cubicBezTo>
                          <a:pt x="611" y="351"/>
                          <a:pt x="611" y="351"/>
                          <a:pt x="611" y="351"/>
                        </a:cubicBezTo>
                        <a:cubicBezTo>
                          <a:pt x="626" y="338"/>
                          <a:pt x="626" y="338"/>
                          <a:pt x="626" y="338"/>
                        </a:cubicBezTo>
                        <a:cubicBezTo>
                          <a:pt x="626" y="327"/>
                          <a:pt x="626" y="327"/>
                          <a:pt x="626" y="327"/>
                        </a:cubicBezTo>
                        <a:cubicBezTo>
                          <a:pt x="597" y="305"/>
                          <a:pt x="597" y="305"/>
                          <a:pt x="597" y="305"/>
                        </a:cubicBezTo>
                        <a:cubicBezTo>
                          <a:pt x="596" y="278"/>
                          <a:pt x="596" y="278"/>
                          <a:pt x="596" y="278"/>
                        </a:cubicBezTo>
                        <a:cubicBezTo>
                          <a:pt x="602" y="264"/>
                          <a:pt x="602" y="264"/>
                          <a:pt x="602" y="264"/>
                        </a:cubicBezTo>
                        <a:cubicBezTo>
                          <a:pt x="625" y="262"/>
                          <a:pt x="625" y="262"/>
                          <a:pt x="625" y="262"/>
                        </a:cubicBezTo>
                        <a:cubicBezTo>
                          <a:pt x="646" y="271"/>
                          <a:pt x="646" y="271"/>
                          <a:pt x="646" y="271"/>
                        </a:cubicBezTo>
                        <a:cubicBezTo>
                          <a:pt x="647" y="285"/>
                          <a:pt x="647" y="285"/>
                          <a:pt x="647" y="285"/>
                        </a:cubicBezTo>
                        <a:cubicBezTo>
                          <a:pt x="618" y="283"/>
                          <a:pt x="618" y="283"/>
                          <a:pt x="618" y="283"/>
                        </a:cubicBezTo>
                        <a:cubicBezTo>
                          <a:pt x="616" y="296"/>
                          <a:pt x="616" y="296"/>
                          <a:pt x="616" y="296"/>
                        </a:cubicBezTo>
                        <a:cubicBezTo>
                          <a:pt x="652" y="321"/>
                          <a:pt x="652" y="321"/>
                          <a:pt x="652" y="321"/>
                        </a:cubicBezTo>
                        <a:cubicBezTo>
                          <a:pt x="652" y="338"/>
                          <a:pt x="652" y="338"/>
                          <a:pt x="652" y="338"/>
                        </a:cubicBezTo>
                        <a:cubicBezTo>
                          <a:pt x="668" y="350"/>
                          <a:pt x="668" y="350"/>
                          <a:pt x="668" y="350"/>
                        </a:cubicBezTo>
                        <a:lnTo>
                          <a:pt x="668" y="36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7" name="Freeform 25"/>
                  <p:cNvSpPr>
                    <a:spLocks/>
                  </p:cNvSpPr>
                  <p:nvPr/>
                </p:nvSpPr>
                <p:spPr bwMode="auto">
                  <a:xfrm>
                    <a:off x="5629276" y="2195513"/>
                    <a:ext cx="314325" cy="236538"/>
                  </a:xfrm>
                  <a:custGeom>
                    <a:avLst/>
                    <a:gdLst>
                      <a:gd name="T0" fmla="*/ 162 w 198"/>
                      <a:gd name="T1" fmla="*/ 126 h 149"/>
                      <a:gd name="T2" fmla="*/ 117 w 198"/>
                      <a:gd name="T3" fmla="*/ 127 h 149"/>
                      <a:gd name="T4" fmla="*/ 116 w 198"/>
                      <a:gd name="T5" fmla="*/ 104 h 149"/>
                      <a:gd name="T6" fmla="*/ 123 w 198"/>
                      <a:gd name="T7" fmla="*/ 107 h 149"/>
                      <a:gd name="T8" fmla="*/ 141 w 198"/>
                      <a:gd name="T9" fmla="*/ 105 h 149"/>
                      <a:gd name="T10" fmla="*/ 139 w 198"/>
                      <a:gd name="T11" fmla="*/ 82 h 149"/>
                      <a:gd name="T12" fmla="*/ 90 w 198"/>
                      <a:gd name="T13" fmla="*/ 83 h 149"/>
                      <a:gd name="T14" fmla="*/ 77 w 198"/>
                      <a:gd name="T15" fmla="*/ 66 h 149"/>
                      <a:gd name="T16" fmla="*/ 78 w 198"/>
                      <a:gd name="T17" fmla="*/ 56 h 149"/>
                      <a:gd name="T18" fmla="*/ 15 w 198"/>
                      <a:gd name="T19" fmla="*/ 0 h 149"/>
                      <a:gd name="T20" fmla="*/ 0 w 198"/>
                      <a:gd name="T21" fmla="*/ 12 h 149"/>
                      <a:gd name="T22" fmla="*/ 89 w 198"/>
                      <a:gd name="T23" fmla="*/ 121 h 149"/>
                      <a:gd name="T24" fmla="*/ 102 w 198"/>
                      <a:gd name="T25" fmla="*/ 125 h 149"/>
                      <a:gd name="T26" fmla="*/ 102 w 198"/>
                      <a:gd name="T27" fmla="*/ 131 h 149"/>
                      <a:gd name="T28" fmla="*/ 85 w 198"/>
                      <a:gd name="T29" fmla="*/ 131 h 149"/>
                      <a:gd name="T30" fmla="*/ 89 w 198"/>
                      <a:gd name="T31" fmla="*/ 145 h 149"/>
                      <a:gd name="T32" fmla="*/ 198 w 198"/>
                      <a:gd name="T33" fmla="*/ 149 h 149"/>
                      <a:gd name="T34" fmla="*/ 162 w 198"/>
                      <a:gd name="T35" fmla="*/ 126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8" h="149">
                        <a:moveTo>
                          <a:pt x="162" y="126"/>
                        </a:moveTo>
                        <a:lnTo>
                          <a:pt x="117" y="127"/>
                        </a:lnTo>
                        <a:lnTo>
                          <a:pt x="116" y="104"/>
                        </a:lnTo>
                        <a:lnTo>
                          <a:pt x="123" y="107"/>
                        </a:lnTo>
                        <a:lnTo>
                          <a:pt x="141" y="105"/>
                        </a:lnTo>
                        <a:lnTo>
                          <a:pt x="139" y="82"/>
                        </a:lnTo>
                        <a:lnTo>
                          <a:pt x="90" y="83"/>
                        </a:lnTo>
                        <a:lnTo>
                          <a:pt x="77" y="66"/>
                        </a:lnTo>
                        <a:lnTo>
                          <a:pt x="78" y="56"/>
                        </a:lnTo>
                        <a:lnTo>
                          <a:pt x="15" y="0"/>
                        </a:lnTo>
                        <a:lnTo>
                          <a:pt x="0" y="12"/>
                        </a:lnTo>
                        <a:lnTo>
                          <a:pt x="89" y="121"/>
                        </a:lnTo>
                        <a:lnTo>
                          <a:pt x="102" y="125"/>
                        </a:lnTo>
                        <a:lnTo>
                          <a:pt x="102" y="131"/>
                        </a:lnTo>
                        <a:lnTo>
                          <a:pt x="85" y="131"/>
                        </a:lnTo>
                        <a:lnTo>
                          <a:pt x="89" y="145"/>
                        </a:lnTo>
                        <a:lnTo>
                          <a:pt x="198" y="149"/>
                        </a:lnTo>
                        <a:lnTo>
                          <a:pt x="162" y="126"/>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8" name="Freeform 26"/>
                  <p:cNvSpPr>
                    <a:spLocks/>
                  </p:cNvSpPr>
                  <p:nvPr/>
                </p:nvSpPr>
                <p:spPr bwMode="auto">
                  <a:xfrm>
                    <a:off x="5849938" y="2166938"/>
                    <a:ext cx="160338" cy="196850"/>
                  </a:xfrm>
                  <a:custGeom>
                    <a:avLst/>
                    <a:gdLst>
                      <a:gd name="T0" fmla="*/ 93 w 101"/>
                      <a:gd name="T1" fmla="*/ 88 h 124"/>
                      <a:gd name="T2" fmla="*/ 101 w 101"/>
                      <a:gd name="T3" fmla="*/ 83 h 124"/>
                      <a:gd name="T4" fmla="*/ 101 w 101"/>
                      <a:gd name="T5" fmla="*/ 23 h 124"/>
                      <a:gd name="T6" fmla="*/ 93 w 101"/>
                      <a:gd name="T7" fmla="*/ 20 h 124"/>
                      <a:gd name="T8" fmla="*/ 90 w 101"/>
                      <a:gd name="T9" fmla="*/ 0 h 124"/>
                      <a:gd name="T10" fmla="*/ 79 w 101"/>
                      <a:gd name="T11" fmla="*/ 0 h 124"/>
                      <a:gd name="T12" fmla="*/ 72 w 101"/>
                      <a:gd name="T13" fmla="*/ 20 h 124"/>
                      <a:gd name="T14" fmla="*/ 63 w 101"/>
                      <a:gd name="T15" fmla="*/ 27 h 124"/>
                      <a:gd name="T16" fmla="*/ 0 w 101"/>
                      <a:gd name="T17" fmla="*/ 61 h 124"/>
                      <a:gd name="T18" fmla="*/ 0 w 101"/>
                      <a:gd name="T19" fmla="*/ 95 h 124"/>
                      <a:gd name="T20" fmla="*/ 21 w 101"/>
                      <a:gd name="T21" fmla="*/ 124 h 124"/>
                      <a:gd name="T22" fmla="*/ 75 w 101"/>
                      <a:gd name="T23" fmla="*/ 124 h 124"/>
                      <a:gd name="T24" fmla="*/ 82 w 101"/>
                      <a:gd name="T25" fmla="*/ 106 h 124"/>
                      <a:gd name="T26" fmla="*/ 93 w 101"/>
                      <a:gd name="T27" fmla="*/ 95 h 124"/>
                      <a:gd name="T28" fmla="*/ 93 w 101"/>
                      <a:gd name="T29" fmla="*/ 88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1" h="124">
                        <a:moveTo>
                          <a:pt x="93" y="88"/>
                        </a:moveTo>
                        <a:lnTo>
                          <a:pt x="101" y="83"/>
                        </a:lnTo>
                        <a:lnTo>
                          <a:pt x="101" y="23"/>
                        </a:lnTo>
                        <a:lnTo>
                          <a:pt x="93" y="20"/>
                        </a:lnTo>
                        <a:lnTo>
                          <a:pt x="90" y="0"/>
                        </a:lnTo>
                        <a:lnTo>
                          <a:pt x="79" y="0"/>
                        </a:lnTo>
                        <a:lnTo>
                          <a:pt x="72" y="20"/>
                        </a:lnTo>
                        <a:lnTo>
                          <a:pt x="63" y="27"/>
                        </a:lnTo>
                        <a:lnTo>
                          <a:pt x="0" y="61"/>
                        </a:lnTo>
                        <a:lnTo>
                          <a:pt x="0" y="95"/>
                        </a:lnTo>
                        <a:lnTo>
                          <a:pt x="21" y="124"/>
                        </a:lnTo>
                        <a:lnTo>
                          <a:pt x="75" y="124"/>
                        </a:lnTo>
                        <a:lnTo>
                          <a:pt x="82" y="106"/>
                        </a:lnTo>
                        <a:lnTo>
                          <a:pt x="93" y="95"/>
                        </a:lnTo>
                        <a:lnTo>
                          <a:pt x="93" y="8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9" name="Rectangle 35"/>
                  <p:cNvSpPr>
                    <a:spLocks noChangeArrowheads="1"/>
                  </p:cNvSpPr>
                  <p:nvPr/>
                </p:nvSpPr>
                <p:spPr bwMode="auto">
                  <a:xfrm>
                    <a:off x="5975351" y="2432050"/>
                    <a:ext cx="22225" cy="12700"/>
                  </a:xfrm>
                  <a:prstGeom prst="rect">
                    <a:avLst/>
                  </a:prstGeom>
                  <a:grp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0" name="Freeform 37"/>
                  <p:cNvSpPr>
                    <a:spLocks/>
                  </p:cNvSpPr>
                  <p:nvPr/>
                </p:nvSpPr>
                <p:spPr bwMode="auto">
                  <a:xfrm>
                    <a:off x="6067426" y="2425700"/>
                    <a:ext cx="63500" cy="41275"/>
                  </a:xfrm>
                  <a:custGeom>
                    <a:avLst/>
                    <a:gdLst>
                      <a:gd name="T0" fmla="*/ 15 w 40"/>
                      <a:gd name="T1" fmla="*/ 18 h 26"/>
                      <a:gd name="T2" fmla="*/ 29 w 40"/>
                      <a:gd name="T3" fmla="*/ 18 h 26"/>
                      <a:gd name="T4" fmla="*/ 29 w 40"/>
                      <a:gd name="T5" fmla="*/ 11 h 26"/>
                      <a:gd name="T6" fmla="*/ 40 w 40"/>
                      <a:gd name="T7" fmla="*/ 12 h 26"/>
                      <a:gd name="T8" fmla="*/ 38 w 40"/>
                      <a:gd name="T9" fmla="*/ 0 h 26"/>
                      <a:gd name="T10" fmla="*/ 21 w 40"/>
                      <a:gd name="T11" fmla="*/ 2 h 26"/>
                      <a:gd name="T12" fmla="*/ 20 w 40"/>
                      <a:gd name="T13" fmla="*/ 10 h 26"/>
                      <a:gd name="T14" fmla="*/ 1 w 40"/>
                      <a:gd name="T15" fmla="*/ 12 h 26"/>
                      <a:gd name="T16" fmla="*/ 0 w 40"/>
                      <a:gd name="T17" fmla="*/ 12 h 26"/>
                      <a:gd name="T18" fmla="*/ 0 w 40"/>
                      <a:gd name="T19" fmla="*/ 26 h 26"/>
                      <a:gd name="T20" fmla="*/ 15 w 40"/>
                      <a:gd name="T21" fmla="*/ 26 h 26"/>
                      <a:gd name="T22" fmla="*/ 15 w 40"/>
                      <a:gd name="T23"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0" h="26">
                        <a:moveTo>
                          <a:pt x="15" y="18"/>
                        </a:moveTo>
                        <a:lnTo>
                          <a:pt x="29" y="18"/>
                        </a:lnTo>
                        <a:lnTo>
                          <a:pt x="29" y="11"/>
                        </a:lnTo>
                        <a:lnTo>
                          <a:pt x="40" y="12"/>
                        </a:lnTo>
                        <a:lnTo>
                          <a:pt x="38" y="0"/>
                        </a:lnTo>
                        <a:lnTo>
                          <a:pt x="21" y="2"/>
                        </a:lnTo>
                        <a:lnTo>
                          <a:pt x="20" y="10"/>
                        </a:lnTo>
                        <a:lnTo>
                          <a:pt x="1" y="12"/>
                        </a:lnTo>
                        <a:lnTo>
                          <a:pt x="0" y="12"/>
                        </a:lnTo>
                        <a:lnTo>
                          <a:pt x="0" y="26"/>
                        </a:lnTo>
                        <a:lnTo>
                          <a:pt x="15" y="26"/>
                        </a:lnTo>
                        <a:lnTo>
                          <a:pt x="15"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1" name="Freeform 39"/>
                  <p:cNvSpPr>
                    <a:spLocks/>
                  </p:cNvSpPr>
                  <p:nvPr/>
                </p:nvSpPr>
                <p:spPr bwMode="auto">
                  <a:xfrm>
                    <a:off x="4064001" y="1352550"/>
                    <a:ext cx="115888" cy="134938"/>
                  </a:xfrm>
                  <a:custGeom>
                    <a:avLst/>
                    <a:gdLst>
                      <a:gd name="T0" fmla="*/ 27 w 73"/>
                      <a:gd name="T1" fmla="*/ 44 h 85"/>
                      <a:gd name="T2" fmla="*/ 30 w 73"/>
                      <a:gd name="T3" fmla="*/ 57 h 85"/>
                      <a:gd name="T4" fmla="*/ 11 w 73"/>
                      <a:gd name="T5" fmla="*/ 60 h 85"/>
                      <a:gd name="T6" fmla="*/ 9 w 73"/>
                      <a:gd name="T7" fmla="*/ 85 h 85"/>
                      <a:gd name="T8" fmla="*/ 31 w 73"/>
                      <a:gd name="T9" fmla="*/ 85 h 85"/>
                      <a:gd name="T10" fmla="*/ 58 w 73"/>
                      <a:gd name="T11" fmla="*/ 82 h 85"/>
                      <a:gd name="T12" fmla="*/ 73 w 73"/>
                      <a:gd name="T13" fmla="*/ 65 h 85"/>
                      <a:gd name="T14" fmla="*/ 57 w 73"/>
                      <a:gd name="T15" fmla="*/ 60 h 85"/>
                      <a:gd name="T16" fmla="*/ 49 w 73"/>
                      <a:gd name="T17" fmla="*/ 49 h 85"/>
                      <a:gd name="T18" fmla="*/ 37 w 73"/>
                      <a:gd name="T19" fmla="*/ 29 h 85"/>
                      <a:gd name="T20" fmla="*/ 31 w 73"/>
                      <a:gd name="T21" fmla="*/ 0 h 85"/>
                      <a:gd name="T22" fmla="*/ 6 w 73"/>
                      <a:gd name="T23" fmla="*/ 4 h 85"/>
                      <a:gd name="T24" fmla="*/ 0 w 73"/>
                      <a:gd name="T25" fmla="*/ 14 h 85"/>
                      <a:gd name="T26" fmla="*/ 0 w 73"/>
                      <a:gd name="T27" fmla="*/ 27 h 85"/>
                      <a:gd name="T28" fmla="*/ 11 w 73"/>
                      <a:gd name="T29" fmla="*/ 34 h 85"/>
                      <a:gd name="T30" fmla="*/ 27 w 73"/>
                      <a:gd name="T31" fmla="*/ 44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85">
                        <a:moveTo>
                          <a:pt x="27" y="44"/>
                        </a:moveTo>
                        <a:lnTo>
                          <a:pt x="30" y="57"/>
                        </a:lnTo>
                        <a:lnTo>
                          <a:pt x="11" y="60"/>
                        </a:lnTo>
                        <a:lnTo>
                          <a:pt x="9" y="85"/>
                        </a:lnTo>
                        <a:lnTo>
                          <a:pt x="31" y="85"/>
                        </a:lnTo>
                        <a:lnTo>
                          <a:pt x="58" y="82"/>
                        </a:lnTo>
                        <a:lnTo>
                          <a:pt x="73" y="65"/>
                        </a:lnTo>
                        <a:lnTo>
                          <a:pt x="57" y="60"/>
                        </a:lnTo>
                        <a:lnTo>
                          <a:pt x="49" y="49"/>
                        </a:lnTo>
                        <a:lnTo>
                          <a:pt x="37" y="29"/>
                        </a:lnTo>
                        <a:lnTo>
                          <a:pt x="31" y="0"/>
                        </a:lnTo>
                        <a:lnTo>
                          <a:pt x="6" y="4"/>
                        </a:lnTo>
                        <a:lnTo>
                          <a:pt x="0" y="14"/>
                        </a:lnTo>
                        <a:lnTo>
                          <a:pt x="0" y="27"/>
                        </a:lnTo>
                        <a:lnTo>
                          <a:pt x="11" y="34"/>
                        </a:lnTo>
                        <a:lnTo>
                          <a:pt x="27" y="44"/>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403" name="Group 138"/>
                <p:cNvGrpSpPr/>
                <p:nvPr/>
              </p:nvGrpSpPr>
              <p:grpSpPr>
                <a:xfrm>
                  <a:off x="2235201" y="1122363"/>
                  <a:ext cx="1504950" cy="2073275"/>
                  <a:chOff x="2235201" y="1122363"/>
                  <a:chExt cx="1504950" cy="2073275"/>
                </a:xfrm>
                <a:grpFill/>
              </p:grpSpPr>
              <p:sp>
                <p:nvSpPr>
                  <p:cNvPr id="404" name="Freeform 23"/>
                  <p:cNvSpPr>
                    <a:spLocks/>
                  </p:cNvSpPr>
                  <p:nvPr/>
                </p:nvSpPr>
                <p:spPr bwMode="auto">
                  <a:xfrm>
                    <a:off x="3348038" y="1563688"/>
                    <a:ext cx="26988" cy="28575"/>
                  </a:xfrm>
                  <a:custGeom>
                    <a:avLst/>
                    <a:gdLst>
                      <a:gd name="T0" fmla="*/ 0 w 17"/>
                      <a:gd name="T1" fmla="*/ 18 h 18"/>
                      <a:gd name="T2" fmla="*/ 16 w 17"/>
                      <a:gd name="T3" fmla="*/ 17 h 18"/>
                      <a:gd name="T4" fmla="*/ 17 w 17"/>
                      <a:gd name="T5" fmla="*/ 7 h 18"/>
                      <a:gd name="T6" fmla="*/ 8 w 17"/>
                      <a:gd name="T7" fmla="*/ 0 h 18"/>
                      <a:gd name="T8" fmla="*/ 1 w 17"/>
                      <a:gd name="T9" fmla="*/ 8 h 18"/>
                      <a:gd name="T10" fmla="*/ 0 w 17"/>
                      <a:gd name="T11" fmla="*/ 18 h 18"/>
                    </a:gdLst>
                    <a:ahLst/>
                    <a:cxnLst>
                      <a:cxn ang="0">
                        <a:pos x="T0" y="T1"/>
                      </a:cxn>
                      <a:cxn ang="0">
                        <a:pos x="T2" y="T3"/>
                      </a:cxn>
                      <a:cxn ang="0">
                        <a:pos x="T4" y="T5"/>
                      </a:cxn>
                      <a:cxn ang="0">
                        <a:pos x="T6" y="T7"/>
                      </a:cxn>
                      <a:cxn ang="0">
                        <a:pos x="T8" y="T9"/>
                      </a:cxn>
                      <a:cxn ang="0">
                        <a:pos x="T10" y="T11"/>
                      </a:cxn>
                    </a:cxnLst>
                    <a:rect l="0" t="0" r="r" b="b"/>
                    <a:pathLst>
                      <a:path w="17" h="18">
                        <a:moveTo>
                          <a:pt x="0" y="18"/>
                        </a:moveTo>
                        <a:lnTo>
                          <a:pt x="16" y="17"/>
                        </a:lnTo>
                        <a:lnTo>
                          <a:pt x="17" y="7"/>
                        </a:lnTo>
                        <a:lnTo>
                          <a:pt x="8" y="0"/>
                        </a:lnTo>
                        <a:lnTo>
                          <a:pt x="1" y="8"/>
                        </a:lnTo>
                        <a:lnTo>
                          <a:pt x="0" y="18"/>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5" name="Freeform 24"/>
                  <p:cNvSpPr>
                    <a:spLocks noEditPoints="1"/>
                  </p:cNvSpPr>
                  <p:nvPr/>
                </p:nvSpPr>
                <p:spPr bwMode="auto">
                  <a:xfrm>
                    <a:off x="2235201" y="1122363"/>
                    <a:ext cx="1504950" cy="2073275"/>
                  </a:xfrm>
                  <a:custGeom>
                    <a:avLst/>
                    <a:gdLst>
                      <a:gd name="T0" fmla="*/ 745 w 922"/>
                      <a:gd name="T1" fmla="*/ 659 h 1270"/>
                      <a:gd name="T2" fmla="*/ 608 w 922"/>
                      <a:gd name="T3" fmla="*/ 621 h 1270"/>
                      <a:gd name="T4" fmla="*/ 453 w 922"/>
                      <a:gd name="T5" fmla="*/ 559 h 1270"/>
                      <a:gd name="T6" fmla="*/ 335 w 922"/>
                      <a:gd name="T7" fmla="*/ 535 h 1270"/>
                      <a:gd name="T8" fmla="*/ 476 w 922"/>
                      <a:gd name="T9" fmla="*/ 424 h 1270"/>
                      <a:gd name="T10" fmla="*/ 569 w 922"/>
                      <a:gd name="T11" fmla="*/ 370 h 1270"/>
                      <a:gd name="T12" fmla="*/ 689 w 922"/>
                      <a:gd name="T13" fmla="*/ 246 h 1270"/>
                      <a:gd name="T14" fmla="*/ 708 w 922"/>
                      <a:gd name="T15" fmla="*/ 239 h 1270"/>
                      <a:gd name="T16" fmla="*/ 724 w 922"/>
                      <a:gd name="T17" fmla="*/ 219 h 1270"/>
                      <a:gd name="T18" fmla="*/ 761 w 922"/>
                      <a:gd name="T19" fmla="*/ 227 h 1270"/>
                      <a:gd name="T20" fmla="*/ 765 w 922"/>
                      <a:gd name="T21" fmla="*/ 239 h 1270"/>
                      <a:gd name="T22" fmla="*/ 816 w 922"/>
                      <a:gd name="T23" fmla="*/ 246 h 1270"/>
                      <a:gd name="T24" fmla="*/ 783 w 922"/>
                      <a:gd name="T25" fmla="*/ 174 h 1270"/>
                      <a:gd name="T26" fmla="*/ 684 w 922"/>
                      <a:gd name="T27" fmla="*/ 106 h 1270"/>
                      <a:gd name="T28" fmla="*/ 594 w 922"/>
                      <a:gd name="T29" fmla="*/ 216 h 1270"/>
                      <a:gd name="T30" fmla="*/ 597 w 922"/>
                      <a:gd name="T31" fmla="*/ 97 h 1270"/>
                      <a:gd name="T32" fmla="*/ 668 w 922"/>
                      <a:gd name="T33" fmla="*/ 94 h 1270"/>
                      <a:gd name="T34" fmla="*/ 694 w 922"/>
                      <a:gd name="T35" fmla="*/ 60 h 1270"/>
                      <a:gd name="T36" fmla="*/ 766 w 922"/>
                      <a:gd name="T37" fmla="*/ 67 h 1270"/>
                      <a:gd name="T38" fmla="*/ 830 w 922"/>
                      <a:gd name="T39" fmla="*/ 69 h 1270"/>
                      <a:gd name="T40" fmla="*/ 671 w 922"/>
                      <a:gd name="T41" fmla="*/ 27 h 1270"/>
                      <a:gd name="T42" fmla="*/ 620 w 922"/>
                      <a:gd name="T43" fmla="*/ 12 h 1270"/>
                      <a:gd name="T44" fmla="*/ 585 w 922"/>
                      <a:gd name="T45" fmla="*/ 55 h 1270"/>
                      <a:gd name="T46" fmla="*/ 594 w 922"/>
                      <a:gd name="T47" fmla="*/ 17 h 1270"/>
                      <a:gd name="T48" fmla="*/ 471 w 922"/>
                      <a:gd name="T49" fmla="*/ 0 h 1270"/>
                      <a:gd name="T50" fmla="*/ 503 w 922"/>
                      <a:gd name="T51" fmla="*/ 53 h 1270"/>
                      <a:gd name="T52" fmla="*/ 413 w 922"/>
                      <a:gd name="T53" fmla="*/ 40 h 1270"/>
                      <a:gd name="T54" fmla="*/ 241 w 922"/>
                      <a:gd name="T55" fmla="*/ 36 h 1270"/>
                      <a:gd name="T56" fmla="*/ 74 w 922"/>
                      <a:gd name="T57" fmla="*/ 93 h 1270"/>
                      <a:gd name="T58" fmla="*/ 99 w 922"/>
                      <a:gd name="T59" fmla="*/ 141 h 1270"/>
                      <a:gd name="T60" fmla="*/ 208 w 922"/>
                      <a:gd name="T61" fmla="*/ 197 h 1270"/>
                      <a:gd name="T62" fmla="*/ 171 w 922"/>
                      <a:gd name="T63" fmla="*/ 390 h 1270"/>
                      <a:gd name="T64" fmla="*/ 198 w 922"/>
                      <a:gd name="T65" fmla="*/ 440 h 1270"/>
                      <a:gd name="T66" fmla="*/ 245 w 922"/>
                      <a:gd name="T67" fmla="*/ 516 h 1270"/>
                      <a:gd name="T68" fmla="*/ 354 w 922"/>
                      <a:gd name="T69" fmla="*/ 581 h 1270"/>
                      <a:gd name="T70" fmla="*/ 505 w 922"/>
                      <a:gd name="T71" fmla="*/ 689 h 1270"/>
                      <a:gd name="T72" fmla="*/ 519 w 922"/>
                      <a:gd name="T73" fmla="*/ 869 h 1270"/>
                      <a:gd name="T74" fmla="*/ 589 w 922"/>
                      <a:gd name="T75" fmla="*/ 1087 h 1270"/>
                      <a:gd name="T76" fmla="*/ 726 w 922"/>
                      <a:gd name="T77" fmla="*/ 1270 h 1270"/>
                      <a:gd name="T78" fmla="*/ 708 w 922"/>
                      <a:gd name="T79" fmla="*/ 1185 h 1270"/>
                      <a:gd name="T80" fmla="*/ 676 w 922"/>
                      <a:gd name="T81" fmla="*/ 1137 h 1270"/>
                      <a:gd name="T82" fmla="*/ 806 w 922"/>
                      <a:gd name="T83" fmla="*/ 1018 h 1270"/>
                      <a:gd name="T84" fmla="*/ 886 w 922"/>
                      <a:gd name="T85" fmla="*/ 844 h 1270"/>
                      <a:gd name="T86" fmla="*/ 556 w 922"/>
                      <a:gd name="T87" fmla="*/ 307 h 1270"/>
                      <a:gd name="T88" fmla="*/ 539 w 922"/>
                      <a:gd name="T89" fmla="*/ 296 h 1270"/>
                      <a:gd name="T90" fmla="*/ 537 w 922"/>
                      <a:gd name="T91" fmla="*/ 288 h 1270"/>
                      <a:gd name="T92" fmla="*/ 592 w 922"/>
                      <a:gd name="T93" fmla="*/ 270 h 1270"/>
                      <a:gd name="T94" fmla="*/ 568 w 922"/>
                      <a:gd name="T95" fmla="*/ 281 h 1270"/>
                      <a:gd name="T96" fmla="*/ 567 w 922"/>
                      <a:gd name="T97" fmla="*/ 281 h 1270"/>
                      <a:gd name="T98" fmla="*/ 487 w 922"/>
                      <a:gd name="T99" fmla="*/ 245 h 1270"/>
                      <a:gd name="T100" fmla="*/ 541 w 922"/>
                      <a:gd name="T101" fmla="*/ 259 h 1270"/>
                      <a:gd name="T102" fmla="*/ 500 w 922"/>
                      <a:gd name="T103" fmla="*/ 265 h 1270"/>
                      <a:gd name="T104" fmla="*/ 462 w 922"/>
                      <a:gd name="T105" fmla="*/ 183 h 1270"/>
                      <a:gd name="T106" fmla="*/ 462 w 922"/>
                      <a:gd name="T107" fmla="*/ 183 h 1270"/>
                      <a:gd name="T108" fmla="*/ 420 w 922"/>
                      <a:gd name="T109" fmla="*/ 69 h 1270"/>
                      <a:gd name="T110" fmla="*/ 402 w 922"/>
                      <a:gd name="T111" fmla="*/ 111 h 1270"/>
                      <a:gd name="T112" fmla="*/ 402 w 922"/>
                      <a:gd name="T113" fmla="*/ 111 h 1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22" h="1270">
                        <a:moveTo>
                          <a:pt x="876" y="742"/>
                        </a:moveTo>
                        <a:cubicBezTo>
                          <a:pt x="813" y="742"/>
                          <a:pt x="813" y="742"/>
                          <a:pt x="813" y="742"/>
                        </a:cubicBezTo>
                        <a:cubicBezTo>
                          <a:pt x="764" y="723"/>
                          <a:pt x="764" y="723"/>
                          <a:pt x="764" y="723"/>
                        </a:cubicBezTo>
                        <a:cubicBezTo>
                          <a:pt x="761" y="688"/>
                          <a:pt x="761" y="688"/>
                          <a:pt x="761" y="688"/>
                        </a:cubicBezTo>
                        <a:cubicBezTo>
                          <a:pt x="745" y="659"/>
                          <a:pt x="745" y="659"/>
                          <a:pt x="745" y="659"/>
                        </a:cubicBezTo>
                        <a:cubicBezTo>
                          <a:pt x="700" y="658"/>
                          <a:pt x="700" y="658"/>
                          <a:pt x="700" y="658"/>
                        </a:cubicBezTo>
                        <a:cubicBezTo>
                          <a:pt x="674" y="617"/>
                          <a:pt x="674" y="617"/>
                          <a:pt x="674" y="617"/>
                        </a:cubicBezTo>
                        <a:cubicBezTo>
                          <a:pt x="651" y="606"/>
                          <a:pt x="651" y="606"/>
                          <a:pt x="651" y="606"/>
                        </a:cubicBezTo>
                        <a:cubicBezTo>
                          <a:pt x="650" y="619"/>
                          <a:pt x="650" y="619"/>
                          <a:pt x="650" y="619"/>
                        </a:cubicBezTo>
                        <a:cubicBezTo>
                          <a:pt x="608" y="621"/>
                          <a:pt x="608" y="621"/>
                          <a:pt x="608" y="621"/>
                        </a:cubicBezTo>
                        <a:cubicBezTo>
                          <a:pt x="593" y="600"/>
                          <a:pt x="593" y="600"/>
                          <a:pt x="593" y="600"/>
                        </a:cubicBezTo>
                        <a:cubicBezTo>
                          <a:pt x="549" y="591"/>
                          <a:pt x="549" y="591"/>
                          <a:pt x="549" y="591"/>
                        </a:cubicBezTo>
                        <a:cubicBezTo>
                          <a:pt x="514" y="632"/>
                          <a:pt x="514" y="632"/>
                          <a:pt x="514" y="632"/>
                        </a:cubicBezTo>
                        <a:cubicBezTo>
                          <a:pt x="457" y="623"/>
                          <a:pt x="457" y="623"/>
                          <a:pt x="457" y="623"/>
                        </a:cubicBezTo>
                        <a:cubicBezTo>
                          <a:pt x="453" y="559"/>
                          <a:pt x="453" y="559"/>
                          <a:pt x="453" y="559"/>
                        </a:cubicBezTo>
                        <a:cubicBezTo>
                          <a:pt x="412" y="552"/>
                          <a:pt x="412" y="552"/>
                          <a:pt x="412" y="552"/>
                        </a:cubicBezTo>
                        <a:cubicBezTo>
                          <a:pt x="428" y="521"/>
                          <a:pt x="428" y="521"/>
                          <a:pt x="428" y="521"/>
                        </a:cubicBezTo>
                        <a:cubicBezTo>
                          <a:pt x="423" y="503"/>
                          <a:pt x="423" y="503"/>
                          <a:pt x="423" y="503"/>
                        </a:cubicBezTo>
                        <a:cubicBezTo>
                          <a:pt x="369" y="539"/>
                          <a:pt x="369" y="539"/>
                          <a:pt x="369" y="539"/>
                        </a:cubicBezTo>
                        <a:cubicBezTo>
                          <a:pt x="335" y="535"/>
                          <a:pt x="335" y="535"/>
                          <a:pt x="335" y="535"/>
                        </a:cubicBezTo>
                        <a:cubicBezTo>
                          <a:pt x="323" y="508"/>
                          <a:pt x="323" y="508"/>
                          <a:pt x="323" y="508"/>
                        </a:cubicBezTo>
                        <a:cubicBezTo>
                          <a:pt x="330" y="481"/>
                          <a:pt x="330" y="481"/>
                          <a:pt x="330" y="481"/>
                        </a:cubicBezTo>
                        <a:cubicBezTo>
                          <a:pt x="349" y="446"/>
                          <a:pt x="349" y="446"/>
                          <a:pt x="349" y="446"/>
                        </a:cubicBezTo>
                        <a:cubicBezTo>
                          <a:pt x="392" y="424"/>
                          <a:pt x="392" y="424"/>
                          <a:pt x="392" y="424"/>
                        </a:cubicBezTo>
                        <a:cubicBezTo>
                          <a:pt x="476" y="424"/>
                          <a:pt x="476" y="424"/>
                          <a:pt x="476" y="424"/>
                        </a:cubicBezTo>
                        <a:cubicBezTo>
                          <a:pt x="476" y="450"/>
                          <a:pt x="476" y="450"/>
                          <a:pt x="476" y="450"/>
                        </a:cubicBezTo>
                        <a:cubicBezTo>
                          <a:pt x="506" y="464"/>
                          <a:pt x="506" y="464"/>
                          <a:pt x="506" y="464"/>
                        </a:cubicBezTo>
                        <a:cubicBezTo>
                          <a:pt x="503" y="420"/>
                          <a:pt x="503" y="420"/>
                          <a:pt x="503" y="420"/>
                        </a:cubicBezTo>
                        <a:cubicBezTo>
                          <a:pt x="525" y="398"/>
                          <a:pt x="525" y="398"/>
                          <a:pt x="525" y="398"/>
                        </a:cubicBezTo>
                        <a:cubicBezTo>
                          <a:pt x="569" y="370"/>
                          <a:pt x="569" y="370"/>
                          <a:pt x="569" y="370"/>
                        </a:cubicBezTo>
                        <a:cubicBezTo>
                          <a:pt x="572" y="350"/>
                          <a:pt x="572" y="350"/>
                          <a:pt x="572" y="350"/>
                        </a:cubicBezTo>
                        <a:cubicBezTo>
                          <a:pt x="615" y="304"/>
                          <a:pt x="615" y="304"/>
                          <a:pt x="615" y="304"/>
                        </a:cubicBezTo>
                        <a:cubicBezTo>
                          <a:pt x="662" y="279"/>
                          <a:pt x="662" y="279"/>
                          <a:pt x="662" y="279"/>
                        </a:cubicBezTo>
                        <a:cubicBezTo>
                          <a:pt x="658" y="275"/>
                          <a:pt x="658" y="275"/>
                          <a:pt x="658" y="275"/>
                        </a:cubicBezTo>
                        <a:cubicBezTo>
                          <a:pt x="689" y="246"/>
                          <a:pt x="689" y="246"/>
                          <a:pt x="689" y="246"/>
                        </a:cubicBezTo>
                        <a:cubicBezTo>
                          <a:pt x="700" y="249"/>
                          <a:pt x="700" y="249"/>
                          <a:pt x="700" y="249"/>
                        </a:cubicBezTo>
                        <a:cubicBezTo>
                          <a:pt x="706" y="255"/>
                          <a:pt x="706" y="255"/>
                          <a:pt x="706" y="255"/>
                        </a:cubicBezTo>
                        <a:cubicBezTo>
                          <a:pt x="718" y="242"/>
                          <a:pt x="718" y="242"/>
                          <a:pt x="718" y="242"/>
                        </a:cubicBezTo>
                        <a:cubicBezTo>
                          <a:pt x="721" y="241"/>
                          <a:pt x="721" y="241"/>
                          <a:pt x="721" y="241"/>
                        </a:cubicBezTo>
                        <a:cubicBezTo>
                          <a:pt x="708" y="239"/>
                          <a:pt x="708" y="239"/>
                          <a:pt x="708" y="239"/>
                        </a:cubicBezTo>
                        <a:cubicBezTo>
                          <a:pt x="694" y="235"/>
                          <a:pt x="694" y="235"/>
                          <a:pt x="694" y="235"/>
                        </a:cubicBezTo>
                        <a:cubicBezTo>
                          <a:pt x="694" y="222"/>
                          <a:pt x="694" y="222"/>
                          <a:pt x="694" y="222"/>
                        </a:cubicBezTo>
                        <a:cubicBezTo>
                          <a:pt x="701" y="216"/>
                          <a:pt x="701" y="216"/>
                          <a:pt x="701" y="216"/>
                        </a:cubicBezTo>
                        <a:cubicBezTo>
                          <a:pt x="717" y="216"/>
                          <a:pt x="717" y="216"/>
                          <a:pt x="717" y="216"/>
                        </a:cubicBezTo>
                        <a:cubicBezTo>
                          <a:pt x="724" y="219"/>
                          <a:pt x="724" y="219"/>
                          <a:pt x="724" y="219"/>
                        </a:cubicBezTo>
                        <a:cubicBezTo>
                          <a:pt x="730" y="231"/>
                          <a:pt x="730" y="231"/>
                          <a:pt x="730" y="231"/>
                        </a:cubicBezTo>
                        <a:cubicBezTo>
                          <a:pt x="738" y="230"/>
                          <a:pt x="738" y="230"/>
                          <a:pt x="738" y="230"/>
                        </a:cubicBezTo>
                        <a:cubicBezTo>
                          <a:pt x="738" y="229"/>
                          <a:pt x="738" y="229"/>
                          <a:pt x="738" y="229"/>
                        </a:cubicBezTo>
                        <a:cubicBezTo>
                          <a:pt x="740" y="230"/>
                          <a:pt x="740" y="230"/>
                          <a:pt x="740" y="230"/>
                        </a:cubicBezTo>
                        <a:cubicBezTo>
                          <a:pt x="761" y="227"/>
                          <a:pt x="761" y="227"/>
                          <a:pt x="761" y="227"/>
                        </a:cubicBezTo>
                        <a:cubicBezTo>
                          <a:pt x="764" y="216"/>
                          <a:pt x="764" y="216"/>
                          <a:pt x="764" y="216"/>
                        </a:cubicBezTo>
                        <a:cubicBezTo>
                          <a:pt x="777" y="219"/>
                          <a:pt x="777" y="219"/>
                          <a:pt x="777" y="219"/>
                        </a:cubicBezTo>
                        <a:cubicBezTo>
                          <a:pt x="777" y="231"/>
                          <a:pt x="777" y="231"/>
                          <a:pt x="777" y="231"/>
                        </a:cubicBezTo>
                        <a:cubicBezTo>
                          <a:pt x="765" y="239"/>
                          <a:pt x="765" y="239"/>
                          <a:pt x="765" y="239"/>
                        </a:cubicBezTo>
                        <a:cubicBezTo>
                          <a:pt x="765" y="239"/>
                          <a:pt x="765" y="239"/>
                          <a:pt x="765" y="239"/>
                        </a:cubicBezTo>
                        <a:cubicBezTo>
                          <a:pt x="767" y="251"/>
                          <a:pt x="767" y="251"/>
                          <a:pt x="767" y="251"/>
                        </a:cubicBezTo>
                        <a:cubicBezTo>
                          <a:pt x="806" y="263"/>
                          <a:pt x="806" y="263"/>
                          <a:pt x="806" y="263"/>
                        </a:cubicBezTo>
                        <a:cubicBezTo>
                          <a:pt x="806" y="263"/>
                          <a:pt x="806" y="263"/>
                          <a:pt x="807" y="264"/>
                        </a:cubicBezTo>
                        <a:cubicBezTo>
                          <a:pt x="816" y="263"/>
                          <a:pt x="816" y="263"/>
                          <a:pt x="816" y="263"/>
                        </a:cubicBezTo>
                        <a:cubicBezTo>
                          <a:pt x="816" y="246"/>
                          <a:pt x="816" y="246"/>
                          <a:pt x="816" y="246"/>
                        </a:cubicBezTo>
                        <a:cubicBezTo>
                          <a:pt x="785" y="232"/>
                          <a:pt x="785" y="232"/>
                          <a:pt x="785" y="232"/>
                        </a:cubicBezTo>
                        <a:cubicBezTo>
                          <a:pt x="783" y="224"/>
                          <a:pt x="783" y="224"/>
                          <a:pt x="783" y="224"/>
                        </a:cubicBezTo>
                        <a:cubicBezTo>
                          <a:pt x="809" y="215"/>
                          <a:pt x="809" y="215"/>
                          <a:pt x="809" y="215"/>
                        </a:cubicBezTo>
                        <a:cubicBezTo>
                          <a:pt x="810" y="190"/>
                          <a:pt x="810" y="190"/>
                          <a:pt x="810" y="190"/>
                        </a:cubicBezTo>
                        <a:cubicBezTo>
                          <a:pt x="783" y="174"/>
                          <a:pt x="783" y="174"/>
                          <a:pt x="783" y="174"/>
                        </a:cubicBezTo>
                        <a:cubicBezTo>
                          <a:pt x="781" y="132"/>
                          <a:pt x="781" y="132"/>
                          <a:pt x="781" y="132"/>
                        </a:cubicBezTo>
                        <a:cubicBezTo>
                          <a:pt x="744" y="150"/>
                          <a:pt x="744" y="150"/>
                          <a:pt x="744" y="150"/>
                        </a:cubicBezTo>
                        <a:cubicBezTo>
                          <a:pt x="731" y="150"/>
                          <a:pt x="731" y="150"/>
                          <a:pt x="731" y="150"/>
                        </a:cubicBezTo>
                        <a:cubicBezTo>
                          <a:pt x="734" y="118"/>
                          <a:pt x="734" y="118"/>
                          <a:pt x="734" y="118"/>
                        </a:cubicBezTo>
                        <a:cubicBezTo>
                          <a:pt x="684" y="106"/>
                          <a:pt x="684" y="106"/>
                          <a:pt x="684" y="106"/>
                        </a:cubicBezTo>
                        <a:cubicBezTo>
                          <a:pt x="663" y="122"/>
                          <a:pt x="663" y="122"/>
                          <a:pt x="663" y="122"/>
                        </a:cubicBezTo>
                        <a:cubicBezTo>
                          <a:pt x="663" y="170"/>
                          <a:pt x="663" y="170"/>
                          <a:pt x="663" y="170"/>
                        </a:cubicBezTo>
                        <a:cubicBezTo>
                          <a:pt x="625" y="182"/>
                          <a:pt x="625" y="182"/>
                          <a:pt x="625" y="182"/>
                        </a:cubicBezTo>
                        <a:cubicBezTo>
                          <a:pt x="610" y="213"/>
                          <a:pt x="610" y="213"/>
                          <a:pt x="610" y="213"/>
                        </a:cubicBezTo>
                        <a:cubicBezTo>
                          <a:pt x="594" y="216"/>
                          <a:pt x="594" y="216"/>
                          <a:pt x="594" y="216"/>
                        </a:cubicBezTo>
                        <a:cubicBezTo>
                          <a:pt x="594" y="176"/>
                          <a:pt x="594" y="176"/>
                          <a:pt x="594" y="176"/>
                        </a:cubicBezTo>
                        <a:cubicBezTo>
                          <a:pt x="559" y="171"/>
                          <a:pt x="559" y="171"/>
                          <a:pt x="559" y="171"/>
                        </a:cubicBezTo>
                        <a:cubicBezTo>
                          <a:pt x="541" y="160"/>
                          <a:pt x="541" y="160"/>
                          <a:pt x="541" y="160"/>
                        </a:cubicBezTo>
                        <a:cubicBezTo>
                          <a:pt x="534" y="134"/>
                          <a:pt x="534" y="134"/>
                          <a:pt x="534" y="134"/>
                        </a:cubicBezTo>
                        <a:cubicBezTo>
                          <a:pt x="597" y="97"/>
                          <a:pt x="597" y="97"/>
                          <a:pt x="597" y="97"/>
                        </a:cubicBezTo>
                        <a:cubicBezTo>
                          <a:pt x="628" y="87"/>
                          <a:pt x="628" y="87"/>
                          <a:pt x="628" y="87"/>
                        </a:cubicBezTo>
                        <a:cubicBezTo>
                          <a:pt x="631" y="108"/>
                          <a:pt x="631" y="108"/>
                          <a:pt x="631" y="108"/>
                        </a:cubicBezTo>
                        <a:cubicBezTo>
                          <a:pt x="648" y="107"/>
                          <a:pt x="648" y="107"/>
                          <a:pt x="648" y="107"/>
                        </a:cubicBezTo>
                        <a:cubicBezTo>
                          <a:pt x="650" y="97"/>
                          <a:pt x="650" y="97"/>
                          <a:pt x="650" y="97"/>
                        </a:cubicBezTo>
                        <a:cubicBezTo>
                          <a:pt x="668" y="94"/>
                          <a:pt x="668" y="94"/>
                          <a:pt x="668" y="94"/>
                        </a:cubicBezTo>
                        <a:cubicBezTo>
                          <a:pt x="668" y="90"/>
                          <a:pt x="668" y="90"/>
                          <a:pt x="668" y="90"/>
                        </a:cubicBezTo>
                        <a:cubicBezTo>
                          <a:pt x="660" y="87"/>
                          <a:pt x="660" y="87"/>
                          <a:pt x="660" y="87"/>
                        </a:cubicBezTo>
                        <a:cubicBezTo>
                          <a:pt x="658" y="76"/>
                          <a:pt x="658" y="76"/>
                          <a:pt x="658" y="76"/>
                        </a:cubicBezTo>
                        <a:cubicBezTo>
                          <a:pt x="681" y="74"/>
                          <a:pt x="681" y="74"/>
                          <a:pt x="681" y="74"/>
                        </a:cubicBezTo>
                        <a:cubicBezTo>
                          <a:pt x="694" y="60"/>
                          <a:pt x="694" y="60"/>
                          <a:pt x="694" y="60"/>
                        </a:cubicBezTo>
                        <a:cubicBezTo>
                          <a:pt x="695" y="59"/>
                          <a:pt x="695" y="59"/>
                          <a:pt x="695" y="59"/>
                        </a:cubicBezTo>
                        <a:cubicBezTo>
                          <a:pt x="695" y="59"/>
                          <a:pt x="695" y="59"/>
                          <a:pt x="695" y="59"/>
                        </a:cubicBezTo>
                        <a:cubicBezTo>
                          <a:pt x="699" y="55"/>
                          <a:pt x="699" y="55"/>
                          <a:pt x="699" y="55"/>
                        </a:cubicBezTo>
                        <a:cubicBezTo>
                          <a:pt x="746" y="49"/>
                          <a:pt x="746" y="49"/>
                          <a:pt x="746" y="49"/>
                        </a:cubicBezTo>
                        <a:cubicBezTo>
                          <a:pt x="766" y="67"/>
                          <a:pt x="766" y="67"/>
                          <a:pt x="766" y="67"/>
                        </a:cubicBezTo>
                        <a:cubicBezTo>
                          <a:pt x="712" y="96"/>
                          <a:pt x="712" y="96"/>
                          <a:pt x="712" y="96"/>
                        </a:cubicBezTo>
                        <a:cubicBezTo>
                          <a:pt x="781" y="112"/>
                          <a:pt x="781" y="112"/>
                          <a:pt x="781" y="112"/>
                        </a:cubicBezTo>
                        <a:cubicBezTo>
                          <a:pt x="790" y="89"/>
                          <a:pt x="790" y="89"/>
                          <a:pt x="790" y="89"/>
                        </a:cubicBezTo>
                        <a:cubicBezTo>
                          <a:pt x="820" y="89"/>
                          <a:pt x="820" y="89"/>
                          <a:pt x="820" y="89"/>
                        </a:cubicBezTo>
                        <a:cubicBezTo>
                          <a:pt x="830" y="69"/>
                          <a:pt x="830" y="69"/>
                          <a:pt x="830" y="69"/>
                        </a:cubicBezTo>
                        <a:cubicBezTo>
                          <a:pt x="809" y="63"/>
                          <a:pt x="809" y="63"/>
                          <a:pt x="809" y="63"/>
                        </a:cubicBezTo>
                        <a:cubicBezTo>
                          <a:pt x="809" y="38"/>
                          <a:pt x="809" y="38"/>
                          <a:pt x="809" y="38"/>
                        </a:cubicBezTo>
                        <a:cubicBezTo>
                          <a:pt x="743" y="9"/>
                          <a:pt x="743" y="9"/>
                          <a:pt x="743" y="9"/>
                        </a:cubicBezTo>
                        <a:cubicBezTo>
                          <a:pt x="697" y="14"/>
                          <a:pt x="697" y="14"/>
                          <a:pt x="697" y="14"/>
                        </a:cubicBezTo>
                        <a:cubicBezTo>
                          <a:pt x="671" y="27"/>
                          <a:pt x="671" y="27"/>
                          <a:pt x="671" y="27"/>
                        </a:cubicBezTo>
                        <a:cubicBezTo>
                          <a:pt x="672" y="60"/>
                          <a:pt x="672" y="60"/>
                          <a:pt x="672" y="60"/>
                        </a:cubicBezTo>
                        <a:cubicBezTo>
                          <a:pt x="645" y="56"/>
                          <a:pt x="645" y="56"/>
                          <a:pt x="645" y="56"/>
                        </a:cubicBezTo>
                        <a:cubicBezTo>
                          <a:pt x="641" y="38"/>
                          <a:pt x="641" y="38"/>
                          <a:pt x="641" y="38"/>
                        </a:cubicBezTo>
                        <a:cubicBezTo>
                          <a:pt x="667" y="15"/>
                          <a:pt x="667" y="15"/>
                          <a:pt x="667" y="15"/>
                        </a:cubicBezTo>
                        <a:cubicBezTo>
                          <a:pt x="620" y="12"/>
                          <a:pt x="620" y="12"/>
                          <a:pt x="620" y="12"/>
                        </a:cubicBezTo>
                        <a:cubicBezTo>
                          <a:pt x="607" y="16"/>
                          <a:pt x="607" y="16"/>
                          <a:pt x="607" y="16"/>
                        </a:cubicBezTo>
                        <a:cubicBezTo>
                          <a:pt x="601" y="32"/>
                          <a:pt x="601" y="32"/>
                          <a:pt x="601" y="32"/>
                        </a:cubicBezTo>
                        <a:cubicBezTo>
                          <a:pt x="618" y="35"/>
                          <a:pt x="618" y="35"/>
                          <a:pt x="618" y="35"/>
                        </a:cubicBezTo>
                        <a:cubicBezTo>
                          <a:pt x="615" y="53"/>
                          <a:pt x="615" y="53"/>
                          <a:pt x="615" y="53"/>
                        </a:cubicBezTo>
                        <a:cubicBezTo>
                          <a:pt x="585" y="55"/>
                          <a:pt x="585" y="55"/>
                          <a:pt x="585" y="55"/>
                        </a:cubicBezTo>
                        <a:cubicBezTo>
                          <a:pt x="580" y="66"/>
                          <a:pt x="580" y="66"/>
                          <a:pt x="580" y="66"/>
                        </a:cubicBezTo>
                        <a:cubicBezTo>
                          <a:pt x="536" y="67"/>
                          <a:pt x="536" y="67"/>
                          <a:pt x="536" y="67"/>
                        </a:cubicBezTo>
                        <a:cubicBezTo>
                          <a:pt x="536" y="67"/>
                          <a:pt x="535" y="43"/>
                          <a:pt x="534" y="43"/>
                        </a:cubicBezTo>
                        <a:cubicBezTo>
                          <a:pt x="532" y="43"/>
                          <a:pt x="568" y="42"/>
                          <a:pt x="568" y="42"/>
                        </a:cubicBezTo>
                        <a:cubicBezTo>
                          <a:pt x="594" y="17"/>
                          <a:pt x="594" y="17"/>
                          <a:pt x="594" y="17"/>
                        </a:cubicBezTo>
                        <a:cubicBezTo>
                          <a:pt x="579" y="10"/>
                          <a:pt x="579" y="10"/>
                          <a:pt x="579" y="10"/>
                        </a:cubicBezTo>
                        <a:cubicBezTo>
                          <a:pt x="561" y="28"/>
                          <a:pt x="561" y="28"/>
                          <a:pt x="561" y="28"/>
                        </a:cubicBezTo>
                        <a:cubicBezTo>
                          <a:pt x="529" y="26"/>
                          <a:pt x="529" y="26"/>
                          <a:pt x="529" y="26"/>
                        </a:cubicBezTo>
                        <a:cubicBezTo>
                          <a:pt x="511" y="0"/>
                          <a:pt x="511" y="0"/>
                          <a:pt x="511" y="0"/>
                        </a:cubicBezTo>
                        <a:cubicBezTo>
                          <a:pt x="471" y="0"/>
                          <a:pt x="471" y="0"/>
                          <a:pt x="471" y="0"/>
                        </a:cubicBezTo>
                        <a:cubicBezTo>
                          <a:pt x="429" y="32"/>
                          <a:pt x="429" y="32"/>
                          <a:pt x="429" y="32"/>
                        </a:cubicBezTo>
                        <a:cubicBezTo>
                          <a:pt x="467" y="32"/>
                          <a:pt x="467" y="32"/>
                          <a:pt x="467" y="32"/>
                        </a:cubicBezTo>
                        <a:cubicBezTo>
                          <a:pt x="471" y="43"/>
                          <a:pt x="471" y="43"/>
                          <a:pt x="471" y="43"/>
                        </a:cubicBezTo>
                        <a:cubicBezTo>
                          <a:pt x="461" y="52"/>
                          <a:pt x="461" y="52"/>
                          <a:pt x="461" y="52"/>
                        </a:cubicBezTo>
                        <a:cubicBezTo>
                          <a:pt x="503" y="53"/>
                          <a:pt x="503" y="53"/>
                          <a:pt x="503" y="53"/>
                        </a:cubicBezTo>
                        <a:cubicBezTo>
                          <a:pt x="509" y="69"/>
                          <a:pt x="509" y="69"/>
                          <a:pt x="509" y="69"/>
                        </a:cubicBezTo>
                        <a:cubicBezTo>
                          <a:pt x="462" y="67"/>
                          <a:pt x="462" y="67"/>
                          <a:pt x="462" y="67"/>
                        </a:cubicBezTo>
                        <a:cubicBezTo>
                          <a:pt x="459" y="55"/>
                          <a:pt x="459" y="55"/>
                          <a:pt x="459" y="55"/>
                        </a:cubicBezTo>
                        <a:cubicBezTo>
                          <a:pt x="429" y="49"/>
                          <a:pt x="429" y="49"/>
                          <a:pt x="429" y="49"/>
                        </a:cubicBezTo>
                        <a:cubicBezTo>
                          <a:pt x="413" y="40"/>
                          <a:pt x="413" y="40"/>
                          <a:pt x="413" y="40"/>
                        </a:cubicBezTo>
                        <a:cubicBezTo>
                          <a:pt x="343" y="40"/>
                          <a:pt x="343" y="40"/>
                          <a:pt x="343" y="40"/>
                        </a:cubicBezTo>
                        <a:cubicBezTo>
                          <a:pt x="321" y="62"/>
                          <a:pt x="321" y="62"/>
                          <a:pt x="321" y="62"/>
                        </a:cubicBezTo>
                        <a:cubicBezTo>
                          <a:pt x="306" y="60"/>
                          <a:pt x="306" y="60"/>
                          <a:pt x="306" y="60"/>
                        </a:cubicBezTo>
                        <a:cubicBezTo>
                          <a:pt x="290" y="51"/>
                          <a:pt x="290" y="51"/>
                          <a:pt x="290" y="51"/>
                        </a:cubicBezTo>
                        <a:cubicBezTo>
                          <a:pt x="241" y="36"/>
                          <a:pt x="241" y="36"/>
                          <a:pt x="241" y="36"/>
                        </a:cubicBezTo>
                        <a:cubicBezTo>
                          <a:pt x="151" y="36"/>
                          <a:pt x="151" y="36"/>
                          <a:pt x="151" y="36"/>
                        </a:cubicBezTo>
                        <a:cubicBezTo>
                          <a:pt x="100" y="72"/>
                          <a:pt x="100" y="72"/>
                          <a:pt x="100" y="72"/>
                        </a:cubicBezTo>
                        <a:cubicBezTo>
                          <a:pt x="65" y="77"/>
                          <a:pt x="65" y="77"/>
                          <a:pt x="65" y="77"/>
                        </a:cubicBezTo>
                        <a:cubicBezTo>
                          <a:pt x="49" y="89"/>
                          <a:pt x="49" y="89"/>
                          <a:pt x="49" y="89"/>
                        </a:cubicBezTo>
                        <a:cubicBezTo>
                          <a:pt x="74" y="93"/>
                          <a:pt x="74" y="93"/>
                          <a:pt x="74" y="93"/>
                        </a:cubicBezTo>
                        <a:cubicBezTo>
                          <a:pt x="74" y="103"/>
                          <a:pt x="74" y="103"/>
                          <a:pt x="74" y="103"/>
                        </a:cubicBezTo>
                        <a:cubicBezTo>
                          <a:pt x="21" y="103"/>
                          <a:pt x="21" y="103"/>
                          <a:pt x="21" y="103"/>
                        </a:cubicBezTo>
                        <a:cubicBezTo>
                          <a:pt x="0" y="118"/>
                          <a:pt x="0" y="118"/>
                          <a:pt x="0" y="118"/>
                        </a:cubicBezTo>
                        <a:cubicBezTo>
                          <a:pt x="27" y="140"/>
                          <a:pt x="27" y="140"/>
                          <a:pt x="27" y="140"/>
                        </a:cubicBezTo>
                        <a:cubicBezTo>
                          <a:pt x="99" y="141"/>
                          <a:pt x="99" y="141"/>
                          <a:pt x="99" y="141"/>
                        </a:cubicBezTo>
                        <a:cubicBezTo>
                          <a:pt x="109" y="130"/>
                          <a:pt x="109" y="130"/>
                          <a:pt x="109" y="130"/>
                        </a:cubicBezTo>
                        <a:cubicBezTo>
                          <a:pt x="170" y="130"/>
                          <a:pt x="170" y="130"/>
                          <a:pt x="170" y="130"/>
                        </a:cubicBezTo>
                        <a:cubicBezTo>
                          <a:pt x="191" y="149"/>
                          <a:pt x="191" y="149"/>
                          <a:pt x="191" y="149"/>
                        </a:cubicBezTo>
                        <a:cubicBezTo>
                          <a:pt x="190" y="179"/>
                          <a:pt x="190" y="179"/>
                          <a:pt x="190" y="179"/>
                        </a:cubicBezTo>
                        <a:cubicBezTo>
                          <a:pt x="208" y="197"/>
                          <a:pt x="208" y="197"/>
                          <a:pt x="208" y="197"/>
                        </a:cubicBezTo>
                        <a:cubicBezTo>
                          <a:pt x="193" y="207"/>
                          <a:pt x="193" y="207"/>
                          <a:pt x="193" y="207"/>
                        </a:cubicBezTo>
                        <a:cubicBezTo>
                          <a:pt x="197" y="247"/>
                          <a:pt x="197" y="247"/>
                          <a:pt x="197" y="247"/>
                        </a:cubicBezTo>
                        <a:cubicBezTo>
                          <a:pt x="142" y="314"/>
                          <a:pt x="142" y="314"/>
                          <a:pt x="142" y="314"/>
                        </a:cubicBezTo>
                        <a:cubicBezTo>
                          <a:pt x="142" y="376"/>
                          <a:pt x="142" y="376"/>
                          <a:pt x="142" y="376"/>
                        </a:cubicBezTo>
                        <a:cubicBezTo>
                          <a:pt x="171" y="390"/>
                          <a:pt x="171" y="390"/>
                          <a:pt x="171" y="390"/>
                        </a:cubicBezTo>
                        <a:cubicBezTo>
                          <a:pt x="171" y="446"/>
                          <a:pt x="171" y="446"/>
                          <a:pt x="171" y="446"/>
                        </a:cubicBezTo>
                        <a:cubicBezTo>
                          <a:pt x="200" y="494"/>
                          <a:pt x="200" y="494"/>
                          <a:pt x="200" y="494"/>
                        </a:cubicBezTo>
                        <a:cubicBezTo>
                          <a:pt x="223" y="498"/>
                          <a:pt x="223" y="498"/>
                          <a:pt x="223" y="498"/>
                        </a:cubicBezTo>
                        <a:cubicBezTo>
                          <a:pt x="226" y="481"/>
                          <a:pt x="226" y="481"/>
                          <a:pt x="226" y="481"/>
                        </a:cubicBezTo>
                        <a:cubicBezTo>
                          <a:pt x="198" y="440"/>
                          <a:pt x="198" y="440"/>
                          <a:pt x="198" y="440"/>
                        </a:cubicBezTo>
                        <a:cubicBezTo>
                          <a:pt x="193" y="399"/>
                          <a:pt x="193" y="399"/>
                          <a:pt x="193" y="399"/>
                        </a:cubicBezTo>
                        <a:cubicBezTo>
                          <a:pt x="209" y="399"/>
                          <a:pt x="209" y="399"/>
                          <a:pt x="209" y="399"/>
                        </a:cubicBezTo>
                        <a:cubicBezTo>
                          <a:pt x="216" y="441"/>
                          <a:pt x="216" y="441"/>
                          <a:pt x="216" y="441"/>
                        </a:cubicBezTo>
                        <a:cubicBezTo>
                          <a:pt x="255" y="498"/>
                          <a:pt x="255" y="498"/>
                          <a:pt x="255" y="498"/>
                        </a:cubicBezTo>
                        <a:cubicBezTo>
                          <a:pt x="245" y="516"/>
                          <a:pt x="245" y="516"/>
                          <a:pt x="245" y="516"/>
                        </a:cubicBezTo>
                        <a:cubicBezTo>
                          <a:pt x="270" y="554"/>
                          <a:pt x="270" y="554"/>
                          <a:pt x="270" y="554"/>
                        </a:cubicBezTo>
                        <a:cubicBezTo>
                          <a:pt x="332" y="570"/>
                          <a:pt x="332" y="570"/>
                          <a:pt x="332" y="570"/>
                        </a:cubicBezTo>
                        <a:cubicBezTo>
                          <a:pt x="332" y="560"/>
                          <a:pt x="332" y="560"/>
                          <a:pt x="332" y="560"/>
                        </a:cubicBezTo>
                        <a:cubicBezTo>
                          <a:pt x="356" y="563"/>
                          <a:pt x="356" y="563"/>
                          <a:pt x="356" y="563"/>
                        </a:cubicBezTo>
                        <a:cubicBezTo>
                          <a:pt x="354" y="581"/>
                          <a:pt x="354" y="581"/>
                          <a:pt x="354" y="581"/>
                        </a:cubicBezTo>
                        <a:cubicBezTo>
                          <a:pt x="373" y="585"/>
                          <a:pt x="373" y="585"/>
                          <a:pt x="373" y="585"/>
                        </a:cubicBezTo>
                        <a:cubicBezTo>
                          <a:pt x="403" y="593"/>
                          <a:pt x="403" y="593"/>
                          <a:pt x="403" y="593"/>
                        </a:cubicBezTo>
                        <a:cubicBezTo>
                          <a:pt x="446" y="641"/>
                          <a:pt x="446" y="641"/>
                          <a:pt x="446" y="641"/>
                        </a:cubicBezTo>
                        <a:cubicBezTo>
                          <a:pt x="500" y="645"/>
                          <a:pt x="500" y="645"/>
                          <a:pt x="500" y="645"/>
                        </a:cubicBezTo>
                        <a:cubicBezTo>
                          <a:pt x="505" y="689"/>
                          <a:pt x="505" y="689"/>
                          <a:pt x="505" y="689"/>
                        </a:cubicBezTo>
                        <a:cubicBezTo>
                          <a:pt x="468" y="715"/>
                          <a:pt x="468" y="715"/>
                          <a:pt x="468" y="715"/>
                        </a:cubicBezTo>
                        <a:cubicBezTo>
                          <a:pt x="466" y="755"/>
                          <a:pt x="466" y="755"/>
                          <a:pt x="466" y="755"/>
                        </a:cubicBezTo>
                        <a:cubicBezTo>
                          <a:pt x="461" y="779"/>
                          <a:pt x="461" y="779"/>
                          <a:pt x="461" y="779"/>
                        </a:cubicBezTo>
                        <a:cubicBezTo>
                          <a:pt x="515" y="846"/>
                          <a:pt x="515" y="846"/>
                          <a:pt x="515" y="846"/>
                        </a:cubicBezTo>
                        <a:cubicBezTo>
                          <a:pt x="519" y="869"/>
                          <a:pt x="519" y="869"/>
                          <a:pt x="519" y="869"/>
                        </a:cubicBezTo>
                        <a:cubicBezTo>
                          <a:pt x="519" y="869"/>
                          <a:pt x="538" y="874"/>
                          <a:pt x="541" y="874"/>
                        </a:cubicBezTo>
                        <a:cubicBezTo>
                          <a:pt x="543" y="874"/>
                          <a:pt x="584" y="905"/>
                          <a:pt x="584" y="905"/>
                        </a:cubicBezTo>
                        <a:cubicBezTo>
                          <a:pt x="584" y="1027"/>
                          <a:pt x="584" y="1027"/>
                          <a:pt x="584" y="1027"/>
                        </a:cubicBezTo>
                        <a:cubicBezTo>
                          <a:pt x="599" y="1031"/>
                          <a:pt x="599" y="1031"/>
                          <a:pt x="599" y="1031"/>
                        </a:cubicBezTo>
                        <a:cubicBezTo>
                          <a:pt x="589" y="1087"/>
                          <a:pt x="589" y="1087"/>
                          <a:pt x="589" y="1087"/>
                        </a:cubicBezTo>
                        <a:cubicBezTo>
                          <a:pt x="614" y="1120"/>
                          <a:pt x="614" y="1120"/>
                          <a:pt x="614" y="1120"/>
                        </a:cubicBezTo>
                        <a:cubicBezTo>
                          <a:pt x="609" y="1175"/>
                          <a:pt x="609" y="1175"/>
                          <a:pt x="609" y="1175"/>
                        </a:cubicBezTo>
                        <a:cubicBezTo>
                          <a:pt x="642" y="1233"/>
                          <a:pt x="642" y="1233"/>
                          <a:pt x="642" y="1233"/>
                        </a:cubicBezTo>
                        <a:cubicBezTo>
                          <a:pt x="684" y="1269"/>
                          <a:pt x="684" y="1269"/>
                          <a:pt x="684" y="1269"/>
                        </a:cubicBezTo>
                        <a:cubicBezTo>
                          <a:pt x="726" y="1270"/>
                          <a:pt x="726" y="1270"/>
                          <a:pt x="726" y="1270"/>
                        </a:cubicBezTo>
                        <a:cubicBezTo>
                          <a:pt x="730" y="1257"/>
                          <a:pt x="730" y="1257"/>
                          <a:pt x="730" y="1257"/>
                        </a:cubicBezTo>
                        <a:cubicBezTo>
                          <a:pt x="699" y="1230"/>
                          <a:pt x="699" y="1230"/>
                          <a:pt x="699" y="1230"/>
                        </a:cubicBezTo>
                        <a:cubicBezTo>
                          <a:pt x="701" y="1217"/>
                          <a:pt x="701" y="1217"/>
                          <a:pt x="701" y="1217"/>
                        </a:cubicBezTo>
                        <a:cubicBezTo>
                          <a:pt x="706" y="1202"/>
                          <a:pt x="706" y="1202"/>
                          <a:pt x="706" y="1202"/>
                        </a:cubicBezTo>
                        <a:cubicBezTo>
                          <a:pt x="708" y="1185"/>
                          <a:pt x="708" y="1185"/>
                          <a:pt x="708" y="1185"/>
                        </a:cubicBezTo>
                        <a:cubicBezTo>
                          <a:pt x="687" y="1185"/>
                          <a:pt x="687" y="1185"/>
                          <a:pt x="687" y="1185"/>
                        </a:cubicBezTo>
                        <a:cubicBezTo>
                          <a:pt x="676" y="1171"/>
                          <a:pt x="676" y="1171"/>
                          <a:pt x="676" y="1171"/>
                        </a:cubicBezTo>
                        <a:cubicBezTo>
                          <a:pt x="693" y="1155"/>
                          <a:pt x="693" y="1155"/>
                          <a:pt x="693" y="1155"/>
                        </a:cubicBezTo>
                        <a:cubicBezTo>
                          <a:pt x="696" y="1142"/>
                          <a:pt x="696" y="1142"/>
                          <a:pt x="696" y="1142"/>
                        </a:cubicBezTo>
                        <a:cubicBezTo>
                          <a:pt x="676" y="1137"/>
                          <a:pt x="676" y="1137"/>
                          <a:pt x="676" y="1137"/>
                        </a:cubicBezTo>
                        <a:cubicBezTo>
                          <a:pt x="677" y="1125"/>
                          <a:pt x="677" y="1125"/>
                          <a:pt x="677" y="1125"/>
                        </a:cubicBezTo>
                        <a:cubicBezTo>
                          <a:pt x="705" y="1121"/>
                          <a:pt x="705" y="1121"/>
                          <a:pt x="705" y="1121"/>
                        </a:cubicBezTo>
                        <a:cubicBezTo>
                          <a:pt x="747" y="1100"/>
                          <a:pt x="747" y="1100"/>
                          <a:pt x="747" y="1100"/>
                        </a:cubicBezTo>
                        <a:cubicBezTo>
                          <a:pt x="761" y="1074"/>
                          <a:pt x="761" y="1074"/>
                          <a:pt x="761" y="1074"/>
                        </a:cubicBezTo>
                        <a:cubicBezTo>
                          <a:pt x="806" y="1018"/>
                          <a:pt x="806" y="1018"/>
                          <a:pt x="806" y="1018"/>
                        </a:cubicBezTo>
                        <a:cubicBezTo>
                          <a:pt x="796" y="974"/>
                          <a:pt x="796" y="974"/>
                          <a:pt x="796" y="974"/>
                        </a:cubicBezTo>
                        <a:cubicBezTo>
                          <a:pt x="809" y="950"/>
                          <a:pt x="809" y="950"/>
                          <a:pt x="809" y="950"/>
                        </a:cubicBezTo>
                        <a:cubicBezTo>
                          <a:pt x="850" y="951"/>
                          <a:pt x="850" y="951"/>
                          <a:pt x="850" y="951"/>
                        </a:cubicBezTo>
                        <a:cubicBezTo>
                          <a:pt x="877" y="930"/>
                          <a:pt x="877" y="930"/>
                          <a:pt x="877" y="930"/>
                        </a:cubicBezTo>
                        <a:cubicBezTo>
                          <a:pt x="886" y="844"/>
                          <a:pt x="886" y="844"/>
                          <a:pt x="886" y="844"/>
                        </a:cubicBezTo>
                        <a:cubicBezTo>
                          <a:pt x="916" y="806"/>
                          <a:pt x="916" y="806"/>
                          <a:pt x="916" y="806"/>
                        </a:cubicBezTo>
                        <a:cubicBezTo>
                          <a:pt x="922" y="781"/>
                          <a:pt x="922" y="781"/>
                          <a:pt x="922" y="781"/>
                        </a:cubicBezTo>
                        <a:cubicBezTo>
                          <a:pt x="894" y="772"/>
                          <a:pt x="894" y="772"/>
                          <a:pt x="894" y="772"/>
                        </a:cubicBezTo>
                        <a:lnTo>
                          <a:pt x="876" y="742"/>
                        </a:lnTo>
                        <a:close/>
                        <a:moveTo>
                          <a:pt x="556" y="307"/>
                        </a:moveTo>
                        <a:cubicBezTo>
                          <a:pt x="545" y="317"/>
                          <a:pt x="545" y="317"/>
                          <a:pt x="545" y="317"/>
                        </a:cubicBezTo>
                        <a:cubicBezTo>
                          <a:pt x="523" y="317"/>
                          <a:pt x="523" y="317"/>
                          <a:pt x="523" y="317"/>
                        </a:cubicBezTo>
                        <a:cubicBezTo>
                          <a:pt x="526" y="302"/>
                          <a:pt x="526" y="302"/>
                          <a:pt x="526" y="302"/>
                        </a:cubicBezTo>
                        <a:cubicBezTo>
                          <a:pt x="537" y="301"/>
                          <a:pt x="537" y="301"/>
                          <a:pt x="537" y="301"/>
                        </a:cubicBezTo>
                        <a:cubicBezTo>
                          <a:pt x="539" y="296"/>
                          <a:pt x="539" y="296"/>
                          <a:pt x="539" y="296"/>
                        </a:cubicBezTo>
                        <a:cubicBezTo>
                          <a:pt x="556" y="293"/>
                          <a:pt x="556" y="293"/>
                          <a:pt x="556" y="293"/>
                        </a:cubicBezTo>
                        <a:lnTo>
                          <a:pt x="556" y="307"/>
                        </a:lnTo>
                        <a:close/>
                        <a:moveTo>
                          <a:pt x="561" y="279"/>
                        </a:moveTo>
                        <a:cubicBezTo>
                          <a:pt x="550" y="286"/>
                          <a:pt x="550" y="286"/>
                          <a:pt x="550" y="286"/>
                        </a:cubicBezTo>
                        <a:cubicBezTo>
                          <a:pt x="537" y="288"/>
                          <a:pt x="537" y="288"/>
                          <a:pt x="537" y="288"/>
                        </a:cubicBezTo>
                        <a:cubicBezTo>
                          <a:pt x="537" y="288"/>
                          <a:pt x="537" y="267"/>
                          <a:pt x="537" y="265"/>
                        </a:cubicBezTo>
                        <a:cubicBezTo>
                          <a:pt x="561" y="265"/>
                          <a:pt x="561" y="265"/>
                          <a:pt x="561" y="265"/>
                        </a:cubicBezTo>
                        <a:lnTo>
                          <a:pt x="561" y="279"/>
                        </a:lnTo>
                        <a:close/>
                        <a:moveTo>
                          <a:pt x="581" y="263"/>
                        </a:moveTo>
                        <a:cubicBezTo>
                          <a:pt x="592" y="270"/>
                          <a:pt x="592" y="270"/>
                          <a:pt x="592" y="270"/>
                        </a:cubicBezTo>
                        <a:cubicBezTo>
                          <a:pt x="583" y="277"/>
                          <a:pt x="583" y="277"/>
                          <a:pt x="583" y="277"/>
                        </a:cubicBezTo>
                        <a:cubicBezTo>
                          <a:pt x="575" y="270"/>
                          <a:pt x="575" y="270"/>
                          <a:pt x="575" y="270"/>
                        </a:cubicBezTo>
                        <a:lnTo>
                          <a:pt x="581" y="263"/>
                        </a:lnTo>
                        <a:close/>
                        <a:moveTo>
                          <a:pt x="567" y="281"/>
                        </a:moveTo>
                        <a:cubicBezTo>
                          <a:pt x="568" y="281"/>
                          <a:pt x="568" y="281"/>
                          <a:pt x="568" y="281"/>
                        </a:cubicBezTo>
                        <a:cubicBezTo>
                          <a:pt x="595" y="288"/>
                          <a:pt x="595" y="288"/>
                          <a:pt x="595" y="288"/>
                        </a:cubicBezTo>
                        <a:cubicBezTo>
                          <a:pt x="595" y="302"/>
                          <a:pt x="595" y="302"/>
                          <a:pt x="595" y="302"/>
                        </a:cubicBezTo>
                        <a:cubicBezTo>
                          <a:pt x="573" y="302"/>
                          <a:pt x="573" y="302"/>
                          <a:pt x="573" y="302"/>
                        </a:cubicBezTo>
                        <a:cubicBezTo>
                          <a:pt x="567" y="293"/>
                          <a:pt x="567" y="293"/>
                          <a:pt x="567" y="293"/>
                        </a:cubicBezTo>
                        <a:lnTo>
                          <a:pt x="567" y="281"/>
                        </a:lnTo>
                        <a:close/>
                        <a:moveTo>
                          <a:pt x="549" y="243"/>
                        </a:moveTo>
                        <a:cubicBezTo>
                          <a:pt x="564" y="256"/>
                          <a:pt x="564" y="256"/>
                          <a:pt x="564" y="256"/>
                        </a:cubicBezTo>
                        <a:cubicBezTo>
                          <a:pt x="549" y="259"/>
                          <a:pt x="549" y="259"/>
                          <a:pt x="549" y="259"/>
                        </a:cubicBezTo>
                        <a:lnTo>
                          <a:pt x="549" y="243"/>
                        </a:lnTo>
                        <a:close/>
                        <a:moveTo>
                          <a:pt x="487" y="245"/>
                        </a:moveTo>
                        <a:cubicBezTo>
                          <a:pt x="507" y="236"/>
                          <a:pt x="507" y="236"/>
                          <a:pt x="507" y="236"/>
                        </a:cubicBezTo>
                        <a:cubicBezTo>
                          <a:pt x="535" y="236"/>
                          <a:pt x="535" y="236"/>
                          <a:pt x="535" y="236"/>
                        </a:cubicBezTo>
                        <a:cubicBezTo>
                          <a:pt x="535" y="245"/>
                          <a:pt x="535" y="245"/>
                          <a:pt x="535" y="245"/>
                        </a:cubicBezTo>
                        <a:cubicBezTo>
                          <a:pt x="541" y="245"/>
                          <a:pt x="541" y="245"/>
                          <a:pt x="541" y="245"/>
                        </a:cubicBezTo>
                        <a:cubicBezTo>
                          <a:pt x="541" y="259"/>
                          <a:pt x="541" y="259"/>
                          <a:pt x="541" y="259"/>
                        </a:cubicBezTo>
                        <a:cubicBezTo>
                          <a:pt x="499" y="259"/>
                          <a:pt x="499" y="259"/>
                          <a:pt x="499" y="259"/>
                        </a:cubicBezTo>
                        <a:cubicBezTo>
                          <a:pt x="483" y="255"/>
                          <a:pt x="483" y="255"/>
                          <a:pt x="483" y="255"/>
                        </a:cubicBezTo>
                        <a:lnTo>
                          <a:pt x="487" y="245"/>
                        </a:lnTo>
                        <a:close/>
                        <a:moveTo>
                          <a:pt x="483" y="283"/>
                        </a:moveTo>
                        <a:cubicBezTo>
                          <a:pt x="500" y="265"/>
                          <a:pt x="500" y="265"/>
                          <a:pt x="500" y="265"/>
                        </a:cubicBezTo>
                        <a:cubicBezTo>
                          <a:pt x="523" y="265"/>
                          <a:pt x="523" y="265"/>
                          <a:pt x="523" y="265"/>
                        </a:cubicBezTo>
                        <a:cubicBezTo>
                          <a:pt x="493" y="307"/>
                          <a:pt x="493" y="307"/>
                          <a:pt x="493" y="307"/>
                        </a:cubicBezTo>
                        <a:cubicBezTo>
                          <a:pt x="481" y="300"/>
                          <a:pt x="481" y="300"/>
                          <a:pt x="481" y="300"/>
                        </a:cubicBezTo>
                        <a:lnTo>
                          <a:pt x="483" y="283"/>
                        </a:lnTo>
                        <a:close/>
                        <a:moveTo>
                          <a:pt x="462" y="183"/>
                        </a:moveTo>
                        <a:cubicBezTo>
                          <a:pt x="478" y="187"/>
                          <a:pt x="478" y="187"/>
                          <a:pt x="478" y="187"/>
                        </a:cubicBezTo>
                        <a:cubicBezTo>
                          <a:pt x="473" y="209"/>
                          <a:pt x="473" y="209"/>
                          <a:pt x="473" y="209"/>
                        </a:cubicBezTo>
                        <a:cubicBezTo>
                          <a:pt x="454" y="215"/>
                          <a:pt x="454" y="215"/>
                          <a:pt x="454" y="215"/>
                        </a:cubicBezTo>
                        <a:cubicBezTo>
                          <a:pt x="443" y="192"/>
                          <a:pt x="443" y="192"/>
                          <a:pt x="443" y="192"/>
                        </a:cubicBezTo>
                        <a:lnTo>
                          <a:pt x="462" y="183"/>
                        </a:lnTo>
                        <a:close/>
                        <a:moveTo>
                          <a:pt x="378" y="76"/>
                        </a:moveTo>
                        <a:cubicBezTo>
                          <a:pt x="378" y="75"/>
                          <a:pt x="378" y="75"/>
                          <a:pt x="378" y="75"/>
                        </a:cubicBezTo>
                        <a:cubicBezTo>
                          <a:pt x="393" y="75"/>
                          <a:pt x="393" y="75"/>
                          <a:pt x="393" y="75"/>
                        </a:cubicBezTo>
                        <a:cubicBezTo>
                          <a:pt x="394" y="69"/>
                          <a:pt x="394" y="69"/>
                          <a:pt x="394" y="69"/>
                        </a:cubicBezTo>
                        <a:cubicBezTo>
                          <a:pt x="420" y="69"/>
                          <a:pt x="420" y="69"/>
                          <a:pt x="420" y="69"/>
                        </a:cubicBezTo>
                        <a:cubicBezTo>
                          <a:pt x="420" y="80"/>
                          <a:pt x="420" y="80"/>
                          <a:pt x="420" y="80"/>
                        </a:cubicBezTo>
                        <a:cubicBezTo>
                          <a:pt x="413" y="90"/>
                          <a:pt x="413" y="90"/>
                          <a:pt x="413" y="90"/>
                        </a:cubicBezTo>
                        <a:cubicBezTo>
                          <a:pt x="378" y="90"/>
                          <a:pt x="378" y="90"/>
                          <a:pt x="378" y="90"/>
                        </a:cubicBezTo>
                        <a:lnTo>
                          <a:pt x="378" y="76"/>
                        </a:lnTo>
                        <a:close/>
                        <a:moveTo>
                          <a:pt x="402" y="111"/>
                        </a:moveTo>
                        <a:cubicBezTo>
                          <a:pt x="402" y="111"/>
                          <a:pt x="418" y="108"/>
                          <a:pt x="419" y="108"/>
                        </a:cubicBezTo>
                        <a:cubicBezTo>
                          <a:pt x="420" y="108"/>
                          <a:pt x="419" y="123"/>
                          <a:pt x="419" y="123"/>
                        </a:cubicBezTo>
                        <a:cubicBezTo>
                          <a:pt x="384" y="126"/>
                          <a:pt x="384" y="126"/>
                          <a:pt x="384" y="126"/>
                        </a:cubicBezTo>
                        <a:cubicBezTo>
                          <a:pt x="378" y="118"/>
                          <a:pt x="378" y="118"/>
                          <a:pt x="378" y="118"/>
                        </a:cubicBezTo>
                        <a:lnTo>
                          <a:pt x="402" y="1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6" name="Freeform 38"/>
                  <p:cNvSpPr>
                    <a:spLocks/>
                  </p:cNvSpPr>
                  <p:nvPr/>
                </p:nvSpPr>
                <p:spPr bwMode="auto">
                  <a:xfrm>
                    <a:off x="2511426" y="1417638"/>
                    <a:ext cx="30163" cy="34925"/>
                  </a:xfrm>
                  <a:custGeom>
                    <a:avLst/>
                    <a:gdLst>
                      <a:gd name="T0" fmla="*/ 17 w 19"/>
                      <a:gd name="T1" fmla="*/ 21 h 21"/>
                      <a:gd name="T2" fmla="*/ 19 w 19"/>
                      <a:gd name="T3" fmla="*/ 2 h 21"/>
                      <a:gd name="T4" fmla="*/ 0 w 19"/>
                      <a:gd name="T5" fmla="*/ 0 h 21"/>
                      <a:gd name="T6" fmla="*/ 3 w 19"/>
                      <a:gd name="T7" fmla="*/ 21 h 21"/>
                      <a:gd name="T8" fmla="*/ 17 w 19"/>
                      <a:gd name="T9" fmla="*/ 21 h 21"/>
                    </a:gdLst>
                    <a:ahLst/>
                    <a:cxnLst>
                      <a:cxn ang="0">
                        <a:pos x="T0" y="T1"/>
                      </a:cxn>
                      <a:cxn ang="0">
                        <a:pos x="T2" y="T3"/>
                      </a:cxn>
                      <a:cxn ang="0">
                        <a:pos x="T4" y="T5"/>
                      </a:cxn>
                      <a:cxn ang="0">
                        <a:pos x="T6" y="T7"/>
                      </a:cxn>
                      <a:cxn ang="0">
                        <a:pos x="T8" y="T9"/>
                      </a:cxn>
                    </a:cxnLst>
                    <a:rect l="0" t="0" r="r" b="b"/>
                    <a:pathLst>
                      <a:path w="19" h="21">
                        <a:moveTo>
                          <a:pt x="17" y="21"/>
                        </a:moveTo>
                        <a:cubicBezTo>
                          <a:pt x="19" y="2"/>
                          <a:pt x="19" y="2"/>
                          <a:pt x="19" y="2"/>
                        </a:cubicBezTo>
                        <a:cubicBezTo>
                          <a:pt x="0" y="0"/>
                          <a:pt x="0" y="0"/>
                          <a:pt x="0" y="0"/>
                        </a:cubicBezTo>
                        <a:cubicBezTo>
                          <a:pt x="0" y="1"/>
                          <a:pt x="2" y="21"/>
                          <a:pt x="3" y="21"/>
                        </a:cubicBezTo>
                        <a:cubicBezTo>
                          <a:pt x="5" y="21"/>
                          <a:pt x="17" y="21"/>
                          <a:pt x="17"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7" name="Freeform 42"/>
                  <p:cNvSpPr>
                    <a:spLocks/>
                  </p:cNvSpPr>
                  <p:nvPr/>
                </p:nvSpPr>
                <p:spPr bwMode="auto">
                  <a:xfrm>
                    <a:off x="3395663" y="1544638"/>
                    <a:ext cx="66675" cy="42863"/>
                  </a:xfrm>
                  <a:custGeom>
                    <a:avLst/>
                    <a:gdLst>
                      <a:gd name="T0" fmla="*/ 20 w 41"/>
                      <a:gd name="T1" fmla="*/ 11 h 26"/>
                      <a:gd name="T2" fmla="*/ 0 w 41"/>
                      <a:gd name="T3" fmla="*/ 11 h 26"/>
                      <a:gd name="T4" fmla="*/ 0 w 41"/>
                      <a:gd name="T5" fmla="*/ 21 h 26"/>
                      <a:gd name="T6" fmla="*/ 4 w 41"/>
                      <a:gd name="T7" fmla="*/ 21 h 26"/>
                      <a:gd name="T8" fmla="*/ 5 w 41"/>
                      <a:gd name="T9" fmla="*/ 26 h 26"/>
                      <a:gd name="T10" fmla="*/ 18 w 41"/>
                      <a:gd name="T11" fmla="*/ 25 h 26"/>
                      <a:gd name="T12" fmla="*/ 25 w 41"/>
                      <a:gd name="T13" fmla="*/ 20 h 26"/>
                      <a:gd name="T14" fmla="*/ 27 w 41"/>
                      <a:gd name="T15" fmla="*/ 11 h 26"/>
                      <a:gd name="T16" fmla="*/ 37 w 41"/>
                      <a:gd name="T17" fmla="*/ 10 h 26"/>
                      <a:gd name="T18" fmla="*/ 41 w 41"/>
                      <a:gd name="T19" fmla="*/ 2 h 26"/>
                      <a:gd name="T20" fmla="*/ 32 w 41"/>
                      <a:gd name="T21" fmla="*/ 0 h 26"/>
                      <a:gd name="T22" fmla="*/ 24 w 41"/>
                      <a:gd name="T23" fmla="*/ 0 h 26"/>
                      <a:gd name="T24" fmla="*/ 20 w 41"/>
                      <a:gd name="T25"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26">
                        <a:moveTo>
                          <a:pt x="20" y="11"/>
                        </a:moveTo>
                        <a:cubicBezTo>
                          <a:pt x="0" y="11"/>
                          <a:pt x="0" y="11"/>
                          <a:pt x="0" y="11"/>
                        </a:cubicBezTo>
                        <a:cubicBezTo>
                          <a:pt x="0" y="21"/>
                          <a:pt x="0" y="21"/>
                          <a:pt x="0" y="21"/>
                        </a:cubicBezTo>
                        <a:cubicBezTo>
                          <a:pt x="4" y="21"/>
                          <a:pt x="4" y="21"/>
                          <a:pt x="4" y="21"/>
                        </a:cubicBezTo>
                        <a:cubicBezTo>
                          <a:pt x="4" y="21"/>
                          <a:pt x="5" y="23"/>
                          <a:pt x="5" y="26"/>
                        </a:cubicBezTo>
                        <a:cubicBezTo>
                          <a:pt x="18" y="25"/>
                          <a:pt x="18" y="25"/>
                          <a:pt x="18" y="25"/>
                        </a:cubicBezTo>
                        <a:cubicBezTo>
                          <a:pt x="25" y="20"/>
                          <a:pt x="25" y="20"/>
                          <a:pt x="25" y="20"/>
                        </a:cubicBezTo>
                        <a:cubicBezTo>
                          <a:pt x="27" y="11"/>
                          <a:pt x="27" y="11"/>
                          <a:pt x="27" y="11"/>
                        </a:cubicBezTo>
                        <a:cubicBezTo>
                          <a:pt x="37" y="10"/>
                          <a:pt x="37" y="10"/>
                          <a:pt x="37" y="10"/>
                        </a:cubicBezTo>
                        <a:cubicBezTo>
                          <a:pt x="41" y="2"/>
                          <a:pt x="41" y="2"/>
                          <a:pt x="41" y="2"/>
                        </a:cubicBezTo>
                        <a:cubicBezTo>
                          <a:pt x="32" y="0"/>
                          <a:pt x="32" y="0"/>
                          <a:pt x="32" y="0"/>
                        </a:cubicBezTo>
                        <a:cubicBezTo>
                          <a:pt x="24" y="0"/>
                          <a:pt x="24" y="0"/>
                          <a:pt x="24" y="0"/>
                        </a:cubicBezTo>
                        <a:lnTo>
                          <a:pt x="20" y="11"/>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grpSp>
        <p:nvGrpSpPr>
          <p:cNvPr id="422" name="Group 421"/>
          <p:cNvGrpSpPr/>
          <p:nvPr/>
        </p:nvGrpSpPr>
        <p:grpSpPr>
          <a:xfrm>
            <a:off x="5132389" y="3634020"/>
            <a:ext cx="1047751" cy="1563687"/>
            <a:chOff x="5132388" y="2652713"/>
            <a:chExt cx="1047751" cy="1563687"/>
          </a:xfrm>
        </p:grpSpPr>
        <p:sp>
          <p:nvSpPr>
            <p:cNvPr id="423" name="Freeform 46"/>
            <p:cNvSpPr>
              <a:spLocks noEditPoints="1"/>
            </p:cNvSpPr>
            <p:nvPr/>
          </p:nvSpPr>
          <p:spPr bwMode="auto">
            <a:xfrm>
              <a:off x="5132388" y="2714625"/>
              <a:ext cx="915988" cy="1501775"/>
            </a:xfrm>
            <a:custGeom>
              <a:avLst/>
              <a:gdLst>
                <a:gd name="T0" fmla="*/ 2 w 561"/>
                <a:gd name="T1" fmla="*/ 892 h 920"/>
                <a:gd name="T2" fmla="*/ 12 w 561"/>
                <a:gd name="T3" fmla="*/ 919 h 920"/>
                <a:gd name="T4" fmla="*/ 1 w 561"/>
                <a:gd name="T5" fmla="*/ 865 h 920"/>
                <a:gd name="T6" fmla="*/ 8 w 561"/>
                <a:gd name="T7" fmla="*/ 837 h 920"/>
                <a:gd name="T8" fmla="*/ 1 w 561"/>
                <a:gd name="T9" fmla="*/ 865 h 920"/>
                <a:gd name="T10" fmla="*/ 0 w 561"/>
                <a:gd name="T11" fmla="*/ 809 h 920"/>
                <a:gd name="T12" fmla="*/ 8 w 561"/>
                <a:gd name="T13" fmla="*/ 782 h 920"/>
                <a:gd name="T14" fmla="*/ 0 w 561"/>
                <a:gd name="T15" fmla="*/ 810 h 920"/>
                <a:gd name="T16" fmla="*/ 1 w 561"/>
                <a:gd name="T17" fmla="*/ 754 h 920"/>
                <a:gd name="T18" fmla="*/ 10 w 561"/>
                <a:gd name="T19" fmla="*/ 727 h 920"/>
                <a:gd name="T20" fmla="*/ 12 w 561"/>
                <a:gd name="T21" fmla="*/ 700 h 920"/>
                <a:gd name="T22" fmla="*/ 6 w 561"/>
                <a:gd name="T23" fmla="*/ 672 h 920"/>
                <a:gd name="T24" fmla="*/ 12 w 561"/>
                <a:gd name="T25" fmla="*/ 700 h 920"/>
                <a:gd name="T26" fmla="*/ 9 w 561"/>
                <a:gd name="T27" fmla="*/ 645 h 920"/>
                <a:gd name="T28" fmla="*/ 20 w 561"/>
                <a:gd name="T29" fmla="*/ 618 h 920"/>
                <a:gd name="T30" fmla="*/ 24 w 561"/>
                <a:gd name="T31" fmla="*/ 591 h 920"/>
                <a:gd name="T32" fmla="*/ 21 w 561"/>
                <a:gd name="T33" fmla="*/ 563 h 920"/>
                <a:gd name="T34" fmla="*/ 24 w 561"/>
                <a:gd name="T35" fmla="*/ 591 h 920"/>
                <a:gd name="T36" fmla="*/ 26 w 561"/>
                <a:gd name="T37" fmla="*/ 536 h 920"/>
                <a:gd name="T38" fmla="*/ 40 w 561"/>
                <a:gd name="T39" fmla="*/ 511 h 920"/>
                <a:gd name="T40" fmla="*/ 47 w 561"/>
                <a:gd name="T41" fmla="*/ 484 h 920"/>
                <a:gd name="T42" fmla="*/ 47 w 561"/>
                <a:gd name="T43" fmla="*/ 456 h 920"/>
                <a:gd name="T44" fmla="*/ 47 w 561"/>
                <a:gd name="T45" fmla="*/ 484 h 920"/>
                <a:gd name="T46" fmla="*/ 55 w 561"/>
                <a:gd name="T47" fmla="*/ 429 h 920"/>
                <a:gd name="T48" fmla="*/ 72 w 561"/>
                <a:gd name="T49" fmla="*/ 406 h 920"/>
                <a:gd name="T50" fmla="*/ 82 w 561"/>
                <a:gd name="T51" fmla="*/ 381 h 920"/>
                <a:gd name="T52" fmla="*/ 86 w 561"/>
                <a:gd name="T53" fmla="*/ 353 h 920"/>
                <a:gd name="T54" fmla="*/ 82 w 561"/>
                <a:gd name="T55" fmla="*/ 381 h 920"/>
                <a:gd name="T56" fmla="*/ 99 w 561"/>
                <a:gd name="T57" fmla="*/ 328 h 920"/>
                <a:gd name="T58" fmla="*/ 119 w 561"/>
                <a:gd name="T59" fmla="*/ 308 h 920"/>
                <a:gd name="T60" fmla="*/ 134 w 561"/>
                <a:gd name="T61" fmla="*/ 285 h 920"/>
                <a:gd name="T62" fmla="*/ 144 w 561"/>
                <a:gd name="T63" fmla="*/ 258 h 920"/>
                <a:gd name="T64" fmla="*/ 134 w 561"/>
                <a:gd name="T65" fmla="*/ 285 h 920"/>
                <a:gd name="T66" fmla="*/ 161 w 561"/>
                <a:gd name="T67" fmla="*/ 236 h 920"/>
                <a:gd name="T68" fmla="*/ 185 w 561"/>
                <a:gd name="T69" fmla="*/ 221 h 920"/>
                <a:gd name="T70" fmla="*/ 204 w 561"/>
                <a:gd name="T71" fmla="*/ 202 h 920"/>
                <a:gd name="T72" fmla="*/ 219 w 561"/>
                <a:gd name="T73" fmla="*/ 177 h 920"/>
                <a:gd name="T74" fmla="*/ 204 w 561"/>
                <a:gd name="T75" fmla="*/ 202 h 920"/>
                <a:gd name="T76" fmla="*/ 240 w 561"/>
                <a:gd name="T77" fmla="*/ 159 h 920"/>
                <a:gd name="T78" fmla="*/ 266 w 561"/>
                <a:gd name="T79" fmla="*/ 148 h 920"/>
                <a:gd name="T80" fmla="*/ 288 w 561"/>
                <a:gd name="T81" fmla="*/ 132 h 920"/>
                <a:gd name="T82" fmla="*/ 307 w 561"/>
                <a:gd name="T83" fmla="*/ 110 h 920"/>
                <a:gd name="T84" fmla="*/ 288 w 561"/>
                <a:gd name="T85" fmla="*/ 132 h 920"/>
                <a:gd name="T86" fmla="*/ 330 w 561"/>
                <a:gd name="T87" fmla="*/ 96 h 920"/>
                <a:gd name="T88" fmla="*/ 358 w 561"/>
                <a:gd name="T89" fmla="*/ 89 h 920"/>
                <a:gd name="T90" fmla="*/ 382 w 561"/>
                <a:gd name="T91" fmla="*/ 77 h 920"/>
                <a:gd name="T92" fmla="*/ 403 w 561"/>
                <a:gd name="T93" fmla="*/ 57 h 920"/>
                <a:gd name="T94" fmla="*/ 382 w 561"/>
                <a:gd name="T95" fmla="*/ 77 h 920"/>
                <a:gd name="T96" fmla="*/ 429 w 561"/>
                <a:gd name="T97" fmla="*/ 46 h 920"/>
                <a:gd name="T98" fmla="*/ 457 w 561"/>
                <a:gd name="T99" fmla="*/ 43 h 920"/>
                <a:gd name="T100" fmla="*/ 483 w 561"/>
                <a:gd name="T101" fmla="*/ 33 h 920"/>
                <a:gd name="T102" fmla="*/ 506 w 561"/>
                <a:gd name="T103" fmla="*/ 16 h 920"/>
                <a:gd name="T104" fmla="*/ 483 w 561"/>
                <a:gd name="T105" fmla="*/ 33 h 920"/>
                <a:gd name="T106" fmla="*/ 532 w 561"/>
                <a:gd name="T107" fmla="*/ 8 h 920"/>
                <a:gd name="T108" fmla="*/ 561 w 561"/>
                <a:gd name="T109" fmla="*/ 7 h 9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1" h="920">
                  <a:moveTo>
                    <a:pt x="4" y="920"/>
                  </a:moveTo>
                  <a:cubicBezTo>
                    <a:pt x="3" y="911"/>
                    <a:pt x="3" y="902"/>
                    <a:pt x="2" y="892"/>
                  </a:cubicBezTo>
                  <a:cubicBezTo>
                    <a:pt x="10" y="892"/>
                    <a:pt x="10" y="892"/>
                    <a:pt x="10" y="892"/>
                  </a:cubicBezTo>
                  <a:cubicBezTo>
                    <a:pt x="11" y="902"/>
                    <a:pt x="11" y="911"/>
                    <a:pt x="12" y="919"/>
                  </a:cubicBezTo>
                  <a:lnTo>
                    <a:pt x="4" y="920"/>
                  </a:lnTo>
                  <a:close/>
                  <a:moveTo>
                    <a:pt x="1" y="865"/>
                  </a:moveTo>
                  <a:cubicBezTo>
                    <a:pt x="1" y="856"/>
                    <a:pt x="1" y="847"/>
                    <a:pt x="0" y="837"/>
                  </a:cubicBezTo>
                  <a:cubicBezTo>
                    <a:pt x="8" y="837"/>
                    <a:pt x="8" y="837"/>
                    <a:pt x="8" y="837"/>
                  </a:cubicBezTo>
                  <a:cubicBezTo>
                    <a:pt x="9" y="846"/>
                    <a:pt x="9" y="856"/>
                    <a:pt x="9" y="864"/>
                  </a:cubicBezTo>
                  <a:lnTo>
                    <a:pt x="1" y="865"/>
                  </a:lnTo>
                  <a:close/>
                  <a:moveTo>
                    <a:pt x="0" y="810"/>
                  </a:moveTo>
                  <a:cubicBezTo>
                    <a:pt x="0" y="809"/>
                    <a:pt x="0" y="809"/>
                    <a:pt x="0" y="809"/>
                  </a:cubicBezTo>
                  <a:cubicBezTo>
                    <a:pt x="0" y="801"/>
                    <a:pt x="0" y="791"/>
                    <a:pt x="0" y="782"/>
                  </a:cubicBezTo>
                  <a:cubicBezTo>
                    <a:pt x="8" y="782"/>
                    <a:pt x="8" y="782"/>
                    <a:pt x="8" y="782"/>
                  </a:cubicBezTo>
                  <a:cubicBezTo>
                    <a:pt x="8" y="791"/>
                    <a:pt x="8" y="801"/>
                    <a:pt x="8" y="809"/>
                  </a:cubicBezTo>
                  <a:lnTo>
                    <a:pt x="0" y="810"/>
                  </a:lnTo>
                  <a:close/>
                  <a:moveTo>
                    <a:pt x="9" y="755"/>
                  </a:moveTo>
                  <a:cubicBezTo>
                    <a:pt x="1" y="754"/>
                    <a:pt x="1" y="754"/>
                    <a:pt x="1" y="754"/>
                  </a:cubicBezTo>
                  <a:cubicBezTo>
                    <a:pt x="1" y="745"/>
                    <a:pt x="2" y="736"/>
                    <a:pt x="2" y="727"/>
                  </a:cubicBezTo>
                  <a:cubicBezTo>
                    <a:pt x="10" y="727"/>
                    <a:pt x="10" y="727"/>
                    <a:pt x="10" y="727"/>
                  </a:cubicBezTo>
                  <a:cubicBezTo>
                    <a:pt x="10" y="737"/>
                    <a:pt x="9" y="746"/>
                    <a:pt x="9" y="755"/>
                  </a:cubicBezTo>
                  <a:close/>
                  <a:moveTo>
                    <a:pt x="12" y="700"/>
                  </a:moveTo>
                  <a:cubicBezTo>
                    <a:pt x="4" y="699"/>
                    <a:pt x="4" y="699"/>
                    <a:pt x="4" y="699"/>
                  </a:cubicBezTo>
                  <a:cubicBezTo>
                    <a:pt x="5" y="690"/>
                    <a:pt x="5" y="681"/>
                    <a:pt x="6" y="672"/>
                  </a:cubicBezTo>
                  <a:cubicBezTo>
                    <a:pt x="14" y="673"/>
                    <a:pt x="14" y="673"/>
                    <a:pt x="14" y="673"/>
                  </a:cubicBezTo>
                  <a:cubicBezTo>
                    <a:pt x="13" y="682"/>
                    <a:pt x="13" y="691"/>
                    <a:pt x="12" y="700"/>
                  </a:cubicBezTo>
                  <a:close/>
                  <a:moveTo>
                    <a:pt x="17" y="645"/>
                  </a:moveTo>
                  <a:cubicBezTo>
                    <a:pt x="9" y="645"/>
                    <a:pt x="9" y="645"/>
                    <a:pt x="9" y="645"/>
                  </a:cubicBezTo>
                  <a:cubicBezTo>
                    <a:pt x="10" y="635"/>
                    <a:pt x="11" y="626"/>
                    <a:pt x="12" y="617"/>
                  </a:cubicBezTo>
                  <a:cubicBezTo>
                    <a:pt x="20" y="618"/>
                    <a:pt x="20" y="618"/>
                    <a:pt x="20" y="618"/>
                  </a:cubicBezTo>
                  <a:cubicBezTo>
                    <a:pt x="19" y="627"/>
                    <a:pt x="18" y="636"/>
                    <a:pt x="17" y="645"/>
                  </a:cubicBezTo>
                  <a:close/>
                  <a:moveTo>
                    <a:pt x="24" y="591"/>
                  </a:moveTo>
                  <a:cubicBezTo>
                    <a:pt x="16" y="590"/>
                    <a:pt x="16" y="590"/>
                    <a:pt x="16" y="590"/>
                  </a:cubicBezTo>
                  <a:cubicBezTo>
                    <a:pt x="18" y="581"/>
                    <a:pt x="19" y="572"/>
                    <a:pt x="21" y="563"/>
                  </a:cubicBezTo>
                  <a:cubicBezTo>
                    <a:pt x="29" y="564"/>
                    <a:pt x="29" y="564"/>
                    <a:pt x="29" y="564"/>
                  </a:cubicBezTo>
                  <a:cubicBezTo>
                    <a:pt x="27" y="573"/>
                    <a:pt x="26" y="582"/>
                    <a:pt x="24" y="591"/>
                  </a:cubicBezTo>
                  <a:close/>
                  <a:moveTo>
                    <a:pt x="34" y="537"/>
                  </a:moveTo>
                  <a:cubicBezTo>
                    <a:pt x="26" y="536"/>
                    <a:pt x="26" y="536"/>
                    <a:pt x="26" y="536"/>
                  </a:cubicBezTo>
                  <a:cubicBezTo>
                    <a:pt x="28" y="527"/>
                    <a:pt x="30" y="518"/>
                    <a:pt x="32" y="509"/>
                  </a:cubicBezTo>
                  <a:cubicBezTo>
                    <a:pt x="40" y="511"/>
                    <a:pt x="40" y="511"/>
                    <a:pt x="40" y="511"/>
                  </a:cubicBezTo>
                  <a:cubicBezTo>
                    <a:pt x="38" y="519"/>
                    <a:pt x="36" y="528"/>
                    <a:pt x="34" y="537"/>
                  </a:cubicBezTo>
                  <a:close/>
                  <a:moveTo>
                    <a:pt x="47" y="484"/>
                  </a:moveTo>
                  <a:cubicBezTo>
                    <a:pt x="39" y="482"/>
                    <a:pt x="39" y="482"/>
                    <a:pt x="39" y="482"/>
                  </a:cubicBezTo>
                  <a:cubicBezTo>
                    <a:pt x="42" y="473"/>
                    <a:pt x="44" y="464"/>
                    <a:pt x="47" y="456"/>
                  </a:cubicBezTo>
                  <a:cubicBezTo>
                    <a:pt x="54" y="458"/>
                    <a:pt x="54" y="458"/>
                    <a:pt x="54" y="458"/>
                  </a:cubicBezTo>
                  <a:cubicBezTo>
                    <a:pt x="52" y="466"/>
                    <a:pt x="49" y="475"/>
                    <a:pt x="47" y="484"/>
                  </a:cubicBezTo>
                  <a:close/>
                  <a:moveTo>
                    <a:pt x="63" y="432"/>
                  </a:moveTo>
                  <a:cubicBezTo>
                    <a:pt x="55" y="429"/>
                    <a:pt x="55" y="429"/>
                    <a:pt x="55" y="429"/>
                  </a:cubicBezTo>
                  <a:cubicBezTo>
                    <a:pt x="58" y="420"/>
                    <a:pt x="61" y="412"/>
                    <a:pt x="65" y="403"/>
                  </a:cubicBezTo>
                  <a:cubicBezTo>
                    <a:pt x="72" y="406"/>
                    <a:pt x="72" y="406"/>
                    <a:pt x="72" y="406"/>
                  </a:cubicBezTo>
                  <a:cubicBezTo>
                    <a:pt x="69" y="415"/>
                    <a:pt x="66" y="423"/>
                    <a:pt x="63" y="432"/>
                  </a:cubicBezTo>
                  <a:close/>
                  <a:moveTo>
                    <a:pt x="82" y="381"/>
                  </a:moveTo>
                  <a:cubicBezTo>
                    <a:pt x="75" y="378"/>
                    <a:pt x="75" y="378"/>
                    <a:pt x="75" y="378"/>
                  </a:cubicBezTo>
                  <a:cubicBezTo>
                    <a:pt x="79" y="369"/>
                    <a:pt x="82" y="361"/>
                    <a:pt x="86" y="353"/>
                  </a:cubicBezTo>
                  <a:cubicBezTo>
                    <a:pt x="94" y="356"/>
                    <a:pt x="94" y="356"/>
                    <a:pt x="94" y="356"/>
                  </a:cubicBezTo>
                  <a:cubicBezTo>
                    <a:pt x="90" y="364"/>
                    <a:pt x="86" y="372"/>
                    <a:pt x="82" y="381"/>
                  </a:cubicBezTo>
                  <a:close/>
                  <a:moveTo>
                    <a:pt x="106" y="332"/>
                  </a:moveTo>
                  <a:cubicBezTo>
                    <a:pt x="99" y="328"/>
                    <a:pt x="99" y="328"/>
                    <a:pt x="99" y="328"/>
                  </a:cubicBezTo>
                  <a:cubicBezTo>
                    <a:pt x="103" y="320"/>
                    <a:pt x="108" y="312"/>
                    <a:pt x="113" y="304"/>
                  </a:cubicBezTo>
                  <a:cubicBezTo>
                    <a:pt x="119" y="308"/>
                    <a:pt x="119" y="308"/>
                    <a:pt x="119" y="308"/>
                  </a:cubicBezTo>
                  <a:cubicBezTo>
                    <a:pt x="115" y="316"/>
                    <a:pt x="110" y="324"/>
                    <a:pt x="106" y="332"/>
                  </a:cubicBezTo>
                  <a:close/>
                  <a:moveTo>
                    <a:pt x="134" y="285"/>
                  </a:moveTo>
                  <a:cubicBezTo>
                    <a:pt x="127" y="280"/>
                    <a:pt x="127" y="280"/>
                    <a:pt x="127" y="280"/>
                  </a:cubicBezTo>
                  <a:cubicBezTo>
                    <a:pt x="133" y="273"/>
                    <a:pt x="138" y="265"/>
                    <a:pt x="144" y="258"/>
                  </a:cubicBezTo>
                  <a:cubicBezTo>
                    <a:pt x="150" y="263"/>
                    <a:pt x="150" y="263"/>
                    <a:pt x="150" y="263"/>
                  </a:cubicBezTo>
                  <a:cubicBezTo>
                    <a:pt x="144" y="270"/>
                    <a:pt x="139" y="278"/>
                    <a:pt x="134" y="285"/>
                  </a:cubicBezTo>
                  <a:close/>
                  <a:moveTo>
                    <a:pt x="167" y="242"/>
                  </a:moveTo>
                  <a:cubicBezTo>
                    <a:pt x="161" y="236"/>
                    <a:pt x="161" y="236"/>
                    <a:pt x="161" y="236"/>
                  </a:cubicBezTo>
                  <a:cubicBezTo>
                    <a:pt x="167" y="229"/>
                    <a:pt x="173" y="222"/>
                    <a:pt x="179" y="216"/>
                  </a:cubicBezTo>
                  <a:cubicBezTo>
                    <a:pt x="185" y="221"/>
                    <a:pt x="185" y="221"/>
                    <a:pt x="185" y="221"/>
                  </a:cubicBezTo>
                  <a:cubicBezTo>
                    <a:pt x="179" y="228"/>
                    <a:pt x="173" y="235"/>
                    <a:pt x="167" y="242"/>
                  </a:cubicBezTo>
                  <a:close/>
                  <a:moveTo>
                    <a:pt x="204" y="202"/>
                  </a:moveTo>
                  <a:cubicBezTo>
                    <a:pt x="198" y="196"/>
                    <a:pt x="198" y="196"/>
                    <a:pt x="198" y="196"/>
                  </a:cubicBezTo>
                  <a:cubicBezTo>
                    <a:pt x="205" y="189"/>
                    <a:pt x="212" y="183"/>
                    <a:pt x="219" y="177"/>
                  </a:cubicBezTo>
                  <a:cubicBezTo>
                    <a:pt x="224" y="183"/>
                    <a:pt x="224" y="183"/>
                    <a:pt x="224" y="183"/>
                  </a:cubicBezTo>
                  <a:cubicBezTo>
                    <a:pt x="217" y="189"/>
                    <a:pt x="210" y="195"/>
                    <a:pt x="204" y="202"/>
                  </a:cubicBezTo>
                  <a:close/>
                  <a:moveTo>
                    <a:pt x="245" y="165"/>
                  </a:moveTo>
                  <a:cubicBezTo>
                    <a:pt x="240" y="159"/>
                    <a:pt x="240" y="159"/>
                    <a:pt x="240" y="159"/>
                  </a:cubicBezTo>
                  <a:cubicBezTo>
                    <a:pt x="247" y="153"/>
                    <a:pt x="254" y="147"/>
                    <a:pt x="261" y="142"/>
                  </a:cubicBezTo>
                  <a:cubicBezTo>
                    <a:pt x="266" y="148"/>
                    <a:pt x="266" y="148"/>
                    <a:pt x="266" y="148"/>
                  </a:cubicBezTo>
                  <a:cubicBezTo>
                    <a:pt x="259" y="154"/>
                    <a:pt x="252" y="159"/>
                    <a:pt x="245" y="165"/>
                  </a:cubicBezTo>
                  <a:close/>
                  <a:moveTo>
                    <a:pt x="288" y="132"/>
                  </a:moveTo>
                  <a:cubicBezTo>
                    <a:pt x="284" y="126"/>
                    <a:pt x="284" y="126"/>
                    <a:pt x="284" y="126"/>
                  </a:cubicBezTo>
                  <a:cubicBezTo>
                    <a:pt x="291" y="121"/>
                    <a:pt x="299" y="115"/>
                    <a:pt x="307" y="110"/>
                  </a:cubicBezTo>
                  <a:cubicBezTo>
                    <a:pt x="311" y="117"/>
                    <a:pt x="311" y="117"/>
                    <a:pt x="311" y="117"/>
                  </a:cubicBezTo>
                  <a:cubicBezTo>
                    <a:pt x="303" y="122"/>
                    <a:pt x="296" y="127"/>
                    <a:pt x="288" y="132"/>
                  </a:cubicBezTo>
                  <a:close/>
                  <a:moveTo>
                    <a:pt x="334" y="103"/>
                  </a:moveTo>
                  <a:cubicBezTo>
                    <a:pt x="330" y="96"/>
                    <a:pt x="330" y="96"/>
                    <a:pt x="330" y="96"/>
                  </a:cubicBezTo>
                  <a:cubicBezTo>
                    <a:pt x="338" y="91"/>
                    <a:pt x="346" y="87"/>
                    <a:pt x="354" y="82"/>
                  </a:cubicBezTo>
                  <a:cubicBezTo>
                    <a:pt x="358" y="89"/>
                    <a:pt x="358" y="89"/>
                    <a:pt x="358" y="89"/>
                  </a:cubicBezTo>
                  <a:cubicBezTo>
                    <a:pt x="350" y="94"/>
                    <a:pt x="342" y="98"/>
                    <a:pt x="334" y="103"/>
                  </a:cubicBezTo>
                  <a:close/>
                  <a:moveTo>
                    <a:pt x="382" y="77"/>
                  </a:moveTo>
                  <a:cubicBezTo>
                    <a:pt x="379" y="69"/>
                    <a:pt x="379" y="69"/>
                    <a:pt x="379" y="69"/>
                  </a:cubicBezTo>
                  <a:cubicBezTo>
                    <a:pt x="387" y="65"/>
                    <a:pt x="395" y="61"/>
                    <a:pt x="403" y="57"/>
                  </a:cubicBezTo>
                  <a:cubicBezTo>
                    <a:pt x="407" y="65"/>
                    <a:pt x="407" y="65"/>
                    <a:pt x="407" y="65"/>
                  </a:cubicBezTo>
                  <a:cubicBezTo>
                    <a:pt x="399" y="69"/>
                    <a:pt x="390" y="73"/>
                    <a:pt x="382" y="77"/>
                  </a:cubicBezTo>
                  <a:close/>
                  <a:moveTo>
                    <a:pt x="432" y="53"/>
                  </a:moveTo>
                  <a:cubicBezTo>
                    <a:pt x="429" y="46"/>
                    <a:pt x="429" y="46"/>
                    <a:pt x="429" y="46"/>
                  </a:cubicBezTo>
                  <a:cubicBezTo>
                    <a:pt x="437" y="42"/>
                    <a:pt x="446" y="39"/>
                    <a:pt x="454" y="35"/>
                  </a:cubicBezTo>
                  <a:cubicBezTo>
                    <a:pt x="457" y="43"/>
                    <a:pt x="457" y="43"/>
                    <a:pt x="457" y="43"/>
                  </a:cubicBezTo>
                  <a:cubicBezTo>
                    <a:pt x="449" y="46"/>
                    <a:pt x="440" y="50"/>
                    <a:pt x="432" y="53"/>
                  </a:cubicBezTo>
                  <a:close/>
                  <a:moveTo>
                    <a:pt x="483" y="33"/>
                  </a:moveTo>
                  <a:cubicBezTo>
                    <a:pt x="480" y="26"/>
                    <a:pt x="480" y="26"/>
                    <a:pt x="480" y="26"/>
                  </a:cubicBezTo>
                  <a:cubicBezTo>
                    <a:pt x="488" y="22"/>
                    <a:pt x="497" y="19"/>
                    <a:pt x="506" y="16"/>
                  </a:cubicBezTo>
                  <a:cubicBezTo>
                    <a:pt x="508" y="24"/>
                    <a:pt x="508" y="24"/>
                    <a:pt x="508" y="24"/>
                  </a:cubicBezTo>
                  <a:cubicBezTo>
                    <a:pt x="500" y="27"/>
                    <a:pt x="491" y="30"/>
                    <a:pt x="483" y="33"/>
                  </a:cubicBezTo>
                  <a:close/>
                  <a:moveTo>
                    <a:pt x="534" y="15"/>
                  </a:moveTo>
                  <a:cubicBezTo>
                    <a:pt x="532" y="8"/>
                    <a:pt x="532" y="8"/>
                    <a:pt x="532" y="8"/>
                  </a:cubicBezTo>
                  <a:cubicBezTo>
                    <a:pt x="541" y="5"/>
                    <a:pt x="549" y="2"/>
                    <a:pt x="558" y="0"/>
                  </a:cubicBezTo>
                  <a:cubicBezTo>
                    <a:pt x="561" y="7"/>
                    <a:pt x="561" y="7"/>
                    <a:pt x="561" y="7"/>
                  </a:cubicBezTo>
                  <a:cubicBezTo>
                    <a:pt x="552" y="10"/>
                    <a:pt x="543" y="13"/>
                    <a:pt x="534" y="1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24" name="Freeform 48"/>
            <p:cNvSpPr>
              <a:spLocks noEditPoints="1"/>
            </p:cNvSpPr>
            <p:nvPr/>
          </p:nvSpPr>
          <p:spPr bwMode="auto">
            <a:xfrm>
              <a:off x="6086476" y="2652713"/>
              <a:ext cx="93663" cy="93663"/>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30 w 58"/>
                <a:gd name="T11" fmla="*/ 43 h 58"/>
                <a:gd name="T12" fmla="*/ 17 w 58"/>
                <a:gd name="T13" fmla="*/ 30 h 58"/>
                <a:gd name="T14" fmla="*/ 30 w 58"/>
                <a:gd name="T15" fmla="*/ 17 h 58"/>
                <a:gd name="T16" fmla="*/ 43 w 58"/>
                <a:gd name="T17" fmla="*/ 30 h 58"/>
                <a:gd name="T18" fmla="*/ 30 w 58"/>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30" y="43"/>
                  </a:moveTo>
                  <a:cubicBezTo>
                    <a:pt x="23" y="43"/>
                    <a:pt x="17" y="37"/>
                    <a:pt x="17" y="30"/>
                  </a:cubicBezTo>
                  <a:cubicBezTo>
                    <a:pt x="17" y="23"/>
                    <a:pt x="23" y="17"/>
                    <a:pt x="30" y="17"/>
                  </a:cubicBezTo>
                  <a:cubicBezTo>
                    <a:pt x="37" y="17"/>
                    <a:pt x="43" y="23"/>
                    <a:pt x="43" y="30"/>
                  </a:cubicBezTo>
                  <a:cubicBezTo>
                    <a:pt x="43" y="37"/>
                    <a:pt x="37" y="43"/>
                    <a:pt x="30" y="43"/>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25" name="Group 424"/>
          <p:cNvGrpSpPr/>
          <p:nvPr/>
        </p:nvGrpSpPr>
        <p:grpSpPr>
          <a:xfrm>
            <a:off x="3568701" y="3108556"/>
            <a:ext cx="1885950" cy="2039938"/>
            <a:chOff x="3568701" y="2127250"/>
            <a:chExt cx="1885950" cy="2039938"/>
          </a:xfrm>
        </p:grpSpPr>
        <p:sp>
          <p:nvSpPr>
            <p:cNvPr id="426" name="Freeform 50"/>
            <p:cNvSpPr>
              <a:spLocks noEditPoints="1"/>
            </p:cNvSpPr>
            <p:nvPr/>
          </p:nvSpPr>
          <p:spPr bwMode="auto">
            <a:xfrm>
              <a:off x="3568701" y="2195513"/>
              <a:ext cx="1754188" cy="1971675"/>
            </a:xfrm>
            <a:custGeom>
              <a:avLst/>
              <a:gdLst>
                <a:gd name="T0" fmla="*/ 14 w 1074"/>
                <a:gd name="T1" fmla="*/ 1179 h 1208"/>
                <a:gd name="T2" fmla="*/ 4 w 1074"/>
                <a:gd name="T3" fmla="*/ 1152 h 1208"/>
                <a:gd name="T4" fmla="*/ 12 w 1074"/>
                <a:gd name="T5" fmla="*/ 1151 h 1208"/>
                <a:gd name="T6" fmla="*/ 0 w 1074"/>
                <a:gd name="T7" fmla="*/ 1076 h 1208"/>
                <a:gd name="T8" fmla="*/ 8 w 1074"/>
                <a:gd name="T9" fmla="*/ 1076 h 1208"/>
                <a:gd name="T10" fmla="*/ 9 w 1074"/>
                <a:gd name="T11" fmla="*/ 1039 h 1208"/>
                <a:gd name="T12" fmla="*/ 11 w 1074"/>
                <a:gd name="T13" fmla="*/ 1011 h 1208"/>
                <a:gd name="T14" fmla="*/ 6 w 1074"/>
                <a:gd name="T15" fmla="*/ 982 h 1208"/>
                <a:gd name="T16" fmla="*/ 14 w 1074"/>
                <a:gd name="T17" fmla="*/ 983 h 1208"/>
                <a:gd name="T18" fmla="*/ 25 w 1074"/>
                <a:gd name="T19" fmla="*/ 898 h 1208"/>
                <a:gd name="T20" fmla="*/ 42 w 1074"/>
                <a:gd name="T21" fmla="*/ 875 h 1208"/>
                <a:gd name="T22" fmla="*/ 54 w 1074"/>
                <a:gd name="T23" fmla="*/ 850 h 1208"/>
                <a:gd name="T24" fmla="*/ 62 w 1074"/>
                <a:gd name="T25" fmla="*/ 821 h 1208"/>
                <a:gd name="T26" fmla="*/ 69 w 1074"/>
                <a:gd name="T27" fmla="*/ 826 h 1208"/>
                <a:gd name="T28" fmla="*/ 122 w 1074"/>
                <a:gd name="T29" fmla="*/ 761 h 1208"/>
                <a:gd name="T30" fmla="*/ 150 w 1074"/>
                <a:gd name="T31" fmla="*/ 751 h 1208"/>
                <a:gd name="T32" fmla="*/ 174 w 1074"/>
                <a:gd name="T33" fmla="*/ 737 h 1208"/>
                <a:gd name="T34" fmla="*/ 195 w 1074"/>
                <a:gd name="T35" fmla="*/ 716 h 1208"/>
                <a:gd name="T36" fmla="*/ 199 w 1074"/>
                <a:gd name="T37" fmla="*/ 723 h 1208"/>
                <a:gd name="T38" fmla="*/ 272 w 1074"/>
                <a:gd name="T39" fmla="*/ 681 h 1208"/>
                <a:gd name="T40" fmla="*/ 302 w 1074"/>
                <a:gd name="T41" fmla="*/ 678 h 1208"/>
                <a:gd name="T42" fmla="*/ 328 w 1074"/>
                <a:gd name="T43" fmla="*/ 668 h 1208"/>
                <a:gd name="T44" fmla="*/ 352 w 1074"/>
                <a:gd name="T45" fmla="*/ 652 h 1208"/>
                <a:gd name="T46" fmla="*/ 355 w 1074"/>
                <a:gd name="T47" fmla="*/ 659 h 1208"/>
                <a:gd name="T48" fmla="*/ 433 w 1074"/>
                <a:gd name="T49" fmla="*/ 626 h 1208"/>
                <a:gd name="T50" fmla="*/ 463 w 1074"/>
                <a:gd name="T51" fmla="*/ 626 h 1208"/>
                <a:gd name="T52" fmla="*/ 490 w 1074"/>
                <a:gd name="T53" fmla="*/ 618 h 1208"/>
                <a:gd name="T54" fmla="*/ 515 w 1074"/>
                <a:gd name="T55" fmla="*/ 602 h 1208"/>
                <a:gd name="T56" fmla="*/ 517 w 1074"/>
                <a:gd name="T57" fmla="*/ 610 h 1208"/>
                <a:gd name="T58" fmla="*/ 596 w 1074"/>
                <a:gd name="T59" fmla="*/ 578 h 1208"/>
                <a:gd name="T60" fmla="*/ 625 w 1074"/>
                <a:gd name="T61" fmla="*/ 577 h 1208"/>
                <a:gd name="T62" fmla="*/ 652 w 1074"/>
                <a:gd name="T63" fmla="*/ 568 h 1208"/>
                <a:gd name="T64" fmla="*/ 676 w 1074"/>
                <a:gd name="T65" fmla="*/ 552 h 1208"/>
                <a:gd name="T66" fmla="*/ 703 w 1074"/>
                <a:gd name="T67" fmla="*/ 543 h 1208"/>
                <a:gd name="T68" fmla="*/ 724 w 1074"/>
                <a:gd name="T69" fmla="*/ 522 h 1208"/>
                <a:gd name="T70" fmla="*/ 728 w 1074"/>
                <a:gd name="T71" fmla="*/ 529 h 1208"/>
                <a:gd name="T72" fmla="*/ 794 w 1074"/>
                <a:gd name="T73" fmla="*/ 476 h 1208"/>
                <a:gd name="T74" fmla="*/ 821 w 1074"/>
                <a:gd name="T75" fmla="*/ 465 h 1208"/>
                <a:gd name="T76" fmla="*/ 843 w 1074"/>
                <a:gd name="T77" fmla="*/ 446 h 1208"/>
                <a:gd name="T78" fmla="*/ 857 w 1074"/>
                <a:gd name="T79" fmla="*/ 420 h 1208"/>
                <a:gd name="T80" fmla="*/ 863 w 1074"/>
                <a:gd name="T81" fmla="*/ 426 h 1208"/>
                <a:gd name="T82" fmla="*/ 908 w 1074"/>
                <a:gd name="T83" fmla="*/ 354 h 1208"/>
                <a:gd name="T84" fmla="*/ 928 w 1074"/>
                <a:gd name="T85" fmla="*/ 333 h 1208"/>
                <a:gd name="T86" fmla="*/ 940 w 1074"/>
                <a:gd name="T87" fmla="*/ 307 h 1208"/>
                <a:gd name="T88" fmla="*/ 943 w 1074"/>
                <a:gd name="T89" fmla="*/ 278 h 1208"/>
                <a:gd name="T90" fmla="*/ 959 w 1074"/>
                <a:gd name="T91" fmla="*/ 253 h 1208"/>
                <a:gd name="T92" fmla="*/ 965 w 1074"/>
                <a:gd name="T93" fmla="*/ 226 h 1208"/>
                <a:gd name="T94" fmla="*/ 964 w 1074"/>
                <a:gd name="T95" fmla="*/ 196 h 1208"/>
                <a:gd name="T96" fmla="*/ 965 w 1074"/>
                <a:gd name="T97" fmla="*/ 226 h 1208"/>
                <a:gd name="T98" fmla="*/ 978 w 1074"/>
                <a:gd name="T99" fmla="*/ 141 h 1208"/>
                <a:gd name="T100" fmla="*/ 995 w 1074"/>
                <a:gd name="T101" fmla="*/ 117 h 1208"/>
                <a:gd name="T102" fmla="*/ 996 w 1074"/>
                <a:gd name="T103" fmla="*/ 95 h 1208"/>
                <a:gd name="T104" fmla="*/ 1003 w 1074"/>
                <a:gd name="T105" fmla="*/ 99 h 1208"/>
                <a:gd name="T106" fmla="*/ 1019 w 1074"/>
                <a:gd name="T107" fmla="*/ 67 h 1208"/>
                <a:gd name="T108" fmla="*/ 1035 w 1074"/>
                <a:gd name="T109" fmla="*/ 44 h 1208"/>
                <a:gd name="T110" fmla="*/ 1047 w 1074"/>
                <a:gd name="T111" fmla="*/ 17 h 1208"/>
                <a:gd name="T112" fmla="*/ 1053 w 1074"/>
                <a:gd name="T113" fmla="*/ 23 h 1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74" h="1208">
                  <a:moveTo>
                    <a:pt x="10" y="1208"/>
                  </a:moveTo>
                  <a:cubicBezTo>
                    <a:pt x="8" y="1199"/>
                    <a:pt x="7" y="1189"/>
                    <a:pt x="6" y="1180"/>
                  </a:cubicBezTo>
                  <a:cubicBezTo>
                    <a:pt x="14" y="1179"/>
                    <a:pt x="14" y="1179"/>
                    <a:pt x="14" y="1179"/>
                  </a:cubicBezTo>
                  <a:cubicBezTo>
                    <a:pt x="15" y="1188"/>
                    <a:pt x="16" y="1198"/>
                    <a:pt x="18" y="1207"/>
                  </a:cubicBezTo>
                  <a:lnTo>
                    <a:pt x="10" y="1208"/>
                  </a:lnTo>
                  <a:close/>
                  <a:moveTo>
                    <a:pt x="4" y="1152"/>
                  </a:moveTo>
                  <a:cubicBezTo>
                    <a:pt x="3" y="1142"/>
                    <a:pt x="2" y="1133"/>
                    <a:pt x="2" y="1123"/>
                  </a:cubicBezTo>
                  <a:cubicBezTo>
                    <a:pt x="10" y="1123"/>
                    <a:pt x="10" y="1123"/>
                    <a:pt x="10" y="1123"/>
                  </a:cubicBezTo>
                  <a:cubicBezTo>
                    <a:pt x="10" y="1132"/>
                    <a:pt x="11" y="1142"/>
                    <a:pt x="12" y="1151"/>
                  </a:cubicBezTo>
                  <a:lnTo>
                    <a:pt x="4" y="1152"/>
                  </a:lnTo>
                  <a:close/>
                  <a:moveTo>
                    <a:pt x="1" y="1095"/>
                  </a:moveTo>
                  <a:cubicBezTo>
                    <a:pt x="1" y="1089"/>
                    <a:pt x="0" y="1083"/>
                    <a:pt x="0" y="1076"/>
                  </a:cubicBezTo>
                  <a:cubicBezTo>
                    <a:pt x="0" y="1073"/>
                    <a:pt x="0" y="1070"/>
                    <a:pt x="1" y="1067"/>
                  </a:cubicBezTo>
                  <a:cubicBezTo>
                    <a:pt x="9" y="1067"/>
                    <a:pt x="9" y="1067"/>
                    <a:pt x="9" y="1067"/>
                  </a:cubicBezTo>
                  <a:cubicBezTo>
                    <a:pt x="8" y="1070"/>
                    <a:pt x="8" y="1073"/>
                    <a:pt x="8" y="1076"/>
                  </a:cubicBezTo>
                  <a:cubicBezTo>
                    <a:pt x="8" y="1083"/>
                    <a:pt x="9" y="1089"/>
                    <a:pt x="9" y="1095"/>
                  </a:cubicBezTo>
                  <a:lnTo>
                    <a:pt x="1" y="1095"/>
                  </a:lnTo>
                  <a:close/>
                  <a:moveTo>
                    <a:pt x="9" y="1039"/>
                  </a:moveTo>
                  <a:cubicBezTo>
                    <a:pt x="1" y="1038"/>
                    <a:pt x="1" y="1038"/>
                    <a:pt x="1" y="1038"/>
                  </a:cubicBezTo>
                  <a:cubicBezTo>
                    <a:pt x="2" y="1029"/>
                    <a:pt x="2" y="1019"/>
                    <a:pt x="3" y="1010"/>
                  </a:cubicBezTo>
                  <a:cubicBezTo>
                    <a:pt x="11" y="1011"/>
                    <a:pt x="11" y="1011"/>
                    <a:pt x="11" y="1011"/>
                  </a:cubicBezTo>
                  <a:cubicBezTo>
                    <a:pt x="10" y="1020"/>
                    <a:pt x="10" y="1029"/>
                    <a:pt x="9" y="1039"/>
                  </a:cubicBezTo>
                  <a:close/>
                  <a:moveTo>
                    <a:pt x="14" y="983"/>
                  </a:moveTo>
                  <a:cubicBezTo>
                    <a:pt x="6" y="982"/>
                    <a:pt x="6" y="982"/>
                    <a:pt x="6" y="982"/>
                  </a:cubicBezTo>
                  <a:cubicBezTo>
                    <a:pt x="8" y="972"/>
                    <a:pt x="9" y="963"/>
                    <a:pt x="11" y="954"/>
                  </a:cubicBezTo>
                  <a:cubicBezTo>
                    <a:pt x="19" y="955"/>
                    <a:pt x="19" y="955"/>
                    <a:pt x="19" y="955"/>
                  </a:cubicBezTo>
                  <a:cubicBezTo>
                    <a:pt x="17" y="964"/>
                    <a:pt x="16" y="973"/>
                    <a:pt x="14" y="983"/>
                  </a:cubicBezTo>
                  <a:close/>
                  <a:moveTo>
                    <a:pt x="25" y="928"/>
                  </a:moveTo>
                  <a:cubicBezTo>
                    <a:pt x="17" y="926"/>
                    <a:pt x="17" y="926"/>
                    <a:pt x="17" y="926"/>
                  </a:cubicBezTo>
                  <a:cubicBezTo>
                    <a:pt x="19" y="916"/>
                    <a:pt x="22" y="907"/>
                    <a:pt x="25" y="898"/>
                  </a:cubicBezTo>
                  <a:cubicBezTo>
                    <a:pt x="32" y="901"/>
                    <a:pt x="32" y="901"/>
                    <a:pt x="32" y="901"/>
                  </a:cubicBezTo>
                  <a:cubicBezTo>
                    <a:pt x="30" y="910"/>
                    <a:pt x="27" y="919"/>
                    <a:pt x="25" y="928"/>
                  </a:cubicBezTo>
                  <a:close/>
                  <a:moveTo>
                    <a:pt x="42" y="875"/>
                  </a:moveTo>
                  <a:cubicBezTo>
                    <a:pt x="35" y="872"/>
                    <a:pt x="35" y="872"/>
                    <a:pt x="35" y="872"/>
                  </a:cubicBezTo>
                  <a:cubicBezTo>
                    <a:pt x="39" y="863"/>
                    <a:pt x="43" y="854"/>
                    <a:pt x="47" y="846"/>
                  </a:cubicBezTo>
                  <a:cubicBezTo>
                    <a:pt x="54" y="850"/>
                    <a:pt x="54" y="850"/>
                    <a:pt x="54" y="850"/>
                  </a:cubicBezTo>
                  <a:cubicBezTo>
                    <a:pt x="50" y="858"/>
                    <a:pt x="46" y="866"/>
                    <a:pt x="42" y="875"/>
                  </a:cubicBezTo>
                  <a:close/>
                  <a:moveTo>
                    <a:pt x="69" y="826"/>
                  </a:moveTo>
                  <a:cubicBezTo>
                    <a:pt x="62" y="821"/>
                    <a:pt x="62" y="821"/>
                    <a:pt x="62" y="821"/>
                  </a:cubicBezTo>
                  <a:cubicBezTo>
                    <a:pt x="67" y="813"/>
                    <a:pt x="73" y="806"/>
                    <a:pt x="80" y="799"/>
                  </a:cubicBezTo>
                  <a:cubicBezTo>
                    <a:pt x="86" y="804"/>
                    <a:pt x="86" y="804"/>
                    <a:pt x="86" y="804"/>
                  </a:cubicBezTo>
                  <a:cubicBezTo>
                    <a:pt x="80" y="811"/>
                    <a:pt x="74" y="818"/>
                    <a:pt x="69" y="826"/>
                  </a:cubicBezTo>
                  <a:close/>
                  <a:moveTo>
                    <a:pt x="105" y="785"/>
                  </a:moveTo>
                  <a:cubicBezTo>
                    <a:pt x="100" y="779"/>
                    <a:pt x="100" y="779"/>
                    <a:pt x="100" y="779"/>
                  </a:cubicBezTo>
                  <a:cubicBezTo>
                    <a:pt x="107" y="773"/>
                    <a:pt x="115" y="767"/>
                    <a:pt x="122" y="761"/>
                  </a:cubicBezTo>
                  <a:cubicBezTo>
                    <a:pt x="127" y="767"/>
                    <a:pt x="127" y="767"/>
                    <a:pt x="127" y="767"/>
                  </a:cubicBezTo>
                  <a:cubicBezTo>
                    <a:pt x="119" y="773"/>
                    <a:pt x="112" y="779"/>
                    <a:pt x="105" y="785"/>
                  </a:cubicBezTo>
                  <a:close/>
                  <a:moveTo>
                    <a:pt x="150" y="751"/>
                  </a:moveTo>
                  <a:cubicBezTo>
                    <a:pt x="146" y="745"/>
                    <a:pt x="146" y="745"/>
                    <a:pt x="146" y="745"/>
                  </a:cubicBezTo>
                  <a:cubicBezTo>
                    <a:pt x="153" y="740"/>
                    <a:pt x="162" y="735"/>
                    <a:pt x="170" y="730"/>
                  </a:cubicBezTo>
                  <a:cubicBezTo>
                    <a:pt x="174" y="737"/>
                    <a:pt x="174" y="737"/>
                    <a:pt x="174" y="737"/>
                  </a:cubicBezTo>
                  <a:cubicBezTo>
                    <a:pt x="166" y="741"/>
                    <a:pt x="158" y="746"/>
                    <a:pt x="150" y="751"/>
                  </a:cubicBezTo>
                  <a:close/>
                  <a:moveTo>
                    <a:pt x="199" y="723"/>
                  </a:moveTo>
                  <a:cubicBezTo>
                    <a:pt x="195" y="716"/>
                    <a:pt x="195" y="716"/>
                    <a:pt x="195" y="716"/>
                  </a:cubicBezTo>
                  <a:cubicBezTo>
                    <a:pt x="203" y="712"/>
                    <a:pt x="212" y="708"/>
                    <a:pt x="220" y="704"/>
                  </a:cubicBezTo>
                  <a:cubicBezTo>
                    <a:pt x="224" y="711"/>
                    <a:pt x="224" y="711"/>
                    <a:pt x="224" y="711"/>
                  </a:cubicBezTo>
                  <a:cubicBezTo>
                    <a:pt x="215" y="715"/>
                    <a:pt x="207" y="719"/>
                    <a:pt x="199" y="723"/>
                  </a:cubicBezTo>
                  <a:close/>
                  <a:moveTo>
                    <a:pt x="249" y="699"/>
                  </a:moveTo>
                  <a:cubicBezTo>
                    <a:pt x="246" y="692"/>
                    <a:pt x="246" y="692"/>
                    <a:pt x="246" y="692"/>
                  </a:cubicBezTo>
                  <a:cubicBezTo>
                    <a:pt x="255" y="688"/>
                    <a:pt x="264" y="685"/>
                    <a:pt x="272" y="681"/>
                  </a:cubicBezTo>
                  <a:cubicBezTo>
                    <a:pt x="275" y="688"/>
                    <a:pt x="275" y="688"/>
                    <a:pt x="275" y="688"/>
                  </a:cubicBezTo>
                  <a:cubicBezTo>
                    <a:pt x="267" y="692"/>
                    <a:pt x="258" y="696"/>
                    <a:pt x="249" y="699"/>
                  </a:cubicBezTo>
                  <a:close/>
                  <a:moveTo>
                    <a:pt x="302" y="678"/>
                  </a:moveTo>
                  <a:cubicBezTo>
                    <a:pt x="299" y="671"/>
                    <a:pt x="299" y="671"/>
                    <a:pt x="299" y="671"/>
                  </a:cubicBezTo>
                  <a:cubicBezTo>
                    <a:pt x="307" y="667"/>
                    <a:pt x="316" y="664"/>
                    <a:pt x="325" y="661"/>
                  </a:cubicBezTo>
                  <a:cubicBezTo>
                    <a:pt x="328" y="668"/>
                    <a:pt x="328" y="668"/>
                    <a:pt x="328" y="668"/>
                  </a:cubicBezTo>
                  <a:cubicBezTo>
                    <a:pt x="319" y="672"/>
                    <a:pt x="310" y="675"/>
                    <a:pt x="302" y="678"/>
                  </a:cubicBezTo>
                  <a:close/>
                  <a:moveTo>
                    <a:pt x="355" y="659"/>
                  </a:moveTo>
                  <a:cubicBezTo>
                    <a:pt x="352" y="652"/>
                    <a:pt x="352" y="652"/>
                    <a:pt x="352" y="652"/>
                  </a:cubicBezTo>
                  <a:cubicBezTo>
                    <a:pt x="361" y="649"/>
                    <a:pt x="370" y="646"/>
                    <a:pt x="379" y="643"/>
                  </a:cubicBezTo>
                  <a:cubicBezTo>
                    <a:pt x="382" y="650"/>
                    <a:pt x="382" y="650"/>
                    <a:pt x="382" y="650"/>
                  </a:cubicBezTo>
                  <a:cubicBezTo>
                    <a:pt x="373" y="653"/>
                    <a:pt x="364" y="656"/>
                    <a:pt x="355" y="659"/>
                  </a:cubicBezTo>
                  <a:close/>
                  <a:moveTo>
                    <a:pt x="409" y="642"/>
                  </a:moveTo>
                  <a:cubicBezTo>
                    <a:pt x="406" y="634"/>
                    <a:pt x="406" y="634"/>
                    <a:pt x="406" y="634"/>
                  </a:cubicBezTo>
                  <a:cubicBezTo>
                    <a:pt x="415" y="631"/>
                    <a:pt x="424" y="629"/>
                    <a:pt x="433" y="626"/>
                  </a:cubicBezTo>
                  <a:cubicBezTo>
                    <a:pt x="436" y="634"/>
                    <a:pt x="436" y="634"/>
                    <a:pt x="436" y="634"/>
                  </a:cubicBezTo>
                  <a:cubicBezTo>
                    <a:pt x="427" y="636"/>
                    <a:pt x="418" y="639"/>
                    <a:pt x="409" y="642"/>
                  </a:cubicBezTo>
                  <a:close/>
                  <a:moveTo>
                    <a:pt x="463" y="626"/>
                  </a:moveTo>
                  <a:cubicBezTo>
                    <a:pt x="460" y="618"/>
                    <a:pt x="460" y="618"/>
                    <a:pt x="460" y="618"/>
                  </a:cubicBezTo>
                  <a:cubicBezTo>
                    <a:pt x="470" y="615"/>
                    <a:pt x="479" y="613"/>
                    <a:pt x="488" y="610"/>
                  </a:cubicBezTo>
                  <a:cubicBezTo>
                    <a:pt x="490" y="618"/>
                    <a:pt x="490" y="618"/>
                    <a:pt x="490" y="618"/>
                  </a:cubicBezTo>
                  <a:cubicBezTo>
                    <a:pt x="481" y="620"/>
                    <a:pt x="472" y="623"/>
                    <a:pt x="463" y="626"/>
                  </a:cubicBezTo>
                  <a:close/>
                  <a:moveTo>
                    <a:pt x="517" y="610"/>
                  </a:moveTo>
                  <a:cubicBezTo>
                    <a:pt x="515" y="602"/>
                    <a:pt x="515" y="602"/>
                    <a:pt x="515" y="602"/>
                  </a:cubicBezTo>
                  <a:cubicBezTo>
                    <a:pt x="524" y="600"/>
                    <a:pt x="533" y="597"/>
                    <a:pt x="542" y="595"/>
                  </a:cubicBezTo>
                  <a:cubicBezTo>
                    <a:pt x="544" y="602"/>
                    <a:pt x="544" y="602"/>
                    <a:pt x="544" y="602"/>
                  </a:cubicBezTo>
                  <a:cubicBezTo>
                    <a:pt x="535" y="605"/>
                    <a:pt x="526" y="607"/>
                    <a:pt x="517" y="610"/>
                  </a:cubicBezTo>
                  <a:close/>
                  <a:moveTo>
                    <a:pt x="571" y="594"/>
                  </a:moveTo>
                  <a:cubicBezTo>
                    <a:pt x="569" y="587"/>
                    <a:pt x="569" y="587"/>
                    <a:pt x="569" y="587"/>
                  </a:cubicBezTo>
                  <a:cubicBezTo>
                    <a:pt x="578" y="584"/>
                    <a:pt x="587" y="581"/>
                    <a:pt x="596" y="578"/>
                  </a:cubicBezTo>
                  <a:cubicBezTo>
                    <a:pt x="598" y="586"/>
                    <a:pt x="598" y="586"/>
                    <a:pt x="598" y="586"/>
                  </a:cubicBezTo>
                  <a:cubicBezTo>
                    <a:pt x="590" y="589"/>
                    <a:pt x="581" y="592"/>
                    <a:pt x="571" y="594"/>
                  </a:cubicBezTo>
                  <a:close/>
                  <a:moveTo>
                    <a:pt x="625" y="577"/>
                  </a:moveTo>
                  <a:cubicBezTo>
                    <a:pt x="623" y="570"/>
                    <a:pt x="623" y="570"/>
                    <a:pt x="623" y="570"/>
                  </a:cubicBezTo>
                  <a:cubicBezTo>
                    <a:pt x="633" y="566"/>
                    <a:pt x="641" y="563"/>
                    <a:pt x="649" y="560"/>
                  </a:cubicBezTo>
                  <a:cubicBezTo>
                    <a:pt x="652" y="568"/>
                    <a:pt x="652" y="568"/>
                    <a:pt x="652" y="568"/>
                  </a:cubicBezTo>
                  <a:cubicBezTo>
                    <a:pt x="644" y="571"/>
                    <a:pt x="635" y="574"/>
                    <a:pt x="625" y="577"/>
                  </a:cubicBezTo>
                  <a:close/>
                  <a:moveTo>
                    <a:pt x="678" y="556"/>
                  </a:moveTo>
                  <a:cubicBezTo>
                    <a:pt x="676" y="552"/>
                    <a:pt x="676" y="552"/>
                    <a:pt x="676" y="552"/>
                  </a:cubicBezTo>
                  <a:cubicBezTo>
                    <a:pt x="675" y="549"/>
                    <a:pt x="675" y="549"/>
                    <a:pt x="675" y="549"/>
                  </a:cubicBezTo>
                  <a:cubicBezTo>
                    <a:pt x="683" y="544"/>
                    <a:pt x="692" y="540"/>
                    <a:pt x="699" y="536"/>
                  </a:cubicBezTo>
                  <a:cubicBezTo>
                    <a:pt x="703" y="543"/>
                    <a:pt x="703" y="543"/>
                    <a:pt x="703" y="543"/>
                  </a:cubicBezTo>
                  <a:cubicBezTo>
                    <a:pt x="695" y="547"/>
                    <a:pt x="687" y="551"/>
                    <a:pt x="678" y="556"/>
                  </a:cubicBezTo>
                  <a:close/>
                  <a:moveTo>
                    <a:pt x="728" y="529"/>
                  </a:moveTo>
                  <a:cubicBezTo>
                    <a:pt x="724" y="522"/>
                    <a:pt x="724" y="522"/>
                    <a:pt x="724" y="522"/>
                  </a:cubicBezTo>
                  <a:cubicBezTo>
                    <a:pt x="732" y="517"/>
                    <a:pt x="740" y="512"/>
                    <a:pt x="748" y="507"/>
                  </a:cubicBezTo>
                  <a:cubicBezTo>
                    <a:pt x="752" y="514"/>
                    <a:pt x="752" y="514"/>
                    <a:pt x="752" y="514"/>
                  </a:cubicBezTo>
                  <a:cubicBezTo>
                    <a:pt x="745" y="519"/>
                    <a:pt x="736" y="524"/>
                    <a:pt x="728" y="529"/>
                  </a:cubicBezTo>
                  <a:close/>
                  <a:moveTo>
                    <a:pt x="776" y="499"/>
                  </a:moveTo>
                  <a:cubicBezTo>
                    <a:pt x="772" y="492"/>
                    <a:pt x="772" y="492"/>
                    <a:pt x="772" y="492"/>
                  </a:cubicBezTo>
                  <a:cubicBezTo>
                    <a:pt x="779" y="487"/>
                    <a:pt x="787" y="481"/>
                    <a:pt x="794" y="476"/>
                  </a:cubicBezTo>
                  <a:cubicBezTo>
                    <a:pt x="799" y="482"/>
                    <a:pt x="799" y="482"/>
                    <a:pt x="799" y="482"/>
                  </a:cubicBezTo>
                  <a:cubicBezTo>
                    <a:pt x="792" y="488"/>
                    <a:pt x="784" y="493"/>
                    <a:pt x="776" y="499"/>
                  </a:cubicBezTo>
                  <a:close/>
                  <a:moveTo>
                    <a:pt x="821" y="465"/>
                  </a:moveTo>
                  <a:cubicBezTo>
                    <a:pt x="816" y="459"/>
                    <a:pt x="816" y="459"/>
                    <a:pt x="816" y="459"/>
                  </a:cubicBezTo>
                  <a:cubicBezTo>
                    <a:pt x="824" y="453"/>
                    <a:pt x="831" y="446"/>
                    <a:pt x="837" y="440"/>
                  </a:cubicBezTo>
                  <a:cubicBezTo>
                    <a:pt x="843" y="446"/>
                    <a:pt x="843" y="446"/>
                    <a:pt x="843" y="446"/>
                  </a:cubicBezTo>
                  <a:cubicBezTo>
                    <a:pt x="836" y="452"/>
                    <a:pt x="829" y="459"/>
                    <a:pt x="821" y="465"/>
                  </a:cubicBezTo>
                  <a:close/>
                  <a:moveTo>
                    <a:pt x="863" y="426"/>
                  </a:moveTo>
                  <a:cubicBezTo>
                    <a:pt x="857" y="420"/>
                    <a:pt x="857" y="420"/>
                    <a:pt x="857" y="420"/>
                  </a:cubicBezTo>
                  <a:cubicBezTo>
                    <a:pt x="864" y="414"/>
                    <a:pt x="870" y="406"/>
                    <a:pt x="876" y="399"/>
                  </a:cubicBezTo>
                  <a:cubicBezTo>
                    <a:pt x="882" y="404"/>
                    <a:pt x="882" y="404"/>
                    <a:pt x="882" y="404"/>
                  </a:cubicBezTo>
                  <a:cubicBezTo>
                    <a:pt x="876" y="412"/>
                    <a:pt x="869" y="419"/>
                    <a:pt x="863" y="426"/>
                  </a:cubicBezTo>
                  <a:close/>
                  <a:moveTo>
                    <a:pt x="899" y="382"/>
                  </a:moveTo>
                  <a:cubicBezTo>
                    <a:pt x="892" y="377"/>
                    <a:pt x="892" y="377"/>
                    <a:pt x="892" y="377"/>
                  </a:cubicBezTo>
                  <a:cubicBezTo>
                    <a:pt x="898" y="370"/>
                    <a:pt x="903" y="362"/>
                    <a:pt x="908" y="354"/>
                  </a:cubicBezTo>
                  <a:cubicBezTo>
                    <a:pt x="914" y="358"/>
                    <a:pt x="914" y="358"/>
                    <a:pt x="914" y="358"/>
                  </a:cubicBezTo>
                  <a:cubicBezTo>
                    <a:pt x="910" y="366"/>
                    <a:pt x="904" y="374"/>
                    <a:pt x="899" y="382"/>
                  </a:cubicBezTo>
                  <a:close/>
                  <a:moveTo>
                    <a:pt x="928" y="333"/>
                  </a:moveTo>
                  <a:cubicBezTo>
                    <a:pt x="921" y="329"/>
                    <a:pt x="921" y="329"/>
                    <a:pt x="921" y="329"/>
                  </a:cubicBezTo>
                  <a:cubicBezTo>
                    <a:pt x="925" y="321"/>
                    <a:pt x="929" y="313"/>
                    <a:pt x="933" y="304"/>
                  </a:cubicBezTo>
                  <a:cubicBezTo>
                    <a:pt x="940" y="307"/>
                    <a:pt x="940" y="307"/>
                    <a:pt x="940" y="307"/>
                  </a:cubicBezTo>
                  <a:cubicBezTo>
                    <a:pt x="936" y="316"/>
                    <a:pt x="932" y="324"/>
                    <a:pt x="928" y="333"/>
                  </a:cubicBezTo>
                  <a:close/>
                  <a:moveTo>
                    <a:pt x="950" y="280"/>
                  </a:moveTo>
                  <a:cubicBezTo>
                    <a:pt x="943" y="278"/>
                    <a:pt x="943" y="278"/>
                    <a:pt x="943" y="278"/>
                  </a:cubicBezTo>
                  <a:cubicBezTo>
                    <a:pt x="945" y="269"/>
                    <a:pt x="948" y="261"/>
                    <a:pt x="951" y="252"/>
                  </a:cubicBezTo>
                  <a:cubicBezTo>
                    <a:pt x="951" y="251"/>
                    <a:pt x="951" y="251"/>
                    <a:pt x="951" y="251"/>
                  </a:cubicBezTo>
                  <a:cubicBezTo>
                    <a:pt x="959" y="253"/>
                    <a:pt x="959" y="253"/>
                    <a:pt x="959" y="253"/>
                  </a:cubicBezTo>
                  <a:cubicBezTo>
                    <a:pt x="958" y="254"/>
                    <a:pt x="958" y="254"/>
                    <a:pt x="958" y="254"/>
                  </a:cubicBezTo>
                  <a:cubicBezTo>
                    <a:pt x="956" y="263"/>
                    <a:pt x="953" y="272"/>
                    <a:pt x="950" y="280"/>
                  </a:cubicBezTo>
                  <a:close/>
                  <a:moveTo>
                    <a:pt x="965" y="226"/>
                  </a:moveTo>
                  <a:cubicBezTo>
                    <a:pt x="958" y="224"/>
                    <a:pt x="958" y="224"/>
                    <a:pt x="958" y="224"/>
                  </a:cubicBezTo>
                  <a:cubicBezTo>
                    <a:pt x="959" y="216"/>
                    <a:pt x="961" y="209"/>
                    <a:pt x="963" y="202"/>
                  </a:cubicBezTo>
                  <a:cubicBezTo>
                    <a:pt x="964" y="196"/>
                    <a:pt x="964" y="196"/>
                    <a:pt x="964" y="196"/>
                  </a:cubicBezTo>
                  <a:cubicBezTo>
                    <a:pt x="972" y="198"/>
                    <a:pt x="972" y="198"/>
                    <a:pt x="972" y="198"/>
                  </a:cubicBezTo>
                  <a:cubicBezTo>
                    <a:pt x="970" y="203"/>
                    <a:pt x="970" y="203"/>
                    <a:pt x="970" y="203"/>
                  </a:cubicBezTo>
                  <a:cubicBezTo>
                    <a:pt x="969" y="211"/>
                    <a:pt x="967" y="218"/>
                    <a:pt x="965" y="226"/>
                  </a:cubicBezTo>
                  <a:close/>
                  <a:moveTo>
                    <a:pt x="978" y="171"/>
                  </a:moveTo>
                  <a:cubicBezTo>
                    <a:pt x="970" y="169"/>
                    <a:pt x="970" y="169"/>
                    <a:pt x="970" y="169"/>
                  </a:cubicBezTo>
                  <a:cubicBezTo>
                    <a:pt x="973" y="158"/>
                    <a:pt x="975" y="149"/>
                    <a:pt x="978" y="141"/>
                  </a:cubicBezTo>
                  <a:cubicBezTo>
                    <a:pt x="985" y="144"/>
                    <a:pt x="985" y="144"/>
                    <a:pt x="985" y="144"/>
                  </a:cubicBezTo>
                  <a:cubicBezTo>
                    <a:pt x="983" y="152"/>
                    <a:pt x="980" y="161"/>
                    <a:pt x="978" y="171"/>
                  </a:cubicBezTo>
                  <a:close/>
                  <a:moveTo>
                    <a:pt x="995" y="117"/>
                  </a:moveTo>
                  <a:cubicBezTo>
                    <a:pt x="987" y="114"/>
                    <a:pt x="987" y="114"/>
                    <a:pt x="987" y="114"/>
                  </a:cubicBezTo>
                  <a:cubicBezTo>
                    <a:pt x="989" y="110"/>
                    <a:pt x="991" y="105"/>
                    <a:pt x="993" y="101"/>
                  </a:cubicBezTo>
                  <a:cubicBezTo>
                    <a:pt x="994" y="99"/>
                    <a:pt x="995" y="97"/>
                    <a:pt x="996" y="95"/>
                  </a:cubicBezTo>
                  <a:cubicBezTo>
                    <a:pt x="997" y="93"/>
                    <a:pt x="998" y="91"/>
                    <a:pt x="999" y="88"/>
                  </a:cubicBezTo>
                  <a:cubicBezTo>
                    <a:pt x="1006" y="92"/>
                    <a:pt x="1006" y="92"/>
                    <a:pt x="1006" y="92"/>
                  </a:cubicBezTo>
                  <a:cubicBezTo>
                    <a:pt x="1005" y="94"/>
                    <a:pt x="1004" y="97"/>
                    <a:pt x="1003" y="99"/>
                  </a:cubicBezTo>
                  <a:cubicBezTo>
                    <a:pt x="1002" y="101"/>
                    <a:pt x="1001" y="103"/>
                    <a:pt x="1000" y="105"/>
                  </a:cubicBezTo>
                  <a:cubicBezTo>
                    <a:pt x="998" y="109"/>
                    <a:pt x="996" y="113"/>
                    <a:pt x="995" y="117"/>
                  </a:cubicBezTo>
                  <a:close/>
                  <a:moveTo>
                    <a:pt x="1019" y="67"/>
                  </a:moveTo>
                  <a:cubicBezTo>
                    <a:pt x="1012" y="63"/>
                    <a:pt x="1012" y="63"/>
                    <a:pt x="1012" y="63"/>
                  </a:cubicBezTo>
                  <a:cubicBezTo>
                    <a:pt x="1017" y="55"/>
                    <a:pt x="1023" y="46"/>
                    <a:pt x="1028" y="39"/>
                  </a:cubicBezTo>
                  <a:cubicBezTo>
                    <a:pt x="1035" y="44"/>
                    <a:pt x="1035" y="44"/>
                    <a:pt x="1035" y="44"/>
                  </a:cubicBezTo>
                  <a:cubicBezTo>
                    <a:pt x="1029" y="51"/>
                    <a:pt x="1024" y="59"/>
                    <a:pt x="1019" y="67"/>
                  </a:cubicBezTo>
                  <a:close/>
                  <a:moveTo>
                    <a:pt x="1053" y="23"/>
                  </a:moveTo>
                  <a:cubicBezTo>
                    <a:pt x="1047" y="17"/>
                    <a:pt x="1047" y="17"/>
                    <a:pt x="1047" y="17"/>
                  </a:cubicBezTo>
                  <a:cubicBezTo>
                    <a:pt x="1054" y="10"/>
                    <a:pt x="1062" y="4"/>
                    <a:pt x="1070" y="0"/>
                  </a:cubicBezTo>
                  <a:cubicBezTo>
                    <a:pt x="1074" y="6"/>
                    <a:pt x="1074" y="6"/>
                    <a:pt x="1074" y="6"/>
                  </a:cubicBezTo>
                  <a:cubicBezTo>
                    <a:pt x="1067" y="11"/>
                    <a:pt x="1060" y="17"/>
                    <a:pt x="1053" y="2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27" name="Freeform 52"/>
            <p:cNvSpPr>
              <a:spLocks noEditPoints="1"/>
            </p:cNvSpPr>
            <p:nvPr/>
          </p:nvSpPr>
          <p:spPr bwMode="auto">
            <a:xfrm>
              <a:off x="5359401" y="2127250"/>
              <a:ext cx="95250" cy="95250"/>
            </a:xfrm>
            <a:custGeom>
              <a:avLst/>
              <a:gdLst>
                <a:gd name="T0" fmla="*/ 29 w 58"/>
                <a:gd name="T1" fmla="*/ 0 h 59"/>
                <a:gd name="T2" fmla="*/ 0 w 58"/>
                <a:gd name="T3" fmla="*/ 30 h 59"/>
                <a:gd name="T4" fmla="*/ 29 w 58"/>
                <a:gd name="T5" fmla="*/ 59 h 59"/>
                <a:gd name="T6" fmla="*/ 58 w 58"/>
                <a:gd name="T7" fmla="*/ 30 h 59"/>
                <a:gd name="T8" fmla="*/ 29 w 58"/>
                <a:gd name="T9" fmla="*/ 0 h 59"/>
                <a:gd name="T10" fmla="*/ 30 w 58"/>
                <a:gd name="T11" fmla="*/ 44 h 59"/>
                <a:gd name="T12" fmla="*/ 17 w 58"/>
                <a:gd name="T13" fmla="*/ 31 h 59"/>
                <a:gd name="T14" fmla="*/ 30 w 58"/>
                <a:gd name="T15" fmla="*/ 18 h 59"/>
                <a:gd name="T16" fmla="*/ 43 w 58"/>
                <a:gd name="T17" fmla="*/ 31 h 59"/>
                <a:gd name="T18" fmla="*/ 30 w 58"/>
                <a:gd name="T19"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9">
                  <a:moveTo>
                    <a:pt x="29" y="0"/>
                  </a:moveTo>
                  <a:cubicBezTo>
                    <a:pt x="13" y="0"/>
                    <a:pt x="0" y="13"/>
                    <a:pt x="0" y="30"/>
                  </a:cubicBezTo>
                  <a:cubicBezTo>
                    <a:pt x="0" y="46"/>
                    <a:pt x="13" y="59"/>
                    <a:pt x="29" y="59"/>
                  </a:cubicBezTo>
                  <a:cubicBezTo>
                    <a:pt x="45" y="59"/>
                    <a:pt x="58" y="46"/>
                    <a:pt x="58" y="30"/>
                  </a:cubicBezTo>
                  <a:cubicBezTo>
                    <a:pt x="58" y="13"/>
                    <a:pt x="45" y="0"/>
                    <a:pt x="29" y="0"/>
                  </a:cubicBezTo>
                  <a:close/>
                  <a:moveTo>
                    <a:pt x="30" y="44"/>
                  </a:moveTo>
                  <a:cubicBezTo>
                    <a:pt x="23" y="44"/>
                    <a:pt x="17" y="38"/>
                    <a:pt x="17" y="31"/>
                  </a:cubicBezTo>
                  <a:cubicBezTo>
                    <a:pt x="17" y="24"/>
                    <a:pt x="23" y="18"/>
                    <a:pt x="30" y="18"/>
                  </a:cubicBezTo>
                  <a:cubicBezTo>
                    <a:pt x="37" y="18"/>
                    <a:pt x="43" y="24"/>
                    <a:pt x="43" y="31"/>
                  </a:cubicBezTo>
                  <a:cubicBezTo>
                    <a:pt x="43" y="38"/>
                    <a:pt x="37" y="44"/>
                    <a:pt x="30" y="44"/>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28" name="Group 427"/>
          <p:cNvGrpSpPr/>
          <p:nvPr/>
        </p:nvGrpSpPr>
        <p:grpSpPr>
          <a:xfrm>
            <a:off x="3724276" y="2510068"/>
            <a:ext cx="628650" cy="1955800"/>
            <a:chOff x="3724276" y="1528763"/>
            <a:chExt cx="628650" cy="1955800"/>
          </a:xfrm>
        </p:grpSpPr>
        <p:sp>
          <p:nvSpPr>
            <p:cNvPr id="429" name="Freeform 54"/>
            <p:cNvSpPr>
              <a:spLocks noEditPoints="1"/>
            </p:cNvSpPr>
            <p:nvPr/>
          </p:nvSpPr>
          <p:spPr bwMode="auto">
            <a:xfrm>
              <a:off x="3724276" y="1692275"/>
              <a:ext cx="584200" cy="1792288"/>
            </a:xfrm>
            <a:custGeom>
              <a:avLst/>
              <a:gdLst>
                <a:gd name="T0" fmla="*/ 147 w 358"/>
                <a:gd name="T1" fmla="*/ 1098 h 1098"/>
                <a:gd name="T2" fmla="*/ 148 w 358"/>
                <a:gd name="T3" fmla="*/ 1069 h 1098"/>
                <a:gd name="T4" fmla="*/ 155 w 358"/>
                <a:gd name="T5" fmla="*/ 1094 h 1098"/>
                <a:gd name="T6" fmla="*/ 147 w 358"/>
                <a:gd name="T7" fmla="*/ 1041 h 1098"/>
                <a:gd name="T8" fmla="*/ 153 w 358"/>
                <a:gd name="T9" fmla="*/ 1012 h 1098"/>
                <a:gd name="T10" fmla="*/ 147 w 358"/>
                <a:gd name="T11" fmla="*/ 1041 h 1098"/>
                <a:gd name="T12" fmla="*/ 131 w 358"/>
                <a:gd name="T13" fmla="*/ 959 h 1098"/>
                <a:gd name="T14" fmla="*/ 147 w 358"/>
                <a:gd name="T15" fmla="*/ 984 h 1098"/>
                <a:gd name="T16" fmla="*/ 120 w 358"/>
                <a:gd name="T17" fmla="*/ 933 h 1098"/>
                <a:gd name="T18" fmla="*/ 113 w 358"/>
                <a:gd name="T19" fmla="*/ 904 h 1098"/>
                <a:gd name="T20" fmla="*/ 120 w 358"/>
                <a:gd name="T21" fmla="*/ 933 h 1098"/>
                <a:gd name="T22" fmla="*/ 77 w 358"/>
                <a:gd name="T23" fmla="*/ 860 h 1098"/>
                <a:gd name="T24" fmla="*/ 99 w 358"/>
                <a:gd name="T25" fmla="*/ 880 h 1098"/>
                <a:gd name="T26" fmla="*/ 60 w 358"/>
                <a:gd name="T27" fmla="*/ 837 h 1098"/>
                <a:gd name="T28" fmla="*/ 50 w 358"/>
                <a:gd name="T29" fmla="*/ 809 h 1098"/>
                <a:gd name="T30" fmla="*/ 60 w 358"/>
                <a:gd name="T31" fmla="*/ 837 h 1098"/>
                <a:gd name="T32" fmla="*/ 12 w 358"/>
                <a:gd name="T33" fmla="*/ 766 h 1098"/>
                <a:gd name="T34" fmla="*/ 33 w 358"/>
                <a:gd name="T35" fmla="*/ 787 h 1098"/>
                <a:gd name="T36" fmla="*/ 3 w 358"/>
                <a:gd name="T37" fmla="*/ 738 h 1098"/>
                <a:gd name="T38" fmla="*/ 8 w 358"/>
                <a:gd name="T39" fmla="*/ 709 h 1098"/>
                <a:gd name="T40" fmla="*/ 3 w 358"/>
                <a:gd name="T41" fmla="*/ 738 h 1098"/>
                <a:gd name="T42" fmla="*/ 1 w 358"/>
                <a:gd name="T43" fmla="*/ 681 h 1098"/>
                <a:gd name="T44" fmla="*/ 14 w 358"/>
                <a:gd name="T45" fmla="*/ 654 h 1098"/>
                <a:gd name="T46" fmla="*/ 21 w 358"/>
                <a:gd name="T47" fmla="*/ 627 h 1098"/>
                <a:gd name="T48" fmla="*/ 22 w 358"/>
                <a:gd name="T49" fmla="*/ 597 h 1098"/>
                <a:gd name="T50" fmla="*/ 21 w 358"/>
                <a:gd name="T51" fmla="*/ 627 h 1098"/>
                <a:gd name="T52" fmla="*/ 33 w 358"/>
                <a:gd name="T53" fmla="*/ 570 h 1098"/>
                <a:gd name="T54" fmla="*/ 52 w 358"/>
                <a:gd name="T55" fmla="*/ 548 h 1098"/>
                <a:gd name="T56" fmla="*/ 64 w 358"/>
                <a:gd name="T57" fmla="*/ 522 h 1098"/>
                <a:gd name="T58" fmla="*/ 70 w 358"/>
                <a:gd name="T59" fmla="*/ 493 h 1098"/>
                <a:gd name="T60" fmla="*/ 64 w 358"/>
                <a:gd name="T61" fmla="*/ 522 h 1098"/>
                <a:gd name="T62" fmla="*/ 84 w 358"/>
                <a:gd name="T63" fmla="*/ 468 h 1098"/>
                <a:gd name="T64" fmla="*/ 105 w 358"/>
                <a:gd name="T65" fmla="*/ 447 h 1098"/>
                <a:gd name="T66" fmla="*/ 120 w 358"/>
                <a:gd name="T67" fmla="*/ 423 h 1098"/>
                <a:gd name="T68" fmla="*/ 128 w 358"/>
                <a:gd name="T69" fmla="*/ 395 h 1098"/>
                <a:gd name="T70" fmla="*/ 120 w 358"/>
                <a:gd name="T71" fmla="*/ 423 h 1098"/>
                <a:gd name="T72" fmla="*/ 143 w 358"/>
                <a:gd name="T73" fmla="*/ 370 h 1098"/>
                <a:gd name="T74" fmla="*/ 165 w 358"/>
                <a:gd name="T75" fmla="*/ 351 h 1098"/>
                <a:gd name="T76" fmla="*/ 180 w 358"/>
                <a:gd name="T77" fmla="*/ 327 h 1098"/>
                <a:gd name="T78" fmla="*/ 189 w 358"/>
                <a:gd name="T79" fmla="*/ 298 h 1098"/>
                <a:gd name="T80" fmla="*/ 180 w 358"/>
                <a:gd name="T81" fmla="*/ 327 h 1098"/>
                <a:gd name="T82" fmla="*/ 205 w 358"/>
                <a:gd name="T83" fmla="*/ 274 h 1098"/>
                <a:gd name="T84" fmla="*/ 227 w 358"/>
                <a:gd name="T85" fmla="*/ 255 h 1098"/>
                <a:gd name="T86" fmla="*/ 242 w 358"/>
                <a:gd name="T87" fmla="*/ 231 h 1098"/>
                <a:gd name="T88" fmla="*/ 251 w 358"/>
                <a:gd name="T89" fmla="*/ 202 h 1098"/>
                <a:gd name="T90" fmla="*/ 242 w 358"/>
                <a:gd name="T91" fmla="*/ 231 h 1098"/>
                <a:gd name="T92" fmla="*/ 266 w 358"/>
                <a:gd name="T93" fmla="*/ 178 h 1098"/>
                <a:gd name="T94" fmla="*/ 287 w 358"/>
                <a:gd name="T95" fmla="*/ 158 h 1098"/>
                <a:gd name="T96" fmla="*/ 301 w 358"/>
                <a:gd name="T97" fmla="*/ 133 h 1098"/>
                <a:gd name="T98" fmla="*/ 308 w 358"/>
                <a:gd name="T99" fmla="*/ 104 h 1098"/>
                <a:gd name="T100" fmla="*/ 301 w 358"/>
                <a:gd name="T101" fmla="*/ 133 h 1098"/>
                <a:gd name="T102" fmla="*/ 321 w 358"/>
                <a:gd name="T103" fmla="*/ 79 h 1098"/>
                <a:gd name="T104" fmla="*/ 340 w 358"/>
                <a:gd name="T105" fmla="*/ 56 h 1098"/>
                <a:gd name="T106" fmla="*/ 350 w 358"/>
                <a:gd name="T107" fmla="*/ 29 h 1098"/>
                <a:gd name="T108" fmla="*/ 350 w 358"/>
                <a:gd name="T109" fmla="*/ 0 h 1098"/>
                <a:gd name="T110" fmla="*/ 350 w 358"/>
                <a:gd name="T111" fmla="*/ 29 h 1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8" h="1098">
                  <a:moveTo>
                    <a:pt x="155" y="1098"/>
                  </a:moveTo>
                  <a:cubicBezTo>
                    <a:pt x="147" y="1098"/>
                    <a:pt x="147" y="1098"/>
                    <a:pt x="147" y="1098"/>
                  </a:cubicBezTo>
                  <a:cubicBezTo>
                    <a:pt x="147" y="1093"/>
                    <a:pt x="147" y="1093"/>
                    <a:pt x="147" y="1093"/>
                  </a:cubicBezTo>
                  <a:cubicBezTo>
                    <a:pt x="147" y="1085"/>
                    <a:pt x="147" y="1077"/>
                    <a:pt x="148" y="1069"/>
                  </a:cubicBezTo>
                  <a:cubicBezTo>
                    <a:pt x="156" y="1069"/>
                    <a:pt x="156" y="1069"/>
                    <a:pt x="156" y="1069"/>
                  </a:cubicBezTo>
                  <a:cubicBezTo>
                    <a:pt x="155" y="1077"/>
                    <a:pt x="155" y="1085"/>
                    <a:pt x="155" y="1094"/>
                  </a:cubicBezTo>
                  <a:lnTo>
                    <a:pt x="155" y="1098"/>
                  </a:lnTo>
                  <a:close/>
                  <a:moveTo>
                    <a:pt x="147" y="1041"/>
                  </a:moveTo>
                  <a:cubicBezTo>
                    <a:pt x="147" y="1031"/>
                    <a:pt x="146" y="1022"/>
                    <a:pt x="145" y="1013"/>
                  </a:cubicBezTo>
                  <a:cubicBezTo>
                    <a:pt x="153" y="1012"/>
                    <a:pt x="153" y="1012"/>
                    <a:pt x="153" y="1012"/>
                  </a:cubicBezTo>
                  <a:cubicBezTo>
                    <a:pt x="154" y="1021"/>
                    <a:pt x="155" y="1031"/>
                    <a:pt x="155" y="1041"/>
                  </a:cubicBezTo>
                  <a:lnTo>
                    <a:pt x="147" y="1041"/>
                  </a:lnTo>
                  <a:close/>
                  <a:moveTo>
                    <a:pt x="139" y="986"/>
                  </a:moveTo>
                  <a:cubicBezTo>
                    <a:pt x="137" y="977"/>
                    <a:pt x="134" y="968"/>
                    <a:pt x="131" y="959"/>
                  </a:cubicBezTo>
                  <a:cubicBezTo>
                    <a:pt x="138" y="956"/>
                    <a:pt x="138" y="956"/>
                    <a:pt x="138" y="956"/>
                  </a:cubicBezTo>
                  <a:cubicBezTo>
                    <a:pt x="142" y="966"/>
                    <a:pt x="145" y="975"/>
                    <a:pt x="147" y="984"/>
                  </a:cubicBezTo>
                  <a:lnTo>
                    <a:pt x="139" y="986"/>
                  </a:lnTo>
                  <a:close/>
                  <a:moveTo>
                    <a:pt x="120" y="933"/>
                  </a:moveTo>
                  <a:cubicBezTo>
                    <a:pt x="116" y="925"/>
                    <a:pt x="111" y="917"/>
                    <a:pt x="107" y="908"/>
                  </a:cubicBezTo>
                  <a:cubicBezTo>
                    <a:pt x="113" y="904"/>
                    <a:pt x="113" y="904"/>
                    <a:pt x="113" y="904"/>
                  </a:cubicBezTo>
                  <a:cubicBezTo>
                    <a:pt x="118" y="913"/>
                    <a:pt x="123" y="922"/>
                    <a:pt x="127" y="930"/>
                  </a:cubicBezTo>
                  <a:lnTo>
                    <a:pt x="120" y="933"/>
                  </a:lnTo>
                  <a:close/>
                  <a:moveTo>
                    <a:pt x="92" y="884"/>
                  </a:moveTo>
                  <a:cubicBezTo>
                    <a:pt x="87" y="877"/>
                    <a:pt x="82" y="869"/>
                    <a:pt x="77" y="860"/>
                  </a:cubicBezTo>
                  <a:cubicBezTo>
                    <a:pt x="83" y="856"/>
                    <a:pt x="83" y="856"/>
                    <a:pt x="83" y="856"/>
                  </a:cubicBezTo>
                  <a:cubicBezTo>
                    <a:pt x="89" y="864"/>
                    <a:pt x="94" y="872"/>
                    <a:pt x="99" y="880"/>
                  </a:cubicBezTo>
                  <a:lnTo>
                    <a:pt x="92" y="884"/>
                  </a:lnTo>
                  <a:close/>
                  <a:moveTo>
                    <a:pt x="60" y="837"/>
                  </a:moveTo>
                  <a:cubicBezTo>
                    <a:pt x="55" y="830"/>
                    <a:pt x="50" y="822"/>
                    <a:pt x="44" y="814"/>
                  </a:cubicBezTo>
                  <a:cubicBezTo>
                    <a:pt x="50" y="809"/>
                    <a:pt x="50" y="809"/>
                    <a:pt x="50" y="809"/>
                  </a:cubicBezTo>
                  <a:cubicBezTo>
                    <a:pt x="56" y="817"/>
                    <a:pt x="62" y="825"/>
                    <a:pt x="67" y="833"/>
                  </a:cubicBezTo>
                  <a:lnTo>
                    <a:pt x="60" y="837"/>
                  </a:lnTo>
                  <a:close/>
                  <a:moveTo>
                    <a:pt x="27" y="792"/>
                  </a:moveTo>
                  <a:cubicBezTo>
                    <a:pt x="21" y="784"/>
                    <a:pt x="16" y="775"/>
                    <a:pt x="12" y="766"/>
                  </a:cubicBezTo>
                  <a:cubicBezTo>
                    <a:pt x="19" y="763"/>
                    <a:pt x="19" y="763"/>
                    <a:pt x="19" y="763"/>
                  </a:cubicBezTo>
                  <a:cubicBezTo>
                    <a:pt x="23" y="772"/>
                    <a:pt x="27" y="779"/>
                    <a:pt x="33" y="787"/>
                  </a:cubicBezTo>
                  <a:lnTo>
                    <a:pt x="27" y="792"/>
                  </a:lnTo>
                  <a:close/>
                  <a:moveTo>
                    <a:pt x="3" y="738"/>
                  </a:moveTo>
                  <a:cubicBezTo>
                    <a:pt x="1" y="729"/>
                    <a:pt x="0" y="720"/>
                    <a:pt x="0" y="709"/>
                  </a:cubicBezTo>
                  <a:cubicBezTo>
                    <a:pt x="8" y="709"/>
                    <a:pt x="8" y="709"/>
                    <a:pt x="8" y="709"/>
                  </a:cubicBezTo>
                  <a:cubicBezTo>
                    <a:pt x="8" y="719"/>
                    <a:pt x="9" y="728"/>
                    <a:pt x="11" y="737"/>
                  </a:cubicBezTo>
                  <a:lnTo>
                    <a:pt x="3" y="738"/>
                  </a:lnTo>
                  <a:close/>
                  <a:moveTo>
                    <a:pt x="9" y="681"/>
                  </a:moveTo>
                  <a:cubicBezTo>
                    <a:pt x="1" y="681"/>
                    <a:pt x="1" y="681"/>
                    <a:pt x="1" y="681"/>
                  </a:cubicBezTo>
                  <a:cubicBezTo>
                    <a:pt x="2" y="671"/>
                    <a:pt x="4" y="662"/>
                    <a:pt x="6" y="652"/>
                  </a:cubicBezTo>
                  <a:cubicBezTo>
                    <a:pt x="14" y="654"/>
                    <a:pt x="14" y="654"/>
                    <a:pt x="14" y="654"/>
                  </a:cubicBezTo>
                  <a:cubicBezTo>
                    <a:pt x="12" y="663"/>
                    <a:pt x="10" y="673"/>
                    <a:pt x="9" y="681"/>
                  </a:cubicBezTo>
                  <a:close/>
                  <a:moveTo>
                    <a:pt x="21" y="627"/>
                  </a:moveTo>
                  <a:cubicBezTo>
                    <a:pt x="13" y="624"/>
                    <a:pt x="13" y="624"/>
                    <a:pt x="13" y="624"/>
                  </a:cubicBezTo>
                  <a:cubicBezTo>
                    <a:pt x="16" y="616"/>
                    <a:pt x="19" y="606"/>
                    <a:pt x="22" y="597"/>
                  </a:cubicBezTo>
                  <a:cubicBezTo>
                    <a:pt x="30" y="600"/>
                    <a:pt x="30" y="600"/>
                    <a:pt x="30" y="600"/>
                  </a:cubicBezTo>
                  <a:cubicBezTo>
                    <a:pt x="27" y="609"/>
                    <a:pt x="24" y="618"/>
                    <a:pt x="21" y="627"/>
                  </a:cubicBezTo>
                  <a:close/>
                  <a:moveTo>
                    <a:pt x="40" y="574"/>
                  </a:moveTo>
                  <a:cubicBezTo>
                    <a:pt x="33" y="570"/>
                    <a:pt x="33" y="570"/>
                    <a:pt x="33" y="570"/>
                  </a:cubicBezTo>
                  <a:cubicBezTo>
                    <a:pt x="37" y="562"/>
                    <a:pt x="40" y="553"/>
                    <a:pt x="45" y="544"/>
                  </a:cubicBezTo>
                  <a:cubicBezTo>
                    <a:pt x="52" y="548"/>
                    <a:pt x="52" y="548"/>
                    <a:pt x="52" y="548"/>
                  </a:cubicBezTo>
                  <a:cubicBezTo>
                    <a:pt x="48" y="557"/>
                    <a:pt x="44" y="565"/>
                    <a:pt x="40" y="574"/>
                  </a:cubicBezTo>
                  <a:close/>
                  <a:moveTo>
                    <a:pt x="64" y="522"/>
                  </a:moveTo>
                  <a:cubicBezTo>
                    <a:pt x="57" y="519"/>
                    <a:pt x="57" y="519"/>
                    <a:pt x="57" y="519"/>
                  </a:cubicBezTo>
                  <a:cubicBezTo>
                    <a:pt x="61" y="510"/>
                    <a:pt x="66" y="502"/>
                    <a:pt x="70" y="493"/>
                  </a:cubicBezTo>
                  <a:cubicBezTo>
                    <a:pt x="77" y="497"/>
                    <a:pt x="77" y="497"/>
                    <a:pt x="77" y="497"/>
                  </a:cubicBezTo>
                  <a:cubicBezTo>
                    <a:pt x="73" y="506"/>
                    <a:pt x="68" y="514"/>
                    <a:pt x="64" y="522"/>
                  </a:cubicBezTo>
                  <a:close/>
                  <a:moveTo>
                    <a:pt x="91" y="472"/>
                  </a:moveTo>
                  <a:cubicBezTo>
                    <a:pt x="84" y="468"/>
                    <a:pt x="84" y="468"/>
                    <a:pt x="84" y="468"/>
                  </a:cubicBezTo>
                  <a:cubicBezTo>
                    <a:pt x="89" y="460"/>
                    <a:pt x="94" y="452"/>
                    <a:pt x="98" y="443"/>
                  </a:cubicBezTo>
                  <a:cubicBezTo>
                    <a:pt x="105" y="447"/>
                    <a:pt x="105" y="447"/>
                    <a:pt x="105" y="447"/>
                  </a:cubicBezTo>
                  <a:cubicBezTo>
                    <a:pt x="100" y="456"/>
                    <a:pt x="96" y="464"/>
                    <a:pt x="91" y="472"/>
                  </a:cubicBezTo>
                  <a:close/>
                  <a:moveTo>
                    <a:pt x="120" y="423"/>
                  </a:moveTo>
                  <a:cubicBezTo>
                    <a:pt x="113" y="419"/>
                    <a:pt x="113" y="419"/>
                    <a:pt x="113" y="419"/>
                  </a:cubicBezTo>
                  <a:cubicBezTo>
                    <a:pt x="118" y="411"/>
                    <a:pt x="123" y="403"/>
                    <a:pt x="128" y="395"/>
                  </a:cubicBezTo>
                  <a:cubicBezTo>
                    <a:pt x="135" y="399"/>
                    <a:pt x="135" y="399"/>
                    <a:pt x="135" y="399"/>
                  </a:cubicBezTo>
                  <a:cubicBezTo>
                    <a:pt x="130" y="407"/>
                    <a:pt x="125" y="415"/>
                    <a:pt x="120" y="423"/>
                  </a:cubicBezTo>
                  <a:close/>
                  <a:moveTo>
                    <a:pt x="150" y="375"/>
                  </a:moveTo>
                  <a:cubicBezTo>
                    <a:pt x="143" y="370"/>
                    <a:pt x="143" y="370"/>
                    <a:pt x="143" y="370"/>
                  </a:cubicBezTo>
                  <a:cubicBezTo>
                    <a:pt x="148" y="362"/>
                    <a:pt x="153" y="354"/>
                    <a:pt x="158" y="346"/>
                  </a:cubicBezTo>
                  <a:cubicBezTo>
                    <a:pt x="165" y="351"/>
                    <a:pt x="165" y="351"/>
                    <a:pt x="165" y="351"/>
                  </a:cubicBezTo>
                  <a:cubicBezTo>
                    <a:pt x="160" y="359"/>
                    <a:pt x="155" y="367"/>
                    <a:pt x="150" y="375"/>
                  </a:cubicBezTo>
                  <a:close/>
                  <a:moveTo>
                    <a:pt x="180" y="327"/>
                  </a:moveTo>
                  <a:cubicBezTo>
                    <a:pt x="174" y="322"/>
                    <a:pt x="174" y="322"/>
                    <a:pt x="174" y="322"/>
                  </a:cubicBezTo>
                  <a:cubicBezTo>
                    <a:pt x="179" y="314"/>
                    <a:pt x="184" y="306"/>
                    <a:pt x="189" y="298"/>
                  </a:cubicBezTo>
                  <a:cubicBezTo>
                    <a:pt x="196" y="303"/>
                    <a:pt x="196" y="303"/>
                    <a:pt x="196" y="303"/>
                  </a:cubicBezTo>
                  <a:cubicBezTo>
                    <a:pt x="191" y="311"/>
                    <a:pt x="186" y="319"/>
                    <a:pt x="180" y="327"/>
                  </a:cubicBezTo>
                  <a:close/>
                  <a:moveTo>
                    <a:pt x="211" y="279"/>
                  </a:moveTo>
                  <a:cubicBezTo>
                    <a:pt x="205" y="274"/>
                    <a:pt x="205" y="274"/>
                    <a:pt x="205" y="274"/>
                  </a:cubicBezTo>
                  <a:cubicBezTo>
                    <a:pt x="210" y="266"/>
                    <a:pt x="215" y="258"/>
                    <a:pt x="220" y="251"/>
                  </a:cubicBezTo>
                  <a:cubicBezTo>
                    <a:pt x="227" y="255"/>
                    <a:pt x="227" y="255"/>
                    <a:pt x="227" y="255"/>
                  </a:cubicBezTo>
                  <a:cubicBezTo>
                    <a:pt x="222" y="263"/>
                    <a:pt x="217" y="271"/>
                    <a:pt x="211" y="279"/>
                  </a:cubicBezTo>
                  <a:close/>
                  <a:moveTo>
                    <a:pt x="242" y="231"/>
                  </a:moveTo>
                  <a:cubicBezTo>
                    <a:pt x="235" y="227"/>
                    <a:pt x="235" y="227"/>
                    <a:pt x="235" y="227"/>
                  </a:cubicBezTo>
                  <a:cubicBezTo>
                    <a:pt x="241" y="218"/>
                    <a:pt x="246" y="210"/>
                    <a:pt x="251" y="202"/>
                  </a:cubicBezTo>
                  <a:cubicBezTo>
                    <a:pt x="257" y="207"/>
                    <a:pt x="257" y="207"/>
                    <a:pt x="257" y="207"/>
                  </a:cubicBezTo>
                  <a:cubicBezTo>
                    <a:pt x="252" y="215"/>
                    <a:pt x="247" y="223"/>
                    <a:pt x="242" y="231"/>
                  </a:cubicBezTo>
                  <a:close/>
                  <a:moveTo>
                    <a:pt x="272" y="182"/>
                  </a:moveTo>
                  <a:cubicBezTo>
                    <a:pt x="266" y="178"/>
                    <a:pt x="266" y="178"/>
                    <a:pt x="266" y="178"/>
                  </a:cubicBezTo>
                  <a:cubicBezTo>
                    <a:pt x="271" y="170"/>
                    <a:pt x="275" y="162"/>
                    <a:pt x="280" y="154"/>
                  </a:cubicBezTo>
                  <a:cubicBezTo>
                    <a:pt x="287" y="158"/>
                    <a:pt x="287" y="158"/>
                    <a:pt x="287" y="158"/>
                  </a:cubicBezTo>
                  <a:cubicBezTo>
                    <a:pt x="282" y="166"/>
                    <a:pt x="277" y="174"/>
                    <a:pt x="272" y="182"/>
                  </a:cubicBezTo>
                  <a:close/>
                  <a:moveTo>
                    <a:pt x="301" y="133"/>
                  </a:moveTo>
                  <a:cubicBezTo>
                    <a:pt x="294" y="129"/>
                    <a:pt x="294" y="129"/>
                    <a:pt x="294" y="129"/>
                  </a:cubicBezTo>
                  <a:cubicBezTo>
                    <a:pt x="299" y="121"/>
                    <a:pt x="304" y="112"/>
                    <a:pt x="308" y="104"/>
                  </a:cubicBezTo>
                  <a:cubicBezTo>
                    <a:pt x="315" y="108"/>
                    <a:pt x="315" y="108"/>
                    <a:pt x="315" y="108"/>
                  </a:cubicBezTo>
                  <a:cubicBezTo>
                    <a:pt x="311" y="116"/>
                    <a:pt x="306" y="125"/>
                    <a:pt x="301" y="133"/>
                  </a:cubicBezTo>
                  <a:close/>
                  <a:moveTo>
                    <a:pt x="328" y="82"/>
                  </a:moveTo>
                  <a:cubicBezTo>
                    <a:pt x="321" y="79"/>
                    <a:pt x="321" y="79"/>
                    <a:pt x="321" y="79"/>
                  </a:cubicBezTo>
                  <a:cubicBezTo>
                    <a:pt x="325" y="70"/>
                    <a:pt x="329" y="61"/>
                    <a:pt x="332" y="53"/>
                  </a:cubicBezTo>
                  <a:cubicBezTo>
                    <a:pt x="340" y="56"/>
                    <a:pt x="340" y="56"/>
                    <a:pt x="340" y="56"/>
                  </a:cubicBezTo>
                  <a:cubicBezTo>
                    <a:pt x="336" y="65"/>
                    <a:pt x="332" y="73"/>
                    <a:pt x="328" y="82"/>
                  </a:cubicBezTo>
                  <a:close/>
                  <a:moveTo>
                    <a:pt x="350" y="29"/>
                  </a:moveTo>
                  <a:cubicBezTo>
                    <a:pt x="342" y="27"/>
                    <a:pt x="342" y="27"/>
                    <a:pt x="342" y="27"/>
                  </a:cubicBezTo>
                  <a:cubicBezTo>
                    <a:pt x="345" y="17"/>
                    <a:pt x="348" y="8"/>
                    <a:pt x="350" y="0"/>
                  </a:cubicBezTo>
                  <a:cubicBezTo>
                    <a:pt x="358" y="2"/>
                    <a:pt x="358" y="2"/>
                    <a:pt x="358" y="2"/>
                  </a:cubicBezTo>
                  <a:cubicBezTo>
                    <a:pt x="356" y="10"/>
                    <a:pt x="353" y="20"/>
                    <a:pt x="350" y="29"/>
                  </a:cubicBez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30" name="Freeform 56"/>
            <p:cNvSpPr>
              <a:spLocks noEditPoints="1"/>
            </p:cNvSpPr>
            <p:nvPr/>
          </p:nvSpPr>
          <p:spPr bwMode="auto">
            <a:xfrm>
              <a:off x="4257676" y="1528763"/>
              <a:ext cx="95250" cy="96838"/>
            </a:xfrm>
            <a:custGeom>
              <a:avLst/>
              <a:gdLst>
                <a:gd name="T0" fmla="*/ 29 w 58"/>
                <a:gd name="T1" fmla="*/ 0 h 59"/>
                <a:gd name="T2" fmla="*/ 0 w 58"/>
                <a:gd name="T3" fmla="*/ 29 h 59"/>
                <a:gd name="T4" fmla="*/ 29 w 58"/>
                <a:gd name="T5" fmla="*/ 59 h 59"/>
                <a:gd name="T6" fmla="*/ 58 w 58"/>
                <a:gd name="T7" fmla="*/ 29 h 59"/>
                <a:gd name="T8" fmla="*/ 29 w 58"/>
                <a:gd name="T9" fmla="*/ 0 h 59"/>
                <a:gd name="T10" fmla="*/ 30 w 58"/>
                <a:gd name="T11" fmla="*/ 43 h 59"/>
                <a:gd name="T12" fmla="*/ 17 w 58"/>
                <a:gd name="T13" fmla="*/ 30 h 59"/>
                <a:gd name="T14" fmla="*/ 30 w 58"/>
                <a:gd name="T15" fmla="*/ 17 h 59"/>
                <a:gd name="T16" fmla="*/ 43 w 58"/>
                <a:gd name="T17" fmla="*/ 30 h 59"/>
                <a:gd name="T18" fmla="*/ 30 w 58"/>
                <a:gd name="T19" fmla="*/ 4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9">
                  <a:moveTo>
                    <a:pt x="29" y="0"/>
                  </a:moveTo>
                  <a:cubicBezTo>
                    <a:pt x="13" y="0"/>
                    <a:pt x="0" y="13"/>
                    <a:pt x="0" y="29"/>
                  </a:cubicBezTo>
                  <a:cubicBezTo>
                    <a:pt x="0" y="45"/>
                    <a:pt x="13" y="59"/>
                    <a:pt x="29" y="59"/>
                  </a:cubicBezTo>
                  <a:cubicBezTo>
                    <a:pt x="45" y="59"/>
                    <a:pt x="58" y="45"/>
                    <a:pt x="58" y="29"/>
                  </a:cubicBezTo>
                  <a:cubicBezTo>
                    <a:pt x="58" y="13"/>
                    <a:pt x="45" y="0"/>
                    <a:pt x="29" y="0"/>
                  </a:cubicBezTo>
                  <a:close/>
                  <a:moveTo>
                    <a:pt x="30" y="43"/>
                  </a:moveTo>
                  <a:cubicBezTo>
                    <a:pt x="23" y="43"/>
                    <a:pt x="17" y="37"/>
                    <a:pt x="17" y="30"/>
                  </a:cubicBezTo>
                  <a:cubicBezTo>
                    <a:pt x="17" y="23"/>
                    <a:pt x="23" y="17"/>
                    <a:pt x="30" y="17"/>
                  </a:cubicBezTo>
                  <a:cubicBezTo>
                    <a:pt x="37" y="17"/>
                    <a:pt x="43" y="23"/>
                    <a:pt x="43" y="30"/>
                  </a:cubicBezTo>
                  <a:cubicBezTo>
                    <a:pt x="43" y="37"/>
                    <a:pt x="37" y="43"/>
                    <a:pt x="30" y="43"/>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31" name="Group 430"/>
          <p:cNvGrpSpPr/>
          <p:nvPr/>
        </p:nvGrpSpPr>
        <p:grpSpPr>
          <a:xfrm>
            <a:off x="3557588" y="3557820"/>
            <a:ext cx="3240088" cy="1254125"/>
            <a:chOff x="3557588" y="2576513"/>
            <a:chExt cx="3240088" cy="1254125"/>
          </a:xfrm>
        </p:grpSpPr>
        <p:sp>
          <p:nvSpPr>
            <p:cNvPr id="432" name="Freeform 58"/>
            <p:cNvSpPr>
              <a:spLocks noEditPoints="1"/>
            </p:cNvSpPr>
            <p:nvPr/>
          </p:nvSpPr>
          <p:spPr bwMode="auto">
            <a:xfrm>
              <a:off x="3660776" y="2686050"/>
              <a:ext cx="3136900" cy="1144588"/>
            </a:xfrm>
            <a:custGeom>
              <a:avLst/>
              <a:gdLst>
                <a:gd name="T0" fmla="*/ 1908 w 1922"/>
                <a:gd name="T1" fmla="*/ 674 h 701"/>
                <a:gd name="T2" fmla="*/ 1908 w 1922"/>
                <a:gd name="T3" fmla="*/ 618 h 701"/>
                <a:gd name="T4" fmla="*/ 1911 w 1922"/>
                <a:gd name="T5" fmla="*/ 590 h 701"/>
                <a:gd name="T6" fmla="*/ 1914 w 1922"/>
                <a:gd name="T7" fmla="*/ 535 h 701"/>
                <a:gd name="T8" fmla="*/ 1914 w 1922"/>
                <a:gd name="T9" fmla="*/ 535 h 701"/>
                <a:gd name="T10" fmla="*/ 1918 w 1922"/>
                <a:gd name="T11" fmla="*/ 479 h 701"/>
                <a:gd name="T12" fmla="*/ 1891 w 1922"/>
                <a:gd name="T13" fmla="*/ 399 h 701"/>
                <a:gd name="T14" fmla="*/ 1852 w 1922"/>
                <a:gd name="T15" fmla="*/ 359 h 701"/>
                <a:gd name="T16" fmla="*/ 1832 w 1922"/>
                <a:gd name="T17" fmla="*/ 339 h 701"/>
                <a:gd name="T18" fmla="*/ 1832 w 1922"/>
                <a:gd name="T19" fmla="*/ 339 h 701"/>
                <a:gd name="T20" fmla="*/ 1792 w 1922"/>
                <a:gd name="T21" fmla="*/ 300 h 701"/>
                <a:gd name="T22" fmla="*/ 1717 w 1922"/>
                <a:gd name="T23" fmla="*/ 262 h 701"/>
                <a:gd name="T24" fmla="*/ 1662 w 1922"/>
                <a:gd name="T25" fmla="*/ 251 h 701"/>
                <a:gd name="T26" fmla="*/ 1635 w 1922"/>
                <a:gd name="T27" fmla="*/ 243 h 701"/>
                <a:gd name="T28" fmla="*/ 1635 w 1922"/>
                <a:gd name="T29" fmla="*/ 243 h 701"/>
                <a:gd name="T30" fmla="*/ 1584 w 1922"/>
                <a:gd name="T31" fmla="*/ 221 h 701"/>
                <a:gd name="T32" fmla="*/ 1502 w 1922"/>
                <a:gd name="T33" fmla="*/ 200 h 701"/>
                <a:gd name="T34" fmla="*/ 1446 w 1922"/>
                <a:gd name="T35" fmla="*/ 195 h 701"/>
                <a:gd name="T36" fmla="*/ 1419 w 1922"/>
                <a:gd name="T37" fmla="*/ 189 h 701"/>
                <a:gd name="T38" fmla="*/ 1419 w 1922"/>
                <a:gd name="T39" fmla="*/ 189 h 701"/>
                <a:gd name="T40" fmla="*/ 1366 w 1922"/>
                <a:gd name="T41" fmla="*/ 170 h 701"/>
                <a:gd name="T42" fmla="*/ 370 w 1922"/>
                <a:gd name="T43" fmla="*/ 158 h 701"/>
                <a:gd name="T44" fmla="*/ 1283 w 1922"/>
                <a:gd name="T45" fmla="*/ 162 h 701"/>
                <a:gd name="T46" fmla="*/ 315 w 1922"/>
                <a:gd name="T47" fmla="*/ 166 h 701"/>
                <a:gd name="T48" fmla="*/ 315 w 1922"/>
                <a:gd name="T49" fmla="*/ 166 h 701"/>
                <a:gd name="T50" fmla="*/ 427 w 1922"/>
                <a:gd name="T51" fmla="*/ 160 h 701"/>
                <a:gd name="T52" fmla="*/ 233 w 1922"/>
                <a:gd name="T53" fmla="*/ 147 h 701"/>
                <a:gd name="T54" fmla="*/ 1228 w 1922"/>
                <a:gd name="T55" fmla="*/ 152 h 701"/>
                <a:gd name="T56" fmla="*/ 454 w 1922"/>
                <a:gd name="T57" fmla="*/ 156 h 701"/>
                <a:gd name="T58" fmla="*/ 482 w 1922"/>
                <a:gd name="T59" fmla="*/ 151 h 701"/>
                <a:gd name="T60" fmla="*/ 1173 w 1922"/>
                <a:gd name="T61" fmla="*/ 144 h 701"/>
                <a:gd name="T62" fmla="*/ 204 w 1922"/>
                <a:gd name="T63" fmla="*/ 148 h 701"/>
                <a:gd name="T64" fmla="*/ 204 w 1922"/>
                <a:gd name="T65" fmla="*/ 148 h 701"/>
                <a:gd name="T66" fmla="*/ 536 w 1922"/>
                <a:gd name="T67" fmla="*/ 141 h 701"/>
                <a:gd name="T68" fmla="*/ 1119 w 1922"/>
                <a:gd name="T69" fmla="*/ 129 h 701"/>
                <a:gd name="T70" fmla="*/ 563 w 1922"/>
                <a:gd name="T71" fmla="*/ 129 h 701"/>
                <a:gd name="T72" fmla="*/ 1090 w 1922"/>
                <a:gd name="T73" fmla="*/ 133 h 701"/>
                <a:gd name="T74" fmla="*/ 1090 w 1922"/>
                <a:gd name="T75" fmla="*/ 133 h 701"/>
                <a:gd name="T76" fmla="*/ 647 w 1922"/>
                <a:gd name="T77" fmla="*/ 126 h 701"/>
                <a:gd name="T78" fmla="*/ 1008 w 1922"/>
                <a:gd name="T79" fmla="*/ 117 h 701"/>
                <a:gd name="T80" fmla="*/ 127 w 1922"/>
                <a:gd name="T81" fmla="*/ 115 h 701"/>
                <a:gd name="T82" fmla="*/ 674 w 1922"/>
                <a:gd name="T83" fmla="*/ 124 h 701"/>
                <a:gd name="T84" fmla="*/ 674 w 1922"/>
                <a:gd name="T85" fmla="*/ 124 h 701"/>
                <a:gd name="T86" fmla="*/ 980 w 1922"/>
                <a:gd name="T87" fmla="*/ 115 h 701"/>
                <a:gd name="T88" fmla="*/ 757 w 1922"/>
                <a:gd name="T89" fmla="*/ 111 h 701"/>
                <a:gd name="T90" fmla="*/ 897 w 1922"/>
                <a:gd name="T91" fmla="*/ 119 h 701"/>
                <a:gd name="T92" fmla="*/ 785 w 1922"/>
                <a:gd name="T93" fmla="*/ 118 h 701"/>
                <a:gd name="T94" fmla="*/ 785 w 1922"/>
                <a:gd name="T95" fmla="*/ 118 h 701"/>
                <a:gd name="T96" fmla="*/ 869 w 1922"/>
                <a:gd name="T97" fmla="*/ 110 h 701"/>
                <a:gd name="T98" fmla="*/ 85 w 1922"/>
                <a:gd name="T99" fmla="*/ 77 h 701"/>
                <a:gd name="T100" fmla="*/ 38 w 1922"/>
                <a:gd name="T101" fmla="*/ 46 h 701"/>
                <a:gd name="T102" fmla="*/ 19 w 1922"/>
                <a:gd name="T103" fmla="*/ 26 h 701"/>
                <a:gd name="T104" fmla="*/ 15 w 1922"/>
                <a:gd name="T105" fmla="*/ 10 h 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22" h="701">
                  <a:moveTo>
                    <a:pt x="1904" y="701"/>
                  </a:moveTo>
                  <a:cubicBezTo>
                    <a:pt x="1896" y="701"/>
                    <a:pt x="1896" y="701"/>
                    <a:pt x="1896" y="701"/>
                  </a:cubicBezTo>
                  <a:cubicBezTo>
                    <a:pt x="1897" y="693"/>
                    <a:pt x="1898" y="684"/>
                    <a:pt x="1900" y="673"/>
                  </a:cubicBezTo>
                  <a:cubicBezTo>
                    <a:pt x="1908" y="674"/>
                    <a:pt x="1908" y="674"/>
                    <a:pt x="1908" y="674"/>
                  </a:cubicBezTo>
                  <a:cubicBezTo>
                    <a:pt x="1906" y="685"/>
                    <a:pt x="1905" y="694"/>
                    <a:pt x="1904" y="701"/>
                  </a:cubicBezTo>
                  <a:close/>
                  <a:moveTo>
                    <a:pt x="1912" y="646"/>
                  </a:moveTo>
                  <a:cubicBezTo>
                    <a:pt x="1904" y="645"/>
                    <a:pt x="1904" y="645"/>
                    <a:pt x="1904" y="645"/>
                  </a:cubicBezTo>
                  <a:cubicBezTo>
                    <a:pt x="1905" y="636"/>
                    <a:pt x="1907" y="627"/>
                    <a:pt x="1908" y="618"/>
                  </a:cubicBezTo>
                  <a:cubicBezTo>
                    <a:pt x="1916" y="619"/>
                    <a:pt x="1916" y="619"/>
                    <a:pt x="1916" y="619"/>
                  </a:cubicBezTo>
                  <a:cubicBezTo>
                    <a:pt x="1915" y="628"/>
                    <a:pt x="1913" y="637"/>
                    <a:pt x="1912" y="646"/>
                  </a:cubicBezTo>
                  <a:close/>
                  <a:moveTo>
                    <a:pt x="1919" y="591"/>
                  </a:moveTo>
                  <a:cubicBezTo>
                    <a:pt x="1911" y="590"/>
                    <a:pt x="1911" y="590"/>
                    <a:pt x="1911" y="590"/>
                  </a:cubicBezTo>
                  <a:cubicBezTo>
                    <a:pt x="1912" y="580"/>
                    <a:pt x="1913" y="571"/>
                    <a:pt x="1914" y="563"/>
                  </a:cubicBezTo>
                  <a:cubicBezTo>
                    <a:pt x="1922" y="563"/>
                    <a:pt x="1922" y="563"/>
                    <a:pt x="1922" y="563"/>
                  </a:cubicBezTo>
                  <a:cubicBezTo>
                    <a:pt x="1921" y="572"/>
                    <a:pt x="1920" y="581"/>
                    <a:pt x="1919" y="591"/>
                  </a:cubicBezTo>
                  <a:close/>
                  <a:moveTo>
                    <a:pt x="1914" y="535"/>
                  </a:moveTo>
                  <a:cubicBezTo>
                    <a:pt x="1914" y="526"/>
                    <a:pt x="1914" y="516"/>
                    <a:pt x="1913" y="507"/>
                  </a:cubicBezTo>
                  <a:cubicBezTo>
                    <a:pt x="1921" y="507"/>
                    <a:pt x="1921" y="507"/>
                    <a:pt x="1921" y="507"/>
                  </a:cubicBezTo>
                  <a:cubicBezTo>
                    <a:pt x="1922" y="516"/>
                    <a:pt x="1922" y="525"/>
                    <a:pt x="1922" y="535"/>
                  </a:cubicBezTo>
                  <a:lnTo>
                    <a:pt x="1914" y="535"/>
                  </a:lnTo>
                  <a:close/>
                  <a:moveTo>
                    <a:pt x="1910" y="480"/>
                  </a:moveTo>
                  <a:cubicBezTo>
                    <a:pt x="1909" y="471"/>
                    <a:pt x="1907" y="462"/>
                    <a:pt x="1904" y="453"/>
                  </a:cubicBezTo>
                  <a:cubicBezTo>
                    <a:pt x="1912" y="451"/>
                    <a:pt x="1912" y="451"/>
                    <a:pt x="1912" y="451"/>
                  </a:cubicBezTo>
                  <a:cubicBezTo>
                    <a:pt x="1914" y="460"/>
                    <a:pt x="1916" y="469"/>
                    <a:pt x="1918" y="479"/>
                  </a:cubicBezTo>
                  <a:lnTo>
                    <a:pt x="1910" y="480"/>
                  </a:lnTo>
                  <a:close/>
                  <a:moveTo>
                    <a:pt x="1895" y="427"/>
                  </a:moveTo>
                  <a:cubicBezTo>
                    <a:pt x="1892" y="419"/>
                    <a:pt x="1888" y="411"/>
                    <a:pt x="1884" y="403"/>
                  </a:cubicBezTo>
                  <a:cubicBezTo>
                    <a:pt x="1891" y="399"/>
                    <a:pt x="1891" y="399"/>
                    <a:pt x="1891" y="399"/>
                  </a:cubicBezTo>
                  <a:cubicBezTo>
                    <a:pt x="1895" y="407"/>
                    <a:pt x="1899" y="416"/>
                    <a:pt x="1903" y="424"/>
                  </a:cubicBezTo>
                  <a:lnTo>
                    <a:pt x="1895" y="427"/>
                  </a:lnTo>
                  <a:close/>
                  <a:moveTo>
                    <a:pt x="1869" y="380"/>
                  </a:moveTo>
                  <a:cubicBezTo>
                    <a:pt x="1864" y="372"/>
                    <a:pt x="1858" y="365"/>
                    <a:pt x="1852" y="359"/>
                  </a:cubicBezTo>
                  <a:cubicBezTo>
                    <a:pt x="1857" y="353"/>
                    <a:pt x="1857" y="353"/>
                    <a:pt x="1857" y="353"/>
                  </a:cubicBezTo>
                  <a:cubicBezTo>
                    <a:pt x="1864" y="360"/>
                    <a:pt x="1870" y="368"/>
                    <a:pt x="1875" y="375"/>
                  </a:cubicBezTo>
                  <a:lnTo>
                    <a:pt x="1869" y="380"/>
                  </a:lnTo>
                  <a:close/>
                  <a:moveTo>
                    <a:pt x="1832" y="339"/>
                  </a:moveTo>
                  <a:cubicBezTo>
                    <a:pt x="1825" y="333"/>
                    <a:pt x="1818" y="328"/>
                    <a:pt x="1811" y="322"/>
                  </a:cubicBezTo>
                  <a:cubicBezTo>
                    <a:pt x="1815" y="316"/>
                    <a:pt x="1815" y="316"/>
                    <a:pt x="1815" y="316"/>
                  </a:cubicBezTo>
                  <a:cubicBezTo>
                    <a:pt x="1823" y="321"/>
                    <a:pt x="1831" y="327"/>
                    <a:pt x="1837" y="333"/>
                  </a:cubicBezTo>
                  <a:lnTo>
                    <a:pt x="1832" y="339"/>
                  </a:lnTo>
                  <a:close/>
                  <a:moveTo>
                    <a:pt x="1788" y="307"/>
                  </a:moveTo>
                  <a:cubicBezTo>
                    <a:pt x="1780" y="302"/>
                    <a:pt x="1772" y="297"/>
                    <a:pt x="1764" y="293"/>
                  </a:cubicBezTo>
                  <a:cubicBezTo>
                    <a:pt x="1768" y="286"/>
                    <a:pt x="1768" y="286"/>
                    <a:pt x="1768" y="286"/>
                  </a:cubicBezTo>
                  <a:cubicBezTo>
                    <a:pt x="1776" y="290"/>
                    <a:pt x="1785" y="295"/>
                    <a:pt x="1792" y="300"/>
                  </a:cubicBezTo>
                  <a:lnTo>
                    <a:pt x="1788" y="307"/>
                  </a:lnTo>
                  <a:close/>
                  <a:moveTo>
                    <a:pt x="1739" y="280"/>
                  </a:moveTo>
                  <a:cubicBezTo>
                    <a:pt x="1731" y="277"/>
                    <a:pt x="1723" y="273"/>
                    <a:pt x="1714" y="270"/>
                  </a:cubicBezTo>
                  <a:cubicBezTo>
                    <a:pt x="1717" y="262"/>
                    <a:pt x="1717" y="262"/>
                    <a:pt x="1717" y="262"/>
                  </a:cubicBezTo>
                  <a:cubicBezTo>
                    <a:pt x="1726" y="266"/>
                    <a:pt x="1735" y="269"/>
                    <a:pt x="1743" y="273"/>
                  </a:cubicBezTo>
                  <a:lnTo>
                    <a:pt x="1739" y="280"/>
                  </a:lnTo>
                  <a:close/>
                  <a:moveTo>
                    <a:pt x="1688" y="260"/>
                  </a:moveTo>
                  <a:cubicBezTo>
                    <a:pt x="1680" y="257"/>
                    <a:pt x="1671" y="254"/>
                    <a:pt x="1662" y="251"/>
                  </a:cubicBezTo>
                  <a:cubicBezTo>
                    <a:pt x="1664" y="243"/>
                    <a:pt x="1664" y="243"/>
                    <a:pt x="1664" y="243"/>
                  </a:cubicBezTo>
                  <a:cubicBezTo>
                    <a:pt x="1673" y="246"/>
                    <a:pt x="1682" y="249"/>
                    <a:pt x="1691" y="252"/>
                  </a:cubicBezTo>
                  <a:lnTo>
                    <a:pt x="1688" y="260"/>
                  </a:lnTo>
                  <a:close/>
                  <a:moveTo>
                    <a:pt x="1635" y="243"/>
                  </a:moveTo>
                  <a:cubicBezTo>
                    <a:pt x="1626" y="241"/>
                    <a:pt x="1617" y="238"/>
                    <a:pt x="1608" y="236"/>
                  </a:cubicBezTo>
                  <a:cubicBezTo>
                    <a:pt x="1610" y="228"/>
                    <a:pt x="1610" y="228"/>
                    <a:pt x="1610" y="228"/>
                  </a:cubicBezTo>
                  <a:cubicBezTo>
                    <a:pt x="1619" y="231"/>
                    <a:pt x="1628" y="233"/>
                    <a:pt x="1637" y="236"/>
                  </a:cubicBezTo>
                  <a:lnTo>
                    <a:pt x="1635" y="243"/>
                  </a:lnTo>
                  <a:close/>
                  <a:moveTo>
                    <a:pt x="1581" y="229"/>
                  </a:moveTo>
                  <a:cubicBezTo>
                    <a:pt x="1573" y="226"/>
                    <a:pt x="1564" y="224"/>
                    <a:pt x="1555" y="222"/>
                  </a:cubicBezTo>
                  <a:cubicBezTo>
                    <a:pt x="1557" y="214"/>
                    <a:pt x="1557" y="214"/>
                    <a:pt x="1557" y="214"/>
                  </a:cubicBezTo>
                  <a:cubicBezTo>
                    <a:pt x="1566" y="216"/>
                    <a:pt x="1575" y="219"/>
                    <a:pt x="1584" y="221"/>
                  </a:cubicBezTo>
                  <a:lnTo>
                    <a:pt x="1581" y="229"/>
                  </a:lnTo>
                  <a:close/>
                  <a:moveTo>
                    <a:pt x="1528" y="215"/>
                  </a:moveTo>
                  <a:cubicBezTo>
                    <a:pt x="1519" y="213"/>
                    <a:pt x="1510" y="210"/>
                    <a:pt x="1501" y="208"/>
                  </a:cubicBezTo>
                  <a:cubicBezTo>
                    <a:pt x="1502" y="200"/>
                    <a:pt x="1502" y="200"/>
                    <a:pt x="1502" y="200"/>
                  </a:cubicBezTo>
                  <a:cubicBezTo>
                    <a:pt x="1511" y="203"/>
                    <a:pt x="1521" y="205"/>
                    <a:pt x="1530" y="207"/>
                  </a:cubicBezTo>
                  <a:lnTo>
                    <a:pt x="1528" y="215"/>
                  </a:lnTo>
                  <a:close/>
                  <a:moveTo>
                    <a:pt x="1474" y="202"/>
                  </a:moveTo>
                  <a:cubicBezTo>
                    <a:pt x="1464" y="200"/>
                    <a:pt x="1455" y="197"/>
                    <a:pt x="1446" y="195"/>
                  </a:cubicBezTo>
                  <a:cubicBezTo>
                    <a:pt x="1448" y="188"/>
                    <a:pt x="1448" y="188"/>
                    <a:pt x="1448" y="188"/>
                  </a:cubicBezTo>
                  <a:cubicBezTo>
                    <a:pt x="1457" y="190"/>
                    <a:pt x="1466" y="192"/>
                    <a:pt x="1475" y="194"/>
                  </a:cubicBezTo>
                  <a:lnTo>
                    <a:pt x="1474" y="202"/>
                  </a:lnTo>
                  <a:close/>
                  <a:moveTo>
                    <a:pt x="1419" y="189"/>
                  </a:moveTo>
                  <a:cubicBezTo>
                    <a:pt x="1410" y="187"/>
                    <a:pt x="1401" y="185"/>
                    <a:pt x="1392" y="183"/>
                  </a:cubicBezTo>
                  <a:cubicBezTo>
                    <a:pt x="1394" y="176"/>
                    <a:pt x="1394" y="176"/>
                    <a:pt x="1394" y="176"/>
                  </a:cubicBezTo>
                  <a:cubicBezTo>
                    <a:pt x="1403" y="177"/>
                    <a:pt x="1412" y="179"/>
                    <a:pt x="1421" y="181"/>
                  </a:cubicBezTo>
                  <a:lnTo>
                    <a:pt x="1419" y="189"/>
                  </a:lnTo>
                  <a:close/>
                  <a:moveTo>
                    <a:pt x="1365" y="178"/>
                  </a:moveTo>
                  <a:cubicBezTo>
                    <a:pt x="1356" y="176"/>
                    <a:pt x="1347" y="174"/>
                    <a:pt x="1338" y="172"/>
                  </a:cubicBezTo>
                  <a:cubicBezTo>
                    <a:pt x="1339" y="164"/>
                    <a:pt x="1339" y="164"/>
                    <a:pt x="1339" y="164"/>
                  </a:cubicBezTo>
                  <a:cubicBezTo>
                    <a:pt x="1348" y="166"/>
                    <a:pt x="1357" y="168"/>
                    <a:pt x="1366" y="170"/>
                  </a:cubicBezTo>
                  <a:lnTo>
                    <a:pt x="1365" y="178"/>
                  </a:lnTo>
                  <a:close/>
                  <a:moveTo>
                    <a:pt x="343" y="167"/>
                  </a:moveTo>
                  <a:cubicBezTo>
                    <a:pt x="343" y="159"/>
                    <a:pt x="343" y="159"/>
                    <a:pt x="343" y="159"/>
                  </a:cubicBezTo>
                  <a:cubicBezTo>
                    <a:pt x="352" y="159"/>
                    <a:pt x="361" y="159"/>
                    <a:pt x="370" y="158"/>
                  </a:cubicBezTo>
                  <a:cubicBezTo>
                    <a:pt x="371" y="166"/>
                    <a:pt x="371" y="166"/>
                    <a:pt x="371" y="166"/>
                  </a:cubicBezTo>
                  <a:cubicBezTo>
                    <a:pt x="361" y="167"/>
                    <a:pt x="352" y="167"/>
                    <a:pt x="343" y="167"/>
                  </a:cubicBezTo>
                  <a:close/>
                  <a:moveTo>
                    <a:pt x="1310" y="167"/>
                  </a:moveTo>
                  <a:cubicBezTo>
                    <a:pt x="1301" y="165"/>
                    <a:pt x="1292" y="163"/>
                    <a:pt x="1283" y="162"/>
                  </a:cubicBezTo>
                  <a:cubicBezTo>
                    <a:pt x="1284" y="154"/>
                    <a:pt x="1284" y="154"/>
                    <a:pt x="1284" y="154"/>
                  </a:cubicBezTo>
                  <a:cubicBezTo>
                    <a:pt x="1294" y="156"/>
                    <a:pt x="1303" y="157"/>
                    <a:pt x="1312" y="159"/>
                  </a:cubicBezTo>
                  <a:lnTo>
                    <a:pt x="1310" y="167"/>
                  </a:lnTo>
                  <a:close/>
                  <a:moveTo>
                    <a:pt x="315" y="166"/>
                  </a:moveTo>
                  <a:cubicBezTo>
                    <a:pt x="305" y="166"/>
                    <a:pt x="296" y="165"/>
                    <a:pt x="287" y="164"/>
                  </a:cubicBezTo>
                  <a:cubicBezTo>
                    <a:pt x="288" y="156"/>
                    <a:pt x="288" y="156"/>
                    <a:pt x="288" y="156"/>
                  </a:cubicBezTo>
                  <a:cubicBezTo>
                    <a:pt x="297" y="157"/>
                    <a:pt x="306" y="158"/>
                    <a:pt x="315" y="158"/>
                  </a:cubicBezTo>
                  <a:lnTo>
                    <a:pt x="315" y="166"/>
                  </a:lnTo>
                  <a:close/>
                  <a:moveTo>
                    <a:pt x="399" y="164"/>
                  </a:moveTo>
                  <a:cubicBezTo>
                    <a:pt x="398" y="156"/>
                    <a:pt x="398" y="156"/>
                    <a:pt x="398" y="156"/>
                  </a:cubicBezTo>
                  <a:cubicBezTo>
                    <a:pt x="407" y="155"/>
                    <a:pt x="416" y="154"/>
                    <a:pt x="426" y="153"/>
                  </a:cubicBezTo>
                  <a:cubicBezTo>
                    <a:pt x="427" y="160"/>
                    <a:pt x="427" y="160"/>
                    <a:pt x="427" y="160"/>
                  </a:cubicBezTo>
                  <a:cubicBezTo>
                    <a:pt x="417" y="162"/>
                    <a:pt x="408" y="163"/>
                    <a:pt x="399" y="164"/>
                  </a:cubicBezTo>
                  <a:close/>
                  <a:moveTo>
                    <a:pt x="259" y="161"/>
                  </a:moveTo>
                  <a:cubicBezTo>
                    <a:pt x="250" y="159"/>
                    <a:pt x="240" y="157"/>
                    <a:pt x="231" y="155"/>
                  </a:cubicBezTo>
                  <a:cubicBezTo>
                    <a:pt x="233" y="147"/>
                    <a:pt x="233" y="147"/>
                    <a:pt x="233" y="147"/>
                  </a:cubicBezTo>
                  <a:cubicBezTo>
                    <a:pt x="242" y="149"/>
                    <a:pt x="251" y="151"/>
                    <a:pt x="260" y="153"/>
                  </a:cubicBezTo>
                  <a:lnTo>
                    <a:pt x="259" y="161"/>
                  </a:lnTo>
                  <a:close/>
                  <a:moveTo>
                    <a:pt x="1256" y="157"/>
                  </a:moveTo>
                  <a:cubicBezTo>
                    <a:pt x="1246" y="155"/>
                    <a:pt x="1237" y="154"/>
                    <a:pt x="1228" y="152"/>
                  </a:cubicBezTo>
                  <a:cubicBezTo>
                    <a:pt x="1229" y="144"/>
                    <a:pt x="1229" y="144"/>
                    <a:pt x="1229" y="144"/>
                  </a:cubicBezTo>
                  <a:cubicBezTo>
                    <a:pt x="1239" y="146"/>
                    <a:pt x="1248" y="147"/>
                    <a:pt x="1257" y="149"/>
                  </a:cubicBezTo>
                  <a:lnTo>
                    <a:pt x="1256" y="157"/>
                  </a:lnTo>
                  <a:close/>
                  <a:moveTo>
                    <a:pt x="454" y="156"/>
                  </a:moveTo>
                  <a:cubicBezTo>
                    <a:pt x="453" y="148"/>
                    <a:pt x="453" y="148"/>
                    <a:pt x="453" y="148"/>
                  </a:cubicBezTo>
                  <a:cubicBezTo>
                    <a:pt x="460" y="147"/>
                    <a:pt x="466" y="146"/>
                    <a:pt x="473" y="144"/>
                  </a:cubicBezTo>
                  <a:cubicBezTo>
                    <a:pt x="480" y="143"/>
                    <a:pt x="480" y="143"/>
                    <a:pt x="480" y="143"/>
                  </a:cubicBezTo>
                  <a:cubicBezTo>
                    <a:pt x="482" y="151"/>
                    <a:pt x="482" y="151"/>
                    <a:pt x="482" y="151"/>
                  </a:cubicBezTo>
                  <a:cubicBezTo>
                    <a:pt x="475" y="152"/>
                    <a:pt x="475" y="152"/>
                    <a:pt x="475" y="152"/>
                  </a:cubicBezTo>
                  <a:cubicBezTo>
                    <a:pt x="468" y="154"/>
                    <a:pt x="461" y="155"/>
                    <a:pt x="454" y="156"/>
                  </a:cubicBezTo>
                  <a:close/>
                  <a:moveTo>
                    <a:pt x="1201" y="148"/>
                  </a:moveTo>
                  <a:cubicBezTo>
                    <a:pt x="1192" y="147"/>
                    <a:pt x="1182" y="145"/>
                    <a:pt x="1173" y="144"/>
                  </a:cubicBezTo>
                  <a:cubicBezTo>
                    <a:pt x="1174" y="136"/>
                    <a:pt x="1174" y="136"/>
                    <a:pt x="1174" y="136"/>
                  </a:cubicBezTo>
                  <a:cubicBezTo>
                    <a:pt x="1184" y="137"/>
                    <a:pt x="1193" y="139"/>
                    <a:pt x="1202" y="140"/>
                  </a:cubicBezTo>
                  <a:lnTo>
                    <a:pt x="1201" y="148"/>
                  </a:lnTo>
                  <a:close/>
                  <a:moveTo>
                    <a:pt x="204" y="148"/>
                  </a:moveTo>
                  <a:cubicBezTo>
                    <a:pt x="195" y="145"/>
                    <a:pt x="186" y="142"/>
                    <a:pt x="178" y="139"/>
                  </a:cubicBezTo>
                  <a:cubicBezTo>
                    <a:pt x="181" y="131"/>
                    <a:pt x="181" y="131"/>
                    <a:pt x="181" y="131"/>
                  </a:cubicBezTo>
                  <a:cubicBezTo>
                    <a:pt x="189" y="135"/>
                    <a:pt x="198" y="138"/>
                    <a:pt x="207" y="140"/>
                  </a:cubicBezTo>
                  <a:lnTo>
                    <a:pt x="204" y="148"/>
                  </a:lnTo>
                  <a:close/>
                  <a:moveTo>
                    <a:pt x="509" y="145"/>
                  </a:moveTo>
                  <a:cubicBezTo>
                    <a:pt x="508" y="138"/>
                    <a:pt x="508" y="138"/>
                    <a:pt x="508" y="138"/>
                  </a:cubicBezTo>
                  <a:cubicBezTo>
                    <a:pt x="517" y="136"/>
                    <a:pt x="526" y="134"/>
                    <a:pt x="535" y="133"/>
                  </a:cubicBezTo>
                  <a:cubicBezTo>
                    <a:pt x="536" y="141"/>
                    <a:pt x="536" y="141"/>
                    <a:pt x="536" y="141"/>
                  </a:cubicBezTo>
                  <a:cubicBezTo>
                    <a:pt x="527" y="142"/>
                    <a:pt x="518" y="144"/>
                    <a:pt x="509" y="145"/>
                  </a:cubicBezTo>
                  <a:close/>
                  <a:moveTo>
                    <a:pt x="1146" y="140"/>
                  </a:moveTo>
                  <a:cubicBezTo>
                    <a:pt x="1136" y="139"/>
                    <a:pt x="1127" y="138"/>
                    <a:pt x="1118" y="137"/>
                  </a:cubicBezTo>
                  <a:cubicBezTo>
                    <a:pt x="1119" y="129"/>
                    <a:pt x="1119" y="129"/>
                    <a:pt x="1119" y="129"/>
                  </a:cubicBezTo>
                  <a:cubicBezTo>
                    <a:pt x="1128" y="130"/>
                    <a:pt x="1137" y="131"/>
                    <a:pt x="1147" y="132"/>
                  </a:cubicBezTo>
                  <a:lnTo>
                    <a:pt x="1146" y="140"/>
                  </a:lnTo>
                  <a:close/>
                  <a:moveTo>
                    <a:pt x="564" y="136"/>
                  </a:moveTo>
                  <a:cubicBezTo>
                    <a:pt x="563" y="129"/>
                    <a:pt x="563" y="129"/>
                    <a:pt x="563" y="129"/>
                  </a:cubicBezTo>
                  <a:cubicBezTo>
                    <a:pt x="572" y="127"/>
                    <a:pt x="581" y="126"/>
                    <a:pt x="590" y="125"/>
                  </a:cubicBezTo>
                  <a:cubicBezTo>
                    <a:pt x="591" y="133"/>
                    <a:pt x="591" y="133"/>
                    <a:pt x="591" y="133"/>
                  </a:cubicBezTo>
                  <a:cubicBezTo>
                    <a:pt x="582" y="134"/>
                    <a:pt x="573" y="135"/>
                    <a:pt x="564" y="136"/>
                  </a:cubicBezTo>
                  <a:close/>
                  <a:moveTo>
                    <a:pt x="1090" y="133"/>
                  </a:moveTo>
                  <a:cubicBezTo>
                    <a:pt x="1081" y="132"/>
                    <a:pt x="1072" y="131"/>
                    <a:pt x="1063" y="130"/>
                  </a:cubicBezTo>
                  <a:cubicBezTo>
                    <a:pt x="1064" y="122"/>
                    <a:pt x="1064" y="122"/>
                    <a:pt x="1064" y="122"/>
                  </a:cubicBezTo>
                  <a:cubicBezTo>
                    <a:pt x="1073" y="123"/>
                    <a:pt x="1082" y="124"/>
                    <a:pt x="1091" y="125"/>
                  </a:cubicBezTo>
                  <a:lnTo>
                    <a:pt x="1090" y="133"/>
                  </a:lnTo>
                  <a:close/>
                  <a:moveTo>
                    <a:pt x="619" y="129"/>
                  </a:moveTo>
                  <a:cubicBezTo>
                    <a:pt x="618" y="121"/>
                    <a:pt x="618" y="121"/>
                    <a:pt x="618" y="121"/>
                  </a:cubicBezTo>
                  <a:cubicBezTo>
                    <a:pt x="627" y="120"/>
                    <a:pt x="637" y="119"/>
                    <a:pt x="646" y="118"/>
                  </a:cubicBezTo>
                  <a:cubicBezTo>
                    <a:pt x="647" y="126"/>
                    <a:pt x="647" y="126"/>
                    <a:pt x="647" y="126"/>
                  </a:cubicBezTo>
                  <a:cubicBezTo>
                    <a:pt x="637" y="127"/>
                    <a:pt x="628" y="128"/>
                    <a:pt x="619" y="129"/>
                  </a:cubicBezTo>
                  <a:close/>
                  <a:moveTo>
                    <a:pt x="1035" y="128"/>
                  </a:moveTo>
                  <a:cubicBezTo>
                    <a:pt x="1026" y="127"/>
                    <a:pt x="1017" y="126"/>
                    <a:pt x="1007" y="125"/>
                  </a:cubicBezTo>
                  <a:cubicBezTo>
                    <a:pt x="1008" y="117"/>
                    <a:pt x="1008" y="117"/>
                    <a:pt x="1008" y="117"/>
                  </a:cubicBezTo>
                  <a:cubicBezTo>
                    <a:pt x="1017" y="118"/>
                    <a:pt x="1027" y="119"/>
                    <a:pt x="1036" y="120"/>
                  </a:cubicBezTo>
                  <a:lnTo>
                    <a:pt x="1035" y="128"/>
                  </a:lnTo>
                  <a:close/>
                  <a:moveTo>
                    <a:pt x="152" y="128"/>
                  </a:moveTo>
                  <a:cubicBezTo>
                    <a:pt x="143" y="124"/>
                    <a:pt x="135" y="119"/>
                    <a:pt x="127" y="115"/>
                  </a:cubicBezTo>
                  <a:cubicBezTo>
                    <a:pt x="131" y="108"/>
                    <a:pt x="131" y="108"/>
                    <a:pt x="131" y="108"/>
                  </a:cubicBezTo>
                  <a:cubicBezTo>
                    <a:pt x="139" y="112"/>
                    <a:pt x="147" y="116"/>
                    <a:pt x="155" y="120"/>
                  </a:cubicBezTo>
                  <a:lnTo>
                    <a:pt x="152" y="128"/>
                  </a:lnTo>
                  <a:close/>
                  <a:moveTo>
                    <a:pt x="674" y="124"/>
                  </a:moveTo>
                  <a:cubicBezTo>
                    <a:pt x="674" y="116"/>
                    <a:pt x="674" y="116"/>
                    <a:pt x="674" y="116"/>
                  </a:cubicBezTo>
                  <a:cubicBezTo>
                    <a:pt x="683" y="115"/>
                    <a:pt x="692" y="115"/>
                    <a:pt x="702" y="114"/>
                  </a:cubicBezTo>
                  <a:cubicBezTo>
                    <a:pt x="702" y="122"/>
                    <a:pt x="702" y="122"/>
                    <a:pt x="702" y="122"/>
                  </a:cubicBezTo>
                  <a:cubicBezTo>
                    <a:pt x="693" y="123"/>
                    <a:pt x="684" y="123"/>
                    <a:pt x="674" y="124"/>
                  </a:cubicBezTo>
                  <a:close/>
                  <a:moveTo>
                    <a:pt x="980" y="123"/>
                  </a:moveTo>
                  <a:cubicBezTo>
                    <a:pt x="971" y="123"/>
                    <a:pt x="961" y="122"/>
                    <a:pt x="952" y="121"/>
                  </a:cubicBezTo>
                  <a:cubicBezTo>
                    <a:pt x="952" y="113"/>
                    <a:pt x="952" y="113"/>
                    <a:pt x="952" y="113"/>
                  </a:cubicBezTo>
                  <a:cubicBezTo>
                    <a:pt x="962" y="114"/>
                    <a:pt x="971" y="115"/>
                    <a:pt x="980" y="115"/>
                  </a:cubicBezTo>
                  <a:lnTo>
                    <a:pt x="980" y="123"/>
                  </a:lnTo>
                  <a:close/>
                  <a:moveTo>
                    <a:pt x="730" y="120"/>
                  </a:moveTo>
                  <a:cubicBezTo>
                    <a:pt x="729" y="112"/>
                    <a:pt x="729" y="112"/>
                    <a:pt x="729" y="112"/>
                  </a:cubicBezTo>
                  <a:cubicBezTo>
                    <a:pt x="739" y="112"/>
                    <a:pt x="748" y="111"/>
                    <a:pt x="757" y="111"/>
                  </a:cubicBezTo>
                  <a:cubicBezTo>
                    <a:pt x="758" y="119"/>
                    <a:pt x="758" y="119"/>
                    <a:pt x="758" y="119"/>
                  </a:cubicBezTo>
                  <a:cubicBezTo>
                    <a:pt x="748" y="119"/>
                    <a:pt x="739" y="120"/>
                    <a:pt x="730" y="120"/>
                  </a:cubicBezTo>
                  <a:close/>
                  <a:moveTo>
                    <a:pt x="924" y="120"/>
                  </a:moveTo>
                  <a:cubicBezTo>
                    <a:pt x="915" y="120"/>
                    <a:pt x="906" y="119"/>
                    <a:pt x="897" y="119"/>
                  </a:cubicBezTo>
                  <a:cubicBezTo>
                    <a:pt x="897" y="111"/>
                    <a:pt x="897" y="111"/>
                    <a:pt x="897" y="111"/>
                  </a:cubicBezTo>
                  <a:cubicBezTo>
                    <a:pt x="906" y="111"/>
                    <a:pt x="915" y="112"/>
                    <a:pt x="925" y="112"/>
                  </a:cubicBezTo>
                  <a:lnTo>
                    <a:pt x="924" y="120"/>
                  </a:lnTo>
                  <a:close/>
                  <a:moveTo>
                    <a:pt x="785" y="118"/>
                  </a:moveTo>
                  <a:cubicBezTo>
                    <a:pt x="785" y="110"/>
                    <a:pt x="785" y="110"/>
                    <a:pt x="785" y="110"/>
                  </a:cubicBezTo>
                  <a:cubicBezTo>
                    <a:pt x="794" y="110"/>
                    <a:pt x="804" y="110"/>
                    <a:pt x="813" y="110"/>
                  </a:cubicBezTo>
                  <a:cubicBezTo>
                    <a:pt x="813" y="118"/>
                    <a:pt x="813" y="118"/>
                    <a:pt x="813" y="118"/>
                  </a:cubicBezTo>
                  <a:cubicBezTo>
                    <a:pt x="804" y="118"/>
                    <a:pt x="795" y="118"/>
                    <a:pt x="785" y="118"/>
                  </a:cubicBezTo>
                  <a:close/>
                  <a:moveTo>
                    <a:pt x="869" y="118"/>
                  </a:moveTo>
                  <a:cubicBezTo>
                    <a:pt x="859" y="118"/>
                    <a:pt x="850" y="118"/>
                    <a:pt x="841" y="118"/>
                  </a:cubicBezTo>
                  <a:cubicBezTo>
                    <a:pt x="841" y="110"/>
                    <a:pt x="841" y="110"/>
                    <a:pt x="841" y="110"/>
                  </a:cubicBezTo>
                  <a:cubicBezTo>
                    <a:pt x="850" y="110"/>
                    <a:pt x="860" y="110"/>
                    <a:pt x="869" y="110"/>
                  </a:cubicBezTo>
                  <a:lnTo>
                    <a:pt x="869" y="118"/>
                  </a:lnTo>
                  <a:close/>
                  <a:moveTo>
                    <a:pt x="103" y="100"/>
                  </a:moveTo>
                  <a:cubicBezTo>
                    <a:pt x="95" y="95"/>
                    <a:pt x="88" y="89"/>
                    <a:pt x="80" y="83"/>
                  </a:cubicBezTo>
                  <a:cubicBezTo>
                    <a:pt x="85" y="77"/>
                    <a:pt x="85" y="77"/>
                    <a:pt x="85" y="77"/>
                  </a:cubicBezTo>
                  <a:cubicBezTo>
                    <a:pt x="92" y="83"/>
                    <a:pt x="100" y="88"/>
                    <a:pt x="107" y="93"/>
                  </a:cubicBezTo>
                  <a:lnTo>
                    <a:pt x="103" y="100"/>
                  </a:lnTo>
                  <a:close/>
                  <a:moveTo>
                    <a:pt x="59" y="65"/>
                  </a:moveTo>
                  <a:cubicBezTo>
                    <a:pt x="52" y="59"/>
                    <a:pt x="45" y="53"/>
                    <a:pt x="38" y="46"/>
                  </a:cubicBezTo>
                  <a:cubicBezTo>
                    <a:pt x="44" y="40"/>
                    <a:pt x="44" y="40"/>
                    <a:pt x="44" y="40"/>
                  </a:cubicBezTo>
                  <a:cubicBezTo>
                    <a:pt x="51" y="47"/>
                    <a:pt x="57" y="53"/>
                    <a:pt x="64" y="59"/>
                  </a:cubicBezTo>
                  <a:lnTo>
                    <a:pt x="59" y="65"/>
                  </a:lnTo>
                  <a:close/>
                  <a:moveTo>
                    <a:pt x="19" y="26"/>
                  </a:moveTo>
                  <a:cubicBezTo>
                    <a:pt x="15" y="22"/>
                    <a:pt x="12" y="19"/>
                    <a:pt x="9" y="16"/>
                  </a:cubicBezTo>
                  <a:cubicBezTo>
                    <a:pt x="6" y="12"/>
                    <a:pt x="3" y="9"/>
                    <a:pt x="0" y="5"/>
                  </a:cubicBezTo>
                  <a:cubicBezTo>
                    <a:pt x="6" y="0"/>
                    <a:pt x="6" y="0"/>
                    <a:pt x="6" y="0"/>
                  </a:cubicBezTo>
                  <a:cubicBezTo>
                    <a:pt x="9" y="3"/>
                    <a:pt x="12" y="7"/>
                    <a:pt x="15" y="10"/>
                  </a:cubicBezTo>
                  <a:cubicBezTo>
                    <a:pt x="18" y="13"/>
                    <a:pt x="21" y="17"/>
                    <a:pt x="25" y="20"/>
                  </a:cubicBezTo>
                  <a:lnTo>
                    <a:pt x="19" y="26"/>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433" name="Freeform 60"/>
            <p:cNvSpPr>
              <a:spLocks noEditPoints="1"/>
            </p:cNvSpPr>
            <p:nvPr/>
          </p:nvSpPr>
          <p:spPr bwMode="auto">
            <a:xfrm>
              <a:off x="3557588" y="2576513"/>
              <a:ext cx="96838" cy="95250"/>
            </a:xfrm>
            <a:custGeom>
              <a:avLst/>
              <a:gdLst>
                <a:gd name="T0" fmla="*/ 30 w 59"/>
                <a:gd name="T1" fmla="*/ 0 h 58"/>
                <a:gd name="T2" fmla="*/ 0 w 59"/>
                <a:gd name="T3" fmla="*/ 29 h 58"/>
                <a:gd name="T4" fmla="*/ 30 w 59"/>
                <a:gd name="T5" fmla="*/ 58 h 58"/>
                <a:gd name="T6" fmla="*/ 59 w 59"/>
                <a:gd name="T7" fmla="*/ 29 h 58"/>
                <a:gd name="T8" fmla="*/ 30 w 59"/>
                <a:gd name="T9" fmla="*/ 0 h 58"/>
                <a:gd name="T10" fmla="*/ 30 w 59"/>
                <a:gd name="T11" fmla="*/ 43 h 58"/>
                <a:gd name="T12" fmla="*/ 18 w 59"/>
                <a:gd name="T13" fmla="*/ 30 h 58"/>
                <a:gd name="T14" fmla="*/ 30 w 59"/>
                <a:gd name="T15" fmla="*/ 17 h 58"/>
                <a:gd name="T16" fmla="*/ 43 w 59"/>
                <a:gd name="T17" fmla="*/ 30 h 58"/>
                <a:gd name="T18" fmla="*/ 30 w 59"/>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30" y="0"/>
                  </a:moveTo>
                  <a:cubicBezTo>
                    <a:pt x="13" y="0"/>
                    <a:pt x="0" y="13"/>
                    <a:pt x="0" y="29"/>
                  </a:cubicBezTo>
                  <a:cubicBezTo>
                    <a:pt x="0" y="45"/>
                    <a:pt x="13" y="58"/>
                    <a:pt x="30" y="58"/>
                  </a:cubicBezTo>
                  <a:cubicBezTo>
                    <a:pt x="46" y="58"/>
                    <a:pt x="59" y="45"/>
                    <a:pt x="59" y="29"/>
                  </a:cubicBezTo>
                  <a:cubicBezTo>
                    <a:pt x="59" y="13"/>
                    <a:pt x="46" y="0"/>
                    <a:pt x="30" y="0"/>
                  </a:cubicBezTo>
                  <a:close/>
                  <a:moveTo>
                    <a:pt x="30" y="43"/>
                  </a:moveTo>
                  <a:cubicBezTo>
                    <a:pt x="23" y="43"/>
                    <a:pt x="18" y="37"/>
                    <a:pt x="18" y="30"/>
                  </a:cubicBezTo>
                  <a:cubicBezTo>
                    <a:pt x="18" y="23"/>
                    <a:pt x="23" y="17"/>
                    <a:pt x="30" y="17"/>
                  </a:cubicBezTo>
                  <a:cubicBezTo>
                    <a:pt x="38" y="17"/>
                    <a:pt x="43" y="23"/>
                    <a:pt x="43" y="30"/>
                  </a:cubicBezTo>
                  <a:cubicBezTo>
                    <a:pt x="43" y="37"/>
                    <a:pt x="38" y="43"/>
                    <a:pt x="30" y="4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34" name="Group 433"/>
          <p:cNvGrpSpPr/>
          <p:nvPr/>
        </p:nvGrpSpPr>
        <p:grpSpPr>
          <a:xfrm>
            <a:off x="4184655" y="2651356"/>
            <a:ext cx="1038225" cy="2154238"/>
            <a:chOff x="4184651" y="1670050"/>
            <a:chExt cx="1038225" cy="2154238"/>
          </a:xfrm>
        </p:grpSpPr>
        <p:sp>
          <p:nvSpPr>
            <p:cNvPr id="435" name="Freeform 62"/>
            <p:cNvSpPr>
              <a:spLocks noEditPoints="1"/>
            </p:cNvSpPr>
            <p:nvPr/>
          </p:nvSpPr>
          <p:spPr bwMode="auto">
            <a:xfrm>
              <a:off x="4262438" y="1800225"/>
              <a:ext cx="960438" cy="2024063"/>
            </a:xfrm>
            <a:custGeom>
              <a:avLst/>
              <a:gdLst>
                <a:gd name="T0" fmla="*/ 317 w 588"/>
                <a:gd name="T1" fmla="*/ 1211 h 1240"/>
                <a:gd name="T2" fmla="*/ 336 w 588"/>
                <a:gd name="T3" fmla="*/ 1188 h 1240"/>
                <a:gd name="T4" fmla="*/ 349 w 588"/>
                <a:gd name="T5" fmla="*/ 1163 h 1240"/>
                <a:gd name="T6" fmla="*/ 356 w 588"/>
                <a:gd name="T7" fmla="*/ 1135 h 1240"/>
                <a:gd name="T8" fmla="*/ 363 w 588"/>
                <a:gd name="T9" fmla="*/ 1139 h 1240"/>
                <a:gd name="T10" fmla="*/ 400 w 588"/>
                <a:gd name="T11" fmla="*/ 1063 h 1240"/>
                <a:gd name="T12" fmla="*/ 422 w 588"/>
                <a:gd name="T13" fmla="*/ 1043 h 1240"/>
                <a:gd name="T14" fmla="*/ 431 w 588"/>
                <a:gd name="T15" fmla="*/ 1015 h 1240"/>
                <a:gd name="T16" fmla="*/ 422 w 588"/>
                <a:gd name="T17" fmla="*/ 1043 h 1240"/>
                <a:gd name="T18" fmla="*/ 461 w 588"/>
                <a:gd name="T19" fmla="*/ 967 h 1240"/>
                <a:gd name="T20" fmla="*/ 483 w 588"/>
                <a:gd name="T21" fmla="*/ 948 h 1240"/>
                <a:gd name="T22" fmla="*/ 497 w 588"/>
                <a:gd name="T23" fmla="*/ 923 h 1240"/>
                <a:gd name="T24" fmla="*/ 504 w 588"/>
                <a:gd name="T25" fmla="*/ 895 h 1240"/>
                <a:gd name="T26" fmla="*/ 511 w 588"/>
                <a:gd name="T27" fmla="*/ 899 h 1240"/>
                <a:gd name="T28" fmla="*/ 542 w 588"/>
                <a:gd name="T29" fmla="*/ 819 h 1240"/>
                <a:gd name="T30" fmla="*/ 560 w 588"/>
                <a:gd name="T31" fmla="*/ 796 h 1240"/>
                <a:gd name="T32" fmla="*/ 569 w 588"/>
                <a:gd name="T33" fmla="*/ 769 h 1240"/>
                <a:gd name="T34" fmla="*/ 570 w 588"/>
                <a:gd name="T35" fmla="*/ 740 h 1240"/>
                <a:gd name="T36" fmla="*/ 577 w 588"/>
                <a:gd name="T37" fmla="*/ 742 h 1240"/>
                <a:gd name="T38" fmla="*/ 580 w 588"/>
                <a:gd name="T39" fmla="*/ 661 h 1240"/>
                <a:gd name="T40" fmla="*/ 588 w 588"/>
                <a:gd name="T41" fmla="*/ 661 h 1240"/>
                <a:gd name="T42" fmla="*/ 573 w 588"/>
                <a:gd name="T43" fmla="*/ 602 h 1240"/>
                <a:gd name="T44" fmla="*/ 578 w 588"/>
                <a:gd name="T45" fmla="*/ 630 h 1240"/>
                <a:gd name="T46" fmla="*/ 560 w 588"/>
                <a:gd name="T47" fmla="*/ 547 h 1240"/>
                <a:gd name="T48" fmla="*/ 539 w 588"/>
                <a:gd name="T49" fmla="*/ 527 h 1240"/>
                <a:gd name="T50" fmla="*/ 546 w 588"/>
                <a:gd name="T51" fmla="*/ 523 h 1240"/>
                <a:gd name="T52" fmla="*/ 493 w 588"/>
                <a:gd name="T53" fmla="*/ 456 h 1240"/>
                <a:gd name="T54" fmla="*/ 509 w 588"/>
                <a:gd name="T55" fmla="*/ 479 h 1240"/>
                <a:gd name="T56" fmla="*/ 465 w 588"/>
                <a:gd name="T57" fmla="*/ 407 h 1240"/>
                <a:gd name="T58" fmla="*/ 440 w 588"/>
                <a:gd name="T59" fmla="*/ 390 h 1240"/>
                <a:gd name="T60" fmla="*/ 446 w 588"/>
                <a:gd name="T61" fmla="*/ 385 h 1240"/>
                <a:gd name="T62" fmla="*/ 383 w 588"/>
                <a:gd name="T63" fmla="*/ 329 h 1240"/>
                <a:gd name="T64" fmla="*/ 403 w 588"/>
                <a:gd name="T65" fmla="*/ 349 h 1240"/>
                <a:gd name="T66" fmla="*/ 347 w 588"/>
                <a:gd name="T67" fmla="*/ 284 h 1240"/>
                <a:gd name="T68" fmla="*/ 321 w 588"/>
                <a:gd name="T69" fmla="*/ 271 h 1240"/>
                <a:gd name="T70" fmla="*/ 326 w 588"/>
                <a:gd name="T71" fmla="*/ 265 h 1240"/>
                <a:gd name="T72" fmla="*/ 255 w 588"/>
                <a:gd name="T73" fmla="*/ 218 h 1240"/>
                <a:gd name="T74" fmla="*/ 278 w 588"/>
                <a:gd name="T75" fmla="*/ 235 h 1240"/>
                <a:gd name="T76" fmla="*/ 214 w 588"/>
                <a:gd name="T77" fmla="*/ 179 h 1240"/>
                <a:gd name="T78" fmla="*/ 186 w 588"/>
                <a:gd name="T79" fmla="*/ 170 h 1240"/>
                <a:gd name="T80" fmla="*/ 190 w 588"/>
                <a:gd name="T81" fmla="*/ 163 h 1240"/>
                <a:gd name="T82" fmla="*/ 114 w 588"/>
                <a:gd name="T83" fmla="*/ 126 h 1240"/>
                <a:gd name="T84" fmla="*/ 138 w 588"/>
                <a:gd name="T85" fmla="*/ 140 h 1240"/>
                <a:gd name="T86" fmla="*/ 71 w 588"/>
                <a:gd name="T87" fmla="*/ 90 h 1240"/>
                <a:gd name="T88" fmla="*/ 45 w 588"/>
                <a:gd name="T89" fmla="*/ 76 h 1240"/>
                <a:gd name="T90" fmla="*/ 51 w 588"/>
                <a:gd name="T91" fmla="*/ 70 h 1240"/>
                <a:gd name="T92" fmla="*/ 0 w 588"/>
                <a:gd name="T93" fmla="*/ 3 h 1240"/>
                <a:gd name="T94" fmla="*/ 12 w 588"/>
                <a:gd name="T95" fmla="*/ 29 h 1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8" h="1240">
                  <a:moveTo>
                    <a:pt x="316" y="1240"/>
                  </a:moveTo>
                  <a:cubicBezTo>
                    <a:pt x="308" y="1238"/>
                    <a:pt x="308" y="1238"/>
                    <a:pt x="308" y="1238"/>
                  </a:cubicBezTo>
                  <a:cubicBezTo>
                    <a:pt x="310" y="1229"/>
                    <a:pt x="313" y="1220"/>
                    <a:pt x="317" y="1211"/>
                  </a:cubicBezTo>
                  <a:cubicBezTo>
                    <a:pt x="325" y="1214"/>
                    <a:pt x="325" y="1214"/>
                    <a:pt x="325" y="1214"/>
                  </a:cubicBezTo>
                  <a:cubicBezTo>
                    <a:pt x="321" y="1223"/>
                    <a:pt x="318" y="1232"/>
                    <a:pt x="316" y="1240"/>
                  </a:cubicBezTo>
                  <a:close/>
                  <a:moveTo>
                    <a:pt x="336" y="1188"/>
                  </a:moveTo>
                  <a:cubicBezTo>
                    <a:pt x="329" y="1185"/>
                    <a:pt x="329" y="1185"/>
                    <a:pt x="329" y="1185"/>
                  </a:cubicBezTo>
                  <a:cubicBezTo>
                    <a:pt x="333" y="1177"/>
                    <a:pt x="337" y="1168"/>
                    <a:pt x="342" y="1159"/>
                  </a:cubicBezTo>
                  <a:cubicBezTo>
                    <a:pt x="349" y="1163"/>
                    <a:pt x="349" y="1163"/>
                    <a:pt x="349" y="1163"/>
                  </a:cubicBezTo>
                  <a:cubicBezTo>
                    <a:pt x="344" y="1172"/>
                    <a:pt x="340" y="1180"/>
                    <a:pt x="336" y="1188"/>
                  </a:cubicBezTo>
                  <a:close/>
                  <a:moveTo>
                    <a:pt x="363" y="1139"/>
                  </a:moveTo>
                  <a:cubicBezTo>
                    <a:pt x="356" y="1135"/>
                    <a:pt x="356" y="1135"/>
                    <a:pt x="356" y="1135"/>
                  </a:cubicBezTo>
                  <a:cubicBezTo>
                    <a:pt x="360" y="1127"/>
                    <a:pt x="365" y="1119"/>
                    <a:pt x="370" y="1110"/>
                  </a:cubicBezTo>
                  <a:cubicBezTo>
                    <a:pt x="377" y="1115"/>
                    <a:pt x="377" y="1115"/>
                    <a:pt x="377" y="1115"/>
                  </a:cubicBezTo>
                  <a:cubicBezTo>
                    <a:pt x="372" y="1123"/>
                    <a:pt x="367" y="1131"/>
                    <a:pt x="363" y="1139"/>
                  </a:cubicBezTo>
                  <a:close/>
                  <a:moveTo>
                    <a:pt x="392" y="1091"/>
                  </a:moveTo>
                  <a:cubicBezTo>
                    <a:pt x="385" y="1086"/>
                    <a:pt x="385" y="1086"/>
                    <a:pt x="385" y="1086"/>
                  </a:cubicBezTo>
                  <a:cubicBezTo>
                    <a:pt x="390" y="1079"/>
                    <a:pt x="395" y="1071"/>
                    <a:pt x="400" y="1063"/>
                  </a:cubicBezTo>
                  <a:cubicBezTo>
                    <a:pt x="407" y="1067"/>
                    <a:pt x="407" y="1067"/>
                    <a:pt x="407" y="1067"/>
                  </a:cubicBezTo>
                  <a:cubicBezTo>
                    <a:pt x="402" y="1075"/>
                    <a:pt x="397" y="1083"/>
                    <a:pt x="392" y="1091"/>
                  </a:cubicBezTo>
                  <a:close/>
                  <a:moveTo>
                    <a:pt x="422" y="1043"/>
                  </a:moveTo>
                  <a:cubicBezTo>
                    <a:pt x="416" y="1039"/>
                    <a:pt x="416" y="1039"/>
                    <a:pt x="416" y="1039"/>
                  </a:cubicBezTo>
                  <a:cubicBezTo>
                    <a:pt x="418" y="1035"/>
                    <a:pt x="418" y="1035"/>
                    <a:pt x="418" y="1035"/>
                  </a:cubicBezTo>
                  <a:cubicBezTo>
                    <a:pt x="422" y="1029"/>
                    <a:pt x="426" y="1022"/>
                    <a:pt x="431" y="1015"/>
                  </a:cubicBezTo>
                  <a:cubicBezTo>
                    <a:pt x="438" y="1019"/>
                    <a:pt x="438" y="1019"/>
                    <a:pt x="438" y="1019"/>
                  </a:cubicBezTo>
                  <a:cubicBezTo>
                    <a:pt x="433" y="1026"/>
                    <a:pt x="429" y="1033"/>
                    <a:pt x="424" y="1040"/>
                  </a:cubicBezTo>
                  <a:lnTo>
                    <a:pt x="422" y="1043"/>
                  </a:lnTo>
                  <a:close/>
                  <a:moveTo>
                    <a:pt x="453" y="996"/>
                  </a:moveTo>
                  <a:cubicBezTo>
                    <a:pt x="446" y="991"/>
                    <a:pt x="446" y="991"/>
                    <a:pt x="446" y="991"/>
                  </a:cubicBezTo>
                  <a:cubicBezTo>
                    <a:pt x="451" y="983"/>
                    <a:pt x="456" y="975"/>
                    <a:pt x="461" y="967"/>
                  </a:cubicBezTo>
                  <a:cubicBezTo>
                    <a:pt x="468" y="972"/>
                    <a:pt x="468" y="972"/>
                    <a:pt x="468" y="972"/>
                  </a:cubicBezTo>
                  <a:cubicBezTo>
                    <a:pt x="463" y="980"/>
                    <a:pt x="458" y="988"/>
                    <a:pt x="453" y="996"/>
                  </a:cubicBezTo>
                  <a:close/>
                  <a:moveTo>
                    <a:pt x="483" y="948"/>
                  </a:moveTo>
                  <a:cubicBezTo>
                    <a:pt x="476" y="943"/>
                    <a:pt x="476" y="943"/>
                    <a:pt x="476" y="943"/>
                  </a:cubicBezTo>
                  <a:cubicBezTo>
                    <a:pt x="481" y="935"/>
                    <a:pt x="486" y="927"/>
                    <a:pt x="490" y="919"/>
                  </a:cubicBezTo>
                  <a:cubicBezTo>
                    <a:pt x="497" y="923"/>
                    <a:pt x="497" y="923"/>
                    <a:pt x="497" y="923"/>
                  </a:cubicBezTo>
                  <a:cubicBezTo>
                    <a:pt x="492" y="931"/>
                    <a:pt x="488" y="939"/>
                    <a:pt x="483" y="948"/>
                  </a:cubicBezTo>
                  <a:close/>
                  <a:moveTo>
                    <a:pt x="511" y="899"/>
                  </a:moveTo>
                  <a:cubicBezTo>
                    <a:pt x="504" y="895"/>
                    <a:pt x="504" y="895"/>
                    <a:pt x="504" y="895"/>
                  </a:cubicBezTo>
                  <a:cubicBezTo>
                    <a:pt x="509" y="886"/>
                    <a:pt x="513" y="878"/>
                    <a:pt x="518" y="870"/>
                  </a:cubicBezTo>
                  <a:cubicBezTo>
                    <a:pt x="525" y="874"/>
                    <a:pt x="525" y="874"/>
                    <a:pt x="525" y="874"/>
                  </a:cubicBezTo>
                  <a:cubicBezTo>
                    <a:pt x="520" y="882"/>
                    <a:pt x="516" y="890"/>
                    <a:pt x="511" y="899"/>
                  </a:cubicBezTo>
                  <a:close/>
                  <a:moveTo>
                    <a:pt x="537" y="848"/>
                  </a:moveTo>
                  <a:cubicBezTo>
                    <a:pt x="530" y="845"/>
                    <a:pt x="530" y="845"/>
                    <a:pt x="530" y="845"/>
                  </a:cubicBezTo>
                  <a:cubicBezTo>
                    <a:pt x="534" y="836"/>
                    <a:pt x="538" y="828"/>
                    <a:pt x="542" y="819"/>
                  </a:cubicBezTo>
                  <a:cubicBezTo>
                    <a:pt x="549" y="822"/>
                    <a:pt x="549" y="822"/>
                    <a:pt x="549" y="822"/>
                  </a:cubicBezTo>
                  <a:cubicBezTo>
                    <a:pt x="545" y="831"/>
                    <a:pt x="542" y="840"/>
                    <a:pt x="537" y="848"/>
                  </a:cubicBezTo>
                  <a:close/>
                  <a:moveTo>
                    <a:pt x="560" y="796"/>
                  </a:moveTo>
                  <a:cubicBezTo>
                    <a:pt x="552" y="793"/>
                    <a:pt x="552" y="793"/>
                    <a:pt x="552" y="793"/>
                  </a:cubicBezTo>
                  <a:cubicBezTo>
                    <a:pt x="556" y="784"/>
                    <a:pt x="559" y="776"/>
                    <a:pt x="562" y="767"/>
                  </a:cubicBezTo>
                  <a:cubicBezTo>
                    <a:pt x="569" y="769"/>
                    <a:pt x="569" y="769"/>
                    <a:pt x="569" y="769"/>
                  </a:cubicBezTo>
                  <a:cubicBezTo>
                    <a:pt x="567" y="778"/>
                    <a:pt x="563" y="787"/>
                    <a:pt x="560" y="796"/>
                  </a:cubicBezTo>
                  <a:close/>
                  <a:moveTo>
                    <a:pt x="577" y="742"/>
                  </a:moveTo>
                  <a:cubicBezTo>
                    <a:pt x="570" y="740"/>
                    <a:pt x="570" y="740"/>
                    <a:pt x="570" y="740"/>
                  </a:cubicBezTo>
                  <a:cubicBezTo>
                    <a:pt x="572" y="731"/>
                    <a:pt x="574" y="722"/>
                    <a:pt x="576" y="713"/>
                  </a:cubicBezTo>
                  <a:cubicBezTo>
                    <a:pt x="583" y="714"/>
                    <a:pt x="583" y="714"/>
                    <a:pt x="583" y="714"/>
                  </a:cubicBezTo>
                  <a:cubicBezTo>
                    <a:pt x="582" y="723"/>
                    <a:pt x="580" y="733"/>
                    <a:pt x="577" y="742"/>
                  </a:cubicBezTo>
                  <a:close/>
                  <a:moveTo>
                    <a:pt x="587" y="686"/>
                  </a:moveTo>
                  <a:cubicBezTo>
                    <a:pt x="579" y="685"/>
                    <a:pt x="579" y="685"/>
                    <a:pt x="579" y="685"/>
                  </a:cubicBezTo>
                  <a:cubicBezTo>
                    <a:pt x="580" y="677"/>
                    <a:pt x="580" y="669"/>
                    <a:pt x="580" y="661"/>
                  </a:cubicBezTo>
                  <a:cubicBezTo>
                    <a:pt x="580" y="657"/>
                    <a:pt x="580" y="657"/>
                    <a:pt x="580" y="657"/>
                  </a:cubicBezTo>
                  <a:cubicBezTo>
                    <a:pt x="588" y="657"/>
                    <a:pt x="588" y="657"/>
                    <a:pt x="588" y="657"/>
                  </a:cubicBezTo>
                  <a:cubicBezTo>
                    <a:pt x="588" y="661"/>
                    <a:pt x="588" y="661"/>
                    <a:pt x="588" y="661"/>
                  </a:cubicBezTo>
                  <a:cubicBezTo>
                    <a:pt x="588" y="669"/>
                    <a:pt x="588" y="677"/>
                    <a:pt x="587" y="686"/>
                  </a:cubicBezTo>
                  <a:close/>
                  <a:moveTo>
                    <a:pt x="578" y="630"/>
                  </a:moveTo>
                  <a:cubicBezTo>
                    <a:pt x="577" y="620"/>
                    <a:pt x="576" y="611"/>
                    <a:pt x="573" y="602"/>
                  </a:cubicBezTo>
                  <a:cubicBezTo>
                    <a:pt x="581" y="601"/>
                    <a:pt x="581" y="601"/>
                    <a:pt x="581" y="601"/>
                  </a:cubicBezTo>
                  <a:cubicBezTo>
                    <a:pt x="583" y="610"/>
                    <a:pt x="585" y="619"/>
                    <a:pt x="586" y="629"/>
                  </a:cubicBezTo>
                  <a:lnTo>
                    <a:pt x="578" y="630"/>
                  </a:lnTo>
                  <a:close/>
                  <a:moveTo>
                    <a:pt x="565" y="576"/>
                  </a:moveTo>
                  <a:cubicBezTo>
                    <a:pt x="562" y="568"/>
                    <a:pt x="558" y="559"/>
                    <a:pt x="553" y="551"/>
                  </a:cubicBezTo>
                  <a:cubicBezTo>
                    <a:pt x="560" y="547"/>
                    <a:pt x="560" y="547"/>
                    <a:pt x="560" y="547"/>
                  </a:cubicBezTo>
                  <a:cubicBezTo>
                    <a:pt x="565" y="556"/>
                    <a:pt x="569" y="564"/>
                    <a:pt x="572" y="573"/>
                  </a:cubicBezTo>
                  <a:lnTo>
                    <a:pt x="565" y="576"/>
                  </a:lnTo>
                  <a:close/>
                  <a:moveTo>
                    <a:pt x="539" y="527"/>
                  </a:moveTo>
                  <a:cubicBezTo>
                    <a:pt x="535" y="519"/>
                    <a:pt x="530" y="511"/>
                    <a:pt x="525" y="503"/>
                  </a:cubicBezTo>
                  <a:cubicBezTo>
                    <a:pt x="531" y="498"/>
                    <a:pt x="531" y="498"/>
                    <a:pt x="531" y="498"/>
                  </a:cubicBezTo>
                  <a:cubicBezTo>
                    <a:pt x="536" y="506"/>
                    <a:pt x="541" y="514"/>
                    <a:pt x="546" y="523"/>
                  </a:cubicBezTo>
                  <a:lnTo>
                    <a:pt x="539" y="527"/>
                  </a:lnTo>
                  <a:close/>
                  <a:moveTo>
                    <a:pt x="509" y="479"/>
                  </a:moveTo>
                  <a:cubicBezTo>
                    <a:pt x="504" y="472"/>
                    <a:pt x="498" y="464"/>
                    <a:pt x="493" y="456"/>
                  </a:cubicBezTo>
                  <a:cubicBezTo>
                    <a:pt x="499" y="452"/>
                    <a:pt x="499" y="452"/>
                    <a:pt x="499" y="452"/>
                  </a:cubicBezTo>
                  <a:cubicBezTo>
                    <a:pt x="505" y="459"/>
                    <a:pt x="510" y="467"/>
                    <a:pt x="516" y="475"/>
                  </a:cubicBezTo>
                  <a:lnTo>
                    <a:pt x="509" y="479"/>
                  </a:lnTo>
                  <a:close/>
                  <a:moveTo>
                    <a:pt x="476" y="434"/>
                  </a:moveTo>
                  <a:cubicBezTo>
                    <a:pt x="470" y="426"/>
                    <a:pt x="464" y="419"/>
                    <a:pt x="459" y="412"/>
                  </a:cubicBezTo>
                  <a:cubicBezTo>
                    <a:pt x="465" y="407"/>
                    <a:pt x="465" y="407"/>
                    <a:pt x="465" y="407"/>
                  </a:cubicBezTo>
                  <a:cubicBezTo>
                    <a:pt x="471" y="414"/>
                    <a:pt x="477" y="422"/>
                    <a:pt x="482" y="429"/>
                  </a:cubicBezTo>
                  <a:lnTo>
                    <a:pt x="476" y="434"/>
                  </a:lnTo>
                  <a:close/>
                  <a:moveTo>
                    <a:pt x="440" y="390"/>
                  </a:moveTo>
                  <a:cubicBezTo>
                    <a:pt x="434" y="383"/>
                    <a:pt x="428" y="376"/>
                    <a:pt x="422" y="369"/>
                  </a:cubicBezTo>
                  <a:cubicBezTo>
                    <a:pt x="428" y="364"/>
                    <a:pt x="428" y="364"/>
                    <a:pt x="428" y="364"/>
                  </a:cubicBezTo>
                  <a:cubicBezTo>
                    <a:pt x="434" y="371"/>
                    <a:pt x="440" y="378"/>
                    <a:pt x="446" y="385"/>
                  </a:cubicBezTo>
                  <a:lnTo>
                    <a:pt x="440" y="390"/>
                  </a:lnTo>
                  <a:close/>
                  <a:moveTo>
                    <a:pt x="403" y="349"/>
                  </a:moveTo>
                  <a:cubicBezTo>
                    <a:pt x="396" y="342"/>
                    <a:pt x="390" y="335"/>
                    <a:pt x="383" y="329"/>
                  </a:cubicBezTo>
                  <a:cubicBezTo>
                    <a:pt x="389" y="323"/>
                    <a:pt x="389" y="323"/>
                    <a:pt x="389" y="323"/>
                  </a:cubicBezTo>
                  <a:cubicBezTo>
                    <a:pt x="395" y="330"/>
                    <a:pt x="402" y="336"/>
                    <a:pt x="408" y="343"/>
                  </a:cubicBezTo>
                  <a:lnTo>
                    <a:pt x="403" y="349"/>
                  </a:lnTo>
                  <a:close/>
                  <a:moveTo>
                    <a:pt x="363" y="309"/>
                  </a:moveTo>
                  <a:cubicBezTo>
                    <a:pt x="356" y="303"/>
                    <a:pt x="349" y="296"/>
                    <a:pt x="342" y="290"/>
                  </a:cubicBezTo>
                  <a:cubicBezTo>
                    <a:pt x="347" y="284"/>
                    <a:pt x="347" y="284"/>
                    <a:pt x="347" y="284"/>
                  </a:cubicBezTo>
                  <a:cubicBezTo>
                    <a:pt x="354" y="290"/>
                    <a:pt x="361" y="297"/>
                    <a:pt x="368" y="303"/>
                  </a:cubicBezTo>
                  <a:lnTo>
                    <a:pt x="363" y="309"/>
                  </a:lnTo>
                  <a:close/>
                  <a:moveTo>
                    <a:pt x="321" y="271"/>
                  </a:moveTo>
                  <a:cubicBezTo>
                    <a:pt x="314" y="265"/>
                    <a:pt x="307" y="259"/>
                    <a:pt x="299" y="253"/>
                  </a:cubicBezTo>
                  <a:cubicBezTo>
                    <a:pt x="305" y="247"/>
                    <a:pt x="305" y="247"/>
                    <a:pt x="305" y="247"/>
                  </a:cubicBezTo>
                  <a:cubicBezTo>
                    <a:pt x="312" y="253"/>
                    <a:pt x="319" y="259"/>
                    <a:pt x="326" y="265"/>
                  </a:cubicBezTo>
                  <a:lnTo>
                    <a:pt x="321" y="271"/>
                  </a:lnTo>
                  <a:close/>
                  <a:moveTo>
                    <a:pt x="278" y="235"/>
                  </a:moveTo>
                  <a:cubicBezTo>
                    <a:pt x="270" y="230"/>
                    <a:pt x="263" y="224"/>
                    <a:pt x="255" y="218"/>
                  </a:cubicBezTo>
                  <a:cubicBezTo>
                    <a:pt x="260" y="212"/>
                    <a:pt x="260" y="212"/>
                    <a:pt x="260" y="212"/>
                  </a:cubicBezTo>
                  <a:cubicBezTo>
                    <a:pt x="268" y="218"/>
                    <a:pt x="275" y="223"/>
                    <a:pt x="282" y="229"/>
                  </a:cubicBezTo>
                  <a:lnTo>
                    <a:pt x="278" y="235"/>
                  </a:lnTo>
                  <a:close/>
                  <a:moveTo>
                    <a:pt x="233" y="202"/>
                  </a:moveTo>
                  <a:cubicBezTo>
                    <a:pt x="225" y="196"/>
                    <a:pt x="217" y="191"/>
                    <a:pt x="210" y="185"/>
                  </a:cubicBezTo>
                  <a:cubicBezTo>
                    <a:pt x="214" y="179"/>
                    <a:pt x="214" y="179"/>
                    <a:pt x="214" y="179"/>
                  </a:cubicBezTo>
                  <a:cubicBezTo>
                    <a:pt x="222" y="184"/>
                    <a:pt x="230" y="190"/>
                    <a:pt x="237" y="195"/>
                  </a:cubicBezTo>
                  <a:lnTo>
                    <a:pt x="233" y="202"/>
                  </a:lnTo>
                  <a:close/>
                  <a:moveTo>
                    <a:pt x="186" y="170"/>
                  </a:moveTo>
                  <a:cubicBezTo>
                    <a:pt x="178" y="165"/>
                    <a:pt x="170" y="160"/>
                    <a:pt x="162" y="155"/>
                  </a:cubicBezTo>
                  <a:cubicBezTo>
                    <a:pt x="167" y="148"/>
                    <a:pt x="167" y="148"/>
                    <a:pt x="167" y="148"/>
                  </a:cubicBezTo>
                  <a:cubicBezTo>
                    <a:pt x="174" y="153"/>
                    <a:pt x="183" y="158"/>
                    <a:pt x="190" y="163"/>
                  </a:cubicBezTo>
                  <a:lnTo>
                    <a:pt x="186" y="170"/>
                  </a:lnTo>
                  <a:close/>
                  <a:moveTo>
                    <a:pt x="138" y="140"/>
                  </a:moveTo>
                  <a:cubicBezTo>
                    <a:pt x="130" y="135"/>
                    <a:pt x="122" y="131"/>
                    <a:pt x="114" y="126"/>
                  </a:cubicBezTo>
                  <a:cubicBezTo>
                    <a:pt x="118" y="119"/>
                    <a:pt x="118" y="119"/>
                    <a:pt x="118" y="119"/>
                  </a:cubicBezTo>
                  <a:cubicBezTo>
                    <a:pt x="126" y="124"/>
                    <a:pt x="134" y="128"/>
                    <a:pt x="142" y="133"/>
                  </a:cubicBezTo>
                  <a:lnTo>
                    <a:pt x="138" y="140"/>
                  </a:lnTo>
                  <a:close/>
                  <a:moveTo>
                    <a:pt x="89" y="113"/>
                  </a:moveTo>
                  <a:cubicBezTo>
                    <a:pt x="81" y="108"/>
                    <a:pt x="73" y="102"/>
                    <a:pt x="65" y="96"/>
                  </a:cubicBezTo>
                  <a:cubicBezTo>
                    <a:pt x="71" y="90"/>
                    <a:pt x="71" y="90"/>
                    <a:pt x="71" y="90"/>
                  </a:cubicBezTo>
                  <a:cubicBezTo>
                    <a:pt x="78" y="96"/>
                    <a:pt x="85" y="101"/>
                    <a:pt x="93" y="106"/>
                  </a:cubicBezTo>
                  <a:lnTo>
                    <a:pt x="89" y="113"/>
                  </a:lnTo>
                  <a:close/>
                  <a:moveTo>
                    <a:pt x="45" y="76"/>
                  </a:moveTo>
                  <a:cubicBezTo>
                    <a:pt x="39" y="69"/>
                    <a:pt x="33" y="61"/>
                    <a:pt x="27" y="53"/>
                  </a:cubicBezTo>
                  <a:cubicBezTo>
                    <a:pt x="34" y="48"/>
                    <a:pt x="34" y="48"/>
                    <a:pt x="34" y="48"/>
                  </a:cubicBezTo>
                  <a:cubicBezTo>
                    <a:pt x="39" y="56"/>
                    <a:pt x="45" y="64"/>
                    <a:pt x="51" y="70"/>
                  </a:cubicBezTo>
                  <a:lnTo>
                    <a:pt x="45" y="76"/>
                  </a:lnTo>
                  <a:close/>
                  <a:moveTo>
                    <a:pt x="12" y="29"/>
                  </a:moveTo>
                  <a:cubicBezTo>
                    <a:pt x="8" y="20"/>
                    <a:pt x="4" y="12"/>
                    <a:pt x="0" y="3"/>
                  </a:cubicBezTo>
                  <a:cubicBezTo>
                    <a:pt x="7" y="0"/>
                    <a:pt x="7" y="0"/>
                    <a:pt x="7" y="0"/>
                  </a:cubicBezTo>
                  <a:cubicBezTo>
                    <a:pt x="11" y="8"/>
                    <a:pt x="15" y="17"/>
                    <a:pt x="19" y="25"/>
                  </a:cubicBezTo>
                  <a:lnTo>
                    <a:pt x="12" y="2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36" name="Freeform 64"/>
            <p:cNvSpPr>
              <a:spLocks noEditPoints="1"/>
            </p:cNvSpPr>
            <p:nvPr/>
          </p:nvSpPr>
          <p:spPr bwMode="auto">
            <a:xfrm>
              <a:off x="4184651" y="1670050"/>
              <a:ext cx="95250" cy="93663"/>
            </a:xfrm>
            <a:custGeom>
              <a:avLst/>
              <a:gdLst>
                <a:gd name="T0" fmla="*/ 29 w 59"/>
                <a:gd name="T1" fmla="*/ 0 h 58"/>
                <a:gd name="T2" fmla="*/ 0 w 59"/>
                <a:gd name="T3" fmla="*/ 29 h 58"/>
                <a:gd name="T4" fmla="*/ 29 w 59"/>
                <a:gd name="T5" fmla="*/ 58 h 58"/>
                <a:gd name="T6" fmla="*/ 59 w 59"/>
                <a:gd name="T7" fmla="*/ 29 h 58"/>
                <a:gd name="T8" fmla="*/ 29 w 59"/>
                <a:gd name="T9" fmla="*/ 0 h 58"/>
                <a:gd name="T10" fmla="*/ 30 w 59"/>
                <a:gd name="T11" fmla="*/ 43 h 58"/>
                <a:gd name="T12" fmla="*/ 17 w 59"/>
                <a:gd name="T13" fmla="*/ 30 h 58"/>
                <a:gd name="T14" fmla="*/ 30 w 59"/>
                <a:gd name="T15" fmla="*/ 17 h 58"/>
                <a:gd name="T16" fmla="*/ 43 w 59"/>
                <a:gd name="T17" fmla="*/ 30 h 58"/>
                <a:gd name="T18" fmla="*/ 30 w 59"/>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29" y="0"/>
                  </a:moveTo>
                  <a:cubicBezTo>
                    <a:pt x="13" y="0"/>
                    <a:pt x="0" y="13"/>
                    <a:pt x="0" y="29"/>
                  </a:cubicBezTo>
                  <a:cubicBezTo>
                    <a:pt x="0" y="45"/>
                    <a:pt x="13" y="58"/>
                    <a:pt x="29" y="58"/>
                  </a:cubicBezTo>
                  <a:cubicBezTo>
                    <a:pt x="45" y="58"/>
                    <a:pt x="59" y="45"/>
                    <a:pt x="59" y="29"/>
                  </a:cubicBezTo>
                  <a:cubicBezTo>
                    <a:pt x="59" y="13"/>
                    <a:pt x="45" y="0"/>
                    <a:pt x="29" y="0"/>
                  </a:cubicBezTo>
                  <a:close/>
                  <a:moveTo>
                    <a:pt x="30" y="43"/>
                  </a:moveTo>
                  <a:cubicBezTo>
                    <a:pt x="23" y="43"/>
                    <a:pt x="17" y="37"/>
                    <a:pt x="17" y="30"/>
                  </a:cubicBezTo>
                  <a:cubicBezTo>
                    <a:pt x="17" y="23"/>
                    <a:pt x="23" y="17"/>
                    <a:pt x="30" y="17"/>
                  </a:cubicBezTo>
                  <a:cubicBezTo>
                    <a:pt x="37" y="17"/>
                    <a:pt x="43" y="23"/>
                    <a:pt x="43" y="30"/>
                  </a:cubicBezTo>
                  <a:cubicBezTo>
                    <a:pt x="43" y="37"/>
                    <a:pt x="37" y="43"/>
                    <a:pt x="30" y="43"/>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37" name="Group 436"/>
          <p:cNvGrpSpPr/>
          <p:nvPr/>
        </p:nvGrpSpPr>
        <p:grpSpPr>
          <a:xfrm>
            <a:off x="3165476" y="2462445"/>
            <a:ext cx="1103312" cy="2041525"/>
            <a:chOff x="3165476" y="1481138"/>
            <a:chExt cx="1103312" cy="2041525"/>
          </a:xfrm>
        </p:grpSpPr>
        <p:sp>
          <p:nvSpPr>
            <p:cNvPr id="438" name="Freeform 66"/>
            <p:cNvSpPr>
              <a:spLocks noEditPoints="1"/>
            </p:cNvSpPr>
            <p:nvPr/>
          </p:nvSpPr>
          <p:spPr bwMode="auto">
            <a:xfrm>
              <a:off x="3194051" y="1597025"/>
              <a:ext cx="974725" cy="1925638"/>
            </a:xfrm>
            <a:custGeom>
              <a:avLst/>
              <a:gdLst>
                <a:gd name="T0" fmla="*/ 10 w 597"/>
                <a:gd name="T1" fmla="*/ 1151 h 1179"/>
                <a:gd name="T2" fmla="*/ 1 w 597"/>
                <a:gd name="T3" fmla="*/ 1123 h 1179"/>
                <a:gd name="T4" fmla="*/ 9 w 597"/>
                <a:gd name="T5" fmla="*/ 1123 h 1179"/>
                <a:gd name="T6" fmla="*/ 0 w 597"/>
                <a:gd name="T7" fmla="*/ 1039 h 1179"/>
                <a:gd name="T8" fmla="*/ 0 w 597"/>
                <a:gd name="T9" fmla="*/ 1067 h 1179"/>
                <a:gd name="T10" fmla="*/ 0 w 597"/>
                <a:gd name="T11" fmla="*/ 983 h 1179"/>
                <a:gd name="T12" fmla="*/ 8 w 597"/>
                <a:gd name="T13" fmla="*/ 955 h 1179"/>
                <a:gd name="T14" fmla="*/ 9 w 597"/>
                <a:gd name="T15" fmla="*/ 928 h 1179"/>
                <a:gd name="T16" fmla="*/ 2 w 597"/>
                <a:gd name="T17" fmla="*/ 899 h 1179"/>
                <a:gd name="T18" fmla="*/ 10 w 597"/>
                <a:gd name="T19" fmla="*/ 900 h 1179"/>
                <a:gd name="T20" fmla="*/ 6 w 597"/>
                <a:gd name="T21" fmla="*/ 816 h 1179"/>
                <a:gd name="T22" fmla="*/ 16 w 597"/>
                <a:gd name="T23" fmla="*/ 788 h 1179"/>
                <a:gd name="T24" fmla="*/ 18 w 597"/>
                <a:gd name="T25" fmla="*/ 761 h 1179"/>
                <a:gd name="T26" fmla="*/ 13 w 597"/>
                <a:gd name="T27" fmla="*/ 732 h 1179"/>
                <a:gd name="T28" fmla="*/ 21 w 597"/>
                <a:gd name="T29" fmla="*/ 733 h 1179"/>
                <a:gd name="T30" fmla="*/ 23 w 597"/>
                <a:gd name="T31" fmla="*/ 649 h 1179"/>
                <a:gd name="T32" fmla="*/ 36 w 597"/>
                <a:gd name="T33" fmla="*/ 623 h 1179"/>
                <a:gd name="T34" fmla="*/ 41 w 597"/>
                <a:gd name="T35" fmla="*/ 595 h 1179"/>
                <a:gd name="T36" fmla="*/ 39 w 597"/>
                <a:gd name="T37" fmla="*/ 566 h 1179"/>
                <a:gd name="T38" fmla="*/ 47 w 597"/>
                <a:gd name="T39" fmla="*/ 568 h 1179"/>
                <a:gd name="T40" fmla="*/ 63 w 597"/>
                <a:gd name="T41" fmla="*/ 485 h 1179"/>
                <a:gd name="T42" fmla="*/ 81 w 597"/>
                <a:gd name="T43" fmla="*/ 463 h 1179"/>
                <a:gd name="T44" fmla="*/ 93 w 597"/>
                <a:gd name="T45" fmla="*/ 438 h 1179"/>
                <a:gd name="T46" fmla="*/ 101 w 597"/>
                <a:gd name="T47" fmla="*/ 410 h 1179"/>
                <a:gd name="T48" fmla="*/ 107 w 597"/>
                <a:gd name="T49" fmla="*/ 414 h 1179"/>
                <a:gd name="T50" fmla="*/ 152 w 597"/>
                <a:gd name="T51" fmla="*/ 343 h 1179"/>
                <a:gd name="T52" fmla="*/ 177 w 597"/>
                <a:gd name="T53" fmla="*/ 328 h 1179"/>
                <a:gd name="T54" fmla="*/ 196 w 597"/>
                <a:gd name="T55" fmla="*/ 308 h 1179"/>
                <a:gd name="T56" fmla="*/ 210 w 597"/>
                <a:gd name="T57" fmla="*/ 283 h 1179"/>
                <a:gd name="T58" fmla="*/ 216 w 597"/>
                <a:gd name="T59" fmla="*/ 289 h 1179"/>
                <a:gd name="T60" fmla="*/ 274 w 597"/>
                <a:gd name="T61" fmla="*/ 227 h 1179"/>
                <a:gd name="T62" fmla="*/ 301 w 597"/>
                <a:gd name="T63" fmla="*/ 216 h 1179"/>
                <a:gd name="T64" fmla="*/ 323 w 597"/>
                <a:gd name="T65" fmla="*/ 199 h 1179"/>
                <a:gd name="T66" fmla="*/ 340 w 597"/>
                <a:gd name="T67" fmla="*/ 176 h 1179"/>
                <a:gd name="T68" fmla="*/ 345 w 597"/>
                <a:gd name="T69" fmla="*/ 182 h 1179"/>
                <a:gd name="T70" fmla="*/ 408 w 597"/>
                <a:gd name="T71" fmla="*/ 127 h 1179"/>
                <a:gd name="T72" fmla="*/ 436 w 597"/>
                <a:gd name="T73" fmla="*/ 118 h 1179"/>
                <a:gd name="T74" fmla="*/ 459 w 597"/>
                <a:gd name="T75" fmla="*/ 102 h 1179"/>
                <a:gd name="T76" fmla="*/ 477 w 597"/>
                <a:gd name="T77" fmla="*/ 80 h 1179"/>
                <a:gd name="T78" fmla="*/ 482 w 597"/>
                <a:gd name="T79" fmla="*/ 86 h 1179"/>
                <a:gd name="T80" fmla="*/ 547 w 597"/>
                <a:gd name="T81" fmla="*/ 33 h 1179"/>
                <a:gd name="T82" fmla="*/ 574 w 597"/>
                <a:gd name="T83" fmla="*/ 23 h 1179"/>
                <a:gd name="T84" fmla="*/ 597 w 597"/>
                <a:gd name="T85" fmla="*/ 6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97" h="1179">
                  <a:moveTo>
                    <a:pt x="3" y="1179"/>
                  </a:moveTo>
                  <a:cubicBezTo>
                    <a:pt x="3" y="1171"/>
                    <a:pt x="2" y="1161"/>
                    <a:pt x="2" y="1151"/>
                  </a:cubicBezTo>
                  <a:cubicBezTo>
                    <a:pt x="10" y="1151"/>
                    <a:pt x="10" y="1151"/>
                    <a:pt x="10" y="1151"/>
                  </a:cubicBezTo>
                  <a:cubicBezTo>
                    <a:pt x="10" y="1161"/>
                    <a:pt x="11" y="1170"/>
                    <a:pt x="11" y="1179"/>
                  </a:cubicBezTo>
                  <a:lnTo>
                    <a:pt x="3" y="1179"/>
                  </a:lnTo>
                  <a:close/>
                  <a:moveTo>
                    <a:pt x="1" y="1123"/>
                  </a:moveTo>
                  <a:cubicBezTo>
                    <a:pt x="1" y="1114"/>
                    <a:pt x="1" y="1105"/>
                    <a:pt x="0" y="1095"/>
                  </a:cubicBezTo>
                  <a:cubicBezTo>
                    <a:pt x="8" y="1095"/>
                    <a:pt x="8" y="1095"/>
                    <a:pt x="8" y="1095"/>
                  </a:cubicBezTo>
                  <a:cubicBezTo>
                    <a:pt x="9" y="1105"/>
                    <a:pt x="9" y="1114"/>
                    <a:pt x="9" y="1123"/>
                  </a:cubicBezTo>
                  <a:lnTo>
                    <a:pt x="1" y="1123"/>
                  </a:lnTo>
                  <a:close/>
                  <a:moveTo>
                    <a:pt x="0" y="1067"/>
                  </a:moveTo>
                  <a:cubicBezTo>
                    <a:pt x="0" y="1058"/>
                    <a:pt x="0" y="1049"/>
                    <a:pt x="0" y="1039"/>
                  </a:cubicBezTo>
                  <a:cubicBezTo>
                    <a:pt x="8" y="1039"/>
                    <a:pt x="8" y="1039"/>
                    <a:pt x="8" y="1039"/>
                  </a:cubicBezTo>
                  <a:cubicBezTo>
                    <a:pt x="8" y="1049"/>
                    <a:pt x="8" y="1058"/>
                    <a:pt x="8" y="1067"/>
                  </a:cubicBezTo>
                  <a:lnTo>
                    <a:pt x="0" y="1067"/>
                  </a:lnTo>
                  <a:close/>
                  <a:moveTo>
                    <a:pt x="8" y="1011"/>
                  </a:moveTo>
                  <a:cubicBezTo>
                    <a:pt x="0" y="1011"/>
                    <a:pt x="0" y="1011"/>
                    <a:pt x="0" y="1011"/>
                  </a:cubicBezTo>
                  <a:cubicBezTo>
                    <a:pt x="0" y="1002"/>
                    <a:pt x="0" y="993"/>
                    <a:pt x="0" y="983"/>
                  </a:cubicBezTo>
                  <a:cubicBezTo>
                    <a:pt x="8" y="983"/>
                    <a:pt x="8" y="983"/>
                    <a:pt x="8" y="983"/>
                  </a:cubicBezTo>
                  <a:cubicBezTo>
                    <a:pt x="8" y="993"/>
                    <a:pt x="8" y="1002"/>
                    <a:pt x="8" y="1011"/>
                  </a:cubicBezTo>
                  <a:close/>
                  <a:moveTo>
                    <a:pt x="8" y="955"/>
                  </a:moveTo>
                  <a:cubicBezTo>
                    <a:pt x="0" y="955"/>
                    <a:pt x="0" y="955"/>
                    <a:pt x="0" y="955"/>
                  </a:cubicBezTo>
                  <a:cubicBezTo>
                    <a:pt x="0" y="946"/>
                    <a:pt x="1" y="937"/>
                    <a:pt x="1" y="927"/>
                  </a:cubicBezTo>
                  <a:cubicBezTo>
                    <a:pt x="9" y="928"/>
                    <a:pt x="9" y="928"/>
                    <a:pt x="9" y="928"/>
                  </a:cubicBezTo>
                  <a:cubicBezTo>
                    <a:pt x="9" y="937"/>
                    <a:pt x="8" y="946"/>
                    <a:pt x="8" y="955"/>
                  </a:cubicBezTo>
                  <a:close/>
                  <a:moveTo>
                    <a:pt x="10" y="900"/>
                  </a:moveTo>
                  <a:cubicBezTo>
                    <a:pt x="2" y="899"/>
                    <a:pt x="2" y="899"/>
                    <a:pt x="2" y="899"/>
                  </a:cubicBezTo>
                  <a:cubicBezTo>
                    <a:pt x="2" y="890"/>
                    <a:pt x="2" y="881"/>
                    <a:pt x="3" y="872"/>
                  </a:cubicBezTo>
                  <a:cubicBezTo>
                    <a:pt x="11" y="872"/>
                    <a:pt x="11" y="872"/>
                    <a:pt x="11" y="872"/>
                  </a:cubicBezTo>
                  <a:cubicBezTo>
                    <a:pt x="10" y="881"/>
                    <a:pt x="10" y="891"/>
                    <a:pt x="10" y="900"/>
                  </a:cubicBezTo>
                  <a:close/>
                  <a:moveTo>
                    <a:pt x="12" y="844"/>
                  </a:moveTo>
                  <a:cubicBezTo>
                    <a:pt x="4" y="844"/>
                    <a:pt x="4" y="844"/>
                    <a:pt x="4" y="844"/>
                  </a:cubicBezTo>
                  <a:cubicBezTo>
                    <a:pt x="5" y="834"/>
                    <a:pt x="5" y="825"/>
                    <a:pt x="6" y="816"/>
                  </a:cubicBezTo>
                  <a:cubicBezTo>
                    <a:pt x="14" y="816"/>
                    <a:pt x="14" y="816"/>
                    <a:pt x="14" y="816"/>
                  </a:cubicBezTo>
                  <a:cubicBezTo>
                    <a:pt x="13" y="825"/>
                    <a:pt x="13" y="835"/>
                    <a:pt x="12" y="844"/>
                  </a:cubicBezTo>
                  <a:close/>
                  <a:moveTo>
                    <a:pt x="16" y="788"/>
                  </a:moveTo>
                  <a:cubicBezTo>
                    <a:pt x="8" y="788"/>
                    <a:pt x="8" y="788"/>
                    <a:pt x="8" y="788"/>
                  </a:cubicBezTo>
                  <a:cubicBezTo>
                    <a:pt x="8" y="778"/>
                    <a:pt x="9" y="769"/>
                    <a:pt x="10" y="760"/>
                  </a:cubicBezTo>
                  <a:cubicBezTo>
                    <a:pt x="18" y="761"/>
                    <a:pt x="18" y="761"/>
                    <a:pt x="18" y="761"/>
                  </a:cubicBezTo>
                  <a:cubicBezTo>
                    <a:pt x="17" y="770"/>
                    <a:pt x="16" y="779"/>
                    <a:pt x="16" y="788"/>
                  </a:cubicBezTo>
                  <a:close/>
                  <a:moveTo>
                    <a:pt x="21" y="733"/>
                  </a:moveTo>
                  <a:cubicBezTo>
                    <a:pt x="13" y="732"/>
                    <a:pt x="13" y="732"/>
                    <a:pt x="13" y="732"/>
                  </a:cubicBezTo>
                  <a:cubicBezTo>
                    <a:pt x="14" y="723"/>
                    <a:pt x="15" y="713"/>
                    <a:pt x="16" y="704"/>
                  </a:cubicBezTo>
                  <a:cubicBezTo>
                    <a:pt x="24" y="705"/>
                    <a:pt x="24" y="705"/>
                    <a:pt x="24" y="705"/>
                  </a:cubicBezTo>
                  <a:cubicBezTo>
                    <a:pt x="23" y="714"/>
                    <a:pt x="22" y="724"/>
                    <a:pt x="21" y="733"/>
                  </a:cubicBezTo>
                  <a:close/>
                  <a:moveTo>
                    <a:pt x="27" y="678"/>
                  </a:moveTo>
                  <a:cubicBezTo>
                    <a:pt x="19" y="676"/>
                    <a:pt x="19" y="676"/>
                    <a:pt x="19" y="676"/>
                  </a:cubicBezTo>
                  <a:cubicBezTo>
                    <a:pt x="20" y="667"/>
                    <a:pt x="22" y="658"/>
                    <a:pt x="23" y="649"/>
                  </a:cubicBezTo>
                  <a:cubicBezTo>
                    <a:pt x="31" y="650"/>
                    <a:pt x="31" y="650"/>
                    <a:pt x="31" y="650"/>
                  </a:cubicBezTo>
                  <a:cubicBezTo>
                    <a:pt x="30" y="659"/>
                    <a:pt x="28" y="668"/>
                    <a:pt x="27" y="678"/>
                  </a:cubicBezTo>
                  <a:close/>
                  <a:moveTo>
                    <a:pt x="36" y="623"/>
                  </a:moveTo>
                  <a:cubicBezTo>
                    <a:pt x="28" y="621"/>
                    <a:pt x="28" y="621"/>
                    <a:pt x="28" y="621"/>
                  </a:cubicBezTo>
                  <a:cubicBezTo>
                    <a:pt x="29" y="612"/>
                    <a:pt x="31" y="602"/>
                    <a:pt x="33" y="594"/>
                  </a:cubicBezTo>
                  <a:cubicBezTo>
                    <a:pt x="41" y="595"/>
                    <a:pt x="41" y="595"/>
                    <a:pt x="41" y="595"/>
                  </a:cubicBezTo>
                  <a:cubicBezTo>
                    <a:pt x="39" y="604"/>
                    <a:pt x="37" y="613"/>
                    <a:pt x="36" y="623"/>
                  </a:cubicBezTo>
                  <a:close/>
                  <a:moveTo>
                    <a:pt x="47" y="568"/>
                  </a:moveTo>
                  <a:cubicBezTo>
                    <a:pt x="39" y="566"/>
                    <a:pt x="39" y="566"/>
                    <a:pt x="39" y="566"/>
                  </a:cubicBezTo>
                  <a:cubicBezTo>
                    <a:pt x="41" y="557"/>
                    <a:pt x="43" y="548"/>
                    <a:pt x="46" y="539"/>
                  </a:cubicBezTo>
                  <a:cubicBezTo>
                    <a:pt x="53" y="541"/>
                    <a:pt x="53" y="541"/>
                    <a:pt x="53" y="541"/>
                  </a:cubicBezTo>
                  <a:cubicBezTo>
                    <a:pt x="51" y="550"/>
                    <a:pt x="49" y="559"/>
                    <a:pt x="47" y="568"/>
                  </a:cubicBezTo>
                  <a:close/>
                  <a:moveTo>
                    <a:pt x="61" y="514"/>
                  </a:moveTo>
                  <a:cubicBezTo>
                    <a:pt x="54" y="512"/>
                    <a:pt x="54" y="512"/>
                    <a:pt x="54" y="512"/>
                  </a:cubicBezTo>
                  <a:cubicBezTo>
                    <a:pt x="57" y="503"/>
                    <a:pt x="60" y="494"/>
                    <a:pt x="63" y="485"/>
                  </a:cubicBezTo>
                  <a:cubicBezTo>
                    <a:pt x="70" y="488"/>
                    <a:pt x="70" y="488"/>
                    <a:pt x="70" y="488"/>
                  </a:cubicBezTo>
                  <a:cubicBezTo>
                    <a:pt x="67" y="496"/>
                    <a:pt x="64" y="505"/>
                    <a:pt x="61" y="514"/>
                  </a:cubicBezTo>
                  <a:close/>
                  <a:moveTo>
                    <a:pt x="81" y="463"/>
                  </a:moveTo>
                  <a:cubicBezTo>
                    <a:pt x="73" y="459"/>
                    <a:pt x="73" y="459"/>
                    <a:pt x="73" y="459"/>
                  </a:cubicBezTo>
                  <a:cubicBezTo>
                    <a:pt x="77" y="451"/>
                    <a:pt x="82" y="443"/>
                    <a:pt x="86" y="434"/>
                  </a:cubicBezTo>
                  <a:cubicBezTo>
                    <a:pt x="93" y="438"/>
                    <a:pt x="93" y="438"/>
                    <a:pt x="93" y="438"/>
                  </a:cubicBezTo>
                  <a:cubicBezTo>
                    <a:pt x="89" y="446"/>
                    <a:pt x="84" y="455"/>
                    <a:pt x="81" y="463"/>
                  </a:cubicBezTo>
                  <a:close/>
                  <a:moveTo>
                    <a:pt x="107" y="414"/>
                  </a:moveTo>
                  <a:cubicBezTo>
                    <a:pt x="101" y="410"/>
                    <a:pt x="101" y="410"/>
                    <a:pt x="101" y="410"/>
                  </a:cubicBezTo>
                  <a:cubicBezTo>
                    <a:pt x="106" y="402"/>
                    <a:pt x="111" y="395"/>
                    <a:pt x="117" y="387"/>
                  </a:cubicBezTo>
                  <a:cubicBezTo>
                    <a:pt x="123" y="392"/>
                    <a:pt x="123" y="392"/>
                    <a:pt x="123" y="392"/>
                  </a:cubicBezTo>
                  <a:cubicBezTo>
                    <a:pt x="118" y="399"/>
                    <a:pt x="112" y="407"/>
                    <a:pt x="107" y="414"/>
                  </a:cubicBezTo>
                  <a:close/>
                  <a:moveTo>
                    <a:pt x="140" y="370"/>
                  </a:moveTo>
                  <a:cubicBezTo>
                    <a:pt x="134" y="365"/>
                    <a:pt x="134" y="365"/>
                    <a:pt x="134" y="365"/>
                  </a:cubicBezTo>
                  <a:cubicBezTo>
                    <a:pt x="139" y="357"/>
                    <a:pt x="146" y="350"/>
                    <a:pt x="152" y="343"/>
                  </a:cubicBezTo>
                  <a:cubicBezTo>
                    <a:pt x="158" y="348"/>
                    <a:pt x="158" y="348"/>
                    <a:pt x="158" y="348"/>
                  </a:cubicBezTo>
                  <a:cubicBezTo>
                    <a:pt x="152" y="355"/>
                    <a:pt x="146" y="363"/>
                    <a:pt x="140" y="370"/>
                  </a:cubicBezTo>
                  <a:close/>
                  <a:moveTo>
                    <a:pt x="177" y="328"/>
                  </a:moveTo>
                  <a:cubicBezTo>
                    <a:pt x="171" y="322"/>
                    <a:pt x="171" y="322"/>
                    <a:pt x="171" y="322"/>
                  </a:cubicBezTo>
                  <a:cubicBezTo>
                    <a:pt x="177" y="316"/>
                    <a:pt x="184" y="309"/>
                    <a:pt x="190" y="302"/>
                  </a:cubicBezTo>
                  <a:cubicBezTo>
                    <a:pt x="196" y="308"/>
                    <a:pt x="196" y="308"/>
                    <a:pt x="196" y="308"/>
                  </a:cubicBezTo>
                  <a:cubicBezTo>
                    <a:pt x="189" y="315"/>
                    <a:pt x="183" y="321"/>
                    <a:pt x="177" y="328"/>
                  </a:cubicBezTo>
                  <a:close/>
                  <a:moveTo>
                    <a:pt x="216" y="289"/>
                  </a:moveTo>
                  <a:cubicBezTo>
                    <a:pt x="210" y="283"/>
                    <a:pt x="210" y="283"/>
                    <a:pt x="210" y="283"/>
                  </a:cubicBezTo>
                  <a:cubicBezTo>
                    <a:pt x="217" y="277"/>
                    <a:pt x="224" y="270"/>
                    <a:pt x="231" y="264"/>
                  </a:cubicBezTo>
                  <a:cubicBezTo>
                    <a:pt x="236" y="270"/>
                    <a:pt x="236" y="270"/>
                    <a:pt x="236" y="270"/>
                  </a:cubicBezTo>
                  <a:cubicBezTo>
                    <a:pt x="229" y="276"/>
                    <a:pt x="223" y="282"/>
                    <a:pt x="216" y="289"/>
                  </a:cubicBezTo>
                  <a:close/>
                  <a:moveTo>
                    <a:pt x="257" y="252"/>
                  </a:moveTo>
                  <a:cubicBezTo>
                    <a:pt x="252" y="245"/>
                    <a:pt x="252" y="245"/>
                    <a:pt x="252" y="245"/>
                  </a:cubicBezTo>
                  <a:cubicBezTo>
                    <a:pt x="259" y="240"/>
                    <a:pt x="266" y="233"/>
                    <a:pt x="274" y="227"/>
                  </a:cubicBezTo>
                  <a:cubicBezTo>
                    <a:pt x="279" y="234"/>
                    <a:pt x="279" y="234"/>
                    <a:pt x="279" y="234"/>
                  </a:cubicBezTo>
                  <a:cubicBezTo>
                    <a:pt x="272" y="240"/>
                    <a:pt x="264" y="246"/>
                    <a:pt x="257" y="252"/>
                  </a:cubicBezTo>
                  <a:close/>
                  <a:moveTo>
                    <a:pt x="301" y="216"/>
                  </a:moveTo>
                  <a:cubicBezTo>
                    <a:pt x="296" y="210"/>
                    <a:pt x="296" y="210"/>
                    <a:pt x="296" y="210"/>
                  </a:cubicBezTo>
                  <a:cubicBezTo>
                    <a:pt x="303" y="204"/>
                    <a:pt x="310" y="198"/>
                    <a:pt x="318" y="193"/>
                  </a:cubicBezTo>
                  <a:cubicBezTo>
                    <a:pt x="323" y="199"/>
                    <a:pt x="323" y="199"/>
                    <a:pt x="323" y="199"/>
                  </a:cubicBezTo>
                  <a:cubicBezTo>
                    <a:pt x="315" y="205"/>
                    <a:pt x="308" y="210"/>
                    <a:pt x="301" y="216"/>
                  </a:cubicBezTo>
                  <a:close/>
                  <a:moveTo>
                    <a:pt x="345" y="182"/>
                  </a:moveTo>
                  <a:cubicBezTo>
                    <a:pt x="340" y="176"/>
                    <a:pt x="340" y="176"/>
                    <a:pt x="340" y="176"/>
                  </a:cubicBezTo>
                  <a:cubicBezTo>
                    <a:pt x="348" y="170"/>
                    <a:pt x="355" y="165"/>
                    <a:pt x="363" y="159"/>
                  </a:cubicBezTo>
                  <a:cubicBezTo>
                    <a:pt x="367" y="166"/>
                    <a:pt x="367" y="166"/>
                    <a:pt x="367" y="166"/>
                  </a:cubicBezTo>
                  <a:cubicBezTo>
                    <a:pt x="360" y="171"/>
                    <a:pt x="352" y="177"/>
                    <a:pt x="345" y="182"/>
                  </a:cubicBezTo>
                  <a:close/>
                  <a:moveTo>
                    <a:pt x="390" y="150"/>
                  </a:moveTo>
                  <a:cubicBezTo>
                    <a:pt x="385" y="143"/>
                    <a:pt x="385" y="143"/>
                    <a:pt x="385" y="143"/>
                  </a:cubicBezTo>
                  <a:cubicBezTo>
                    <a:pt x="393" y="138"/>
                    <a:pt x="401" y="132"/>
                    <a:pt x="408" y="127"/>
                  </a:cubicBezTo>
                  <a:cubicBezTo>
                    <a:pt x="413" y="134"/>
                    <a:pt x="413" y="134"/>
                    <a:pt x="413" y="134"/>
                  </a:cubicBezTo>
                  <a:cubicBezTo>
                    <a:pt x="405" y="139"/>
                    <a:pt x="398" y="144"/>
                    <a:pt x="390" y="150"/>
                  </a:cubicBezTo>
                  <a:close/>
                  <a:moveTo>
                    <a:pt x="436" y="118"/>
                  </a:moveTo>
                  <a:cubicBezTo>
                    <a:pt x="431" y="111"/>
                    <a:pt x="431" y="111"/>
                    <a:pt x="431" y="111"/>
                  </a:cubicBezTo>
                  <a:cubicBezTo>
                    <a:pt x="439" y="106"/>
                    <a:pt x="447" y="100"/>
                    <a:pt x="454" y="95"/>
                  </a:cubicBezTo>
                  <a:cubicBezTo>
                    <a:pt x="459" y="102"/>
                    <a:pt x="459" y="102"/>
                    <a:pt x="459" y="102"/>
                  </a:cubicBezTo>
                  <a:cubicBezTo>
                    <a:pt x="451" y="107"/>
                    <a:pt x="444" y="112"/>
                    <a:pt x="436" y="118"/>
                  </a:cubicBezTo>
                  <a:close/>
                  <a:moveTo>
                    <a:pt x="482" y="86"/>
                  </a:moveTo>
                  <a:cubicBezTo>
                    <a:pt x="477" y="80"/>
                    <a:pt x="477" y="80"/>
                    <a:pt x="477" y="80"/>
                  </a:cubicBezTo>
                  <a:cubicBezTo>
                    <a:pt x="501" y="64"/>
                    <a:pt x="501" y="64"/>
                    <a:pt x="501" y="64"/>
                  </a:cubicBezTo>
                  <a:cubicBezTo>
                    <a:pt x="505" y="71"/>
                    <a:pt x="505" y="71"/>
                    <a:pt x="505" y="71"/>
                  </a:cubicBezTo>
                  <a:lnTo>
                    <a:pt x="482" y="86"/>
                  </a:lnTo>
                  <a:close/>
                  <a:moveTo>
                    <a:pt x="528" y="55"/>
                  </a:moveTo>
                  <a:cubicBezTo>
                    <a:pt x="524" y="48"/>
                    <a:pt x="524" y="48"/>
                    <a:pt x="524" y="48"/>
                  </a:cubicBezTo>
                  <a:cubicBezTo>
                    <a:pt x="532" y="43"/>
                    <a:pt x="540" y="38"/>
                    <a:pt x="547" y="33"/>
                  </a:cubicBezTo>
                  <a:cubicBezTo>
                    <a:pt x="551" y="39"/>
                    <a:pt x="551" y="39"/>
                    <a:pt x="551" y="39"/>
                  </a:cubicBezTo>
                  <a:cubicBezTo>
                    <a:pt x="544" y="44"/>
                    <a:pt x="536" y="50"/>
                    <a:pt x="528" y="55"/>
                  </a:cubicBezTo>
                  <a:close/>
                  <a:moveTo>
                    <a:pt x="574" y="23"/>
                  </a:moveTo>
                  <a:cubicBezTo>
                    <a:pt x="570" y="17"/>
                    <a:pt x="570" y="17"/>
                    <a:pt x="570" y="17"/>
                  </a:cubicBezTo>
                  <a:cubicBezTo>
                    <a:pt x="578" y="11"/>
                    <a:pt x="586" y="5"/>
                    <a:pt x="592" y="0"/>
                  </a:cubicBezTo>
                  <a:cubicBezTo>
                    <a:pt x="597" y="6"/>
                    <a:pt x="597" y="6"/>
                    <a:pt x="597" y="6"/>
                  </a:cubicBezTo>
                  <a:cubicBezTo>
                    <a:pt x="590" y="11"/>
                    <a:pt x="583" y="17"/>
                    <a:pt x="574" y="2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39" name="Freeform 68"/>
            <p:cNvSpPr>
              <a:spLocks noEditPoints="1"/>
            </p:cNvSpPr>
            <p:nvPr/>
          </p:nvSpPr>
          <p:spPr bwMode="auto">
            <a:xfrm>
              <a:off x="4173538" y="1481138"/>
              <a:ext cx="95250" cy="95250"/>
            </a:xfrm>
            <a:custGeom>
              <a:avLst/>
              <a:gdLst>
                <a:gd name="T0" fmla="*/ 30 w 59"/>
                <a:gd name="T1" fmla="*/ 0 h 58"/>
                <a:gd name="T2" fmla="*/ 0 w 59"/>
                <a:gd name="T3" fmla="*/ 29 h 58"/>
                <a:gd name="T4" fmla="*/ 30 w 59"/>
                <a:gd name="T5" fmla="*/ 58 h 58"/>
                <a:gd name="T6" fmla="*/ 59 w 59"/>
                <a:gd name="T7" fmla="*/ 29 h 58"/>
                <a:gd name="T8" fmla="*/ 30 w 59"/>
                <a:gd name="T9" fmla="*/ 0 h 58"/>
                <a:gd name="T10" fmla="*/ 30 w 59"/>
                <a:gd name="T11" fmla="*/ 43 h 58"/>
                <a:gd name="T12" fmla="*/ 18 w 59"/>
                <a:gd name="T13" fmla="*/ 30 h 58"/>
                <a:gd name="T14" fmla="*/ 30 w 59"/>
                <a:gd name="T15" fmla="*/ 17 h 58"/>
                <a:gd name="T16" fmla="*/ 43 w 59"/>
                <a:gd name="T17" fmla="*/ 30 h 58"/>
                <a:gd name="T18" fmla="*/ 30 w 59"/>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30" y="0"/>
                  </a:moveTo>
                  <a:cubicBezTo>
                    <a:pt x="13" y="0"/>
                    <a:pt x="0" y="13"/>
                    <a:pt x="0" y="29"/>
                  </a:cubicBezTo>
                  <a:cubicBezTo>
                    <a:pt x="0" y="45"/>
                    <a:pt x="13" y="58"/>
                    <a:pt x="30" y="58"/>
                  </a:cubicBezTo>
                  <a:cubicBezTo>
                    <a:pt x="46" y="58"/>
                    <a:pt x="59" y="45"/>
                    <a:pt x="59" y="29"/>
                  </a:cubicBezTo>
                  <a:cubicBezTo>
                    <a:pt x="59" y="13"/>
                    <a:pt x="46" y="0"/>
                    <a:pt x="30" y="0"/>
                  </a:cubicBezTo>
                  <a:close/>
                  <a:moveTo>
                    <a:pt x="30" y="43"/>
                  </a:moveTo>
                  <a:cubicBezTo>
                    <a:pt x="23" y="43"/>
                    <a:pt x="18" y="37"/>
                    <a:pt x="18" y="30"/>
                  </a:cubicBezTo>
                  <a:cubicBezTo>
                    <a:pt x="18" y="23"/>
                    <a:pt x="23" y="17"/>
                    <a:pt x="30" y="17"/>
                  </a:cubicBezTo>
                  <a:cubicBezTo>
                    <a:pt x="38" y="17"/>
                    <a:pt x="43" y="23"/>
                    <a:pt x="43" y="30"/>
                  </a:cubicBezTo>
                  <a:cubicBezTo>
                    <a:pt x="43" y="37"/>
                    <a:pt x="38" y="43"/>
                    <a:pt x="30" y="43"/>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0" name="Freeform 69"/>
            <p:cNvSpPr>
              <a:spLocks/>
            </p:cNvSpPr>
            <p:nvPr/>
          </p:nvSpPr>
          <p:spPr bwMode="auto">
            <a:xfrm>
              <a:off x="3165476" y="2327275"/>
              <a:ext cx="217488" cy="249238"/>
            </a:xfrm>
            <a:custGeom>
              <a:avLst/>
              <a:gdLst>
                <a:gd name="T0" fmla="*/ 84 w 133"/>
                <a:gd name="T1" fmla="*/ 3 h 153"/>
                <a:gd name="T2" fmla="*/ 79 w 133"/>
                <a:gd name="T3" fmla="*/ 9 h 153"/>
                <a:gd name="T4" fmla="*/ 75 w 133"/>
                <a:gd name="T5" fmla="*/ 23 h 153"/>
                <a:gd name="T6" fmla="*/ 69 w 133"/>
                <a:gd name="T7" fmla="*/ 47 h 153"/>
                <a:gd name="T8" fmla="*/ 4 w 133"/>
                <a:gd name="T9" fmla="*/ 74 h 153"/>
                <a:gd name="T10" fmla="*/ 0 w 133"/>
                <a:gd name="T11" fmla="*/ 87 h 153"/>
                <a:gd name="T12" fmla="*/ 58 w 133"/>
                <a:gd name="T13" fmla="*/ 84 h 153"/>
                <a:gd name="T14" fmla="*/ 49 w 133"/>
                <a:gd name="T15" fmla="*/ 115 h 153"/>
                <a:gd name="T16" fmla="*/ 23 w 133"/>
                <a:gd name="T17" fmla="*/ 128 h 153"/>
                <a:gd name="T18" fmla="*/ 21 w 133"/>
                <a:gd name="T19" fmla="*/ 134 h 153"/>
                <a:gd name="T20" fmla="*/ 23 w 133"/>
                <a:gd name="T21" fmla="*/ 134 h 153"/>
                <a:gd name="T22" fmla="*/ 23 w 133"/>
                <a:gd name="T23" fmla="*/ 136 h 153"/>
                <a:gd name="T24" fmla="*/ 51 w 133"/>
                <a:gd name="T25" fmla="*/ 135 h 153"/>
                <a:gd name="T26" fmla="*/ 56 w 133"/>
                <a:gd name="T27" fmla="*/ 135 h 153"/>
                <a:gd name="T28" fmla="*/ 60 w 133"/>
                <a:gd name="T29" fmla="*/ 138 h 153"/>
                <a:gd name="T30" fmla="*/ 84 w 133"/>
                <a:gd name="T31" fmla="*/ 153 h 153"/>
                <a:gd name="T32" fmla="*/ 85 w 133"/>
                <a:gd name="T33" fmla="*/ 151 h 153"/>
                <a:gd name="T34" fmla="*/ 87 w 133"/>
                <a:gd name="T35" fmla="*/ 153 h 153"/>
                <a:gd name="T36" fmla="*/ 89 w 133"/>
                <a:gd name="T37" fmla="*/ 146 h 153"/>
                <a:gd name="T38" fmla="*/ 73 w 133"/>
                <a:gd name="T39" fmla="*/ 122 h 153"/>
                <a:gd name="T40" fmla="*/ 81 w 133"/>
                <a:gd name="T41" fmla="*/ 91 h 153"/>
                <a:gd name="T42" fmla="*/ 130 w 133"/>
                <a:gd name="T43" fmla="*/ 123 h 153"/>
                <a:gd name="T44" fmla="*/ 133 w 133"/>
                <a:gd name="T45" fmla="*/ 110 h 153"/>
                <a:gd name="T46" fmla="*/ 91 w 133"/>
                <a:gd name="T47" fmla="*/ 54 h 153"/>
                <a:gd name="T48" fmla="*/ 98 w 133"/>
                <a:gd name="T49" fmla="*/ 29 h 153"/>
                <a:gd name="T50" fmla="*/ 102 w 133"/>
                <a:gd name="T51" fmla="*/ 15 h 153"/>
                <a:gd name="T52" fmla="*/ 101 w 133"/>
                <a:gd name="T53" fmla="*/ 8 h 153"/>
                <a:gd name="T54" fmla="*/ 94 w 133"/>
                <a:gd name="T55" fmla="*/ 2 h 153"/>
                <a:gd name="T56" fmla="*/ 94 w 133"/>
                <a:gd name="T57" fmla="*/ 2 h 153"/>
                <a:gd name="T58" fmla="*/ 93 w 133"/>
                <a:gd name="T59" fmla="*/ 1 h 153"/>
                <a:gd name="T60" fmla="*/ 84 w 133"/>
                <a:gd name="T61" fmla="*/ 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3" h="153">
                  <a:moveTo>
                    <a:pt x="84" y="3"/>
                  </a:moveTo>
                  <a:cubicBezTo>
                    <a:pt x="82" y="4"/>
                    <a:pt x="80" y="6"/>
                    <a:pt x="79" y="9"/>
                  </a:cubicBezTo>
                  <a:cubicBezTo>
                    <a:pt x="75" y="23"/>
                    <a:pt x="75" y="23"/>
                    <a:pt x="75" y="23"/>
                  </a:cubicBezTo>
                  <a:cubicBezTo>
                    <a:pt x="69" y="47"/>
                    <a:pt x="69" y="47"/>
                    <a:pt x="69" y="47"/>
                  </a:cubicBezTo>
                  <a:cubicBezTo>
                    <a:pt x="4" y="74"/>
                    <a:pt x="4" y="74"/>
                    <a:pt x="4" y="74"/>
                  </a:cubicBezTo>
                  <a:cubicBezTo>
                    <a:pt x="0" y="87"/>
                    <a:pt x="0" y="87"/>
                    <a:pt x="0" y="87"/>
                  </a:cubicBezTo>
                  <a:cubicBezTo>
                    <a:pt x="58" y="84"/>
                    <a:pt x="58" y="84"/>
                    <a:pt x="58" y="84"/>
                  </a:cubicBezTo>
                  <a:cubicBezTo>
                    <a:pt x="49" y="115"/>
                    <a:pt x="49" y="115"/>
                    <a:pt x="49" y="115"/>
                  </a:cubicBezTo>
                  <a:cubicBezTo>
                    <a:pt x="23" y="128"/>
                    <a:pt x="23" y="128"/>
                    <a:pt x="23" y="128"/>
                  </a:cubicBezTo>
                  <a:cubicBezTo>
                    <a:pt x="21" y="134"/>
                    <a:pt x="21" y="134"/>
                    <a:pt x="21" y="134"/>
                  </a:cubicBezTo>
                  <a:cubicBezTo>
                    <a:pt x="23" y="134"/>
                    <a:pt x="23" y="134"/>
                    <a:pt x="23" y="134"/>
                  </a:cubicBezTo>
                  <a:cubicBezTo>
                    <a:pt x="23" y="136"/>
                    <a:pt x="23" y="136"/>
                    <a:pt x="23" y="136"/>
                  </a:cubicBezTo>
                  <a:cubicBezTo>
                    <a:pt x="51" y="135"/>
                    <a:pt x="51" y="135"/>
                    <a:pt x="51" y="135"/>
                  </a:cubicBezTo>
                  <a:cubicBezTo>
                    <a:pt x="56" y="135"/>
                    <a:pt x="56" y="135"/>
                    <a:pt x="56" y="135"/>
                  </a:cubicBezTo>
                  <a:cubicBezTo>
                    <a:pt x="60" y="138"/>
                    <a:pt x="60" y="138"/>
                    <a:pt x="60" y="138"/>
                  </a:cubicBezTo>
                  <a:cubicBezTo>
                    <a:pt x="84" y="153"/>
                    <a:pt x="84" y="153"/>
                    <a:pt x="84" y="153"/>
                  </a:cubicBezTo>
                  <a:cubicBezTo>
                    <a:pt x="85" y="151"/>
                    <a:pt x="85" y="151"/>
                    <a:pt x="85" y="151"/>
                  </a:cubicBezTo>
                  <a:cubicBezTo>
                    <a:pt x="87" y="153"/>
                    <a:pt x="87" y="153"/>
                    <a:pt x="87" y="153"/>
                  </a:cubicBezTo>
                  <a:cubicBezTo>
                    <a:pt x="89" y="146"/>
                    <a:pt x="89" y="146"/>
                    <a:pt x="89" y="146"/>
                  </a:cubicBezTo>
                  <a:cubicBezTo>
                    <a:pt x="73" y="122"/>
                    <a:pt x="73" y="122"/>
                    <a:pt x="73" y="122"/>
                  </a:cubicBezTo>
                  <a:cubicBezTo>
                    <a:pt x="81" y="91"/>
                    <a:pt x="81" y="91"/>
                    <a:pt x="81" y="91"/>
                  </a:cubicBezTo>
                  <a:cubicBezTo>
                    <a:pt x="130" y="123"/>
                    <a:pt x="130" y="123"/>
                    <a:pt x="130" y="123"/>
                  </a:cubicBezTo>
                  <a:cubicBezTo>
                    <a:pt x="133" y="110"/>
                    <a:pt x="133" y="110"/>
                    <a:pt x="133" y="110"/>
                  </a:cubicBezTo>
                  <a:cubicBezTo>
                    <a:pt x="91" y="54"/>
                    <a:pt x="91" y="54"/>
                    <a:pt x="91" y="54"/>
                  </a:cubicBezTo>
                  <a:cubicBezTo>
                    <a:pt x="98" y="29"/>
                    <a:pt x="98" y="29"/>
                    <a:pt x="98" y="29"/>
                  </a:cubicBezTo>
                  <a:cubicBezTo>
                    <a:pt x="102" y="15"/>
                    <a:pt x="102" y="15"/>
                    <a:pt x="102" y="15"/>
                  </a:cubicBezTo>
                  <a:cubicBezTo>
                    <a:pt x="103" y="12"/>
                    <a:pt x="102" y="10"/>
                    <a:pt x="101" y="8"/>
                  </a:cubicBezTo>
                  <a:cubicBezTo>
                    <a:pt x="100" y="5"/>
                    <a:pt x="97" y="3"/>
                    <a:pt x="94" y="2"/>
                  </a:cubicBezTo>
                  <a:cubicBezTo>
                    <a:pt x="94" y="2"/>
                    <a:pt x="94" y="2"/>
                    <a:pt x="94" y="2"/>
                  </a:cubicBezTo>
                  <a:cubicBezTo>
                    <a:pt x="94" y="1"/>
                    <a:pt x="93" y="1"/>
                    <a:pt x="93" y="1"/>
                  </a:cubicBezTo>
                  <a:cubicBezTo>
                    <a:pt x="90" y="0"/>
                    <a:pt x="86" y="1"/>
                    <a:pt x="84" y="3"/>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41" name="Group 440"/>
          <p:cNvGrpSpPr/>
          <p:nvPr/>
        </p:nvGrpSpPr>
        <p:grpSpPr>
          <a:xfrm>
            <a:off x="2241555" y="2748193"/>
            <a:ext cx="836613" cy="2043113"/>
            <a:chOff x="2241551" y="1766888"/>
            <a:chExt cx="836613" cy="2043113"/>
          </a:xfrm>
        </p:grpSpPr>
        <p:sp>
          <p:nvSpPr>
            <p:cNvPr id="442" name="Freeform 71"/>
            <p:cNvSpPr>
              <a:spLocks noEditPoints="1"/>
            </p:cNvSpPr>
            <p:nvPr/>
          </p:nvSpPr>
          <p:spPr bwMode="auto">
            <a:xfrm>
              <a:off x="2324101" y="1766888"/>
              <a:ext cx="627063" cy="2043113"/>
            </a:xfrm>
            <a:custGeom>
              <a:avLst/>
              <a:gdLst>
                <a:gd name="T0" fmla="*/ 306 w 385"/>
                <a:gd name="T1" fmla="*/ 1223 h 1251"/>
                <a:gd name="T2" fmla="*/ 292 w 385"/>
                <a:gd name="T3" fmla="*/ 1197 h 1251"/>
                <a:gd name="T4" fmla="*/ 300 w 385"/>
                <a:gd name="T5" fmla="*/ 1195 h 1251"/>
                <a:gd name="T6" fmla="*/ 266 w 385"/>
                <a:gd name="T7" fmla="*/ 1119 h 1251"/>
                <a:gd name="T8" fmla="*/ 277 w 385"/>
                <a:gd name="T9" fmla="*/ 1145 h 1251"/>
                <a:gd name="T10" fmla="*/ 248 w 385"/>
                <a:gd name="T11" fmla="*/ 1066 h 1251"/>
                <a:gd name="T12" fmla="*/ 228 w 385"/>
                <a:gd name="T13" fmla="*/ 1046 h 1251"/>
                <a:gd name="T14" fmla="*/ 235 w 385"/>
                <a:gd name="T15" fmla="*/ 1042 h 1251"/>
                <a:gd name="T16" fmla="*/ 183 w 385"/>
                <a:gd name="T17" fmla="*/ 976 h 1251"/>
                <a:gd name="T18" fmla="*/ 198 w 385"/>
                <a:gd name="T19" fmla="*/ 999 h 1251"/>
                <a:gd name="T20" fmla="*/ 160 w 385"/>
                <a:gd name="T21" fmla="*/ 925 h 1251"/>
                <a:gd name="T22" fmla="*/ 138 w 385"/>
                <a:gd name="T23" fmla="*/ 905 h 1251"/>
                <a:gd name="T24" fmla="*/ 145 w 385"/>
                <a:gd name="T25" fmla="*/ 901 h 1251"/>
                <a:gd name="T26" fmla="*/ 97 w 385"/>
                <a:gd name="T27" fmla="*/ 833 h 1251"/>
                <a:gd name="T28" fmla="*/ 110 w 385"/>
                <a:gd name="T29" fmla="*/ 857 h 1251"/>
                <a:gd name="T30" fmla="*/ 80 w 385"/>
                <a:gd name="T31" fmla="*/ 779 h 1251"/>
                <a:gd name="T32" fmla="*/ 62 w 385"/>
                <a:gd name="T33" fmla="*/ 757 h 1251"/>
                <a:gd name="T34" fmla="*/ 70 w 385"/>
                <a:gd name="T35" fmla="*/ 754 h 1251"/>
                <a:gd name="T36" fmla="*/ 35 w 385"/>
                <a:gd name="T37" fmla="*/ 677 h 1251"/>
                <a:gd name="T38" fmla="*/ 43 w 385"/>
                <a:gd name="T39" fmla="*/ 704 h 1251"/>
                <a:gd name="T40" fmla="*/ 29 w 385"/>
                <a:gd name="T41" fmla="*/ 622 h 1251"/>
                <a:gd name="T42" fmla="*/ 16 w 385"/>
                <a:gd name="T43" fmla="*/ 596 h 1251"/>
                <a:gd name="T44" fmla="*/ 23 w 385"/>
                <a:gd name="T45" fmla="*/ 595 h 1251"/>
                <a:gd name="T46" fmla="*/ 5 w 385"/>
                <a:gd name="T47" fmla="*/ 525 h 1251"/>
                <a:gd name="T48" fmla="*/ 13 w 385"/>
                <a:gd name="T49" fmla="*/ 524 h 1251"/>
                <a:gd name="T50" fmla="*/ 1 w 385"/>
                <a:gd name="T51" fmla="*/ 485 h 1251"/>
                <a:gd name="T52" fmla="*/ 9 w 385"/>
                <a:gd name="T53" fmla="*/ 485 h 1251"/>
                <a:gd name="T54" fmla="*/ 0 w 385"/>
                <a:gd name="T55" fmla="*/ 429 h 1251"/>
                <a:gd name="T56" fmla="*/ 8 w 385"/>
                <a:gd name="T57" fmla="*/ 430 h 1251"/>
                <a:gd name="T58" fmla="*/ 9 w 385"/>
                <a:gd name="T59" fmla="*/ 346 h 1251"/>
                <a:gd name="T60" fmla="*/ 22 w 385"/>
                <a:gd name="T61" fmla="*/ 320 h 1251"/>
                <a:gd name="T62" fmla="*/ 29 w 385"/>
                <a:gd name="T63" fmla="*/ 294 h 1251"/>
                <a:gd name="T64" fmla="*/ 30 w 385"/>
                <a:gd name="T65" fmla="*/ 265 h 1251"/>
                <a:gd name="T66" fmla="*/ 37 w 385"/>
                <a:gd name="T67" fmla="*/ 267 h 1251"/>
                <a:gd name="T68" fmla="*/ 65 w 385"/>
                <a:gd name="T69" fmla="*/ 188 h 1251"/>
                <a:gd name="T70" fmla="*/ 86 w 385"/>
                <a:gd name="T71" fmla="*/ 169 h 1251"/>
                <a:gd name="T72" fmla="*/ 102 w 385"/>
                <a:gd name="T73" fmla="*/ 146 h 1251"/>
                <a:gd name="T74" fmla="*/ 113 w 385"/>
                <a:gd name="T75" fmla="*/ 120 h 1251"/>
                <a:gd name="T76" fmla="*/ 119 w 385"/>
                <a:gd name="T77" fmla="*/ 125 h 1251"/>
                <a:gd name="T78" fmla="*/ 174 w 385"/>
                <a:gd name="T79" fmla="*/ 62 h 1251"/>
                <a:gd name="T80" fmla="*/ 202 w 385"/>
                <a:gd name="T81" fmla="*/ 53 h 1251"/>
                <a:gd name="T82" fmla="*/ 225 w 385"/>
                <a:gd name="T83" fmla="*/ 39 h 1251"/>
                <a:gd name="T84" fmla="*/ 247 w 385"/>
                <a:gd name="T85" fmla="*/ 20 h 1251"/>
                <a:gd name="T86" fmla="*/ 250 w 385"/>
                <a:gd name="T87" fmla="*/ 27 h 1251"/>
                <a:gd name="T88" fmla="*/ 357 w 385"/>
                <a:gd name="T89" fmla="*/ 0 h 1251"/>
                <a:gd name="T90" fmla="*/ 302 w 385"/>
                <a:gd name="T91" fmla="*/ 11 h 1251"/>
                <a:gd name="T92" fmla="*/ 329 w 385"/>
                <a:gd name="T93" fmla="*/ 8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85" h="1251">
                  <a:moveTo>
                    <a:pt x="301" y="1251"/>
                  </a:moveTo>
                  <a:cubicBezTo>
                    <a:pt x="300" y="1242"/>
                    <a:pt x="299" y="1233"/>
                    <a:pt x="298" y="1224"/>
                  </a:cubicBezTo>
                  <a:cubicBezTo>
                    <a:pt x="306" y="1223"/>
                    <a:pt x="306" y="1223"/>
                    <a:pt x="306" y="1223"/>
                  </a:cubicBezTo>
                  <a:cubicBezTo>
                    <a:pt x="307" y="1232"/>
                    <a:pt x="308" y="1241"/>
                    <a:pt x="309" y="1251"/>
                  </a:cubicBezTo>
                  <a:lnTo>
                    <a:pt x="301" y="1251"/>
                  </a:lnTo>
                  <a:close/>
                  <a:moveTo>
                    <a:pt x="292" y="1197"/>
                  </a:moveTo>
                  <a:cubicBezTo>
                    <a:pt x="290" y="1188"/>
                    <a:pt x="288" y="1180"/>
                    <a:pt x="285" y="1171"/>
                  </a:cubicBezTo>
                  <a:cubicBezTo>
                    <a:pt x="293" y="1168"/>
                    <a:pt x="293" y="1168"/>
                    <a:pt x="293" y="1168"/>
                  </a:cubicBezTo>
                  <a:cubicBezTo>
                    <a:pt x="296" y="1177"/>
                    <a:pt x="298" y="1186"/>
                    <a:pt x="300" y="1195"/>
                  </a:cubicBezTo>
                  <a:lnTo>
                    <a:pt x="292" y="1197"/>
                  </a:lnTo>
                  <a:close/>
                  <a:moveTo>
                    <a:pt x="277" y="1145"/>
                  </a:moveTo>
                  <a:cubicBezTo>
                    <a:pt x="273" y="1136"/>
                    <a:pt x="270" y="1128"/>
                    <a:pt x="266" y="1119"/>
                  </a:cubicBezTo>
                  <a:cubicBezTo>
                    <a:pt x="273" y="1116"/>
                    <a:pt x="273" y="1116"/>
                    <a:pt x="273" y="1116"/>
                  </a:cubicBezTo>
                  <a:cubicBezTo>
                    <a:pt x="277" y="1125"/>
                    <a:pt x="281" y="1133"/>
                    <a:pt x="284" y="1142"/>
                  </a:cubicBezTo>
                  <a:lnTo>
                    <a:pt x="277" y="1145"/>
                  </a:lnTo>
                  <a:close/>
                  <a:moveTo>
                    <a:pt x="254" y="1094"/>
                  </a:moveTo>
                  <a:cubicBezTo>
                    <a:pt x="250" y="1086"/>
                    <a:pt x="246" y="1078"/>
                    <a:pt x="241" y="1070"/>
                  </a:cubicBezTo>
                  <a:cubicBezTo>
                    <a:pt x="248" y="1066"/>
                    <a:pt x="248" y="1066"/>
                    <a:pt x="248" y="1066"/>
                  </a:cubicBezTo>
                  <a:cubicBezTo>
                    <a:pt x="253" y="1074"/>
                    <a:pt x="257" y="1083"/>
                    <a:pt x="261" y="1091"/>
                  </a:cubicBezTo>
                  <a:lnTo>
                    <a:pt x="254" y="1094"/>
                  </a:lnTo>
                  <a:close/>
                  <a:moveTo>
                    <a:pt x="228" y="1046"/>
                  </a:moveTo>
                  <a:cubicBezTo>
                    <a:pt x="223" y="1039"/>
                    <a:pt x="218" y="1031"/>
                    <a:pt x="213" y="1022"/>
                  </a:cubicBezTo>
                  <a:cubicBezTo>
                    <a:pt x="220" y="1018"/>
                    <a:pt x="220" y="1018"/>
                    <a:pt x="220" y="1018"/>
                  </a:cubicBezTo>
                  <a:cubicBezTo>
                    <a:pt x="225" y="1027"/>
                    <a:pt x="230" y="1034"/>
                    <a:pt x="235" y="1042"/>
                  </a:cubicBezTo>
                  <a:lnTo>
                    <a:pt x="228" y="1046"/>
                  </a:lnTo>
                  <a:close/>
                  <a:moveTo>
                    <a:pt x="198" y="999"/>
                  </a:moveTo>
                  <a:cubicBezTo>
                    <a:pt x="193" y="991"/>
                    <a:pt x="188" y="984"/>
                    <a:pt x="183" y="976"/>
                  </a:cubicBezTo>
                  <a:cubicBezTo>
                    <a:pt x="190" y="971"/>
                    <a:pt x="190" y="971"/>
                    <a:pt x="190" y="971"/>
                  </a:cubicBezTo>
                  <a:cubicBezTo>
                    <a:pt x="195" y="979"/>
                    <a:pt x="200" y="987"/>
                    <a:pt x="205" y="995"/>
                  </a:cubicBezTo>
                  <a:lnTo>
                    <a:pt x="198" y="999"/>
                  </a:lnTo>
                  <a:close/>
                  <a:moveTo>
                    <a:pt x="168" y="952"/>
                  </a:moveTo>
                  <a:cubicBezTo>
                    <a:pt x="163" y="945"/>
                    <a:pt x="158" y="937"/>
                    <a:pt x="153" y="929"/>
                  </a:cubicBezTo>
                  <a:cubicBezTo>
                    <a:pt x="160" y="925"/>
                    <a:pt x="160" y="925"/>
                    <a:pt x="160" y="925"/>
                  </a:cubicBezTo>
                  <a:cubicBezTo>
                    <a:pt x="165" y="933"/>
                    <a:pt x="170" y="940"/>
                    <a:pt x="175" y="948"/>
                  </a:cubicBezTo>
                  <a:lnTo>
                    <a:pt x="168" y="952"/>
                  </a:lnTo>
                  <a:close/>
                  <a:moveTo>
                    <a:pt x="138" y="905"/>
                  </a:moveTo>
                  <a:cubicBezTo>
                    <a:pt x="133" y="897"/>
                    <a:pt x="128" y="889"/>
                    <a:pt x="124" y="881"/>
                  </a:cubicBezTo>
                  <a:cubicBezTo>
                    <a:pt x="131" y="877"/>
                    <a:pt x="131" y="877"/>
                    <a:pt x="131" y="877"/>
                  </a:cubicBezTo>
                  <a:cubicBezTo>
                    <a:pt x="135" y="885"/>
                    <a:pt x="140" y="893"/>
                    <a:pt x="145" y="901"/>
                  </a:cubicBezTo>
                  <a:lnTo>
                    <a:pt x="138" y="905"/>
                  </a:lnTo>
                  <a:close/>
                  <a:moveTo>
                    <a:pt x="110" y="857"/>
                  </a:moveTo>
                  <a:cubicBezTo>
                    <a:pt x="106" y="849"/>
                    <a:pt x="101" y="841"/>
                    <a:pt x="97" y="833"/>
                  </a:cubicBezTo>
                  <a:cubicBezTo>
                    <a:pt x="104" y="829"/>
                    <a:pt x="104" y="829"/>
                    <a:pt x="104" y="829"/>
                  </a:cubicBezTo>
                  <a:cubicBezTo>
                    <a:pt x="108" y="837"/>
                    <a:pt x="113" y="845"/>
                    <a:pt x="117" y="853"/>
                  </a:cubicBezTo>
                  <a:lnTo>
                    <a:pt x="110" y="857"/>
                  </a:lnTo>
                  <a:close/>
                  <a:moveTo>
                    <a:pt x="85" y="808"/>
                  </a:moveTo>
                  <a:cubicBezTo>
                    <a:pt x="81" y="799"/>
                    <a:pt x="77" y="791"/>
                    <a:pt x="73" y="782"/>
                  </a:cubicBezTo>
                  <a:cubicBezTo>
                    <a:pt x="80" y="779"/>
                    <a:pt x="80" y="779"/>
                    <a:pt x="80" y="779"/>
                  </a:cubicBezTo>
                  <a:cubicBezTo>
                    <a:pt x="84" y="787"/>
                    <a:pt x="88" y="796"/>
                    <a:pt x="92" y="804"/>
                  </a:cubicBezTo>
                  <a:lnTo>
                    <a:pt x="85" y="808"/>
                  </a:lnTo>
                  <a:close/>
                  <a:moveTo>
                    <a:pt x="62" y="757"/>
                  </a:moveTo>
                  <a:cubicBezTo>
                    <a:pt x="59" y="748"/>
                    <a:pt x="55" y="739"/>
                    <a:pt x="52" y="730"/>
                  </a:cubicBezTo>
                  <a:cubicBezTo>
                    <a:pt x="60" y="728"/>
                    <a:pt x="60" y="728"/>
                    <a:pt x="60" y="728"/>
                  </a:cubicBezTo>
                  <a:cubicBezTo>
                    <a:pt x="63" y="736"/>
                    <a:pt x="66" y="745"/>
                    <a:pt x="70" y="754"/>
                  </a:cubicBezTo>
                  <a:lnTo>
                    <a:pt x="62" y="757"/>
                  </a:lnTo>
                  <a:close/>
                  <a:moveTo>
                    <a:pt x="43" y="704"/>
                  </a:moveTo>
                  <a:cubicBezTo>
                    <a:pt x="40" y="695"/>
                    <a:pt x="37" y="686"/>
                    <a:pt x="35" y="677"/>
                  </a:cubicBezTo>
                  <a:cubicBezTo>
                    <a:pt x="43" y="675"/>
                    <a:pt x="43" y="675"/>
                    <a:pt x="43" y="675"/>
                  </a:cubicBezTo>
                  <a:cubicBezTo>
                    <a:pt x="45" y="684"/>
                    <a:pt x="48" y="693"/>
                    <a:pt x="51" y="702"/>
                  </a:cubicBezTo>
                  <a:lnTo>
                    <a:pt x="43" y="704"/>
                  </a:lnTo>
                  <a:close/>
                  <a:moveTo>
                    <a:pt x="28" y="651"/>
                  </a:moveTo>
                  <a:cubicBezTo>
                    <a:pt x="25" y="642"/>
                    <a:pt x="23" y="632"/>
                    <a:pt x="21" y="623"/>
                  </a:cubicBezTo>
                  <a:cubicBezTo>
                    <a:pt x="29" y="622"/>
                    <a:pt x="29" y="622"/>
                    <a:pt x="29" y="622"/>
                  </a:cubicBezTo>
                  <a:cubicBezTo>
                    <a:pt x="31" y="631"/>
                    <a:pt x="33" y="640"/>
                    <a:pt x="35" y="649"/>
                  </a:cubicBezTo>
                  <a:lnTo>
                    <a:pt x="28" y="651"/>
                  </a:lnTo>
                  <a:close/>
                  <a:moveTo>
                    <a:pt x="16" y="596"/>
                  </a:moveTo>
                  <a:cubicBezTo>
                    <a:pt x="14" y="587"/>
                    <a:pt x="12" y="578"/>
                    <a:pt x="11" y="569"/>
                  </a:cubicBezTo>
                  <a:cubicBezTo>
                    <a:pt x="19" y="567"/>
                    <a:pt x="19" y="567"/>
                    <a:pt x="19" y="567"/>
                  </a:cubicBezTo>
                  <a:cubicBezTo>
                    <a:pt x="20" y="576"/>
                    <a:pt x="22" y="586"/>
                    <a:pt x="23" y="595"/>
                  </a:cubicBezTo>
                  <a:lnTo>
                    <a:pt x="16" y="596"/>
                  </a:lnTo>
                  <a:close/>
                  <a:moveTo>
                    <a:pt x="7" y="541"/>
                  </a:moveTo>
                  <a:cubicBezTo>
                    <a:pt x="6" y="536"/>
                    <a:pt x="5" y="531"/>
                    <a:pt x="5" y="525"/>
                  </a:cubicBezTo>
                  <a:cubicBezTo>
                    <a:pt x="4" y="521"/>
                    <a:pt x="4" y="517"/>
                    <a:pt x="3" y="513"/>
                  </a:cubicBezTo>
                  <a:cubicBezTo>
                    <a:pt x="11" y="512"/>
                    <a:pt x="11" y="512"/>
                    <a:pt x="11" y="512"/>
                  </a:cubicBezTo>
                  <a:cubicBezTo>
                    <a:pt x="12" y="516"/>
                    <a:pt x="12" y="520"/>
                    <a:pt x="13" y="524"/>
                  </a:cubicBezTo>
                  <a:cubicBezTo>
                    <a:pt x="13" y="530"/>
                    <a:pt x="14" y="535"/>
                    <a:pt x="15" y="540"/>
                  </a:cubicBezTo>
                  <a:lnTo>
                    <a:pt x="7" y="541"/>
                  </a:lnTo>
                  <a:close/>
                  <a:moveTo>
                    <a:pt x="1" y="485"/>
                  </a:moveTo>
                  <a:cubicBezTo>
                    <a:pt x="1" y="476"/>
                    <a:pt x="0" y="467"/>
                    <a:pt x="0" y="457"/>
                  </a:cubicBezTo>
                  <a:cubicBezTo>
                    <a:pt x="8" y="457"/>
                    <a:pt x="8" y="457"/>
                    <a:pt x="8" y="457"/>
                  </a:cubicBezTo>
                  <a:cubicBezTo>
                    <a:pt x="8" y="466"/>
                    <a:pt x="9" y="476"/>
                    <a:pt x="9" y="485"/>
                  </a:cubicBezTo>
                  <a:lnTo>
                    <a:pt x="1" y="485"/>
                  </a:lnTo>
                  <a:close/>
                  <a:moveTo>
                    <a:pt x="8" y="430"/>
                  </a:moveTo>
                  <a:cubicBezTo>
                    <a:pt x="0" y="429"/>
                    <a:pt x="0" y="429"/>
                    <a:pt x="0" y="429"/>
                  </a:cubicBezTo>
                  <a:cubicBezTo>
                    <a:pt x="1" y="420"/>
                    <a:pt x="1" y="411"/>
                    <a:pt x="2" y="402"/>
                  </a:cubicBezTo>
                  <a:cubicBezTo>
                    <a:pt x="10" y="402"/>
                    <a:pt x="10" y="402"/>
                    <a:pt x="10" y="402"/>
                  </a:cubicBezTo>
                  <a:cubicBezTo>
                    <a:pt x="9" y="411"/>
                    <a:pt x="9" y="420"/>
                    <a:pt x="8" y="430"/>
                  </a:cubicBezTo>
                  <a:close/>
                  <a:moveTo>
                    <a:pt x="12" y="375"/>
                  </a:moveTo>
                  <a:cubicBezTo>
                    <a:pt x="4" y="374"/>
                    <a:pt x="4" y="374"/>
                    <a:pt x="4" y="374"/>
                  </a:cubicBezTo>
                  <a:cubicBezTo>
                    <a:pt x="6" y="364"/>
                    <a:pt x="7" y="355"/>
                    <a:pt x="9" y="346"/>
                  </a:cubicBezTo>
                  <a:cubicBezTo>
                    <a:pt x="17" y="347"/>
                    <a:pt x="17" y="347"/>
                    <a:pt x="17" y="347"/>
                  </a:cubicBezTo>
                  <a:cubicBezTo>
                    <a:pt x="15" y="356"/>
                    <a:pt x="14" y="366"/>
                    <a:pt x="12" y="375"/>
                  </a:cubicBezTo>
                  <a:close/>
                  <a:moveTo>
                    <a:pt x="22" y="320"/>
                  </a:moveTo>
                  <a:cubicBezTo>
                    <a:pt x="14" y="319"/>
                    <a:pt x="14" y="319"/>
                    <a:pt x="14" y="319"/>
                  </a:cubicBezTo>
                  <a:cubicBezTo>
                    <a:pt x="16" y="309"/>
                    <a:pt x="19" y="300"/>
                    <a:pt x="21" y="291"/>
                  </a:cubicBezTo>
                  <a:cubicBezTo>
                    <a:pt x="29" y="294"/>
                    <a:pt x="29" y="294"/>
                    <a:pt x="29" y="294"/>
                  </a:cubicBezTo>
                  <a:cubicBezTo>
                    <a:pt x="26" y="302"/>
                    <a:pt x="24" y="311"/>
                    <a:pt x="22" y="320"/>
                  </a:cubicBezTo>
                  <a:close/>
                  <a:moveTo>
                    <a:pt x="37" y="267"/>
                  </a:moveTo>
                  <a:cubicBezTo>
                    <a:pt x="30" y="265"/>
                    <a:pt x="30" y="265"/>
                    <a:pt x="30" y="265"/>
                  </a:cubicBezTo>
                  <a:cubicBezTo>
                    <a:pt x="33" y="256"/>
                    <a:pt x="36" y="247"/>
                    <a:pt x="40" y="239"/>
                  </a:cubicBezTo>
                  <a:cubicBezTo>
                    <a:pt x="47" y="242"/>
                    <a:pt x="47" y="242"/>
                    <a:pt x="47" y="242"/>
                  </a:cubicBezTo>
                  <a:cubicBezTo>
                    <a:pt x="44" y="250"/>
                    <a:pt x="40" y="259"/>
                    <a:pt x="37" y="267"/>
                  </a:cubicBezTo>
                  <a:close/>
                  <a:moveTo>
                    <a:pt x="59" y="217"/>
                  </a:moveTo>
                  <a:cubicBezTo>
                    <a:pt x="51" y="213"/>
                    <a:pt x="51" y="213"/>
                    <a:pt x="51" y="213"/>
                  </a:cubicBezTo>
                  <a:cubicBezTo>
                    <a:pt x="56" y="205"/>
                    <a:pt x="60" y="196"/>
                    <a:pt x="65" y="188"/>
                  </a:cubicBezTo>
                  <a:cubicBezTo>
                    <a:pt x="72" y="192"/>
                    <a:pt x="72" y="192"/>
                    <a:pt x="72" y="192"/>
                  </a:cubicBezTo>
                  <a:cubicBezTo>
                    <a:pt x="67" y="200"/>
                    <a:pt x="63" y="208"/>
                    <a:pt x="59" y="217"/>
                  </a:cubicBezTo>
                  <a:close/>
                  <a:moveTo>
                    <a:pt x="86" y="169"/>
                  </a:moveTo>
                  <a:cubicBezTo>
                    <a:pt x="79" y="164"/>
                    <a:pt x="79" y="164"/>
                    <a:pt x="79" y="164"/>
                  </a:cubicBezTo>
                  <a:cubicBezTo>
                    <a:pt x="84" y="157"/>
                    <a:pt x="90" y="149"/>
                    <a:pt x="95" y="142"/>
                  </a:cubicBezTo>
                  <a:cubicBezTo>
                    <a:pt x="102" y="146"/>
                    <a:pt x="102" y="146"/>
                    <a:pt x="102" y="146"/>
                  </a:cubicBezTo>
                  <a:cubicBezTo>
                    <a:pt x="96" y="154"/>
                    <a:pt x="91" y="161"/>
                    <a:pt x="86" y="169"/>
                  </a:cubicBezTo>
                  <a:close/>
                  <a:moveTo>
                    <a:pt x="119" y="125"/>
                  </a:moveTo>
                  <a:cubicBezTo>
                    <a:pt x="113" y="120"/>
                    <a:pt x="113" y="120"/>
                    <a:pt x="113" y="120"/>
                  </a:cubicBezTo>
                  <a:cubicBezTo>
                    <a:pt x="119" y="113"/>
                    <a:pt x="126" y="106"/>
                    <a:pt x="132" y="99"/>
                  </a:cubicBezTo>
                  <a:cubicBezTo>
                    <a:pt x="138" y="105"/>
                    <a:pt x="138" y="105"/>
                    <a:pt x="138" y="105"/>
                  </a:cubicBezTo>
                  <a:cubicBezTo>
                    <a:pt x="131" y="111"/>
                    <a:pt x="125" y="118"/>
                    <a:pt x="119" y="125"/>
                  </a:cubicBezTo>
                  <a:close/>
                  <a:moveTo>
                    <a:pt x="158" y="86"/>
                  </a:moveTo>
                  <a:cubicBezTo>
                    <a:pt x="152" y="80"/>
                    <a:pt x="152" y="80"/>
                    <a:pt x="152" y="80"/>
                  </a:cubicBezTo>
                  <a:cubicBezTo>
                    <a:pt x="160" y="74"/>
                    <a:pt x="167" y="68"/>
                    <a:pt x="174" y="62"/>
                  </a:cubicBezTo>
                  <a:cubicBezTo>
                    <a:pt x="179" y="68"/>
                    <a:pt x="179" y="68"/>
                    <a:pt x="179" y="68"/>
                  </a:cubicBezTo>
                  <a:cubicBezTo>
                    <a:pt x="172" y="74"/>
                    <a:pt x="165" y="80"/>
                    <a:pt x="158" y="86"/>
                  </a:cubicBezTo>
                  <a:close/>
                  <a:moveTo>
                    <a:pt x="202" y="53"/>
                  </a:moveTo>
                  <a:cubicBezTo>
                    <a:pt x="197" y="46"/>
                    <a:pt x="197" y="46"/>
                    <a:pt x="197" y="46"/>
                  </a:cubicBezTo>
                  <a:cubicBezTo>
                    <a:pt x="205" y="41"/>
                    <a:pt x="213" y="36"/>
                    <a:pt x="222" y="32"/>
                  </a:cubicBezTo>
                  <a:cubicBezTo>
                    <a:pt x="225" y="39"/>
                    <a:pt x="225" y="39"/>
                    <a:pt x="225" y="39"/>
                  </a:cubicBezTo>
                  <a:cubicBezTo>
                    <a:pt x="217" y="43"/>
                    <a:pt x="209" y="48"/>
                    <a:pt x="202" y="53"/>
                  </a:cubicBezTo>
                  <a:close/>
                  <a:moveTo>
                    <a:pt x="250" y="27"/>
                  </a:moveTo>
                  <a:cubicBezTo>
                    <a:pt x="247" y="20"/>
                    <a:pt x="247" y="20"/>
                    <a:pt x="247" y="20"/>
                  </a:cubicBezTo>
                  <a:cubicBezTo>
                    <a:pt x="256" y="16"/>
                    <a:pt x="265" y="13"/>
                    <a:pt x="273" y="10"/>
                  </a:cubicBezTo>
                  <a:cubicBezTo>
                    <a:pt x="276" y="18"/>
                    <a:pt x="276" y="18"/>
                    <a:pt x="276" y="18"/>
                  </a:cubicBezTo>
                  <a:cubicBezTo>
                    <a:pt x="267" y="20"/>
                    <a:pt x="259" y="23"/>
                    <a:pt x="250" y="27"/>
                  </a:cubicBezTo>
                  <a:close/>
                  <a:moveTo>
                    <a:pt x="383" y="13"/>
                  </a:moveTo>
                  <a:cubicBezTo>
                    <a:pt x="375" y="11"/>
                    <a:pt x="366" y="9"/>
                    <a:pt x="357" y="8"/>
                  </a:cubicBezTo>
                  <a:cubicBezTo>
                    <a:pt x="357" y="0"/>
                    <a:pt x="357" y="0"/>
                    <a:pt x="357" y="0"/>
                  </a:cubicBezTo>
                  <a:cubicBezTo>
                    <a:pt x="367" y="1"/>
                    <a:pt x="377" y="3"/>
                    <a:pt x="385" y="6"/>
                  </a:cubicBezTo>
                  <a:lnTo>
                    <a:pt x="383" y="13"/>
                  </a:lnTo>
                  <a:close/>
                  <a:moveTo>
                    <a:pt x="302" y="11"/>
                  </a:moveTo>
                  <a:cubicBezTo>
                    <a:pt x="301" y="3"/>
                    <a:pt x="301" y="3"/>
                    <a:pt x="301" y="3"/>
                  </a:cubicBezTo>
                  <a:cubicBezTo>
                    <a:pt x="310" y="1"/>
                    <a:pt x="320" y="0"/>
                    <a:pt x="329" y="0"/>
                  </a:cubicBezTo>
                  <a:cubicBezTo>
                    <a:pt x="329" y="8"/>
                    <a:pt x="329" y="8"/>
                    <a:pt x="329" y="8"/>
                  </a:cubicBezTo>
                  <a:cubicBezTo>
                    <a:pt x="321" y="8"/>
                    <a:pt x="311" y="9"/>
                    <a:pt x="302" y="11"/>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43" name="Freeform 73"/>
            <p:cNvSpPr>
              <a:spLocks noEditPoints="1"/>
            </p:cNvSpPr>
            <p:nvPr/>
          </p:nvSpPr>
          <p:spPr bwMode="auto">
            <a:xfrm>
              <a:off x="2981326" y="1771650"/>
              <a:ext cx="96838" cy="96838"/>
            </a:xfrm>
            <a:custGeom>
              <a:avLst/>
              <a:gdLst>
                <a:gd name="T0" fmla="*/ 30 w 59"/>
                <a:gd name="T1" fmla="*/ 0 h 59"/>
                <a:gd name="T2" fmla="*/ 0 w 59"/>
                <a:gd name="T3" fmla="*/ 30 h 59"/>
                <a:gd name="T4" fmla="*/ 30 w 59"/>
                <a:gd name="T5" fmla="*/ 59 h 59"/>
                <a:gd name="T6" fmla="*/ 59 w 59"/>
                <a:gd name="T7" fmla="*/ 30 h 59"/>
                <a:gd name="T8" fmla="*/ 30 w 59"/>
                <a:gd name="T9" fmla="*/ 0 h 59"/>
                <a:gd name="T10" fmla="*/ 31 w 59"/>
                <a:gd name="T11" fmla="*/ 44 h 59"/>
                <a:gd name="T12" fmla="*/ 18 w 59"/>
                <a:gd name="T13" fmla="*/ 31 h 59"/>
                <a:gd name="T14" fmla="*/ 31 w 59"/>
                <a:gd name="T15" fmla="*/ 18 h 59"/>
                <a:gd name="T16" fmla="*/ 43 w 59"/>
                <a:gd name="T17" fmla="*/ 31 h 59"/>
                <a:gd name="T18" fmla="*/ 31 w 59"/>
                <a:gd name="T19"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30" y="0"/>
                  </a:moveTo>
                  <a:cubicBezTo>
                    <a:pt x="13" y="0"/>
                    <a:pt x="0" y="13"/>
                    <a:pt x="0" y="30"/>
                  </a:cubicBezTo>
                  <a:cubicBezTo>
                    <a:pt x="0" y="46"/>
                    <a:pt x="13" y="59"/>
                    <a:pt x="30" y="59"/>
                  </a:cubicBezTo>
                  <a:cubicBezTo>
                    <a:pt x="46" y="59"/>
                    <a:pt x="59" y="46"/>
                    <a:pt x="59" y="30"/>
                  </a:cubicBezTo>
                  <a:cubicBezTo>
                    <a:pt x="59" y="13"/>
                    <a:pt x="46" y="0"/>
                    <a:pt x="30" y="0"/>
                  </a:cubicBezTo>
                  <a:close/>
                  <a:moveTo>
                    <a:pt x="31" y="44"/>
                  </a:moveTo>
                  <a:cubicBezTo>
                    <a:pt x="23" y="44"/>
                    <a:pt x="18" y="38"/>
                    <a:pt x="18" y="31"/>
                  </a:cubicBezTo>
                  <a:cubicBezTo>
                    <a:pt x="18" y="24"/>
                    <a:pt x="23" y="18"/>
                    <a:pt x="31" y="18"/>
                  </a:cubicBezTo>
                  <a:cubicBezTo>
                    <a:pt x="38" y="18"/>
                    <a:pt x="43" y="24"/>
                    <a:pt x="43" y="31"/>
                  </a:cubicBezTo>
                  <a:cubicBezTo>
                    <a:pt x="43" y="38"/>
                    <a:pt x="38" y="44"/>
                    <a:pt x="31" y="44"/>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4" name="Freeform 74"/>
            <p:cNvSpPr>
              <a:spLocks/>
            </p:cNvSpPr>
            <p:nvPr/>
          </p:nvSpPr>
          <p:spPr bwMode="auto">
            <a:xfrm>
              <a:off x="2241551" y="2151063"/>
              <a:ext cx="219075" cy="249238"/>
            </a:xfrm>
            <a:custGeom>
              <a:avLst/>
              <a:gdLst>
                <a:gd name="T0" fmla="*/ 81 w 134"/>
                <a:gd name="T1" fmla="*/ 3 h 153"/>
                <a:gd name="T2" fmla="*/ 77 w 134"/>
                <a:gd name="T3" fmla="*/ 9 h 153"/>
                <a:gd name="T4" fmla="*/ 74 w 134"/>
                <a:gd name="T5" fmla="*/ 23 h 153"/>
                <a:gd name="T6" fmla="*/ 67 w 134"/>
                <a:gd name="T7" fmla="*/ 48 h 153"/>
                <a:gd name="T8" fmla="*/ 3 w 134"/>
                <a:gd name="T9" fmla="*/ 76 h 153"/>
                <a:gd name="T10" fmla="*/ 0 w 134"/>
                <a:gd name="T11" fmla="*/ 89 h 153"/>
                <a:gd name="T12" fmla="*/ 58 w 134"/>
                <a:gd name="T13" fmla="*/ 85 h 153"/>
                <a:gd name="T14" fmla="*/ 50 w 134"/>
                <a:gd name="T15" fmla="*/ 116 h 153"/>
                <a:gd name="T16" fmla="*/ 24 w 134"/>
                <a:gd name="T17" fmla="*/ 130 h 153"/>
                <a:gd name="T18" fmla="*/ 22 w 134"/>
                <a:gd name="T19" fmla="*/ 136 h 153"/>
                <a:gd name="T20" fmla="*/ 25 w 134"/>
                <a:gd name="T21" fmla="*/ 136 h 153"/>
                <a:gd name="T22" fmla="*/ 25 w 134"/>
                <a:gd name="T23" fmla="*/ 138 h 153"/>
                <a:gd name="T24" fmla="*/ 53 w 134"/>
                <a:gd name="T25" fmla="*/ 136 h 153"/>
                <a:gd name="T26" fmla="*/ 58 w 134"/>
                <a:gd name="T27" fmla="*/ 136 h 153"/>
                <a:gd name="T28" fmla="*/ 62 w 134"/>
                <a:gd name="T29" fmla="*/ 139 h 153"/>
                <a:gd name="T30" fmla="*/ 86 w 134"/>
                <a:gd name="T31" fmla="*/ 153 h 153"/>
                <a:gd name="T32" fmla="*/ 87 w 134"/>
                <a:gd name="T33" fmla="*/ 152 h 153"/>
                <a:gd name="T34" fmla="*/ 89 w 134"/>
                <a:gd name="T35" fmla="*/ 153 h 153"/>
                <a:gd name="T36" fmla="*/ 91 w 134"/>
                <a:gd name="T37" fmla="*/ 146 h 153"/>
                <a:gd name="T38" fmla="*/ 74 w 134"/>
                <a:gd name="T39" fmla="*/ 122 h 153"/>
                <a:gd name="T40" fmla="*/ 82 w 134"/>
                <a:gd name="T41" fmla="*/ 91 h 153"/>
                <a:gd name="T42" fmla="*/ 131 w 134"/>
                <a:gd name="T43" fmla="*/ 122 h 153"/>
                <a:gd name="T44" fmla="*/ 134 w 134"/>
                <a:gd name="T45" fmla="*/ 109 h 153"/>
                <a:gd name="T46" fmla="*/ 90 w 134"/>
                <a:gd name="T47" fmla="*/ 54 h 153"/>
                <a:gd name="T48" fmla="*/ 97 w 134"/>
                <a:gd name="T49" fmla="*/ 29 h 153"/>
                <a:gd name="T50" fmla="*/ 100 w 134"/>
                <a:gd name="T51" fmla="*/ 15 h 153"/>
                <a:gd name="T52" fmla="*/ 99 w 134"/>
                <a:gd name="T53" fmla="*/ 8 h 153"/>
                <a:gd name="T54" fmla="*/ 92 w 134"/>
                <a:gd name="T55" fmla="*/ 1 h 153"/>
                <a:gd name="T56" fmla="*/ 91 w 134"/>
                <a:gd name="T57" fmla="*/ 1 h 153"/>
                <a:gd name="T58" fmla="*/ 91 w 134"/>
                <a:gd name="T59" fmla="*/ 1 h 153"/>
                <a:gd name="T60" fmla="*/ 81 w 134"/>
                <a:gd name="T61" fmla="*/ 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4" h="153">
                  <a:moveTo>
                    <a:pt x="81" y="3"/>
                  </a:moveTo>
                  <a:cubicBezTo>
                    <a:pt x="79" y="4"/>
                    <a:pt x="78" y="6"/>
                    <a:pt x="77" y="9"/>
                  </a:cubicBezTo>
                  <a:cubicBezTo>
                    <a:pt x="74" y="23"/>
                    <a:pt x="74" y="23"/>
                    <a:pt x="74" y="23"/>
                  </a:cubicBezTo>
                  <a:cubicBezTo>
                    <a:pt x="67" y="48"/>
                    <a:pt x="67" y="48"/>
                    <a:pt x="67" y="48"/>
                  </a:cubicBezTo>
                  <a:cubicBezTo>
                    <a:pt x="3" y="76"/>
                    <a:pt x="3" y="76"/>
                    <a:pt x="3" y="76"/>
                  </a:cubicBezTo>
                  <a:cubicBezTo>
                    <a:pt x="0" y="89"/>
                    <a:pt x="0" y="89"/>
                    <a:pt x="0" y="89"/>
                  </a:cubicBezTo>
                  <a:cubicBezTo>
                    <a:pt x="58" y="85"/>
                    <a:pt x="58" y="85"/>
                    <a:pt x="58" y="85"/>
                  </a:cubicBezTo>
                  <a:cubicBezTo>
                    <a:pt x="50" y="116"/>
                    <a:pt x="50" y="116"/>
                    <a:pt x="50" y="116"/>
                  </a:cubicBezTo>
                  <a:cubicBezTo>
                    <a:pt x="24" y="130"/>
                    <a:pt x="24" y="130"/>
                    <a:pt x="24" y="130"/>
                  </a:cubicBezTo>
                  <a:cubicBezTo>
                    <a:pt x="22" y="136"/>
                    <a:pt x="22" y="136"/>
                    <a:pt x="22" y="136"/>
                  </a:cubicBezTo>
                  <a:cubicBezTo>
                    <a:pt x="25" y="136"/>
                    <a:pt x="25" y="136"/>
                    <a:pt x="25" y="136"/>
                  </a:cubicBezTo>
                  <a:cubicBezTo>
                    <a:pt x="25" y="138"/>
                    <a:pt x="25" y="138"/>
                    <a:pt x="25" y="138"/>
                  </a:cubicBezTo>
                  <a:cubicBezTo>
                    <a:pt x="53" y="136"/>
                    <a:pt x="53" y="136"/>
                    <a:pt x="53" y="136"/>
                  </a:cubicBezTo>
                  <a:cubicBezTo>
                    <a:pt x="58" y="136"/>
                    <a:pt x="58" y="136"/>
                    <a:pt x="58" y="136"/>
                  </a:cubicBezTo>
                  <a:cubicBezTo>
                    <a:pt x="62" y="139"/>
                    <a:pt x="62" y="139"/>
                    <a:pt x="62" y="139"/>
                  </a:cubicBezTo>
                  <a:cubicBezTo>
                    <a:pt x="86" y="153"/>
                    <a:pt x="86" y="153"/>
                    <a:pt x="86" y="153"/>
                  </a:cubicBezTo>
                  <a:cubicBezTo>
                    <a:pt x="87" y="152"/>
                    <a:pt x="87" y="152"/>
                    <a:pt x="87" y="152"/>
                  </a:cubicBezTo>
                  <a:cubicBezTo>
                    <a:pt x="89" y="153"/>
                    <a:pt x="89" y="153"/>
                    <a:pt x="89" y="153"/>
                  </a:cubicBezTo>
                  <a:cubicBezTo>
                    <a:pt x="91" y="146"/>
                    <a:pt x="91" y="146"/>
                    <a:pt x="91" y="146"/>
                  </a:cubicBezTo>
                  <a:cubicBezTo>
                    <a:pt x="74" y="122"/>
                    <a:pt x="74" y="122"/>
                    <a:pt x="74" y="122"/>
                  </a:cubicBezTo>
                  <a:cubicBezTo>
                    <a:pt x="82" y="91"/>
                    <a:pt x="82" y="91"/>
                    <a:pt x="82" y="91"/>
                  </a:cubicBezTo>
                  <a:cubicBezTo>
                    <a:pt x="131" y="122"/>
                    <a:pt x="131" y="122"/>
                    <a:pt x="131" y="122"/>
                  </a:cubicBezTo>
                  <a:cubicBezTo>
                    <a:pt x="134" y="109"/>
                    <a:pt x="134" y="109"/>
                    <a:pt x="134" y="109"/>
                  </a:cubicBezTo>
                  <a:cubicBezTo>
                    <a:pt x="90" y="54"/>
                    <a:pt x="90" y="54"/>
                    <a:pt x="90" y="54"/>
                  </a:cubicBezTo>
                  <a:cubicBezTo>
                    <a:pt x="97" y="29"/>
                    <a:pt x="97" y="29"/>
                    <a:pt x="97" y="29"/>
                  </a:cubicBezTo>
                  <a:cubicBezTo>
                    <a:pt x="100" y="15"/>
                    <a:pt x="100" y="15"/>
                    <a:pt x="100" y="15"/>
                  </a:cubicBezTo>
                  <a:cubicBezTo>
                    <a:pt x="101" y="12"/>
                    <a:pt x="100" y="10"/>
                    <a:pt x="99" y="8"/>
                  </a:cubicBezTo>
                  <a:cubicBezTo>
                    <a:pt x="98" y="5"/>
                    <a:pt x="95" y="2"/>
                    <a:pt x="92" y="1"/>
                  </a:cubicBezTo>
                  <a:cubicBezTo>
                    <a:pt x="91" y="1"/>
                    <a:pt x="91" y="1"/>
                    <a:pt x="91" y="1"/>
                  </a:cubicBezTo>
                  <a:cubicBezTo>
                    <a:pt x="91" y="1"/>
                    <a:pt x="91" y="1"/>
                    <a:pt x="91" y="1"/>
                  </a:cubicBezTo>
                  <a:cubicBezTo>
                    <a:pt x="87" y="0"/>
                    <a:pt x="84" y="1"/>
                    <a:pt x="81" y="3"/>
                  </a:cubicBez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45" name="Group 444"/>
          <p:cNvGrpSpPr/>
          <p:nvPr/>
        </p:nvGrpSpPr>
        <p:grpSpPr>
          <a:xfrm>
            <a:off x="3592517" y="2286232"/>
            <a:ext cx="792163" cy="1993900"/>
            <a:chOff x="3592513" y="1304925"/>
            <a:chExt cx="792163" cy="1993900"/>
          </a:xfrm>
        </p:grpSpPr>
        <p:sp>
          <p:nvSpPr>
            <p:cNvPr id="446" name="Freeform 76"/>
            <p:cNvSpPr>
              <a:spLocks noEditPoints="1"/>
            </p:cNvSpPr>
            <p:nvPr/>
          </p:nvSpPr>
          <p:spPr bwMode="auto">
            <a:xfrm>
              <a:off x="3598863" y="1314450"/>
              <a:ext cx="785813" cy="1984375"/>
            </a:xfrm>
            <a:custGeom>
              <a:avLst/>
              <a:gdLst>
                <a:gd name="T0" fmla="*/ 479 w 482"/>
                <a:gd name="T1" fmla="*/ 1186 h 1215"/>
                <a:gd name="T2" fmla="*/ 466 w 482"/>
                <a:gd name="T3" fmla="*/ 1160 h 1215"/>
                <a:gd name="T4" fmla="*/ 474 w 482"/>
                <a:gd name="T5" fmla="*/ 1158 h 1215"/>
                <a:gd name="T6" fmla="*/ 448 w 482"/>
                <a:gd name="T7" fmla="*/ 1077 h 1215"/>
                <a:gd name="T8" fmla="*/ 455 w 482"/>
                <a:gd name="T9" fmla="*/ 1104 h 1215"/>
                <a:gd name="T10" fmla="*/ 440 w 482"/>
                <a:gd name="T11" fmla="*/ 1020 h 1215"/>
                <a:gd name="T12" fmla="*/ 425 w 482"/>
                <a:gd name="T13" fmla="*/ 995 h 1215"/>
                <a:gd name="T14" fmla="*/ 433 w 482"/>
                <a:gd name="T15" fmla="*/ 993 h 1215"/>
                <a:gd name="T16" fmla="*/ 401 w 482"/>
                <a:gd name="T17" fmla="*/ 914 h 1215"/>
                <a:gd name="T18" fmla="*/ 409 w 482"/>
                <a:gd name="T19" fmla="*/ 941 h 1215"/>
                <a:gd name="T20" fmla="*/ 392 w 482"/>
                <a:gd name="T21" fmla="*/ 857 h 1215"/>
                <a:gd name="T22" fmla="*/ 377 w 482"/>
                <a:gd name="T23" fmla="*/ 832 h 1215"/>
                <a:gd name="T24" fmla="*/ 377 w 482"/>
                <a:gd name="T25" fmla="*/ 803 h 1215"/>
                <a:gd name="T26" fmla="*/ 377 w 482"/>
                <a:gd name="T27" fmla="*/ 832 h 1215"/>
                <a:gd name="T28" fmla="*/ 353 w 482"/>
                <a:gd name="T29" fmla="*/ 750 h 1215"/>
                <a:gd name="T30" fmla="*/ 332 w 482"/>
                <a:gd name="T31" fmla="*/ 730 h 1215"/>
                <a:gd name="T32" fmla="*/ 339 w 482"/>
                <a:gd name="T33" fmla="*/ 726 h 1215"/>
                <a:gd name="T34" fmla="*/ 279 w 482"/>
                <a:gd name="T35" fmla="*/ 664 h 1215"/>
                <a:gd name="T36" fmla="*/ 298 w 482"/>
                <a:gd name="T37" fmla="*/ 685 h 1215"/>
                <a:gd name="T38" fmla="*/ 245 w 482"/>
                <a:gd name="T39" fmla="*/ 619 h 1215"/>
                <a:gd name="T40" fmla="*/ 219 w 482"/>
                <a:gd name="T41" fmla="*/ 605 h 1215"/>
                <a:gd name="T42" fmla="*/ 225 w 482"/>
                <a:gd name="T43" fmla="*/ 599 h 1215"/>
                <a:gd name="T44" fmla="*/ 158 w 482"/>
                <a:gd name="T45" fmla="*/ 545 h 1215"/>
                <a:gd name="T46" fmla="*/ 178 w 482"/>
                <a:gd name="T47" fmla="*/ 565 h 1215"/>
                <a:gd name="T48" fmla="*/ 126 w 482"/>
                <a:gd name="T49" fmla="*/ 498 h 1215"/>
                <a:gd name="T50" fmla="*/ 102 w 482"/>
                <a:gd name="T51" fmla="*/ 481 h 1215"/>
                <a:gd name="T52" fmla="*/ 108 w 482"/>
                <a:gd name="T53" fmla="*/ 476 h 1215"/>
                <a:gd name="T54" fmla="*/ 56 w 482"/>
                <a:gd name="T55" fmla="*/ 409 h 1215"/>
                <a:gd name="T56" fmla="*/ 70 w 482"/>
                <a:gd name="T57" fmla="*/ 434 h 1215"/>
                <a:gd name="T58" fmla="*/ 35 w 482"/>
                <a:gd name="T59" fmla="*/ 356 h 1215"/>
                <a:gd name="T60" fmla="*/ 52 w 482"/>
                <a:gd name="T61" fmla="*/ 380 h 1215"/>
                <a:gd name="T62" fmla="*/ 18 w 482"/>
                <a:gd name="T63" fmla="*/ 301 h 1215"/>
                <a:gd name="T64" fmla="*/ 26 w 482"/>
                <a:gd name="T65" fmla="*/ 329 h 1215"/>
                <a:gd name="T66" fmla="*/ 13 w 482"/>
                <a:gd name="T67" fmla="*/ 244 h 1215"/>
                <a:gd name="T68" fmla="*/ 2 w 482"/>
                <a:gd name="T69" fmla="*/ 217 h 1215"/>
                <a:gd name="T70" fmla="*/ 10 w 482"/>
                <a:gd name="T71" fmla="*/ 217 h 1215"/>
                <a:gd name="T72" fmla="*/ 1 w 482"/>
                <a:gd name="T73" fmla="*/ 160 h 1215"/>
                <a:gd name="T74" fmla="*/ 9 w 482"/>
                <a:gd name="T75" fmla="*/ 161 h 1215"/>
                <a:gd name="T76" fmla="*/ 25 w 482"/>
                <a:gd name="T77" fmla="*/ 78 h 1215"/>
                <a:gd name="T78" fmla="*/ 49 w 482"/>
                <a:gd name="T79" fmla="*/ 60 h 1215"/>
                <a:gd name="T80" fmla="*/ 69 w 482"/>
                <a:gd name="T81" fmla="*/ 41 h 1215"/>
                <a:gd name="T82" fmla="*/ 255 w 482"/>
                <a:gd name="T83" fmla="*/ 20 h 1215"/>
                <a:gd name="T84" fmla="*/ 280 w 482"/>
                <a:gd name="T85" fmla="*/ 31 h 1215"/>
                <a:gd name="T86" fmla="*/ 116 w 482"/>
                <a:gd name="T87" fmla="*/ 9 h 1215"/>
                <a:gd name="T88" fmla="*/ 228 w 482"/>
                <a:gd name="T89" fmla="*/ 12 h 1215"/>
                <a:gd name="T90" fmla="*/ 230 w 482"/>
                <a:gd name="T91" fmla="*/ 5 h 1215"/>
                <a:gd name="T92" fmla="*/ 144 w 482"/>
                <a:gd name="T93" fmla="*/ 2 h 1215"/>
                <a:gd name="T94" fmla="*/ 145 w 482"/>
                <a:gd name="T95" fmla="*/ 10 h 1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2" h="1215">
                  <a:moveTo>
                    <a:pt x="474" y="1215"/>
                  </a:moveTo>
                  <a:cubicBezTo>
                    <a:pt x="473" y="1206"/>
                    <a:pt x="472" y="1197"/>
                    <a:pt x="471" y="1187"/>
                  </a:cubicBezTo>
                  <a:cubicBezTo>
                    <a:pt x="479" y="1186"/>
                    <a:pt x="479" y="1186"/>
                    <a:pt x="479" y="1186"/>
                  </a:cubicBezTo>
                  <a:cubicBezTo>
                    <a:pt x="480" y="1196"/>
                    <a:pt x="481" y="1206"/>
                    <a:pt x="482" y="1215"/>
                  </a:cubicBezTo>
                  <a:lnTo>
                    <a:pt x="474" y="1215"/>
                  </a:lnTo>
                  <a:close/>
                  <a:moveTo>
                    <a:pt x="466" y="1160"/>
                  </a:moveTo>
                  <a:cubicBezTo>
                    <a:pt x="465" y="1151"/>
                    <a:pt x="463" y="1142"/>
                    <a:pt x="461" y="1132"/>
                  </a:cubicBezTo>
                  <a:cubicBezTo>
                    <a:pt x="469" y="1130"/>
                    <a:pt x="469" y="1130"/>
                    <a:pt x="469" y="1130"/>
                  </a:cubicBezTo>
                  <a:cubicBezTo>
                    <a:pt x="471" y="1140"/>
                    <a:pt x="473" y="1149"/>
                    <a:pt x="474" y="1158"/>
                  </a:cubicBezTo>
                  <a:lnTo>
                    <a:pt x="466" y="1160"/>
                  </a:lnTo>
                  <a:close/>
                  <a:moveTo>
                    <a:pt x="455" y="1104"/>
                  </a:moveTo>
                  <a:cubicBezTo>
                    <a:pt x="453" y="1096"/>
                    <a:pt x="450" y="1087"/>
                    <a:pt x="448" y="1077"/>
                  </a:cubicBezTo>
                  <a:cubicBezTo>
                    <a:pt x="456" y="1075"/>
                    <a:pt x="456" y="1075"/>
                    <a:pt x="456" y="1075"/>
                  </a:cubicBezTo>
                  <a:cubicBezTo>
                    <a:pt x="458" y="1085"/>
                    <a:pt x="460" y="1094"/>
                    <a:pt x="462" y="1103"/>
                  </a:cubicBezTo>
                  <a:lnTo>
                    <a:pt x="455" y="1104"/>
                  </a:lnTo>
                  <a:close/>
                  <a:moveTo>
                    <a:pt x="440" y="1050"/>
                  </a:moveTo>
                  <a:cubicBezTo>
                    <a:pt x="438" y="1041"/>
                    <a:pt x="435" y="1032"/>
                    <a:pt x="433" y="1023"/>
                  </a:cubicBezTo>
                  <a:cubicBezTo>
                    <a:pt x="440" y="1020"/>
                    <a:pt x="440" y="1020"/>
                    <a:pt x="440" y="1020"/>
                  </a:cubicBezTo>
                  <a:cubicBezTo>
                    <a:pt x="443" y="1030"/>
                    <a:pt x="446" y="1039"/>
                    <a:pt x="448" y="1048"/>
                  </a:cubicBezTo>
                  <a:lnTo>
                    <a:pt x="440" y="1050"/>
                  </a:lnTo>
                  <a:close/>
                  <a:moveTo>
                    <a:pt x="425" y="995"/>
                  </a:moveTo>
                  <a:cubicBezTo>
                    <a:pt x="422" y="986"/>
                    <a:pt x="420" y="977"/>
                    <a:pt x="417" y="968"/>
                  </a:cubicBezTo>
                  <a:cubicBezTo>
                    <a:pt x="424" y="966"/>
                    <a:pt x="424" y="966"/>
                    <a:pt x="424" y="966"/>
                  </a:cubicBezTo>
                  <a:cubicBezTo>
                    <a:pt x="427" y="975"/>
                    <a:pt x="430" y="984"/>
                    <a:pt x="433" y="993"/>
                  </a:cubicBezTo>
                  <a:lnTo>
                    <a:pt x="425" y="995"/>
                  </a:lnTo>
                  <a:close/>
                  <a:moveTo>
                    <a:pt x="409" y="941"/>
                  </a:moveTo>
                  <a:cubicBezTo>
                    <a:pt x="401" y="914"/>
                    <a:pt x="401" y="914"/>
                    <a:pt x="401" y="914"/>
                  </a:cubicBezTo>
                  <a:cubicBezTo>
                    <a:pt x="408" y="912"/>
                    <a:pt x="408" y="912"/>
                    <a:pt x="408" y="912"/>
                  </a:cubicBezTo>
                  <a:cubicBezTo>
                    <a:pt x="416" y="939"/>
                    <a:pt x="416" y="939"/>
                    <a:pt x="416" y="939"/>
                  </a:cubicBezTo>
                  <a:lnTo>
                    <a:pt x="409" y="941"/>
                  </a:lnTo>
                  <a:close/>
                  <a:moveTo>
                    <a:pt x="393" y="887"/>
                  </a:moveTo>
                  <a:cubicBezTo>
                    <a:pt x="390" y="878"/>
                    <a:pt x="387" y="869"/>
                    <a:pt x="385" y="859"/>
                  </a:cubicBezTo>
                  <a:cubicBezTo>
                    <a:pt x="392" y="857"/>
                    <a:pt x="392" y="857"/>
                    <a:pt x="392" y="857"/>
                  </a:cubicBezTo>
                  <a:cubicBezTo>
                    <a:pt x="395" y="866"/>
                    <a:pt x="398" y="876"/>
                    <a:pt x="400" y="884"/>
                  </a:cubicBezTo>
                  <a:lnTo>
                    <a:pt x="393" y="887"/>
                  </a:lnTo>
                  <a:close/>
                  <a:moveTo>
                    <a:pt x="377" y="832"/>
                  </a:moveTo>
                  <a:cubicBezTo>
                    <a:pt x="373" y="820"/>
                    <a:pt x="373" y="820"/>
                    <a:pt x="373" y="820"/>
                  </a:cubicBezTo>
                  <a:cubicBezTo>
                    <a:pt x="372" y="815"/>
                    <a:pt x="371" y="810"/>
                    <a:pt x="369" y="805"/>
                  </a:cubicBezTo>
                  <a:cubicBezTo>
                    <a:pt x="377" y="803"/>
                    <a:pt x="377" y="803"/>
                    <a:pt x="377" y="803"/>
                  </a:cubicBezTo>
                  <a:cubicBezTo>
                    <a:pt x="378" y="808"/>
                    <a:pt x="380" y="812"/>
                    <a:pt x="381" y="817"/>
                  </a:cubicBezTo>
                  <a:cubicBezTo>
                    <a:pt x="385" y="830"/>
                    <a:pt x="385" y="830"/>
                    <a:pt x="385" y="830"/>
                  </a:cubicBezTo>
                  <a:lnTo>
                    <a:pt x="377" y="832"/>
                  </a:lnTo>
                  <a:close/>
                  <a:moveTo>
                    <a:pt x="359" y="779"/>
                  </a:moveTo>
                  <a:cubicBezTo>
                    <a:pt x="355" y="771"/>
                    <a:pt x="351" y="762"/>
                    <a:pt x="346" y="754"/>
                  </a:cubicBezTo>
                  <a:cubicBezTo>
                    <a:pt x="353" y="750"/>
                    <a:pt x="353" y="750"/>
                    <a:pt x="353" y="750"/>
                  </a:cubicBezTo>
                  <a:cubicBezTo>
                    <a:pt x="358" y="759"/>
                    <a:pt x="362" y="767"/>
                    <a:pt x="366" y="776"/>
                  </a:cubicBezTo>
                  <a:lnTo>
                    <a:pt x="359" y="779"/>
                  </a:lnTo>
                  <a:close/>
                  <a:moveTo>
                    <a:pt x="332" y="730"/>
                  </a:moveTo>
                  <a:cubicBezTo>
                    <a:pt x="327" y="723"/>
                    <a:pt x="322" y="715"/>
                    <a:pt x="316" y="707"/>
                  </a:cubicBezTo>
                  <a:cubicBezTo>
                    <a:pt x="322" y="703"/>
                    <a:pt x="322" y="703"/>
                    <a:pt x="322" y="703"/>
                  </a:cubicBezTo>
                  <a:cubicBezTo>
                    <a:pt x="328" y="710"/>
                    <a:pt x="334" y="718"/>
                    <a:pt x="339" y="726"/>
                  </a:cubicBezTo>
                  <a:lnTo>
                    <a:pt x="332" y="730"/>
                  </a:lnTo>
                  <a:close/>
                  <a:moveTo>
                    <a:pt x="298" y="685"/>
                  </a:moveTo>
                  <a:cubicBezTo>
                    <a:pt x="292" y="679"/>
                    <a:pt x="286" y="672"/>
                    <a:pt x="279" y="664"/>
                  </a:cubicBezTo>
                  <a:cubicBezTo>
                    <a:pt x="285" y="659"/>
                    <a:pt x="285" y="659"/>
                    <a:pt x="285" y="659"/>
                  </a:cubicBezTo>
                  <a:cubicBezTo>
                    <a:pt x="292" y="666"/>
                    <a:pt x="298" y="673"/>
                    <a:pt x="304" y="680"/>
                  </a:cubicBezTo>
                  <a:lnTo>
                    <a:pt x="298" y="685"/>
                  </a:lnTo>
                  <a:close/>
                  <a:moveTo>
                    <a:pt x="260" y="644"/>
                  </a:moveTo>
                  <a:cubicBezTo>
                    <a:pt x="254" y="638"/>
                    <a:pt x="247" y="632"/>
                    <a:pt x="240" y="624"/>
                  </a:cubicBezTo>
                  <a:cubicBezTo>
                    <a:pt x="245" y="619"/>
                    <a:pt x="245" y="619"/>
                    <a:pt x="245" y="619"/>
                  </a:cubicBezTo>
                  <a:cubicBezTo>
                    <a:pt x="253" y="626"/>
                    <a:pt x="259" y="632"/>
                    <a:pt x="266" y="638"/>
                  </a:cubicBezTo>
                  <a:lnTo>
                    <a:pt x="260" y="644"/>
                  </a:lnTo>
                  <a:close/>
                  <a:moveTo>
                    <a:pt x="219" y="605"/>
                  </a:moveTo>
                  <a:cubicBezTo>
                    <a:pt x="199" y="585"/>
                    <a:pt x="199" y="585"/>
                    <a:pt x="199" y="585"/>
                  </a:cubicBezTo>
                  <a:cubicBezTo>
                    <a:pt x="204" y="579"/>
                    <a:pt x="204" y="579"/>
                    <a:pt x="204" y="579"/>
                  </a:cubicBezTo>
                  <a:cubicBezTo>
                    <a:pt x="225" y="599"/>
                    <a:pt x="225" y="599"/>
                    <a:pt x="225" y="599"/>
                  </a:cubicBezTo>
                  <a:lnTo>
                    <a:pt x="219" y="605"/>
                  </a:lnTo>
                  <a:close/>
                  <a:moveTo>
                    <a:pt x="178" y="565"/>
                  </a:moveTo>
                  <a:cubicBezTo>
                    <a:pt x="171" y="558"/>
                    <a:pt x="164" y="552"/>
                    <a:pt x="158" y="545"/>
                  </a:cubicBezTo>
                  <a:cubicBezTo>
                    <a:pt x="164" y="540"/>
                    <a:pt x="164" y="540"/>
                    <a:pt x="164" y="540"/>
                  </a:cubicBezTo>
                  <a:cubicBezTo>
                    <a:pt x="170" y="546"/>
                    <a:pt x="176" y="553"/>
                    <a:pt x="184" y="560"/>
                  </a:cubicBezTo>
                  <a:lnTo>
                    <a:pt x="178" y="565"/>
                  </a:lnTo>
                  <a:close/>
                  <a:moveTo>
                    <a:pt x="138" y="525"/>
                  </a:moveTo>
                  <a:cubicBezTo>
                    <a:pt x="132" y="518"/>
                    <a:pt x="125" y="510"/>
                    <a:pt x="119" y="504"/>
                  </a:cubicBezTo>
                  <a:cubicBezTo>
                    <a:pt x="126" y="498"/>
                    <a:pt x="126" y="498"/>
                    <a:pt x="126" y="498"/>
                  </a:cubicBezTo>
                  <a:cubicBezTo>
                    <a:pt x="131" y="505"/>
                    <a:pt x="138" y="512"/>
                    <a:pt x="144" y="519"/>
                  </a:cubicBezTo>
                  <a:lnTo>
                    <a:pt x="138" y="525"/>
                  </a:lnTo>
                  <a:close/>
                  <a:moveTo>
                    <a:pt x="102" y="481"/>
                  </a:moveTo>
                  <a:cubicBezTo>
                    <a:pt x="96" y="474"/>
                    <a:pt x="90" y="466"/>
                    <a:pt x="85" y="458"/>
                  </a:cubicBezTo>
                  <a:cubicBezTo>
                    <a:pt x="91" y="454"/>
                    <a:pt x="91" y="454"/>
                    <a:pt x="91" y="454"/>
                  </a:cubicBezTo>
                  <a:cubicBezTo>
                    <a:pt x="97" y="461"/>
                    <a:pt x="102" y="469"/>
                    <a:pt x="108" y="476"/>
                  </a:cubicBezTo>
                  <a:lnTo>
                    <a:pt x="102" y="481"/>
                  </a:lnTo>
                  <a:close/>
                  <a:moveTo>
                    <a:pt x="70" y="434"/>
                  </a:moveTo>
                  <a:cubicBezTo>
                    <a:pt x="65" y="426"/>
                    <a:pt x="60" y="417"/>
                    <a:pt x="56" y="409"/>
                  </a:cubicBezTo>
                  <a:cubicBezTo>
                    <a:pt x="63" y="405"/>
                    <a:pt x="63" y="405"/>
                    <a:pt x="63" y="405"/>
                  </a:cubicBezTo>
                  <a:cubicBezTo>
                    <a:pt x="67" y="413"/>
                    <a:pt x="72" y="422"/>
                    <a:pt x="77" y="430"/>
                  </a:cubicBezTo>
                  <a:lnTo>
                    <a:pt x="70" y="434"/>
                  </a:lnTo>
                  <a:close/>
                  <a:moveTo>
                    <a:pt x="45" y="382"/>
                  </a:moveTo>
                  <a:cubicBezTo>
                    <a:pt x="43" y="377"/>
                    <a:pt x="41" y="372"/>
                    <a:pt x="39" y="367"/>
                  </a:cubicBezTo>
                  <a:cubicBezTo>
                    <a:pt x="38" y="363"/>
                    <a:pt x="36" y="359"/>
                    <a:pt x="35" y="356"/>
                  </a:cubicBezTo>
                  <a:cubicBezTo>
                    <a:pt x="43" y="353"/>
                    <a:pt x="43" y="353"/>
                    <a:pt x="43" y="353"/>
                  </a:cubicBezTo>
                  <a:cubicBezTo>
                    <a:pt x="44" y="357"/>
                    <a:pt x="45" y="360"/>
                    <a:pt x="47" y="364"/>
                  </a:cubicBezTo>
                  <a:cubicBezTo>
                    <a:pt x="48" y="369"/>
                    <a:pt x="50" y="374"/>
                    <a:pt x="52" y="380"/>
                  </a:cubicBezTo>
                  <a:lnTo>
                    <a:pt x="45" y="382"/>
                  </a:lnTo>
                  <a:close/>
                  <a:moveTo>
                    <a:pt x="26" y="329"/>
                  </a:moveTo>
                  <a:cubicBezTo>
                    <a:pt x="23" y="320"/>
                    <a:pt x="20" y="310"/>
                    <a:pt x="18" y="301"/>
                  </a:cubicBezTo>
                  <a:cubicBezTo>
                    <a:pt x="26" y="299"/>
                    <a:pt x="26" y="299"/>
                    <a:pt x="26" y="299"/>
                  </a:cubicBezTo>
                  <a:cubicBezTo>
                    <a:pt x="28" y="308"/>
                    <a:pt x="31" y="317"/>
                    <a:pt x="34" y="326"/>
                  </a:cubicBezTo>
                  <a:lnTo>
                    <a:pt x="26" y="329"/>
                  </a:lnTo>
                  <a:close/>
                  <a:moveTo>
                    <a:pt x="11" y="274"/>
                  </a:moveTo>
                  <a:cubicBezTo>
                    <a:pt x="9" y="264"/>
                    <a:pt x="7" y="255"/>
                    <a:pt x="5" y="246"/>
                  </a:cubicBezTo>
                  <a:cubicBezTo>
                    <a:pt x="13" y="244"/>
                    <a:pt x="13" y="244"/>
                    <a:pt x="13" y="244"/>
                  </a:cubicBezTo>
                  <a:cubicBezTo>
                    <a:pt x="15" y="253"/>
                    <a:pt x="17" y="263"/>
                    <a:pt x="19" y="272"/>
                  </a:cubicBezTo>
                  <a:lnTo>
                    <a:pt x="11" y="274"/>
                  </a:lnTo>
                  <a:close/>
                  <a:moveTo>
                    <a:pt x="2" y="217"/>
                  </a:moveTo>
                  <a:cubicBezTo>
                    <a:pt x="1" y="208"/>
                    <a:pt x="0" y="198"/>
                    <a:pt x="0" y="189"/>
                  </a:cubicBezTo>
                  <a:cubicBezTo>
                    <a:pt x="8" y="189"/>
                    <a:pt x="8" y="189"/>
                    <a:pt x="8" y="189"/>
                  </a:cubicBezTo>
                  <a:cubicBezTo>
                    <a:pt x="8" y="198"/>
                    <a:pt x="9" y="207"/>
                    <a:pt x="10" y="217"/>
                  </a:cubicBezTo>
                  <a:lnTo>
                    <a:pt x="2" y="217"/>
                  </a:lnTo>
                  <a:close/>
                  <a:moveTo>
                    <a:pt x="9" y="161"/>
                  </a:moveTo>
                  <a:cubicBezTo>
                    <a:pt x="1" y="160"/>
                    <a:pt x="1" y="160"/>
                    <a:pt x="1" y="160"/>
                  </a:cubicBezTo>
                  <a:cubicBezTo>
                    <a:pt x="2" y="150"/>
                    <a:pt x="3" y="141"/>
                    <a:pt x="5" y="132"/>
                  </a:cubicBezTo>
                  <a:cubicBezTo>
                    <a:pt x="13" y="133"/>
                    <a:pt x="13" y="133"/>
                    <a:pt x="13" y="133"/>
                  </a:cubicBezTo>
                  <a:cubicBezTo>
                    <a:pt x="11" y="142"/>
                    <a:pt x="10" y="151"/>
                    <a:pt x="9" y="161"/>
                  </a:cubicBezTo>
                  <a:close/>
                  <a:moveTo>
                    <a:pt x="21" y="107"/>
                  </a:moveTo>
                  <a:cubicBezTo>
                    <a:pt x="13" y="104"/>
                    <a:pt x="13" y="104"/>
                    <a:pt x="13" y="104"/>
                  </a:cubicBezTo>
                  <a:cubicBezTo>
                    <a:pt x="16" y="95"/>
                    <a:pt x="21" y="86"/>
                    <a:pt x="25" y="78"/>
                  </a:cubicBezTo>
                  <a:cubicBezTo>
                    <a:pt x="32" y="82"/>
                    <a:pt x="32" y="82"/>
                    <a:pt x="32" y="82"/>
                  </a:cubicBezTo>
                  <a:cubicBezTo>
                    <a:pt x="28" y="89"/>
                    <a:pt x="24" y="98"/>
                    <a:pt x="21" y="107"/>
                  </a:cubicBezTo>
                  <a:close/>
                  <a:moveTo>
                    <a:pt x="49" y="60"/>
                  </a:moveTo>
                  <a:cubicBezTo>
                    <a:pt x="43" y="54"/>
                    <a:pt x="43" y="54"/>
                    <a:pt x="43" y="54"/>
                  </a:cubicBezTo>
                  <a:cubicBezTo>
                    <a:pt x="49" y="47"/>
                    <a:pt x="56" y="40"/>
                    <a:pt x="64" y="35"/>
                  </a:cubicBezTo>
                  <a:cubicBezTo>
                    <a:pt x="69" y="41"/>
                    <a:pt x="69" y="41"/>
                    <a:pt x="69" y="41"/>
                  </a:cubicBezTo>
                  <a:cubicBezTo>
                    <a:pt x="61" y="46"/>
                    <a:pt x="55" y="53"/>
                    <a:pt x="49" y="60"/>
                  </a:cubicBezTo>
                  <a:close/>
                  <a:moveTo>
                    <a:pt x="280" y="31"/>
                  </a:moveTo>
                  <a:cubicBezTo>
                    <a:pt x="273" y="26"/>
                    <a:pt x="264" y="23"/>
                    <a:pt x="255" y="20"/>
                  </a:cubicBezTo>
                  <a:cubicBezTo>
                    <a:pt x="257" y="12"/>
                    <a:pt x="257" y="12"/>
                    <a:pt x="257" y="12"/>
                  </a:cubicBezTo>
                  <a:cubicBezTo>
                    <a:pt x="267" y="15"/>
                    <a:pt x="276" y="19"/>
                    <a:pt x="284" y="24"/>
                  </a:cubicBezTo>
                  <a:lnTo>
                    <a:pt x="280" y="31"/>
                  </a:lnTo>
                  <a:close/>
                  <a:moveTo>
                    <a:pt x="92" y="27"/>
                  </a:moveTo>
                  <a:cubicBezTo>
                    <a:pt x="89" y="19"/>
                    <a:pt x="89" y="19"/>
                    <a:pt x="89" y="19"/>
                  </a:cubicBezTo>
                  <a:cubicBezTo>
                    <a:pt x="97" y="15"/>
                    <a:pt x="106" y="12"/>
                    <a:pt x="116" y="9"/>
                  </a:cubicBezTo>
                  <a:cubicBezTo>
                    <a:pt x="118" y="16"/>
                    <a:pt x="118" y="16"/>
                    <a:pt x="118" y="16"/>
                  </a:cubicBezTo>
                  <a:cubicBezTo>
                    <a:pt x="109" y="19"/>
                    <a:pt x="100" y="23"/>
                    <a:pt x="92" y="27"/>
                  </a:cubicBezTo>
                  <a:close/>
                  <a:moveTo>
                    <a:pt x="228" y="12"/>
                  </a:moveTo>
                  <a:cubicBezTo>
                    <a:pt x="219" y="10"/>
                    <a:pt x="210" y="9"/>
                    <a:pt x="200" y="8"/>
                  </a:cubicBezTo>
                  <a:cubicBezTo>
                    <a:pt x="201" y="0"/>
                    <a:pt x="201" y="0"/>
                    <a:pt x="201" y="0"/>
                  </a:cubicBezTo>
                  <a:cubicBezTo>
                    <a:pt x="211" y="1"/>
                    <a:pt x="220" y="3"/>
                    <a:pt x="230" y="5"/>
                  </a:cubicBezTo>
                  <a:lnTo>
                    <a:pt x="228" y="12"/>
                  </a:lnTo>
                  <a:close/>
                  <a:moveTo>
                    <a:pt x="145" y="10"/>
                  </a:moveTo>
                  <a:cubicBezTo>
                    <a:pt x="144" y="2"/>
                    <a:pt x="144" y="2"/>
                    <a:pt x="144" y="2"/>
                  </a:cubicBezTo>
                  <a:cubicBezTo>
                    <a:pt x="153" y="1"/>
                    <a:pt x="163" y="0"/>
                    <a:pt x="172" y="0"/>
                  </a:cubicBezTo>
                  <a:cubicBezTo>
                    <a:pt x="173" y="8"/>
                    <a:pt x="173" y="8"/>
                    <a:pt x="173" y="8"/>
                  </a:cubicBezTo>
                  <a:cubicBezTo>
                    <a:pt x="163" y="8"/>
                    <a:pt x="154" y="9"/>
                    <a:pt x="145" y="10"/>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447" name="Freeform 78"/>
            <p:cNvSpPr>
              <a:spLocks noEditPoints="1"/>
            </p:cNvSpPr>
            <p:nvPr/>
          </p:nvSpPr>
          <p:spPr bwMode="auto">
            <a:xfrm>
              <a:off x="4068763" y="1382713"/>
              <a:ext cx="93663" cy="93663"/>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30 w 58"/>
                <a:gd name="T11" fmla="*/ 43 h 58"/>
                <a:gd name="T12" fmla="*/ 17 w 58"/>
                <a:gd name="T13" fmla="*/ 30 h 58"/>
                <a:gd name="T14" fmla="*/ 30 w 58"/>
                <a:gd name="T15" fmla="*/ 17 h 58"/>
                <a:gd name="T16" fmla="*/ 43 w 58"/>
                <a:gd name="T17" fmla="*/ 30 h 58"/>
                <a:gd name="T18" fmla="*/ 30 w 58"/>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30" y="43"/>
                  </a:moveTo>
                  <a:cubicBezTo>
                    <a:pt x="23" y="43"/>
                    <a:pt x="17" y="37"/>
                    <a:pt x="17" y="30"/>
                  </a:cubicBezTo>
                  <a:cubicBezTo>
                    <a:pt x="17" y="23"/>
                    <a:pt x="23" y="17"/>
                    <a:pt x="30" y="17"/>
                  </a:cubicBezTo>
                  <a:cubicBezTo>
                    <a:pt x="37" y="17"/>
                    <a:pt x="43" y="23"/>
                    <a:pt x="43" y="30"/>
                  </a:cubicBezTo>
                  <a:cubicBezTo>
                    <a:pt x="43" y="37"/>
                    <a:pt x="37" y="43"/>
                    <a:pt x="30" y="4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48" name="Freeform 79"/>
            <p:cNvSpPr>
              <a:spLocks/>
            </p:cNvSpPr>
            <p:nvPr/>
          </p:nvSpPr>
          <p:spPr bwMode="auto">
            <a:xfrm>
              <a:off x="3592513" y="1304925"/>
              <a:ext cx="238125" cy="200025"/>
            </a:xfrm>
            <a:custGeom>
              <a:avLst/>
              <a:gdLst>
                <a:gd name="T0" fmla="*/ 136 w 146"/>
                <a:gd name="T1" fmla="*/ 3 h 122"/>
                <a:gd name="T2" fmla="*/ 129 w 146"/>
                <a:gd name="T3" fmla="*/ 4 h 122"/>
                <a:gd name="T4" fmla="*/ 116 w 146"/>
                <a:gd name="T5" fmla="*/ 12 h 122"/>
                <a:gd name="T6" fmla="*/ 95 w 146"/>
                <a:gd name="T7" fmla="*/ 25 h 122"/>
                <a:gd name="T8" fmla="*/ 29 w 146"/>
                <a:gd name="T9" fmla="*/ 0 h 122"/>
                <a:gd name="T10" fmla="*/ 18 w 146"/>
                <a:gd name="T11" fmla="*/ 6 h 122"/>
                <a:gd name="T12" fmla="*/ 61 w 146"/>
                <a:gd name="T13" fmla="*/ 44 h 122"/>
                <a:gd name="T14" fmla="*/ 34 w 146"/>
                <a:gd name="T15" fmla="*/ 61 h 122"/>
                <a:gd name="T16" fmla="*/ 6 w 146"/>
                <a:gd name="T17" fmla="*/ 52 h 122"/>
                <a:gd name="T18" fmla="*/ 0 w 146"/>
                <a:gd name="T19" fmla="*/ 55 h 122"/>
                <a:gd name="T20" fmla="*/ 2 w 146"/>
                <a:gd name="T21" fmla="*/ 57 h 122"/>
                <a:gd name="T22" fmla="*/ 1 w 146"/>
                <a:gd name="T23" fmla="*/ 58 h 122"/>
                <a:gd name="T24" fmla="*/ 22 w 146"/>
                <a:gd name="T25" fmla="*/ 77 h 122"/>
                <a:gd name="T26" fmla="*/ 25 w 146"/>
                <a:gd name="T27" fmla="*/ 80 h 122"/>
                <a:gd name="T28" fmla="*/ 27 w 146"/>
                <a:gd name="T29" fmla="*/ 85 h 122"/>
                <a:gd name="T30" fmla="*/ 34 w 146"/>
                <a:gd name="T31" fmla="*/ 112 h 122"/>
                <a:gd name="T32" fmla="*/ 35 w 146"/>
                <a:gd name="T33" fmla="*/ 112 h 122"/>
                <a:gd name="T34" fmla="*/ 36 w 146"/>
                <a:gd name="T35" fmla="*/ 114 h 122"/>
                <a:gd name="T36" fmla="*/ 41 w 146"/>
                <a:gd name="T37" fmla="*/ 111 h 122"/>
                <a:gd name="T38" fmla="*/ 47 w 146"/>
                <a:gd name="T39" fmla="*/ 82 h 122"/>
                <a:gd name="T40" fmla="*/ 74 w 146"/>
                <a:gd name="T41" fmla="*/ 65 h 122"/>
                <a:gd name="T42" fmla="*/ 87 w 146"/>
                <a:gd name="T43" fmla="*/ 122 h 122"/>
                <a:gd name="T44" fmla="*/ 98 w 146"/>
                <a:gd name="T45" fmla="*/ 115 h 122"/>
                <a:gd name="T46" fmla="*/ 107 w 146"/>
                <a:gd name="T47" fmla="*/ 45 h 122"/>
                <a:gd name="T48" fmla="*/ 129 w 146"/>
                <a:gd name="T49" fmla="*/ 32 h 122"/>
                <a:gd name="T50" fmla="*/ 141 w 146"/>
                <a:gd name="T51" fmla="*/ 24 h 122"/>
                <a:gd name="T52" fmla="*/ 145 w 146"/>
                <a:gd name="T53" fmla="*/ 18 h 122"/>
                <a:gd name="T54" fmla="*/ 144 w 146"/>
                <a:gd name="T55" fmla="*/ 9 h 122"/>
                <a:gd name="T56" fmla="*/ 144 w 146"/>
                <a:gd name="T57" fmla="*/ 9 h 122"/>
                <a:gd name="T58" fmla="*/ 144 w 146"/>
                <a:gd name="T59" fmla="*/ 8 h 122"/>
                <a:gd name="T60" fmla="*/ 136 w 146"/>
                <a:gd name="T61" fmla="*/ 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6" h="122">
                  <a:moveTo>
                    <a:pt x="136" y="3"/>
                  </a:moveTo>
                  <a:cubicBezTo>
                    <a:pt x="134" y="2"/>
                    <a:pt x="131" y="3"/>
                    <a:pt x="129" y="4"/>
                  </a:cubicBezTo>
                  <a:cubicBezTo>
                    <a:pt x="116" y="12"/>
                    <a:pt x="116" y="12"/>
                    <a:pt x="116" y="12"/>
                  </a:cubicBezTo>
                  <a:cubicBezTo>
                    <a:pt x="95" y="25"/>
                    <a:pt x="95" y="25"/>
                    <a:pt x="95" y="25"/>
                  </a:cubicBezTo>
                  <a:cubicBezTo>
                    <a:pt x="29" y="0"/>
                    <a:pt x="29" y="0"/>
                    <a:pt x="29" y="0"/>
                  </a:cubicBezTo>
                  <a:cubicBezTo>
                    <a:pt x="18" y="6"/>
                    <a:pt x="18" y="6"/>
                    <a:pt x="18" y="6"/>
                  </a:cubicBezTo>
                  <a:cubicBezTo>
                    <a:pt x="61" y="44"/>
                    <a:pt x="61" y="44"/>
                    <a:pt x="61" y="44"/>
                  </a:cubicBezTo>
                  <a:cubicBezTo>
                    <a:pt x="34" y="61"/>
                    <a:pt x="34" y="61"/>
                    <a:pt x="34" y="61"/>
                  </a:cubicBezTo>
                  <a:cubicBezTo>
                    <a:pt x="6" y="52"/>
                    <a:pt x="6" y="52"/>
                    <a:pt x="6" y="52"/>
                  </a:cubicBezTo>
                  <a:cubicBezTo>
                    <a:pt x="0" y="55"/>
                    <a:pt x="0" y="55"/>
                    <a:pt x="0" y="55"/>
                  </a:cubicBezTo>
                  <a:cubicBezTo>
                    <a:pt x="2" y="57"/>
                    <a:pt x="2" y="57"/>
                    <a:pt x="2" y="57"/>
                  </a:cubicBezTo>
                  <a:cubicBezTo>
                    <a:pt x="1" y="58"/>
                    <a:pt x="1" y="58"/>
                    <a:pt x="1" y="58"/>
                  </a:cubicBezTo>
                  <a:cubicBezTo>
                    <a:pt x="22" y="77"/>
                    <a:pt x="22" y="77"/>
                    <a:pt x="22" y="77"/>
                  </a:cubicBezTo>
                  <a:cubicBezTo>
                    <a:pt x="25" y="80"/>
                    <a:pt x="25" y="80"/>
                    <a:pt x="25" y="80"/>
                  </a:cubicBezTo>
                  <a:cubicBezTo>
                    <a:pt x="27" y="85"/>
                    <a:pt x="27" y="85"/>
                    <a:pt x="27" y="85"/>
                  </a:cubicBezTo>
                  <a:cubicBezTo>
                    <a:pt x="34" y="112"/>
                    <a:pt x="34" y="112"/>
                    <a:pt x="34" y="112"/>
                  </a:cubicBezTo>
                  <a:cubicBezTo>
                    <a:pt x="35" y="112"/>
                    <a:pt x="35" y="112"/>
                    <a:pt x="35" y="112"/>
                  </a:cubicBezTo>
                  <a:cubicBezTo>
                    <a:pt x="36" y="114"/>
                    <a:pt x="36" y="114"/>
                    <a:pt x="36" y="114"/>
                  </a:cubicBezTo>
                  <a:cubicBezTo>
                    <a:pt x="41" y="111"/>
                    <a:pt x="41" y="111"/>
                    <a:pt x="41" y="111"/>
                  </a:cubicBezTo>
                  <a:cubicBezTo>
                    <a:pt x="47" y="82"/>
                    <a:pt x="47" y="82"/>
                    <a:pt x="47" y="82"/>
                  </a:cubicBezTo>
                  <a:cubicBezTo>
                    <a:pt x="74" y="65"/>
                    <a:pt x="74" y="65"/>
                    <a:pt x="74" y="65"/>
                  </a:cubicBezTo>
                  <a:cubicBezTo>
                    <a:pt x="87" y="122"/>
                    <a:pt x="87" y="122"/>
                    <a:pt x="87" y="122"/>
                  </a:cubicBezTo>
                  <a:cubicBezTo>
                    <a:pt x="98" y="115"/>
                    <a:pt x="98" y="115"/>
                    <a:pt x="98" y="115"/>
                  </a:cubicBezTo>
                  <a:cubicBezTo>
                    <a:pt x="107" y="45"/>
                    <a:pt x="107" y="45"/>
                    <a:pt x="107" y="45"/>
                  </a:cubicBezTo>
                  <a:cubicBezTo>
                    <a:pt x="129" y="32"/>
                    <a:pt x="129" y="32"/>
                    <a:pt x="129" y="32"/>
                  </a:cubicBezTo>
                  <a:cubicBezTo>
                    <a:pt x="141" y="24"/>
                    <a:pt x="141" y="24"/>
                    <a:pt x="141" y="24"/>
                  </a:cubicBezTo>
                  <a:cubicBezTo>
                    <a:pt x="143" y="23"/>
                    <a:pt x="145" y="21"/>
                    <a:pt x="145" y="18"/>
                  </a:cubicBezTo>
                  <a:cubicBezTo>
                    <a:pt x="146" y="15"/>
                    <a:pt x="146" y="12"/>
                    <a:pt x="144" y="9"/>
                  </a:cubicBezTo>
                  <a:cubicBezTo>
                    <a:pt x="144" y="9"/>
                    <a:pt x="144" y="9"/>
                    <a:pt x="144" y="9"/>
                  </a:cubicBezTo>
                  <a:cubicBezTo>
                    <a:pt x="144" y="9"/>
                    <a:pt x="144" y="8"/>
                    <a:pt x="144" y="8"/>
                  </a:cubicBezTo>
                  <a:cubicBezTo>
                    <a:pt x="142" y="5"/>
                    <a:pt x="139" y="3"/>
                    <a:pt x="136" y="3"/>
                  </a:cubicBezTo>
                  <a:close/>
                </a:path>
              </a:pathLst>
            </a:custGeom>
            <a:solidFill>
              <a:schemeClr val="accent6">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49" name="Group 448"/>
          <p:cNvGrpSpPr/>
          <p:nvPr/>
        </p:nvGrpSpPr>
        <p:grpSpPr>
          <a:xfrm>
            <a:off x="2379663" y="2036993"/>
            <a:ext cx="3033713" cy="2368550"/>
            <a:chOff x="2379663" y="1055688"/>
            <a:chExt cx="3033713" cy="2368550"/>
          </a:xfrm>
        </p:grpSpPr>
        <p:sp>
          <p:nvSpPr>
            <p:cNvPr id="450" name="Freeform 81"/>
            <p:cNvSpPr>
              <a:spLocks noEditPoints="1"/>
            </p:cNvSpPr>
            <p:nvPr/>
          </p:nvSpPr>
          <p:spPr bwMode="auto">
            <a:xfrm>
              <a:off x="2379663" y="1055688"/>
              <a:ext cx="2890838" cy="2368550"/>
            </a:xfrm>
            <a:custGeom>
              <a:avLst/>
              <a:gdLst>
                <a:gd name="T0" fmla="*/ 11 w 1771"/>
                <a:gd name="T1" fmla="*/ 1423 h 1451"/>
                <a:gd name="T2" fmla="*/ 12 w 1771"/>
                <a:gd name="T3" fmla="*/ 1367 h 1451"/>
                <a:gd name="T4" fmla="*/ 19 w 1771"/>
                <a:gd name="T5" fmla="*/ 1339 h 1451"/>
                <a:gd name="T6" fmla="*/ 45 w 1771"/>
                <a:gd name="T7" fmla="*/ 1289 h 1451"/>
                <a:gd name="T8" fmla="*/ 45 w 1771"/>
                <a:gd name="T9" fmla="*/ 1289 h 1451"/>
                <a:gd name="T10" fmla="*/ 84 w 1771"/>
                <a:gd name="T11" fmla="*/ 1215 h 1451"/>
                <a:gd name="T12" fmla="*/ 108 w 1771"/>
                <a:gd name="T13" fmla="*/ 1164 h 1451"/>
                <a:gd name="T14" fmla="*/ 126 w 1771"/>
                <a:gd name="T15" fmla="*/ 1141 h 1451"/>
                <a:gd name="T16" fmla="*/ 167 w 1771"/>
                <a:gd name="T17" fmla="*/ 1103 h 1451"/>
                <a:gd name="T18" fmla="*/ 167 w 1771"/>
                <a:gd name="T19" fmla="*/ 1103 h 1451"/>
                <a:gd name="T20" fmla="*/ 216 w 1771"/>
                <a:gd name="T21" fmla="*/ 1034 h 1451"/>
                <a:gd name="T22" fmla="*/ 240 w 1771"/>
                <a:gd name="T23" fmla="*/ 1017 h 1451"/>
                <a:gd name="T24" fmla="*/ 240 w 1771"/>
                <a:gd name="T25" fmla="*/ 1017 h 1451"/>
                <a:gd name="T26" fmla="*/ 294 w 1771"/>
                <a:gd name="T27" fmla="*/ 952 h 1451"/>
                <a:gd name="T28" fmla="*/ 321 w 1771"/>
                <a:gd name="T29" fmla="*/ 902 h 1451"/>
                <a:gd name="T30" fmla="*/ 337 w 1771"/>
                <a:gd name="T31" fmla="*/ 879 h 1451"/>
                <a:gd name="T32" fmla="*/ 373 w 1771"/>
                <a:gd name="T33" fmla="*/ 836 h 1451"/>
                <a:gd name="T34" fmla="*/ 373 w 1771"/>
                <a:gd name="T35" fmla="*/ 836 h 1451"/>
                <a:gd name="T36" fmla="*/ 414 w 1771"/>
                <a:gd name="T37" fmla="*/ 761 h 1451"/>
                <a:gd name="T38" fmla="*/ 429 w 1771"/>
                <a:gd name="T39" fmla="*/ 707 h 1451"/>
                <a:gd name="T40" fmla="*/ 440 w 1771"/>
                <a:gd name="T41" fmla="*/ 681 h 1451"/>
                <a:gd name="T42" fmla="*/ 466 w 1771"/>
                <a:gd name="T43" fmla="*/ 631 h 1451"/>
                <a:gd name="T44" fmla="*/ 466 w 1771"/>
                <a:gd name="T45" fmla="*/ 631 h 1451"/>
                <a:gd name="T46" fmla="*/ 493 w 1771"/>
                <a:gd name="T47" fmla="*/ 551 h 1451"/>
                <a:gd name="T48" fmla="*/ 504 w 1771"/>
                <a:gd name="T49" fmla="*/ 495 h 1451"/>
                <a:gd name="T50" fmla="*/ 514 w 1771"/>
                <a:gd name="T51" fmla="*/ 469 h 1451"/>
                <a:gd name="T52" fmla="*/ 542 w 1771"/>
                <a:gd name="T53" fmla="*/ 419 h 1451"/>
                <a:gd name="T54" fmla="*/ 542 w 1771"/>
                <a:gd name="T55" fmla="*/ 419 h 1451"/>
                <a:gd name="T56" fmla="*/ 575 w 1771"/>
                <a:gd name="T57" fmla="*/ 342 h 1451"/>
                <a:gd name="T58" fmla="*/ 594 w 1771"/>
                <a:gd name="T59" fmla="*/ 288 h 1451"/>
                <a:gd name="T60" fmla="*/ 607 w 1771"/>
                <a:gd name="T61" fmla="*/ 264 h 1451"/>
                <a:gd name="T62" fmla="*/ 1769 w 1771"/>
                <a:gd name="T63" fmla="*/ 262 h 1451"/>
                <a:gd name="T64" fmla="*/ 1769 w 1771"/>
                <a:gd name="T65" fmla="*/ 262 h 1451"/>
                <a:gd name="T66" fmla="*/ 1720 w 1771"/>
                <a:gd name="T67" fmla="*/ 234 h 1451"/>
                <a:gd name="T68" fmla="*/ 655 w 1771"/>
                <a:gd name="T69" fmla="*/ 194 h 1451"/>
                <a:gd name="T70" fmla="*/ 1643 w 1771"/>
                <a:gd name="T71" fmla="*/ 199 h 1451"/>
                <a:gd name="T72" fmla="*/ 1619 w 1771"/>
                <a:gd name="T73" fmla="*/ 184 h 1451"/>
                <a:gd name="T74" fmla="*/ 1619 w 1771"/>
                <a:gd name="T75" fmla="*/ 184 h 1451"/>
                <a:gd name="T76" fmla="*/ 697 w 1771"/>
                <a:gd name="T77" fmla="*/ 156 h 1451"/>
                <a:gd name="T78" fmla="*/ 1551 w 1771"/>
                <a:gd name="T79" fmla="*/ 134 h 1451"/>
                <a:gd name="T80" fmla="*/ 1574 w 1771"/>
                <a:gd name="T81" fmla="*/ 151 h 1451"/>
                <a:gd name="T82" fmla="*/ 738 w 1771"/>
                <a:gd name="T83" fmla="*/ 119 h 1451"/>
                <a:gd name="T84" fmla="*/ 1511 w 1771"/>
                <a:gd name="T85" fmla="*/ 94 h 1451"/>
                <a:gd name="T86" fmla="*/ 756 w 1771"/>
                <a:gd name="T87" fmla="*/ 95 h 1451"/>
                <a:gd name="T88" fmla="*/ 1483 w 1771"/>
                <a:gd name="T89" fmla="*/ 85 h 1451"/>
                <a:gd name="T90" fmla="*/ 1483 w 1771"/>
                <a:gd name="T91" fmla="*/ 85 h 1451"/>
                <a:gd name="T92" fmla="*/ 833 w 1771"/>
                <a:gd name="T93" fmla="*/ 60 h 1451"/>
                <a:gd name="T94" fmla="*/ 1411 w 1771"/>
                <a:gd name="T95" fmla="*/ 41 h 1451"/>
                <a:gd name="T96" fmla="*/ 855 w 1771"/>
                <a:gd name="T97" fmla="*/ 42 h 1451"/>
                <a:gd name="T98" fmla="*/ 1382 w 1771"/>
                <a:gd name="T99" fmla="*/ 40 h 1451"/>
                <a:gd name="T100" fmla="*/ 1382 w 1771"/>
                <a:gd name="T101" fmla="*/ 40 h 1451"/>
                <a:gd name="T102" fmla="*/ 938 w 1771"/>
                <a:gd name="T103" fmla="*/ 26 h 1451"/>
                <a:gd name="T104" fmla="*/ 1302 w 1771"/>
                <a:gd name="T105" fmla="*/ 14 h 1451"/>
                <a:gd name="T106" fmla="*/ 964 w 1771"/>
                <a:gd name="T107" fmla="*/ 12 h 1451"/>
                <a:gd name="T108" fmla="*/ 1273 w 1771"/>
                <a:gd name="T109" fmla="*/ 18 h 1451"/>
                <a:gd name="T110" fmla="*/ 1261 w 1771"/>
                <a:gd name="T111" fmla="*/ 9 h 1451"/>
                <a:gd name="T112" fmla="*/ 1020 w 1771"/>
                <a:gd name="T113" fmla="*/ 5 h 1451"/>
                <a:gd name="T114" fmla="*/ 1217 w 1771"/>
                <a:gd name="T115" fmla="*/ 13 h 1451"/>
                <a:gd name="T116" fmla="*/ 1217 w 1771"/>
                <a:gd name="T117" fmla="*/ 13 h 1451"/>
                <a:gd name="T118" fmla="*/ 1161 w 1771"/>
                <a:gd name="T119" fmla="*/ 1 h 1451"/>
                <a:gd name="T120" fmla="*/ 1105 w 1771"/>
                <a:gd name="T121" fmla="*/ 0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1" h="1451">
                  <a:moveTo>
                    <a:pt x="8" y="1451"/>
                  </a:moveTo>
                  <a:cubicBezTo>
                    <a:pt x="0" y="1450"/>
                    <a:pt x="0" y="1450"/>
                    <a:pt x="0" y="1450"/>
                  </a:cubicBezTo>
                  <a:cubicBezTo>
                    <a:pt x="1" y="1441"/>
                    <a:pt x="2" y="1431"/>
                    <a:pt x="3" y="1422"/>
                  </a:cubicBezTo>
                  <a:cubicBezTo>
                    <a:pt x="11" y="1423"/>
                    <a:pt x="11" y="1423"/>
                    <a:pt x="11" y="1423"/>
                  </a:cubicBezTo>
                  <a:cubicBezTo>
                    <a:pt x="10" y="1432"/>
                    <a:pt x="9" y="1442"/>
                    <a:pt x="8" y="1451"/>
                  </a:cubicBezTo>
                  <a:close/>
                  <a:moveTo>
                    <a:pt x="15" y="1396"/>
                  </a:moveTo>
                  <a:cubicBezTo>
                    <a:pt x="7" y="1394"/>
                    <a:pt x="7" y="1394"/>
                    <a:pt x="7" y="1394"/>
                  </a:cubicBezTo>
                  <a:cubicBezTo>
                    <a:pt x="8" y="1385"/>
                    <a:pt x="10" y="1376"/>
                    <a:pt x="12" y="1367"/>
                  </a:cubicBezTo>
                  <a:cubicBezTo>
                    <a:pt x="20" y="1368"/>
                    <a:pt x="20" y="1368"/>
                    <a:pt x="20" y="1368"/>
                  </a:cubicBezTo>
                  <a:cubicBezTo>
                    <a:pt x="18" y="1377"/>
                    <a:pt x="16" y="1386"/>
                    <a:pt x="15" y="1396"/>
                  </a:cubicBezTo>
                  <a:close/>
                  <a:moveTo>
                    <a:pt x="27" y="1341"/>
                  </a:moveTo>
                  <a:cubicBezTo>
                    <a:pt x="19" y="1339"/>
                    <a:pt x="19" y="1339"/>
                    <a:pt x="19" y="1339"/>
                  </a:cubicBezTo>
                  <a:cubicBezTo>
                    <a:pt x="22" y="1330"/>
                    <a:pt x="25" y="1321"/>
                    <a:pt x="28" y="1312"/>
                  </a:cubicBezTo>
                  <a:cubicBezTo>
                    <a:pt x="35" y="1315"/>
                    <a:pt x="35" y="1315"/>
                    <a:pt x="35" y="1315"/>
                  </a:cubicBezTo>
                  <a:cubicBezTo>
                    <a:pt x="32" y="1324"/>
                    <a:pt x="29" y="1332"/>
                    <a:pt x="27" y="1341"/>
                  </a:cubicBezTo>
                  <a:close/>
                  <a:moveTo>
                    <a:pt x="45" y="1289"/>
                  </a:moveTo>
                  <a:cubicBezTo>
                    <a:pt x="38" y="1286"/>
                    <a:pt x="38" y="1286"/>
                    <a:pt x="38" y="1286"/>
                  </a:cubicBezTo>
                  <a:cubicBezTo>
                    <a:pt x="41" y="1277"/>
                    <a:pt x="45" y="1269"/>
                    <a:pt x="50" y="1260"/>
                  </a:cubicBezTo>
                  <a:cubicBezTo>
                    <a:pt x="57" y="1264"/>
                    <a:pt x="57" y="1264"/>
                    <a:pt x="57" y="1264"/>
                  </a:cubicBezTo>
                  <a:cubicBezTo>
                    <a:pt x="53" y="1272"/>
                    <a:pt x="49" y="1280"/>
                    <a:pt x="45" y="1289"/>
                  </a:cubicBezTo>
                  <a:close/>
                  <a:moveTo>
                    <a:pt x="70" y="1239"/>
                  </a:moveTo>
                  <a:cubicBezTo>
                    <a:pt x="63" y="1235"/>
                    <a:pt x="63" y="1235"/>
                    <a:pt x="63" y="1235"/>
                  </a:cubicBezTo>
                  <a:cubicBezTo>
                    <a:pt x="67" y="1227"/>
                    <a:pt x="72" y="1219"/>
                    <a:pt x="77" y="1211"/>
                  </a:cubicBezTo>
                  <a:cubicBezTo>
                    <a:pt x="84" y="1215"/>
                    <a:pt x="84" y="1215"/>
                    <a:pt x="84" y="1215"/>
                  </a:cubicBezTo>
                  <a:cubicBezTo>
                    <a:pt x="79" y="1223"/>
                    <a:pt x="74" y="1231"/>
                    <a:pt x="70" y="1239"/>
                  </a:cubicBezTo>
                  <a:close/>
                  <a:moveTo>
                    <a:pt x="99" y="1191"/>
                  </a:moveTo>
                  <a:cubicBezTo>
                    <a:pt x="92" y="1187"/>
                    <a:pt x="92" y="1187"/>
                    <a:pt x="92" y="1187"/>
                  </a:cubicBezTo>
                  <a:cubicBezTo>
                    <a:pt x="97" y="1179"/>
                    <a:pt x="103" y="1172"/>
                    <a:pt x="108" y="1164"/>
                  </a:cubicBezTo>
                  <a:cubicBezTo>
                    <a:pt x="115" y="1169"/>
                    <a:pt x="115" y="1169"/>
                    <a:pt x="115" y="1169"/>
                  </a:cubicBezTo>
                  <a:cubicBezTo>
                    <a:pt x="109" y="1176"/>
                    <a:pt x="104" y="1184"/>
                    <a:pt x="99" y="1191"/>
                  </a:cubicBezTo>
                  <a:close/>
                  <a:moveTo>
                    <a:pt x="132" y="1146"/>
                  </a:moveTo>
                  <a:cubicBezTo>
                    <a:pt x="126" y="1141"/>
                    <a:pt x="126" y="1141"/>
                    <a:pt x="126" y="1141"/>
                  </a:cubicBezTo>
                  <a:cubicBezTo>
                    <a:pt x="131" y="1134"/>
                    <a:pt x="137" y="1127"/>
                    <a:pt x="143" y="1119"/>
                  </a:cubicBezTo>
                  <a:cubicBezTo>
                    <a:pt x="149" y="1124"/>
                    <a:pt x="149" y="1124"/>
                    <a:pt x="149" y="1124"/>
                  </a:cubicBezTo>
                  <a:cubicBezTo>
                    <a:pt x="143" y="1132"/>
                    <a:pt x="137" y="1139"/>
                    <a:pt x="132" y="1146"/>
                  </a:cubicBezTo>
                  <a:close/>
                  <a:moveTo>
                    <a:pt x="167" y="1103"/>
                  </a:moveTo>
                  <a:cubicBezTo>
                    <a:pt x="161" y="1098"/>
                    <a:pt x="161" y="1098"/>
                    <a:pt x="161" y="1098"/>
                  </a:cubicBezTo>
                  <a:cubicBezTo>
                    <a:pt x="167" y="1090"/>
                    <a:pt x="173" y="1083"/>
                    <a:pt x="179" y="1076"/>
                  </a:cubicBezTo>
                  <a:cubicBezTo>
                    <a:pt x="185" y="1081"/>
                    <a:pt x="185" y="1081"/>
                    <a:pt x="185" y="1081"/>
                  </a:cubicBezTo>
                  <a:cubicBezTo>
                    <a:pt x="179" y="1088"/>
                    <a:pt x="173" y="1096"/>
                    <a:pt x="167" y="1103"/>
                  </a:cubicBezTo>
                  <a:close/>
                  <a:moveTo>
                    <a:pt x="204" y="1060"/>
                  </a:moveTo>
                  <a:cubicBezTo>
                    <a:pt x="198" y="1055"/>
                    <a:pt x="198" y="1055"/>
                    <a:pt x="198" y="1055"/>
                  </a:cubicBezTo>
                  <a:cubicBezTo>
                    <a:pt x="200" y="1052"/>
                    <a:pt x="200" y="1052"/>
                    <a:pt x="200" y="1052"/>
                  </a:cubicBezTo>
                  <a:cubicBezTo>
                    <a:pt x="205" y="1046"/>
                    <a:pt x="211" y="1040"/>
                    <a:pt x="216" y="1034"/>
                  </a:cubicBezTo>
                  <a:cubicBezTo>
                    <a:pt x="222" y="1039"/>
                    <a:pt x="222" y="1039"/>
                    <a:pt x="222" y="1039"/>
                  </a:cubicBezTo>
                  <a:cubicBezTo>
                    <a:pt x="217" y="1045"/>
                    <a:pt x="211" y="1051"/>
                    <a:pt x="206" y="1058"/>
                  </a:cubicBezTo>
                  <a:lnTo>
                    <a:pt x="204" y="1060"/>
                  </a:lnTo>
                  <a:close/>
                  <a:moveTo>
                    <a:pt x="240" y="1017"/>
                  </a:moveTo>
                  <a:cubicBezTo>
                    <a:pt x="234" y="1012"/>
                    <a:pt x="234" y="1012"/>
                    <a:pt x="234" y="1012"/>
                  </a:cubicBezTo>
                  <a:cubicBezTo>
                    <a:pt x="240" y="1005"/>
                    <a:pt x="246" y="998"/>
                    <a:pt x="252" y="991"/>
                  </a:cubicBezTo>
                  <a:cubicBezTo>
                    <a:pt x="258" y="996"/>
                    <a:pt x="258" y="996"/>
                    <a:pt x="258" y="996"/>
                  </a:cubicBezTo>
                  <a:cubicBezTo>
                    <a:pt x="252" y="1003"/>
                    <a:pt x="246" y="1010"/>
                    <a:pt x="240" y="1017"/>
                  </a:cubicBezTo>
                  <a:close/>
                  <a:moveTo>
                    <a:pt x="276" y="974"/>
                  </a:moveTo>
                  <a:cubicBezTo>
                    <a:pt x="270" y="969"/>
                    <a:pt x="270" y="969"/>
                    <a:pt x="270" y="969"/>
                  </a:cubicBezTo>
                  <a:cubicBezTo>
                    <a:pt x="276" y="962"/>
                    <a:pt x="282" y="955"/>
                    <a:pt x="287" y="947"/>
                  </a:cubicBezTo>
                  <a:cubicBezTo>
                    <a:pt x="294" y="952"/>
                    <a:pt x="294" y="952"/>
                    <a:pt x="294" y="952"/>
                  </a:cubicBezTo>
                  <a:cubicBezTo>
                    <a:pt x="288" y="959"/>
                    <a:pt x="282" y="967"/>
                    <a:pt x="276" y="974"/>
                  </a:cubicBezTo>
                  <a:close/>
                  <a:moveTo>
                    <a:pt x="311" y="930"/>
                  </a:moveTo>
                  <a:cubicBezTo>
                    <a:pt x="304" y="925"/>
                    <a:pt x="304" y="925"/>
                    <a:pt x="304" y="925"/>
                  </a:cubicBezTo>
                  <a:cubicBezTo>
                    <a:pt x="310" y="917"/>
                    <a:pt x="315" y="910"/>
                    <a:pt x="321" y="902"/>
                  </a:cubicBezTo>
                  <a:cubicBezTo>
                    <a:pt x="327" y="907"/>
                    <a:pt x="327" y="907"/>
                    <a:pt x="327" y="907"/>
                  </a:cubicBezTo>
                  <a:cubicBezTo>
                    <a:pt x="322" y="914"/>
                    <a:pt x="316" y="922"/>
                    <a:pt x="311" y="930"/>
                  </a:cubicBezTo>
                  <a:close/>
                  <a:moveTo>
                    <a:pt x="343" y="884"/>
                  </a:moveTo>
                  <a:cubicBezTo>
                    <a:pt x="337" y="879"/>
                    <a:pt x="337" y="879"/>
                    <a:pt x="337" y="879"/>
                  </a:cubicBezTo>
                  <a:cubicBezTo>
                    <a:pt x="342" y="871"/>
                    <a:pt x="347" y="863"/>
                    <a:pt x="352" y="856"/>
                  </a:cubicBezTo>
                  <a:cubicBezTo>
                    <a:pt x="359" y="860"/>
                    <a:pt x="359" y="860"/>
                    <a:pt x="359" y="860"/>
                  </a:cubicBezTo>
                  <a:cubicBezTo>
                    <a:pt x="354" y="868"/>
                    <a:pt x="349" y="876"/>
                    <a:pt x="343" y="884"/>
                  </a:cubicBezTo>
                  <a:close/>
                  <a:moveTo>
                    <a:pt x="373" y="836"/>
                  </a:moveTo>
                  <a:cubicBezTo>
                    <a:pt x="367" y="832"/>
                    <a:pt x="367" y="832"/>
                    <a:pt x="367" y="832"/>
                  </a:cubicBezTo>
                  <a:cubicBezTo>
                    <a:pt x="371" y="824"/>
                    <a:pt x="376" y="816"/>
                    <a:pt x="381" y="808"/>
                  </a:cubicBezTo>
                  <a:cubicBezTo>
                    <a:pt x="388" y="811"/>
                    <a:pt x="388" y="811"/>
                    <a:pt x="388" y="811"/>
                  </a:cubicBezTo>
                  <a:cubicBezTo>
                    <a:pt x="383" y="820"/>
                    <a:pt x="378" y="828"/>
                    <a:pt x="373" y="836"/>
                  </a:cubicBezTo>
                  <a:close/>
                  <a:moveTo>
                    <a:pt x="401" y="787"/>
                  </a:moveTo>
                  <a:cubicBezTo>
                    <a:pt x="394" y="783"/>
                    <a:pt x="394" y="783"/>
                    <a:pt x="394" y="783"/>
                  </a:cubicBezTo>
                  <a:cubicBezTo>
                    <a:pt x="398" y="775"/>
                    <a:pt x="402" y="766"/>
                    <a:pt x="406" y="758"/>
                  </a:cubicBezTo>
                  <a:cubicBezTo>
                    <a:pt x="414" y="761"/>
                    <a:pt x="414" y="761"/>
                    <a:pt x="414" y="761"/>
                  </a:cubicBezTo>
                  <a:cubicBezTo>
                    <a:pt x="409" y="770"/>
                    <a:pt x="405" y="778"/>
                    <a:pt x="401" y="787"/>
                  </a:cubicBezTo>
                  <a:close/>
                  <a:moveTo>
                    <a:pt x="425" y="736"/>
                  </a:moveTo>
                  <a:cubicBezTo>
                    <a:pt x="418" y="733"/>
                    <a:pt x="418" y="733"/>
                    <a:pt x="418" y="733"/>
                  </a:cubicBezTo>
                  <a:cubicBezTo>
                    <a:pt x="422" y="724"/>
                    <a:pt x="426" y="715"/>
                    <a:pt x="429" y="707"/>
                  </a:cubicBezTo>
                  <a:cubicBezTo>
                    <a:pt x="437" y="710"/>
                    <a:pt x="437" y="710"/>
                    <a:pt x="437" y="710"/>
                  </a:cubicBezTo>
                  <a:cubicBezTo>
                    <a:pt x="433" y="719"/>
                    <a:pt x="429" y="727"/>
                    <a:pt x="425" y="736"/>
                  </a:cubicBezTo>
                  <a:close/>
                  <a:moveTo>
                    <a:pt x="447" y="684"/>
                  </a:moveTo>
                  <a:cubicBezTo>
                    <a:pt x="440" y="681"/>
                    <a:pt x="440" y="681"/>
                    <a:pt x="440" y="681"/>
                  </a:cubicBezTo>
                  <a:cubicBezTo>
                    <a:pt x="443" y="672"/>
                    <a:pt x="446" y="663"/>
                    <a:pt x="449" y="655"/>
                  </a:cubicBezTo>
                  <a:cubicBezTo>
                    <a:pt x="457" y="657"/>
                    <a:pt x="457" y="657"/>
                    <a:pt x="457" y="657"/>
                  </a:cubicBezTo>
                  <a:cubicBezTo>
                    <a:pt x="454" y="666"/>
                    <a:pt x="451" y="675"/>
                    <a:pt x="447" y="684"/>
                  </a:cubicBezTo>
                  <a:close/>
                  <a:moveTo>
                    <a:pt x="466" y="631"/>
                  </a:moveTo>
                  <a:cubicBezTo>
                    <a:pt x="458" y="628"/>
                    <a:pt x="458" y="628"/>
                    <a:pt x="458" y="628"/>
                  </a:cubicBezTo>
                  <a:cubicBezTo>
                    <a:pt x="461" y="619"/>
                    <a:pt x="464" y="610"/>
                    <a:pt x="467" y="601"/>
                  </a:cubicBezTo>
                  <a:cubicBezTo>
                    <a:pt x="475" y="604"/>
                    <a:pt x="475" y="604"/>
                    <a:pt x="475" y="604"/>
                  </a:cubicBezTo>
                  <a:cubicBezTo>
                    <a:pt x="472" y="613"/>
                    <a:pt x="469" y="622"/>
                    <a:pt x="466" y="631"/>
                  </a:cubicBezTo>
                  <a:close/>
                  <a:moveTo>
                    <a:pt x="484" y="577"/>
                  </a:moveTo>
                  <a:cubicBezTo>
                    <a:pt x="476" y="575"/>
                    <a:pt x="476" y="575"/>
                    <a:pt x="476" y="575"/>
                  </a:cubicBezTo>
                  <a:cubicBezTo>
                    <a:pt x="479" y="566"/>
                    <a:pt x="482" y="557"/>
                    <a:pt x="485" y="548"/>
                  </a:cubicBezTo>
                  <a:cubicBezTo>
                    <a:pt x="493" y="551"/>
                    <a:pt x="493" y="551"/>
                    <a:pt x="493" y="551"/>
                  </a:cubicBezTo>
                  <a:cubicBezTo>
                    <a:pt x="490" y="560"/>
                    <a:pt x="487" y="568"/>
                    <a:pt x="484" y="577"/>
                  </a:cubicBezTo>
                  <a:close/>
                  <a:moveTo>
                    <a:pt x="502" y="524"/>
                  </a:moveTo>
                  <a:cubicBezTo>
                    <a:pt x="495" y="522"/>
                    <a:pt x="495" y="522"/>
                    <a:pt x="495" y="522"/>
                  </a:cubicBezTo>
                  <a:cubicBezTo>
                    <a:pt x="498" y="513"/>
                    <a:pt x="501" y="504"/>
                    <a:pt x="504" y="495"/>
                  </a:cubicBezTo>
                  <a:cubicBezTo>
                    <a:pt x="512" y="498"/>
                    <a:pt x="512" y="498"/>
                    <a:pt x="512" y="498"/>
                  </a:cubicBezTo>
                  <a:cubicBezTo>
                    <a:pt x="508" y="507"/>
                    <a:pt x="505" y="515"/>
                    <a:pt x="502" y="524"/>
                  </a:cubicBezTo>
                  <a:close/>
                  <a:moveTo>
                    <a:pt x="521" y="471"/>
                  </a:moveTo>
                  <a:cubicBezTo>
                    <a:pt x="514" y="469"/>
                    <a:pt x="514" y="469"/>
                    <a:pt x="514" y="469"/>
                  </a:cubicBezTo>
                  <a:cubicBezTo>
                    <a:pt x="517" y="460"/>
                    <a:pt x="520" y="451"/>
                    <a:pt x="524" y="442"/>
                  </a:cubicBezTo>
                  <a:cubicBezTo>
                    <a:pt x="531" y="445"/>
                    <a:pt x="531" y="445"/>
                    <a:pt x="531" y="445"/>
                  </a:cubicBezTo>
                  <a:cubicBezTo>
                    <a:pt x="528" y="454"/>
                    <a:pt x="525" y="463"/>
                    <a:pt x="521" y="471"/>
                  </a:cubicBezTo>
                  <a:close/>
                  <a:moveTo>
                    <a:pt x="542" y="419"/>
                  </a:moveTo>
                  <a:cubicBezTo>
                    <a:pt x="534" y="416"/>
                    <a:pt x="534" y="416"/>
                    <a:pt x="534" y="416"/>
                  </a:cubicBezTo>
                  <a:cubicBezTo>
                    <a:pt x="538" y="407"/>
                    <a:pt x="541" y="399"/>
                    <a:pt x="545" y="390"/>
                  </a:cubicBezTo>
                  <a:cubicBezTo>
                    <a:pt x="552" y="393"/>
                    <a:pt x="552" y="393"/>
                    <a:pt x="552" y="393"/>
                  </a:cubicBezTo>
                  <a:cubicBezTo>
                    <a:pt x="549" y="402"/>
                    <a:pt x="545" y="410"/>
                    <a:pt x="542" y="419"/>
                  </a:cubicBezTo>
                  <a:close/>
                  <a:moveTo>
                    <a:pt x="563" y="368"/>
                  </a:moveTo>
                  <a:cubicBezTo>
                    <a:pt x="556" y="364"/>
                    <a:pt x="556" y="364"/>
                    <a:pt x="556" y="364"/>
                  </a:cubicBezTo>
                  <a:cubicBezTo>
                    <a:pt x="560" y="356"/>
                    <a:pt x="564" y="347"/>
                    <a:pt x="568" y="339"/>
                  </a:cubicBezTo>
                  <a:cubicBezTo>
                    <a:pt x="575" y="342"/>
                    <a:pt x="575" y="342"/>
                    <a:pt x="575" y="342"/>
                  </a:cubicBezTo>
                  <a:cubicBezTo>
                    <a:pt x="571" y="350"/>
                    <a:pt x="567" y="359"/>
                    <a:pt x="563" y="368"/>
                  </a:cubicBezTo>
                  <a:close/>
                  <a:moveTo>
                    <a:pt x="588" y="317"/>
                  </a:moveTo>
                  <a:cubicBezTo>
                    <a:pt x="580" y="313"/>
                    <a:pt x="580" y="313"/>
                    <a:pt x="580" y="313"/>
                  </a:cubicBezTo>
                  <a:cubicBezTo>
                    <a:pt x="585" y="305"/>
                    <a:pt x="589" y="296"/>
                    <a:pt x="594" y="288"/>
                  </a:cubicBezTo>
                  <a:cubicBezTo>
                    <a:pt x="601" y="292"/>
                    <a:pt x="601" y="292"/>
                    <a:pt x="601" y="292"/>
                  </a:cubicBezTo>
                  <a:cubicBezTo>
                    <a:pt x="596" y="300"/>
                    <a:pt x="592" y="309"/>
                    <a:pt x="588" y="317"/>
                  </a:cubicBezTo>
                  <a:close/>
                  <a:moveTo>
                    <a:pt x="614" y="268"/>
                  </a:moveTo>
                  <a:cubicBezTo>
                    <a:pt x="607" y="264"/>
                    <a:pt x="607" y="264"/>
                    <a:pt x="607" y="264"/>
                  </a:cubicBezTo>
                  <a:cubicBezTo>
                    <a:pt x="612" y="256"/>
                    <a:pt x="617" y="248"/>
                    <a:pt x="622" y="240"/>
                  </a:cubicBezTo>
                  <a:cubicBezTo>
                    <a:pt x="629" y="244"/>
                    <a:pt x="629" y="244"/>
                    <a:pt x="629" y="244"/>
                  </a:cubicBezTo>
                  <a:cubicBezTo>
                    <a:pt x="624" y="252"/>
                    <a:pt x="619" y="260"/>
                    <a:pt x="614" y="268"/>
                  </a:cubicBezTo>
                  <a:close/>
                  <a:moveTo>
                    <a:pt x="1769" y="262"/>
                  </a:moveTo>
                  <a:cubicBezTo>
                    <a:pt x="1758" y="259"/>
                    <a:pt x="1749" y="256"/>
                    <a:pt x="1742" y="253"/>
                  </a:cubicBezTo>
                  <a:cubicBezTo>
                    <a:pt x="1745" y="246"/>
                    <a:pt x="1745" y="246"/>
                    <a:pt x="1745" y="246"/>
                  </a:cubicBezTo>
                  <a:cubicBezTo>
                    <a:pt x="1751" y="248"/>
                    <a:pt x="1760" y="251"/>
                    <a:pt x="1771" y="254"/>
                  </a:cubicBezTo>
                  <a:lnTo>
                    <a:pt x="1769" y="262"/>
                  </a:lnTo>
                  <a:close/>
                  <a:moveTo>
                    <a:pt x="1716" y="241"/>
                  </a:moveTo>
                  <a:cubicBezTo>
                    <a:pt x="1708" y="237"/>
                    <a:pt x="1700" y="232"/>
                    <a:pt x="1691" y="228"/>
                  </a:cubicBezTo>
                  <a:cubicBezTo>
                    <a:pt x="1695" y="221"/>
                    <a:pt x="1695" y="221"/>
                    <a:pt x="1695" y="221"/>
                  </a:cubicBezTo>
                  <a:cubicBezTo>
                    <a:pt x="1703" y="225"/>
                    <a:pt x="1712" y="229"/>
                    <a:pt x="1720" y="234"/>
                  </a:cubicBezTo>
                  <a:lnTo>
                    <a:pt x="1716" y="241"/>
                  </a:lnTo>
                  <a:close/>
                  <a:moveTo>
                    <a:pt x="644" y="221"/>
                  </a:moveTo>
                  <a:cubicBezTo>
                    <a:pt x="638" y="216"/>
                    <a:pt x="638" y="216"/>
                    <a:pt x="638" y="216"/>
                  </a:cubicBezTo>
                  <a:cubicBezTo>
                    <a:pt x="643" y="208"/>
                    <a:pt x="649" y="201"/>
                    <a:pt x="655" y="194"/>
                  </a:cubicBezTo>
                  <a:cubicBezTo>
                    <a:pt x="661" y="198"/>
                    <a:pt x="661" y="198"/>
                    <a:pt x="661" y="198"/>
                  </a:cubicBezTo>
                  <a:cubicBezTo>
                    <a:pt x="655" y="206"/>
                    <a:pt x="650" y="213"/>
                    <a:pt x="644" y="221"/>
                  </a:cubicBezTo>
                  <a:close/>
                  <a:moveTo>
                    <a:pt x="1667" y="214"/>
                  </a:moveTo>
                  <a:cubicBezTo>
                    <a:pt x="1659" y="209"/>
                    <a:pt x="1651" y="204"/>
                    <a:pt x="1643" y="199"/>
                  </a:cubicBezTo>
                  <a:cubicBezTo>
                    <a:pt x="1647" y="192"/>
                    <a:pt x="1647" y="192"/>
                    <a:pt x="1647" y="192"/>
                  </a:cubicBezTo>
                  <a:cubicBezTo>
                    <a:pt x="1655" y="197"/>
                    <a:pt x="1663" y="202"/>
                    <a:pt x="1671" y="207"/>
                  </a:cubicBezTo>
                  <a:lnTo>
                    <a:pt x="1667" y="214"/>
                  </a:lnTo>
                  <a:close/>
                  <a:moveTo>
                    <a:pt x="1619" y="184"/>
                  </a:moveTo>
                  <a:cubicBezTo>
                    <a:pt x="1612" y="179"/>
                    <a:pt x="1604" y="173"/>
                    <a:pt x="1596" y="167"/>
                  </a:cubicBezTo>
                  <a:cubicBezTo>
                    <a:pt x="1601" y="161"/>
                    <a:pt x="1601" y="161"/>
                    <a:pt x="1601" y="161"/>
                  </a:cubicBezTo>
                  <a:cubicBezTo>
                    <a:pt x="1609" y="167"/>
                    <a:pt x="1616" y="172"/>
                    <a:pt x="1624" y="177"/>
                  </a:cubicBezTo>
                  <a:lnTo>
                    <a:pt x="1619" y="184"/>
                  </a:lnTo>
                  <a:close/>
                  <a:moveTo>
                    <a:pt x="679" y="177"/>
                  </a:moveTo>
                  <a:cubicBezTo>
                    <a:pt x="673" y="172"/>
                    <a:pt x="673" y="172"/>
                    <a:pt x="673" y="172"/>
                  </a:cubicBezTo>
                  <a:cubicBezTo>
                    <a:pt x="679" y="164"/>
                    <a:pt x="685" y="157"/>
                    <a:pt x="692" y="151"/>
                  </a:cubicBezTo>
                  <a:cubicBezTo>
                    <a:pt x="697" y="156"/>
                    <a:pt x="697" y="156"/>
                    <a:pt x="697" y="156"/>
                  </a:cubicBezTo>
                  <a:cubicBezTo>
                    <a:pt x="691" y="163"/>
                    <a:pt x="685" y="170"/>
                    <a:pt x="679" y="177"/>
                  </a:cubicBezTo>
                  <a:close/>
                  <a:moveTo>
                    <a:pt x="1574" y="151"/>
                  </a:moveTo>
                  <a:cubicBezTo>
                    <a:pt x="1567" y="146"/>
                    <a:pt x="1561" y="141"/>
                    <a:pt x="1555" y="137"/>
                  </a:cubicBezTo>
                  <a:cubicBezTo>
                    <a:pt x="1551" y="134"/>
                    <a:pt x="1551" y="134"/>
                    <a:pt x="1551" y="134"/>
                  </a:cubicBezTo>
                  <a:cubicBezTo>
                    <a:pt x="1556" y="127"/>
                    <a:pt x="1556" y="127"/>
                    <a:pt x="1556" y="127"/>
                  </a:cubicBezTo>
                  <a:cubicBezTo>
                    <a:pt x="1560" y="130"/>
                    <a:pt x="1560" y="130"/>
                    <a:pt x="1560" y="130"/>
                  </a:cubicBezTo>
                  <a:cubicBezTo>
                    <a:pt x="1566" y="135"/>
                    <a:pt x="1572" y="140"/>
                    <a:pt x="1578" y="144"/>
                  </a:cubicBezTo>
                  <a:lnTo>
                    <a:pt x="1574" y="151"/>
                  </a:lnTo>
                  <a:close/>
                  <a:moveTo>
                    <a:pt x="717" y="137"/>
                  </a:moveTo>
                  <a:cubicBezTo>
                    <a:pt x="712" y="131"/>
                    <a:pt x="712" y="131"/>
                    <a:pt x="712" y="131"/>
                  </a:cubicBezTo>
                  <a:cubicBezTo>
                    <a:pt x="719" y="124"/>
                    <a:pt x="726" y="118"/>
                    <a:pt x="733" y="112"/>
                  </a:cubicBezTo>
                  <a:cubicBezTo>
                    <a:pt x="738" y="119"/>
                    <a:pt x="738" y="119"/>
                    <a:pt x="738" y="119"/>
                  </a:cubicBezTo>
                  <a:cubicBezTo>
                    <a:pt x="731" y="124"/>
                    <a:pt x="724" y="130"/>
                    <a:pt x="717" y="137"/>
                  </a:cubicBezTo>
                  <a:close/>
                  <a:moveTo>
                    <a:pt x="1529" y="117"/>
                  </a:moveTo>
                  <a:cubicBezTo>
                    <a:pt x="1521" y="111"/>
                    <a:pt x="1513" y="105"/>
                    <a:pt x="1506" y="101"/>
                  </a:cubicBezTo>
                  <a:cubicBezTo>
                    <a:pt x="1511" y="94"/>
                    <a:pt x="1511" y="94"/>
                    <a:pt x="1511" y="94"/>
                  </a:cubicBezTo>
                  <a:cubicBezTo>
                    <a:pt x="1518" y="99"/>
                    <a:pt x="1525" y="104"/>
                    <a:pt x="1534" y="110"/>
                  </a:cubicBezTo>
                  <a:lnTo>
                    <a:pt x="1529" y="117"/>
                  </a:lnTo>
                  <a:close/>
                  <a:moveTo>
                    <a:pt x="760" y="102"/>
                  </a:moveTo>
                  <a:cubicBezTo>
                    <a:pt x="756" y="95"/>
                    <a:pt x="756" y="95"/>
                    <a:pt x="756" y="95"/>
                  </a:cubicBezTo>
                  <a:cubicBezTo>
                    <a:pt x="763" y="90"/>
                    <a:pt x="771" y="84"/>
                    <a:pt x="779" y="80"/>
                  </a:cubicBezTo>
                  <a:cubicBezTo>
                    <a:pt x="784" y="86"/>
                    <a:pt x="784" y="86"/>
                    <a:pt x="784" y="86"/>
                  </a:cubicBezTo>
                  <a:cubicBezTo>
                    <a:pt x="776" y="91"/>
                    <a:pt x="768" y="96"/>
                    <a:pt x="760" y="102"/>
                  </a:cubicBezTo>
                  <a:close/>
                  <a:moveTo>
                    <a:pt x="1483" y="85"/>
                  </a:moveTo>
                  <a:cubicBezTo>
                    <a:pt x="1475" y="80"/>
                    <a:pt x="1467" y="76"/>
                    <a:pt x="1459" y="71"/>
                  </a:cubicBezTo>
                  <a:cubicBezTo>
                    <a:pt x="1463" y="64"/>
                    <a:pt x="1463" y="64"/>
                    <a:pt x="1463" y="64"/>
                  </a:cubicBezTo>
                  <a:cubicBezTo>
                    <a:pt x="1471" y="69"/>
                    <a:pt x="1479" y="73"/>
                    <a:pt x="1487" y="78"/>
                  </a:cubicBezTo>
                  <a:lnTo>
                    <a:pt x="1483" y="85"/>
                  </a:lnTo>
                  <a:close/>
                  <a:moveTo>
                    <a:pt x="808" y="72"/>
                  </a:moveTo>
                  <a:cubicBezTo>
                    <a:pt x="804" y="65"/>
                    <a:pt x="804" y="65"/>
                    <a:pt x="804" y="65"/>
                  </a:cubicBezTo>
                  <a:cubicBezTo>
                    <a:pt x="812" y="61"/>
                    <a:pt x="821" y="57"/>
                    <a:pt x="829" y="53"/>
                  </a:cubicBezTo>
                  <a:cubicBezTo>
                    <a:pt x="833" y="60"/>
                    <a:pt x="833" y="60"/>
                    <a:pt x="833" y="60"/>
                  </a:cubicBezTo>
                  <a:cubicBezTo>
                    <a:pt x="824" y="64"/>
                    <a:pt x="816" y="68"/>
                    <a:pt x="808" y="72"/>
                  </a:cubicBezTo>
                  <a:close/>
                  <a:moveTo>
                    <a:pt x="1434" y="59"/>
                  </a:moveTo>
                  <a:cubicBezTo>
                    <a:pt x="1426" y="55"/>
                    <a:pt x="1417" y="52"/>
                    <a:pt x="1408" y="48"/>
                  </a:cubicBezTo>
                  <a:cubicBezTo>
                    <a:pt x="1411" y="41"/>
                    <a:pt x="1411" y="41"/>
                    <a:pt x="1411" y="41"/>
                  </a:cubicBezTo>
                  <a:cubicBezTo>
                    <a:pt x="1420" y="44"/>
                    <a:pt x="1429" y="48"/>
                    <a:pt x="1437" y="52"/>
                  </a:cubicBezTo>
                  <a:lnTo>
                    <a:pt x="1434" y="59"/>
                  </a:lnTo>
                  <a:close/>
                  <a:moveTo>
                    <a:pt x="858" y="49"/>
                  </a:moveTo>
                  <a:cubicBezTo>
                    <a:pt x="855" y="42"/>
                    <a:pt x="855" y="42"/>
                    <a:pt x="855" y="42"/>
                  </a:cubicBezTo>
                  <a:cubicBezTo>
                    <a:pt x="864" y="39"/>
                    <a:pt x="873" y="35"/>
                    <a:pt x="882" y="32"/>
                  </a:cubicBezTo>
                  <a:cubicBezTo>
                    <a:pt x="885" y="40"/>
                    <a:pt x="885" y="40"/>
                    <a:pt x="885" y="40"/>
                  </a:cubicBezTo>
                  <a:cubicBezTo>
                    <a:pt x="876" y="43"/>
                    <a:pt x="867" y="46"/>
                    <a:pt x="858" y="49"/>
                  </a:cubicBezTo>
                  <a:close/>
                  <a:moveTo>
                    <a:pt x="1382" y="40"/>
                  </a:moveTo>
                  <a:cubicBezTo>
                    <a:pt x="1373" y="37"/>
                    <a:pt x="1364" y="35"/>
                    <a:pt x="1355" y="32"/>
                  </a:cubicBezTo>
                  <a:cubicBezTo>
                    <a:pt x="1357" y="25"/>
                    <a:pt x="1357" y="25"/>
                    <a:pt x="1357" y="25"/>
                  </a:cubicBezTo>
                  <a:cubicBezTo>
                    <a:pt x="1366" y="27"/>
                    <a:pt x="1375" y="29"/>
                    <a:pt x="1384" y="32"/>
                  </a:cubicBezTo>
                  <a:lnTo>
                    <a:pt x="1382" y="40"/>
                  </a:lnTo>
                  <a:close/>
                  <a:moveTo>
                    <a:pt x="911" y="32"/>
                  </a:moveTo>
                  <a:cubicBezTo>
                    <a:pt x="909" y="24"/>
                    <a:pt x="909" y="24"/>
                    <a:pt x="909" y="24"/>
                  </a:cubicBezTo>
                  <a:cubicBezTo>
                    <a:pt x="918" y="22"/>
                    <a:pt x="927" y="20"/>
                    <a:pt x="937" y="18"/>
                  </a:cubicBezTo>
                  <a:cubicBezTo>
                    <a:pt x="938" y="26"/>
                    <a:pt x="938" y="26"/>
                    <a:pt x="938" y="26"/>
                  </a:cubicBezTo>
                  <a:cubicBezTo>
                    <a:pt x="929" y="28"/>
                    <a:pt x="920" y="30"/>
                    <a:pt x="911" y="32"/>
                  </a:cubicBezTo>
                  <a:close/>
                  <a:moveTo>
                    <a:pt x="1328" y="26"/>
                  </a:moveTo>
                  <a:cubicBezTo>
                    <a:pt x="1319" y="25"/>
                    <a:pt x="1310" y="23"/>
                    <a:pt x="1300" y="22"/>
                  </a:cubicBezTo>
                  <a:cubicBezTo>
                    <a:pt x="1302" y="14"/>
                    <a:pt x="1302" y="14"/>
                    <a:pt x="1302" y="14"/>
                  </a:cubicBezTo>
                  <a:cubicBezTo>
                    <a:pt x="1311" y="15"/>
                    <a:pt x="1320" y="17"/>
                    <a:pt x="1329" y="19"/>
                  </a:cubicBezTo>
                  <a:lnTo>
                    <a:pt x="1328" y="26"/>
                  </a:lnTo>
                  <a:close/>
                  <a:moveTo>
                    <a:pt x="966" y="20"/>
                  </a:moveTo>
                  <a:cubicBezTo>
                    <a:pt x="964" y="12"/>
                    <a:pt x="964" y="12"/>
                    <a:pt x="964" y="12"/>
                  </a:cubicBezTo>
                  <a:cubicBezTo>
                    <a:pt x="973" y="11"/>
                    <a:pt x="983" y="9"/>
                    <a:pt x="992" y="8"/>
                  </a:cubicBezTo>
                  <a:cubicBezTo>
                    <a:pt x="993" y="16"/>
                    <a:pt x="993" y="16"/>
                    <a:pt x="993" y="16"/>
                  </a:cubicBezTo>
                  <a:cubicBezTo>
                    <a:pt x="984" y="17"/>
                    <a:pt x="975" y="19"/>
                    <a:pt x="966" y="20"/>
                  </a:cubicBezTo>
                  <a:close/>
                  <a:moveTo>
                    <a:pt x="1273" y="18"/>
                  </a:moveTo>
                  <a:cubicBezTo>
                    <a:pt x="1268" y="18"/>
                    <a:pt x="1264" y="17"/>
                    <a:pt x="1260" y="17"/>
                  </a:cubicBezTo>
                  <a:cubicBezTo>
                    <a:pt x="1255" y="16"/>
                    <a:pt x="1250" y="16"/>
                    <a:pt x="1245" y="15"/>
                  </a:cubicBezTo>
                  <a:cubicBezTo>
                    <a:pt x="1246" y="7"/>
                    <a:pt x="1246" y="7"/>
                    <a:pt x="1246" y="7"/>
                  </a:cubicBezTo>
                  <a:cubicBezTo>
                    <a:pt x="1251" y="8"/>
                    <a:pt x="1256" y="8"/>
                    <a:pt x="1261" y="9"/>
                  </a:cubicBezTo>
                  <a:cubicBezTo>
                    <a:pt x="1265" y="9"/>
                    <a:pt x="1269" y="10"/>
                    <a:pt x="1274" y="10"/>
                  </a:cubicBezTo>
                  <a:lnTo>
                    <a:pt x="1273" y="18"/>
                  </a:lnTo>
                  <a:close/>
                  <a:moveTo>
                    <a:pt x="1021" y="13"/>
                  </a:moveTo>
                  <a:cubicBezTo>
                    <a:pt x="1020" y="5"/>
                    <a:pt x="1020" y="5"/>
                    <a:pt x="1020" y="5"/>
                  </a:cubicBezTo>
                  <a:cubicBezTo>
                    <a:pt x="1029" y="4"/>
                    <a:pt x="1039" y="3"/>
                    <a:pt x="1048" y="2"/>
                  </a:cubicBezTo>
                  <a:cubicBezTo>
                    <a:pt x="1049" y="10"/>
                    <a:pt x="1049" y="10"/>
                    <a:pt x="1049" y="10"/>
                  </a:cubicBezTo>
                  <a:cubicBezTo>
                    <a:pt x="1039" y="11"/>
                    <a:pt x="1030" y="12"/>
                    <a:pt x="1021" y="13"/>
                  </a:cubicBezTo>
                  <a:close/>
                  <a:moveTo>
                    <a:pt x="1217" y="13"/>
                  </a:moveTo>
                  <a:cubicBezTo>
                    <a:pt x="1207" y="12"/>
                    <a:pt x="1198" y="11"/>
                    <a:pt x="1189" y="11"/>
                  </a:cubicBezTo>
                  <a:cubicBezTo>
                    <a:pt x="1189" y="3"/>
                    <a:pt x="1189" y="3"/>
                    <a:pt x="1189" y="3"/>
                  </a:cubicBezTo>
                  <a:cubicBezTo>
                    <a:pt x="1199" y="3"/>
                    <a:pt x="1208" y="4"/>
                    <a:pt x="1217" y="5"/>
                  </a:cubicBezTo>
                  <a:lnTo>
                    <a:pt x="1217" y="13"/>
                  </a:lnTo>
                  <a:close/>
                  <a:moveTo>
                    <a:pt x="1161" y="9"/>
                  </a:moveTo>
                  <a:cubicBezTo>
                    <a:pt x="1151" y="9"/>
                    <a:pt x="1142" y="9"/>
                    <a:pt x="1133" y="9"/>
                  </a:cubicBezTo>
                  <a:cubicBezTo>
                    <a:pt x="1133" y="1"/>
                    <a:pt x="1133" y="1"/>
                    <a:pt x="1133" y="1"/>
                  </a:cubicBezTo>
                  <a:cubicBezTo>
                    <a:pt x="1142" y="1"/>
                    <a:pt x="1152" y="1"/>
                    <a:pt x="1161" y="1"/>
                  </a:cubicBezTo>
                  <a:lnTo>
                    <a:pt x="1161" y="9"/>
                  </a:lnTo>
                  <a:close/>
                  <a:moveTo>
                    <a:pt x="1077" y="9"/>
                  </a:moveTo>
                  <a:cubicBezTo>
                    <a:pt x="1077" y="1"/>
                    <a:pt x="1077" y="1"/>
                    <a:pt x="1077" y="1"/>
                  </a:cubicBezTo>
                  <a:cubicBezTo>
                    <a:pt x="1086" y="1"/>
                    <a:pt x="1095" y="1"/>
                    <a:pt x="1105" y="0"/>
                  </a:cubicBezTo>
                  <a:cubicBezTo>
                    <a:pt x="1105" y="8"/>
                    <a:pt x="1105" y="8"/>
                    <a:pt x="1105" y="8"/>
                  </a:cubicBezTo>
                  <a:cubicBezTo>
                    <a:pt x="1095" y="9"/>
                    <a:pt x="1086" y="9"/>
                    <a:pt x="1077" y="9"/>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51" name="Freeform 83"/>
            <p:cNvSpPr>
              <a:spLocks noEditPoints="1"/>
            </p:cNvSpPr>
            <p:nvPr/>
          </p:nvSpPr>
          <p:spPr bwMode="auto">
            <a:xfrm>
              <a:off x="5316538" y="1444625"/>
              <a:ext cx="96838" cy="95250"/>
            </a:xfrm>
            <a:custGeom>
              <a:avLst/>
              <a:gdLst>
                <a:gd name="T0" fmla="*/ 30 w 59"/>
                <a:gd name="T1" fmla="*/ 0 h 59"/>
                <a:gd name="T2" fmla="*/ 0 w 59"/>
                <a:gd name="T3" fmla="*/ 30 h 59"/>
                <a:gd name="T4" fmla="*/ 30 w 59"/>
                <a:gd name="T5" fmla="*/ 59 h 59"/>
                <a:gd name="T6" fmla="*/ 59 w 59"/>
                <a:gd name="T7" fmla="*/ 30 h 59"/>
                <a:gd name="T8" fmla="*/ 30 w 59"/>
                <a:gd name="T9" fmla="*/ 0 h 59"/>
                <a:gd name="T10" fmla="*/ 31 w 59"/>
                <a:gd name="T11" fmla="*/ 44 h 59"/>
                <a:gd name="T12" fmla="*/ 18 w 59"/>
                <a:gd name="T13" fmla="*/ 31 h 59"/>
                <a:gd name="T14" fmla="*/ 31 w 59"/>
                <a:gd name="T15" fmla="*/ 18 h 59"/>
                <a:gd name="T16" fmla="*/ 44 w 59"/>
                <a:gd name="T17" fmla="*/ 31 h 59"/>
                <a:gd name="T18" fmla="*/ 31 w 59"/>
                <a:gd name="T19"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9">
                  <a:moveTo>
                    <a:pt x="30" y="0"/>
                  </a:moveTo>
                  <a:cubicBezTo>
                    <a:pt x="14" y="0"/>
                    <a:pt x="0" y="14"/>
                    <a:pt x="0" y="30"/>
                  </a:cubicBezTo>
                  <a:cubicBezTo>
                    <a:pt x="0" y="46"/>
                    <a:pt x="14" y="59"/>
                    <a:pt x="30" y="59"/>
                  </a:cubicBezTo>
                  <a:cubicBezTo>
                    <a:pt x="46" y="59"/>
                    <a:pt x="59" y="46"/>
                    <a:pt x="59" y="30"/>
                  </a:cubicBezTo>
                  <a:cubicBezTo>
                    <a:pt x="59" y="14"/>
                    <a:pt x="46" y="0"/>
                    <a:pt x="30" y="0"/>
                  </a:cubicBezTo>
                  <a:close/>
                  <a:moveTo>
                    <a:pt x="31" y="44"/>
                  </a:moveTo>
                  <a:cubicBezTo>
                    <a:pt x="24" y="44"/>
                    <a:pt x="18" y="38"/>
                    <a:pt x="18" y="31"/>
                  </a:cubicBezTo>
                  <a:cubicBezTo>
                    <a:pt x="18" y="24"/>
                    <a:pt x="24" y="18"/>
                    <a:pt x="31" y="18"/>
                  </a:cubicBezTo>
                  <a:cubicBezTo>
                    <a:pt x="38" y="18"/>
                    <a:pt x="44" y="24"/>
                    <a:pt x="44" y="31"/>
                  </a:cubicBezTo>
                  <a:cubicBezTo>
                    <a:pt x="44" y="38"/>
                    <a:pt x="38" y="44"/>
                    <a:pt x="31" y="44"/>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2" name="Freeform 84"/>
            <p:cNvSpPr>
              <a:spLocks/>
            </p:cNvSpPr>
            <p:nvPr/>
          </p:nvSpPr>
          <p:spPr bwMode="auto">
            <a:xfrm>
              <a:off x="4867276" y="1206500"/>
              <a:ext cx="236538" cy="196850"/>
            </a:xfrm>
            <a:custGeom>
              <a:avLst/>
              <a:gdLst>
                <a:gd name="T0" fmla="*/ 144 w 145"/>
                <a:gd name="T1" fmla="*/ 105 h 121"/>
                <a:gd name="T2" fmla="*/ 140 w 145"/>
                <a:gd name="T3" fmla="*/ 99 h 121"/>
                <a:gd name="T4" fmla="*/ 127 w 145"/>
                <a:gd name="T5" fmla="*/ 91 h 121"/>
                <a:gd name="T6" fmla="*/ 106 w 145"/>
                <a:gd name="T7" fmla="*/ 78 h 121"/>
                <a:gd name="T8" fmla="*/ 100 w 145"/>
                <a:gd name="T9" fmla="*/ 8 h 121"/>
                <a:gd name="T10" fmla="*/ 89 w 145"/>
                <a:gd name="T11" fmla="*/ 0 h 121"/>
                <a:gd name="T12" fmla="*/ 74 w 145"/>
                <a:gd name="T13" fmla="*/ 56 h 121"/>
                <a:gd name="T14" fmla="*/ 47 w 145"/>
                <a:gd name="T15" fmla="*/ 39 h 121"/>
                <a:gd name="T16" fmla="*/ 43 w 145"/>
                <a:gd name="T17" fmla="*/ 10 h 121"/>
                <a:gd name="T18" fmla="*/ 37 w 145"/>
                <a:gd name="T19" fmla="*/ 6 h 121"/>
                <a:gd name="T20" fmla="*/ 37 w 145"/>
                <a:gd name="T21" fmla="*/ 9 h 121"/>
                <a:gd name="T22" fmla="*/ 35 w 145"/>
                <a:gd name="T23" fmla="*/ 8 h 121"/>
                <a:gd name="T24" fmla="*/ 27 w 145"/>
                <a:gd name="T25" fmla="*/ 35 h 121"/>
                <a:gd name="T26" fmla="*/ 26 w 145"/>
                <a:gd name="T27" fmla="*/ 39 h 121"/>
                <a:gd name="T28" fmla="*/ 22 w 145"/>
                <a:gd name="T29" fmla="*/ 43 h 121"/>
                <a:gd name="T30" fmla="*/ 1 w 145"/>
                <a:gd name="T31" fmla="*/ 61 h 121"/>
                <a:gd name="T32" fmla="*/ 2 w 145"/>
                <a:gd name="T33" fmla="*/ 62 h 121"/>
                <a:gd name="T34" fmla="*/ 0 w 145"/>
                <a:gd name="T35" fmla="*/ 64 h 121"/>
                <a:gd name="T36" fmla="*/ 5 w 145"/>
                <a:gd name="T37" fmla="*/ 67 h 121"/>
                <a:gd name="T38" fmla="*/ 34 w 145"/>
                <a:gd name="T39" fmla="*/ 59 h 121"/>
                <a:gd name="T40" fmla="*/ 61 w 145"/>
                <a:gd name="T41" fmla="*/ 77 h 121"/>
                <a:gd name="T42" fmla="*/ 16 w 145"/>
                <a:gd name="T43" fmla="*/ 113 h 121"/>
                <a:gd name="T44" fmla="*/ 27 w 145"/>
                <a:gd name="T45" fmla="*/ 120 h 121"/>
                <a:gd name="T46" fmla="*/ 93 w 145"/>
                <a:gd name="T47" fmla="*/ 98 h 121"/>
                <a:gd name="T48" fmla="*/ 114 w 145"/>
                <a:gd name="T49" fmla="*/ 111 h 121"/>
                <a:gd name="T50" fmla="*/ 127 w 145"/>
                <a:gd name="T51" fmla="*/ 119 h 121"/>
                <a:gd name="T52" fmla="*/ 134 w 145"/>
                <a:gd name="T53" fmla="*/ 121 h 121"/>
                <a:gd name="T54" fmla="*/ 142 w 145"/>
                <a:gd name="T55" fmla="*/ 116 h 121"/>
                <a:gd name="T56" fmla="*/ 142 w 145"/>
                <a:gd name="T57" fmla="*/ 115 h 121"/>
                <a:gd name="T58" fmla="*/ 142 w 145"/>
                <a:gd name="T59" fmla="*/ 115 h 121"/>
                <a:gd name="T60" fmla="*/ 144 w 145"/>
                <a:gd name="T61" fmla="*/ 10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5" h="121">
                  <a:moveTo>
                    <a:pt x="144" y="105"/>
                  </a:moveTo>
                  <a:cubicBezTo>
                    <a:pt x="143" y="103"/>
                    <a:pt x="142" y="101"/>
                    <a:pt x="140" y="99"/>
                  </a:cubicBezTo>
                  <a:cubicBezTo>
                    <a:pt x="127" y="91"/>
                    <a:pt x="127" y="91"/>
                    <a:pt x="127" y="91"/>
                  </a:cubicBezTo>
                  <a:cubicBezTo>
                    <a:pt x="106" y="78"/>
                    <a:pt x="106" y="78"/>
                    <a:pt x="106" y="78"/>
                  </a:cubicBezTo>
                  <a:cubicBezTo>
                    <a:pt x="100" y="8"/>
                    <a:pt x="100" y="8"/>
                    <a:pt x="100" y="8"/>
                  </a:cubicBezTo>
                  <a:cubicBezTo>
                    <a:pt x="89" y="0"/>
                    <a:pt x="89" y="0"/>
                    <a:pt x="89" y="0"/>
                  </a:cubicBezTo>
                  <a:cubicBezTo>
                    <a:pt x="74" y="56"/>
                    <a:pt x="74" y="56"/>
                    <a:pt x="74" y="56"/>
                  </a:cubicBezTo>
                  <a:cubicBezTo>
                    <a:pt x="47" y="39"/>
                    <a:pt x="47" y="39"/>
                    <a:pt x="47" y="39"/>
                  </a:cubicBezTo>
                  <a:cubicBezTo>
                    <a:pt x="43" y="10"/>
                    <a:pt x="43" y="10"/>
                    <a:pt x="43" y="10"/>
                  </a:cubicBezTo>
                  <a:cubicBezTo>
                    <a:pt x="37" y="6"/>
                    <a:pt x="37" y="6"/>
                    <a:pt x="37" y="6"/>
                  </a:cubicBezTo>
                  <a:cubicBezTo>
                    <a:pt x="37" y="9"/>
                    <a:pt x="37" y="9"/>
                    <a:pt x="37" y="9"/>
                  </a:cubicBezTo>
                  <a:cubicBezTo>
                    <a:pt x="35" y="8"/>
                    <a:pt x="35" y="8"/>
                    <a:pt x="35" y="8"/>
                  </a:cubicBezTo>
                  <a:cubicBezTo>
                    <a:pt x="27" y="35"/>
                    <a:pt x="27" y="35"/>
                    <a:pt x="27" y="35"/>
                  </a:cubicBezTo>
                  <a:cubicBezTo>
                    <a:pt x="26" y="39"/>
                    <a:pt x="26" y="39"/>
                    <a:pt x="26" y="39"/>
                  </a:cubicBezTo>
                  <a:cubicBezTo>
                    <a:pt x="22" y="43"/>
                    <a:pt x="22" y="43"/>
                    <a:pt x="22" y="43"/>
                  </a:cubicBezTo>
                  <a:cubicBezTo>
                    <a:pt x="1" y="61"/>
                    <a:pt x="1" y="61"/>
                    <a:pt x="1" y="61"/>
                  </a:cubicBezTo>
                  <a:cubicBezTo>
                    <a:pt x="2" y="62"/>
                    <a:pt x="2" y="62"/>
                    <a:pt x="2" y="62"/>
                  </a:cubicBezTo>
                  <a:cubicBezTo>
                    <a:pt x="0" y="64"/>
                    <a:pt x="0" y="64"/>
                    <a:pt x="0" y="64"/>
                  </a:cubicBezTo>
                  <a:cubicBezTo>
                    <a:pt x="5" y="67"/>
                    <a:pt x="5" y="67"/>
                    <a:pt x="5" y="67"/>
                  </a:cubicBezTo>
                  <a:cubicBezTo>
                    <a:pt x="34" y="59"/>
                    <a:pt x="34" y="59"/>
                    <a:pt x="34" y="59"/>
                  </a:cubicBezTo>
                  <a:cubicBezTo>
                    <a:pt x="61" y="77"/>
                    <a:pt x="61" y="77"/>
                    <a:pt x="61" y="77"/>
                  </a:cubicBezTo>
                  <a:cubicBezTo>
                    <a:pt x="16" y="113"/>
                    <a:pt x="16" y="113"/>
                    <a:pt x="16" y="113"/>
                  </a:cubicBezTo>
                  <a:cubicBezTo>
                    <a:pt x="27" y="120"/>
                    <a:pt x="27" y="120"/>
                    <a:pt x="27" y="120"/>
                  </a:cubicBezTo>
                  <a:cubicBezTo>
                    <a:pt x="93" y="98"/>
                    <a:pt x="93" y="98"/>
                    <a:pt x="93" y="98"/>
                  </a:cubicBezTo>
                  <a:cubicBezTo>
                    <a:pt x="114" y="111"/>
                    <a:pt x="114" y="111"/>
                    <a:pt x="114" y="111"/>
                  </a:cubicBezTo>
                  <a:cubicBezTo>
                    <a:pt x="127" y="119"/>
                    <a:pt x="127" y="119"/>
                    <a:pt x="127" y="119"/>
                  </a:cubicBezTo>
                  <a:cubicBezTo>
                    <a:pt x="129" y="121"/>
                    <a:pt x="131" y="121"/>
                    <a:pt x="134" y="121"/>
                  </a:cubicBezTo>
                  <a:cubicBezTo>
                    <a:pt x="137" y="120"/>
                    <a:pt x="140" y="118"/>
                    <a:pt x="142" y="116"/>
                  </a:cubicBezTo>
                  <a:cubicBezTo>
                    <a:pt x="142" y="115"/>
                    <a:pt x="142" y="115"/>
                    <a:pt x="142" y="115"/>
                  </a:cubicBezTo>
                  <a:cubicBezTo>
                    <a:pt x="142" y="115"/>
                    <a:pt x="142" y="115"/>
                    <a:pt x="142" y="115"/>
                  </a:cubicBezTo>
                  <a:cubicBezTo>
                    <a:pt x="144" y="112"/>
                    <a:pt x="145" y="109"/>
                    <a:pt x="144" y="105"/>
                  </a:cubicBez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53" name="Group 452"/>
          <p:cNvGrpSpPr/>
          <p:nvPr/>
        </p:nvGrpSpPr>
        <p:grpSpPr>
          <a:xfrm>
            <a:off x="4413251" y="2579919"/>
            <a:ext cx="1403350" cy="1906587"/>
            <a:chOff x="4413251" y="1598613"/>
            <a:chExt cx="1403350" cy="1906587"/>
          </a:xfrm>
        </p:grpSpPr>
        <p:sp>
          <p:nvSpPr>
            <p:cNvPr id="454" name="Freeform 86"/>
            <p:cNvSpPr>
              <a:spLocks noEditPoints="1"/>
            </p:cNvSpPr>
            <p:nvPr/>
          </p:nvSpPr>
          <p:spPr bwMode="auto">
            <a:xfrm>
              <a:off x="4557713" y="1657350"/>
              <a:ext cx="1258888" cy="1847850"/>
            </a:xfrm>
            <a:custGeom>
              <a:avLst/>
              <a:gdLst>
                <a:gd name="T0" fmla="*/ 619 w 771"/>
                <a:gd name="T1" fmla="*/ 1102 h 1131"/>
                <a:gd name="T2" fmla="*/ 639 w 771"/>
                <a:gd name="T3" fmla="*/ 1080 h 1131"/>
                <a:gd name="T4" fmla="*/ 644 w 771"/>
                <a:gd name="T5" fmla="*/ 1051 h 1131"/>
                <a:gd name="T6" fmla="*/ 639 w 771"/>
                <a:gd name="T7" fmla="*/ 1080 h 1131"/>
                <a:gd name="T8" fmla="*/ 669 w 771"/>
                <a:gd name="T9" fmla="*/ 1000 h 1131"/>
                <a:gd name="T10" fmla="*/ 688 w 771"/>
                <a:gd name="T11" fmla="*/ 978 h 1131"/>
                <a:gd name="T12" fmla="*/ 698 w 771"/>
                <a:gd name="T13" fmla="*/ 952 h 1131"/>
                <a:gd name="T14" fmla="*/ 701 w 771"/>
                <a:gd name="T15" fmla="*/ 922 h 1131"/>
                <a:gd name="T16" fmla="*/ 709 w 771"/>
                <a:gd name="T17" fmla="*/ 925 h 1131"/>
                <a:gd name="T18" fmla="*/ 727 w 771"/>
                <a:gd name="T19" fmla="*/ 842 h 1131"/>
                <a:gd name="T20" fmla="*/ 741 w 771"/>
                <a:gd name="T21" fmla="*/ 817 h 1131"/>
                <a:gd name="T22" fmla="*/ 747 w 771"/>
                <a:gd name="T23" fmla="*/ 789 h 1131"/>
                <a:gd name="T24" fmla="*/ 745 w 771"/>
                <a:gd name="T25" fmla="*/ 760 h 1131"/>
                <a:gd name="T26" fmla="*/ 753 w 771"/>
                <a:gd name="T27" fmla="*/ 761 h 1131"/>
                <a:gd name="T28" fmla="*/ 757 w 771"/>
                <a:gd name="T29" fmla="*/ 676 h 1131"/>
                <a:gd name="T30" fmla="*/ 767 w 771"/>
                <a:gd name="T31" fmla="*/ 649 h 1131"/>
                <a:gd name="T32" fmla="*/ 769 w 771"/>
                <a:gd name="T33" fmla="*/ 620 h 1131"/>
                <a:gd name="T34" fmla="*/ 762 w 771"/>
                <a:gd name="T35" fmla="*/ 592 h 1131"/>
                <a:gd name="T36" fmla="*/ 763 w 771"/>
                <a:gd name="T37" fmla="*/ 564 h 1131"/>
                <a:gd name="T38" fmla="*/ 771 w 771"/>
                <a:gd name="T39" fmla="*/ 575 h 1131"/>
                <a:gd name="T40" fmla="*/ 758 w 771"/>
                <a:gd name="T41" fmla="*/ 508 h 1131"/>
                <a:gd name="T42" fmla="*/ 761 w 771"/>
                <a:gd name="T43" fmla="*/ 536 h 1131"/>
                <a:gd name="T44" fmla="*/ 752 w 771"/>
                <a:gd name="T45" fmla="*/ 451 h 1131"/>
                <a:gd name="T46" fmla="*/ 734 w 771"/>
                <a:gd name="T47" fmla="*/ 428 h 1131"/>
                <a:gd name="T48" fmla="*/ 742 w 771"/>
                <a:gd name="T49" fmla="*/ 425 h 1131"/>
                <a:gd name="T50" fmla="*/ 693 w 771"/>
                <a:gd name="T51" fmla="*/ 355 h 1131"/>
                <a:gd name="T52" fmla="*/ 708 w 771"/>
                <a:gd name="T53" fmla="*/ 379 h 1131"/>
                <a:gd name="T54" fmla="*/ 663 w 771"/>
                <a:gd name="T55" fmla="*/ 307 h 1131"/>
                <a:gd name="T56" fmla="*/ 638 w 771"/>
                <a:gd name="T57" fmla="*/ 292 h 1131"/>
                <a:gd name="T58" fmla="*/ 643 w 771"/>
                <a:gd name="T59" fmla="*/ 286 h 1131"/>
                <a:gd name="T60" fmla="*/ 573 w 771"/>
                <a:gd name="T61" fmla="*/ 238 h 1131"/>
                <a:gd name="T62" fmla="*/ 596 w 771"/>
                <a:gd name="T63" fmla="*/ 255 h 1131"/>
                <a:gd name="T64" fmla="*/ 531 w 771"/>
                <a:gd name="T65" fmla="*/ 199 h 1131"/>
                <a:gd name="T66" fmla="*/ 503 w 771"/>
                <a:gd name="T67" fmla="*/ 191 h 1131"/>
                <a:gd name="T68" fmla="*/ 507 w 771"/>
                <a:gd name="T69" fmla="*/ 184 h 1131"/>
                <a:gd name="T70" fmla="*/ 428 w 771"/>
                <a:gd name="T71" fmla="*/ 151 h 1131"/>
                <a:gd name="T72" fmla="*/ 453 w 771"/>
                <a:gd name="T73" fmla="*/ 164 h 1131"/>
                <a:gd name="T74" fmla="*/ 380 w 771"/>
                <a:gd name="T75" fmla="*/ 121 h 1131"/>
                <a:gd name="T76" fmla="*/ 351 w 771"/>
                <a:gd name="T77" fmla="*/ 117 h 1131"/>
                <a:gd name="T78" fmla="*/ 354 w 771"/>
                <a:gd name="T79" fmla="*/ 110 h 1131"/>
                <a:gd name="T80" fmla="*/ 271 w 771"/>
                <a:gd name="T81" fmla="*/ 87 h 1131"/>
                <a:gd name="T82" fmla="*/ 298 w 771"/>
                <a:gd name="T83" fmla="*/ 97 h 1131"/>
                <a:gd name="T84" fmla="*/ 220 w 771"/>
                <a:gd name="T85" fmla="*/ 62 h 1131"/>
                <a:gd name="T86" fmla="*/ 191 w 771"/>
                <a:gd name="T87" fmla="*/ 61 h 1131"/>
                <a:gd name="T88" fmla="*/ 193 w 771"/>
                <a:gd name="T89" fmla="*/ 54 h 1131"/>
                <a:gd name="T90" fmla="*/ 134 w 771"/>
                <a:gd name="T91" fmla="*/ 43 h 1131"/>
                <a:gd name="T92" fmla="*/ 137 w 771"/>
                <a:gd name="T93" fmla="*/ 36 h 1131"/>
                <a:gd name="T94" fmla="*/ 83 w 771"/>
                <a:gd name="T95" fmla="*/ 28 h 1131"/>
                <a:gd name="T96" fmla="*/ 85 w 771"/>
                <a:gd name="T97" fmla="*/ 20 h 1131"/>
                <a:gd name="T98" fmla="*/ 0 w 771"/>
                <a:gd name="T99" fmla="*/ 7 h 1131"/>
                <a:gd name="T100" fmla="*/ 28 w 771"/>
                <a:gd name="T101" fmla="*/ 14 h 1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71" h="1131">
                  <a:moveTo>
                    <a:pt x="616" y="1131"/>
                  </a:moveTo>
                  <a:cubicBezTo>
                    <a:pt x="608" y="1128"/>
                    <a:pt x="608" y="1128"/>
                    <a:pt x="608" y="1128"/>
                  </a:cubicBezTo>
                  <a:cubicBezTo>
                    <a:pt x="611" y="1121"/>
                    <a:pt x="614" y="1112"/>
                    <a:pt x="619" y="1102"/>
                  </a:cubicBezTo>
                  <a:cubicBezTo>
                    <a:pt x="626" y="1105"/>
                    <a:pt x="626" y="1105"/>
                    <a:pt x="626" y="1105"/>
                  </a:cubicBezTo>
                  <a:cubicBezTo>
                    <a:pt x="622" y="1115"/>
                    <a:pt x="618" y="1124"/>
                    <a:pt x="616" y="1131"/>
                  </a:cubicBezTo>
                  <a:close/>
                  <a:moveTo>
                    <a:pt x="639" y="1080"/>
                  </a:moveTo>
                  <a:cubicBezTo>
                    <a:pt x="631" y="1076"/>
                    <a:pt x="631" y="1076"/>
                    <a:pt x="631" y="1076"/>
                  </a:cubicBezTo>
                  <a:cubicBezTo>
                    <a:pt x="634" y="1071"/>
                    <a:pt x="637" y="1066"/>
                    <a:pt x="639" y="1061"/>
                  </a:cubicBezTo>
                  <a:cubicBezTo>
                    <a:pt x="644" y="1051"/>
                    <a:pt x="644" y="1051"/>
                    <a:pt x="644" y="1051"/>
                  </a:cubicBezTo>
                  <a:cubicBezTo>
                    <a:pt x="651" y="1055"/>
                    <a:pt x="651" y="1055"/>
                    <a:pt x="651" y="1055"/>
                  </a:cubicBezTo>
                  <a:cubicBezTo>
                    <a:pt x="646" y="1064"/>
                    <a:pt x="646" y="1064"/>
                    <a:pt x="646" y="1064"/>
                  </a:cubicBezTo>
                  <a:cubicBezTo>
                    <a:pt x="644" y="1070"/>
                    <a:pt x="641" y="1075"/>
                    <a:pt x="639" y="1080"/>
                  </a:cubicBezTo>
                  <a:close/>
                  <a:moveTo>
                    <a:pt x="664" y="1029"/>
                  </a:moveTo>
                  <a:cubicBezTo>
                    <a:pt x="657" y="1026"/>
                    <a:pt x="657" y="1026"/>
                    <a:pt x="657" y="1026"/>
                  </a:cubicBezTo>
                  <a:cubicBezTo>
                    <a:pt x="661" y="1017"/>
                    <a:pt x="665" y="1009"/>
                    <a:pt x="669" y="1000"/>
                  </a:cubicBezTo>
                  <a:cubicBezTo>
                    <a:pt x="676" y="1004"/>
                    <a:pt x="676" y="1004"/>
                    <a:pt x="676" y="1004"/>
                  </a:cubicBezTo>
                  <a:cubicBezTo>
                    <a:pt x="672" y="1012"/>
                    <a:pt x="668" y="1020"/>
                    <a:pt x="664" y="1029"/>
                  </a:cubicBezTo>
                  <a:close/>
                  <a:moveTo>
                    <a:pt x="688" y="978"/>
                  </a:moveTo>
                  <a:cubicBezTo>
                    <a:pt x="680" y="975"/>
                    <a:pt x="680" y="975"/>
                    <a:pt x="680" y="975"/>
                  </a:cubicBezTo>
                  <a:cubicBezTo>
                    <a:pt x="684" y="966"/>
                    <a:pt x="688" y="957"/>
                    <a:pt x="691" y="949"/>
                  </a:cubicBezTo>
                  <a:cubicBezTo>
                    <a:pt x="698" y="952"/>
                    <a:pt x="698" y="952"/>
                    <a:pt x="698" y="952"/>
                  </a:cubicBezTo>
                  <a:cubicBezTo>
                    <a:pt x="695" y="960"/>
                    <a:pt x="691" y="969"/>
                    <a:pt x="688" y="978"/>
                  </a:cubicBezTo>
                  <a:close/>
                  <a:moveTo>
                    <a:pt x="709" y="925"/>
                  </a:moveTo>
                  <a:cubicBezTo>
                    <a:pt x="701" y="922"/>
                    <a:pt x="701" y="922"/>
                    <a:pt x="701" y="922"/>
                  </a:cubicBezTo>
                  <a:cubicBezTo>
                    <a:pt x="704" y="914"/>
                    <a:pt x="707" y="905"/>
                    <a:pt x="710" y="896"/>
                  </a:cubicBezTo>
                  <a:cubicBezTo>
                    <a:pt x="718" y="898"/>
                    <a:pt x="718" y="898"/>
                    <a:pt x="718" y="898"/>
                  </a:cubicBezTo>
                  <a:cubicBezTo>
                    <a:pt x="715" y="907"/>
                    <a:pt x="712" y="916"/>
                    <a:pt x="709" y="925"/>
                  </a:cubicBezTo>
                  <a:close/>
                  <a:moveTo>
                    <a:pt x="727" y="871"/>
                  </a:moveTo>
                  <a:cubicBezTo>
                    <a:pt x="719" y="869"/>
                    <a:pt x="719" y="869"/>
                    <a:pt x="719" y="869"/>
                  </a:cubicBezTo>
                  <a:cubicBezTo>
                    <a:pt x="722" y="860"/>
                    <a:pt x="724" y="851"/>
                    <a:pt x="727" y="842"/>
                  </a:cubicBezTo>
                  <a:cubicBezTo>
                    <a:pt x="734" y="844"/>
                    <a:pt x="734" y="844"/>
                    <a:pt x="734" y="844"/>
                  </a:cubicBezTo>
                  <a:cubicBezTo>
                    <a:pt x="732" y="853"/>
                    <a:pt x="729" y="862"/>
                    <a:pt x="727" y="871"/>
                  </a:cubicBezTo>
                  <a:close/>
                  <a:moveTo>
                    <a:pt x="741" y="817"/>
                  </a:moveTo>
                  <a:cubicBezTo>
                    <a:pt x="733" y="815"/>
                    <a:pt x="733" y="815"/>
                    <a:pt x="733" y="815"/>
                  </a:cubicBezTo>
                  <a:cubicBezTo>
                    <a:pt x="736" y="806"/>
                    <a:pt x="738" y="796"/>
                    <a:pt x="740" y="787"/>
                  </a:cubicBezTo>
                  <a:cubicBezTo>
                    <a:pt x="747" y="789"/>
                    <a:pt x="747" y="789"/>
                    <a:pt x="747" y="789"/>
                  </a:cubicBezTo>
                  <a:cubicBezTo>
                    <a:pt x="745" y="798"/>
                    <a:pt x="743" y="807"/>
                    <a:pt x="741" y="817"/>
                  </a:cubicBezTo>
                  <a:close/>
                  <a:moveTo>
                    <a:pt x="753" y="761"/>
                  </a:moveTo>
                  <a:cubicBezTo>
                    <a:pt x="745" y="760"/>
                    <a:pt x="745" y="760"/>
                    <a:pt x="745" y="760"/>
                  </a:cubicBezTo>
                  <a:cubicBezTo>
                    <a:pt x="747" y="751"/>
                    <a:pt x="748" y="741"/>
                    <a:pt x="750" y="732"/>
                  </a:cubicBezTo>
                  <a:cubicBezTo>
                    <a:pt x="757" y="733"/>
                    <a:pt x="757" y="733"/>
                    <a:pt x="757" y="733"/>
                  </a:cubicBezTo>
                  <a:cubicBezTo>
                    <a:pt x="756" y="742"/>
                    <a:pt x="754" y="752"/>
                    <a:pt x="753" y="761"/>
                  </a:cubicBezTo>
                  <a:close/>
                  <a:moveTo>
                    <a:pt x="761" y="705"/>
                  </a:moveTo>
                  <a:cubicBezTo>
                    <a:pt x="753" y="704"/>
                    <a:pt x="753" y="704"/>
                    <a:pt x="753" y="704"/>
                  </a:cubicBezTo>
                  <a:cubicBezTo>
                    <a:pt x="755" y="695"/>
                    <a:pt x="756" y="685"/>
                    <a:pt x="757" y="676"/>
                  </a:cubicBezTo>
                  <a:cubicBezTo>
                    <a:pt x="765" y="677"/>
                    <a:pt x="765" y="677"/>
                    <a:pt x="765" y="677"/>
                  </a:cubicBezTo>
                  <a:cubicBezTo>
                    <a:pt x="764" y="686"/>
                    <a:pt x="763" y="696"/>
                    <a:pt x="761" y="705"/>
                  </a:cubicBezTo>
                  <a:close/>
                  <a:moveTo>
                    <a:pt x="767" y="649"/>
                  </a:moveTo>
                  <a:cubicBezTo>
                    <a:pt x="759" y="648"/>
                    <a:pt x="759" y="648"/>
                    <a:pt x="759" y="648"/>
                  </a:cubicBezTo>
                  <a:cubicBezTo>
                    <a:pt x="760" y="639"/>
                    <a:pt x="760" y="629"/>
                    <a:pt x="761" y="620"/>
                  </a:cubicBezTo>
                  <a:cubicBezTo>
                    <a:pt x="769" y="620"/>
                    <a:pt x="769" y="620"/>
                    <a:pt x="769" y="620"/>
                  </a:cubicBezTo>
                  <a:cubicBezTo>
                    <a:pt x="768" y="630"/>
                    <a:pt x="768" y="639"/>
                    <a:pt x="767" y="649"/>
                  </a:cubicBezTo>
                  <a:close/>
                  <a:moveTo>
                    <a:pt x="770" y="592"/>
                  </a:moveTo>
                  <a:cubicBezTo>
                    <a:pt x="762" y="592"/>
                    <a:pt x="762" y="592"/>
                    <a:pt x="762" y="592"/>
                  </a:cubicBezTo>
                  <a:cubicBezTo>
                    <a:pt x="762" y="586"/>
                    <a:pt x="763" y="581"/>
                    <a:pt x="763" y="575"/>
                  </a:cubicBezTo>
                  <a:cubicBezTo>
                    <a:pt x="763" y="572"/>
                    <a:pt x="763" y="570"/>
                    <a:pt x="763" y="567"/>
                  </a:cubicBezTo>
                  <a:cubicBezTo>
                    <a:pt x="763" y="564"/>
                    <a:pt x="763" y="564"/>
                    <a:pt x="763" y="564"/>
                  </a:cubicBezTo>
                  <a:cubicBezTo>
                    <a:pt x="771" y="563"/>
                    <a:pt x="771" y="563"/>
                    <a:pt x="771" y="563"/>
                  </a:cubicBezTo>
                  <a:cubicBezTo>
                    <a:pt x="771" y="567"/>
                    <a:pt x="771" y="567"/>
                    <a:pt x="771" y="567"/>
                  </a:cubicBezTo>
                  <a:cubicBezTo>
                    <a:pt x="771" y="570"/>
                    <a:pt x="771" y="573"/>
                    <a:pt x="771" y="575"/>
                  </a:cubicBezTo>
                  <a:cubicBezTo>
                    <a:pt x="771" y="581"/>
                    <a:pt x="770" y="586"/>
                    <a:pt x="770" y="592"/>
                  </a:cubicBezTo>
                  <a:close/>
                  <a:moveTo>
                    <a:pt x="761" y="536"/>
                  </a:moveTo>
                  <a:cubicBezTo>
                    <a:pt x="761" y="526"/>
                    <a:pt x="759" y="517"/>
                    <a:pt x="758" y="508"/>
                  </a:cubicBezTo>
                  <a:cubicBezTo>
                    <a:pt x="766" y="507"/>
                    <a:pt x="766" y="507"/>
                    <a:pt x="766" y="507"/>
                  </a:cubicBezTo>
                  <a:cubicBezTo>
                    <a:pt x="767" y="516"/>
                    <a:pt x="769" y="526"/>
                    <a:pt x="769" y="535"/>
                  </a:cubicBezTo>
                  <a:lnTo>
                    <a:pt x="761" y="536"/>
                  </a:lnTo>
                  <a:close/>
                  <a:moveTo>
                    <a:pt x="752" y="481"/>
                  </a:moveTo>
                  <a:cubicBezTo>
                    <a:pt x="750" y="472"/>
                    <a:pt x="747" y="463"/>
                    <a:pt x="744" y="454"/>
                  </a:cubicBezTo>
                  <a:cubicBezTo>
                    <a:pt x="752" y="451"/>
                    <a:pt x="752" y="451"/>
                    <a:pt x="752" y="451"/>
                  </a:cubicBezTo>
                  <a:cubicBezTo>
                    <a:pt x="755" y="460"/>
                    <a:pt x="758" y="470"/>
                    <a:pt x="760" y="479"/>
                  </a:cubicBezTo>
                  <a:lnTo>
                    <a:pt x="752" y="481"/>
                  </a:lnTo>
                  <a:close/>
                  <a:moveTo>
                    <a:pt x="734" y="428"/>
                  </a:moveTo>
                  <a:cubicBezTo>
                    <a:pt x="731" y="420"/>
                    <a:pt x="727" y="411"/>
                    <a:pt x="722" y="403"/>
                  </a:cubicBezTo>
                  <a:cubicBezTo>
                    <a:pt x="729" y="399"/>
                    <a:pt x="729" y="399"/>
                    <a:pt x="729" y="399"/>
                  </a:cubicBezTo>
                  <a:cubicBezTo>
                    <a:pt x="734" y="407"/>
                    <a:pt x="738" y="416"/>
                    <a:pt x="742" y="425"/>
                  </a:cubicBezTo>
                  <a:lnTo>
                    <a:pt x="734" y="428"/>
                  </a:lnTo>
                  <a:close/>
                  <a:moveTo>
                    <a:pt x="708" y="379"/>
                  </a:moveTo>
                  <a:cubicBezTo>
                    <a:pt x="703" y="371"/>
                    <a:pt x="698" y="363"/>
                    <a:pt x="693" y="355"/>
                  </a:cubicBezTo>
                  <a:cubicBezTo>
                    <a:pt x="699" y="351"/>
                    <a:pt x="699" y="351"/>
                    <a:pt x="699" y="351"/>
                  </a:cubicBezTo>
                  <a:cubicBezTo>
                    <a:pt x="705" y="358"/>
                    <a:pt x="710" y="366"/>
                    <a:pt x="715" y="374"/>
                  </a:cubicBezTo>
                  <a:lnTo>
                    <a:pt x="708" y="379"/>
                  </a:lnTo>
                  <a:close/>
                  <a:moveTo>
                    <a:pt x="676" y="333"/>
                  </a:moveTo>
                  <a:cubicBezTo>
                    <a:pt x="670" y="326"/>
                    <a:pt x="664" y="319"/>
                    <a:pt x="657" y="312"/>
                  </a:cubicBezTo>
                  <a:cubicBezTo>
                    <a:pt x="663" y="307"/>
                    <a:pt x="663" y="307"/>
                    <a:pt x="663" y="307"/>
                  </a:cubicBezTo>
                  <a:cubicBezTo>
                    <a:pt x="670" y="314"/>
                    <a:pt x="676" y="321"/>
                    <a:pt x="682" y="328"/>
                  </a:cubicBezTo>
                  <a:lnTo>
                    <a:pt x="676" y="333"/>
                  </a:lnTo>
                  <a:close/>
                  <a:moveTo>
                    <a:pt x="638" y="292"/>
                  </a:moveTo>
                  <a:cubicBezTo>
                    <a:pt x="631" y="286"/>
                    <a:pt x="624" y="279"/>
                    <a:pt x="617" y="273"/>
                  </a:cubicBezTo>
                  <a:cubicBezTo>
                    <a:pt x="622" y="267"/>
                    <a:pt x="622" y="267"/>
                    <a:pt x="622" y="267"/>
                  </a:cubicBezTo>
                  <a:cubicBezTo>
                    <a:pt x="630" y="273"/>
                    <a:pt x="637" y="280"/>
                    <a:pt x="643" y="286"/>
                  </a:cubicBezTo>
                  <a:lnTo>
                    <a:pt x="638" y="292"/>
                  </a:lnTo>
                  <a:close/>
                  <a:moveTo>
                    <a:pt x="596" y="255"/>
                  </a:moveTo>
                  <a:cubicBezTo>
                    <a:pt x="589" y="249"/>
                    <a:pt x="581" y="243"/>
                    <a:pt x="573" y="238"/>
                  </a:cubicBezTo>
                  <a:cubicBezTo>
                    <a:pt x="578" y="231"/>
                    <a:pt x="578" y="231"/>
                    <a:pt x="578" y="231"/>
                  </a:cubicBezTo>
                  <a:cubicBezTo>
                    <a:pt x="586" y="237"/>
                    <a:pt x="593" y="243"/>
                    <a:pt x="601" y="249"/>
                  </a:cubicBezTo>
                  <a:lnTo>
                    <a:pt x="596" y="255"/>
                  </a:lnTo>
                  <a:close/>
                  <a:moveTo>
                    <a:pt x="550" y="221"/>
                  </a:moveTo>
                  <a:cubicBezTo>
                    <a:pt x="543" y="216"/>
                    <a:pt x="535" y="211"/>
                    <a:pt x="527" y="206"/>
                  </a:cubicBezTo>
                  <a:cubicBezTo>
                    <a:pt x="531" y="199"/>
                    <a:pt x="531" y="199"/>
                    <a:pt x="531" y="199"/>
                  </a:cubicBezTo>
                  <a:cubicBezTo>
                    <a:pt x="539" y="204"/>
                    <a:pt x="547" y="210"/>
                    <a:pt x="555" y="215"/>
                  </a:cubicBezTo>
                  <a:lnTo>
                    <a:pt x="550" y="221"/>
                  </a:lnTo>
                  <a:close/>
                  <a:moveTo>
                    <a:pt x="503" y="191"/>
                  </a:moveTo>
                  <a:cubicBezTo>
                    <a:pt x="495" y="187"/>
                    <a:pt x="487" y="182"/>
                    <a:pt x="478" y="177"/>
                  </a:cubicBezTo>
                  <a:cubicBezTo>
                    <a:pt x="482" y="170"/>
                    <a:pt x="482" y="170"/>
                    <a:pt x="482" y="170"/>
                  </a:cubicBezTo>
                  <a:cubicBezTo>
                    <a:pt x="491" y="175"/>
                    <a:pt x="499" y="180"/>
                    <a:pt x="507" y="184"/>
                  </a:cubicBezTo>
                  <a:lnTo>
                    <a:pt x="503" y="191"/>
                  </a:lnTo>
                  <a:close/>
                  <a:moveTo>
                    <a:pt x="453" y="164"/>
                  </a:moveTo>
                  <a:cubicBezTo>
                    <a:pt x="445" y="160"/>
                    <a:pt x="437" y="156"/>
                    <a:pt x="428" y="151"/>
                  </a:cubicBezTo>
                  <a:cubicBezTo>
                    <a:pt x="432" y="144"/>
                    <a:pt x="432" y="144"/>
                    <a:pt x="432" y="144"/>
                  </a:cubicBezTo>
                  <a:cubicBezTo>
                    <a:pt x="440" y="148"/>
                    <a:pt x="449" y="153"/>
                    <a:pt x="457" y="157"/>
                  </a:cubicBezTo>
                  <a:lnTo>
                    <a:pt x="453" y="164"/>
                  </a:lnTo>
                  <a:close/>
                  <a:moveTo>
                    <a:pt x="403" y="139"/>
                  </a:moveTo>
                  <a:cubicBezTo>
                    <a:pt x="394" y="136"/>
                    <a:pt x="386" y="132"/>
                    <a:pt x="377" y="128"/>
                  </a:cubicBezTo>
                  <a:cubicBezTo>
                    <a:pt x="380" y="121"/>
                    <a:pt x="380" y="121"/>
                    <a:pt x="380" y="121"/>
                  </a:cubicBezTo>
                  <a:cubicBezTo>
                    <a:pt x="389" y="124"/>
                    <a:pt x="398" y="128"/>
                    <a:pt x="406" y="132"/>
                  </a:cubicBezTo>
                  <a:lnTo>
                    <a:pt x="403" y="139"/>
                  </a:lnTo>
                  <a:close/>
                  <a:moveTo>
                    <a:pt x="351" y="117"/>
                  </a:moveTo>
                  <a:cubicBezTo>
                    <a:pt x="342" y="114"/>
                    <a:pt x="333" y="110"/>
                    <a:pt x="325" y="107"/>
                  </a:cubicBezTo>
                  <a:cubicBezTo>
                    <a:pt x="327" y="99"/>
                    <a:pt x="327" y="99"/>
                    <a:pt x="327" y="99"/>
                  </a:cubicBezTo>
                  <a:cubicBezTo>
                    <a:pt x="336" y="103"/>
                    <a:pt x="345" y="106"/>
                    <a:pt x="354" y="110"/>
                  </a:cubicBezTo>
                  <a:lnTo>
                    <a:pt x="351" y="117"/>
                  </a:lnTo>
                  <a:close/>
                  <a:moveTo>
                    <a:pt x="298" y="97"/>
                  </a:moveTo>
                  <a:cubicBezTo>
                    <a:pt x="289" y="94"/>
                    <a:pt x="280" y="90"/>
                    <a:pt x="271" y="87"/>
                  </a:cubicBezTo>
                  <a:cubicBezTo>
                    <a:pt x="274" y="80"/>
                    <a:pt x="274" y="80"/>
                    <a:pt x="274" y="80"/>
                  </a:cubicBezTo>
                  <a:cubicBezTo>
                    <a:pt x="283" y="83"/>
                    <a:pt x="292" y="86"/>
                    <a:pt x="301" y="89"/>
                  </a:cubicBezTo>
                  <a:lnTo>
                    <a:pt x="298" y="97"/>
                  </a:lnTo>
                  <a:close/>
                  <a:moveTo>
                    <a:pt x="245" y="78"/>
                  </a:moveTo>
                  <a:cubicBezTo>
                    <a:pt x="235" y="75"/>
                    <a:pt x="226" y="72"/>
                    <a:pt x="218" y="70"/>
                  </a:cubicBezTo>
                  <a:cubicBezTo>
                    <a:pt x="220" y="62"/>
                    <a:pt x="220" y="62"/>
                    <a:pt x="220" y="62"/>
                  </a:cubicBezTo>
                  <a:cubicBezTo>
                    <a:pt x="229" y="65"/>
                    <a:pt x="238" y="68"/>
                    <a:pt x="247" y="71"/>
                  </a:cubicBezTo>
                  <a:lnTo>
                    <a:pt x="245" y="78"/>
                  </a:lnTo>
                  <a:close/>
                  <a:moveTo>
                    <a:pt x="191" y="61"/>
                  </a:moveTo>
                  <a:cubicBezTo>
                    <a:pt x="164" y="53"/>
                    <a:pt x="164" y="53"/>
                    <a:pt x="164" y="53"/>
                  </a:cubicBezTo>
                  <a:cubicBezTo>
                    <a:pt x="166" y="45"/>
                    <a:pt x="166" y="45"/>
                    <a:pt x="166" y="45"/>
                  </a:cubicBezTo>
                  <a:cubicBezTo>
                    <a:pt x="193" y="54"/>
                    <a:pt x="193" y="54"/>
                    <a:pt x="193" y="54"/>
                  </a:cubicBezTo>
                  <a:lnTo>
                    <a:pt x="191" y="61"/>
                  </a:lnTo>
                  <a:close/>
                  <a:moveTo>
                    <a:pt x="136" y="44"/>
                  </a:moveTo>
                  <a:cubicBezTo>
                    <a:pt x="134" y="43"/>
                    <a:pt x="134" y="43"/>
                    <a:pt x="134" y="43"/>
                  </a:cubicBezTo>
                  <a:cubicBezTo>
                    <a:pt x="128" y="41"/>
                    <a:pt x="120" y="38"/>
                    <a:pt x="110" y="35"/>
                  </a:cubicBezTo>
                  <a:cubicBezTo>
                    <a:pt x="112" y="28"/>
                    <a:pt x="112" y="28"/>
                    <a:pt x="112" y="28"/>
                  </a:cubicBezTo>
                  <a:cubicBezTo>
                    <a:pt x="123" y="31"/>
                    <a:pt x="131" y="34"/>
                    <a:pt x="137" y="36"/>
                  </a:cubicBezTo>
                  <a:cubicBezTo>
                    <a:pt x="139" y="37"/>
                    <a:pt x="139" y="37"/>
                    <a:pt x="139" y="37"/>
                  </a:cubicBezTo>
                  <a:lnTo>
                    <a:pt x="136" y="44"/>
                  </a:lnTo>
                  <a:close/>
                  <a:moveTo>
                    <a:pt x="83" y="28"/>
                  </a:moveTo>
                  <a:cubicBezTo>
                    <a:pt x="74" y="25"/>
                    <a:pt x="64" y="23"/>
                    <a:pt x="55" y="21"/>
                  </a:cubicBezTo>
                  <a:cubicBezTo>
                    <a:pt x="57" y="13"/>
                    <a:pt x="57" y="13"/>
                    <a:pt x="57" y="13"/>
                  </a:cubicBezTo>
                  <a:cubicBezTo>
                    <a:pt x="66" y="15"/>
                    <a:pt x="76" y="18"/>
                    <a:pt x="85" y="20"/>
                  </a:cubicBezTo>
                  <a:lnTo>
                    <a:pt x="83" y="28"/>
                  </a:lnTo>
                  <a:close/>
                  <a:moveTo>
                    <a:pt x="28" y="14"/>
                  </a:moveTo>
                  <a:cubicBezTo>
                    <a:pt x="0" y="7"/>
                    <a:pt x="0" y="7"/>
                    <a:pt x="0" y="7"/>
                  </a:cubicBezTo>
                  <a:cubicBezTo>
                    <a:pt x="2" y="0"/>
                    <a:pt x="2" y="0"/>
                    <a:pt x="2" y="0"/>
                  </a:cubicBezTo>
                  <a:cubicBezTo>
                    <a:pt x="30" y="6"/>
                    <a:pt x="30" y="6"/>
                    <a:pt x="30" y="6"/>
                  </a:cubicBezTo>
                  <a:lnTo>
                    <a:pt x="28" y="14"/>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55" name="Freeform 88"/>
            <p:cNvSpPr>
              <a:spLocks noEditPoints="1"/>
            </p:cNvSpPr>
            <p:nvPr/>
          </p:nvSpPr>
          <p:spPr bwMode="auto">
            <a:xfrm>
              <a:off x="4413251" y="1598613"/>
              <a:ext cx="95250" cy="95250"/>
            </a:xfrm>
            <a:custGeom>
              <a:avLst/>
              <a:gdLst>
                <a:gd name="T0" fmla="*/ 29 w 59"/>
                <a:gd name="T1" fmla="*/ 0 h 58"/>
                <a:gd name="T2" fmla="*/ 0 w 59"/>
                <a:gd name="T3" fmla="*/ 29 h 58"/>
                <a:gd name="T4" fmla="*/ 29 w 59"/>
                <a:gd name="T5" fmla="*/ 58 h 58"/>
                <a:gd name="T6" fmla="*/ 59 w 59"/>
                <a:gd name="T7" fmla="*/ 29 h 58"/>
                <a:gd name="T8" fmla="*/ 29 w 59"/>
                <a:gd name="T9" fmla="*/ 0 h 58"/>
                <a:gd name="T10" fmla="*/ 30 w 59"/>
                <a:gd name="T11" fmla="*/ 43 h 58"/>
                <a:gd name="T12" fmla="*/ 17 w 59"/>
                <a:gd name="T13" fmla="*/ 30 h 58"/>
                <a:gd name="T14" fmla="*/ 30 w 59"/>
                <a:gd name="T15" fmla="*/ 17 h 58"/>
                <a:gd name="T16" fmla="*/ 43 w 59"/>
                <a:gd name="T17" fmla="*/ 30 h 58"/>
                <a:gd name="T18" fmla="*/ 30 w 59"/>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29" y="0"/>
                  </a:moveTo>
                  <a:cubicBezTo>
                    <a:pt x="13" y="0"/>
                    <a:pt x="0" y="13"/>
                    <a:pt x="0" y="29"/>
                  </a:cubicBezTo>
                  <a:cubicBezTo>
                    <a:pt x="0" y="45"/>
                    <a:pt x="13" y="58"/>
                    <a:pt x="29" y="58"/>
                  </a:cubicBezTo>
                  <a:cubicBezTo>
                    <a:pt x="46" y="58"/>
                    <a:pt x="59" y="45"/>
                    <a:pt x="59" y="29"/>
                  </a:cubicBezTo>
                  <a:cubicBezTo>
                    <a:pt x="59" y="13"/>
                    <a:pt x="46" y="0"/>
                    <a:pt x="29" y="0"/>
                  </a:cubicBezTo>
                  <a:close/>
                  <a:moveTo>
                    <a:pt x="30" y="43"/>
                  </a:moveTo>
                  <a:cubicBezTo>
                    <a:pt x="23" y="43"/>
                    <a:pt x="17" y="37"/>
                    <a:pt x="17" y="30"/>
                  </a:cubicBezTo>
                  <a:cubicBezTo>
                    <a:pt x="17" y="23"/>
                    <a:pt x="23" y="17"/>
                    <a:pt x="30" y="17"/>
                  </a:cubicBezTo>
                  <a:cubicBezTo>
                    <a:pt x="37" y="17"/>
                    <a:pt x="43" y="23"/>
                    <a:pt x="43" y="30"/>
                  </a:cubicBezTo>
                  <a:cubicBezTo>
                    <a:pt x="43" y="37"/>
                    <a:pt x="37" y="43"/>
                    <a:pt x="30" y="43"/>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6" name="Freeform 89"/>
            <p:cNvSpPr>
              <a:spLocks/>
            </p:cNvSpPr>
            <p:nvPr/>
          </p:nvSpPr>
          <p:spPr bwMode="auto">
            <a:xfrm>
              <a:off x="5538788" y="3146425"/>
              <a:ext cx="214313" cy="249238"/>
            </a:xfrm>
            <a:custGeom>
              <a:avLst/>
              <a:gdLst>
                <a:gd name="T0" fmla="*/ 91 w 131"/>
                <a:gd name="T1" fmla="*/ 2 h 152"/>
                <a:gd name="T2" fmla="*/ 86 w 131"/>
                <a:gd name="T3" fmla="*/ 7 h 152"/>
                <a:gd name="T4" fmla="*/ 81 w 131"/>
                <a:gd name="T5" fmla="*/ 21 h 152"/>
                <a:gd name="T6" fmla="*/ 72 w 131"/>
                <a:gd name="T7" fmla="*/ 45 h 152"/>
                <a:gd name="T8" fmla="*/ 5 w 131"/>
                <a:gd name="T9" fmla="*/ 66 h 152"/>
                <a:gd name="T10" fmla="*/ 0 w 131"/>
                <a:gd name="T11" fmla="*/ 78 h 152"/>
                <a:gd name="T12" fmla="*/ 58 w 131"/>
                <a:gd name="T13" fmla="*/ 81 h 152"/>
                <a:gd name="T14" fmla="*/ 46 w 131"/>
                <a:gd name="T15" fmla="*/ 111 h 152"/>
                <a:gd name="T16" fmla="*/ 19 w 131"/>
                <a:gd name="T17" fmla="*/ 121 h 152"/>
                <a:gd name="T18" fmla="*/ 17 w 131"/>
                <a:gd name="T19" fmla="*/ 128 h 152"/>
                <a:gd name="T20" fmla="*/ 19 w 131"/>
                <a:gd name="T21" fmla="*/ 128 h 152"/>
                <a:gd name="T22" fmla="*/ 19 w 131"/>
                <a:gd name="T23" fmla="*/ 129 h 152"/>
                <a:gd name="T24" fmla="*/ 47 w 131"/>
                <a:gd name="T25" fmla="*/ 131 h 152"/>
                <a:gd name="T26" fmla="*/ 52 w 131"/>
                <a:gd name="T27" fmla="*/ 132 h 152"/>
                <a:gd name="T28" fmla="*/ 56 w 131"/>
                <a:gd name="T29" fmla="*/ 134 h 152"/>
                <a:gd name="T30" fmla="*/ 78 w 131"/>
                <a:gd name="T31" fmla="*/ 151 h 152"/>
                <a:gd name="T32" fmla="*/ 79 w 131"/>
                <a:gd name="T33" fmla="*/ 150 h 152"/>
                <a:gd name="T34" fmla="*/ 81 w 131"/>
                <a:gd name="T35" fmla="*/ 152 h 152"/>
                <a:gd name="T36" fmla="*/ 83 w 131"/>
                <a:gd name="T37" fmla="*/ 145 h 152"/>
                <a:gd name="T38" fmla="*/ 69 w 131"/>
                <a:gd name="T39" fmla="*/ 120 h 152"/>
                <a:gd name="T40" fmla="*/ 81 w 131"/>
                <a:gd name="T41" fmla="*/ 90 h 152"/>
                <a:gd name="T42" fmla="*/ 126 w 131"/>
                <a:gd name="T43" fmla="*/ 126 h 152"/>
                <a:gd name="T44" fmla="*/ 131 w 131"/>
                <a:gd name="T45" fmla="*/ 113 h 152"/>
                <a:gd name="T46" fmla="*/ 94 w 131"/>
                <a:gd name="T47" fmla="*/ 53 h 152"/>
                <a:gd name="T48" fmla="*/ 103 w 131"/>
                <a:gd name="T49" fmla="*/ 30 h 152"/>
                <a:gd name="T50" fmla="*/ 108 w 131"/>
                <a:gd name="T51" fmla="*/ 16 h 152"/>
                <a:gd name="T52" fmla="*/ 108 w 131"/>
                <a:gd name="T53" fmla="*/ 9 h 152"/>
                <a:gd name="T54" fmla="*/ 101 w 131"/>
                <a:gd name="T55" fmla="*/ 2 h 152"/>
                <a:gd name="T56" fmla="*/ 101 w 131"/>
                <a:gd name="T57" fmla="*/ 2 h 152"/>
                <a:gd name="T58" fmla="*/ 100 w 131"/>
                <a:gd name="T59" fmla="*/ 1 h 152"/>
                <a:gd name="T60" fmla="*/ 91 w 131"/>
                <a:gd name="T61" fmla="*/ 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1" h="152">
                  <a:moveTo>
                    <a:pt x="91" y="2"/>
                  </a:moveTo>
                  <a:cubicBezTo>
                    <a:pt x="88" y="3"/>
                    <a:pt x="87" y="5"/>
                    <a:pt x="86" y="7"/>
                  </a:cubicBezTo>
                  <a:cubicBezTo>
                    <a:pt x="81" y="21"/>
                    <a:pt x="81" y="21"/>
                    <a:pt x="81" y="21"/>
                  </a:cubicBezTo>
                  <a:cubicBezTo>
                    <a:pt x="72" y="45"/>
                    <a:pt x="72" y="45"/>
                    <a:pt x="72" y="45"/>
                  </a:cubicBezTo>
                  <a:cubicBezTo>
                    <a:pt x="5" y="66"/>
                    <a:pt x="5" y="66"/>
                    <a:pt x="5" y="66"/>
                  </a:cubicBezTo>
                  <a:cubicBezTo>
                    <a:pt x="0" y="78"/>
                    <a:pt x="0" y="78"/>
                    <a:pt x="0" y="78"/>
                  </a:cubicBezTo>
                  <a:cubicBezTo>
                    <a:pt x="58" y="81"/>
                    <a:pt x="58" y="81"/>
                    <a:pt x="58" y="81"/>
                  </a:cubicBezTo>
                  <a:cubicBezTo>
                    <a:pt x="46" y="111"/>
                    <a:pt x="46" y="111"/>
                    <a:pt x="46" y="111"/>
                  </a:cubicBezTo>
                  <a:cubicBezTo>
                    <a:pt x="19" y="121"/>
                    <a:pt x="19" y="121"/>
                    <a:pt x="19" y="121"/>
                  </a:cubicBezTo>
                  <a:cubicBezTo>
                    <a:pt x="17" y="128"/>
                    <a:pt x="17" y="128"/>
                    <a:pt x="17" y="128"/>
                  </a:cubicBezTo>
                  <a:cubicBezTo>
                    <a:pt x="19" y="128"/>
                    <a:pt x="19" y="128"/>
                    <a:pt x="19" y="128"/>
                  </a:cubicBezTo>
                  <a:cubicBezTo>
                    <a:pt x="19" y="129"/>
                    <a:pt x="19" y="129"/>
                    <a:pt x="19" y="129"/>
                  </a:cubicBezTo>
                  <a:cubicBezTo>
                    <a:pt x="47" y="131"/>
                    <a:pt x="47" y="131"/>
                    <a:pt x="47" y="131"/>
                  </a:cubicBezTo>
                  <a:cubicBezTo>
                    <a:pt x="52" y="132"/>
                    <a:pt x="52" y="132"/>
                    <a:pt x="52" y="132"/>
                  </a:cubicBezTo>
                  <a:cubicBezTo>
                    <a:pt x="56" y="134"/>
                    <a:pt x="56" y="134"/>
                    <a:pt x="56" y="134"/>
                  </a:cubicBezTo>
                  <a:cubicBezTo>
                    <a:pt x="78" y="151"/>
                    <a:pt x="78" y="151"/>
                    <a:pt x="78" y="151"/>
                  </a:cubicBezTo>
                  <a:cubicBezTo>
                    <a:pt x="79" y="150"/>
                    <a:pt x="79" y="150"/>
                    <a:pt x="79" y="150"/>
                  </a:cubicBezTo>
                  <a:cubicBezTo>
                    <a:pt x="81" y="152"/>
                    <a:pt x="81" y="152"/>
                    <a:pt x="81" y="152"/>
                  </a:cubicBezTo>
                  <a:cubicBezTo>
                    <a:pt x="83" y="145"/>
                    <a:pt x="83" y="145"/>
                    <a:pt x="83" y="145"/>
                  </a:cubicBezTo>
                  <a:cubicBezTo>
                    <a:pt x="69" y="120"/>
                    <a:pt x="69" y="120"/>
                    <a:pt x="69" y="120"/>
                  </a:cubicBezTo>
                  <a:cubicBezTo>
                    <a:pt x="81" y="90"/>
                    <a:pt x="81" y="90"/>
                    <a:pt x="81" y="90"/>
                  </a:cubicBezTo>
                  <a:cubicBezTo>
                    <a:pt x="126" y="126"/>
                    <a:pt x="126" y="126"/>
                    <a:pt x="126" y="126"/>
                  </a:cubicBezTo>
                  <a:cubicBezTo>
                    <a:pt x="131" y="113"/>
                    <a:pt x="131" y="113"/>
                    <a:pt x="131" y="113"/>
                  </a:cubicBezTo>
                  <a:cubicBezTo>
                    <a:pt x="94" y="53"/>
                    <a:pt x="94" y="53"/>
                    <a:pt x="94" y="53"/>
                  </a:cubicBezTo>
                  <a:cubicBezTo>
                    <a:pt x="103" y="30"/>
                    <a:pt x="103" y="30"/>
                    <a:pt x="103" y="30"/>
                  </a:cubicBezTo>
                  <a:cubicBezTo>
                    <a:pt x="108" y="16"/>
                    <a:pt x="108" y="16"/>
                    <a:pt x="108" y="16"/>
                  </a:cubicBezTo>
                  <a:cubicBezTo>
                    <a:pt x="109" y="13"/>
                    <a:pt x="109" y="11"/>
                    <a:pt x="108" y="9"/>
                  </a:cubicBezTo>
                  <a:cubicBezTo>
                    <a:pt x="107" y="5"/>
                    <a:pt x="104" y="3"/>
                    <a:pt x="101" y="2"/>
                  </a:cubicBezTo>
                  <a:cubicBezTo>
                    <a:pt x="101" y="2"/>
                    <a:pt x="101" y="2"/>
                    <a:pt x="101" y="2"/>
                  </a:cubicBezTo>
                  <a:cubicBezTo>
                    <a:pt x="100" y="2"/>
                    <a:pt x="100" y="1"/>
                    <a:pt x="100" y="1"/>
                  </a:cubicBezTo>
                  <a:cubicBezTo>
                    <a:pt x="97" y="0"/>
                    <a:pt x="93" y="1"/>
                    <a:pt x="91" y="2"/>
                  </a:cubicBez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57" name="Group 456"/>
          <p:cNvGrpSpPr/>
          <p:nvPr/>
        </p:nvGrpSpPr>
        <p:grpSpPr>
          <a:xfrm>
            <a:off x="4287842" y="2991082"/>
            <a:ext cx="1731963" cy="1901825"/>
            <a:chOff x="4287838" y="2009775"/>
            <a:chExt cx="1731963" cy="1901825"/>
          </a:xfrm>
        </p:grpSpPr>
        <p:sp>
          <p:nvSpPr>
            <p:cNvPr id="458" name="Freeform 91"/>
            <p:cNvSpPr>
              <a:spLocks noEditPoints="1"/>
            </p:cNvSpPr>
            <p:nvPr/>
          </p:nvSpPr>
          <p:spPr bwMode="auto">
            <a:xfrm>
              <a:off x="4356101" y="2143125"/>
              <a:ext cx="1663700" cy="1768475"/>
            </a:xfrm>
            <a:custGeom>
              <a:avLst/>
              <a:gdLst>
                <a:gd name="T0" fmla="*/ 972 w 1019"/>
                <a:gd name="T1" fmla="*/ 1055 h 1083"/>
                <a:gd name="T2" fmla="*/ 971 w 1019"/>
                <a:gd name="T3" fmla="*/ 1027 h 1083"/>
                <a:gd name="T4" fmla="*/ 972 w 1019"/>
                <a:gd name="T5" fmla="*/ 999 h 1083"/>
                <a:gd name="T6" fmla="*/ 966 w 1019"/>
                <a:gd name="T7" fmla="*/ 971 h 1083"/>
                <a:gd name="T8" fmla="*/ 974 w 1019"/>
                <a:gd name="T9" fmla="*/ 971 h 1083"/>
                <a:gd name="T10" fmla="*/ 980 w 1019"/>
                <a:gd name="T11" fmla="*/ 888 h 1083"/>
                <a:gd name="T12" fmla="*/ 994 w 1019"/>
                <a:gd name="T13" fmla="*/ 862 h 1083"/>
                <a:gd name="T14" fmla="*/ 1000 w 1019"/>
                <a:gd name="T15" fmla="*/ 835 h 1083"/>
                <a:gd name="T16" fmla="*/ 997 w 1019"/>
                <a:gd name="T17" fmla="*/ 806 h 1083"/>
                <a:gd name="T18" fmla="*/ 1005 w 1019"/>
                <a:gd name="T19" fmla="*/ 807 h 1083"/>
                <a:gd name="T20" fmla="*/ 1007 w 1019"/>
                <a:gd name="T21" fmla="*/ 723 h 1083"/>
                <a:gd name="T22" fmla="*/ 1017 w 1019"/>
                <a:gd name="T23" fmla="*/ 696 h 1083"/>
                <a:gd name="T24" fmla="*/ 1019 w 1019"/>
                <a:gd name="T25" fmla="*/ 668 h 1083"/>
                <a:gd name="T26" fmla="*/ 1011 w 1019"/>
                <a:gd name="T27" fmla="*/ 640 h 1083"/>
                <a:gd name="T28" fmla="*/ 1019 w 1019"/>
                <a:gd name="T29" fmla="*/ 640 h 1083"/>
                <a:gd name="T30" fmla="*/ 1012 w 1019"/>
                <a:gd name="T31" fmla="*/ 556 h 1083"/>
                <a:gd name="T32" fmla="*/ 995 w 1019"/>
                <a:gd name="T33" fmla="*/ 533 h 1083"/>
                <a:gd name="T34" fmla="*/ 1002 w 1019"/>
                <a:gd name="T35" fmla="*/ 529 h 1083"/>
                <a:gd name="T36" fmla="*/ 942 w 1019"/>
                <a:gd name="T37" fmla="*/ 471 h 1083"/>
                <a:gd name="T38" fmla="*/ 963 w 1019"/>
                <a:gd name="T39" fmla="*/ 489 h 1083"/>
                <a:gd name="T40" fmla="*/ 900 w 1019"/>
                <a:gd name="T41" fmla="*/ 435 h 1083"/>
                <a:gd name="T42" fmla="*/ 871 w 1019"/>
                <a:gd name="T43" fmla="*/ 430 h 1083"/>
                <a:gd name="T44" fmla="*/ 874 w 1019"/>
                <a:gd name="T45" fmla="*/ 422 h 1083"/>
                <a:gd name="T46" fmla="*/ 793 w 1019"/>
                <a:gd name="T47" fmla="*/ 401 h 1083"/>
                <a:gd name="T48" fmla="*/ 819 w 1019"/>
                <a:gd name="T49" fmla="*/ 410 h 1083"/>
                <a:gd name="T50" fmla="*/ 740 w 1019"/>
                <a:gd name="T51" fmla="*/ 380 h 1083"/>
                <a:gd name="T52" fmla="*/ 711 w 1019"/>
                <a:gd name="T53" fmla="*/ 381 h 1083"/>
                <a:gd name="T54" fmla="*/ 713 w 1019"/>
                <a:gd name="T55" fmla="*/ 373 h 1083"/>
                <a:gd name="T56" fmla="*/ 629 w 1019"/>
                <a:gd name="T57" fmla="*/ 366 h 1083"/>
                <a:gd name="T58" fmla="*/ 656 w 1019"/>
                <a:gd name="T59" fmla="*/ 371 h 1083"/>
                <a:gd name="T60" fmla="*/ 575 w 1019"/>
                <a:gd name="T61" fmla="*/ 350 h 1083"/>
                <a:gd name="T62" fmla="*/ 546 w 1019"/>
                <a:gd name="T63" fmla="*/ 354 h 1083"/>
                <a:gd name="T64" fmla="*/ 547 w 1019"/>
                <a:gd name="T65" fmla="*/ 346 h 1083"/>
                <a:gd name="T66" fmla="*/ 463 w 1019"/>
                <a:gd name="T67" fmla="*/ 342 h 1083"/>
                <a:gd name="T68" fmla="*/ 490 w 1019"/>
                <a:gd name="T69" fmla="*/ 346 h 1083"/>
                <a:gd name="T70" fmla="*/ 408 w 1019"/>
                <a:gd name="T71" fmla="*/ 326 h 1083"/>
                <a:gd name="T72" fmla="*/ 379 w 1019"/>
                <a:gd name="T73" fmla="*/ 330 h 1083"/>
                <a:gd name="T74" fmla="*/ 381 w 1019"/>
                <a:gd name="T75" fmla="*/ 322 h 1083"/>
                <a:gd name="T76" fmla="*/ 297 w 1019"/>
                <a:gd name="T77" fmla="*/ 314 h 1083"/>
                <a:gd name="T78" fmla="*/ 324 w 1019"/>
                <a:gd name="T79" fmla="*/ 320 h 1083"/>
                <a:gd name="T80" fmla="*/ 246 w 1019"/>
                <a:gd name="T81" fmla="*/ 290 h 1083"/>
                <a:gd name="T82" fmla="*/ 217 w 1019"/>
                <a:gd name="T83" fmla="*/ 285 h 1083"/>
                <a:gd name="T84" fmla="*/ 198 w 1019"/>
                <a:gd name="T85" fmla="*/ 263 h 1083"/>
                <a:gd name="T86" fmla="*/ 217 w 1019"/>
                <a:gd name="T87" fmla="*/ 285 h 1083"/>
                <a:gd name="T88" fmla="*/ 154 w 1019"/>
                <a:gd name="T89" fmla="*/ 229 h 1083"/>
                <a:gd name="T90" fmla="*/ 127 w 1019"/>
                <a:gd name="T91" fmla="*/ 217 h 1083"/>
                <a:gd name="T92" fmla="*/ 132 w 1019"/>
                <a:gd name="T93" fmla="*/ 211 h 1083"/>
                <a:gd name="T94" fmla="*/ 70 w 1019"/>
                <a:gd name="T95" fmla="*/ 155 h 1083"/>
                <a:gd name="T96" fmla="*/ 87 w 1019"/>
                <a:gd name="T97" fmla="*/ 178 h 1083"/>
                <a:gd name="T98" fmla="*/ 48 w 1019"/>
                <a:gd name="T99" fmla="*/ 104 h 1083"/>
                <a:gd name="T100" fmla="*/ 29 w 1019"/>
                <a:gd name="T101" fmla="*/ 81 h 1083"/>
                <a:gd name="T102" fmla="*/ 36 w 1019"/>
                <a:gd name="T103" fmla="*/ 78 h 1083"/>
                <a:gd name="T104" fmla="*/ 0 w 1019"/>
                <a:gd name="T105" fmla="*/ 3 h 1083"/>
                <a:gd name="T106" fmla="*/ 9 w 1019"/>
                <a:gd name="T107" fmla="*/ 29 h 10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019" h="1083">
                  <a:moveTo>
                    <a:pt x="965" y="1083"/>
                  </a:moveTo>
                  <a:cubicBezTo>
                    <a:pt x="964" y="1073"/>
                    <a:pt x="964" y="1064"/>
                    <a:pt x="964" y="1055"/>
                  </a:cubicBezTo>
                  <a:cubicBezTo>
                    <a:pt x="972" y="1055"/>
                    <a:pt x="972" y="1055"/>
                    <a:pt x="972" y="1055"/>
                  </a:cubicBezTo>
                  <a:cubicBezTo>
                    <a:pt x="972" y="1063"/>
                    <a:pt x="972" y="1073"/>
                    <a:pt x="973" y="1082"/>
                  </a:cubicBezTo>
                  <a:lnTo>
                    <a:pt x="965" y="1083"/>
                  </a:lnTo>
                  <a:close/>
                  <a:moveTo>
                    <a:pt x="971" y="1027"/>
                  </a:moveTo>
                  <a:cubicBezTo>
                    <a:pt x="963" y="1027"/>
                    <a:pt x="963" y="1027"/>
                    <a:pt x="963" y="1027"/>
                  </a:cubicBezTo>
                  <a:cubicBezTo>
                    <a:pt x="963" y="1017"/>
                    <a:pt x="964" y="1008"/>
                    <a:pt x="964" y="999"/>
                  </a:cubicBezTo>
                  <a:cubicBezTo>
                    <a:pt x="972" y="999"/>
                    <a:pt x="972" y="999"/>
                    <a:pt x="972" y="999"/>
                  </a:cubicBezTo>
                  <a:cubicBezTo>
                    <a:pt x="972" y="1008"/>
                    <a:pt x="971" y="1017"/>
                    <a:pt x="971" y="1027"/>
                  </a:cubicBezTo>
                  <a:close/>
                  <a:moveTo>
                    <a:pt x="974" y="971"/>
                  </a:moveTo>
                  <a:cubicBezTo>
                    <a:pt x="966" y="971"/>
                    <a:pt x="966" y="971"/>
                    <a:pt x="966" y="971"/>
                  </a:cubicBezTo>
                  <a:cubicBezTo>
                    <a:pt x="967" y="961"/>
                    <a:pt x="968" y="952"/>
                    <a:pt x="969" y="943"/>
                  </a:cubicBezTo>
                  <a:cubicBezTo>
                    <a:pt x="977" y="944"/>
                    <a:pt x="977" y="944"/>
                    <a:pt x="977" y="944"/>
                  </a:cubicBezTo>
                  <a:cubicBezTo>
                    <a:pt x="976" y="953"/>
                    <a:pt x="975" y="962"/>
                    <a:pt x="974" y="971"/>
                  </a:cubicBezTo>
                  <a:close/>
                  <a:moveTo>
                    <a:pt x="982" y="917"/>
                  </a:moveTo>
                  <a:cubicBezTo>
                    <a:pt x="974" y="915"/>
                    <a:pt x="974" y="915"/>
                    <a:pt x="974" y="915"/>
                  </a:cubicBezTo>
                  <a:cubicBezTo>
                    <a:pt x="976" y="907"/>
                    <a:pt x="978" y="898"/>
                    <a:pt x="980" y="888"/>
                  </a:cubicBezTo>
                  <a:cubicBezTo>
                    <a:pt x="988" y="889"/>
                    <a:pt x="988" y="889"/>
                    <a:pt x="988" y="889"/>
                  </a:cubicBezTo>
                  <a:cubicBezTo>
                    <a:pt x="985" y="900"/>
                    <a:pt x="984" y="909"/>
                    <a:pt x="982" y="917"/>
                  </a:cubicBezTo>
                  <a:close/>
                  <a:moveTo>
                    <a:pt x="994" y="862"/>
                  </a:moveTo>
                  <a:cubicBezTo>
                    <a:pt x="986" y="860"/>
                    <a:pt x="986" y="860"/>
                    <a:pt x="986" y="860"/>
                  </a:cubicBezTo>
                  <a:cubicBezTo>
                    <a:pt x="988" y="852"/>
                    <a:pt x="990" y="843"/>
                    <a:pt x="992" y="833"/>
                  </a:cubicBezTo>
                  <a:cubicBezTo>
                    <a:pt x="1000" y="835"/>
                    <a:pt x="1000" y="835"/>
                    <a:pt x="1000" y="835"/>
                  </a:cubicBezTo>
                  <a:cubicBezTo>
                    <a:pt x="998" y="844"/>
                    <a:pt x="996" y="853"/>
                    <a:pt x="994" y="862"/>
                  </a:cubicBezTo>
                  <a:close/>
                  <a:moveTo>
                    <a:pt x="1005" y="807"/>
                  </a:moveTo>
                  <a:cubicBezTo>
                    <a:pt x="997" y="806"/>
                    <a:pt x="997" y="806"/>
                    <a:pt x="997" y="806"/>
                  </a:cubicBezTo>
                  <a:cubicBezTo>
                    <a:pt x="999" y="797"/>
                    <a:pt x="1000" y="788"/>
                    <a:pt x="1001" y="778"/>
                  </a:cubicBezTo>
                  <a:cubicBezTo>
                    <a:pt x="1009" y="779"/>
                    <a:pt x="1009" y="779"/>
                    <a:pt x="1009" y="779"/>
                  </a:cubicBezTo>
                  <a:cubicBezTo>
                    <a:pt x="1008" y="789"/>
                    <a:pt x="1007" y="798"/>
                    <a:pt x="1005" y="807"/>
                  </a:cubicBezTo>
                  <a:close/>
                  <a:moveTo>
                    <a:pt x="1013" y="752"/>
                  </a:moveTo>
                  <a:cubicBezTo>
                    <a:pt x="1005" y="751"/>
                    <a:pt x="1005" y="751"/>
                    <a:pt x="1005" y="751"/>
                  </a:cubicBezTo>
                  <a:cubicBezTo>
                    <a:pt x="1006" y="742"/>
                    <a:pt x="1007" y="733"/>
                    <a:pt x="1007" y="723"/>
                  </a:cubicBezTo>
                  <a:cubicBezTo>
                    <a:pt x="1015" y="724"/>
                    <a:pt x="1015" y="724"/>
                    <a:pt x="1015" y="724"/>
                  </a:cubicBezTo>
                  <a:cubicBezTo>
                    <a:pt x="1015" y="733"/>
                    <a:pt x="1014" y="743"/>
                    <a:pt x="1013" y="752"/>
                  </a:cubicBezTo>
                  <a:close/>
                  <a:moveTo>
                    <a:pt x="1017" y="696"/>
                  </a:moveTo>
                  <a:cubicBezTo>
                    <a:pt x="1009" y="695"/>
                    <a:pt x="1009" y="695"/>
                    <a:pt x="1009" y="695"/>
                  </a:cubicBezTo>
                  <a:cubicBezTo>
                    <a:pt x="1010" y="686"/>
                    <a:pt x="1010" y="677"/>
                    <a:pt x="1011" y="668"/>
                  </a:cubicBezTo>
                  <a:cubicBezTo>
                    <a:pt x="1019" y="668"/>
                    <a:pt x="1019" y="668"/>
                    <a:pt x="1019" y="668"/>
                  </a:cubicBezTo>
                  <a:cubicBezTo>
                    <a:pt x="1018" y="677"/>
                    <a:pt x="1018" y="687"/>
                    <a:pt x="1017" y="696"/>
                  </a:cubicBezTo>
                  <a:close/>
                  <a:moveTo>
                    <a:pt x="1019" y="640"/>
                  </a:moveTo>
                  <a:cubicBezTo>
                    <a:pt x="1011" y="640"/>
                    <a:pt x="1011" y="640"/>
                    <a:pt x="1011" y="640"/>
                  </a:cubicBezTo>
                  <a:cubicBezTo>
                    <a:pt x="1011" y="631"/>
                    <a:pt x="1011" y="621"/>
                    <a:pt x="1011" y="612"/>
                  </a:cubicBezTo>
                  <a:cubicBezTo>
                    <a:pt x="1019" y="612"/>
                    <a:pt x="1019" y="612"/>
                    <a:pt x="1019" y="612"/>
                  </a:cubicBezTo>
                  <a:cubicBezTo>
                    <a:pt x="1019" y="622"/>
                    <a:pt x="1019" y="631"/>
                    <a:pt x="1019" y="640"/>
                  </a:cubicBezTo>
                  <a:close/>
                  <a:moveTo>
                    <a:pt x="1010" y="585"/>
                  </a:moveTo>
                  <a:cubicBezTo>
                    <a:pt x="1009" y="575"/>
                    <a:pt x="1007" y="567"/>
                    <a:pt x="1005" y="558"/>
                  </a:cubicBezTo>
                  <a:cubicBezTo>
                    <a:pt x="1012" y="556"/>
                    <a:pt x="1012" y="556"/>
                    <a:pt x="1012" y="556"/>
                  </a:cubicBezTo>
                  <a:cubicBezTo>
                    <a:pt x="1015" y="565"/>
                    <a:pt x="1017" y="574"/>
                    <a:pt x="1018" y="584"/>
                  </a:cubicBezTo>
                  <a:lnTo>
                    <a:pt x="1010" y="585"/>
                  </a:lnTo>
                  <a:close/>
                  <a:moveTo>
                    <a:pt x="995" y="533"/>
                  </a:moveTo>
                  <a:cubicBezTo>
                    <a:pt x="991" y="525"/>
                    <a:pt x="986" y="517"/>
                    <a:pt x="981" y="510"/>
                  </a:cubicBezTo>
                  <a:cubicBezTo>
                    <a:pt x="987" y="505"/>
                    <a:pt x="987" y="505"/>
                    <a:pt x="987" y="505"/>
                  </a:cubicBezTo>
                  <a:cubicBezTo>
                    <a:pt x="993" y="513"/>
                    <a:pt x="998" y="521"/>
                    <a:pt x="1002" y="529"/>
                  </a:cubicBezTo>
                  <a:lnTo>
                    <a:pt x="995" y="533"/>
                  </a:lnTo>
                  <a:close/>
                  <a:moveTo>
                    <a:pt x="963" y="489"/>
                  </a:moveTo>
                  <a:cubicBezTo>
                    <a:pt x="957" y="483"/>
                    <a:pt x="950" y="477"/>
                    <a:pt x="942" y="471"/>
                  </a:cubicBezTo>
                  <a:cubicBezTo>
                    <a:pt x="947" y="465"/>
                    <a:pt x="947" y="465"/>
                    <a:pt x="947" y="465"/>
                  </a:cubicBezTo>
                  <a:cubicBezTo>
                    <a:pt x="955" y="471"/>
                    <a:pt x="962" y="477"/>
                    <a:pt x="969" y="484"/>
                  </a:cubicBezTo>
                  <a:lnTo>
                    <a:pt x="963" y="489"/>
                  </a:lnTo>
                  <a:close/>
                  <a:moveTo>
                    <a:pt x="920" y="455"/>
                  </a:moveTo>
                  <a:cubicBezTo>
                    <a:pt x="912" y="451"/>
                    <a:pt x="904" y="446"/>
                    <a:pt x="896" y="442"/>
                  </a:cubicBezTo>
                  <a:cubicBezTo>
                    <a:pt x="900" y="435"/>
                    <a:pt x="900" y="435"/>
                    <a:pt x="900" y="435"/>
                  </a:cubicBezTo>
                  <a:cubicBezTo>
                    <a:pt x="908" y="439"/>
                    <a:pt x="917" y="444"/>
                    <a:pt x="924" y="449"/>
                  </a:cubicBezTo>
                  <a:lnTo>
                    <a:pt x="920" y="455"/>
                  </a:lnTo>
                  <a:close/>
                  <a:moveTo>
                    <a:pt x="871" y="430"/>
                  </a:moveTo>
                  <a:cubicBezTo>
                    <a:pt x="863" y="426"/>
                    <a:pt x="854" y="422"/>
                    <a:pt x="845" y="419"/>
                  </a:cubicBezTo>
                  <a:cubicBezTo>
                    <a:pt x="848" y="412"/>
                    <a:pt x="848" y="412"/>
                    <a:pt x="848" y="412"/>
                  </a:cubicBezTo>
                  <a:cubicBezTo>
                    <a:pt x="857" y="415"/>
                    <a:pt x="866" y="419"/>
                    <a:pt x="874" y="422"/>
                  </a:cubicBezTo>
                  <a:lnTo>
                    <a:pt x="871" y="430"/>
                  </a:lnTo>
                  <a:close/>
                  <a:moveTo>
                    <a:pt x="819" y="410"/>
                  </a:moveTo>
                  <a:cubicBezTo>
                    <a:pt x="811" y="407"/>
                    <a:pt x="802" y="404"/>
                    <a:pt x="793" y="401"/>
                  </a:cubicBezTo>
                  <a:cubicBezTo>
                    <a:pt x="795" y="394"/>
                    <a:pt x="795" y="394"/>
                    <a:pt x="795" y="394"/>
                  </a:cubicBezTo>
                  <a:cubicBezTo>
                    <a:pt x="804" y="396"/>
                    <a:pt x="813" y="399"/>
                    <a:pt x="822" y="402"/>
                  </a:cubicBezTo>
                  <a:lnTo>
                    <a:pt x="819" y="410"/>
                  </a:lnTo>
                  <a:close/>
                  <a:moveTo>
                    <a:pt x="766" y="394"/>
                  </a:moveTo>
                  <a:cubicBezTo>
                    <a:pt x="757" y="392"/>
                    <a:pt x="748" y="389"/>
                    <a:pt x="739" y="387"/>
                  </a:cubicBezTo>
                  <a:cubicBezTo>
                    <a:pt x="740" y="380"/>
                    <a:pt x="740" y="380"/>
                    <a:pt x="740" y="380"/>
                  </a:cubicBezTo>
                  <a:cubicBezTo>
                    <a:pt x="750" y="382"/>
                    <a:pt x="759" y="384"/>
                    <a:pt x="768" y="386"/>
                  </a:cubicBezTo>
                  <a:lnTo>
                    <a:pt x="766" y="394"/>
                  </a:lnTo>
                  <a:close/>
                  <a:moveTo>
                    <a:pt x="711" y="381"/>
                  </a:moveTo>
                  <a:cubicBezTo>
                    <a:pt x="702" y="379"/>
                    <a:pt x="693" y="378"/>
                    <a:pt x="684" y="376"/>
                  </a:cubicBezTo>
                  <a:cubicBezTo>
                    <a:pt x="685" y="368"/>
                    <a:pt x="685" y="368"/>
                    <a:pt x="685" y="368"/>
                  </a:cubicBezTo>
                  <a:cubicBezTo>
                    <a:pt x="695" y="370"/>
                    <a:pt x="704" y="372"/>
                    <a:pt x="713" y="373"/>
                  </a:cubicBezTo>
                  <a:lnTo>
                    <a:pt x="711" y="381"/>
                  </a:lnTo>
                  <a:close/>
                  <a:moveTo>
                    <a:pt x="656" y="371"/>
                  </a:moveTo>
                  <a:cubicBezTo>
                    <a:pt x="647" y="369"/>
                    <a:pt x="638" y="368"/>
                    <a:pt x="629" y="366"/>
                  </a:cubicBezTo>
                  <a:cubicBezTo>
                    <a:pt x="630" y="358"/>
                    <a:pt x="630" y="358"/>
                    <a:pt x="630" y="358"/>
                  </a:cubicBezTo>
                  <a:cubicBezTo>
                    <a:pt x="639" y="360"/>
                    <a:pt x="649" y="361"/>
                    <a:pt x="658" y="363"/>
                  </a:cubicBezTo>
                  <a:lnTo>
                    <a:pt x="656" y="371"/>
                  </a:lnTo>
                  <a:close/>
                  <a:moveTo>
                    <a:pt x="601" y="362"/>
                  </a:moveTo>
                  <a:cubicBezTo>
                    <a:pt x="592" y="360"/>
                    <a:pt x="583" y="359"/>
                    <a:pt x="574" y="358"/>
                  </a:cubicBezTo>
                  <a:cubicBezTo>
                    <a:pt x="575" y="350"/>
                    <a:pt x="575" y="350"/>
                    <a:pt x="575" y="350"/>
                  </a:cubicBezTo>
                  <a:cubicBezTo>
                    <a:pt x="584" y="351"/>
                    <a:pt x="593" y="352"/>
                    <a:pt x="602" y="354"/>
                  </a:cubicBezTo>
                  <a:lnTo>
                    <a:pt x="601" y="362"/>
                  </a:lnTo>
                  <a:close/>
                  <a:moveTo>
                    <a:pt x="546" y="354"/>
                  </a:moveTo>
                  <a:cubicBezTo>
                    <a:pt x="537" y="352"/>
                    <a:pt x="527" y="351"/>
                    <a:pt x="518" y="350"/>
                  </a:cubicBezTo>
                  <a:cubicBezTo>
                    <a:pt x="519" y="342"/>
                    <a:pt x="519" y="342"/>
                    <a:pt x="519" y="342"/>
                  </a:cubicBezTo>
                  <a:cubicBezTo>
                    <a:pt x="528" y="343"/>
                    <a:pt x="538" y="344"/>
                    <a:pt x="547" y="346"/>
                  </a:cubicBezTo>
                  <a:lnTo>
                    <a:pt x="546" y="354"/>
                  </a:lnTo>
                  <a:close/>
                  <a:moveTo>
                    <a:pt x="490" y="346"/>
                  </a:moveTo>
                  <a:cubicBezTo>
                    <a:pt x="481" y="345"/>
                    <a:pt x="472" y="343"/>
                    <a:pt x="463" y="342"/>
                  </a:cubicBezTo>
                  <a:cubicBezTo>
                    <a:pt x="464" y="334"/>
                    <a:pt x="464" y="334"/>
                    <a:pt x="464" y="334"/>
                  </a:cubicBezTo>
                  <a:cubicBezTo>
                    <a:pt x="473" y="335"/>
                    <a:pt x="482" y="337"/>
                    <a:pt x="492" y="338"/>
                  </a:cubicBezTo>
                  <a:lnTo>
                    <a:pt x="490" y="346"/>
                  </a:lnTo>
                  <a:close/>
                  <a:moveTo>
                    <a:pt x="435" y="338"/>
                  </a:moveTo>
                  <a:cubicBezTo>
                    <a:pt x="426" y="337"/>
                    <a:pt x="416" y="336"/>
                    <a:pt x="407" y="334"/>
                  </a:cubicBezTo>
                  <a:cubicBezTo>
                    <a:pt x="408" y="326"/>
                    <a:pt x="408" y="326"/>
                    <a:pt x="408" y="326"/>
                  </a:cubicBezTo>
                  <a:cubicBezTo>
                    <a:pt x="417" y="328"/>
                    <a:pt x="427" y="329"/>
                    <a:pt x="436" y="330"/>
                  </a:cubicBezTo>
                  <a:lnTo>
                    <a:pt x="435" y="338"/>
                  </a:lnTo>
                  <a:close/>
                  <a:moveTo>
                    <a:pt x="379" y="330"/>
                  </a:moveTo>
                  <a:cubicBezTo>
                    <a:pt x="370" y="328"/>
                    <a:pt x="361" y="327"/>
                    <a:pt x="352" y="325"/>
                  </a:cubicBezTo>
                  <a:cubicBezTo>
                    <a:pt x="353" y="317"/>
                    <a:pt x="353" y="317"/>
                    <a:pt x="353" y="317"/>
                  </a:cubicBezTo>
                  <a:cubicBezTo>
                    <a:pt x="362" y="319"/>
                    <a:pt x="371" y="320"/>
                    <a:pt x="381" y="322"/>
                  </a:cubicBezTo>
                  <a:lnTo>
                    <a:pt x="379" y="330"/>
                  </a:lnTo>
                  <a:close/>
                  <a:moveTo>
                    <a:pt x="324" y="320"/>
                  </a:moveTo>
                  <a:cubicBezTo>
                    <a:pt x="314" y="318"/>
                    <a:pt x="305" y="316"/>
                    <a:pt x="297" y="314"/>
                  </a:cubicBezTo>
                  <a:cubicBezTo>
                    <a:pt x="299" y="306"/>
                    <a:pt x="299" y="306"/>
                    <a:pt x="299" y="306"/>
                  </a:cubicBezTo>
                  <a:cubicBezTo>
                    <a:pt x="307" y="308"/>
                    <a:pt x="316" y="310"/>
                    <a:pt x="326" y="312"/>
                  </a:cubicBezTo>
                  <a:lnTo>
                    <a:pt x="324" y="320"/>
                  </a:lnTo>
                  <a:close/>
                  <a:moveTo>
                    <a:pt x="269" y="306"/>
                  </a:moveTo>
                  <a:cubicBezTo>
                    <a:pt x="260" y="303"/>
                    <a:pt x="251" y="300"/>
                    <a:pt x="243" y="297"/>
                  </a:cubicBezTo>
                  <a:cubicBezTo>
                    <a:pt x="246" y="290"/>
                    <a:pt x="246" y="290"/>
                    <a:pt x="246" y="290"/>
                  </a:cubicBezTo>
                  <a:cubicBezTo>
                    <a:pt x="253" y="293"/>
                    <a:pt x="262" y="296"/>
                    <a:pt x="272" y="299"/>
                  </a:cubicBezTo>
                  <a:lnTo>
                    <a:pt x="269" y="306"/>
                  </a:lnTo>
                  <a:close/>
                  <a:moveTo>
                    <a:pt x="217" y="285"/>
                  </a:moveTo>
                  <a:cubicBezTo>
                    <a:pt x="213" y="283"/>
                    <a:pt x="209" y="281"/>
                    <a:pt x="206" y="278"/>
                  </a:cubicBezTo>
                  <a:cubicBezTo>
                    <a:pt x="202" y="275"/>
                    <a:pt x="197" y="272"/>
                    <a:pt x="193" y="269"/>
                  </a:cubicBezTo>
                  <a:cubicBezTo>
                    <a:pt x="198" y="263"/>
                    <a:pt x="198" y="263"/>
                    <a:pt x="198" y="263"/>
                  </a:cubicBezTo>
                  <a:cubicBezTo>
                    <a:pt x="202" y="266"/>
                    <a:pt x="206" y="269"/>
                    <a:pt x="210" y="272"/>
                  </a:cubicBezTo>
                  <a:cubicBezTo>
                    <a:pt x="214" y="274"/>
                    <a:pt x="217" y="276"/>
                    <a:pt x="221" y="278"/>
                  </a:cubicBezTo>
                  <a:lnTo>
                    <a:pt x="217" y="285"/>
                  </a:lnTo>
                  <a:close/>
                  <a:moveTo>
                    <a:pt x="171" y="253"/>
                  </a:moveTo>
                  <a:cubicBezTo>
                    <a:pt x="163" y="247"/>
                    <a:pt x="155" y="241"/>
                    <a:pt x="149" y="235"/>
                  </a:cubicBezTo>
                  <a:cubicBezTo>
                    <a:pt x="154" y="229"/>
                    <a:pt x="154" y="229"/>
                    <a:pt x="154" y="229"/>
                  </a:cubicBezTo>
                  <a:cubicBezTo>
                    <a:pt x="160" y="235"/>
                    <a:pt x="168" y="240"/>
                    <a:pt x="176" y="246"/>
                  </a:cubicBezTo>
                  <a:lnTo>
                    <a:pt x="171" y="253"/>
                  </a:lnTo>
                  <a:close/>
                  <a:moveTo>
                    <a:pt x="127" y="217"/>
                  </a:moveTo>
                  <a:cubicBezTo>
                    <a:pt x="120" y="211"/>
                    <a:pt x="113" y="204"/>
                    <a:pt x="106" y="198"/>
                  </a:cubicBezTo>
                  <a:cubicBezTo>
                    <a:pt x="112" y="192"/>
                    <a:pt x="112" y="192"/>
                    <a:pt x="112" y="192"/>
                  </a:cubicBezTo>
                  <a:cubicBezTo>
                    <a:pt x="118" y="199"/>
                    <a:pt x="125" y="205"/>
                    <a:pt x="132" y="211"/>
                  </a:cubicBezTo>
                  <a:lnTo>
                    <a:pt x="127" y="217"/>
                  </a:lnTo>
                  <a:close/>
                  <a:moveTo>
                    <a:pt x="87" y="178"/>
                  </a:moveTo>
                  <a:cubicBezTo>
                    <a:pt x="81" y="170"/>
                    <a:pt x="75" y="163"/>
                    <a:pt x="70" y="155"/>
                  </a:cubicBezTo>
                  <a:cubicBezTo>
                    <a:pt x="76" y="151"/>
                    <a:pt x="76" y="151"/>
                    <a:pt x="76" y="151"/>
                  </a:cubicBezTo>
                  <a:cubicBezTo>
                    <a:pt x="81" y="158"/>
                    <a:pt x="87" y="165"/>
                    <a:pt x="93" y="172"/>
                  </a:cubicBezTo>
                  <a:lnTo>
                    <a:pt x="87" y="178"/>
                  </a:lnTo>
                  <a:close/>
                  <a:moveTo>
                    <a:pt x="54" y="132"/>
                  </a:moveTo>
                  <a:cubicBezTo>
                    <a:pt x="49" y="124"/>
                    <a:pt x="45" y="116"/>
                    <a:pt x="41" y="107"/>
                  </a:cubicBezTo>
                  <a:cubicBezTo>
                    <a:pt x="48" y="104"/>
                    <a:pt x="48" y="104"/>
                    <a:pt x="48" y="104"/>
                  </a:cubicBezTo>
                  <a:cubicBezTo>
                    <a:pt x="52" y="112"/>
                    <a:pt x="56" y="120"/>
                    <a:pt x="61" y="128"/>
                  </a:cubicBezTo>
                  <a:lnTo>
                    <a:pt x="54" y="132"/>
                  </a:lnTo>
                  <a:close/>
                  <a:moveTo>
                    <a:pt x="29" y="81"/>
                  </a:moveTo>
                  <a:cubicBezTo>
                    <a:pt x="25" y="73"/>
                    <a:pt x="22" y="65"/>
                    <a:pt x="18" y="55"/>
                  </a:cubicBezTo>
                  <a:cubicBezTo>
                    <a:pt x="26" y="53"/>
                    <a:pt x="26" y="53"/>
                    <a:pt x="26" y="53"/>
                  </a:cubicBezTo>
                  <a:cubicBezTo>
                    <a:pt x="29" y="62"/>
                    <a:pt x="33" y="70"/>
                    <a:pt x="36" y="78"/>
                  </a:cubicBezTo>
                  <a:lnTo>
                    <a:pt x="29" y="81"/>
                  </a:lnTo>
                  <a:close/>
                  <a:moveTo>
                    <a:pt x="9" y="29"/>
                  </a:moveTo>
                  <a:cubicBezTo>
                    <a:pt x="6" y="21"/>
                    <a:pt x="3" y="12"/>
                    <a:pt x="0" y="3"/>
                  </a:cubicBezTo>
                  <a:cubicBezTo>
                    <a:pt x="7" y="0"/>
                    <a:pt x="7" y="0"/>
                    <a:pt x="7" y="0"/>
                  </a:cubicBezTo>
                  <a:cubicBezTo>
                    <a:pt x="10" y="9"/>
                    <a:pt x="13" y="18"/>
                    <a:pt x="16" y="26"/>
                  </a:cubicBezTo>
                  <a:lnTo>
                    <a:pt x="9" y="29"/>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59" name="Freeform 93"/>
            <p:cNvSpPr>
              <a:spLocks noEditPoints="1"/>
            </p:cNvSpPr>
            <p:nvPr/>
          </p:nvSpPr>
          <p:spPr bwMode="auto">
            <a:xfrm>
              <a:off x="4287838" y="2009775"/>
              <a:ext cx="93663" cy="93663"/>
            </a:xfrm>
            <a:custGeom>
              <a:avLst/>
              <a:gdLst>
                <a:gd name="T0" fmla="*/ 29 w 58"/>
                <a:gd name="T1" fmla="*/ 0 h 58"/>
                <a:gd name="T2" fmla="*/ 0 w 58"/>
                <a:gd name="T3" fmla="*/ 29 h 58"/>
                <a:gd name="T4" fmla="*/ 29 w 58"/>
                <a:gd name="T5" fmla="*/ 58 h 58"/>
                <a:gd name="T6" fmla="*/ 58 w 58"/>
                <a:gd name="T7" fmla="*/ 29 h 58"/>
                <a:gd name="T8" fmla="*/ 29 w 58"/>
                <a:gd name="T9" fmla="*/ 0 h 58"/>
                <a:gd name="T10" fmla="*/ 30 w 58"/>
                <a:gd name="T11" fmla="*/ 43 h 58"/>
                <a:gd name="T12" fmla="*/ 17 w 58"/>
                <a:gd name="T13" fmla="*/ 30 h 58"/>
                <a:gd name="T14" fmla="*/ 30 w 58"/>
                <a:gd name="T15" fmla="*/ 17 h 58"/>
                <a:gd name="T16" fmla="*/ 43 w 58"/>
                <a:gd name="T17" fmla="*/ 30 h 58"/>
                <a:gd name="T18" fmla="*/ 30 w 58"/>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8" h="58">
                  <a:moveTo>
                    <a:pt x="29" y="0"/>
                  </a:moveTo>
                  <a:cubicBezTo>
                    <a:pt x="13" y="0"/>
                    <a:pt x="0" y="13"/>
                    <a:pt x="0" y="29"/>
                  </a:cubicBezTo>
                  <a:cubicBezTo>
                    <a:pt x="0" y="45"/>
                    <a:pt x="13" y="58"/>
                    <a:pt x="29" y="58"/>
                  </a:cubicBezTo>
                  <a:cubicBezTo>
                    <a:pt x="45" y="58"/>
                    <a:pt x="58" y="45"/>
                    <a:pt x="58" y="29"/>
                  </a:cubicBezTo>
                  <a:cubicBezTo>
                    <a:pt x="58" y="13"/>
                    <a:pt x="45" y="0"/>
                    <a:pt x="29" y="0"/>
                  </a:cubicBezTo>
                  <a:close/>
                  <a:moveTo>
                    <a:pt x="30" y="43"/>
                  </a:moveTo>
                  <a:cubicBezTo>
                    <a:pt x="23" y="43"/>
                    <a:pt x="17" y="37"/>
                    <a:pt x="17" y="30"/>
                  </a:cubicBezTo>
                  <a:cubicBezTo>
                    <a:pt x="17" y="23"/>
                    <a:pt x="23" y="17"/>
                    <a:pt x="30" y="17"/>
                  </a:cubicBezTo>
                  <a:cubicBezTo>
                    <a:pt x="37" y="17"/>
                    <a:pt x="43" y="23"/>
                    <a:pt x="43" y="30"/>
                  </a:cubicBezTo>
                  <a:cubicBezTo>
                    <a:pt x="43" y="37"/>
                    <a:pt x="37" y="43"/>
                    <a:pt x="30" y="43"/>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0" name="Freeform 94"/>
            <p:cNvSpPr>
              <a:spLocks/>
            </p:cNvSpPr>
            <p:nvPr/>
          </p:nvSpPr>
          <p:spPr bwMode="auto">
            <a:xfrm>
              <a:off x="4498976" y="2420938"/>
              <a:ext cx="227013" cy="203200"/>
            </a:xfrm>
            <a:custGeom>
              <a:avLst/>
              <a:gdLst>
                <a:gd name="T0" fmla="*/ 0 w 139"/>
                <a:gd name="T1" fmla="*/ 14 h 125"/>
                <a:gd name="T2" fmla="*/ 4 w 139"/>
                <a:gd name="T3" fmla="*/ 21 h 125"/>
                <a:gd name="T4" fmla="*/ 15 w 139"/>
                <a:gd name="T5" fmla="*/ 30 h 125"/>
                <a:gd name="T6" fmla="*/ 35 w 139"/>
                <a:gd name="T7" fmla="*/ 46 h 125"/>
                <a:gd name="T8" fmla="*/ 33 w 139"/>
                <a:gd name="T9" fmla="*/ 116 h 125"/>
                <a:gd name="T10" fmla="*/ 43 w 139"/>
                <a:gd name="T11" fmla="*/ 125 h 125"/>
                <a:gd name="T12" fmla="*/ 64 w 139"/>
                <a:gd name="T13" fmla="*/ 71 h 125"/>
                <a:gd name="T14" fmla="*/ 89 w 139"/>
                <a:gd name="T15" fmla="*/ 91 h 125"/>
                <a:gd name="T16" fmla="*/ 90 w 139"/>
                <a:gd name="T17" fmla="*/ 121 h 125"/>
                <a:gd name="T18" fmla="*/ 95 w 139"/>
                <a:gd name="T19" fmla="*/ 125 h 125"/>
                <a:gd name="T20" fmla="*/ 96 w 139"/>
                <a:gd name="T21" fmla="*/ 122 h 125"/>
                <a:gd name="T22" fmla="*/ 97 w 139"/>
                <a:gd name="T23" fmla="*/ 123 h 125"/>
                <a:gd name="T24" fmla="*/ 108 w 139"/>
                <a:gd name="T25" fmla="*/ 97 h 125"/>
                <a:gd name="T26" fmla="*/ 111 w 139"/>
                <a:gd name="T27" fmla="*/ 93 h 125"/>
                <a:gd name="T28" fmla="*/ 114 w 139"/>
                <a:gd name="T29" fmla="*/ 90 h 125"/>
                <a:gd name="T30" fmla="*/ 138 w 139"/>
                <a:gd name="T31" fmla="*/ 74 h 125"/>
                <a:gd name="T32" fmla="*/ 137 w 139"/>
                <a:gd name="T33" fmla="*/ 73 h 125"/>
                <a:gd name="T34" fmla="*/ 139 w 139"/>
                <a:gd name="T35" fmla="*/ 72 h 125"/>
                <a:gd name="T36" fmla="*/ 134 w 139"/>
                <a:gd name="T37" fmla="*/ 67 h 125"/>
                <a:gd name="T38" fmla="*/ 105 w 139"/>
                <a:gd name="T39" fmla="*/ 72 h 125"/>
                <a:gd name="T40" fmla="*/ 80 w 139"/>
                <a:gd name="T41" fmla="*/ 52 h 125"/>
                <a:gd name="T42" fmla="*/ 129 w 139"/>
                <a:gd name="T43" fmla="*/ 21 h 125"/>
                <a:gd name="T44" fmla="*/ 118 w 139"/>
                <a:gd name="T45" fmla="*/ 12 h 125"/>
                <a:gd name="T46" fmla="*/ 50 w 139"/>
                <a:gd name="T47" fmla="*/ 28 h 125"/>
                <a:gd name="T48" fmla="*/ 30 w 139"/>
                <a:gd name="T49" fmla="*/ 12 h 125"/>
                <a:gd name="T50" fmla="*/ 19 w 139"/>
                <a:gd name="T51" fmla="*/ 2 h 125"/>
                <a:gd name="T52" fmla="*/ 12 w 139"/>
                <a:gd name="T53" fmla="*/ 0 h 125"/>
                <a:gd name="T54" fmla="*/ 3 w 139"/>
                <a:gd name="T55" fmla="*/ 4 h 125"/>
                <a:gd name="T56" fmla="*/ 3 w 139"/>
                <a:gd name="T57" fmla="*/ 5 h 125"/>
                <a:gd name="T58" fmla="*/ 3 w 139"/>
                <a:gd name="T59" fmla="*/ 5 h 125"/>
                <a:gd name="T60" fmla="*/ 0 w 139"/>
                <a:gd name="T61" fmla="*/ 1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39" h="125">
                  <a:moveTo>
                    <a:pt x="0" y="14"/>
                  </a:moveTo>
                  <a:cubicBezTo>
                    <a:pt x="1" y="17"/>
                    <a:pt x="2" y="19"/>
                    <a:pt x="4" y="21"/>
                  </a:cubicBezTo>
                  <a:cubicBezTo>
                    <a:pt x="15" y="30"/>
                    <a:pt x="15" y="30"/>
                    <a:pt x="15" y="30"/>
                  </a:cubicBezTo>
                  <a:cubicBezTo>
                    <a:pt x="35" y="46"/>
                    <a:pt x="35" y="46"/>
                    <a:pt x="35" y="46"/>
                  </a:cubicBezTo>
                  <a:cubicBezTo>
                    <a:pt x="33" y="116"/>
                    <a:pt x="33" y="116"/>
                    <a:pt x="33" y="116"/>
                  </a:cubicBezTo>
                  <a:cubicBezTo>
                    <a:pt x="43" y="125"/>
                    <a:pt x="43" y="125"/>
                    <a:pt x="43" y="125"/>
                  </a:cubicBezTo>
                  <a:cubicBezTo>
                    <a:pt x="64" y="71"/>
                    <a:pt x="64" y="71"/>
                    <a:pt x="64" y="71"/>
                  </a:cubicBezTo>
                  <a:cubicBezTo>
                    <a:pt x="89" y="91"/>
                    <a:pt x="89" y="91"/>
                    <a:pt x="89" y="91"/>
                  </a:cubicBezTo>
                  <a:cubicBezTo>
                    <a:pt x="90" y="121"/>
                    <a:pt x="90" y="121"/>
                    <a:pt x="90" y="121"/>
                  </a:cubicBezTo>
                  <a:cubicBezTo>
                    <a:pt x="95" y="125"/>
                    <a:pt x="95" y="125"/>
                    <a:pt x="95" y="125"/>
                  </a:cubicBezTo>
                  <a:cubicBezTo>
                    <a:pt x="96" y="122"/>
                    <a:pt x="96" y="122"/>
                    <a:pt x="96" y="122"/>
                  </a:cubicBezTo>
                  <a:cubicBezTo>
                    <a:pt x="97" y="123"/>
                    <a:pt x="97" y="123"/>
                    <a:pt x="97" y="123"/>
                  </a:cubicBezTo>
                  <a:cubicBezTo>
                    <a:pt x="108" y="97"/>
                    <a:pt x="108" y="97"/>
                    <a:pt x="108" y="97"/>
                  </a:cubicBezTo>
                  <a:cubicBezTo>
                    <a:pt x="111" y="93"/>
                    <a:pt x="111" y="93"/>
                    <a:pt x="111" y="93"/>
                  </a:cubicBezTo>
                  <a:cubicBezTo>
                    <a:pt x="114" y="90"/>
                    <a:pt x="114" y="90"/>
                    <a:pt x="114" y="90"/>
                  </a:cubicBezTo>
                  <a:cubicBezTo>
                    <a:pt x="138" y="74"/>
                    <a:pt x="138" y="74"/>
                    <a:pt x="138" y="74"/>
                  </a:cubicBezTo>
                  <a:cubicBezTo>
                    <a:pt x="137" y="73"/>
                    <a:pt x="137" y="73"/>
                    <a:pt x="137" y="73"/>
                  </a:cubicBezTo>
                  <a:cubicBezTo>
                    <a:pt x="139" y="72"/>
                    <a:pt x="139" y="72"/>
                    <a:pt x="139" y="72"/>
                  </a:cubicBezTo>
                  <a:cubicBezTo>
                    <a:pt x="134" y="67"/>
                    <a:pt x="134" y="67"/>
                    <a:pt x="134" y="67"/>
                  </a:cubicBezTo>
                  <a:cubicBezTo>
                    <a:pt x="105" y="72"/>
                    <a:pt x="105" y="72"/>
                    <a:pt x="105" y="72"/>
                  </a:cubicBezTo>
                  <a:cubicBezTo>
                    <a:pt x="80" y="52"/>
                    <a:pt x="80" y="52"/>
                    <a:pt x="80" y="52"/>
                  </a:cubicBezTo>
                  <a:cubicBezTo>
                    <a:pt x="129" y="21"/>
                    <a:pt x="129" y="21"/>
                    <a:pt x="129" y="21"/>
                  </a:cubicBezTo>
                  <a:cubicBezTo>
                    <a:pt x="118" y="12"/>
                    <a:pt x="118" y="12"/>
                    <a:pt x="118" y="12"/>
                  </a:cubicBezTo>
                  <a:cubicBezTo>
                    <a:pt x="50" y="28"/>
                    <a:pt x="50" y="28"/>
                    <a:pt x="50" y="28"/>
                  </a:cubicBezTo>
                  <a:cubicBezTo>
                    <a:pt x="30" y="12"/>
                    <a:pt x="30" y="12"/>
                    <a:pt x="30" y="12"/>
                  </a:cubicBezTo>
                  <a:cubicBezTo>
                    <a:pt x="19" y="2"/>
                    <a:pt x="19" y="2"/>
                    <a:pt x="19" y="2"/>
                  </a:cubicBezTo>
                  <a:cubicBezTo>
                    <a:pt x="17" y="1"/>
                    <a:pt x="14" y="0"/>
                    <a:pt x="12" y="0"/>
                  </a:cubicBezTo>
                  <a:cubicBezTo>
                    <a:pt x="9" y="0"/>
                    <a:pt x="5" y="2"/>
                    <a:pt x="3" y="4"/>
                  </a:cubicBezTo>
                  <a:cubicBezTo>
                    <a:pt x="3" y="5"/>
                    <a:pt x="3" y="5"/>
                    <a:pt x="3" y="5"/>
                  </a:cubicBezTo>
                  <a:cubicBezTo>
                    <a:pt x="3" y="5"/>
                    <a:pt x="3" y="5"/>
                    <a:pt x="3" y="5"/>
                  </a:cubicBezTo>
                  <a:cubicBezTo>
                    <a:pt x="1" y="8"/>
                    <a:pt x="0" y="11"/>
                    <a:pt x="0" y="14"/>
                  </a:cubicBez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61" name="Group 460"/>
          <p:cNvGrpSpPr/>
          <p:nvPr/>
        </p:nvGrpSpPr>
        <p:grpSpPr>
          <a:xfrm>
            <a:off x="5802313" y="2792644"/>
            <a:ext cx="1106488" cy="1582738"/>
            <a:chOff x="5802313" y="1811338"/>
            <a:chExt cx="1106488" cy="1582738"/>
          </a:xfrm>
        </p:grpSpPr>
        <p:sp>
          <p:nvSpPr>
            <p:cNvPr id="462" name="Freeform 96"/>
            <p:cNvSpPr>
              <a:spLocks noEditPoints="1"/>
            </p:cNvSpPr>
            <p:nvPr/>
          </p:nvSpPr>
          <p:spPr bwMode="auto">
            <a:xfrm>
              <a:off x="5937251" y="1811338"/>
              <a:ext cx="971550" cy="1582738"/>
            </a:xfrm>
            <a:custGeom>
              <a:avLst/>
              <a:gdLst>
                <a:gd name="T0" fmla="*/ 264 w 595"/>
                <a:gd name="T1" fmla="*/ 942 h 969"/>
                <a:gd name="T2" fmla="*/ 287 w 595"/>
                <a:gd name="T3" fmla="*/ 925 h 969"/>
                <a:gd name="T4" fmla="*/ 307 w 595"/>
                <a:gd name="T5" fmla="*/ 906 h 969"/>
                <a:gd name="T6" fmla="*/ 323 w 595"/>
                <a:gd name="T7" fmla="*/ 882 h 969"/>
                <a:gd name="T8" fmla="*/ 328 w 595"/>
                <a:gd name="T9" fmla="*/ 889 h 969"/>
                <a:gd name="T10" fmla="*/ 389 w 595"/>
                <a:gd name="T11" fmla="*/ 835 h 969"/>
                <a:gd name="T12" fmla="*/ 394 w 595"/>
                <a:gd name="T13" fmla="*/ 841 h 969"/>
                <a:gd name="T14" fmla="*/ 413 w 595"/>
                <a:gd name="T15" fmla="*/ 818 h 969"/>
                <a:gd name="T16" fmla="*/ 418 w 595"/>
                <a:gd name="T17" fmla="*/ 825 h 969"/>
                <a:gd name="T18" fmla="*/ 479 w 595"/>
                <a:gd name="T19" fmla="*/ 769 h 969"/>
                <a:gd name="T20" fmla="*/ 505 w 595"/>
                <a:gd name="T21" fmla="*/ 757 h 969"/>
                <a:gd name="T22" fmla="*/ 525 w 595"/>
                <a:gd name="T23" fmla="*/ 737 h 969"/>
                <a:gd name="T24" fmla="*/ 537 w 595"/>
                <a:gd name="T25" fmla="*/ 711 h 969"/>
                <a:gd name="T26" fmla="*/ 543 w 595"/>
                <a:gd name="T27" fmla="*/ 716 h 969"/>
                <a:gd name="T28" fmla="*/ 576 w 595"/>
                <a:gd name="T29" fmla="*/ 641 h 969"/>
                <a:gd name="T30" fmla="*/ 591 w 595"/>
                <a:gd name="T31" fmla="*/ 616 h 969"/>
                <a:gd name="T32" fmla="*/ 594 w 595"/>
                <a:gd name="T33" fmla="*/ 588 h 969"/>
                <a:gd name="T34" fmla="*/ 586 w 595"/>
                <a:gd name="T35" fmla="*/ 533 h 969"/>
                <a:gd name="T36" fmla="*/ 587 w 595"/>
                <a:gd name="T37" fmla="*/ 561 h 969"/>
                <a:gd name="T38" fmla="*/ 587 w 595"/>
                <a:gd name="T39" fmla="*/ 478 h 969"/>
                <a:gd name="T40" fmla="*/ 573 w 595"/>
                <a:gd name="T41" fmla="*/ 452 h 969"/>
                <a:gd name="T42" fmla="*/ 581 w 595"/>
                <a:gd name="T43" fmla="*/ 450 h 969"/>
                <a:gd name="T44" fmla="*/ 547 w 595"/>
                <a:gd name="T45" fmla="*/ 375 h 969"/>
                <a:gd name="T46" fmla="*/ 557 w 595"/>
                <a:gd name="T47" fmla="*/ 400 h 969"/>
                <a:gd name="T48" fmla="*/ 530 w 595"/>
                <a:gd name="T49" fmla="*/ 322 h 969"/>
                <a:gd name="T50" fmla="*/ 510 w 595"/>
                <a:gd name="T51" fmla="*/ 302 h 969"/>
                <a:gd name="T52" fmla="*/ 516 w 595"/>
                <a:gd name="T53" fmla="*/ 298 h 969"/>
                <a:gd name="T54" fmla="*/ 463 w 595"/>
                <a:gd name="T55" fmla="*/ 234 h 969"/>
                <a:gd name="T56" fmla="*/ 479 w 595"/>
                <a:gd name="T57" fmla="*/ 256 h 969"/>
                <a:gd name="T58" fmla="*/ 434 w 595"/>
                <a:gd name="T59" fmla="*/ 186 h 969"/>
                <a:gd name="T60" fmla="*/ 410 w 595"/>
                <a:gd name="T61" fmla="*/ 171 h 969"/>
                <a:gd name="T62" fmla="*/ 415 w 595"/>
                <a:gd name="T63" fmla="*/ 166 h 969"/>
                <a:gd name="T64" fmla="*/ 351 w 595"/>
                <a:gd name="T65" fmla="*/ 113 h 969"/>
                <a:gd name="T66" fmla="*/ 371 w 595"/>
                <a:gd name="T67" fmla="*/ 132 h 969"/>
                <a:gd name="T68" fmla="*/ 315 w 595"/>
                <a:gd name="T69" fmla="*/ 71 h 969"/>
                <a:gd name="T70" fmla="*/ 289 w 595"/>
                <a:gd name="T71" fmla="*/ 59 h 969"/>
                <a:gd name="T72" fmla="*/ 272 w 595"/>
                <a:gd name="T73" fmla="*/ 36 h 969"/>
                <a:gd name="T74" fmla="*/ 289 w 595"/>
                <a:gd name="T75" fmla="*/ 59 h 969"/>
                <a:gd name="T76" fmla="*/ 221 w 595"/>
                <a:gd name="T77" fmla="*/ 13 h 969"/>
                <a:gd name="T78" fmla="*/ 2 w 595"/>
                <a:gd name="T79" fmla="*/ 22 h 969"/>
                <a:gd name="T80" fmla="*/ 29 w 595"/>
                <a:gd name="T81" fmla="*/ 17 h 969"/>
                <a:gd name="T82" fmla="*/ 165 w 595"/>
                <a:gd name="T83" fmla="*/ 10 h 969"/>
                <a:gd name="T84" fmla="*/ 192 w 595"/>
                <a:gd name="T85" fmla="*/ 14 h 969"/>
                <a:gd name="T86" fmla="*/ 82 w 595"/>
                <a:gd name="T87" fmla="*/ 2 h 969"/>
                <a:gd name="T88" fmla="*/ 138 w 595"/>
                <a:gd name="T89" fmla="*/ 8 h 969"/>
                <a:gd name="T90" fmla="*/ 138 w 595"/>
                <a:gd name="T91" fmla="*/ 0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5" h="969">
                  <a:moveTo>
                    <a:pt x="258" y="969"/>
                  </a:moveTo>
                  <a:cubicBezTo>
                    <a:pt x="250" y="966"/>
                    <a:pt x="250" y="966"/>
                    <a:pt x="250" y="966"/>
                  </a:cubicBezTo>
                  <a:cubicBezTo>
                    <a:pt x="254" y="958"/>
                    <a:pt x="258" y="950"/>
                    <a:pt x="264" y="942"/>
                  </a:cubicBezTo>
                  <a:cubicBezTo>
                    <a:pt x="270" y="946"/>
                    <a:pt x="270" y="946"/>
                    <a:pt x="270" y="946"/>
                  </a:cubicBezTo>
                  <a:cubicBezTo>
                    <a:pt x="265" y="954"/>
                    <a:pt x="261" y="962"/>
                    <a:pt x="258" y="969"/>
                  </a:cubicBezTo>
                  <a:close/>
                  <a:moveTo>
                    <a:pt x="287" y="925"/>
                  </a:moveTo>
                  <a:cubicBezTo>
                    <a:pt x="281" y="920"/>
                    <a:pt x="281" y="920"/>
                    <a:pt x="281" y="920"/>
                  </a:cubicBezTo>
                  <a:cubicBezTo>
                    <a:pt x="287" y="913"/>
                    <a:pt x="294" y="907"/>
                    <a:pt x="301" y="900"/>
                  </a:cubicBezTo>
                  <a:cubicBezTo>
                    <a:pt x="307" y="906"/>
                    <a:pt x="307" y="906"/>
                    <a:pt x="307" y="906"/>
                  </a:cubicBezTo>
                  <a:cubicBezTo>
                    <a:pt x="299" y="912"/>
                    <a:pt x="293" y="919"/>
                    <a:pt x="287" y="925"/>
                  </a:cubicBezTo>
                  <a:close/>
                  <a:moveTo>
                    <a:pt x="328" y="889"/>
                  </a:moveTo>
                  <a:cubicBezTo>
                    <a:pt x="323" y="882"/>
                    <a:pt x="323" y="882"/>
                    <a:pt x="323" y="882"/>
                  </a:cubicBezTo>
                  <a:cubicBezTo>
                    <a:pt x="329" y="877"/>
                    <a:pt x="337" y="872"/>
                    <a:pt x="345" y="866"/>
                  </a:cubicBezTo>
                  <a:cubicBezTo>
                    <a:pt x="350" y="872"/>
                    <a:pt x="350" y="872"/>
                    <a:pt x="350" y="872"/>
                  </a:cubicBezTo>
                  <a:cubicBezTo>
                    <a:pt x="341" y="878"/>
                    <a:pt x="334" y="883"/>
                    <a:pt x="328" y="889"/>
                  </a:cubicBezTo>
                  <a:close/>
                  <a:moveTo>
                    <a:pt x="372" y="856"/>
                  </a:moveTo>
                  <a:cubicBezTo>
                    <a:pt x="367" y="850"/>
                    <a:pt x="367" y="850"/>
                    <a:pt x="367" y="850"/>
                  </a:cubicBezTo>
                  <a:cubicBezTo>
                    <a:pt x="375" y="845"/>
                    <a:pt x="382" y="840"/>
                    <a:pt x="389" y="835"/>
                  </a:cubicBezTo>
                  <a:cubicBezTo>
                    <a:pt x="390" y="834"/>
                    <a:pt x="390" y="834"/>
                    <a:pt x="390" y="834"/>
                  </a:cubicBezTo>
                  <a:cubicBezTo>
                    <a:pt x="395" y="841"/>
                    <a:pt x="395" y="841"/>
                    <a:pt x="395" y="841"/>
                  </a:cubicBezTo>
                  <a:cubicBezTo>
                    <a:pt x="394" y="841"/>
                    <a:pt x="394" y="841"/>
                    <a:pt x="394" y="841"/>
                  </a:cubicBezTo>
                  <a:cubicBezTo>
                    <a:pt x="386" y="846"/>
                    <a:pt x="379" y="851"/>
                    <a:pt x="372" y="856"/>
                  </a:cubicBezTo>
                  <a:close/>
                  <a:moveTo>
                    <a:pt x="418" y="825"/>
                  </a:moveTo>
                  <a:cubicBezTo>
                    <a:pt x="413" y="818"/>
                    <a:pt x="413" y="818"/>
                    <a:pt x="413" y="818"/>
                  </a:cubicBezTo>
                  <a:cubicBezTo>
                    <a:pt x="420" y="813"/>
                    <a:pt x="428" y="808"/>
                    <a:pt x="435" y="802"/>
                  </a:cubicBezTo>
                  <a:cubicBezTo>
                    <a:pt x="440" y="809"/>
                    <a:pt x="440" y="809"/>
                    <a:pt x="440" y="809"/>
                  </a:cubicBezTo>
                  <a:cubicBezTo>
                    <a:pt x="433" y="814"/>
                    <a:pt x="425" y="820"/>
                    <a:pt x="418" y="825"/>
                  </a:cubicBezTo>
                  <a:close/>
                  <a:moveTo>
                    <a:pt x="462" y="792"/>
                  </a:moveTo>
                  <a:cubicBezTo>
                    <a:pt x="458" y="786"/>
                    <a:pt x="458" y="786"/>
                    <a:pt x="458" y="786"/>
                  </a:cubicBezTo>
                  <a:cubicBezTo>
                    <a:pt x="465" y="780"/>
                    <a:pt x="472" y="775"/>
                    <a:pt x="479" y="769"/>
                  </a:cubicBezTo>
                  <a:cubicBezTo>
                    <a:pt x="484" y="775"/>
                    <a:pt x="484" y="775"/>
                    <a:pt x="484" y="775"/>
                  </a:cubicBezTo>
                  <a:cubicBezTo>
                    <a:pt x="477" y="781"/>
                    <a:pt x="470" y="786"/>
                    <a:pt x="462" y="792"/>
                  </a:cubicBezTo>
                  <a:close/>
                  <a:moveTo>
                    <a:pt x="505" y="757"/>
                  </a:moveTo>
                  <a:cubicBezTo>
                    <a:pt x="500" y="751"/>
                    <a:pt x="500" y="751"/>
                    <a:pt x="500" y="751"/>
                  </a:cubicBezTo>
                  <a:cubicBezTo>
                    <a:pt x="506" y="745"/>
                    <a:pt x="513" y="738"/>
                    <a:pt x="519" y="732"/>
                  </a:cubicBezTo>
                  <a:cubicBezTo>
                    <a:pt x="525" y="737"/>
                    <a:pt x="525" y="737"/>
                    <a:pt x="525" y="737"/>
                  </a:cubicBezTo>
                  <a:cubicBezTo>
                    <a:pt x="519" y="744"/>
                    <a:pt x="512" y="750"/>
                    <a:pt x="505" y="757"/>
                  </a:cubicBezTo>
                  <a:close/>
                  <a:moveTo>
                    <a:pt x="543" y="716"/>
                  </a:moveTo>
                  <a:cubicBezTo>
                    <a:pt x="537" y="711"/>
                    <a:pt x="537" y="711"/>
                    <a:pt x="537" y="711"/>
                  </a:cubicBezTo>
                  <a:cubicBezTo>
                    <a:pt x="542" y="704"/>
                    <a:pt x="548" y="696"/>
                    <a:pt x="552" y="689"/>
                  </a:cubicBezTo>
                  <a:cubicBezTo>
                    <a:pt x="559" y="693"/>
                    <a:pt x="559" y="693"/>
                    <a:pt x="559" y="693"/>
                  </a:cubicBezTo>
                  <a:cubicBezTo>
                    <a:pt x="554" y="701"/>
                    <a:pt x="549" y="709"/>
                    <a:pt x="543" y="716"/>
                  </a:cubicBezTo>
                  <a:close/>
                  <a:moveTo>
                    <a:pt x="573" y="669"/>
                  </a:moveTo>
                  <a:cubicBezTo>
                    <a:pt x="566" y="666"/>
                    <a:pt x="566" y="666"/>
                    <a:pt x="566" y="666"/>
                  </a:cubicBezTo>
                  <a:cubicBezTo>
                    <a:pt x="570" y="657"/>
                    <a:pt x="573" y="649"/>
                    <a:pt x="576" y="641"/>
                  </a:cubicBezTo>
                  <a:cubicBezTo>
                    <a:pt x="583" y="643"/>
                    <a:pt x="583" y="643"/>
                    <a:pt x="583" y="643"/>
                  </a:cubicBezTo>
                  <a:cubicBezTo>
                    <a:pt x="581" y="652"/>
                    <a:pt x="577" y="661"/>
                    <a:pt x="573" y="669"/>
                  </a:cubicBezTo>
                  <a:close/>
                  <a:moveTo>
                    <a:pt x="591" y="616"/>
                  </a:moveTo>
                  <a:cubicBezTo>
                    <a:pt x="583" y="615"/>
                    <a:pt x="583" y="615"/>
                    <a:pt x="583" y="615"/>
                  </a:cubicBezTo>
                  <a:cubicBezTo>
                    <a:pt x="585" y="606"/>
                    <a:pt x="586" y="597"/>
                    <a:pt x="586" y="588"/>
                  </a:cubicBezTo>
                  <a:cubicBezTo>
                    <a:pt x="594" y="588"/>
                    <a:pt x="594" y="588"/>
                    <a:pt x="594" y="588"/>
                  </a:cubicBezTo>
                  <a:cubicBezTo>
                    <a:pt x="594" y="598"/>
                    <a:pt x="592" y="607"/>
                    <a:pt x="591" y="616"/>
                  </a:cubicBezTo>
                  <a:close/>
                  <a:moveTo>
                    <a:pt x="587" y="561"/>
                  </a:moveTo>
                  <a:cubicBezTo>
                    <a:pt x="587" y="551"/>
                    <a:pt x="587" y="542"/>
                    <a:pt x="586" y="533"/>
                  </a:cubicBezTo>
                  <a:cubicBezTo>
                    <a:pt x="594" y="533"/>
                    <a:pt x="594" y="533"/>
                    <a:pt x="594" y="533"/>
                  </a:cubicBezTo>
                  <a:cubicBezTo>
                    <a:pt x="595" y="542"/>
                    <a:pt x="595" y="551"/>
                    <a:pt x="595" y="560"/>
                  </a:cubicBezTo>
                  <a:lnTo>
                    <a:pt x="587" y="561"/>
                  </a:lnTo>
                  <a:close/>
                  <a:moveTo>
                    <a:pt x="583" y="506"/>
                  </a:moveTo>
                  <a:cubicBezTo>
                    <a:pt x="582" y="497"/>
                    <a:pt x="581" y="488"/>
                    <a:pt x="579" y="479"/>
                  </a:cubicBezTo>
                  <a:cubicBezTo>
                    <a:pt x="587" y="478"/>
                    <a:pt x="587" y="478"/>
                    <a:pt x="587" y="478"/>
                  </a:cubicBezTo>
                  <a:cubicBezTo>
                    <a:pt x="589" y="487"/>
                    <a:pt x="590" y="496"/>
                    <a:pt x="591" y="505"/>
                  </a:cubicBezTo>
                  <a:lnTo>
                    <a:pt x="583" y="506"/>
                  </a:lnTo>
                  <a:close/>
                  <a:moveTo>
                    <a:pt x="573" y="452"/>
                  </a:moveTo>
                  <a:cubicBezTo>
                    <a:pt x="571" y="444"/>
                    <a:pt x="569" y="435"/>
                    <a:pt x="566" y="426"/>
                  </a:cubicBezTo>
                  <a:cubicBezTo>
                    <a:pt x="574" y="424"/>
                    <a:pt x="574" y="424"/>
                    <a:pt x="574" y="424"/>
                  </a:cubicBezTo>
                  <a:cubicBezTo>
                    <a:pt x="576" y="433"/>
                    <a:pt x="579" y="442"/>
                    <a:pt x="581" y="450"/>
                  </a:cubicBezTo>
                  <a:lnTo>
                    <a:pt x="573" y="452"/>
                  </a:lnTo>
                  <a:close/>
                  <a:moveTo>
                    <a:pt x="557" y="400"/>
                  </a:moveTo>
                  <a:cubicBezTo>
                    <a:pt x="554" y="392"/>
                    <a:pt x="551" y="383"/>
                    <a:pt x="547" y="375"/>
                  </a:cubicBezTo>
                  <a:cubicBezTo>
                    <a:pt x="555" y="371"/>
                    <a:pt x="555" y="371"/>
                    <a:pt x="555" y="371"/>
                  </a:cubicBezTo>
                  <a:cubicBezTo>
                    <a:pt x="558" y="380"/>
                    <a:pt x="562" y="389"/>
                    <a:pt x="565" y="397"/>
                  </a:cubicBezTo>
                  <a:lnTo>
                    <a:pt x="557" y="400"/>
                  </a:lnTo>
                  <a:close/>
                  <a:moveTo>
                    <a:pt x="536" y="350"/>
                  </a:moveTo>
                  <a:cubicBezTo>
                    <a:pt x="532" y="342"/>
                    <a:pt x="528" y="334"/>
                    <a:pt x="523" y="325"/>
                  </a:cubicBezTo>
                  <a:cubicBezTo>
                    <a:pt x="530" y="322"/>
                    <a:pt x="530" y="322"/>
                    <a:pt x="530" y="322"/>
                  </a:cubicBezTo>
                  <a:cubicBezTo>
                    <a:pt x="535" y="330"/>
                    <a:pt x="539" y="338"/>
                    <a:pt x="543" y="346"/>
                  </a:cubicBezTo>
                  <a:lnTo>
                    <a:pt x="536" y="350"/>
                  </a:lnTo>
                  <a:close/>
                  <a:moveTo>
                    <a:pt x="510" y="302"/>
                  </a:moveTo>
                  <a:cubicBezTo>
                    <a:pt x="505" y="294"/>
                    <a:pt x="500" y="286"/>
                    <a:pt x="495" y="279"/>
                  </a:cubicBezTo>
                  <a:cubicBezTo>
                    <a:pt x="502" y="274"/>
                    <a:pt x="502" y="274"/>
                    <a:pt x="502" y="274"/>
                  </a:cubicBezTo>
                  <a:cubicBezTo>
                    <a:pt x="507" y="282"/>
                    <a:pt x="512" y="290"/>
                    <a:pt x="516" y="298"/>
                  </a:cubicBezTo>
                  <a:lnTo>
                    <a:pt x="510" y="302"/>
                  </a:lnTo>
                  <a:close/>
                  <a:moveTo>
                    <a:pt x="479" y="256"/>
                  </a:moveTo>
                  <a:cubicBezTo>
                    <a:pt x="474" y="249"/>
                    <a:pt x="469" y="241"/>
                    <a:pt x="463" y="234"/>
                  </a:cubicBezTo>
                  <a:cubicBezTo>
                    <a:pt x="469" y="229"/>
                    <a:pt x="469" y="229"/>
                    <a:pt x="469" y="229"/>
                  </a:cubicBezTo>
                  <a:cubicBezTo>
                    <a:pt x="475" y="236"/>
                    <a:pt x="481" y="244"/>
                    <a:pt x="486" y="251"/>
                  </a:cubicBezTo>
                  <a:lnTo>
                    <a:pt x="479" y="256"/>
                  </a:lnTo>
                  <a:close/>
                  <a:moveTo>
                    <a:pt x="446" y="213"/>
                  </a:moveTo>
                  <a:cubicBezTo>
                    <a:pt x="440" y="206"/>
                    <a:pt x="434" y="199"/>
                    <a:pt x="428" y="192"/>
                  </a:cubicBezTo>
                  <a:cubicBezTo>
                    <a:pt x="434" y="186"/>
                    <a:pt x="434" y="186"/>
                    <a:pt x="434" y="186"/>
                  </a:cubicBezTo>
                  <a:cubicBezTo>
                    <a:pt x="440" y="193"/>
                    <a:pt x="446" y="200"/>
                    <a:pt x="452" y="207"/>
                  </a:cubicBezTo>
                  <a:lnTo>
                    <a:pt x="446" y="213"/>
                  </a:lnTo>
                  <a:close/>
                  <a:moveTo>
                    <a:pt x="410" y="171"/>
                  </a:moveTo>
                  <a:cubicBezTo>
                    <a:pt x="403" y="165"/>
                    <a:pt x="397" y="158"/>
                    <a:pt x="390" y="152"/>
                  </a:cubicBezTo>
                  <a:cubicBezTo>
                    <a:pt x="396" y="146"/>
                    <a:pt x="396" y="146"/>
                    <a:pt x="396" y="146"/>
                  </a:cubicBezTo>
                  <a:cubicBezTo>
                    <a:pt x="403" y="153"/>
                    <a:pt x="409" y="159"/>
                    <a:pt x="415" y="166"/>
                  </a:cubicBezTo>
                  <a:lnTo>
                    <a:pt x="410" y="171"/>
                  </a:lnTo>
                  <a:close/>
                  <a:moveTo>
                    <a:pt x="371" y="132"/>
                  </a:moveTo>
                  <a:cubicBezTo>
                    <a:pt x="365" y="126"/>
                    <a:pt x="358" y="120"/>
                    <a:pt x="351" y="113"/>
                  </a:cubicBezTo>
                  <a:cubicBezTo>
                    <a:pt x="356" y="107"/>
                    <a:pt x="356" y="107"/>
                    <a:pt x="356" y="107"/>
                  </a:cubicBezTo>
                  <a:cubicBezTo>
                    <a:pt x="363" y="114"/>
                    <a:pt x="370" y="120"/>
                    <a:pt x="377" y="126"/>
                  </a:cubicBezTo>
                  <a:lnTo>
                    <a:pt x="371" y="132"/>
                  </a:lnTo>
                  <a:close/>
                  <a:moveTo>
                    <a:pt x="331" y="95"/>
                  </a:moveTo>
                  <a:cubicBezTo>
                    <a:pt x="324" y="89"/>
                    <a:pt x="317" y="83"/>
                    <a:pt x="310" y="77"/>
                  </a:cubicBezTo>
                  <a:cubicBezTo>
                    <a:pt x="315" y="71"/>
                    <a:pt x="315" y="71"/>
                    <a:pt x="315" y="71"/>
                  </a:cubicBezTo>
                  <a:cubicBezTo>
                    <a:pt x="322" y="77"/>
                    <a:pt x="329" y="83"/>
                    <a:pt x="336" y="89"/>
                  </a:cubicBezTo>
                  <a:lnTo>
                    <a:pt x="331" y="95"/>
                  </a:lnTo>
                  <a:close/>
                  <a:moveTo>
                    <a:pt x="289" y="59"/>
                  </a:moveTo>
                  <a:cubicBezTo>
                    <a:pt x="288" y="58"/>
                    <a:pt x="288" y="58"/>
                    <a:pt x="288" y="58"/>
                  </a:cubicBezTo>
                  <a:cubicBezTo>
                    <a:pt x="282" y="52"/>
                    <a:pt x="275" y="47"/>
                    <a:pt x="267" y="43"/>
                  </a:cubicBezTo>
                  <a:cubicBezTo>
                    <a:pt x="272" y="36"/>
                    <a:pt x="272" y="36"/>
                    <a:pt x="272" y="36"/>
                  </a:cubicBezTo>
                  <a:cubicBezTo>
                    <a:pt x="279" y="41"/>
                    <a:pt x="287" y="46"/>
                    <a:pt x="293" y="52"/>
                  </a:cubicBezTo>
                  <a:cubicBezTo>
                    <a:pt x="294" y="53"/>
                    <a:pt x="294" y="53"/>
                    <a:pt x="294" y="53"/>
                  </a:cubicBezTo>
                  <a:lnTo>
                    <a:pt x="289" y="59"/>
                  </a:lnTo>
                  <a:close/>
                  <a:moveTo>
                    <a:pt x="244" y="30"/>
                  </a:moveTo>
                  <a:cubicBezTo>
                    <a:pt x="236" y="26"/>
                    <a:pt x="227" y="23"/>
                    <a:pt x="218" y="21"/>
                  </a:cubicBezTo>
                  <a:cubicBezTo>
                    <a:pt x="221" y="13"/>
                    <a:pt x="221" y="13"/>
                    <a:pt x="221" y="13"/>
                  </a:cubicBezTo>
                  <a:cubicBezTo>
                    <a:pt x="230" y="16"/>
                    <a:pt x="239" y="19"/>
                    <a:pt x="247" y="23"/>
                  </a:cubicBezTo>
                  <a:lnTo>
                    <a:pt x="244" y="30"/>
                  </a:lnTo>
                  <a:close/>
                  <a:moveTo>
                    <a:pt x="2" y="22"/>
                  </a:moveTo>
                  <a:cubicBezTo>
                    <a:pt x="0" y="14"/>
                    <a:pt x="0" y="14"/>
                    <a:pt x="0" y="14"/>
                  </a:cubicBezTo>
                  <a:cubicBezTo>
                    <a:pt x="9" y="12"/>
                    <a:pt x="18" y="10"/>
                    <a:pt x="27" y="9"/>
                  </a:cubicBezTo>
                  <a:cubicBezTo>
                    <a:pt x="29" y="17"/>
                    <a:pt x="29" y="17"/>
                    <a:pt x="29" y="17"/>
                  </a:cubicBezTo>
                  <a:cubicBezTo>
                    <a:pt x="20" y="18"/>
                    <a:pt x="11" y="20"/>
                    <a:pt x="2" y="22"/>
                  </a:cubicBezTo>
                  <a:close/>
                  <a:moveTo>
                    <a:pt x="192" y="14"/>
                  </a:moveTo>
                  <a:cubicBezTo>
                    <a:pt x="183" y="13"/>
                    <a:pt x="174" y="11"/>
                    <a:pt x="165" y="10"/>
                  </a:cubicBezTo>
                  <a:cubicBezTo>
                    <a:pt x="166" y="2"/>
                    <a:pt x="166" y="2"/>
                    <a:pt x="166" y="2"/>
                  </a:cubicBezTo>
                  <a:cubicBezTo>
                    <a:pt x="175" y="3"/>
                    <a:pt x="185" y="5"/>
                    <a:pt x="193" y="6"/>
                  </a:cubicBezTo>
                  <a:lnTo>
                    <a:pt x="192" y="14"/>
                  </a:lnTo>
                  <a:close/>
                  <a:moveTo>
                    <a:pt x="56" y="13"/>
                  </a:moveTo>
                  <a:cubicBezTo>
                    <a:pt x="55" y="5"/>
                    <a:pt x="55" y="5"/>
                    <a:pt x="55" y="5"/>
                  </a:cubicBezTo>
                  <a:cubicBezTo>
                    <a:pt x="64" y="4"/>
                    <a:pt x="73" y="3"/>
                    <a:pt x="82" y="2"/>
                  </a:cubicBezTo>
                  <a:cubicBezTo>
                    <a:pt x="83" y="10"/>
                    <a:pt x="83" y="10"/>
                    <a:pt x="83" y="10"/>
                  </a:cubicBezTo>
                  <a:cubicBezTo>
                    <a:pt x="74" y="11"/>
                    <a:pt x="65" y="12"/>
                    <a:pt x="56" y="13"/>
                  </a:cubicBezTo>
                  <a:close/>
                  <a:moveTo>
                    <a:pt x="138" y="8"/>
                  </a:moveTo>
                  <a:cubicBezTo>
                    <a:pt x="129" y="8"/>
                    <a:pt x="119" y="8"/>
                    <a:pt x="110" y="8"/>
                  </a:cubicBezTo>
                  <a:cubicBezTo>
                    <a:pt x="110" y="0"/>
                    <a:pt x="110" y="0"/>
                    <a:pt x="110" y="0"/>
                  </a:cubicBezTo>
                  <a:cubicBezTo>
                    <a:pt x="119" y="0"/>
                    <a:pt x="129" y="0"/>
                    <a:pt x="138" y="0"/>
                  </a:cubicBezTo>
                  <a:lnTo>
                    <a:pt x="138" y="8"/>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63" name="Freeform 98"/>
            <p:cNvSpPr>
              <a:spLocks noEditPoints="1"/>
            </p:cNvSpPr>
            <p:nvPr/>
          </p:nvSpPr>
          <p:spPr bwMode="auto">
            <a:xfrm>
              <a:off x="5802313" y="1812925"/>
              <a:ext cx="95250" cy="95250"/>
            </a:xfrm>
            <a:custGeom>
              <a:avLst/>
              <a:gdLst>
                <a:gd name="T0" fmla="*/ 29 w 59"/>
                <a:gd name="T1" fmla="*/ 0 h 58"/>
                <a:gd name="T2" fmla="*/ 0 w 59"/>
                <a:gd name="T3" fmla="*/ 29 h 58"/>
                <a:gd name="T4" fmla="*/ 29 w 59"/>
                <a:gd name="T5" fmla="*/ 58 h 58"/>
                <a:gd name="T6" fmla="*/ 59 w 59"/>
                <a:gd name="T7" fmla="*/ 29 h 58"/>
                <a:gd name="T8" fmla="*/ 29 w 59"/>
                <a:gd name="T9" fmla="*/ 0 h 58"/>
                <a:gd name="T10" fmla="*/ 30 w 59"/>
                <a:gd name="T11" fmla="*/ 43 h 58"/>
                <a:gd name="T12" fmla="*/ 18 w 59"/>
                <a:gd name="T13" fmla="*/ 30 h 58"/>
                <a:gd name="T14" fmla="*/ 30 w 59"/>
                <a:gd name="T15" fmla="*/ 17 h 58"/>
                <a:gd name="T16" fmla="*/ 43 w 59"/>
                <a:gd name="T17" fmla="*/ 30 h 58"/>
                <a:gd name="T18" fmla="*/ 30 w 59"/>
                <a:gd name="T19" fmla="*/ 4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9" h="58">
                  <a:moveTo>
                    <a:pt x="29" y="0"/>
                  </a:moveTo>
                  <a:cubicBezTo>
                    <a:pt x="13" y="0"/>
                    <a:pt x="0" y="13"/>
                    <a:pt x="0" y="29"/>
                  </a:cubicBezTo>
                  <a:cubicBezTo>
                    <a:pt x="0" y="45"/>
                    <a:pt x="13" y="58"/>
                    <a:pt x="29" y="58"/>
                  </a:cubicBezTo>
                  <a:cubicBezTo>
                    <a:pt x="46" y="58"/>
                    <a:pt x="59" y="45"/>
                    <a:pt x="59" y="29"/>
                  </a:cubicBezTo>
                  <a:cubicBezTo>
                    <a:pt x="59" y="13"/>
                    <a:pt x="46" y="0"/>
                    <a:pt x="29" y="0"/>
                  </a:cubicBezTo>
                  <a:close/>
                  <a:moveTo>
                    <a:pt x="30" y="43"/>
                  </a:moveTo>
                  <a:cubicBezTo>
                    <a:pt x="23" y="43"/>
                    <a:pt x="18" y="37"/>
                    <a:pt x="18" y="30"/>
                  </a:cubicBezTo>
                  <a:cubicBezTo>
                    <a:pt x="18" y="23"/>
                    <a:pt x="23" y="17"/>
                    <a:pt x="30" y="17"/>
                  </a:cubicBezTo>
                  <a:cubicBezTo>
                    <a:pt x="38" y="17"/>
                    <a:pt x="43" y="23"/>
                    <a:pt x="43" y="30"/>
                  </a:cubicBezTo>
                  <a:cubicBezTo>
                    <a:pt x="43" y="37"/>
                    <a:pt x="38" y="43"/>
                    <a:pt x="30" y="43"/>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64" name="Freeform 99"/>
            <p:cNvSpPr>
              <a:spLocks/>
            </p:cNvSpPr>
            <p:nvPr/>
          </p:nvSpPr>
          <p:spPr bwMode="auto">
            <a:xfrm>
              <a:off x="6313488" y="1833563"/>
              <a:ext cx="233363" cy="201613"/>
            </a:xfrm>
            <a:custGeom>
              <a:avLst/>
              <a:gdLst>
                <a:gd name="T0" fmla="*/ 1 w 143"/>
                <a:gd name="T1" fmla="*/ 15 h 123"/>
                <a:gd name="T2" fmla="*/ 5 w 143"/>
                <a:gd name="T3" fmla="*/ 21 h 123"/>
                <a:gd name="T4" fmla="*/ 17 w 143"/>
                <a:gd name="T5" fmla="*/ 30 h 123"/>
                <a:gd name="T6" fmla="*/ 37 w 143"/>
                <a:gd name="T7" fmla="*/ 45 h 123"/>
                <a:gd name="T8" fmla="*/ 40 w 143"/>
                <a:gd name="T9" fmla="*/ 115 h 123"/>
                <a:gd name="T10" fmla="*/ 51 w 143"/>
                <a:gd name="T11" fmla="*/ 123 h 123"/>
                <a:gd name="T12" fmla="*/ 68 w 143"/>
                <a:gd name="T13" fmla="*/ 68 h 123"/>
                <a:gd name="T14" fmla="*/ 94 w 143"/>
                <a:gd name="T15" fmla="*/ 87 h 123"/>
                <a:gd name="T16" fmla="*/ 97 w 143"/>
                <a:gd name="T17" fmla="*/ 116 h 123"/>
                <a:gd name="T18" fmla="*/ 102 w 143"/>
                <a:gd name="T19" fmla="*/ 120 h 123"/>
                <a:gd name="T20" fmla="*/ 103 w 143"/>
                <a:gd name="T21" fmla="*/ 117 h 123"/>
                <a:gd name="T22" fmla="*/ 105 w 143"/>
                <a:gd name="T23" fmla="*/ 118 h 123"/>
                <a:gd name="T24" fmla="*/ 114 w 143"/>
                <a:gd name="T25" fmla="*/ 91 h 123"/>
                <a:gd name="T26" fmla="*/ 116 w 143"/>
                <a:gd name="T27" fmla="*/ 87 h 123"/>
                <a:gd name="T28" fmla="*/ 119 w 143"/>
                <a:gd name="T29" fmla="*/ 84 h 123"/>
                <a:gd name="T30" fmla="*/ 142 w 143"/>
                <a:gd name="T31" fmla="*/ 67 h 123"/>
                <a:gd name="T32" fmla="*/ 141 w 143"/>
                <a:gd name="T33" fmla="*/ 66 h 123"/>
                <a:gd name="T34" fmla="*/ 143 w 143"/>
                <a:gd name="T35" fmla="*/ 64 h 123"/>
                <a:gd name="T36" fmla="*/ 137 w 143"/>
                <a:gd name="T37" fmla="*/ 60 h 123"/>
                <a:gd name="T38" fmla="*/ 109 w 143"/>
                <a:gd name="T39" fmla="*/ 67 h 123"/>
                <a:gd name="T40" fmla="*/ 83 w 143"/>
                <a:gd name="T41" fmla="*/ 48 h 123"/>
                <a:gd name="T42" fmla="*/ 130 w 143"/>
                <a:gd name="T43" fmla="*/ 14 h 123"/>
                <a:gd name="T44" fmla="*/ 119 w 143"/>
                <a:gd name="T45" fmla="*/ 6 h 123"/>
                <a:gd name="T46" fmla="*/ 51 w 143"/>
                <a:gd name="T47" fmla="*/ 26 h 123"/>
                <a:gd name="T48" fmla="*/ 31 w 143"/>
                <a:gd name="T49" fmla="*/ 11 h 123"/>
                <a:gd name="T50" fmla="*/ 19 w 143"/>
                <a:gd name="T51" fmla="*/ 2 h 123"/>
                <a:gd name="T52" fmla="*/ 12 w 143"/>
                <a:gd name="T53" fmla="*/ 1 h 123"/>
                <a:gd name="T54" fmla="*/ 3 w 143"/>
                <a:gd name="T55" fmla="*/ 5 h 123"/>
                <a:gd name="T56" fmla="*/ 3 w 143"/>
                <a:gd name="T57" fmla="*/ 6 h 123"/>
                <a:gd name="T58" fmla="*/ 3 w 143"/>
                <a:gd name="T59" fmla="*/ 6 h 123"/>
                <a:gd name="T60" fmla="*/ 1 w 143"/>
                <a:gd name="T61" fmla="*/ 1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3" h="123">
                  <a:moveTo>
                    <a:pt x="1" y="15"/>
                  </a:moveTo>
                  <a:cubicBezTo>
                    <a:pt x="2" y="18"/>
                    <a:pt x="3" y="20"/>
                    <a:pt x="5" y="21"/>
                  </a:cubicBezTo>
                  <a:cubicBezTo>
                    <a:pt x="17" y="30"/>
                    <a:pt x="17" y="30"/>
                    <a:pt x="17" y="30"/>
                  </a:cubicBezTo>
                  <a:cubicBezTo>
                    <a:pt x="37" y="45"/>
                    <a:pt x="37" y="45"/>
                    <a:pt x="37" y="45"/>
                  </a:cubicBezTo>
                  <a:cubicBezTo>
                    <a:pt x="40" y="115"/>
                    <a:pt x="40" y="115"/>
                    <a:pt x="40" y="115"/>
                  </a:cubicBezTo>
                  <a:cubicBezTo>
                    <a:pt x="51" y="123"/>
                    <a:pt x="51" y="123"/>
                    <a:pt x="51" y="123"/>
                  </a:cubicBezTo>
                  <a:cubicBezTo>
                    <a:pt x="68" y="68"/>
                    <a:pt x="68" y="68"/>
                    <a:pt x="68" y="68"/>
                  </a:cubicBezTo>
                  <a:cubicBezTo>
                    <a:pt x="94" y="87"/>
                    <a:pt x="94" y="87"/>
                    <a:pt x="94" y="87"/>
                  </a:cubicBezTo>
                  <a:cubicBezTo>
                    <a:pt x="97" y="116"/>
                    <a:pt x="97" y="116"/>
                    <a:pt x="97" y="116"/>
                  </a:cubicBezTo>
                  <a:cubicBezTo>
                    <a:pt x="102" y="120"/>
                    <a:pt x="102" y="120"/>
                    <a:pt x="102" y="120"/>
                  </a:cubicBezTo>
                  <a:cubicBezTo>
                    <a:pt x="103" y="117"/>
                    <a:pt x="103" y="117"/>
                    <a:pt x="103" y="117"/>
                  </a:cubicBezTo>
                  <a:cubicBezTo>
                    <a:pt x="105" y="118"/>
                    <a:pt x="105" y="118"/>
                    <a:pt x="105" y="118"/>
                  </a:cubicBezTo>
                  <a:cubicBezTo>
                    <a:pt x="114" y="91"/>
                    <a:pt x="114" y="91"/>
                    <a:pt x="114" y="91"/>
                  </a:cubicBezTo>
                  <a:cubicBezTo>
                    <a:pt x="116" y="87"/>
                    <a:pt x="116" y="87"/>
                    <a:pt x="116" y="87"/>
                  </a:cubicBezTo>
                  <a:cubicBezTo>
                    <a:pt x="119" y="84"/>
                    <a:pt x="119" y="84"/>
                    <a:pt x="119" y="84"/>
                  </a:cubicBezTo>
                  <a:cubicBezTo>
                    <a:pt x="142" y="67"/>
                    <a:pt x="142" y="67"/>
                    <a:pt x="142" y="67"/>
                  </a:cubicBezTo>
                  <a:cubicBezTo>
                    <a:pt x="141" y="66"/>
                    <a:pt x="141" y="66"/>
                    <a:pt x="141" y="66"/>
                  </a:cubicBezTo>
                  <a:cubicBezTo>
                    <a:pt x="143" y="64"/>
                    <a:pt x="143" y="64"/>
                    <a:pt x="143" y="64"/>
                  </a:cubicBezTo>
                  <a:cubicBezTo>
                    <a:pt x="137" y="60"/>
                    <a:pt x="137" y="60"/>
                    <a:pt x="137" y="60"/>
                  </a:cubicBezTo>
                  <a:cubicBezTo>
                    <a:pt x="109" y="67"/>
                    <a:pt x="109" y="67"/>
                    <a:pt x="109" y="67"/>
                  </a:cubicBezTo>
                  <a:cubicBezTo>
                    <a:pt x="83" y="48"/>
                    <a:pt x="83" y="48"/>
                    <a:pt x="83" y="48"/>
                  </a:cubicBezTo>
                  <a:cubicBezTo>
                    <a:pt x="130" y="14"/>
                    <a:pt x="130" y="14"/>
                    <a:pt x="130" y="14"/>
                  </a:cubicBezTo>
                  <a:cubicBezTo>
                    <a:pt x="119" y="6"/>
                    <a:pt x="119" y="6"/>
                    <a:pt x="119" y="6"/>
                  </a:cubicBezTo>
                  <a:cubicBezTo>
                    <a:pt x="51" y="26"/>
                    <a:pt x="51" y="26"/>
                    <a:pt x="51" y="26"/>
                  </a:cubicBezTo>
                  <a:cubicBezTo>
                    <a:pt x="31" y="11"/>
                    <a:pt x="31" y="11"/>
                    <a:pt x="31" y="11"/>
                  </a:cubicBezTo>
                  <a:cubicBezTo>
                    <a:pt x="19" y="2"/>
                    <a:pt x="19" y="2"/>
                    <a:pt x="19" y="2"/>
                  </a:cubicBezTo>
                  <a:cubicBezTo>
                    <a:pt x="17" y="1"/>
                    <a:pt x="14" y="0"/>
                    <a:pt x="12" y="1"/>
                  </a:cubicBezTo>
                  <a:cubicBezTo>
                    <a:pt x="8" y="1"/>
                    <a:pt x="5" y="2"/>
                    <a:pt x="3" y="5"/>
                  </a:cubicBezTo>
                  <a:cubicBezTo>
                    <a:pt x="3" y="5"/>
                    <a:pt x="3" y="6"/>
                    <a:pt x="3" y="6"/>
                  </a:cubicBezTo>
                  <a:cubicBezTo>
                    <a:pt x="3" y="6"/>
                    <a:pt x="3" y="6"/>
                    <a:pt x="3" y="6"/>
                  </a:cubicBezTo>
                  <a:cubicBezTo>
                    <a:pt x="1" y="9"/>
                    <a:pt x="0" y="12"/>
                    <a:pt x="1" y="15"/>
                  </a:cubicBez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65" name="Group 464"/>
          <p:cNvGrpSpPr/>
          <p:nvPr/>
        </p:nvGrpSpPr>
        <p:grpSpPr>
          <a:xfrm>
            <a:off x="5333808" y="4570644"/>
            <a:ext cx="369096" cy="1323975"/>
            <a:chOff x="5333808" y="3487737"/>
            <a:chExt cx="369096" cy="1323975"/>
          </a:xfrm>
        </p:grpSpPr>
        <p:sp>
          <p:nvSpPr>
            <p:cNvPr id="466" name="Rectangle 465"/>
            <p:cNvSpPr/>
            <p:nvPr/>
          </p:nvSpPr>
          <p:spPr bwMode="auto">
            <a:xfrm>
              <a:off x="5333808" y="3487737"/>
              <a:ext cx="369096" cy="1323975"/>
            </a:xfrm>
            <a:prstGeom prst="rect">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7" name="Freeform 100"/>
            <p:cNvSpPr>
              <a:spLocks noEditPoints="1"/>
            </p:cNvSpPr>
            <p:nvPr/>
          </p:nvSpPr>
          <p:spPr bwMode="auto">
            <a:xfrm>
              <a:off x="5401675" y="4505325"/>
              <a:ext cx="233363" cy="233363"/>
            </a:xfrm>
            <a:custGeom>
              <a:avLst/>
              <a:gdLst>
                <a:gd name="T0" fmla="*/ 97 w 143"/>
                <a:gd name="T1" fmla="*/ 113 h 143"/>
                <a:gd name="T2" fmla="*/ 97 w 143"/>
                <a:gd name="T3" fmla="*/ 51 h 143"/>
                <a:gd name="T4" fmla="*/ 77 w 143"/>
                <a:gd name="T5" fmla="*/ 51 h 143"/>
                <a:gd name="T6" fmla="*/ 77 w 143"/>
                <a:gd name="T7" fmla="*/ 113 h 143"/>
                <a:gd name="T8" fmla="*/ 97 w 143"/>
                <a:gd name="T9" fmla="*/ 113 h 143"/>
                <a:gd name="T10" fmla="*/ 128 w 143"/>
                <a:gd name="T11" fmla="*/ 113 h 143"/>
                <a:gd name="T12" fmla="*/ 128 w 143"/>
                <a:gd name="T13" fmla="*/ 51 h 143"/>
                <a:gd name="T14" fmla="*/ 108 w 143"/>
                <a:gd name="T15" fmla="*/ 51 h 143"/>
                <a:gd name="T16" fmla="*/ 108 w 143"/>
                <a:gd name="T17" fmla="*/ 113 h 143"/>
                <a:gd name="T18" fmla="*/ 128 w 143"/>
                <a:gd name="T19" fmla="*/ 113 h 143"/>
                <a:gd name="T20" fmla="*/ 138 w 143"/>
                <a:gd name="T21" fmla="*/ 39 h 143"/>
                <a:gd name="T22" fmla="*/ 72 w 143"/>
                <a:gd name="T23" fmla="*/ 0 h 143"/>
                <a:gd name="T24" fmla="*/ 5 w 143"/>
                <a:gd name="T25" fmla="*/ 39 h 143"/>
                <a:gd name="T26" fmla="*/ 5 w 143"/>
                <a:gd name="T27" fmla="*/ 46 h 143"/>
                <a:gd name="T28" fmla="*/ 138 w 143"/>
                <a:gd name="T29" fmla="*/ 46 h 143"/>
                <a:gd name="T30" fmla="*/ 138 w 143"/>
                <a:gd name="T31" fmla="*/ 39 h 143"/>
                <a:gd name="T32" fmla="*/ 67 w 143"/>
                <a:gd name="T33" fmla="*/ 113 h 143"/>
                <a:gd name="T34" fmla="*/ 67 w 143"/>
                <a:gd name="T35" fmla="*/ 51 h 143"/>
                <a:gd name="T36" fmla="*/ 46 w 143"/>
                <a:gd name="T37" fmla="*/ 51 h 143"/>
                <a:gd name="T38" fmla="*/ 46 w 143"/>
                <a:gd name="T39" fmla="*/ 113 h 143"/>
                <a:gd name="T40" fmla="*/ 67 w 143"/>
                <a:gd name="T41" fmla="*/ 113 h 143"/>
                <a:gd name="T42" fmla="*/ 36 w 143"/>
                <a:gd name="T43" fmla="*/ 113 h 143"/>
                <a:gd name="T44" fmla="*/ 36 w 143"/>
                <a:gd name="T45" fmla="*/ 51 h 143"/>
                <a:gd name="T46" fmla="*/ 16 w 143"/>
                <a:gd name="T47" fmla="*/ 51 h 143"/>
                <a:gd name="T48" fmla="*/ 16 w 143"/>
                <a:gd name="T49" fmla="*/ 113 h 143"/>
                <a:gd name="T50" fmla="*/ 36 w 143"/>
                <a:gd name="T51" fmla="*/ 113 h 143"/>
                <a:gd name="T52" fmla="*/ 134 w 143"/>
                <a:gd name="T53" fmla="*/ 120 h 143"/>
                <a:gd name="T54" fmla="*/ 11 w 143"/>
                <a:gd name="T55" fmla="*/ 120 h 143"/>
                <a:gd name="T56" fmla="*/ 0 w 143"/>
                <a:gd name="T57" fmla="*/ 135 h 143"/>
                <a:gd name="T58" fmla="*/ 0 w 143"/>
                <a:gd name="T59" fmla="*/ 143 h 143"/>
                <a:gd name="T60" fmla="*/ 143 w 143"/>
                <a:gd name="T61" fmla="*/ 143 h 143"/>
                <a:gd name="T62" fmla="*/ 143 w 143"/>
                <a:gd name="T63" fmla="*/ 135 h 143"/>
                <a:gd name="T64" fmla="*/ 134 w 143"/>
                <a:gd name="T65" fmla="*/ 12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3" h="143">
                  <a:moveTo>
                    <a:pt x="97" y="113"/>
                  </a:moveTo>
                  <a:cubicBezTo>
                    <a:pt x="97" y="51"/>
                    <a:pt x="97" y="51"/>
                    <a:pt x="97" y="51"/>
                  </a:cubicBezTo>
                  <a:cubicBezTo>
                    <a:pt x="77" y="51"/>
                    <a:pt x="77" y="51"/>
                    <a:pt x="77" y="51"/>
                  </a:cubicBezTo>
                  <a:cubicBezTo>
                    <a:pt x="77" y="113"/>
                    <a:pt x="77" y="113"/>
                    <a:pt x="77" y="113"/>
                  </a:cubicBezTo>
                  <a:lnTo>
                    <a:pt x="97" y="113"/>
                  </a:lnTo>
                  <a:close/>
                  <a:moveTo>
                    <a:pt x="128" y="113"/>
                  </a:moveTo>
                  <a:cubicBezTo>
                    <a:pt x="128" y="51"/>
                    <a:pt x="128" y="51"/>
                    <a:pt x="128" y="51"/>
                  </a:cubicBezTo>
                  <a:cubicBezTo>
                    <a:pt x="108" y="51"/>
                    <a:pt x="108" y="51"/>
                    <a:pt x="108" y="51"/>
                  </a:cubicBezTo>
                  <a:cubicBezTo>
                    <a:pt x="108" y="113"/>
                    <a:pt x="108" y="113"/>
                    <a:pt x="108" y="113"/>
                  </a:cubicBezTo>
                  <a:lnTo>
                    <a:pt x="128" y="113"/>
                  </a:lnTo>
                  <a:close/>
                  <a:moveTo>
                    <a:pt x="138" y="39"/>
                  </a:moveTo>
                  <a:cubicBezTo>
                    <a:pt x="72" y="0"/>
                    <a:pt x="72" y="0"/>
                    <a:pt x="72" y="0"/>
                  </a:cubicBezTo>
                  <a:cubicBezTo>
                    <a:pt x="5" y="39"/>
                    <a:pt x="5" y="39"/>
                    <a:pt x="5" y="39"/>
                  </a:cubicBezTo>
                  <a:cubicBezTo>
                    <a:pt x="5" y="39"/>
                    <a:pt x="1" y="43"/>
                    <a:pt x="5" y="46"/>
                  </a:cubicBezTo>
                  <a:cubicBezTo>
                    <a:pt x="138" y="46"/>
                    <a:pt x="138" y="46"/>
                    <a:pt x="138" y="46"/>
                  </a:cubicBezTo>
                  <a:cubicBezTo>
                    <a:pt x="138" y="46"/>
                    <a:pt x="142" y="43"/>
                    <a:pt x="138" y="39"/>
                  </a:cubicBezTo>
                  <a:close/>
                  <a:moveTo>
                    <a:pt x="67" y="113"/>
                  </a:moveTo>
                  <a:cubicBezTo>
                    <a:pt x="67" y="51"/>
                    <a:pt x="67" y="51"/>
                    <a:pt x="67" y="51"/>
                  </a:cubicBezTo>
                  <a:cubicBezTo>
                    <a:pt x="46" y="51"/>
                    <a:pt x="46" y="51"/>
                    <a:pt x="46" y="51"/>
                  </a:cubicBezTo>
                  <a:cubicBezTo>
                    <a:pt x="46" y="113"/>
                    <a:pt x="46" y="113"/>
                    <a:pt x="46" y="113"/>
                  </a:cubicBezTo>
                  <a:lnTo>
                    <a:pt x="67" y="113"/>
                  </a:lnTo>
                  <a:close/>
                  <a:moveTo>
                    <a:pt x="36" y="113"/>
                  </a:moveTo>
                  <a:cubicBezTo>
                    <a:pt x="36" y="51"/>
                    <a:pt x="36" y="51"/>
                    <a:pt x="36" y="51"/>
                  </a:cubicBezTo>
                  <a:cubicBezTo>
                    <a:pt x="16" y="51"/>
                    <a:pt x="16" y="51"/>
                    <a:pt x="16" y="51"/>
                  </a:cubicBezTo>
                  <a:cubicBezTo>
                    <a:pt x="16" y="113"/>
                    <a:pt x="16" y="113"/>
                    <a:pt x="16" y="113"/>
                  </a:cubicBezTo>
                  <a:lnTo>
                    <a:pt x="36" y="113"/>
                  </a:lnTo>
                  <a:close/>
                  <a:moveTo>
                    <a:pt x="134" y="120"/>
                  </a:moveTo>
                  <a:cubicBezTo>
                    <a:pt x="11" y="120"/>
                    <a:pt x="11" y="120"/>
                    <a:pt x="11" y="120"/>
                  </a:cubicBezTo>
                  <a:cubicBezTo>
                    <a:pt x="0" y="135"/>
                    <a:pt x="0" y="135"/>
                    <a:pt x="0" y="135"/>
                  </a:cubicBezTo>
                  <a:cubicBezTo>
                    <a:pt x="0" y="143"/>
                    <a:pt x="0" y="143"/>
                    <a:pt x="0" y="143"/>
                  </a:cubicBezTo>
                  <a:cubicBezTo>
                    <a:pt x="143" y="143"/>
                    <a:pt x="143" y="143"/>
                    <a:pt x="143" y="143"/>
                  </a:cubicBezTo>
                  <a:cubicBezTo>
                    <a:pt x="143" y="135"/>
                    <a:pt x="143" y="135"/>
                    <a:pt x="143" y="135"/>
                  </a:cubicBezTo>
                  <a:lnTo>
                    <a:pt x="134" y="12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68" name="Group 467"/>
          <p:cNvGrpSpPr/>
          <p:nvPr/>
        </p:nvGrpSpPr>
        <p:grpSpPr>
          <a:xfrm>
            <a:off x="2191544" y="4451581"/>
            <a:ext cx="369096" cy="1443038"/>
            <a:chOff x="2191544" y="3368675"/>
            <a:chExt cx="369096" cy="1443038"/>
          </a:xfrm>
        </p:grpSpPr>
        <p:sp>
          <p:nvSpPr>
            <p:cNvPr id="469" name="Rectangle 468"/>
            <p:cNvSpPr/>
            <p:nvPr/>
          </p:nvSpPr>
          <p:spPr bwMode="auto">
            <a:xfrm>
              <a:off x="2191544" y="3368675"/>
              <a:ext cx="369096" cy="1443038"/>
            </a:xfrm>
            <a:prstGeom prst="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470" name="Group 122"/>
            <p:cNvGrpSpPr/>
            <p:nvPr/>
          </p:nvGrpSpPr>
          <p:grpSpPr>
            <a:xfrm>
              <a:off x="2241155" y="4508500"/>
              <a:ext cx="269875" cy="230188"/>
              <a:chOff x="2246313" y="4610100"/>
              <a:chExt cx="269875" cy="230188"/>
            </a:xfrm>
            <a:solidFill>
              <a:schemeClr val="bg1"/>
            </a:solidFill>
          </p:grpSpPr>
          <p:sp>
            <p:nvSpPr>
              <p:cNvPr id="471" name="Freeform 101"/>
              <p:cNvSpPr>
                <a:spLocks noEditPoints="1"/>
              </p:cNvSpPr>
              <p:nvPr/>
            </p:nvSpPr>
            <p:spPr bwMode="auto">
              <a:xfrm>
                <a:off x="2419351" y="4627563"/>
                <a:ext cx="92075" cy="155575"/>
              </a:xfrm>
              <a:custGeom>
                <a:avLst/>
                <a:gdLst>
                  <a:gd name="T0" fmla="*/ 5 w 56"/>
                  <a:gd name="T1" fmla="*/ 69 h 95"/>
                  <a:gd name="T2" fmla="*/ 5 w 56"/>
                  <a:gd name="T3" fmla="*/ 69 h 95"/>
                  <a:gd name="T4" fmla="*/ 5 w 56"/>
                  <a:gd name="T5" fmla="*/ 95 h 95"/>
                  <a:gd name="T6" fmla="*/ 51 w 56"/>
                  <a:gd name="T7" fmla="*/ 95 h 95"/>
                  <a:gd name="T8" fmla="*/ 51 w 56"/>
                  <a:gd name="T9" fmla="*/ 69 h 95"/>
                  <a:gd name="T10" fmla="*/ 51 w 56"/>
                  <a:gd name="T11" fmla="*/ 69 h 95"/>
                  <a:gd name="T12" fmla="*/ 51 w 56"/>
                  <a:gd name="T13" fmla="*/ 69 h 95"/>
                  <a:gd name="T14" fmla="*/ 56 w 56"/>
                  <a:gd name="T15" fmla="*/ 53 h 95"/>
                  <a:gd name="T16" fmla="*/ 33 w 56"/>
                  <a:gd name="T17" fmla="*/ 28 h 95"/>
                  <a:gd name="T18" fmla="*/ 35 w 56"/>
                  <a:gd name="T19" fmla="*/ 23 h 95"/>
                  <a:gd name="T20" fmla="*/ 29 w 56"/>
                  <a:gd name="T21" fmla="*/ 16 h 95"/>
                  <a:gd name="T22" fmla="*/ 33 w 56"/>
                  <a:gd name="T23" fmla="*/ 11 h 95"/>
                  <a:gd name="T24" fmla="*/ 29 w 56"/>
                  <a:gd name="T25" fmla="*/ 6 h 95"/>
                  <a:gd name="T26" fmla="*/ 31 w 56"/>
                  <a:gd name="T27" fmla="*/ 3 h 95"/>
                  <a:gd name="T28" fmla="*/ 28 w 56"/>
                  <a:gd name="T29" fmla="*/ 0 h 95"/>
                  <a:gd name="T30" fmla="*/ 25 w 56"/>
                  <a:gd name="T31" fmla="*/ 3 h 95"/>
                  <a:gd name="T32" fmla="*/ 27 w 56"/>
                  <a:gd name="T33" fmla="*/ 6 h 95"/>
                  <a:gd name="T34" fmla="*/ 23 w 56"/>
                  <a:gd name="T35" fmla="*/ 11 h 95"/>
                  <a:gd name="T36" fmla="*/ 26 w 56"/>
                  <a:gd name="T37" fmla="*/ 16 h 95"/>
                  <a:gd name="T38" fmla="*/ 21 w 56"/>
                  <a:gd name="T39" fmla="*/ 23 h 95"/>
                  <a:gd name="T40" fmla="*/ 23 w 56"/>
                  <a:gd name="T41" fmla="*/ 28 h 95"/>
                  <a:gd name="T42" fmla="*/ 0 w 56"/>
                  <a:gd name="T43" fmla="*/ 53 h 95"/>
                  <a:gd name="T44" fmla="*/ 5 w 56"/>
                  <a:gd name="T45" fmla="*/ 69 h 95"/>
                  <a:gd name="T46" fmla="*/ 44 w 56"/>
                  <a:gd name="T47" fmla="*/ 69 h 95"/>
                  <a:gd name="T48" fmla="*/ 48 w 56"/>
                  <a:gd name="T49" fmla="*/ 73 h 95"/>
                  <a:gd name="T50" fmla="*/ 44 w 56"/>
                  <a:gd name="T51" fmla="*/ 77 h 95"/>
                  <a:gd name="T52" fmla="*/ 40 w 56"/>
                  <a:gd name="T53" fmla="*/ 73 h 95"/>
                  <a:gd name="T54" fmla="*/ 44 w 56"/>
                  <a:gd name="T55" fmla="*/ 69 h 95"/>
                  <a:gd name="T56" fmla="*/ 33 w 56"/>
                  <a:gd name="T57" fmla="*/ 69 h 95"/>
                  <a:gd name="T58" fmla="*/ 37 w 56"/>
                  <a:gd name="T59" fmla="*/ 73 h 95"/>
                  <a:gd name="T60" fmla="*/ 33 w 56"/>
                  <a:gd name="T61" fmla="*/ 77 h 95"/>
                  <a:gd name="T62" fmla="*/ 29 w 56"/>
                  <a:gd name="T63" fmla="*/ 73 h 95"/>
                  <a:gd name="T64" fmla="*/ 33 w 56"/>
                  <a:gd name="T65" fmla="*/ 69 h 95"/>
                  <a:gd name="T66" fmla="*/ 22 w 56"/>
                  <a:gd name="T67" fmla="*/ 69 h 95"/>
                  <a:gd name="T68" fmla="*/ 26 w 56"/>
                  <a:gd name="T69" fmla="*/ 73 h 95"/>
                  <a:gd name="T70" fmla="*/ 22 w 56"/>
                  <a:gd name="T71" fmla="*/ 77 h 95"/>
                  <a:gd name="T72" fmla="*/ 19 w 56"/>
                  <a:gd name="T73" fmla="*/ 73 h 95"/>
                  <a:gd name="T74" fmla="*/ 22 w 56"/>
                  <a:gd name="T75" fmla="*/ 69 h 95"/>
                  <a:gd name="T76" fmla="*/ 12 w 56"/>
                  <a:gd name="T77" fmla="*/ 69 h 95"/>
                  <a:gd name="T78" fmla="*/ 15 w 56"/>
                  <a:gd name="T79" fmla="*/ 73 h 95"/>
                  <a:gd name="T80" fmla="*/ 12 w 56"/>
                  <a:gd name="T81" fmla="*/ 77 h 95"/>
                  <a:gd name="T82" fmla="*/ 8 w 56"/>
                  <a:gd name="T83" fmla="*/ 73 h 95"/>
                  <a:gd name="T84" fmla="*/ 12 w 56"/>
                  <a:gd name="T85" fmla="*/ 6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6" h="95">
                    <a:moveTo>
                      <a:pt x="5" y="69"/>
                    </a:moveTo>
                    <a:cubicBezTo>
                      <a:pt x="5" y="69"/>
                      <a:pt x="5" y="69"/>
                      <a:pt x="5" y="69"/>
                    </a:cubicBezTo>
                    <a:cubicBezTo>
                      <a:pt x="5" y="95"/>
                      <a:pt x="5" y="95"/>
                      <a:pt x="5" y="95"/>
                    </a:cubicBezTo>
                    <a:cubicBezTo>
                      <a:pt x="51" y="95"/>
                      <a:pt x="51" y="95"/>
                      <a:pt x="51" y="95"/>
                    </a:cubicBezTo>
                    <a:cubicBezTo>
                      <a:pt x="51" y="69"/>
                      <a:pt x="51" y="69"/>
                      <a:pt x="51" y="69"/>
                    </a:cubicBezTo>
                    <a:cubicBezTo>
                      <a:pt x="51" y="69"/>
                      <a:pt x="51" y="69"/>
                      <a:pt x="51" y="69"/>
                    </a:cubicBezTo>
                    <a:cubicBezTo>
                      <a:pt x="51" y="69"/>
                      <a:pt x="51" y="69"/>
                      <a:pt x="51" y="69"/>
                    </a:cubicBezTo>
                    <a:cubicBezTo>
                      <a:pt x="54" y="64"/>
                      <a:pt x="56" y="59"/>
                      <a:pt x="56" y="53"/>
                    </a:cubicBezTo>
                    <a:cubicBezTo>
                      <a:pt x="56" y="42"/>
                      <a:pt x="41" y="33"/>
                      <a:pt x="33" y="28"/>
                    </a:cubicBezTo>
                    <a:cubicBezTo>
                      <a:pt x="34" y="27"/>
                      <a:pt x="35" y="25"/>
                      <a:pt x="35" y="23"/>
                    </a:cubicBezTo>
                    <a:cubicBezTo>
                      <a:pt x="35" y="19"/>
                      <a:pt x="33" y="16"/>
                      <a:pt x="29" y="16"/>
                    </a:cubicBezTo>
                    <a:cubicBezTo>
                      <a:pt x="31" y="15"/>
                      <a:pt x="33" y="13"/>
                      <a:pt x="33" y="11"/>
                    </a:cubicBezTo>
                    <a:cubicBezTo>
                      <a:pt x="33" y="9"/>
                      <a:pt x="31" y="7"/>
                      <a:pt x="29" y="6"/>
                    </a:cubicBezTo>
                    <a:cubicBezTo>
                      <a:pt x="30" y="6"/>
                      <a:pt x="31" y="5"/>
                      <a:pt x="31" y="3"/>
                    </a:cubicBezTo>
                    <a:cubicBezTo>
                      <a:pt x="31" y="2"/>
                      <a:pt x="30" y="0"/>
                      <a:pt x="28" y="0"/>
                    </a:cubicBezTo>
                    <a:cubicBezTo>
                      <a:pt x="26" y="0"/>
                      <a:pt x="25" y="2"/>
                      <a:pt x="25" y="3"/>
                    </a:cubicBezTo>
                    <a:cubicBezTo>
                      <a:pt x="25" y="5"/>
                      <a:pt x="26" y="6"/>
                      <a:pt x="27" y="6"/>
                    </a:cubicBezTo>
                    <a:cubicBezTo>
                      <a:pt x="25" y="7"/>
                      <a:pt x="23" y="9"/>
                      <a:pt x="23" y="11"/>
                    </a:cubicBezTo>
                    <a:cubicBezTo>
                      <a:pt x="23" y="13"/>
                      <a:pt x="25" y="15"/>
                      <a:pt x="26" y="16"/>
                    </a:cubicBezTo>
                    <a:cubicBezTo>
                      <a:pt x="23" y="16"/>
                      <a:pt x="21" y="19"/>
                      <a:pt x="21" y="23"/>
                    </a:cubicBezTo>
                    <a:cubicBezTo>
                      <a:pt x="21" y="25"/>
                      <a:pt x="22" y="27"/>
                      <a:pt x="23" y="28"/>
                    </a:cubicBezTo>
                    <a:cubicBezTo>
                      <a:pt x="15" y="33"/>
                      <a:pt x="0" y="42"/>
                      <a:pt x="0" y="53"/>
                    </a:cubicBezTo>
                    <a:cubicBezTo>
                      <a:pt x="0" y="59"/>
                      <a:pt x="2" y="64"/>
                      <a:pt x="5" y="69"/>
                    </a:cubicBezTo>
                    <a:close/>
                    <a:moveTo>
                      <a:pt x="44" y="69"/>
                    </a:moveTo>
                    <a:cubicBezTo>
                      <a:pt x="46" y="69"/>
                      <a:pt x="48" y="71"/>
                      <a:pt x="48" y="73"/>
                    </a:cubicBezTo>
                    <a:cubicBezTo>
                      <a:pt x="48" y="75"/>
                      <a:pt x="46" y="77"/>
                      <a:pt x="44" y="77"/>
                    </a:cubicBezTo>
                    <a:cubicBezTo>
                      <a:pt x="42" y="77"/>
                      <a:pt x="40" y="75"/>
                      <a:pt x="40" y="73"/>
                    </a:cubicBezTo>
                    <a:cubicBezTo>
                      <a:pt x="40" y="71"/>
                      <a:pt x="42" y="69"/>
                      <a:pt x="44" y="69"/>
                    </a:cubicBezTo>
                    <a:close/>
                    <a:moveTo>
                      <a:pt x="33" y="69"/>
                    </a:moveTo>
                    <a:cubicBezTo>
                      <a:pt x="35" y="69"/>
                      <a:pt x="37" y="71"/>
                      <a:pt x="37" y="73"/>
                    </a:cubicBezTo>
                    <a:cubicBezTo>
                      <a:pt x="37" y="75"/>
                      <a:pt x="35" y="77"/>
                      <a:pt x="33" y="77"/>
                    </a:cubicBezTo>
                    <a:cubicBezTo>
                      <a:pt x="31" y="77"/>
                      <a:pt x="29" y="75"/>
                      <a:pt x="29" y="73"/>
                    </a:cubicBezTo>
                    <a:cubicBezTo>
                      <a:pt x="29" y="71"/>
                      <a:pt x="31" y="69"/>
                      <a:pt x="33" y="69"/>
                    </a:cubicBezTo>
                    <a:close/>
                    <a:moveTo>
                      <a:pt x="22" y="69"/>
                    </a:moveTo>
                    <a:cubicBezTo>
                      <a:pt x="25" y="69"/>
                      <a:pt x="26" y="71"/>
                      <a:pt x="26" y="73"/>
                    </a:cubicBezTo>
                    <a:cubicBezTo>
                      <a:pt x="26" y="75"/>
                      <a:pt x="25" y="77"/>
                      <a:pt x="22" y="77"/>
                    </a:cubicBezTo>
                    <a:cubicBezTo>
                      <a:pt x="20" y="77"/>
                      <a:pt x="19" y="75"/>
                      <a:pt x="19" y="73"/>
                    </a:cubicBezTo>
                    <a:cubicBezTo>
                      <a:pt x="19" y="71"/>
                      <a:pt x="20" y="69"/>
                      <a:pt x="22" y="69"/>
                    </a:cubicBezTo>
                    <a:close/>
                    <a:moveTo>
                      <a:pt x="12" y="69"/>
                    </a:moveTo>
                    <a:cubicBezTo>
                      <a:pt x="14" y="69"/>
                      <a:pt x="15" y="71"/>
                      <a:pt x="15" y="73"/>
                    </a:cubicBezTo>
                    <a:cubicBezTo>
                      <a:pt x="15" y="75"/>
                      <a:pt x="14" y="77"/>
                      <a:pt x="12" y="77"/>
                    </a:cubicBezTo>
                    <a:cubicBezTo>
                      <a:pt x="10" y="77"/>
                      <a:pt x="8" y="75"/>
                      <a:pt x="8" y="73"/>
                    </a:cubicBezTo>
                    <a:cubicBezTo>
                      <a:pt x="8" y="71"/>
                      <a:pt x="10" y="69"/>
                      <a:pt x="12"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2" name="Freeform 102"/>
              <p:cNvSpPr>
                <a:spLocks noEditPoints="1"/>
              </p:cNvSpPr>
              <p:nvPr/>
            </p:nvSpPr>
            <p:spPr bwMode="auto">
              <a:xfrm>
                <a:off x="2246313" y="4787900"/>
                <a:ext cx="269875" cy="52388"/>
              </a:xfrm>
              <a:custGeom>
                <a:avLst/>
                <a:gdLst>
                  <a:gd name="T0" fmla="*/ 164 w 165"/>
                  <a:gd name="T1" fmla="*/ 0 h 32"/>
                  <a:gd name="T2" fmla="*/ 82 w 165"/>
                  <a:gd name="T3" fmla="*/ 0 h 32"/>
                  <a:gd name="T4" fmla="*/ 0 w 165"/>
                  <a:gd name="T5" fmla="*/ 2 h 32"/>
                  <a:gd name="T6" fmla="*/ 55 w 165"/>
                  <a:gd name="T7" fmla="*/ 32 h 32"/>
                  <a:gd name="T8" fmla="*/ 69 w 165"/>
                  <a:gd name="T9" fmla="*/ 32 h 32"/>
                  <a:gd name="T10" fmla="*/ 82 w 165"/>
                  <a:gd name="T11" fmla="*/ 32 h 32"/>
                  <a:gd name="T12" fmla="*/ 165 w 165"/>
                  <a:gd name="T13" fmla="*/ 32 h 32"/>
                  <a:gd name="T14" fmla="*/ 164 w 165"/>
                  <a:gd name="T15" fmla="*/ 0 h 32"/>
                  <a:gd name="T16" fmla="*/ 19 w 165"/>
                  <a:gd name="T17" fmla="*/ 27 h 32"/>
                  <a:gd name="T18" fmla="*/ 19 w 165"/>
                  <a:gd name="T19" fmla="*/ 13 h 32"/>
                  <a:gd name="T20" fmla="*/ 26 w 165"/>
                  <a:gd name="T21" fmla="*/ 13 h 32"/>
                  <a:gd name="T22" fmla="*/ 26 w 165"/>
                  <a:gd name="T23" fmla="*/ 27 h 32"/>
                  <a:gd name="T24" fmla="*/ 39 w 165"/>
                  <a:gd name="T25" fmla="*/ 27 h 32"/>
                  <a:gd name="T26" fmla="*/ 39 w 165"/>
                  <a:gd name="T27" fmla="*/ 13 h 32"/>
                  <a:gd name="T28" fmla="*/ 46 w 165"/>
                  <a:gd name="T29" fmla="*/ 13 h 32"/>
                  <a:gd name="T30" fmla="*/ 46 w 165"/>
                  <a:gd name="T31" fmla="*/ 27 h 32"/>
                  <a:gd name="T32" fmla="*/ 59 w 165"/>
                  <a:gd name="T33" fmla="*/ 27 h 32"/>
                  <a:gd name="T34" fmla="*/ 59 w 165"/>
                  <a:gd name="T35" fmla="*/ 13 h 32"/>
                  <a:gd name="T36" fmla="*/ 66 w 165"/>
                  <a:gd name="T37" fmla="*/ 13 h 32"/>
                  <a:gd name="T38" fmla="*/ 66 w 165"/>
                  <a:gd name="T39" fmla="*/ 27 h 32"/>
                  <a:gd name="T40" fmla="*/ 82 w 165"/>
                  <a:gd name="T41" fmla="*/ 27 h 32"/>
                  <a:gd name="T42" fmla="*/ 77 w 165"/>
                  <a:gd name="T43" fmla="*/ 27 h 32"/>
                  <a:gd name="T44" fmla="*/ 77 w 165"/>
                  <a:gd name="T45" fmla="*/ 13 h 32"/>
                  <a:gd name="T46" fmla="*/ 82 w 165"/>
                  <a:gd name="T47" fmla="*/ 9 h 32"/>
                  <a:gd name="T48" fmla="*/ 82 w 165"/>
                  <a:gd name="T49" fmla="*/ 10 h 32"/>
                  <a:gd name="T50" fmla="*/ 88 w 165"/>
                  <a:gd name="T51" fmla="*/ 13 h 32"/>
                  <a:gd name="T52" fmla="*/ 88 w 165"/>
                  <a:gd name="T53" fmla="*/ 27 h 32"/>
                  <a:gd name="T54" fmla="*/ 99 w 165"/>
                  <a:gd name="T55" fmla="*/ 27 h 32"/>
                  <a:gd name="T56" fmla="*/ 99 w 165"/>
                  <a:gd name="T57" fmla="*/ 13 h 32"/>
                  <a:gd name="T58" fmla="*/ 106 w 165"/>
                  <a:gd name="T59" fmla="*/ 13 h 32"/>
                  <a:gd name="T60" fmla="*/ 106 w 165"/>
                  <a:gd name="T61" fmla="*/ 27 h 32"/>
                  <a:gd name="T62" fmla="*/ 119 w 165"/>
                  <a:gd name="T63" fmla="*/ 27 h 32"/>
                  <a:gd name="T64" fmla="*/ 119 w 165"/>
                  <a:gd name="T65" fmla="*/ 13 h 32"/>
                  <a:gd name="T66" fmla="*/ 126 w 165"/>
                  <a:gd name="T67" fmla="*/ 13 h 32"/>
                  <a:gd name="T68" fmla="*/ 126 w 165"/>
                  <a:gd name="T69" fmla="*/ 27 h 32"/>
                  <a:gd name="T70" fmla="*/ 139 w 165"/>
                  <a:gd name="T71" fmla="*/ 27 h 32"/>
                  <a:gd name="T72" fmla="*/ 139 w 165"/>
                  <a:gd name="T73" fmla="*/ 13 h 32"/>
                  <a:gd name="T74" fmla="*/ 146 w 165"/>
                  <a:gd name="T75" fmla="*/ 13 h 32"/>
                  <a:gd name="T76" fmla="*/ 146 w 165"/>
                  <a:gd name="T77"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 h="32">
                    <a:moveTo>
                      <a:pt x="164" y="0"/>
                    </a:moveTo>
                    <a:cubicBezTo>
                      <a:pt x="164" y="0"/>
                      <a:pt x="164" y="0"/>
                      <a:pt x="164" y="0"/>
                    </a:cubicBezTo>
                    <a:cubicBezTo>
                      <a:pt x="82" y="0"/>
                      <a:pt x="82" y="0"/>
                      <a:pt x="82" y="0"/>
                    </a:cubicBezTo>
                    <a:cubicBezTo>
                      <a:pt x="82" y="0"/>
                      <a:pt x="82" y="0"/>
                      <a:pt x="82" y="0"/>
                    </a:cubicBezTo>
                    <a:cubicBezTo>
                      <a:pt x="0" y="0"/>
                      <a:pt x="0" y="0"/>
                      <a:pt x="0" y="0"/>
                    </a:cubicBezTo>
                    <a:cubicBezTo>
                      <a:pt x="0" y="2"/>
                      <a:pt x="0" y="2"/>
                      <a:pt x="0" y="2"/>
                    </a:cubicBezTo>
                    <a:cubicBezTo>
                      <a:pt x="0" y="32"/>
                      <a:pt x="0" y="32"/>
                      <a:pt x="0" y="32"/>
                    </a:cubicBezTo>
                    <a:cubicBezTo>
                      <a:pt x="55" y="32"/>
                      <a:pt x="55" y="32"/>
                      <a:pt x="55" y="32"/>
                    </a:cubicBezTo>
                    <a:cubicBezTo>
                      <a:pt x="55" y="32"/>
                      <a:pt x="55" y="32"/>
                      <a:pt x="55" y="32"/>
                    </a:cubicBezTo>
                    <a:cubicBezTo>
                      <a:pt x="69" y="32"/>
                      <a:pt x="69" y="32"/>
                      <a:pt x="69" y="32"/>
                    </a:cubicBezTo>
                    <a:cubicBezTo>
                      <a:pt x="69" y="32"/>
                      <a:pt x="69" y="32"/>
                      <a:pt x="69" y="32"/>
                    </a:cubicBezTo>
                    <a:cubicBezTo>
                      <a:pt x="82" y="32"/>
                      <a:pt x="82" y="32"/>
                      <a:pt x="82" y="32"/>
                    </a:cubicBezTo>
                    <a:cubicBezTo>
                      <a:pt x="82" y="32"/>
                      <a:pt x="82" y="32"/>
                      <a:pt x="82" y="32"/>
                    </a:cubicBezTo>
                    <a:cubicBezTo>
                      <a:pt x="165" y="32"/>
                      <a:pt x="165" y="32"/>
                      <a:pt x="165" y="32"/>
                    </a:cubicBezTo>
                    <a:cubicBezTo>
                      <a:pt x="165" y="0"/>
                      <a:pt x="165" y="0"/>
                      <a:pt x="165" y="0"/>
                    </a:cubicBezTo>
                    <a:lnTo>
                      <a:pt x="164" y="0"/>
                    </a:lnTo>
                    <a:close/>
                    <a:moveTo>
                      <a:pt x="26" y="27"/>
                    </a:moveTo>
                    <a:cubicBezTo>
                      <a:pt x="19" y="27"/>
                      <a:pt x="19" y="27"/>
                      <a:pt x="19" y="27"/>
                    </a:cubicBezTo>
                    <a:cubicBezTo>
                      <a:pt x="19" y="13"/>
                      <a:pt x="19" y="13"/>
                      <a:pt x="19" y="13"/>
                    </a:cubicBezTo>
                    <a:cubicBezTo>
                      <a:pt x="19" y="13"/>
                      <a:pt x="19" y="13"/>
                      <a:pt x="19" y="13"/>
                    </a:cubicBezTo>
                    <a:cubicBezTo>
                      <a:pt x="19" y="9"/>
                      <a:pt x="22" y="7"/>
                      <a:pt x="22" y="7"/>
                    </a:cubicBezTo>
                    <a:cubicBezTo>
                      <a:pt x="22" y="7"/>
                      <a:pt x="25" y="9"/>
                      <a:pt x="26" y="13"/>
                    </a:cubicBezTo>
                    <a:cubicBezTo>
                      <a:pt x="26" y="13"/>
                      <a:pt x="26" y="13"/>
                      <a:pt x="26" y="13"/>
                    </a:cubicBezTo>
                    <a:lnTo>
                      <a:pt x="26" y="27"/>
                    </a:lnTo>
                    <a:close/>
                    <a:moveTo>
                      <a:pt x="46" y="27"/>
                    </a:moveTo>
                    <a:cubicBezTo>
                      <a:pt x="39" y="27"/>
                      <a:pt x="39" y="27"/>
                      <a:pt x="39" y="27"/>
                    </a:cubicBezTo>
                    <a:cubicBezTo>
                      <a:pt x="39" y="13"/>
                      <a:pt x="39" y="13"/>
                      <a:pt x="39" y="13"/>
                    </a:cubicBezTo>
                    <a:cubicBezTo>
                      <a:pt x="39" y="13"/>
                      <a:pt x="39" y="13"/>
                      <a:pt x="39" y="13"/>
                    </a:cubicBezTo>
                    <a:cubicBezTo>
                      <a:pt x="39" y="9"/>
                      <a:pt x="42" y="7"/>
                      <a:pt x="42" y="7"/>
                    </a:cubicBezTo>
                    <a:cubicBezTo>
                      <a:pt x="42" y="7"/>
                      <a:pt x="45" y="9"/>
                      <a:pt x="46" y="13"/>
                    </a:cubicBezTo>
                    <a:cubicBezTo>
                      <a:pt x="46" y="13"/>
                      <a:pt x="46" y="13"/>
                      <a:pt x="46" y="13"/>
                    </a:cubicBezTo>
                    <a:lnTo>
                      <a:pt x="46" y="27"/>
                    </a:lnTo>
                    <a:close/>
                    <a:moveTo>
                      <a:pt x="66" y="27"/>
                    </a:moveTo>
                    <a:cubicBezTo>
                      <a:pt x="59" y="27"/>
                      <a:pt x="59" y="27"/>
                      <a:pt x="59" y="27"/>
                    </a:cubicBezTo>
                    <a:cubicBezTo>
                      <a:pt x="59" y="13"/>
                      <a:pt x="59" y="13"/>
                      <a:pt x="59" y="13"/>
                    </a:cubicBezTo>
                    <a:cubicBezTo>
                      <a:pt x="59" y="13"/>
                      <a:pt x="59" y="13"/>
                      <a:pt x="59" y="13"/>
                    </a:cubicBezTo>
                    <a:cubicBezTo>
                      <a:pt x="59" y="9"/>
                      <a:pt x="62" y="7"/>
                      <a:pt x="62" y="7"/>
                    </a:cubicBezTo>
                    <a:cubicBezTo>
                      <a:pt x="62" y="7"/>
                      <a:pt x="66" y="9"/>
                      <a:pt x="66" y="13"/>
                    </a:cubicBezTo>
                    <a:cubicBezTo>
                      <a:pt x="66" y="13"/>
                      <a:pt x="66" y="13"/>
                      <a:pt x="66" y="13"/>
                    </a:cubicBezTo>
                    <a:lnTo>
                      <a:pt x="66" y="27"/>
                    </a:lnTo>
                    <a:close/>
                    <a:moveTo>
                      <a:pt x="88" y="27"/>
                    </a:moveTo>
                    <a:cubicBezTo>
                      <a:pt x="82" y="27"/>
                      <a:pt x="82" y="27"/>
                      <a:pt x="82" y="27"/>
                    </a:cubicBezTo>
                    <a:cubicBezTo>
                      <a:pt x="82" y="27"/>
                      <a:pt x="82" y="27"/>
                      <a:pt x="82" y="27"/>
                    </a:cubicBezTo>
                    <a:cubicBezTo>
                      <a:pt x="77" y="27"/>
                      <a:pt x="77" y="27"/>
                      <a:pt x="77" y="27"/>
                    </a:cubicBezTo>
                    <a:cubicBezTo>
                      <a:pt x="77" y="13"/>
                      <a:pt x="77" y="13"/>
                      <a:pt x="77" y="13"/>
                    </a:cubicBezTo>
                    <a:cubicBezTo>
                      <a:pt x="77" y="13"/>
                      <a:pt x="77" y="13"/>
                      <a:pt x="77" y="13"/>
                    </a:cubicBezTo>
                    <a:cubicBezTo>
                      <a:pt x="77" y="9"/>
                      <a:pt x="80" y="7"/>
                      <a:pt x="80" y="7"/>
                    </a:cubicBezTo>
                    <a:cubicBezTo>
                      <a:pt x="80" y="7"/>
                      <a:pt x="81" y="7"/>
                      <a:pt x="82" y="9"/>
                    </a:cubicBezTo>
                    <a:cubicBezTo>
                      <a:pt x="82" y="9"/>
                      <a:pt x="82" y="9"/>
                      <a:pt x="82" y="9"/>
                    </a:cubicBezTo>
                    <a:cubicBezTo>
                      <a:pt x="82" y="10"/>
                      <a:pt x="82" y="10"/>
                      <a:pt x="82" y="10"/>
                    </a:cubicBezTo>
                    <a:cubicBezTo>
                      <a:pt x="83" y="8"/>
                      <a:pt x="85" y="7"/>
                      <a:pt x="85" y="7"/>
                    </a:cubicBezTo>
                    <a:cubicBezTo>
                      <a:pt x="85" y="7"/>
                      <a:pt x="88" y="9"/>
                      <a:pt x="88" y="13"/>
                    </a:cubicBezTo>
                    <a:cubicBezTo>
                      <a:pt x="88" y="13"/>
                      <a:pt x="88" y="13"/>
                      <a:pt x="88" y="13"/>
                    </a:cubicBezTo>
                    <a:lnTo>
                      <a:pt x="88" y="27"/>
                    </a:lnTo>
                    <a:close/>
                    <a:moveTo>
                      <a:pt x="106" y="27"/>
                    </a:moveTo>
                    <a:cubicBezTo>
                      <a:pt x="99" y="27"/>
                      <a:pt x="99" y="27"/>
                      <a:pt x="99" y="27"/>
                    </a:cubicBezTo>
                    <a:cubicBezTo>
                      <a:pt x="99" y="13"/>
                      <a:pt x="99" y="13"/>
                      <a:pt x="99" y="13"/>
                    </a:cubicBezTo>
                    <a:cubicBezTo>
                      <a:pt x="99" y="13"/>
                      <a:pt x="99" y="13"/>
                      <a:pt x="99" y="13"/>
                    </a:cubicBezTo>
                    <a:cubicBezTo>
                      <a:pt x="99" y="9"/>
                      <a:pt x="102" y="7"/>
                      <a:pt x="102" y="7"/>
                    </a:cubicBezTo>
                    <a:cubicBezTo>
                      <a:pt x="102" y="7"/>
                      <a:pt x="106" y="9"/>
                      <a:pt x="106" y="13"/>
                    </a:cubicBezTo>
                    <a:cubicBezTo>
                      <a:pt x="106" y="13"/>
                      <a:pt x="106" y="13"/>
                      <a:pt x="106" y="13"/>
                    </a:cubicBezTo>
                    <a:lnTo>
                      <a:pt x="106" y="27"/>
                    </a:lnTo>
                    <a:close/>
                    <a:moveTo>
                      <a:pt x="126" y="27"/>
                    </a:moveTo>
                    <a:cubicBezTo>
                      <a:pt x="119" y="27"/>
                      <a:pt x="119" y="27"/>
                      <a:pt x="119" y="27"/>
                    </a:cubicBezTo>
                    <a:cubicBezTo>
                      <a:pt x="119" y="13"/>
                      <a:pt x="119" y="13"/>
                      <a:pt x="119" y="13"/>
                    </a:cubicBezTo>
                    <a:cubicBezTo>
                      <a:pt x="119" y="13"/>
                      <a:pt x="119" y="13"/>
                      <a:pt x="119" y="13"/>
                    </a:cubicBezTo>
                    <a:cubicBezTo>
                      <a:pt x="119" y="9"/>
                      <a:pt x="122" y="7"/>
                      <a:pt x="122" y="7"/>
                    </a:cubicBezTo>
                    <a:cubicBezTo>
                      <a:pt x="122" y="7"/>
                      <a:pt x="126" y="9"/>
                      <a:pt x="126" y="13"/>
                    </a:cubicBezTo>
                    <a:cubicBezTo>
                      <a:pt x="126" y="13"/>
                      <a:pt x="126" y="13"/>
                      <a:pt x="126" y="13"/>
                    </a:cubicBezTo>
                    <a:lnTo>
                      <a:pt x="126" y="27"/>
                    </a:lnTo>
                    <a:close/>
                    <a:moveTo>
                      <a:pt x="146" y="27"/>
                    </a:moveTo>
                    <a:cubicBezTo>
                      <a:pt x="139" y="27"/>
                      <a:pt x="139" y="27"/>
                      <a:pt x="139" y="27"/>
                    </a:cubicBezTo>
                    <a:cubicBezTo>
                      <a:pt x="139" y="13"/>
                      <a:pt x="139" y="13"/>
                      <a:pt x="139" y="13"/>
                    </a:cubicBezTo>
                    <a:cubicBezTo>
                      <a:pt x="139" y="13"/>
                      <a:pt x="139" y="13"/>
                      <a:pt x="139" y="13"/>
                    </a:cubicBezTo>
                    <a:cubicBezTo>
                      <a:pt x="139" y="9"/>
                      <a:pt x="142" y="7"/>
                      <a:pt x="142" y="7"/>
                    </a:cubicBezTo>
                    <a:cubicBezTo>
                      <a:pt x="142" y="7"/>
                      <a:pt x="146" y="9"/>
                      <a:pt x="146" y="13"/>
                    </a:cubicBezTo>
                    <a:cubicBezTo>
                      <a:pt x="146" y="13"/>
                      <a:pt x="146" y="13"/>
                      <a:pt x="146" y="13"/>
                    </a:cubicBezTo>
                    <a:lnTo>
                      <a:pt x="146"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3" name="Freeform 103"/>
              <p:cNvSpPr>
                <a:spLocks noEditPoints="1"/>
              </p:cNvSpPr>
              <p:nvPr/>
            </p:nvSpPr>
            <p:spPr bwMode="auto">
              <a:xfrm>
                <a:off x="2400301" y="4725988"/>
                <a:ext cx="25400" cy="60325"/>
              </a:xfrm>
              <a:custGeom>
                <a:avLst/>
                <a:gdLst>
                  <a:gd name="T0" fmla="*/ 0 w 16"/>
                  <a:gd name="T1" fmla="*/ 15 h 37"/>
                  <a:gd name="T2" fmla="*/ 1 w 16"/>
                  <a:gd name="T3" fmla="*/ 19 h 37"/>
                  <a:gd name="T4" fmla="*/ 1 w 16"/>
                  <a:gd name="T5" fmla="*/ 37 h 37"/>
                  <a:gd name="T6" fmla="*/ 14 w 16"/>
                  <a:gd name="T7" fmla="*/ 37 h 37"/>
                  <a:gd name="T8" fmla="*/ 15 w 16"/>
                  <a:gd name="T9" fmla="*/ 19 h 37"/>
                  <a:gd name="T10" fmla="*/ 16 w 16"/>
                  <a:gd name="T11" fmla="*/ 15 h 37"/>
                  <a:gd name="T12" fmla="*/ 9 w 16"/>
                  <a:gd name="T13" fmla="*/ 8 h 37"/>
                  <a:gd name="T14" fmla="*/ 10 w 16"/>
                  <a:gd name="T15" fmla="*/ 6 h 37"/>
                  <a:gd name="T16" fmla="*/ 8 w 16"/>
                  <a:gd name="T17" fmla="*/ 4 h 37"/>
                  <a:gd name="T18" fmla="*/ 9 w 16"/>
                  <a:gd name="T19" fmla="*/ 3 h 37"/>
                  <a:gd name="T20" fmla="*/ 8 w 16"/>
                  <a:gd name="T21" fmla="*/ 2 h 37"/>
                  <a:gd name="T22" fmla="*/ 9 w 16"/>
                  <a:gd name="T23" fmla="*/ 1 h 37"/>
                  <a:gd name="T24" fmla="*/ 8 w 16"/>
                  <a:gd name="T25" fmla="*/ 0 h 37"/>
                  <a:gd name="T26" fmla="*/ 7 w 16"/>
                  <a:gd name="T27" fmla="*/ 1 h 37"/>
                  <a:gd name="T28" fmla="*/ 8 w 16"/>
                  <a:gd name="T29" fmla="*/ 2 h 37"/>
                  <a:gd name="T30" fmla="*/ 7 w 16"/>
                  <a:gd name="T31" fmla="*/ 3 h 37"/>
                  <a:gd name="T32" fmla="*/ 7 w 16"/>
                  <a:gd name="T33" fmla="*/ 4 h 37"/>
                  <a:gd name="T34" fmla="*/ 6 w 16"/>
                  <a:gd name="T35" fmla="*/ 6 h 37"/>
                  <a:gd name="T36" fmla="*/ 6 w 16"/>
                  <a:gd name="T37" fmla="*/ 8 h 37"/>
                  <a:gd name="T38" fmla="*/ 0 w 16"/>
                  <a:gd name="T39" fmla="*/ 15 h 37"/>
                  <a:gd name="T40" fmla="*/ 12 w 16"/>
                  <a:gd name="T41" fmla="*/ 20 h 37"/>
                  <a:gd name="T42" fmla="*/ 14 w 16"/>
                  <a:gd name="T43" fmla="*/ 21 h 37"/>
                  <a:gd name="T44" fmla="*/ 12 w 16"/>
                  <a:gd name="T45" fmla="*/ 22 h 37"/>
                  <a:gd name="T46" fmla="*/ 11 w 16"/>
                  <a:gd name="T47" fmla="*/ 21 h 37"/>
                  <a:gd name="T48" fmla="*/ 12 w 16"/>
                  <a:gd name="T49" fmla="*/ 20 h 37"/>
                  <a:gd name="T50" fmla="*/ 9 w 16"/>
                  <a:gd name="T51" fmla="*/ 20 h 37"/>
                  <a:gd name="T52" fmla="*/ 10 w 16"/>
                  <a:gd name="T53" fmla="*/ 21 h 37"/>
                  <a:gd name="T54" fmla="*/ 9 w 16"/>
                  <a:gd name="T55" fmla="*/ 22 h 37"/>
                  <a:gd name="T56" fmla="*/ 8 w 16"/>
                  <a:gd name="T57" fmla="*/ 21 h 37"/>
                  <a:gd name="T58" fmla="*/ 9 w 16"/>
                  <a:gd name="T59" fmla="*/ 20 h 37"/>
                  <a:gd name="T60" fmla="*/ 6 w 16"/>
                  <a:gd name="T61" fmla="*/ 20 h 37"/>
                  <a:gd name="T62" fmla="*/ 7 w 16"/>
                  <a:gd name="T63" fmla="*/ 21 h 37"/>
                  <a:gd name="T64" fmla="*/ 6 w 16"/>
                  <a:gd name="T65" fmla="*/ 22 h 37"/>
                  <a:gd name="T66" fmla="*/ 5 w 16"/>
                  <a:gd name="T67" fmla="*/ 21 h 37"/>
                  <a:gd name="T68" fmla="*/ 6 w 16"/>
                  <a:gd name="T69" fmla="*/ 20 h 37"/>
                  <a:gd name="T70" fmla="*/ 3 w 16"/>
                  <a:gd name="T71" fmla="*/ 20 h 37"/>
                  <a:gd name="T72" fmla="*/ 4 w 16"/>
                  <a:gd name="T73" fmla="*/ 21 h 37"/>
                  <a:gd name="T74" fmla="*/ 3 w 16"/>
                  <a:gd name="T75" fmla="*/ 22 h 37"/>
                  <a:gd name="T76" fmla="*/ 2 w 16"/>
                  <a:gd name="T77" fmla="*/ 21 h 37"/>
                  <a:gd name="T78" fmla="*/ 3 w 16"/>
                  <a:gd name="T79" fmla="*/ 2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37">
                    <a:moveTo>
                      <a:pt x="0" y="15"/>
                    </a:moveTo>
                    <a:cubicBezTo>
                      <a:pt x="0" y="16"/>
                      <a:pt x="0" y="18"/>
                      <a:pt x="1" y="19"/>
                    </a:cubicBezTo>
                    <a:cubicBezTo>
                      <a:pt x="1" y="37"/>
                      <a:pt x="1" y="37"/>
                      <a:pt x="1" y="37"/>
                    </a:cubicBezTo>
                    <a:cubicBezTo>
                      <a:pt x="14" y="37"/>
                      <a:pt x="14" y="37"/>
                      <a:pt x="14" y="37"/>
                    </a:cubicBezTo>
                    <a:cubicBezTo>
                      <a:pt x="15" y="19"/>
                      <a:pt x="15" y="19"/>
                      <a:pt x="15" y="19"/>
                    </a:cubicBezTo>
                    <a:cubicBezTo>
                      <a:pt x="15" y="18"/>
                      <a:pt x="16" y="16"/>
                      <a:pt x="16" y="15"/>
                    </a:cubicBezTo>
                    <a:cubicBezTo>
                      <a:pt x="16" y="12"/>
                      <a:pt x="12" y="9"/>
                      <a:pt x="9" y="8"/>
                    </a:cubicBezTo>
                    <a:cubicBezTo>
                      <a:pt x="10" y="7"/>
                      <a:pt x="10" y="7"/>
                      <a:pt x="10" y="6"/>
                    </a:cubicBezTo>
                    <a:cubicBezTo>
                      <a:pt x="10" y="5"/>
                      <a:pt x="9" y="4"/>
                      <a:pt x="8" y="4"/>
                    </a:cubicBezTo>
                    <a:cubicBezTo>
                      <a:pt x="9" y="4"/>
                      <a:pt x="9" y="4"/>
                      <a:pt x="9" y="3"/>
                    </a:cubicBezTo>
                    <a:cubicBezTo>
                      <a:pt x="9" y="2"/>
                      <a:pt x="9" y="2"/>
                      <a:pt x="8" y="2"/>
                    </a:cubicBezTo>
                    <a:cubicBezTo>
                      <a:pt x="8" y="2"/>
                      <a:pt x="9" y="1"/>
                      <a:pt x="9" y="1"/>
                    </a:cubicBezTo>
                    <a:cubicBezTo>
                      <a:pt x="9" y="0"/>
                      <a:pt x="8" y="0"/>
                      <a:pt x="8" y="0"/>
                    </a:cubicBezTo>
                    <a:cubicBezTo>
                      <a:pt x="7" y="0"/>
                      <a:pt x="7" y="0"/>
                      <a:pt x="7" y="1"/>
                    </a:cubicBezTo>
                    <a:cubicBezTo>
                      <a:pt x="7" y="1"/>
                      <a:pt x="7" y="2"/>
                      <a:pt x="8" y="2"/>
                    </a:cubicBezTo>
                    <a:cubicBezTo>
                      <a:pt x="7" y="2"/>
                      <a:pt x="7" y="2"/>
                      <a:pt x="7" y="3"/>
                    </a:cubicBezTo>
                    <a:cubicBezTo>
                      <a:pt x="7" y="4"/>
                      <a:pt x="7" y="4"/>
                      <a:pt x="7" y="4"/>
                    </a:cubicBezTo>
                    <a:cubicBezTo>
                      <a:pt x="6" y="4"/>
                      <a:pt x="6" y="5"/>
                      <a:pt x="6" y="6"/>
                    </a:cubicBezTo>
                    <a:cubicBezTo>
                      <a:pt x="6" y="7"/>
                      <a:pt x="6" y="7"/>
                      <a:pt x="6" y="8"/>
                    </a:cubicBezTo>
                    <a:cubicBezTo>
                      <a:pt x="4" y="9"/>
                      <a:pt x="0" y="12"/>
                      <a:pt x="0" y="15"/>
                    </a:cubicBezTo>
                    <a:close/>
                    <a:moveTo>
                      <a:pt x="12" y="20"/>
                    </a:moveTo>
                    <a:cubicBezTo>
                      <a:pt x="13" y="20"/>
                      <a:pt x="14" y="20"/>
                      <a:pt x="14" y="21"/>
                    </a:cubicBezTo>
                    <a:cubicBezTo>
                      <a:pt x="14" y="21"/>
                      <a:pt x="13" y="22"/>
                      <a:pt x="12" y="22"/>
                    </a:cubicBezTo>
                    <a:cubicBezTo>
                      <a:pt x="12" y="22"/>
                      <a:pt x="11" y="21"/>
                      <a:pt x="11" y="21"/>
                    </a:cubicBezTo>
                    <a:cubicBezTo>
                      <a:pt x="11" y="20"/>
                      <a:pt x="12" y="20"/>
                      <a:pt x="12" y="20"/>
                    </a:cubicBezTo>
                    <a:close/>
                    <a:moveTo>
                      <a:pt x="9" y="20"/>
                    </a:moveTo>
                    <a:cubicBezTo>
                      <a:pt x="10" y="20"/>
                      <a:pt x="10" y="20"/>
                      <a:pt x="10" y="21"/>
                    </a:cubicBezTo>
                    <a:cubicBezTo>
                      <a:pt x="10" y="21"/>
                      <a:pt x="10" y="22"/>
                      <a:pt x="9" y="22"/>
                    </a:cubicBezTo>
                    <a:cubicBezTo>
                      <a:pt x="9" y="22"/>
                      <a:pt x="8" y="21"/>
                      <a:pt x="8" y="21"/>
                    </a:cubicBezTo>
                    <a:cubicBezTo>
                      <a:pt x="8" y="20"/>
                      <a:pt x="9" y="20"/>
                      <a:pt x="9" y="20"/>
                    </a:cubicBezTo>
                    <a:close/>
                    <a:moveTo>
                      <a:pt x="6" y="20"/>
                    </a:moveTo>
                    <a:cubicBezTo>
                      <a:pt x="7" y="20"/>
                      <a:pt x="7" y="20"/>
                      <a:pt x="7" y="21"/>
                    </a:cubicBezTo>
                    <a:cubicBezTo>
                      <a:pt x="7" y="21"/>
                      <a:pt x="7" y="22"/>
                      <a:pt x="6" y="22"/>
                    </a:cubicBezTo>
                    <a:cubicBezTo>
                      <a:pt x="6" y="22"/>
                      <a:pt x="5" y="21"/>
                      <a:pt x="5" y="21"/>
                    </a:cubicBezTo>
                    <a:cubicBezTo>
                      <a:pt x="5" y="20"/>
                      <a:pt x="6" y="20"/>
                      <a:pt x="6" y="20"/>
                    </a:cubicBezTo>
                    <a:close/>
                    <a:moveTo>
                      <a:pt x="3" y="20"/>
                    </a:moveTo>
                    <a:cubicBezTo>
                      <a:pt x="4" y="20"/>
                      <a:pt x="4" y="20"/>
                      <a:pt x="4" y="21"/>
                    </a:cubicBezTo>
                    <a:cubicBezTo>
                      <a:pt x="4" y="21"/>
                      <a:pt x="4" y="22"/>
                      <a:pt x="3" y="22"/>
                    </a:cubicBezTo>
                    <a:cubicBezTo>
                      <a:pt x="3" y="22"/>
                      <a:pt x="2" y="21"/>
                      <a:pt x="2" y="21"/>
                    </a:cubicBezTo>
                    <a:cubicBezTo>
                      <a:pt x="2" y="20"/>
                      <a:pt x="3" y="20"/>
                      <a:pt x="3" y="2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4" name="Freeform 104"/>
              <p:cNvSpPr>
                <a:spLocks noEditPoints="1"/>
              </p:cNvSpPr>
              <p:nvPr/>
            </p:nvSpPr>
            <p:spPr bwMode="auto">
              <a:xfrm>
                <a:off x="2249488" y="4630738"/>
                <a:ext cx="92075" cy="155575"/>
              </a:xfrm>
              <a:custGeom>
                <a:avLst/>
                <a:gdLst>
                  <a:gd name="T0" fmla="*/ 5 w 56"/>
                  <a:gd name="T1" fmla="*/ 69 h 95"/>
                  <a:gd name="T2" fmla="*/ 5 w 56"/>
                  <a:gd name="T3" fmla="*/ 95 h 95"/>
                  <a:gd name="T4" fmla="*/ 51 w 56"/>
                  <a:gd name="T5" fmla="*/ 95 h 95"/>
                  <a:gd name="T6" fmla="*/ 51 w 56"/>
                  <a:gd name="T7" fmla="*/ 69 h 95"/>
                  <a:gd name="T8" fmla="*/ 51 w 56"/>
                  <a:gd name="T9" fmla="*/ 68 h 95"/>
                  <a:gd name="T10" fmla="*/ 56 w 56"/>
                  <a:gd name="T11" fmla="*/ 53 h 95"/>
                  <a:gd name="T12" fmla="*/ 33 w 56"/>
                  <a:gd name="T13" fmla="*/ 28 h 95"/>
                  <a:gd name="T14" fmla="*/ 35 w 56"/>
                  <a:gd name="T15" fmla="*/ 22 h 95"/>
                  <a:gd name="T16" fmla="*/ 30 w 56"/>
                  <a:gd name="T17" fmla="*/ 15 h 95"/>
                  <a:gd name="T18" fmla="*/ 33 w 56"/>
                  <a:gd name="T19" fmla="*/ 11 h 95"/>
                  <a:gd name="T20" fmla="*/ 29 w 56"/>
                  <a:gd name="T21" fmla="*/ 6 h 95"/>
                  <a:gd name="T22" fmla="*/ 31 w 56"/>
                  <a:gd name="T23" fmla="*/ 3 h 95"/>
                  <a:gd name="T24" fmla="*/ 28 w 56"/>
                  <a:gd name="T25" fmla="*/ 0 h 95"/>
                  <a:gd name="T26" fmla="*/ 25 w 56"/>
                  <a:gd name="T27" fmla="*/ 3 h 95"/>
                  <a:gd name="T28" fmla="*/ 27 w 56"/>
                  <a:gd name="T29" fmla="*/ 6 h 95"/>
                  <a:gd name="T30" fmla="*/ 24 w 56"/>
                  <a:gd name="T31" fmla="*/ 11 h 95"/>
                  <a:gd name="T32" fmla="*/ 27 w 56"/>
                  <a:gd name="T33" fmla="*/ 15 h 95"/>
                  <a:gd name="T34" fmla="*/ 21 w 56"/>
                  <a:gd name="T35" fmla="*/ 22 h 95"/>
                  <a:gd name="T36" fmla="*/ 23 w 56"/>
                  <a:gd name="T37" fmla="*/ 28 h 95"/>
                  <a:gd name="T38" fmla="*/ 0 w 56"/>
                  <a:gd name="T39" fmla="*/ 53 h 95"/>
                  <a:gd name="T40" fmla="*/ 5 w 56"/>
                  <a:gd name="T41" fmla="*/ 68 h 95"/>
                  <a:gd name="T42" fmla="*/ 5 w 56"/>
                  <a:gd name="T43" fmla="*/ 69 h 95"/>
                  <a:gd name="T44" fmla="*/ 44 w 56"/>
                  <a:gd name="T45" fmla="*/ 69 h 95"/>
                  <a:gd name="T46" fmla="*/ 44 w 56"/>
                  <a:gd name="T47" fmla="*/ 69 h 95"/>
                  <a:gd name="T48" fmla="*/ 48 w 56"/>
                  <a:gd name="T49" fmla="*/ 73 h 95"/>
                  <a:gd name="T50" fmla="*/ 44 w 56"/>
                  <a:gd name="T51" fmla="*/ 76 h 95"/>
                  <a:gd name="T52" fmla="*/ 40 w 56"/>
                  <a:gd name="T53" fmla="*/ 73 h 95"/>
                  <a:gd name="T54" fmla="*/ 44 w 56"/>
                  <a:gd name="T55" fmla="*/ 69 h 95"/>
                  <a:gd name="T56" fmla="*/ 33 w 56"/>
                  <a:gd name="T57" fmla="*/ 69 h 95"/>
                  <a:gd name="T58" fmla="*/ 34 w 56"/>
                  <a:gd name="T59" fmla="*/ 69 h 95"/>
                  <a:gd name="T60" fmla="*/ 37 w 56"/>
                  <a:gd name="T61" fmla="*/ 73 h 95"/>
                  <a:gd name="T62" fmla="*/ 33 w 56"/>
                  <a:gd name="T63" fmla="*/ 76 h 95"/>
                  <a:gd name="T64" fmla="*/ 30 w 56"/>
                  <a:gd name="T65" fmla="*/ 73 h 95"/>
                  <a:gd name="T66" fmla="*/ 33 w 56"/>
                  <a:gd name="T67" fmla="*/ 69 h 95"/>
                  <a:gd name="T68" fmla="*/ 23 w 56"/>
                  <a:gd name="T69" fmla="*/ 69 h 95"/>
                  <a:gd name="T70" fmla="*/ 23 w 56"/>
                  <a:gd name="T71" fmla="*/ 69 h 95"/>
                  <a:gd name="T72" fmla="*/ 26 w 56"/>
                  <a:gd name="T73" fmla="*/ 73 h 95"/>
                  <a:gd name="T74" fmla="*/ 23 w 56"/>
                  <a:gd name="T75" fmla="*/ 76 h 95"/>
                  <a:gd name="T76" fmla="*/ 19 w 56"/>
                  <a:gd name="T77" fmla="*/ 73 h 95"/>
                  <a:gd name="T78" fmla="*/ 23 w 56"/>
                  <a:gd name="T79" fmla="*/ 69 h 95"/>
                  <a:gd name="T80" fmla="*/ 12 w 56"/>
                  <a:gd name="T81" fmla="*/ 69 h 95"/>
                  <a:gd name="T82" fmla="*/ 12 w 56"/>
                  <a:gd name="T83" fmla="*/ 69 h 95"/>
                  <a:gd name="T84" fmla="*/ 16 w 56"/>
                  <a:gd name="T85" fmla="*/ 73 h 95"/>
                  <a:gd name="T86" fmla="*/ 12 w 56"/>
                  <a:gd name="T87" fmla="*/ 76 h 95"/>
                  <a:gd name="T88" fmla="*/ 8 w 56"/>
                  <a:gd name="T89" fmla="*/ 73 h 95"/>
                  <a:gd name="T90" fmla="*/ 12 w 56"/>
                  <a:gd name="T91" fmla="*/ 6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95">
                    <a:moveTo>
                      <a:pt x="5" y="69"/>
                    </a:moveTo>
                    <a:cubicBezTo>
                      <a:pt x="5" y="95"/>
                      <a:pt x="5" y="95"/>
                      <a:pt x="5" y="95"/>
                    </a:cubicBezTo>
                    <a:cubicBezTo>
                      <a:pt x="51" y="95"/>
                      <a:pt x="51" y="95"/>
                      <a:pt x="51" y="95"/>
                    </a:cubicBezTo>
                    <a:cubicBezTo>
                      <a:pt x="51" y="69"/>
                      <a:pt x="51" y="69"/>
                      <a:pt x="51" y="69"/>
                    </a:cubicBezTo>
                    <a:cubicBezTo>
                      <a:pt x="51" y="68"/>
                      <a:pt x="51" y="68"/>
                      <a:pt x="51" y="68"/>
                    </a:cubicBezTo>
                    <a:cubicBezTo>
                      <a:pt x="55" y="64"/>
                      <a:pt x="56" y="59"/>
                      <a:pt x="56" y="53"/>
                    </a:cubicBezTo>
                    <a:cubicBezTo>
                      <a:pt x="56" y="42"/>
                      <a:pt x="41" y="32"/>
                      <a:pt x="33" y="28"/>
                    </a:cubicBezTo>
                    <a:cubicBezTo>
                      <a:pt x="35" y="27"/>
                      <a:pt x="35" y="25"/>
                      <a:pt x="35" y="22"/>
                    </a:cubicBezTo>
                    <a:cubicBezTo>
                      <a:pt x="35" y="19"/>
                      <a:pt x="33" y="16"/>
                      <a:pt x="30" y="15"/>
                    </a:cubicBezTo>
                    <a:cubicBezTo>
                      <a:pt x="31" y="14"/>
                      <a:pt x="33" y="13"/>
                      <a:pt x="33" y="11"/>
                    </a:cubicBezTo>
                    <a:cubicBezTo>
                      <a:pt x="33" y="8"/>
                      <a:pt x="31" y="6"/>
                      <a:pt x="29" y="6"/>
                    </a:cubicBezTo>
                    <a:cubicBezTo>
                      <a:pt x="30" y="6"/>
                      <a:pt x="31" y="4"/>
                      <a:pt x="31" y="3"/>
                    </a:cubicBezTo>
                    <a:cubicBezTo>
                      <a:pt x="31" y="1"/>
                      <a:pt x="30" y="0"/>
                      <a:pt x="28" y="0"/>
                    </a:cubicBezTo>
                    <a:cubicBezTo>
                      <a:pt x="26" y="0"/>
                      <a:pt x="25" y="1"/>
                      <a:pt x="25" y="3"/>
                    </a:cubicBezTo>
                    <a:cubicBezTo>
                      <a:pt x="25" y="4"/>
                      <a:pt x="26" y="6"/>
                      <a:pt x="27" y="6"/>
                    </a:cubicBezTo>
                    <a:cubicBezTo>
                      <a:pt x="25" y="6"/>
                      <a:pt x="24" y="8"/>
                      <a:pt x="24" y="11"/>
                    </a:cubicBezTo>
                    <a:cubicBezTo>
                      <a:pt x="24" y="13"/>
                      <a:pt x="25" y="14"/>
                      <a:pt x="27" y="15"/>
                    </a:cubicBezTo>
                    <a:cubicBezTo>
                      <a:pt x="23" y="16"/>
                      <a:pt x="21" y="19"/>
                      <a:pt x="21" y="22"/>
                    </a:cubicBezTo>
                    <a:cubicBezTo>
                      <a:pt x="21" y="25"/>
                      <a:pt x="22" y="27"/>
                      <a:pt x="23" y="28"/>
                    </a:cubicBezTo>
                    <a:cubicBezTo>
                      <a:pt x="15" y="32"/>
                      <a:pt x="0" y="42"/>
                      <a:pt x="0" y="53"/>
                    </a:cubicBezTo>
                    <a:cubicBezTo>
                      <a:pt x="0" y="59"/>
                      <a:pt x="2" y="64"/>
                      <a:pt x="5" y="68"/>
                    </a:cubicBezTo>
                    <a:lnTo>
                      <a:pt x="5" y="69"/>
                    </a:lnTo>
                    <a:close/>
                    <a:moveTo>
                      <a:pt x="44" y="69"/>
                    </a:moveTo>
                    <a:cubicBezTo>
                      <a:pt x="44" y="69"/>
                      <a:pt x="44" y="69"/>
                      <a:pt x="44" y="69"/>
                    </a:cubicBezTo>
                    <a:cubicBezTo>
                      <a:pt x="46" y="69"/>
                      <a:pt x="48" y="71"/>
                      <a:pt x="48" y="73"/>
                    </a:cubicBezTo>
                    <a:cubicBezTo>
                      <a:pt x="48" y="75"/>
                      <a:pt x="46" y="76"/>
                      <a:pt x="44" y="76"/>
                    </a:cubicBezTo>
                    <a:cubicBezTo>
                      <a:pt x="42" y="76"/>
                      <a:pt x="40" y="75"/>
                      <a:pt x="40" y="73"/>
                    </a:cubicBezTo>
                    <a:cubicBezTo>
                      <a:pt x="40" y="71"/>
                      <a:pt x="42" y="69"/>
                      <a:pt x="44" y="69"/>
                    </a:cubicBezTo>
                    <a:close/>
                    <a:moveTo>
                      <a:pt x="33" y="69"/>
                    </a:moveTo>
                    <a:cubicBezTo>
                      <a:pt x="34" y="69"/>
                      <a:pt x="34" y="69"/>
                      <a:pt x="34" y="69"/>
                    </a:cubicBezTo>
                    <a:cubicBezTo>
                      <a:pt x="36" y="69"/>
                      <a:pt x="37" y="71"/>
                      <a:pt x="37" y="73"/>
                    </a:cubicBezTo>
                    <a:cubicBezTo>
                      <a:pt x="37" y="75"/>
                      <a:pt x="35" y="76"/>
                      <a:pt x="33" y="76"/>
                    </a:cubicBezTo>
                    <a:cubicBezTo>
                      <a:pt x="31" y="76"/>
                      <a:pt x="30" y="75"/>
                      <a:pt x="30" y="73"/>
                    </a:cubicBezTo>
                    <a:cubicBezTo>
                      <a:pt x="30" y="71"/>
                      <a:pt x="31" y="69"/>
                      <a:pt x="33" y="69"/>
                    </a:cubicBezTo>
                    <a:close/>
                    <a:moveTo>
                      <a:pt x="23" y="69"/>
                    </a:moveTo>
                    <a:cubicBezTo>
                      <a:pt x="23" y="69"/>
                      <a:pt x="23" y="69"/>
                      <a:pt x="23" y="69"/>
                    </a:cubicBezTo>
                    <a:cubicBezTo>
                      <a:pt x="25" y="69"/>
                      <a:pt x="26" y="71"/>
                      <a:pt x="26" y="73"/>
                    </a:cubicBezTo>
                    <a:cubicBezTo>
                      <a:pt x="26" y="75"/>
                      <a:pt x="25" y="76"/>
                      <a:pt x="23" y="76"/>
                    </a:cubicBezTo>
                    <a:cubicBezTo>
                      <a:pt x="21" y="76"/>
                      <a:pt x="19" y="75"/>
                      <a:pt x="19" y="73"/>
                    </a:cubicBezTo>
                    <a:cubicBezTo>
                      <a:pt x="19" y="71"/>
                      <a:pt x="21" y="69"/>
                      <a:pt x="23" y="69"/>
                    </a:cubicBezTo>
                    <a:close/>
                    <a:moveTo>
                      <a:pt x="12" y="69"/>
                    </a:moveTo>
                    <a:cubicBezTo>
                      <a:pt x="12" y="69"/>
                      <a:pt x="12" y="69"/>
                      <a:pt x="12" y="69"/>
                    </a:cubicBezTo>
                    <a:cubicBezTo>
                      <a:pt x="14" y="69"/>
                      <a:pt x="16" y="71"/>
                      <a:pt x="16" y="73"/>
                    </a:cubicBezTo>
                    <a:cubicBezTo>
                      <a:pt x="16" y="75"/>
                      <a:pt x="14" y="76"/>
                      <a:pt x="12" y="76"/>
                    </a:cubicBezTo>
                    <a:cubicBezTo>
                      <a:pt x="10" y="76"/>
                      <a:pt x="8" y="75"/>
                      <a:pt x="8" y="73"/>
                    </a:cubicBezTo>
                    <a:cubicBezTo>
                      <a:pt x="8" y="71"/>
                      <a:pt x="10" y="69"/>
                      <a:pt x="12" y="6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5" name="Freeform 105"/>
              <p:cNvSpPr>
                <a:spLocks noEditPoints="1"/>
              </p:cNvSpPr>
              <p:nvPr/>
            </p:nvSpPr>
            <p:spPr bwMode="auto">
              <a:xfrm>
                <a:off x="2359026" y="4610100"/>
                <a:ext cx="42863" cy="176213"/>
              </a:xfrm>
              <a:custGeom>
                <a:avLst/>
                <a:gdLst>
                  <a:gd name="T0" fmla="*/ 2 w 26"/>
                  <a:gd name="T1" fmla="*/ 108 h 108"/>
                  <a:gd name="T2" fmla="*/ 13 w 26"/>
                  <a:gd name="T3" fmla="*/ 108 h 108"/>
                  <a:gd name="T4" fmla="*/ 13 w 26"/>
                  <a:gd name="T5" fmla="*/ 108 h 108"/>
                  <a:gd name="T6" fmla="*/ 24 w 26"/>
                  <a:gd name="T7" fmla="*/ 108 h 108"/>
                  <a:gd name="T8" fmla="*/ 24 w 26"/>
                  <a:gd name="T9" fmla="*/ 32 h 108"/>
                  <a:gd name="T10" fmla="*/ 26 w 26"/>
                  <a:gd name="T11" fmla="*/ 25 h 108"/>
                  <a:gd name="T12" fmla="*/ 15 w 26"/>
                  <a:gd name="T13" fmla="*/ 13 h 108"/>
                  <a:gd name="T14" fmla="*/ 16 w 26"/>
                  <a:gd name="T15" fmla="*/ 11 h 108"/>
                  <a:gd name="T16" fmla="*/ 14 w 26"/>
                  <a:gd name="T17" fmla="*/ 7 h 108"/>
                  <a:gd name="T18" fmla="*/ 15 w 26"/>
                  <a:gd name="T19" fmla="*/ 5 h 108"/>
                  <a:gd name="T20" fmla="*/ 13 w 26"/>
                  <a:gd name="T21" fmla="*/ 3 h 108"/>
                  <a:gd name="T22" fmla="*/ 15 w 26"/>
                  <a:gd name="T23" fmla="*/ 2 h 108"/>
                  <a:gd name="T24" fmla="*/ 13 w 26"/>
                  <a:gd name="T25" fmla="*/ 0 h 108"/>
                  <a:gd name="T26" fmla="*/ 13 w 26"/>
                  <a:gd name="T27" fmla="*/ 0 h 108"/>
                  <a:gd name="T28" fmla="*/ 13 w 26"/>
                  <a:gd name="T29" fmla="*/ 0 h 108"/>
                  <a:gd name="T30" fmla="*/ 12 w 26"/>
                  <a:gd name="T31" fmla="*/ 2 h 108"/>
                  <a:gd name="T32" fmla="*/ 13 w 26"/>
                  <a:gd name="T33" fmla="*/ 3 h 108"/>
                  <a:gd name="T34" fmla="*/ 11 w 26"/>
                  <a:gd name="T35" fmla="*/ 5 h 108"/>
                  <a:gd name="T36" fmla="*/ 12 w 26"/>
                  <a:gd name="T37" fmla="*/ 7 h 108"/>
                  <a:gd name="T38" fmla="*/ 10 w 26"/>
                  <a:gd name="T39" fmla="*/ 11 h 108"/>
                  <a:gd name="T40" fmla="*/ 11 w 26"/>
                  <a:gd name="T41" fmla="*/ 13 h 108"/>
                  <a:gd name="T42" fmla="*/ 0 w 26"/>
                  <a:gd name="T43" fmla="*/ 25 h 108"/>
                  <a:gd name="T44" fmla="*/ 2 w 26"/>
                  <a:gd name="T45" fmla="*/ 32 h 108"/>
                  <a:gd name="T46" fmla="*/ 2 w 26"/>
                  <a:gd name="T47" fmla="*/ 108 h 108"/>
                  <a:gd name="T48" fmla="*/ 21 w 26"/>
                  <a:gd name="T49" fmla="*/ 33 h 108"/>
                  <a:gd name="T50" fmla="*/ 22 w 26"/>
                  <a:gd name="T51" fmla="*/ 35 h 108"/>
                  <a:gd name="T52" fmla="*/ 21 w 26"/>
                  <a:gd name="T53" fmla="*/ 36 h 108"/>
                  <a:gd name="T54" fmla="*/ 19 w 26"/>
                  <a:gd name="T55" fmla="*/ 35 h 108"/>
                  <a:gd name="T56" fmla="*/ 21 w 26"/>
                  <a:gd name="T57" fmla="*/ 33 h 108"/>
                  <a:gd name="T58" fmla="*/ 16 w 26"/>
                  <a:gd name="T59" fmla="*/ 33 h 108"/>
                  <a:gd name="T60" fmla="*/ 17 w 26"/>
                  <a:gd name="T61" fmla="*/ 35 h 108"/>
                  <a:gd name="T62" fmla="*/ 16 w 26"/>
                  <a:gd name="T63" fmla="*/ 36 h 108"/>
                  <a:gd name="T64" fmla="*/ 14 w 26"/>
                  <a:gd name="T65" fmla="*/ 35 h 108"/>
                  <a:gd name="T66" fmla="*/ 16 w 26"/>
                  <a:gd name="T67" fmla="*/ 33 h 108"/>
                  <a:gd name="T68" fmla="*/ 10 w 26"/>
                  <a:gd name="T69" fmla="*/ 33 h 108"/>
                  <a:gd name="T70" fmla="*/ 12 w 26"/>
                  <a:gd name="T71" fmla="*/ 35 h 108"/>
                  <a:gd name="T72" fmla="*/ 10 w 26"/>
                  <a:gd name="T73" fmla="*/ 36 h 108"/>
                  <a:gd name="T74" fmla="*/ 9 w 26"/>
                  <a:gd name="T75" fmla="*/ 35 h 108"/>
                  <a:gd name="T76" fmla="*/ 10 w 26"/>
                  <a:gd name="T77" fmla="*/ 33 h 108"/>
                  <a:gd name="T78" fmla="*/ 5 w 26"/>
                  <a:gd name="T79" fmla="*/ 33 h 108"/>
                  <a:gd name="T80" fmla="*/ 7 w 26"/>
                  <a:gd name="T81" fmla="*/ 35 h 108"/>
                  <a:gd name="T82" fmla="*/ 5 w 26"/>
                  <a:gd name="T83" fmla="*/ 36 h 108"/>
                  <a:gd name="T84" fmla="*/ 4 w 26"/>
                  <a:gd name="T85" fmla="*/ 35 h 108"/>
                  <a:gd name="T86" fmla="*/ 5 w 26"/>
                  <a:gd name="T87" fmla="*/ 33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 h="108">
                    <a:moveTo>
                      <a:pt x="2" y="108"/>
                    </a:moveTo>
                    <a:cubicBezTo>
                      <a:pt x="13" y="108"/>
                      <a:pt x="13" y="108"/>
                      <a:pt x="13" y="108"/>
                    </a:cubicBezTo>
                    <a:cubicBezTo>
                      <a:pt x="13" y="108"/>
                      <a:pt x="13" y="108"/>
                      <a:pt x="13" y="108"/>
                    </a:cubicBezTo>
                    <a:cubicBezTo>
                      <a:pt x="24" y="108"/>
                      <a:pt x="24" y="108"/>
                      <a:pt x="24" y="108"/>
                    </a:cubicBezTo>
                    <a:cubicBezTo>
                      <a:pt x="24" y="32"/>
                      <a:pt x="24" y="32"/>
                      <a:pt x="24" y="32"/>
                    </a:cubicBezTo>
                    <a:cubicBezTo>
                      <a:pt x="25" y="30"/>
                      <a:pt x="26" y="27"/>
                      <a:pt x="26" y="25"/>
                    </a:cubicBezTo>
                    <a:cubicBezTo>
                      <a:pt x="26" y="20"/>
                      <a:pt x="19" y="15"/>
                      <a:pt x="15" y="13"/>
                    </a:cubicBezTo>
                    <a:cubicBezTo>
                      <a:pt x="16" y="13"/>
                      <a:pt x="16" y="12"/>
                      <a:pt x="16" y="11"/>
                    </a:cubicBezTo>
                    <a:cubicBezTo>
                      <a:pt x="16" y="9"/>
                      <a:pt x="15" y="8"/>
                      <a:pt x="14" y="7"/>
                    </a:cubicBezTo>
                    <a:cubicBezTo>
                      <a:pt x="15" y="7"/>
                      <a:pt x="15" y="6"/>
                      <a:pt x="15" y="5"/>
                    </a:cubicBezTo>
                    <a:cubicBezTo>
                      <a:pt x="15" y="4"/>
                      <a:pt x="14" y="3"/>
                      <a:pt x="13" y="3"/>
                    </a:cubicBezTo>
                    <a:cubicBezTo>
                      <a:pt x="14" y="3"/>
                      <a:pt x="15" y="2"/>
                      <a:pt x="15" y="2"/>
                    </a:cubicBezTo>
                    <a:cubicBezTo>
                      <a:pt x="15" y="1"/>
                      <a:pt x="14" y="0"/>
                      <a:pt x="13" y="0"/>
                    </a:cubicBezTo>
                    <a:cubicBezTo>
                      <a:pt x="13" y="0"/>
                      <a:pt x="13" y="0"/>
                      <a:pt x="13" y="0"/>
                    </a:cubicBezTo>
                    <a:cubicBezTo>
                      <a:pt x="13" y="0"/>
                      <a:pt x="13" y="0"/>
                      <a:pt x="13" y="0"/>
                    </a:cubicBezTo>
                    <a:cubicBezTo>
                      <a:pt x="12" y="1"/>
                      <a:pt x="12" y="1"/>
                      <a:pt x="12" y="2"/>
                    </a:cubicBezTo>
                    <a:cubicBezTo>
                      <a:pt x="12" y="2"/>
                      <a:pt x="12" y="3"/>
                      <a:pt x="13" y="3"/>
                    </a:cubicBezTo>
                    <a:cubicBezTo>
                      <a:pt x="12" y="3"/>
                      <a:pt x="11" y="4"/>
                      <a:pt x="11" y="5"/>
                    </a:cubicBezTo>
                    <a:cubicBezTo>
                      <a:pt x="11" y="6"/>
                      <a:pt x="12" y="7"/>
                      <a:pt x="12" y="7"/>
                    </a:cubicBezTo>
                    <a:cubicBezTo>
                      <a:pt x="11" y="8"/>
                      <a:pt x="10" y="9"/>
                      <a:pt x="10" y="11"/>
                    </a:cubicBezTo>
                    <a:cubicBezTo>
                      <a:pt x="10" y="12"/>
                      <a:pt x="10" y="13"/>
                      <a:pt x="11" y="13"/>
                    </a:cubicBezTo>
                    <a:cubicBezTo>
                      <a:pt x="7" y="15"/>
                      <a:pt x="0" y="20"/>
                      <a:pt x="0" y="25"/>
                    </a:cubicBezTo>
                    <a:cubicBezTo>
                      <a:pt x="0" y="27"/>
                      <a:pt x="1" y="30"/>
                      <a:pt x="2" y="32"/>
                    </a:cubicBezTo>
                    <a:lnTo>
                      <a:pt x="2" y="108"/>
                    </a:lnTo>
                    <a:close/>
                    <a:moveTo>
                      <a:pt x="21" y="33"/>
                    </a:moveTo>
                    <a:cubicBezTo>
                      <a:pt x="22" y="33"/>
                      <a:pt x="22" y="34"/>
                      <a:pt x="22" y="35"/>
                    </a:cubicBezTo>
                    <a:cubicBezTo>
                      <a:pt x="22" y="36"/>
                      <a:pt x="22" y="36"/>
                      <a:pt x="21" y="36"/>
                    </a:cubicBezTo>
                    <a:cubicBezTo>
                      <a:pt x="20" y="36"/>
                      <a:pt x="19" y="36"/>
                      <a:pt x="19" y="35"/>
                    </a:cubicBezTo>
                    <a:cubicBezTo>
                      <a:pt x="19" y="34"/>
                      <a:pt x="20" y="33"/>
                      <a:pt x="21" y="33"/>
                    </a:cubicBezTo>
                    <a:close/>
                    <a:moveTo>
                      <a:pt x="16" y="33"/>
                    </a:moveTo>
                    <a:cubicBezTo>
                      <a:pt x="16" y="33"/>
                      <a:pt x="17" y="34"/>
                      <a:pt x="17" y="35"/>
                    </a:cubicBezTo>
                    <a:cubicBezTo>
                      <a:pt x="17" y="36"/>
                      <a:pt x="16" y="36"/>
                      <a:pt x="16" y="36"/>
                    </a:cubicBezTo>
                    <a:cubicBezTo>
                      <a:pt x="15" y="36"/>
                      <a:pt x="14" y="36"/>
                      <a:pt x="14" y="35"/>
                    </a:cubicBezTo>
                    <a:cubicBezTo>
                      <a:pt x="14" y="34"/>
                      <a:pt x="15" y="33"/>
                      <a:pt x="16" y="33"/>
                    </a:cubicBezTo>
                    <a:close/>
                    <a:moveTo>
                      <a:pt x="10" y="33"/>
                    </a:moveTo>
                    <a:cubicBezTo>
                      <a:pt x="11" y="33"/>
                      <a:pt x="12" y="34"/>
                      <a:pt x="12" y="35"/>
                    </a:cubicBezTo>
                    <a:cubicBezTo>
                      <a:pt x="12" y="36"/>
                      <a:pt x="11" y="36"/>
                      <a:pt x="10" y="36"/>
                    </a:cubicBezTo>
                    <a:cubicBezTo>
                      <a:pt x="10" y="36"/>
                      <a:pt x="9" y="36"/>
                      <a:pt x="9" y="35"/>
                    </a:cubicBezTo>
                    <a:cubicBezTo>
                      <a:pt x="9" y="34"/>
                      <a:pt x="10" y="33"/>
                      <a:pt x="10" y="33"/>
                    </a:cubicBezTo>
                    <a:close/>
                    <a:moveTo>
                      <a:pt x="5" y="33"/>
                    </a:moveTo>
                    <a:cubicBezTo>
                      <a:pt x="6" y="33"/>
                      <a:pt x="7" y="34"/>
                      <a:pt x="7" y="35"/>
                    </a:cubicBezTo>
                    <a:cubicBezTo>
                      <a:pt x="7" y="36"/>
                      <a:pt x="6" y="36"/>
                      <a:pt x="5" y="36"/>
                    </a:cubicBezTo>
                    <a:cubicBezTo>
                      <a:pt x="4" y="36"/>
                      <a:pt x="4" y="36"/>
                      <a:pt x="4" y="35"/>
                    </a:cubicBezTo>
                    <a:cubicBezTo>
                      <a:pt x="4" y="34"/>
                      <a:pt x="4" y="33"/>
                      <a:pt x="5" y="33"/>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6" name="Freeform 106"/>
              <p:cNvSpPr>
                <a:spLocks noEditPoints="1"/>
              </p:cNvSpPr>
              <p:nvPr/>
            </p:nvSpPr>
            <p:spPr bwMode="auto">
              <a:xfrm>
                <a:off x="2335213" y="4727575"/>
                <a:ext cx="25400" cy="58738"/>
              </a:xfrm>
              <a:custGeom>
                <a:avLst/>
                <a:gdLst>
                  <a:gd name="T0" fmla="*/ 0 w 16"/>
                  <a:gd name="T1" fmla="*/ 15 h 36"/>
                  <a:gd name="T2" fmla="*/ 1 w 16"/>
                  <a:gd name="T3" fmla="*/ 19 h 36"/>
                  <a:gd name="T4" fmla="*/ 1 w 16"/>
                  <a:gd name="T5" fmla="*/ 36 h 36"/>
                  <a:gd name="T6" fmla="*/ 15 w 16"/>
                  <a:gd name="T7" fmla="*/ 36 h 36"/>
                  <a:gd name="T8" fmla="*/ 15 w 16"/>
                  <a:gd name="T9" fmla="*/ 19 h 36"/>
                  <a:gd name="T10" fmla="*/ 16 w 16"/>
                  <a:gd name="T11" fmla="*/ 15 h 36"/>
                  <a:gd name="T12" fmla="*/ 10 w 16"/>
                  <a:gd name="T13" fmla="*/ 8 h 36"/>
                  <a:gd name="T14" fmla="*/ 10 w 16"/>
                  <a:gd name="T15" fmla="*/ 6 h 36"/>
                  <a:gd name="T16" fmla="*/ 8 w 16"/>
                  <a:gd name="T17" fmla="*/ 4 h 36"/>
                  <a:gd name="T18" fmla="*/ 9 w 16"/>
                  <a:gd name="T19" fmla="*/ 3 h 36"/>
                  <a:gd name="T20" fmla="*/ 8 w 16"/>
                  <a:gd name="T21" fmla="*/ 2 h 36"/>
                  <a:gd name="T22" fmla="*/ 9 w 16"/>
                  <a:gd name="T23" fmla="*/ 1 h 36"/>
                  <a:gd name="T24" fmla="*/ 8 w 16"/>
                  <a:gd name="T25" fmla="*/ 0 h 36"/>
                  <a:gd name="T26" fmla="*/ 7 w 16"/>
                  <a:gd name="T27" fmla="*/ 1 h 36"/>
                  <a:gd name="T28" fmla="*/ 8 w 16"/>
                  <a:gd name="T29" fmla="*/ 2 h 36"/>
                  <a:gd name="T30" fmla="*/ 7 w 16"/>
                  <a:gd name="T31" fmla="*/ 3 h 36"/>
                  <a:gd name="T32" fmla="*/ 8 w 16"/>
                  <a:gd name="T33" fmla="*/ 4 h 36"/>
                  <a:gd name="T34" fmla="*/ 6 w 16"/>
                  <a:gd name="T35" fmla="*/ 6 h 36"/>
                  <a:gd name="T36" fmla="*/ 7 w 16"/>
                  <a:gd name="T37" fmla="*/ 8 h 36"/>
                  <a:gd name="T38" fmla="*/ 0 w 16"/>
                  <a:gd name="T39" fmla="*/ 15 h 36"/>
                  <a:gd name="T40" fmla="*/ 13 w 16"/>
                  <a:gd name="T41" fmla="*/ 20 h 36"/>
                  <a:gd name="T42" fmla="*/ 14 w 16"/>
                  <a:gd name="T43" fmla="*/ 21 h 36"/>
                  <a:gd name="T44" fmla="*/ 13 w 16"/>
                  <a:gd name="T45" fmla="*/ 22 h 36"/>
                  <a:gd name="T46" fmla="*/ 12 w 16"/>
                  <a:gd name="T47" fmla="*/ 21 h 36"/>
                  <a:gd name="T48" fmla="*/ 13 w 16"/>
                  <a:gd name="T49" fmla="*/ 20 h 36"/>
                  <a:gd name="T50" fmla="*/ 10 w 16"/>
                  <a:gd name="T51" fmla="*/ 20 h 36"/>
                  <a:gd name="T52" fmla="*/ 11 w 16"/>
                  <a:gd name="T53" fmla="*/ 21 h 36"/>
                  <a:gd name="T54" fmla="*/ 10 w 16"/>
                  <a:gd name="T55" fmla="*/ 22 h 36"/>
                  <a:gd name="T56" fmla="*/ 8 w 16"/>
                  <a:gd name="T57" fmla="*/ 21 h 36"/>
                  <a:gd name="T58" fmla="*/ 10 w 16"/>
                  <a:gd name="T59" fmla="*/ 20 h 36"/>
                  <a:gd name="T60" fmla="*/ 3 w 16"/>
                  <a:gd name="T61" fmla="*/ 22 h 36"/>
                  <a:gd name="T62" fmla="*/ 2 w 16"/>
                  <a:gd name="T63" fmla="*/ 21 h 36"/>
                  <a:gd name="T64" fmla="*/ 3 w 16"/>
                  <a:gd name="T65" fmla="*/ 20 h 36"/>
                  <a:gd name="T66" fmla="*/ 4 w 16"/>
                  <a:gd name="T67" fmla="*/ 21 h 36"/>
                  <a:gd name="T68" fmla="*/ 3 w 16"/>
                  <a:gd name="T69" fmla="*/ 22 h 36"/>
                  <a:gd name="T70" fmla="*/ 8 w 16"/>
                  <a:gd name="T71" fmla="*/ 21 h 36"/>
                  <a:gd name="T72" fmla="*/ 6 w 16"/>
                  <a:gd name="T73" fmla="*/ 22 h 36"/>
                  <a:gd name="T74" fmla="*/ 5 w 16"/>
                  <a:gd name="T75" fmla="*/ 21 h 36"/>
                  <a:gd name="T76" fmla="*/ 6 w 16"/>
                  <a:gd name="T77" fmla="*/ 20 h 36"/>
                  <a:gd name="T78" fmla="*/ 8 w 16"/>
                  <a:gd name="T79" fmla="*/ 2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 h="36">
                    <a:moveTo>
                      <a:pt x="0" y="15"/>
                    </a:moveTo>
                    <a:cubicBezTo>
                      <a:pt x="0" y="16"/>
                      <a:pt x="1" y="18"/>
                      <a:pt x="1" y="19"/>
                    </a:cubicBezTo>
                    <a:cubicBezTo>
                      <a:pt x="1" y="36"/>
                      <a:pt x="1" y="36"/>
                      <a:pt x="1" y="36"/>
                    </a:cubicBezTo>
                    <a:cubicBezTo>
                      <a:pt x="15" y="36"/>
                      <a:pt x="15" y="36"/>
                      <a:pt x="15" y="36"/>
                    </a:cubicBezTo>
                    <a:cubicBezTo>
                      <a:pt x="15" y="19"/>
                      <a:pt x="15" y="19"/>
                      <a:pt x="15" y="19"/>
                    </a:cubicBezTo>
                    <a:cubicBezTo>
                      <a:pt x="16" y="18"/>
                      <a:pt x="16" y="16"/>
                      <a:pt x="16" y="15"/>
                    </a:cubicBezTo>
                    <a:cubicBezTo>
                      <a:pt x="16" y="12"/>
                      <a:pt x="12" y="9"/>
                      <a:pt x="10" y="8"/>
                    </a:cubicBezTo>
                    <a:cubicBezTo>
                      <a:pt x="10" y="7"/>
                      <a:pt x="10" y="7"/>
                      <a:pt x="10" y="6"/>
                    </a:cubicBezTo>
                    <a:cubicBezTo>
                      <a:pt x="10" y="5"/>
                      <a:pt x="9" y="4"/>
                      <a:pt x="8" y="4"/>
                    </a:cubicBezTo>
                    <a:cubicBezTo>
                      <a:pt x="9" y="4"/>
                      <a:pt x="9" y="4"/>
                      <a:pt x="9" y="3"/>
                    </a:cubicBezTo>
                    <a:cubicBezTo>
                      <a:pt x="9" y="2"/>
                      <a:pt x="9" y="2"/>
                      <a:pt x="8" y="2"/>
                    </a:cubicBezTo>
                    <a:cubicBezTo>
                      <a:pt x="9" y="2"/>
                      <a:pt x="9" y="1"/>
                      <a:pt x="9" y="1"/>
                    </a:cubicBezTo>
                    <a:cubicBezTo>
                      <a:pt x="9" y="0"/>
                      <a:pt x="9" y="0"/>
                      <a:pt x="8" y="0"/>
                    </a:cubicBezTo>
                    <a:cubicBezTo>
                      <a:pt x="8" y="0"/>
                      <a:pt x="7" y="0"/>
                      <a:pt x="7" y="1"/>
                    </a:cubicBezTo>
                    <a:cubicBezTo>
                      <a:pt x="7" y="1"/>
                      <a:pt x="7" y="2"/>
                      <a:pt x="8" y="2"/>
                    </a:cubicBezTo>
                    <a:cubicBezTo>
                      <a:pt x="7" y="2"/>
                      <a:pt x="7" y="2"/>
                      <a:pt x="7" y="3"/>
                    </a:cubicBezTo>
                    <a:cubicBezTo>
                      <a:pt x="7" y="4"/>
                      <a:pt x="7" y="4"/>
                      <a:pt x="8" y="4"/>
                    </a:cubicBezTo>
                    <a:cubicBezTo>
                      <a:pt x="7" y="4"/>
                      <a:pt x="6" y="5"/>
                      <a:pt x="6" y="6"/>
                    </a:cubicBezTo>
                    <a:cubicBezTo>
                      <a:pt x="6" y="7"/>
                      <a:pt x="6" y="7"/>
                      <a:pt x="7" y="8"/>
                    </a:cubicBezTo>
                    <a:cubicBezTo>
                      <a:pt x="4" y="9"/>
                      <a:pt x="0" y="12"/>
                      <a:pt x="0" y="15"/>
                    </a:cubicBezTo>
                    <a:close/>
                    <a:moveTo>
                      <a:pt x="13" y="20"/>
                    </a:moveTo>
                    <a:cubicBezTo>
                      <a:pt x="13" y="20"/>
                      <a:pt x="14" y="20"/>
                      <a:pt x="14" y="21"/>
                    </a:cubicBezTo>
                    <a:cubicBezTo>
                      <a:pt x="14" y="21"/>
                      <a:pt x="13" y="22"/>
                      <a:pt x="13" y="22"/>
                    </a:cubicBezTo>
                    <a:cubicBezTo>
                      <a:pt x="12" y="22"/>
                      <a:pt x="12" y="21"/>
                      <a:pt x="12" y="21"/>
                    </a:cubicBezTo>
                    <a:cubicBezTo>
                      <a:pt x="12" y="20"/>
                      <a:pt x="12" y="20"/>
                      <a:pt x="13" y="20"/>
                    </a:cubicBezTo>
                    <a:close/>
                    <a:moveTo>
                      <a:pt x="10" y="20"/>
                    </a:moveTo>
                    <a:cubicBezTo>
                      <a:pt x="10" y="20"/>
                      <a:pt x="11" y="20"/>
                      <a:pt x="11" y="21"/>
                    </a:cubicBezTo>
                    <a:cubicBezTo>
                      <a:pt x="11" y="21"/>
                      <a:pt x="10" y="22"/>
                      <a:pt x="10" y="22"/>
                    </a:cubicBezTo>
                    <a:cubicBezTo>
                      <a:pt x="9" y="22"/>
                      <a:pt x="8" y="21"/>
                      <a:pt x="8" y="21"/>
                    </a:cubicBezTo>
                    <a:cubicBezTo>
                      <a:pt x="8" y="20"/>
                      <a:pt x="9" y="20"/>
                      <a:pt x="10" y="20"/>
                    </a:cubicBezTo>
                    <a:close/>
                    <a:moveTo>
                      <a:pt x="3" y="22"/>
                    </a:moveTo>
                    <a:cubicBezTo>
                      <a:pt x="3" y="22"/>
                      <a:pt x="2" y="21"/>
                      <a:pt x="2" y="21"/>
                    </a:cubicBezTo>
                    <a:cubicBezTo>
                      <a:pt x="2" y="20"/>
                      <a:pt x="3" y="20"/>
                      <a:pt x="3" y="20"/>
                    </a:cubicBezTo>
                    <a:cubicBezTo>
                      <a:pt x="4" y="20"/>
                      <a:pt x="4" y="20"/>
                      <a:pt x="4" y="21"/>
                    </a:cubicBezTo>
                    <a:cubicBezTo>
                      <a:pt x="4" y="21"/>
                      <a:pt x="4" y="22"/>
                      <a:pt x="3" y="22"/>
                    </a:cubicBezTo>
                    <a:close/>
                    <a:moveTo>
                      <a:pt x="8" y="21"/>
                    </a:moveTo>
                    <a:cubicBezTo>
                      <a:pt x="8" y="21"/>
                      <a:pt x="7" y="22"/>
                      <a:pt x="6" y="22"/>
                    </a:cubicBezTo>
                    <a:cubicBezTo>
                      <a:pt x="6" y="22"/>
                      <a:pt x="5" y="21"/>
                      <a:pt x="5" y="21"/>
                    </a:cubicBezTo>
                    <a:cubicBezTo>
                      <a:pt x="5" y="20"/>
                      <a:pt x="6" y="20"/>
                      <a:pt x="6" y="20"/>
                    </a:cubicBezTo>
                    <a:cubicBezTo>
                      <a:pt x="7" y="20"/>
                      <a:pt x="8" y="20"/>
                      <a:pt x="8" y="21"/>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77" name="Group 476"/>
          <p:cNvGrpSpPr/>
          <p:nvPr/>
        </p:nvGrpSpPr>
        <p:grpSpPr>
          <a:xfrm>
            <a:off x="3369893" y="5216756"/>
            <a:ext cx="369096" cy="677862"/>
            <a:chOff x="3369893" y="4133851"/>
            <a:chExt cx="369096" cy="677862"/>
          </a:xfrm>
        </p:grpSpPr>
        <p:sp>
          <p:nvSpPr>
            <p:cNvPr id="478" name="Rectangle 477"/>
            <p:cNvSpPr/>
            <p:nvPr/>
          </p:nvSpPr>
          <p:spPr bwMode="auto">
            <a:xfrm>
              <a:off x="3369893" y="4133851"/>
              <a:ext cx="369096" cy="677862"/>
            </a:xfrm>
            <a:prstGeom prst="rect">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79" name="Freeform 107"/>
            <p:cNvSpPr>
              <a:spLocks/>
            </p:cNvSpPr>
            <p:nvPr/>
          </p:nvSpPr>
          <p:spPr bwMode="auto">
            <a:xfrm>
              <a:off x="3436172" y="4325938"/>
              <a:ext cx="236538" cy="407988"/>
            </a:xfrm>
            <a:custGeom>
              <a:avLst/>
              <a:gdLst>
                <a:gd name="T0" fmla="*/ 115 w 145"/>
                <a:gd name="T1" fmla="*/ 205 h 250"/>
                <a:gd name="T2" fmla="*/ 129 w 145"/>
                <a:gd name="T3" fmla="*/ 203 h 250"/>
                <a:gd name="T4" fmla="*/ 144 w 145"/>
                <a:gd name="T5" fmla="*/ 194 h 250"/>
                <a:gd name="T6" fmla="*/ 96 w 145"/>
                <a:gd name="T7" fmla="*/ 171 h 250"/>
                <a:gd name="T8" fmla="*/ 92 w 145"/>
                <a:gd name="T9" fmla="*/ 159 h 250"/>
                <a:gd name="T10" fmla="*/ 113 w 145"/>
                <a:gd name="T11" fmla="*/ 155 h 250"/>
                <a:gd name="T12" fmla="*/ 89 w 145"/>
                <a:gd name="T13" fmla="*/ 142 h 250"/>
                <a:gd name="T14" fmla="*/ 89 w 145"/>
                <a:gd name="T15" fmla="*/ 130 h 250"/>
                <a:gd name="T16" fmla="*/ 106 w 145"/>
                <a:gd name="T17" fmla="*/ 125 h 250"/>
                <a:gd name="T18" fmla="*/ 87 w 145"/>
                <a:gd name="T19" fmla="*/ 116 h 250"/>
                <a:gd name="T20" fmla="*/ 93 w 145"/>
                <a:gd name="T21" fmla="*/ 107 h 250"/>
                <a:gd name="T22" fmla="*/ 96 w 145"/>
                <a:gd name="T23" fmla="*/ 99 h 250"/>
                <a:gd name="T24" fmla="*/ 85 w 145"/>
                <a:gd name="T25" fmla="*/ 86 h 250"/>
                <a:gd name="T26" fmla="*/ 99 w 145"/>
                <a:gd name="T27" fmla="*/ 83 h 250"/>
                <a:gd name="T28" fmla="*/ 84 w 145"/>
                <a:gd name="T29" fmla="*/ 75 h 250"/>
                <a:gd name="T30" fmla="*/ 82 w 145"/>
                <a:gd name="T31" fmla="*/ 66 h 250"/>
                <a:gd name="T32" fmla="*/ 95 w 145"/>
                <a:gd name="T33" fmla="*/ 63 h 250"/>
                <a:gd name="T34" fmla="*/ 82 w 145"/>
                <a:gd name="T35" fmla="*/ 57 h 250"/>
                <a:gd name="T36" fmla="*/ 81 w 145"/>
                <a:gd name="T37" fmla="*/ 49 h 250"/>
                <a:gd name="T38" fmla="*/ 92 w 145"/>
                <a:gd name="T39" fmla="*/ 46 h 250"/>
                <a:gd name="T40" fmla="*/ 81 w 145"/>
                <a:gd name="T41" fmla="*/ 41 h 250"/>
                <a:gd name="T42" fmla="*/ 80 w 145"/>
                <a:gd name="T43" fmla="*/ 33 h 250"/>
                <a:gd name="T44" fmla="*/ 90 w 145"/>
                <a:gd name="T45" fmla="*/ 31 h 250"/>
                <a:gd name="T46" fmla="*/ 80 w 145"/>
                <a:gd name="T47" fmla="*/ 24 h 250"/>
                <a:gd name="T48" fmla="*/ 78 w 145"/>
                <a:gd name="T49" fmla="*/ 17 h 250"/>
                <a:gd name="T50" fmla="*/ 88 w 145"/>
                <a:gd name="T51" fmla="*/ 15 h 250"/>
                <a:gd name="T52" fmla="*/ 79 w 145"/>
                <a:gd name="T53" fmla="*/ 11 h 250"/>
                <a:gd name="T54" fmla="*/ 75 w 145"/>
                <a:gd name="T55" fmla="*/ 3 h 250"/>
                <a:gd name="T56" fmla="*/ 72 w 145"/>
                <a:gd name="T57" fmla="*/ 1 h 250"/>
                <a:gd name="T58" fmla="*/ 70 w 145"/>
                <a:gd name="T59" fmla="*/ 11 h 250"/>
                <a:gd name="T60" fmla="*/ 60 w 145"/>
                <a:gd name="T61" fmla="*/ 13 h 250"/>
                <a:gd name="T62" fmla="*/ 62 w 145"/>
                <a:gd name="T63" fmla="*/ 17 h 250"/>
                <a:gd name="T64" fmla="*/ 67 w 145"/>
                <a:gd name="T65" fmla="*/ 24 h 250"/>
                <a:gd name="T66" fmla="*/ 58 w 145"/>
                <a:gd name="T67" fmla="*/ 26 h 250"/>
                <a:gd name="T68" fmla="*/ 60 w 145"/>
                <a:gd name="T69" fmla="*/ 33 h 250"/>
                <a:gd name="T70" fmla="*/ 65 w 145"/>
                <a:gd name="T71" fmla="*/ 41 h 250"/>
                <a:gd name="T72" fmla="*/ 56 w 145"/>
                <a:gd name="T73" fmla="*/ 44 h 250"/>
                <a:gd name="T74" fmla="*/ 59 w 145"/>
                <a:gd name="T75" fmla="*/ 49 h 250"/>
                <a:gd name="T76" fmla="*/ 64 w 145"/>
                <a:gd name="T77" fmla="*/ 57 h 250"/>
                <a:gd name="T78" fmla="*/ 53 w 145"/>
                <a:gd name="T79" fmla="*/ 60 h 250"/>
                <a:gd name="T80" fmla="*/ 57 w 145"/>
                <a:gd name="T81" fmla="*/ 66 h 250"/>
                <a:gd name="T82" fmla="*/ 63 w 145"/>
                <a:gd name="T83" fmla="*/ 75 h 250"/>
                <a:gd name="T84" fmla="*/ 50 w 145"/>
                <a:gd name="T85" fmla="*/ 79 h 250"/>
                <a:gd name="T86" fmla="*/ 54 w 145"/>
                <a:gd name="T87" fmla="*/ 86 h 250"/>
                <a:gd name="T88" fmla="*/ 60 w 145"/>
                <a:gd name="T89" fmla="*/ 95 h 250"/>
                <a:gd name="T90" fmla="*/ 48 w 145"/>
                <a:gd name="T91" fmla="*/ 99 h 250"/>
                <a:gd name="T92" fmla="*/ 53 w 145"/>
                <a:gd name="T93" fmla="*/ 107 h 250"/>
                <a:gd name="T94" fmla="*/ 58 w 145"/>
                <a:gd name="T95" fmla="*/ 116 h 250"/>
                <a:gd name="T96" fmla="*/ 44 w 145"/>
                <a:gd name="T97" fmla="*/ 120 h 250"/>
                <a:gd name="T98" fmla="*/ 50 w 145"/>
                <a:gd name="T99" fmla="*/ 130 h 250"/>
                <a:gd name="T100" fmla="*/ 56 w 145"/>
                <a:gd name="T101" fmla="*/ 142 h 250"/>
                <a:gd name="T102" fmla="*/ 38 w 145"/>
                <a:gd name="T103" fmla="*/ 147 h 250"/>
                <a:gd name="T104" fmla="*/ 45 w 145"/>
                <a:gd name="T105" fmla="*/ 159 h 250"/>
                <a:gd name="T106" fmla="*/ 53 w 145"/>
                <a:gd name="T107" fmla="*/ 171 h 250"/>
                <a:gd name="T108" fmla="*/ 1 w 145"/>
                <a:gd name="T109" fmla="*/ 192 h 250"/>
                <a:gd name="T110" fmla="*/ 18 w 145"/>
                <a:gd name="T111" fmla="*/ 201 h 250"/>
                <a:gd name="T112" fmla="*/ 30 w 145"/>
                <a:gd name="T113" fmla="*/ 205 h 250"/>
                <a:gd name="T114" fmla="*/ 2 w 145"/>
                <a:gd name="T115" fmla="*/ 225 h 250"/>
                <a:gd name="T116" fmla="*/ 2 w 145"/>
                <a:gd name="T117" fmla="*/ 235 h 250"/>
                <a:gd name="T118" fmla="*/ 72 w 145"/>
                <a:gd name="T119" fmla="*/ 250 h 250"/>
                <a:gd name="T120" fmla="*/ 145 w 145"/>
                <a:gd name="T121" fmla="*/ 225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5" h="250">
                  <a:moveTo>
                    <a:pt x="115" y="225"/>
                  </a:moveTo>
                  <a:cubicBezTo>
                    <a:pt x="115" y="205"/>
                    <a:pt x="115" y="205"/>
                    <a:pt x="115" y="205"/>
                  </a:cubicBezTo>
                  <a:cubicBezTo>
                    <a:pt x="127" y="205"/>
                    <a:pt x="127" y="205"/>
                    <a:pt x="127" y="205"/>
                  </a:cubicBezTo>
                  <a:cubicBezTo>
                    <a:pt x="129" y="203"/>
                    <a:pt x="129" y="203"/>
                    <a:pt x="129" y="203"/>
                  </a:cubicBezTo>
                  <a:cubicBezTo>
                    <a:pt x="129" y="203"/>
                    <a:pt x="131" y="201"/>
                    <a:pt x="133" y="201"/>
                  </a:cubicBezTo>
                  <a:cubicBezTo>
                    <a:pt x="136" y="200"/>
                    <a:pt x="144" y="196"/>
                    <a:pt x="144" y="194"/>
                  </a:cubicBezTo>
                  <a:cubicBezTo>
                    <a:pt x="144" y="193"/>
                    <a:pt x="125" y="182"/>
                    <a:pt x="118" y="178"/>
                  </a:cubicBezTo>
                  <a:cubicBezTo>
                    <a:pt x="110" y="175"/>
                    <a:pt x="97" y="170"/>
                    <a:pt x="96" y="171"/>
                  </a:cubicBezTo>
                  <a:cubicBezTo>
                    <a:pt x="94" y="171"/>
                    <a:pt x="92" y="172"/>
                    <a:pt x="92" y="172"/>
                  </a:cubicBezTo>
                  <a:cubicBezTo>
                    <a:pt x="92" y="159"/>
                    <a:pt x="92" y="159"/>
                    <a:pt x="92" y="159"/>
                  </a:cubicBezTo>
                  <a:cubicBezTo>
                    <a:pt x="100" y="159"/>
                    <a:pt x="100" y="159"/>
                    <a:pt x="100" y="159"/>
                  </a:cubicBezTo>
                  <a:cubicBezTo>
                    <a:pt x="113" y="155"/>
                    <a:pt x="113" y="155"/>
                    <a:pt x="113" y="155"/>
                  </a:cubicBezTo>
                  <a:cubicBezTo>
                    <a:pt x="113" y="155"/>
                    <a:pt x="112" y="152"/>
                    <a:pt x="106" y="147"/>
                  </a:cubicBezTo>
                  <a:cubicBezTo>
                    <a:pt x="100" y="143"/>
                    <a:pt x="93" y="143"/>
                    <a:pt x="89" y="142"/>
                  </a:cubicBezTo>
                  <a:cubicBezTo>
                    <a:pt x="89" y="142"/>
                    <a:pt x="89" y="142"/>
                    <a:pt x="89" y="142"/>
                  </a:cubicBezTo>
                  <a:cubicBezTo>
                    <a:pt x="89" y="130"/>
                    <a:pt x="89" y="130"/>
                    <a:pt x="89" y="130"/>
                  </a:cubicBezTo>
                  <a:cubicBezTo>
                    <a:pt x="96" y="130"/>
                    <a:pt x="96" y="130"/>
                    <a:pt x="96" y="130"/>
                  </a:cubicBezTo>
                  <a:cubicBezTo>
                    <a:pt x="106" y="125"/>
                    <a:pt x="106" y="125"/>
                    <a:pt x="106" y="125"/>
                  </a:cubicBezTo>
                  <a:cubicBezTo>
                    <a:pt x="106" y="125"/>
                    <a:pt x="105" y="124"/>
                    <a:pt x="100" y="120"/>
                  </a:cubicBezTo>
                  <a:cubicBezTo>
                    <a:pt x="95" y="116"/>
                    <a:pt x="90" y="116"/>
                    <a:pt x="87" y="116"/>
                  </a:cubicBezTo>
                  <a:cubicBezTo>
                    <a:pt x="87" y="107"/>
                    <a:pt x="87" y="107"/>
                    <a:pt x="87" y="107"/>
                  </a:cubicBezTo>
                  <a:cubicBezTo>
                    <a:pt x="93" y="107"/>
                    <a:pt x="93" y="107"/>
                    <a:pt x="93" y="107"/>
                  </a:cubicBezTo>
                  <a:cubicBezTo>
                    <a:pt x="102" y="104"/>
                    <a:pt x="102" y="104"/>
                    <a:pt x="102" y="104"/>
                  </a:cubicBezTo>
                  <a:cubicBezTo>
                    <a:pt x="102" y="104"/>
                    <a:pt x="101" y="102"/>
                    <a:pt x="96" y="99"/>
                  </a:cubicBezTo>
                  <a:cubicBezTo>
                    <a:pt x="92" y="95"/>
                    <a:pt x="88" y="96"/>
                    <a:pt x="85" y="95"/>
                  </a:cubicBezTo>
                  <a:cubicBezTo>
                    <a:pt x="85" y="86"/>
                    <a:pt x="85" y="86"/>
                    <a:pt x="85" y="86"/>
                  </a:cubicBezTo>
                  <a:cubicBezTo>
                    <a:pt x="91" y="86"/>
                    <a:pt x="91" y="86"/>
                    <a:pt x="91" y="86"/>
                  </a:cubicBezTo>
                  <a:cubicBezTo>
                    <a:pt x="99" y="83"/>
                    <a:pt x="99" y="83"/>
                    <a:pt x="99" y="83"/>
                  </a:cubicBezTo>
                  <a:cubicBezTo>
                    <a:pt x="99" y="83"/>
                    <a:pt x="98" y="82"/>
                    <a:pt x="94" y="79"/>
                  </a:cubicBezTo>
                  <a:cubicBezTo>
                    <a:pt x="90" y="76"/>
                    <a:pt x="86" y="76"/>
                    <a:pt x="84" y="75"/>
                  </a:cubicBezTo>
                  <a:cubicBezTo>
                    <a:pt x="83" y="75"/>
                    <a:pt x="83" y="75"/>
                    <a:pt x="82" y="75"/>
                  </a:cubicBezTo>
                  <a:cubicBezTo>
                    <a:pt x="82" y="66"/>
                    <a:pt x="82" y="66"/>
                    <a:pt x="82" y="66"/>
                  </a:cubicBezTo>
                  <a:cubicBezTo>
                    <a:pt x="88" y="66"/>
                    <a:pt x="88" y="66"/>
                    <a:pt x="88" y="66"/>
                  </a:cubicBezTo>
                  <a:cubicBezTo>
                    <a:pt x="95" y="63"/>
                    <a:pt x="95" y="63"/>
                    <a:pt x="95" y="63"/>
                  </a:cubicBezTo>
                  <a:cubicBezTo>
                    <a:pt x="95" y="63"/>
                    <a:pt x="94" y="63"/>
                    <a:pt x="91" y="60"/>
                  </a:cubicBezTo>
                  <a:cubicBezTo>
                    <a:pt x="88" y="58"/>
                    <a:pt x="84" y="58"/>
                    <a:pt x="82" y="57"/>
                  </a:cubicBezTo>
                  <a:cubicBezTo>
                    <a:pt x="82" y="57"/>
                    <a:pt x="81" y="57"/>
                    <a:pt x="81" y="57"/>
                  </a:cubicBezTo>
                  <a:cubicBezTo>
                    <a:pt x="81" y="49"/>
                    <a:pt x="81" y="49"/>
                    <a:pt x="81" y="49"/>
                  </a:cubicBezTo>
                  <a:cubicBezTo>
                    <a:pt x="86" y="49"/>
                    <a:pt x="86" y="49"/>
                    <a:pt x="86" y="49"/>
                  </a:cubicBezTo>
                  <a:cubicBezTo>
                    <a:pt x="92" y="46"/>
                    <a:pt x="92" y="46"/>
                    <a:pt x="92" y="46"/>
                  </a:cubicBezTo>
                  <a:cubicBezTo>
                    <a:pt x="92" y="46"/>
                    <a:pt x="92" y="46"/>
                    <a:pt x="89" y="44"/>
                  </a:cubicBezTo>
                  <a:cubicBezTo>
                    <a:pt x="86" y="42"/>
                    <a:pt x="83" y="42"/>
                    <a:pt x="81" y="41"/>
                  </a:cubicBezTo>
                  <a:cubicBezTo>
                    <a:pt x="81" y="41"/>
                    <a:pt x="80" y="41"/>
                    <a:pt x="80" y="41"/>
                  </a:cubicBezTo>
                  <a:cubicBezTo>
                    <a:pt x="80" y="33"/>
                    <a:pt x="80" y="33"/>
                    <a:pt x="80" y="33"/>
                  </a:cubicBezTo>
                  <a:cubicBezTo>
                    <a:pt x="85" y="33"/>
                    <a:pt x="85" y="33"/>
                    <a:pt x="85" y="33"/>
                  </a:cubicBezTo>
                  <a:cubicBezTo>
                    <a:pt x="90" y="31"/>
                    <a:pt x="90" y="31"/>
                    <a:pt x="90" y="31"/>
                  </a:cubicBezTo>
                  <a:cubicBezTo>
                    <a:pt x="90" y="31"/>
                    <a:pt x="90" y="28"/>
                    <a:pt x="87" y="26"/>
                  </a:cubicBezTo>
                  <a:cubicBezTo>
                    <a:pt x="84" y="24"/>
                    <a:pt x="82" y="24"/>
                    <a:pt x="80" y="24"/>
                  </a:cubicBezTo>
                  <a:cubicBezTo>
                    <a:pt x="80" y="24"/>
                    <a:pt x="79" y="24"/>
                    <a:pt x="78" y="24"/>
                  </a:cubicBezTo>
                  <a:cubicBezTo>
                    <a:pt x="78" y="17"/>
                    <a:pt x="78" y="17"/>
                    <a:pt x="78" y="17"/>
                  </a:cubicBezTo>
                  <a:cubicBezTo>
                    <a:pt x="83" y="17"/>
                    <a:pt x="83" y="17"/>
                    <a:pt x="83" y="17"/>
                  </a:cubicBezTo>
                  <a:cubicBezTo>
                    <a:pt x="88" y="15"/>
                    <a:pt x="88" y="15"/>
                    <a:pt x="88" y="15"/>
                  </a:cubicBezTo>
                  <a:cubicBezTo>
                    <a:pt x="88" y="15"/>
                    <a:pt x="87" y="15"/>
                    <a:pt x="85" y="13"/>
                  </a:cubicBezTo>
                  <a:cubicBezTo>
                    <a:pt x="83" y="11"/>
                    <a:pt x="80" y="11"/>
                    <a:pt x="79" y="11"/>
                  </a:cubicBezTo>
                  <a:cubicBezTo>
                    <a:pt x="79" y="11"/>
                    <a:pt x="76" y="11"/>
                    <a:pt x="75" y="11"/>
                  </a:cubicBezTo>
                  <a:cubicBezTo>
                    <a:pt x="75" y="3"/>
                    <a:pt x="75" y="3"/>
                    <a:pt x="75" y="3"/>
                  </a:cubicBezTo>
                  <a:cubicBezTo>
                    <a:pt x="72" y="0"/>
                    <a:pt x="72" y="0"/>
                    <a:pt x="72" y="0"/>
                  </a:cubicBezTo>
                  <a:cubicBezTo>
                    <a:pt x="72" y="1"/>
                    <a:pt x="72" y="1"/>
                    <a:pt x="72" y="1"/>
                  </a:cubicBezTo>
                  <a:cubicBezTo>
                    <a:pt x="70" y="3"/>
                    <a:pt x="70" y="3"/>
                    <a:pt x="70" y="3"/>
                  </a:cubicBezTo>
                  <a:cubicBezTo>
                    <a:pt x="70" y="11"/>
                    <a:pt x="70" y="11"/>
                    <a:pt x="70" y="11"/>
                  </a:cubicBezTo>
                  <a:cubicBezTo>
                    <a:pt x="68" y="11"/>
                    <a:pt x="64" y="11"/>
                    <a:pt x="64" y="11"/>
                  </a:cubicBezTo>
                  <a:cubicBezTo>
                    <a:pt x="64" y="11"/>
                    <a:pt x="61" y="12"/>
                    <a:pt x="60" y="13"/>
                  </a:cubicBezTo>
                  <a:cubicBezTo>
                    <a:pt x="59" y="14"/>
                    <a:pt x="57" y="14"/>
                    <a:pt x="57" y="14"/>
                  </a:cubicBezTo>
                  <a:cubicBezTo>
                    <a:pt x="62" y="17"/>
                    <a:pt x="62" y="17"/>
                    <a:pt x="62" y="17"/>
                  </a:cubicBezTo>
                  <a:cubicBezTo>
                    <a:pt x="67" y="17"/>
                    <a:pt x="67" y="17"/>
                    <a:pt x="67" y="17"/>
                  </a:cubicBezTo>
                  <a:cubicBezTo>
                    <a:pt x="67" y="24"/>
                    <a:pt x="67" y="24"/>
                    <a:pt x="67" y="24"/>
                  </a:cubicBezTo>
                  <a:cubicBezTo>
                    <a:pt x="64" y="24"/>
                    <a:pt x="63" y="24"/>
                    <a:pt x="63" y="24"/>
                  </a:cubicBezTo>
                  <a:cubicBezTo>
                    <a:pt x="63" y="24"/>
                    <a:pt x="59" y="25"/>
                    <a:pt x="58" y="26"/>
                  </a:cubicBezTo>
                  <a:cubicBezTo>
                    <a:pt x="56" y="28"/>
                    <a:pt x="55" y="30"/>
                    <a:pt x="55" y="30"/>
                  </a:cubicBezTo>
                  <a:cubicBezTo>
                    <a:pt x="60" y="33"/>
                    <a:pt x="60" y="33"/>
                    <a:pt x="60" y="33"/>
                  </a:cubicBezTo>
                  <a:cubicBezTo>
                    <a:pt x="65" y="33"/>
                    <a:pt x="65" y="33"/>
                    <a:pt x="65" y="33"/>
                  </a:cubicBezTo>
                  <a:cubicBezTo>
                    <a:pt x="65" y="41"/>
                    <a:pt x="65" y="41"/>
                    <a:pt x="65" y="41"/>
                  </a:cubicBezTo>
                  <a:cubicBezTo>
                    <a:pt x="63" y="41"/>
                    <a:pt x="62" y="41"/>
                    <a:pt x="62" y="41"/>
                  </a:cubicBezTo>
                  <a:cubicBezTo>
                    <a:pt x="62" y="41"/>
                    <a:pt x="57" y="42"/>
                    <a:pt x="56" y="44"/>
                  </a:cubicBezTo>
                  <a:cubicBezTo>
                    <a:pt x="54" y="45"/>
                    <a:pt x="53" y="45"/>
                    <a:pt x="53" y="45"/>
                  </a:cubicBezTo>
                  <a:cubicBezTo>
                    <a:pt x="59" y="49"/>
                    <a:pt x="59" y="49"/>
                    <a:pt x="59" y="49"/>
                  </a:cubicBezTo>
                  <a:cubicBezTo>
                    <a:pt x="64" y="49"/>
                    <a:pt x="64" y="49"/>
                    <a:pt x="64" y="49"/>
                  </a:cubicBezTo>
                  <a:cubicBezTo>
                    <a:pt x="64" y="57"/>
                    <a:pt x="64" y="57"/>
                    <a:pt x="64" y="57"/>
                  </a:cubicBezTo>
                  <a:cubicBezTo>
                    <a:pt x="62" y="57"/>
                    <a:pt x="60" y="57"/>
                    <a:pt x="60" y="57"/>
                  </a:cubicBezTo>
                  <a:cubicBezTo>
                    <a:pt x="60" y="57"/>
                    <a:pt x="55" y="58"/>
                    <a:pt x="53" y="60"/>
                  </a:cubicBezTo>
                  <a:cubicBezTo>
                    <a:pt x="52" y="62"/>
                    <a:pt x="50" y="62"/>
                    <a:pt x="50" y="62"/>
                  </a:cubicBezTo>
                  <a:cubicBezTo>
                    <a:pt x="57" y="66"/>
                    <a:pt x="57" y="66"/>
                    <a:pt x="57" y="66"/>
                  </a:cubicBezTo>
                  <a:cubicBezTo>
                    <a:pt x="63" y="66"/>
                    <a:pt x="63" y="66"/>
                    <a:pt x="63" y="66"/>
                  </a:cubicBezTo>
                  <a:cubicBezTo>
                    <a:pt x="63" y="75"/>
                    <a:pt x="63" y="75"/>
                    <a:pt x="63" y="75"/>
                  </a:cubicBezTo>
                  <a:cubicBezTo>
                    <a:pt x="60" y="75"/>
                    <a:pt x="58" y="75"/>
                    <a:pt x="58" y="75"/>
                  </a:cubicBezTo>
                  <a:cubicBezTo>
                    <a:pt x="58" y="75"/>
                    <a:pt x="52" y="77"/>
                    <a:pt x="50" y="79"/>
                  </a:cubicBezTo>
                  <a:cubicBezTo>
                    <a:pt x="48" y="81"/>
                    <a:pt x="46" y="82"/>
                    <a:pt x="46" y="82"/>
                  </a:cubicBezTo>
                  <a:cubicBezTo>
                    <a:pt x="54" y="86"/>
                    <a:pt x="54" y="86"/>
                    <a:pt x="54" y="86"/>
                  </a:cubicBezTo>
                  <a:cubicBezTo>
                    <a:pt x="60" y="86"/>
                    <a:pt x="60" y="86"/>
                    <a:pt x="60" y="86"/>
                  </a:cubicBezTo>
                  <a:cubicBezTo>
                    <a:pt x="60" y="95"/>
                    <a:pt x="60" y="95"/>
                    <a:pt x="60" y="95"/>
                  </a:cubicBezTo>
                  <a:cubicBezTo>
                    <a:pt x="58" y="95"/>
                    <a:pt x="56" y="95"/>
                    <a:pt x="56" y="95"/>
                  </a:cubicBezTo>
                  <a:cubicBezTo>
                    <a:pt x="56" y="95"/>
                    <a:pt x="50" y="97"/>
                    <a:pt x="48" y="99"/>
                  </a:cubicBezTo>
                  <a:cubicBezTo>
                    <a:pt x="46" y="101"/>
                    <a:pt x="43" y="102"/>
                    <a:pt x="43" y="102"/>
                  </a:cubicBezTo>
                  <a:cubicBezTo>
                    <a:pt x="53" y="107"/>
                    <a:pt x="53" y="107"/>
                    <a:pt x="53" y="107"/>
                  </a:cubicBezTo>
                  <a:cubicBezTo>
                    <a:pt x="58" y="107"/>
                    <a:pt x="58" y="107"/>
                    <a:pt x="58" y="107"/>
                  </a:cubicBezTo>
                  <a:cubicBezTo>
                    <a:pt x="58" y="116"/>
                    <a:pt x="58" y="116"/>
                    <a:pt x="58" y="116"/>
                  </a:cubicBezTo>
                  <a:cubicBezTo>
                    <a:pt x="56" y="116"/>
                    <a:pt x="54" y="116"/>
                    <a:pt x="54" y="116"/>
                  </a:cubicBezTo>
                  <a:cubicBezTo>
                    <a:pt x="54" y="116"/>
                    <a:pt x="47" y="118"/>
                    <a:pt x="44" y="120"/>
                  </a:cubicBezTo>
                  <a:cubicBezTo>
                    <a:pt x="42" y="122"/>
                    <a:pt x="39" y="124"/>
                    <a:pt x="39" y="124"/>
                  </a:cubicBezTo>
                  <a:cubicBezTo>
                    <a:pt x="50" y="130"/>
                    <a:pt x="50" y="130"/>
                    <a:pt x="50" y="130"/>
                  </a:cubicBezTo>
                  <a:cubicBezTo>
                    <a:pt x="56" y="130"/>
                    <a:pt x="56" y="130"/>
                    <a:pt x="56" y="130"/>
                  </a:cubicBezTo>
                  <a:cubicBezTo>
                    <a:pt x="56" y="142"/>
                    <a:pt x="56" y="142"/>
                    <a:pt x="56" y="142"/>
                  </a:cubicBezTo>
                  <a:cubicBezTo>
                    <a:pt x="52" y="142"/>
                    <a:pt x="50" y="142"/>
                    <a:pt x="50" y="142"/>
                  </a:cubicBezTo>
                  <a:cubicBezTo>
                    <a:pt x="50" y="142"/>
                    <a:pt x="41" y="145"/>
                    <a:pt x="38" y="147"/>
                  </a:cubicBezTo>
                  <a:cubicBezTo>
                    <a:pt x="35" y="150"/>
                    <a:pt x="32" y="153"/>
                    <a:pt x="32" y="153"/>
                  </a:cubicBezTo>
                  <a:cubicBezTo>
                    <a:pt x="45" y="159"/>
                    <a:pt x="45" y="159"/>
                    <a:pt x="45" y="159"/>
                  </a:cubicBezTo>
                  <a:cubicBezTo>
                    <a:pt x="53" y="159"/>
                    <a:pt x="53" y="159"/>
                    <a:pt x="53" y="159"/>
                  </a:cubicBezTo>
                  <a:cubicBezTo>
                    <a:pt x="53" y="171"/>
                    <a:pt x="53" y="171"/>
                    <a:pt x="53" y="171"/>
                  </a:cubicBezTo>
                  <a:cubicBezTo>
                    <a:pt x="52" y="170"/>
                    <a:pt x="51" y="170"/>
                    <a:pt x="51" y="170"/>
                  </a:cubicBezTo>
                  <a:cubicBezTo>
                    <a:pt x="32" y="172"/>
                    <a:pt x="2" y="189"/>
                    <a:pt x="1" y="192"/>
                  </a:cubicBezTo>
                  <a:cubicBezTo>
                    <a:pt x="0" y="195"/>
                    <a:pt x="15" y="197"/>
                    <a:pt x="15" y="198"/>
                  </a:cubicBezTo>
                  <a:cubicBezTo>
                    <a:pt x="16" y="199"/>
                    <a:pt x="17" y="200"/>
                    <a:pt x="18" y="201"/>
                  </a:cubicBezTo>
                  <a:cubicBezTo>
                    <a:pt x="19" y="202"/>
                    <a:pt x="22" y="205"/>
                    <a:pt x="22" y="205"/>
                  </a:cubicBezTo>
                  <a:cubicBezTo>
                    <a:pt x="30" y="205"/>
                    <a:pt x="30" y="205"/>
                    <a:pt x="30" y="205"/>
                  </a:cubicBezTo>
                  <a:cubicBezTo>
                    <a:pt x="30" y="225"/>
                    <a:pt x="30" y="225"/>
                    <a:pt x="30" y="225"/>
                  </a:cubicBezTo>
                  <a:cubicBezTo>
                    <a:pt x="2" y="225"/>
                    <a:pt x="2" y="225"/>
                    <a:pt x="2" y="225"/>
                  </a:cubicBezTo>
                  <a:cubicBezTo>
                    <a:pt x="2" y="235"/>
                    <a:pt x="2" y="235"/>
                    <a:pt x="2" y="235"/>
                  </a:cubicBezTo>
                  <a:cubicBezTo>
                    <a:pt x="2" y="235"/>
                    <a:pt x="2" y="235"/>
                    <a:pt x="2" y="235"/>
                  </a:cubicBezTo>
                  <a:cubicBezTo>
                    <a:pt x="2" y="250"/>
                    <a:pt x="2" y="250"/>
                    <a:pt x="2" y="250"/>
                  </a:cubicBezTo>
                  <a:cubicBezTo>
                    <a:pt x="72" y="250"/>
                    <a:pt x="72" y="250"/>
                    <a:pt x="72" y="250"/>
                  </a:cubicBezTo>
                  <a:cubicBezTo>
                    <a:pt x="145" y="250"/>
                    <a:pt x="145" y="250"/>
                    <a:pt x="145" y="250"/>
                  </a:cubicBezTo>
                  <a:cubicBezTo>
                    <a:pt x="145" y="225"/>
                    <a:pt x="145" y="225"/>
                    <a:pt x="145" y="225"/>
                  </a:cubicBezTo>
                  <a:lnTo>
                    <a:pt x="115" y="225"/>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80" name="Group 479"/>
          <p:cNvGrpSpPr/>
          <p:nvPr/>
        </p:nvGrpSpPr>
        <p:grpSpPr>
          <a:xfrm>
            <a:off x="2977110" y="4570644"/>
            <a:ext cx="369096" cy="1323975"/>
            <a:chOff x="2977110" y="3487737"/>
            <a:chExt cx="369096" cy="1323975"/>
          </a:xfrm>
        </p:grpSpPr>
        <p:sp>
          <p:nvSpPr>
            <p:cNvPr id="481" name="Rectangle 480"/>
            <p:cNvSpPr/>
            <p:nvPr/>
          </p:nvSpPr>
          <p:spPr bwMode="auto">
            <a:xfrm>
              <a:off x="2977110" y="3487737"/>
              <a:ext cx="369096" cy="1323975"/>
            </a:xfrm>
            <a:prstGeom prst="rect">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82" name="Freeform 108"/>
            <p:cNvSpPr>
              <a:spLocks noEditPoints="1"/>
            </p:cNvSpPr>
            <p:nvPr/>
          </p:nvSpPr>
          <p:spPr bwMode="auto">
            <a:xfrm>
              <a:off x="3008464" y="4075113"/>
              <a:ext cx="306388" cy="658813"/>
            </a:xfrm>
            <a:custGeom>
              <a:avLst/>
              <a:gdLst>
                <a:gd name="T0" fmla="*/ 150 w 188"/>
                <a:gd name="T1" fmla="*/ 319 h 403"/>
                <a:gd name="T2" fmla="*/ 120 w 188"/>
                <a:gd name="T3" fmla="*/ 255 h 403"/>
                <a:gd name="T4" fmla="*/ 125 w 188"/>
                <a:gd name="T5" fmla="*/ 249 h 403"/>
                <a:gd name="T6" fmla="*/ 119 w 188"/>
                <a:gd name="T7" fmla="*/ 246 h 403"/>
                <a:gd name="T8" fmla="*/ 102 w 188"/>
                <a:gd name="T9" fmla="*/ 58 h 403"/>
                <a:gd name="T10" fmla="*/ 103 w 188"/>
                <a:gd name="T11" fmla="*/ 42 h 403"/>
                <a:gd name="T12" fmla="*/ 103 w 188"/>
                <a:gd name="T13" fmla="*/ 39 h 403"/>
                <a:gd name="T14" fmla="*/ 99 w 188"/>
                <a:gd name="T15" fmla="*/ 35 h 403"/>
                <a:gd name="T16" fmla="*/ 96 w 188"/>
                <a:gd name="T17" fmla="*/ 32 h 403"/>
                <a:gd name="T18" fmla="*/ 95 w 188"/>
                <a:gd name="T19" fmla="*/ 17 h 403"/>
                <a:gd name="T20" fmla="*/ 94 w 188"/>
                <a:gd name="T21" fmla="*/ 0 h 403"/>
                <a:gd name="T22" fmla="*/ 93 w 188"/>
                <a:gd name="T23" fmla="*/ 0 h 403"/>
                <a:gd name="T24" fmla="*/ 93 w 188"/>
                <a:gd name="T25" fmla="*/ 16 h 403"/>
                <a:gd name="T26" fmla="*/ 92 w 188"/>
                <a:gd name="T27" fmla="*/ 32 h 403"/>
                <a:gd name="T28" fmla="*/ 88 w 188"/>
                <a:gd name="T29" fmla="*/ 34 h 403"/>
                <a:gd name="T30" fmla="*/ 87 w 188"/>
                <a:gd name="T31" fmla="*/ 35 h 403"/>
                <a:gd name="T32" fmla="*/ 84 w 188"/>
                <a:gd name="T33" fmla="*/ 41 h 403"/>
                <a:gd name="T34" fmla="*/ 82 w 188"/>
                <a:gd name="T35" fmla="*/ 45 h 403"/>
                <a:gd name="T36" fmla="*/ 86 w 188"/>
                <a:gd name="T37" fmla="*/ 58 h 403"/>
                <a:gd name="T38" fmla="*/ 66 w 188"/>
                <a:gd name="T39" fmla="*/ 246 h 403"/>
                <a:gd name="T40" fmla="*/ 66 w 188"/>
                <a:gd name="T41" fmla="*/ 255 h 403"/>
                <a:gd name="T42" fmla="*/ 45 w 188"/>
                <a:gd name="T43" fmla="*/ 319 h 403"/>
                <a:gd name="T44" fmla="*/ 37 w 188"/>
                <a:gd name="T45" fmla="*/ 337 h 403"/>
                <a:gd name="T46" fmla="*/ 37 w 188"/>
                <a:gd name="T47" fmla="*/ 403 h 403"/>
                <a:gd name="T48" fmla="*/ 93 w 188"/>
                <a:gd name="T49" fmla="*/ 353 h 403"/>
                <a:gd name="T50" fmla="*/ 94 w 188"/>
                <a:gd name="T51" fmla="*/ 353 h 403"/>
                <a:gd name="T52" fmla="*/ 151 w 188"/>
                <a:gd name="T53" fmla="*/ 403 h 403"/>
                <a:gd name="T54" fmla="*/ 150 w 188"/>
                <a:gd name="T55" fmla="*/ 336 h 403"/>
                <a:gd name="T56" fmla="*/ 93 w 188"/>
                <a:gd name="T57" fmla="*/ 319 h 403"/>
                <a:gd name="T58" fmla="*/ 82 w 188"/>
                <a:gd name="T59" fmla="*/ 275 h 403"/>
                <a:gd name="T60" fmla="*/ 94 w 188"/>
                <a:gd name="T61" fmla="*/ 275 h 403"/>
                <a:gd name="T62" fmla="*/ 115 w 188"/>
                <a:gd name="T63" fmla="*/ 319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8" h="403">
                  <a:moveTo>
                    <a:pt x="150" y="336"/>
                  </a:moveTo>
                  <a:cubicBezTo>
                    <a:pt x="150" y="319"/>
                    <a:pt x="150" y="319"/>
                    <a:pt x="150" y="319"/>
                  </a:cubicBezTo>
                  <a:cubicBezTo>
                    <a:pt x="142" y="319"/>
                    <a:pt x="142" y="319"/>
                    <a:pt x="142" y="319"/>
                  </a:cubicBezTo>
                  <a:cubicBezTo>
                    <a:pt x="132" y="297"/>
                    <a:pt x="124" y="275"/>
                    <a:pt x="120" y="255"/>
                  </a:cubicBezTo>
                  <a:cubicBezTo>
                    <a:pt x="122" y="255"/>
                    <a:pt x="122" y="255"/>
                    <a:pt x="122" y="255"/>
                  </a:cubicBezTo>
                  <a:cubicBezTo>
                    <a:pt x="124" y="255"/>
                    <a:pt x="125" y="249"/>
                    <a:pt x="125" y="249"/>
                  </a:cubicBezTo>
                  <a:cubicBezTo>
                    <a:pt x="125" y="247"/>
                    <a:pt x="124" y="246"/>
                    <a:pt x="122" y="246"/>
                  </a:cubicBezTo>
                  <a:cubicBezTo>
                    <a:pt x="119" y="246"/>
                    <a:pt x="119" y="246"/>
                    <a:pt x="119" y="246"/>
                  </a:cubicBezTo>
                  <a:cubicBezTo>
                    <a:pt x="115" y="223"/>
                    <a:pt x="101" y="129"/>
                    <a:pt x="101" y="58"/>
                  </a:cubicBezTo>
                  <a:cubicBezTo>
                    <a:pt x="102" y="58"/>
                    <a:pt x="102" y="58"/>
                    <a:pt x="102" y="58"/>
                  </a:cubicBezTo>
                  <a:cubicBezTo>
                    <a:pt x="104" y="58"/>
                    <a:pt x="105" y="45"/>
                    <a:pt x="105" y="45"/>
                  </a:cubicBezTo>
                  <a:cubicBezTo>
                    <a:pt x="105" y="44"/>
                    <a:pt x="104" y="43"/>
                    <a:pt x="103" y="42"/>
                  </a:cubicBezTo>
                  <a:cubicBezTo>
                    <a:pt x="103" y="42"/>
                    <a:pt x="103" y="41"/>
                    <a:pt x="103" y="41"/>
                  </a:cubicBezTo>
                  <a:cubicBezTo>
                    <a:pt x="103" y="39"/>
                    <a:pt x="103" y="39"/>
                    <a:pt x="103" y="39"/>
                  </a:cubicBezTo>
                  <a:cubicBezTo>
                    <a:pt x="103" y="37"/>
                    <a:pt x="102" y="35"/>
                    <a:pt x="100" y="35"/>
                  </a:cubicBezTo>
                  <a:cubicBezTo>
                    <a:pt x="99" y="35"/>
                    <a:pt x="99" y="35"/>
                    <a:pt x="99" y="35"/>
                  </a:cubicBezTo>
                  <a:cubicBezTo>
                    <a:pt x="99" y="35"/>
                    <a:pt x="99" y="35"/>
                    <a:pt x="99" y="34"/>
                  </a:cubicBezTo>
                  <a:cubicBezTo>
                    <a:pt x="99" y="33"/>
                    <a:pt x="98" y="32"/>
                    <a:pt x="96" y="32"/>
                  </a:cubicBezTo>
                  <a:cubicBezTo>
                    <a:pt x="95" y="32"/>
                    <a:pt x="95" y="32"/>
                    <a:pt x="95" y="32"/>
                  </a:cubicBezTo>
                  <a:cubicBezTo>
                    <a:pt x="95" y="17"/>
                    <a:pt x="95" y="17"/>
                    <a:pt x="95" y="17"/>
                  </a:cubicBezTo>
                  <a:cubicBezTo>
                    <a:pt x="95" y="17"/>
                    <a:pt x="95" y="16"/>
                    <a:pt x="94" y="16"/>
                  </a:cubicBezTo>
                  <a:cubicBezTo>
                    <a:pt x="94" y="0"/>
                    <a:pt x="94" y="0"/>
                    <a:pt x="94" y="0"/>
                  </a:cubicBezTo>
                  <a:cubicBezTo>
                    <a:pt x="94" y="0"/>
                    <a:pt x="94" y="0"/>
                    <a:pt x="94" y="0"/>
                  </a:cubicBezTo>
                  <a:cubicBezTo>
                    <a:pt x="93" y="0"/>
                    <a:pt x="93" y="0"/>
                    <a:pt x="93" y="0"/>
                  </a:cubicBezTo>
                  <a:cubicBezTo>
                    <a:pt x="93" y="0"/>
                    <a:pt x="93" y="0"/>
                    <a:pt x="93" y="0"/>
                  </a:cubicBezTo>
                  <a:cubicBezTo>
                    <a:pt x="93" y="16"/>
                    <a:pt x="93" y="16"/>
                    <a:pt x="93" y="16"/>
                  </a:cubicBezTo>
                  <a:cubicBezTo>
                    <a:pt x="92" y="16"/>
                    <a:pt x="92" y="17"/>
                    <a:pt x="92" y="17"/>
                  </a:cubicBezTo>
                  <a:cubicBezTo>
                    <a:pt x="92" y="32"/>
                    <a:pt x="92" y="32"/>
                    <a:pt x="92" y="32"/>
                  </a:cubicBezTo>
                  <a:cubicBezTo>
                    <a:pt x="91" y="32"/>
                    <a:pt x="91" y="32"/>
                    <a:pt x="91" y="32"/>
                  </a:cubicBezTo>
                  <a:cubicBezTo>
                    <a:pt x="89" y="32"/>
                    <a:pt x="88" y="33"/>
                    <a:pt x="88" y="34"/>
                  </a:cubicBezTo>
                  <a:cubicBezTo>
                    <a:pt x="88" y="35"/>
                    <a:pt x="88" y="35"/>
                    <a:pt x="89" y="35"/>
                  </a:cubicBezTo>
                  <a:cubicBezTo>
                    <a:pt x="87" y="35"/>
                    <a:pt x="87" y="35"/>
                    <a:pt x="87" y="35"/>
                  </a:cubicBezTo>
                  <a:cubicBezTo>
                    <a:pt x="85" y="35"/>
                    <a:pt x="84" y="37"/>
                    <a:pt x="84" y="39"/>
                  </a:cubicBezTo>
                  <a:cubicBezTo>
                    <a:pt x="84" y="41"/>
                    <a:pt x="84" y="41"/>
                    <a:pt x="84" y="41"/>
                  </a:cubicBezTo>
                  <a:cubicBezTo>
                    <a:pt x="84" y="41"/>
                    <a:pt x="84" y="42"/>
                    <a:pt x="84" y="42"/>
                  </a:cubicBezTo>
                  <a:cubicBezTo>
                    <a:pt x="83" y="43"/>
                    <a:pt x="82" y="44"/>
                    <a:pt x="82" y="45"/>
                  </a:cubicBezTo>
                  <a:cubicBezTo>
                    <a:pt x="82" y="45"/>
                    <a:pt x="83" y="58"/>
                    <a:pt x="85" y="58"/>
                  </a:cubicBezTo>
                  <a:cubicBezTo>
                    <a:pt x="86" y="58"/>
                    <a:pt x="86" y="58"/>
                    <a:pt x="86" y="58"/>
                  </a:cubicBezTo>
                  <a:cubicBezTo>
                    <a:pt x="86" y="129"/>
                    <a:pt x="72" y="223"/>
                    <a:pt x="68" y="246"/>
                  </a:cubicBezTo>
                  <a:cubicBezTo>
                    <a:pt x="66" y="246"/>
                    <a:pt x="66" y="246"/>
                    <a:pt x="66" y="246"/>
                  </a:cubicBezTo>
                  <a:cubicBezTo>
                    <a:pt x="64" y="246"/>
                    <a:pt x="62" y="247"/>
                    <a:pt x="62" y="249"/>
                  </a:cubicBezTo>
                  <a:cubicBezTo>
                    <a:pt x="62" y="249"/>
                    <a:pt x="64" y="255"/>
                    <a:pt x="66" y="255"/>
                  </a:cubicBezTo>
                  <a:cubicBezTo>
                    <a:pt x="67" y="255"/>
                    <a:pt x="67" y="255"/>
                    <a:pt x="67" y="255"/>
                  </a:cubicBezTo>
                  <a:cubicBezTo>
                    <a:pt x="63" y="275"/>
                    <a:pt x="55" y="297"/>
                    <a:pt x="45" y="319"/>
                  </a:cubicBezTo>
                  <a:cubicBezTo>
                    <a:pt x="37" y="319"/>
                    <a:pt x="37" y="319"/>
                    <a:pt x="37" y="319"/>
                  </a:cubicBezTo>
                  <a:cubicBezTo>
                    <a:pt x="37" y="337"/>
                    <a:pt x="37" y="337"/>
                    <a:pt x="37" y="337"/>
                  </a:cubicBezTo>
                  <a:cubicBezTo>
                    <a:pt x="18" y="373"/>
                    <a:pt x="0" y="403"/>
                    <a:pt x="0" y="403"/>
                  </a:cubicBezTo>
                  <a:cubicBezTo>
                    <a:pt x="37" y="403"/>
                    <a:pt x="37" y="403"/>
                    <a:pt x="37" y="403"/>
                  </a:cubicBezTo>
                  <a:cubicBezTo>
                    <a:pt x="39" y="403"/>
                    <a:pt x="39" y="403"/>
                    <a:pt x="39" y="403"/>
                  </a:cubicBezTo>
                  <a:cubicBezTo>
                    <a:pt x="40" y="375"/>
                    <a:pt x="64" y="353"/>
                    <a:pt x="93" y="353"/>
                  </a:cubicBezTo>
                  <a:cubicBezTo>
                    <a:pt x="93" y="353"/>
                    <a:pt x="93" y="353"/>
                    <a:pt x="94" y="353"/>
                  </a:cubicBezTo>
                  <a:cubicBezTo>
                    <a:pt x="94" y="353"/>
                    <a:pt x="94" y="353"/>
                    <a:pt x="94" y="353"/>
                  </a:cubicBezTo>
                  <a:cubicBezTo>
                    <a:pt x="123" y="353"/>
                    <a:pt x="147" y="375"/>
                    <a:pt x="148" y="403"/>
                  </a:cubicBezTo>
                  <a:cubicBezTo>
                    <a:pt x="151" y="403"/>
                    <a:pt x="151" y="403"/>
                    <a:pt x="151" y="403"/>
                  </a:cubicBezTo>
                  <a:cubicBezTo>
                    <a:pt x="188" y="403"/>
                    <a:pt x="188" y="403"/>
                    <a:pt x="188" y="403"/>
                  </a:cubicBezTo>
                  <a:cubicBezTo>
                    <a:pt x="188" y="403"/>
                    <a:pt x="168" y="373"/>
                    <a:pt x="150" y="336"/>
                  </a:cubicBezTo>
                  <a:close/>
                  <a:moveTo>
                    <a:pt x="94" y="319"/>
                  </a:moveTo>
                  <a:cubicBezTo>
                    <a:pt x="93" y="319"/>
                    <a:pt x="93" y="319"/>
                    <a:pt x="93" y="319"/>
                  </a:cubicBezTo>
                  <a:cubicBezTo>
                    <a:pt x="73" y="319"/>
                    <a:pt x="73" y="319"/>
                    <a:pt x="73" y="319"/>
                  </a:cubicBezTo>
                  <a:cubicBezTo>
                    <a:pt x="73" y="319"/>
                    <a:pt x="82" y="284"/>
                    <a:pt x="82" y="275"/>
                  </a:cubicBezTo>
                  <a:cubicBezTo>
                    <a:pt x="93" y="275"/>
                    <a:pt x="93" y="275"/>
                    <a:pt x="93" y="275"/>
                  </a:cubicBezTo>
                  <a:cubicBezTo>
                    <a:pt x="94" y="275"/>
                    <a:pt x="94" y="275"/>
                    <a:pt x="94" y="275"/>
                  </a:cubicBezTo>
                  <a:cubicBezTo>
                    <a:pt x="105" y="275"/>
                    <a:pt x="105" y="275"/>
                    <a:pt x="105" y="275"/>
                  </a:cubicBezTo>
                  <a:cubicBezTo>
                    <a:pt x="105" y="275"/>
                    <a:pt x="111" y="310"/>
                    <a:pt x="115" y="319"/>
                  </a:cubicBezTo>
                  <a:lnTo>
                    <a:pt x="94" y="31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83" name="Group 482"/>
          <p:cNvGrpSpPr/>
          <p:nvPr/>
        </p:nvGrpSpPr>
        <p:grpSpPr>
          <a:xfrm>
            <a:off x="3762676" y="4548418"/>
            <a:ext cx="369096" cy="1346200"/>
            <a:chOff x="3762676" y="3465513"/>
            <a:chExt cx="369096" cy="1346200"/>
          </a:xfrm>
        </p:grpSpPr>
        <p:sp>
          <p:nvSpPr>
            <p:cNvPr id="484" name="Rectangle 483"/>
            <p:cNvSpPr/>
            <p:nvPr/>
          </p:nvSpPr>
          <p:spPr bwMode="auto">
            <a:xfrm>
              <a:off x="3762676" y="3465513"/>
              <a:ext cx="369096" cy="1346200"/>
            </a:xfrm>
            <a:prstGeom prst="rect">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485" name="Group 123"/>
            <p:cNvGrpSpPr/>
            <p:nvPr/>
          </p:nvGrpSpPr>
          <p:grpSpPr>
            <a:xfrm>
              <a:off x="3840068" y="4230688"/>
              <a:ext cx="214312" cy="503237"/>
              <a:chOff x="3863976" y="4332288"/>
              <a:chExt cx="214312" cy="503237"/>
            </a:xfrm>
            <a:solidFill>
              <a:schemeClr val="bg1"/>
            </a:solidFill>
          </p:grpSpPr>
          <p:sp>
            <p:nvSpPr>
              <p:cNvPr id="486" name="Freeform 109"/>
              <p:cNvSpPr>
                <a:spLocks noEditPoints="1"/>
              </p:cNvSpPr>
              <p:nvPr/>
            </p:nvSpPr>
            <p:spPr bwMode="auto">
              <a:xfrm>
                <a:off x="3868738" y="4332288"/>
                <a:ext cx="209550" cy="438150"/>
              </a:xfrm>
              <a:custGeom>
                <a:avLst/>
                <a:gdLst>
                  <a:gd name="T0" fmla="*/ 47 w 128"/>
                  <a:gd name="T1" fmla="*/ 13 h 268"/>
                  <a:gd name="T2" fmla="*/ 24 w 128"/>
                  <a:gd name="T3" fmla="*/ 84 h 268"/>
                  <a:gd name="T4" fmla="*/ 18 w 128"/>
                  <a:gd name="T5" fmla="*/ 127 h 268"/>
                  <a:gd name="T6" fmla="*/ 13 w 128"/>
                  <a:gd name="T7" fmla="*/ 165 h 268"/>
                  <a:gd name="T8" fmla="*/ 4 w 128"/>
                  <a:gd name="T9" fmla="*/ 217 h 268"/>
                  <a:gd name="T10" fmla="*/ 100 w 128"/>
                  <a:gd name="T11" fmla="*/ 265 h 268"/>
                  <a:gd name="T12" fmla="*/ 106 w 128"/>
                  <a:gd name="T13" fmla="*/ 213 h 268"/>
                  <a:gd name="T14" fmla="*/ 111 w 128"/>
                  <a:gd name="T15" fmla="*/ 180 h 268"/>
                  <a:gd name="T16" fmla="*/ 114 w 128"/>
                  <a:gd name="T17" fmla="*/ 145 h 268"/>
                  <a:gd name="T18" fmla="*/ 123 w 128"/>
                  <a:gd name="T19" fmla="*/ 102 h 268"/>
                  <a:gd name="T20" fmla="*/ 109 w 128"/>
                  <a:gd name="T21" fmla="*/ 73 h 268"/>
                  <a:gd name="T22" fmla="*/ 105 w 128"/>
                  <a:gd name="T23" fmla="*/ 76 h 268"/>
                  <a:gd name="T24" fmla="*/ 104 w 128"/>
                  <a:gd name="T25" fmla="*/ 146 h 268"/>
                  <a:gd name="T26" fmla="*/ 100 w 128"/>
                  <a:gd name="T27" fmla="*/ 179 h 268"/>
                  <a:gd name="T28" fmla="*/ 95 w 128"/>
                  <a:gd name="T29" fmla="*/ 212 h 268"/>
                  <a:gd name="T30" fmla="*/ 21 w 128"/>
                  <a:gd name="T31" fmla="*/ 197 h 268"/>
                  <a:gd name="T32" fmla="*/ 26 w 128"/>
                  <a:gd name="T33" fmla="*/ 165 h 268"/>
                  <a:gd name="T34" fmla="*/ 29 w 128"/>
                  <a:gd name="T35" fmla="*/ 131 h 268"/>
                  <a:gd name="T36" fmla="*/ 35 w 128"/>
                  <a:gd name="T37" fmla="*/ 99 h 268"/>
                  <a:gd name="T38" fmla="*/ 43 w 128"/>
                  <a:gd name="T39" fmla="*/ 100 h 268"/>
                  <a:gd name="T40" fmla="*/ 60 w 128"/>
                  <a:gd name="T41" fmla="*/ 99 h 268"/>
                  <a:gd name="T42" fmla="*/ 69 w 128"/>
                  <a:gd name="T43" fmla="*/ 70 h 268"/>
                  <a:gd name="T44" fmla="*/ 87 w 128"/>
                  <a:gd name="T45" fmla="*/ 107 h 268"/>
                  <a:gd name="T46" fmla="*/ 97 w 128"/>
                  <a:gd name="T47" fmla="*/ 111 h 268"/>
                  <a:gd name="T48" fmla="*/ 101 w 128"/>
                  <a:gd name="T49" fmla="*/ 78 h 268"/>
                  <a:gd name="T50" fmla="*/ 84 w 128"/>
                  <a:gd name="T51" fmla="*/ 161 h 268"/>
                  <a:gd name="T52" fmla="*/ 79 w 128"/>
                  <a:gd name="T53" fmla="*/ 193 h 268"/>
                  <a:gd name="T54" fmla="*/ 44 w 128"/>
                  <a:gd name="T55" fmla="*/ 170 h 268"/>
                  <a:gd name="T56" fmla="*/ 46 w 128"/>
                  <a:gd name="T57" fmla="*/ 153 h 268"/>
                  <a:gd name="T58" fmla="*/ 56 w 128"/>
                  <a:gd name="T59" fmla="*/ 157 h 268"/>
                  <a:gd name="T60" fmla="*/ 61 w 128"/>
                  <a:gd name="T61" fmla="*/ 157 h 268"/>
                  <a:gd name="T62" fmla="*/ 71 w 128"/>
                  <a:gd name="T63" fmla="*/ 157 h 268"/>
                  <a:gd name="T64" fmla="*/ 51 w 128"/>
                  <a:gd name="T65" fmla="*/ 189 h 268"/>
                  <a:gd name="T66" fmla="*/ 60 w 128"/>
                  <a:gd name="T67" fmla="*/ 191 h 268"/>
                  <a:gd name="T68" fmla="*/ 67 w 128"/>
                  <a:gd name="T69" fmla="*/ 190 h 268"/>
                  <a:gd name="T70" fmla="*/ 74 w 128"/>
                  <a:gd name="T71" fmla="*/ 107 h 268"/>
                  <a:gd name="T72" fmla="*/ 41 w 128"/>
                  <a:gd name="T73" fmla="*/ 204 h 268"/>
                  <a:gd name="T74" fmla="*/ 54 w 128"/>
                  <a:gd name="T75" fmla="*/ 205 h 268"/>
                  <a:gd name="T76" fmla="*/ 66 w 128"/>
                  <a:gd name="T77" fmla="*/ 207 h 268"/>
                  <a:gd name="T78" fmla="*/ 77 w 128"/>
                  <a:gd name="T79" fmla="*/ 207 h 268"/>
                  <a:gd name="T80" fmla="*/ 90 w 128"/>
                  <a:gd name="T81" fmla="*/ 61 h 268"/>
                  <a:gd name="T82" fmla="*/ 82 w 128"/>
                  <a:gd name="T83" fmla="*/ 72 h 268"/>
                  <a:gd name="T84" fmla="*/ 68 w 128"/>
                  <a:gd name="T85" fmla="*/ 89 h 268"/>
                  <a:gd name="T86" fmla="*/ 56 w 128"/>
                  <a:gd name="T87" fmla="*/ 71 h 268"/>
                  <a:gd name="T88" fmla="*/ 42 w 128"/>
                  <a:gd name="T89" fmla="*/ 85 h 268"/>
                  <a:gd name="T90" fmla="*/ 34 w 128"/>
                  <a:gd name="T91" fmla="*/ 67 h 268"/>
                  <a:gd name="T92" fmla="*/ 31 w 128"/>
                  <a:gd name="T93" fmla="*/ 100 h 268"/>
                  <a:gd name="T94" fmla="*/ 27 w 128"/>
                  <a:gd name="T95" fmla="*/ 134 h 268"/>
                  <a:gd name="T96" fmla="*/ 21 w 128"/>
                  <a:gd name="T97" fmla="*/ 183 h 268"/>
                  <a:gd name="T98" fmla="*/ 15 w 128"/>
                  <a:gd name="T99" fmla="*/ 217 h 268"/>
                  <a:gd name="T100" fmla="*/ 13 w 128"/>
                  <a:gd name="T101" fmla="*/ 231 h 268"/>
                  <a:gd name="T102" fmla="*/ 22 w 128"/>
                  <a:gd name="T103" fmla="*/ 233 h 268"/>
                  <a:gd name="T104" fmla="*/ 34 w 128"/>
                  <a:gd name="T105" fmla="*/ 235 h 268"/>
                  <a:gd name="T106" fmla="*/ 45 w 128"/>
                  <a:gd name="T107" fmla="*/ 237 h 268"/>
                  <a:gd name="T108" fmla="*/ 57 w 128"/>
                  <a:gd name="T109" fmla="*/ 239 h 268"/>
                  <a:gd name="T110" fmla="*/ 70 w 128"/>
                  <a:gd name="T111" fmla="*/ 242 h 268"/>
                  <a:gd name="T112" fmla="*/ 82 w 128"/>
                  <a:gd name="T113" fmla="*/ 262 h 268"/>
                  <a:gd name="T114" fmla="*/ 92 w 128"/>
                  <a:gd name="T115" fmla="*/ 263 h 268"/>
                  <a:gd name="T116" fmla="*/ 95 w 128"/>
                  <a:gd name="T117" fmla="*/ 228 h 268"/>
                  <a:gd name="T118" fmla="*/ 101 w 128"/>
                  <a:gd name="T119" fmla="*/ 180 h 268"/>
                  <a:gd name="T120" fmla="*/ 106 w 128"/>
                  <a:gd name="T121" fmla="*/ 147 h 268"/>
                  <a:gd name="T122" fmla="*/ 110 w 128"/>
                  <a:gd name="T123" fmla="*/ 114 h 268"/>
                  <a:gd name="T124" fmla="*/ 112 w 128"/>
                  <a:gd name="T125" fmla="*/ 96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268">
                    <a:moveTo>
                      <a:pt x="126" y="67"/>
                    </a:moveTo>
                    <a:cubicBezTo>
                      <a:pt x="114" y="65"/>
                      <a:pt x="114" y="65"/>
                      <a:pt x="114" y="65"/>
                    </a:cubicBezTo>
                    <a:cubicBezTo>
                      <a:pt x="114" y="64"/>
                      <a:pt x="114" y="63"/>
                      <a:pt x="113" y="63"/>
                    </a:cubicBezTo>
                    <a:cubicBezTo>
                      <a:pt x="118" y="28"/>
                      <a:pt x="118" y="28"/>
                      <a:pt x="118" y="28"/>
                    </a:cubicBezTo>
                    <a:cubicBezTo>
                      <a:pt x="118" y="28"/>
                      <a:pt x="118" y="28"/>
                      <a:pt x="118" y="28"/>
                    </a:cubicBezTo>
                    <a:cubicBezTo>
                      <a:pt x="118" y="28"/>
                      <a:pt x="118" y="28"/>
                      <a:pt x="118" y="27"/>
                    </a:cubicBezTo>
                    <a:cubicBezTo>
                      <a:pt x="119" y="27"/>
                      <a:pt x="119" y="27"/>
                      <a:pt x="119" y="27"/>
                    </a:cubicBezTo>
                    <a:cubicBezTo>
                      <a:pt x="119" y="27"/>
                      <a:pt x="119" y="27"/>
                      <a:pt x="119" y="27"/>
                    </a:cubicBezTo>
                    <a:cubicBezTo>
                      <a:pt x="120" y="26"/>
                      <a:pt x="119" y="26"/>
                      <a:pt x="119" y="25"/>
                    </a:cubicBezTo>
                    <a:cubicBezTo>
                      <a:pt x="119" y="25"/>
                      <a:pt x="118" y="24"/>
                      <a:pt x="118" y="24"/>
                    </a:cubicBezTo>
                    <a:cubicBezTo>
                      <a:pt x="117" y="24"/>
                      <a:pt x="117" y="24"/>
                      <a:pt x="117" y="24"/>
                    </a:cubicBezTo>
                    <a:cubicBezTo>
                      <a:pt x="118" y="16"/>
                      <a:pt x="118" y="16"/>
                      <a:pt x="118" y="16"/>
                    </a:cubicBezTo>
                    <a:cubicBezTo>
                      <a:pt x="119" y="16"/>
                      <a:pt x="119" y="16"/>
                      <a:pt x="119" y="16"/>
                    </a:cubicBezTo>
                    <a:cubicBezTo>
                      <a:pt x="121" y="17"/>
                      <a:pt x="122" y="16"/>
                      <a:pt x="123" y="14"/>
                    </a:cubicBezTo>
                    <a:cubicBezTo>
                      <a:pt x="123" y="13"/>
                      <a:pt x="123" y="13"/>
                      <a:pt x="122" y="13"/>
                    </a:cubicBezTo>
                    <a:cubicBezTo>
                      <a:pt x="84" y="6"/>
                      <a:pt x="84" y="6"/>
                      <a:pt x="84" y="6"/>
                    </a:cubicBezTo>
                    <a:cubicBezTo>
                      <a:pt x="46" y="0"/>
                      <a:pt x="46" y="0"/>
                      <a:pt x="46" y="0"/>
                    </a:cubicBezTo>
                    <a:cubicBezTo>
                      <a:pt x="45" y="0"/>
                      <a:pt x="45" y="1"/>
                      <a:pt x="45" y="1"/>
                    </a:cubicBezTo>
                    <a:cubicBezTo>
                      <a:pt x="45" y="3"/>
                      <a:pt x="46" y="5"/>
                      <a:pt x="48" y="5"/>
                    </a:cubicBezTo>
                    <a:cubicBezTo>
                      <a:pt x="49" y="5"/>
                      <a:pt x="49" y="5"/>
                      <a:pt x="49" y="5"/>
                    </a:cubicBezTo>
                    <a:cubicBezTo>
                      <a:pt x="48" y="13"/>
                      <a:pt x="48" y="13"/>
                      <a:pt x="48" y="13"/>
                    </a:cubicBezTo>
                    <a:cubicBezTo>
                      <a:pt x="47" y="13"/>
                      <a:pt x="47" y="13"/>
                      <a:pt x="47" y="13"/>
                    </a:cubicBezTo>
                    <a:cubicBezTo>
                      <a:pt x="46" y="13"/>
                      <a:pt x="45" y="14"/>
                      <a:pt x="45" y="15"/>
                    </a:cubicBezTo>
                    <a:cubicBezTo>
                      <a:pt x="45" y="15"/>
                      <a:pt x="45" y="15"/>
                      <a:pt x="45" y="15"/>
                    </a:cubicBezTo>
                    <a:cubicBezTo>
                      <a:pt x="46" y="15"/>
                      <a:pt x="46" y="15"/>
                      <a:pt x="46" y="15"/>
                    </a:cubicBezTo>
                    <a:cubicBezTo>
                      <a:pt x="46" y="16"/>
                      <a:pt x="46" y="16"/>
                      <a:pt x="46" y="17"/>
                    </a:cubicBezTo>
                    <a:cubicBezTo>
                      <a:pt x="42" y="51"/>
                      <a:pt x="42" y="51"/>
                      <a:pt x="42" y="51"/>
                    </a:cubicBezTo>
                    <a:cubicBezTo>
                      <a:pt x="41" y="51"/>
                      <a:pt x="40" y="52"/>
                      <a:pt x="40" y="53"/>
                    </a:cubicBezTo>
                    <a:cubicBezTo>
                      <a:pt x="28" y="51"/>
                      <a:pt x="28" y="51"/>
                      <a:pt x="28" y="51"/>
                    </a:cubicBezTo>
                    <a:cubicBezTo>
                      <a:pt x="27" y="51"/>
                      <a:pt x="26" y="52"/>
                      <a:pt x="26" y="53"/>
                    </a:cubicBezTo>
                    <a:cubicBezTo>
                      <a:pt x="26" y="53"/>
                      <a:pt x="26" y="53"/>
                      <a:pt x="26" y="54"/>
                    </a:cubicBezTo>
                    <a:cubicBezTo>
                      <a:pt x="26" y="54"/>
                      <a:pt x="27" y="54"/>
                      <a:pt x="27" y="55"/>
                    </a:cubicBezTo>
                    <a:cubicBezTo>
                      <a:pt x="28" y="55"/>
                      <a:pt x="28" y="55"/>
                      <a:pt x="28" y="55"/>
                    </a:cubicBezTo>
                    <a:cubicBezTo>
                      <a:pt x="27" y="61"/>
                      <a:pt x="27" y="61"/>
                      <a:pt x="27" y="61"/>
                    </a:cubicBezTo>
                    <a:cubicBezTo>
                      <a:pt x="28" y="61"/>
                      <a:pt x="28" y="62"/>
                      <a:pt x="28" y="64"/>
                    </a:cubicBezTo>
                    <a:cubicBezTo>
                      <a:pt x="28" y="64"/>
                      <a:pt x="28" y="64"/>
                      <a:pt x="28" y="64"/>
                    </a:cubicBezTo>
                    <a:cubicBezTo>
                      <a:pt x="27" y="63"/>
                      <a:pt x="26" y="64"/>
                      <a:pt x="26" y="65"/>
                    </a:cubicBezTo>
                    <a:cubicBezTo>
                      <a:pt x="26" y="66"/>
                      <a:pt x="26" y="66"/>
                      <a:pt x="26" y="66"/>
                    </a:cubicBezTo>
                    <a:cubicBezTo>
                      <a:pt x="27" y="66"/>
                      <a:pt x="27" y="66"/>
                      <a:pt x="27" y="66"/>
                    </a:cubicBezTo>
                    <a:cubicBezTo>
                      <a:pt x="28" y="66"/>
                      <a:pt x="28" y="67"/>
                      <a:pt x="28" y="67"/>
                    </a:cubicBezTo>
                    <a:cubicBezTo>
                      <a:pt x="26" y="82"/>
                      <a:pt x="26" y="82"/>
                      <a:pt x="26" y="82"/>
                    </a:cubicBezTo>
                    <a:cubicBezTo>
                      <a:pt x="26" y="82"/>
                      <a:pt x="26" y="82"/>
                      <a:pt x="26" y="82"/>
                    </a:cubicBezTo>
                    <a:cubicBezTo>
                      <a:pt x="25" y="82"/>
                      <a:pt x="25" y="82"/>
                      <a:pt x="25" y="83"/>
                    </a:cubicBezTo>
                    <a:cubicBezTo>
                      <a:pt x="24" y="83"/>
                      <a:pt x="24" y="83"/>
                      <a:pt x="24" y="84"/>
                    </a:cubicBezTo>
                    <a:cubicBezTo>
                      <a:pt x="23" y="84"/>
                      <a:pt x="23" y="84"/>
                      <a:pt x="23" y="84"/>
                    </a:cubicBezTo>
                    <a:cubicBezTo>
                      <a:pt x="23" y="84"/>
                      <a:pt x="22" y="84"/>
                      <a:pt x="22" y="85"/>
                    </a:cubicBezTo>
                    <a:cubicBezTo>
                      <a:pt x="22" y="86"/>
                      <a:pt x="22" y="86"/>
                      <a:pt x="22" y="87"/>
                    </a:cubicBezTo>
                    <a:cubicBezTo>
                      <a:pt x="22" y="87"/>
                      <a:pt x="23" y="87"/>
                      <a:pt x="23" y="87"/>
                    </a:cubicBezTo>
                    <a:cubicBezTo>
                      <a:pt x="24" y="88"/>
                      <a:pt x="24" y="88"/>
                      <a:pt x="24" y="88"/>
                    </a:cubicBezTo>
                    <a:cubicBezTo>
                      <a:pt x="23" y="94"/>
                      <a:pt x="23" y="94"/>
                      <a:pt x="23" y="94"/>
                    </a:cubicBezTo>
                    <a:cubicBezTo>
                      <a:pt x="23" y="94"/>
                      <a:pt x="23" y="94"/>
                      <a:pt x="23" y="94"/>
                    </a:cubicBezTo>
                    <a:cubicBezTo>
                      <a:pt x="23" y="94"/>
                      <a:pt x="23" y="95"/>
                      <a:pt x="24" y="96"/>
                    </a:cubicBezTo>
                    <a:cubicBezTo>
                      <a:pt x="23" y="96"/>
                      <a:pt x="23" y="97"/>
                      <a:pt x="23" y="97"/>
                    </a:cubicBezTo>
                    <a:cubicBezTo>
                      <a:pt x="22" y="97"/>
                      <a:pt x="22" y="98"/>
                      <a:pt x="22" y="98"/>
                    </a:cubicBezTo>
                    <a:cubicBezTo>
                      <a:pt x="22" y="99"/>
                      <a:pt x="22" y="99"/>
                      <a:pt x="22" y="99"/>
                    </a:cubicBezTo>
                    <a:cubicBezTo>
                      <a:pt x="23" y="99"/>
                      <a:pt x="23" y="99"/>
                      <a:pt x="23" y="99"/>
                    </a:cubicBezTo>
                    <a:cubicBezTo>
                      <a:pt x="23" y="99"/>
                      <a:pt x="23" y="99"/>
                      <a:pt x="23" y="100"/>
                    </a:cubicBezTo>
                    <a:cubicBezTo>
                      <a:pt x="21" y="115"/>
                      <a:pt x="21" y="115"/>
                      <a:pt x="21" y="115"/>
                    </a:cubicBezTo>
                    <a:cubicBezTo>
                      <a:pt x="21" y="115"/>
                      <a:pt x="21" y="115"/>
                      <a:pt x="21" y="115"/>
                    </a:cubicBezTo>
                    <a:cubicBezTo>
                      <a:pt x="21" y="115"/>
                      <a:pt x="21" y="115"/>
                      <a:pt x="20" y="116"/>
                    </a:cubicBezTo>
                    <a:cubicBezTo>
                      <a:pt x="20" y="116"/>
                      <a:pt x="20" y="116"/>
                      <a:pt x="20" y="117"/>
                    </a:cubicBezTo>
                    <a:cubicBezTo>
                      <a:pt x="19" y="117"/>
                      <a:pt x="19" y="117"/>
                      <a:pt x="19" y="117"/>
                    </a:cubicBezTo>
                    <a:cubicBezTo>
                      <a:pt x="18" y="117"/>
                      <a:pt x="17" y="117"/>
                      <a:pt x="17" y="118"/>
                    </a:cubicBezTo>
                    <a:cubicBezTo>
                      <a:pt x="17" y="119"/>
                      <a:pt x="18" y="120"/>
                      <a:pt x="19" y="120"/>
                    </a:cubicBezTo>
                    <a:cubicBezTo>
                      <a:pt x="19" y="120"/>
                      <a:pt x="19" y="120"/>
                      <a:pt x="19" y="120"/>
                    </a:cubicBezTo>
                    <a:cubicBezTo>
                      <a:pt x="18" y="127"/>
                      <a:pt x="18" y="127"/>
                      <a:pt x="18" y="127"/>
                    </a:cubicBezTo>
                    <a:cubicBezTo>
                      <a:pt x="19" y="127"/>
                      <a:pt x="19" y="127"/>
                      <a:pt x="19" y="127"/>
                    </a:cubicBezTo>
                    <a:cubicBezTo>
                      <a:pt x="19" y="127"/>
                      <a:pt x="19" y="128"/>
                      <a:pt x="19" y="129"/>
                    </a:cubicBezTo>
                    <a:cubicBezTo>
                      <a:pt x="19" y="129"/>
                      <a:pt x="19" y="129"/>
                      <a:pt x="18" y="130"/>
                    </a:cubicBezTo>
                    <a:cubicBezTo>
                      <a:pt x="18" y="130"/>
                      <a:pt x="18" y="131"/>
                      <a:pt x="18" y="131"/>
                    </a:cubicBezTo>
                    <a:cubicBezTo>
                      <a:pt x="18" y="132"/>
                      <a:pt x="18" y="132"/>
                      <a:pt x="18" y="132"/>
                    </a:cubicBezTo>
                    <a:cubicBezTo>
                      <a:pt x="19" y="132"/>
                      <a:pt x="19" y="132"/>
                      <a:pt x="19" y="132"/>
                    </a:cubicBezTo>
                    <a:cubicBezTo>
                      <a:pt x="19" y="132"/>
                      <a:pt x="19" y="132"/>
                      <a:pt x="19" y="132"/>
                    </a:cubicBezTo>
                    <a:cubicBezTo>
                      <a:pt x="17" y="148"/>
                      <a:pt x="17" y="148"/>
                      <a:pt x="17" y="148"/>
                    </a:cubicBezTo>
                    <a:cubicBezTo>
                      <a:pt x="17" y="148"/>
                      <a:pt x="17" y="148"/>
                      <a:pt x="17" y="148"/>
                    </a:cubicBezTo>
                    <a:cubicBezTo>
                      <a:pt x="17" y="148"/>
                      <a:pt x="16" y="148"/>
                      <a:pt x="16" y="148"/>
                    </a:cubicBezTo>
                    <a:cubicBezTo>
                      <a:pt x="16" y="149"/>
                      <a:pt x="15" y="149"/>
                      <a:pt x="15" y="150"/>
                    </a:cubicBezTo>
                    <a:cubicBezTo>
                      <a:pt x="15" y="150"/>
                      <a:pt x="15" y="150"/>
                      <a:pt x="15" y="150"/>
                    </a:cubicBezTo>
                    <a:cubicBezTo>
                      <a:pt x="14" y="150"/>
                      <a:pt x="14" y="150"/>
                      <a:pt x="14" y="150"/>
                    </a:cubicBezTo>
                    <a:cubicBezTo>
                      <a:pt x="13" y="151"/>
                      <a:pt x="13" y="151"/>
                      <a:pt x="13" y="151"/>
                    </a:cubicBezTo>
                    <a:cubicBezTo>
                      <a:pt x="13" y="152"/>
                      <a:pt x="13" y="152"/>
                      <a:pt x="13" y="153"/>
                    </a:cubicBezTo>
                    <a:cubicBezTo>
                      <a:pt x="14" y="153"/>
                      <a:pt x="14" y="153"/>
                      <a:pt x="14" y="153"/>
                    </a:cubicBezTo>
                    <a:cubicBezTo>
                      <a:pt x="15" y="154"/>
                      <a:pt x="15" y="154"/>
                      <a:pt x="15" y="154"/>
                    </a:cubicBezTo>
                    <a:cubicBezTo>
                      <a:pt x="14" y="160"/>
                      <a:pt x="14" y="160"/>
                      <a:pt x="14" y="160"/>
                    </a:cubicBezTo>
                    <a:cubicBezTo>
                      <a:pt x="14" y="160"/>
                      <a:pt x="14" y="160"/>
                      <a:pt x="14" y="160"/>
                    </a:cubicBezTo>
                    <a:cubicBezTo>
                      <a:pt x="15" y="160"/>
                      <a:pt x="15" y="161"/>
                      <a:pt x="15" y="162"/>
                    </a:cubicBezTo>
                    <a:cubicBezTo>
                      <a:pt x="14" y="162"/>
                      <a:pt x="13" y="163"/>
                      <a:pt x="13" y="164"/>
                    </a:cubicBezTo>
                    <a:cubicBezTo>
                      <a:pt x="13" y="165"/>
                      <a:pt x="13" y="165"/>
                      <a:pt x="13" y="165"/>
                    </a:cubicBezTo>
                    <a:cubicBezTo>
                      <a:pt x="15" y="165"/>
                      <a:pt x="15" y="165"/>
                      <a:pt x="15" y="165"/>
                    </a:cubicBezTo>
                    <a:cubicBezTo>
                      <a:pt x="15" y="165"/>
                      <a:pt x="15" y="165"/>
                      <a:pt x="15" y="166"/>
                    </a:cubicBezTo>
                    <a:cubicBezTo>
                      <a:pt x="13" y="181"/>
                      <a:pt x="13" y="181"/>
                      <a:pt x="13" y="181"/>
                    </a:cubicBezTo>
                    <a:cubicBezTo>
                      <a:pt x="13" y="181"/>
                      <a:pt x="13" y="181"/>
                      <a:pt x="13" y="181"/>
                    </a:cubicBezTo>
                    <a:cubicBezTo>
                      <a:pt x="12" y="181"/>
                      <a:pt x="11" y="182"/>
                      <a:pt x="11" y="183"/>
                    </a:cubicBezTo>
                    <a:cubicBezTo>
                      <a:pt x="10" y="183"/>
                      <a:pt x="10" y="183"/>
                      <a:pt x="10" y="183"/>
                    </a:cubicBezTo>
                    <a:cubicBezTo>
                      <a:pt x="10" y="183"/>
                      <a:pt x="9" y="183"/>
                      <a:pt x="9" y="184"/>
                    </a:cubicBezTo>
                    <a:cubicBezTo>
                      <a:pt x="9" y="185"/>
                      <a:pt x="9" y="186"/>
                      <a:pt x="10" y="186"/>
                    </a:cubicBezTo>
                    <a:cubicBezTo>
                      <a:pt x="11" y="186"/>
                      <a:pt x="11" y="186"/>
                      <a:pt x="11" y="186"/>
                    </a:cubicBezTo>
                    <a:cubicBezTo>
                      <a:pt x="10" y="193"/>
                      <a:pt x="10" y="193"/>
                      <a:pt x="10" y="193"/>
                    </a:cubicBezTo>
                    <a:cubicBezTo>
                      <a:pt x="10" y="193"/>
                      <a:pt x="10" y="193"/>
                      <a:pt x="10" y="193"/>
                    </a:cubicBezTo>
                    <a:cubicBezTo>
                      <a:pt x="10" y="193"/>
                      <a:pt x="11" y="194"/>
                      <a:pt x="11" y="195"/>
                    </a:cubicBezTo>
                    <a:cubicBezTo>
                      <a:pt x="10" y="195"/>
                      <a:pt x="9" y="196"/>
                      <a:pt x="9" y="197"/>
                    </a:cubicBezTo>
                    <a:cubicBezTo>
                      <a:pt x="9" y="198"/>
                      <a:pt x="9" y="198"/>
                      <a:pt x="9" y="198"/>
                    </a:cubicBezTo>
                    <a:cubicBezTo>
                      <a:pt x="10" y="198"/>
                      <a:pt x="10" y="198"/>
                      <a:pt x="10" y="198"/>
                    </a:cubicBezTo>
                    <a:cubicBezTo>
                      <a:pt x="10" y="198"/>
                      <a:pt x="10" y="198"/>
                      <a:pt x="11" y="199"/>
                    </a:cubicBezTo>
                    <a:cubicBezTo>
                      <a:pt x="8" y="214"/>
                      <a:pt x="8" y="214"/>
                      <a:pt x="8" y="214"/>
                    </a:cubicBezTo>
                    <a:cubicBezTo>
                      <a:pt x="8" y="214"/>
                      <a:pt x="8" y="214"/>
                      <a:pt x="8" y="214"/>
                    </a:cubicBezTo>
                    <a:cubicBezTo>
                      <a:pt x="8" y="214"/>
                      <a:pt x="8" y="214"/>
                      <a:pt x="7" y="214"/>
                    </a:cubicBezTo>
                    <a:cubicBezTo>
                      <a:pt x="7" y="215"/>
                      <a:pt x="7" y="215"/>
                      <a:pt x="7" y="216"/>
                    </a:cubicBezTo>
                    <a:cubicBezTo>
                      <a:pt x="6" y="216"/>
                      <a:pt x="6" y="216"/>
                      <a:pt x="6" y="216"/>
                    </a:cubicBezTo>
                    <a:cubicBezTo>
                      <a:pt x="5" y="216"/>
                      <a:pt x="4" y="216"/>
                      <a:pt x="4" y="217"/>
                    </a:cubicBezTo>
                    <a:cubicBezTo>
                      <a:pt x="4" y="218"/>
                      <a:pt x="5" y="219"/>
                      <a:pt x="6" y="219"/>
                    </a:cubicBezTo>
                    <a:cubicBezTo>
                      <a:pt x="6" y="219"/>
                      <a:pt x="6" y="219"/>
                      <a:pt x="6" y="219"/>
                    </a:cubicBezTo>
                    <a:cubicBezTo>
                      <a:pt x="5" y="226"/>
                      <a:pt x="5" y="226"/>
                      <a:pt x="5" y="226"/>
                    </a:cubicBezTo>
                    <a:cubicBezTo>
                      <a:pt x="6" y="226"/>
                      <a:pt x="6" y="226"/>
                      <a:pt x="6" y="226"/>
                    </a:cubicBezTo>
                    <a:cubicBezTo>
                      <a:pt x="6" y="226"/>
                      <a:pt x="6" y="227"/>
                      <a:pt x="6" y="228"/>
                    </a:cubicBezTo>
                    <a:cubicBezTo>
                      <a:pt x="6" y="228"/>
                      <a:pt x="5" y="229"/>
                      <a:pt x="5" y="230"/>
                    </a:cubicBezTo>
                    <a:cubicBezTo>
                      <a:pt x="5" y="230"/>
                      <a:pt x="5" y="230"/>
                      <a:pt x="5" y="230"/>
                    </a:cubicBezTo>
                    <a:cubicBezTo>
                      <a:pt x="6" y="231"/>
                      <a:pt x="6" y="231"/>
                      <a:pt x="6" y="231"/>
                    </a:cubicBezTo>
                    <a:cubicBezTo>
                      <a:pt x="6" y="231"/>
                      <a:pt x="6" y="231"/>
                      <a:pt x="6" y="231"/>
                    </a:cubicBezTo>
                    <a:cubicBezTo>
                      <a:pt x="4" y="247"/>
                      <a:pt x="4" y="247"/>
                      <a:pt x="4" y="247"/>
                    </a:cubicBezTo>
                    <a:cubicBezTo>
                      <a:pt x="4" y="247"/>
                      <a:pt x="4" y="247"/>
                      <a:pt x="4" y="247"/>
                    </a:cubicBezTo>
                    <a:cubicBezTo>
                      <a:pt x="3" y="247"/>
                      <a:pt x="2" y="248"/>
                      <a:pt x="2" y="249"/>
                    </a:cubicBezTo>
                    <a:cubicBezTo>
                      <a:pt x="2" y="249"/>
                      <a:pt x="2" y="249"/>
                      <a:pt x="2" y="249"/>
                    </a:cubicBezTo>
                    <a:cubicBezTo>
                      <a:pt x="1" y="249"/>
                      <a:pt x="0" y="249"/>
                      <a:pt x="0" y="250"/>
                    </a:cubicBezTo>
                    <a:cubicBezTo>
                      <a:pt x="0" y="251"/>
                      <a:pt x="0" y="251"/>
                      <a:pt x="0" y="251"/>
                    </a:cubicBezTo>
                    <a:cubicBezTo>
                      <a:pt x="1" y="252"/>
                      <a:pt x="1" y="252"/>
                      <a:pt x="1" y="252"/>
                    </a:cubicBezTo>
                    <a:cubicBezTo>
                      <a:pt x="51" y="260"/>
                      <a:pt x="51" y="260"/>
                      <a:pt x="51" y="260"/>
                    </a:cubicBezTo>
                    <a:cubicBezTo>
                      <a:pt x="100" y="268"/>
                      <a:pt x="100" y="268"/>
                      <a:pt x="100" y="268"/>
                    </a:cubicBezTo>
                    <a:cubicBezTo>
                      <a:pt x="100" y="268"/>
                      <a:pt x="101" y="268"/>
                      <a:pt x="101" y="268"/>
                    </a:cubicBezTo>
                    <a:cubicBezTo>
                      <a:pt x="102" y="268"/>
                      <a:pt x="102" y="267"/>
                      <a:pt x="102" y="267"/>
                    </a:cubicBezTo>
                    <a:cubicBezTo>
                      <a:pt x="102" y="266"/>
                      <a:pt x="101" y="265"/>
                      <a:pt x="100" y="265"/>
                    </a:cubicBezTo>
                    <a:cubicBezTo>
                      <a:pt x="100" y="265"/>
                      <a:pt x="100" y="265"/>
                      <a:pt x="100" y="265"/>
                    </a:cubicBezTo>
                    <a:cubicBezTo>
                      <a:pt x="100" y="264"/>
                      <a:pt x="100" y="263"/>
                      <a:pt x="99" y="263"/>
                    </a:cubicBezTo>
                    <a:cubicBezTo>
                      <a:pt x="99" y="262"/>
                      <a:pt x="99" y="262"/>
                      <a:pt x="99" y="262"/>
                    </a:cubicBezTo>
                    <a:cubicBezTo>
                      <a:pt x="101" y="247"/>
                      <a:pt x="101" y="247"/>
                      <a:pt x="101" y="247"/>
                    </a:cubicBezTo>
                    <a:cubicBezTo>
                      <a:pt x="101" y="247"/>
                      <a:pt x="101" y="246"/>
                      <a:pt x="101" y="246"/>
                    </a:cubicBezTo>
                    <a:cubicBezTo>
                      <a:pt x="102" y="246"/>
                      <a:pt x="102" y="246"/>
                      <a:pt x="102" y="246"/>
                    </a:cubicBezTo>
                    <a:cubicBezTo>
                      <a:pt x="103" y="246"/>
                      <a:pt x="103" y="246"/>
                      <a:pt x="103" y="246"/>
                    </a:cubicBezTo>
                    <a:cubicBezTo>
                      <a:pt x="103" y="245"/>
                      <a:pt x="102" y="244"/>
                      <a:pt x="101" y="244"/>
                    </a:cubicBezTo>
                    <a:cubicBezTo>
                      <a:pt x="101" y="244"/>
                      <a:pt x="101" y="244"/>
                      <a:pt x="101" y="244"/>
                    </a:cubicBezTo>
                    <a:cubicBezTo>
                      <a:pt x="102" y="243"/>
                      <a:pt x="102" y="242"/>
                      <a:pt x="103" y="242"/>
                    </a:cubicBezTo>
                    <a:cubicBezTo>
                      <a:pt x="103" y="241"/>
                      <a:pt x="103" y="241"/>
                      <a:pt x="103" y="241"/>
                    </a:cubicBezTo>
                    <a:cubicBezTo>
                      <a:pt x="103" y="235"/>
                      <a:pt x="103" y="235"/>
                      <a:pt x="103" y="235"/>
                    </a:cubicBezTo>
                    <a:cubicBezTo>
                      <a:pt x="104" y="235"/>
                      <a:pt x="104" y="235"/>
                      <a:pt x="104" y="235"/>
                    </a:cubicBezTo>
                    <a:cubicBezTo>
                      <a:pt x="105" y="235"/>
                      <a:pt x="105" y="235"/>
                      <a:pt x="106" y="235"/>
                    </a:cubicBezTo>
                    <a:cubicBezTo>
                      <a:pt x="106" y="235"/>
                      <a:pt x="106" y="234"/>
                      <a:pt x="106" y="234"/>
                    </a:cubicBezTo>
                    <a:cubicBezTo>
                      <a:pt x="106" y="234"/>
                      <a:pt x="106" y="234"/>
                      <a:pt x="106" y="234"/>
                    </a:cubicBezTo>
                    <a:cubicBezTo>
                      <a:pt x="106" y="233"/>
                      <a:pt x="106" y="233"/>
                      <a:pt x="106" y="232"/>
                    </a:cubicBezTo>
                    <a:cubicBezTo>
                      <a:pt x="106" y="232"/>
                      <a:pt x="105" y="232"/>
                      <a:pt x="105" y="232"/>
                    </a:cubicBezTo>
                    <a:cubicBezTo>
                      <a:pt x="104" y="232"/>
                      <a:pt x="104" y="232"/>
                      <a:pt x="104" y="232"/>
                    </a:cubicBezTo>
                    <a:cubicBezTo>
                      <a:pt x="104" y="231"/>
                      <a:pt x="104" y="230"/>
                      <a:pt x="103" y="230"/>
                    </a:cubicBezTo>
                    <a:cubicBezTo>
                      <a:pt x="103" y="230"/>
                      <a:pt x="103" y="230"/>
                      <a:pt x="103" y="230"/>
                    </a:cubicBezTo>
                    <a:cubicBezTo>
                      <a:pt x="105" y="214"/>
                      <a:pt x="105" y="214"/>
                      <a:pt x="105" y="214"/>
                    </a:cubicBezTo>
                    <a:cubicBezTo>
                      <a:pt x="105" y="214"/>
                      <a:pt x="105" y="214"/>
                      <a:pt x="106" y="213"/>
                    </a:cubicBezTo>
                    <a:cubicBezTo>
                      <a:pt x="107" y="214"/>
                      <a:pt x="107" y="214"/>
                      <a:pt x="107" y="214"/>
                    </a:cubicBezTo>
                    <a:cubicBezTo>
                      <a:pt x="107" y="213"/>
                      <a:pt x="107" y="213"/>
                      <a:pt x="107" y="213"/>
                    </a:cubicBezTo>
                    <a:cubicBezTo>
                      <a:pt x="107" y="213"/>
                      <a:pt x="107" y="212"/>
                      <a:pt x="106" y="211"/>
                    </a:cubicBezTo>
                    <a:cubicBezTo>
                      <a:pt x="106" y="211"/>
                      <a:pt x="106" y="211"/>
                      <a:pt x="106" y="211"/>
                    </a:cubicBezTo>
                    <a:cubicBezTo>
                      <a:pt x="106" y="211"/>
                      <a:pt x="106" y="211"/>
                      <a:pt x="106" y="211"/>
                    </a:cubicBezTo>
                    <a:cubicBezTo>
                      <a:pt x="106" y="210"/>
                      <a:pt x="106" y="209"/>
                      <a:pt x="107" y="209"/>
                    </a:cubicBezTo>
                    <a:cubicBezTo>
                      <a:pt x="107" y="209"/>
                      <a:pt x="107" y="209"/>
                      <a:pt x="107" y="209"/>
                    </a:cubicBezTo>
                    <a:cubicBezTo>
                      <a:pt x="108" y="202"/>
                      <a:pt x="108" y="202"/>
                      <a:pt x="108" y="202"/>
                    </a:cubicBezTo>
                    <a:cubicBezTo>
                      <a:pt x="109" y="202"/>
                      <a:pt x="109" y="202"/>
                      <a:pt x="109" y="202"/>
                    </a:cubicBezTo>
                    <a:cubicBezTo>
                      <a:pt x="109" y="203"/>
                      <a:pt x="109" y="202"/>
                      <a:pt x="110" y="202"/>
                    </a:cubicBezTo>
                    <a:cubicBezTo>
                      <a:pt x="110" y="202"/>
                      <a:pt x="110" y="201"/>
                      <a:pt x="110" y="201"/>
                    </a:cubicBezTo>
                    <a:cubicBezTo>
                      <a:pt x="110" y="201"/>
                      <a:pt x="110" y="201"/>
                      <a:pt x="110" y="201"/>
                    </a:cubicBezTo>
                    <a:cubicBezTo>
                      <a:pt x="110" y="200"/>
                      <a:pt x="110" y="200"/>
                      <a:pt x="110" y="200"/>
                    </a:cubicBezTo>
                    <a:cubicBezTo>
                      <a:pt x="110" y="199"/>
                      <a:pt x="110" y="199"/>
                      <a:pt x="109" y="199"/>
                    </a:cubicBezTo>
                    <a:cubicBezTo>
                      <a:pt x="109" y="199"/>
                      <a:pt x="109" y="199"/>
                      <a:pt x="109" y="199"/>
                    </a:cubicBezTo>
                    <a:cubicBezTo>
                      <a:pt x="109" y="198"/>
                      <a:pt x="109" y="198"/>
                      <a:pt x="108" y="197"/>
                    </a:cubicBezTo>
                    <a:cubicBezTo>
                      <a:pt x="108" y="197"/>
                      <a:pt x="108" y="197"/>
                      <a:pt x="107" y="197"/>
                    </a:cubicBezTo>
                    <a:cubicBezTo>
                      <a:pt x="107" y="197"/>
                      <a:pt x="107" y="197"/>
                      <a:pt x="107" y="197"/>
                    </a:cubicBezTo>
                    <a:cubicBezTo>
                      <a:pt x="109" y="181"/>
                      <a:pt x="109" y="181"/>
                      <a:pt x="109" y="181"/>
                    </a:cubicBezTo>
                    <a:cubicBezTo>
                      <a:pt x="110" y="181"/>
                      <a:pt x="110" y="181"/>
                      <a:pt x="110" y="180"/>
                    </a:cubicBezTo>
                    <a:cubicBezTo>
                      <a:pt x="111" y="181"/>
                      <a:pt x="111" y="181"/>
                      <a:pt x="111" y="181"/>
                    </a:cubicBezTo>
                    <a:cubicBezTo>
                      <a:pt x="111" y="180"/>
                      <a:pt x="111" y="180"/>
                      <a:pt x="111" y="180"/>
                    </a:cubicBezTo>
                    <a:cubicBezTo>
                      <a:pt x="111" y="180"/>
                      <a:pt x="111" y="179"/>
                      <a:pt x="111" y="178"/>
                    </a:cubicBezTo>
                    <a:cubicBezTo>
                      <a:pt x="111" y="178"/>
                      <a:pt x="110" y="178"/>
                      <a:pt x="110" y="178"/>
                    </a:cubicBezTo>
                    <a:cubicBezTo>
                      <a:pt x="110" y="178"/>
                      <a:pt x="110" y="178"/>
                      <a:pt x="110" y="178"/>
                    </a:cubicBezTo>
                    <a:cubicBezTo>
                      <a:pt x="110" y="177"/>
                      <a:pt x="111" y="176"/>
                      <a:pt x="111" y="176"/>
                    </a:cubicBezTo>
                    <a:cubicBezTo>
                      <a:pt x="111" y="176"/>
                      <a:pt x="111" y="176"/>
                      <a:pt x="111" y="176"/>
                    </a:cubicBezTo>
                    <a:cubicBezTo>
                      <a:pt x="112" y="169"/>
                      <a:pt x="112" y="169"/>
                      <a:pt x="112" y="169"/>
                    </a:cubicBezTo>
                    <a:cubicBezTo>
                      <a:pt x="113" y="170"/>
                      <a:pt x="113" y="170"/>
                      <a:pt x="113" y="170"/>
                    </a:cubicBezTo>
                    <a:cubicBezTo>
                      <a:pt x="113" y="170"/>
                      <a:pt x="114" y="169"/>
                      <a:pt x="114" y="169"/>
                    </a:cubicBezTo>
                    <a:cubicBezTo>
                      <a:pt x="114" y="169"/>
                      <a:pt x="115" y="168"/>
                      <a:pt x="115" y="168"/>
                    </a:cubicBezTo>
                    <a:cubicBezTo>
                      <a:pt x="115" y="168"/>
                      <a:pt x="115" y="168"/>
                      <a:pt x="115" y="168"/>
                    </a:cubicBezTo>
                    <a:cubicBezTo>
                      <a:pt x="115" y="167"/>
                      <a:pt x="115" y="167"/>
                      <a:pt x="114" y="167"/>
                    </a:cubicBezTo>
                    <a:cubicBezTo>
                      <a:pt x="114" y="166"/>
                      <a:pt x="114" y="166"/>
                      <a:pt x="113" y="166"/>
                    </a:cubicBezTo>
                    <a:cubicBezTo>
                      <a:pt x="113" y="166"/>
                      <a:pt x="113" y="166"/>
                      <a:pt x="113" y="166"/>
                    </a:cubicBezTo>
                    <a:cubicBezTo>
                      <a:pt x="113" y="165"/>
                      <a:pt x="113" y="164"/>
                      <a:pt x="112" y="164"/>
                    </a:cubicBezTo>
                    <a:cubicBezTo>
                      <a:pt x="112" y="164"/>
                      <a:pt x="112" y="164"/>
                      <a:pt x="112" y="164"/>
                    </a:cubicBezTo>
                    <a:cubicBezTo>
                      <a:pt x="114" y="148"/>
                      <a:pt x="114" y="148"/>
                      <a:pt x="114" y="148"/>
                    </a:cubicBezTo>
                    <a:cubicBezTo>
                      <a:pt x="114" y="148"/>
                      <a:pt x="114" y="148"/>
                      <a:pt x="114" y="147"/>
                    </a:cubicBezTo>
                    <a:cubicBezTo>
                      <a:pt x="115" y="147"/>
                      <a:pt x="115" y="147"/>
                      <a:pt x="115" y="147"/>
                    </a:cubicBezTo>
                    <a:cubicBezTo>
                      <a:pt x="115" y="147"/>
                      <a:pt x="115" y="147"/>
                      <a:pt x="115" y="147"/>
                    </a:cubicBezTo>
                    <a:cubicBezTo>
                      <a:pt x="116" y="147"/>
                      <a:pt x="115" y="146"/>
                      <a:pt x="115" y="145"/>
                    </a:cubicBezTo>
                    <a:cubicBezTo>
                      <a:pt x="115" y="145"/>
                      <a:pt x="115" y="145"/>
                      <a:pt x="114" y="145"/>
                    </a:cubicBezTo>
                    <a:cubicBezTo>
                      <a:pt x="114" y="145"/>
                      <a:pt x="114" y="145"/>
                      <a:pt x="114" y="145"/>
                    </a:cubicBezTo>
                    <a:cubicBezTo>
                      <a:pt x="115" y="144"/>
                      <a:pt x="115" y="143"/>
                      <a:pt x="115" y="143"/>
                    </a:cubicBezTo>
                    <a:cubicBezTo>
                      <a:pt x="116" y="143"/>
                      <a:pt x="116" y="143"/>
                      <a:pt x="116" y="143"/>
                    </a:cubicBezTo>
                    <a:cubicBezTo>
                      <a:pt x="116" y="136"/>
                      <a:pt x="116" y="136"/>
                      <a:pt x="116" y="136"/>
                    </a:cubicBezTo>
                    <a:cubicBezTo>
                      <a:pt x="117" y="136"/>
                      <a:pt x="117" y="136"/>
                      <a:pt x="117" y="136"/>
                    </a:cubicBezTo>
                    <a:cubicBezTo>
                      <a:pt x="118" y="136"/>
                      <a:pt x="118" y="136"/>
                      <a:pt x="118" y="136"/>
                    </a:cubicBezTo>
                    <a:cubicBezTo>
                      <a:pt x="119" y="136"/>
                      <a:pt x="119" y="135"/>
                      <a:pt x="119" y="135"/>
                    </a:cubicBezTo>
                    <a:cubicBezTo>
                      <a:pt x="119" y="134"/>
                      <a:pt x="119" y="133"/>
                      <a:pt x="118" y="133"/>
                    </a:cubicBezTo>
                    <a:cubicBezTo>
                      <a:pt x="117" y="133"/>
                      <a:pt x="117" y="133"/>
                      <a:pt x="117" y="133"/>
                    </a:cubicBezTo>
                    <a:cubicBezTo>
                      <a:pt x="117" y="132"/>
                      <a:pt x="117" y="131"/>
                      <a:pt x="116" y="131"/>
                    </a:cubicBezTo>
                    <a:cubicBezTo>
                      <a:pt x="116" y="131"/>
                      <a:pt x="116" y="131"/>
                      <a:pt x="116" y="131"/>
                    </a:cubicBezTo>
                    <a:cubicBezTo>
                      <a:pt x="118" y="115"/>
                      <a:pt x="118" y="115"/>
                      <a:pt x="118" y="115"/>
                    </a:cubicBezTo>
                    <a:cubicBezTo>
                      <a:pt x="118" y="115"/>
                      <a:pt x="118" y="115"/>
                      <a:pt x="118" y="114"/>
                    </a:cubicBezTo>
                    <a:cubicBezTo>
                      <a:pt x="120" y="115"/>
                      <a:pt x="120" y="115"/>
                      <a:pt x="120" y="115"/>
                    </a:cubicBezTo>
                    <a:cubicBezTo>
                      <a:pt x="120" y="114"/>
                      <a:pt x="120" y="114"/>
                      <a:pt x="120" y="114"/>
                    </a:cubicBezTo>
                    <a:cubicBezTo>
                      <a:pt x="120" y="113"/>
                      <a:pt x="119" y="112"/>
                      <a:pt x="119" y="112"/>
                    </a:cubicBezTo>
                    <a:cubicBezTo>
                      <a:pt x="119" y="112"/>
                      <a:pt x="119" y="112"/>
                      <a:pt x="119" y="112"/>
                    </a:cubicBezTo>
                    <a:cubicBezTo>
                      <a:pt x="119" y="111"/>
                      <a:pt x="119" y="110"/>
                      <a:pt x="120" y="110"/>
                    </a:cubicBezTo>
                    <a:cubicBezTo>
                      <a:pt x="120" y="110"/>
                      <a:pt x="120" y="110"/>
                      <a:pt x="120" y="110"/>
                    </a:cubicBezTo>
                    <a:cubicBezTo>
                      <a:pt x="121" y="103"/>
                      <a:pt x="121" y="103"/>
                      <a:pt x="121" y="103"/>
                    </a:cubicBezTo>
                    <a:cubicBezTo>
                      <a:pt x="122" y="103"/>
                      <a:pt x="122" y="103"/>
                      <a:pt x="122" y="103"/>
                    </a:cubicBezTo>
                    <a:cubicBezTo>
                      <a:pt x="122" y="104"/>
                      <a:pt x="122" y="103"/>
                      <a:pt x="123" y="103"/>
                    </a:cubicBezTo>
                    <a:cubicBezTo>
                      <a:pt x="123" y="103"/>
                      <a:pt x="123" y="102"/>
                      <a:pt x="123" y="102"/>
                    </a:cubicBezTo>
                    <a:cubicBezTo>
                      <a:pt x="123" y="102"/>
                      <a:pt x="123" y="102"/>
                      <a:pt x="123" y="102"/>
                    </a:cubicBezTo>
                    <a:cubicBezTo>
                      <a:pt x="123" y="101"/>
                      <a:pt x="123" y="101"/>
                      <a:pt x="123" y="101"/>
                    </a:cubicBezTo>
                    <a:cubicBezTo>
                      <a:pt x="123" y="100"/>
                      <a:pt x="122" y="100"/>
                      <a:pt x="122" y="100"/>
                    </a:cubicBezTo>
                    <a:cubicBezTo>
                      <a:pt x="122" y="100"/>
                      <a:pt x="122" y="100"/>
                      <a:pt x="122" y="100"/>
                    </a:cubicBezTo>
                    <a:cubicBezTo>
                      <a:pt x="122" y="99"/>
                      <a:pt x="122" y="99"/>
                      <a:pt x="121" y="98"/>
                    </a:cubicBezTo>
                    <a:cubicBezTo>
                      <a:pt x="121" y="98"/>
                      <a:pt x="121" y="98"/>
                      <a:pt x="120" y="98"/>
                    </a:cubicBezTo>
                    <a:cubicBezTo>
                      <a:pt x="120" y="98"/>
                      <a:pt x="120" y="98"/>
                      <a:pt x="120" y="98"/>
                    </a:cubicBezTo>
                    <a:cubicBezTo>
                      <a:pt x="122" y="82"/>
                      <a:pt x="122" y="82"/>
                      <a:pt x="122" y="82"/>
                    </a:cubicBezTo>
                    <a:cubicBezTo>
                      <a:pt x="123" y="82"/>
                      <a:pt x="123" y="82"/>
                      <a:pt x="123" y="81"/>
                    </a:cubicBezTo>
                    <a:cubicBezTo>
                      <a:pt x="124" y="82"/>
                      <a:pt x="124" y="82"/>
                      <a:pt x="124" y="82"/>
                    </a:cubicBezTo>
                    <a:cubicBezTo>
                      <a:pt x="124" y="81"/>
                      <a:pt x="124" y="81"/>
                      <a:pt x="124" y="81"/>
                    </a:cubicBezTo>
                    <a:cubicBezTo>
                      <a:pt x="124" y="81"/>
                      <a:pt x="124" y="80"/>
                      <a:pt x="124" y="80"/>
                    </a:cubicBezTo>
                    <a:cubicBezTo>
                      <a:pt x="124" y="79"/>
                      <a:pt x="123" y="79"/>
                      <a:pt x="123" y="79"/>
                    </a:cubicBezTo>
                    <a:cubicBezTo>
                      <a:pt x="123" y="79"/>
                      <a:pt x="123" y="79"/>
                      <a:pt x="123" y="79"/>
                    </a:cubicBezTo>
                    <a:cubicBezTo>
                      <a:pt x="123" y="78"/>
                      <a:pt x="123" y="77"/>
                      <a:pt x="124" y="77"/>
                    </a:cubicBezTo>
                    <a:cubicBezTo>
                      <a:pt x="125" y="70"/>
                      <a:pt x="125" y="70"/>
                      <a:pt x="125" y="70"/>
                    </a:cubicBezTo>
                    <a:cubicBezTo>
                      <a:pt x="126" y="71"/>
                      <a:pt x="126" y="71"/>
                      <a:pt x="126" y="71"/>
                    </a:cubicBezTo>
                    <a:cubicBezTo>
                      <a:pt x="126" y="71"/>
                      <a:pt x="127" y="71"/>
                      <a:pt x="127" y="70"/>
                    </a:cubicBezTo>
                    <a:cubicBezTo>
                      <a:pt x="127" y="70"/>
                      <a:pt x="128" y="70"/>
                      <a:pt x="128" y="69"/>
                    </a:cubicBezTo>
                    <a:cubicBezTo>
                      <a:pt x="128" y="69"/>
                      <a:pt x="128" y="69"/>
                      <a:pt x="128" y="69"/>
                    </a:cubicBezTo>
                    <a:cubicBezTo>
                      <a:pt x="128" y="68"/>
                      <a:pt x="127" y="67"/>
                      <a:pt x="126" y="67"/>
                    </a:cubicBezTo>
                    <a:close/>
                    <a:moveTo>
                      <a:pt x="109" y="73"/>
                    </a:moveTo>
                    <a:cubicBezTo>
                      <a:pt x="110" y="73"/>
                      <a:pt x="110" y="73"/>
                      <a:pt x="110" y="73"/>
                    </a:cubicBezTo>
                    <a:cubicBezTo>
                      <a:pt x="111" y="73"/>
                      <a:pt x="113" y="75"/>
                      <a:pt x="113" y="77"/>
                    </a:cubicBezTo>
                    <a:cubicBezTo>
                      <a:pt x="113" y="77"/>
                      <a:pt x="113" y="77"/>
                      <a:pt x="113" y="77"/>
                    </a:cubicBezTo>
                    <a:cubicBezTo>
                      <a:pt x="112" y="77"/>
                      <a:pt x="112" y="77"/>
                      <a:pt x="112" y="78"/>
                    </a:cubicBezTo>
                    <a:cubicBezTo>
                      <a:pt x="111" y="78"/>
                      <a:pt x="111" y="79"/>
                      <a:pt x="111" y="79"/>
                    </a:cubicBezTo>
                    <a:cubicBezTo>
                      <a:pt x="111" y="80"/>
                      <a:pt x="111" y="80"/>
                      <a:pt x="111" y="80"/>
                    </a:cubicBezTo>
                    <a:cubicBezTo>
                      <a:pt x="112" y="80"/>
                      <a:pt x="112" y="80"/>
                      <a:pt x="112" y="80"/>
                    </a:cubicBezTo>
                    <a:cubicBezTo>
                      <a:pt x="112" y="80"/>
                      <a:pt x="112" y="80"/>
                      <a:pt x="113" y="80"/>
                    </a:cubicBezTo>
                    <a:cubicBezTo>
                      <a:pt x="111" y="96"/>
                      <a:pt x="111" y="96"/>
                      <a:pt x="111" y="96"/>
                    </a:cubicBezTo>
                    <a:cubicBezTo>
                      <a:pt x="110" y="96"/>
                      <a:pt x="110" y="96"/>
                      <a:pt x="110" y="96"/>
                    </a:cubicBezTo>
                    <a:cubicBezTo>
                      <a:pt x="110" y="96"/>
                      <a:pt x="110" y="96"/>
                      <a:pt x="109" y="96"/>
                    </a:cubicBezTo>
                    <a:cubicBezTo>
                      <a:pt x="109" y="97"/>
                      <a:pt x="109" y="97"/>
                      <a:pt x="109" y="98"/>
                    </a:cubicBezTo>
                    <a:cubicBezTo>
                      <a:pt x="104" y="97"/>
                      <a:pt x="104" y="97"/>
                      <a:pt x="104" y="97"/>
                    </a:cubicBezTo>
                    <a:cubicBezTo>
                      <a:pt x="104" y="96"/>
                      <a:pt x="104" y="96"/>
                      <a:pt x="104" y="96"/>
                    </a:cubicBezTo>
                    <a:cubicBezTo>
                      <a:pt x="103" y="95"/>
                      <a:pt x="103" y="95"/>
                      <a:pt x="103" y="95"/>
                    </a:cubicBezTo>
                    <a:cubicBezTo>
                      <a:pt x="103" y="95"/>
                      <a:pt x="103" y="95"/>
                      <a:pt x="103" y="95"/>
                    </a:cubicBezTo>
                    <a:cubicBezTo>
                      <a:pt x="105" y="79"/>
                      <a:pt x="105" y="79"/>
                      <a:pt x="105" y="79"/>
                    </a:cubicBezTo>
                    <a:cubicBezTo>
                      <a:pt x="105" y="79"/>
                      <a:pt x="105" y="79"/>
                      <a:pt x="105" y="79"/>
                    </a:cubicBezTo>
                    <a:cubicBezTo>
                      <a:pt x="106" y="79"/>
                      <a:pt x="106" y="79"/>
                      <a:pt x="106" y="79"/>
                    </a:cubicBezTo>
                    <a:cubicBezTo>
                      <a:pt x="106" y="78"/>
                      <a:pt x="106" y="78"/>
                      <a:pt x="106" y="78"/>
                    </a:cubicBezTo>
                    <a:cubicBezTo>
                      <a:pt x="107" y="78"/>
                      <a:pt x="106" y="77"/>
                      <a:pt x="106" y="77"/>
                    </a:cubicBezTo>
                    <a:cubicBezTo>
                      <a:pt x="106" y="76"/>
                      <a:pt x="106" y="76"/>
                      <a:pt x="105" y="76"/>
                    </a:cubicBezTo>
                    <a:cubicBezTo>
                      <a:pt x="105" y="76"/>
                      <a:pt x="105" y="76"/>
                      <a:pt x="105" y="76"/>
                    </a:cubicBezTo>
                    <a:cubicBezTo>
                      <a:pt x="106" y="74"/>
                      <a:pt x="108" y="73"/>
                      <a:pt x="109" y="73"/>
                    </a:cubicBezTo>
                    <a:close/>
                    <a:moveTo>
                      <a:pt x="108" y="113"/>
                    </a:moveTo>
                    <a:cubicBezTo>
                      <a:pt x="108" y="113"/>
                      <a:pt x="108" y="113"/>
                      <a:pt x="108" y="113"/>
                    </a:cubicBezTo>
                    <a:cubicBezTo>
                      <a:pt x="106" y="129"/>
                      <a:pt x="106" y="129"/>
                      <a:pt x="106" y="129"/>
                    </a:cubicBezTo>
                    <a:cubicBezTo>
                      <a:pt x="106" y="129"/>
                      <a:pt x="106" y="129"/>
                      <a:pt x="106" y="129"/>
                    </a:cubicBezTo>
                    <a:cubicBezTo>
                      <a:pt x="105" y="129"/>
                      <a:pt x="105" y="130"/>
                      <a:pt x="104" y="131"/>
                    </a:cubicBezTo>
                    <a:cubicBezTo>
                      <a:pt x="100" y="130"/>
                      <a:pt x="100" y="130"/>
                      <a:pt x="100" y="130"/>
                    </a:cubicBezTo>
                    <a:cubicBezTo>
                      <a:pt x="100" y="129"/>
                      <a:pt x="99" y="128"/>
                      <a:pt x="99" y="128"/>
                    </a:cubicBezTo>
                    <a:cubicBezTo>
                      <a:pt x="98" y="128"/>
                      <a:pt x="98" y="128"/>
                      <a:pt x="98" y="128"/>
                    </a:cubicBezTo>
                    <a:cubicBezTo>
                      <a:pt x="100" y="112"/>
                      <a:pt x="100" y="112"/>
                      <a:pt x="100" y="112"/>
                    </a:cubicBezTo>
                    <a:cubicBezTo>
                      <a:pt x="101" y="112"/>
                      <a:pt x="101" y="112"/>
                      <a:pt x="101" y="111"/>
                    </a:cubicBezTo>
                    <a:cubicBezTo>
                      <a:pt x="102" y="112"/>
                      <a:pt x="102" y="112"/>
                      <a:pt x="102" y="112"/>
                    </a:cubicBezTo>
                    <a:cubicBezTo>
                      <a:pt x="102" y="111"/>
                      <a:pt x="102" y="111"/>
                      <a:pt x="102" y="111"/>
                    </a:cubicBezTo>
                    <a:cubicBezTo>
                      <a:pt x="102" y="110"/>
                      <a:pt x="102" y="109"/>
                      <a:pt x="101" y="109"/>
                    </a:cubicBezTo>
                    <a:cubicBezTo>
                      <a:pt x="102" y="107"/>
                      <a:pt x="103" y="106"/>
                      <a:pt x="105" y="106"/>
                    </a:cubicBezTo>
                    <a:cubicBezTo>
                      <a:pt x="105" y="106"/>
                      <a:pt x="105" y="106"/>
                      <a:pt x="105" y="106"/>
                    </a:cubicBezTo>
                    <a:cubicBezTo>
                      <a:pt x="107" y="106"/>
                      <a:pt x="108" y="108"/>
                      <a:pt x="108" y="110"/>
                    </a:cubicBezTo>
                    <a:cubicBezTo>
                      <a:pt x="108" y="110"/>
                      <a:pt x="107" y="111"/>
                      <a:pt x="107" y="112"/>
                    </a:cubicBezTo>
                    <a:cubicBezTo>
                      <a:pt x="107" y="112"/>
                      <a:pt x="107" y="112"/>
                      <a:pt x="107" y="112"/>
                    </a:cubicBezTo>
                    <a:lnTo>
                      <a:pt x="108" y="113"/>
                    </a:lnTo>
                    <a:close/>
                    <a:moveTo>
                      <a:pt x="104" y="146"/>
                    </a:moveTo>
                    <a:cubicBezTo>
                      <a:pt x="104" y="146"/>
                      <a:pt x="104" y="146"/>
                      <a:pt x="104" y="146"/>
                    </a:cubicBezTo>
                    <a:cubicBezTo>
                      <a:pt x="102" y="162"/>
                      <a:pt x="102" y="162"/>
                      <a:pt x="102" y="162"/>
                    </a:cubicBezTo>
                    <a:cubicBezTo>
                      <a:pt x="102" y="162"/>
                      <a:pt x="102" y="162"/>
                      <a:pt x="102" y="162"/>
                    </a:cubicBezTo>
                    <a:cubicBezTo>
                      <a:pt x="101" y="162"/>
                      <a:pt x="100" y="163"/>
                      <a:pt x="100" y="164"/>
                    </a:cubicBezTo>
                    <a:cubicBezTo>
                      <a:pt x="95" y="163"/>
                      <a:pt x="95" y="163"/>
                      <a:pt x="95" y="163"/>
                    </a:cubicBezTo>
                    <a:cubicBezTo>
                      <a:pt x="96" y="162"/>
                      <a:pt x="95" y="161"/>
                      <a:pt x="94" y="161"/>
                    </a:cubicBezTo>
                    <a:cubicBezTo>
                      <a:pt x="94" y="161"/>
                      <a:pt x="94" y="161"/>
                      <a:pt x="94" y="161"/>
                    </a:cubicBezTo>
                    <a:cubicBezTo>
                      <a:pt x="96" y="145"/>
                      <a:pt x="96" y="145"/>
                      <a:pt x="96" y="145"/>
                    </a:cubicBezTo>
                    <a:cubicBezTo>
                      <a:pt x="96" y="145"/>
                      <a:pt x="96" y="145"/>
                      <a:pt x="97" y="144"/>
                    </a:cubicBezTo>
                    <a:cubicBezTo>
                      <a:pt x="98" y="145"/>
                      <a:pt x="98" y="145"/>
                      <a:pt x="98" y="145"/>
                    </a:cubicBezTo>
                    <a:cubicBezTo>
                      <a:pt x="98" y="144"/>
                      <a:pt x="98" y="144"/>
                      <a:pt x="98" y="144"/>
                    </a:cubicBezTo>
                    <a:cubicBezTo>
                      <a:pt x="98" y="144"/>
                      <a:pt x="98" y="143"/>
                      <a:pt x="98" y="143"/>
                    </a:cubicBezTo>
                    <a:cubicBezTo>
                      <a:pt x="97" y="142"/>
                      <a:pt x="97" y="142"/>
                      <a:pt x="97" y="142"/>
                    </a:cubicBezTo>
                    <a:cubicBezTo>
                      <a:pt x="98" y="140"/>
                      <a:pt x="99" y="139"/>
                      <a:pt x="101" y="139"/>
                    </a:cubicBezTo>
                    <a:cubicBezTo>
                      <a:pt x="101" y="139"/>
                      <a:pt x="101" y="139"/>
                      <a:pt x="101" y="139"/>
                    </a:cubicBezTo>
                    <a:cubicBezTo>
                      <a:pt x="103" y="139"/>
                      <a:pt x="104" y="141"/>
                      <a:pt x="104" y="143"/>
                    </a:cubicBezTo>
                    <a:cubicBezTo>
                      <a:pt x="104" y="143"/>
                      <a:pt x="103" y="143"/>
                      <a:pt x="103" y="143"/>
                    </a:cubicBezTo>
                    <a:cubicBezTo>
                      <a:pt x="103" y="144"/>
                      <a:pt x="102" y="144"/>
                      <a:pt x="102" y="145"/>
                    </a:cubicBezTo>
                    <a:cubicBezTo>
                      <a:pt x="102" y="145"/>
                      <a:pt x="102" y="145"/>
                      <a:pt x="102" y="145"/>
                    </a:cubicBezTo>
                    <a:lnTo>
                      <a:pt x="104" y="146"/>
                    </a:lnTo>
                    <a:close/>
                    <a:moveTo>
                      <a:pt x="99" y="179"/>
                    </a:moveTo>
                    <a:cubicBezTo>
                      <a:pt x="99" y="179"/>
                      <a:pt x="99" y="179"/>
                      <a:pt x="100" y="179"/>
                    </a:cubicBezTo>
                    <a:cubicBezTo>
                      <a:pt x="98" y="195"/>
                      <a:pt x="98" y="195"/>
                      <a:pt x="98" y="195"/>
                    </a:cubicBezTo>
                    <a:cubicBezTo>
                      <a:pt x="97" y="195"/>
                      <a:pt x="97" y="195"/>
                      <a:pt x="97" y="195"/>
                    </a:cubicBezTo>
                    <a:cubicBezTo>
                      <a:pt x="97" y="195"/>
                      <a:pt x="97" y="195"/>
                      <a:pt x="96" y="195"/>
                    </a:cubicBezTo>
                    <a:cubicBezTo>
                      <a:pt x="96" y="196"/>
                      <a:pt x="96" y="196"/>
                      <a:pt x="96" y="197"/>
                    </a:cubicBezTo>
                    <a:cubicBezTo>
                      <a:pt x="91" y="196"/>
                      <a:pt x="91" y="196"/>
                      <a:pt x="91" y="196"/>
                    </a:cubicBezTo>
                    <a:cubicBezTo>
                      <a:pt x="91" y="195"/>
                      <a:pt x="91" y="194"/>
                      <a:pt x="90" y="194"/>
                    </a:cubicBezTo>
                    <a:cubicBezTo>
                      <a:pt x="90" y="194"/>
                      <a:pt x="90" y="194"/>
                      <a:pt x="90" y="194"/>
                    </a:cubicBezTo>
                    <a:cubicBezTo>
                      <a:pt x="92" y="178"/>
                      <a:pt x="92" y="178"/>
                      <a:pt x="92" y="178"/>
                    </a:cubicBezTo>
                    <a:cubicBezTo>
                      <a:pt x="92" y="178"/>
                      <a:pt x="92" y="178"/>
                      <a:pt x="92" y="177"/>
                    </a:cubicBezTo>
                    <a:cubicBezTo>
                      <a:pt x="93" y="178"/>
                      <a:pt x="93" y="178"/>
                      <a:pt x="93" y="178"/>
                    </a:cubicBezTo>
                    <a:cubicBezTo>
                      <a:pt x="94" y="177"/>
                      <a:pt x="94" y="177"/>
                      <a:pt x="94" y="177"/>
                    </a:cubicBezTo>
                    <a:cubicBezTo>
                      <a:pt x="94" y="177"/>
                      <a:pt x="93" y="176"/>
                      <a:pt x="93" y="176"/>
                    </a:cubicBezTo>
                    <a:cubicBezTo>
                      <a:pt x="93" y="175"/>
                      <a:pt x="93" y="175"/>
                      <a:pt x="92" y="175"/>
                    </a:cubicBezTo>
                    <a:cubicBezTo>
                      <a:pt x="93" y="173"/>
                      <a:pt x="95" y="172"/>
                      <a:pt x="96" y="172"/>
                    </a:cubicBezTo>
                    <a:cubicBezTo>
                      <a:pt x="97" y="172"/>
                      <a:pt x="97" y="172"/>
                      <a:pt x="97" y="172"/>
                    </a:cubicBezTo>
                    <a:cubicBezTo>
                      <a:pt x="98" y="172"/>
                      <a:pt x="99" y="174"/>
                      <a:pt x="100" y="176"/>
                    </a:cubicBezTo>
                    <a:cubicBezTo>
                      <a:pt x="99" y="176"/>
                      <a:pt x="99" y="176"/>
                      <a:pt x="99" y="177"/>
                    </a:cubicBezTo>
                    <a:cubicBezTo>
                      <a:pt x="98" y="177"/>
                      <a:pt x="98" y="177"/>
                      <a:pt x="98" y="178"/>
                    </a:cubicBezTo>
                    <a:cubicBezTo>
                      <a:pt x="98" y="178"/>
                      <a:pt x="98" y="178"/>
                      <a:pt x="98" y="178"/>
                    </a:cubicBezTo>
                    <a:lnTo>
                      <a:pt x="99" y="179"/>
                    </a:lnTo>
                    <a:close/>
                    <a:moveTo>
                      <a:pt x="95" y="212"/>
                    </a:moveTo>
                    <a:cubicBezTo>
                      <a:pt x="95" y="212"/>
                      <a:pt x="95" y="212"/>
                      <a:pt x="95" y="212"/>
                    </a:cubicBezTo>
                    <a:cubicBezTo>
                      <a:pt x="93" y="228"/>
                      <a:pt x="93" y="228"/>
                      <a:pt x="93" y="228"/>
                    </a:cubicBezTo>
                    <a:cubicBezTo>
                      <a:pt x="93" y="228"/>
                      <a:pt x="93" y="228"/>
                      <a:pt x="93" y="228"/>
                    </a:cubicBezTo>
                    <a:cubicBezTo>
                      <a:pt x="93" y="228"/>
                      <a:pt x="92" y="228"/>
                      <a:pt x="92" y="228"/>
                    </a:cubicBezTo>
                    <a:cubicBezTo>
                      <a:pt x="92" y="229"/>
                      <a:pt x="91" y="229"/>
                      <a:pt x="91" y="230"/>
                    </a:cubicBezTo>
                    <a:cubicBezTo>
                      <a:pt x="87" y="229"/>
                      <a:pt x="87" y="229"/>
                      <a:pt x="87" y="229"/>
                    </a:cubicBezTo>
                    <a:cubicBezTo>
                      <a:pt x="87" y="228"/>
                      <a:pt x="86" y="227"/>
                      <a:pt x="86" y="227"/>
                    </a:cubicBezTo>
                    <a:cubicBezTo>
                      <a:pt x="85" y="227"/>
                      <a:pt x="85" y="227"/>
                      <a:pt x="85" y="227"/>
                    </a:cubicBezTo>
                    <a:cubicBezTo>
                      <a:pt x="87" y="211"/>
                      <a:pt x="87" y="211"/>
                      <a:pt x="87" y="211"/>
                    </a:cubicBezTo>
                    <a:cubicBezTo>
                      <a:pt x="88" y="211"/>
                      <a:pt x="88" y="211"/>
                      <a:pt x="88" y="210"/>
                    </a:cubicBezTo>
                    <a:cubicBezTo>
                      <a:pt x="89" y="211"/>
                      <a:pt x="89" y="211"/>
                      <a:pt x="89" y="211"/>
                    </a:cubicBezTo>
                    <a:cubicBezTo>
                      <a:pt x="89" y="210"/>
                      <a:pt x="89" y="210"/>
                      <a:pt x="89" y="210"/>
                    </a:cubicBezTo>
                    <a:cubicBezTo>
                      <a:pt x="89" y="210"/>
                      <a:pt x="89" y="209"/>
                      <a:pt x="89" y="209"/>
                    </a:cubicBezTo>
                    <a:cubicBezTo>
                      <a:pt x="89" y="208"/>
                      <a:pt x="88" y="208"/>
                      <a:pt x="88" y="208"/>
                    </a:cubicBezTo>
                    <a:cubicBezTo>
                      <a:pt x="89" y="206"/>
                      <a:pt x="90" y="205"/>
                      <a:pt x="92" y="205"/>
                    </a:cubicBezTo>
                    <a:cubicBezTo>
                      <a:pt x="92" y="205"/>
                      <a:pt x="92" y="205"/>
                      <a:pt x="92" y="205"/>
                    </a:cubicBezTo>
                    <a:cubicBezTo>
                      <a:pt x="94" y="205"/>
                      <a:pt x="95" y="207"/>
                      <a:pt x="95" y="209"/>
                    </a:cubicBezTo>
                    <a:cubicBezTo>
                      <a:pt x="95" y="209"/>
                      <a:pt x="95" y="209"/>
                      <a:pt x="95" y="209"/>
                    </a:cubicBezTo>
                    <a:cubicBezTo>
                      <a:pt x="94" y="210"/>
                      <a:pt x="94" y="210"/>
                      <a:pt x="94" y="211"/>
                    </a:cubicBezTo>
                    <a:cubicBezTo>
                      <a:pt x="94" y="211"/>
                      <a:pt x="94" y="211"/>
                      <a:pt x="94" y="211"/>
                    </a:cubicBezTo>
                    <a:lnTo>
                      <a:pt x="95" y="212"/>
                    </a:lnTo>
                    <a:close/>
                    <a:moveTo>
                      <a:pt x="22" y="198"/>
                    </a:moveTo>
                    <a:cubicBezTo>
                      <a:pt x="21" y="197"/>
                      <a:pt x="21" y="197"/>
                      <a:pt x="21" y="197"/>
                    </a:cubicBezTo>
                    <a:cubicBezTo>
                      <a:pt x="21" y="197"/>
                      <a:pt x="21" y="197"/>
                      <a:pt x="21" y="197"/>
                    </a:cubicBezTo>
                    <a:cubicBezTo>
                      <a:pt x="22" y="195"/>
                      <a:pt x="23" y="194"/>
                      <a:pt x="25" y="194"/>
                    </a:cubicBezTo>
                    <a:cubicBezTo>
                      <a:pt x="25" y="194"/>
                      <a:pt x="25" y="194"/>
                      <a:pt x="25" y="194"/>
                    </a:cubicBezTo>
                    <a:cubicBezTo>
                      <a:pt x="27" y="194"/>
                      <a:pt x="28" y="196"/>
                      <a:pt x="28" y="198"/>
                    </a:cubicBezTo>
                    <a:cubicBezTo>
                      <a:pt x="27" y="198"/>
                      <a:pt x="27" y="199"/>
                      <a:pt x="26" y="200"/>
                    </a:cubicBezTo>
                    <a:cubicBezTo>
                      <a:pt x="26" y="200"/>
                      <a:pt x="26" y="200"/>
                      <a:pt x="26" y="200"/>
                    </a:cubicBezTo>
                    <a:cubicBezTo>
                      <a:pt x="28" y="201"/>
                      <a:pt x="28" y="201"/>
                      <a:pt x="28" y="201"/>
                    </a:cubicBezTo>
                    <a:cubicBezTo>
                      <a:pt x="28" y="201"/>
                      <a:pt x="28" y="201"/>
                      <a:pt x="28" y="201"/>
                    </a:cubicBezTo>
                    <a:cubicBezTo>
                      <a:pt x="26" y="217"/>
                      <a:pt x="26" y="217"/>
                      <a:pt x="26" y="217"/>
                    </a:cubicBezTo>
                    <a:cubicBezTo>
                      <a:pt x="26" y="217"/>
                      <a:pt x="26" y="217"/>
                      <a:pt x="26" y="217"/>
                    </a:cubicBezTo>
                    <a:cubicBezTo>
                      <a:pt x="25" y="217"/>
                      <a:pt x="25" y="217"/>
                      <a:pt x="25" y="217"/>
                    </a:cubicBezTo>
                    <a:cubicBezTo>
                      <a:pt x="24" y="218"/>
                      <a:pt x="24" y="218"/>
                      <a:pt x="24" y="219"/>
                    </a:cubicBezTo>
                    <a:cubicBezTo>
                      <a:pt x="20" y="218"/>
                      <a:pt x="20" y="218"/>
                      <a:pt x="20" y="218"/>
                    </a:cubicBezTo>
                    <a:cubicBezTo>
                      <a:pt x="20" y="217"/>
                      <a:pt x="19" y="217"/>
                      <a:pt x="19" y="216"/>
                    </a:cubicBezTo>
                    <a:cubicBezTo>
                      <a:pt x="19" y="216"/>
                      <a:pt x="19" y="216"/>
                      <a:pt x="18" y="216"/>
                    </a:cubicBezTo>
                    <a:cubicBezTo>
                      <a:pt x="18" y="216"/>
                      <a:pt x="18" y="216"/>
                      <a:pt x="18" y="216"/>
                    </a:cubicBezTo>
                    <a:cubicBezTo>
                      <a:pt x="20" y="200"/>
                      <a:pt x="20" y="200"/>
                      <a:pt x="20" y="200"/>
                    </a:cubicBezTo>
                    <a:cubicBezTo>
                      <a:pt x="20" y="200"/>
                      <a:pt x="21" y="200"/>
                      <a:pt x="21" y="199"/>
                    </a:cubicBezTo>
                    <a:cubicBezTo>
                      <a:pt x="22" y="200"/>
                      <a:pt x="22" y="200"/>
                      <a:pt x="22" y="200"/>
                    </a:cubicBezTo>
                    <a:cubicBezTo>
                      <a:pt x="22" y="199"/>
                      <a:pt x="22" y="199"/>
                      <a:pt x="22" y="199"/>
                    </a:cubicBezTo>
                    <a:cubicBezTo>
                      <a:pt x="22" y="199"/>
                      <a:pt x="22" y="198"/>
                      <a:pt x="22" y="198"/>
                    </a:cubicBezTo>
                    <a:close/>
                    <a:moveTo>
                      <a:pt x="26" y="165"/>
                    </a:moveTo>
                    <a:cubicBezTo>
                      <a:pt x="26" y="164"/>
                      <a:pt x="25" y="164"/>
                      <a:pt x="25" y="164"/>
                    </a:cubicBezTo>
                    <a:cubicBezTo>
                      <a:pt x="25" y="164"/>
                      <a:pt x="25" y="164"/>
                      <a:pt x="25" y="164"/>
                    </a:cubicBezTo>
                    <a:cubicBezTo>
                      <a:pt x="26" y="162"/>
                      <a:pt x="27" y="161"/>
                      <a:pt x="29" y="161"/>
                    </a:cubicBezTo>
                    <a:cubicBezTo>
                      <a:pt x="29" y="161"/>
                      <a:pt x="29" y="161"/>
                      <a:pt x="29" y="161"/>
                    </a:cubicBezTo>
                    <a:cubicBezTo>
                      <a:pt x="31" y="161"/>
                      <a:pt x="32" y="163"/>
                      <a:pt x="32" y="165"/>
                    </a:cubicBezTo>
                    <a:cubicBezTo>
                      <a:pt x="32" y="165"/>
                      <a:pt x="31" y="166"/>
                      <a:pt x="31" y="167"/>
                    </a:cubicBezTo>
                    <a:cubicBezTo>
                      <a:pt x="31" y="167"/>
                      <a:pt x="31" y="167"/>
                      <a:pt x="31" y="167"/>
                    </a:cubicBezTo>
                    <a:cubicBezTo>
                      <a:pt x="32" y="168"/>
                      <a:pt x="32" y="168"/>
                      <a:pt x="32" y="168"/>
                    </a:cubicBezTo>
                    <a:cubicBezTo>
                      <a:pt x="32" y="168"/>
                      <a:pt x="32" y="168"/>
                      <a:pt x="32" y="168"/>
                    </a:cubicBezTo>
                    <a:cubicBezTo>
                      <a:pt x="30" y="184"/>
                      <a:pt x="30" y="184"/>
                      <a:pt x="30" y="184"/>
                    </a:cubicBezTo>
                    <a:cubicBezTo>
                      <a:pt x="30" y="184"/>
                      <a:pt x="30" y="184"/>
                      <a:pt x="30" y="184"/>
                    </a:cubicBezTo>
                    <a:cubicBezTo>
                      <a:pt x="30" y="184"/>
                      <a:pt x="29" y="184"/>
                      <a:pt x="29" y="184"/>
                    </a:cubicBezTo>
                    <a:cubicBezTo>
                      <a:pt x="29" y="185"/>
                      <a:pt x="28" y="185"/>
                      <a:pt x="28" y="186"/>
                    </a:cubicBezTo>
                    <a:cubicBezTo>
                      <a:pt x="24" y="185"/>
                      <a:pt x="24" y="185"/>
                      <a:pt x="24" y="185"/>
                    </a:cubicBezTo>
                    <a:cubicBezTo>
                      <a:pt x="24" y="184"/>
                      <a:pt x="23" y="183"/>
                      <a:pt x="23" y="183"/>
                    </a:cubicBezTo>
                    <a:cubicBezTo>
                      <a:pt x="22" y="183"/>
                      <a:pt x="22" y="183"/>
                      <a:pt x="22" y="183"/>
                    </a:cubicBezTo>
                    <a:cubicBezTo>
                      <a:pt x="25" y="167"/>
                      <a:pt x="25" y="167"/>
                      <a:pt x="25" y="167"/>
                    </a:cubicBezTo>
                    <a:cubicBezTo>
                      <a:pt x="25" y="167"/>
                      <a:pt x="25" y="167"/>
                      <a:pt x="25" y="167"/>
                    </a:cubicBezTo>
                    <a:cubicBezTo>
                      <a:pt x="26" y="167"/>
                      <a:pt x="26" y="167"/>
                      <a:pt x="26" y="167"/>
                    </a:cubicBezTo>
                    <a:cubicBezTo>
                      <a:pt x="26" y="166"/>
                      <a:pt x="26" y="166"/>
                      <a:pt x="26" y="166"/>
                    </a:cubicBezTo>
                    <a:cubicBezTo>
                      <a:pt x="26" y="166"/>
                      <a:pt x="26" y="165"/>
                      <a:pt x="26" y="165"/>
                    </a:cubicBezTo>
                    <a:close/>
                    <a:moveTo>
                      <a:pt x="29" y="131"/>
                    </a:moveTo>
                    <a:cubicBezTo>
                      <a:pt x="29" y="131"/>
                      <a:pt x="29" y="131"/>
                      <a:pt x="29" y="131"/>
                    </a:cubicBezTo>
                    <a:cubicBezTo>
                      <a:pt x="30" y="129"/>
                      <a:pt x="32" y="128"/>
                      <a:pt x="33" y="128"/>
                    </a:cubicBezTo>
                    <a:cubicBezTo>
                      <a:pt x="34" y="128"/>
                      <a:pt x="34" y="128"/>
                      <a:pt x="34" y="128"/>
                    </a:cubicBezTo>
                    <a:cubicBezTo>
                      <a:pt x="35" y="128"/>
                      <a:pt x="36" y="130"/>
                      <a:pt x="37" y="132"/>
                    </a:cubicBezTo>
                    <a:cubicBezTo>
                      <a:pt x="36" y="132"/>
                      <a:pt x="35" y="133"/>
                      <a:pt x="35" y="134"/>
                    </a:cubicBezTo>
                    <a:cubicBezTo>
                      <a:pt x="35" y="134"/>
                      <a:pt x="35" y="134"/>
                      <a:pt x="35" y="134"/>
                    </a:cubicBezTo>
                    <a:cubicBezTo>
                      <a:pt x="36" y="135"/>
                      <a:pt x="36" y="135"/>
                      <a:pt x="36" y="135"/>
                    </a:cubicBezTo>
                    <a:cubicBezTo>
                      <a:pt x="36" y="135"/>
                      <a:pt x="36" y="135"/>
                      <a:pt x="37" y="135"/>
                    </a:cubicBezTo>
                    <a:cubicBezTo>
                      <a:pt x="34" y="151"/>
                      <a:pt x="34" y="151"/>
                      <a:pt x="34" y="151"/>
                    </a:cubicBezTo>
                    <a:cubicBezTo>
                      <a:pt x="34" y="151"/>
                      <a:pt x="34" y="151"/>
                      <a:pt x="34" y="151"/>
                    </a:cubicBezTo>
                    <a:cubicBezTo>
                      <a:pt x="34" y="151"/>
                      <a:pt x="34" y="151"/>
                      <a:pt x="33" y="151"/>
                    </a:cubicBezTo>
                    <a:cubicBezTo>
                      <a:pt x="33" y="152"/>
                      <a:pt x="33" y="152"/>
                      <a:pt x="33" y="153"/>
                    </a:cubicBezTo>
                    <a:cubicBezTo>
                      <a:pt x="28" y="152"/>
                      <a:pt x="28" y="152"/>
                      <a:pt x="28" y="152"/>
                    </a:cubicBezTo>
                    <a:cubicBezTo>
                      <a:pt x="28" y="151"/>
                      <a:pt x="28" y="151"/>
                      <a:pt x="28" y="150"/>
                    </a:cubicBezTo>
                    <a:cubicBezTo>
                      <a:pt x="28" y="150"/>
                      <a:pt x="27" y="150"/>
                      <a:pt x="27" y="150"/>
                    </a:cubicBezTo>
                    <a:cubicBezTo>
                      <a:pt x="27" y="150"/>
                      <a:pt x="27" y="150"/>
                      <a:pt x="27" y="150"/>
                    </a:cubicBezTo>
                    <a:cubicBezTo>
                      <a:pt x="29" y="134"/>
                      <a:pt x="29" y="134"/>
                      <a:pt x="29" y="134"/>
                    </a:cubicBezTo>
                    <a:cubicBezTo>
                      <a:pt x="29" y="134"/>
                      <a:pt x="29" y="134"/>
                      <a:pt x="29" y="133"/>
                    </a:cubicBezTo>
                    <a:cubicBezTo>
                      <a:pt x="31" y="134"/>
                      <a:pt x="31" y="134"/>
                      <a:pt x="31" y="134"/>
                    </a:cubicBezTo>
                    <a:cubicBezTo>
                      <a:pt x="31" y="133"/>
                      <a:pt x="31" y="133"/>
                      <a:pt x="31" y="133"/>
                    </a:cubicBezTo>
                    <a:cubicBezTo>
                      <a:pt x="31" y="132"/>
                      <a:pt x="30" y="131"/>
                      <a:pt x="29" y="131"/>
                    </a:cubicBezTo>
                    <a:close/>
                    <a:moveTo>
                      <a:pt x="35" y="99"/>
                    </a:moveTo>
                    <a:cubicBezTo>
                      <a:pt x="34" y="98"/>
                      <a:pt x="34" y="98"/>
                      <a:pt x="34" y="98"/>
                    </a:cubicBezTo>
                    <a:cubicBezTo>
                      <a:pt x="34" y="98"/>
                      <a:pt x="34" y="98"/>
                      <a:pt x="34" y="98"/>
                    </a:cubicBezTo>
                    <a:cubicBezTo>
                      <a:pt x="35" y="96"/>
                      <a:pt x="36" y="95"/>
                      <a:pt x="38" y="95"/>
                    </a:cubicBezTo>
                    <a:cubicBezTo>
                      <a:pt x="38" y="95"/>
                      <a:pt x="38" y="95"/>
                      <a:pt x="38" y="95"/>
                    </a:cubicBezTo>
                    <a:cubicBezTo>
                      <a:pt x="40" y="95"/>
                      <a:pt x="41" y="97"/>
                      <a:pt x="41" y="99"/>
                    </a:cubicBezTo>
                    <a:cubicBezTo>
                      <a:pt x="41" y="99"/>
                      <a:pt x="40" y="99"/>
                      <a:pt x="40" y="100"/>
                    </a:cubicBezTo>
                    <a:cubicBezTo>
                      <a:pt x="40" y="100"/>
                      <a:pt x="39" y="100"/>
                      <a:pt x="39" y="101"/>
                    </a:cubicBezTo>
                    <a:cubicBezTo>
                      <a:pt x="39" y="101"/>
                      <a:pt x="39" y="101"/>
                      <a:pt x="39" y="101"/>
                    </a:cubicBezTo>
                    <a:cubicBezTo>
                      <a:pt x="41" y="102"/>
                      <a:pt x="41" y="102"/>
                      <a:pt x="41" y="102"/>
                    </a:cubicBezTo>
                    <a:cubicBezTo>
                      <a:pt x="41" y="102"/>
                      <a:pt x="41" y="102"/>
                      <a:pt x="41" y="102"/>
                    </a:cubicBezTo>
                    <a:cubicBezTo>
                      <a:pt x="39" y="118"/>
                      <a:pt x="39" y="118"/>
                      <a:pt x="39" y="118"/>
                    </a:cubicBezTo>
                    <a:cubicBezTo>
                      <a:pt x="39" y="118"/>
                      <a:pt x="39" y="118"/>
                      <a:pt x="39" y="118"/>
                    </a:cubicBezTo>
                    <a:cubicBezTo>
                      <a:pt x="38" y="118"/>
                      <a:pt x="37" y="119"/>
                      <a:pt x="37" y="120"/>
                    </a:cubicBezTo>
                    <a:cubicBezTo>
                      <a:pt x="33" y="119"/>
                      <a:pt x="33" y="119"/>
                      <a:pt x="33" y="119"/>
                    </a:cubicBezTo>
                    <a:cubicBezTo>
                      <a:pt x="33" y="118"/>
                      <a:pt x="32" y="117"/>
                      <a:pt x="31" y="117"/>
                    </a:cubicBezTo>
                    <a:cubicBezTo>
                      <a:pt x="31" y="117"/>
                      <a:pt x="31" y="117"/>
                      <a:pt x="31" y="117"/>
                    </a:cubicBezTo>
                    <a:cubicBezTo>
                      <a:pt x="33" y="101"/>
                      <a:pt x="33" y="101"/>
                      <a:pt x="33" y="101"/>
                    </a:cubicBezTo>
                    <a:cubicBezTo>
                      <a:pt x="33" y="101"/>
                      <a:pt x="34" y="101"/>
                      <a:pt x="34" y="101"/>
                    </a:cubicBezTo>
                    <a:cubicBezTo>
                      <a:pt x="35" y="101"/>
                      <a:pt x="35" y="101"/>
                      <a:pt x="35" y="101"/>
                    </a:cubicBezTo>
                    <a:cubicBezTo>
                      <a:pt x="35" y="100"/>
                      <a:pt x="35" y="100"/>
                      <a:pt x="35" y="100"/>
                    </a:cubicBezTo>
                    <a:cubicBezTo>
                      <a:pt x="35" y="100"/>
                      <a:pt x="35" y="99"/>
                      <a:pt x="35" y="99"/>
                    </a:cubicBezTo>
                    <a:close/>
                    <a:moveTo>
                      <a:pt x="43" y="100"/>
                    </a:moveTo>
                    <a:cubicBezTo>
                      <a:pt x="44" y="98"/>
                      <a:pt x="46" y="96"/>
                      <a:pt x="48" y="97"/>
                    </a:cubicBezTo>
                    <a:cubicBezTo>
                      <a:pt x="48" y="97"/>
                      <a:pt x="48" y="97"/>
                      <a:pt x="48" y="97"/>
                    </a:cubicBezTo>
                    <a:cubicBezTo>
                      <a:pt x="51" y="97"/>
                      <a:pt x="52" y="99"/>
                      <a:pt x="52" y="101"/>
                    </a:cubicBezTo>
                    <a:cubicBezTo>
                      <a:pt x="52" y="101"/>
                      <a:pt x="51" y="102"/>
                      <a:pt x="51" y="103"/>
                    </a:cubicBezTo>
                    <a:cubicBezTo>
                      <a:pt x="51" y="103"/>
                      <a:pt x="51" y="103"/>
                      <a:pt x="51" y="103"/>
                    </a:cubicBezTo>
                    <a:cubicBezTo>
                      <a:pt x="52" y="104"/>
                      <a:pt x="52" y="104"/>
                      <a:pt x="52" y="104"/>
                    </a:cubicBezTo>
                    <a:cubicBezTo>
                      <a:pt x="52" y="104"/>
                      <a:pt x="52" y="104"/>
                      <a:pt x="52" y="104"/>
                    </a:cubicBezTo>
                    <a:cubicBezTo>
                      <a:pt x="50" y="120"/>
                      <a:pt x="50" y="120"/>
                      <a:pt x="50" y="120"/>
                    </a:cubicBezTo>
                    <a:cubicBezTo>
                      <a:pt x="50" y="120"/>
                      <a:pt x="50" y="120"/>
                      <a:pt x="50" y="120"/>
                    </a:cubicBezTo>
                    <a:cubicBezTo>
                      <a:pt x="49" y="120"/>
                      <a:pt x="49" y="121"/>
                      <a:pt x="48" y="122"/>
                    </a:cubicBezTo>
                    <a:cubicBezTo>
                      <a:pt x="42" y="121"/>
                      <a:pt x="42" y="121"/>
                      <a:pt x="42" y="121"/>
                    </a:cubicBezTo>
                    <a:cubicBezTo>
                      <a:pt x="42" y="120"/>
                      <a:pt x="42" y="119"/>
                      <a:pt x="42" y="119"/>
                    </a:cubicBezTo>
                    <a:cubicBezTo>
                      <a:pt x="41" y="119"/>
                      <a:pt x="41" y="118"/>
                      <a:pt x="41" y="118"/>
                    </a:cubicBezTo>
                    <a:cubicBezTo>
                      <a:pt x="41" y="118"/>
                      <a:pt x="41" y="118"/>
                      <a:pt x="41" y="118"/>
                    </a:cubicBezTo>
                    <a:cubicBezTo>
                      <a:pt x="43" y="103"/>
                      <a:pt x="43" y="103"/>
                      <a:pt x="43" y="103"/>
                    </a:cubicBezTo>
                    <a:cubicBezTo>
                      <a:pt x="43" y="103"/>
                      <a:pt x="43" y="102"/>
                      <a:pt x="43" y="102"/>
                    </a:cubicBezTo>
                    <a:cubicBezTo>
                      <a:pt x="44" y="102"/>
                      <a:pt x="44" y="102"/>
                      <a:pt x="44" y="102"/>
                    </a:cubicBezTo>
                    <a:cubicBezTo>
                      <a:pt x="44" y="102"/>
                      <a:pt x="44" y="102"/>
                      <a:pt x="44" y="102"/>
                    </a:cubicBezTo>
                    <a:cubicBezTo>
                      <a:pt x="45" y="101"/>
                      <a:pt x="44" y="100"/>
                      <a:pt x="43" y="100"/>
                    </a:cubicBezTo>
                    <a:close/>
                    <a:moveTo>
                      <a:pt x="55" y="102"/>
                    </a:moveTo>
                    <a:cubicBezTo>
                      <a:pt x="56" y="100"/>
                      <a:pt x="58" y="98"/>
                      <a:pt x="60" y="99"/>
                    </a:cubicBezTo>
                    <a:cubicBezTo>
                      <a:pt x="60" y="99"/>
                      <a:pt x="60" y="99"/>
                      <a:pt x="60" y="99"/>
                    </a:cubicBezTo>
                    <a:cubicBezTo>
                      <a:pt x="62" y="99"/>
                      <a:pt x="64" y="101"/>
                      <a:pt x="64" y="103"/>
                    </a:cubicBezTo>
                    <a:cubicBezTo>
                      <a:pt x="63" y="103"/>
                      <a:pt x="63" y="104"/>
                      <a:pt x="62" y="105"/>
                    </a:cubicBezTo>
                    <a:cubicBezTo>
                      <a:pt x="62" y="105"/>
                      <a:pt x="62" y="105"/>
                      <a:pt x="62" y="105"/>
                    </a:cubicBezTo>
                    <a:cubicBezTo>
                      <a:pt x="64" y="105"/>
                      <a:pt x="64" y="105"/>
                      <a:pt x="64" y="105"/>
                    </a:cubicBezTo>
                    <a:cubicBezTo>
                      <a:pt x="64" y="106"/>
                      <a:pt x="64" y="106"/>
                      <a:pt x="64" y="106"/>
                    </a:cubicBezTo>
                    <a:cubicBezTo>
                      <a:pt x="62" y="122"/>
                      <a:pt x="62" y="122"/>
                      <a:pt x="62" y="122"/>
                    </a:cubicBezTo>
                    <a:cubicBezTo>
                      <a:pt x="62" y="122"/>
                      <a:pt x="62" y="122"/>
                      <a:pt x="62" y="122"/>
                    </a:cubicBezTo>
                    <a:cubicBezTo>
                      <a:pt x="61" y="122"/>
                      <a:pt x="60" y="122"/>
                      <a:pt x="60" y="123"/>
                    </a:cubicBezTo>
                    <a:cubicBezTo>
                      <a:pt x="54" y="122"/>
                      <a:pt x="54" y="122"/>
                      <a:pt x="54" y="122"/>
                    </a:cubicBezTo>
                    <a:cubicBezTo>
                      <a:pt x="54" y="121"/>
                      <a:pt x="53" y="120"/>
                      <a:pt x="52" y="120"/>
                    </a:cubicBezTo>
                    <a:cubicBezTo>
                      <a:pt x="52" y="120"/>
                      <a:pt x="52" y="120"/>
                      <a:pt x="52" y="120"/>
                    </a:cubicBezTo>
                    <a:cubicBezTo>
                      <a:pt x="54" y="105"/>
                      <a:pt x="54" y="105"/>
                      <a:pt x="54" y="105"/>
                    </a:cubicBezTo>
                    <a:cubicBezTo>
                      <a:pt x="54" y="104"/>
                      <a:pt x="55" y="104"/>
                      <a:pt x="55" y="104"/>
                    </a:cubicBezTo>
                    <a:cubicBezTo>
                      <a:pt x="56" y="104"/>
                      <a:pt x="56" y="104"/>
                      <a:pt x="56" y="104"/>
                    </a:cubicBezTo>
                    <a:cubicBezTo>
                      <a:pt x="56" y="104"/>
                      <a:pt x="56" y="104"/>
                      <a:pt x="56" y="104"/>
                    </a:cubicBezTo>
                    <a:cubicBezTo>
                      <a:pt x="56" y="103"/>
                      <a:pt x="56" y="102"/>
                      <a:pt x="55" y="102"/>
                    </a:cubicBezTo>
                    <a:close/>
                    <a:moveTo>
                      <a:pt x="60" y="69"/>
                    </a:moveTo>
                    <a:cubicBezTo>
                      <a:pt x="60" y="69"/>
                      <a:pt x="59" y="69"/>
                      <a:pt x="59" y="69"/>
                    </a:cubicBezTo>
                    <a:cubicBezTo>
                      <a:pt x="59" y="69"/>
                      <a:pt x="59" y="69"/>
                      <a:pt x="59" y="69"/>
                    </a:cubicBezTo>
                    <a:cubicBezTo>
                      <a:pt x="60" y="66"/>
                      <a:pt x="62" y="65"/>
                      <a:pt x="64" y="66"/>
                    </a:cubicBezTo>
                    <a:cubicBezTo>
                      <a:pt x="64" y="66"/>
                      <a:pt x="64" y="66"/>
                      <a:pt x="64" y="66"/>
                    </a:cubicBezTo>
                    <a:cubicBezTo>
                      <a:pt x="67" y="66"/>
                      <a:pt x="68" y="68"/>
                      <a:pt x="69" y="70"/>
                    </a:cubicBezTo>
                    <a:cubicBezTo>
                      <a:pt x="68" y="70"/>
                      <a:pt x="68" y="70"/>
                      <a:pt x="68" y="70"/>
                    </a:cubicBezTo>
                    <a:cubicBezTo>
                      <a:pt x="68" y="70"/>
                      <a:pt x="68" y="70"/>
                      <a:pt x="67" y="70"/>
                    </a:cubicBezTo>
                    <a:cubicBezTo>
                      <a:pt x="67" y="71"/>
                      <a:pt x="67" y="71"/>
                      <a:pt x="67" y="72"/>
                    </a:cubicBezTo>
                    <a:cubicBezTo>
                      <a:pt x="67" y="72"/>
                      <a:pt x="67" y="72"/>
                      <a:pt x="67" y="72"/>
                    </a:cubicBezTo>
                    <a:cubicBezTo>
                      <a:pt x="68" y="73"/>
                      <a:pt x="68" y="73"/>
                      <a:pt x="68" y="73"/>
                    </a:cubicBezTo>
                    <a:cubicBezTo>
                      <a:pt x="68" y="73"/>
                      <a:pt x="68" y="73"/>
                      <a:pt x="68" y="73"/>
                    </a:cubicBezTo>
                    <a:cubicBezTo>
                      <a:pt x="66" y="89"/>
                      <a:pt x="66" y="89"/>
                      <a:pt x="66" y="89"/>
                    </a:cubicBezTo>
                    <a:cubicBezTo>
                      <a:pt x="66" y="89"/>
                      <a:pt x="66" y="89"/>
                      <a:pt x="66" y="89"/>
                    </a:cubicBezTo>
                    <a:cubicBezTo>
                      <a:pt x="65" y="89"/>
                      <a:pt x="65" y="90"/>
                      <a:pt x="64" y="91"/>
                    </a:cubicBezTo>
                    <a:cubicBezTo>
                      <a:pt x="58" y="89"/>
                      <a:pt x="58" y="89"/>
                      <a:pt x="58" y="89"/>
                    </a:cubicBezTo>
                    <a:cubicBezTo>
                      <a:pt x="58" y="88"/>
                      <a:pt x="57" y="88"/>
                      <a:pt x="57" y="87"/>
                    </a:cubicBezTo>
                    <a:cubicBezTo>
                      <a:pt x="56" y="87"/>
                      <a:pt x="56" y="87"/>
                      <a:pt x="56" y="87"/>
                    </a:cubicBezTo>
                    <a:cubicBezTo>
                      <a:pt x="58" y="72"/>
                      <a:pt x="58" y="72"/>
                      <a:pt x="58" y="72"/>
                    </a:cubicBezTo>
                    <a:cubicBezTo>
                      <a:pt x="59" y="72"/>
                      <a:pt x="59" y="71"/>
                      <a:pt x="59" y="71"/>
                    </a:cubicBezTo>
                    <a:cubicBezTo>
                      <a:pt x="60" y="71"/>
                      <a:pt x="60" y="71"/>
                      <a:pt x="60" y="71"/>
                    </a:cubicBezTo>
                    <a:cubicBezTo>
                      <a:pt x="60" y="71"/>
                      <a:pt x="60" y="71"/>
                      <a:pt x="60" y="71"/>
                    </a:cubicBezTo>
                    <a:cubicBezTo>
                      <a:pt x="60" y="70"/>
                      <a:pt x="60" y="70"/>
                      <a:pt x="60" y="69"/>
                    </a:cubicBezTo>
                    <a:close/>
                    <a:moveTo>
                      <a:pt x="79" y="106"/>
                    </a:moveTo>
                    <a:cubicBezTo>
                      <a:pt x="78" y="106"/>
                      <a:pt x="78" y="105"/>
                      <a:pt x="78" y="105"/>
                    </a:cubicBezTo>
                    <a:cubicBezTo>
                      <a:pt x="79" y="103"/>
                      <a:pt x="81" y="102"/>
                      <a:pt x="83" y="102"/>
                    </a:cubicBezTo>
                    <a:cubicBezTo>
                      <a:pt x="83" y="103"/>
                      <a:pt x="83" y="103"/>
                      <a:pt x="83" y="103"/>
                    </a:cubicBezTo>
                    <a:cubicBezTo>
                      <a:pt x="85" y="103"/>
                      <a:pt x="87" y="105"/>
                      <a:pt x="87" y="107"/>
                    </a:cubicBezTo>
                    <a:cubicBezTo>
                      <a:pt x="86" y="107"/>
                      <a:pt x="86" y="108"/>
                      <a:pt x="86" y="109"/>
                    </a:cubicBezTo>
                    <a:cubicBezTo>
                      <a:pt x="86" y="109"/>
                      <a:pt x="86" y="109"/>
                      <a:pt x="86" y="109"/>
                    </a:cubicBezTo>
                    <a:cubicBezTo>
                      <a:pt x="87" y="109"/>
                      <a:pt x="87" y="109"/>
                      <a:pt x="87" y="109"/>
                    </a:cubicBezTo>
                    <a:cubicBezTo>
                      <a:pt x="87" y="110"/>
                      <a:pt x="87" y="110"/>
                      <a:pt x="87" y="110"/>
                    </a:cubicBezTo>
                    <a:cubicBezTo>
                      <a:pt x="85" y="126"/>
                      <a:pt x="85" y="126"/>
                      <a:pt x="85" y="126"/>
                    </a:cubicBezTo>
                    <a:cubicBezTo>
                      <a:pt x="85" y="126"/>
                      <a:pt x="85" y="126"/>
                      <a:pt x="85" y="126"/>
                    </a:cubicBezTo>
                    <a:cubicBezTo>
                      <a:pt x="84" y="125"/>
                      <a:pt x="83" y="126"/>
                      <a:pt x="83" y="127"/>
                    </a:cubicBezTo>
                    <a:cubicBezTo>
                      <a:pt x="77" y="126"/>
                      <a:pt x="77" y="126"/>
                      <a:pt x="77" y="126"/>
                    </a:cubicBezTo>
                    <a:cubicBezTo>
                      <a:pt x="77" y="125"/>
                      <a:pt x="76" y="124"/>
                      <a:pt x="75" y="124"/>
                    </a:cubicBezTo>
                    <a:cubicBezTo>
                      <a:pt x="75" y="124"/>
                      <a:pt x="75" y="124"/>
                      <a:pt x="75" y="124"/>
                    </a:cubicBezTo>
                    <a:cubicBezTo>
                      <a:pt x="77" y="108"/>
                      <a:pt x="77" y="108"/>
                      <a:pt x="77" y="108"/>
                    </a:cubicBezTo>
                    <a:cubicBezTo>
                      <a:pt x="77" y="108"/>
                      <a:pt x="78" y="108"/>
                      <a:pt x="78" y="108"/>
                    </a:cubicBezTo>
                    <a:cubicBezTo>
                      <a:pt x="79" y="108"/>
                      <a:pt x="79" y="108"/>
                      <a:pt x="79" y="108"/>
                    </a:cubicBezTo>
                    <a:cubicBezTo>
                      <a:pt x="79" y="108"/>
                      <a:pt x="79" y="108"/>
                      <a:pt x="79" y="108"/>
                    </a:cubicBezTo>
                    <a:cubicBezTo>
                      <a:pt x="79" y="107"/>
                      <a:pt x="79" y="106"/>
                      <a:pt x="79" y="106"/>
                    </a:cubicBezTo>
                    <a:close/>
                    <a:moveTo>
                      <a:pt x="90" y="108"/>
                    </a:moveTo>
                    <a:cubicBezTo>
                      <a:pt x="90" y="107"/>
                      <a:pt x="90" y="107"/>
                      <a:pt x="90" y="107"/>
                    </a:cubicBezTo>
                    <a:cubicBezTo>
                      <a:pt x="91" y="105"/>
                      <a:pt x="92" y="104"/>
                      <a:pt x="95" y="104"/>
                    </a:cubicBezTo>
                    <a:cubicBezTo>
                      <a:pt x="95" y="104"/>
                      <a:pt x="95" y="104"/>
                      <a:pt x="95" y="104"/>
                    </a:cubicBezTo>
                    <a:cubicBezTo>
                      <a:pt x="97" y="105"/>
                      <a:pt x="98" y="106"/>
                      <a:pt x="99" y="109"/>
                    </a:cubicBezTo>
                    <a:cubicBezTo>
                      <a:pt x="98" y="109"/>
                      <a:pt x="98" y="109"/>
                      <a:pt x="98" y="109"/>
                    </a:cubicBezTo>
                    <a:cubicBezTo>
                      <a:pt x="98" y="109"/>
                      <a:pt x="97" y="110"/>
                      <a:pt x="97" y="111"/>
                    </a:cubicBezTo>
                    <a:cubicBezTo>
                      <a:pt x="97" y="111"/>
                      <a:pt x="97" y="111"/>
                      <a:pt x="97" y="111"/>
                    </a:cubicBezTo>
                    <a:cubicBezTo>
                      <a:pt x="98" y="111"/>
                      <a:pt x="98" y="111"/>
                      <a:pt x="98" y="111"/>
                    </a:cubicBezTo>
                    <a:cubicBezTo>
                      <a:pt x="98" y="111"/>
                      <a:pt x="98" y="112"/>
                      <a:pt x="99" y="112"/>
                    </a:cubicBezTo>
                    <a:cubicBezTo>
                      <a:pt x="97" y="128"/>
                      <a:pt x="97" y="128"/>
                      <a:pt x="97" y="128"/>
                    </a:cubicBezTo>
                    <a:cubicBezTo>
                      <a:pt x="96" y="127"/>
                      <a:pt x="96" y="127"/>
                      <a:pt x="96" y="127"/>
                    </a:cubicBezTo>
                    <a:cubicBezTo>
                      <a:pt x="96" y="127"/>
                      <a:pt x="96" y="128"/>
                      <a:pt x="95" y="128"/>
                    </a:cubicBezTo>
                    <a:cubicBezTo>
                      <a:pt x="95" y="128"/>
                      <a:pt x="95" y="129"/>
                      <a:pt x="95" y="129"/>
                    </a:cubicBezTo>
                    <a:cubicBezTo>
                      <a:pt x="88" y="128"/>
                      <a:pt x="88" y="128"/>
                      <a:pt x="88" y="128"/>
                    </a:cubicBezTo>
                    <a:cubicBezTo>
                      <a:pt x="88" y="127"/>
                      <a:pt x="88" y="126"/>
                      <a:pt x="87" y="126"/>
                    </a:cubicBezTo>
                    <a:cubicBezTo>
                      <a:pt x="87" y="126"/>
                      <a:pt x="87" y="126"/>
                      <a:pt x="87" y="126"/>
                    </a:cubicBezTo>
                    <a:cubicBezTo>
                      <a:pt x="89" y="110"/>
                      <a:pt x="89" y="110"/>
                      <a:pt x="89" y="110"/>
                    </a:cubicBezTo>
                    <a:cubicBezTo>
                      <a:pt x="89" y="110"/>
                      <a:pt x="89" y="110"/>
                      <a:pt x="89" y="110"/>
                    </a:cubicBezTo>
                    <a:cubicBezTo>
                      <a:pt x="91" y="110"/>
                      <a:pt x="91" y="110"/>
                      <a:pt x="91" y="110"/>
                    </a:cubicBezTo>
                    <a:cubicBezTo>
                      <a:pt x="91" y="110"/>
                      <a:pt x="91" y="110"/>
                      <a:pt x="91" y="110"/>
                    </a:cubicBezTo>
                    <a:cubicBezTo>
                      <a:pt x="91" y="109"/>
                      <a:pt x="91" y="108"/>
                      <a:pt x="90" y="108"/>
                    </a:cubicBezTo>
                    <a:close/>
                    <a:moveTo>
                      <a:pt x="94" y="74"/>
                    </a:moveTo>
                    <a:cubicBezTo>
                      <a:pt x="94" y="74"/>
                      <a:pt x="94" y="74"/>
                      <a:pt x="94" y="74"/>
                    </a:cubicBezTo>
                    <a:cubicBezTo>
                      <a:pt x="95" y="72"/>
                      <a:pt x="97" y="71"/>
                      <a:pt x="99" y="71"/>
                    </a:cubicBezTo>
                    <a:cubicBezTo>
                      <a:pt x="99" y="71"/>
                      <a:pt x="99" y="71"/>
                      <a:pt x="99" y="71"/>
                    </a:cubicBezTo>
                    <a:cubicBezTo>
                      <a:pt x="101" y="72"/>
                      <a:pt x="103" y="73"/>
                      <a:pt x="103" y="76"/>
                    </a:cubicBezTo>
                    <a:cubicBezTo>
                      <a:pt x="103" y="76"/>
                      <a:pt x="103" y="76"/>
                      <a:pt x="103" y="76"/>
                    </a:cubicBezTo>
                    <a:cubicBezTo>
                      <a:pt x="102" y="76"/>
                      <a:pt x="102" y="76"/>
                      <a:pt x="101" y="78"/>
                    </a:cubicBezTo>
                    <a:cubicBezTo>
                      <a:pt x="101" y="78"/>
                      <a:pt x="101" y="78"/>
                      <a:pt x="101" y="78"/>
                    </a:cubicBezTo>
                    <a:cubicBezTo>
                      <a:pt x="103" y="78"/>
                      <a:pt x="103" y="78"/>
                      <a:pt x="103" y="78"/>
                    </a:cubicBezTo>
                    <a:cubicBezTo>
                      <a:pt x="103" y="78"/>
                      <a:pt x="103" y="79"/>
                      <a:pt x="103" y="79"/>
                    </a:cubicBezTo>
                    <a:cubicBezTo>
                      <a:pt x="101" y="95"/>
                      <a:pt x="101" y="95"/>
                      <a:pt x="101" y="95"/>
                    </a:cubicBezTo>
                    <a:cubicBezTo>
                      <a:pt x="101" y="95"/>
                      <a:pt x="101" y="95"/>
                      <a:pt x="101" y="95"/>
                    </a:cubicBezTo>
                    <a:cubicBezTo>
                      <a:pt x="100" y="94"/>
                      <a:pt x="99" y="95"/>
                      <a:pt x="99" y="96"/>
                    </a:cubicBezTo>
                    <a:cubicBezTo>
                      <a:pt x="93" y="95"/>
                      <a:pt x="93" y="95"/>
                      <a:pt x="93" y="95"/>
                    </a:cubicBezTo>
                    <a:cubicBezTo>
                      <a:pt x="93" y="95"/>
                      <a:pt x="92" y="94"/>
                      <a:pt x="92" y="94"/>
                    </a:cubicBezTo>
                    <a:cubicBezTo>
                      <a:pt x="92" y="93"/>
                      <a:pt x="92" y="93"/>
                      <a:pt x="91" y="93"/>
                    </a:cubicBezTo>
                    <a:cubicBezTo>
                      <a:pt x="91" y="93"/>
                      <a:pt x="91" y="93"/>
                      <a:pt x="91" y="93"/>
                    </a:cubicBezTo>
                    <a:cubicBezTo>
                      <a:pt x="93" y="77"/>
                      <a:pt x="93" y="77"/>
                      <a:pt x="93" y="77"/>
                    </a:cubicBezTo>
                    <a:cubicBezTo>
                      <a:pt x="93" y="77"/>
                      <a:pt x="94" y="77"/>
                      <a:pt x="94" y="77"/>
                    </a:cubicBezTo>
                    <a:cubicBezTo>
                      <a:pt x="95" y="77"/>
                      <a:pt x="95" y="77"/>
                      <a:pt x="95" y="77"/>
                    </a:cubicBezTo>
                    <a:cubicBezTo>
                      <a:pt x="95" y="77"/>
                      <a:pt x="95" y="77"/>
                      <a:pt x="95" y="77"/>
                    </a:cubicBezTo>
                    <a:cubicBezTo>
                      <a:pt x="95" y="75"/>
                      <a:pt x="95" y="74"/>
                      <a:pt x="94" y="74"/>
                    </a:cubicBezTo>
                    <a:close/>
                    <a:moveTo>
                      <a:pt x="94" y="144"/>
                    </a:moveTo>
                    <a:cubicBezTo>
                      <a:pt x="94" y="144"/>
                      <a:pt x="94" y="145"/>
                      <a:pt x="94" y="145"/>
                    </a:cubicBezTo>
                    <a:cubicBezTo>
                      <a:pt x="92" y="160"/>
                      <a:pt x="92" y="160"/>
                      <a:pt x="92" y="160"/>
                    </a:cubicBezTo>
                    <a:cubicBezTo>
                      <a:pt x="92" y="160"/>
                      <a:pt x="92" y="160"/>
                      <a:pt x="92" y="160"/>
                    </a:cubicBezTo>
                    <a:cubicBezTo>
                      <a:pt x="92" y="160"/>
                      <a:pt x="91" y="160"/>
                      <a:pt x="91" y="161"/>
                    </a:cubicBezTo>
                    <a:cubicBezTo>
                      <a:pt x="91" y="161"/>
                      <a:pt x="90" y="162"/>
                      <a:pt x="90" y="162"/>
                    </a:cubicBezTo>
                    <a:cubicBezTo>
                      <a:pt x="84" y="161"/>
                      <a:pt x="84" y="161"/>
                      <a:pt x="84" y="161"/>
                    </a:cubicBezTo>
                    <a:cubicBezTo>
                      <a:pt x="84" y="160"/>
                      <a:pt x="83" y="159"/>
                      <a:pt x="83" y="159"/>
                    </a:cubicBezTo>
                    <a:cubicBezTo>
                      <a:pt x="82" y="159"/>
                      <a:pt x="82" y="159"/>
                      <a:pt x="82" y="159"/>
                    </a:cubicBezTo>
                    <a:cubicBezTo>
                      <a:pt x="85" y="143"/>
                      <a:pt x="85" y="143"/>
                      <a:pt x="85" y="143"/>
                    </a:cubicBezTo>
                    <a:cubicBezTo>
                      <a:pt x="85" y="143"/>
                      <a:pt x="85" y="143"/>
                      <a:pt x="85" y="143"/>
                    </a:cubicBezTo>
                    <a:cubicBezTo>
                      <a:pt x="86" y="143"/>
                      <a:pt x="86" y="143"/>
                      <a:pt x="86" y="143"/>
                    </a:cubicBezTo>
                    <a:cubicBezTo>
                      <a:pt x="86" y="142"/>
                      <a:pt x="86" y="142"/>
                      <a:pt x="86" y="142"/>
                    </a:cubicBezTo>
                    <a:cubicBezTo>
                      <a:pt x="86" y="142"/>
                      <a:pt x="86" y="141"/>
                      <a:pt x="86" y="141"/>
                    </a:cubicBezTo>
                    <a:cubicBezTo>
                      <a:pt x="86" y="140"/>
                      <a:pt x="86" y="140"/>
                      <a:pt x="85" y="140"/>
                    </a:cubicBezTo>
                    <a:cubicBezTo>
                      <a:pt x="86" y="138"/>
                      <a:pt x="88" y="137"/>
                      <a:pt x="90" y="137"/>
                    </a:cubicBezTo>
                    <a:cubicBezTo>
                      <a:pt x="90" y="137"/>
                      <a:pt x="90" y="137"/>
                      <a:pt x="90" y="137"/>
                    </a:cubicBezTo>
                    <a:cubicBezTo>
                      <a:pt x="92" y="138"/>
                      <a:pt x="94" y="139"/>
                      <a:pt x="94" y="142"/>
                    </a:cubicBezTo>
                    <a:cubicBezTo>
                      <a:pt x="94" y="142"/>
                      <a:pt x="93" y="142"/>
                      <a:pt x="93" y="143"/>
                    </a:cubicBezTo>
                    <a:cubicBezTo>
                      <a:pt x="93" y="144"/>
                      <a:pt x="93" y="144"/>
                      <a:pt x="93" y="144"/>
                    </a:cubicBezTo>
                    <a:lnTo>
                      <a:pt x="94" y="144"/>
                    </a:lnTo>
                    <a:close/>
                    <a:moveTo>
                      <a:pt x="90" y="177"/>
                    </a:moveTo>
                    <a:cubicBezTo>
                      <a:pt x="90" y="177"/>
                      <a:pt x="90" y="178"/>
                      <a:pt x="90" y="178"/>
                    </a:cubicBezTo>
                    <a:cubicBezTo>
                      <a:pt x="88" y="194"/>
                      <a:pt x="88" y="194"/>
                      <a:pt x="88" y="194"/>
                    </a:cubicBezTo>
                    <a:cubicBezTo>
                      <a:pt x="88" y="194"/>
                      <a:pt x="88" y="194"/>
                      <a:pt x="88" y="194"/>
                    </a:cubicBezTo>
                    <a:cubicBezTo>
                      <a:pt x="87" y="193"/>
                      <a:pt x="87" y="194"/>
                      <a:pt x="87" y="194"/>
                    </a:cubicBezTo>
                    <a:cubicBezTo>
                      <a:pt x="86" y="194"/>
                      <a:pt x="86" y="195"/>
                      <a:pt x="86" y="195"/>
                    </a:cubicBezTo>
                    <a:cubicBezTo>
                      <a:pt x="80" y="194"/>
                      <a:pt x="80" y="194"/>
                      <a:pt x="80" y="194"/>
                    </a:cubicBezTo>
                    <a:cubicBezTo>
                      <a:pt x="80" y="194"/>
                      <a:pt x="79" y="193"/>
                      <a:pt x="79" y="193"/>
                    </a:cubicBezTo>
                    <a:cubicBezTo>
                      <a:pt x="79" y="192"/>
                      <a:pt x="79" y="192"/>
                      <a:pt x="78" y="192"/>
                    </a:cubicBezTo>
                    <a:cubicBezTo>
                      <a:pt x="78" y="192"/>
                      <a:pt x="78" y="192"/>
                      <a:pt x="78" y="192"/>
                    </a:cubicBezTo>
                    <a:cubicBezTo>
                      <a:pt x="80" y="176"/>
                      <a:pt x="80" y="176"/>
                      <a:pt x="80" y="176"/>
                    </a:cubicBezTo>
                    <a:cubicBezTo>
                      <a:pt x="80" y="176"/>
                      <a:pt x="81" y="176"/>
                      <a:pt x="81" y="176"/>
                    </a:cubicBezTo>
                    <a:cubicBezTo>
                      <a:pt x="82" y="176"/>
                      <a:pt x="82" y="176"/>
                      <a:pt x="82" y="176"/>
                    </a:cubicBezTo>
                    <a:cubicBezTo>
                      <a:pt x="82" y="176"/>
                      <a:pt x="82" y="176"/>
                      <a:pt x="82" y="176"/>
                    </a:cubicBezTo>
                    <a:cubicBezTo>
                      <a:pt x="82" y="175"/>
                      <a:pt x="82" y="174"/>
                      <a:pt x="82" y="174"/>
                    </a:cubicBezTo>
                    <a:cubicBezTo>
                      <a:pt x="81" y="173"/>
                      <a:pt x="81" y="173"/>
                      <a:pt x="81" y="173"/>
                    </a:cubicBezTo>
                    <a:cubicBezTo>
                      <a:pt x="82" y="171"/>
                      <a:pt x="84" y="170"/>
                      <a:pt x="86" y="170"/>
                    </a:cubicBezTo>
                    <a:cubicBezTo>
                      <a:pt x="86" y="170"/>
                      <a:pt x="86" y="170"/>
                      <a:pt x="86" y="170"/>
                    </a:cubicBezTo>
                    <a:cubicBezTo>
                      <a:pt x="88" y="171"/>
                      <a:pt x="90" y="172"/>
                      <a:pt x="90" y="175"/>
                    </a:cubicBezTo>
                    <a:cubicBezTo>
                      <a:pt x="89" y="175"/>
                      <a:pt x="89" y="175"/>
                      <a:pt x="88" y="177"/>
                    </a:cubicBezTo>
                    <a:cubicBezTo>
                      <a:pt x="88" y="177"/>
                      <a:pt x="88" y="177"/>
                      <a:pt x="88" y="177"/>
                    </a:cubicBezTo>
                    <a:lnTo>
                      <a:pt x="90" y="177"/>
                    </a:lnTo>
                    <a:close/>
                    <a:moveTo>
                      <a:pt x="35" y="166"/>
                    </a:moveTo>
                    <a:cubicBezTo>
                      <a:pt x="36" y="164"/>
                      <a:pt x="38" y="163"/>
                      <a:pt x="40" y="163"/>
                    </a:cubicBezTo>
                    <a:cubicBezTo>
                      <a:pt x="40" y="163"/>
                      <a:pt x="40" y="163"/>
                      <a:pt x="40" y="163"/>
                    </a:cubicBezTo>
                    <a:cubicBezTo>
                      <a:pt x="42" y="163"/>
                      <a:pt x="43" y="165"/>
                      <a:pt x="44" y="167"/>
                    </a:cubicBezTo>
                    <a:cubicBezTo>
                      <a:pt x="43" y="167"/>
                      <a:pt x="42" y="168"/>
                      <a:pt x="42" y="169"/>
                    </a:cubicBezTo>
                    <a:cubicBezTo>
                      <a:pt x="42" y="169"/>
                      <a:pt x="42" y="169"/>
                      <a:pt x="42" y="169"/>
                    </a:cubicBezTo>
                    <a:cubicBezTo>
                      <a:pt x="43" y="170"/>
                      <a:pt x="43" y="170"/>
                      <a:pt x="43" y="170"/>
                    </a:cubicBezTo>
                    <a:cubicBezTo>
                      <a:pt x="44" y="170"/>
                      <a:pt x="44" y="170"/>
                      <a:pt x="44" y="170"/>
                    </a:cubicBezTo>
                    <a:cubicBezTo>
                      <a:pt x="42" y="186"/>
                      <a:pt x="42" y="186"/>
                      <a:pt x="42" y="186"/>
                    </a:cubicBezTo>
                    <a:cubicBezTo>
                      <a:pt x="42" y="186"/>
                      <a:pt x="42" y="186"/>
                      <a:pt x="42" y="186"/>
                    </a:cubicBezTo>
                    <a:cubicBezTo>
                      <a:pt x="41" y="186"/>
                      <a:pt x="40" y="187"/>
                      <a:pt x="40" y="188"/>
                    </a:cubicBezTo>
                    <a:cubicBezTo>
                      <a:pt x="33" y="187"/>
                      <a:pt x="33" y="187"/>
                      <a:pt x="33" y="187"/>
                    </a:cubicBezTo>
                    <a:cubicBezTo>
                      <a:pt x="33" y="186"/>
                      <a:pt x="33" y="185"/>
                      <a:pt x="33" y="185"/>
                    </a:cubicBezTo>
                    <a:cubicBezTo>
                      <a:pt x="33" y="185"/>
                      <a:pt x="32" y="184"/>
                      <a:pt x="32" y="184"/>
                    </a:cubicBezTo>
                    <a:cubicBezTo>
                      <a:pt x="32" y="184"/>
                      <a:pt x="32" y="184"/>
                      <a:pt x="32" y="184"/>
                    </a:cubicBezTo>
                    <a:cubicBezTo>
                      <a:pt x="34" y="169"/>
                      <a:pt x="34" y="169"/>
                      <a:pt x="34" y="169"/>
                    </a:cubicBezTo>
                    <a:cubicBezTo>
                      <a:pt x="34" y="169"/>
                      <a:pt x="34" y="168"/>
                      <a:pt x="34" y="168"/>
                    </a:cubicBezTo>
                    <a:cubicBezTo>
                      <a:pt x="36" y="168"/>
                      <a:pt x="36" y="168"/>
                      <a:pt x="36" y="168"/>
                    </a:cubicBezTo>
                    <a:cubicBezTo>
                      <a:pt x="36" y="168"/>
                      <a:pt x="36" y="168"/>
                      <a:pt x="36" y="168"/>
                    </a:cubicBezTo>
                    <a:cubicBezTo>
                      <a:pt x="36" y="167"/>
                      <a:pt x="35" y="166"/>
                      <a:pt x="35" y="166"/>
                    </a:cubicBezTo>
                    <a:close/>
                    <a:moveTo>
                      <a:pt x="40" y="133"/>
                    </a:moveTo>
                    <a:cubicBezTo>
                      <a:pt x="40" y="133"/>
                      <a:pt x="39" y="133"/>
                      <a:pt x="39" y="133"/>
                    </a:cubicBezTo>
                    <a:cubicBezTo>
                      <a:pt x="40" y="131"/>
                      <a:pt x="42" y="129"/>
                      <a:pt x="44" y="130"/>
                    </a:cubicBezTo>
                    <a:cubicBezTo>
                      <a:pt x="44" y="130"/>
                      <a:pt x="44" y="130"/>
                      <a:pt x="44" y="130"/>
                    </a:cubicBezTo>
                    <a:cubicBezTo>
                      <a:pt x="46" y="130"/>
                      <a:pt x="48" y="132"/>
                      <a:pt x="48" y="134"/>
                    </a:cubicBezTo>
                    <a:cubicBezTo>
                      <a:pt x="47" y="134"/>
                      <a:pt x="47" y="135"/>
                      <a:pt x="47" y="136"/>
                    </a:cubicBezTo>
                    <a:cubicBezTo>
                      <a:pt x="47" y="136"/>
                      <a:pt x="47" y="136"/>
                      <a:pt x="47" y="136"/>
                    </a:cubicBezTo>
                    <a:cubicBezTo>
                      <a:pt x="48" y="136"/>
                      <a:pt x="48" y="136"/>
                      <a:pt x="48" y="136"/>
                    </a:cubicBezTo>
                    <a:cubicBezTo>
                      <a:pt x="48" y="137"/>
                      <a:pt x="48" y="137"/>
                      <a:pt x="48" y="137"/>
                    </a:cubicBezTo>
                    <a:cubicBezTo>
                      <a:pt x="46" y="153"/>
                      <a:pt x="46" y="153"/>
                      <a:pt x="46" y="153"/>
                    </a:cubicBezTo>
                    <a:cubicBezTo>
                      <a:pt x="46" y="153"/>
                      <a:pt x="46" y="153"/>
                      <a:pt x="46" y="153"/>
                    </a:cubicBezTo>
                    <a:cubicBezTo>
                      <a:pt x="45" y="153"/>
                      <a:pt x="44" y="154"/>
                      <a:pt x="44" y="155"/>
                    </a:cubicBezTo>
                    <a:cubicBezTo>
                      <a:pt x="38" y="154"/>
                      <a:pt x="38" y="154"/>
                      <a:pt x="38" y="154"/>
                    </a:cubicBezTo>
                    <a:cubicBezTo>
                      <a:pt x="38" y="152"/>
                      <a:pt x="37" y="151"/>
                      <a:pt x="36" y="151"/>
                    </a:cubicBezTo>
                    <a:cubicBezTo>
                      <a:pt x="36" y="151"/>
                      <a:pt x="36" y="151"/>
                      <a:pt x="36" y="151"/>
                    </a:cubicBezTo>
                    <a:cubicBezTo>
                      <a:pt x="38" y="136"/>
                      <a:pt x="38" y="136"/>
                      <a:pt x="38" y="136"/>
                    </a:cubicBezTo>
                    <a:cubicBezTo>
                      <a:pt x="38" y="136"/>
                      <a:pt x="39" y="135"/>
                      <a:pt x="39" y="135"/>
                    </a:cubicBezTo>
                    <a:cubicBezTo>
                      <a:pt x="40" y="135"/>
                      <a:pt x="40" y="135"/>
                      <a:pt x="40" y="135"/>
                    </a:cubicBezTo>
                    <a:cubicBezTo>
                      <a:pt x="40" y="135"/>
                      <a:pt x="40" y="135"/>
                      <a:pt x="40" y="135"/>
                    </a:cubicBezTo>
                    <a:cubicBezTo>
                      <a:pt x="40" y="134"/>
                      <a:pt x="40" y="134"/>
                      <a:pt x="40" y="133"/>
                    </a:cubicBezTo>
                    <a:close/>
                    <a:moveTo>
                      <a:pt x="51" y="134"/>
                    </a:moveTo>
                    <a:cubicBezTo>
                      <a:pt x="52" y="132"/>
                      <a:pt x="53" y="131"/>
                      <a:pt x="56" y="132"/>
                    </a:cubicBezTo>
                    <a:cubicBezTo>
                      <a:pt x="56" y="132"/>
                      <a:pt x="56" y="132"/>
                      <a:pt x="56" y="132"/>
                    </a:cubicBezTo>
                    <a:cubicBezTo>
                      <a:pt x="58" y="132"/>
                      <a:pt x="59" y="134"/>
                      <a:pt x="60" y="136"/>
                    </a:cubicBezTo>
                    <a:cubicBezTo>
                      <a:pt x="59" y="136"/>
                      <a:pt x="59" y="136"/>
                      <a:pt x="59" y="136"/>
                    </a:cubicBezTo>
                    <a:cubicBezTo>
                      <a:pt x="58" y="137"/>
                      <a:pt x="58" y="137"/>
                      <a:pt x="58" y="138"/>
                    </a:cubicBezTo>
                    <a:cubicBezTo>
                      <a:pt x="58" y="138"/>
                      <a:pt x="58" y="138"/>
                      <a:pt x="58" y="138"/>
                    </a:cubicBezTo>
                    <a:cubicBezTo>
                      <a:pt x="59" y="138"/>
                      <a:pt x="59" y="138"/>
                      <a:pt x="59" y="138"/>
                    </a:cubicBezTo>
                    <a:cubicBezTo>
                      <a:pt x="59" y="139"/>
                      <a:pt x="59" y="139"/>
                      <a:pt x="60" y="139"/>
                    </a:cubicBezTo>
                    <a:cubicBezTo>
                      <a:pt x="58" y="155"/>
                      <a:pt x="58" y="155"/>
                      <a:pt x="58" y="155"/>
                    </a:cubicBezTo>
                    <a:cubicBezTo>
                      <a:pt x="57" y="155"/>
                      <a:pt x="57" y="155"/>
                      <a:pt x="57" y="155"/>
                    </a:cubicBezTo>
                    <a:cubicBezTo>
                      <a:pt x="57" y="155"/>
                      <a:pt x="56" y="155"/>
                      <a:pt x="56" y="157"/>
                    </a:cubicBezTo>
                    <a:cubicBezTo>
                      <a:pt x="49" y="155"/>
                      <a:pt x="49" y="155"/>
                      <a:pt x="49" y="155"/>
                    </a:cubicBezTo>
                    <a:cubicBezTo>
                      <a:pt x="49" y="154"/>
                      <a:pt x="49" y="153"/>
                      <a:pt x="48" y="153"/>
                    </a:cubicBezTo>
                    <a:cubicBezTo>
                      <a:pt x="48" y="153"/>
                      <a:pt x="48" y="153"/>
                      <a:pt x="48" y="153"/>
                    </a:cubicBezTo>
                    <a:cubicBezTo>
                      <a:pt x="50" y="137"/>
                      <a:pt x="50" y="137"/>
                      <a:pt x="50" y="137"/>
                    </a:cubicBezTo>
                    <a:cubicBezTo>
                      <a:pt x="50" y="137"/>
                      <a:pt x="50" y="137"/>
                      <a:pt x="50" y="137"/>
                    </a:cubicBezTo>
                    <a:cubicBezTo>
                      <a:pt x="52" y="137"/>
                      <a:pt x="52" y="137"/>
                      <a:pt x="52" y="137"/>
                    </a:cubicBezTo>
                    <a:cubicBezTo>
                      <a:pt x="52" y="137"/>
                      <a:pt x="52" y="137"/>
                      <a:pt x="52" y="137"/>
                    </a:cubicBezTo>
                    <a:cubicBezTo>
                      <a:pt x="52" y="136"/>
                      <a:pt x="51" y="135"/>
                      <a:pt x="51" y="134"/>
                    </a:cubicBezTo>
                    <a:close/>
                    <a:moveTo>
                      <a:pt x="62" y="136"/>
                    </a:moveTo>
                    <a:cubicBezTo>
                      <a:pt x="63" y="134"/>
                      <a:pt x="65" y="133"/>
                      <a:pt x="67" y="134"/>
                    </a:cubicBezTo>
                    <a:cubicBezTo>
                      <a:pt x="67" y="134"/>
                      <a:pt x="67" y="134"/>
                      <a:pt x="67" y="134"/>
                    </a:cubicBezTo>
                    <a:cubicBezTo>
                      <a:pt x="67" y="134"/>
                      <a:pt x="67" y="134"/>
                      <a:pt x="67" y="134"/>
                    </a:cubicBezTo>
                    <a:cubicBezTo>
                      <a:pt x="69" y="134"/>
                      <a:pt x="71" y="136"/>
                      <a:pt x="71" y="138"/>
                    </a:cubicBezTo>
                    <a:cubicBezTo>
                      <a:pt x="70" y="138"/>
                      <a:pt x="70" y="139"/>
                      <a:pt x="70" y="140"/>
                    </a:cubicBezTo>
                    <a:cubicBezTo>
                      <a:pt x="70" y="140"/>
                      <a:pt x="70" y="140"/>
                      <a:pt x="70" y="140"/>
                    </a:cubicBezTo>
                    <a:cubicBezTo>
                      <a:pt x="71" y="140"/>
                      <a:pt x="71" y="140"/>
                      <a:pt x="71" y="140"/>
                    </a:cubicBezTo>
                    <a:cubicBezTo>
                      <a:pt x="71" y="141"/>
                      <a:pt x="71" y="141"/>
                      <a:pt x="71" y="141"/>
                    </a:cubicBezTo>
                    <a:cubicBezTo>
                      <a:pt x="69" y="157"/>
                      <a:pt x="69" y="157"/>
                      <a:pt x="69" y="157"/>
                    </a:cubicBezTo>
                    <a:cubicBezTo>
                      <a:pt x="69" y="157"/>
                      <a:pt x="69" y="157"/>
                      <a:pt x="69" y="157"/>
                    </a:cubicBezTo>
                    <a:cubicBezTo>
                      <a:pt x="68" y="157"/>
                      <a:pt x="67" y="157"/>
                      <a:pt x="67" y="158"/>
                    </a:cubicBezTo>
                    <a:cubicBezTo>
                      <a:pt x="64" y="158"/>
                      <a:pt x="64" y="158"/>
                      <a:pt x="64" y="158"/>
                    </a:cubicBezTo>
                    <a:cubicBezTo>
                      <a:pt x="61" y="157"/>
                      <a:pt x="61" y="157"/>
                      <a:pt x="61" y="157"/>
                    </a:cubicBezTo>
                    <a:cubicBezTo>
                      <a:pt x="61" y="157"/>
                      <a:pt x="61" y="156"/>
                      <a:pt x="60" y="156"/>
                    </a:cubicBezTo>
                    <a:cubicBezTo>
                      <a:pt x="60" y="155"/>
                      <a:pt x="60" y="155"/>
                      <a:pt x="59" y="155"/>
                    </a:cubicBezTo>
                    <a:cubicBezTo>
                      <a:pt x="59" y="155"/>
                      <a:pt x="59" y="155"/>
                      <a:pt x="59" y="155"/>
                    </a:cubicBezTo>
                    <a:cubicBezTo>
                      <a:pt x="61" y="139"/>
                      <a:pt x="61" y="139"/>
                      <a:pt x="61" y="139"/>
                    </a:cubicBezTo>
                    <a:cubicBezTo>
                      <a:pt x="62" y="139"/>
                      <a:pt x="62" y="139"/>
                      <a:pt x="62" y="139"/>
                    </a:cubicBezTo>
                    <a:cubicBezTo>
                      <a:pt x="63" y="139"/>
                      <a:pt x="63" y="139"/>
                      <a:pt x="63" y="139"/>
                    </a:cubicBezTo>
                    <a:cubicBezTo>
                      <a:pt x="63" y="139"/>
                      <a:pt x="63" y="139"/>
                      <a:pt x="63" y="139"/>
                    </a:cubicBezTo>
                    <a:cubicBezTo>
                      <a:pt x="63" y="138"/>
                      <a:pt x="63" y="137"/>
                      <a:pt x="62" y="136"/>
                    </a:cubicBezTo>
                    <a:close/>
                    <a:moveTo>
                      <a:pt x="74" y="138"/>
                    </a:moveTo>
                    <a:cubicBezTo>
                      <a:pt x="75" y="136"/>
                      <a:pt x="77" y="135"/>
                      <a:pt x="79" y="135"/>
                    </a:cubicBezTo>
                    <a:cubicBezTo>
                      <a:pt x="79" y="135"/>
                      <a:pt x="79" y="135"/>
                      <a:pt x="79" y="135"/>
                    </a:cubicBezTo>
                    <a:cubicBezTo>
                      <a:pt x="81" y="136"/>
                      <a:pt x="82" y="138"/>
                      <a:pt x="83" y="140"/>
                    </a:cubicBezTo>
                    <a:cubicBezTo>
                      <a:pt x="82" y="140"/>
                      <a:pt x="81" y="141"/>
                      <a:pt x="81" y="142"/>
                    </a:cubicBezTo>
                    <a:cubicBezTo>
                      <a:pt x="81" y="142"/>
                      <a:pt x="81" y="142"/>
                      <a:pt x="81" y="142"/>
                    </a:cubicBezTo>
                    <a:cubicBezTo>
                      <a:pt x="83" y="142"/>
                      <a:pt x="83" y="142"/>
                      <a:pt x="83" y="142"/>
                    </a:cubicBezTo>
                    <a:cubicBezTo>
                      <a:pt x="83" y="142"/>
                      <a:pt x="83" y="143"/>
                      <a:pt x="83" y="143"/>
                    </a:cubicBezTo>
                    <a:cubicBezTo>
                      <a:pt x="81" y="159"/>
                      <a:pt x="81" y="159"/>
                      <a:pt x="81" y="159"/>
                    </a:cubicBezTo>
                    <a:cubicBezTo>
                      <a:pt x="81" y="159"/>
                      <a:pt x="81" y="159"/>
                      <a:pt x="81" y="159"/>
                    </a:cubicBezTo>
                    <a:cubicBezTo>
                      <a:pt x="80" y="158"/>
                      <a:pt x="79" y="159"/>
                      <a:pt x="79" y="160"/>
                    </a:cubicBezTo>
                    <a:cubicBezTo>
                      <a:pt x="72" y="159"/>
                      <a:pt x="72" y="159"/>
                      <a:pt x="72" y="159"/>
                    </a:cubicBezTo>
                    <a:cubicBezTo>
                      <a:pt x="72" y="158"/>
                      <a:pt x="72" y="157"/>
                      <a:pt x="71" y="157"/>
                    </a:cubicBezTo>
                    <a:cubicBezTo>
                      <a:pt x="71" y="157"/>
                      <a:pt x="71" y="157"/>
                      <a:pt x="71" y="157"/>
                    </a:cubicBezTo>
                    <a:cubicBezTo>
                      <a:pt x="73" y="141"/>
                      <a:pt x="73" y="141"/>
                      <a:pt x="73" y="141"/>
                    </a:cubicBezTo>
                    <a:cubicBezTo>
                      <a:pt x="73" y="141"/>
                      <a:pt x="73" y="141"/>
                      <a:pt x="73" y="141"/>
                    </a:cubicBezTo>
                    <a:cubicBezTo>
                      <a:pt x="75" y="141"/>
                      <a:pt x="75" y="141"/>
                      <a:pt x="75" y="141"/>
                    </a:cubicBezTo>
                    <a:cubicBezTo>
                      <a:pt x="75" y="141"/>
                      <a:pt x="75" y="141"/>
                      <a:pt x="75" y="141"/>
                    </a:cubicBezTo>
                    <a:cubicBezTo>
                      <a:pt x="75" y="139"/>
                      <a:pt x="74" y="139"/>
                      <a:pt x="74" y="138"/>
                    </a:cubicBezTo>
                    <a:close/>
                    <a:moveTo>
                      <a:pt x="46" y="171"/>
                    </a:moveTo>
                    <a:cubicBezTo>
                      <a:pt x="46" y="170"/>
                      <a:pt x="46" y="170"/>
                      <a:pt x="46" y="170"/>
                    </a:cubicBezTo>
                    <a:cubicBezTo>
                      <a:pt x="47" y="170"/>
                      <a:pt x="47" y="170"/>
                      <a:pt x="47" y="170"/>
                    </a:cubicBezTo>
                    <a:cubicBezTo>
                      <a:pt x="47" y="170"/>
                      <a:pt x="47" y="170"/>
                      <a:pt x="47" y="170"/>
                    </a:cubicBezTo>
                    <a:cubicBezTo>
                      <a:pt x="47" y="169"/>
                      <a:pt x="47" y="168"/>
                      <a:pt x="46" y="168"/>
                    </a:cubicBezTo>
                    <a:cubicBezTo>
                      <a:pt x="47" y="166"/>
                      <a:pt x="49" y="164"/>
                      <a:pt x="51" y="165"/>
                    </a:cubicBezTo>
                    <a:cubicBezTo>
                      <a:pt x="51" y="165"/>
                      <a:pt x="51" y="165"/>
                      <a:pt x="51" y="165"/>
                    </a:cubicBezTo>
                    <a:cubicBezTo>
                      <a:pt x="53" y="165"/>
                      <a:pt x="55" y="167"/>
                      <a:pt x="55" y="169"/>
                    </a:cubicBezTo>
                    <a:cubicBezTo>
                      <a:pt x="55" y="169"/>
                      <a:pt x="55" y="169"/>
                      <a:pt x="55" y="169"/>
                    </a:cubicBezTo>
                    <a:cubicBezTo>
                      <a:pt x="54" y="170"/>
                      <a:pt x="54" y="170"/>
                      <a:pt x="54" y="171"/>
                    </a:cubicBezTo>
                    <a:cubicBezTo>
                      <a:pt x="54" y="171"/>
                      <a:pt x="54" y="171"/>
                      <a:pt x="54" y="171"/>
                    </a:cubicBezTo>
                    <a:cubicBezTo>
                      <a:pt x="55" y="171"/>
                      <a:pt x="55" y="171"/>
                      <a:pt x="55" y="171"/>
                    </a:cubicBezTo>
                    <a:cubicBezTo>
                      <a:pt x="55" y="172"/>
                      <a:pt x="55" y="172"/>
                      <a:pt x="55" y="172"/>
                    </a:cubicBezTo>
                    <a:cubicBezTo>
                      <a:pt x="53" y="188"/>
                      <a:pt x="53" y="188"/>
                      <a:pt x="53" y="188"/>
                    </a:cubicBezTo>
                    <a:cubicBezTo>
                      <a:pt x="53" y="188"/>
                      <a:pt x="53" y="188"/>
                      <a:pt x="53" y="188"/>
                    </a:cubicBezTo>
                    <a:cubicBezTo>
                      <a:pt x="53" y="188"/>
                      <a:pt x="52" y="188"/>
                      <a:pt x="52" y="188"/>
                    </a:cubicBezTo>
                    <a:cubicBezTo>
                      <a:pt x="52" y="188"/>
                      <a:pt x="51" y="189"/>
                      <a:pt x="51" y="189"/>
                    </a:cubicBezTo>
                    <a:cubicBezTo>
                      <a:pt x="45" y="188"/>
                      <a:pt x="45" y="188"/>
                      <a:pt x="45" y="188"/>
                    </a:cubicBezTo>
                    <a:cubicBezTo>
                      <a:pt x="45" y="187"/>
                      <a:pt x="44" y="186"/>
                      <a:pt x="44" y="186"/>
                    </a:cubicBezTo>
                    <a:cubicBezTo>
                      <a:pt x="43" y="186"/>
                      <a:pt x="43" y="186"/>
                      <a:pt x="43" y="186"/>
                    </a:cubicBezTo>
                    <a:lnTo>
                      <a:pt x="46" y="171"/>
                    </a:lnTo>
                    <a:close/>
                    <a:moveTo>
                      <a:pt x="57" y="172"/>
                    </a:moveTo>
                    <a:cubicBezTo>
                      <a:pt x="57" y="172"/>
                      <a:pt x="57" y="172"/>
                      <a:pt x="57" y="172"/>
                    </a:cubicBezTo>
                    <a:cubicBezTo>
                      <a:pt x="59" y="172"/>
                      <a:pt x="59" y="172"/>
                      <a:pt x="59" y="172"/>
                    </a:cubicBezTo>
                    <a:cubicBezTo>
                      <a:pt x="59" y="172"/>
                      <a:pt x="59" y="172"/>
                      <a:pt x="59" y="172"/>
                    </a:cubicBezTo>
                    <a:cubicBezTo>
                      <a:pt x="59" y="171"/>
                      <a:pt x="59" y="170"/>
                      <a:pt x="58" y="170"/>
                    </a:cubicBezTo>
                    <a:cubicBezTo>
                      <a:pt x="58" y="170"/>
                      <a:pt x="58" y="170"/>
                      <a:pt x="58" y="169"/>
                    </a:cubicBezTo>
                    <a:cubicBezTo>
                      <a:pt x="59" y="167"/>
                      <a:pt x="61" y="166"/>
                      <a:pt x="63" y="167"/>
                    </a:cubicBezTo>
                    <a:cubicBezTo>
                      <a:pt x="63" y="167"/>
                      <a:pt x="63" y="167"/>
                      <a:pt x="63" y="167"/>
                    </a:cubicBezTo>
                    <a:cubicBezTo>
                      <a:pt x="63" y="167"/>
                      <a:pt x="63" y="167"/>
                      <a:pt x="63" y="167"/>
                    </a:cubicBezTo>
                    <a:cubicBezTo>
                      <a:pt x="65" y="167"/>
                      <a:pt x="67" y="169"/>
                      <a:pt x="67" y="171"/>
                    </a:cubicBezTo>
                    <a:cubicBezTo>
                      <a:pt x="66" y="171"/>
                      <a:pt x="65" y="172"/>
                      <a:pt x="65" y="173"/>
                    </a:cubicBezTo>
                    <a:cubicBezTo>
                      <a:pt x="65" y="173"/>
                      <a:pt x="65" y="173"/>
                      <a:pt x="65" y="173"/>
                    </a:cubicBezTo>
                    <a:cubicBezTo>
                      <a:pt x="67" y="173"/>
                      <a:pt x="67" y="173"/>
                      <a:pt x="67" y="173"/>
                    </a:cubicBezTo>
                    <a:cubicBezTo>
                      <a:pt x="67" y="174"/>
                      <a:pt x="67" y="174"/>
                      <a:pt x="67" y="174"/>
                    </a:cubicBezTo>
                    <a:cubicBezTo>
                      <a:pt x="65" y="190"/>
                      <a:pt x="65" y="190"/>
                      <a:pt x="65" y="190"/>
                    </a:cubicBezTo>
                    <a:cubicBezTo>
                      <a:pt x="65" y="190"/>
                      <a:pt x="65" y="190"/>
                      <a:pt x="65" y="190"/>
                    </a:cubicBezTo>
                    <a:cubicBezTo>
                      <a:pt x="64" y="190"/>
                      <a:pt x="63" y="190"/>
                      <a:pt x="63" y="191"/>
                    </a:cubicBezTo>
                    <a:cubicBezTo>
                      <a:pt x="60" y="191"/>
                      <a:pt x="60" y="191"/>
                      <a:pt x="60" y="191"/>
                    </a:cubicBezTo>
                    <a:cubicBezTo>
                      <a:pt x="56" y="190"/>
                      <a:pt x="56" y="190"/>
                      <a:pt x="56" y="190"/>
                    </a:cubicBezTo>
                    <a:cubicBezTo>
                      <a:pt x="56" y="190"/>
                      <a:pt x="56" y="189"/>
                      <a:pt x="56" y="189"/>
                    </a:cubicBezTo>
                    <a:cubicBezTo>
                      <a:pt x="56" y="188"/>
                      <a:pt x="55" y="188"/>
                      <a:pt x="55" y="188"/>
                    </a:cubicBezTo>
                    <a:cubicBezTo>
                      <a:pt x="55" y="188"/>
                      <a:pt x="55" y="188"/>
                      <a:pt x="55" y="188"/>
                    </a:cubicBezTo>
                    <a:lnTo>
                      <a:pt x="57" y="172"/>
                    </a:lnTo>
                    <a:close/>
                    <a:moveTo>
                      <a:pt x="69" y="174"/>
                    </a:moveTo>
                    <a:cubicBezTo>
                      <a:pt x="69" y="174"/>
                      <a:pt x="69" y="174"/>
                      <a:pt x="69" y="174"/>
                    </a:cubicBezTo>
                    <a:cubicBezTo>
                      <a:pt x="70" y="174"/>
                      <a:pt x="70" y="174"/>
                      <a:pt x="70" y="174"/>
                    </a:cubicBezTo>
                    <a:cubicBezTo>
                      <a:pt x="70" y="174"/>
                      <a:pt x="70" y="174"/>
                      <a:pt x="70" y="174"/>
                    </a:cubicBezTo>
                    <a:cubicBezTo>
                      <a:pt x="70" y="173"/>
                      <a:pt x="70" y="172"/>
                      <a:pt x="69" y="171"/>
                    </a:cubicBezTo>
                    <a:cubicBezTo>
                      <a:pt x="70" y="169"/>
                      <a:pt x="72" y="168"/>
                      <a:pt x="74" y="168"/>
                    </a:cubicBezTo>
                    <a:cubicBezTo>
                      <a:pt x="75" y="169"/>
                      <a:pt x="75" y="169"/>
                      <a:pt x="75" y="169"/>
                    </a:cubicBezTo>
                    <a:cubicBezTo>
                      <a:pt x="77" y="169"/>
                      <a:pt x="78" y="171"/>
                      <a:pt x="79" y="173"/>
                    </a:cubicBezTo>
                    <a:cubicBezTo>
                      <a:pt x="78" y="173"/>
                      <a:pt x="77" y="174"/>
                      <a:pt x="77" y="175"/>
                    </a:cubicBezTo>
                    <a:cubicBezTo>
                      <a:pt x="77" y="175"/>
                      <a:pt x="77" y="175"/>
                      <a:pt x="77" y="175"/>
                    </a:cubicBezTo>
                    <a:cubicBezTo>
                      <a:pt x="78" y="175"/>
                      <a:pt x="78" y="175"/>
                      <a:pt x="78" y="175"/>
                    </a:cubicBezTo>
                    <a:cubicBezTo>
                      <a:pt x="78" y="176"/>
                      <a:pt x="78" y="176"/>
                      <a:pt x="78" y="176"/>
                    </a:cubicBezTo>
                    <a:cubicBezTo>
                      <a:pt x="76" y="192"/>
                      <a:pt x="76" y="192"/>
                      <a:pt x="76" y="192"/>
                    </a:cubicBezTo>
                    <a:cubicBezTo>
                      <a:pt x="76" y="192"/>
                      <a:pt x="76" y="192"/>
                      <a:pt x="76" y="192"/>
                    </a:cubicBezTo>
                    <a:cubicBezTo>
                      <a:pt x="76" y="192"/>
                      <a:pt x="75" y="192"/>
                      <a:pt x="75" y="193"/>
                    </a:cubicBezTo>
                    <a:cubicBezTo>
                      <a:pt x="68" y="192"/>
                      <a:pt x="68" y="192"/>
                      <a:pt x="68" y="192"/>
                    </a:cubicBezTo>
                    <a:cubicBezTo>
                      <a:pt x="68" y="191"/>
                      <a:pt x="67" y="190"/>
                      <a:pt x="67" y="190"/>
                    </a:cubicBezTo>
                    <a:cubicBezTo>
                      <a:pt x="67" y="190"/>
                      <a:pt x="67" y="190"/>
                      <a:pt x="67" y="190"/>
                    </a:cubicBezTo>
                    <a:lnTo>
                      <a:pt x="69" y="174"/>
                    </a:lnTo>
                    <a:close/>
                    <a:moveTo>
                      <a:pt x="75" y="107"/>
                    </a:moveTo>
                    <a:cubicBezTo>
                      <a:pt x="75" y="108"/>
                      <a:pt x="75" y="108"/>
                      <a:pt x="75" y="108"/>
                    </a:cubicBezTo>
                    <a:cubicBezTo>
                      <a:pt x="73" y="124"/>
                      <a:pt x="73" y="124"/>
                      <a:pt x="73" y="124"/>
                    </a:cubicBezTo>
                    <a:cubicBezTo>
                      <a:pt x="73" y="124"/>
                      <a:pt x="73" y="124"/>
                      <a:pt x="73" y="124"/>
                    </a:cubicBezTo>
                    <a:cubicBezTo>
                      <a:pt x="73" y="124"/>
                      <a:pt x="72" y="124"/>
                      <a:pt x="72" y="125"/>
                    </a:cubicBezTo>
                    <a:cubicBezTo>
                      <a:pt x="69" y="125"/>
                      <a:pt x="69" y="125"/>
                      <a:pt x="69" y="125"/>
                    </a:cubicBezTo>
                    <a:cubicBezTo>
                      <a:pt x="65" y="124"/>
                      <a:pt x="65" y="124"/>
                      <a:pt x="65" y="124"/>
                    </a:cubicBezTo>
                    <a:cubicBezTo>
                      <a:pt x="65" y="123"/>
                      <a:pt x="65" y="122"/>
                      <a:pt x="64" y="122"/>
                    </a:cubicBezTo>
                    <a:cubicBezTo>
                      <a:pt x="64" y="122"/>
                      <a:pt x="64" y="122"/>
                      <a:pt x="64" y="122"/>
                    </a:cubicBezTo>
                    <a:cubicBezTo>
                      <a:pt x="66" y="106"/>
                      <a:pt x="66" y="106"/>
                      <a:pt x="66" y="106"/>
                    </a:cubicBezTo>
                    <a:cubicBezTo>
                      <a:pt x="66" y="106"/>
                      <a:pt x="66" y="106"/>
                      <a:pt x="66" y="106"/>
                    </a:cubicBezTo>
                    <a:cubicBezTo>
                      <a:pt x="67" y="106"/>
                      <a:pt x="67" y="106"/>
                      <a:pt x="67" y="106"/>
                    </a:cubicBezTo>
                    <a:cubicBezTo>
                      <a:pt x="67" y="106"/>
                      <a:pt x="67" y="106"/>
                      <a:pt x="67" y="106"/>
                    </a:cubicBezTo>
                    <a:cubicBezTo>
                      <a:pt x="68" y="105"/>
                      <a:pt x="67" y="104"/>
                      <a:pt x="66" y="103"/>
                    </a:cubicBezTo>
                    <a:cubicBezTo>
                      <a:pt x="67" y="101"/>
                      <a:pt x="69" y="100"/>
                      <a:pt x="71" y="101"/>
                    </a:cubicBezTo>
                    <a:cubicBezTo>
                      <a:pt x="72" y="101"/>
                      <a:pt x="72" y="101"/>
                      <a:pt x="72" y="101"/>
                    </a:cubicBezTo>
                    <a:cubicBezTo>
                      <a:pt x="72" y="101"/>
                      <a:pt x="72" y="101"/>
                      <a:pt x="72" y="101"/>
                    </a:cubicBezTo>
                    <a:cubicBezTo>
                      <a:pt x="74" y="101"/>
                      <a:pt x="75" y="103"/>
                      <a:pt x="76" y="105"/>
                    </a:cubicBezTo>
                    <a:cubicBezTo>
                      <a:pt x="75" y="105"/>
                      <a:pt x="74" y="106"/>
                      <a:pt x="74" y="107"/>
                    </a:cubicBezTo>
                    <a:cubicBezTo>
                      <a:pt x="74" y="107"/>
                      <a:pt x="74" y="107"/>
                      <a:pt x="74" y="107"/>
                    </a:cubicBezTo>
                    <a:lnTo>
                      <a:pt x="75" y="107"/>
                    </a:lnTo>
                    <a:close/>
                    <a:moveTo>
                      <a:pt x="30" y="202"/>
                    </a:moveTo>
                    <a:cubicBezTo>
                      <a:pt x="30" y="202"/>
                      <a:pt x="30" y="201"/>
                      <a:pt x="30" y="201"/>
                    </a:cubicBezTo>
                    <a:cubicBezTo>
                      <a:pt x="31" y="201"/>
                      <a:pt x="31" y="201"/>
                      <a:pt x="31" y="201"/>
                    </a:cubicBezTo>
                    <a:cubicBezTo>
                      <a:pt x="31" y="201"/>
                      <a:pt x="31" y="201"/>
                      <a:pt x="31" y="201"/>
                    </a:cubicBezTo>
                    <a:cubicBezTo>
                      <a:pt x="31" y="200"/>
                      <a:pt x="31" y="200"/>
                      <a:pt x="31" y="199"/>
                    </a:cubicBezTo>
                    <a:cubicBezTo>
                      <a:pt x="31" y="199"/>
                      <a:pt x="31" y="199"/>
                      <a:pt x="30" y="199"/>
                    </a:cubicBezTo>
                    <a:cubicBezTo>
                      <a:pt x="31" y="197"/>
                      <a:pt x="33" y="195"/>
                      <a:pt x="35" y="196"/>
                    </a:cubicBezTo>
                    <a:cubicBezTo>
                      <a:pt x="36" y="196"/>
                      <a:pt x="36" y="196"/>
                      <a:pt x="36" y="196"/>
                    </a:cubicBezTo>
                    <a:cubicBezTo>
                      <a:pt x="38" y="196"/>
                      <a:pt x="39" y="198"/>
                      <a:pt x="40" y="200"/>
                    </a:cubicBezTo>
                    <a:cubicBezTo>
                      <a:pt x="39" y="200"/>
                      <a:pt x="38" y="201"/>
                      <a:pt x="38" y="202"/>
                    </a:cubicBezTo>
                    <a:cubicBezTo>
                      <a:pt x="38" y="202"/>
                      <a:pt x="38" y="202"/>
                      <a:pt x="38" y="202"/>
                    </a:cubicBezTo>
                    <a:cubicBezTo>
                      <a:pt x="39" y="203"/>
                      <a:pt x="39" y="203"/>
                      <a:pt x="39" y="203"/>
                    </a:cubicBezTo>
                    <a:cubicBezTo>
                      <a:pt x="39" y="203"/>
                      <a:pt x="39" y="203"/>
                      <a:pt x="39" y="203"/>
                    </a:cubicBezTo>
                    <a:cubicBezTo>
                      <a:pt x="37" y="219"/>
                      <a:pt x="37" y="219"/>
                      <a:pt x="37" y="219"/>
                    </a:cubicBezTo>
                    <a:cubicBezTo>
                      <a:pt x="37" y="219"/>
                      <a:pt x="37" y="219"/>
                      <a:pt x="37" y="219"/>
                    </a:cubicBezTo>
                    <a:cubicBezTo>
                      <a:pt x="36" y="219"/>
                      <a:pt x="36" y="219"/>
                      <a:pt x="36" y="220"/>
                    </a:cubicBezTo>
                    <a:cubicBezTo>
                      <a:pt x="29" y="219"/>
                      <a:pt x="29" y="219"/>
                      <a:pt x="29" y="219"/>
                    </a:cubicBezTo>
                    <a:cubicBezTo>
                      <a:pt x="29" y="218"/>
                      <a:pt x="28" y="217"/>
                      <a:pt x="28" y="217"/>
                    </a:cubicBezTo>
                    <a:cubicBezTo>
                      <a:pt x="28" y="217"/>
                      <a:pt x="28" y="217"/>
                      <a:pt x="28" y="217"/>
                    </a:cubicBezTo>
                    <a:lnTo>
                      <a:pt x="30" y="202"/>
                    </a:lnTo>
                    <a:close/>
                    <a:moveTo>
                      <a:pt x="41" y="204"/>
                    </a:moveTo>
                    <a:cubicBezTo>
                      <a:pt x="41" y="203"/>
                      <a:pt x="42" y="203"/>
                      <a:pt x="42" y="203"/>
                    </a:cubicBezTo>
                    <a:cubicBezTo>
                      <a:pt x="43" y="203"/>
                      <a:pt x="43" y="203"/>
                      <a:pt x="43" y="203"/>
                    </a:cubicBezTo>
                    <a:cubicBezTo>
                      <a:pt x="43" y="203"/>
                      <a:pt x="43" y="203"/>
                      <a:pt x="43" y="203"/>
                    </a:cubicBezTo>
                    <a:cubicBezTo>
                      <a:pt x="43" y="202"/>
                      <a:pt x="43" y="201"/>
                      <a:pt x="42" y="200"/>
                    </a:cubicBezTo>
                    <a:cubicBezTo>
                      <a:pt x="43" y="198"/>
                      <a:pt x="45" y="197"/>
                      <a:pt x="47" y="198"/>
                    </a:cubicBezTo>
                    <a:cubicBezTo>
                      <a:pt x="47" y="198"/>
                      <a:pt x="47" y="198"/>
                      <a:pt x="47" y="198"/>
                    </a:cubicBezTo>
                    <a:cubicBezTo>
                      <a:pt x="49" y="198"/>
                      <a:pt x="51" y="200"/>
                      <a:pt x="51" y="202"/>
                    </a:cubicBezTo>
                    <a:cubicBezTo>
                      <a:pt x="51" y="202"/>
                      <a:pt x="50" y="202"/>
                      <a:pt x="50" y="202"/>
                    </a:cubicBezTo>
                    <a:cubicBezTo>
                      <a:pt x="50" y="203"/>
                      <a:pt x="50" y="203"/>
                      <a:pt x="49" y="204"/>
                    </a:cubicBezTo>
                    <a:cubicBezTo>
                      <a:pt x="49" y="204"/>
                      <a:pt x="49" y="204"/>
                      <a:pt x="49" y="204"/>
                    </a:cubicBezTo>
                    <a:cubicBezTo>
                      <a:pt x="51" y="204"/>
                      <a:pt x="51" y="204"/>
                      <a:pt x="51" y="204"/>
                    </a:cubicBezTo>
                    <a:cubicBezTo>
                      <a:pt x="51" y="205"/>
                      <a:pt x="51" y="205"/>
                      <a:pt x="51" y="205"/>
                    </a:cubicBezTo>
                    <a:cubicBezTo>
                      <a:pt x="49" y="221"/>
                      <a:pt x="49" y="221"/>
                      <a:pt x="49" y="221"/>
                    </a:cubicBezTo>
                    <a:cubicBezTo>
                      <a:pt x="49" y="221"/>
                      <a:pt x="49" y="221"/>
                      <a:pt x="49" y="221"/>
                    </a:cubicBezTo>
                    <a:cubicBezTo>
                      <a:pt x="48" y="221"/>
                      <a:pt x="47" y="221"/>
                      <a:pt x="47" y="222"/>
                    </a:cubicBezTo>
                    <a:cubicBezTo>
                      <a:pt x="41" y="221"/>
                      <a:pt x="41" y="221"/>
                      <a:pt x="41" y="221"/>
                    </a:cubicBezTo>
                    <a:cubicBezTo>
                      <a:pt x="41" y="220"/>
                      <a:pt x="40" y="219"/>
                      <a:pt x="39" y="219"/>
                    </a:cubicBezTo>
                    <a:cubicBezTo>
                      <a:pt x="39" y="219"/>
                      <a:pt x="39" y="219"/>
                      <a:pt x="39" y="219"/>
                    </a:cubicBezTo>
                    <a:lnTo>
                      <a:pt x="41" y="204"/>
                    </a:lnTo>
                    <a:close/>
                    <a:moveTo>
                      <a:pt x="53" y="205"/>
                    </a:moveTo>
                    <a:cubicBezTo>
                      <a:pt x="53" y="205"/>
                      <a:pt x="53" y="205"/>
                      <a:pt x="53" y="205"/>
                    </a:cubicBezTo>
                    <a:cubicBezTo>
                      <a:pt x="54" y="205"/>
                      <a:pt x="54" y="205"/>
                      <a:pt x="54" y="205"/>
                    </a:cubicBezTo>
                    <a:cubicBezTo>
                      <a:pt x="54" y="205"/>
                      <a:pt x="54" y="205"/>
                      <a:pt x="54" y="205"/>
                    </a:cubicBezTo>
                    <a:cubicBezTo>
                      <a:pt x="55" y="204"/>
                      <a:pt x="54" y="203"/>
                      <a:pt x="53" y="202"/>
                    </a:cubicBezTo>
                    <a:cubicBezTo>
                      <a:pt x="54" y="200"/>
                      <a:pt x="56" y="199"/>
                      <a:pt x="58" y="200"/>
                    </a:cubicBezTo>
                    <a:cubicBezTo>
                      <a:pt x="59" y="200"/>
                      <a:pt x="59" y="200"/>
                      <a:pt x="59" y="200"/>
                    </a:cubicBezTo>
                    <a:cubicBezTo>
                      <a:pt x="59" y="200"/>
                      <a:pt x="59" y="200"/>
                      <a:pt x="59" y="200"/>
                    </a:cubicBezTo>
                    <a:cubicBezTo>
                      <a:pt x="61" y="200"/>
                      <a:pt x="62" y="202"/>
                      <a:pt x="63" y="204"/>
                    </a:cubicBezTo>
                    <a:cubicBezTo>
                      <a:pt x="62" y="204"/>
                      <a:pt x="61" y="205"/>
                      <a:pt x="61" y="206"/>
                    </a:cubicBezTo>
                    <a:cubicBezTo>
                      <a:pt x="61" y="206"/>
                      <a:pt x="61" y="206"/>
                      <a:pt x="61" y="206"/>
                    </a:cubicBezTo>
                    <a:cubicBezTo>
                      <a:pt x="62" y="206"/>
                      <a:pt x="62" y="206"/>
                      <a:pt x="62" y="206"/>
                    </a:cubicBezTo>
                    <a:cubicBezTo>
                      <a:pt x="62" y="207"/>
                      <a:pt x="62" y="207"/>
                      <a:pt x="63" y="207"/>
                    </a:cubicBezTo>
                    <a:cubicBezTo>
                      <a:pt x="60" y="223"/>
                      <a:pt x="60" y="223"/>
                      <a:pt x="60" y="223"/>
                    </a:cubicBezTo>
                    <a:cubicBezTo>
                      <a:pt x="60" y="223"/>
                      <a:pt x="60" y="223"/>
                      <a:pt x="60" y="223"/>
                    </a:cubicBezTo>
                    <a:cubicBezTo>
                      <a:pt x="60" y="223"/>
                      <a:pt x="59" y="223"/>
                      <a:pt x="59" y="224"/>
                    </a:cubicBezTo>
                    <a:cubicBezTo>
                      <a:pt x="56" y="224"/>
                      <a:pt x="56" y="224"/>
                      <a:pt x="56" y="224"/>
                    </a:cubicBezTo>
                    <a:cubicBezTo>
                      <a:pt x="52" y="223"/>
                      <a:pt x="52" y="223"/>
                      <a:pt x="52" y="223"/>
                    </a:cubicBezTo>
                    <a:cubicBezTo>
                      <a:pt x="52" y="223"/>
                      <a:pt x="52" y="222"/>
                      <a:pt x="52" y="222"/>
                    </a:cubicBezTo>
                    <a:cubicBezTo>
                      <a:pt x="51" y="221"/>
                      <a:pt x="51" y="221"/>
                      <a:pt x="51" y="221"/>
                    </a:cubicBezTo>
                    <a:cubicBezTo>
                      <a:pt x="51" y="221"/>
                      <a:pt x="51" y="221"/>
                      <a:pt x="51" y="221"/>
                    </a:cubicBezTo>
                    <a:lnTo>
                      <a:pt x="53" y="205"/>
                    </a:lnTo>
                    <a:close/>
                    <a:moveTo>
                      <a:pt x="64" y="207"/>
                    </a:moveTo>
                    <a:cubicBezTo>
                      <a:pt x="64" y="207"/>
                      <a:pt x="65" y="207"/>
                      <a:pt x="65" y="207"/>
                    </a:cubicBezTo>
                    <a:cubicBezTo>
                      <a:pt x="66" y="207"/>
                      <a:pt x="66" y="207"/>
                      <a:pt x="66" y="207"/>
                    </a:cubicBezTo>
                    <a:cubicBezTo>
                      <a:pt x="66" y="207"/>
                      <a:pt x="66" y="207"/>
                      <a:pt x="66" y="207"/>
                    </a:cubicBezTo>
                    <a:cubicBezTo>
                      <a:pt x="66" y="205"/>
                      <a:pt x="66" y="205"/>
                      <a:pt x="65" y="204"/>
                    </a:cubicBezTo>
                    <a:cubicBezTo>
                      <a:pt x="66" y="202"/>
                      <a:pt x="68" y="201"/>
                      <a:pt x="70" y="201"/>
                    </a:cubicBezTo>
                    <a:cubicBezTo>
                      <a:pt x="70" y="201"/>
                      <a:pt x="70" y="201"/>
                      <a:pt x="70" y="201"/>
                    </a:cubicBezTo>
                    <a:cubicBezTo>
                      <a:pt x="72" y="202"/>
                      <a:pt x="74" y="204"/>
                      <a:pt x="74" y="206"/>
                    </a:cubicBezTo>
                    <a:cubicBezTo>
                      <a:pt x="73" y="206"/>
                      <a:pt x="73" y="207"/>
                      <a:pt x="73" y="208"/>
                    </a:cubicBezTo>
                    <a:cubicBezTo>
                      <a:pt x="73" y="208"/>
                      <a:pt x="73" y="208"/>
                      <a:pt x="73" y="208"/>
                    </a:cubicBezTo>
                    <a:cubicBezTo>
                      <a:pt x="74" y="208"/>
                      <a:pt x="74" y="208"/>
                      <a:pt x="74" y="208"/>
                    </a:cubicBezTo>
                    <a:cubicBezTo>
                      <a:pt x="74" y="208"/>
                      <a:pt x="74" y="209"/>
                      <a:pt x="74" y="209"/>
                    </a:cubicBezTo>
                    <a:cubicBezTo>
                      <a:pt x="72" y="225"/>
                      <a:pt x="72" y="225"/>
                      <a:pt x="72" y="225"/>
                    </a:cubicBezTo>
                    <a:cubicBezTo>
                      <a:pt x="72" y="225"/>
                      <a:pt x="72" y="225"/>
                      <a:pt x="72" y="225"/>
                    </a:cubicBezTo>
                    <a:cubicBezTo>
                      <a:pt x="71" y="224"/>
                      <a:pt x="70" y="225"/>
                      <a:pt x="70" y="226"/>
                    </a:cubicBezTo>
                    <a:cubicBezTo>
                      <a:pt x="64" y="225"/>
                      <a:pt x="64" y="225"/>
                      <a:pt x="64" y="225"/>
                    </a:cubicBezTo>
                    <a:cubicBezTo>
                      <a:pt x="64" y="224"/>
                      <a:pt x="63" y="224"/>
                      <a:pt x="63" y="224"/>
                    </a:cubicBezTo>
                    <a:cubicBezTo>
                      <a:pt x="63" y="223"/>
                      <a:pt x="63" y="223"/>
                      <a:pt x="62" y="223"/>
                    </a:cubicBezTo>
                    <a:cubicBezTo>
                      <a:pt x="62" y="223"/>
                      <a:pt x="62" y="223"/>
                      <a:pt x="62" y="223"/>
                    </a:cubicBezTo>
                    <a:lnTo>
                      <a:pt x="64" y="207"/>
                    </a:lnTo>
                    <a:close/>
                    <a:moveTo>
                      <a:pt x="76" y="209"/>
                    </a:moveTo>
                    <a:cubicBezTo>
                      <a:pt x="76" y="209"/>
                      <a:pt x="76" y="209"/>
                      <a:pt x="76" y="209"/>
                    </a:cubicBezTo>
                    <a:cubicBezTo>
                      <a:pt x="78" y="209"/>
                      <a:pt x="78" y="209"/>
                      <a:pt x="78" y="209"/>
                    </a:cubicBezTo>
                    <a:cubicBezTo>
                      <a:pt x="78" y="208"/>
                      <a:pt x="78" y="208"/>
                      <a:pt x="78" y="208"/>
                    </a:cubicBezTo>
                    <a:cubicBezTo>
                      <a:pt x="78" y="208"/>
                      <a:pt x="78" y="207"/>
                      <a:pt x="77" y="207"/>
                    </a:cubicBezTo>
                    <a:cubicBezTo>
                      <a:pt x="77" y="206"/>
                      <a:pt x="77" y="206"/>
                      <a:pt x="77" y="206"/>
                    </a:cubicBezTo>
                    <a:cubicBezTo>
                      <a:pt x="78" y="204"/>
                      <a:pt x="80" y="203"/>
                      <a:pt x="82" y="203"/>
                    </a:cubicBezTo>
                    <a:cubicBezTo>
                      <a:pt x="82" y="203"/>
                      <a:pt x="82" y="203"/>
                      <a:pt x="82" y="203"/>
                    </a:cubicBezTo>
                    <a:cubicBezTo>
                      <a:pt x="84" y="204"/>
                      <a:pt x="85" y="205"/>
                      <a:pt x="86" y="208"/>
                    </a:cubicBezTo>
                    <a:cubicBezTo>
                      <a:pt x="85" y="208"/>
                      <a:pt x="84" y="208"/>
                      <a:pt x="84" y="210"/>
                    </a:cubicBezTo>
                    <a:cubicBezTo>
                      <a:pt x="84" y="210"/>
                      <a:pt x="84" y="210"/>
                      <a:pt x="84" y="210"/>
                    </a:cubicBezTo>
                    <a:cubicBezTo>
                      <a:pt x="85" y="210"/>
                      <a:pt x="85" y="210"/>
                      <a:pt x="85" y="210"/>
                    </a:cubicBezTo>
                    <a:cubicBezTo>
                      <a:pt x="85" y="210"/>
                      <a:pt x="86" y="211"/>
                      <a:pt x="86" y="211"/>
                    </a:cubicBezTo>
                    <a:cubicBezTo>
                      <a:pt x="84" y="226"/>
                      <a:pt x="84" y="226"/>
                      <a:pt x="84" y="226"/>
                    </a:cubicBezTo>
                    <a:cubicBezTo>
                      <a:pt x="83" y="226"/>
                      <a:pt x="83" y="226"/>
                      <a:pt x="83" y="226"/>
                    </a:cubicBezTo>
                    <a:cubicBezTo>
                      <a:pt x="83" y="226"/>
                      <a:pt x="82" y="227"/>
                      <a:pt x="82" y="228"/>
                    </a:cubicBezTo>
                    <a:cubicBezTo>
                      <a:pt x="75" y="227"/>
                      <a:pt x="75" y="227"/>
                      <a:pt x="75" y="227"/>
                    </a:cubicBezTo>
                    <a:cubicBezTo>
                      <a:pt x="75" y="226"/>
                      <a:pt x="75" y="226"/>
                      <a:pt x="75" y="225"/>
                    </a:cubicBezTo>
                    <a:cubicBezTo>
                      <a:pt x="75" y="225"/>
                      <a:pt x="74" y="225"/>
                      <a:pt x="74" y="225"/>
                    </a:cubicBezTo>
                    <a:cubicBezTo>
                      <a:pt x="74" y="225"/>
                      <a:pt x="74" y="225"/>
                      <a:pt x="74" y="225"/>
                    </a:cubicBezTo>
                    <a:lnTo>
                      <a:pt x="76" y="209"/>
                    </a:lnTo>
                    <a:close/>
                    <a:moveTo>
                      <a:pt x="93" y="42"/>
                    </a:moveTo>
                    <a:cubicBezTo>
                      <a:pt x="93" y="37"/>
                      <a:pt x="97" y="34"/>
                      <a:pt x="101" y="35"/>
                    </a:cubicBezTo>
                    <a:cubicBezTo>
                      <a:pt x="103" y="35"/>
                      <a:pt x="105" y="36"/>
                      <a:pt x="106" y="38"/>
                    </a:cubicBezTo>
                    <a:cubicBezTo>
                      <a:pt x="107" y="40"/>
                      <a:pt x="108" y="42"/>
                      <a:pt x="107" y="44"/>
                    </a:cubicBezTo>
                    <a:cubicBezTo>
                      <a:pt x="105" y="64"/>
                      <a:pt x="105" y="64"/>
                      <a:pt x="105" y="64"/>
                    </a:cubicBezTo>
                    <a:cubicBezTo>
                      <a:pt x="90" y="61"/>
                      <a:pt x="90" y="61"/>
                      <a:pt x="90" y="61"/>
                    </a:cubicBezTo>
                    <a:lnTo>
                      <a:pt x="93" y="42"/>
                    </a:lnTo>
                    <a:close/>
                    <a:moveTo>
                      <a:pt x="87" y="69"/>
                    </a:moveTo>
                    <a:cubicBezTo>
                      <a:pt x="88" y="69"/>
                      <a:pt x="88" y="69"/>
                      <a:pt x="88" y="69"/>
                    </a:cubicBezTo>
                    <a:cubicBezTo>
                      <a:pt x="90" y="70"/>
                      <a:pt x="91" y="72"/>
                      <a:pt x="92" y="74"/>
                    </a:cubicBezTo>
                    <a:cubicBezTo>
                      <a:pt x="92" y="74"/>
                      <a:pt x="92" y="74"/>
                      <a:pt x="92" y="74"/>
                    </a:cubicBezTo>
                    <a:cubicBezTo>
                      <a:pt x="91" y="74"/>
                      <a:pt x="90" y="75"/>
                      <a:pt x="90" y="76"/>
                    </a:cubicBezTo>
                    <a:cubicBezTo>
                      <a:pt x="90" y="76"/>
                      <a:pt x="90" y="76"/>
                      <a:pt x="90" y="76"/>
                    </a:cubicBezTo>
                    <a:cubicBezTo>
                      <a:pt x="91" y="76"/>
                      <a:pt x="91" y="76"/>
                      <a:pt x="91" y="76"/>
                    </a:cubicBezTo>
                    <a:cubicBezTo>
                      <a:pt x="91" y="77"/>
                      <a:pt x="91" y="77"/>
                      <a:pt x="91" y="77"/>
                    </a:cubicBezTo>
                    <a:cubicBezTo>
                      <a:pt x="89" y="93"/>
                      <a:pt x="89" y="93"/>
                      <a:pt x="89" y="93"/>
                    </a:cubicBezTo>
                    <a:cubicBezTo>
                      <a:pt x="89" y="93"/>
                      <a:pt x="89" y="93"/>
                      <a:pt x="89" y="93"/>
                    </a:cubicBezTo>
                    <a:cubicBezTo>
                      <a:pt x="89" y="93"/>
                      <a:pt x="89" y="93"/>
                      <a:pt x="88" y="93"/>
                    </a:cubicBezTo>
                    <a:cubicBezTo>
                      <a:pt x="88" y="93"/>
                      <a:pt x="88" y="94"/>
                      <a:pt x="88" y="94"/>
                    </a:cubicBezTo>
                    <a:cubicBezTo>
                      <a:pt x="81" y="93"/>
                      <a:pt x="81" y="93"/>
                      <a:pt x="81" y="93"/>
                    </a:cubicBezTo>
                    <a:cubicBezTo>
                      <a:pt x="81" y="93"/>
                      <a:pt x="81" y="92"/>
                      <a:pt x="81" y="92"/>
                    </a:cubicBezTo>
                    <a:cubicBezTo>
                      <a:pt x="80" y="91"/>
                      <a:pt x="80" y="91"/>
                      <a:pt x="80" y="91"/>
                    </a:cubicBezTo>
                    <a:cubicBezTo>
                      <a:pt x="79" y="91"/>
                      <a:pt x="79" y="91"/>
                      <a:pt x="79" y="91"/>
                    </a:cubicBezTo>
                    <a:cubicBezTo>
                      <a:pt x="82" y="75"/>
                      <a:pt x="82" y="75"/>
                      <a:pt x="82" y="75"/>
                    </a:cubicBezTo>
                    <a:cubicBezTo>
                      <a:pt x="82" y="75"/>
                      <a:pt x="82" y="75"/>
                      <a:pt x="82" y="75"/>
                    </a:cubicBezTo>
                    <a:cubicBezTo>
                      <a:pt x="83" y="75"/>
                      <a:pt x="83" y="75"/>
                      <a:pt x="83" y="75"/>
                    </a:cubicBezTo>
                    <a:cubicBezTo>
                      <a:pt x="83" y="75"/>
                      <a:pt x="83" y="75"/>
                      <a:pt x="83" y="75"/>
                    </a:cubicBezTo>
                    <a:cubicBezTo>
                      <a:pt x="83" y="74"/>
                      <a:pt x="83" y="72"/>
                      <a:pt x="82" y="72"/>
                    </a:cubicBezTo>
                    <a:cubicBezTo>
                      <a:pt x="82" y="72"/>
                      <a:pt x="82" y="72"/>
                      <a:pt x="82" y="72"/>
                    </a:cubicBezTo>
                    <a:cubicBezTo>
                      <a:pt x="83" y="70"/>
                      <a:pt x="85" y="69"/>
                      <a:pt x="87" y="69"/>
                    </a:cubicBezTo>
                    <a:close/>
                    <a:moveTo>
                      <a:pt x="70" y="73"/>
                    </a:moveTo>
                    <a:cubicBezTo>
                      <a:pt x="72" y="73"/>
                      <a:pt x="72" y="73"/>
                      <a:pt x="72" y="73"/>
                    </a:cubicBezTo>
                    <a:cubicBezTo>
                      <a:pt x="72" y="73"/>
                      <a:pt x="72" y="73"/>
                      <a:pt x="72" y="73"/>
                    </a:cubicBezTo>
                    <a:cubicBezTo>
                      <a:pt x="72" y="72"/>
                      <a:pt x="71" y="71"/>
                      <a:pt x="71" y="70"/>
                    </a:cubicBezTo>
                    <a:cubicBezTo>
                      <a:pt x="70" y="70"/>
                      <a:pt x="70" y="70"/>
                      <a:pt x="70" y="70"/>
                    </a:cubicBezTo>
                    <a:cubicBezTo>
                      <a:pt x="71" y="68"/>
                      <a:pt x="74" y="67"/>
                      <a:pt x="76" y="67"/>
                    </a:cubicBezTo>
                    <a:cubicBezTo>
                      <a:pt x="76" y="67"/>
                      <a:pt x="76" y="67"/>
                      <a:pt x="76" y="67"/>
                    </a:cubicBezTo>
                    <a:cubicBezTo>
                      <a:pt x="76" y="67"/>
                      <a:pt x="76" y="67"/>
                      <a:pt x="76" y="67"/>
                    </a:cubicBezTo>
                    <a:cubicBezTo>
                      <a:pt x="78" y="68"/>
                      <a:pt x="80" y="70"/>
                      <a:pt x="80" y="72"/>
                    </a:cubicBezTo>
                    <a:cubicBezTo>
                      <a:pt x="80" y="72"/>
                      <a:pt x="80" y="72"/>
                      <a:pt x="80" y="72"/>
                    </a:cubicBezTo>
                    <a:cubicBezTo>
                      <a:pt x="79" y="72"/>
                      <a:pt x="78" y="73"/>
                      <a:pt x="78" y="74"/>
                    </a:cubicBezTo>
                    <a:cubicBezTo>
                      <a:pt x="78" y="74"/>
                      <a:pt x="78" y="74"/>
                      <a:pt x="78" y="74"/>
                    </a:cubicBezTo>
                    <a:cubicBezTo>
                      <a:pt x="80" y="74"/>
                      <a:pt x="80" y="74"/>
                      <a:pt x="80" y="74"/>
                    </a:cubicBezTo>
                    <a:cubicBezTo>
                      <a:pt x="80" y="75"/>
                      <a:pt x="80" y="75"/>
                      <a:pt x="80" y="75"/>
                    </a:cubicBezTo>
                    <a:cubicBezTo>
                      <a:pt x="78" y="91"/>
                      <a:pt x="78" y="91"/>
                      <a:pt x="78" y="91"/>
                    </a:cubicBezTo>
                    <a:cubicBezTo>
                      <a:pt x="78" y="91"/>
                      <a:pt x="78" y="91"/>
                      <a:pt x="78" y="91"/>
                    </a:cubicBezTo>
                    <a:cubicBezTo>
                      <a:pt x="77" y="91"/>
                      <a:pt x="76" y="91"/>
                      <a:pt x="76" y="92"/>
                    </a:cubicBezTo>
                    <a:cubicBezTo>
                      <a:pt x="73" y="92"/>
                      <a:pt x="73" y="92"/>
                      <a:pt x="73" y="92"/>
                    </a:cubicBezTo>
                    <a:cubicBezTo>
                      <a:pt x="69" y="91"/>
                      <a:pt x="69" y="91"/>
                      <a:pt x="69" y="91"/>
                    </a:cubicBezTo>
                    <a:cubicBezTo>
                      <a:pt x="69" y="90"/>
                      <a:pt x="69" y="89"/>
                      <a:pt x="68" y="89"/>
                    </a:cubicBezTo>
                    <a:cubicBezTo>
                      <a:pt x="68" y="89"/>
                      <a:pt x="68" y="89"/>
                      <a:pt x="68" y="89"/>
                    </a:cubicBezTo>
                    <a:cubicBezTo>
                      <a:pt x="70" y="74"/>
                      <a:pt x="70" y="74"/>
                      <a:pt x="70" y="74"/>
                    </a:cubicBezTo>
                    <a:cubicBezTo>
                      <a:pt x="70" y="73"/>
                      <a:pt x="70" y="73"/>
                      <a:pt x="70" y="73"/>
                    </a:cubicBezTo>
                    <a:close/>
                    <a:moveTo>
                      <a:pt x="49" y="34"/>
                    </a:moveTo>
                    <a:cubicBezTo>
                      <a:pt x="50" y="28"/>
                      <a:pt x="55" y="24"/>
                      <a:pt x="61" y="25"/>
                    </a:cubicBezTo>
                    <a:cubicBezTo>
                      <a:pt x="66" y="26"/>
                      <a:pt x="70" y="32"/>
                      <a:pt x="69" y="38"/>
                    </a:cubicBezTo>
                    <a:cubicBezTo>
                      <a:pt x="67" y="57"/>
                      <a:pt x="67" y="57"/>
                      <a:pt x="67" y="57"/>
                    </a:cubicBezTo>
                    <a:cubicBezTo>
                      <a:pt x="47" y="54"/>
                      <a:pt x="47" y="54"/>
                      <a:pt x="47" y="54"/>
                    </a:cubicBezTo>
                    <a:lnTo>
                      <a:pt x="49" y="34"/>
                    </a:lnTo>
                    <a:close/>
                    <a:moveTo>
                      <a:pt x="47" y="70"/>
                    </a:moveTo>
                    <a:cubicBezTo>
                      <a:pt x="47" y="70"/>
                      <a:pt x="47" y="69"/>
                      <a:pt x="47" y="69"/>
                    </a:cubicBezTo>
                    <a:cubicBezTo>
                      <a:pt x="49" y="69"/>
                      <a:pt x="49" y="69"/>
                      <a:pt x="49" y="69"/>
                    </a:cubicBezTo>
                    <a:cubicBezTo>
                      <a:pt x="49" y="69"/>
                      <a:pt x="49" y="69"/>
                      <a:pt x="49" y="69"/>
                    </a:cubicBezTo>
                    <a:cubicBezTo>
                      <a:pt x="49" y="68"/>
                      <a:pt x="48" y="67"/>
                      <a:pt x="47" y="67"/>
                    </a:cubicBezTo>
                    <a:cubicBezTo>
                      <a:pt x="47" y="67"/>
                      <a:pt x="47" y="67"/>
                      <a:pt x="47" y="67"/>
                    </a:cubicBezTo>
                    <a:cubicBezTo>
                      <a:pt x="48" y="65"/>
                      <a:pt x="50" y="63"/>
                      <a:pt x="53" y="64"/>
                    </a:cubicBezTo>
                    <a:cubicBezTo>
                      <a:pt x="53" y="64"/>
                      <a:pt x="53" y="64"/>
                      <a:pt x="53" y="64"/>
                    </a:cubicBezTo>
                    <a:cubicBezTo>
                      <a:pt x="55" y="64"/>
                      <a:pt x="57" y="66"/>
                      <a:pt x="57" y="68"/>
                    </a:cubicBezTo>
                    <a:cubicBezTo>
                      <a:pt x="57" y="68"/>
                      <a:pt x="57" y="68"/>
                      <a:pt x="57" y="68"/>
                    </a:cubicBezTo>
                    <a:cubicBezTo>
                      <a:pt x="56" y="68"/>
                      <a:pt x="55" y="69"/>
                      <a:pt x="55" y="70"/>
                    </a:cubicBezTo>
                    <a:cubicBezTo>
                      <a:pt x="55" y="70"/>
                      <a:pt x="55" y="70"/>
                      <a:pt x="55" y="70"/>
                    </a:cubicBezTo>
                    <a:cubicBezTo>
                      <a:pt x="56" y="71"/>
                      <a:pt x="56" y="71"/>
                      <a:pt x="56" y="71"/>
                    </a:cubicBezTo>
                    <a:cubicBezTo>
                      <a:pt x="56" y="71"/>
                      <a:pt x="57" y="71"/>
                      <a:pt x="57" y="71"/>
                    </a:cubicBezTo>
                    <a:cubicBezTo>
                      <a:pt x="55" y="87"/>
                      <a:pt x="55" y="87"/>
                      <a:pt x="55" y="87"/>
                    </a:cubicBezTo>
                    <a:cubicBezTo>
                      <a:pt x="55" y="87"/>
                      <a:pt x="55" y="87"/>
                      <a:pt x="55" y="87"/>
                    </a:cubicBezTo>
                    <a:cubicBezTo>
                      <a:pt x="54" y="87"/>
                      <a:pt x="54" y="87"/>
                      <a:pt x="54" y="87"/>
                    </a:cubicBezTo>
                    <a:cubicBezTo>
                      <a:pt x="53" y="88"/>
                      <a:pt x="53" y="88"/>
                      <a:pt x="53" y="89"/>
                    </a:cubicBezTo>
                    <a:cubicBezTo>
                      <a:pt x="46" y="88"/>
                      <a:pt x="46" y="88"/>
                      <a:pt x="46" y="88"/>
                    </a:cubicBezTo>
                    <a:cubicBezTo>
                      <a:pt x="46" y="87"/>
                      <a:pt x="46" y="86"/>
                      <a:pt x="45" y="86"/>
                    </a:cubicBezTo>
                    <a:cubicBezTo>
                      <a:pt x="45" y="85"/>
                      <a:pt x="45" y="85"/>
                      <a:pt x="45" y="85"/>
                    </a:cubicBezTo>
                    <a:lnTo>
                      <a:pt x="47" y="70"/>
                    </a:lnTo>
                    <a:close/>
                    <a:moveTo>
                      <a:pt x="38" y="65"/>
                    </a:moveTo>
                    <a:cubicBezTo>
                      <a:pt x="38" y="65"/>
                      <a:pt x="38" y="65"/>
                      <a:pt x="38" y="65"/>
                    </a:cubicBezTo>
                    <a:cubicBezTo>
                      <a:pt x="39" y="63"/>
                      <a:pt x="40" y="62"/>
                      <a:pt x="42" y="62"/>
                    </a:cubicBezTo>
                    <a:cubicBezTo>
                      <a:pt x="42" y="62"/>
                      <a:pt x="42" y="62"/>
                      <a:pt x="42" y="62"/>
                    </a:cubicBezTo>
                    <a:cubicBezTo>
                      <a:pt x="44" y="62"/>
                      <a:pt x="45" y="64"/>
                      <a:pt x="46" y="66"/>
                    </a:cubicBezTo>
                    <a:cubicBezTo>
                      <a:pt x="45" y="66"/>
                      <a:pt x="45" y="66"/>
                      <a:pt x="45" y="66"/>
                    </a:cubicBezTo>
                    <a:cubicBezTo>
                      <a:pt x="45" y="66"/>
                      <a:pt x="44" y="67"/>
                      <a:pt x="44" y="68"/>
                    </a:cubicBezTo>
                    <a:cubicBezTo>
                      <a:pt x="44" y="69"/>
                      <a:pt x="44" y="69"/>
                      <a:pt x="44" y="69"/>
                    </a:cubicBezTo>
                    <a:cubicBezTo>
                      <a:pt x="45" y="69"/>
                      <a:pt x="45" y="69"/>
                      <a:pt x="45" y="69"/>
                    </a:cubicBezTo>
                    <a:cubicBezTo>
                      <a:pt x="45" y="69"/>
                      <a:pt x="45" y="69"/>
                      <a:pt x="45" y="70"/>
                    </a:cubicBezTo>
                    <a:cubicBezTo>
                      <a:pt x="43" y="85"/>
                      <a:pt x="43" y="85"/>
                      <a:pt x="43" y="85"/>
                    </a:cubicBezTo>
                    <a:cubicBezTo>
                      <a:pt x="43" y="85"/>
                      <a:pt x="43" y="85"/>
                      <a:pt x="43" y="85"/>
                    </a:cubicBezTo>
                    <a:cubicBezTo>
                      <a:pt x="43" y="85"/>
                      <a:pt x="42" y="85"/>
                      <a:pt x="42" y="85"/>
                    </a:cubicBezTo>
                    <a:cubicBezTo>
                      <a:pt x="42" y="86"/>
                      <a:pt x="41" y="86"/>
                      <a:pt x="41" y="87"/>
                    </a:cubicBezTo>
                    <a:cubicBezTo>
                      <a:pt x="37" y="86"/>
                      <a:pt x="37" y="86"/>
                      <a:pt x="37" y="86"/>
                    </a:cubicBezTo>
                    <a:cubicBezTo>
                      <a:pt x="37" y="85"/>
                      <a:pt x="36" y="84"/>
                      <a:pt x="36" y="84"/>
                    </a:cubicBezTo>
                    <a:cubicBezTo>
                      <a:pt x="35" y="84"/>
                      <a:pt x="35" y="84"/>
                      <a:pt x="35" y="84"/>
                    </a:cubicBezTo>
                    <a:cubicBezTo>
                      <a:pt x="37" y="68"/>
                      <a:pt x="37" y="68"/>
                      <a:pt x="37" y="68"/>
                    </a:cubicBezTo>
                    <a:cubicBezTo>
                      <a:pt x="38" y="68"/>
                      <a:pt x="38" y="68"/>
                      <a:pt x="38" y="68"/>
                    </a:cubicBezTo>
                    <a:cubicBezTo>
                      <a:pt x="39" y="68"/>
                      <a:pt x="39" y="68"/>
                      <a:pt x="39" y="68"/>
                    </a:cubicBezTo>
                    <a:cubicBezTo>
                      <a:pt x="39" y="68"/>
                      <a:pt x="39" y="68"/>
                      <a:pt x="39" y="68"/>
                    </a:cubicBezTo>
                    <a:cubicBezTo>
                      <a:pt x="39" y="66"/>
                      <a:pt x="39" y="65"/>
                      <a:pt x="38" y="65"/>
                    </a:cubicBezTo>
                    <a:close/>
                    <a:moveTo>
                      <a:pt x="30" y="67"/>
                    </a:moveTo>
                    <a:cubicBezTo>
                      <a:pt x="30" y="67"/>
                      <a:pt x="30" y="67"/>
                      <a:pt x="30" y="66"/>
                    </a:cubicBezTo>
                    <a:cubicBezTo>
                      <a:pt x="31" y="67"/>
                      <a:pt x="31" y="67"/>
                      <a:pt x="31" y="67"/>
                    </a:cubicBezTo>
                    <a:cubicBezTo>
                      <a:pt x="31" y="66"/>
                      <a:pt x="31" y="66"/>
                      <a:pt x="31" y="66"/>
                    </a:cubicBezTo>
                    <a:cubicBezTo>
                      <a:pt x="31" y="66"/>
                      <a:pt x="31" y="65"/>
                      <a:pt x="31" y="64"/>
                    </a:cubicBezTo>
                    <a:cubicBezTo>
                      <a:pt x="31" y="64"/>
                      <a:pt x="30" y="64"/>
                      <a:pt x="30" y="64"/>
                    </a:cubicBezTo>
                    <a:cubicBezTo>
                      <a:pt x="30" y="64"/>
                      <a:pt x="30" y="64"/>
                      <a:pt x="30" y="64"/>
                    </a:cubicBezTo>
                    <a:cubicBezTo>
                      <a:pt x="30" y="62"/>
                      <a:pt x="32" y="60"/>
                      <a:pt x="33" y="60"/>
                    </a:cubicBezTo>
                    <a:cubicBezTo>
                      <a:pt x="33" y="60"/>
                      <a:pt x="33" y="60"/>
                      <a:pt x="33" y="60"/>
                    </a:cubicBezTo>
                    <a:cubicBezTo>
                      <a:pt x="35" y="61"/>
                      <a:pt x="36" y="63"/>
                      <a:pt x="36" y="65"/>
                    </a:cubicBezTo>
                    <a:cubicBezTo>
                      <a:pt x="36" y="65"/>
                      <a:pt x="36" y="65"/>
                      <a:pt x="36" y="65"/>
                    </a:cubicBezTo>
                    <a:cubicBezTo>
                      <a:pt x="35" y="65"/>
                      <a:pt x="34" y="66"/>
                      <a:pt x="34" y="67"/>
                    </a:cubicBezTo>
                    <a:cubicBezTo>
                      <a:pt x="34" y="67"/>
                      <a:pt x="34" y="67"/>
                      <a:pt x="34" y="67"/>
                    </a:cubicBezTo>
                    <a:cubicBezTo>
                      <a:pt x="35" y="67"/>
                      <a:pt x="35" y="67"/>
                      <a:pt x="35" y="67"/>
                    </a:cubicBezTo>
                    <a:cubicBezTo>
                      <a:pt x="35" y="68"/>
                      <a:pt x="36" y="68"/>
                      <a:pt x="36" y="68"/>
                    </a:cubicBezTo>
                    <a:cubicBezTo>
                      <a:pt x="34" y="84"/>
                      <a:pt x="34" y="84"/>
                      <a:pt x="34" y="84"/>
                    </a:cubicBezTo>
                    <a:cubicBezTo>
                      <a:pt x="34" y="84"/>
                      <a:pt x="34" y="84"/>
                      <a:pt x="34" y="84"/>
                    </a:cubicBezTo>
                    <a:cubicBezTo>
                      <a:pt x="33" y="84"/>
                      <a:pt x="32" y="84"/>
                      <a:pt x="32" y="85"/>
                    </a:cubicBezTo>
                    <a:cubicBezTo>
                      <a:pt x="29" y="85"/>
                      <a:pt x="29" y="85"/>
                      <a:pt x="29" y="85"/>
                    </a:cubicBezTo>
                    <a:cubicBezTo>
                      <a:pt x="29" y="84"/>
                      <a:pt x="29" y="84"/>
                      <a:pt x="28" y="83"/>
                    </a:cubicBezTo>
                    <a:cubicBezTo>
                      <a:pt x="28" y="83"/>
                      <a:pt x="28" y="83"/>
                      <a:pt x="28" y="83"/>
                    </a:cubicBezTo>
                    <a:cubicBezTo>
                      <a:pt x="27" y="83"/>
                      <a:pt x="27" y="83"/>
                      <a:pt x="27" y="83"/>
                    </a:cubicBezTo>
                    <a:lnTo>
                      <a:pt x="30" y="67"/>
                    </a:lnTo>
                    <a:close/>
                    <a:moveTo>
                      <a:pt x="25" y="100"/>
                    </a:moveTo>
                    <a:cubicBezTo>
                      <a:pt x="25" y="100"/>
                      <a:pt x="26" y="100"/>
                      <a:pt x="26" y="99"/>
                    </a:cubicBezTo>
                    <a:cubicBezTo>
                      <a:pt x="27" y="99"/>
                      <a:pt x="27" y="99"/>
                      <a:pt x="27" y="99"/>
                    </a:cubicBezTo>
                    <a:cubicBezTo>
                      <a:pt x="27" y="99"/>
                      <a:pt x="27" y="99"/>
                      <a:pt x="27" y="99"/>
                    </a:cubicBezTo>
                    <a:cubicBezTo>
                      <a:pt x="27" y="98"/>
                      <a:pt x="27" y="97"/>
                      <a:pt x="26" y="97"/>
                    </a:cubicBezTo>
                    <a:cubicBezTo>
                      <a:pt x="26" y="97"/>
                      <a:pt x="26" y="97"/>
                      <a:pt x="26" y="97"/>
                    </a:cubicBezTo>
                    <a:cubicBezTo>
                      <a:pt x="26" y="95"/>
                      <a:pt x="28" y="93"/>
                      <a:pt x="29" y="94"/>
                    </a:cubicBezTo>
                    <a:cubicBezTo>
                      <a:pt x="29" y="94"/>
                      <a:pt x="29" y="94"/>
                      <a:pt x="29" y="94"/>
                    </a:cubicBezTo>
                    <a:cubicBezTo>
                      <a:pt x="30" y="94"/>
                      <a:pt x="31" y="96"/>
                      <a:pt x="31" y="98"/>
                    </a:cubicBezTo>
                    <a:cubicBezTo>
                      <a:pt x="31" y="98"/>
                      <a:pt x="30" y="99"/>
                      <a:pt x="30" y="100"/>
                    </a:cubicBezTo>
                    <a:cubicBezTo>
                      <a:pt x="30" y="100"/>
                      <a:pt x="30" y="100"/>
                      <a:pt x="30" y="100"/>
                    </a:cubicBezTo>
                    <a:cubicBezTo>
                      <a:pt x="31" y="100"/>
                      <a:pt x="31" y="100"/>
                      <a:pt x="31" y="100"/>
                    </a:cubicBezTo>
                    <a:cubicBezTo>
                      <a:pt x="31" y="100"/>
                      <a:pt x="31" y="101"/>
                      <a:pt x="31" y="101"/>
                    </a:cubicBezTo>
                    <a:cubicBezTo>
                      <a:pt x="29" y="117"/>
                      <a:pt x="29" y="117"/>
                      <a:pt x="29" y="117"/>
                    </a:cubicBezTo>
                    <a:cubicBezTo>
                      <a:pt x="29" y="117"/>
                      <a:pt x="29" y="117"/>
                      <a:pt x="29" y="117"/>
                    </a:cubicBezTo>
                    <a:cubicBezTo>
                      <a:pt x="28" y="116"/>
                      <a:pt x="28" y="117"/>
                      <a:pt x="28" y="118"/>
                    </a:cubicBezTo>
                    <a:cubicBezTo>
                      <a:pt x="25" y="118"/>
                      <a:pt x="25" y="118"/>
                      <a:pt x="25" y="118"/>
                    </a:cubicBezTo>
                    <a:cubicBezTo>
                      <a:pt x="25" y="117"/>
                      <a:pt x="24" y="117"/>
                      <a:pt x="24" y="116"/>
                    </a:cubicBezTo>
                    <a:cubicBezTo>
                      <a:pt x="24" y="116"/>
                      <a:pt x="24" y="116"/>
                      <a:pt x="23" y="116"/>
                    </a:cubicBezTo>
                    <a:cubicBezTo>
                      <a:pt x="23" y="116"/>
                      <a:pt x="23" y="116"/>
                      <a:pt x="23" y="116"/>
                    </a:cubicBezTo>
                    <a:lnTo>
                      <a:pt x="25" y="100"/>
                    </a:lnTo>
                    <a:close/>
                    <a:moveTo>
                      <a:pt x="21" y="133"/>
                    </a:moveTo>
                    <a:cubicBezTo>
                      <a:pt x="21" y="133"/>
                      <a:pt x="21" y="132"/>
                      <a:pt x="21" y="132"/>
                    </a:cubicBezTo>
                    <a:cubicBezTo>
                      <a:pt x="23" y="132"/>
                      <a:pt x="23" y="132"/>
                      <a:pt x="23" y="132"/>
                    </a:cubicBezTo>
                    <a:cubicBezTo>
                      <a:pt x="23" y="132"/>
                      <a:pt x="23" y="132"/>
                      <a:pt x="23" y="132"/>
                    </a:cubicBezTo>
                    <a:cubicBezTo>
                      <a:pt x="23" y="131"/>
                      <a:pt x="22" y="130"/>
                      <a:pt x="21" y="130"/>
                    </a:cubicBezTo>
                    <a:cubicBezTo>
                      <a:pt x="21" y="130"/>
                      <a:pt x="21" y="130"/>
                      <a:pt x="21" y="130"/>
                    </a:cubicBezTo>
                    <a:cubicBezTo>
                      <a:pt x="22" y="128"/>
                      <a:pt x="23" y="126"/>
                      <a:pt x="25" y="127"/>
                    </a:cubicBezTo>
                    <a:cubicBezTo>
                      <a:pt x="25" y="127"/>
                      <a:pt x="25" y="127"/>
                      <a:pt x="25" y="127"/>
                    </a:cubicBezTo>
                    <a:cubicBezTo>
                      <a:pt x="26" y="127"/>
                      <a:pt x="27" y="129"/>
                      <a:pt x="27" y="131"/>
                    </a:cubicBezTo>
                    <a:cubicBezTo>
                      <a:pt x="26" y="131"/>
                      <a:pt x="26" y="131"/>
                      <a:pt x="26" y="133"/>
                    </a:cubicBezTo>
                    <a:cubicBezTo>
                      <a:pt x="26" y="133"/>
                      <a:pt x="26" y="133"/>
                      <a:pt x="26" y="133"/>
                    </a:cubicBezTo>
                    <a:cubicBezTo>
                      <a:pt x="27" y="133"/>
                      <a:pt x="27" y="133"/>
                      <a:pt x="27" y="133"/>
                    </a:cubicBezTo>
                    <a:cubicBezTo>
                      <a:pt x="27" y="133"/>
                      <a:pt x="27" y="134"/>
                      <a:pt x="27" y="134"/>
                    </a:cubicBezTo>
                    <a:cubicBezTo>
                      <a:pt x="25" y="149"/>
                      <a:pt x="25" y="149"/>
                      <a:pt x="25" y="149"/>
                    </a:cubicBezTo>
                    <a:cubicBezTo>
                      <a:pt x="25" y="149"/>
                      <a:pt x="25" y="149"/>
                      <a:pt x="25" y="149"/>
                    </a:cubicBezTo>
                    <a:cubicBezTo>
                      <a:pt x="25" y="149"/>
                      <a:pt x="24" y="150"/>
                      <a:pt x="24" y="150"/>
                    </a:cubicBezTo>
                    <a:cubicBezTo>
                      <a:pt x="24" y="150"/>
                      <a:pt x="23" y="151"/>
                      <a:pt x="23" y="151"/>
                    </a:cubicBezTo>
                    <a:cubicBezTo>
                      <a:pt x="20" y="151"/>
                      <a:pt x="20" y="151"/>
                      <a:pt x="20" y="151"/>
                    </a:cubicBezTo>
                    <a:cubicBezTo>
                      <a:pt x="20" y="150"/>
                      <a:pt x="20" y="149"/>
                      <a:pt x="19" y="149"/>
                    </a:cubicBezTo>
                    <a:cubicBezTo>
                      <a:pt x="19" y="148"/>
                      <a:pt x="19" y="148"/>
                      <a:pt x="19" y="148"/>
                    </a:cubicBezTo>
                    <a:lnTo>
                      <a:pt x="21" y="133"/>
                    </a:lnTo>
                    <a:close/>
                    <a:moveTo>
                      <a:pt x="17" y="166"/>
                    </a:moveTo>
                    <a:cubicBezTo>
                      <a:pt x="17" y="166"/>
                      <a:pt x="17" y="166"/>
                      <a:pt x="17" y="165"/>
                    </a:cubicBezTo>
                    <a:cubicBezTo>
                      <a:pt x="18" y="165"/>
                      <a:pt x="18" y="165"/>
                      <a:pt x="18" y="165"/>
                    </a:cubicBezTo>
                    <a:cubicBezTo>
                      <a:pt x="18" y="165"/>
                      <a:pt x="18" y="165"/>
                      <a:pt x="18" y="165"/>
                    </a:cubicBezTo>
                    <a:cubicBezTo>
                      <a:pt x="18" y="164"/>
                      <a:pt x="18" y="163"/>
                      <a:pt x="17" y="163"/>
                    </a:cubicBezTo>
                    <a:cubicBezTo>
                      <a:pt x="17" y="163"/>
                      <a:pt x="17" y="163"/>
                      <a:pt x="17" y="163"/>
                    </a:cubicBezTo>
                    <a:cubicBezTo>
                      <a:pt x="18" y="161"/>
                      <a:pt x="19" y="159"/>
                      <a:pt x="20" y="160"/>
                    </a:cubicBezTo>
                    <a:cubicBezTo>
                      <a:pt x="20" y="160"/>
                      <a:pt x="20" y="160"/>
                      <a:pt x="20" y="160"/>
                    </a:cubicBezTo>
                    <a:cubicBezTo>
                      <a:pt x="22" y="160"/>
                      <a:pt x="23" y="162"/>
                      <a:pt x="23" y="164"/>
                    </a:cubicBezTo>
                    <a:cubicBezTo>
                      <a:pt x="22" y="164"/>
                      <a:pt x="21" y="165"/>
                      <a:pt x="21" y="166"/>
                    </a:cubicBezTo>
                    <a:cubicBezTo>
                      <a:pt x="21" y="166"/>
                      <a:pt x="21" y="166"/>
                      <a:pt x="21" y="166"/>
                    </a:cubicBezTo>
                    <a:cubicBezTo>
                      <a:pt x="23" y="166"/>
                      <a:pt x="23" y="166"/>
                      <a:pt x="23" y="166"/>
                    </a:cubicBezTo>
                    <a:cubicBezTo>
                      <a:pt x="23" y="166"/>
                      <a:pt x="23" y="167"/>
                      <a:pt x="23" y="167"/>
                    </a:cubicBezTo>
                    <a:cubicBezTo>
                      <a:pt x="21" y="183"/>
                      <a:pt x="21" y="183"/>
                      <a:pt x="21" y="183"/>
                    </a:cubicBezTo>
                    <a:cubicBezTo>
                      <a:pt x="21" y="183"/>
                      <a:pt x="21" y="183"/>
                      <a:pt x="21" y="183"/>
                    </a:cubicBezTo>
                    <a:cubicBezTo>
                      <a:pt x="20" y="182"/>
                      <a:pt x="19" y="183"/>
                      <a:pt x="19" y="184"/>
                    </a:cubicBezTo>
                    <a:cubicBezTo>
                      <a:pt x="16" y="184"/>
                      <a:pt x="16" y="184"/>
                      <a:pt x="16" y="184"/>
                    </a:cubicBezTo>
                    <a:cubicBezTo>
                      <a:pt x="16" y="183"/>
                      <a:pt x="15" y="182"/>
                      <a:pt x="15" y="182"/>
                    </a:cubicBezTo>
                    <a:cubicBezTo>
                      <a:pt x="15" y="182"/>
                      <a:pt x="15" y="182"/>
                      <a:pt x="15" y="182"/>
                    </a:cubicBezTo>
                    <a:lnTo>
                      <a:pt x="17" y="166"/>
                    </a:lnTo>
                    <a:close/>
                    <a:moveTo>
                      <a:pt x="12" y="199"/>
                    </a:moveTo>
                    <a:cubicBezTo>
                      <a:pt x="12" y="199"/>
                      <a:pt x="13" y="198"/>
                      <a:pt x="13" y="198"/>
                    </a:cubicBezTo>
                    <a:cubicBezTo>
                      <a:pt x="14" y="198"/>
                      <a:pt x="14" y="198"/>
                      <a:pt x="14" y="198"/>
                    </a:cubicBezTo>
                    <a:cubicBezTo>
                      <a:pt x="14" y="198"/>
                      <a:pt x="14" y="198"/>
                      <a:pt x="14" y="198"/>
                    </a:cubicBezTo>
                    <a:cubicBezTo>
                      <a:pt x="14" y="197"/>
                      <a:pt x="14" y="196"/>
                      <a:pt x="13" y="196"/>
                    </a:cubicBezTo>
                    <a:cubicBezTo>
                      <a:pt x="13" y="196"/>
                      <a:pt x="13" y="196"/>
                      <a:pt x="13" y="196"/>
                    </a:cubicBezTo>
                    <a:cubicBezTo>
                      <a:pt x="13" y="194"/>
                      <a:pt x="15" y="192"/>
                      <a:pt x="16" y="193"/>
                    </a:cubicBezTo>
                    <a:cubicBezTo>
                      <a:pt x="16" y="193"/>
                      <a:pt x="16" y="193"/>
                      <a:pt x="16" y="193"/>
                    </a:cubicBezTo>
                    <a:cubicBezTo>
                      <a:pt x="17" y="193"/>
                      <a:pt x="18" y="195"/>
                      <a:pt x="18" y="197"/>
                    </a:cubicBezTo>
                    <a:cubicBezTo>
                      <a:pt x="18" y="197"/>
                      <a:pt x="17" y="198"/>
                      <a:pt x="17" y="199"/>
                    </a:cubicBezTo>
                    <a:cubicBezTo>
                      <a:pt x="17" y="199"/>
                      <a:pt x="17" y="199"/>
                      <a:pt x="17" y="199"/>
                    </a:cubicBezTo>
                    <a:cubicBezTo>
                      <a:pt x="18" y="199"/>
                      <a:pt x="18" y="199"/>
                      <a:pt x="18" y="199"/>
                    </a:cubicBezTo>
                    <a:cubicBezTo>
                      <a:pt x="18" y="199"/>
                      <a:pt x="18" y="200"/>
                      <a:pt x="18" y="200"/>
                    </a:cubicBezTo>
                    <a:cubicBezTo>
                      <a:pt x="16" y="216"/>
                      <a:pt x="16" y="216"/>
                      <a:pt x="16" y="216"/>
                    </a:cubicBezTo>
                    <a:cubicBezTo>
                      <a:pt x="16" y="215"/>
                      <a:pt x="16" y="215"/>
                      <a:pt x="16" y="215"/>
                    </a:cubicBezTo>
                    <a:cubicBezTo>
                      <a:pt x="16" y="215"/>
                      <a:pt x="15" y="216"/>
                      <a:pt x="15" y="217"/>
                    </a:cubicBezTo>
                    <a:cubicBezTo>
                      <a:pt x="12" y="217"/>
                      <a:pt x="12" y="217"/>
                      <a:pt x="12" y="217"/>
                    </a:cubicBezTo>
                    <a:cubicBezTo>
                      <a:pt x="12" y="216"/>
                      <a:pt x="11" y="215"/>
                      <a:pt x="10" y="215"/>
                    </a:cubicBezTo>
                    <a:cubicBezTo>
                      <a:pt x="10" y="215"/>
                      <a:pt x="10" y="215"/>
                      <a:pt x="10" y="215"/>
                    </a:cubicBezTo>
                    <a:lnTo>
                      <a:pt x="12" y="199"/>
                    </a:lnTo>
                    <a:close/>
                    <a:moveTo>
                      <a:pt x="12" y="248"/>
                    </a:moveTo>
                    <a:cubicBezTo>
                      <a:pt x="11" y="248"/>
                      <a:pt x="10" y="249"/>
                      <a:pt x="10" y="250"/>
                    </a:cubicBezTo>
                    <a:cubicBezTo>
                      <a:pt x="7" y="250"/>
                      <a:pt x="7" y="250"/>
                      <a:pt x="7" y="250"/>
                    </a:cubicBezTo>
                    <a:cubicBezTo>
                      <a:pt x="7" y="249"/>
                      <a:pt x="7" y="248"/>
                      <a:pt x="7" y="248"/>
                    </a:cubicBezTo>
                    <a:cubicBezTo>
                      <a:pt x="7" y="248"/>
                      <a:pt x="6" y="247"/>
                      <a:pt x="6" y="247"/>
                    </a:cubicBezTo>
                    <a:cubicBezTo>
                      <a:pt x="6" y="247"/>
                      <a:pt x="6" y="247"/>
                      <a:pt x="6" y="247"/>
                    </a:cubicBezTo>
                    <a:cubicBezTo>
                      <a:pt x="8" y="232"/>
                      <a:pt x="8" y="232"/>
                      <a:pt x="8" y="232"/>
                    </a:cubicBezTo>
                    <a:cubicBezTo>
                      <a:pt x="8" y="232"/>
                      <a:pt x="8" y="231"/>
                      <a:pt x="8" y="231"/>
                    </a:cubicBezTo>
                    <a:cubicBezTo>
                      <a:pt x="10" y="231"/>
                      <a:pt x="10" y="231"/>
                      <a:pt x="10" y="231"/>
                    </a:cubicBezTo>
                    <a:cubicBezTo>
                      <a:pt x="10" y="231"/>
                      <a:pt x="10" y="231"/>
                      <a:pt x="10" y="231"/>
                    </a:cubicBezTo>
                    <a:cubicBezTo>
                      <a:pt x="10" y="230"/>
                      <a:pt x="10" y="230"/>
                      <a:pt x="9" y="229"/>
                    </a:cubicBezTo>
                    <a:cubicBezTo>
                      <a:pt x="9" y="229"/>
                      <a:pt x="9" y="229"/>
                      <a:pt x="9" y="229"/>
                    </a:cubicBezTo>
                    <a:cubicBezTo>
                      <a:pt x="8" y="229"/>
                      <a:pt x="8" y="229"/>
                      <a:pt x="8" y="229"/>
                    </a:cubicBezTo>
                    <a:cubicBezTo>
                      <a:pt x="9" y="227"/>
                      <a:pt x="10" y="225"/>
                      <a:pt x="12" y="226"/>
                    </a:cubicBezTo>
                    <a:cubicBezTo>
                      <a:pt x="12" y="226"/>
                      <a:pt x="12" y="226"/>
                      <a:pt x="12" y="226"/>
                    </a:cubicBezTo>
                    <a:cubicBezTo>
                      <a:pt x="13" y="226"/>
                      <a:pt x="14" y="227"/>
                      <a:pt x="14" y="230"/>
                    </a:cubicBezTo>
                    <a:cubicBezTo>
                      <a:pt x="14" y="230"/>
                      <a:pt x="14" y="230"/>
                      <a:pt x="13" y="230"/>
                    </a:cubicBezTo>
                    <a:cubicBezTo>
                      <a:pt x="13" y="230"/>
                      <a:pt x="13" y="231"/>
                      <a:pt x="13" y="231"/>
                    </a:cubicBezTo>
                    <a:cubicBezTo>
                      <a:pt x="13" y="232"/>
                      <a:pt x="13" y="232"/>
                      <a:pt x="13" y="232"/>
                    </a:cubicBezTo>
                    <a:cubicBezTo>
                      <a:pt x="14" y="232"/>
                      <a:pt x="14" y="232"/>
                      <a:pt x="14" y="232"/>
                    </a:cubicBezTo>
                    <a:cubicBezTo>
                      <a:pt x="14" y="232"/>
                      <a:pt x="14" y="233"/>
                      <a:pt x="14" y="233"/>
                    </a:cubicBezTo>
                    <a:cubicBezTo>
                      <a:pt x="12" y="248"/>
                      <a:pt x="12" y="248"/>
                      <a:pt x="12" y="248"/>
                    </a:cubicBezTo>
                    <a:close/>
                    <a:moveTo>
                      <a:pt x="21" y="250"/>
                    </a:moveTo>
                    <a:cubicBezTo>
                      <a:pt x="21" y="250"/>
                      <a:pt x="20" y="251"/>
                      <a:pt x="20" y="252"/>
                    </a:cubicBezTo>
                    <a:cubicBezTo>
                      <a:pt x="15" y="251"/>
                      <a:pt x="15" y="251"/>
                      <a:pt x="15" y="251"/>
                    </a:cubicBezTo>
                    <a:cubicBezTo>
                      <a:pt x="15" y="250"/>
                      <a:pt x="15" y="250"/>
                      <a:pt x="15" y="249"/>
                    </a:cubicBezTo>
                    <a:cubicBezTo>
                      <a:pt x="15" y="249"/>
                      <a:pt x="14" y="249"/>
                      <a:pt x="14" y="249"/>
                    </a:cubicBezTo>
                    <a:cubicBezTo>
                      <a:pt x="14" y="249"/>
                      <a:pt x="14" y="249"/>
                      <a:pt x="14" y="249"/>
                    </a:cubicBezTo>
                    <a:cubicBezTo>
                      <a:pt x="16" y="233"/>
                      <a:pt x="16" y="233"/>
                      <a:pt x="16" y="233"/>
                    </a:cubicBezTo>
                    <a:cubicBezTo>
                      <a:pt x="16" y="233"/>
                      <a:pt x="16" y="233"/>
                      <a:pt x="16" y="232"/>
                    </a:cubicBezTo>
                    <a:cubicBezTo>
                      <a:pt x="18" y="233"/>
                      <a:pt x="18" y="233"/>
                      <a:pt x="18" y="233"/>
                    </a:cubicBezTo>
                    <a:cubicBezTo>
                      <a:pt x="18" y="232"/>
                      <a:pt x="18" y="232"/>
                      <a:pt x="18" y="232"/>
                    </a:cubicBezTo>
                    <a:cubicBezTo>
                      <a:pt x="18" y="232"/>
                      <a:pt x="18" y="231"/>
                      <a:pt x="17" y="230"/>
                    </a:cubicBezTo>
                    <a:cubicBezTo>
                      <a:pt x="17" y="230"/>
                      <a:pt x="17" y="230"/>
                      <a:pt x="16" y="230"/>
                    </a:cubicBezTo>
                    <a:cubicBezTo>
                      <a:pt x="16" y="230"/>
                      <a:pt x="16" y="230"/>
                      <a:pt x="16" y="230"/>
                    </a:cubicBezTo>
                    <a:cubicBezTo>
                      <a:pt x="17" y="228"/>
                      <a:pt x="19" y="227"/>
                      <a:pt x="21" y="227"/>
                    </a:cubicBezTo>
                    <a:cubicBezTo>
                      <a:pt x="21" y="227"/>
                      <a:pt x="21" y="227"/>
                      <a:pt x="21" y="227"/>
                    </a:cubicBezTo>
                    <a:cubicBezTo>
                      <a:pt x="22" y="227"/>
                      <a:pt x="24" y="229"/>
                      <a:pt x="24" y="231"/>
                    </a:cubicBezTo>
                    <a:cubicBezTo>
                      <a:pt x="23" y="231"/>
                      <a:pt x="22" y="232"/>
                      <a:pt x="22" y="233"/>
                    </a:cubicBezTo>
                    <a:cubicBezTo>
                      <a:pt x="22" y="233"/>
                      <a:pt x="22" y="233"/>
                      <a:pt x="22" y="233"/>
                    </a:cubicBezTo>
                    <a:cubicBezTo>
                      <a:pt x="23" y="234"/>
                      <a:pt x="23" y="234"/>
                      <a:pt x="23" y="234"/>
                    </a:cubicBezTo>
                    <a:cubicBezTo>
                      <a:pt x="23" y="234"/>
                      <a:pt x="23" y="234"/>
                      <a:pt x="24" y="234"/>
                    </a:cubicBezTo>
                    <a:cubicBezTo>
                      <a:pt x="22" y="250"/>
                      <a:pt x="22" y="250"/>
                      <a:pt x="22" y="250"/>
                    </a:cubicBezTo>
                    <a:lnTo>
                      <a:pt x="21" y="250"/>
                    </a:lnTo>
                    <a:close/>
                    <a:moveTo>
                      <a:pt x="33" y="252"/>
                    </a:moveTo>
                    <a:cubicBezTo>
                      <a:pt x="33" y="252"/>
                      <a:pt x="32" y="252"/>
                      <a:pt x="32" y="252"/>
                    </a:cubicBezTo>
                    <a:cubicBezTo>
                      <a:pt x="32" y="252"/>
                      <a:pt x="31" y="253"/>
                      <a:pt x="31" y="253"/>
                    </a:cubicBezTo>
                    <a:cubicBezTo>
                      <a:pt x="25" y="252"/>
                      <a:pt x="25" y="252"/>
                      <a:pt x="25" y="252"/>
                    </a:cubicBezTo>
                    <a:cubicBezTo>
                      <a:pt x="25" y="252"/>
                      <a:pt x="25" y="251"/>
                      <a:pt x="24" y="251"/>
                    </a:cubicBezTo>
                    <a:cubicBezTo>
                      <a:pt x="24" y="251"/>
                      <a:pt x="24" y="250"/>
                      <a:pt x="23" y="250"/>
                    </a:cubicBezTo>
                    <a:cubicBezTo>
                      <a:pt x="23" y="250"/>
                      <a:pt x="23" y="250"/>
                      <a:pt x="23" y="250"/>
                    </a:cubicBezTo>
                    <a:cubicBezTo>
                      <a:pt x="25" y="235"/>
                      <a:pt x="25" y="235"/>
                      <a:pt x="25" y="235"/>
                    </a:cubicBezTo>
                    <a:cubicBezTo>
                      <a:pt x="26" y="234"/>
                      <a:pt x="26" y="234"/>
                      <a:pt x="26" y="234"/>
                    </a:cubicBezTo>
                    <a:cubicBezTo>
                      <a:pt x="27" y="234"/>
                      <a:pt x="27" y="234"/>
                      <a:pt x="27" y="234"/>
                    </a:cubicBezTo>
                    <a:cubicBezTo>
                      <a:pt x="27" y="234"/>
                      <a:pt x="27" y="234"/>
                      <a:pt x="27" y="234"/>
                    </a:cubicBezTo>
                    <a:cubicBezTo>
                      <a:pt x="27" y="233"/>
                      <a:pt x="27" y="232"/>
                      <a:pt x="27" y="232"/>
                    </a:cubicBezTo>
                    <a:cubicBezTo>
                      <a:pt x="27" y="232"/>
                      <a:pt x="26" y="232"/>
                      <a:pt x="26" y="231"/>
                    </a:cubicBezTo>
                    <a:cubicBezTo>
                      <a:pt x="27" y="230"/>
                      <a:pt x="29" y="228"/>
                      <a:pt x="31" y="229"/>
                    </a:cubicBezTo>
                    <a:cubicBezTo>
                      <a:pt x="31" y="229"/>
                      <a:pt x="31" y="229"/>
                      <a:pt x="31" y="229"/>
                    </a:cubicBezTo>
                    <a:cubicBezTo>
                      <a:pt x="33" y="229"/>
                      <a:pt x="35" y="231"/>
                      <a:pt x="35" y="233"/>
                    </a:cubicBezTo>
                    <a:cubicBezTo>
                      <a:pt x="34" y="233"/>
                      <a:pt x="34" y="234"/>
                      <a:pt x="34" y="235"/>
                    </a:cubicBezTo>
                    <a:cubicBezTo>
                      <a:pt x="34" y="235"/>
                      <a:pt x="34" y="235"/>
                      <a:pt x="34" y="235"/>
                    </a:cubicBezTo>
                    <a:cubicBezTo>
                      <a:pt x="35" y="235"/>
                      <a:pt x="35" y="235"/>
                      <a:pt x="35" y="235"/>
                    </a:cubicBezTo>
                    <a:cubicBezTo>
                      <a:pt x="35" y="236"/>
                      <a:pt x="35" y="236"/>
                      <a:pt x="35" y="236"/>
                    </a:cubicBezTo>
                    <a:cubicBezTo>
                      <a:pt x="33" y="252"/>
                      <a:pt x="33" y="252"/>
                      <a:pt x="33" y="252"/>
                    </a:cubicBezTo>
                    <a:close/>
                    <a:moveTo>
                      <a:pt x="44" y="254"/>
                    </a:moveTo>
                    <a:cubicBezTo>
                      <a:pt x="44" y="254"/>
                      <a:pt x="44" y="254"/>
                      <a:pt x="43" y="254"/>
                    </a:cubicBezTo>
                    <a:cubicBezTo>
                      <a:pt x="43" y="254"/>
                      <a:pt x="43" y="255"/>
                      <a:pt x="43" y="255"/>
                    </a:cubicBezTo>
                    <a:cubicBezTo>
                      <a:pt x="36" y="254"/>
                      <a:pt x="36" y="254"/>
                      <a:pt x="36" y="254"/>
                    </a:cubicBezTo>
                    <a:cubicBezTo>
                      <a:pt x="36" y="254"/>
                      <a:pt x="36" y="253"/>
                      <a:pt x="36" y="253"/>
                    </a:cubicBezTo>
                    <a:cubicBezTo>
                      <a:pt x="36" y="252"/>
                      <a:pt x="35" y="252"/>
                      <a:pt x="35" y="252"/>
                    </a:cubicBezTo>
                    <a:cubicBezTo>
                      <a:pt x="35" y="252"/>
                      <a:pt x="35" y="252"/>
                      <a:pt x="35" y="252"/>
                    </a:cubicBezTo>
                    <a:cubicBezTo>
                      <a:pt x="37" y="236"/>
                      <a:pt x="37" y="236"/>
                      <a:pt x="37" y="236"/>
                    </a:cubicBezTo>
                    <a:cubicBezTo>
                      <a:pt x="37" y="236"/>
                      <a:pt x="37" y="236"/>
                      <a:pt x="37" y="236"/>
                    </a:cubicBezTo>
                    <a:cubicBezTo>
                      <a:pt x="39" y="236"/>
                      <a:pt x="39" y="236"/>
                      <a:pt x="39" y="236"/>
                    </a:cubicBezTo>
                    <a:cubicBezTo>
                      <a:pt x="39" y="236"/>
                      <a:pt x="39" y="236"/>
                      <a:pt x="39" y="236"/>
                    </a:cubicBezTo>
                    <a:cubicBezTo>
                      <a:pt x="39" y="235"/>
                      <a:pt x="39" y="234"/>
                      <a:pt x="38" y="234"/>
                    </a:cubicBezTo>
                    <a:cubicBezTo>
                      <a:pt x="38" y="234"/>
                      <a:pt x="38" y="233"/>
                      <a:pt x="38" y="233"/>
                    </a:cubicBezTo>
                    <a:cubicBezTo>
                      <a:pt x="39" y="231"/>
                      <a:pt x="41" y="230"/>
                      <a:pt x="43" y="231"/>
                    </a:cubicBezTo>
                    <a:cubicBezTo>
                      <a:pt x="43" y="231"/>
                      <a:pt x="43" y="231"/>
                      <a:pt x="43" y="231"/>
                    </a:cubicBezTo>
                    <a:cubicBezTo>
                      <a:pt x="45" y="231"/>
                      <a:pt x="46" y="233"/>
                      <a:pt x="47" y="235"/>
                    </a:cubicBezTo>
                    <a:cubicBezTo>
                      <a:pt x="46" y="235"/>
                      <a:pt x="46" y="235"/>
                      <a:pt x="46" y="235"/>
                    </a:cubicBezTo>
                    <a:cubicBezTo>
                      <a:pt x="45" y="235"/>
                      <a:pt x="45" y="236"/>
                      <a:pt x="45" y="237"/>
                    </a:cubicBezTo>
                    <a:cubicBezTo>
                      <a:pt x="45" y="237"/>
                      <a:pt x="45" y="237"/>
                      <a:pt x="45" y="237"/>
                    </a:cubicBezTo>
                    <a:cubicBezTo>
                      <a:pt x="46" y="237"/>
                      <a:pt x="46" y="237"/>
                      <a:pt x="46" y="237"/>
                    </a:cubicBezTo>
                    <a:cubicBezTo>
                      <a:pt x="46" y="238"/>
                      <a:pt x="46" y="238"/>
                      <a:pt x="47" y="238"/>
                    </a:cubicBezTo>
                    <a:cubicBezTo>
                      <a:pt x="45" y="254"/>
                      <a:pt x="45" y="254"/>
                      <a:pt x="45" y="254"/>
                    </a:cubicBezTo>
                    <a:lnTo>
                      <a:pt x="44" y="254"/>
                    </a:lnTo>
                    <a:close/>
                    <a:moveTo>
                      <a:pt x="56" y="256"/>
                    </a:moveTo>
                    <a:cubicBezTo>
                      <a:pt x="55" y="255"/>
                      <a:pt x="55" y="256"/>
                      <a:pt x="54" y="257"/>
                    </a:cubicBezTo>
                    <a:cubicBezTo>
                      <a:pt x="51" y="257"/>
                      <a:pt x="51" y="257"/>
                      <a:pt x="51" y="257"/>
                    </a:cubicBezTo>
                    <a:cubicBezTo>
                      <a:pt x="48" y="256"/>
                      <a:pt x="48" y="256"/>
                      <a:pt x="48" y="256"/>
                    </a:cubicBezTo>
                    <a:cubicBezTo>
                      <a:pt x="48" y="255"/>
                      <a:pt x="47" y="254"/>
                      <a:pt x="46" y="254"/>
                    </a:cubicBezTo>
                    <a:cubicBezTo>
                      <a:pt x="46" y="254"/>
                      <a:pt x="46" y="254"/>
                      <a:pt x="46" y="254"/>
                    </a:cubicBezTo>
                    <a:cubicBezTo>
                      <a:pt x="48" y="238"/>
                      <a:pt x="48" y="238"/>
                      <a:pt x="48" y="238"/>
                    </a:cubicBezTo>
                    <a:cubicBezTo>
                      <a:pt x="49" y="238"/>
                      <a:pt x="49" y="238"/>
                      <a:pt x="49" y="238"/>
                    </a:cubicBezTo>
                    <a:cubicBezTo>
                      <a:pt x="50" y="238"/>
                      <a:pt x="50" y="238"/>
                      <a:pt x="50" y="238"/>
                    </a:cubicBezTo>
                    <a:cubicBezTo>
                      <a:pt x="50" y="238"/>
                      <a:pt x="50" y="238"/>
                      <a:pt x="50" y="238"/>
                    </a:cubicBezTo>
                    <a:cubicBezTo>
                      <a:pt x="50" y="237"/>
                      <a:pt x="50" y="236"/>
                      <a:pt x="49" y="235"/>
                    </a:cubicBezTo>
                    <a:cubicBezTo>
                      <a:pt x="50" y="233"/>
                      <a:pt x="52" y="232"/>
                      <a:pt x="54" y="232"/>
                    </a:cubicBezTo>
                    <a:cubicBezTo>
                      <a:pt x="54" y="232"/>
                      <a:pt x="54" y="232"/>
                      <a:pt x="54" y="232"/>
                    </a:cubicBezTo>
                    <a:cubicBezTo>
                      <a:pt x="54" y="232"/>
                      <a:pt x="54" y="233"/>
                      <a:pt x="55" y="233"/>
                    </a:cubicBezTo>
                    <a:cubicBezTo>
                      <a:pt x="56" y="233"/>
                      <a:pt x="58" y="235"/>
                      <a:pt x="58" y="237"/>
                    </a:cubicBezTo>
                    <a:cubicBezTo>
                      <a:pt x="58" y="237"/>
                      <a:pt x="58" y="237"/>
                      <a:pt x="57" y="237"/>
                    </a:cubicBezTo>
                    <a:cubicBezTo>
                      <a:pt x="57" y="237"/>
                      <a:pt x="57" y="238"/>
                      <a:pt x="57" y="239"/>
                    </a:cubicBezTo>
                    <a:cubicBezTo>
                      <a:pt x="57" y="239"/>
                      <a:pt x="57" y="239"/>
                      <a:pt x="57" y="239"/>
                    </a:cubicBezTo>
                    <a:cubicBezTo>
                      <a:pt x="58" y="239"/>
                      <a:pt x="58" y="239"/>
                      <a:pt x="58" y="239"/>
                    </a:cubicBezTo>
                    <a:cubicBezTo>
                      <a:pt x="58" y="239"/>
                      <a:pt x="58" y="240"/>
                      <a:pt x="58" y="240"/>
                    </a:cubicBezTo>
                    <a:cubicBezTo>
                      <a:pt x="56" y="256"/>
                      <a:pt x="56" y="256"/>
                      <a:pt x="56" y="256"/>
                    </a:cubicBezTo>
                    <a:close/>
                    <a:moveTo>
                      <a:pt x="68" y="257"/>
                    </a:moveTo>
                    <a:cubicBezTo>
                      <a:pt x="67" y="257"/>
                      <a:pt x="66" y="258"/>
                      <a:pt x="66" y="259"/>
                    </a:cubicBezTo>
                    <a:cubicBezTo>
                      <a:pt x="59" y="258"/>
                      <a:pt x="59" y="258"/>
                      <a:pt x="59" y="258"/>
                    </a:cubicBezTo>
                    <a:cubicBezTo>
                      <a:pt x="59" y="257"/>
                      <a:pt x="59" y="257"/>
                      <a:pt x="59" y="256"/>
                    </a:cubicBezTo>
                    <a:cubicBezTo>
                      <a:pt x="59" y="256"/>
                      <a:pt x="58" y="256"/>
                      <a:pt x="58" y="256"/>
                    </a:cubicBezTo>
                    <a:cubicBezTo>
                      <a:pt x="58" y="256"/>
                      <a:pt x="58" y="256"/>
                      <a:pt x="58" y="256"/>
                    </a:cubicBezTo>
                    <a:cubicBezTo>
                      <a:pt x="60" y="240"/>
                      <a:pt x="60" y="240"/>
                      <a:pt x="60" y="240"/>
                    </a:cubicBezTo>
                    <a:cubicBezTo>
                      <a:pt x="60" y="240"/>
                      <a:pt x="60" y="240"/>
                      <a:pt x="60" y="240"/>
                    </a:cubicBezTo>
                    <a:cubicBezTo>
                      <a:pt x="62" y="240"/>
                      <a:pt x="62" y="240"/>
                      <a:pt x="62" y="240"/>
                    </a:cubicBezTo>
                    <a:cubicBezTo>
                      <a:pt x="62" y="239"/>
                      <a:pt x="62" y="239"/>
                      <a:pt x="62" y="239"/>
                    </a:cubicBezTo>
                    <a:cubicBezTo>
                      <a:pt x="62" y="238"/>
                      <a:pt x="61" y="237"/>
                      <a:pt x="61" y="237"/>
                    </a:cubicBezTo>
                    <a:cubicBezTo>
                      <a:pt x="62" y="235"/>
                      <a:pt x="64" y="234"/>
                      <a:pt x="66" y="234"/>
                    </a:cubicBezTo>
                    <a:cubicBezTo>
                      <a:pt x="66" y="234"/>
                      <a:pt x="66" y="234"/>
                      <a:pt x="66" y="234"/>
                    </a:cubicBezTo>
                    <a:cubicBezTo>
                      <a:pt x="68" y="235"/>
                      <a:pt x="70" y="236"/>
                      <a:pt x="70" y="239"/>
                    </a:cubicBezTo>
                    <a:cubicBezTo>
                      <a:pt x="70" y="239"/>
                      <a:pt x="69" y="239"/>
                      <a:pt x="69" y="239"/>
                    </a:cubicBezTo>
                    <a:cubicBezTo>
                      <a:pt x="69" y="239"/>
                      <a:pt x="68" y="240"/>
                      <a:pt x="68" y="241"/>
                    </a:cubicBezTo>
                    <a:cubicBezTo>
                      <a:pt x="68" y="241"/>
                      <a:pt x="68" y="241"/>
                      <a:pt x="68" y="241"/>
                    </a:cubicBezTo>
                    <a:cubicBezTo>
                      <a:pt x="70" y="241"/>
                      <a:pt x="70" y="241"/>
                      <a:pt x="70" y="241"/>
                    </a:cubicBezTo>
                    <a:cubicBezTo>
                      <a:pt x="70" y="241"/>
                      <a:pt x="70" y="242"/>
                      <a:pt x="70" y="242"/>
                    </a:cubicBezTo>
                    <a:cubicBezTo>
                      <a:pt x="68" y="257"/>
                      <a:pt x="68" y="257"/>
                      <a:pt x="68" y="257"/>
                    </a:cubicBezTo>
                    <a:close/>
                    <a:moveTo>
                      <a:pt x="79" y="259"/>
                    </a:moveTo>
                    <a:cubicBezTo>
                      <a:pt x="78" y="259"/>
                      <a:pt x="78" y="260"/>
                      <a:pt x="77" y="261"/>
                    </a:cubicBezTo>
                    <a:cubicBezTo>
                      <a:pt x="71" y="260"/>
                      <a:pt x="71" y="260"/>
                      <a:pt x="71" y="260"/>
                    </a:cubicBezTo>
                    <a:cubicBezTo>
                      <a:pt x="71" y="259"/>
                      <a:pt x="70" y="258"/>
                      <a:pt x="70" y="258"/>
                    </a:cubicBezTo>
                    <a:cubicBezTo>
                      <a:pt x="70" y="258"/>
                      <a:pt x="70" y="258"/>
                      <a:pt x="70" y="258"/>
                    </a:cubicBezTo>
                    <a:cubicBezTo>
                      <a:pt x="72" y="242"/>
                      <a:pt x="72" y="242"/>
                      <a:pt x="72" y="242"/>
                    </a:cubicBezTo>
                    <a:cubicBezTo>
                      <a:pt x="72" y="242"/>
                      <a:pt x="72" y="242"/>
                      <a:pt x="72" y="241"/>
                    </a:cubicBezTo>
                    <a:cubicBezTo>
                      <a:pt x="73" y="242"/>
                      <a:pt x="73" y="242"/>
                      <a:pt x="73" y="242"/>
                    </a:cubicBezTo>
                    <a:cubicBezTo>
                      <a:pt x="73" y="241"/>
                      <a:pt x="73" y="241"/>
                      <a:pt x="73" y="241"/>
                    </a:cubicBezTo>
                    <a:cubicBezTo>
                      <a:pt x="74" y="240"/>
                      <a:pt x="73" y="239"/>
                      <a:pt x="72" y="239"/>
                    </a:cubicBezTo>
                    <a:cubicBezTo>
                      <a:pt x="73" y="237"/>
                      <a:pt x="75" y="236"/>
                      <a:pt x="77" y="236"/>
                    </a:cubicBezTo>
                    <a:cubicBezTo>
                      <a:pt x="77" y="236"/>
                      <a:pt x="77" y="236"/>
                      <a:pt x="77" y="236"/>
                    </a:cubicBezTo>
                    <a:cubicBezTo>
                      <a:pt x="80" y="237"/>
                      <a:pt x="81" y="238"/>
                      <a:pt x="81" y="241"/>
                    </a:cubicBezTo>
                    <a:cubicBezTo>
                      <a:pt x="81" y="240"/>
                      <a:pt x="80" y="241"/>
                      <a:pt x="80" y="242"/>
                    </a:cubicBezTo>
                    <a:cubicBezTo>
                      <a:pt x="80" y="243"/>
                      <a:pt x="80" y="243"/>
                      <a:pt x="80" y="243"/>
                    </a:cubicBezTo>
                    <a:cubicBezTo>
                      <a:pt x="81" y="243"/>
                      <a:pt x="81" y="243"/>
                      <a:pt x="81" y="243"/>
                    </a:cubicBezTo>
                    <a:cubicBezTo>
                      <a:pt x="81" y="243"/>
                      <a:pt x="81" y="244"/>
                      <a:pt x="81" y="244"/>
                    </a:cubicBezTo>
                    <a:cubicBezTo>
                      <a:pt x="79" y="259"/>
                      <a:pt x="79" y="259"/>
                      <a:pt x="79" y="259"/>
                    </a:cubicBezTo>
                    <a:close/>
                    <a:moveTo>
                      <a:pt x="89" y="261"/>
                    </a:moveTo>
                    <a:cubicBezTo>
                      <a:pt x="88" y="261"/>
                      <a:pt x="87" y="261"/>
                      <a:pt x="87" y="263"/>
                    </a:cubicBezTo>
                    <a:cubicBezTo>
                      <a:pt x="82" y="262"/>
                      <a:pt x="82" y="262"/>
                      <a:pt x="82" y="262"/>
                    </a:cubicBezTo>
                    <a:cubicBezTo>
                      <a:pt x="82" y="261"/>
                      <a:pt x="82" y="260"/>
                      <a:pt x="81" y="260"/>
                    </a:cubicBezTo>
                    <a:cubicBezTo>
                      <a:pt x="81" y="260"/>
                      <a:pt x="81" y="260"/>
                      <a:pt x="81" y="260"/>
                    </a:cubicBezTo>
                    <a:cubicBezTo>
                      <a:pt x="83" y="244"/>
                      <a:pt x="83" y="244"/>
                      <a:pt x="83" y="244"/>
                    </a:cubicBezTo>
                    <a:cubicBezTo>
                      <a:pt x="83" y="244"/>
                      <a:pt x="83" y="244"/>
                      <a:pt x="84" y="243"/>
                    </a:cubicBezTo>
                    <a:cubicBezTo>
                      <a:pt x="85" y="244"/>
                      <a:pt x="85" y="244"/>
                      <a:pt x="85" y="244"/>
                    </a:cubicBezTo>
                    <a:cubicBezTo>
                      <a:pt x="85" y="243"/>
                      <a:pt x="85" y="243"/>
                      <a:pt x="85" y="243"/>
                    </a:cubicBezTo>
                    <a:cubicBezTo>
                      <a:pt x="85" y="242"/>
                      <a:pt x="85" y="241"/>
                      <a:pt x="84" y="241"/>
                    </a:cubicBezTo>
                    <a:cubicBezTo>
                      <a:pt x="85" y="239"/>
                      <a:pt x="86" y="238"/>
                      <a:pt x="88" y="238"/>
                    </a:cubicBezTo>
                    <a:cubicBezTo>
                      <a:pt x="88" y="238"/>
                      <a:pt x="88" y="238"/>
                      <a:pt x="88" y="238"/>
                    </a:cubicBezTo>
                    <a:cubicBezTo>
                      <a:pt x="90" y="238"/>
                      <a:pt x="91" y="240"/>
                      <a:pt x="91" y="242"/>
                    </a:cubicBezTo>
                    <a:cubicBezTo>
                      <a:pt x="90" y="242"/>
                      <a:pt x="90" y="243"/>
                      <a:pt x="89" y="244"/>
                    </a:cubicBezTo>
                    <a:cubicBezTo>
                      <a:pt x="89" y="244"/>
                      <a:pt x="89" y="244"/>
                      <a:pt x="89" y="244"/>
                    </a:cubicBezTo>
                    <a:cubicBezTo>
                      <a:pt x="91" y="244"/>
                      <a:pt x="91" y="244"/>
                      <a:pt x="91" y="244"/>
                    </a:cubicBezTo>
                    <a:cubicBezTo>
                      <a:pt x="91" y="245"/>
                      <a:pt x="91" y="245"/>
                      <a:pt x="91" y="245"/>
                    </a:cubicBezTo>
                    <a:cubicBezTo>
                      <a:pt x="89" y="261"/>
                      <a:pt x="89" y="261"/>
                      <a:pt x="89" y="261"/>
                    </a:cubicBezTo>
                    <a:close/>
                    <a:moveTo>
                      <a:pt x="99" y="246"/>
                    </a:moveTo>
                    <a:cubicBezTo>
                      <a:pt x="99" y="246"/>
                      <a:pt x="99" y="246"/>
                      <a:pt x="99" y="247"/>
                    </a:cubicBezTo>
                    <a:cubicBezTo>
                      <a:pt x="97" y="262"/>
                      <a:pt x="97" y="262"/>
                      <a:pt x="97" y="262"/>
                    </a:cubicBezTo>
                    <a:cubicBezTo>
                      <a:pt x="97" y="262"/>
                      <a:pt x="97" y="262"/>
                      <a:pt x="97" y="262"/>
                    </a:cubicBezTo>
                    <a:cubicBezTo>
                      <a:pt x="96" y="262"/>
                      <a:pt x="96" y="262"/>
                      <a:pt x="96" y="262"/>
                    </a:cubicBezTo>
                    <a:cubicBezTo>
                      <a:pt x="95" y="263"/>
                      <a:pt x="95" y="263"/>
                      <a:pt x="95" y="264"/>
                    </a:cubicBezTo>
                    <a:cubicBezTo>
                      <a:pt x="92" y="263"/>
                      <a:pt x="92" y="263"/>
                      <a:pt x="92" y="263"/>
                    </a:cubicBezTo>
                    <a:cubicBezTo>
                      <a:pt x="92" y="262"/>
                      <a:pt x="92" y="261"/>
                      <a:pt x="91" y="261"/>
                    </a:cubicBezTo>
                    <a:cubicBezTo>
                      <a:pt x="91" y="261"/>
                      <a:pt x="91" y="261"/>
                      <a:pt x="91" y="261"/>
                    </a:cubicBezTo>
                    <a:cubicBezTo>
                      <a:pt x="93" y="245"/>
                      <a:pt x="93" y="245"/>
                      <a:pt x="93" y="245"/>
                    </a:cubicBezTo>
                    <a:cubicBezTo>
                      <a:pt x="93" y="245"/>
                      <a:pt x="93" y="245"/>
                      <a:pt x="93" y="245"/>
                    </a:cubicBezTo>
                    <a:cubicBezTo>
                      <a:pt x="94" y="245"/>
                      <a:pt x="94" y="245"/>
                      <a:pt x="94" y="245"/>
                    </a:cubicBezTo>
                    <a:cubicBezTo>
                      <a:pt x="94" y="245"/>
                      <a:pt x="94" y="245"/>
                      <a:pt x="94" y="245"/>
                    </a:cubicBezTo>
                    <a:cubicBezTo>
                      <a:pt x="95" y="244"/>
                      <a:pt x="94" y="243"/>
                      <a:pt x="93" y="242"/>
                    </a:cubicBezTo>
                    <a:cubicBezTo>
                      <a:pt x="94" y="240"/>
                      <a:pt x="95" y="239"/>
                      <a:pt x="97" y="239"/>
                    </a:cubicBezTo>
                    <a:cubicBezTo>
                      <a:pt x="97" y="239"/>
                      <a:pt x="97" y="239"/>
                      <a:pt x="97" y="239"/>
                    </a:cubicBezTo>
                    <a:cubicBezTo>
                      <a:pt x="98" y="240"/>
                      <a:pt x="99" y="241"/>
                      <a:pt x="99" y="243"/>
                    </a:cubicBezTo>
                    <a:cubicBezTo>
                      <a:pt x="98" y="243"/>
                      <a:pt x="98" y="244"/>
                      <a:pt x="97" y="245"/>
                    </a:cubicBezTo>
                    <a:cubicBezTo>
                      <a:pt x="97" y="246"/>
                      <a:pt x="97" y="246"/>
                      <a:pt x="97" y="246"/>
                    </a:cubicBezTo>
                    <a:lnTo>
                      <a:pt x="99" y="246"/>
                    </a:lnTo>
                    <a:close/>
                    <a:moveTo>
                      <a:pt x="103" y="213"/>
                    </a:moveTo>
                    <a:cubicBezTo>
                      <a:pt x="103" y="213"/>
                      <a:pt x="103" y="213"/>
                      <a:pt x="103" y="214"/>
                    </a:cubicBezTo>
                    <a:cubicBezTo>
                      <a:pt x="101" y="229"/>
                      <a:pt x="101" y="229"/>
                      <a:pt x="101" y="229"/>
                    </a:cubicBezTo>
                    <a:cubicBezTo>
                      <a:pt x="101" y="229"/>
                      <a:pt x="101" y="229"/>
                      <a:pt x="101" y="229"/>
                    </a:cubicBezTo>
                    <a:cubicBezTo>
                      <a:pt x="100" y="229"/>
                      <a:pt x="100" y="230"/>
                      <a:pt x="99" y="231"/>
                    </a:cubicBezTo>
                    <a:cubicBezTo>
                      <a:pt x="96" y="230"/>
                      <a:pt x="96" y="230"/>
                      <a:pt x="96" y="230"/>
                    </a:cubicBezTo>
                    <a:cubicBezTo>
                      <a:pt x="96" y="230"/>
                      <a:pt x="96" y="229"/>
                      <a:pt x="96" y="229"/>
                    </a:cubicBezTo>
                    <a:cubicBezTo>
                      <a:pt x="96" y="229"/>
                      <a:pt x="95" y="228"/>
                      <a:pt x="95" y="228"/>
                    </a:cubicBezTo>
                    <a:cubicBezTo>
                      <a:pt x="95" y="228"/>
                      <a:pt x="95" y="228"/>
                      <a:pt x="95" y="228"/>
                    </a:cubicBezTo>
                    <a:cubicBezTo>
                      <a:pt x="97" y="213"/>
                      <a:pt x="97" y="213"/>
                      <a:pt x="97" y="213"/>
                    </a:cubicBezTo>
                    <a:cubicBezTo>
                      <a:pt x="97" y="213"/>
                      <a:pt x="97" y="212"/>
                      <a:pt x="97" y="212"/>
                    </a:cubicBezTo>
                    <a:cubicBezTo>
                      <a:pt x="99" y="212"/>
                      <a:pt x="99" y="212"/>
                      <a:pt x="99" y="212"/>
                    </a:cubicBezTo>
                    <a:cubicBezTo>
                      <a:pt x="99" y="212"/>
                      <a:pt x="99" y="212"/>
                      <a:pt x="99" y="212"/>
                    </a:cubicBezTo>
                    <a:cubicBezTo>
                      <a:pt x="99" y="211"/>
                      <a:pt x="98" y="210"/>
                      <a:pt x="98" y="210"/>
                    </a:cubicBezTo>
                    <a:cubicBezTo>
                      <a:pt x="98" y="208"/>
                      <a:pt x="100" y="206"/>
                      <a:pt x="101" y="206"/>
                    </a:cubicBezTo>
                    <a:cubicBezTo>
                      <a:pt x="101" y="206"/>
                      <a:pt x="101" y="206"/>
                      <a:pt x="101" y="206"/>
                    </a:cubicBezTo>
                    <a:cubicBezTo>
                      <a:pt x="102" y="207"/>
                      <a:pt x="103" y="208"/>
                      <a:pt x="104" y="210"/>
                    </a:cubicBezTo>
                    <a:cubicBezTo>
                      <a:pt x="103" y="210"/>
                      <a:pt x="103" y="211"/>
                      <a:pt x="103" y="211"/>
                    </a:cubicBezTo>
                    <a:cubicBezTo>
                      <a:pt x="102" y="211"/>
                      <a:pt x="102" y="212"/>
                      <a:pt x="102" y="212"/>
                    </a:cubicBezTo>
                    <a:cubicBezTo>
                      <a:pt x="102" y="213"/>
                      <a:pt x="102" y="213"/>
                      <a:pt x="102" y="213"/>
                    </a:cubicBezTo>
                    <a:lnTo>
                      <a:pt x="103" y="213"/>
                    </a:lnTo>
                    <a:close/>
                    <a:moveTo>
                      <a:pt x="107" y="180"/>
                    </a:moveTo>
                    <a:cubicBezTo>
                      <a:pt x="107" y="180"/>
                      <a:pt x="107" y="181"/>
                      <a:pt x="108" y="181"/>
                    </a:cubicBezTo>
                    <a:cubicBezTo>
                      <a:pt x="106" y="196"/>
                      <a:pt x="106" y="196"/>
                      <a:pt x="106" y="196"/>
                    </a:cubicBezTo>
                    <a:cubicBezTo>
                      <a:pt x="105" y="196"/>
                      <a:pt x="105" y="196"/>
                      <a:pt x="105" y="196"/>
                    </a:cubicBezTo>
                    <a:cubicBezTo>
                      <a:pt x="105" y="196"/>
                      <a:pt x="104" y="197"/>
                      <a:pt x="104" y="198"/>
                    </a:cubicBezTo>
                    <a:cubicBezTo>
                      <a:pt x="101" y="198"/>
                      <a:pt x="101" y="198"/>
                      <a:pt x="101" y="198"/>
                    </a:cubicBezTo>
                    <a:cubicBezTo>
                      <a:pt x="101" y="197"/>
                      <a:pt x="101" y="196"/>
                      <a:pt x="100" y="196"/>
                    </a:cubicBezTo>
                    <a:cubicBezTo>
                      <a:pt x="100" y="196"/>
                      <a:pt x="100" y="195"/>
                      <a:pt x="99" y="195"/>
                    </a:cubicBezTo>
                    <a:cubicBezTo>
                      <a:pt x="99" y="195"/>
                      <a:pt x="99" y="195"/>
                      <a:pt x="99" y="195"/>
                    </a:cubicBezTo>
                    <a:cubicBezTo>
                      <a:pt x="101" y="180"/>
                      <a:pt x="101" y="180"/>
                      <a:pt x="101" y="180"/>
                    </a:cubicBezTo>
                    <a:cubicBezTo>
                      <a:pt x="102" y="180"/>
                      <a:pt x="102" y="179"/>
                      <a:pt x="102" y="179"/>
                    </a:cubicBezTo>
                    <a:cubicBezTo>
                      <a:pt x="103" y="179"/>
                      <a:pt x="103" y="179"/>
                      <a:pt x="103" y="179"/>
                    </a:cubicBezTo>
                    <a:cubicBezTo>
                      <a:pt x="103" y="179"/>
                      <a:pt x="103" y="179"/>
                      <a:pt x="103" y="179"/>
                    </a:cubicBezTo>
                    <a:cubicBezTo>
                      <a:pt x="103" y="178"/>
                      <a:pt x="103" y="178"/>
                      <a:pt x="103" y="177"/>
                    </a:cubicBezTo>
                    <a:cubicBezTo>
                      <a:pt x="103" y="177"/>
                      <a:pt x="102" y="177"/>
                      <a:pt x="102" y="177"/>
                    </a:cubicBezTo>
                    <a:cubicBezTo>
                      <a:pt x="103" y="175"/>
                      <a:pt x="104" y="173"/>
                      <a:pt x="105" y="174"/>
                    </a:cubicBezTo>
                    <a:cubicBezTo>
                      <a:pt x="105" y="174"/>
                      <a:pt x="105" y="174"/>
                      <a:pt x="105" y="174"/>
                    </a:cubicBezTo>
                    <a:cubicBezTo>
                      <a:pt x="107" y="174"/>
                      <a:pt x="108" y="175"/>
                      <a:pt x="108" y="178"/>
                    </a:cubicBezTo>
                    <a:cubicBezTo>
                      <a:pt x="108" y="178"/>
                      <a:pt x="107" y="178"/>
                      <a:pt x="107" y="178"/>
                    </a:cubicBezTo>
                    <a:cubicBezTo>
                      <a:pt x="106" y="178"/>
                      <a:pt x="106" y="179"/>
                      <a:pt x="106" y="179"/>
                    </a:cubicBezTo>
                    <a:cubicBezTo>
                      <a:pt x="106" y="180"/>
                      <a:pt x="106" y="180"/>
                      <a:pt x="106" y="180"/>
                    </a:cubicBezTo>
                    <a:lnTo>
                      <a:pt x="107" y="180"/>
                    </a:lnTo>
                    <a:close/>
                    <a:moveTo>
                      <a:pt x="112" y="147"/>
                    </a:moveTo>
                    <a:cubicBezTo>
                      <a:pt x="112" y="147"/>
                      <a:pt x="112" y="147"/>
                      <a:pt x="112" y="148"/>
                    </a:cubicBezTo>
                    <a:cubicBezTo>
                      <a:pt x="110" y="163"/>
                      <a:pt x="110" y="163"/>
                      <a:pt x="110" y="163"/>
                    </a:cubicBezTo>
                    <a:cubicBezTo>
                      <a:pt x="110" y="163"/>
                      <a:pt x="110" y="163"/>
                      <a:pt x="110" y="163"/>
                    </a:cubicBezTo>
                    <a:cubicBezTo>
                      <a:pt x="109" y="163"/>
                      <a:pt x="108" y="164"/>
                      <a:pt x="108" y="165"/>
                    </a:cubicBezTo>
                    <a:cubicBezTo>
                      <a:pt x="105" y="165"/>
                      <a:pt x="105" y="165"/>
                      <a:pt x="105" y="165"/>
                    </a:cubicBezTo>
                    <a:cubicBezTo>
                      <a:pt x="105" y="164"/>
                      <a:pt x="105" y="163"/>
                      <a:pt x="105" y="163"/>
                    </a:cubicBezTo>
                    <a:cubicBezTo>
                      <a:pt x="104" y="163"/>
                      <a:pt x="104" y="162"/>
                      <a:pt x="104" y="162"/>
                    </a:cubicBezTo>
                    <a:cubicBezTo>
                      <a:pt x="104" y="162"/>
                      <a:pt x="104" y="162"/>
                      <a:pt x="104" y="162"/>
                    </a:cubicBezTo>
                    <a:cubicBezTo>
                      <a:pt x="106" y="147"/>
                      <a:pt x="106" y="147"/>
                      <a:pt x="106" y="147"/>
                    </a:cubicBezTo>
                    <a:cubicBezTo>
                      <a:pt x="106" y="146"/>
                      <a:pt x="106" y="146"/>
                      <a:pt x="106" y="146"/>
                    </a:cubicBezTo>
                    <a:cubicBezTo>
                      <a:pt x="107" y="146"/>
                      <a:pt x="107" y="146"/>
                      <a:pt x="107" y="146"/>
                    </a:cubicBezTo>
                    <a:cubicBezTo>
                      <a:pt x="107" y="146"/>
                      <a:pt x="107" y="146"/>
                      <a:pt x="107" y="146"/>
                    </a:cubicBezTo>
                    <a:cubicBezTo>
                      <a:pt x="108" y="145"/>
                      <a:pt x="107" y="145"/>
                      <a:pt x="107" y="144"/>
                    </a:cubicBezTo>
                    <a:cubicBezTo>
                      <a:pt x="107" y="144"/>
                      <a:pt x="107" y="144"/>
                      <a:pt x="106" y="144"/>
                    </a:cubicBezTo>
                    <a:cubicBezTo>
                      <a:pt x="107" y="142"/>
                      <a:pt x="108" y="140"/>
                      <a:pt x="110" y="140"/>
                    </a:cubicBezTo>
                    <a:cubicBezTo>
                      <a:pt x="110" y="140"/>
                      <a:pt x="110" y="140"/>
                      <a:pt x="110" y="140"/>
                    </a:cubicBezTo>
                    <a:cubicBezTo>
                      <a:pt x="111" y="141"/>
                      <a:pt x="112" y="142"/>
                      <a:pt x="112" y="144"/>
                    </a:cubicBezTo>
                    <a:cubicBezTo>
                      <a:pt x="112" y="144"/>
                      <a:pt x="112" y="145"/>
                      <a:pt x="111" y="145"/>
                    </a:cubicBezTo>
                    <a:cubicBezTo>
                      <a:pt x="111" y="145"/>
                      <a:pt x="111" y="146"/>
                      <a:pt x="110" y="146"/>
                    </a:cubicBezTo>
                    <a:cubicBezTo>
                      <a:pt x="110" y="147"/>
                      <a:pt x="110" y="147"/>
                      <a:pt x="110" y="147"/>
                    </a:cubicBezTo>
                    <a:lnTo>
                      <a:pt x="112" y="147"/>
                    </a:lnTo>
                    <a:close/>
                    <a:moveTo>
                      <a:pt x="116" y="114"/>
                    </a:moveTo>
                    <a:cubicBezTo>
                      <a:pt x="116" y="114"/>
                      <a:pt x="116" y="115"/>
                      <a:pt x="116" y="115"/>
                    </a:cubicBezTo>
                    <a:cubicBezTo>
                      <a:pt x="114" y="130"/>
                      <a:pt x="114" y="130"/>
                      <a:pt x="114" y="130"/>
                    </a:cubicBezTo>
                    <a:cubicBezTo>
                      <a:pt x="114" y="130"/>
                      <a:pt x="114" y="130"/>
                      <a:pt x="114" y="130"/>
                    </a:cubicBezTo>
                    <a:cubicBezTo>
                      <a:pt x="113" y="130"/>
                      <a:pt x="113" y="131"/>
                      <a:pt x="112" y="132"/>
                    </a:cubicBezTo>
                    <a:cubicBezTo>
                      <a:pt x="109" y="131"/>
                      <a:pt x="109" y="131"/>
                      <a:pt x="109" y="131"/>
                    </a:cubicBezTo>
                    <a:cubicBezTo>
                      <a:pt x="109" y="131"/>
                      <a:pt x="109" y="130"/>
                      <a:pt x="109" y="130"/>
                    </a:cubicBezTo>
                    <a:cubicBezTo>
                      <a:pt x="109" y="130"/>
                      <a:pt x="108" y="129"/>
                      <a:pt x="108" y="129"/>
                    </a:cubicBezTo>
                    <a:cubicBezTo>
                      <a:pt x="108" y="129"/>
                      <a:pt x="108" y="129"/>
                      <a:pt x="108" y="129"/>
                    </a:cubicBezTo>
                    <a:cubicBezTo>
                      <a:pt x="110" y="114"/>
                      <a:pt x="110" y="114"/>
                      <a:pt x="110" y="114"/>
                    </a:cubicBezTo>
                    <a:cubicBezTo>
                      <a:pt x="110" y="114"/>
                      <a:pt x="110" y="113"/>
                      <a:pt x="110" y="113"/>
                    </a:cubicBezTo>
                    <a:cubicBezTo>
                      <a:pt x="112" y="113"/>
                      <a:pt x="112" y="113"/>
                      <a:pt x="112" y="113"/>
                    </a:cubicBezTo>
                    <a:cubicBezTo>
                      <a:pt x="112" y="113"/>
                      <a:pt x="112" y="113"/>
                      <a:pt x="112" y="113"/>
                    </a:cubicBezTo>
                    <a:cubicBezTo>
                      <a:pt x="112" y="112"/>
                      <a:pt x="112" y="112"/>
                      <a:pt x="111" y="111"/>
                    </a:cubicBezTo>
                    <a:cubicBezTo>
                      <a:pt x="111" y="111"/>
                      <a:pt x="111" y="111"/>
                      <a:pt x="111" y="111"/>
                    </a:cubicBezTo>
                    <a:cubicBezTo>
                      <a:pt x="111" y="109"/>
                      <a:pt x="113" y="107"/>
                      <a:pt x="114" y="108"/>
                    </a:cubicBezTo>
                    <a:cubicBezTo>
                      <a:pt x="114" y="108"/>
                      <a:pt x="114" y="108"/>
                      <a:pt x="114" y="108"/>
                    </a:cubicBezTo>
                    <a:cubicBezTo>
                      <a:pt x="115" y="108"/>
                      <a:pt x="116" y="109"/>
                      <a:pt x="116" y="112"/>
                    </a:cubicBezTo>
                    <a:cubicBezTo>
                      <a:pt x="116" y="111"/>
                      <a:pt x="115" y="112"/>
                      <a:pt x="115" y="113"/>
                    </a:cubicBezTo>
                    <a:cubicBezTo>
                      <a:pt x="115" y="114"/>
                      <a:pt x="115" y="114"/>
                      <a:pt x="115" y="114"/>
                    </a:cubicBezTo>
                    <a:lnTo>
                      <a:pt x="116" y="114"/>
                    </a:lnTo>
                    <a:close/>
                    <a:moveTo>
                      <a:pt x="121" y="79"/>
                    </a:moveTo>
                    <a:cubicBezTo>
                      <a:pt x="120" y="79"/>
                      <a:pt x="119" y="79"/>
                      <a:pt x="119" y="81"/>
                    </a:cubicBezTo>
                    <a:cubicBezTo>
                      <a:pt x="119" y="81"/>
                      <a:pt x="119" y="81"/>
                      <a:pt x="119" y="81"/>
                    </a:cubicBezTo>
                    <a:cubicBezTo>
                      <a:pt x="120" y="81"/>
                      <a:pt x="120" y="81"/>
                      <a:pt x="120" y="81"/>
                    </a:cubicBezTo>
                    <a:cubicBezTo>
                      <a:pt x="120" y="81"/>
                      <a:pt x="120" y="82"/>
                      <a:pt x="121" y="82"/>
                    </a:cubicBezTo>
                    <a:cubicBezTo>
                      <a:pt x="119" y="97"/>
                      <a:pt x="119" y="97"/>
                      <a:pt x="119" y="97"/>
                    </a:cubicBezTo>
                    <a:cubicBezTo>
                      <a:pt x="118" y="97"/>
                      <a:pt x="118" y="97"/>
                      <a:pt x="118" y="97"/>
                    </a:cubicBezTo>
                    <a:cubicBezTo>
                      <a:pt x="118" y="97"/>
                      <a:pt x="118" y="98"/>
                      <a:pt x="117" y="98"/>
                    </a:cubicBezTo>
                    <a:cubicBezTo>
                      <a:pt x="117" y="98"/>
                      <a:pt x="117" y="99"/>
                      <a:pt x="117" y="99"/>
                    </a:cubicBezTo>
                    <a:cubicBezTo>
                      <a:pt x="114" y="99"/>
                      <a:pt x="114" y="99"/>
                      <a:pt x="114" y="99"/>
                    </a:cubicBezTo>
                    <a:cubicBezTo>
                      <a:pt x="114" y="98"/>
                      <a:pt x="113" y="97"/>
                      <a:pt x="112" y="96"/>
                    </a:cubicBezTo>
                    <a:cubicBezTo>
                      <a:pt x="112" y="96"/>
                      <a:pt x="112" y="96"/>
                      <a:pt x="112" y="96"/>
                    </a:cubicBezTo>
                    <a:cubicBezTo>
                      <a:pt x="114" y="81"/>
                      <a:pt x="114" y="81"/>
                      <a:pt x="114" y="81"/>
                    </a:cubicBezTo>
                    <a:cubicBezTo>
                      <a:pt x="114" y="81"/>
                      <a:pt x="115" y="80"/>
                      <a:pt x="115" y="80"/>
                    </a:cubicBezTo>
                    <a:cubicBezTo>
                      <a:pt x="116" y="80"/>
                      <a:pt x="116" y="80"/>
                      <a:pt x="116" y="80"/>
                    </a:cubicBezTo>
                    <a:cubicBezTo>
                      <a:pt x="116" y="80"/>
                      <a:pt x="116" y="80"/>
                      <a:pt x="116" y="80"/>
                    </a:cubicBezTo>
                    <a:cubicBezTo>
                      <a:pt x="116" y="79"/>
                      <a:pt x="116" y="78"/>
                      <a:pt x="115" y="78"/>
                    </a:cubicBezTo>
                    <a:cubicBezTo>
                      <a:pt x="115" y="78"/>
                      <a:pt x="115" y="78"/>
                      <a:pt x="115" y="78"/>
                    </a:cubicBezTo>
                    <a:cubicBezTo>
                      <a:pt x="115" y="75"/>
                      <a:pt x="117" y="74"/>
                      <a:pt x="118" y="74"/>
                    </a:cubicBezTo>
                    <a:cubicBezTo>
                      <a:pt x="118" y="74"/>
                      <a:pt x="118" y="74"/>
                      <a:pt x="118" y="74"/>
                    </a:cubicBezTo>
                    <a:cubicBezTo>
                      <a:pt x="120" y="75"/>
                      <a:pt x="121" y="76"/>
                      <a:pt x="121"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7" name="Freeform 110"/>
              <p:cNvSpPr>
                <a:spLocks/>
              </p:cNvSpPr>
              <p:nvPr/>
            </p:nvSpPr>
            <p:spPr bwMode="auto">
              <a:xfrm>
                <a:off x="3863976" y="4749800"/>
                <a:ext cx="163513" cy="85725"/>
              </a:xfrm>
              <a:custGeom>
                <a:avLst/>
                <a:gdLst>
                  <a:gd name="T0" fmla="*/ 95 w 100"/>
                  <a:gd name="T1" fmla="*/ 24 h 52"/>
                  <a:gd name="T2" fmla="*/ 94 w 100"/>
                  <a:gd name="T3" fmla="*/ 22 h 52"/>
                  <a:gd name="T4" fmla="*/ 80 w 100"/>
                  <a:gd name="T5" fmla="*/ 19 h 52"/>
                  <a:gd name="T6" fmla="*/ 77 w 100"/>
                  <a:gd name="T7" fmla="*/ 21 h 52"/>
                  <a:gd name="T8" fmla="*/ 71 w 100"/>
                  <a:gd name="T9" fmla="*/ 10 h 52"/>
                  <a:gd name="T10" fmla="*/ 62 w 100"/>
                  <a:gd name="T11" fmla="*/ 18 h 52"/>
                  <a:gd name="T12" fmla="*/ 60 w 100"/>
                  <a:gd name="T13" fmla="*/ 16 h 52"/>
                  <a:gd name="T14" fmla="*/ 53 w 100"/>
                  <a:gd name="T15" fmla="*/ 7 h 52"/>
                  <a:gd name="T16" fmla="*/ 47 w 100"/>
                  <a:gd name="T17" fmla="*/ 9 h 52"/>
                  <a:gd name="T18" fmla="*/ 44 w 100"/>
                  <a:gd name="T19" fmla="*/ 16 h 52"/>
                  <a:gd name="T20" fmla="*/ 42 w 100"/>
                  <a:gd name="T21" fmla="*/ 13 h 52"/>
                  <a:gd name="T22" fmla="*/ 36 w 100"/>
                  <a:gd name="T23" fmla="*/ 4 h 52"/>
                  <a:gd name="T24" fmla="*/ 27 w 100"/>
                  <a:gd name="T25" fmla="*/ 13 h 52"/>
                  <a:gd name="T26" fmla="*/ 25 w 100"/>
                  <a:gd name="T27" fmla="*/ 10 h 52"/>
                  <a:gd name="T28" fmla="*/ 19 w 100"/>
                  <a:gd name="T29" fmla="*/ 1 h 52"/>
                  <a:gd name="T30" fmla="*/ 11 w 100"/>
                  <a:gd name="T31" fmla="*/ 8 h 52"/>
                  <a:gd name="T32" fmla="*/ 9 w 100"/>
                  <a:gd name="T33" fmla="*/ 10 h 52"/>
                  <a:gd name="T34" fmla="*/ 6 w 100"/>
                  <a:gd name="T35" fmla="*/ 0 h 52"/>
                  <a:gd name="T36" fmla="*/ 0 w 100"/>
                  <a:gd name="T37" fmla="*/ 50 h 52"/>
                  <a:gd name="T38" fmla="*/ 3 w 100"/>
                  <a:gd name="T39" fmla="*/ 47 h 52"/>
                  <a:gd name="T40" fmla="*/ 8 w 100"/>
                  <a:gd name="T41" fmla="*/ 16 h 52"/>
                  <a:gd name="T42" fmla="*/ 10 w 100"/>
                  <a:gd name="T43" fmla="*/ 16 h 52"/>
                  <a:gd name="T44" fmla="*/ 7 w 100"/>
                  <a:gd name="T45" fmla="*/ 48 h 52"/>
                  <a:gd name="T46" fmla="*/ 19 w 100"/>
                  <a:gd name="T47" fmla="*/ 50 h 52"/>
                  <a:gd name="T48" fmla="*/ 23 w 100"/>
                  <a:gd name="T49" fmla="*/ 19 h 52"/>
                  <a:gd name="T50" fmla="*/ 26 w 100"/>
                  <a:gd name="T51" fmla="*/ 19 h 52"/>
                  <a:gd name="T52" fmla="*/ 37 w 100"/>
                  <a:gd name="T53" fmla="*/ 50 h 52"/>
                  <a:gd name="T54" fmla="*/ 41 w 100"/>
                  <a:gd name="T55" fmla="*/ 21 h 52"/>
                  <a:gd name="T56" fmla="*/ 44 w 100"/>
                  <a:gd name="T57" fmla="*/ 22 h 52"/>
                  <a:gd name="T58" fmla="*/ 48 w 100"/>
                  <a:gd name="T59" fmla="*/ 50 h 52"/>
                  <a:gd name="T60" fmla="*/ 55 w 100"/>
                  <a:gd name="T61" fmla="*/ 50 h 52"/>
                  <a:gd name="T62" fmla="*/ 59 w 100"/>
                  <a:gd name="T63" fmla="*/ 24 h 52"/>
                  <a:gd name="T64" fmla="*/ 61 w 100"/>
                  <a:gd name="T65" fmla="*/ 25 h 52"/>
                  <a:gd name="T66" fmla="*/ 73 w 100"/>
                  <a:gd name="T67" fmla="*/ 50 h 52"/>
                  <a:gd name="T68" fmla="*/ 77 w 100"/>
                  <a:gd name="T69" fmla="*/ 27 h 52"/>
                  <a:gd name="T70" fmla="*/ 79 w 100"/>
                  <a:gd name="T71" fmla="*/ 28 h 52"/>
                  <a:gd name="T72" fmla="*/ 89 w 100"/>
                  <a:gd name="T73" fmla="*/ 50 h 52"/>
                  <a:gd name="T74" fmla="*/ 92 w 100"/>
                  <a:gd name="T75" fmla="*/ 30 h 52"/>
                  <a:gd name="T76" fmla="*/ 95 w 100"/>
                  <a:gd name="T77" fmla="*/ 30 h 52"/>
                  <a:gd name="T78" fmla="*/ 96 w 100"/>
                  <a:gd name="T79" fmla="*/ 50 h 52"/>
                  <a:gd name="T80" fmla="*/ 96 w 100"/>
                  <a:gd name="T81" fmla="*/ 2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0" h="52">
                    <a:moveTo>
                      <a:pt x="96" y="22"/>
                    </a:moveTo>
                    <a:cubicBezTo>
                      <a:pt x="95" y="24"/>
                      <a:pt x="95" y="24"/>
                      <a:pt x="95" y="24"/>
                    </a:cubicBezTo>
                    <a:cubicBezTo>
                      <a:pt x="93" y="23"/>
                      <a:pt x="93" y="23"/>
                      <a:pt x="93" y="23"/>
                    </a:cubicBezTo>
                    <a:cubicBezTo>
                      <a:pt x="94" y="22"/>
                      <a:pt x="94" y="22"/>
                      <a:pt x="94" y="22"/>
                    </a:cubicBezTo>
                    <a:cubicBezTo>
                      <a:pt x="94" y="17"/>
                      <a:pt x="92" y="13"/>
                      <a:pt x="88" y="13"/>
                    </a:cubicBezTo>
                    <a:cubicBezTo>
                      <a:pt x="84" y="12"/>
                      <a:pt x="81" y="15"/>
                      <a:pt x="80" y="19"/>
                    </a:cubicBezTo>
                    <a:cubicBezTo>
                      <a:pt x="80" y="21"/>
                      <a:pt x="80" y="21"/>
                      <a:pt x="80" y="21"/>
                    </a:cubicBezTo>
                    <a:cubicBezTo>
                      <a:pt x="77" y="21"/>
                      <a:pt x="77" y="21"/>
                      <a:pt x="77" y="21"/>
                    </a:cubicBezTo>
                    <a:cubicBezTo>
                      <a:pt x="78" y="19"/>
                      <a:pt x="78" y="19"/>
                      <a:pt x="78" y="19"/>
                    </a:cubicBezTo>
                    <a:cubicBezTo>
                      <a:pt x="78" y="15"/>
                      <a:pt x="75" y="11"/>
                      <a:pt x="71" y="10"/>
                    </a:cubicBezTo>
                    <a:cubicBezTo>
                      <a:pt x="67" y="9"/>
                      <a:pt x="63" y="12"/>
                      <a:pt x="62" y="16"/>
                    </a:cubicBezTo>
                    <a:cubicBezTo>
                      <a:pt x="62" y="18"/>
                      <a:pt x="62" y="18"/>
                      <a:pt x="62" y="18"/>
                    </a:cubicBezTo>
                    <a:cubicBezTo>
                      <a:pt x="60" y="18"/>
                      <a:pt x="60" y="18"/>
                      <a:pt x="60" y="18"/>
                    </a:cubicBezTo>
                    <a:cubicBezTo>
                      <a:pt x="60" y="16"/>
                      <a:pt x="60" y="16"/>
                      <a:pt x="60" y="16"/>
                    </a:cubicBezTo>
                    <a:cubicBezTo>
                      <a:pt x="60" y="12"/>
                      <a:pt x="57" y="8"/>
                      <a:pt x="53" y="7"/>
                    </a:cubicBezTo>
                    <a:cubicBezTo>
                      <a:pt x="53" y="7"/>
                      <a:pt x="53" y="7"/>
                      <a:pt x="53" y="7"/>
                    </a:cubicBezTo>
                    <a:cubicBezTo>
                      <a:pt x="53" y="7"/>
                      <a:pt x="53" y="7"/>
                      <a:pt x="53" y="7"/>
                    </a:cubicBezTo>
                    <a:cubicBezTo>
                      <a:pt x="51" y="7"/>
                      <a:pt x="49" y="7"/>
                      <a:pt x="47" y="9"/>
                    </a:cubicBezTo>
                    <a:cubicBezTo>
                      <a:pt x="46" y="10"/>
                      <a:pt x="45" y="12"/>
                      <a:pt x="45" y="14"/>
                    </a:cubicBezTo>
                    <a:cubicBezTo>
                      <a:pt x="44" y="16"/>
                      <a:pt x="44" y="16"/>
                      <a:pt x="44" y="16"/>
                    </a:cubicBezTo>
                    <a:cubicBezTo>
                      <a:pt x="42" y="15"/>
                      <a:pt x="42" y="15"/>
                      <a:pt x="42" y="15"/>
                    </a:cubicBezTo>
                    <a:cubicBezTo>
                      <a:pt x="42" y="13"/>
                      <a:pt x="42" y="13"/>
                      <a:pt x="42" y="13"/>
                    </a:cubicBezTo>
                    <a:cubicBezTo>
                      <a:pt x="43" y="11"/>
                      <a:pt x="42" y="9"/>
                      <a:pt x="41" y="8"/>
                    </a:cubicBezTo>
                    <a:cubicBezTo>
                      <a:pt x="40" y="6"/>
                      <a:pt x="38" y="4"/>
                      <a:pt x="36" y="4"/>
                    </a:cubicBezTo>
                    <a:cubicBezTo>
                      <a:pt x="31" y="3"/>
                      <a:pt x="27" y="6"/>
                      <a:pt x="27" y="11"/>
                    </a:cubicBezTo>
                    <a:cubicBezTo>
                      <a:pt x="27" y="13"/>
                      <a:pt x="27" y="13"/>
                      <a:pt x="27" y="13"/>
                    </a:cubicBezTo>
                    <a:cubicBezTo>
                      <a:pt x="24" y="12"/>
                      <a:pt x="24" y="12"/>
                      <a:pt x="24" y="12"/>
                    </a:cubicBezTo>
                    <a:cubicBezTo>
                      <a:pt x="25" y="10"/>
                      <a:pt x="25" y="10"/>
                      <a:pt x="25" y="10"/>
                    </a:cubicBezTo>
                    <a:cubicBezTo>
                      <a:pt x="25" y="8"/>
                      <a:pt x="24" y="6"/>
                      <a:pt x="23" y="4"/>
                    </a:cubicBezTo>
                    <a:cubicBezTo>
                      <a:pt x="22" y="3"/>
                      <a:pt x="21" y="2"/>
                      <a:pt x="19" y="1"/>
                    </a:cubicBezTo>
                    <a:cubicBezTo>
                      <a:pt x="17" y="1"/>
                      <a:pt x="15" y="2"/>
                      <a:pt x="14" y="3"/>
                    </a:cubicBezTo>
                    <a:cubicBezTo>
                      <a:pt x="12" y="4"/>
                      <a:pt x="11" y="6"/>
                      <a:pt x="11" y="8"/>
                    </a:cubicBezTo>
                    <a:cubicBezTo>
                      <a:pt x="11" y="10"/>
                      <a:pt x="11" y="10"/>
                      <a:pt x="11" y="10"/>
                    </a:cubicBezTo>
                    <a:cubicBezTo>
                      <a:pt x="9" y="10"/>
                      <a:pt x="9" y="10"/>
                      <a:pt x="9" y="10"/>
                    </a:cubicBezTo>
                    <a:cubicBezTo>
                      <a:pt x="9" y="8"/>
                      <a:pt x="9" y="8"/>
                      <a:pt x="9" y="8"/>
                    </a:cubicBezTo>
                    <a:cubicBezTo>
                      <a:pt x="9" y="5"/>
                      <a:pt x="8" y="1"/>
                      <a:pt x="6" y="0"/>
                    </a:cubicBezTo>
                    <a:cubicBezTo>
                      <a:pt x="5" y="10"/>
                      <a:pt x="5" y="51"/>
                      <a:pt x="4" y="52"/>
                    </a:cubicBezTo>
                    <a:cubicBezTo>
                      <a:pt x="5" y="52"/>
                      <a:pt x="0" y="50"/>
                      <a:pt x="0" y="50"/>
                    </a:cubicBezTo>
                    <a:cubicBezTo>
                      <a:pt x="1" y="48"/>
                      <a:pt x="2" y="47"/>
                      <a:pt x="3" y="47"/>
                    </a:cubicBezTo>
                    <a:cubicBezTo>
                      <a:pt x="3" y="47"/>
                      <a:pt x="3" y="47"/>
                      <a:pt x="3" y="47"/>
                    </a:cubicBezTo>
                    <a:cubicBezTo>
                      <a:pt x="8" y="16"/>
                      <a:pt x="8" y="16"/>
                      <a:pt x="8" y="16"/>
                    </a:cubicBezTo>
                    <a:cubicBezTo>
                      <a:pt x="8" y="16"/>
                      <a:pt x="8" y="16"/>
                      <a:pt x="8" y="16"/>
                    </a:cubicBezTo>
                    <a:cubicBezTo>
                      <a:pt x="10" y="16"/>
                      <a:pt x="10" y="16"/>
                      <a:pt x="10" y="16"/>
                    </a:cubicBezTo>
                    <a:cubicBezTo>
                      <a:pt x="10" y="16"/>
                      <a:pt x="10" y="16"/>
                      <a:pt x="10" y="16"/>
                    </a:cubicBezTo>
                    <a:cubicBezTo>
                      <a:pt x="7" y="48"/>
                      <a:pt x="7" y="48"/>
                      <a:pt x="7" y="48"/>
                    </a:cubicBezTo>
                    <a:cubicBezTo>
                      <a:pt x="7" y="48"/>
                      <a:pt x="7" y="48"/>
                      <a:pt x="7" y="48"/>
                    </a:cubicBezTo>
                    <a:cubicBezTo>
                      <a:pt x="8" y="48"/>
                      <a:pt x="8" y="49"/>
                      <a:pt x="9" y="50"/>
                    </a:cubicBezTo>
                    <a:cubicBezTo>
                      <a:pt x="12" y="50"/>
                      <a:pt x="15" y="50"/>
                      <a:pt x="19" y="50"/>
                    </a:cubicBezTo>
                    <a:cubicBezTo>
                      <a:pt x="23" y="19"/>
                      <a:pt x="23" y="19"/>
                      <a:pt x="23" y="19"/>
                    </a:cubicBezTo>
                    <a:cubicBezTo>
                      <a:pt x="23" y="19"/>
                      <a:pt x="23" y="19"/>
                      <a:pt x="23" y="19"/>
                    </a:cubicBezTo>
                    <a:cubicBezTo>
                      <a:pt x="26" y="19"/>
                      <a:pt x="26" y="19"/>
                      <a:pt x="26" y="19"/>
                    </a:cubicBezTo>
                    <a:cubicBezTo>
                      <a:pt x="26" y="19"/>
                      <a:pt x="26" y="19"/>
                      <a:pt x="26" y="19"/>
                    </a:cubicBezTo>
                    <a:cubicBezTo>
                      <a:pt x="22" y="50"/>
                      <a:pt x="22" y="50"/>
                      <a:pt x="22" y="50"/>
                    </a:cubicBezTo>
                    <a:cubicBezTo>
                      <a:pt x="27" y="50"/>
                      <a:pt x="32" y="50"/>
                      <a:pt x="37" y="50"/>
                    </a:cubicBezTo>
                    <a:cubicBezTo>
                      <a:pt x="41" y="21"/>
                      <a:pt x="41" y="21"/>
                      <a:pt x="41" y="21"/>
                    </a:cubicBezTo>
                    <a:cubicBezTo>
                      <a:pt x="41" y="21"/>
                      <a:pt x="41" y="21"/>
                      <a:pt x="41" y="21"/>
                    </a:cubicBezTo>
                    <a:cubicBezTo>
                      <a:pt x="43" y="22"/>
                      <a:pt x="43" y="22"/>
                      <a:pt x="43" y="22"/>
                    </a:cubicBezTo>
                    <a:cubicBezTo>
                      <a:pt x="44" y="22"/>
                      <a:pt x="44" y="22"/>
                      <a:pt x="44" y="22"/>
                    </a:cubicBezTo>
                    <a:cubicBezTo>
                      <a:pt x="40" y="50"/>
                      <a:pt x="40" y="50"/>
                      <a:pt x="40" y="50"/>
                    </a:cubicBezTo>
                    <a:cubicBezTo>
                      <a:pt x="43" y="50"/>
                      <a:pt x="45" y="50"/>
                      <a:pt x="48" y="50"/>
                    </a:cubicBezTo>
                    <a:cubicBezTo>
                      <a:pt x="48" y="50"/>
                      <a:pt x="48" y="50"/>
                      <a:pt x="48" y="50"/>
                    </a:cubicBezTo>
                    <a:cubicBezTo>
                      <a:pt x="50" y="50"/>
                      <a:pt x="53" y="50"/>
                      <a:pt x="55" y="50"/>
                    </a:cubicBezTo>
                    <a:cubicBezTo>
                      <a:pt x="58" y="24"/>
                      <a:pt x="58" y="24"/>
                      <a:pt x="58" y="24"/>
                    </a:cubicBezTo>
                    <a:cubicBezTo>
                      <a:pt x="59" y="24"/>
                      <a:pt x="59" y="24"/>
                      <a:pt x="59" y="24"/>
                    </a:cubicBezTo>
                    <a:cubicBezTo>
                      <a:pt x="61" y="25"/>
                      <a:pt x="61" y="25"/>
                      <a:pt x="61" y="25"/>
                    </a:cubicBezTo>
                    <a:cubicBezTo>
                      <a:pt x="61" y="25"/>
                      <a:pt x="61" y="25"/>
                      <a:pt x="61" y="25"/>
                    </a:cubicBezTo>
                    <a:cubicBezTo>
                      <a:pt x="58" y="50"/>
                      <a:pt x="58" y="50"/>
                      <a:pt x="58" y="50"/>
                    </a:cubicBezTo>
                    <a:cubicBezTo>
                      <a:pt x="63" y="50"/>
                      <a:pt x="69" y="50"/>
                      <a:pt x="73" y="50"/>
                    </a:cubicBezTo>
                    <a:cubicBezTo>
                      <a:pt x="76" y="27"/>
                      <a:pt x="76" y="27"/>
                      <a:pt x="76" y="27"/>
                    </a:cubicBezTo>
                    <a:cubicBezTo>
                      <a:pt x="77" y="27"/>
                      <a:pt x="77" y="27"/>
                      <a:pt x="77" y="27"/>
                    </a:cubicBezTo>
                    <a:cubicBezTo>
                      <a:pt x="79" y="28"/>
                      <a:pt x="79" y="28"/>
                      <a:pt x="79" y="28"/>
                    </a:cubicBezTo>
                    <a:cubicBezTo>
                      <a:pt x="79" y="28"/>
                      <a:pt x="79" y="28"/>
                      <a:pt x="79" y="28"/>
                    </a:cubicBezTo>
                    <a:cubicBezTo>
                      <a:pt x="77" y="50"/>
                      <a:pt x="77" y="50"/>
                      <a:pt x="77" y="50"/>
                    </a:cubicBezTo>
                    <a:cubicBezTo>
                      <a:pt x="82" y="50"/>
                      <a:pt x="86" y="50"/>
                      <a:pt x="89" y="50"/>
                    </a:cubicBezTo>
                    <a:cubicBezTo>
                      <a:pt x="92" y="30"/>
                      <a:pt x="92" y="30"/>
                      <a:pt x="92" y="30"/>
                    </a:cubicBezTo>
                    <a:cubicBezTo>
                      <a:pt x="92" y="30"/>
                      <a:pt x="92" y="30"/>
                      <a:pt x="92" y="30"/>
                    </a:cubicBezTo>
                    <a:cubicBezTo>
                      <a:pt x="95" y="30"/>
                      <a:pt x="95" y="30"/>
                      <a:pt x="95" y="30"/>
                    </a:cubicBezTo>
                    <a:cubicBezTo>
                      <a:pt x="95" y="30"/>
                      <a:pt x="95" y="30"/>
                      <a:pt x="95" y="30"/>
                    </a:cubicBezTo>
                    <a:cubicBezTo>
                      <a:pt x="92" y="50"/>
                      <a:pt x="92" y="50"/>
                      <a:pt x="92" y="50"/>
                    </a:cubicBezTo>
                    <a:cubicBezTo>
                      <a:pt x="94" y="50"/>
                      <a:pt x="96" y="50"/>
                      <a:pt x="96" y="50"/>
                    </a:cubicBezTo>
                    <a:cubicBezTo>
                      <a:pt x="96" y="50"/>
                      <a:pt x="99" y="23"/>
                      <a:pt x="100" y="15"/>
                    </a:cubicBezTo>
                    <a:cubicBezTo>
                      <a:pt x="98" y="16"/>
                      <a:pt x="96" y="19"/>
                      <a:pt x="96" y="22"/>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488" name="Group 487"/>
          <p:cNvGrpSpPr/>
          <p:nvPr/>
        </p:nvGrpSpPr>
        <p:grpSpPr>
          <a:xfrm>
            <a:off x="4155459" y="4349982"/>
            <a:ext cx="369096" cy="1544637"/>
            <a:chOff x="4155459" y="3267075"/>
            <a:chExt cx="369096" cy="1544637"/>
          </a:xfrm>
        </p:grpSpPr>
        <p:sp>
          <p:nvSpPr>
            <p:cNvPr id="489" name="Rectangle 488"/>
            <p:cNvSpPr/>
            <p:nvPr/>
          </p:nvSpPr>
          <p:spPr bwMode="auto">
            <a:xfrm>
              <a:off x="4155459" y="3267075"/>
              <a:ext cx="369096" cy="1544637"/>
            </a:xfrm>
            <a:prstGeom prst="rect">
              <a:avLst/>
            </a:prstGeom>
            <a:solidFill>
              <a:schemeClr val="accent6"/>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90" name="Freeform 111"/>
            <p:cNvSpPr>
              <a:spLocks noEditPoints="1"/>
            </p:cNvSpPr>
            <p:nvPr/>
          </p:nvSpPr>
          <p:spPr bwMode="auto">
            <a:xfrm>
              <a:off x="4259045" y="4179888"/>
              <a:ext cx="161925" cy="555625"/>
            </a:xfrm>
            <a:custGeom>
              <a:avLst/>
              <a:gdLst>
                <a:gd name="T0" fmla="*/ 66 w 99"/>
                <a:gd name="T1" fmla="*/ 126 h 340"/>
                <a:gd name="T2" fmla="*/ 50 w 99"/>
                <a:gd name="T3" fmla="*/ 143 h 340"/>
                <a:gd name="T4" fmla="*/ 50 w 99"/>
                <a:gd name="T5" fmla="*/ 143 h 340"/>
                <a:gd name="T6" fmla="*/ 49 w 99"/>
                <a:gd name="T7" fmla="*/ 143 h 340"/>
                <a:gd name="T8" fmla="*/ 37 w 99"/>
                <a:gd name="T9" fmla="*/ 130 h 340"/>
                <a:gd name="T10" fmla="*/ 34 w 99"/>
                <a:gd name="T11" fmla="*/ 134 h 340"/>
                <a:gd name="T12" fmla="*/ 46 w 99"/>
                <a:gd name="T13" fmla="*/ 146 h 340"/>
                <a:gd name="T14" fmla="*/ 50 w 99"/>
                <a:gd name="T15" fmla="*/ 149 h 340"/>
                <a:gd name="T16" fmla="*/ 53 w 99"/>
                <a:gd name="T17" fmla="*/ 146 h 340"/>
                <a:gd name="T18" fmla="*/ 53 w 99"/>
                <a:gd name="T19" fmla="*/ 146 h 340"/>
                <a:gd name="T20" fmla="*/ 70 w 99"/>
                <a:gd name="T21" fmla="*/ 129 h 340"/>
                <a:gd name="T22" fmla="*/ 66 w 99"/>
                <a:gd name="T23" fmla="*/ 126 h 340"/>
                <a:gd name="T24" fmla="*/ 87 w 99"/>
                <a:gd name="T25" fmla="*/ 323 h 340"/>
                <a:gd name="T26" fmla="*/ 87 w 99"/>
                <a:gd name="T27" fmla="*/ 177 h 340"/>
                <a:gd name="T28" fmla="*/ 90 w 99"/>
                <a:gd name="T29" fmla="*/ 177 h 340"/>
                <a:gd name="T30" fmla="*/ 90 w 99"/>
                <a:gd name="T31" fmla="*/ 117 h 340"/>
                <a:gd name="T32" fmla="*/ 91 w 99"/>
                <a:gd name="T33" fmla="*/ 117 h 340"/>
                <a:gd name="T34" fmla="*/ 91 w 99"/>
                <a:gd name="T35" fmla="*/ 113 h 340"/>
                <a:gd name="T36" fmla="*/ 85 w 99"/>
                <a:gd name="T37" fmla="*/ 113 h 340"/>
                <a:gd name="T38" fmla="*/ 85 w 99"/>
                <a:gd name="T39" fmla="*/ 106 h 340"/>
                <a:gd name="T40" fmla="*/ 85 w 99"/>
                <a:gd name="T41" fmla="*/ 106 h 340"/>
                <a:gd name="T42" fmla="*/ 69 w 99"/>
                <a:gd name="T43" fmla="*/ 77 h 340"/>
                <a:gd name="T44" fmla="*/ 69 w 99"/>
                <a:gd name="T45" fmla="*/ 77 h 340"/>
                <a:gd name="T46" fmla="*/ 69 w 99"/>
                <a:gd name="T47" fmla="*/ 57 h 340"/>
                <a:gd name="T48" fmla="*/ 69 w 99"/>
                <a:gd name="T49" fmla="*/ 57 h 340"/>
                <a:gd name="T50" fmla="*/ 50 w 99"/>
                <a:gd name="T51" fmla="*/ 0 h 340"/>
                <a:gd name="T52" fmla="*/ 49 w 99"/>
                <a:gd name="T53" fmla="*/ 0 h 340"/>
                <a:gd name="T54" fmla="*/ 30 w 99"/>
                <a:gd name="T55" fmla="*/ 57 h 340"/>
                <a:gd name="T56" fmla="*/ 30 w 99"/>
                <a:gd name="T57" fmla="*/ 57 h 340"/>
                <a:gd name="T58" fmla="*/ 30 w 99"/>
                <a:gd name="T59" fmla="*/ 77 h 340"/>
                <a:gd name="T60" fmla="*/ 30 w 99"/>
                <a:gd name="T61" fmla="*/ 77 h 340"/>
                <a:gd name="T62" fmla="*/ 15 w 99"/>
                <a:gd name="T63" fmla="*/ 106 h 340"/>
                <a:gd name="T64" fmla="*/ 15 w 99"/>
                <a:gd name="T65" fmla="*/ 106 h 340"/>
                <a:gd name="T66" fmla="*/ 15 w 99"/>
                <a:gd name="T67" fmla="*/ 113 h 340"/>
                <a:gd name="T68" fmla="*/ 8 w 99"/>
                <a:gd name="T69" fmla="*/ 113 h 340"/>
                <a:gd name="T70" fmla="*/ 8 w 99"/>
                <a:gd name="T71" fmla="*/ 117 h 340"/>
                <a:gd name="T72" fmla="*/ 9 w 99"/>
                <a:gd name="T73" fmla="*/ 117 h 340"/>
                <a:gd name="T74" fmla="*/ 9 w 99"/>
                <a:gd name="T75" fmla="*/ 177 h 340"/>
                <a:gd name="T76" fmla="*/ 12 w 99"/>
                <a:gd name="T77" fmla="*/ 177 h 340"/>
                <a:gd name="T78" fmla="*/ 12 w 99"/>
                <a:gd name="T79" fmla="*/ 323 h 340"/>
                <a:gd name="T80" fmla="*/ 0 w 99"/>
                <a:gd name="T81" fmla="*/ 323 h 340"/>
                <a:gd name="T82" fmla="*/ 0 w 99"/>
                <a:gd name="T83" fmla="*/ 340 h 340"/>
                <a:gd name="T84" fmla="*/ 99 w 99"/>
                <a:gd name="T85" fmla="*/ 340 h 340"/>
                <a:gd name="T86" fmla="*/ 99 w 99"/>
                <a:gd name="T87" fmla="*/ 323 h 340"/>
                <a:gd name="T88" fmla="*/ 87 w 99"/>
                <a:gd name="T89" fmla="*/ 323 h 340"/>
                <a:gd name="T90" fmla="*/ 50 w 99"/>
                <a:gd name="T91" fmla="*/ 175 h 340"/>
                <a:gd name="T92" fmla="*/ 20 w 99"/>
                <a:gd name="T93" fmla="*/ 146 h 340"/>
                <a:gd name="T94" fmla="*/ 50 w 99"/>
                <a:gd name="T95" fmla="*/ 117 h 340"/>
                <a:gd name="T96" fmla="*/ 79 w 99"/>
                <a:gd name="T97" fmla="*/ 146 h 340"/>
                <a:gd name="T98" fmla="*/ 50 w 99"/>
                <a:gd name="T99" fmla="*/ 175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9" h="340">
                  <a:moveTo>
                    <a:pt x="66" y="126"/>
                  </a:moveTo>
                  <a:cubicBezTo>
                    <a:pt x="50" y="143"/>
                    <a:pt x="50" y="143"/>
                    <a:pt x="50" y="143"/>
                  </a:cubicBezTo>
                  <a:cubicBezTo>
                    <a:pt x="50" y="143"/>
                    <a:pt x="50" y="143"/>
                    <a:pt x="50" y="143"/>
                  </a:cubicBezTo>
                  <a:cubicBezTo>
                    <a:pt x="50" y="143"/>
                    <a:pt x="50" y="143"/>
                    <a:pt x="49" y="143"/>
                  </a:cubicBezTo>
                  <a:cubicBezTo>
                    <a:pt x="37" y="130"/>
                    <a:pt x="37" y="130"/>
                    <a:pt x="37" y="130"/>
                  </a:cubicBezTo>
                  <a:cubicBezTo>
                    <a:pt x="34" y="134"/>
                    <a:pt x="34" y="134"/>
                    <a:pt x="34" y="134"/>
                  </a:cubicBezTo>
                  <a:cubicBezTo>
                    <a:pt x="46" y="146"/>
                    <a:pt x="46" y="146"/>
                    <a:pt x="46" y="146"/>
                  </a:cubicBezTo>
                  <a:cubicBezTo>
                    <a:pt x="46" y="148"/>
                    <a:pt x="48" y="149"/>
                    <a:pt x="50" y="149"/>
                  </a:cubicBezTo>
                  <a:cubicBezTo>
                    <a:pt x="52" y="149"/>
                    <a:pt x="53" y="148"/>
                    <a:pt x="53" y="146"/>
                  </a:cubicBezTo>
                  <a:cubicBezTo>
                    <a:pt x="53" y="146"/>
                    <a:pt x="53" y="146"/>
                    <a:pt x="53" y="146"/>
                  </a:cubicBezTo>
                  <a:cubicBezTo>
                    <a:pt x="70" y="129"/>
                    <a:pt x="70" y="129"/>
                    <a:pt x="70" y="129"/>
                  </a:cubicBezTo>
                  <a:lnTo>
                    <a:pt x="66" y="126"/>
                  </a:lnTo>
                  <a:close/>
                  <a:moveTo>
                    <a:pt x="87" y="323"/>
                  </a:moveTo>
                  <a:cubicBezTo>
                    <a:pt x="87" y="177"/>
                    <a:pt x="87" y="177"/>
                    <a:pt x="87" y="177"/>
                  </a:cubicBezTo>
                  <a:cubicBezTo>
                    <a:pt x="90" y="177"/>
                    <a:pt x="90" y="177"/>
                    <a:pt x="90" y="177"/>
                  </a:cubicBezTo>
                  <a:cubicBezTo>
                    <a:pt x="90" y="117"/>
                    <a:pt x="90" y="117"/>
                    <a:pt x="90" y="117"/>
                  </a:cubicBezTo>
                  <a:cubicBezTo>
                    <a:pt x="91" y="117"/>
                    <a:pt x="91" y="117"/>
                    <a:pt x="91" y="117"/>
                  </a:cubicBezTo>
                  <a:cubicBezTo>
                    <a:pt x="91" y="113"/>
                    <a:pt x="91" y="113"/>
                    <a:pt x="91" y="113"/>
                  </a:cubicBezTo>
                  <a:cubicBezTo>
                    <a:pt x="85" y="113"/>
                    <a:pt x="85" y="113"/>
                    <a:pt x="85" y="113"/>
                  </a:cubicBezTo>
                  <a:cubicBezTo>
                    <a:pt x="85" y="106"/>
                    <a:pt x="85" y="106"/>
                    <a:pt x="85" y="106"/>
                  </a:cubicBezTo>
                  <a:cubicBezTo>
                    <a:pt x="85" y="106"/>
                    <a:pt x="85" y="106"/>
                    <a:pt x="85" y="106"/>
                  </a:cubicBezTo>
                  <a:cubicBezTo>
                    <a:pt x="69" y="77"/>
                    <a:pt x="69" y="77"/>
                    <a:pt x="69" y="77"/>
                  </a:cubicBezTo>
                  <a:cubicBezTo>
                    <a:pt x="69" y="77"/>
                    <a:pt x="69" y="77"/>
                    <a:pt x="69" y="77"/>
                  </a:cubicBezTo>
                  <a:cubicBezTo>
                    <a:pt x="69" y="57"/>
                    <a:pt x="69" y="57"/>
                    <a:pt x="69" y="57"/>
                  </a:cubicBezTo>
                  <a:cubicBezTo>
                    <a:pt x="69" y="57"/>
                    <a:pt x="69" y="57"/>
                    <a:pt x="69" y="57"/>
                  </a:cubicBezTo>
                  <a:cubicBezTo>
                    <a:pt x="68" y="54"/>
                    <a:pt x="52" y="7"/>
                    <a:pt x="50" y="0"/>
                  </a:cubicBezTo>
                  <a:cubicBezTo>
                    <a:pt x="49" y="0"/>
                    <a:pt x="49" y="0"/>
                    <a:pt x="49" y="0"/>
                  </a:cubicBezTo>
                  <a:cubicBezTo>
                    <a:pt x="48" y="7"/>
                    <a:pt x="31" y="54"/>
                    <a:pt x="30" y="57"/>
                  </a:cubicBezTo>
                  <a:cubicBezTo>
                    <a:pt x="30" y="57"/>
                    <a:pt x="30" y="57"/>
                    <a:pt x="30" y="57"/>
                  </a:cubicBezTo>
                  <a:cubicBezTo>
                    <a:pt x="30" y="77"/>
                    <a:pt x="30" y="77"/>
                    <a:pt x="30" y="77"/>
                  </a:cubicBezTo>
                  <a:cubicBezTo>
                    <a:pt x="30" y="77"/>
                    <a:pt x="30" y="77"/>
                    <a:pt x="30" y="77"/>
                  </a:cubicBezTo>
                  <a:cubicBezTo>
                    <a:pt x="15" y="106"/>
                    <a:pt x="15" y="106"/>
                    <a:pt x="15" y="106"/>
                  </a:cubicBezTo>
                  <a:cubicBezTo>
                    <a:pt x="15" y="106"/>
                    <a:pt x="15" y="106"/>
                    <a:pt x="15" y="106"/>
                  </a:cubicBezTo>
                  <a:cubicBezTo>
                    <a:pt x="15" y="113"/>
                    <a:pt x="15" y="113"/>
                    <a:pt x="15" y="113"/>
                  </a:cubicBezTo>
                  <a:cubicBezTo>
                    <a:pt x="8" y="113"/>
                    <a:pt x="8" y="113"/>
                    <a:pt x="8" y="113"/>
                  </a:cubicBezTo>
                  <a:cubicBezTo>
                    <a:pt x="8" y="117"/>
                    <a:pt x="8" y="117"/>
                    <a:pt x="8" y="117"/>
                  </a:cubicBezTo>
                  <a:cubicBezTo>
                    <a:pt x="9" y="117"/>
                    <a:pt x="9" y="117"/>
                    <a:pt x="9" y="117"/>
                  </a:cubicBezTo>
                  <a:cubicBezTo>
                    <a:pt x="9" y="177"/>
                    <a:pt x="9" y="177"/>
                    <a:pt x="9" y="177"/>
                  </a:cubicBezTo>
                  <a:cubicBezTo>
                    <a:pt x="12" y="177"/>
                    <a:pt x="12" y="177"/>
                    <a:pt x="12" y="177"/>
                  </a:cubicBezTo>
                  <a:cubicBezTo>
                    <a:pt x="12" y="323"/>
                    <a:pt x="12" y="323"/>
                    <a:pt x="12" y="323"/>
                  </a:cubicBezTo>
                  <a:cubicBezTo>
                    <a:pt x="0" y="323"/>
                    <a:pt x="0" y="323"/>
                    <a:pt x="0" y="323"/>
                  </a:cubicBezTo>
                  <a:cubicBezTo>
                    <a:pt x="0" y="340"/>
                    <a:pt x="0" y="340"/>
                    <a:pt x="0" y="340"/>
                  </a:cubicBezTo>
                  <a:cubicBezTo>
                    <a:pt x="99" y="340"/>
                    <a:pt x="99" y="340"/>
                    <a:pt x="99" y="340"/>
                  </a:cubicBezTo>
                  <a:cubicBezTo>
                    <a:pt x="99" y="323"/>
                    <a:pt x="99" y="323"/>
                    <a:pt x="99" y="323"/>
                  </a:cubicBezTo>
                  <a:lnTo>
                    <a:pt x="87" y="323"/>
                  </a:lnTo>
                  <a:close/>
                  <a:moveTo>
                    <a:pt x="50" y="175"/>
                  </a:moveTo>
                  <a:cubicBezTo>
                    <a:pt x="33" y="175"/>
                    <a:pt x="20" y="162"/>
                    <a:pt x="20" y="146"/>
                  </a:cubicBezTo>
                  <a:cubicBezTo>
                    <a:pt x="20" y="130"/>
                    <a:pt x="33" y="117"/>
                    <a:pt x="50" y="117"/>
                  </a:cubicBezTo>
                  <a:cubicBezTo>
                    <a:pt x="66" y="117"/>
                    <a:pt x="79" y="130"/>
                    <a:pt x="79" y="146"/>
                  </a:cubicBezTo>
                  <a:cubicBezTo>
                    <a:pt x="79" y="162"/>
                    <a:pt x="66" y="175"/>
                    <a:pt x="50" y="17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1" name="Group 490"/>
          <p:cNvGrpSpPr/>
          <p:nvPr/>
        </p:nvGrpSpPr>
        <p:grpSpPr>
          <a:xfrm>
            <a:off x="2584327" y="4872268"/>
            <a:ext cx="369096" cy="1022350"/>
            <a:chOff x="2584327" y="3789363"/>
            <a:chExt cx="369096" cy="1022350"/>
          </a:xfrm>
        </p:grpSpPr>
        <p:sp>
          <p:nvSpPr>
            <p:cNvPr id="492" name="Rectangle 491"/>
            <p:cNvSpPr/>
            <p:nvPr/>
          </p:nvSpPr>
          <p:spPr bwMode="auto">
            <a:xfrm>
              <a:off x="2584327" y="3789363"/>
              <a:ext cx="369096" cy="1022350"/>
            </a:xfrm>
            <a:prstGeom prst="rect">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93" name="Freeform 112"/>
            <p:cNvSpPr>
              <a:spLocks noEditPoints="1"/>
            </p:cNvSpPr>
            <p:nvPr/>
          </p:nvSpPr>
          <p:spPr bwMode="auto">
            <a:xfrm>
              <a:off x="2672038" y="4176713"/>
              <a:ext cx="193675" cy="560388"/>
            </a:xfrm>
            <a:custGeom>
              <a:avLst/>
              <a:gdLst>
                <a:gd name="T0" fmla="*/ 85 w 119"/>
                <a:gd name="T1" fmla="*/ 310 h 343"/>
                <a:gd name="T2" fmla="*/ 90 w 119"/>
                <a:gd name="T3" fmla="*/ 242 h 343"/>
                <a:gd name="T4" fmla="*/ 105 w 119"/>
                <a:gd name="T5" fmla="*/ 185 h 343"/>
                <a:gd name="T6" fmla="*/ 114 w 119"/>
                <a:gd name="T7" fmla="*/ 166 h 343"/>
                <a:gd name="T8" fmla="*/ 101 w 119"/>
                <a:gd name="T9" fmla="*/ 148 h 343"/>
                <a:gd name="T10" fmla="*/ 80 w 119"/>
                <a:gd name="T11" fmla="*/ 133 h 343"/>
                <a:gd name="T12" fmla="*/ 69 w 119"/>
                <a:gd name="T13" fmla="*/ 107 h 343"/>
                <a:gd name="T14" fmla="*/ 84 w 119"/>
                <a:gd name="T15" fmla="*/ 96 h 343"/>
                <a:gd name="T16" fmla="*/ 82 w 119"/>
                <a:gd name="T17" fmla="*/ 85 h 343"/>
                <a:gd name="T18" fmla="*/ 72 w 119"/>
                <a:gd name="T19" fmla="*/ 74 h 343"/>
                <a:gd name="T20" fmla="*/ 55 w 119"/>
                <a:gd name="T21" fmla="*/ 67 h 343"/>
                <a:gd name="T22" fmla="*/ 49 w 119"/>
                <a:gd name="T23" fmla="*/ 85 h 343"/>
                <a:gd name="T24" fmla="*/ 43 w 119"/>
                <a:gd name="T25" fmla="*/ 89 h 343"/>
                <a:gd name="T26" fmla="*/ 41 w 119"/>
                <a:gd name="T27" fmla="*/ 92 h 343"/>
                <a:gd name="T28" fmla="*/ 35 w 119"/>
                <a:gd name="T29" fmla="*/ 97 h 343"/>
                <a:gd name="T30" fmla="*/ 43 w 119"/>
                <a:gd name="T31" fmla="*/ 102 h 343"/>
                <a:gd name="T32" fmla="*/ 40 w 119"/>
                <a:gd name="T33" fmla="*/ 114 h 343"/>
                <a:gd name="T34" fmla="*/ 31 w 119"/>
                <a:gd name="T35" fmla="*/ 90 h 343"/>
                <a:gd name="T36" fmla="*/ 31 w 119"/>
                <a:gd name="T37" fmla="*/ 86 h 343"/>
                <a:gd name="T38" fmla="*/ 25 w 119"/>
                <a:gd name="T39" fmla="*/ 47 h 343"/>
                <a:gd name="T40" fmla="*/ 24 w 119"/>
                <a:gd name="T41" fmla="*/ 33 h 343"/>
                <a:gd name="T42" fmla="*/ 28 w 119"/>
                <a:gd name="T43" fmla="*/ 26 h 343"/>
                <a:gd name="T44" fmla="*/ 22 w 119"/>
                <a:gd name="T45" fmla="*/ 18 h 343"/>
                <a:gd name="T46" fmla="*/ 27 w 119"/>
                <a:gd name="T47" fmla="*/ 6 h 343"/>
                <a:gd name="T48" fmla="*/ 14 w 119"/>
                <a:gd name="T49" fmla="*/ 6 h 343"/>
                <a:gd name="T50" fmla="*/ 6 w 119"/>
                <a:gd name="T51" fmla="*/ 24 h 343"/>
                <a:gd name="T52" fmla="*/ 6 w 119"/>
                <a:gd name="T53" fmla="*/ 30 h 343"/>
                <a:gd name="T54" fmla="*/ 12 w 119"/>
                <a:gd name="T55" fmla="*/ 37 h 343"/>
                <a:gd name="T56" fmla="*/ 13 w 119"/>
                <a:gd name="T57" fmla="*/ 56 h 343"/>
                <a:gd name="T58" fmla="*/ 20 w 119"/>
                <a:gd name="T59" fmla="*/ 98 h 343"/>
                <a:gd name="T60" fmla="*/ 25 w 119"/>
                <a:gd name="T61" fmla="*/ 147 h 343"/>
                <a:gd name="T62" fmla="*/ 26 w 119"/>
                <a:gd name="T63" fmla="*/ 293 h 343"/>
                <a:gd name="T64" fmla="*/ 0 w 119"/>
                <a:gd name="T65" fmla="*/ 332 h 343"/>
                <a:gd name="T66" fmla="*/ 119 w 119"/>
                <a:gd name="T67" fmla="*/ 332 h 343"/>
                <a:gd name="T68" fmla="*/ 114 w 119"/>
                <a:gd name="T69" fmla="*/ 157 h 343"/>
                <a:gd name="T70" fmla="*/ 103 w 119"/>
                <a:gd name="T71" fmla="*/ 172 h 343"/>
                <a:gd name="T72" fmla="*/ 91 w 119"/>
                <a:gd name="T73" fmla="*/ 192 h 343"/>
                <a:gd name="T74" fmla="*/ 57 w 119"/>
                <a:gd name="T75" fmla="*/ 105 h 343"/>
                <a:gd name="T76" fmla="*/ 55 w 119"/>
                <a:gd name="T77" fmla="*/ 108 h 343"/>
                <a:gd name="T78" fmla="*/ 53 w 119"/>
                <a:gd name="T79" fmla="*/ 110 h 343"/>
                <a:gd name="T80" fmla="*/ 56 w 119"/>
                <a:gd name="T81" fmla="*/ 114 h 343"/>
                <a:gd name="T82" fmla="*/ 49 w 119"/>
                <a:gd name="T83" fmla="*/ 106 h 343"/>
                <a:gd name="T84" fmla="*/ 51 w 119"/>
                <a:gd name="T85" fmla="*/ 99 h 343"/>
                <a:gd name="T86" fmla="*/ 57 w 119"/>
                <a:gd name="T87" fmla="*/ 100 h 343"/>
                <a:gd name="T88" fmla="*/ 59 w 119"/>
                <a:gd name="T89" fmla="*/ 104 h 343"/>
                <a:gd name="T90" fmla="*/ 59 w 119"/>
                <a:gd name="T91" fmla="*/ 94 h 343"/>
                <a:gd name="T92" fmla="*/ 45 w 119"/>
                <a:gd name="T93" fmla="*/ 96 h 343"/>
                <a:gd name="T94" fmla="*/ 63 w 119"/>
                <a:gd name="T95" fmla="*/ 9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9" h="343">
                  <a:moveTo>
                    <a:pt x="86" y="332"/>
                  </a:moveTo>
                  <a:cubicBezTo>
                    <a:pt x="86" y="330"/>
                    <a:pt x="86" y="330"/>
                    <a:pt x="86" y="330"/>
                  </a:cubicBezTo>
                  <a:cubicBezTo>
                    <a:pt x="85" y="310"/>
                    <a:pt x="85" y="310"/>
                    <a:pt x="85" y="310"/>
                  </a:cubicBezTo>
                  <a:cubicBezTo>
                    <a:pt x="85" y="310"/>
                    <a:pt x="86" y="307"/>
                    <a:pt x="88" y="304"/>
                  </a:cubicBezTo>
                  <a:cubicBezTo>
                    <a:pt x="90" y="301"/>
                    <a:pt x="87" y="249"/>
                    <a:pt x="87" y="249"/>
                  </a:cubicBezTo>
                  <a:cubicBezTo>
                    <a:pt x="87" y="249"/>
                    <a:pt x="89" y="243"/>
                    <a:pt x="90" y="242"/>
                  </a:cubicBezTo>
                  <a:cubicBezTo>
                    <a:pt x="92" y="241"/>
                    <a:pt x="87" y="207"/>
                    <a:pt x="88" y="207"/>
                  </a:cubicBezTo>
                  <a:cubicBezTo>
                    <a:pt x="89" y="206"/>
                    <a:pt x="94" y="204"/>
                    <a:pt x="97" y="202"/>
                  </a:cubicBezTo>
                  <a:cubicBezTo>
                    <a:pt x="99" y="201"/>
                    <a:pt x="105" y="185"/>
                    <a:pt x="105" y="185"/>
                  </a:cubicBezTo>
                  <a:cubicBezTo>
                    <a:pt x="105" y="185"/>
                    <a:pt x="106" y="183"/>
                    <a:pt x="109" y="181"/>
                  </a:cubicBezTo>
                  <a:cubicBezTo>
                    <a:pt x="112" y="179"/>
                    <a:pt x="114" y="174"/>
                    <a:pt x="115" y="172"/>
                  </a:cubicBezTo>
                  <a:cubicBezTo>
                    <a:pt x="116" y="169"/>
                    <a:pt x="114" y="166"/>
                    <a:pt x="114" y="166"/>
                  </a:cubicBezTo>
                  <a:cubicBezTo>
                    <a:pt x="118" y="158"/>
                    <a:pt x="118" y="158"/>
                    <a:pt x="118" y="158"/>
                  </a:cubicBezTo>
                  <a:cubicBezTo>
                    <a:pt x="116" y="155"/>
                    <a:pt x="116" y="155"/>
                    <a:pt x="116" y="155"/>
                  </a:cubicBezTo>
                  <a:cubicBezTo>
                    <a:pt x="101" y="148"/>
                    <a:pt x="101" y="148"/>
                    <a:pt x="101" y="148"/>
                  </a:cubicBezTo>
                  <a:cubicBezTo>
                    <a:pt x="94" y="158"/>
                    <a:pt x="94" y="158"/>
                    <a:pt x="94" y="158"/>
                  </a:cubicBezTo>
                  <a:cubicBezTo>
                    <a:pt x="94" y="158"/>
                    <a:pt x="89" y="154"/>
                    <a:pt x="86" y="151"/>
                  </a:cubicBezTo>
                  <a:cubicBezTo>
                    <a:pt x="82" y="147"/>
                    <a:pt x="83" y="138"/>
                    <a:pt x="80" y="133"/>
                  </a:cubicBezTo>
                  <a:cubicBezTo>
                    <a:pt x="78" y="130"/>
                    <a:pt x="75" y="129"/>
                    <a:pt x="72" y="127"/>
                  </a:cubicBezTo>
                  <a:cubicBezTo>
                    <a:pt x="71" y="124"/>
                    <a:pt x="69" y="119"/>
                    <a:pt x="69" y="118"/>
                  </a:cubicBezTo>
                  <a:cubicBezTo>
                    <a:pt x="68" y="114"/>
                    <a:pt x="68" y="109"/>
                    <a:pt x="69" y="107"/>
                  </a:cubicBezTo>
                  <a:cubicBezTo>
                    <a:pt x="70" y="106"/>
                    <a:pt x="69" y="102"/>
                    <a:pt x="69" y="100"/>
                  </a:cubicBezTo>
                  <a:cubicBezTo>
                    <a:pt x="69" y="100"/>
                    <a:pt x="70" y="100"/>
                    <a:pt x="70" y="99"/>
                  </a:cubicBezTo>
                  <a:cubicBezTo>
                    <a:pt x="75" y="98"/>
                    <a:pt x="84" y="96"/>
                    <a:pt x="84" y="96"/>
                  </a:cubicBezTo>
                  <a:cubicBezTo>
                    <a:pt x="84" y="96"/>
                    <a:pt x="74" y="95"/>
                    <a:pt x="70" y="94"/>
                  </a:cubicBezTo>
                  <a:cubicBezTo>
                    <a:pt x="69" y="93"/>
                    <a:pt x="70" y="94"/>
                    <a:pt x="69" y="93"/>
                  </a:cubicBezTo>
                  <a:cubicBezTo>
                    <a:pt x="82" y="85"/>
                    <a:pt x="82" y="85"/>
                    <a:pt x="82" y="85"/>
                  </a:cubicBezTo>
                  <a:cubicBezTo>
                    <a:pt x="67" y="89"/>
                    <a:pt x="67" y="89"/>
                    <a:pt x="67" y="89"/>
                  </a:cubicBezTo>
                  <a:cubicBezTo>
                    <a:pt x="66" y="88"/>
                    <a:pt x="66" y="88"/>
                    <a:pt x="65" y="87"/>
                  </a:cubicBezTo>
                  <a:cubicBezTo>
                    <a:pt x="67" y="85"/>
                    <a:pt x="72" y="74"/>
                    <a:pt x="72" y="74"/>
                  </a:cubicBezTo>
                  <a:cubicBezTo>
                    <a:pt x="70" y="76"/>
                    <a:pt x="62" y="84"/>
                    <a:pt x="61" y="85"/>
                  </a:cubicBezTo>
                  <a:cubicBezTo>
                    <a:pt x="60" y="85"/>
                    <a:pt x="59" y="85"/>
                    <a:pt x="57" y="84"/>
                  </a:cubicBezTo>
                  <a:cubicBezTo>
                    <a:pt x="55" y="67"/>
                    <a:pt x="55" y="67"/>
                    <a:pt x="55" y="67"/>
                  </a:cubicBezTo>
                  <a:cubicBezTo>
                    <a:pt x="53" y="84"/>
                    <a:pt x="53" y="84"/>
                    <a:pt x="53" y="84"/>
                  </a:cubicBezTo>
                  <a:cubicBezTo>
                    <a:pt x="51" y="85"/>
                    <a:pt x="51" y="84"/>
                    <a:pt x="49" y="85"/>
                  </a:cubicBezTo>
                  <a:cubicBezTo>
                    <a:pt x="49" y="85"/>
                    <a:pt x="49" y="85"/>
                    <a:pt x="49" y="85"/>
                  </a:cubicBezTo>
                  <a:cubicBezTo>
                    <a:pt x="49" y="85"/>
                    <a:pt x="38" y="74"/>
                    <a:pt x="37" y="74"/>
                  </a:cubicBezTo>
                  <a:cubicBezTo>
                    <a:pt x="36" y="73"/>
                    <a:pt x="44" y="87"/>
                    <a:pt x="44" y="87"/>
                  </a:cubicBezTo>
                  <a:cubicBezTo>
                    <a:pt x="43" y="89"/>
                    <a:pt x="43" y="89"/>
                    <a:pt x="43" y="89"/>
                  </a:cubicBezTo>
                  <a:cubicBezTo>
                    <a:pt x="33" y="87"/>
                    <a:pt x="33" y="87"/>
                    <a:pt x="33" y="87"/>
                  </a:cubicBezTo>
                  <a:cubicBezTo>
                    <a:pt x="33" y="87"/>
                    <a:pt x="33" y="88"/>
                    <a:pt x="33" y="89"/>
                  </a:cubicBezTo>
                  <a:cubicBezTo>
                    <a:pt x="41" y="92"/>
                    <a:pt x="41" y="92"/>
                    <a:pt x="41" y="92"/>
                  </a:cubicBezTo>
                  <a:cubicBezTo>
                    <a:pt x="41" y="94"/>
                    <a:pt x="41" y="94"/>
                    <a:pt x="41" y="94"/>
                  </a:cubicBezTo>
                  <a:cubicBezTo>
                    <a:pt x="41" y="94"/>
                    <a:pt x="37" y="94"/>
                    <a:pt x="34" y="94"/>
                  </a:cubicBezTo>
                  <a:cubicBezTo>
                    <a:pt x="34" y="95"/>
                    <a:pt x="35" y="96"/>
                    <a:pt x="35" y="97"/>
                  </a:cubicBezTo>
                  <a:cubicBezTo>
                    <a:pt x="37" y="98"/>
                    <a:pt x="41" y="98"/>
                    <a:pt x="41" y="98"/>
                  </a:cubicBezTo>
                  <a:cubicBezTo>
                    <a:pt x="41" y="98"/>
                    <a:pt x="41" y="98"/>
                    <a:pt x="41" y="99"/>
                  </a:cubicBezTo>
                  <a:cubicBezTo>
                    <a:pt x="42" y="100"/>
                    <a:pt x="42" y="101"/>
                    <a:pt x="43" y="102"/>
                  </a:cubicBezTo>
                  <a:cubicBezTo>
                    <a:pt x="43" y="107"/>
                    <a:pt x="44" y="108"/>
                    <a:pt x="44" y="108"/>
                  </a:cubicBezTo>
                  <a:cubicBezTo>
                    <a:pt x="43" y="116"/>
                    <a:pt x="43" y="116"/>
                    <a:pt x="43" y="116"/>
                  </a:cubicBezTo>
                  <a:cubicBezTo>
                    <a:pt x="43" y="116"/>
                    <a:pt x="41" y="115"/>
                    <a:pt x="40" y="114"/>
                  </a:cubicBezTo>
                  <a:cubicBezTo>
                    <a:pt x="39" y="113"/>
                    <a:pt x="35" y="109"/>
                    <a:pt x="35" y="105"/>
                  </a:cubicBezTo>
                  <a:cubicBezTo>
                    <a:pt x="35" y="102"/>
                    <a:pt x="34" y="99"/>
                    <a:pt x="33" y="97"/>
                  </a:cubicBezTo>
                  <a:cubicBezTo>
                    <a:pt x="33" y="97"/>
                    <a:pt x="31" y="92"/>
                    <a:pt x="31" y="90"/>
                  </a:cubicBezTo>
                  <a:cubicBezTo>
                    <a:pt x="31" y="89"/>
                    <a:pt x="31" y="88"/>
                    <a:pt x="31" y="87"/>
                  </a:cubicBezTo>
                  <a:cubicBezTo>
                    <a:pt x="31" y="87"/>
                    <a:pt x="31" y="86"/>
                    <a:pt x="31" y="86"/>
                  </a:cubicBezTo>
                  <a:cubicBezTo>
                    <a:pt x="31" y="86"/>
                    <a:pt x="31" y="86"/>
                    <a:pt x="31" y="86"/>
                  </a:cubicBezTo>
                  <a:cubicBezTo>
                    <a:pt x="31" y="85"/>
                    <a:pt x="31" y="85"/>
                    <a:pt x="31" y="84"/>
                  </a:cubicBezTo>
                  <a:cubicBezTo>
                    <a:pt x="30" y="77"/>
                    <a:pt x="25" y="63"/>
                    <a:pt x="25" y="60"/>
                  </a:cubicBezTo>
                  <a:cubicBezTo>
                    <a:pt x="25" y="58"/>
                    <a:pt x="24" y="52"/>
                    <a:pt x="25" y="47"/>
                  </a:cubicBezTo>
                  <a:cubicBezTo>
                    <a:pt x="25" y="42"/>
                    <a:pt x="21" y="38"/>
                    <a:pt x="21" y="38"/>
                  </a:cubicBezTo>
                  <a:cubicBezTo>
                    <a:pt x="21" y="38"/>
                    <a:pt x="22" y="37"/>
                    <a:pt x="23" y="35"/>
                  </a:cubicBezTo>
                  <a:cubicBezTo>
                    <a:pt x="23" y="35"/>
                    <a:pt x="24" y="34"/>
                    <a:pt x="24" y="33"/>
                  </a:cubicBezTo>
                  <a:cubicBezTo>
                    <a:pt x="27" y="33"/>
                    <a:pt x="29" y="32"/>
                    <a:pt x="29" y="30"/>
                  </a:cubicBezTo>
                  <a:cubicBezTo>
                    <a:pt x="29" y="30"/>
                    <a:pt x="29" y="29"/>
                    <a:pt x="28" y="29"/>
                  </a:cubicBezTo>
                  <a:cubicBezTo>
                    <a:pt x="28" y="26"/>
                    <a:pt x="28" y="26"/>
                    <a:pt x="28" y="26"/>
                  </a:cubicBezTo>
                  <a:cubicBezTo>
                    <a:pt x="29" y="25"/>
                    <a:pt x="29" y="25"/>
                    <a:pt x="29" y="24"/>
                  </a:cubicBezTo>
                  <a:cubicBezTo>
                    <a:pt x="29" y="23"/>
                    <a:pt x="26" y="21"/>
                    <a:pt x="21" y="21"/>
                  </a:cubicBezTo>
                  <a:cubicBezTo>
                    <a:pt x="21" y="20"/>
                    <a:pt x="21" y="18"/>
                    <a:pt x="22" y="18"/>
                  </a:cubicBezTo>
                  <a:cubicBezTo>
                    <a:pt x="23" y="17"/>
                    <a:pt x="25" y="16"/>
                    <a:pt x="25" y="13"/>
                  </a:cubicBezTo>
                  <a:cubicBezTo>
                    <a:pt x="24" y="10"/>
                    <a:pt x="24" y="9"/>
                    <a:pt x="25" y="8"/>
                  </a:cubicBezTo>
                  <a:cubicBezTo>
                    <a:pt x="26" y="7"/>
                    <a:pt x="27" y="6"/>
                    <a:pt x="27" y="6"/>
                  </a:cubicBezTo>
                  <a:cubicBezTo>
                    <a:pt x="22" y="8"/>
                    <a:pt x="22" y="8"/>
                    <a:pt x="22" y="8"/>
                  </a:cubicBezTo>
                  <a:cubicBezTo>
                    <a:pt x="27" y="0"/>
                    <a:pt x="27" y="0"/>
                    <a:pt x="27" y="0"/>
                  </a:cubicBezTo>
                  <a:cubicBezTo>
                    <a:pt x="27" y="0"/>
                    <a:pt x="17" y="3"/>
                    <a:pt x="14" y="6"/>
                  </a:cubicBezTo>
                  <a:cubicBezTo>
                    <a:pt x="12" y="8"/>
                    <a:pt x="10" y="10"/>
                    <a:pt x="12" y="15"/>
                  </a:cubicBezTo>
                  <a:cubicBezTo>
                    <a:pt x="13" y="18"/>
                    <a:pt x="13" y="19"/>
                    <a:pt x="15" y="21"/>
                  </a:cubicBezTo>
                  <a:cubicBezTo>
                    <a:pt x="10" y="21"/>
                    <a:pt x="6" y="23"/>
                    <a:pt x="6" y="24"/>
                  </a:cubicBezTo>
                  <a:cubicBezTo>
                    <a:pt x="6" y="25"/>
                    <a:pt x="6" y="25"/>
                    <a:pt x="7" y="26"/>
                  </a:cubicBezTo>
                  <a:cubicBezTo>
                    <a:pt x="7" y="29"/>
                    <a:pt x="7" y="29"/>
                    <a:pt x="7" y="29"/>
                  </a:cubicBezTo>
                  <a:cubicBezTo>
                    <a:pt x="6" y="29"/>
                    <a:pt x="6" y="30"/>
                    <a:pt x="6" y="30"/>
                  </a:cubicBezTo>
                  <a:cubicBezTo>
                    <a:pt x="6" y="31"/>
                    <a:pt x="8" y="32"/>
                    <a:pt x="11" y="33"/>
                  </a:cubicBezTo>
                  <a:cubicBezTo>
                    <a:pt x="10" y="35"/>
                    <a:pt x="12" y="37"/>
                    <a:pt x="12" y="37"/>
                  </a:cubicBezTo>
                  <a:cubicBezTo>
                    <a:pt x="12" y="37"/>
                    <a:pt x="12" y="37"/>
                    <a:pt x="12" y="37"/>
                  </a:cubicBezTo>
                  <a:cubicBezTo>
                    <a:pt x="12" y="37"/>
                    <a:pt x="11" y="39"/>
                    <a:pt x="11" y="44"/>
                  </a:cubicBezTo>
                  <a:cubicBezTo>
                    <a:pt x="10" y="48"/>
                    <a:pt x="13" y="52"/>
                    <a:pt x="13" y="52"/>
                  </a:cubicBezTo>
                  <a:cubicBezTo>
                    <a:pt x="13" y="52"/>
                    <a:pt x="13" y="53"/>
                    <a:pt x="13" y="56"/>
                  </a:cubicBezTo>
                  <a:cubicBezTo>
                    <a:pt x="13" y="59"/>
                    <a:pt x="16" y="64"/>
                    <a:pt x="16" y="64"/>
                  </a:cubicBezTo>
                  <a:cubicBezTo>
                    <a:pt x="16" y="64"/>
                    <a:pt x="17" y="68"/>
                    <a:pt x="16" y="76"/>
                  </a:cubicBezTo>
                  <a:cubicBezTo>
                    <a:pt x="16" y="84"/>
                    <a:pt x="20" y="98"/>
                    <a:pt x="20" y="98"/>
                  </a:cubicBezTo>
                  <a:cubicBezTo>
                    <a:pt x="20" y="98"/>
                    <a:pt x="16" y="104"/>
                    <a:pt x="14" y="110"/>
                  </a:cubicBezTo>
                  <a:cubicBezTo>
                    <a:pt x="11" y="117"/>
                    <a:pt x="19" y="126"/>
                    <a:pt x="19" y="126"/>
                  </a:cubicBezTo>
                  <a:cubicBezTo>
                    <a:pt x="19" y="126"/>
                    <a:pt x="25" y="141"/>
                    <a:pt x="25" y="147"/>
                  </a:cubicBezTo>
                  <a:cubicBezTo>
                    <a:pt x="26" y="153"/>
                    <a:pt x="28" y="201"/>
                    <a:pt x="26" y="211"/>
                  </a:cubicBezTo>
                  <a:cubicBezTo>
                    <a:pt x="25" y="221"/>
                    <a:pt x="24" y="254"/>
                    <a:pt x="24" y="258"/>
                  </a:cubicBezTo>
                  <a:cubicBezTo>
                    <a:pt x="24" y="262"/>
                    <a:pt x="27" y="279"/>
                    <a:pt x="26" y="293"/>
                  </a:cubicBezTo>
                  <a:cubicBezTo>
                    <a:pt x="25" y="306"/>
                    <a:pt x="25" y="328"/>
                    <a:pt x="25" y="328"/>
                  </a:cubicBezTo>
                  <a:cubicBezTo>
                    <a:pt x="25" y="332"/>
                    <a:pt x="25" y="332"/>
                    <a:pt x="25" y="332"/>
                  </a:cubicBezTo>
                  <a:cubicBezTo>
                    <a:pt x="0" y="332"/>
                    <a:pt x="0" y="332"/>
                    <a:pt x="0" y="332"/>
                  </a:cubicBezTo>
                  <a:cubicBezTo>
                    <a:pt x="0" y="343"/>
                    <a:pt x="0" y="343"/>
                    <a:pt x="0" y="343"/>
                  </a:cubicBezTo>
                  <a:cubicBezTo>
                    <a:pt x="119" y="343"/>
                    <a:pt x="119" y="343"/>
                    <a:pt x="119" y="343"/>
                  </a:cubicBezTo>
                  <a:cubicBezTo>
                    <a:pt x="119" y="332"/>
                    <a:pt x="119" y="332"/>
                    <a:pt x="119" y="332"/>
                  </a:cubicBezTo>
                  <a:cubicBezTo>
                    <a:pt x="86" y="332"/>
                    <a:pt x="86" y="332"/>
                    <a:pt x="86" y="332"/>
                  </a:cubicBezTo>
                  <a:close/>
                  <a:moveTo>
                    <a:pt x="102" y="151"/>
                  </a:moveTo>
                  <a:cubicBezTo>
                    <a:pt x="114" y="157"/>
                    <a:pt x="114" y="157"/>
                    <a:pt x="114" y="157"/>
                  </a:cubicBezTo>
                  <a:cubicBezTo>
                    <a:pt x="112" y="163"/>
                    <a:pt x="112" y="163"/>
                    <a:pt x="112" y="163"/>
                  </a:cubicBezTo>
                  <a:cubicBezTo>
                    <a:pt x="112" y="163"/>
                    <a:pt x="109" y="163"/>
                    <a:pt x="107" y="164"/>
                  </a:cubicBezTo>
                  <a:cubicBezTo>
                    <a:pt x="105" y="166"/>
                    <a:pt x="103" y="170"/>
                    <a:pt x="103" y="172"/>
                  </a:cubicBezTo>
                  <a:cubicBezTo>
                    <a:pt x="103" y="173"/>
                    <a:pt x="103" y="176"/>
                    <a:pt x="103" y="176"/>
                  </a:cubicBezTo>
                  <a:cubicBezTo>
                    <a:pt x="93" y="193"/>
                    <a:pt x="93" y="193"/>
                    <a:pt x="93" y="193"/>
                  </a:cubicBezTo>
                  <a:cubicBezTo>
                    <a:pt x="91" y="192"/>
                    <a:pt x="91" y="192"/>
                    <a:pt x="91" y="192"/>
                  </a:cubicBezTo>
                  <a:cubicBezTo>
                    <a:pt x="90" y="168"/>
                    <a:pt x="90" y="168"/>
                    <a:pt x="90" y="168"/>
                  </a:cubicBezTo>
                  <a:lnTo>
                    <a:pt x="102" y="151"/>
                  </a:lnTo>
                  <a:close/>
                  <a:moveTo>
                    <a:pt x="57" y="105"/>
                  </a:moveTo>
                  <a:cubicBezTo>
                    <a:pt x="57" y="106"/>
                    <a:pt x="57" y="106"/>
                    <a:pt x="56" y="106"/>
                  </a:cubicBezTo>
                  <a:cubicBezTo>
                    <a:pt x="55" y="106"/>
                    <a:pt x="54" y="106"/>
                    <a:pt x="54" y="106"/>
                  </a:cubicBezTo>
                  <a:cubicBezTo>
                    <a:pt x="55" y="108"/>
                    <a:pt x="55" y="108"/>
                    <a:pt x="55" y="108"/>
                  </a:cubicBezTo>
                  <a:cubicBezTo>
                    <a:pt x="55" y="109"/>
                    <a:pt x="55" y="109"/>
                    <a:pt x="55" y="109"/>
                  </a:cubicBezTo>
                  <a:cubicBezTo>
                    <a:pt x="55" y="109"/>
                    <a:pt x="55" y="109"/>
                    <a:pt x="54" y="109"/>
                  </a:cubicBezTo>
                  <a:cubicBezTo>
                    <a:pt x="54" y="109"/>
                    <a:pt x="53" y="110"/>
                    <a:pt x="53" y="110"/>
                  </a:cubicBezTo>
                  <a:cubicBezTo>
                    <a:pt x="53" y="111"/>
                    <a:pt x="54" y="110"/>
                    <a:pt x="55" y="110"/>
                  </a:cubicBezTo>
                  <a:cubicBezTo>
                    <a:pt x="56" y="110"/>
                    <a:pt x="56" y="111"/>
                    <a:pt x="56" y="111"/>
                  </a:cubicBezTo>
                  <a:cubicBezTo>
                    <a:pt x="56" y="111"/>
                    <a:pt x="56" y="113"/>
                    <a:pt x="56" y="114"/>
                  </a:cubicBezTo>
                  <a:cubicBezTo>
                    <a:pt x="56" y="115"/>
                    <a:pt x="55" y="115"/>
                    <a:pt x="54" y="115"/>
                  </a:cubicBezTo>
                  <a:cubicBezTo>
                    <a:pt x="54" y="114"/>
                    <a:pt x="51" y="114"/>
                    <a:pt x="50" y="113"/>
                  </a:cubicBezTo>
                  <a:cubicBezTo>
                    <a:pt x="49" y="111"/>
                    <a:pt x="49" y="107"/>
                    <a:pt x="49" y="106"/>
                  </a:cubicBezTo>
                  <a:cubicBezTo>
                    <a:pt x="50" y="105"/>
                    <a:pt x="53" y="104"/>
                    <a:pt x="53" y="104"/>
                  </a:cubicBezTo>
                  <a:cubicBezTo>
                    <a:pt x="54" y="103"/>
                    <a:pt x="54" y="102"/>
                    <a:pt x="54" y="101"/>
                  </a:cubicBezTo>
                  <a:cubicBezTo>
                    <a:pt x="54" y="100"/>
                    <a:pt x="51" y="99"/>
                    <a:pt x="51" y="99"/>
                  </a:cubicBezTo>
                  <a:cubicBezTo>
                    <a:pt x="50" y="98"/>
                    <a:pt x="56" y="95"/>
                    <a:pt x="57" y="95"/>
                  </a:cubicBezTo>
                  <a:cubicBezTo>
                    <a:pt x="58" y="96"/>
                    <a:pt x="61" y="99"/>
                    <a:pt x="61" y="99"/>
                  </a:cubicBezTo>
                  <a:cubicBezTo>
                    <a:pt x="61" y="99"/>
                    <a:pt x="58" y="100"/>
                    <a:pt x="57" y="100"/>
                  </a:cubicBezTo>
                  <a:cubicBezTo>
                    <a:pt x="57" y="101"/>
                    <a:pt x="57" y="105"/>
                    <a:pt x="57" y="105"/>
                  </a:cubicBezTo>
                  <a:close/>
                  <a:moveTo>
                    <a:pt x="61" y="109"/>
                  </a:moveTo>
                  <a:cubicBezTo>
                    <a:pt x="60" y="109"/>
                    <a:pt x="58" y="104"/>
                    <a:pt x="59" y="104"/>
                  </a:cubicBezTo>
                  <a:cubicBezTo>
                    <a:pt x="59" y="104"/>
                    <a:pt x="62" y="104"/>
                    <a:pt x="62" y="105"/>
                  </a:cubicBezTo>
                  <a:cubicBezTo>
                    <a:pt x="62" y="106"/>
                    <a:pt x="61" y="109"/>
                    <a:pt x="61" y="109"/>
                  </a:cubicBezTo>
                  <a:close/>
                  <a:moveTo>
                    <a:pt x="59" y="94"/>
                  </a:moveTo>
                  <a:cubicBezTo>
                    <a:pt x="58" y="94"/>
                    <a:pt x="56" y="93"/>
                    <a:pt x="54" y="94"/>
                  </a:cubicBezTo>
                  <a:cubicBezTo>
                    <a:pt x="53" y="95"/>
                    <a:pt x="49" y="98"/>
                    <a:pt x="47" y="99"/>
                  </a:cubicBezTo>
                  <a:cubicBezTo>
                    <a:pt x="45" y="100"/>
                    <a:pt x="45" y="96"/>
                    <a:pt x="45" y="96"/>
                  </a:cubicBezTo>
                  <a:cubicBezTo>
                    <a:pt x="47" y="93"/>
                    <a:pt x="51" y="91"/>
                    <a:pt x="53" y="91"/>
                  </a:cubicBezTo>
                  <a:cubicBezTo>
                    <a:pt x="55" y="90"/>
                    <a:pt x="58" y="91"/>
                    <a:pt x="59" y="91"/>
                  </a:cubicBezTo>
                  <a:cubicBezTo>
                    <a:pt x="60" y="92"/>
                    <a:pt x="62" y="91"/>
                    <a:pt x="63" y="92"/>
                  </a:cubicBezTo>
                  <a:cubicBezTo>
                    <a:pt x="65" y="94"/>
                    <a:pt x="66" y="97"/>
                    <a:pt x="66" y="98"/>
                  </a:cubicBezTo>
                  <a:cubicBezTo>
                    <a:pt x="66" y="98"/>
                    <a:pt x="60" y="94"/>
                    <a:pt x="59" y="9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4" name="Group 493"/>
          <p:cNvGrpSpPr/>
          <p:nvPr/>
        </p:nvGrpSpPr>
        <p:grpSpPr>
          <a:xfrm>
            <a:off x="6512155" y="4883382"/>
            <a:ext cx="369096" cy="1011237"/>
            <a:chOff x="6512155" y="3800475"/>
            <a:chExt cx="369096" cy="1011237"/>
          </a:xfrm>
        </p:grpSpPr>
        <p:sp>
          <p:nvSpPr>
            <p:cNvPr id="495" name="Rectangle 494"/>
            <p:cNvSpPr/>
            <p:nvPr/>
          </p:nvSpPr>
          <p:spPr bwMode="auto">
            <a:xfrm>
              <a:off x="6512155" y="3800475"/>
              <a:ext cx="369096" cy="1011237"/>
            </a:xfrm>
            <a:prstGeom prst="rect">
              <a:avLst/>
            </a:prstGeom>
            <a:solidFill>
              <a:schemeClr val="accent6"/>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96" name="Freeform 113"/>
            <p:cNvSpPr>
              <a:spLocks noEditPoints="1"/>
            </p:cNvSpPr>
            <p:nvPr/>
          </p:nvSpPr>
          <p:spPr bwMode="auto">
            <a:xfrm>
              <a:off x="6545891" y="4398963"/>
              <a:ext cx="301625" cy="325438"/>
            </a:xfrm>
            <a:custGeom>
              <a:avLst/>
              <a:gdLst>
                <a:gd name="T0" fmla="*/ 98 w 185"/>
                <a:gd name="T1" fmla="*/ 10 h 199"/>
                <a:gd name="T2" fmla="*/ 101 w 185"/>
                <a:gd name="T3" fmla="*/ 9 h 199"/>
                <a:gd name="T4" fmla="*/ 98 w 185"/>
                <a:gd name="T5" fmla="*/ 7 h 199"/>
                <a:gd name="T6" fmla="*/ 97 w 185"/>
                <a:gd name="T7" fmla="*/ 9 h 199"/>
                <a:gd name="T8" fmla="*/ 173 w 185"/>
                <a:gd name="T9" fmla="*/ 31 h 199"/>
                <a:gd name="T10" fmla="*/ 168 w 185"/>
                <a:gd name="T11" fmla="*/ 31 h 199"/>
                <a:gd name="T12" fmla="*/ 160 w 185"/>
                <a:gd name="T13" fmla="*/ 34 h 199"/>
                <a:gd name="T14" fmla="*/ 117 w 185"/>
                <a:gd name="T15" fmla="*/ 29 h 199"/>
                <a:gd name="T16" fmla="*/ 103 w 185"/>
                <a:gd name="T17" fmla="*/ 23 h 199"/>
                <a:gd name="T18" fmla="*/ 93 w 185"/>
                <a:gd name="T19" fmla="*/ 1 h 199"/>
                <a:gd name="T20" fmla="*/ 84 w 185"/>
                <a:gd name="T21" fmla="*/ 27 h 199"/>
                <a:gd name="T22" fmla="*/ 65 w 185"/>
                <a:gd name="T23" fmla="*/ 30 h 199"/>
                <a:gd name="T24" fmla="*/ 25 w 185"/>
                <a:gd name="T25" fmla="*/ 32 h 199"/>
                <a:gd name="T26" fmla="*/ 10 w 185"/>
                <a:gd name="T27" fmla="*/ 28 h 199"/>
                <a:gd name="T28" fmla="*/ 4 w 185"/>
                <a:gd name="T29" fmla="*/ 30 h 199"/>
                <a:gd name="T30" fmla="*/ 16 w 185"/>
                <a:gd name="T31" fmla="*/ 37 h 199"/>
                <a:gd name="T32" fmla="*/ 28 w 185"/>
                <a:gd name="T33" fmla="*/ 44 h 199"/>
                <a:gd name="T34" fmla="*/ 44 w 185"/>
                <a:gd name="T35" fmla="*/ 53 h 199"/>
                <a:gd name="T36" fmla="*/ 69 w 185"/>
                <a:gd name="T37" fmla="*/ 57 h 199"/>
                <a:gd name="T38" fmla="*/ 70 w 185"/>
                <a:gd name="T39" fmla="*/ 89 h 199"/>
                <a:gd name="T40" fmla="*/ 70 w 185"/>
                <a:gd name="T41" fmla="*/ 165 h 199"/>
                <a:gd name="T42" fmla="*/ 60 w 185"/>
                <a:gd name="T43" fmla="*/ 173 h 199"/>
                <a:gd name="T44" fmla="*/ 53 w 185"/>
                <a:gd name="T45" fmla="*/ 199 h 199"/>
                <a:gd name="T46" fmla="*/ 134 w 185"/>
                <a:gd name="T47" fmla="*/ 175 h 199"/>
                <a:gd name="T48" fmla="*/ 130 w 185"/>
                <a:gd name="T49" fmla="*/ 168 h 199"/>
                <a:gd name="T50" fmla="*/ 118 w 185"/>
                <a:gd name="T51" fmla="*/ 140 h 199"/>
                <a:gd name="T52" fmla="*/ 120 w 185"/>
                <a:gd name="T53" fmla="*/ 117 h 199"/>
                <a:gd name="T54" fmla="*/ 118 w 185"/>
                <a:gd name="T55" fmla="*/ 57 h 199"/>
                <a:gd name="T56" fmla="*/ 152 w 185"/>
                <a:gd name="T57" fmla="*/ 54 h 199"/>
                <a:gd name="T58" fmla="*/ 160 w 185"/>
                <a:gd name="T59" fmla="*/ 40 h 199"/>
                <a:gd name="T60" fmla="*/ 181 w 185"/>
                <a:gd name="T61" fmla="*/ 35 h 199"/>
                <a:gd name="T62" fmla="*/ 90 w 185"/>
                <a:gd name="T63" fmla="*/ 5 h 199"/>
                <a:gd name="T64" fmla="*/ 100 w 185"/>
                <a:gd name="T65" fmla="*/ 4 h 199"/>
                <a:gd name="T66" fmla="*/ 100 w 185"/>
                <a:gd name="T67" fmla="*/ 18 h 199"/>
                <a:gd name="T68" fmla="*/ 95 w 185"/>
                <a:gd name="T69" fmla="*/ 19 h 199"/>
                <a:gd name="T70" fmla="*/ 95 w 185"/>
                <a:gd name="T71" fmla="*/ 15 h 199"/>
                <a:gd name="T72" fmla="*/ 98 w 185"/>
                <a:gd name="T73" fmla="*/ 15 h 199"/>
                <a:gd name="T74" fmla="*/ 96 w 185"/>
                <a:gd name="T75" fmla="*/ 13 h 199"/>
                <a:gd name="T76" fmla="*/ 95 w 185"/>
                <a:gd name="T77" fmla="*/ 11 h 199"/>
                <a:gd name="T78" fmla="*/ 94 w 185"/>
                <a:gd name="T79" fmla="*/ 6 h 199"/>
                <a:gd name="T80" fmla="*/ 90 w 185"/>
                <a:gd name="T81" fmla="*/ 5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5" h="199">
                  <a:moveTo>
                    <a:pt x="97" y="9"/>
                  </a:moveTo>
                  <a:cubicBezTo>
                    <a:pt x="98" y="9"/>
                    <a:pt x="98" y="10"/>
                    <a:pt x="98" y="10"/>
                  </a:cubicBezTo>
                  <a:cubicBezTo>
                    <a:pt x="98" y="10"/>
                    <a:pt x="99" y="10"/>
                    <a:pt x="100" y="10"/>
                  </a:cubicBezTo>
                  <a:cubicBezTo>
                    <a:pt x="100" y="9"/>
                    <a:pt x="101" y="9"/>
                    <a:pt x="101" y="9"/>
                  </a:cubicBezTo>
                  <a:cubicBezTo>
                    <a:pt x="101" y="8"/>
                    <a:pt x="100" y="8"/>
                    <a:pt x="100" y="7"/>
                  </a:cubicBezTo>
                  <a:cubicBezTo>
                    <a:pt x="100" y="7"/>
                    <a:pt x="98" y="7"/>
                    <a:pt x="98" y="7"/>
                  </a:cubicBezTo>
                  <a:cubicBezTo>
                    <a:pt x="97" y="7"/>
                    <a:pt x="97" y="7"/>
                    <a:pt x="97" y="7"/>
                  </a:cubicBezTo>
                  <a:cubicBezTo>
                    <a:pt x="96" y="7"/>
                    <a:pt x="96" y="8"/>
                    <a:pt x="97" y="9"/>
                  </a:cubicBezTo>
                  <a:close/>
                  <a:moveTo>
                    <a:pt x="182" y="31"/>
                  </a:moveTo>
                  <a:cubicBezTo>
                    <a:pt x="181" y="31"/>
                    <a:pt x="173" y="31"/>
                    <a:pt x="173" y="31"/>
                  </a:cubicBezTo>
                  <a:cubicBezTo>
                    <a:pt x="173" y="31"/>
                    <a:pt x="176" y="30"/>
                    <a:pt x="176" y="29"/>
                  </a:cubicBezTo>
                  <a:cubicBezTo>
                    <a:pt x="176" y="29"/>
                    <a:pt x="170" y="31"/>
                    <a:pt x="168" y="31"/>
                  </a:cubicBezTo>
                  <a:cubicBezTo>
                    <a:pt x="166" y="31"/>
                    <a:pt x="163" y="33"/>
                    <a:pt x="163" y="33"/>
                  </a:cubicBezTo>
                  <a:cubicBezTo>
                    <a:pt x="160" y="34"/>
                    <a:pt x="160" y="34"/>
                    <a:pt x="160" y="34"/>
                  </a:cubicBezTo>
                  <a:cubicBezTo>
                    <a:pt x="160" y="34"/>
                    <a:pt x="143" y="34"/>
                    <a:pt x="137" y="34"/>
                  </a:cubicBezTo>
                  <a:cubicBezTo>
                    <a:pt x="132" y="34"/>
                    <a:pt x="123" y="31"/>
                    <a:pt x="117" y="29"/>
                  </a:cubicBezTo>
                  <a:cubicBezTo>
                    <a:pt x="111" y="27"/>
                    <a:pt x="104" y="27"/>
                    <a:pt x="104" y="27"/>
                  </a:cubicBezTo>
                  <a:cubicBezTo>
                    <a:pt x="104" y="27"/>
                    <a:pt x="103" y="24"/>
                    <a:pt x="103" y="23"/>
                  </a:cubicBezTo>
                  <a:cubicBezTo>
                    <a:pt x="103" y="21"/>
                    <a:pt x="103" y="15"/>
                    <a:pt x="102" y="8"/>
                  </a:cubicBezTo>
                  <a:cubicBezTo>
                    <a:pt x="102" y="1"/>
                    <a:pt x="96" y="0"/>
                    <a:pt x="93" y="1"/>
                  </a:cubicBezTo>
                  <a:cubicBezTo>
                    <a:pt x="87" y="2"/>
                    <a:pt x="87" y="8"/>
                    <a:pt x="86" y="12"/>
                  </a:cubicBezTo>
                  <a:cubicBezTo>
                    <a:pt x="86" y="17"/>
                    <a:pt x="84" y="27"/>
                    <a:pt x="84" y="27"/>
                  </a:cubicBezTo>
                  <a:cubicBezTo>
                    <a:pt x="84" y="27"/>
                    <a:pt x="82" y="27"/>
                    <a:pt x="78" y="27"/>
                  </a:cubicBezTo>
                  <a:cubicBezTo>
                    <a:pt x="74" y="27"/>
                    <a:pt x="68" y="30"/>
                    <a:pt x="65" y="30"/>
                  </a:cubicBezTo>
                  <a:cubicBezTo>
                    <a:pt x="62" y="29"/>
                    <a:pt x="55" y="31"/>
                    <a:pt x="53" y="31"/>
                  </a:cubicBezTo>
                  <a:cubicBezTo>
                    <a:pt x="51" y="32"/>
                    <a:pt x="27" y="32"/>
                    <a:pt x="25" y="32"/>
                  </a:cubicBezTo>
                  <a:cubicBezTo>
                    <a:pt x="23" y="32"/>
                    <a:pt x="21" y="30"/>
                    <a:pt x="19" y="29"/>
                  </a:cubicBezTo>
                  <a:cubicBezTo>
                    <a:pt x="16" y="28"/>
                    <a:pt x="12" y="28"/>
                    <a:pt x="10" y="28"/>
                  </a:cubicBezTo>
                  <a:cubicBezTo>
                    <a:pt x="8" y="28"/>
                    <a:pt x="9" y="30"/>
                    <a:pt x="9" y="30"/>
                  </a:cubicBezTo>
                  <a:cubicBezTo>
                    <a:pt x="9" y="30"/>
                    <a:pt x="6" y="30"/>
                    <a:pt x="4" y="30"/>
                  </a:cubicBezTo>
                  <a:cubicBezTo>
                    <a:pt x="3" y="30"/>
                    <a:pt x="0" y="31"/>
                    <a:pt x="1" y="33"/>
                  </a:cubicBezTo>
                  <a:cubicBezTo>
                    <a:pt x="1" y="35"/>
                    <a:pt x="12" y="37"/>
                    <a:pt x="16" y="37"/>
                  </a:cubicBezTo>
                  <a:cubicBezTo>
                    <a:pt x="20" y="37"/>
                    <a:pt x="24" y="38"/>
                    <a:pt x="24" y="38"/>
                  </a:cubicBezTo>
                  <a:cubicBezTo>
                    <a:pt x="24" y="38"/>
                    <a:pt x="26" y="40"/>
                    <a:pt x="28" y="44"/>
                  </a:cubicBezTo>
                  <a:cubicBezTo>
                    <a:pt x="30" y="47"/>
                    <a:pt x="36" y="53"/>
                    <a:pt x="36" y="53"/>
                  </a:cubicBezTo>
                  <a:cubicBezTo>
                    <a:pt x="36" y="53"/>
                    <a:pt x="41" y="53"/>
                    <a:pt x="44" y="53"/>
                  </a:cubicBezTo>
                  <a:cubicBezTo>
                    <a:pt x="48" y="53"/>
                    <a:pt x="51" y="52"/>
                    <a:pt x="53" y="53"/>
                  </a:cubicBezTo>
                  <a:cubicBezTo>
                    <a:pt x="56" y="54"/>
                    <a:pt x="69" y="57"/>
                    <a:pt x="69" y="57"/>
                  </a:cubicBezTo>
                  <a:cubicBezTo>
                    <a:pt x="67" y="86"/>
                    <a:pt x="67" y="86"/>
                    <a:pt x="67" y="86"/>
                  </a:cubicBezTo>
                  <a:cubicBezTo>
                    <a:pt x="67" y="86"/>
                    <a:pt x="70" y="87"/>
                    <a:pt x="70" y="89"/>
                  </a:cubicBezTo>
                  <a:cubicBezTo>
                    <a:pt x="70" y="91"/>
                    <a:pt x="71" y="92"/>
                    <a:pt x="71" y="92"/>
                  </a:cubicBezTo>
                  <a:cubicBezTo>
                    <a:pt x="70" y="165"/>
                    <a:pt x="70" y="165"/>
                    <a:pt x="70" y="165"/>
                  </a:cubicBezTo>
                  <a:cubicBezTo>
                    <a:pt x="61" y="168"/>
                    <a:pt x="61" y="168"/>
                    <a:pt x="61" y="168"/>
                  </a:cubicBezTo>
                  <a:cubicBezTo>
                    <a:pt x="60" y="173"/>
                    <a:pt x="60" y="173"/>
                    <a:pt x="60" y="173"/>
                  </a:cubicBezTo>
                  <a:cubicBezTo>
                    <a:pt x="56" y="175"/>
                    <a:pt x="56" y="175"/>
                    <a:pt x="56" y="175"/>
                  </a:cubicBezTo>
                  <a:cubicBezTo>
                    <a:pt x="53" y="199"/>
                    <a:pt x="53" y="199"/>
                    <a:pt x="53" y="199"/>
                  </a:cubicBezTo>
                  <a:cubicBezTo>
                    <a:pt x="137" y="199"/>
                    <a:pt x="137" y="199"/>
                    <a:pt x="137" y="199"/>
                  </a:cubicBezTo>
                  <a:cubicBezTo>
                    <a:pt x="134" y="175"/>
                    <a:pt x="134" y="175"/>
                    <a:pt x="134" y="175"/>
                  </a:cubicBezTo>
                  <a:cubicBezTo>
                    <a:pt x="130" y="173"/>
                    <a:pt x="130" y="173"/>
                    <a:pt x="130" y="173"/>
                  </a:cubicBezTo>
                  <a:cubicBezTo>
                    <a:pt x="130" y="168"/>
                    <a:pt x="130" y="168"/>
                    <a:pt x="130" y="168"/>
                  </a:cubicBezTo>
                  <a:cubicBezTo>
                    <a:pt x="121" y="165"/>
                    <a:pt x="121" y="165"/>
                    <a:pt x="121" y="165"/>
                  </a:cubicBezTo>
                  <a:cubicBezTo>
                    <a:pt x="118" y="140"/>
                    <a:pt x="118" y="140"/>
                    <a:pt x="118" y="140"/>
                  </a:cubicBezTo>
                  <a:cubicBezTo>
                    <a:pt x="121" y="139"/>
                    <a:pt x="121" y="139"/>
                    <a:pt x="121" y="139"/>
                  </a:cubicBezTo>
                  <a:cubicBezTo>
                    <a:pt x="120" y="117"/>
                    <a:pt x="120" y="117"/>
                    <a:pt x="120" y="117"/>
                  </a:cubicBezTo>
                  <a:cubicBezTo>
                    <a:pt x="122" y="115"/>
                    <a:pt x="122" y="115"/>
                    <a:pt x="122" y="115"/>
                  </a:cubicBezTo>
                  <a:cubicBezTo>
                    <a:pt x="118" y="57"/>
                    <a:pt x="118" y="57"/>
                    <a:pt x="118" y="57"/>
                  </a:cubicBezTo>
                  <a:cubicBezTo>
                    <a:pt x="118" y="57"/>
                    <a:pt x="125" y="57"/>
                    <a:pt x="131" y="55"/>
                  </a:cubicBezTo>
                  <a:cubicBezTo>
                    <a:pt x="136" y="54"/>
                    <a:pt x="152" y="54"/>
                    <a:pt x="152" y="54"/>
                  </a:cubicBezTo>
                  <a:cubicBezTo>
                    <a:pt x="152" y="54"/>
                    <a:pt x="154" y="54"/>
                    <a:pt x="157" y="51"/>
                  </a:cubicBezTo>
                  <a:cubicBezTo>
                    <a:pt x="159" y="48"/>
                    <a:pt x="160" y="40"/>
                    <a:pt x="160" y="40"/>
                  </a:cubicBezTo>
                  <a:cubicBezTo>
                    <a:pt x="160" y="40"/>
                    <a:pt x="163" y="39"/>
                    <a:pt x="166" y="39"/>
                  </a:cubicBezTo>
                  <a:cubicBezTo>
                    <a:pt x="169" y="39"/>
                    <a:pt x="177" y="37"/>
                    <a:pt x="181" y="35"/>
                  </a:cubicBezTo>
                  <a:cubicBezTo>
                    <a:pt x="185" y="33"/>
                    <a:pt x="183" y="32"/>
                    <a:pt x="182" y="31"/>
                  </a:cubicBezTo>
                  <a:close/>
                  <a:moveTo>
                    <a:pt x="90" y="5"/>
                  </a:moveTo>
                  <a:cubicBezTo>
                    <a:pt x="90" y="5"/>
                    <a:pt x="91" y="3"/>
                    <a:pt x="94" y="3"/>
                  </a:cubicBezTo>
                  <a:cubicBezTo>
                    <a:pt x="96" y="3"/>
                    <a:pt x="99" y="3"/>
                    <a:pt x="100" y="4"/>
                  </a:cubicBezTo>
                  <a:cubicBezTo>
                    <a:pt x="101" y="5"/>
                    <a:pt x="101" y="10"/>
                    <a:pt x="101" y="11"/>
                  </a:cubicBezTo>
                  <a:cubicBezTo>
                    <a:pt x="101" y="12"/>
                    <a:pt x="101" y="17"/>
                    <a:pt x="100" y="18"/>
                  </a:cubicBezTo>
                  <a:cubicBezTo>
                    <a:pt x="99" y="19"/>
                    <a:pt x="97" y="20"/>
                    <a:pt x="97" y="20"/>
                  </a:cubicBezTo>
                  <a:cubicBezTo>
                    <a:pt x="96" y="20"/>
                    <a:pt x="96" y="19"/>
                    <a:pt x="95" y="19"/>
                  </a:cubicBezTo>
                  <a:cubicBezTo>
                    <a:pt x="94" y="19"/>
                    <a:pt x="93" y="19"/>
                    <a:pt x="93" y="18"/>
                  </a:cubicBezTo>
                  <a:cubicBezTo>
                    <a:pt x="94" y="17"/>
                    <a:pt x="95" y="15"/>
                    <a:pt x="95" y="15"/>
                  </a:cubicBezTo>
                  <a:cubicBezTo>
                    <a:pt x="96" y="15"/>
                    <a:pt x="97" y="15"/>
                    <a:pt x="97" y="15"/>
                  </a:cubicBezTo>
                  <a:cubicBezTo>
                    <a:pt x="97" y="15"/>
                    <a:pt x="98" y="15"/>
                    <a:pt x="98" y="15"/>
                  </a:cubicBezTo>
                  <a:cubicBezTo>
                    <a:pt x="98" y="15"/>
                    <a:pt x="98" y="15"/>
                    <a:pt x="98" y="14"/>
                  </a:cubicBezTo>
                  <a:cubicBezTo>
                    <a:pt x="97" y="13"/>
                    <a:pt x="96" y="13"/>
                    <a:pt x="96" y="13"/>
                  </a:cubicBezTo>
                  <a:cubicBezTo>
                    <a:pt x="96" y="13"/>
                    <a:pt x="96" y="11"/>
                    <a:pt x="96" y="11"/>
                  </a:cubicBezTo>
                  <a:cubicBezTo>
                    <a:pt x="95" y="11"/>
                    <a:pt x="95" y="11"/>
                    <a:pt x="95" y="11"/>
                  </a:cubicBezTo>
                  <a:cubicBezTo>
                    <a:pt x="95" y="11"/>
                    <a:pt x="95" y="8"/>
                    <a:pt x="95" y="7"/>
                  </a:cubicBezTo>
                  <a:cubicBezTo>
                    <a:pt x="94" y="7"/>
                    <a:pt x="94" y="6"/>
                    <a:pt x="94" y="6"/>
                  </a:cubicBezTo>
                  <a:cubicBezTo>
                    <a:pt x="93" y="6"/>
                    <a:pt x="92" y="6"/>
                    <a:pt x="91" y="6"/>
                  </a:cubicBezTo>
                  <a:cubicBezTo>
                    <a:pt x="90" y="6"/>
                    <a:pt x="89" y="6"/>
                    <a:pt x="90" y="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497" name="Group 496"/>
          <p:cNvGrpSpPr/>
          <p:nvPr/>
        </p:nvGrpSpPr>
        <p:grpSpPr>
          <a:xfrm>
            <a:off x="4548242" y="4871474"/>
            <a:ext cx="369096" cy="1023144"/>
            <a:chOff x="4548242" y="3788569"/>
            <a:chExt cx="369096" cy="1023144"/>
          </a:xfrm>
        </p:grpSpPr>
        <p:sp>
          <p:nvSpPr>
            <p:cNvPr id="498" name="Rectangle 497"/>
            <p:cNvSpPr/>
            <p:nvPr/>
          </p:nvSpPr>
          <p:spPr bwMode="auto">
            <a:xfrm>
              <a:off x="4548242" y="3788569"/>
              <a:ext cx="369096" cy="1023144"/>
            </a:xfrm>
            <a:prstGeom prst="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99" name="Freeform 114"/>
            <p:cNvSpPr>
              <a:spLocks noEditPoints="1"/>
            </p:cNvSpPr>
            <p:nvPr/>
          </p:nvSpPr>
          <p:spPr bwMode="auto">
            <a:xfrm>
              <a:off x="4602615" y="4538663"/>
              <a:ext cx="260350" cy="193675"/>
            </a:xfrm>
            <a:custGeom>
              <a:avLst/>
              <a:gdLst>
                <a:gd name="T0" fmla="*/ 46 w 159"/>
                <a:gd name="T1" fmla="*/ 17 h 118"/>
                <a:gd name="T2" fmla="*/ 49 w 159"/>
                <a:gd name="T3" fmla="*/ 21 h 118"/>
                <a:gd name="T4" fmla="*/ 56 w 159"/>
                <a:gd name="T5" fmla="*/ 30 h 118"/>
                <a:gd name="T6" fmla="*/ 57 w 159"/>
                <a:gd name="T7" fmla="*/ 27 h 118"/>
                <a:gd name="T8" fmla="*/ 53 w 159"/>
                <a:gd name="T9" fmla="*/ 29 h 118"/>
                <a:gd name="T10" fmla="*/ 155 w 159"/>
                <a:gd name="T11" fmla="*/ 100 h 118"/>
                <a:gd name="T12" fmla="*/ 152 w 159"/>
                <a:gd name="T13" fmla="*/ 98 h 118"/>
                <a:gd name="T14" fmla="*/ 136 w 159"/>
                <a:gd name="T15" fmla="*/ 83 h 118"/>
                <a:gd name="T16" fmla="*/ 125 w 159"/>
                <a:gd name="T17" fmla="*/ 76 h 118"/>
                <a:gd name="T18" fmla="*/ 122 w 159"/>
                <a:gd name="T19" fmla="*/ 75 h 118"/>
                <a:gd name="T20" fmla="*/ 108 w 159"/>
                <a:gd name="T21" fmla="*/ 68 h 118"/>
                <a:gd name="T22" fmla="*/ 100 w 159"/>
                <a:gd name="T23" fmla="*/ 62 h 118"/>
                <a:gd name="T24" fmla="*/ 104 w 159"/>
                <a:gd name="T25" fmla="*/ 43 h 118"/>
                <a:gd name="T26" fmla="*/ 94 w 159"/>
                <a:gd name="T27" fmla="*/ 17 h 118"/>
                <a:gd name="T28" fmla="*/ 83 w 159"/>
                <a:gd name="T29" fmla="*/ 4 h 118"/>
                <a:gd name="T30" fmla="*/ 53 w 159"/>
                <a:gd name="T31" fmla="*/ 0 h 118"/>
                <a:gd name="T32" fmla="*/ 44 w 159"/>
                <a:gd name="T33" fmla="*/ 4 h 118"/>
                <a:gd name="T34" fmla="*/ 39 w 159"/>
                <a:gd name="T35" fmla="*/ 13 h 118"/>
                <a:gd name="T36" fmla="*/ 22 w 159"/>
                <a:gd name="T37" fmla="*/ 43 h 118"/>
                <a:gd name="T38" fmla="*/ 27 w 159"/>
                <a:gd name="T39" fmla="*/ 58 h 118"/>
                <a:gd name="T40" fmla="*/ 28 w 159"/>
                <a:gd name="T41" fmla="*/ 68 h 118"/>
                <a:gd name="T42" fmla="*/ 23 w 159"/>
                <a:gd name="T43" fmla="*/ 72 h 118"/>
                <a:gd name="T44" fmla="*/ 17 w 159"/>
                <a:gd name="T45" fmla="*/ 82 h 118"/>
                <a:gd name="T46" fmla="*/ 11 w 159"/>
                <a:gd name="T47" fmla="*/ 98 h 118"/>
                <a:gd name="T48" fmla="*/ 1 w 159"/>
                <a:gd name="T49" fmla="*/ 113 h 118"/>
                <a:gd name="T50" fmla="*/ 159 w 159"/>
                <a:gd name="T51" fmla="*/ 118 h 118"/>
                <a:gd name="T52" fmla="*/ 73 w 159"/>
                <a:gd name="T53" fmla="*/ 25 h 118"/>
                <a:gd name="T54" fmla="*/ 57 w 159"/>
                <a:gd name="T55" fmla="*/ 45 h 118"/>
                <a:gd name="T56" fmla="*/ 44 w 159"/>
                <a:gd name="T57" fmla="*/ 45 h 118"/>
                <a:gd name="T58" fmla="*/ 40 w 159"/>
                <a:gd name="T59" fmla="*/ 24 h 118"/>
                <a:gd name="T60" fmla="*/ 46 w 159"/>
                <a:gd name="T61" fmla="*/ 6 h 118"/>
                <a:gd name="T62" fmla="*/ 70 w 159"/>
                <a:gd name="T63" fmla="*/ 4 h 118"/>
                <a:gd name="T64" fmla="*/ 73 w 159"/>
                <a:gd name="T65" fmla="*/ 7 h 118"/>
                <a:gd name="T66" fmla="*/ 69 w 159"/>
                <a:gd name="T67" fmla="*/ 17 h 118"/>
                <a:gd name="T68" fmla="*/ 58 w 159"/>
                <a:gd name="T69" fmla="*/ 17 h 118"/>
                <a:gd name="T70" fmla="*/ 58 w 159"/>
                <a:gd name="T71" fmla="*/ 15 h 118"/>
                <a:gd name="T72" fmla="*/ 53 w 159"/>
                <a:gd name="T73" fmla="*/ 16 h 118"/>
                <a:gd name="T74" fmla="*/ 52 w 159"/>
                <a:gd name="T75" fmla="*/ 21 h 118"/>
                <a:gd name="T76" fmla="*/ 55 w 159"/>
                <a:gd name="T77" fmla="*/ 19 h 118"/>
                <a:gd name="T78" fmla="*/ 57 w 159"/>
                <a:gd name="T79" fmla="*/ 20 h 118"/>
                <a:gd name="T80" fmla="*/ 67 w 159"/>
                <a:gd name="T81" fmla="*/ 21 h 118"/>
                <a:gd name="T82" fmla="*/ 73 w 159"/>
                <a:gd name="T83" fmla="*/ 25 h 118"/>
                <a:gd name="T84" fmla="*/ 47 w 159"/>
                <a:gd name="T85" fmla="*/ 28 h 118"/>
                <a:gd name="T86" fmla="*/ 49 w 159"/>
                <a:gd name="T87" fmla="*/ 39 h 118"/>
                <a:gd name="T88" fmla="*/ 50 w 159"/>
                <a:gd name="T89" fmla="*/ 40 h 118"/>
                <a:gd name="T90" fmla="*/ 56 w 159"/>
                <a:gd name="T91" fmla="*/ 39 h 118"/>
                <a:gd name="T92" fmla="*/ 57 w 159"/>
                <a:gd name="T93" fmla="*/ 35 h 118"/>
                <a:gd name="T94" fmla="*/ 48 w 159"/>
                <a:gd name="T95" fmla="*/ 35 h 118"/>
                <a:gd name="T96" fmla="*/ 49 w 159"/>
                <a:gd name="T97" fmla="*/ 37 h 118"/>
                <a:gd name="T98" fmla="*/ 59 w 159"/>
                <a:gd name="T99" fmla="*/ 36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 h="118">
                  <a:moveTo>
                    <a:pt x="51" y="18"/>
                  </a:moveTo>
                  <a:cubicBezTo>
                    <a:pt x="50" y="17"/>
                    <a:pt x="47" y="17"/>
                    <a:pt x="46" y="17"/>
                  </a:cubicBezTo>
                  <a:cubicBezTo>
                    <a:pt x="45" y="17"/>
                    <a:pt x="40" y="19"/>
                    <a:pt x="42" y="20"/>
                  </a:cubicBezTo>
                  <a:cubicBezTo>
                    <a:pt x="42" y="20"/>
                    <a:pt x="48" y="21"/>
                    <a:pt x="49" y="21"/>
                  </a:cubicBezTo>
                  <a:cubicBezTo>
                    <a:pt x="49" y="21"/>
                    <a:pt x="51" y="18"/>
                    <a:pt x="51" y="18"/>
                  </a:cubicBezTo>
                  <a:close/>
                  <a:moveTo>
                    <a:pt x="56" y="30"/>
                  </a:moveTo>
                  <a:cubicBezTo>
                    <a:pt x="57" y="29"/>
                    <a:pt x="59" y="27"/>
                    <a:pt x="59" y="27"/>
                  </a:cubicBezTo>
                  <a:cubicBezTo>
                    <a:pt x="59" y="27"/>
                    <a:pt x="58" y="27"/>
                    <a:pt x="57" y="27"/>
                  </a:cubicBezTo>
                  <a:cubicBezTo>
                    <a:pt x="54" y="27"/>
                    <a:pt x="54" y="27"/>
                    <a:pt x="54" y="27"/>
                  </a:cubicBezTo>
                  <a:cubicBezTo>
                    <a:pt x="53" y="27"/>
                    <a:pt x="53" y="29"/>
                    <a:pt x="53" y="29"/>
                  </a:cubicBezTo>
                  <a:cubicBezTo>
                    <a:pt x="53" y="29"/>
                    <a:pt x="55" y="30"/>
                    <a:pt x="56" y="30"/>
                  </a:cubicBezTo>
                  <a:close/>
                  <a:moveTo>
                    <a:pt x="155" y="100"/>
                  </a:moveTo>
                  <a:cubicBezTo>
                    <a:pt x="155" y="99"/>
                    <a:pt x="155" y="99"/>
                    <a:pt x="155" y="99"/>
                  </a:cubicBezTo>
                  <a:cubicBezTo>
                    <a:pt x="155" y="99"/>
                    <a:pt x="154" y="99"/>
                    <a:pt x="152" y="98"/>
                  </a:cubicBezTo>
                  <a:cubicBezTo>
                    <a:pt x="151" y="97"/>
                    <a:pt x="148" y="92"/>
                    <a:pt x="146" y="89"/>
                  </a:cubicBezTo>
                  <a:cubicBezTo>
                    <a:pt x="145" y="86"/>
                    <a:pt x="138" y="82"/>
                    <a:pt x="136" y="83"/>
                  </a:cubicBezTo>
                  <a:cubicBezTo>
                    <a:pt x="134" y="82"/>
                    <a:pt x="131" y="76"/>
                    <a:pt x="126" y="76"/>
                  </a:cubicBezTo>
                  <a:cubicBezTo>
                    <a:pt x="125" y="76"/>
                    <a:pt x="125" y="76"/>
                    <a:pt x="125" y="76"/>
                  </a:cubicBezTo>
                  <a:cubicBezTo>
                    <a:pt x="124" y="75"/>
                    <a:pt x="124" y="75"/>
                    <a:pt x="124" y="75"/>
                  </a:cubicBezTo>
                  <a:cubicBezTo>
                    <a:pt x="124" y="75"/>
                    <a:pt x="123" y="75"/>
                    <a:pt x="122" y="75"/>
                  </a:cubicBezTo>
                  <a:cubicBezTo>
                    <a:pt x="119" y="75"/>
                    <a:pt x="114" y="72"/>
                    <a:pt x="111" y="70"/>
                  </a:cubicBezTo>
                  <a:cubicBezTo>
                    <a:pt x="110" y="69"/>
                    <a:pt x="109" y="69"/>
                    <a:pt x="108" y="68"/>
                  </a:cubicBezTo>
                  <a:cubicBezTo>
                    <a:pt x="108" y="68"/>
                    <a:pt x="108" y="68"/>
                    <a:pt x="108" y="68"/>
                  </a:cubicBezTo>
                  <a:cubicBezTo>
                    <a:pt x="105" y="67"/>
                    <a:pt x="103" y="66"/>
                    <a:pt x="100" y="62"/>
                  </a:cubicBezTo>
                  <a:cubicBezTo>
                    <a:pt x="98" y="58"/>
                    <a:pt x="102" y="45"/>
                    <a:pt x="104" y="43"/>
                  </a:cubicBezTo>
                  <a:cubicBezTo>
                    <a:pt x="104" y="43"/>
                    <a:pt x="104" y="43"/>
                    <a:pt x="104" y="43"/>
                  </a:cubicBezTo>
                  <a:cubicBezTo>
                    <a:pt x="105" y="41"/>
                    <a:pt x="106" y="40"/>
                    <a:pt x="105" y="38"/>
                  </a:cubicBezTo>
                  <a:cubicBezTo>
                    <a:pt x="105" y="37"/>
                    <a:pt x="100" y="28"/>
                    <a:pt x="94" y="17"/>
                  </a:cubicBezTo>
                  <a:cubicBezTo>
                    <a:pt x="90" y="11"/>
                    <a:pt x="90" y="11"/>
                    <a:pt x="90" y="11"/>
                  </a:cubicBezTo>
                  <a:cubicBezTo>
                    <a:pt x="89" y="8"/>
                    <a:pt x="86" y="5"/>
                    <a:pt x="83" y="4"/>
                  </a:cubicBezTo>
                  <a:cubicBezTo>
                    <a:pt x="82" y="3"/>
                    <a:pt x="82" y="3"/>
                    <a:pt x="82" y="3"/>
                  </a:cubicBezTo>
                  <a:cubicBezTo>
                    <a:pt x="82" y="2"/>
                    <a:pt x="81" y="0"/>
                    <a:pt x="53" y="0"/>
                  </a:cubicBezTo>
                  <a:cubicBezTo>
                    <a:pt x="48" y="0"/>
                    <a:pt x="44" y="4"/>
                    <a:pt x="44" y="4"/>
                  </a:cubicBezTo>
                  <a:cubicBezTo>
                    <a:pt x="44" y="4"/>
                    <a:pt x="44" y="4"/>
                    <a:pt x="44" y="4"/>
                  </a:cubicBezTo>
                  <a:cubicBezTo>
                    <a:pt x="44" y="4"/>
                    <a:pt x="44" y="4"/>
                    <a:pt x="44" y="4"/>
                  </a:cubicBezTo>
                  <a:cubicBezTo>
                    <a:pt x="44" y="4"/>
                    <a:pt x="40" y="9"/>
                    <a:pt x="39" y="13"/>
                  </a:cubicBezTo>
                  <a:cubicBezTo>
                    <a:pt x="37" y="16"/>
                    <a:pt x="30" y="27"/>
                    <a:pt x="28" y="29"/>
                  </a:cubicBezTo>
                  <a:cubicBezTo>
                    <a:pt x="27" y="31"/>
                    <a:pt x="22" y="40"/>
                    <a:pt x="22" y="43"/>
                  </a:cubicBezTo>
                  <a:cubicBezTo>
                    <a:pt x="22" y="45"/>
                    <a:pt x="24" y="51"/>
                    <a:pt x="27" y="56"/>
                  </a:cubicBezTo>
                  <a:cubicBezTo>
                    <a:pt x="27" y="58"/>
                    <a:pt x="27" y="58"/>
                    <a:pt x="27" y="58"/>
                  </a:cubicBezTo>
                  <a:cubicBezTo>
                    <a:pt x="29" y="64"/>
                    <a:pt x="30" y="66"/>
                    <a:pt x="29" y="66"/>
                  </a:cubicBezTo>
                  <a:cubicBezTo>
                    <a:pt x="29" y="67"/>
                    <a:pt x="29" y="67"/>
                    <a:pt x="28" y="68"/>
                  </a:cubicBezTo>
                  <a:cubicBezTo>
                    <a:pt x="26" y="69"/>
                    <a:pt x="24" y="71"/>
                    <a:pt x="23" y="72"/>
                  </a:cubicBezTo>
                  <a:cubicBezTo>
                    <a:pt x="23" y="72"/>
                    <a:pt x="23" y="72"/>
                    <a:pt x="23" y="72"/>
                  </a:cubicBezTo>
                  <a:cubicBezTo>
                    <a:pt x="21" y="74"/>
                    <a:pt x="20" y="75"/>
                    <a:pt x="20" y="78"/>
                  </a:cubicBezTo>
                  <a:cubicBezTo>
                    <a:pt x="20" y="80"/>
                    <a:pt x="18" y="81"/>
                    <a:pt x="17" y="82"/>
                  </a:cubicBezTo>
                  <a:cubicBezTo>
                    <a:pt x="16" y="82"/>
                    <a:pt x="14" y="88"/>
                    <a:pt x="14" y="90"/>
                  </a:cubicBezTo>
                  <a:cubicBezTo>
                    <a:pt x="15" y="91"/>
                    <a:pt x="13" y="95"/>
                    <a:pt x="11" y="98"/>
                  </a:cubicBezTo>
                  <a:cubicBezTo>
                    <a:pt x="11" y="99"/>
                    <a:pt x="10" y="100"/>
                    <a:pt x="9" y="101"/>
                  </a:cubicBezTo>
                  <a:cubicBezTo>
                    <a:pt x="6" y="102"/>
                    <a:pt x="1" y="110"/>
                    <a:pt x="1" y="113"/>
                  </a:cubicBezTo>
                  <a:cubicBezTo>
                    <a:pt x="1" y="115"/>
                    <a:pt x="0" y="117"/>
                    <a:pt x="0" y="118"/>
                  </a:cubicBezTo>
                  <a:cubicBezTo>
                    <a:pt x="159" y="118"/>
                    <a:pt x="159" y="118"/>
                    <a:pt x="159" y="118"/>
                  </a:cubicBezTo>
                  <a:lnTo>
                    <a:pt x="155" y="100"/>
                  </a:lnTo>
                  <a:close/>
                  <a:moveTo>
                    <a:pt x="73" y="25"/>
                  </a:moveTo>
                  <a:cubicBezTo>
                    <a:pt x="72" y="26"/>
                    <a:pt x="65" y="39"/>
                    <a:pt x="65" y="41"/>
                  </a:cubicBezTo>
                  <a:cubicBezTo>
                    <a:pt x="64" y="43"/>
                    <a:pt x="60" y="45"/>
                    <a:pt x="57" y="45"/>
                  </a:cubicBezTo>
                  <a:cubicBezTo>
                    <a:pt x="55" y="45"/>
                    <a:pt x="47" y="45"/>
                    <a:pt x="46" y="45"/>
                  </a:cubicBezTo>
                  <a:cubicBezTo>
                    <a:pt x="44" y="45"/>
                    <a:pt x="44" y="45"/>
                    <a:pt x="44" y="45"/>
                  </a:cubicBezTo>
                  <a:cubicBezTo>
                    <a:pt x="44" y="45"/>
                    <a:pt x="41" y="37"/>
                    <a:pt x="40" y="33"/>
                  </a:cubicBezTo>
                  <a:cubicBezTo>
                    <a:pt x="40" y="30"/>
                    <a:pt x="40" y="27"/>
                    <a:pt x="40" y="24"/>
                  </a:cubicBezTo>
                  <a:cubicBezTo>
                    <a:pt x="40" y="19"/>
                    <a:pt x="41" y="14"/>
                    <a:pt x="41" y="12"/>
                  </a:cubicBezTo>
                  <a:cubicBezTo>
                    <a:pt x="43" y="9"/>
                    <a:pt x="45" y="6"/>
                    <a:pt x="46" y="6"/>
                  </a:cubicBezTo>
                  <a:cubicBezTo>
                    <a:pt x="46" y="5"/>
                    <a:pt x="49" y="3"/>
                    <a:pt x="53" y="3"/>
                  </a:cubicBezTo>
                  <a:cubicBezTo>
                    <a:pt x="61" y="3"/>
                    <a:pt x="66" y="4"/>
                    <a:pt x="70" y="4"/>
                  </a:cubicBezTo>
                  <a:cubicBezTo>
                    <a:pt x="72" y="5"/>
                    <a:pt x="72" y="5"/>
                    <a:pt x="72" y="5"/>
                  </a:cubicBezTo>
                  <a:cubicBezTo>
                    <a:pt x="72" y="5"/>
                    <a:pt x="72" y="6"/>
                    <a:pt x="73" y="7"/>
                  </a:cubicBezTo>
                  <a:cubicBezTo>
                    <a:pt x="73" y="8"/>
                    <a:pt x="72" y="9"/>
                    <a:pt x="71" y="12"/>
                  </a:cubicBezTo>
                  <a:cubicBezTo>
                    <a:pt x="71" y="14"/>
                    <a:pt x="70" y="16"/>
                    <a:pt x="69" y="17"/>
                  </a:cubicBezTo>
                  <a:cubicBezTo>
                    <a:pt x="69" y="17"/>
                    <a:pt x="63" y="16"/>
                    <a:pt x="62" y="16"/>
                  </a:cubicBezTo>
                  <a:cubicBezTo>
                    <a:pt x="62" y="16"/>
                    <a:pt x="59" y="17"/>
                    <a:pt x="58" y="17"/>
                  </a:cubicBezTo>
                  <a:cubicBezTo>
                    <a:pt x="58" y="17"/>
                    <a:pt x="58" y="16"/>
                    <a:pt x="58" y="16"/>
                  </a:cubicBezTo>
                  <a:cubicBezTo>
                    <a:pt x="58" y="15"/>
                    <a:pt x="59" y="15"/>
                    <a:pt x="58" y="15"/>
                  </a:cubicBezTo>
                  <a:cubicBezTo>
                    <a:pt x="57" y="15"/>
                    <a:pt x="56" y="17"/>
                    <a:pt x="56" y="17"/>
                  </a:cubicBezTo>
                  <a:cubicBezTo>
                    <a:pt x="56" y="17"/>
                    <a:pt x="54" y="16"/>
                    <a:pt x="53" y="16"/>
                  </a:cubicBezTo>
                  <a:cubicBezTo>
                    <a:pt x="52" y="16"/>
                    <a:pt x="53" y="18"/>
                    <a:pt x="52" y="19"/>
                  </a:cubicBezTo>
                  <a:cubicBezTo>
                    <a:pt x="52" y="20"/>
                    <a:pt x="52" y="21"/>
                    <a:pt x="52" y="21"/>
                  </a:cubicBezTo>
                  <a:cubicBezTo>
                    <a:pt x="53" y="21"/>
                    <a:pt x="53" y="21"/>
                    <a:pt x="53" y="20"/>
                  </a:cubicBezTo>
                  <a:cubicBezTo>
                    <a:pt x="53" y="19"/>
                    <a:pt x="54" y="19"/>
                    <a:pt x="55" y="19"/>
                  </a:cubicBezTo>
                  <a:cubicBezTo>
                    <a:pt x="56" y="19"/>
                    <a:pt x="57" y="20"/>
                    <a:pt x="57" y="20"/>
                  </a:cubicBezTo>
                  <a:cubicBezTo>
                    <a:pt x="57" y="20"/>
                    <a:pt x="57" y="20"/>
                    <a:pt x="57" y="20"/>
                  </a:cubicBezTo>
                  <a:cubicBezTo>
                    <a:pt x="57" y="21"/>
                    <a:pt x="59" y="21"/>
                    <a:pt x="60" y="22"/>
                  </a:cubicBezTo>
                  <a:cubicBezTo>
                    <a:pt x="62" y="22"/>
                    <a:pt x="66" y="21"/>
                    <a:pt x="67" y="21"/>
                  </a:cubicBezTo>
                  <a:cubicBezTo>
                    <a:pt x="69" y="21"/>
                    <a:pt x="71" y="20"/>
                    <a:pt x="72" y="21"/>
                  </a:cubicBezTo>
                  <a:cubicBezTo>
                    <a:pt x="74" y="22"/>
                    <a:pt x="73" y="23"/>
                    <a:pt x="73" y="25"/>
                  </a:cubicBezTo>
                  <a:close/>
                  <a:moveTo>
                    <a:pt x="49" y="31"/>
                  </a:moveTo>
                  <a:cubicBezTo>
                    <a:pt x="51" y="29"/>
                    <a:pt x="47" y="28"/>
                    <a:pt x="47" y="28"/>
                  </a:cubicBezTo>
                  <a:cubicBezTo>
                    <a:pt x="47" y="29"/>
                    <a:pt x="48" y="31"/>
                    <a:pt x="49" y="31"/>
                  </a:cubicBezTo>
                  <a:close/>
                  <a:moveTo>
                    <a:pt x="49" y="39"/>
                  </a:moveTo>
                  <a:cubicBezTo>
                    <a:pt x="48" y="39"/>
                    <a:pt x="49" y="40"/>
                    <a:pt x="49" y="40"/>
                  </a:cubicBezTo>
                  <a:cubicBezTo>
                    <a:pt x="49" y="40"/>
                    <a:pt x="50" y="40"/>
                    <a:pt x="50" y="40"/>
                  </a:cubicBezTo>
                  <a:cubicBezTo>
                    <a:pt x="51" y="40"/>
                    <a:pt x="52" y="40"/>
                    <a:pt x="53" y="40"/>
                  </a:cubicBezTo>
                  <a:cubicBezTo>
                    <a:pt x="55" y="40"/>
                    <a:pt x="56" y="39"/>
                    <a:pt x="56" y="39"/>
                  </a:cubicBezTo>
                  <a:cubicBezTo>
                    <a:pt x="56" y="39"/>
                    <a:pt x="51" y="39"/>
                    <a:pt x="49" y="39"/>
                  </a:cubicBezTo>
                  <a:close/>
                  <a:moveTo>
                    <a:pt x="57" y="35"/>
                  </a:moveTo>
                  <a:cubicBezTo>
                    <a:pt x="56" y="35"/>
                    <a:pt x="56" y="35"/>
                    <a:pt x="54" y="35"/>
                  </a:cubicBezTo>
                  <a:cubicBezTo>
                    <a:pt x="52" y="34"/>
                    <a:pt x="49" y="35"/>
                    <a:pt x="48" y="35"/>
                  </a:cubicBezTo>
                  <a:cubicBezTo>
                    <a:pt x="47" y="35"/>
                    <a:pt x="47" y="37"/>
                    <a:pt x="47" y="37"/>
                  </a:cubicBezTo>
                  <a:cubicBezTo>
                    <a:pt x="47" y="37"/>
                    <a:pt x="48" y="37"/>
                    <a:pt x="49" y="37"/>
                  </a:cubicBezTo>
                  <a:cubicBezTo>
                    <a:pt x="57" y="37"/>
                    <a:pt x="57" y="37"/>
                    <a:pt x="57" y="37"/>
                  </a:cubicBezTo>
                  <a:cubicBezTo>
                    <a:pt x="60" y="37"/>
                    <a:pt x="59" y="36"/>
                    <a:pt x="59" y="36"/>
                  </a:cubicBezTo>
                  <a:cubicBezTo>
                    <a:pt x="59" y="36"/>
                    <a:pt x="57" y="35"/>
                    <a:pt x="57" y="3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00" name="Group 499"/>
          <p:cNvGrpSpPr/>
          <p:nvPr/>
        </p:nvGrpSpPr>
        <p:grpSpPr>
          <a:xfrm>
            <a:off x="4941025" y="5264382"/>
            <a:ext cx="369096" cy="630237"/>
            <a:chOff x="4941025" y="4181475"/>
            <a:chExt cx="369096" cy="630237"/>
          </a:xfrm>
        </p:grpSpPr>
        <p:sp>
          <p:nvSpPr>
            <p:cNvPr id="501" name="Rectangle 500"/>
            <p:cNvSpPr/>
            <p:nvPr/>
          </p:nvSpPr>
          <p:spPr bwMode="auto">
            <a:xfrm>
              <a:off x="4941025" y="4181475"/>
              <a:ext cx="369096" cy="630237"/>
            </a:xfrm>
            <a:prstGeom prst="rect">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02" name="Freeform 115"/>
            <p:cNvSpPr>
              <a:spLocks noEditPoints="1"/>
            </p:cNvSpPr>
            <p:nvPr/>
          </p:nvSpPr>
          <p:spPr bwMode="auto">
            <a:xfrm>
              <a:off x="4988254" y="4573588"/>
              <a:ext cx="274638" cy="161925"/>
            </a:xfrm>
            <a:custGeom>
              <a:avLst/>
              <a:gdLst>
                <a:gd name="T0" fmla="*/ 155 w 168"/>
                <a:gd name="T1" fmla="*/ 27 h 99"/>
                <a:gd name="T2" fmla="*/ 149 w 168"/>
                <a:gd name="T3" fmla="*/ 24 h 99"/>
                <a:gd name="T4" fmla="*/ 138 w 168"/>
                <a:gd name="T5" fmla="*/ 17 h 99"/>
                <a:gd name="T6" fmla="*/ 140 w 168"/>
                <a:gd name="T7" fmla="*/ 24 h 99"/>
                <a:gd name="T8" fmla="*/ 139 w 168"/>
                <a:gd name="T9" fmla="*/ 29 h 99"/>
                <a:gd name="T10" fmla="*/ 131 w 168"/>
                <a:gd name="T11" fmla="*/ 29 h 99"/>
                <a:gd name="T12" fmla="*/ 108 w 168"/>
                <a:gd name="T13" fmla="*/ 6 h 99"/>
                <a:gd name="T14" fmla="*/ 84 w 168"/>
                <a:gd name="T15" fmla="*/ 1 h 99"/>
                <a:gd name="T16" fmla="*/ 78 w 168"/>
                <a:gd name="T17" fmla="*/ 4 h 99"/>
                <a:gd name="T18" fmla="*/ 46 w 168"/>
                <a:gd name="T19" fmla="*/ 32 h 99"/>
                <a:gd name="T20" fmla="*/ 29 w 168"/>
                <a:gd name="T21" fmla="*/ 42 h 99"/>
                <a:gd name="T22" fmla="*/ 5 w 168"/>
                <a:gd name="T23" fmla="*/ 29 h 99"/>
                <a:gd name="T24" fmla="*/ 4 w 168"/>
                <a:gd name="T25" fmla="*/ 38 h 99"/>
                <a:gd name="T26" fmla="*/ 23 w 168"/>
                <a:gd name="T27" fmla="*/ 50 h 99"/>
                <a:gd name="T28" fmla="*/ 52 w 168"/>
                <a:gd name="T29" fmla="*/ 43 h 99"/>
                <a:gd name="T30" fmla="*/ 65 w 168"/>
                <a:gd name="T31" fmla="*/ 38 h 99"/>
                <a:gd name="T32" fmla="*/ 67 w 168"/>
                <a:gd name="T33" fmla="*/ 41 h 99"/>
                <a:gd name="T34" fmla="*/ 82 w 168"/>
                <a:gd name="T35" fmla="*/ 52 h 99"/>
                <a:gd name="T36" fmla="*/ 85 w 168"/>
                <a:gd name="T37" fmla="*/ 54 h 99"/>
                <a:gd name="T38" fmla="*/ 92 w 168"/>
                <a:gd name="T39" fmla="*/ 71 h 99"/>
                <a:gd name="T40" fmla="*/ 102 w 168"/>
                <a:gd name="T41" fmla="*/ 90 h 99"/>
                <a:gd name="T42" fmla="*/ 141 w 168"/>
                <a:gd name="T43" fmla="*/ 98 h 99"/>
                <a:gd name="T44" fmla="*/ 149 w 168"/>
                <a:gd name="T45" fmla="*/ 98 h 99"/>
                <a:gd name="T46" fmla="*/ 127 w 168"/>
                <a:gd name="T47" fmla="*/ 89 h 99"/>
                <a:gd name="T48" fmla="*/ 103 w 168"/>
                <a:gd name="T49" fmla="*/ 74 h 99"/>
                <a:gd name="T50" fmla="*/ 102 w 168"/>
                <a:gd name="T51" fmla="*/ 62 h 99"/>
                <a:gd name="T52" fmla="*/ 108 w 168"/>
                <a:gd name="T53" fmla="*/ 51 h 99"/>
                <a:gd name="T54" fmla="*/ 113 w 168"/>
                <a:gd name="T55" fmla="*/ 51 h 99"/>
                <a:gd name="T56" fmla="*/ 116 w 168"/>
                <a:gd name="T57" fmla="*/ 54 h 99"/>
                <a:gd name="T58" fmla="*/ 112 w 168"/>
                <a:gd name="T59" fmla="*/ 65 h 99"/>
                <a:gd name="T60" fmla="*/ 107 w 168"/>
                <a:gd name="T61" fmla="*/ 64 h 99"/>
                <a:gd name="T62" fmla="*/ 107 w 168"/>
                <a:gd name="T63" fmla="*/ 71 h 99"/>
                <a:gd name="T64" fmla="*/ 112 w 168"/>
                <a:gd name="T65" fmla="*/ 70 h 99"/>
                <a:gd name="T66" fmla="*/ 129 w 168"/>
                <a:gd name="T67" fmla="*/ 54 h 99"/>
                <a:gd name="T68" fmla="*/ 150 w 168"/>
                <a:gd name="T69" fmla="*/ 38 h 99"/>
                <a:gd name="T70" fmla="*/ 162 w 168"/>
                <a:gd name="T71" fmla="*/ 39 h 99"/>
                <a:gd name="T72" fmla="*/ 168 w 168"/>
                <a:gd name="T73" fmla="*/ 36 h 99"/>
                <a:gd name="T74" fmla="*/ 121 w 168"/>
                <a:gd name="T75" fmla="*/ 88 h 99"/>
                <a:gd name="T76" fmla="*/ 122 w 168"/>
                <a:gd name="T77" fmla="*/ 8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99">
                  <a:moveTo>
                    <a:pt x="160" y="30"/>
                  </a:moveTo>
                  <a:cubicBezTo>
                    <a:pt x="157" y="28"/>
                    <a:pt x="156" y="28"/>
                    <a:pt x="155" y="27"/>
                  </a:cubicBezTo>
                  <a:cubicBezTo>
                    <a:pt x="154" y="26"/>
                    <a:pt x="152" y="25"/>
                    <a:pt x="151" y="25"/>
                  </a:cubicBezTo>
                  <a:cubicBezTo>
                    <a:pt x="150" y="25"/>
                    <a:pt x="149" y="24"/>
                    <a:pt x="149" y="24"/>
                  </a:cubicBezTo>
                  <a:cubicBezTo>
                    <a:pt x="148" y="23"/>
                    <a:pt x="144" y="19"/>
                    <a:pt x="143" y="19"/>
                  </a:cubicBezTo>
                  <a:cubicBezTo>
                    <a:pt x="141" y="18"/>
                    <a:pt x="139" y="17"/>
                    <a:pt x="138" y="17"/>
                  </a:cubicBezTo>
                  <a:cubicBezTo>
                    <a:pt x="136" y="17"/>
                    <a:pt x="134" y="18"/>
                    <a:pt x="134" y="19"/>
                  </a:cubicBezTo>
                  <a:cubicBezTo>
                    <a:pt x="134" y="20"/>
                    <a:pt x="135" y="22"/>
                    <a:pt x="140" y="24"/>
                  </a:cubicBezTo>
                  <a:cubicBezTo>
                    <a:pt x="142" y="25"/>
                    <a:pt x="143" y="26"/>
                    <a:pt x="143" y="26"/>
                  </a:cubicBezTo>
                  <a:cubicBezTo>
                    <a:pt x="144" y="26"/>
                    <a:pt x="142" y="28"/>
                    <a:pt x="139" y="29"/>
                  </a:cubicBezTo>
                  <a:cubicBezTo>
                    <a:pt x="138" y="30"/>
                    <a:pt x="137" y="30"/>
                    <a:pt x="135" y="30"/>
                  </a:cubicBezTo>
                  <a:cubicBezTo>
                    <a:pt x="133" y="30"/>
                    <a:pt x="132" y="30"/>
                    <a:pt x="131" y="29"/>
                  </a:cubicBezTo>
                  <a:cubicBezTo>
                    <a:pt x="129" y="28"/>
                    <a:pt x="124" y="23"/>
                    <a:pt x="119" y="17"/>
                  </a:cubicBezTo>
                  <a:cubicBezTo>
                    <a:pt x="113" y="10"/>
                    <a:pt x="111" y="8"/>
                    <a:pt x="108" y="6"/>
                  </a:cubicBezTo>
                  <a:cubicBezTo>
                    <a:pt x="102" y="2"/>
                    <a:pt x="98" y="0"/>
                    <a:pt x="91" y="0"/>
                  </a:cubicBezTo>
                  <a:cubicBezTo>
                    <a:pt x="87" y="0"/>
                    <a:pt x="87" y="0"/>
                    <a:pt x="84" y="1"/>
                  </a:cubicBezTo>
                  <a:cubicBezTo>
                    <a:pt x="84" y="1"/>
                    <a:pt x="84" y="1"/>
                    <a:pt x="84" y="1"/>
                  </a:cubicBezTo>
                  <a:cubicBezTo>
                    <a:pt x="82" y="2"/>
                    <a:pt x="81" y="2"/>
                    <a:pt x="78" y="4"/>
                  </a:cubicBezTo>
                  <a:cubicBezTo>
                    <a:pt x="75" y="6"/>
                    <a:pt x="65" y="14"/>
                    <a:pt x="62" y="17"/>
                  </a:cubicBezTo>
                  <a:cubicBezTo>
                    <a:pt x="60" y="19"/>
                    <a:pt x="48" y="30"/>
                    <a:pt x="46" y="32"/>
                  </a:cubicBezTo>
                  <a:cubicBezTo>
                    <a:pt x="45" y="33"/>
                    <a:pt x="44" y="34"/>
                    <a:pt x="44" y="34"/>
                  </a:cubicBezTo>
                  <a:cubicBezTo>
                    <a:pt x="41" y="36"/>
                    <a:pt x="33" y="41"/>
                    <a:pt x="29" y="42"/>
                  </a:cubicBezTo>
                  <a:cubicBezTo>
                    <a:pt x="22" y="45"/>
                    <a:pt x="15" y="43"/>
                    <a:pt x="10" y="38"/>
                  </a:cubicBezTo>
                  <a:cubicBezTo>
                    <a:pt x="7" y="35"/>
                    <a:pt x="6" y="32"/>
                    <a:pt x="5" y="29"/>
                  </a:cubicBezTo>
                  <a:cubicBezTo>
                    <a:pt x="4" y="26"/>
                    <a:pt x="3" y="26"/>
                    <a:pt x="2" y="27"/>
                  </a:cubicBezTo>
                  <a:cubicBezTo>
                    <a:pt x="0" y="29"/>
                    <a:pt x="1" y="32"/>
                    <a:pt x="4" y="38"/>
                  </a:cubicBezTo>
                  <a:cubicBezTo>
                    <a:pt x="6" y="43"/>
                    <a:pt x="8" y="44"/>
                    <a:pt x="11" y="46"/>
                  </a:cubicBezTo>
                  <a:cubicBezTo>
                    <a:pt x="14" y="47"/>
                    <a:pt x="19" y="49"/>
                    <a:pt x="23" y="50"/>
                  </a:cubicBezTo>
                  <a:cubicBezTo>
                    <a:pt x="25" y="50"/>
                    <a:pt x="33" y="50"/>
                    <a:pt x="35" y="50"/>
                  </a:cubicBezTo>
                  <a:cubicBezTo>
                    <a:pt x="42" y="48"/>
                    <a:pt x="46" y="46"/>
                    <a:pt x="52" y="43"/>
                  </a:cubicBezTo>
                  <a:cubicBezTo>
                    <a:pt x="57" y="41"/>
                    <a:pt x="61" y="39"/>
                    <a:pt x="62" y="38"/>
                  </a:cubicBezTo>
                  <a:cubicBezTo>
                    <a:pt x="64" y="37"/>
                    <a:pt x="64" y="37"/>
                    <a:pt x="65" y="38"/>
                  </a:cubicBezTo>
                  <a:cubicBezTo>
                    <a:pt x="65" y="39"/>
                    <a:pt x="66" y="40"/>
                    <a:pt x="66" y="40"/>
                  </a:cubicBezTo>
                  <a:cubicBezTo>
                    <a:pt x="67" y="41"/>
                    <a:pt x="67" y="41"/>
                    <a:pt x="67" y="41"/>
                  </a:cubicBezTo>
                  <a:cubicBezTo>
                    <a:pt x="67" y="41"/>
                    <a:pt x="69" y="43"/>
                    <a:pt x="70" y="44"/>
                  </a:cubicBezTo>
                  <a:cubicBezTo>
                    <a:pt x="73" y="47"/>
                    <a:pt x="77" y="49"/>
                    <a:pt x="82" y="52"/>
                  </a:cubicBezTo>
                  <a:cubicBezTo>
                    <a:pt x="83" y="52"/>
                    <a:pt x="83" y="53"/>
                    <a:pt x="84" y="53"/>
                  </a:cubicBezTo>
                  <a:cubicBezTo>
                    <a:pt x="85" y="53"/>
                    <a:pt x="85" y="54"/>
                    <a:pt x="85" y="54"/>
                  </a:cubicBezTo>
                  <a:cubicBezTo>
                    <a:pt x="86" y="55"/>
                    <a:pt x="89" y="61"/>
                    <a:pt x="90" y="63"/>
                  </a:cubicBezTo>
                  <a:cubicBezTo>
                    <a:pt x="90" y="64"/>
                    <a:pt x="91" y="68"/>
                    <a:pt x="92" y="71"/>
                  </a:cubicBezTo>
                  <a:cubicBezTo>
                    <a:pt x="94" y="79"/>
                    <a:pt x="95" y="82"/>
                    <a:pt x="97" y="85"/>
                  </a:cubicBezTo>
                  <a:cubicBezTo>
                    <a:pt x="98" y="88"/>
                    <a:pt x="99" y="89"/>
                    <a:pt x="102" y="90"/>
                  </a:cubicBezTo>
                  <a:cubicBezTo>
                    <a:pt x="105" y="92"/>
                    <a:pt x="110" y="93"/>
                    <a:pt x="126" y="95"/>
                  </a:cubicBezTo>
                  <a:cubicBezTo>
                    <a:pt x="133" y="96"/>
                    <a:pt x="135" y="97"/>
                    <a:pt x="141" y="98"/>
                  </a:cubicBezTo>
                  <a:cubicBezTo>
                    <a:pt x="143" y="99"/>
                    <a:pt x="145" y="99"/>
                    <a:pt x="145" y="99"/>
                  </a:cubicBezTo>
                  <a:cubicBezTo>
                    <a:pt x="147" y="99"/>
                    <a:pt x="149" y="98"/>
                    <a:pt x="149" y="98"/>
                  </a:cubicBezTo>
                  <a:cubicBezTo>
                    <a:pt x="149" y="97"/>
                    <a:pt x="149" y="96"/>
                    <a:pt x="145" y="95"/>
                  </a:cubicBezTo>
                  <a:cubicBezTo>
                    <a:pt x="139" y="92"/>
                    <a:pt x="138" y="92"/>
                    <a:pt x="127" y="89"/>
                  </a:cubicBezTo>
                  <a:cubicBezTo>
                    <a:pt x="117" y="86"/>
                    <a:pt x="108" y="82"/>
                    <a:pt x="106" y="81"/>
                  </a:cubicBezTo>
                  <a:cubicBezTo>
                    <a:pt x="104" y="80"/>
                    <a:pt x="104" y="78"/>
                    <a:pt x="103" y="74"/>
                  </a:cubicBezTo>
                  <a:cubicBezTo>
                    <a:pt x="103" y="72"/>
                    <a:pt x="103" y="69"/>
                    <a:pt x="103" y="67"/>
                  </a:cubicBezTo>
                  <a:cubicBezTo>
                    <a:pt x="102" y="66"/>
                    <a:pt x="102" y="63"/>
                    <a:pt x="102" y="62"/>
                  </a:cubicBezTo>
                  <a:cubicBezTo>
                    <a:pt x="103" y="57"/>
                    <a:pt x="104" y="54"/>
                    <a:pt x="107" y="52"/>
                  </a:cubicBezTo>
                  <a:cubicBezTo>
                    <a:pt x="107" y="52"/>
                    <a:pt x="108" y="51"/>
                    <a:pt x="108" y="51"/>
                  </a:cubicBezTo>
                  <a:cubicBezTo>
                    <a:pt x="108" y="51"/>
                    <a:pt x="110" y="50"/>
                    <a:pt x="111" y="50"/>
                  </a:cubicBezTo>
                  <a:cubicBezTo>
                    <a:pt x="111" y="50"/>
                    <a:pt x="112" y="50"/>
                    <a:pt x="113" y="51"/>
                  </a:cubicBezTo>
                  <a:cubicBezTo>
                    <a:pt x="114" y="52"/>
                    <a:pt x="115" y="52"/>
                    <a:pt x="115" y="52"/>
                  </a:cubicBezTo>
                  <a:cubicBezTo>
                    <a:pt x="115" y="52"/>
                    <a:pt x="115" y="53"/>
                    <a:pt x="116" y="54"/>
                  </a:cubicBezTo>
                  <a:cubicBezTo>
                    <a:pt x="117" y="55"/>
                    <a:pt x="117" y="57"/>
                    <a:pt x="116" y="59"/>
                  </a:cubicBezTo>
                  <a:cubicBezTo>
                    <a:pt x="115" y="62"/>
                    <a:pt x="113" y="65"/>
                    <a:pt x="112" y="65"/>
                  </a:cubicBezTo>
                  <a:cubicBezTo>
                    <a:pt x="110" y="66"/>
                    <a:pt x="109" y="66"/>
                    <a:pt x="109" y="65"/>
                  </a:cubicBezTo>
                  <a:cubicBezTo>
                    <a:pt x="109" y="64"/>
                    <a:pt x="109" y="64"/>
                    <a:pt x="107" y="64"/>
                  </a:cubicBezTo>
                  <a:cubicBezTo>
                    <a:pt x="106" y="64"/>
                    <a:pt x="105" y="66"/>
                    <a:pt x="105" y="67"/>
                  </a:cubicBezTo>
                  <a:cubicBezTo>
                    <a:pt x="105" y="68"/>
                    <a:pt x="106" y="71"/>
                    <a:pt x="107" y="71"/>
                  </a:cubicBezTo>
                  <a:cubicBezTo>
                    <a:pt x="107" y="71"/>
                    <a:pt x="108" y="71"/>
                    <a:pt x="108" y="71"/>
                  </a:cubicBezTo>
                  <a:cubicBezTo>
                    <a:pt x="108" y="72"/>
                    <a:pt x="110" y="71"/>
                    <a:pt x="112" y="70"/>
                  </a:cubicBezTo>
                  <a:cubicBezTo>
                    <a:pt x="115" y="69"/>
                    <a:pt x="117" y="67"/>
                    <a:pt x="120" y="63"/>
                  </a:cubicBezTo>
                  <a:cubicBezTo>
                    <a:pt x="126" y="55"/>
                    <a:pt x="126" y="55"/>
                    <a:pt x="129" y="54"/>
                  </a:cubicBezTo>
                  <a:cubicBezTo>
                    <a:pt x="132" y="53"/>
                    <a:pt x="134" y="51"/>
                    <a:pt x="139" y="46"/>
                  </a:cubicBezTo>
                  <a:cubicBezTo>
                    <a:pt x="144" y="41"/>
                    <a:pt x="147" y="39"/>
                    <a:pt x="150" y="38"/>
                  </a:cubicBezTo>
                  <a:cubicBezTo>
                    <a:pt x="151" y="38"/>
                    <a:pt x="152" y="38"/>
                    <a:pt x="157" y="38"/>
                  </a:cubicBezTo>
                  <a:cubicBezTo>
                    <a:pt x="162" y="39"/>
                    <a:pt x="162" y="39"/>
                    <a:pt x="162" y="39"/>
                  </a:cubicBezTo>
                  <a:cubicBezTo>
                    <a:pt x="164" y="38"/>
                    <a:pt x="164" y="38"/>
                    <a:pt x="164" y="38"/>
                  </a:cubicBezTo>
                  <a:cubicBezTo>
                    <a:pt x="167" y="37"/>
                    <a:pt x="168" y="36"/>
                    <a:pt x="168" y="36"/>
                  </a:cubicBezTo>
                  <a:cubicBezTo>
                    <a:pt x="168" y="34"/>
                    <a:pt x="165" y="32"/>
                    <a:pt x="160" y="30"/>
                  </a:cubicBezTo>
                  <a:close/>
                  <a:moveTo>
                    <a:pt x="121" y="88"/>
                  </a:moveTo>
                  <a:cubicBezTo>
                    <a:pt x="122" y="88"/>
                    <a:pt x="122" y="88"/>
                    <a:pt x="122" y="88"/>
                  </a:cubicBezTo>
                  <a:cubicBezTo>
                    <a:pt x="123" y="89"/>
                    <a:pt x="122" y="89"/>
                    <a:pt x="122" y="88"/>
                  </a:cubicBezTo>
                  <a:cubicBezTo>
                    <a:pt x="121" y="88"/>
                    <a:pt x="121" y="88"/>
                    <a:pt x="121" y="8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03" name="Group 502"/>
          <p:cNvGrpSpPr/>
          <p:nvPr/>
        </p:nvGrpSpPr>
        <p:grpSpPr>
          <a:xfrm>
            <a:off x="5726590" y="4961168"/>
            <a:ext cx="369096" cy="933450"/>
            <a:chOff x="5726590" y="3878263"/>
            <a:chExt cx="369096" cy="933450"/>
          </a:xfrm>
        </p:grpSpPr>
        <p:sp>
          <p:nvSpPr>
            <p:cNvPr id="504" name="Rectangle 503"/>
            <p:cNvSpPr/>
            <p:nvPr/>
          </p:nvSpPr>
          <p:spPr bwMode="auto">
            <a:xfrm>
              <a:off x="5726590" y="3878263"/>
              <a:ext cx="369096" cy="933450"/>
            </a:xfrm>
            <a:prstGeom prst="rect">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05" name="Freeform 116"/>
            <p:cNvSpPr>
              <a:spLocks/>
            </p:cNvSpPr>
            <p:nvPr/>
          </p:nvSpPr>
          <p:spPr bwMode="auto">
            <a:xfrm>
              <a:off x="5730163" y="4441825"/>
              <a:ext cx="361950" cy="293688"/>
            </a:xfrm>
            <a:custGeom>
              <a:avLst/>
              <a:gdLst>
                <a:gd name="T0" fmla="*/ 187 w 222"/>
                <a:gd name="T1" fmla="*/ 75 h 180"/>
                <a:gd name="T2" fmla="*/ 136 w 222"/>
                <a:gd name="T3" fmla="*/ 50 h 180"/>
                <a:gd name="T4" fmla="*/ 170 w 222"/>
                <a:gd name="T5" fmla="*/ 66 h 180"/>
                <a:gd name="T6" fmla="*/ 117 w 222"/>
                <a:gd name="T7" fmla="*/ 80 h 180"/>
                <a:gd name="T8" fmla="*/ 136 w 222"/>
                <a:gd name="T9" fmla="*/ 75 h 180"/>
                <a:gd name="T10" fmla="*/ 160 w 222"/>
                <a:gd name="T11" fmla="*/ 78 h 180"/>
                <a:gd name="T12" fmla="*/ 153 w 222"/>
                <a:gd name="T13" fmla="*/ 85 h 180"/>
                <a:gd name="T14" fmla="*/ 123 w 222"/>
                <a:gd name="T15" fmla="*/ 130 h 180"/>
                <a:gd name="T16" fmla="*/ 123 w 222"/>
                <a:gd name="T17" fmla="*/ 129 h 180"/>
                <a:gd name="T18" fmla="*/ 116 w 222"/>
                <a:gd name="T19" fmla="*/ 111 h 180"/>
                <a:gd name="T20" fmla="*/ 77 w 222"/>
                <a:gd name="T21" fmla="*/ 61 h 180"/>
                <a:gd name="T22" fmla="*/ 74 w 222"/>
                <a:gd name="T23" fmla="*/ 58 h 180"/>
                <a:gd name="T24" fmla="*/ 104 w 222"/>
                <a:gd name="T25" fmla="*/ 54 h 180"/>
                <a:gd name="T26" fmla="*/ 116 w 222"/>
                <a:gd name="T27" fmla="*/ 57 h 180"/>
                <a:gd name="T28" fmla="*/ 116 w 222"/>
                <a:gd name="T29" fmla="*/ 47 h 180"/>
                <a:gd name="T30" fmla="*/ 62 w 222"/>
                <a:gd name="T31" fmla="*/ 43 h 180"/>
                <a:gd name="T32" fmla="*/ 104 w 222"/>
                <a:gd name="T33" fmla="*/ 23 h 180"/>
                <a:gd name="T34" fmla="*/ 42 w 222"/>
                <a:gd name="T35" fmla="*/ 54 h 180"/>
                <a:gd name="T36" fmla="*/ 42 w 222"/>
                <a:gd name="T37" fmla="*/ 119 h 180"/>
                <a:gd name="T38" fmla="*/ 54 w 222"/>
                <a:gd name="T39" fmla="*/ 70 h 180"/>
                <a:gd name="T40" fmla="*/ 78 w 222"/>
                <a:gd name="T41" fmla="*/ 119 h 180"/>
                <a:gd name="T42" fmla="*/ 68 w 222"/>
                <a:gd name="T43" fmla="*/ 79 h 180"/>
                <a:gd name="T44" fmla="*/ 69 w 222"/>
                <a:gd name="T45" fmla="*/ 79 h 180"/>
                <a:gd name="T46" fmla="*/ 78 w 222"/>
                <a:gd name="T47" fmla="*/ 75 h 180"/>
                <a:gd name="T48" fmla="*/ 101 w 222"/>
                <a:gd name="T49" fmla="*/ 180 h 180"/>
                <a:gd name="T50" fmla="*/ 112 w 222"/>
                <a:gd name="T51" fmla="*/ 180 h 180"/>
                <a:gd name="T52" fmla="*/ 116 w 222"/>
                <a:gd name="T53" fmla="*/ 180 h 180"/>
                <a:gd name="T54" fmla="*/ 123 w 222"/>
                <a:gd name="T55" fmla="*/ 180 h 180"/>
                <a:gd name="T56" fmla="*/ 133 w 222"/>
                <a:gd name="T57" fmla="*/ 180 h 180"/>
                <a:gd name="T58" fmla="*/ 138 w 222"/>
                <a:gd name="T59" fmla="*/ 180 h 180"/>
                <a:gd name="T60" fmla="*/ 155 w 222"/>
                <a:gd name="T61" fmla="*/ 96 h 180"/>
                <a:gd name="T62" fmla="*/ 164 w 222"/>
                <a:gd name="T63" fmla="*/ 99 h 180"/>
                <a:gd name="T64" fmla="*/ 166 w 222"/>
                <a:gd name="T65" fmla="*/ 99 h 180"/>
                <a:gd name="T66" fmla="*/ 158 w 222"/>
                <a:gd name="T67" fmla="*/ 129 h 180"/>
                <a:gd name="T68" fmla="*/ 177 w 222"/>
                <a:gd name="T69" fmla="*/ 89 h 180"/>
                <a:gd name="T70" fmla="*/ 187 w 222"/>
                <a:gd name="T71" fmla="*/ 129 h 180"/>
                <a:gd name="T72" fmla="*/ 187 w 222"/>
                <a:gd name="T73" fmla="*/ 75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22" h="180">
                  <a:moveTo>
                    <a:pt x="187" y="75"/>
                  </a:moveTo>
                  <a:cubicBezTo>
                    <a:pt x="186" y="31"/>
                    <a:pt x="136" y="50"/>
                    <a:pt x="136" y="50"/>
                  </a:cubicBezTo>
                  <a:cubicBezTo>
                    <a:pt x="152" y="50"/>
                    <a:pt x="170" y="66"/>
                    <a:pt x="170" y="66"/>
                  </a:cubicBezTo>
                  <a:cubicBezTo>
                    <a:pt x="125" y="58"/>
                    <a:pt x="117" y="80"/>
                    <a:pt x="117" y="80"/>
                  </a:cubicBezTo>
                  <a:cubicBezTo>
                    <a:pt x="136" y="75"/>
                    <a:pt x="136" y="75"/>
                    <a:pt x="136" y="75"/>
                  </a:cubicBezTo>
                  <a:cubicBezTo>
                    <a:pt x="148" y="73"/>
                    <a:pt x="155" y="74"/>
                    <a:pt x="160" y="78"/>
                  </a:cubicBezTo>
                  <a:cubicBezTo>
                    <a:pt x="156" y="79"/>
                    <a:pt x="154" y="82"/>
                    <a:pt x="153" y="85"/>
                  </a:cubicBezTo>
                  <a:cubicBezTo>
                    <a:pt x="143" y="93"/>
                    <a:pt x="132" y="106"/>
                    <a:pt x="123" y="130"/>
                  </a:cubicBezTo>
                  <a:cubicBezTo>
                    <a:pt x="123" y="130"/>
                    <a:pt x="123" y="130"/>
                    <a:pt x="123" y="129"/>
                  </a:cubicBezTo>
                  <a:cubicBezTo>
                    <a:pt x="121" y="123"/>
                    <a:pt x="119" y="117"/>
                    <a:pt x="116" y="111"/>
                  </a:cubicBezTo>
                  <a:cubicBezTo>
                    <a:pt x="105" y="83"/>
                    <a:pt x="89" y="68"/>
                    <a:pt x="77" y="61"/>
                  </a:cubicBezTo>
                  <a:cubicBezTo>
                    <a:pt x="76" y="60"/>
                    <a:pt x="75" y="59"/>
                    <a:pt x="74" y="58"/>
                  </a:cubicBezTo>
                  <a:cubicBezTo>
                    <a:pt x="79" y="53"/>
                    <a:pt x="88" y="50"/>
                    <a:pt x="104" y="54"/>
                  </a:cubicBezTo>
                  <a:cubicBezTo>
                    <a:pt x="116" y="57"/>
                    <a:pt x="116" y="57"/>
                    <a:pt x="116" y="57"/>
                  </a:cubicBezTo>
                  <a:cubicBezTo>
                    <a:pt x="116" y="47"/>
                    <a:pt x="116" y="47"/>
                    <a:pt x="116" y="47"/>
                  </a:cubicBezTo>
                  <a:cubicBezTo>
                    <a:pt x="107" y="42"/>
                    <a:pt x="91" y="37"/>
                    <a:pt x="62" y="43"/>
                  </a:cubicBezTo>
                  <a:cubicBezTo>
                    <a:pt x="62" y="43"/>
                    <a:pt x="85" y="23"/>
                    <a:pt x="104" y="23"/>
                  </a:cubicBezTo>
                  <a:cubicBezTo>
                    <a:pt x="104" y="23"/>
                    <a:pt x="44" y="0"/>
                    <a:pt x="42" y="54"/>
                  </a:cubicBezTo>
                  <a:cubicBezTo>
                    <a:pt x="42" y="54"/>
                    <a:pt x="0" y="101"/>
                    <a:pt x="42" y="119"/>
                  </a:cubicBezTo>
                  <a:cubicBezTo>
                    <a:pt x="42" y="119"/>
                    <a:pt x="33" y="80"/>
                    <a:pt x="54" y="70"/>
                  </a:cubicBezTo>
                  <a:cubicBezTo>
                    <a:pt x="54" y="70"/>
                    <a:pt x="53" y="119"/>
                    <a:pt x="78" y="119"/>
                  </a:cubicBezTo>
                  <a:cubicBezTo>
                    <a:pt x="78" y="119"/>
                    <a:pt x="68" y="98"/>
                    <a:pt x="68" y="79"/>
                  </a:cubicBezTo>
                  <a:cubicBezTo>
                    <a:pt x="68" y="79"/>
                    <a:pt x="68" y="79"/>
                    <a:pt x="69" y="79"/>
                  </a:cubicBezTo>
                  <a:cubicBezTo>
                    <a:pt x="72" y="79"/>
                    <a:pt x="76" y="78"/>
                    <a:pt x="78" y="75"/>
                  </a:cubicBezTo>
                  <a:cubicBezTo>
                    <a:pt x="117" y="121"/>
                    <a:pt x="101" y="180"/>
                    <a:pt x="101" y="180"/>
                  </a:cubicBezTo>
                  <a:cubicBezTo>
                    <a:pt x="112" y="180"/>
                    <a:pt x="112" y="180"/>
                    <a:pt x="112" y="180"/>
                  </a:cubicBezTo>
                  <a:cubicBezTo>
                    <a:pt x="116" y="180"/>
                    <a:pt x="116" y="180"/>
                    <a:pt x="116" y="180"/>
                  </a:cubicBezTo>
                  <a:cubicBezTo>
                    <a:pt x="123" y="180"/>
                    <a:pt x="123" y="180"/>
                    <a:pt x="123" y="180"/>
                  </a:cubicBezTo>
                  <a:cubicBezTo>
                    <a:pt x="133" y="180"/>
                    <a:pt x="133" y="180"/>
                    <a:pt x="133" y="180"/>
                  </a:cubicBezTo>
                  <a:cubicBezTo>
                    <a:pt x="138" y="180"/>
                    <a:pt x="138" y="180"/>
                    <a:pt x="138" y="180"/>
                  </a:cubicBezTo>
                  <a:cubicBezTo>
                    <a:pt x="138" y="180"/>
                    <a:pt x="126" y="134"/>
                    <a:pt x="155" y="96"/>
                  </a:cubicBezTo>
                  <a:cubicBezTo>
                    <a:pt x="157" y="98"/>
                    <a:pt x="160" y="99"/>
                    <a:pt x="164" y="99"/>
                  </a:cubicBezTo>
                  <a:cubicBezTo>
                    <a:pt x="164" y="99"/>
                    <a:pt x="165" y="99"/>
                    <a:pt x="166" y="99"/>
                  </a:cubicBezTo>
                  <a:cubicBezTo>
                    <a:pt x="165" y="114"/>
                    <a:pt x="158" y="130"/>
                    <a:pt x="158" y="129"/>
                  </a:cubicBezTo>
                  <a:cubicBezTo>
                    <a:pt x="178" y="129"/>
                    <a:pt x="177" y="89"/>
                    <a:pt x="177" y="89"/>
                  </a:cubicBezTo>
                  <a:cubicBezTo>
                    <a:pt x="195" y="97"/>
                    <a:pt x="187" y="129"/>
                    <a:pt x="187" y="129"/>
                  </a:cubicBezTo>
                  <a:cubicBezTo>
                    <a:pt x="222" y="114"/>
                    <a:pt x="187" y="75"/>
                    <a:pt x="187" y="7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06" name="Group 505"/>
          <p:cNvGrpSpPr/>
          <p:nvPr/>
        </p:nvGrpSpPr>
        <p:grpSpPr>
          <a:xfrm>
            <a:off x="6119372" y="4438882"/>
            <a:ext cx="369096" cy="1455736"/>
            <a:chOff x="6119372" y="3355977"/>
            <a:chExt cx="369096" cy="1455736"/>
          </a:xfrm>
        </p:grpSpPr>
        <p:sp>
          <p:nvSpPr>
            <p:cNvPr id="507" name="Rectangle 506"/>
            <p:cNvSpPr/>
            <p:nvPr/>
          </p:nvSpPr>
          <p:spPr bwMode="auto">
            <a:xfrm>
              <a:off x="6119372" y="3355977"/>
              <a:ext cx="369096" cy="1455736"/>
            </a:xfrm>
            <a:prstGeom prst="rect">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08" name="Freeform 117"/>
            <p:cNvSpPr>
              <a:spLocks noEditPoints="1"/>
            </p:cNvSpPr>
            <p:nvPr/>
          </p:nvSpPr>
          <p:spPr bwMode="auto">
            <a:xfrm>
              <a:off x="6226133" y="4352925"/>
              <a:ext cx="155575" cy="384175"/>
            </a:xfrm>
            <a:custGeom>
              <a:avLst/>
              <a:gdLst>
                <a:gd name="T0" fmla="*/ 80 w 95"/>
                <a:gd name="T1" fmla="*/ 211 h 235"/>
                <a:gd name="T2" fmla="*/ 77 w 95"/>
                <a:gd name="T3" fmla="*/ 194 h 235"/>
                <a:gd name="T4" fmla="*/ 80 w 95"/>
                <a:gd name="T5" fmla="*/ 182 h 235"/>
                <a:gd name="T6" fmla="*/ 81 w 95"/>
                <a:gd name="T7" fmla="*/ 166 h 235"/>
                <a:gd name="T8" fmla="*/ 78 w 95"/>
                <a:gd name="T9" fmla="*/ 158 h 235"/>
                <a:gd name="T10" fmla="*/ 77 w 95"/>
                <a:gd name="T11" fmla="*/ 142 h 235"/>
                <a:gd name="T12" fmla="*/ 77 w 95"/>
                <a:gd name="T13" fmla="*/ 127 h 235"/>
                <a:gd name="T14" fmla="*/ 79 w 95"/>
                <a:gd name="T15" fmla="*/ 115 h 235"/>
                <a:gd name="T16" fmla="*/ 75 w 95"/>
                <a:gd name="T17" fmla="*/ 104 h 235"/>
                <a:gd name="T18" fmla="*/ 78 w 95"/>
                <a:gd name="T19" fmla="*/ 92 h 235"/>
                <a:gd name="T20" fmla="*/ 73 w 95"/>
                <a:gd name="T21" fmla="*/ 81 h 235"/>
                <a:gd name="T22" fmla="*/ 76 w 95"/>
                <a:gd name="T23" fmla="*/ 69 h 235"/>
                <a:gd name="T24" fmla="*/ 72 w 95"/>
                <a:gd name="T25" fmla="*/ 59 h 235"/>
                <a:gd name="T26" fmla="*/ 74 w 95"/>
                <a:gd name="T27" fmla="*/ 47 h 235"/>
                <a:gd name="T28" fmla="*/ 69 w 95"/>
                <a:gd name="T29" fmla="*/ 43 h 235"/>
                <a:gd name="T30" fmla="*/ 64 w 95"/>
                <a:gd name="T31" fmla="*/ 22 h 235"/>
                <a:gd name="T32" fmla="*/ 49 w 95"/>
                <a:gd name="T33" fmla="*/ 0 h 235"/>
                <a:gd name="T34" fmla="*/ 40 w 95"/>
                <a:gd name="T35" fmla="*/ 14 h 235"/>
                <a:gd name="T36" fmla="*/ 26 w 95"/>
                <a:gd name="T37" fmla="*/ 38 h 235"/>
                <a:gd name="T38" fmla="*/ 25 w 95"/>
                <a:gd name="T39" fmla="*/ 46 h 235"/>
                <a:gd name="T40" fmla="*/ 20 w 95"/>
                <a:gd name="T41" fmla="*/ 53 h 235"/>
                <a:gd name="T42" fmla="*/ 23 w 95"/>
                <a:gd name="T43" fmla="*/ 68 h 235"/>
                <a:gd name="T44" fmla="*/ 18 w 95"/>
                <a:gd name="T45" fmla="*/ 75 h 235"/>
                <a:gd name="T46" fmla="*/ 21 w 95"/>
                <a:gd name="T47" fmla="*/ 91 h 235"/>
                <a:gd name="T48" fmla="*/ 16 w 95"/>
                <a:gd name="T49" fmla="*/ 98 h 235"/>
                <a:gd name="T50" fmla="*/ 20 w 95"/>
                <a:gd name="T51" fmla="*/ 113 h 235"/>
                <a:gd name="T52" fmla="*/ 15 w 95"/>
                <a:gd name="T53" fmla="*/ 121 h 235"/>
                <a:gd name="T54" fmla="*/ 15 w 95"/>
                <a:gd name="T55" fmla="*/ 137 h 235"/>
                <a:gd name="T56" fmla="*/ 17 w 95"/>
                <a:gd name="T57" fmla="*/ 149 h 235"/>
                <a:gd name="T58" fmla="*/ 19 w 95"/>
                <a:gd name="T59" fmla="*/ 163 h 235"/>
                <a:gd name="T60" fmla="*/ 18 w 95"/>
                <a:gd name="T61" fmla="*/ 180 h 235"/>
                <a:gd name="T62" fmla="*/ 14 w 95"/>
                <a:gd name="T63" fmla="*/ 188 h 235"/>
                <a:gd name="T64" fmla="*/ 13 w 95"/>
                <a:gd name="T65" fmla="*/ 207 h 235"/>
                <a:gd name="T66" fmla="*/ 13 w 95"/>
                <a:gd name="T67" fmla="*/ 223 h 235"/>
                <a:gd name="T68" fmla="*/ 95 w 95"/>
                <a:gd name="T69" fmla="*/ 235 h 235"/>
                <a:gd name="T70" fmla="*/ 44 w 95"/>
                <a:gd name="T71" fmla="*/ 214 h 235"/>
                <a:gd name="T72" fmla="*/ 41 w 95"/>
                <a:gd name="T73" fmla="*/ 204 h 235"/>
                <a:gd name="T74" fmla="*/ 44 w 95"/>
                <a:gd name="T75" fmla="*/ 191 h 235"/>
                <a:gd name="T76" fmla="*/ 41 w 95"/>
                <a:gd name="T77" fmla="*/ 181 h 235"/>
                <a:gd name="T78" fmla="*/ 44 w 95"/>
                <a:gd name="T79" fmla="*/ 168 h 235"/>
                <a:gd name="T80" fmla="*/ 41 w 95"/>
                <a:gd name="T81" fmla="*/ 158 h 235"/>
                <a:gd name="T82" fmla="*/ 44 w 95"/>
                <a:gd name="T83" fmla="*/ 145 h 235"/>
                <a:gd name="T84" fmla="*/ 41 w 95"/>
                <a:gd name="T85" fmla="*/ 134 h 235"/>
                <a:gd name="T86" fmla="*/ 44 w 95"/>
                <a:gd name="T87" fmla="*/ 118 h 235"/>
                <a:gd name="T88" fmla="*/ 41 w 95"/>
                <a:gd name="T89" fmla="*/ 108 h 235"/>
                <a:gd name="T90" fmla="*/ 44 w 95"/>
                <a:gd name="T91" fmla="*/ 93 h 235"/>
                <a:gd name="T92" fmla="*/ 41 w 95"/>
                <a:gd name="T93" fmla="*/ 83 h 235"/>
                <a:gd name="T94" fmla="*/ 44 w 95"/>
                <a:gd name="T95" fmla="*/ 70 h 235"/>
                <a:gd name="T96" fmla="*/ 41 w 95"/>
                <a:gd name="T97" fmla="*/ 59 h 235"/>
                <a:gd name="T98" fmla="*/ 60 w 95"/>
                <a:gd name="T99" fmla="*/ 214 h 235"/>
                <a:gd name="T100" fmla="*/ 56 w 95"/>
                <a:gd name="T101" fmla="*/ 204 h 235"/>
                <a:gd name="T102" fmla="*/ 60 w 95"/>
                <a:gd name="T103" fmla="*/ 191 h 235"/>
                <a:gd name="T104" fmla="*/ 56 w 95"/>
                <a:gd name="T105" fmla="*/ 181 h 235"/>
                <a:gd name="T106" fmla="*/ 60 w 95"/>
                <a:gd name="T107" fmla="*/ 168 h 235"/>
                <a:gd name="T108" fmla="*/ 56 w 95"/>
                <a:gd name="T109" fmla="*/ 158 h 235"/>
                <a:gd name="T110" fmla="*/ 60 w 95"/>
                <a:gd name="T111" fmla="*/ 145 h 235"/>
                <a:gd name="T112" fmla="*/ 56 w 95"/>
                <a:gd name="T113" fmla="*/ 134 h 235"/>
                <a:gd name="T114" fmla="*/ 60 w 95"/>
                <a:gd name="T115" fmla="*/ 118 h 235"/>
                <a:gd name="T116" fmla="*/ 56 w 95"/>
                <a:gd name="T117" fmla="*/ 108 h 235"/>
                <a:gd name="T118" fmla="*/ 60 w 95"/>
                <a:gd name="T119" fmla="*/ 93 h 235"/>
                <a:gd name="T120" fmla="*/ 56 w 95"/>
                <a:gd name="T121" fmla="*/ 83 h 235"/>
                <a:gd name="T122" fmla="*/ 60 w 95"/>
                <a:gd name="T123" fmla="*/ 70 h 235"/>
                <a:gd name="T124" fmla="*/ 56 w 95"/>
                <a:gd name="T125" fmla="*/ 59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5" h="235">
                  <a:moveTo>
                    <a:pt x="83" y="223"/>
                  </a:moveTo>
                  <a:cubicBezTo>
                    <a:pt x="82" y="216"/>
                    <a:pt x="82" y="216"/>
                    <a:pt x="82" y="216"/>
                  </a:cubicBezTo>
                  <a:cubicBezTo>
                    <a:pt x="80" y="211"/>
                    <a:pt x="80" y="211"/>
                    <a:pt x="80" y="211"/>
                  </a:cubicBezTo>
                  <a:cubicBezTo>
                    <a:pt x="80" y="211"/>
                    <a:pt x="83" y="208"/>
                    <a:pt x="82" y="207"/>
                  </a:cubicBezTo>
                  <a:cubicBezTo>
                    <a:pt x="82" y="205"/>
                    <a:pt x="78" y="206"/>
                    <a:pt x="78" y="206"/>
                  </a:cubicBezTo>
                  <a:cubicBezTo>
                    <a:pt x="78" y="206"/>
                    <a:pt x="76" y="197"/>
                    <a:pt x="77" y="194"/>
                  </a:cubicBezTo>
                  <a:cubicBezTo>
                    <a:pt x="78" y="191"/>
                    <a:pt x="82" y="190"/>
                    <a:pt x="81" y="188"/>
                  </a:cubicBezTo>
                  <a:cubicBezTo>
                    <a:pt x="81" y="186"/>
                    <a:pt x="76" y="186"/>
                    <a:pt x="76" y="186"/>
                  </a:cubicBezTo>
                  <a:cubicBezTo>
                    <a:pt x="76" y="186"/>
                    <a:pt x="81" y="184"/>
                    <a:pt x="80" y="182"/>
                  </a:cubicBezTo>
                  <a:cubicBezTo>
                    <a:pt x="79" y="181"/>
                    <a:pt x="78" y="181"/>
                    <a:pt x="77" y="180"/>
                  </a:cubicBezTo>
                  <a:cubicBezTo>
                    <a:pt x="77" y="178"/>
                    <a:pt x="76" y="173"/>
                    <a:pt x="77" y="171"/>
                  </a:cubicBezTo>
                  <a:cubicBezTo>
                    <a:pt x="78" y="168"/>
                    <a:pt x="81" y="168"/>
                    <a:pt x="81" y="166"/>
                  </a:cubicBezTo>
                  <a:cubicBezTo>
                    <a:pt x="80" y="164"/>
                    <a:pt x="76" y="163"/>
                    <a:pt x="76" y="163"/>
                  </a:cubicBezTo>
                  <a:cubicBezTo>
                    <a:pt x="76" y="163"/>
                    <a:pt x="81" y="161"/>
                    <a:pt x="80" y="159"/>
                  </a:cubicBezTo>
                  <a:cubicBezTo>
                    <a:pt x="79" y="159"/>
                    <a:pt x="79" y="158"/>
                    <a:pt x="78" y="158"/>
                  </a:cubicBezTo>
                  <a:cubicBezTo>
                    <a:pt x="78" y="155"/>
                    <a:pt x="77" y="151"/>
                    <a:pt x="78" y="149"/>
                  </a:cubicBezTo>
                  <a:cubicBezTo>
                    <a:pt x="79" y="146"/>
                    <a:pt x="82" y="146"/>
                    <a:pt x="82" y="144"/>
                  </a:cubicBezTo>
                  <a:cubicBezTo>
                    <a:pt x="81" y="142"/>
                    <a:pt x="77" y="142"/>
                    <a:pt x="77" y="142"/>
                  </a:cubicBezTo>
                  <a:cubicBezTo>
                    <a:pt x="77" y="142"/>
                    <a:pt x="82" y="139"/>
                    <a:pt x="80" y="137"/>
                  </a:cubicBezTo>
                  <a:cubicBezTo>
                    <a:pt x="80" y="136"/>
                    <a:pt x="78" y="136"/>
                    <a:pt x="77" y="136"/>
                  </a:cubicBezTo>
                  <a:cubicBezTo>
                    <a:pt x="77" y="133"/>
                    <a:pt x="76" y="129"/>
                    <a:pt x="77" y="127"/>
                  </a:cubicBezTo>
                  <a:cubicBezTo>
                    <a:pt x="78" y="124"/>
                    <a:pt x="81" y="123"/>
                    <a:pt x="81" y="121"/>
                  </a:cubicBezTo>
                  <a:cubicBezTo>
                    <a:pt x="80" y="119"/>
                    <a:pt x="76" y="119"/>
                    <a:pt x="76" y="119"/>
                  </a:cubicBezTo>
                  <a:cubicBezTo>
                    <a:pt x="76" y="119"/>
                    <a:pt x="80" y="116"/>
                    <a:pt x="79" y="115"/>
                  </a:cubicBezTo>
                  <a:cubicBezTo>
                    <a:pt x="78" y="113"/>
                    <a:pt x="76" y="113"/>
                    <a:pt x="76" y="113"/>
                  </a:cubicBezTo>
                  <a:cubicBezTo>
                    <a:pt x="75" y="113"/>
                    <a:pt x="75" y="113"/>
                    <a:pt x="75" y="113"/>
                  </a:cubicBezTo>
                  <a:cubicBezTo>
                    <a:pt x="75" y="110"/>
                    <a:pt x="74" y="106"/>
                    <a:pt x="75" y="104"/>
                  </a:cubicBezTo>
                  <a:cubicBezTo>
                    <a:pt x="76" y="101"/>
                    <a:pt x="79" y="100"/>
                    <a:pt x="79" y="98"/>
                  </a:cubicBezTo>
                  <a:cubicBezTo>
                    <a:pt x="78" y="96"/>
                    <a:pt x="74" y="96"/>
                    <a:pt x="74" y="96"/>
                  </a:cubicBezTo>
                  <a:cubicBezTo>
                    <a:pt x="74" y="96"/>
                    <a:pt x="79" y="94"/>
                    <a:pt x="78" y="92"/>
                  </a:cubicBezTo>
                  <a:cubicBezTo>
                    <a:pt x="76" y="90"/>
                    <a:pt x="74" y="91"/>
                    <a:pt x="74" y="91"/>
                  </a:cubicBezTo>
                  <a:cubicBezTo>
                    <a:pt x="74" y="91"/>
                    <a:pt x="74" y="91"/>
                    <a:pt x="74" y="91"/>
                  </a:cubicBezTo>
                  <a:cubicBezTo>
                    <a:pt x="73" y="88"/>
                    <a:pt x="73" y="83"/>
                    <a:pt x="73" y="81"/>
                  </a:cubicBezTo>
                  <a:cubicBezTo>
                    <a:pt x="74" y="78"/>
                    <a:pt x="78" y="77"/>
                    <a:pt x="77" y="75"/>
                  </a:cubicBezTo>
                  <a:cubicBezTo>
                    <a:pt x="77" y="73"/>
                    <a:pt x="72" y="73"/>
                    <a:pt x="72" y="73"/>
                  </a:cubicBezTo>
                  <a:cubicBezTo>
                    <a:pt x="72" y="73"/>
                    <a:pt x="77" y="71"/>
                    <a:pt x="76" y="69"/>
                  </a:cubicBezTo>
                  <a:cubicBezTo>
                    <a:pt x="75" y="67"/>
                    <a:pt x="72" y="68"/>
                    <a:pt x="72" y="68"/>
                  </a:cubicBezTo>
                  <a:cubicBezTo>
                    <a:pt x="72" y="68"/>
                    <a:pt x="72" y="68"/>
                    <a:pt x="72" y="68"/>
                  </a:cubicBezTo>
                  <a:cubicBezTo>
                    <a:pt x="71" y="65"/>
                    <a:pt x="71" y="61"/>
                    <a:pt x="72" y="59"/>
                  </a:cubicBezTo>
                  <a:cubicBezTo>
                    <a:pt x="72" y="56"/>
                    <a:pt x="76" y="55"/>
                    <a:pt x="76" y="53"/>
                  </a:cubicBezTo>
                  <a:cubicBezTo>
                    <a:pt x="75" y="51"/>
                    <a:pt x="71" y="51"/>
                    <a:pt x="71" y="51"/>
                  </a:cubicBezTo>
                  <a:cubicBezTo>
                    <a:pt x="71" y="51"/>
                    <a:pt x="75" y="49"/>
                    <a:pt x="74" y="47"/>
                  </a:cubicBezTo>
                  <a:cubicBezTo>
                    <a:pt x="73" y="45"/>
                    <a:pt x="71" y="46"/>
                    <a:pt x="71" y="46"/>
                  </a:cubicBezTo>
                  <a:cubicBezTo>
                    <a:pt x="68" y="46"/>
                    <a:pt x="68" y="46"/>
                    <a:pt x="68" y="46"/>
                  </a:cubicBezTo>
                  <a:cubicBezTo>
                    <a:pt x="68" y="45"/>
                    <a:pt x="68" y="43"/>
                    <a:pt x="69" y="43"/>
                  </a:cubicBezTo>
                  <a:cubicBezTo>
                    <a:pt x="70" y="41"/>
                    <a:pt x="70" y="39"/>
                    <a:pt x="69" y="38"/>
                  </a:cubicBezTo>
                  <a:cubicBezTo>
                    <a:pt x="69" y="37"/>
                    <a:pt x="67" y="37"/>
                    <a:pt x="67" y="37"/>
                  </a:cubicBezTo>
                  <a:cubicBezTo>
                    <a:pt x="67" y="37"/>
                    <a:pt x="68" y="26"/>
                    <a:pt x="64" y="22"/>
                  </a:cubicBezTo>
                  <a:cubicBezTo>
                    <a:pt x="60" y="18"/>
                    <a:pt x="57" y="16"/>
                    <a:pt x="55" y="14"/>
                  </a:cubicBezTo>
                  <a:cubicBezTo>
                    <a:pt x="54" y="12"/>
                    <a:pt x="51" y="7"/>
                    <a:pt x="51" y="6"/>
                  </a:cubicBezTo>
                  <a:cubicBezTo>
                    <a:pt x="51" y="5"/>
                    <a:pt x="50" y="1"/>
                    <a:pt x="49" y="0"/>
                  </a:cubicBezTo>
                  <a:cubicBezTo>
                    <a:pt x="46" y="0"/>
                    <a:pt x="46" y="0"/>
                    <a:pt x="46" y="0"/>
                  </a:cubicBezTo>
                  <a:cubicBezTo>
                    <a:pt x="45" y="1"/>
                    <a:pt x="44" y="5"/>
                    <a:pt x="44" y="6"/>
                  </a:cubicBezTo>
                  <a:cubicBezTo>
                    <a:pt x="44" y="7"/>
                    <a:pt x="42" y="12"/>
                    <a:pt x="40" y="14"/>
                  </a:cubicBezTo>
                  <a:cubicBezTo>
                    <a:pt x="38" y="16"/>
                    <a:pt x="35" y="18"/>
                    <a:pt x="31" y="22"/>
                  </a:cubicBezTo>
                  <a:cubicBezTo>
                    <a:pt x="27" y="26"/>
                    <a:pt x="28" y="37"/>
                    <a:pt x="28" y="37"/>
                  </a:cubicBezTo>
                  <a:cubicBezTo>
                    <a:pt x="28" y="37"/>
                    <a:pt x="26" y="37"/>
                    <a:pt x="26" y="38"/>
                  </a:cubicBezTo>
                  <a:cubicBezTo>
                    <a:pt x="25" y="39"/>
                    <a:pt x="26" y="41"/>
                    <a:pt x="26" y="43"/>
                  </a:cubicBezTo>
                  <a:cubicBezTo>
                    <a:pt x="27" y="43"/>
                    <a:pt x="27" y="45"/>
                    <a:pt x="27" y="46"/>
                  </a:cubicBezTo>
                  <a:cubicBezTo>
                    <a:pt x="25" y="46"/>
                    <a:pt x="25" y="46"/>
                    <a:pt x="25" y="46"/>
                  </a:cubicBezTo>
                  <a:cubicBezTo>
                    <a:pt x="25" y="46"/>
                    <a:pt x="22" y="45"/>
                    <a:pt x="21" y="47"/>
                  </a:cubicBezTo>
                  <a:cubicBezTo>
                    <a:pt x="20" y="49"/>
                    <a:pt x="25" y="51"/>
                    <a:pt x="25" y="51"/>
                  </a:cubicBezTo>
                  <a:cubicBezTo>
                    <a:pt x="25" y="51"/>
                    <a:pt x="20" y="51"/>
                    <a:pt x="20" y="53"/>
                  </a:cubicBezTo>
                  <a:cubicBezTo>
                    <a:pt x="19" y="55"/>
                    <a:pt x="23" y="56"/>
                    <a:pt x="24" y="59"/>
                  </a:cubicBezTo>
                  <a:cubicBezTo>
                    <a:pt x="24" y="61"/>
                    <a:pt x="24" y="65"/>
                    <a:pt x="23" y="68"/>
                  </a:cubicBezTo>
                  <a:cubicBezTo>
                    <a:pt x="23" y="68"/>
                    <a:pt x="23" y="68"/>
                    <a:pt x="23" y="68"/>
                  </a:cubicBezTo>
                  <a:cubicBezTo>
                    <a:pt x="23" y="68"/>
                    <a:pt x="20" y="67"/>
                    <a:pt x="19" y="69"/>
                  </a:cubicBezTo>
                  <a:cubicBezTo>
                    <a:pt x="18" y="71"/>
                    <a:pt x="23" y="73"/>
                    <a:pt x="23" y="73"/>
                  </a:cubicBezTo>
                  <a:cubicBezTo>
                    <a:pt x="23" y="73"/>
                    <a:pt x="18" y="73"/>
                    <a:pt x="18" y="75"/>
                  </a:cubicBezTo>
                  <a:cubicBezTo>
                    <a:pt x="17" y="77"/>
                    <a:pt x="21" y="78"/>
                    <a:pt x="22" y="81"/>
                  </a:cubicBezTo>
                  <a:cubicBezTo>
                    <a:pt x="22" y="83"/>
                    <a:pt x="22" y="88"/>
                    <a:pt x="22" y="91"/>
                  </a:cubicBezTo>
                  <a:cubicBezTo>
                    <a:pt x="21" y="91"/>
                    <a:pt x="21" y="91"/>
                    <a:pt x="21" y="91"/>
                  </a:cubicBezTo>
                  <a:cubicBezTo>
                    <a:pt x="21" y="91"/>
                    <a:pt x="19" y="90"/>
                    <a:pt x="18" y="92"/>
                  </a:cubicBezTo>
                  <a:cubicBezTo>
                    <a:pt x="17" y="94"/>
                    <a:pt x="21" y="96"/>
                    <a:pt x="21" y="96"/>
                  </a:cubicBezTo>
                  <a:cubicBezTo>
                    <a:pt x="21" y="96"/>
                    <a:pt x="17" y="96"/>
                    <a:pt x="16" y="98"/>
                  </a:cubicBezTo>
                  <a:cubicBezTo>
                    <a:pt x="16" y="100"/>
                    <a:pt x="19" y="101"/>
                    <a:pt x="20" y="104"/>
                  </a:cubicBezTo>
                  <a:cubicBezTo>
                    <a:pt x="21" y="106"/>
                    <a:pt x="20" y="110"/>
                    <a:pt x="20" y="113"/>
                  </a:cubicBezTo>
                  <a:cubicBezTo>
                    <a:pt x="20" y="113"/>
                    <a:pt x="20" y="113"/>
                    <a:pt x="20" y="113"/>
                  </a:cubicBezTo>
                  <a:cubicBezTo>
                    <a:pt x="20" y="113"/>
                    <a:pt x="17" y="113"/>
                    <a:pt x="16" y="115"/>
                  </a:cubicBezTo>
                  <a:cubicBezTo>
                    <a:pt x="15" y="116"/>
                    <a:pt x="19" y="119"/>
                    <a:pt x="19" y="119"/>
                  </a:cubicBezTo>
                  <a:cubicBezTo>
                    <a:pt x="19" y="119"/>
                    <a:pt x="15" y="119"/>
                    <a:pt x="15" y="121"/>
                  </a:cubicBezTo>
                  <a:cubicBezTo>
                    <a:pt x="14" y="123"/>
                    <a:pt x="18" y="124"/>
                    <a:pt x="19" y="127"/>
                  </a:cubicBezTo>
                  <a:cubicBezTo>
                    <a:pt x="19" y="129"/>
                    <a:pt x="19" y="133"/>
                    <a:pt x="18" y="136"/>
                  </a:cubicBezTo>
                  <a:cubicBezTo>
                    <a:pt x="18" y="136"/>
                    <a:pt x="16" y="136"/>
                    <a:pt x="15" y="137"/>
                  </a:cubicBezTo>
                  <a:cubicBezTo>
                    <a:pt x="14" y="139"/>
                    <a:pt x="18" y="142"/>
                    <a:pt x="18" y="142"/>
                  </a:cubicBezTo>
                  <a:cubicBezTo>
                    <a:pt x="18" y="142"/>
                    <a:pt x="14" y="142"/>
                    <a:pt x="13" y="144"/>
                  </a:cubicBezTo>
                  <a:cubicBezTo>
                    <a:pt x="13" y="146"/>
                    <a:pt x="17" y="146"/>
                    <a:pt x="17" y="149"/>
                  </a:cubicBezTo>
                  <a:cubicBezTo>
                    <a:pt x="18" y="151"/>
                    <a:pt x="18" y="155"/>
                    <a:pt x="17" y="158"/>
                  </a:cubicBezTo>
                  <a:cubicBezTo>
                    <a:pt x="17" y="158"/>
                    <a:pt x="16" y="159"/>
                    <a:pt x="16" y="159"/>
                  </a:cubicBezTo>
                  <a:cubicBezTo>
                    <a:pt x="15" y="161"/>
                    <a:pt x="19" y="163"/>
                    <a:pt x="19" y="163"/>
                  </a:cubicBezTo>
                  <a:cubicBezTo>
                    <a:pt x="19" y="163"/>
                    <a:pt x="15" y="164"/>
                    <a:pt x="14" y="166"/>
                  </a:cubicBezTo>
                  <a:cubicBezTo>
                    <a:pt x="14" y="168"/>
                    <a:pt x="17" y="168"/>
                    <a:pt x="18" y="171"/>
                  </a:cubicBezTo>
                  <a:cubicBezTo>
                    <a:pt x="19" y="173"/>
                    <a:pt x="18" y="178"/>
                    <a:pt x="18" y="180"/>
                  </a:cubicBezTo>
                  <a:cubicBezTo>
                    <a:pt x="17" y="181"/>
                    <a:pt x="16" y="181"/>
                    <a:pt x="15" y="182"/>
                  </a:cubicBezTo>
                  <a:cubicBezTo>
                    <a:pt x="14" y="184"/>
                    <a:pt x="19" y="186"/>
                    <a:pt x="19" y="186"/>
                  </a:cubicBezTo>
                  <a:cubicBezTo>
                    <a:pt x="19" y="186"/>
                    <a:pt x="14" y="186"/>
                    <a:pt x="14" y="188"/>
                  </a:cubicBezTo>
                  <a:cubicBezTo>
                    <a:pt x="13" y="190"/>
                    <a:pt x="17" y="191"/>
                    <a:pt x="18" y="194"/>
                  </a:cubicBezTo>
                  <a:cubicBezTo>
                    <a:pt x="19" y="197"/>
                    <a:pt x="17" y="206"/>
                    <a:pt x="17" y="206"/>
                  </a:cubicBezTo>
                  <a:cubicBezTo>
                    <a:pt x="17" y="206"/>
                    <a:pt x="14" y="205"/>
                    <a:pt x="13" y="207"/>
                  </a:cubicBezTo>
                  <a:cubicBezTo>
                    <a:pt x="12" y="208"/>
                    <a:pt x="15" y="211"/>
                    <a:pt x="15" y="211"/>
                  </a:cubicBezTo>
                  <a:cubicBezTo>
                    <a:pt x="13" y="216"/>
                    <a:pt x="13" y="216"/>
                    <a:pt x="13" y="216"/>
                  </a:cubicBezTo>
                  <a:cubicBezTo>
                    <a:pt x="13" y="223"/>
                    <a:pt x="13" y="223"/>
                    <a:pt x="13" y="223"/>
                  </a:cubicBezTo>
                  <a:cubicBezTo>
                    <a:pt x="0" y="223"/>
                    <a:pt x="0" y="223"/>
                    <a:pt x="0" y="223"/>
                  </a:cubicBezTo>
                  <a:cubicBezTo>
                    <a:pt x="0" y="235"/>
                    <a:pt x="0" y="235"/>
                    <a:pt x="0" y="235"/>
                  </a:cubicBezTo>
                  <a:cubicBezTo>
                    <a:pt x="95" y="235"/>
                    <a:pt x="95" y="235"/>
                    <a:pt x="95" y="235"/>
                  </a:cubicBezTo>
                  <a:cubicBezTo>
                    <a:pt x="95" y="223"/>
                    <a:pt x="95" y="223"/>
                    <a:pt x="95" y="223"/>
                  </a:cubicBezTo>
                  <a:cubicBezTo>
                    <a:pt x="83" y="223"/>
                    <a:pt x="83" y="223"/>
                    <a:pt x="83" y="223"/>
                  </a:cubicBezTo>
                  <a:close/>
                  <a:moveTo>
                    <a:pt x="44" y="214"/>
                  </a:moveTo>
                  <a:cubicBezTo>
                    <a:pt x="37" y="214"/>
                    <a:pt x="37" y="214"/>
                    <a:pt x="37" y="214"/>
                  </a:cubicBezTo>
                  <a:cubicBezTo>
                    <a:pt x="37" y="207"/>
                    <a:pt x="37" y="207"/>
                    <a:pt x="37" y="207"/>
                  </a:cubicBezTo>
                  <a:cubicBezTo>
                    <a:pt x="37" y="207"/>
                    <a:pt x="38" y="204"/>
                    <a:pt x="41" y="204"/>
                  </a:cubicBezTo>
                  <a:cubicBezTo>
                    <a:pt x="43" y="204"/>
                    <a:pt x="44" y="207"/>
                    <a:pt x="44" y="207"/>
                  </a:cubicBezTo>
                  <a:lnTo>
                    <a:pt x="44" y="214"/>
                  </a:lnTo>
                  <a:close/>
                  <a:moveTo>
                    <a:pt x="44" y="191"/>
                  </a:moveTo>
                  <a:cubicBezTo>
                    <a:pt x="37" y="191"/>
                    <a:pt x="37" y="191"/>
                    <a:pt x="37" y="191"/>
                  </a:cubicBezTo>
                  <a:cubicBezTo>
                    <a:pt x="37" y="183"/>
                    <a:pt x="37" y="183"/>
                    <a:pt x="37" y="183"/>
                  </a:cubicBezTo>
                  <a:cubicBezTo>
                    <a:pt x="37" y="183"/>
                    <a:pt x="38" y="181"/>
                    <a:pt x="41" y="181"/>
                  </a:cubicBezTo>
                  <a:cubicBezTo>
                    <a:pt x="43" y="181"/>
                    <a:pt x="44" y="183"/>
                    <a:pt x="44" y="183"/>
                  </a:cubicBezTo>
                  <a:lnTo>
                    <a:pt x="44" y="191"/>
                  </a:lnTo>
                  <a:close/>
                  <a:moveTo>
                    <a:pt x="44" y="168"/>
                  </a:moveTo>
                  <a:cubicBezTo>
                    <a:pt x="37" y="168"/>
                    <a:pt x="37" y="168"/>
                    <a:pt x="37" y="168"/>
                  </a:cubicBezTo>
                  <a:cubicBezTo>
                    <a:pt x="37" y="160"/>
                    <a:pt x="37" y="160"/>
                    <a:pt x="37" y="160"/>
                  </a:cubicBezTo>
                  <a:cubicBezTo>
                    <a:pt x="37" y="160"/>
                    <a:pt x="38" y="158"/>
                    <a:pt x="41" y="158"/>
                  </a:cubicBezTo>
                  <a:cubicBezTo>
                    <a:pt x="43" y="158"/>
                    <a:pt x="44" y="160"/>
                    <a:pt x="44" y="160"/>
                  </a:cubicBezTo>
                  <a:lnTo>
                    <a:pt x="44" y="168"/>
                  </a:lnTo>
                  <a:close/>
                  <a:moveTo>
                    <a:pt x="44" y="145"/>
                  </a:moveTo>
                  <a:cubicBezTo>
                    <a:pt x="37" y="145"/>
                    <a:pt x="37" y="145"/>
                    <a:pt x="37" y="145"/>
                  </a:cubicBezTo>
                  <a:cubicBezTo>
                    <a:pt x="37" y="137"/>
                    <a:pt x="37" y="137"/>
                    <a:pt x="37" y="137"/>
                  </a:cubicBezTo>
                  <a:cubicBezTo>
                    <a:pt x="37" y="137"/>
                    <a:pt x="38" y="134"/>
                    <a:pt x="41" y="134"/>
                  </a:cubicBezTo>
                  <a:cubicBezTo>
                    <a:pt x="43" y="134"/>
                    <a:pt x="44" y="137"/>
                    <a:pt x="44" y="137"/>
                  </a:cubicBezTo>
                  <a:lnTo>
                    <a:pt x="44" y="145"/>
                  </a:lnTo>
                  <a:close/>
                  <a:moveTo>
                    <a:pt x="44" y="118"/>
                  </a:moveTo>
                  <a:cubicBezTo>
                    <a:pt x="37" y="118"/>
                    <a:pt x="37" y="118"/>
                    <a:pt x="37" y="118"/>
                  </a:cubicBezTo>
                  <a:cubicBezTo>
                    <a:pt x="37" y="110"/>
                    <a:pt x="37" y="110"/>
                    <a:pt x="37" y="110"/>
                  </a:cubicBezTo>
                  <a:cubicBezTo>
                    <a:pt x="37" y="110"/>
                    <a:pt x="38" y="108"/>
                    <a:pt x="41" y="108"/>
                  </a:cubicBezTo>
                  <a:cubicBezTo>
                    <a:pt x="43" y="108"/>
                    <a:pt x="44" y="110"/>
                    <a:pt x="44" y="110"/>
                  </a:cubicBezTo>
                  <a:lnTo>
                    <a:pt x="44" y="118"/>
                  </a:lnTo>
                  <a:close/>
                  <a:moveTo>
                    <a:pt x="44" y="93"/>
                  </a:moveTo>
                  <a:cubicBezTo>
                    <a:pt x="37" y="93"/>
                    <a:pt x="37" y="93"/>
                    <a:pt x="37" y="93"/>
                  </a:cubicBezTo>
                  <a:cubicBezTo>
                    <a:pt x="37" y="85"/>
                    <a:pt x="37" y="85"/>
                    <a:pt x="37" y="85"/>
                  </a:cubicBezTo>
                  <a:cubicBezTo>
                    <a:pt x="37" y="85"/>
                    <a:pt x="38" y="83"/>
                    <a:pt x="41" y="83"/>
                  </a:cubicBezTo>
                  <a:cubicBezTo>
                    <a:pt x="43" y="83"/>
                    <a:pt x="44" y="85"/>
                    <a:pt x="44" y="85"/>
                  </a:cubicBezTo>
                  <a:lnTo>
                    <a:pt x="44" y="93"/>
                  </a:lnTo>
                  <a:close/>
                  <a:moveTo>
                    <a:pt x="44" y="70"/>
                  </a:moveTo>
                  <a:cubicBezTo>
                    <a:pt x="37" y="70"/>
                    <a:pt x="37" y="70"/>
                    <a:pt x="37" y="70"/>
                  </a:cubicBezTo>
                  <a:cubicBezTo>
                    <a:pt x="37" y="62"/>
                    <a:pt x="37" y="62"/>
                    <a:pt x="37" y="62"/>
                  </a:cubicBezTo>
                  <a:cubicBezTo>
                    <a:pt x="37" y="62"/>
                    <a:pt x="38" y="59"/>
                    <a:pt x="41" y="59"/>
                  </a:cubicBezTo>
                  <a:cubicBezTo>
                    <a:pt x="43" y="59"/>
                    <a:pt x="44" y="62"/>
                    <a:pt x="44" y="62"/>
                  </a:cubicBezTo>
                  <a:lnTo>
                    <a:pt x="44" y="70"/>
                  </a:lnTo>
                  <a:close/>
                  <a:moveTo>
                    <a:pt x="60" y="214"/>
                  </a:moveTo>
                  <a:cubicBezTo>
                    <a:pt x="53" y="214"/>
                    <a:pt x="53" y="214"/>
                    <a:pt x="53" y="214"/>
                  </a:cubicBezTo>
                  <a:cubicBezTo>
                    <a:pt x="53" y="207"/>
                    <a:pt x="53" y="207"/>
                    <a:pt x="53" y="207"/>
                  </a:cubicBezTo>
                  <a:cubicBezTo>
                    <a:pt x="53" y="207"/>
                    <a:pt x="54" y="204"/>
                    <a:pt x="56" y="204"/>
                  </a:cubicBezTo>
                  <a:cubicBezTo>
                    <a:pt x="59" y="204"/>
                    <a:pt x="60" y="207"/>
                    <a:pt x="60" y="207"/>
                  </a:cubicBezTo>
                  <a:cubicBezTo>
                    <a:pt x="60" y="214"/>
                    <a:pt x="60" y="214"/>
                    <a:pt x="60" y="214"/>
                  </a:cubicBezTo>
                  <a:close/>
                  <a:moveTo>
                    <a:pt x="60" y="191"/>
                  </a:moveTo>
                  <a:cubicBezTo>
                    <a:pt x="53" y="191"/>
                    <a:pt x="53" y="191"/>
                    <a:pt x="53" y="191"/>
                  </a:cubicBezTo>
                  <a:cubicBezTo>
                    <a:pt x="53" y="183"/>
                    <a:pt x="53" y="183"/>
                    <a:pt x="53" y="183"/>
                  </a:cubicBezTo>
                  <a:cubicBezTo>
                    <a:pt x="53" y="183"/>
                    <a:pt x="54" y="181"/>
                    <a:pt x="56" y="181"/>
                  </a:cubicBezTo>
                  <a:cubicBezTo>
                    <a:pt x="59" y="181"/>
                    <a:pt x="60" y="183"/>
                    <a:pt x="60" y="183"/>
                  </a:cubicBezTo>
                  <a:cubicBezTo>
                    <a:pt x="60" y="191"/>
                    <a:pt x="60" y="191"/>
                    <a:pt x="60" y="191"/>
                  </a:cubicBezTo>
                  <a:close/>
                  <a:moveTo>
                    <a:pt x="60" y="168"/>
                  </a:moveTo>
                  <a:cubicBezTo>
                    <a:pt x="53" y="168"/>
                    <a:pt x="53" y="168"/>
                    <a:pt x="53" y="168"/>
                  </a:cubicBezTo>
                  <a:cubicBezTo>
                    <a:pt x="53" y="160"/>
                    <a:pt x="53" y="160"/>
                    <a:pt x="53" y="160"/>
                  </a:cubicBezTo>
                  <a:cubicBezTo>
                    <a:pt x="53" y="160"/>
                    <a:pt x="54" y="158"/>
                    <a:pt x="56" y="158"/>
                  </a:cubicBezTo>
                  <a:cubicBezTo>
                    <a:pt x="59" y="158"/>
                    <a:pt x="60" y="160"/>
                    <a:pt x="60" y="160"/>
                  </a:cubicBezTo>
                  <a:cubicBezTo>
                    <a:pt x="60" y="168"/>
                    <a:pt x="60" y="168"/>
                    <a:pt x="60" y="168"/>
                  </a:cubicBezTo>
                  <a:close/>
                  <a:moveTo>
                    <a:pt x="60" y="145"/>
                  </a:moveTo>
                  <a:cubicBezTo>
                    <a:pt x="53" y="145"/>
                    <a:pt x="53" y="145"/>
                    <a:pt x="53" y="145"/>
                  </a:cubicBezTo>
                  <a:cubicBezTo>
                    <a:pt x="53" y="137"/>
                    <a:pt x="53" y="137"/>
                    <a:pt x="53" y="137"/>
                  </a:cubicBezTo>
                  <a:cubicBezTo>
                    <a:pt x="53" y="137"/>
                    <a:pt x="54" y="134"/>
                    <a:pt x="56" y="134"/>
                  </a:cubicBezTo>
                  <a:cubicBezTo>
                    <a:pt x="59" y="134"/>
                    <a:pt x="60" y="137"/>
                    <a:pt x="60" y="137"/>
                  </a:cubicBezTo>
                  <a:cubicBezTo>
                    <a:pt x="60" y="145"/>
                    <a:pt x="60" y="145"/>
                    <a:pt x="60" y="145"/>
                  </a:cubicBezTo>
                  <a:close/>
                  <a:moveTo>
                    <a:pt x="60" y="118"/>
                  </a:moveTo>
                  <a:cubicBezTo>
                    <a:pt x="53" y="118"/>
                    <a:pt x="53" y="118"/>
                    <a:pt x="53" y="118"/>
                  </a:cubicBezTo>
                  <a:cubicBezTo>
                    <a:pt x="53" y="110"/>
                    <a:pt x="53" y="110"/>
                    <a:pt x="53" y="110"/>
                  </a:cubicBezTo>
                  <a:cubicBezTo>
                    <a:pt x="53" y="110"/>
                    <a:pt x="54" y="108"/>
                    <a:pt x="56" y="108"/>
                  </a:cubicBezTo>
                  <a:cubicBezTo>
                    <a:pt x="59" y="108"/>
                    <a:pt x="60" y="110"/>
                    <a:pt x="60" y="110"/>
                  </a:cubicBezTo>
                  <a:cubicBezTo>
                    <a:pt x="60" y="118"/>
                    <a:pt x="60" y="118"/>
                    <a:pt x="60" y="118"/>
                  </a:cubicBezTo>
                  <a:close/>
                  <a:moveTo>
                    <a:pt x="60" y="93"/>
                  </a:moveTo>
                  <a:cubicBezTo>
                    <a:pt x="53" y="93"/>
                    <a:pt x="53" y="93"/>
                    <a:pt x="53" y="93"/>
                  </a:cubicBezTo>
                  <a:cubicBezTo>
                    <a:pt x="53" y="85"/>
                    <a:pt x="53" y="85"/>
                    <a:pt x="53" y="85"/>
                  </a:cubicBezTo>
                  <a:cubicBezTo>
                    <a:pt x="53" y="85"/>
                    <a:pt x="54" y="83"/>
                    <a:pt x="56" y="83"/>
                  </a:cubicBezTo>
                  <a:cubicBezTo>
                    <a:pt x="59" y="83"/>
                    <a:pt x="60" y="85"/>
                    <a:pt x="60" y="85"/>
                  </a:cubicBezTo>
                  <a:cubicBezTo>
                    <a:pt x="60" y="93"/>
                    <a:pt x="60" y="93"/>
                    <a:pt x="60" y="93"/>
                  </a:cubicBezTo>
                  <a:close/>
                  <a:moveTo>
                    <a:pt x="60" y="70"/>
                  </a:moveTo>
                  <a:cubicBezTo>
                    <a:pt x="53" y="70"/>
                    <a:pt x="53" y="70"/>
                    <a:pt x="53" y="70"/>
                  </a:cubicBezTo>
                  <a:cubicBezTo>
                    <a:pt x="53" y="62"/>
                    <a:pt x="53" y="62"/>
                    <a:pt x="53" y="62"/>
                  </a:cubicBezTo>
                  <a:cubicBezTo>
                    <a:pt x="53" y="62"/>
                    <a:pt x="54" y="59"/>
                    <a:pt x="56" y="59"/>
                  </a:cubicBezTo>
                  <a:cubicBezTo>
                    <a:pt x="59" y="59"/>
                    <a:pt x="60" y="62"/>
                    <a:pt x="60" y="62"/>
                  </a:cubicBezTo>
                  <a:cubicBezTo>
                    <a:pt x="60" y="70"/>
                    <a:pt x="60" y="70"/>
                    <a:pt x="60" y="7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509" name="TextBox 508"/>
          <p:cNvSpPr txBox="1"/>
          <p:nvPr/>
        </p:nvSpPr>
        <p:spPr>
          <a:xfrm>
            <a:off x="2148236" y="5918291"/>
            <a:ext cx="453970" cy="276999"/>
          </a:xfrm>
          <a:prstGeom prst="rect">
            <a:avLst/>
          </a:prstGeom>
          <a:noFill/>
        </p:spPr>
        <p:txBody>
          <a:bodyPr wrap="none" rtlCol="0">
            <a:spAutoFit/>
          </a:bodyPr>
          <a:lstStyle/>
          <a:p>
            <a:pPr algn="ctr"/>
            <a:r>
              <a:rPr lang="en-US" sz="1200" b="1" dirty="0" smtClean="0">
                <a:solidFill>
                  <a:schemeClr val="accent1"/>
                </a:solidFill>
              </a:rPr>
              <a:t>90%</a:t>
            </a:r>
            <a:endParaRPr lang="en-US" sz="1200" b="1" dirty="0">
              <a:solidFill>
                <a:schemeClr val="accent1"/>
              </a:solidFill>
            </a:endParaRPr>
          </a:p>
        </p:txBody>
      </p:sp>
      <p:sp>
        <p:nvSpPr>
          <p:cNvPr id="510" name="TextBox 509"/>
          <p:cNvSpPr txBox="1"/>
          <p:nvPr/>
        </p:nvSpPr>
        <p:spPr>
          <a:xfrm>
            <a:off x="6469718" y="5918291"/>
            <a:ext cx="453970" cy="276999"/>
          </a:xfrm>
          <a:prstGeom prst="rect">
            <a:avLst/>
          </a:prstGeom>
          <a:noFill/>
        </p:spPr>
        <p:txBody>
          <a:bodyPr wrap="none" rtlCol="0">
            <a:spAutoFit/>
          </a:bodyPr>
          <a:lstStyle/>
          <a:p>
            <a:pPr algn="ctr"/>
            <a:r>
              <a:rPr lang="en-US" sz="1200" b="1" dirty="0" smtClean="0">
                <a:solidFill>
                  <a:schemeClr val="accent6"/>
                </a:solidFill>
              </a:rPr>
              <a:t>50%</a:t>
            </a:r>
            <a:endParaRPr lang="en-US" sz="1200" b="1" dirty="0">
              <a:solidFill>
                <a:schemeClr val="accent6"/>
              </a:solidFill>
            </a:endParaRPr>
          </a:p>
        </p:txBody>
      </p:sp>
      <p:sp>
        <p:nvSpPr>
          <p:cNvPr id="511" name="TextBox 510"/>
          <p:cNvSpPr txBox="1"/>
          <p:nvPr/>
        </p:nvSpPr>
        <p:spPr>
          <a:xfrm>
            <a:off x="6076856" y="5918291"/>
            <a:ext cx="453970" cy="276999"/>
          </a:xfrm>
          <a:prstGeom prst="rect">
            <a:avLst/>
          </a:prstGeom>
          <a:noFill/>
        </p:spPr>
        <p:txBody>
          <a:bodyPr wrap="none" rtlCol="0">
            <a:spAutoFit/>
          </a:bodyPr>
          <a:lstStyle/>
          <a:p>
            <a:pPr algn="ctr"/>
            <a:r>
              <a:rPr lang="en-US" sz="1200" b="1" dirty="0" smtClean="0">
                <a:solidFill>
                  <a:schemeClr val="accent5"/>
                </a:solidFill>
              </a:rPr>
              <a:t>92%</a:t>
            </a:r>
            <a:endParaRPr lang="en-US" sz="1200" b="1" dirty="0">
              <a:solidFill>
                <a:schemeClr val="accent5"/>
              </a:solidFill>
            </a:endParaRPr>
          </a:p>
        </p:txBody>
      </p:sp>
      <p:sp>
        <p:nvSpPr>
          <p:cNvPr id="512" name="TextBox 511"/>
          <p:cNvSpPr txBox="1"/>
          <p:nvPr/>
        </p:nvSpPr>
        <p:spPr>
          <a:xfrm>
            <a:off x="5683994" y="5918291"/>
            <a:ext cx="453970" cy="276999"/>
          </a:xfrm>
          <a:prstGeom prst="rect">
            <a:avLst/>
          </a:prstGeom>
          <a:noFill/>
        </p:spPr>
        <p:txBody>
          <a:bodyPr wrap="none" rtlCol="0">
            <a:spAutoFit/>
          </a:bodyPr>
          <a:lstStyle/>
          <a:p>
            <a:pPr algn="ctr"/>
            <a:r>
              <a:rPr lang="en-US" sz="1200" b="1" dirty="0" smtClean="0">
                <a:solidFill>
                  <a:schemeClr val="accent4"/>
                </a:solidFill>
              </a:rPr>
              <a:t>42%</a:t>
            </a:r>
            <a:endParaRPr lang="en-US" sz="1200" b="1" dirty="0">
              <a:solidFill>
                <a:schemeClr val="accent4"/>
              </a:solidFill>
            </a:endParaRPr>
          </a:p>
        </p:txBody>
      </p:sp>
      <p:sp>
        <p:nvSpPr>
          <p:cNvPr id="513" name="TextBox 512"/>
          <p:cNvSpPr txBox="1"/>
          <p:nvPr/>
        </p:nvSpPr>
        <p:spPr>
          <a:xfrm>
            <a:off x="5291132" y="5918291"/>
            <a:ext cx="453970" cy="276999"/>
          </a:xfrm>
          <a:prstGeom prst="rect">
            <a:avLst/>
          </a:prstGeom>
          <a:noFill/>
        </p:spPr>
        <p:txBody>
          <a:bodyPr wrap="none" rtlCol="0">
            <a:spAutoFit/>
          </a:bodyPr>
          <a:lstStyle/>
          <a:p>
            <a:pPr algn="ctr"/>
            <a:r>
              <a:rPr lang="en-US" sz="1200" b="1" dirty="0" smtClean="0">
                <a:solidFill>
                  <a:schemeClr val="accent3"/>
                </a:solidFill>
              </a:rPr>
              <a:t>70%</a:t>
            </a:r>
            <a:endParaRPr lang="en-US" sz="1200" b="1" dirty="0">
              <a:solidFill>
                <a:schemeClr val="accent3"/>
              </a:solidFill>
            </a:endParaRPr>
          </a:p>
        </p:txBody>
      </p:sp>
      <p:sp>
        <p:nvSpPr>
          <p:cNvPr id="514" name="TextBox 513"/>
          <p:cNvSpPr txBox="1"/>
          <p:nvPr/>
        </p:nvSpPr>
        <p:spPr>
          <a:xfrm>
            <a:off x="4898270" y="5918291"/>
            <a:ext cx="453970" cy="276999"/>
          </a:xfrm>
          <a:prstGeom prst="rect">
            <a:avLst/>
          </a:prstGeom>
          <a:noFill/>
        </p:spPr>
        <p:txBody>
          <a:bodyPr wrap="none" rtlCol="0">
            <a:spAutoFit/>
          </a:bodyPr>
          <a:lstStyle/>
          <a:p>
            <a:pPr algn="ctr"/>
            <a:r>
              <a:rPr lang="en-US" sz="1200" b="1" dirty="0" smtClean="0">
                <a:solidFill>
                  <a:schemeClr val="accent2"/>
                </a:solidFill>
              </a:rPr>
              <a:t>28%</a:t>
            </a:r>
            <a:endParaRPr lang="en-US" sz="1200" b="1" dirty="0">
              <a:solidFill>
                <a:schemeClr val="accent2"/>
              </a:solidFill>
            </a:endParaRPr>
          </a:p>
        </p:txBody>
      </p:sp>
      <p:sp>
        <p:nvSpPr>
          <p:cNvPr id="515" name="TextBox 514"/>
          <p:cNvSpPr txBox="1"/>
          <p:nvPr/>
        </p:nvSpPr>
        <p:spPr>
          <a:xfrm>
            <a:off x="4505408" y="5918291"/>
            <a:ext cx="453970" cy="276999"/>
          </a:xfrm>
          <a:prstGeom prst="rect">
            <a:avLst/>
          </a:prstGeom>
          <a:noFill/>
        </p:spPr>
        <p:txBody>
          <a:bodyPr wrap="none" rtlCol="0">
            <a:spAutoFit/>
          </a:bodyPr>
          <a:lstStyle/>
          <a:p>
            <a:pPr algn="ctr"/>
            <a:r>
              <a:rPr lang="en-US" sz="1200" b="1" dirty="0" smtClean="0">
                <a:solidFill>
                  <a:schemeClr val="accent1"/>
                </a:solidFill>
              </a:rPr>
              <a:t>50%</a:t>
            </a:r>
            <a:endParaRPr lang="en-US" sz="1200" b="1" dirty="0">
              <a:solidFill>
                <a:schemeClr val="accent1"/>
              </a:solidFill>
            </a:endParaRPr>
          </a:p>
        </p:txBody>
      </p:sp>
      <p:sp>
        <p:nvSpPr>
          <p:cNvPr id="516" name="TextBox 515"/>
          <p:cNvSpPr txBox="1"/>
          <p:nvPr/>
        </p:nvSpPr>
        <p:spPr>
          <a:xfrm>
            <a:off x="4073275" y="5918291"/>
            <a:ext cx="532517" cy="276999"/>
          </a:xfrm>
          <a:prstGeom prst="rect">
            <a:avLst/>
          </a:prstGeom>
          <a:noFill/>
        </p:spPr>
        <p:txBody>
          <a:bodyPr wrap="none" rtlCol="0">
            <a:spAutoFit/>
          </a:bodyPr>
          <a:lstStyle/>
          <a:p>
            <a:pPr algn="ctr"/>
            <a:r>
              <a:rPr lang="en-US" sz="1200" b="1" dirty="0" smtClean="0">
                <a:solidFill>
                  <a:schemeClr val="accent6"/>
                </a:solidFill>
              </a:rPr>
              <a:t>100%</a:t>
            </a:r>
            <a:endParaRPr lang="en-US" sz="1200" b="1" dirty="0">
              <a:solidFill>
                <a:schemeClr val="accent6"/>
              </a:solidFill>
            </a:endParaRPr>
          </a:p>
        </p:txBody>
      </p:sp>
      <p:sp>
        <p:nvSpPr>
          <p:cNvPr id="517" name="TextBox 516"/>
          <p:cNvSpPr txBox="1"/>
          <p:nvPr/>
        </p:nvSpPr>
        <p:spPr>
          <a:xfrm>
            <a:off x="3719684" y="5918291"/>
            <a:ext cx="453970" cy="276999"/>
          </a:xfrm>
          <a:prstGeom prst="rect">
            <a:avLst/>
          </a:prstGeom>
          <a:noFill/>
        </p:spPr>
        <p:txBody>
          <a:bodyPr wrap="none" rtlCol="0">
            <a:spAutoFit/>
          </a:bodyPr>
          <a:lstStyle/>
          <a:p>
            <a:pPr algn="ctr"/>
            <a:r>
              <a:rPr lang="en-US" sz="1200" b="1" dirty="0" smtClean="0">
                <a:solidFill>
                  <a:schemeClr val="accent5"/>
                </a:solidFill>
              </a:rPr>
              <a:t>88%</a:t>
            </a:r>
            <a:endParaRPr lang="en-US" sz="1200" b="1" dirty="0">
              <a:solidFill>
                <a:schemeClr val="accent5"/>
              </a:solidFill>
            </a:endParaRPr>
          </a:p>
        </p:txBody>
      </p:sp>
      <p:sp>
        <p:nvSpPr>
          <p:cNvPr id="518" name="TextBox 517"/>
          <p:cNvSpPr txBox="1"/>
          <p:nvPr/>
        </p:nvSpPr>
        <p:spPr>
          <a:xfrm>
            <a:off x="3326822" y="5918291"/>
            <a:ext cx="453970" cy="276999"/>
          </a:xfrm>
          <a:prstGeom prst="rect">
            <a:avLst/>
          </a:prstGeom>
          <a:noFill/>
        </p:spPr>
        <p:txBody>
          <a:bodyPr wrap="none" rtlCol="0">
            <a:spAutoFit/>
          </a:bodyPr>
          <a:lstStyle/>
          <a:p>
            <a:pPr algn="ctr"/>
            <a:r>
              <a:rPr lang="en-US" sz="1200" b="1" dirty="0" smtClean="0">
                <a:solidFill>
                  <a:schemeClr val="accent4"/>
                </a:solidFill>
              </a:rPr>
              <a:t>35%</a:t>
            </a:r>
            <a:endParaRPr lang="en-US" sz="1200" b="1" dirty="0">
              <a:solidFill>
                <a:schemeClr val="accent4"/>
              </a:solidFill>
            </a:endParaRPr>
          </a:p>
        </p:txBody>
      </p:sp>
      <p:sp>
        <p:nvSpPr>
          <p:cNvPr id="519" name="TextBox 518"/>
          <p:cNvSpPr txBox="1"/>
          <p:nvPr/>
        </p:nvSpPr>
        <p:spPr>
          <a:xfrm>
            <a:off x="2933960" y="5918291"/>
            <a:ext cx="453970" cy="276999"/>
          </a:xfrm>
          <a:prstGeom prst="rect">
            <a:avLst/>
          </a:prstGeom>
          <a:noFill/>
        </p:spPr>
        <p:txBody>
          <a:bodyPr wrap="none" rtlCol="0">
            <a:spAutoFit/>
          </a:bodyPr>
          <a:lstStyle/>
          <a:p>
            <a:pPr algn="ctr"/>
            <a:r>
              <a:rPr lang="en-US" sz="1200" b="1" dirty="0" smtClean="0">
                <a:solidFill>
                  <a:schemeClr val="accent3"/>
                </a:solidFill>
              </a:rPr>
              <a:t>80%</a:t>
            </a:r>
            <a:endParaRPr lang="en-US" sz="1200" b="1" dirty="0">
              <a:solidFill>
                <a:schemeClr val="accent3"/>
              </a:solidFill>
            </a:endParaRPr>
          </a:p>
        </p:txBody>
      </p:sp>
      <p:sp>
        <p:nvSpPr>
          <p:cNvPr id="520" name="TextBox 519"/>
          <p:cNvSpPr txBox="1"/>
          <p:nvPr/>
        </p:nvSpPr>
        <p:spPr>
          <a:xfrm>
            <a:off x="2541098" y="5918291"/>
            <a:ext cx="453970" cy="276999"/>
          </a:xfrm>
          <a:prstGeom prst="rect">
            <a:avLst/>
          </a:prstGeom>
          <a:noFill/>
        </p:spPr>
        <p:txBody>
          <a:bodyPr wrap="none" rtlCol="0">
            <a:spAutoFit/>
          </a:bodyPr>
          <a:lstStyle/>
          <a:p>
            <a:pPr algn="ctr"/>
            <a:r>
              <a:rPr lang="en-US" sz="1200" b="1" dirty="0" smtClean="0">
                <a:solidFill>
                  <a:schemeClr val="accent2"/>
                </a:solidFill>
              </a:rPr>
              <a:t>65%</a:t>
            </a:r>
            <a:endParaRPr lang="en-US" sz="1200" b="1" dirty="0">
              <a:solidFill>
                <a:schemeClr val="accent2"/>
              </a:solidFill>
            </a:endParaRPr>
          </a:p>
        </p:txBody>
      </p:sp>
    </p:spTree>
    <p:extLst>
      <p:ext uri="{BB962C8B-B14F-4D97-AF65-F5344CB8AC3E}">
        <p14:creationId xmlns="" xmlns:p14="http://schemas.microsoft.com/office/powerpoint/2010/main" val="394397491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97"/>
                                        </p:tgtEl>
                                        <p:attrNameLst>
                                          <p:attrName>style.visibility</p:attrName>
                                        </p:attrNameLst>
                                      </p:cBhvr>
                                      <p:to>
                                        <p:strVal val="visible"/>
                                      </p:to>
                                    </p:set>
                                    <p:anim calcmode="lin" valueType="num">
                                      <p:cBhvr>
                                        <p:cTn id="7" dur="500" fill="hold"/>
                                        <p:tgtEl>
                                          <p:spTgt spid="397"/>
                                        </p:tgtEl>
                                        <p:attrNameLst>
                                          <p:attrName>ppt_w</p:attrName>
                                        </p:attrNameLst>
                                      </p:cBhvr>
                                      <p:tavLst>
                                        <p:tav tm="0">
                                          <p:val>
                                            <p:fltVal val="0"/>
                                          </p:val>
                                        </p:tav>
                                        <p:tav tm="100000">
                                          <p:val>
                                            <p:strVal val="#ppt_w"/>
                                          </p:val>
                                        </p:tav>
                                      </p:tavLst>
                                    </p:anim>
                                    <p:anim calcmode="lin" valueType="num">
                                      <p:cBhvr>
                                        <p:cTn id="8" dur="500" fill="hold"/>
                                        <p:tgtEl>
                                          <p:spTgt spid="397"/>
                                        </p:tgtEl>
                                        <p:attrNameLst>
                                          <p:attrName>ppt_h</p:attrName>
                                        </p:attrNameLst>
                                      </p:cBhvr>
                                      <p:tavLst>
                                        <p:tav tm="0">
                                          <p:val>
                                            <p:fltVal val="0"/>
                                          </p:val>
                                        </p:tav>
                                        <p:tav tm="100000">
                                          <p:val>
                                            <p:strVal val="#ppt_h"/>
                                          </p:val>
                                        </p:tav>
                                      </p:tavLst>
                                    </p:anim>
                                    <p:animEffect transition="in" filter="fade">
                                      <p:cBhvr>
                                        <p:cTn id="9" dur="500"/>
                                        <p:tgtEl>
                                          <p:spTgt spid="397"/>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468"/>
                                        </p:tgtEl>
                                        <p:attrNameLst>
                                          <p:attrName>style.visibility</p:attrName>
                                        </p:attrNameLst>
                                      </p:cBhvr>
                                      <p:to>
                                        <p:strVal val="visible"/>
                                      </p:to>
                                    </p:set>
                                    <p:animEffect transition="in" filter="wipe(down)">
                                      <p:cBhvr>
                                        <p:cTn id="13" dur="500"/>
                                        <p:tgtEl>
                                          <p:spTgt spid="468"/>
                                        </p:tgtEl>
                                      </p:cBhvr>
                                    </p:animEffect>
                                  </p:childTnLst>
                                </p:cTn>
                              </p:par>
                            </p:childTnLst>
                          </p:cTn>
                        </p:par>
                        <p:par>
                          <p:cTn id="14" fill="hold">
                            <p:stCondLst>
                              <p:cond delay="1000"/>
                            </p:stCondLst>
                            <p:childTnLst>
                              <p:par>
                                <p:cTn id="15" presetID="18" presetClass="entr" presetSubtype="3" fill="hold" nodeType="afterEffect">
                                  <p:stCondLst>
                                    <p:cond delay="0"/>
                                  </p:stCondLst>
                                  <p:childTnLst>
                                    <p:set>
                                      <p:cBhvr>
                                        <p:cTn id="16" dur="1" fill="hold">
                                          <p:stCondLst>
                                            <p:cond delay="0"/>
                                          </p:stCondLst>
                                        </p:cTn>
                                        <p:tgtEl>
                                          <p:spTgt spid="449"/>
                                        </p:tgtEl>
                                        <p:attrNameLst>
                                          <p:attrName>style.visibility</p:attrName>
                                        </p:attrNameLst>
                                      </p:cBhvr>
                                      <p:to>
                                        <p:strVal val="visible"/>
                                      </p:to>
                                    </p:set>
                                    <p:animEffect transition="in" filter="strips(upRight)">
                                      <p:cBhvr>
                                        <p:cTn id="17" dur="500"/>
                                        <p:tgtEl>
                                          <p:spTgt spid="449"/>
                                        </p:tgtEl>
                                      </p:cBhvr>
                                    </p:animEffect>
                                  </p:childTnLst>
                                </p:cTn>
                              </p:par>
                            </p:childTnLst>
                          </p:cTn>
                        </p:par>
                        <p:par>
                          <p:cTn id="18" fill="hold">
                            <p:stCondLst>
                              <p:cond delay="1500"/>
                            </p:stCondLst>
                            <p:childTnLst>
                              <p:par>
                                <p:cTn id="19" presetID="22" presetClass="entr" presetSubtype="4" fill="hold" grpId="0" nodeType="afterEffect">
                                  <p:stCondLst>
                                    <p:cond delay="0"/>
                                  </p:stCondLst>
                                  <p:childTnLst>
                                    <p:set>
                                      <p:cBhvr>
                                        <p:cTn id="20" dur="1" fill="hold">
                                          <p:stCondLst>
                                            <p:cond delay="0"/>
                                          </p:stCondLst>
                                        </p:cTn>
                                        <p:tgtEl>
                                          <p:spTgt spid="509"/>
                                        </p:tgtEl>
                                        <p:attrNameLst>
                                          <p:attrName>style.visibility</p:attrName>
                                        </p:attrNameLst>
                                      </p:cBhvr>
                                      <p:to>
                                        <p:strVal val="visible"/>
                                      </p:to>
                                    </p:set>
                                    <p:animEffect transition="in" filter="wipe(down)">
                                      <p:cBhvr>
                                        <p:cTn id="21" dur="500"/>
                                        <p:tgtEl>
                                          <p:spTgt spid="509"/>
                                        </p:tgtEl>
                                      </p:cBhvr>
                                    </p:animEffect>
                                  </p:childTnLst>
                                </p:cTn>
                              </p:par>
                            </p:childTnLst>
                          </p:cTn>
                        </p:par>
                        <p:par>
                          <p:cTn id="22" fill="hold">
                            <p:stCondLst>
                              <p:cond delay="2000"/>
                            </p:stCondLst>
                            <p:childTnLst>
                              <p:par>
                                <p:cTn id="23" presetID="22" presetClass="entr" presetSubtype="4" fill="hold" nodeType="afterEffect">
                                  <p:stCondLst>
                                    <p:cond delay="0"/>
                                  </p:stCondLst>
                                  <p:childTnLst>
                                    <p:set>
                                      <p:cBhvr>
                                        <p:cTn id="24" dur="1" fill="hold">
                                          <p:stCondLst>
                                            <p:cond delay="0"/>
                                          </p:stCondLst>
                                        </p:cTn>
                                        <p:tgtEl>
                                          <p:spTgt spid="491"/>
                                        </p:tgtEl>
                                        <p:attrNameLst>
                                          <p:attrName>style.visibility</p:attrName>
                                        </p:attrNameLst>
                                      </p:cBhvr>
                                      <p:to>
                                        <p:strVal val="visible"/>
                                      </p:to>
                                    </p:set>
                                    <p:animEffect transition="in" filter="wipe(down)">
                                      <p:cBhvr>
                                        <p:cTn id="25" dur="500"/>
                                        <p:tgtEl>
                                          <p:spTgt spid="491"/>
                                        </p:tgtEl>
                                      </p:cBhvr>
                                    </p:animEffect>
                                  </p:childTnLst>
                                </p:cTn>
                              </p:par>
                            </p:childTnLst>
                          </p:cTn>
                        </p:par>
                        <p:par>
                          <p:cTn id="26" fill="hold">
                            <p:stCondLst>
                              <p:cond delay="2500"/>
                            </p:stCondLst>
                            <p:childTnLst>
                              <p:par>
                                <p:cTn id="27" presetID="18" presetClass="entr" presetSubtype="9" fill="hold" nodeType="afterEffect">
                                  <p:stCondLst>
                                    <p:cond delay="0"/>
                                  </p:stCondLst>
                                  <p:childTnLst>
                                    <p:set>
                                      <p:cBhvr>
                                        <p:cTn id="28" dur="1" fill="hold">
                                          <p:stCondLst>
                                            <p:cond delay="0"/>
                                          </p:stCondLst>
                                        </p:cTn>
                                        <p:tgtEl>
                                          <p:spTgt spid="441"/>
                                        </p:tgtEl>
                                        <p:attrNameLst>
                                          <p:attrName>style.visibility</p:attrName>
                                        </p:attrNameLst>
                                      </p:cBhvr>
                                      <p:to>
                                        <p:strVal val="visible"/>
                                      </p:to>
                                    </p:set>
                                    <p:animEffect transition="in" filter="strips(upLeft)">
                                      <p:cBhvr>
                                        <p:cTn id="29" dur="500"/>
                                        <p:tgtEl>
                                          <p:spTgt spid="441"/>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520"/>
                                        </p:tgtEl>
                                        <p:attrNameLst>
                                          <p:attrName>style.visibility</p:attrName>
                                        </p:attrNameLst>
                                      </p:cBhvr>
                                      <p:to>
                                        <p:strVal val="visible"/>
                                      </p:to>
                                    </p:set>
                                    <p:animEffect transition="in" filter="wipe(down)">
                                      <p:cBhvr>
                                        <p:cTn id="33" dur="500"/>
                                        <p:tgtEl>
                                          <p:spTgt spid="520"/>
                                        </p:tgtEl>
                                      </p:cBhvr>
                                    </p:animEffect>
                                  </p:childTnLst>
                                </p:cTn>
                              </p:par>
                            </p:childTnLst>
                          </p:cTn>
                        </p:par>
                        <p:par>
                          <p:cTn id="34" fill="hold">
                            <p:stCondLst>
                              <p:cond delay="3500"/>
                            </p:stCondLst>
                            <p:childTnLst>
                              <p:par>
                                <p:cTn id="35" presetID="22" presetClass="entr" presetSubtype="4" fill="hold" nodeType="afterEffect">
                                  <p:stCondLst>
                                    <p:cond delay="0"/>
                                  </p:stCondLst>
                                  <p:childTnLst>
                                    <p:set>
                                      <p:cBhvr>
                                        <p:cTn id="36" dur="1" fill="hold">
                                          <p:stCondLst>
                                            <p:cond delay="0"/>
                                          </p:stCondLst>
                                        </p:cTn>
                                        <p:tgtEl>
                                          <p:spTgt spid="480"/>
                                        </p:tgtEl>
                                        <p:attrNameLst>
                                          <p:attrName>style.visibility</p:attrName>
                                        </p:attrNameLst>
                                      </p:cBhvr>
                                      <p:to>
                                        <p:strVal val="visible"/>
                                      </p:to>
                                    </p:set>
                                    <p:animEffect transition="in" filter="wipe(down)">
                                      <p:cBhvr>
                                        <p:cTn id="37" dur="500"/>
                                        <p:tgtEl>
                                          <p:spTgt spid="480"/>
                                        </p:tgtEl>
                                      </p:cBhvr>
                                    </p:animEffect>
                                  </p:childTnLst>
                                </p:cTn>
                              </p:par>
                            </p:childTnLst>
                          </p:cTn>
                        </p:par>
                        <p:par>
                          <p:cTn id="38" fill="hold">
                            <p:stCondLst>
                              <p:cond delay="4000"/>
                            </p:stCondLst>
                            <p:childTnLst>
                              <p:par>
                                <p:cTn id="39" presetID="18" presetClass="entr" presetSubtype="3" fill="hold" nodeType="afterEffect">
                                  <p:stCondLst>
                                    <p:cond delay="0"/>
                                  </p:stCondLst>
                                  <p:childTnLst>
                                    <p:set>
                                      <p:cBhvr>
                                        <p:cTn id="40" dur="1" fill="hold">
                                          <p:stCondLst>
                                            <p:cond delay="0"/>
                                          </p:stCondLst>
                                        </p:cTn>
                                        <p:tgtEl>
                                          <p:spTgt spid="437"/>
                                        </p:tgtEl>
                                        <p:attrNameLst>
                                          <p:attrName>style.visibility</p:attrName>
                                        </p:attrNameLst>
                                      </p:cBhvr>
                                      <p:to>
                                        <p:strVal val="visible"/>
                                      </p:to>
                                    </p:set>
                                    <p:animEffect transition="in" filter="strips(upRight)">
                                      <p:cBhvr>
                                        <p:cTn id="41" dur="500"/>
                                        <p:tgtEl>
                                          <p:spTgt spid="437"/>
                                        </p:tgtEl>
                                      </p:cBhvr>
                                    </p:animEffect>
                                  </p:childTnLst>
                                </p:cTn>
                              </p:par>
                            </p:childTnLst>
                          </p:cTn>
                        </p:par>
                        <p:par>
                          <p:cTn id="42" fill="hold">
                            <p:stCondLst>
                              <p:cond delay="4500"/>
                            </p:stCondLst>
                            <p:childTnLst>
                              <p:par>
                                <p:cTn id="43" presetID="22" presetClass="entr" presetSubtype="4" fill="hold" grpId="0" nodeType="afterEffect">
                                  <p:stCondLst>
                                    <p:cond delay="0"/>
                                  </p:stCondLst>
                                  <p:childTnLst>
                                    <p:set>
                                      <p:cBhvr>
                                        <p:cTn id="44" dur="1" fill="hold">
                                          <p:stCondLst>
                                            <p:cond delay="0"/>
                                          </p:stCondLst>
                                        </p:cTn>
                                        <p:tgtEl>
                                          <p:spTgt spid="519"/>
                                        </p:tgtEl>
                                        <p:attrNameLst>
                                          <p:attrName>style.visibility</p:attrName>
                                        </p:attrNameLst>
                                      </p:cBhvr>
                                      <p:to>
                                        <p:strVal val="visible"/>
                                      </p:to>
                                    </p:set>
                                    <p:animEffect transition="in" filter="wipe(down)">
                                      <p:cBhvr>
                                        <p:cTn id="45" dur="500"/>
                                        <p:tgtEl>
                                          <p:spTgt spid="519"/>
                                        </p:tgtEl>
                                      </p:cBhvr>
                                    </p:animEffect>
                                  </p:childTnLst>
                                </p:cTn>
                              </p:par>
                            </p:childTnLst>
                          </p:cTn>
                        </p:par>
                        <p:par>
                          <p:cTn id="46" fill="hold">
                            <p:stCondLst>
                              <p:cond delay="5000"/>
                            </p:stCondLst>
                            <p:childTnLst>
                              <p:par>
                                <p:cTn id="47" presetID="22" presetClass="entr" presetSubtype="4" fill="hold" nodeType="afterEffect">
                                  <p:stCondLst>
                                    <p:cond delay="0"/>
                                  </p:stCondLst>
                                  <p:childTnLst>
                                    <p:set>
                                      <p:cBhvr>
                                        <p:cTn id="48" dur="1" fill="hold">
                                          <p:stCondLst>
                                            <p:cond delay="0"/>
                                          </p:stCondLst>
                                        </p:cTn>
                                        <p:tgtEl>
                                          <p:spTgt spid="477"/>
                                        </p:tgtEl>
                                        <p:attrNameLst>
                                          <p:attrName>style.visibility</p:attrName>
                                        </p:attrNameLst>
                                      </p:cBhvr>
                                      <p:to>
                                        <p:strVal val="visible"/>
                                      </p:to>
                                    </p:set>
                                    <p:animEffect transition="in" filter="wipe(down)">
                                      <p:cBhvr>
                                        <p:cTn id="49" dur="500"/>
                                        <p:tgtEl>
                                          <p:spTgt spid="477"/>
                                        </p:tgtEl>
                                      </p:cBhvr>
                                    </p:animEffect>
                                  </p:childTnLst>
                                </p:cTn>
                              </p:par>
                            </p:childTnLst>
                          </p:cTn>
                        </p:par>
                        <p:par>
                          <p:cTn id="50" fill="hold">
                            <p:stCondLst>
                              <p:cond delay="5500"/>
                            </p:stCondLst>
                            <p:childTnLst>
                              <p:par>
                                <p:cTn id="51" presetID="18" presetClass="entr" presetSubtype="3" fill="hold" nodeType="afterEffect">
                                  <p:stCondLst>
                                    <p:cond delay="0"/>
                                  </p:stCondLst>
                                  <p:childTnLst>
                                    <p:set>
                                      <p:cBhvr>
                                        <p:cTn id="52" dur="1" fill="hold">
                                          <p:stCondLst>
                                            <p:cond delay="0"/>
                                          </p:stCondLst>
                                        </p:cTn>
                                        <p:tgtEl>
                                          <p:spTgt spid="425"/>
                                        </p:tgtEl>
                                        <p:attrNameLst>
                                          <p:attrName>style.visibility</p:attrName>
                                        </p:attrNameLst>
                                      </p:cBhvr>
                                      <p:to>
                                        <p:strVal val="visible"/>
                                      </p:to>
                                    </p:set>
                                    <p:animEffect transition="in" filter="strips(upRight)">
                                      <p:cBhvr>
                                        <p:cTn id="53" dur="500"/>
                                        <p:tgtEl>
                                          <p:spTgt spid="425"/>
                                        </p:tgtEl>
                                      </p:cBhvr>
                                    </p:animEffect>
                                  </p:childTnLst>
                                </p:cTn>
                              </p:par>
                            </p:childTnLst>
                          </p:cTn>
                        </p:par>
                        <p:par>
                          <p:cTn id="54" fill="hold">
                            <p:stCondLst>
                              <p:cond delay="6000"/>
                            </p:stCondLst>
                            <p:childTnLst>
                              <p:par>
                                <p:cTn id="55" presetID="22" presetClass="entr" presetSubtype="4" fill="hold" grpId="0" nodeType="afterEffect">
                                  <p:stCondLst>
                                    <p:cond delay="0"/>
                                  </p:stCondLst>
                                  <p:childTnLst>
                                    <p:set>
                                      <p:cBhvr>
                                        <p:cTn id="56" dur="1" fill="hold">
                                          <p:stCondLst>
                                            <p:cond delay="0"/>
                                          </p:stCondLst>
                                        </p:cTn>
                                        <p:tgtEl>
                                          <p:spTgt spid="518"/>
                                        </p:tgtEl>
                                        <p:attrNameLst>
                                          <p:attrName>style.visibility</p:attrName>
                                        </p:attrNameLst>
                                      </p:cBhvr>
                                      <p:to>
                                        <p:strVal val="visible"/>
                                      </p:to>
                                    </p:set>
                                    <p:animEffect transition="in" filter="wipe(down)">
                                      <p:cBhvr>
                                        <p:cTn id="57" dur="500"/>
                                        <p:tgtEl>
                                          <p:spTgt spid="518"/>
                                        </p:tgtEl>
                                      </p:cBhvr>
                                    </p:animEffect>
                                  </p:childTnLst>
                                </p:cTn>
                              </p:par>
                            </p:childTnLst>
                          </p:cTn>
                        </p:par>
                        <p:par>
                          <p:cTn id="58" fill="hold">
                            <p:stCondLst>
                              <p:cond delay="6500"/>
                            </p:stCondLst>
                            <p:childTnLst>
                              <p:par>
                                <p:cTn id="59" presetID="22" presetClass="entr" presetSubtype="4" fill="hold" nodeType="afterEffect">
                                  <p:stCondLst>
                                    <p:cond delay="0"/>
                                  </p:stCondLst>
                                  <p:childTnLst>
                                    <p:set>
                                      <p:cBhvr>
                                        <p:cTn id="60" dur="1" fill="hold">
                                          <p:stCondLst>
                                            <p:cond delay="0"/>
                                          </p:stCondLst>
                                        </p:cTn>
                                        <p:tgtEl>
                                          <p:spTgt spid="483"/>
                                        </p:tgtEl>
                                        <p:attrNameLst>
                                          <p:attrName>style.visibility</p:attrName>
                                        </p:attrNameLst>
                                      </p:cBhvr>
                                      <p:to>
                                        <p:strVal val="visible"/>
                                      </p:to>
                                    </p:set>
                                    <p:animEffect transition="in" filter="wipe(down)">
                                      <p:cBhvr>
                                        <p:cTn id="61" dur="500"/>
                                        <p:tgtEl>
                                          <p:spTgt spid="483"/>
                                        </p:tgtEl>
                                      </p:cBhvr>
                                    </p:animEffect>
                                  </p:childTnLst>
                                </p:cTn>
                              </p:par>
                            </p:childTnLst>
                          </p:cTn>
                        </p:par>
                        <p:par>
                          <p:cTn id="62" fill="hold">
                            <p:stCondLst>
                              <p:cond delay="7000"/>
                            </p:stCondLst>
                            <p:childTnLst>
                              <p:par>
                                <p:cTn id="63" presetID="18" presetClass="entr" presetSubtype="3" fill="hold" nodeType="afterEffect">
                                  <p:stCondLst>
                                    <p:cond delay="0"/>
                                  </p:stCondLst>
                                  <p:childTnLst>
                                    <p:set>
                                      <p:cBhvr>
                                        <p:cTn id="64" dur="1" fill="hold">
                                          <p:stCondLst>
                                            <p:cond delay="0"/>
                                          </p:stCondLst>
                                        </p:cTn>
                                        <p:tgtEl>
                                          <p:spTgt spid="428"/>
                                        </p:tgtEl>
                                        <p:attrNameLst>
                                          <p:attrName>style.visibility</p:attrName>
                                        </p:attrNameLst>
                                      </p:cBhvr>
                                      <p:to>
                                        <p:strVal val="visible"/>
                                      </p:to>
                                    </p:set>
                                    <p:animEffect transition="in" filter="strips(upRight)">
                                      <p:cBhvr>
                                        <p:cTn id="65" dur="500"/>
                                        <p:tgtEl>
                                          <p:spTgt spid="428"/>
                                        </p:tgtEl>
                                      </p:cBhvr>
                                    </p:animEffect>
                                  </p:childTnLst>
                                </p:cTn>
                              </p:par>
                            </p:childTnLst>
                          </p:cTn>
                        </p:par>
                        <p:par>
                          <p:cTn id="66" fill="hold">
                            <p:stCondLst>
                              <p:cond delay="7500"/>
                            </p:stCondLst>
                            <p:childTnLst>
                              <p:par>
                                <p:cTn id="67" presetID="22" presetClass="entr" presetSubtype="4" fill="hold" grpId="0" nodeType="afterEffect">
                                  <p:stCondLst>
                                    <p:cond delay="0"/>
                                  </p:stCondLst>
                                  <p:childTnLst>
                                    <p:set>
                                      <p:cBhvr>
                                        <p:cTn id="68" dur="1" fill="hold">
                                          <p:stCondLst>
                                            <p:cond delay="0"/>
                                          </p:stCondLst>
                                        </p:cTn>
                                        <p:tgtEl>
                                          <p:spTgt spid="517"/>
                                        </p:tgtEl>
                                        <p:attrNameLst>
                                          <p:attrName>style.visibility</p:attrName>
                                        </p:attrNameLst>
                                      </p:cBhvr>
                                      <p:to>
                                        <p:strVal val="visible"/>
                                      </p:to>
                                    </p:set>
                                    <p:animEffect transition="in" filter="wipe(down)">
                                      <p:cBhvr>
                                        <p:cTn id="69" dur="500"/>
                                        <p:tgtEl>
                                          <p:spTgt spid="517"/>
                                        </p:tgtEl>
                                      </p:cBhvr>
                                    </p:animEffect>
                                  </p:childTnLst>
                                </p:cTn>
                              </p:par>
                            </p:childTnLst>
                          </p:cTn>
                        </p:par>
                        <p:par>
                          <p:cTn id="70" fill="hold">
                            <p:stCondLst>
                              <p:cond delay="8000"/>
                            </p:stCondLst>
                            <p:childTnLst>
                              <p:par>
                                <p:cTn id="71" presetID="22" presetClass="entr" presetSubtype="4" fill="hold" nodeType="afterEffect">
                                  <p:stCondLst>
                                    <p:cond delay="0"/>
                                  </p:stCondLst>
                                  <p:childTnLst>
                                    <p:set>
                                      <p:cBhvr>
                                        <p:cTn id="72" dur="1" fill="hold">
                                          <p:stCondLst>
                                            <p:cond delay="0"/>
                                          </p:stCondLst>
                                        </p:cTn>
                                        <p:tgtEl>
                                          <p:spTgt spid="488"/>
                                        </p:tgtEl>
                                        <p:attrNameLst>
                                          <p:attrName>style.visibility</p:attrName>
                                        </p:attrNameLst>
                                      </p:cBhvr>
                                      <p:to>
                                        <p:strVal val="visible"/>
                                      </p:to>
                                    </p:set>
                                    <p:animEffect transition="in" filter="wipe(down)">
                                      <p:cBhvr>
                                        <p:cTn id="73" dur="500"/>
                                        <p:tgtEl>
                                          <p:spTgt spid="488"/>
                                        </p:tgtEl>
                                      </p:cBhvr>
                                    </p:animEffect>
                                  </p:childTnLst>
                                </p:cTn>
                              </p:par>
                            </p:childTnLst>
                          </p:cTn>
                        </p:par>
                        <p:par>
                          <p:cTn id="74" fill="hold">
                            <p:stCondLst>
                              <p:cond delay="8500"/>
                            </p:stCondLst>
                            <p:childTnLst>
                              <p:par>
                                <p:cTn id="75" presetID="18" presetClass="entr" presetSubtype="3" fill="hold" nodeType="afterEffect">
                                  <p:stCondLst>
                                    <p:cond delay="0"/>
                                  </p:stCondLst>
                                  <p:childTnLst>
                                    <p:set>
                                      <p:cBhvr>
                                        <p:cTn id="76" dur="1" fill="hold">
                                          <p:stCondLst>
                                            <p:cond delay="0"/>
                                          </p:stCondLst>
                                        </p:cTn>
                                        <p:tgtEl>
                                          <p:spTgt spid="445"/>
                                        </p:tgtEl>
                                        <p:attrNameLst>
                                          <p:attrName>style.visibility</p:attrName>
                                        </p:attrNameLst>
                                      </p:cBhvr>
                                      <p:to>
                                        <p:strVal val="visible"/>
                                      </p:to>
                                    </p:set>
                                    <p:animEffect transition="in" filter="strips(upRight)">
                                      <p:cBhvr>
                                        <p:cTn id="77" dur="500"/>
                                        <p:tgtEl>
                                          <p:spTgt spid="445"/>
                                        </p:tgtEl>
                                      </p:cBhvr>
                                    </p:animEffect>
                                  </p:childTnLst>
                                </p:cTn>
                              </p:par>
                            </p:childTnLst>
                          </p:cTn>
                        </p:par>
                        <p:par>
                          <p:cTn id="78" fill="hold">
                            <p:stCondLst>
                              <p:cond delay="9000"/>
                            </p:stCondLst>
                            <p:childTnLst>
                              <p:par>
                                <p:cTn id="79" presetID="22" presetClass="entr" presetSubtype="4" fill="hold" grpId="0" nodeType="afterEffect">
                                  <p:stCondLst>
                                    <p:cond delay="0"/>
                                  </p:stCondLst>
                                  <p:childTnLst>
                                    <p:set>
                                      <p:cBhvr>
                                        <p:cTn id="80" dur="1" fill="hold">
                                          <p:stCondLst>
                                            <p:cond delay="0"/>
                                          </p:stCondLst>
                                        </p:cTn>
                                        <p:tgtEl>
                                          <p:spTgt spid="516"/>
                                        </p:tgtEl>
                                        <p:attrNameLst>
                                          <p:attrName>style.visibility</p:attrName>
                                        </p:attrNameLst>
                                      </p:cBhvr>
                                      <p:to>
                                        <p:strVal val="visible"/>
                                      </p:to>
                                    </p:set>
                                    <p:animEffect transition="in" filter="wipe(down)">
                                      <p:cBhvr>
                                        <p:cTn id="81" dur="500"/>
                                        <p:tgtEl>
                                          <p:spTgt spid="516"/>
                                        </p:tgtEl>
                                      </p:cBhvr>
                                    </p:animEffect>
                                  </p:childTnLst>
                                </p:cTn>
                              </p:par>
                            </p:childTnLst>
                          </p:cTn>
                        </p:par>
                        <p:par>
                          <p:cTn id="82" fill="hold">
                            <p:stCondLst>
                              <p:cond delay="9500"/>
                            </p:stCondLst>
                            <p:childTnLst>
                              <p:par>
                                <p:cTn id="83" presetID="22" presetClass="entr" presetSubtype="4" fill="hold" nodeType="afterEffect">
                                  <p:stCondLst>
                                    <p:cond delay="0"/>
                                  </p:stCondLst>
                                  <p:childTnLst>
                                    <p:set>
                                      <p:cBhvr>
                                        <p:cTn id="84" dur="1" fill="hold">
                                          <p:stCondLst>
                                            <p:cond delay="0"/>
                                          </p:stCondLst>
                                        </p:cTn>
                                        <p:tgtEl>
                                          <p:spTgt spid="497"/>
                                        </p:tgtEl>
                                        <p:attrNameLst>
                                          <p:attrName>style.visibility</p:attrName>
                                        </p:attrNameLst>
                                      </p:cBhvr>
                                      <p:to>
                                        <p:strVal val="visible"/>
                                      </p:to>
                                    </p:set>
                                    <p:animEffect transition="in" filter="wipe(down)">
                                      <p:cBhvr>
                                        <p:cTn id="85" dur="500"/>
                                        <p:tgtEl>
                                          <p:spTgt spid="497"/>
                                        </p:tgtEl>
                                      </p:cBhvr>
                                    </p:animEffect>
                                  </p:childTnLst>
                                </p:cTn>
                              </p:par>
                            </p:childTnLst>
                          </p:cTn>
                        </p:par>
                        <p:par>
                          <p:cTn id="86" fill="hold">
                            <p:stCondLst>
                              <p:cond delay="10000"/>
                            </p:stCondLst>
                            <p:childTnLst>
                              <p:par>
                                <p:cTn id="87" presetID="18" presetClass="entr" presetSubtype="9" fill="hold" nodeType="afterEffect">
                                  <p:stCondLst>
                                    <p:cond delay="0"/>
                                  </p:stCondLst>
                                  <p:childTnLst>
                                    <p:set>
                                      <p:cBhvr>
                                        <p:cTn id="88" dur="1" fill="hold">
                                          <p:stCondLst>
                                            <p:cond delay="0"/>
                                          </p:stCondLst>
                                        </p:cTn>
                                        <p:tgtEl>
                                          <p:spTgt spid="434"/>
                                        </p:tgtEl>
                                        <p:attrNameLst>
                                          <p:attrName>style.visibility</p:attrName>
                                        </p:attrNameLst>
                                      </p:cBhvr>
                                      <p:to>
                                        <p:strVal val="visible"/>
                                      </p:to>
                                    </p:set>
                                    <p:animEffect transition="in" filter="strips(upLeft)">
                                      <p:cBhvr>
                                        <p:cTn id="89" dur="500"/>
                                        <p:tgtEl>
                                          <p:spTgt spid="434"/>
                                        </p:tgtEl>
                                      </p:cBhvr>
                                    </p:animEffect>
                                  </p:childTnLst>
                                </p:cTn>
                              </p:par>
                            </p:childTnLst>
                          </p:cTn>
                        </p:par>
                        <p:par>
                          <p:cTn id="90" fill="hold">
                            <p:stCondLst>
                              <p:cond delay="10500"/>
                            </p:stCondLst>
                            <p:childTnLst>
                              <p:par>
                                <p:cTn id="91" presetID="22" presetClass="entr" presetSubtype="4" fill="hold" grpId="0" nodeType="afterEffect">
                                  <p:stCondLst>
                                    <p:cond delay="0"/>
                                  </p:stCondLst>
                                  <p:childTnLst>
                                    <p:set>
                                      <p:cBhvr>
                                        <p:cTn id="92" dur="1" fill="hold">
                                          <p:stCondLst>
                                            <p:cond delay="0"/>
                                          </p:stCondLst>
                                        </p:cTn>
                                        <p:tgtEl>
                                          <p:spTgt spid="515"/>
                                        </p:tgtEl>
                                        <p:attrNameLst>
                                          <p:attrName>style.visibility</p:attrName>
                                        </p:attrNameLst>
                                      </p:cBhvr>
                                      <p:to>
                                        <p:strVal val="visible"/>
                                      </p:to>
                                    </p:set>
                                    <p:animEffect transition="in" filter="wipe(down)">
                                      <p:cBhvr>
                                        <p:cTn id="93" dur="500"/>
                                        <p:tgtEl>
                                          <p:spTgt spid="515"/>
                                        </p:tgtEl>
                                      </p:cBhvr>
                                    </p:animEffect>
                                  </p:childTnLst>
                                </p:cTn>
                              </p:par>
                            </p:childTnLst>
                          </p:cTn>
                        </p:par>
                        <p:par>
                          <p:cTn id="94" fill="hold">
                            <p:stCondLst>
                              <p:cond delay="11000"/>
                            </p:stCondLst>
                            <p:childTnLst>
                              <p:par>
                                <p:cTn id="95" presetID="22" presetClass="entr" presetSubtype="4" fill="hold" nodeType="afterEffect">
                                  <p:stCondLst>
                                    <p:cond delay="0"/>
                                  </p:stCondLst>
                                  <p:childTnLst>
                                    <p:set>
                                      <p:cBhvr>
                                        <p:cTn id="96" dur="1" fill="hold">
                                          <p:stCondLst>
                                            <p:cond delay="0"/>
                                          </p:stCondLst>
                                        </p:cTn>
                                        <p:tgtEl>
                                          <p:spTgt spid="500"/>
                                        </p:tgtEl>
                                        <p:attrNameLst>
                                          <p:attrName>style.visibility</p:attrName>
                                        </p:attrNameLst>
                                      </p:cBhvr>
                                      <p:to>
                                        <p:strVal val="visible"/>
                                      </p:to>
                                    </p:set>
                                    <p:animEffect transition="in" filter="wipe(down)">
                                      <p:cBhvr>
                                        <p:cTn id="97" dur="500"/>
                                        <p:tgtEl>
                                          <p:spTgt spid="500"/>
                                        </p:tgtEl>
                                      </p:cBhvr>
                                    </p:animEffect>
                                  </p:childTnLst>
                                </p:cTn>
                              </p:par>
                            </p:childTnLst>
                          </p:cTn>
                        </p:par>
                        <p:par>
                          <p:cTn id="98" fill="hold">
                            <p:stCondLst>
                              <p:cond delay="11500"/>
                            </p:stCondLst>
                            <p:childTnLst>
                              <p:par>
                                <p:cTn id="99" presetID="18" presetClass="entr" presetSubtype="3" fill="hold" nodeType="afterEffect">
                                  <p:stCondLst>
                                    <p:cond delay="0"/>
                                  </p:stCondLst>
                                  <p:childTnLst>
                                    <p:set>
                                      <p:cBhvr>
                                        <p:cTn id="100" dur="1" fill="hold">
                                          <p:stCondLst>
                                            <p:cond delay="0"/>
                                          </p:stCondLst>
                                        </p:cTn>
                                        <p:tgtEl>
                                          <p:spTgt spid="422"/>
                                        </p:tgtEl>
                                        <p:attrNameLst>
                                          <p:attrName>style.visibility</p:attrName>
                                        </p:attrNameLst>
                                      </p:cBhvr>
                                      <p:to>
                                        <p:strVal val="visible"/>
                                      </p:to>
                                    </p:set>
                                    <p:animEffect transition="in" filter="strips(upRight)">
                                      <p:cBhvr>
                                        <p:cTn id="101" dur="500"/>
                                        <p:tgtEl>
                                          <p:spTgt spid="422"/>
                                        </p:tgtEl>
                                      </p:cBhvr>
                                    </p:animEffect>
                                  </p:childTnLst>
                                </p:cTn>
                              </p:par>
                            </p:childTnLst>
                          </p:cTn>
                        </p:par>
                        <p:par>
                          <p:cTn id="102" fill="hold">
                            <p:stCondLst>
                              <p:cond delay="12000"/>
                            </p:stCondLst>
                            <p:childTnLst>
                              <p:par>
                                <p:cTn id="103" presetID="22" presetClass="entr" presetSubtype="4" fill="hold" grpId="0" nodeType="afterEffect">
                                  <p:stCondLst>
                                    <p:cond delay="0"/>
                                  </p:stCondLst>
                                  <p:childTnLst>
                                    <p:set>
                                      <p:cBhvr>
                                        <p:cTn id="104" dur="1" fill="hold">
                                          <p:stCondLst>
                                            <p:cond delay="0"/>
                                          </p:stCondLst>
                                        </p:cTn>
                                        <p:tgtEl>
                                          <p:spTgt spid="514"/>
                                        </p:tgtEl>
                                        <p:attrNameLst>
                                          <p:attrName>style.visibility</p:attrName>
                                        </p:attrNameLst>
                                      </p:cBhvr>
                                      <p:to>
                                        <p:strVal val="visible"/>
                                      </p:to>
                                    </p:set>
                                    <p:animEffect transition="in" filter="wipe(down)">
                                      <p:cBhvr>
                                        <p:cTn id="105" dur="500"/>
                                        <p:tgtEl>
                                          <p:spTgt spid="514"/>
                                        </p:tgtEl>
                                      </p:cBhvr>
                                    </p:animEffect>
                                  </p:childTnLst>
                                </p:cTn>
                              </p:par>
                            </p:childTnLst>
                          </p:cTn>
                        </p:par>
                        <p:par>
                          <p:cTn id="106" fill="hold">
                            <p:stCondLst>
                              <p:cond delay="12500"/>
                            </p:stCondLst>
                            <p:childTnLst>
                              <p:par>
                                <p:cTn id="107" presetID="22" presetClass="entr" presetSubtype="4" fill="hold" nodeType="afterEffect">
                                  <p:stCondLst>
                                    <p:cond delay="0"/>
                                  </p:stCondLst>
                                  <p:childTnLst>
                                    <p:set>
                                      <p:cBhvr>
                                        <p:cTn id="108" dur="1" fill="hold">
                                          <p:stCondLst>
                                            <p:cond delay="0"/>
                                          </p:stCondLst>
                                        </p:cTn>
                                        <p:tgtEl>
                                          <p:spTgt spid="465"/>
                                        </p:tgtEl>
                                        <p:attrNameLst>
                                          <p:attrName>style.visibility</p:attrName>
                                        </p:attrNameLst>
                                      </p:cBhvr>
                                      <p:to>
                                        <p:strVal val="visible"/>
                                      </p:to>
                                    </p:set>
                                    <p:animEffect transition="in" filter="wipe(down)">
                                      <p:cBhvr>
                                        <p:cTn id="109" dur="500"/>
                                        <p:tgtEl>
                                          <p:spTgt spid="465"/>
                                        </p:tgtEl>
                                      </p:cBhvr>
                                    </p:animEffect>
                                  </p:childTnLst>
                                </p:cTn>
                              </p:par>
                            </p:childTnLst>
                          </p:cTn>
                        </p:par>
                        <p:par>
                          <p:cTn id="110" fill="hold">
                            <p:stCondLst>
                              <p:cond delay="13000"/>
                            </p:stCondLst>
                            <p:childTnLst>
                              <p:par>
                                <p:cTn id="111" presetID="18" presetClass="entr" presetSubtype="9" fill="hold" nodeType="afterEffect">
                                  <p:stCondLst>
                                    <p:cond delay="0"/>
                                  </p:stCondLst>
                                  <p:childTnLst>
                                    <p:set>
                                      <p:cBhvr>
                                        <p:cTn id="112" dur="1" fill="hold">
                                          <p:stCondLst>
                                            <p:cond delay="0"/>
                                          </p:stCondLst>
                                        </p:cTn>
                                        <p:tgtEl>
                                          <p:spTgt spid="453"/>
                                        </p:tgtEl>
                                        <p:attrNameLst>
                                          <p:attrName>style.visibility</p:attrName>
                                        </p:attrNameLst>
                                      </p:cBhvr>
                                      <p:to>
                                        <p:strVal val="visible"/>
                                      </p:to>
                                    </p:set>
                                    <p:animEffect transition="in" filter="strips(upLeft)">
                                      <p:cBhvr>
                                        <p:cTn id="113" dur="500"/>
                                        <p:tgtEl>
                                          <p:spTgt spid="453"/>
                                        </p:tgtEl>
                                      </p:cBhvr>
                                    </p:animEffect>
                                  </p:childTnLst>
                                </p:cTn>
                              </p:par>
                            </p:childTnLst>
                          </p:cTn>
                        </p:par>
                        <p:par>
                          <p:cTn id="114" fill="hold">
                            <p:stCondLst>
                              <p:cond delay="13500"/>
                            </p:stCondLst>
                            <p:childTnLst>
                              <p:par>
                                <p:cTn id="115" presetID="22" presetClass="entr" presetSubtype="4" fill="hold" grpId="0" nodeType="afterEffect">
                                  <p:stCondLst>
                                    <p:cond delay="0"/>
                                  </p:stCondLst>
                                  <p:childTnLst>
                                    <p:set>
                                      <p:cBhvr>
                                        <p:cTn id="116" dur="1" fill="hold">
                                          <p:stCondLst>
                                            <p:cond delay="0"/>
                                          </p:stCondLst>
                                        </p:cTn>
                                        <p:tgtEl>
                                          <p:spTgt spid="513"/>
                                        </p:tgtEl>
                                        <p:attrNameLst>
                                          <p:attrName>style.visibility</p:attrName>
                                        </p:attrNameLst>
                                      </p:cBhvr>
                                      <p:to>
                                        <p:strVal val="visible"/>
                                      </p:to>
                                    </p:set>
                                    <p:animEffect transition="in" filter="wipe(down)">
                                      <p:cBhvr>
                                        <p:cTn id="117" dur="500"/>
                                        <p:tgtEl>
                                          <p:spTgt spid="513"/>
                                        </p:tgtEl>
                                      </p:cBhvr>
                                    </p:animEffect>
                                  </p:childTnLst>
                                </p:cTn>
                              </p:par>
                            </p:childTnLst>
                          </p:cTn>
                        </p:par>
                        <p:par>
                          <p:cTn id="118" fill="hold">
                            <p:stCondLst>
                              <p:cond delay="14000"/>
                            </p:stCondLst>
                            <p:childTnLst>
                              <p:par>
                                <p:cTn id="119" presetID="22" presetClass="entr" presetSubtype="4" fill="hold" nodeType="afterEffect">
                                  <p:stCondLst>
                                    <p:cond delay="0"/>
                                  </p:stCondLst>
                                  <p:childTnLst>
                                    <p:set>
                                      <p:cBhvr>
                                        <p:cTn id="120" dur="1" fill="hold">
                                          <p:stCondLst>
                                            <p:cond delay="0"/>
                                          </p:stCondLst>
                                        </p:cTn>
                                        <p:tgtEl>
                                          <p:spTgt spid="503"/>
                                        </p:tgtEl>
                                        <p:attrNameLst>
                                          <p:attrName>style.visibility</p:attrName>
                                        </p:attrNameLst>
                                      </p:cBhvr>
                                      <p:to>
                                        <p:strVal val="visible"/>
                                      </p:to>
                                    </p:set>
                                    <p:animEffect transition="in" filter="wipe(down)">
                                      <p:cBhvr>
                                        <p:cTn id="121" dur="500"/>
                                        <p:tgtEl>
                                          <p:spTgt spid="503"/>
                                        </p:tgtEl>
                                      </p:cBhvr>
                                    </p:animEffect>
                                  </p:childTnLst>
                                </p:cTn>
                              </p:par>
                            </p:childTnLst>
                          </p:cTn>
                        </p:par>
                        <p:par>
                          <p:cTn id="122" fill="hold">
                            <p:stCondLst>
                              <p:cond delay="14500"/>
                            </p:stCondLst>
                            <p:childTnLst>
                              <p:par>
                                <p:cTn id="123" presetID="18" presetClass="entr" presetSubtype="9" fill="hold" nodeType="afterEffect">
                                  <p:stCondLst>
                                    <p:cond delay="0"/>
                                  </p:stCondLst>
                                  <p:childTnLst>
                                    <p:set>
                                      <p:cBhvr>
                                        <p:cTn id="124" dur="1" fill="hold">
                                          <p:stCondLst>
                                            <p:cond delay="0"/>
                                          </p:stCondLst>
                                        </p:cTn>
                                        <p:tgtEl>
                                          <p:spTgt spid="457"/>
                                        </p:tgtEl>
                                        <p:attrNameLst>
                                          <p:attrName>style.visibility</p:attrName>
                                        </p:attrNameLst>
                                      </p:cBhvr>
                                      <p:to>
                                        <p:strVal val="visible"/>
                                      </p:to>
                                    </p:set>
                                    <p:animEffect transition="in" filter="strips(upLeft)">
                                      <p:cBhvr>
                                        <p:cTn id="125" dur="500"/>
                                        <p:tgtEl>
                                          <p:spTgt spid="457"/>
                                        </p:tgtEl>
                                      </p:cBhvr>
                                    </p:animEffect>
                                  </p:childTnLst>
                                </p:cTn>
                              </p:par>
                            </p:childTnLst>
                          </p:cTn>
                        </p:par>
                        <p:par>
                          <p:cTn id="126" fill="hold">
                            <p:stCondLst>
                              <p:cond delay="15000"/>
                            </p:stCondLst>
                            <p:childTnLst>
                              <p:par>
                                <p:cTn id="127" presetID="22" presetClass="entr" presetSubtype="4" fill="hold" grpId="0" nodeType="afterEffect">
                                  <p:stCondLst>
                                    <p:cond delay="0"/>
                                  </p:stCondLst>
                                  <p:childTnLst>
                                    <p:set>
                                      <p:cBhvr>
                                        <p:cTn id="128" dur="1" fill="hold">
                                          <p:stCondLst>
                                            <p:cond delay="0"/>
                                          </p:stCondLst>
                                        </p:cTn>
                                        <p:tgtEl>
                                          <p:spTgt spid="512"/>
                                        </p:tgtEl>
                                        <p:attrNameLst>
                                          <p:attrName>style.visibility</p:attrName>
                                        </p:attrNameLst>
                                      </p:cBhvr>
                                      <p:to>
                                        <p:strVal val="visible"/>
                                      </p:to>
                                    </p:set>
                                    <p:animEffect transition="in" filter="wipe(down)">
                                      <p:cBhvr>
                                        <p:cTn id="129" dur="500"/>
                                        <p:tgtEl>
                                          <p:spTgt spid="512"/>
                                        </p:tgtEl>
                                      </p:cBhvr>
                                    </p:animEffect>
                                  </p:childTnLst>
                                </p:cTn>
                              </p:par>
                            </p:childTnLst>
                          </p:cTn>
                        </p:par>
                        <p:par>
                          <p:cTn id="130" fill="hold">
                            <p:stCondLst>
                              <p:cond delay="15500"/>
                            </p:stCondLst>
                            <p:childTnLst>
                              <p:par>
                                <p:cTn id="131" presetID="22" presetClass="entr" presetSubtype="4" fill="hold" nodeType="afterEffect">
                                  <p:stCondLst>
                                    <p:cond delay="0"/>
                                  </p:stCondLst>
                                  <p:childTnLst>
                                    <p:set>
                                      <p:cBhvr>
                                        <p:cTn id="132" dur="1" fill="hold">
                                          <p:stCondLst>
                                            <p:cond delay="0"/>
                                          </p:stCondLst>
                                        </p:cTn>
                                        <p:tgtEl>
                                          <p:spTgt spid="506"/>
                                        </p:tgtEl>
                                        <p:attrNameLst>
                                          <p:attrName>style.visibility</p:attrName>
                                        </p:attrNameLst>
                                      </p:cBhvr>
                                      <p:to>
                                        <p:strVal val="visible"/>
                                      </p:to>
                                    </p:set>
                                    <p:animEffect transition="in" filter="wipe(down)">
                                      <p:cBhvr>
                                        <p:cTn id="133" dur="500"/>
                                        <p:tgtEl>
                                          <p:spTgt spid="506"/>
                                        </p:tgtEl>
                                      </p:cBhvr>
                                    </p:animEffect>
                                  </p:childTnLst>
                                </p:cTn>
                              </p:par>
                            </p:childTnLst>
                          </p:cTn>
                        </p:par>
                        <p:par>
                          <p:cTn id="134" fill="hold">
                            <p:stCondLst>
                              <p:cond delay="16000"/>
                            </p:stCondLst>
                            <p:childTnLst>
                              <p:par>
                                <p:cTn id="135" presetID="18" presetClass="entr" presetSubtype="9" fill="hold" nodeType="afterEffect">
                                  <p:stCondLst>
                                    <p:cond delay="0"/>
                                  </p:stCondLst>
                                  <p:childTnLst>
                                    <p:set>
                                      <p:cBhvr>
                                        <p:cTn id="136" dur="1" fill="hold">
                                          <p:stCondLst>
                                            <p:cond delay="0"/>
                                          </p:stCondLst>
                                        </p:cTn>
                                        <p:tgtEl>
                                          <p:spTgt spid="461"/>
                                        </p:tgtEl>
                                        <p:attrNameLst>
                                          <p:attrName>style.visibility</p:attrName>
                                        </p:attrNameLst>
                                      </p:cBhvr>
                                      <p:to>
                                        <p:strVal val="visible"/>
                                      </p:to>
                                    </p:set>
                                    <p:animEffect transition="in" filter="strips(upLeft)">
                                      <p:cBhvr>
                                        <p:cTn id="137" dur="500"/>
                                        <p:tgtEl>
                                          <p:spTgt spid="461"/>
                                        </p:tgtEl>
                                      </p:cBhvr>
                                    </p:animEffect>
                                  </p:childTnLst>
                                </p:cTn>
                              </p:par>
                            </p:childTnLst>
                          </p:cTn>
                        </p:par>
                        <p:par>
                          <p:cTn id="138" fill="hold">
                            <p:stCondLst>
                              <p:cond delay="16500"/>
                            </p:stCondLst>
                            <p:childTnLst>
                              <p:par>
                                <p:cTn id="139" presetID="22" presetClass="entr" presetSubtype="4" fill="hold" grpId="0" nodeType="afterEffect">
                                  <p:stCondLst>
                                    <p:cond delay="0"/>
                                  </p:stCondLst>
                                  <p:childTnLst>
                                    <p:set>
                                      <p:cBhvr>
                                        <p:cTn id="140" dur="1" fill="hold">
                                          <p:stCondLst>
                                            <p:cond delay="0"/>
                                          </p:stCondLst>
                                        </p:cTn>
                                        <p:tgtEl>
                                          <p:spTgt spid="511"/>
                                        </p:tgtEl>
                                        <p:attrNameLst>
                                          <p:attrName>style.visibility</p:attrName>
                                        </p:attrNameLst>
                                      </p:cBhvr>
                                      <p:to>
                                        <p:strVal val="visible"/>
                                      </p:to>
                                    </p:set>
                                    <p:animEffect transition="in" filter="wipe(down)">
                                      <p:cBhvr>
                                        <p:cTn id="141" dur="500"/>
                                        <p:tgtEl>
                                          <p:spTgt spid="511"/>
                                        </p:tgtEl>
                                      </p:cBhvr>
                                    </p:animEffect>
                                  </p:childTnLst>
                                </p:cTn>
                              </p:par>
                            </p:childTnLst>
                          </p:cTn>
                        </p:par>
                        <p:par>
                          <p:cTn id="142" fill="hold">
                            <p:stCondLst>
                              <p:cond delay="17000"/>
                            </p:stCondLst>
                            <p:childTnLst>
                              <p:par>
                                <p:cTn id="143" presetID="22" presetClass="entr" presetSubtype="4" fill="hold" nodeType="afterEffect">
                                  <p:stCondLst>
                                    <p:cond delay="0"/>
                                  </p:stCondLst>
                                  <p:childTnLst>
                                    <p:set>
                                      <p:cBhvr>
                                        <p:cTn id="144" dur="1" fill="hold">
                                          <p:stCondLst>
                                            <p:cond delay="0"/>
                                          </p:stCondLst>
                                        </p:cTn>
                                        <p:tgtEl>
                                          <p:spTgt spid="494"/>
                                        </p:tgtEl>
                                        <p:attrNameLst>
                                          <p:attrName>style.visibility</p:attrName>
                                        </p:attrNameLst>
                                      </p:cBhvr>
                                      <p:to>
                                        <p:strVal val="visible"/>
                                      </p:to>
                                    </p:set>
                                    <p:animEffect transition="in" filter="wipe(down)">
                                      <p:cBhvr>
                                        <p:cTn id="145" dur="500"/>
                                        <p:tgtEl>
                                          <p:spTgt spid="494"/>
                                        </p:tgtEl>
                                      </p:cBhvr>
                                    </p:animEffect>
                                  </p:childTnLst>
                                </p:cTn>
                              </p:par>
                            </p:childTnLst>
                          </p:cTn>
                        </p:par>
                        <p:par>
                          <p:cTn id="146" fill="hold">
                            <p:stCondLst>
                              <p:cond delay="17500"/>
                            </p:stCondLst>
                            <p:childTnLst>
                              <p:par>
                                <p:cTn id="147" presetID="18" presetClass="entr" presetSubtype="9" fill="hold" nodeType="afterEffect">
                                  <p:stCondLst>
                                    <p:cond delay="0"/>
                                  </p:stCondLst>
                                  <p:childTnLst>
                                    <p:set>
                                      <p:cBhvr>
                                        <p:cTn id="148" dur="1" fill="hold">
                                          <p:stCondLst>
                                            <p:cond delay="0"/>
                                          </p:stCondLst>
                                        </p:cTn>
                                        <p:tgtEl>
                                          <p:spTgt spid="431"/>
                                        </p:tgtEl>
                                        <p:attrNameLst>
                                          <p:attrName>style.visibility</p:attrName>
                                        </p:attrNameLst>
                                      </p:cBhvr>
                                      <p:to>
                                        <p:strVal val="visible"/>
                                      </p:to>
                                    </p:set>
                                    <p:animEffect transition="in" filter="strips(upLeft)">
                                      <p:cBhvr>
                                        <p:cTn id="149" dur="500"/>
                                        <p:tgtEl>
                                          <p:spTgt spid="431"/>
                                        </p:tgtEl>
                                      </p:cBhvr>
                                    </p:animEffect>
                                  </p:childTnLst>
                                </p:cTn>
                              </p:par>
                            </p:childTnLst>
                          </p:cTn>
                        </p:par>
                        <p:par>
                          <p:cTn id="150" fill="hold">
                            <p:stCondLst>
                              <p:cond delay="18000"/>
                            </p:stCondLst>
                            <p:childTnLst>
                              <p:par>
                                <p:cTn id="151" presetID="22" presetClass="entr" presetSubtype="4" fill="hold" grpId="0" nodeType="afterEffect">
                                  <p:stCondLst>
                                    <p:cond delay="0"/>
                                  </p:stCondLst>
                                  <p:childTnLst>
                                    <p:set>
                                      <p:cBhvr>
                                        <p:cTn id="152" dur="1" fill="hold">
                                          <p:stCondLst>
                                            <p:cond delay="0"/>
                                          </p:stCondLst>
                                        </p:cTn>
                                        <p:tgtEl>
                                          <p:spTgt spid="510"/>
                                        </p:tgtEl>
                                        <p:attrNameLst>
                                          <p:attrName>style.visibility</p:attrName>
                                        </p:attrNameLst>
                                      </p:cBhvr>
                                      <p:to>
                                        <p:strVal val="visible"/>
                                      </p:to>
                                    </p:set>
                                    <p:animEffect transition="in" filter="wipe(down)">
                                      <p:cBhvr>
                                        <p:cTn id="153" dur="500"/>
                                        <p:tgtEl>
                                          <p:spTgt spid="5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9" grpId="0"/>
      <p:bldP spid="510" grpId="0"/>
      <p:bldP spid="511" grpId="0"/>
      <p:bldP spid="512" grpId="0"/>
      <p:bldP spid="513" grpId="0"/>
      <p:bldP spid="514" grpId="0"/>
      <p:bldP spid="515" grpId="0"/>
      <p:bldP spid="516" grpId="0"/>
      <p:bldP spid="517" grpId="0"/>
      <p:bldP spid="518" grpId="0"/>
      <p:bldP spid="519" grpId="0"/>
      <p:bldP spid="520"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USA Map</a:t>
            </a:r>
            <a:endParaRPr lang="en-US" dirty="0"/>
          </a:p>
        </p:txBody>
      </p:sp>
      <p:sp>
        <p:nvSpPr>
          <p:cNvPr id="3" name="Text Placeholder 2"/>
          <p:cNvSpPr>
            <a:spLocks noGrp="1"/>
          </p:cNvSpPr>
          <p:nvPr>
            <p:ph type="body" sz="half" idx="2"/>
          </p:nvPr>
        </p:nvSpPr>
        <p:spPr>
          <a:xfrm>
            <a:off x="2514600" y="911225"/>
            <a:ext cx="4114800" cy="200025"/>
          </a:xfrm>
        </p:spPr>
        <p:txBody>
          <a:bodyPr/>
          <a:lstStyle/>
          <a:p>
            <a:r>
              <a:rPr lang="en-US" smtClean="0"/>
              <a:t>USA Map</a:t>
            </a:r>
            <a:endParaRPr lang="en-US" dirty="0"/>
          </a:p>
        </p:txBody>
      </p:sp>
      <p:sp>
        <p:nvSpPr>
          <p:cNvPr id="48" name="Freeform 9"/>
          <p:cNvSpPr>
            <a:spLocks noEditPoints="1"/>
          </p:cNvSpPr>
          <p:nvPr/>
        </p:nvSpPr>
        <p:spPr bwMode="auto">
          <a:xfrm>
            <a:off x="3248664" y="4704295"/>
            <a:ext cx="931546" cy="292396"/>
          </a:xfrm>
          <a:custGeom>
            <a:avLst/>
            <a:gdLst>
              <a:gd name="T0" fmla="*/ 1369 w 2176"/>
              <a:gd name="T1" fmla="*/ 673 h 682"/>
              <a:gd name="T2" fmla="*/ 1441 w 2176"/>
              <a:gd name="T3" fmla="*/ 513 h 682"/>
              <a:gd name="T4" fmla="*/ 1521 w 2176"/>
              <a:gd name="T5" fmla="*/ 578 h 682"/>
              <a:gd name="T6" fmla="*/ 1783 w 2176"/>
              <a:gd name="T7" fmla="*/ 521 h 682"/>
              <a:gd name="T8" fmla="*/ 1834 w 2176"/>
              <a:gd name="T9" fmla="*/ 479 h 682"/>
              <a:gd name="T10" fmla="*/ 1357 w 2176"/>
              <a:gd name="T11" fmla="*/ 517 h 682"/>
              <a:gd name="T12" fmla="*/ 1357 w 2176"/>
              <a:gd name="T13" fmla="*/ 405 h 682"/>
              <a:gd name="T14" fmla="*/ 1357 w 2176"/>
              <a:gd name="T15" fmla="*/ 385 h 682"/>
              <a:gd name="T16" fmla="*/ 1332 w 2176"/>
              <a:gd name="T17" fmla="*/ 627 h 682"/>
              <a:gd name="T18" fmla="*/ 1341 w 2176"/>
              <a:gd name="T19" fmla="*/ 640 h 682"/>
              <a:gd name="T20" fmla="*/ 1336 w 2176"/>
              <a:gd name="T21" fmla="*/ 658 h 682"/>
              <a:gd name="T22" fmla="*/ 1317 w 2176"/>
              <a:gd name="T23" fmla="*/ 654 h 682"/>
              <a:gd name="T24" fmla="*/ 1308 w 2176"/>
              <a:gd name="T25" fmla="*/ 673 h 682"/>
              <a:gd name="T26" fmla="*/ 1308 w 2176"/>
              <a:gd name="T27" fmla="*/ 627 h 682"/>
              <a:gd name="T28" fmla="*/ 1317 w 2176"/>
              <a:gd name="T29" fmla="*/ 647 h 682"/>
              <a:gd name="T30" fmla="*/ 1321 w 2176"/>
              <a:gd name="T31" fmla="*/ 601 h 682"/>
              <a:gd name="T32" fmla="*/ 1321 w 2176"/>
              <a:gd name="T33" fmla="*/ 520 h 682"/>
              <a:gd name="T34" fmla="*/ 1353 w 2176"/>
              <a:gd name="T35" fmla="*/ 619 h 682"/>
              <a:gd name="T36" fmla="*/ 1357 w 2176"/>
              <a:gd name="T37" fmla="*/ 619 h 682"/>
              <a:gd name="T38" fmla="*/ 1214 w 2176"/>
              <a:gd name="T39" fmla="*/ 451 h 682"/>
              <a:gd name="T40" fmla="*/ 1282 w 2176"/>
              <a:gd name="T41" fmla="*/ 548 h 682"/>
              <a:gd name="T42" fmla="*/ 1293 w 2176"/>
              <a:gd name="T43" fmla="*/ 572 h 682"/>
              <a:gd name="T44" fmla="*/ 1185 w 2176"/>
              <a:gd name="T45" fmla="*/ 532 h 682"/>
              <a:gd name="T46" fmla="*/ 1293 w 2176"/>
              <a:gd name="T47" fmla="*/ 391 h 682"/>
              <a:gd name="T48" fmla="*/ 1284 w 2176"/>
              <a:gd name="T49" fmla="*/ 627 h 682"/>
              <a:gd name="T50" fmla="*/ 1185 w 2176"/>
              <a:gd name="T51" fmla="*/ 522 h 682"/>
              <a:gd name="T52" fmla="*/ 1179 w 2176"/>
              <a:gd name="T53" fmla="*/ 587 h 682"/>
              <a:gd name="T54" fmla="*/ 1157 w 2176"/>
              <a:gd name="T55" fmla="*/ 549 h 682"/>
              <a:gd name="T56" fmla="*/ 1155 w 2176"/>
              <a:gd name="T57" fmla="*/ 550 h 682"/>
              <a:gd name="T58" fmla="*/ 1151 w 2176"/>
              <a:gd name="T59" fmla="*/ 553 h 682"/>
              <a:gd name="T60" fmla="*/ 1151 w 2176"/>
              <a:gd name="T61" fmla="*/ 313 h 682"/>
              <a:gd name="T62" fmla="*/ 1149 w 2176"/>
              <a:gd name="T63" fmla="*/ 555 h 682"/>
              <a:gd name="T64" fmla="*/ 1090 w 2176"/>
              <a:gd name="T65" fmla="*/ 584 h 682"/>
              <a:gd name="T66" fmla="*/ 1096 w 2176"/>
              <a:gd name="T67" fmla="*/ 648 h 682"/>
              <a:gd name="T68" fmla="*/ 1112 w 2176"/>
              <a:gd name="T69" fmla="*/ 641 h 682"/>
              <a:gd name="T70" fmla="*/ 1098 w 2176"/>
              <a:gd name="T71" fmla="*/ 659 h 682"/>
              <a:gd name="T72" fmla="*/ 1090 w 2176"/>
              <a:gd name="T73" fmla="*/ 656 h 682"/>
              <a:gd name="T74" fmla="*/ 1078 w 2176"/>
              <a:gd name="T75" fmla="*/ 660 h 682"/>
              <a:gd name="T76" fmla="*/ 1062 w 2176"/>
              <a:gd name="T77" fmla="*/ 668 h 682"/>
              <a:gd name="T78" fmla="*/ 1077 w 2176"/>
              <a:gd name="T79" fmla="*/ 650 h 682"/>
              <a:gd name="T80" fmla="*/ 1084 w 2176"/>
              <a:gd name="T81" fmla="*/ 652 h 682"/>
              <a:gd name="T82" fmla="*/ 855 w 2176"/>
              <a:gd name="T83" fmla="*/ 610 h 682"/>
              <a:gd name="T84" fmla="*/ 865 w 2176"/>
              <a:gd name="T85" fmla="*/ 640 h 682"/>
              <a:gd name="T86" fmla="*/ 892 w 2176"/>
              <a:gd name="T87" fmla="*/ 627 h 682"/>
              <a:gd name="T88" fmla="*/ 867 w 2176"/>
              <a:gd name="T89" fmla="*/ 658 h 682"/>
              <a:gd name="T90" fmla="*/ 855 w 2176"/>
              <a:gd name="T91" fmla="*/ 654 h 682"/>
              <a:gd name="T92" fmla="*/ 837 w 2176"/>
              <a:gd name="T93" fmla="*/ 661 h 682"/>
              <a:gd name="T94" fmla="*/ 837 w 2176"/>
              <a:gd name="T95" fmla="*/ 640 h 682"/>
              <a:gd name="T96" fmla="*/ 832 w 2176"/>
              <a:gd name="T97" fmla="*/ 598 h 682"/>
              <a:gd name="T98" fmla="*/ 962 w 2176"/>
              <a:gd name="T99" fmla="*/ 450 h 682"/>
              <a:gd name="T100" fmla="*/ 965 w 2176"/>
              <a:gd name="T101" fmla="*/ 398 h 682"/>
              <a:gd name="T102" fmla="*/ 1095 w 2176"/>
              <a:gd name="T103" fmla="*/ 296 h 682"/>
              <a:gd name="T104" fmla="*/ 832 w 2176"/>
              <a:gd name="T105" fmla="*/ 627 h 682"/>
              <a:gd name="T106" fmla="*/ 350 w 2176"/>
              <a:gd name="T107" fmla="*/ 572 h 682"/>
              <a:gd name="T108" fmla="*/ 819 w 2176"/>
              <a:gd name="T109" fmla="*/ 405 h 682"/>
              <a:gd name="T110" fmla="*/ 350 w 2176"/>
              <a:gd name="T111" fmla="*/ 445 h 682"/>
              <a:gd name="T112" fmla="*/ 658 w 2176"/>
              <a:gd name="T113" fmla="*/ 600 h 682"/>
              <a:gd name="T114" fmla="*/ 735 w 2176"/>
              <a:gd name="T115" fmla="*/ 510 h 682"/>
              <a:gd name="T116" fmla="*/ 815 w 2176"/>
              <a:gd name="T117" fmla="*/ 682 h 682"/>
              <a:gd name="T118" fmla="*/ 350 w 2176"/>
              <a:gd name="T119" fmla="*/ 572 h 682"/>
              <a:gd name="T120" fmla="*/ 350 w 2176"/>
              <a:gd name="T121" fmla="*/ 445 h 6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76" h="682">
                <a:moveTo>
                  <a:pt x="1357" y="682"/>
                </a:moveTo>
                <a:cubicBezTo>
                  <a:pt x="1357" y="619"/>
                  <a:pt x="1357" y="619"/>
                  <a:pt x="1357" y="619"/>
                </a:cubicBezTo>
                <a:cubicBezTo>
                  <a:pt x="1361" y="619"/>
                  <a:pt x="1361" y="619"/>
                  <a:pt x="1361" y="619"/>
                </a:cubicBezTo>
                <a:cubicBezTo>
                  <a:pt x="1365" y="619"/>
                  <a:pt x="1369" y="623"/>
                  <a:pt x="1369" y="627"/>
                </a:cubicBezTo>
                <a:cubicBezTo>
                  <a:pt x="1369" y="673"/>
                  <a:pt x="1369" y="673"/>
                  <a:pt x="1369" y="673"/>
                </a:cubicBezTo>
                <a:cubicBezTo>
                  <a:pt x="1369" y="678"/>
                  <a:pt x="1365" y="682"/>
                  <a:pt x="1361" y="682"/>
                </a:cubicBezTo>
                <a:cubicBezTo>
                  <a:pt x="1357" y="682"/>
                  <a:pt x="1357" y="682"/>
                  <a:pt x="1357" y="682"/>
                </a:cubicBezTo>
                <a:close/>
                <a:moveTo>
                  <a:pt x="1357" y="517"/>
                </a:moveTo>
                <a:cubicBezTo>
                  <a:pt x="1441" y="510"/>
                  <a:pt x="1441" y="510"/>
                  <a:pt x="1441" y="510"/>
                </a:cubicBezTo>
                <a:cubicBezTo>
                  <a:pt x="1441" y="513"/>
                  <a:pt x="1441" y="513"/>
                  <a:pt x="1441" y="513"/>
                </a:cubicBezTo>
                <a:cubicBezTo>
                  <a:pt x="1411" y="519"/>
                  <a:pt x="1388" y="546"/>
                  <a:pt x="1388" y="578"/>
                </a:cubicBezTo>
                <a:cubicBezTo>
                  <a:pt x="1388" y="586"/>
                  <a:pt x="1389" y="593"/>
                  <a:pt x="1392" y="600"/>
                </a:cubicBezTo>
                <a:cubicBezTo>
                  <a:pt x="1394" y="632"/>
                  <a:pt x="1421" y="657"/>
                  <a:pt x="1455" y="657"/>
                </a:cubicBezTo>
                <a:cubicBezTo>
                  <a:pt x="1488" y="657"/>
                  <a:pt x="1515" y="632"/>
                  <a:pt x="1518" y="600"/>
                </a:cubicBezTo>
                <a:cubicBezTo>
                  <a:pt x="1520" y="593"/>
                  <a:pt x="1521" y="586"/>
                  <a:pt x="1521" y="578"/>
                </a:cubicBezTo>
                <a:cubicBezTo>
                  <a:pt x="1521" y="545"/>
                  <a:pt x="1498" y="518"/>
                  <a:pt x="1466" y="513"/>
                </a:cubicBezTo>
                <a:cubicBezTo>
                  <a:pt x="1468" y="508"/>
                  <a:pt x="1468" y="508"/>
                  <a:pt x="1468" y="508"/>
                </a:cubicBezTo>
                <a:cubicBezTo>
                  <a:pt x="1817" y="478"/>
                  <a:pt x="1817" y="478"/>
                  <a:pt x="1817" y="478"/>
                </a:cubicBezTo>
                <a:cubicBezTo>
                  <a:pt x="1818" y="479"/>
                  <a:pt x="1818" y="479"/>
                  <a:pt x="1818" y="479"/>
                </a:cubicBezTo>
                <a:cubicBezTo>
                  <a:pt x="1798" y="483"/>
                  <a:pt x="1783" y="500"/>
                  <a:pt x="1783" y="521"/>
                </a:cubicBezTo>
                <a:cubicBezTo>
                  <a:pt x="1783" y="526"/>
                  <a:pt x="1784" y="531"/>
                  <a:pt x="1785" y="535"/>
                </a:cubicBezTo>
                <a:cubicBezTo>
                  <a:pt x="1787" y="556"/>
                  <a:pt x="1805" y="572"/>
                  <a:pt x="1826" y="572"/>
                </a:cubicBezTo>
                <a:cubicBezTo>
                  <a:pt x="1847" y="572"/>
                  <a:pt x="1865" y="556"/>
                  <a:pt x="1867" y="535"/>
                </a:cubicBezTo>
                <a:cubicBezTo>
                  <a:pt x="1868" y="531"/>
                  <a:pt x="1869" y="526"/>
                  <a:pt x="1869" y="521"/>
                </a:cubicBezTo>
                <a:cubicBezTo>
                  <a:pt x="1869" y="500"/>
                  <a:pt x="1854" y="482"/>
                  <a:pt x="1834" y="479"/>
                </a:cubicBezTo>
                <a:cubicBezTo>
                  <a:pt x="1835" y="476"/>
                  <a:pt x="1835" y="476"/>
                  <a:pt x="1835" y="476"/>
                </a:cubicBezTo>
                <a:cubicBezTo>
                  <a:pt x="2141" y="450"/>
                  <a:pt x="2141" y="450"/>
                  <a:pt x="2141" y="450"/>
                </a:cubicBezTo>
                <a:cubicBezTo>
                  <a:pt x="2172" y="448"/>
                  <a:pt x="2176" y="423"/>
                  <a:pt x="2135" y="426"/>
                </a:cubicBezTo>
                <a:cubicBezTo>
                  <a:pt x="1357" y="475"/>
                  <a:pt x="1357" y="475"/>
                  <a:pt x="1357" y="475"/>
                </a:cubicBezTo>
                <a:cubicBezTo>
                  <a:pt x="1357" y="517"/>
                  <a:pt x="1357" y="517"/>
                  <a:pt x="1357" y="517"/>
                </a:cubicBezTo>
                <a:close/>
                <a:moveTo>
                  <a:pt x="1357" y="405"/>
                </a:moveTo>
                <a:cubicBezTo>
                  <a:pt x="1357" y="385"/>
                  <a:pt x="1357" y="385"/>
                  <a:pt x="1357" y="385"/>
                </a:cubicBezTo>
                <a:cubicBezTo>
                  <a:pt x="1435" y="378"/>
                  <a:pt x="1435" y="378"/>
                  <a:pt x="1435" y="378"/>
                </a:cubicBezTo>
                <a:cubicBezTo>
                  <a:pt x="1466" y="376"/>
                  <a:pt x="1463" y="395"/>
                  <a:pt x="1440" y="397"/>
                </a:cubicBezTo>
                <a:lnTo>
                  <a:pt x="1357" y="405"/>
                </a:lnTo>
                <a:close/>
                <a:moveTo>
                  <a:pt x="1357" y="385"/>
                </a:moveTo>
                <a:cubicBezTo>
                  <a:pt x="1357" y="405"/>
                  <a:pt x="1357" y="405"/>
                  <a:pt x="1357" y="405"/>
                </a:cubicBezTo>
                <a:cubicBezTo>
                  <a:pt x="1293" y="412"/>
                  <a:pt x="1293" y="412"/>
                  <a:pt x="1293" y="412"/>
                </a:cubicBezTo>
                <a:cubicBezTo>
                  <a:pt x="1293" y="391"/>
                  <a:pt x="1293" y="391"/>
                  <a:pt x="1293" y="391"/>
                </a:cubicBezTo>
                <a:cubicBezTo>
                  <a:pt x="1357" y="385"/>
                  <a:pt x="1357" y="385"/>
                  <a:pt x="1357" y="385"/>
                </a:cubicBezTo>
                <a:close/>
                <a:moveTo>
                  <a:pt x="1357" y="475"/>
                </a:moveTo>
                <a:cubicBezTo>
                  <a:pt x="1357" y="517"/>
                  <a:pt x="1357" y="517"/>
                  <a:pt x="1357" y="517"/>
                </a:cubicBezTo>
                <a:cubicBezTo>
                  <a:pt x="1344" y="518"/>
                  <a:pt x="1344" y="518"/>
                  <a:pt x="1344" y="518"/>
                </a:cubicBezTo>
                <a:cubicBezTo>
                  <a:pt x="1344" y="598"/>
                  <a:pt x="1344" y="598"/>
                  <a:pt x="1344" y="598"/>
                </a:cubicBezTo>
                <a:cubicBezTo>
                  <a:pt x="1332" y="627"/>
                  <a:pt x="1332" y="627"/>
                  <a:pt x="1332" y="627"/>
                </a:cubicBezTo>
                <a:cubicBezTo>
                  <a:pt x="1332" y="647"/>
                  <a:pt x="1332" y="647"/>
                  <a:pt x="1332" y="647"/>
                </a:cubicBezTo>
                <a:cubicBezTo>
                  <a:pt x="1336" y="647"/>
                  <a:pt x="1336" y="647"/>
                  <a:pt x="1336" y="647"/>
                </a:cubicBezTo>
                <a:cubicBezTo>
                  <a:pt x="1336" y="643"/>
                  <a:pt x="1336" y="643"/>
                  <a:pt x="1336" y="643"/>
                </a:cubicBezTo>
                <a:cubicBezTo>
                  <a:pt x="1336" y="641"/>
                  <a:pt x="1337" y="640"/>
                  <a:pt x="1339" y="640"/>
                </a:cubicBezTo>
                <a:cubicBezTo>
                  <a:pt x="1341" y="640"/>
                  <a:pt x="1341" y="640"/>
                  <a:pt x="1341" y="640"/>
                </a:cubicBezTo>
                <a:cubicBezTo>
                  <a:pt x="1343" y="640"/>
                  <a:pt x="1344" y="641"/>
                  <a:pt x="1344" y="643"/>
                </a:cubicBezTo>
                <a:cubicBezTo>
                  <a:pt x="1344" y="658"/>
                  <a:pt x="1344" y="658"/>
                  <a:pt x="1344" y="658"/>
                </a:cubicBezTo>
                <a:cubicBezTo>
                  <a:pt x="1344" y="660"/>
                  <a:pt x="1343" y="661"/>
                  <a:pt x="1341" y="661"/>
                </a:cubicBezTo>
                <a:cubicBezTo>
                  <a:pt x="1339" y="661"/>
                  <a:pt x="1339" y="661"/>
                  <a:pt x="1339" y="661"/>
                </a:cubicBezTo>
                <a:cubicBezTo>
                  <a:pt x="1337" y="661"/>
                  <a:pt x="1336" y="660"/>
                  <a:pt x="1336" y="658"/>
                </a:cubicBezTo>
                <a:cubicBezTo>
                  <a:pt x="1336" y="654"/>
                  <a:pt x="1336" y="654"/>
                  <a:pt x="1336" y="654"/>
                </a:cubicBezTo>
                <a:cubicBezTo>
                  <a:pt x="1332" y="654"/>
                  <a:pt x="1332" y="654"/>
                  <a:pt x="1332" y="654"/>
                </a:cubicBezTo>
                <a:cubicBezTo>
                  <a:pt x="1321" y="654"/>
                  <a:pt x="1321" y="654"/>
                  <a:pt x="1321" y="654"/>
                </a:cubicBezTo>
                <a:cubicBezTo>
                  <a:pt x="1321" y="654"/>
                  <a:pt x="1321" y="654"/>
                  <a:pt x="1321" y="654"/>
                </a:cubicBezTo>
                <a:cubicBezTo>
                  <a:pt x="1317" y="654"/>
                  <a:pt x="1317" y="654"/>
                  <a:pt x="1317" y="654"/>
                </a:cubicBezTo>
                <a:cubicBezTo>
                  <a:pt x="1317" y="658"/>
                  <a:pt x="1317" y="658"/>
                  <a:pt x="1317" y="658"/>
                </a:cubicBezTo>
                <a:cubicBezTo>
                  <a:pt x="1317" y="660"/>
                  <a:pt x="1316" y="661"/>
                  <a:pt x="1314" y="661"/>
                </a:cubicBezTo>
                <a:cubicBezTo>
                  <a:pt x="1311" y="661"/>
                  <a:pt x="1311" y="661"/>
                  <a:pt x="1311" y="661"/>
                </a:cubicBezTo>
                <a:cubicBezTo>
                  <a:pt x="1310" y="661"/>
                  <a:pt x="1308" y="660"/>
                  <a:pt x="1308" y="658"/>
                </a:cubicBezTo>
                <a:cubicBezTo>
                  <a:pt x="1308" y="673"/>
                  <a:pt x="1308" y="673"/>
                  <a:pt x="1308" y="673"/>
                </a:cubicBezTo>
                <a:cubicBezTo>
                  <a:pt x="1308" y="678"/>
                  <a:pt x="1305" y="682"/>
                  <a:pt x="1300" y="682"/>
                </a:cubicBezTo>
                <a:cubicBezTo>
                  <a:pt x="1293" y="682"/>
                  <a:pt x="1293" y="682"/>
                  <a:pt x="1293" y="682"/>
                </a:cubicBezTo>
                <a:cubicBezTo>
                  <a:pt x="1293" y="619"/>
                  <a:pt x="1293" y="619"/>
                  <a:pt x="1293" y="619"/>
                </a:cubicBezTo>
                <a:cubicBezTo>
                  <a:pt x="1300" y="619"/>
                  <a:pt x="1300" y="619"/>
                  <a:pt x="1300" y="619"/>
                </a:cubicBezTo>
                <a:cubicBezTo>
                  <a:pt x="1305" y="619"/>
                  <a:pt x="1308" y="623"/>
                  <a:pt x="1308" y="627"/>
                </a:cubicBezTo>
                <a:cubicBezTo>
                  <a:pt x="1308" y="643"/>
                  <a:pt x="1308" y="643"/>
                  <a:pt x="1308" y="643"/>
                </a:cubicBezTo>
                <a:cubicBezTo>
                  <a:pt x="1308" y="641"/>
                  <a:pt x="1310" y="640"/>
                  <a:pt x="1311" y="640"/>
                </a:cubicBezTo>
                <a:cubicBezTo>
                  <a:pt x="1314" y="640"/>
                  <a:pt x="1314" y="640"/>
                  <a:pt x="1314" y="640"/>
                </a:cubicBezTo>
                <a:cubicBezTo>
                  <a:pt x="1316" y="640"/>
                  <a:pt x="1317" y="641"/>
                  <a:pt x="1317" y="643"/>
                </a:cubicBezTo>
                <a:cubicBezTo>
                  <a:pt x="1317" y="647"/>
                  <a:pt x="1317" y="647"/>
                  <a:pt x="1317" y="647"/>
                </a:cubicBezTo>
                <a:cubicBezTo>
                  <a:pt x="1321" y="647"/>
                  <a:pt x="1321" y="647"/>
                  <a:pt x="1321" y="647"/>
                </a:cubicBezTo>
                <a:cubicBezTo>
                  <a:pt x="1321" y="610"/>
                  <a:pt x="1321" y="610"/>
                  <a:pt x="1321" y="610"/>
                </a:cubicBezTo>
                <a:cubicBezTo>
                  <a:pt x="1293" y="572"/>
                  <a:pt x="1293" y="572"/>
                  <a:pt x="1293" y="572"/>
                </a:cubicBezTo>
                <a:cubicBezTo>
                  <a:pt x="1293" y="563"/>
                  <a:pt x="1293" y="563"/>
                  <a:pt x="1293" y="563"/>
                </a:cubicBezTo>
                <a:cubicBezTo>
                  <a:pt x="1321" y="601"/>
                  <a:pt x="1321" y="601"/>
                  <a:pt x="1321" y="601"/>
                </a:cubicBezTo>
                <a:cubicBezTo>
                  <a:pt x="1321" y="529"/>
                  <a:pt x="1321" y="529"/>
                  <a:pt x="1321" y="529"/>
                </a:cubicBezTo>
                <a:cubicBezTo>
                  <a:pt x="1293" y="545"/>
                  <a:pt x="1293" y="545"/>
                  <a:pt x="1293" y="545"/>
                </a:cubicBezTo>
                <a:cubicBezTo>
                  <a:pt x="1293" y="542"/>
                  <a:pt x="1293" y="542"/>
                  <a:pt x="1293" y="542"/>
                </a:cubicBezTo>
                <a:cubicBezTo>
                  <a:pt x="1321" y="526"/>
                  <a:pt x="1321" y="526"/>
                  <a:pt x="1321" y="526"/>
                </a:cubicBezTo>
                <a:cubicBezTo>
                  <a:pt x="1321" y="520"/>
                  <a:pt x="1321" y="520"/>
                  <a:pt x="1321" y="520"/>
                </a:cubicBezTo>
                <a:cubicBezTo>
                  <a:pt x="1293" y="523"/>
                  <a:pt x="1293" y="523"/>
                  <a:pt x="1293" y="523"/>
                </a:cubicBezTo>
                <a:cubicBezTo>
                  <a:pt x="1293" y="478"/>
                  <a:pt x="1293" y="478"/>
                  <a:pt x="1293" y="478"/>
                </a:cubicBezTo>
                <a:cubicBezTo>
                  <a:pt x="1357" y="475"/>
                  <a:pt x="1357" y="475"/>
                  <a:pt x="1357" y="475"/>
                </a:cubicBezTo>
                <a:close/>
                <a:moveTo>
                  <a:pt x="1357" y="619"/>
                </a:moveTo>
                <a:cubicBezTo>
                  <a:pt x="1353" y="619"/>
                  <a:pt x="1353" y="619"/>
                  <a:pt x="1353" y="619"/>
                </a:cubicBezTo>
                <a:cubicBezTo>
                  <a:pt x="1348" y="619"/>
                  <a:pt x="1344" y="623"/>
                  <a:pt x="1344" y="627"/>
                </a:cubicBezTo>
                <a:cubicBezTo>
                  <a:pt x="1344" y="673"/>
                  <a:pt x="1344" y="673"/>
                  <a:pt x="1344" y="673"/>
                </a:cubicBezTo>
                <a:cubicBezTo>
                  <a:pt x="1344" y="678"/>
                  <a:pt x="1348" y="682"/>
                  <a:pt x="1353" y="682"/>
                </a:cubicBezTo>
                <a:cubicBezTo>
                  <a:pt x="1357" y="682"/>
                  <a:pt x="1357" y="682"/>
                  <a:pt x="1357" y="682"/>
                </a:cubicBezTo>
                <a:lnTo>
                  <a:pt x="1357" y="619"/>
                </a:lnTo>
                <a:close/>
                <a:moveTo>
                  <a:pt x="1293" y="391"/>
                </a:moveTo>
                <a:cubicBezTo>
                  <a:pt x="1293" y="412"/>
                  <a:pt x="1293" y="412"/>
                  <a:pt x="1293" y="412"/>
                </a:cubicBezTo>
                <a:cubicBezTo>
                  <a:pt x="1215" y="420"/>
                  <a:pt x="1215" y="420"/>
                  <a:pt x="1215" y="420"/>
                </a:cubicBezTo>
                <a:cubicBezTo>
                  <a:pt x="1215" y="424"/>
                  <a:pt x="1215" y="429"/>
                  <a:pt x="1215" y="433"/>
                </a:cubicBezTo>
                <a:cubicBezTo>
                  <a:pt x="1215" y="439"/>
                  <a:pt x="1215" y="445"/>
                  <a:pt x="1214" y="451"/>
                </a:cubicBezTo>
                <a:cubicBezTo>
                  <a:pt x="1214" y="465"/>
                  <a:pt x="1219" y="475"/>
                  <a:pt x="1225" y="483"/>
                </a:cubicBezTo>
                <a:cubicBezTo>
                  <a:pt x="1293" y="478"/>
                  <a:pt x="1293" y="478"/>
                  <a:pt x="1293" y="478"/>
                </a:cubicBezTo>
                <a:cubicBezTo>
                  <a:pt x="1293" y="523"/>
                  <a:pt x="1293" y="523"/>
                  <a:pt x="1293" y="523"/>
                </a:cubicBezTo>
                <a:cubicBezTo>
                  <a:pt x="1265" y="525"/>
                  <a:pt x="1265" y="525"/>
                  <a:pt x="1265" y="525"/>
                </a:cubicBezTo>
                <a:cubicBezTo>
                  <a:pt x="1282" y="548"/>
                  <a:pt x="1282" y="548"/>
                  <a:pt x="1282" y="548"/>
                </a:cubicBezTo>
                <a:cubicBezTo>
                  <a:pt x="1293" y="542"/>
                  <a:pt x="1293" y="542"/>
                  <a:pt x="1293" y="542"/>
                </a:cubicBezTo>
                <a:cubicBezTo>
                  <a:pt x="1293" y="545"/>
                  <a:pt x="1293" y="545"/>
                  <a:pt x="1293" y="545"/>
                </a:cubicBezTo>
                <a:cubicBezTo>
                  <a:pt x="1284" y="551"/>
                  <a:pt x="1284" y="551"/>
                  <a:pt x="1284" y="551"/>
                </a:cubicBezTo>
                <a:cubicBezTo>
                  <a:pt x="1293" y="563"/>
                  <a:pt x="1293" y="563"/>
                  <a:pt x="1293" y="563"/>
                </a:cubicBezTo>
                <a:cubicBezTo>
                  <a:pt x="1293" y="572"/>
                  <a:pt x="1293" y="572"/>
                  <a:pt x="1293" y="572"/>
                </a:cubicBezTo>
                <a:cubicBezTo>
                  <a:pt x="1259" y="526"/>
                  <a:pt x="1259" y="526"/>
                  <a:pt x="1259" y="526"/>
                </a:cubicBezTo>
                <a:cubicBezTo>
                  <a:pt x="1217" y="529"/>
                  <a:pt x="1217" y="529"/>
                  <a:pt x="1217" y="529"/>
                </a:cubicBezTo>
                <a:cubicBezTo>
                  <a:pt x="1209" y="545"/>
                  <a:pt x="1218" y="577"/>
                  <a:pt x="1185" y="586"/>
                </a:cubicBezTo>
                <a:cubicBezTo>
                  <a:pt x="1185" y="530"/>
                  <a:pt x="1185" y="530"/>
                  <a:pt x="1185" y="530"/>
                </a:cubicBezTo>
                <a:cubicBezTo>
                  <a:pt x="1185" y="531"/>
                  <a:pt x="1185" y="531"/>
                  <a:pt x="1185" y="532"/>
                </a:cubicBezTo>
                <a:cubicBezTo>
                  <a:pt x="1185" y="527"/>
                  <a:pt x="1185" y="527"/>
                  <a:pt x="1185" y="527"/>
                </a:cubicBezTo>
                <a:cubicBezTo>
                  <a:pt x="1185" y="344"/>
                  <a:pt x="1185" y="344"/>
                  <a:pt x="1185" y="344"/>
                </a:cubicBezTo>
                <a:cubicBezTo>
                  <a:pt x="1197" y="360"/>
                  <a:pt x="1206" y="378"/>
                  <a:pt x="1211" y="398"/>
                </a:cubicBezTo>
                <a:cubicBezTo>
                  <a:pt x="1211" y="398"/>
                  <a:pt x="1211" y="398"/>
                  <a:pt x="1211" y="398"/>
                </a:cubicBezTo>
                <a:cubicBezTo>
                  <a:pt x="1293" y="391"/>
                  <a:pt x="1293" y="391"/>
                  <a:pt x="1293" y="391"/>
                </a:cubicBezTo>
                <a:close/>
                <a:moveTo>
                  <a:pt x="1293" y="619"/>
                </a:moveTo>
                <a:cubicBezTo>
                  <a:pt x="1293" y="682"/>
                  <a:pt x="1293" y="682"/>
                  <a:pt x="1293" y="682"/>
                </a:cubicBezTo>
                <a:cubicBezTo>
                  <a:pt x="1292" y="682"/>
                  <a:pt x="1292" y="682"/>
                  <a:pt x="1292" y="682"/>
                </a:cubicBezTo>
                <a:cubicBezTo>
                  <a:pt x="1288" y="682"/>
                  <a:pt x="1284" y="678"/>
                  <a:pt x="1284" y="673"/>
                </a:cubicBezTo>
                <a:cubicBezTo>
                  <a:pt x="1284" y="627"/>
                  <a:pt x="1284" y="627"/>
                  <a:pt x="1284" y="627"/>
                </a:cubicBezTo>
                <a:cubicBezTo>
                  <a:pt x="1284" y="623"/>
                  <a:pt x="1288" y="619"/>
                  <a:pt x="1292" y="619"/>
                </a:cubicBezTo>
                <a:lnTo>
                  <a:pt x="1293" y="619"/>
                </a:lnTo>
                <a:close/>
                <a:moveTo>
                  <a:pt x="1185" y="344"/>
                </a:moveTo>
                <a:cubicBezTo>
                  <a:pt x="1185" y="527"/>
                  <a:pt x="1185" y="527"/>
                  <a:pt x="1185" y="527"/>
                </a:cubicBezTo>
                <a:cubicBezTo>
                  <a:pt x="1185" y="522"/>
                  <a:pt x="1185" y="522"/>
                  <a:pt x="1185" y="522"/>
                </a:cubicBezTo>
                <a:cubicBezTo>
                  <a:pt x="1185" y="522"/>
                  <a:pt x="1185" y="522"/>
                  <a:pt x="1185" y="522"/>
                </a:cubicBezTo>
                <a:cubicBezTo>
                  <a:pt x="1185" y="522"/>
                  <a:pt x="1185" y="522"/>
                  <a:pt x="1185" y="522"/>
                </a:cubicBezTo>
                <a:cubicBezTo>
                  <a:pt x="1185" y="525"/>
                  <a:pt x="1185" y="528"/>
                  <a:pt x="1185" y="530"/>
                </a:cubicBezTo>
                <a:cubicBezTo>
                  <a:pt x="1185" y="586"/>
                  <a:pt x="1185" y="586"/>
                  <a:pt x="1185" y="586"/>
                </a:cubicBezTo>
                <a:cubicBezTo>
                  <a:pt x="1183" y="586"/>
                  <a:pt x="1181" y="587"/>
                  <a:pt x="1179" y="587"/>
                </a:cubicBezTo>
                <a:cubicBezTo>
                  <a:pt x="1170" y="588"/>
                  <a:pt x="1163" y="589"/>
                  <a:pt x="1157" y="589"/>
                </a:cubicBezTo>
                <a:cubicBezTo>
                  <a:pt x="1157" y="549"/>
                  <a:pt x="1157" y="549"/>
                  <a:pt x="1157" y="549"/>
                </a:cubicBezTo>
                <a:cubicBezTo>
                  <a:pt x="1157" y="549"/>
                  <a:pt x="1157" y="549"/>
                  <a:pt x="1157" y="549"/>
                </a:cubicBezTo>
                <a:cubicBezTo>
                  <a:pt x="1158" y="549"/>
                  <a:pt x="1158" y="548"/>
                  <a:pt x="1159" y="548"/>
                </a:cubicBezTo>
                <a:cubicBezTo>
                  <a:pt x="1157" y="549"/>
                  <a:pt x="1157" y="549"/>
                  <a:pt x="1157" y="549"/>
                </a:cubicBezTo>
                <a:cubicBezTo>
                  <a:pt x="1157" y="318"/>
                  <a:pt x="1157" y="318"/>
                  <a:pt x="1157" y="318"/>
                </a:cubicBezTo>
                <a:cubicBezTo>
                  <a:pt x="1168" y="325"/>
                  <a:pt x="1177" y="334"/>
                  <a:pt x="1185" y="344"/>
                </a:cubicBezTo>
                <a:close/>
                <a:moveTo>
                  <a:pt x="1157" y="318"/>
                </a:moveTo>
                <a:cubicBezTo>
                  <a:pt x="1157" y="549"/>
                  <a:pt x="1157" y="549"/>
                  <a:pt x="1157" y="549"/>
                </a:cubicBezTo>
                <a:cubicBezTo>
                  <a:pt x="1155" y="550"/>
                  <a:pt x="1155" y="550"/>
                  <a:pt x="1155" y="550"/>
                </a:cubicBezTo>
                <a:cubicBezTo>
                  <a:pt x="1156" y="550"/>
                  <a:pt x="1156" y="550"/>
                  <a:pt x="1156" y="550"/>
                </a:cubicBezTo>
                <a:cubicBezTo>
                  <a:pt x="1157" y="549"/>
                  <a:pt x="1157" y="549"/>
                  <a:pt x="1157" y="549"/>
                </a:cubicBezTo>
                <a:cubicBezTo>
                  <a:pt x="1157" y="589"/>
                  <a:pt x="1157" y="589"/>
                  <a:pt x="1157" y="589"/>
                </a:cubicBezTo>
                <a:cubicBezTo>
                  <a:pt x="1155" y="589"/>
                  <a:pt x="1153" y="589"/>
                  <a:pt x="1151" y="589"/>
                </a:cubicBezTo>
                <a:cubicBezTo>
                  <a:pt x="1151" y="553"/>
                  <a:pt x="1151" y="553"/>
                  <a:pt x="1151" y="553"/>
                </a:cubicBezTo>
                <a:cubicBezTo>
                  <a:pt x="1151" y="553"/>
                  <a:pt x="1151" y="553"/>
                  <a:pt x="1151" y="553"/>
                </a:cubicBezTo>
                <a:cubicBezTo>
                  <a:pt x="1152" y="553"/>
                  <a:pt x="1152" y="552"/>
                  <a:pt x="1153" y="552"/>
                </a:cubicBezTo>
                <a:cubicBezTo>
                  <a:pt x="1153" y="552"/>
                  <a:pt x="1153" y="552"/>
                  <a:pt x="1153" y="552"/>
                </a:cubicBezTo>
                <a:cubicBezTo>
                  <a:pt x="1151" y="553"/>
                  <a:pt x="1151" y="553"/>
                  <a:pt x="1151" y="553"/>
                </a:cubicBezTo>
                <a:cubicBezTo>
                  <a:pt x="1151" y="313"/>
                  <a:pt x="1151" y="313"/>
                  <a:pt x="1151" y="313"/>
                </a:cubicBezTo>
                <a:cubicBezTo>
                  <a:pt x="1153" y="315"/>
                  <a:pt x="1155" y="316"/>
                  <a:pt x="1157" y="318"/>
                </a:cubicBezTo>
                <a:close/>
                <a:moveTo>
                  <a:pt x="1151" y="313"/>
                </a:moveTo>
                <a:cubicBezTo>
                  <a:pt x="1151" y="553"/>
                  <a:pt x="1151" y="553"/>
                  <a:pt x="1151" y="553"/>
                </a:cubicBezTo>
                <a:cubicBezTo>
                  <a:pt x="1148" y="555"/>
                  <a:pt x="1148" y="555"/>
                  <a:pt x="1148" y="555"/>
                </a:cubicBezTo>
                <a:cubicBezTo>
                  <a:pt x="1149" y="555"/>
                  <a:pt x="1149" y="555"/>
                  <a:pt x="1149" y="555"/>
                </a:cubicBezTo>
                <a:cubicBezTo>
                  <a:pt x="1150" y="554"/>
                  <a:pt x="1150" y="554"/>
                  <a:pt x="1150" y="554"/>
                </a:cubicBezTo>
                <a:cubicBezTo>
                  <a:pt x="1150" y="554"/>
                  <a:pt x="1150" y="554"/>
                  <a:pt x="1150" y="554"/>
                </a:cubicBezTo>
                <a:cubicBezTo>
                  <a:pt x="1151" y="553"/>
                  <a:pt x="1151" y="553"/>
                  <a:pt x="1151" y="553"/>
                </a:cubicBezTo>
                <a:cubicBezTo>
                  <a:pt x="1151" y="589"/>
                  <a:pt x="1151" y="589"/>
                  <a:pt x="1151" y="589"/>
                </a:cubicBezTo>
                <a:cubicBezTo>
                  <a:pt x="1132" y="589"/>
                  <a:pt x="1121" y="585"/>
                  <a:pt x="1090" y="584"/>
                </a:cubicBezTo>
                <a:cubicBezTo>
                  <a:pt x="1090" y="652"/>
                  <a:pt x="1090" y="652"/>
                  <a:pt x="1090" y="652"/>
                </a:cubicBezTo>
                <a:cubicBezTo>
                  <a:pt x="1093" y="652"/>
                  <a:pt x="1093" y="652"/>
                  <a:pt x="1093" y="652"/>
                </a:cubicBezTo>
                <a:cubicBezTo>
                  <a:pt x="1093" y="650"/>
                  <a:pt x="1093" y="650"/>
                  <a:pt x="1093" y="650"/>
                </a:cubicBezTo>
                <a:cubicBezTo>
                  <a:pt x="1093" y="649"/>
                  <a:pt x="1093" y="648"/>
                  <a:pt x="1094" y="648"/>
                </a:cubicBezTo>
                <a:cubicBezTo>
                  <a:pt x="1096" y="648"/>
                  <a:pt x="1096" y="648"/>
                  <a:pt x="1096" y="648"/>
                </a:cubicBezTo>
                <a:cubicBezTo>
                  <a:pt x="1097" y="648"/>
                  <a:pt x="1098" y="649"/>
                  <a:pt x="1098" y="650"/>
                </a:cubicBezTo>
                <a:cubicBezTo>
                  <a:pt x="1098" y="641"/>
                  <a:pt x="1098" y="641"/>
                  <a:pt x="1098" y="641"/>
                </a:cubicBezTo>
                <a:cubicBezTo>
                  <a:pt x="1098" y="638"/>
                  <a:pt x="1100" y="636"/>
                  <a:pt x="1102" y="636"/>
                </a:cubicBezTo>
                <a:cubicBezTo>
                  <a:pt x="1107" y="636"/>
                  <a:pt x="1107" y="636"/>
                  <a:pt x="1107" y="636"/>
                </a:cubicBezTo>
                <a:cubicBezTo>
                  <a:pt x="1110" y="636"/>
                  <a:pt x="1112" y="638"/>
                  <a:pt x="1112" y="641"/>
                </a:cubicBezTo>
                <a:cubicBezTo>
                  <a:pt x="1112" y="668"/>
                  <a:pt x="1112" y="668"/>
                  <a:pt x="1112" y="668"/>
                </a:cubicBezTo>
                <a:cubicBezTo>
                  <a:pt x="1112" y="670"/>
                  <a:pt x="1110" y="672"/>
                  <a:pt x="1107" y="672"/>
                </a:cubicBezTo>
                <a:cubicBezTo>
                  <a:pt x="1102" y="672"/>
                  <a:pt x="1102" y="672"/>
                  <a:pt x="1102" y="672"/>
                </a:cubicBezTo>
                <a:cubicBezTo>
                  <a:pt x="1100" y="672"/>
                  <a:pt x="1098" y="670"/>
                  <a:pt x="1098" y="668"/>
                </a:cubicBezTo>
                <a:cubicBezTo>
                  <a:pt x="1098" y="659"/>
                  <a:pt x="1098" y="659"/>
                  <a:pt x="1098" y="659"/>
                </a:cubicBezTo>
                <a:cubicBezTo>
                  <a:pt x="1098" y="660"/>
                  <a:pt x="1097" y="660"/>
                  <a:pt x="1096" y="660"/>
                </a:cubicBezTo>
                <a:cubicBezTo>
                  <a:pt x="1094" y="660"/>
                  <a:pt x="1094" y="660"/>
                  <a:pt x="1094" y="660"/>
                </a:cubicBezTo>
                <a:cubicBezTo>
                  <a:pt x="1093" y="660"/>
                  <a:pt x="1093" y="660"/>
                  <a:pt x="1093" y="659"/>
                </a:cubicBezTo>
                <a:cubicBezTo>
                  <a:pt x="1093" y="656"/>
                  <a:pt x="1093" y="656"/>
                  <a:pt x="1093" y="656"/>
                </a:cubicBezTo>
                <a:cubicBezTo>
                  <a:pt x="1090" y="656"/>
                  <a:pt x="1090" y="656"/>
                  <a:pt x="1090" y="656"/>
                </a:cubicBezTo>
                <a:cubicBezTo>
                  <a:pt x="1084" y="656"/>
                  <a:pt x="1084" y="656"/>
                  <a:pt x="1084" y="656"/>
                </a:cubicBezTo>
                <a:cubicBezTo>
                  <a:pt x="1082" y="656"/>
                  <a:pt x="1082" y="656"/>
                  <a:pt x="1082" y="656"/>
                </a:cubicBezTo>
                <a:cubicBezTo>
                  <a:pt x="1082" y="659"/>
                  <a:pt x="1082" y="659"/>
                  <a:pt x="1082" y="659"/>
                </a:cubicBezTo>
                <a:cubicBezTo>
                  <a:pt x="1082" y="660"/>
                  <a:pt x="1081" y="660"/>
                  <a:pt x="1080" y="660"/>
                </a:cubicBezTo>
                <a:cubicBezTo>
                  <a:pt x="1078" y="660"/>
                  <a:pt x="1078" y="660"/>
                  <a:pt x="1078" y="660"/>
                </a:cubicBezTo>
                <a:cubicBezTo>
                  <a:pt x="1077" y="660"/>
                  <a:pt x="1077" y="660"/>
                  <a:pt x="1077" y="659"/>
                </a:cubicBezTo>
                <a:cubicBezTo>
                  <a:pt x="1077" y="668"/>
                  <a:pt x="1077" y="668"/>
                  <a:pt x="1077" y="668"/>
                </a:cubicBezTo>
                <a:cubicBezTo>
                  <a:pt x="1077" y="670"/>
                  <a:pt x="1075" y="672"/>
                  <a:pt x="1072" y="672"/>
                </a:cubicBezTo>
                <a:cubicBezTo>
                  <a:pt x="1067" y="672"/>
                  <a:pt x="1067" y="672"/>
                  <a:pt x="1067" y="672"/>
                </a:cubicBezTo>
                <a:cubicBezTo>
                  <a:pt x="1065" y="672"/>
                  <a:pt x="1062" y="670"/>
                  <a:pt x="1062" y="668"/>
                </a:cubicBezTo>
                <a:cubicBezTo>
                  <a:pt x="1062" y="641"/>
                  <a:pt x="1062" y="641"/>
                  <a:pt x="1062" y="641"/>
                </a:cubicBezTo>
                <a:cubicBezTo>
                  <a:pt x="1062" y="638"/>
                  <a:pt x="1065" y="636"/>
                  <a:pt x="1067" y="636"/>
                </a:cubicBezTo>
                <a:cubicBezTo>
                  <a:pt x="1072" y="636"/>
                  <a:pt x="1072" y="636"/>
                  <a:pt x="1072" y="636"/>
                </a:cubicBezTo>
                <a:cubicBezTo>
                  <a:pt x="1075" y="636"/>
                  <a:pt x="1077" y="638"/>
                  <a:pt x="1077" y="641"/>
                </a:cubicBezTo>
                <a:cubicBezTo>
                  <a:pt x="1077" y="650"/>
                  <a:pt x="1077" y="650"/>
                  <a:pt x="1077" y="650"/>
                </a:cubicBezTo>
                <a:cubicBezTo>
                  <a:pt x="1077" y="649"/>
                  <a:pt x="1077" y="648"/>
                  <a:pt x="1078" y="648"/>
                </a:cubicBezTo>
                <a:cubicBezTo>
                  <a:pt x="1080" y="648"/>
                  <a:pt x="1080" y="648"/>
                  <a:pt x="1080" y="648"/>
                </a:cubicBezTo>
                <a:cubicBezTo>
                  <a:pt x="1081" y="648"/>
                  <a:pt x="1082" y="649"/>
                  <a:pt x="1082" y="650"/>
                </a:cubicBezTo>
                <a:cubicBezTo>
                  <a:pt x="1082" y="652"/>
                  <a:pt x="1082" y="652"/>
                  <a:pt x="1082" y="652"/>
                </a:cubicBezTo>
                <a:cubicBezTo>
                  <a:pt x="1084" y="652"/>
                  <a:pt x="1084" y="652"/>
                  <a:pt x="1084" y="652"/>
                </a:cubicBezTo>
                <a:cubicBezTo>
                  <a:pt x="1084" y="584"/>
                  <a:pt x="1084" y="584"/>
                  <a:pt x="1084" y="584"/>
                </a:cubicBezTo>
                <a:cubicBezTo>
                  <a:pt x="1042" y="585"/>
                  <a:pt x="1039" y="594"/>
                  <a:pt x="997" y="587"/>
                </a:cubicBezTo>
                <a:cubicBezTo>
                  <a:pt x="957" y="581"/>
                  <a:pt x="967" y="546"/>
                  <a:pt x="959" y="529"/>
                </a:cubicBezTo>
                <a:cubicBezTo>
                  <a:pt x="917" y="526"/>
                  <a:pt x="917" y="526"/>
                  <a:pt x="917" y="526"/>
                </a:cubicBezTo>
                <a:cubicBezTo>
                  <a:pt x="855" y="610"/>
                  <a:pt x="855" y="610"/>
                  <a:pt x="855" y="610"/>
                </a:cubicBezTo>
                <a:cubicBezTo>
                  <a:pt x="855" y="647"/>
                  <a:pt x="855" y="647"/>
                  <a:pt x="855" y="647"/>
                </a:cubicBezTo>
                <a:cubicBezTo>
                  <a:pt x="859" y="647"/>
                  <a:pt x="859" y="647"/>
                  <a:pt x="859" y="647"/>
                </a:cubicBezTo>
                <a:cubicBezTo>
                  <a:pt x="859" y="643"/>
                  <a:pt x="859" y="643"/>
                  <a:pt x="859" y="643"/>
                </a:cubicBezTo>
                <a:cubicBezTo>
                  <a:pt x="859" y="641"/>
                  <a:pt x="860" y="640"/>
                  <a:pt x="862" y="640"/>
                </a:cubicBezTo>
                <a:cubicBezTo>
                  <a:pt x="865" y="640"/>
                  <a:pt x="865" y="640"/>
                  <a:pt x="865" y="640"/>
                </a:cubicBezTo>
                <a:cubicBezTo>
                  <a:pt x="866" y="640"/>
                  <a:pt x="867" y="641"/>
                  <a:pt x="867" y="643"/>
                </a:cubicBezTo>
                <a:cubicBezTo>
                  <a:pt x="867" y="627"/>
                  <a:pt x="867" y="627"/>
                  <a:pt x="867" y="627"/>
                </a:cubicBezTo>
                <a:cubicBezTo>
                  <a:pt x="867" y="623"/>
                  <a:pt x="871" y="619"/>
                  <a:pt x="876" y="619"/>
                </a:cubicBezTo>
                <a:cubicBezTo>
                  <a:pt x="884" y="619"/>
                  <a:pt x="884" y="619"/>
                  <a:pt x="884" y="619"/>
                </a:cubicBezTo>
                <a:cubicBezTo>
                  <a:pt x="888" y="619"/>
                  <a:pt x="892" y="623"/>
                  <a:pt x="892" y="627"/>
                </a:cubicBezTo>
                <a:cubicBezTo>
                  <a:pt x="892" y="673"/>
                  <a:pt x="892" y="673"/>
                  <a:pt x="892" y="673"/>
                </a:cubicBezTo>
                <a:cubicBezTo>
                  <a:pt x="892" y="678"/>
                  <a:pt x="888" y="682"/>
                  <a:pt x="884" y="682"/>
                </a:cubicBezTo>
                <a:cubicBezTo>
                  <a:pt x="876" y="682"/>
                  <a:pt x="876" y="682"/>
                  <a:pt x="876" y="682"/>
                </a:cubicBezTo>
                <a:cubicBezTo>
                  <a:pt x="871" y="682"/>
                  <a:pt x="867" y="678"/>
                  <a:pt x="867" y="673"/>
                </a:cubicBezTo>
                <a:cubicBezTo>
                  <a:pt x="867" y="658"/>
                  <a:pt x="867" y="658"/>
                  <a:pt x="867" y="658"/>
                </a:cubicBezTo>
                <a:cubicBezTo>
                  <a:pt x="867" y="660"/>
                  <a:pt x="866" y="661"/>
                  <a:pt x="865" y="661"/>
                </a:cubicBezTo>
                <a:cubicBezTo>
                  <a:pt x="862" y="661"/>
                  <a:pt x="862" y="661"/>
                  <a:pt x="862" y="661"/>
                </a:cubicBezTo>
                <a:cubicBezTo>
                  <a:pt x="860" y="661"/>
                  <a:pt x="859" y="660"/>
                  <a:pt x="859" y="658"/>
                </a:cubicBezTo>
                <a:cubicBezTo>
                  <a:pt x="859" y="654"/>
                  <a:pt x="859" y="654"/>
                  <a:pt x="859" y="654"/>
                </a:cubicBezTo>
                <a:cubicBezTo>
                  <a:pt x="855" y="654"/>
                  <a:pt x="855" y="654"/>
                  <a:pt x="855" y="654"/>
                </a:cubicBezTo>
                <a:cubicBezTo>
                  <a:pt x="855" y="654"/>
                  <a:pt x="855" y="654"/>
                  <a:pt x="855" y="654"/>
                </a:cubicBezTo>
                <a:cubicBezTo>
                  <a:pt x="844" y="654"/>
                  <a:pt x="844" y="654"/>
                  <a:pt x="844" y="654"/>
                </a:cubicBezTo>
                <a:cubicBezTo>
                  <a:pt x="840" y="654"/>
                  <a:pt x="840" y="654"/>
                  <a:pt x="840" y="654"/>
                </a:cubicBezTo>
                <a:cubicBezTo>
                  <a:pt x="840" y="658"/>
                  <a:pt x="840" y="658"/>
                  <a:pt x="840" y="658"/>
                </a:cubicBezTo>
                <a:cubicBezTo>
                  <a:pt x="840" y="660"/>
                  <a:pt x="839" y="661"/>
                  <a:pt x="837" y="661"/>
                </a:cubicBezTo>
                <a:cubicBezTo>
                  <a:pt x="834" y="661"/>
                  <a:pt x="834" y="661"/>
                  <a:pt x="834" y="661"/>
                </a:cubicBezTo>
                <a:cubicBezTo>
                  <a:pt x="833" y="661"/>
                  <a:pt x="832" y="660"/>
                  <a:pt x="832" y="658"/>
                </a:cubicBezTo>
                <a:cubicBezTo>
                  <a:pt x="832" y="643"/>
                  <a:pt x="832" y="643"/>
                  <a:pt x="832" y="643"/>
                </a:cubicBezTo>
                <a:cubicBezTo>
                  <a:pt x="832" y="641"/>
                  <a:pt x="833" y="640"/>
                  <a:pt x="834" y="640"/>
                </a:cubicBezTo>
                <a:cubicBezTo>
                  <a:pt x="837" y="640"/>
                  <a:pt x="837" y="640"/>
                  <a:pt x="837" y="640"/>
                </a:cubicBezTo>
                <a:cubicBezTo>
                  <a:pt x="839" y="640"/>
                  <a:pt x="840" y="641"/>
                  <a:pt x="840" y="643"/>
                </a:cubicBezTo>
                <a:cubicBezTo>
                  <a:pt x="840" y="647"/>
                  <a:pt x="840" y="647"/>
                  <a:pt x="840" y="647"/>
                </a:cubicBezTo>
                <a:cubicBezTo>
                  <a:pt x="844" y="647"/>
                  <a:pt x="844" y="647"/>
                  <a:pt x="844" y="647"/>
                </a:cubicBezTo>
                <a:cubicBezTo>
                  <a:pt x="844" y="627"/>
                  <a:pt x="844" y="627"/>
                  <a:pt x="844" y="627"/>
                </a:cubicBezTo>
                <a:cubicBezTo>
                  <a:pt x="832" y="598"/>
                  <a:pt x="832" y="598"/>
                  <a:pt x="832" y="598"/>
                </a:cubicBezTo>
                <a:cubicBezTo>
                  <a:pt x="832" y="518"/>
                  <a:pt x="832" y="518"/>
                  <a:pt x="832" y="518"/>
                </a:cubicBezTo>
                <a:cubicBezTo>
                  <a:pt x="819" y="517"/>
                  <a:pt x="819" y="517"/>
                  <a:pt x="819" y="517"/>
                </a:cubicBezTo>
                <a:cubicBezTo>
                  <a:pt x="819" y="475"/>
                  <a:pt x="819" y="475"/>
                  <a:pt x="819" y="475"/>
                </a:cubicBezTo>
                <a:cubicBezTo>
                  <a:pt x="951" y="483"/>
                  <a:pt x="951" y="483"/>
                  <a:pt x="951" y="483"/>
                </a:cubicBezTo>
                <a:cubicBezTo>
                  <a:pt x="957" y="475"/>
                  <a:pt x="962" y="465"/>
                  <a:pt x="962" y="450"/>
                </a:cubicBezTo>
                <a:cubicBezTo>
                  <a:pt x="961" y="445"/>
                  <a:pt x="961" y="439"/>
                  <a:pt x="961" y="433"/>
                </a:cubicBezTo>
                <a:cubicBezTo>
                  <a:pt x="961" y="429"/>
                  <a:pt x="961" y="424"/>
                  <a:pt x="961" y="420"/>
                </a:cubicBezTo>
                <a:cubicBezTo>
                  <a:pt x="819" y="405"/>
                  <a:pt x="819" y="405"/>
                  <a:pt x="819" y="405"/>
                </a:cubicBezTo>
                <a:cubicBezTo>
                  <a:pt x="819" y="385"/>
                  <a:pt x="819" y="385"/>
                  <a:pt x="819" y="385"/>
                </a:cubicBezTo>
                <a:cubicBezTo>
                  <a:pt x="965" y="398"/>
                  <a:pt x="965" y="398"/>
                  <a:pt x="965" y="398"/>
                </a:cubicBezTo>
                <a:cubicBezTo>
                  <a:pt x="979" y="341"/>
                  <a:pt x="1025" y="299"/>
                  <a:pt x="1081" y="296"/>
                </a:cubicBezTo>
                <a:cubicBezTo>
                  <a:pt x="1084" y="10"/>
                  <a:pt x="1084" y="10"/>
                  <a:pt x="1084" y="10"/>
                </a:cubicBezTo>
                <a:cubicBezTo>
                  <a:pt x="1084" y="0"/>
                  <a:pt x="1092" y="0"/>
                  <a:pt x="1092" y="10"/>
                </a:cubicBezTo>
                <a:cubicBezTo>
                  <a:pt x="1095" y="296"/>
                  <a:pt x="1095" y="296"/>
                  <a:pt x="1095" y="296"/>
                </a:cubicBezTo>
                <a:cubicBezTo>
                  <a:pt x="1095" y="296"/>
                  <a:pt x="1095" y="296"/>
                  <a:pt x="1095" y="296"/>
                </a:cubicBezTo>
                <a:cubicBezTo>
                  <a:pt x="1115" y="297"/>
                  <a:pt x="1134" y="303"/>
                  <a:pt x="1151" y="313"/>
                </a:cubicBezTo>
                <a:close/>
                <a:moveTo>
                  <a:pt x="819" y="682"/>
                </a:moveTo>
                <a:cubicBezTo>
                  <a:pt x="823" y="682"/>
                  <a:pt x="823" y="682"/>
                  <a:pt x="823" y="682"/>
                </a:cubicBezTo>
                <a:cubicBezTo>
                  <a:pt x="828" y="682"/>
                  <a:pt x="832" y="678"/>
                  <a:pt x="832" y="673"/>
                </a:cubicBezTo>
                <a:cubicBezTo>
                  <a:pt x="832" y="627"/>
                  <a:pt x="832" y="627"/>
                  <a:pt x="832" y="627"/>
                </a:cubicBezTo>
                <a:cubicBezTo>
                  <a:pt x="832" y="623"/>
                  <a:pt x="828" y="619"/>
                  <a:pt x="823" y="619"/>
                </a:cubicBezTo>
                <a:cubicBezTo>
                  <a:pt x="819" y="619"/>
                  <a:pt x="819" y="619"/>
                  <a:pt x="819" y="619"/>
                </a:cubicBezTo>
                <a:lnTo>
                  <a:pt x="819" y="682"/>
                </a:lnTo>
                <a:close/>
                <a:moveTo>
                  <a:pt x="390" y="535"/>
                </a:moveTo>
                <a:cubicBezTo>
                  <a:pt x="389" y="556"/>
                  <a:pt x="371" y="572"/>
                  <a:pt x="350" y="572"/>
                </a:cubicBezTo>
                <a:cubicBezTo>
                  <a:pt x="350" y="478"/>
                  <a:pt x="350" y="478"/>
                  <a:pt x="350" y="478"/>
                </a:cubicBezTo>
                <a:cubicBezTo>
                  <a:pt x="374" y="478"/>
                  <a:pt x="393" y="497"/>
                  <a:pt x="393" y="521"/>
                </a:cubicBezTo>
                <a:cubicBezTo>
                  <a:pt x="393" y="526"/>
                  <a:pt x="392" y="531"/>
                  <a:pt x="390" y="535"/>
                </a:cubicBezTo>
                <a:close/>
                <a:moveTo>
                  <a:pt x="819" y="385"/>
                </a:moveTo>
                <a:cubicBezTo>
                  <a:pt x="819" y="405"/>
                  <a:pt x="819" y="405"/>
                  <a:pt x="819" y="405"/>
                </a:cubicBezTo>
                <a:cubicBezTo>
                  <a:pt x="736" y="397"/>
                  <a:pt x="736" y="397"/>
                  <a:pt x="736" y="397"/>
                </a:cubicBezTo>
                <a:cubicBezTo>
                  <a:pt x="713" y="395"/>
                  <a:pt x="710" y="376"/>
                  <a:pt x="741" y="378"/>
                </a:cubicBezTo>
                <a:cubicBezTo>
                  <a:pt x="819" y="385"/>
                  <a:pt x="819" y="385"/>
                  <a:pt x="819" y="385"/>
                </a:cubicBezTo>
                <a:close/>
                <a:moveTo>
                  <a:pt x="819" y="475"/>
                </a:moveTo>
                <a:cubicBezTo>
                  <a:pt x="350" y="445"/>
                  <a:pt x="350" y="445"/>
                  <a:pt x="350" y="445"/>
                </a:cubicBezTo>
                <a:cubicBezTo>
                  <a:pt x="350" y="477"/>
                  <a:pt x="350" y="477"/>
                  <a:pt x="350" y="477"/>
                </a:cubicBezTo>
                <a:cubicBezTo>
                  <a:pt x="713" y="508"/>
                  <a:pt x="713" y="508"/>
                  <a:pt x="713" y="508"/>
                </a:cubicBezTo>
                <a:cubicBezTo>
                  <a:pt x="714" y="512"/>
                  <a:pt x="714" y="512"/>
                  <a:pt x="714" y="512"/>
                </a:cubicBezTo>
                <a:cubicBezTo>
                  <a:pt x="681" y="515"/>
                  <a:pt x="655" y="544"/>
                  <a:pt x="655" y="578"/>
                </a:cubicBezTo>
                <a:cubicBezTo>
                  <a:pt x="655" y="586"/>
                  <a:pt x="656" y="593"/>
                  <a:pt x="658" y="600"/>
                </a:cubicBezTo>
                <a:cubicBezTo>
                  <a:pt x="661" y="632"/>
                  <a:pt x="688" y="657"/>
                  <a:pt x="721" y="657"/>
                </a:cubicBezTo>
                <a:cubicBezTo>
                  <a:pt x="754" y="657"/>
                  <a:pt x="782" y="632"/>
                  <a:pt x="784" y="600"/>
                </a:cubicBezTo>
                <a:cubicBezTo>
                  <a:pt x="787" y="593"/>
                  <a:pt x="788" y="586"/>
                  <a:pt x="788" y="578"/>
                </a:cubicBezTo>
                <a:cubicBezTo>
                  <a:pt x="788" y="546"/>
                  <a:pt x="765" y="519"/>
                  <a:pt x="734" y="513"/>
                </a:cubicBezTo>
                <a:cubicBezTo>
                  <a:pt x="735" y="510"/>
                  <a:pt x="735" y="510"/>
                  <a:pt x="735" y="510"/>
                </a:cubicBezTo>
                <a:cubicBezTo>
                  <a:pt x="819" y="517"/>
                  <a:pt x="819" y="517"/>
                  <a:pt x="819" y="517"/>
                </a:cubicBezTo>
                <a:cubicBezTo>
                  <a:pt x="819" y="475"/>
                  <a:pt x="819" y="475"/>
                  <a:pt x="819" y="475"/>
                </a:cubicBezTo>
                <a:close/>
                <a:moveTo>
                  <a:pt x="819" y="619"/>
                </a:moveTo>
                <a:cubicBezTo>
                  <a:pt x="819" y="682"/>
                  <a:pt x="819" y="682"/>
                  <a:pt x="819" y="682"/>
                </a:cubicBezTo>
                <a:cubicBezTo>
                  <a:pt x="815" y="682"/>
                  <a:pt x="815" y="682"/>
                  <a:pt x="815" y="682"/>
                </a:cubicBezTo>
                <a:cubicBezTo>
                  <a:pt x="811" y="682"/>
                  <a:pt x="807" y="678"/>
                  <a:pt x="807" y="673"/>
                </a:cubicBezTo>
                <a:cubicBezTo>
                  <a:pt x="807" y="627"/>
                  <a:pt x="807" y="627"/>
                  <a:pt x="807" y="627"/>
                </a:cubicBezTo>
                <a:cubicBezTo>
                  <a:pt x="807" y="623"/>
                  <a:pt x="811" y="619"/>
                  <a:pt x="815" y="619"/>
                </a:cubicBezTo>
                <a:lnTo>
                  <a:pt x="819" y="619"/>
                </a:lnTo>
                <a:close/>
                <a:moveTo>
                  <a:pt x="350" y="572"/>
                </a:moveTo>
                <a:cubicBezTo>
                  <a:pt x="329" y="572"/>
                  <a:pt x="311" y="556"/>
                  <a:pt x="309" y="535"/>
                </a:cubicBezTo>
                <a:cubicBezTo>
                  <a:pt x="308" y="531"/>
                  <a:pt x="307" y="526"/>
                  <a:pt x="307" y="521"/>
                </a:cubicBezTo>
                <a:cubicBezTo>
                  <a:pt x="307" y="497"/>
                  <a:pt x="326" y="478"/>
                  <a:pt x="350" y="478"/>
                </a:cubicBezTo>
                <a:cubicBezTo>
                  <a:pt x="350" y="572"/>
                  <a:pt x="350" y="572"/>
                  <a:pt x="350" y="572"/>
                </a:cubicBezTo>
                <a:close/>
                <a:moveTo>
                  <a:pt x="350" y="445"/>
                </a:moveTo>
                <a:cubicBezTo>
                  <a:pt x="350" y="477"/>
                  <a:pt x="350" y="477"/>
                  <a:pt x="350" y="477"/>
                </a:cubicBezTo>
                <a:cubicBezTo>
                  <a:pt x="35" y="450"/>
                  <a:pt x="35" y="450"/>
                  <a:pt x="35" y="450"/>
                </a:cubicBezTo>
                <a:cubicBezTo>
                  <a:pt x="4" y="448"/>
                  <a:pt x="0" y="423"/>
                  <a:pt x="41" y="426"/>
                </a:cubicBezTo>
                <a:lnTo>
                  <a:pt x="350" y="445"/>
                </a:lnTo>
                <a:close/>
              </a:path>
            </a:pathLst>
          </a:custGeom>
          <a:solidFill>
            <a:srgbClr val="238C87"/>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113"/>
          <p:cNvSpPr>
            <a:spLocks/>
          </p:cNvSpPr>
          <p:nvPr/>
        </p:nvSpPr>
        <p:spPr bwMode="auto">
          <a:xfrm>
            <a:off x="3044031" y="1976450"/>
            <a:ext cx="3055938" cy="1709945"/>
          </a:xfrm>
          <a:custGeom>
            <a:avLst/>
            <a:gdLst/>
            <a:ahLst/>
            <a:cxnLst>
              <a:cxn ang="0">
                <a:pos x="2667" y="186"/>
              </a:cxn>
              <a:cxn ang="0">
                <a:pos x="2594" y="86"/>
              </a:cxn>
              <a:cxn ang="0">
                <a:pos x="2535" y="205"/>
              </a:cxn>
              <a:cxn ang="0">
                <a:pos x="2487" y="275"/>
              </a:cxn>
              <a:cxn ang="0">
                <a:pos x="2309" y="357"/>
              </a:cxn>
              <a:cxn ang="0">
                <a:pos x="2175" y="458"/>
              </a:cxn>
              <a:cxn ang="0">
                <a:pos x="1986" y="587"/>
              </a:cxn>
              <a:cxn ang="0">
                <a:pos x="1955" y="470"/>
              </a:cxn>
              <a:cxn ang="0">
                <a:pos x="1955" y="357"/>
              </a:cxn>
              <a:cxn ang="0">
                <a:pos x="1866" y="373"/>
              </a:cxn>
              <a:cxn ang="0">
                <a:pos x="1824" y="492"/>
              </a:cxn>
              <a:cxn ang="0">
                <a:pos x="1750" y="428"/>
              </a:cxn>
              <a:cxn ang="0">
                <a:pos x="1931" y="321"/>
              </a:cxn>
              <a:cxn ang="0">
                <a:pos x="1873" y="275"/>
              </a:cxn>
              <a:cxn ang="0">
                <a:pos x="1747" y="241"/>
              </a:cxn>
              <a:cxn ang="0">
                <a:pos x="1607" y="305"/>
              </a:cxn>
              <a:cxn ang="0">
                <a:pos x="1610" y="244"/>
              </a:cxn>
              <a:cxn ang="0">
                <a:pos x="1555" y="196"/>
              </a:cxn>
              <a:cxn ang="0">
                <a:pos x="1417" y="134"/>
              </a:cxn>
              <a:cxn ang="0">
                <a:pos x="238" y="67"/>
              </a:cxn>
              <a:cxn ang="0">
                <a:pos x="140" y="12"/>
              </a:cxn>
              <a:cxn ang="0">
                <a:pos x="143" y="131"/>
              </a:cxn>
              <a:cxn ang="0">
                <a:pos x="43" y="357"/>
              </a:cxn>
              <a:cxn ang="0">
                <a:pos x="6" y="614"/>
              </a:cxn>
              <a:cxn ang="0">
                <a:pos x="64" y="773"/>
              </a:cxn>
              <a:cxn ang="0">
                <a:pos x="88" y="944"/>
              </a:cxn>
              <a:cxn ang="0">
                <a:pos x="232" y="1103"/>
              </a:cxn>
              <a:cxn ang="0">
                <a:pos x="495" y="1219"/>
              </a:cxn>
              <a:cxn ang="0">
                <a:pos x="803" y="1253"/>
              </a:cxn>
              <a:cxn ang="0">
                <a:pos x="971" y="1451"/>
              </a:cxn>
              <a:cxn ang="0">
                <a:pos x="1179" y="1558"/>
              </a:cxn>
              <a:cxn ang="0">
                <a:pos x="1457" y="1436"/>
              </a:cxn>
              <a:cxn ang="0">
                <a:pos x="1650" y="1430"/>
              </a:cxn>
              <a:cxn ang="0">
                <a:pos x="1705" y="1439"/>
              </a:cxn>
              <a:cxn ang="0">
                <a:pos x="1778" y="1436"/>
              </a:cxn>
              <a:cxn ang="0">
                <a:pos x="1729" y="1393"/>
              </a:cxn>
              <a:cxn ang="0">
                <a:pos x="1833" y="1366"/>
              </a:cxn>
              <a:cxn ang="0">
                <a:pos x="2129" y="1402"/>
              </a:cxn>
              <a:cxn ang="0">
                <a:pos x="2163" y="1482"/>
              </a:cxn>
              <a:cxn ang="0">
                <a:pos x="2206" y="1567"/>
              </a:cxn>
              <a:cxn ang="0">
                <a:pos x="2306" y="1634"/>
              </a:cxn>
              <a:cxn ang="0">
                <a:pos x="2309" y="1619"/>
              </a:cxn>
              <a:cxn ang="0">
                <a:pos x="2199" y="1219"/>
              </a:cxn>
              <a:cxn ang="0">
                <a:pos x="2343" y="1054"/>
              </a:cxn>
              <a:cxn ang="0">
                <a:pos x="2398" y="944"/>
              </a:cxn>
              <a:cxn ang="0">
                <a:pos x="2438" y="907"/>
              </a:cxn>
              <a:cxn ang="0">
                <a:pos x="2407" y="840"/>
              </a:cxn>
              <a:cxn ang="0">
                <a:pos x="2386" y="816"/>
              </a:cxn>
              <a:cxn ang="0">
                <a:pos x="2367" y="684"/>
              </a:cxn>
              <a:cxn ang="0">
                <a:pos x="2392" y="776"/>
              </a:cxn>
              <a:cxn ang="0">
                <a:pos x="2426" y="709"/>
              </a:cxn>
              <a:cxn ang="0">
                <a:pos x="2426" y="700"/>
              </a:cxn>
              <a:cxn ang="0">
                <a:pos x="2453" y="580"/>
              </a:cxn>
              <a:cxn ang="0">
                <a:pos x="2578" y="492"/>
              </a:cxn>
              <a:cxn ang="0">
                <a:pos x="2624" y="467"/>
              </a:cxn>
              <a:cxn ang="0">
                <a:pos x="2566" y="437"/>
              </a:cxn>
              <a:cxn ang="0">
                <a:pos x="2621" y="278"/>
              </a:cxn>
              <a:cxn ang="0">
                <a:pos x="2645" y="272"/>
              </a:cxn>
              <a:cxn ang="0">
                <a:pos x="2688" y="208"/>
              </a:cxn>
            </a:cxnLst>
            <a:rect l="0" t="0" r="r" b="b"/>
            <a:pathLst>
              <a:path w="2717" h="1674">
                <a:moveTo>
                  <a:pt x="2688" y="208"/>
                </a:moveTo>
                <a:cubicBezTo>
                  <a:pt x="2679" y="206"/>
                  <a:pt x="2676" y="214"/>
                  <a:pt x="2670" y="208"/>
                </a:cubicBezTo>
                <a:cubicBezTo>
                  <a:pt x="2672" y="197"/>
                  <a:pt x="2665" y="196"/>
                  <a:pt x="2667" y="186"/>
                </a:cubicBezTo>
                <a:cubicBezTo>
                  <a:pt x="2659" y="186"/>
                  <a:pt x="2649" y="188"/>
                  <a:pt x="2645" y="183"/>
                </a:cubicBezTo>
                <a:cubicBezTo>
                  <a:pt x="2640" y="151"/>
                  <a:pt x="2627" y="126"/>
                  <a:pt x="2621" y="95"/>
                </a:cubicBezTo>
                <a:cubicBezTo>
                  <a:pt x="2609" y="95"/>
                  <a:pt x="2603" y="88"/>
                  <a:pt x="2594" y="86"/>
                </a:cubicBezTo>
                <a:cubicBezTo>
                  <a:pt x="2586" y="92"/>
                  <a:pt x="2580" y="101"/>
                  <a:pt x="2569" y="104"/>
                </a:cubicBezTo>
                <a:cubicBezTo>
                  <a:pt x="2560" y="103"/>
                  <a:pt x="2565" y="89"/>
                  <a:pt x="2554" y="92"/>
                </a:cubicBezTo>
                <a:cubicBezTo>
                  <a:pt x="2542" y="121"/>
                  <a:pt x="2520" y="168"/>
                  <a:pt x="2535" y="205"/>
                </a:cubicBezTo>
                <a:cubicBezTo>
                  <a:pt x="2528" y="217"/>
                  <a:pt x="2519" y="229"/>
                  <a:pt x="2520" y="251"/>
                </a:cubicBezTo>
                <a:cubicBezTo>
                  <a:pt x="2509" y="248"/>
                  <a:pt x="2505" y="257"/>
                  <a:pt x="2499" y="251"/>
                </a:cubicBezTo>
                <a:cubicBezTo>
                  <a:pt x="2496" y="260"/>
                  <a:pt x="2497" y="273"/>
                  <a:pt x="2487" y="275"/>
                </a:cubicBezTo>
                <a:cubicBezTo>
                  <a:pt x="2455" y="281"/>
                  <a:pt x="2420" y="295"/>
                  <a:pt x="2386" y="302"/>
                </a:cubicBezTo>
                <a:cubicBezTo>
                  <a:pt x="2370" y="306"/>
                  <a:pt x="2353" y="303"/>
                  <a:pt x="2340" y="312"/>
                </a:cubicBezTo>
                <a:cubicBezTo>
                  <a:pt x="2325" y="321"/>
                  <a:pt x="2320" y="343"/>
                  <a:pt x="2309" y="357"/>
                </a:cubicBezTo>
                <a:cubicBezTo>
                  <a:pt x="2302" y="368"/>
                  <a:pt x="2287" y="369"/>
                  <a:pt x="2291" y="385"/>
                </a:cubicBezTo>
                <a:cubicBezTo>
                  <a:pt x="2305" y="390"/>
                  <a:pt x="2303" y="406"/>
                  <a:pt x="2303" y="415"/>
                </a:cubicBezTo>
                <a:cubicBezTo>
                  <a:pt x="2274" y="457"/>
                  <a:pt x="2221" y="437"/>
                  <a:pt x="2175" y="458"/>
                </a:cubicBezTo>
                <a:cubicBezTo>
                  <a:pt x="2176" y="473"/>
                  <a:pt x="2185" y="479"/>
                  <a:pt x="2190" y="489"/>
                </a:cubicBezTo>
                <a:cubicBezTo>
                  <a:pt x="2151" y="542"/>
                  <a:pt x="2094" y="578"/>
                  <a:pt x="2031" y="608"/>
                </a:cubicBezTo>
                <a:cubicBezTo>
                  <a:pt x="2022" y="595"/>
                  <a:pt x="1991" y="604"/>
                  <a:pt x="1986" y="587"/>
                </a:cubicBezTo>
                <a:cubicBezTo>
                  <a:pt x="2001" y="571"/>
                  <a:pt x="1998" y="530"/>
                  <a:pt x="2022" y="532"/>
                </a:cubicBezTo>
                <a:cubicBezTo>
                  <a:pt x="2019" y="492"/>
                  <a:pt x="2014" y="454"/>
                  <a:pt x="1989" y="437"/>
                </a:cubicBezTo>
                <a:cubicBezTo>
                  <a:pt x="1969" y="439"/>
                  <a:pt x="1971" y="464"/>
                  <a:pt x="1955" y="470"/>
                </a:cubicBezTo>
                <a:cubicBezTo>
                  <a:pt x="1943" y="472"/>
                  <a:pt x="1946" y="459"/>
                  <a:pt x="1946" y="449"/>
                </a:cubicBezTo>
                <a:cubicBezTo>
                  <a:pt x="1981" y="440"/>
                  <a:pt x="1957" y="386"/>
                  <a:pt x="1964" y="370"/>
                </a:cubicBezTo>
                <a:cubicBezTo>
                  <a:pt x="1956" y="371"/>
                  <a:pt x="1956" y="363"/>
                  <a:pt x="1955" y="357"/>
                </a:cubicBezTo>
                <a:cubicBezTo>
                  <a:pt x="1922" y="357"/>
                  <a:pt x="1894" y="321"/>
                  <a:pt x="1876" y="354"/>
                </a:cubicBezTo>
                <a:cubicBezTo>
                  <a:pt x="1873" y="364"/>
                  <a:pt x="1886" y="359"/>
                  <a:pt x="1885" y="367"/>
                </a:cubicBezTo>
                <a:cubicBezTo>
                  <a:pt x="1874" y="364"/>
                  <a:pt x="1872" y="370"/>
                  <a:pt x="1866" y="373"/>
                </a:cubicBezTo>
                <a:cubicBezTo>
                  <a:pt x="1864" y="391"/>
                  <a:pt x="1875" y="404"/>
                  <a:pt x="1857" y="406"/>
                </a:cubicBezTo>
                <a:cubicBezTo>
                  <a:pt x="1853" y="392"/>
                  <a:pt x="1870" y="380"/>
                  <a:pt x="1857" y="376"/>
                </a:cubicBezTo>
                <a:cubicBezTo>
                  <a:pt x="1829" y="406"/>
                  <a:pt x="1828" y="439"/>
                  <a:pt x="1824" y="492"/>
                </a:cubicBezTo>
                <a:cubicBezTo>
                  <a:pt x="1858" y="525"/>
                  <a:pt x="1848" y="607"/>
                  <a:pt x="1802" y="620"/>
                </a:cubicBezTo>
                <a:cubicBezTo>
                  <a:pt x="1738" y="563"/>
                  <a:pt x="1774" y="444"/>
                  <a:pt x="1790" y="379"/>
                </a:cubicBezTo>
                <a:cubicBezTo>
                  <a:pt x="1778" y="394"/>
                  <a:pt x="1765" y="425"/>
                  <a:pt x="1750" y="428"/>
                </a:cubicBezTo>
                <a:cubicBezTo>
                  <a:pt x="1761" y="398"/>
                  <a:pt x="1779" y="377"/>
                  <a:pt x="1787" y="345"/>
                </a:cubicBezTo>
                <a:cubicBezTo>
                  <a:pt x="1813" y="352"/>
                  <a:pt x="1828" y="332"/>
                  <a:pt x="1860" y="324"/>
                </a:cubicBezTo>
                <a:cubicBezTo>
                  <a:pt x="1887" y="328"/>
                  <a:pt x="1911" y="324"/>
                  <a:pt x="1931" y="321"/>
                </a:cubicBezTo>
                <a:cubicBezTo>
                  <a:pt x="1917" y="318"/>
                  <a:pt x="1913" y="306"/>
                  <a:pt x="1915" y="287"/>
                </a:cubicBezTo>
                <a:cubicBezTo>
                  <a:pt x="1899" y="288"/>
                  <a:pt x="1887" y="300"/>
                  <a:pt x="1873" y="293"/>
                </a:cubicBezTo>
                <a:cubicBezTo>
                  <a:pt x="1873" y="287"/>
                  <a:pt x="1873" y="281"/>
                  <a:pt x="1873" y="275"/>
                </a:cubicBezTo>
                <a:cubicBezTo>
                  <a:pt x="1828" y="280"/>
                  <a:pt x="1805" y="309"/>
                  <a:pt x="1766" y="302"/>
                </a:cubicBezTo>
                <a:cubicBezTo>
                  <a:pt x="1760" y="278"/>
                  <a:pt x="1725" y="273"/>
                  <a:pt x="1717" y="284"/>
                </a:cubicBezTo>
                <a:cubicBezTo>
                  <a:pt x="1721" y="264"/>
                  <a:pt x="1737" y="256"/>
                  <a:pt x="1747" y="241"/>
                </a:cubicBezTo>
                <a:cubicBezTo>
                  <a:pt x="1717" y="242"/>
                  <a:pt x="1706" y="262"/>
                  <a:pt x="1692" y="278"/>
                </a:cubicBezTo>
                <a:cubicBezTo>
                  <a:pt x="1671" y="290"/>
                  <a:pt x="1647" y="298"/>
                  <a:pt x="1628" y="312"/>
                </a:cubicBezTo>
                <a:cubicBezTo>
                  <a:pt x="1625" y="300"/>
                  <a:pt x="1610" y="312"/>
                  <a:pt x="1607" y="305"/>
                </a:cubicBezTo>
                <a:cubicBezTo>
                  <a:pt x="1609" y="299"/>
                  <a:pt x="1616" y="296"/>
                  <a:pt x="1616" y="287"/>
                </a:cubicBezTo>
                <a:cubicBezTo>
                  <a:pt x="1600" y="281"/>
                  <a:pt x="1580" y="312"/>
                  <a:pt x="1558" y="299"/>
                </a:cubicBezTo>
                <a:cubicBezTo>
                  <a:pt x="1580" y="287"/>
                  <a:pt x="1589" y="259"/>
                  <a:pt x="1610" y="244"/>
                </a:cubicBezTo>
                <a:cubicBezTo>
                  <a:pt x="1627" y="232"/>
                  <a:pt x="1652" y="234"/>
                  <a:pt x="1665" y="214"/>
                </a:cubicBezTo>
                <a:cubicBezTo>
                  <a:pt x="1647" y="210"/>
                  <a:pt x="1618" y="213"/>
                  <a:pt x="1607" y="202"/>
                </a:cubicBezTo>
                <a:cubicBezTo>
                  <a:pt x="1591" y="218"/>
                  <a:pt x="1559" y="216"/>
                  <a:pt x="1555" y="196"/>
                </a:cubicBezTo>
                <a:cubicBezTo>
                  <a:pt x="1529" y="204"/>
                  <a:pt x="1506" y="166"/>
                  <a:pt x="1482" y="189"/>
                </a:cubicBezTo>
                <a:cubicBezTo>
                  <a:pt x="1469" y="185"/>
                  <a:pt x="1459" y="177"/>
                  <a:pt x="1442" y="177"/>
                </a:cubicBezTo>
                <a:cubicBezTo>
                  <a:pt x="1428" y="168"/>
                  <a:pt x="1441" y="133"/>
                  <a:pt x="1417" y="134"/>
                </a:cubicBezTo>
                <a:cubicBezTo>
                  <a:pt x="1410" y="138"/>
                  <a:pt x="1419" y="156"/>
                  <a:pt x="1411" y="159"/>
                </a:cubicBezTo>
                <a:cubicBezTo>
                  <a:pt x="959" y="167"/>
                  <a:pt x="577" y="89"/>
                  <a:pt x="232" y="0"/>
                </a:cubicBezTo>
                <a:cubicBezTo>
                  <a:pt x="246" y="22"/>
                  <a:pt x="233" y="49"/>
                  <a:pt x="238" y="67"/>
                </a:cubicBezTo>
                <a:cubicBezTo>
                  <a:pt x="224" y="56"/>
                  <a:pt x="231" y="46"/>
                  <a:pt x="232" y="37"/>
                </a:cubicBezTo>
                <a:cubicBezTo>
                  <a:pt x="220" y="35"/>
                  <a:pt x="225" y="50"/>
                  <a:pt x="214" y="49"/>
                </a:cubicBezTo>
                <a:cubicBezTo>
                  <a:pt x="182" y="44"/>
                  <a:pt x="165" y="24"/>
                  <a:pt x="140" y="12"/>
                </a:cubicBezTo>
                <a:cubicBezTo>
                  <a:pt x="138" y="41"/>
                  <a:pt x="136" y="88"/>
                  <a:pt x="150" y="110"/>
                </a:cubicBezTo>
                <a:cubicBezTo>
                  <a:pt x="144" y="110"/>
                  <a:pt x="140" y="111"/>
                  <a:pt x="137" y="113"/>
                </a:cubicBezTo>
                <a:cubicBezTo>
                  <a:pt x="134" y="124"/>
                  <a:pt x="145" y="122"/>
                  <a:pt x="143" y="131"/>
                </a:cubicBezTo>
                <a:cubicBezTo>
                  <a:pt x="131" y="139"/>
                  <a:pt x="126" y="155"/>
                  <a:pt x="140" y="162"/>
                </a:cubicBezTo>
                <a:cubicBezTo>
                  <a:pt x="131" y="159"/>
                  <a:pt x="134" y="170"/>
                  <a:pt x="128" y="171"/>
                </a:cubicBezTo>
                <a:cubicBezTo>
                  <a:pt x="107" y="240"/>
                  <a:pt x="82" y="306"/>
                  <a:pt x="43" y="357"/>
                </a:cubicBezTo>
                <a:cubicBezTo>
                  <a:pt x="43" y="376"/>
                  <a:pt x="39" y="389"/>
                  <a:pt x="37" y="403"/>
                </a:cubicBezTo>
                <a:cubicBezTo>
                  <a:pt x="55" y="451"/>
                  <a:pt x="14" y="488"/>
                  <a:pt x="0" y="522"/>
                </a:cubicBezTo>
                <a:cubicBezTo>
                  <a:pt x="34" y="544"/>
                  <a:pt x="2" y="585"/>
                  <a:pt x="6" y="614"/>
                </a:cubicBezTo>
                <a:cubicBezTo>
                  <a:pt x="8" y="627"/>
                  <a:pt x="29" y="646"/>
                  <a:pt x="30" y="666"/>
                </a:cubicBezTo>
                <a:cubicBezTo>
                  <a:pt x="31" y="685"/>
                  <a:pt x="33" y="691"/>
                  <a:pt x="46" y="703"/>
                </a:cubicBezTo>
                <a:cubicBezTo>
                  <a:pt x="30" y="729"/>
                  <a:pt x="45" y="763"/>
                  <a:pt x="64" y="773"/>
                </a:cubicBezTo>
                <a:cubicBezTo>
                  <a:pt x="62" y="783"/>
                  <a:pt x="50" y="783"/>
                  <a:pt x="49" y="794"/>
                </a:cubicBezTo>
                <a:cubicBezTo>
                  <a:pt x="50" y="834"/>
                  <a:pt x="89" y="866"/>
                  <a:pt x="92" y="901"/>
                </a:cubicBezTo>
                <a:cubicBezTo>
                  <a:pt x="93" y="917"/>
                  <a:pt x="77" y="929"/>
                  <a:pt x="88" y="944"/>
                </a:cubicBezTo>
                <a:cubicBezTo>
                  <a:pt x="142" y="942"/>
                  <a:pt x="148" y="989"/>
                  <a:pt x="186" y="1002"/>
                </a:cubicBezTo>
                <a:cubicBezTo>
                  <a:pt x="188" y="1012"/>
                  <a:pt x="180" y="1011"/>
                  <a:pt x="186" y="1017"/>
                </a:cubicBezTo>
                <a:cubicBezTo>
                  <a:pt x="222" y="1026"/>
                  <a:pt x="234" y="1057"/>
                  <a:pt x="232" y="1103"/>
                </a:cubicBezTo>
                <a:cubicBezTo>
                  <a:pt x="269" y="1116"/>
                  <a:pt x="321" y="1116"/>
                  <a:pt x="363" y="1124"/>
                </a:cubicBezTo>
                <a:cubicBezTo>
                  <a:pt x="363" y="1130"/>
                  <a:pt x="355" y="1128"/>
                  <a:pt x="357" y="1136"/>
                </a:cubicBezTo>
                <a:cubicBezTo>
                  <a:pt x="405" y="1160"/>
                  <a:pt x="451" y="1193"/>
                  <a:pt x="495" y="1219"/>
                </a:cubicBezTo>
                <a:cubicBezTo>
                  <a:pt x="552" y="1252"/>
                  <a:pt x="619" y="1261"/>
                  <a:pt x="706" y="1271"/>
                </a:cubicBezTo>
                <a:cubicBezTo>
                  <a:pt x="707" y="1260"/>
                  <a:pt x="707" y="1248"/>
                  <a:pt x="712" y="1240"/>
                </a:cubicBezTo>
                <a:cubicBezTo>
                  <a:pt x="741" y="1245"/>
                  <a:pt x="771" y="1251"/>
                  <a:pt x="803" y="1253"/>
                </a:cubicBezTo>
                <a:cubicBezTo>
                  <a:pt x="824" y="1279"/>
                  <a:pt x="841" y="1311"/>
                  <a:pt x="874" y="1326"/>
                </a:cubicBezTo>
                <a:cubicBezTo>
                  <a:pt x="891" y="1344"/>
                  <a:pt x="885" y="1364"/>
                  <a:pt x="892" y="1390"/>
                </a:cubicBezTo>
                <a:cubicBezTo>
                  <a:pt x="901" y="1424"/>
                  <a:pt x="944" y="1432"/>
                  <a:pt x="971" y="1451"/>
                </a:cubicBezTo>
                <a:cubicBezTo>
                  <a:pt x="993" y="1437"/>
                  <a:pt x="990" y="1399"/>
                  <a:pt x="1023" y="1396"/>
                </a:cubicBezTo>
                <a:cubicBezTo>
                  <a:pt x="1088" y="1404"/>
                  <a:pt x="1120" y="1444"/>
                  <a:pt x="1130" y="1506"/>
                </a:cubicBezTo>
                <a:cubicBezTo>
                  <a:pt x="1152" y="1518"/>
                  <a:pt x="1158" y="1546"/>
                  <a:pt x="1179" y="1558"/>
                </a:cubicBezTo>
                <a:cubicBezTo>
                  <a:pt x="1166" y="1635"/>
                  <a:pt x="1252" y="1654"/>
                  <a:pt x="1304" y="1665"/>
                </a:cubicBezTo>
                <a:cubicBezTo>
                  <a:pt x="1295" y="1624"/>
                  <a:pt x="1297" y="1584"/>
                  <a:pt x="1301" y="1540"/>
                </a:cubicBezTo>
                <a:cubicBezTo>
                  <a:pt x="1353" y="1505"/>
                  <a:pt x="1416" y="1481"/>
                  <a:pt x="1457" y="1436"/>
                </a:cubicBezTo>
                <a:cubicBezTo>
                  <a:pt x="1501" y="1399"/>
                  <a:pt x="1577" y="1426"/>
                  <a:pt x="1622" y="1427"/>
                </a:cubicBezTo>
                <a:cubicBezTo>
                  <a:pt x="1620" y="1409"/>
                  <a:pt x="1602" y="1426"/>
                  <a:pt x="1598" y="1414"/>
                </a:cubicBezTo>
                <a:cubicBezTo>
                  <a:pt x="1617" y="1397"/>
                  <a:pt x="1632" y="1426"/>
                  <a:pt x="1650" y="1430"/>
                </a:cubicBezTo>
                <a:cubicBezTo>
                  <a:pt x="1650" y="1436"/>
                  <a:pt x="1646" y="1436"/>
                  <a:pt x="1646" y="1442"/>
                </a:cubicBezTo>
                <a:cubicBezTo>
                  <a:pt x="1657" y="1447"/>
                  <a:pt x="1665" y="1454"/>
                  <a:pt x="1680" y="1454"/>
                </a:cubicBezTo>
                <a:cubicBezTo>
                  <a:pt x="1688" y="1448"/>
                  <a:pt x="1692" y="1439"/>
                  <a:pt x="1705" y="1439"/>
                </a:cubicBezTo>
                <a:cubicBezTo>
                  <a:pt x="1715" y="1445"/>
                  <a:pt x="1697" y="1452"/>
                  <a:pt x="1705" y="1454"/>
                </a:cubicBezTo>
                <a:cubicBezTo>
                  <a:pt x="1729" y="1447"/>
                  <a:pt x="1710" y="1431"/>
                  <a:pt x="1729" y="1424"/>
                </a:cubicBezTo>
                <a:cubicBezTo>
                  <a:pt x="1734" y="1438"/>
                  <a:pt x="1775" y="1458"/>
                  <a:pt x="1778" y="1436"/>
                </a:cubicBezTo>
                <a:cubicBezTo>
                  <a:pt x="1769" y="1424"/>
                  <a:pt x="1744" y="1429"/>
                  <a:pt x="1738" y="1414"/>
                </a:cubicBezTo>
                <a:cubicBezTo>
                  <a:pt x="1748" y="1406"/>
                  <a:pt x="1760" y="1404"/>
                  <a:pt x="1753" y="1381"/>
                </a:cubicBezTo>
                <a:cubicBezTo>
                  <a:pt x="1740" y="1380"/>
                  <a:pt x="1746" y="1398"/>
                  <a:pt x="1729" y="1393"/>
                </a:cubicBezTo>
                <a:cubicBezTo>
                  <a:pt x="1743" y="1357"/>
                  <a:pt x="1774" y="1361"/>
                  <a:pt x="1818" y="1359"/>
                </a:cubicBezTo>
                <a:cubicBezTo>
                  <a:pt x="1824" y="1354"/>
                  <a:pt x="1819" y="1338"/>
                  <a:pt x="1830" y="1338"/>
                </a:cubicBezTo>
                <a:cubicBezTo>
                  <a:pt x="1836" y="1343"/>
                  <a:pt x="1845" y="1360"/>
                  <a:pt x="1833" y="1366"/>
                </a:cubicBezTo>
                <a:cubicBezTo>
                  <a:pt x="1883" y="1349"/>
                  <a:pt x="1957" y="1336"/>
                  <a:pt x="1983" y="1384"/>
                </a:cubicBezTo>
                <a:cubicBezTo>
                  <a:pt x="2010" y="1382"/>
                  <a:pt x="2034" y="1370"/>
                  <a:pt x="2038" y="1353"/>
                </a:cubicBezTo>
                <a:cubicBezTo>
                  <a:pt x="2090" y="1348"/>
                  <a:pt x="2086" y="1398"/>
                  <a:pt x="2129" y="1402"/>
                </a:cubicBezTo>
                <a:cubicBezTo>
                  <a:pt x="2155" y="1423"/>
                  <a:pt x="2126" y="1480"/>
                  <a:pt x="2151" y="1500"/>
                </a:cubicBezTo>
                <a:cubicBezTo>
                  <a:pt x="2158" y="1491"/>
                  <a:pt x="2148" y="1479"/>
                  <a:pt x="2151" y="1479"/>
                </a:cubicBezTo>
                <a:cubicBezTo>
                  <a:pt x="2155" y="1479"/>
                  <a:pt x="2162" y="1478"/>
                  <a:pt x="2163" y="1482"/>
                </a:cubicBezTo>
                <a:cubicBezTo>
                  <a:pt x="2164" y="1496"/>
                  <a:pt x="2151" y="1497"/>
                  <a:pt x="2151" y="1509"/>
                </a:cubicBezTo>
                <a:cubicBezTo>
                  <a:pt x="2166" y="1527"/>
                  <a:pt x="2179" y="1548"/>
                  <a:pt x="2190" y="1570"/>
                </a:cubicBezTo>
                <a:cubicBezTo>
                  <a:pt x="2199" y="1573"/>
                  <a:pt x="2198" y="1566"/>
                  <a:pt x="2206" y="1567"/>
                </a:cubicBezTo>
                <a:cubicBezTo>
                  <a:pt x="2212" y="1577"/>
                  <a:pt x="2215" y="1590"/>
                  <a:pt x="2221" y="1601"/>
                </a:cubicBezTo>
                <a:cubicBezTo>
                  <a:pt x="2248" y="1595"/>
                  <a:pt x="2259" y="1624"/>
                  <a:pt x="2267" y="1647"/>
                </a:cubicBezTo>
                <a:cubicBezTo>
                  <a:pt x="2278" y="1643"/>
                  <a:pt x="2298" y="1632"/>
                  <a:pt x="2306" y="1634"/>
                </a:cubicBezTo>
                <a:cubicBezTo>
                  <a:pt x="2302" y="1653"/>
                  <a:pt x="2272" y="1661"/>
                  <a:pt x="2273" y="1674"/>
                </a:cubicBezTo>
                <a:cubicBezTo>
                  <a:pt x="2294" y="1659"/>
                  <a:pt x="2314" y="1642"/>
                  <a:pt x="2319" y="1610"/>
                </a:cubicBezTo>
                <a:cubicBezTo>
                  <a:pt x="2308" y="1605"/>
                  <a:pt x="2317" y="1620"/>
                  <a:pt x="2309" y="1619"/>
                </a:cubicBezTo>
                <a:cubicBezTo>
                  <a:pt x="2332" y="1539"/>
                  <a:pt x="2288" y="1484"/>
                  <a:pt x="2261" y="1436"/>
                </a:cubicBezTo>
                <a:cubicBezTo>
                  <a:pt x="2261" y="1430"/>
                  <a:pt x="2269" y="1432"/>
                  <a:pt x="2267" y="1424"/>
                </a:cubicBezTo>
                <a:cubicBezTo>
                  <a:pt x="2220" y="1382"/>
                  <a:pt x="2172" y="1299"/>
                  <a:pt x="2199" y="1219"/>
                </a:cubicBezTo>
                <a:cubicBezTo>
                  <a:pt x="2206" y="1200"/>
                  <a:pt x="2227" y="1190"/>
                  <a:pt x="2227" y="1170"/>
                </a:cubicBezTo>
                <a:cubicBezTo>
                  <a:pt x="2256" y="1160"/>
                  <a:pt x="2264" y="1129"/>
                  <a:pt x="2288" y="1115"/>
                </a:cubicBezTo>
                <a:cubicBezTo>
                  <a:pt x="2286" y="1075"/>
                  <a:pt x="2308" y="1058"/>
                  <a:pt x="2343" y="1054"/>
                </a:cubicBezTo>
                <a:cubicBezTo>
                  <a:pt x="2340" y="993"/>
                  <a:pt x="2418" y="1005"/>
                  <a:pt x="2419" y="965"/>
                </a:cubicBezTo>
                <a:cubicBezTo>
                  <a:pt x="2417" y="971"/>
                  <a:pt x="2393" y="974"/>
                  <a:pt x="2389" y="965"/>
                </a:cubicBezTo>
                <a:cubicBezTo>
                  <a:pt x="2402" y="976"/>
                  <a:pt x="2410" y="949"/>
                  <a:pt x="2398" y="944"/>
                </a:cubicBezTo>
                <a:cubicBezTo>
                  <a:pt x="2418" y="950"/>
                  <a:pt x="2439" y="941"/>
                  <a:pt x="2441" y="920"/>
                </a:cubicBezTo>
                <a:cubicBezTo>
                  <a:pt x="2436" y="911"/>
                  <a:pt x="2422" y="927"/>
                  <a:pt x="2416" y="916"/>
                </a:cubicBezTo>
                <a:cubicBezTo>
                  <a:pt x="2427" y="917"/>
                  <a:pt x="2435" y="914"/>
                  <a:pt x="2438" y="907"/>
                </a:cubicBezTo>
                <a:cubicBezTo>
                  <a:pt x="2436" y="903"/>
                  <a:pt x="2436" y="903"/>
                  <a:pt x="2436" y="903"/>
                </a:cubicBezTo>
                <a:cubicBezTo>
                  <a:pt x="2441" y="904"/>
                  <a:pt x="2441" y="904"/>
                  <a:pt x="2441" y="904"/>
                </a:cubicBezTo>
                <a:cubicBezTo>
                  <a:pt x="2428" y="885"/>
                  <a:pt x="2417" y="862"/>
                  <a:pt x="2407" y="840"/>
                </a:cubicBezTo>
                <a:cubicBezTo>
                  <a:pt x="2400" y="840"/>
                  <a:pt x="2392" y="839"/>
                  <a:pt x="2388" y="842"/>
                </a:cubicBezTo>
                <a:cubicBezTo>
                  <a:pt x="2400" y="832"/>
                  <a:pt x="2374" y="820"/>
                  <a:pt x="2380" y="813"/>
                </a:cubicBezTo>
                <a:cubicBezTo>
                  <a:pt x="2383" y="813"/>
                  <a:pt x="2383" y="815"/>
                  <a:pt x="2386" y="816"/>
                </a:cubicBezTo>
                <a:cubicBezTo>
                  <a:pt x="2384" y="793"/>
                  <a:pt x="2377" y="775"/>
                  <a:pt x="2361" y="767"/>
                </a:cubicBezTo>
                <a:cubicBezTo>
                  <a:pt x="2370" y="769"/>
                  <a:pt x="2367" y="760"/>
                  <a:pt x="2371" y="758"/>
                </a:cubicBezTo>
                <a:cubicBezTo>
                  <a:pt x="2349" y="744"/>
                  <a:pt x="2346" y="687"/>
                  <a:pt x="2367" y="684"/>
                </a:cubicBezTo>
                <a:cubicBezTo>
                  <a:pt x="2354" y="697"/>
                  <a:pt x="2376" y="712"/>
                  <a:pt x="2361" y="727"/>
                </a:cubicBezTo>
                <a:cubicBezTo>
                  <a:pt x="2375" y="727"/>
                  <a:pt x="2366" y="731"/>
                  <a:pt x="2367" y="748"/>
                </a:cubicBezTo>
                <a:cubicBezTo>
                  <a:pt x="2384" y="750"/>
                  <a:pt x="2380" y="770"/>
                  <a:pt x="2392" y="776"/>
                </a:cubicBezTo>
                <a:cubicBezTo>
                  <a:pt x="2396" y="765"/>
                  <a:pt x="2382" y="758"/>
                  <a:pt x="2389" y="755"/>
                </a:cubicBezTo>
                <a:cubicBezTo>
                  <a:pt x="2421" y="766"/>
                  <a:pt x="2383" y="811"/>
                  <a:pt x="2407" y="828"/>
                </a:cubicBezTo>
                <a:cubicBezTo>
                  <a:pt x="2413" y="788"/>
                  <a:pt x="2442" y="751"/>
                  <a:pt x="2426" y="709"/>
                </a:cubicBezTo>
                <a:cubicBezTo>
                  <a:pt x="2404" y="703"/>
                  <a:pt x="2401" y="678"/>
                  <a:pt x="2389" y="663"/>
                </a:cubicBezTo>
                <a:cubicBezTo>
                  <a:pt x="2397" y="675"/>
                  <a:pt x="2409" y="684"/>
                  <a:pt x="2429" y="684"/>
                </a:cubicBezTo>
                <a:cubicBezTo>
                  <a:pt x="2430" y="692"/>
                  <a:pt x="2423" y="691"/>
                  <a:pt x="2426" y="700"/>
                </a:cubicBezTo>
                <a:cubicBezTo>
                  <a:pt x="2448" y="678"/>
                  <a:pt x="2467" y="638"/>
                  <a:pt x="2456" y="593"/>
                </a:cubicBezTo>
                <a:cubicBezTo>
                  <a:pt x="2452" y="585"/>
                  <a:pt x="2445" y="599"/>
                  <a:pt x="2441" y="590"/>
                </a:cubicBezTo>
                <a:cubicBezTo>
                  <a:pt x="2447" y="589"/>
                  <a:pt x="2447" y="581"/>
                  <a:pt x="2453" y="580"/>
                </a:cubicBezTo>
                <a:cubicBezTo>
                  <a:pt x="2451" y="572"/>
                  <a:pt x="2451" y="572"/>
                  <a:pt x="2451" y="572"/>
                </a:cubicBezTo>
                <a:cubicBezTo>
                  <a:pt x="2456" y="565"/>
                  <a:pt x="2456" y="565"/>
                  <a:pt x="2456" y="565"/>
                </a:cubicBezTo>
                <a:cubicBezTo>
                  <a:pt x="2478" y="522"/>
                  <a:pt x="2541" y="519"/>
                  <a:pt x="2578" y="492"/>
                </a:cubicBezTo>
                <a:cubicBezTo>
                  <a:pt x="2582" y="483"/>
                  <a:pt x="2577" y="477"/>
                  <a:pt x="2590" y="474"/>
                </a:cubicBezTo>
                <a:cubicBezTo>
                  <a:pt x="2592" y="483"/>
                  <a:pt x="2590" y="489"/>
                  <a:pt x="2584" y="492"/>
                </a:cubicBezTo>
                <a:cubicBezTo>
                  <a:pt x="2598" y="484"/>
                  <a:pt x="2605" y="470"/>
                  <a:pt x="2624" y="467"/>
                </a:cubicBezTo>
                <a:cubicBezTo>
                  <a:pt x="2624" y="452"/>
                  <a:pt x="2619" y="440"/>
                  <a:pt x="2603" y="440"/>
                </a:cubicBezTo>
                <a:cubicBezTo>
                  <a:pt x="2604" y="450"/>
                  <a:pt x="2618" y="447"/>
                  <a:pt x="2618" y="458"/>
                </a:cubicBezTo>
                <a:cubicBezTo>
                  <a:pt x="2592" y="482"/>
                  <a:pt x="2586" y="430"/>
                  <a:pt x="2566" y="437"/>
                </a:cubicBezTo>
                <a:cubicBezTo>
                  <a:pt x="2568" y="410"/>
                  <a:pt x="2564" y="373"/>
                  <a:pt x="2578" y="333"/>
                </a:cubicBezTo>
                <a:cubicBezTo>
                  <a:pt x="2595" y="336"/>
                  <a:pt x="2607" y="317"/>
                  <a:pt x="2621" y="309"/>
                </a:cubicBezTo>
                <a:cubicBezTo>
                  <a:pt x="2623" y="298"/>
                  <a:pt x="2618" y="280"/>
                  <a:pt x="2621" y="278"/>
                </a:cubicBezTo>
                <a:cubicBezTo>
                  <a:pt x="2625" y="283"/>
                  <a:pt x="2634" y="282"/>
                  <a:pt x="2633" y="290"/>
                </a:cubicBezTo>
                <a:cubicBezTo>
                  <a:pt x="2626" y="295"/>
                  <a:pt x="2622" y="295"/>
                  <a:pt x="2627" y="305"/>
                </a:cubicBezTo>
                <a:cubicBezTo>
                  <a:pt x="2643" y="302"/>
                  <a:pt x="2635" y="281"/>
                  <a:pt x="2645" y="272"/>
                </a:cubicBezTo>
                <a:cubicBezTo>
                  <a:pt x="2645" y="280"/>
                  <a:pt x="2644" y="287"/>
                  <a:pt x="2655" y="284"/>
                </a:cubicBezTo>
                <a:cubicBezTo>
                  <a:pt x="2660" y="266"/>
                  <a:pt x="2651" y="276"/>
                  <a:pt x="2649" y="266"/>
                </a:cubicBezTo>
                <a:cubicBezTo>
                  <a:pt x="2672" y="277"/>
                  <a:pt x="2717" y="231"/>
                  <a:pt x="2688" y="208"/>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sz="1600" dirty="0"/>
          </a:p>
        </p:txBody>
      </p:sp>
      <p:grpSp>
        <p:nvGrpSpPr>
          <p:cNvPr id="51" name="Group 50"/>
          <p:cNvGrpSpPr/>
          <p:nvPr/>
        </p:nvGrpSpPr>
        <p:grpSpPr>
          <a:xfrm>
            <a:off x="4950451" y="4560239"/>
            <a:ext cx="434975" cy="414702"/>
            <a:chOff x="4950447" y="3744715"/>
            <a:chExt cx="434975" cy="414702"/>
          </a:xfrm>
        </p:grpSpPr>
        <p:grpSp>
          <p:nvGrpSpPr>
            <p:cNvPr id="52" name="Group 102"/>
            <p:cNvGrpSpPr/>
            <p:nvPr/>
          </p:nvGrpSpPr>
          <p:grpSpPr>
            <a:xfrm>
              <a:off x="4950447" y="3744715"/>
              <a:ext cx="162036" cy="414702"/>
              <a:chOff x="4916587" y="3815441"/>
              <a:chExt cx="122249" cy="312873"/>
            </a:xfrm>
            <a:solidFill>
              <a:schemeClr val="accent3"/>
            </a:solidFill>
          </p:grpSpPr>
          <p:sp>
            <p:nvSpPr>
              <p:cNvPr id="56" name="Freeform 96"/>
              <p:cNvSpPr>
                <a:spLocks/>
              </p:cNvSpPr>
              <p:nvPr/>
            </p:nvSpPr>
            <p:spPr bwMode="auto">
              <a:xfrm>
                <a:off x="4916587" y="3868277"/>
                <a:ext cx="122249" cy="260037"/>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 name="Oval 97"/>
              <p:cNvSpPr>
                <a:spLocks noChangeArrowheads="1"/>
              </p:cNvSpPr>
              <p:nvPr/>
            </p:nvSpPr>
            <p:spPr bwMode="auto">
              <a:xfrm>
                <a:off x="4952848" y="3815441"/>
                <a:ext cx="48693" cy="4972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53" name="Group 103"/>
            <p:cNvGrpSpPr/>
            <p:nvPr/>
          </p:nvGrpSpPr>
          <p:grpSpPr>
            <a:xfrm>
              <a:off x="5198066" y="3750964"/>
              <a:ext cx="187324" cy="402155"/>
              <a:chOff x="4906391" y="4169011"/>
              <a:chExt cx="158031" cy="339267"/>
            </a:xfrm>
            <a:solidFill>
              <a:schemeClr val="accent3">
                <a:lumMod val="75000"/>
              </a:schemeClr>
            </a:solidFill>
          </p:grpSpPr>
          <p:sp>
            <p:nvSpPr>
              <p:cNvPr id="54" name="Oval 53"/>
              <p:cNvSpPr>
                <a:spLocks noChangeArrowheads="1"/>
              </p:cNvSpPr>
              <p:nvPr/>
            </p:nvSpPr>
            <p:spPr bwMode="auto">
              <a:xfrm>
                <a:off x="4960542" y="4169011"/>
                <a:ext cx="50835" cy="5083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Freeform 54"/>
              <p:cNvSpPr>
                <a:spLocks/>
              </p:cNvSpPr>
              <p:nvPr/>
            </p:nvSpPr>
            <p:spPr bwMode="auto">
              <a:xfrm>
                <a:off x="4906391" y="4230897"/>
                <a:ext cx="158031" cy="277381"/>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58" name="Group 57"/>
          <p:cNvGrpSpPr/>
          <p:nvPr/>
        </p:nvGrpSpPr>
        <p:grpSpPr>
          <a:xfrm>
            <a:off x="1951429" y="3943219"/>
            <a:ext cx="706056" cy="706055"/>
            <a:chOff x="2429294" y="1334385"/>
            <a:chExt cx="3607328" cy="3607326"/>
          </a:xfrm>
        </p:grpSpPr>
        <p:sp>
          <p:nvSpPr>
            <p:cNvPr id="59" name="Pie 58"/>
            <p:cNvSpPr/>
            <p:nvPr/>
          </p:nvSpPr>
          <p:spPr>
            <a:xfrm rot="19800000">
              <a:off x="2429294" y="1334385"/>
              <a:ext cx="3607328" cy="3607326"/>
            </a:xfrm>
            <a:prstGeom prst="pie">
              <a:avLst>
                <a:gd name="adj1" fmla="val 16327401"/>
                <a:gd name="adj2" fmla="val 18014953"/>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Pie 59"/>
            <p:cNvSpPr/>
            <p:nvPr/>
          </p:nvSpPr>
          <p:spPr>
            <a:xfrm rot="19800000">
              <a:off x="2594886" y="1487025"/>
              <a:ext cx="3342394" cy="3342392"/>
            </a:xfrm>
            <a:prstGeom prst="pie">
              <a:avLst>
                <a:gd name="adj1" fmla="val 18159773"/>
                <a:gd name="adj2" fmla="val 2051592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e 60"/>
            <p:cNvSpPr/>
            <p:nvPr/>
          </p:nvSpPr>
          <p:spPr>
            <a:xfrm rot="19800000">
              <a:off x="2737356" y="1663997"/>
              <a:ext cx="3069545" cy="3069543"/>
            </a:xfrm>
            <a:prstGeom prst="pie">
              <a:avLst>
                <a:gd name="adj1" fmla="val 20699155"/>
                <a:gd name="adj2" fmla="val 1544272"/>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Pie 61"/>
            <p:cNvSpPr/>
            <p:nvPr/>
          </p:nvSpPr>
          <p:spPr>
            <a:xfrm rot="19800000">
              <a:off x="2892849" y="1833450"/>
              <a:ext cx="2796697" cy="2796695"/>
            </a:xfrm>
            <a:prstGeom prst="pie">
              <a:avLst>
                <a:gd name="adj1" fmla="val 1672706"/>
                <a:gd name="adj2" fmla="val 7247049"/>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Pie 62"/>
            <p:cNvSpPr/>
            <p:nvPr/>
          </p:nvSpPr>
          <p:spPr>
            <a:xfrm rot="19800000">
              <a:off x="3045388" y="2024126"/>
              <a:ext cx="2387426" cy="2387424"/>
            </a:xfrm>
            <a:prstGeom prst="pie">
              <a:avLst>
                <a:gd name="adj1" fmla="val 7302043"/>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 name="Group 63"/>
          <p:cNvGrpSpPr/>
          <p:nvPr/>
        </p:nvGrpSpPr>
        <p:grpSpPr>
          <a:xfrm>
            <a:off x="6282621" y="4180454"/>
            <a:ext cx="585164" cy="384536"/>
            <a:chOff x="828472" y="1638301"/>
            <a:chExt cx="2667000" cy="1752599"/>
          </a:xfrm>
        </p:grpSpPr>
        <p:sp>
          <p:nvSpPr>
            <p:cNvPr id="65" name="Rectangle 64"/>
            <p:cNvSpPr/>
            <p:nvPr/>
          </p:nvSpPr>
          <p:spPr>
            <a:xfrm>
              <a:off x="828472" y="3314700"/>
              <a:ext cx="2667000" cy="7620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6" name="Group 137"/>
            <p:cNvGrpSpPr/>
            <p:nvPr/>
          </p:nvGrpSpPr>
          <p:grpSpPr>
            <a:xfrm>
              <a:off x="1068058" y="1638301"/>
              <a:ext cx="214311" cy="1647821"/>
              <a:chOff x="1074408" y="1485901"/>
              <a:chExt cx="214311" cy="1647821"/>
            </a:xfrm>
          </p:grpSpPr>
          <p:cxnSp>
            <p:nvCxnSpPr>
              <p:cNvPr id="82" name="Straight Connector 81"/>
              <p:cNvCxnSpPr/>
              <p:nvPr/>
            </p:nvCxnSpPr>
            <p:spPr>
              <a:xfrm rot="16200000" flipV="1">
                <a:off x="359569" y="2302205"/>
                <a:ext cx="1638299" cy="5691"/>
              </a:xfrm>
              <a:prstGeom prst="line">
                <a:avLst/>
              </a:prstGeom>
              <a:ln w="12700">
                <a:solidFill>
                  <a:schemeClr val="bg1">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3" name="Rounded Rectangle 82"/>
              <p:cNvSpPr/>
              <p:nvPr/>
            </p:nvSpPr>
            <p:spPr>
              <a:xfrm>
                <a:off x="1074408" y="2190750"/>
                <a:ext cx="214311" cy="94297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7" name="Group 138"/>
            <p:cNvGrpSpPr/>
            <p:nvPr/>
          </p:nvGrpSpPr>
          <p:grpSpPr>
            <a:xfrm>
              <a:off x="1447536" y="1638301"/>
              <a:ext cx="214311" cy="1647821"/>
              <a:chOff x="1447800" y="1485901"/>
              <a:chExt cx="214311" cy="1647821"/>
            </a:xfrm>
          </p:grpSpPr>
          <p:cxnSp>
            <p:nvCxnSpPr>
              <p:cNvPr id="80" name="Straight Connector 79"/>
              <p:cNvCxnSpPr/>
              <p:nvPr/>
            </p:nvCxnSpPr>
            <p:spPr>
              <a:xfrm rot="16200000" flipV="1">
                <a:off x="732961" y="2302205"/>
                <a:ext cx="1638299" cy="5691"/>
              </a:xfrm>
              <a:prstGeom prst="line">
                <a:avLst/>
              </a:prstGeom>
              <a:ln w="12700">
                <a:solidFill>
                  <a:schemeClr val="bg1">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81" name="Rounded Rectangle 80"/>
              <p:cNvSpPr/>
              <p:nvPr/>
            </p:nvSpPr>
            <p:spPr>
              <a:xfrm>
                <a:off x="1447800" y="1962150"/>
                <a:ext cx="214311" cy="1171572"/>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139"/>
            <p:cNvGrpSpPr/>
            <p:nvPr/>
          </p:nvGrpSpPr>
          <p:grpSpPr>
            <a:xfrm>
              <a:off x="1827014" y="1638301"/>
              <a:ext cx="214311" cy="1647821"/>
              <a:chOff x="1828800" y="1485901"/>
              <a:chExt cx="214311" cy="1647821"/>
            </a:xfrm>
          </p:grpSpPr>
          <p:cxnSp>
            <p:nvCxnSpPr>
              <p:cNvPr id="78" name="Straight Connector 77"/>
              <p:cNvCxnSpPr/>
              <p:nvPr/>
            </p:nvCxnSpPr>
            <p:spPr>
              <a:xfrm rot="16200000" flipV="1">
                <a:off x="1113961" y="2302205"/>
                <a:ext cx="1638299" cy="5691"/>
              </a:xfrm>
              <a:prstGeom prst="line">
                <a:avLst/>
              </a:prstGeom>
              <a:ln w="12700">
                <a:solidFill>
                  <a:schemeClr val="bg1">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79" name="Rounded Rectangle 78"/>
              <p:cNvSpPr/>
              <p:nvPr/>
            </p:nvSpPr>
            <p:spPr>
              <a:xfrm>
                <a:off x="1828800" y="1809750"/>
                <a:ext cx="214311" cy="132397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9" name="Group 140"/>
            <p:cNvGrpSpPr/>
            <p:nvPr/>
          </p:nvGrpSpPr>
          <p:grpSpPr>
            <a:xfrm>
              <a:off x="2206492" y="1638301"/>
              <a:ext cx="214311" cy="1647821"/>
              <a:chOff x="2209800" y="1485901"/>
              <a:chExt cx="214311" cy="1647821"/>
            </a:xfrm>
          </p:grpSpPr>
          <p:cxnSp>
            <p:nvCxnSpPr>
              <p:cNvPr id="76" name="Straight Connector 75"/>
              <p:cNvCxnSpPr/>
              <p:nvPr/>
            </p:nvCxnSpPr>
            <p:spPr>
              <a:xfrm rot="16200000" flipV="1">
                <a:off x="1494961" y="2302205"/>
                <a:ext cx="1638299" cy="5691"/>
              </a:xfrm>
              <a:prstGeom prst="line">
                <a:avLst/>
              </a:prstGeom>
              <a:ln w="12700">
                <a:solidFill>
                  <a:schemeClr val="bg1">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77" name="Rounded Rectangle 76"/>
              <p:cNvSpPr/>
              <p:nvPr/>
            </p:nvSpPr>
            <p:spPr>
              <a:xfrm>
                <a:off x="2209800" y="2419350"/>
                <a:ext cx="214311" cy="71437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141"/>
            <p:cNvGrpSpPr/>
            <p:nvPr/>
          </p:nvGrpSpPr>
          <p:grpSpPr>
            <a:xfrm>
              <a:off x="2585970" y="1638301"/>
              <a:ext cx="214311" cy="1647821"/>
              <a:chOff x="2667000" y="1485901"/>
              <a:chExt cx="214311" cy="1647821"/>
            </a:xfrm>
          </p:grpSpPr>
          <p:cxnSp>
            <p:nvCxnSpPr>
              <p:cNvPr id="74" name="Straight Connector 73"/>
              <p:cNvCxnSpPr/>
              <p:nvPr/>
            </p:nvCxnSpPr>
            <p:spPr>
              <a:xfrm rot="16200000" flipV="1">
                <a:off x="1952161" y="2302205"/>
                <a:ext cx="1638299" cy="5691"/>
              </a:xfrm>
              <a:prstGeom prst="line">
                <a:avLst/>
              </a:prstGeom>
              <a:ln w="12700">
                <a:solidFill>
                  <a:schemeClr val="bg1">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75" name="Rounded Rectangle 74"/>
              <p:cNvSpPr/>
              <p:nvPr/>
            </p:nvSpPr>
            <p:spPr>
              <a:xfrm>
                <a:off x="2667000" y="1962150"/>
                <a:ext cx="214311" cy="1171572"/>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1" name="Group 142"/>
            <p:cNvGrpSpPr/>
            <p:nvPr/>
          </p:nvGrpSpPr>
          <p:grpSpPr>
            <a:xfrm>
              <a:off x="2965450" y="1638301"/>
              <a:ext cx="214311" cy="1647821"/>
              <a:chOff x="2971800" y="1485901"/>
              <a:chExt cx="214311" cy="1647821"/>
            </a:xfrm>
          </p:grpSpPr>
          <p:cxnSp>
            <p:nvCxnSpPr>
              <p:cNvPr id="72" name="Straight Connector 71"/>
              <p:cNvCxnSpPr/>
              <p:nvPr/>
            </p:nvCxnSpPr>
            <p:spPr>
              <a:xfrm rot="16200000" flipV="1">
                <a:off x="2256961" y="2302205"/>
                <a:ext cx="1638299" cy="5691"/>
              </a:xfrm>
              <a:prstGeom prst="line">
                <a:avLst/>
              </a:prstGeom>
              <a:ln w="12700">
                <a:solidFill>
                  <a:schemeClr val="bg1">
                    <a:lumMod val="75000"/>
                  </a:schemeClr>
                </a:solidFill>
                <a:prstDash val="sysDot"/>
                <a:headEnd type="none" w="med" len="med"/>
                <a:tailEnd type="oval" w="med" len="med"/>
              </a:ln>
            </p:spPr>
            <p:style>
              <a:lnRef idx="1">
                <a:schemeClr val="accent1"/>
              </a:lnRef>
              <a:fillRef idx="0">
                <a:schemeClr val="accent1"/>
              </a:fillRef>
              <a:effectRef idx="0">
                <a:schemeClr val="accent1"/>
              </a:effectRef>
              <a:fontRef idx="minor">
                <a:schemeClr val="tx1"/>
              </a:fontRef>
            </p:style>
          </p:cxnSp>
          <p:sp>
            <p:nvSpPr>
              <p:cNvPr id="73" name="Rounded Rectangle 72"/>
              <p:cNvSpPr/>
              <p:nvPr/>
            </p:nvSpPr>
            <p:spPr>
              <a:xfrm>
                <a:off x="2971800" y="1809750"/>
                <a:ext cx="214311" cy="1323972"/>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cxnSp>
        <p:nvCxnSpPr>
          <p:cNvPr id="84" name="Elbow Connector 83"/>
          <p:cNvCxnSpPr/>
          <p:nvPr/>
        </p:nvCxnSpPr>
        <p:spPr>
          <a:xfrm rot="5400000">
            <a:off x="2311031" y="3036153"/>
            <a:ext cx="906095" cy="856658"/>
          </a:xfrm>
          <a:prstGeom prst="bentConnector3">
            <a:avLst>
              <a:gd name="adj1" fmla="val 50000"/>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85" name="Elbow Connector 84"/>
          <p:cNvCxnSpPr/>
          <p:nvPr/>
        </p:nvCxnSpPr>
        <p:spPr>
          <a:xfrm rot="5400000">
            <a:off x="3208717" y="3880753"/>
            <a:ext cx="1305035" cy="293588"/>
          </a:xfrm>
          <a:prstGeom prst="bentConnector3">
            <a:avLst>
              <a:gd name="adj1" fmla="val 50000"/>
            </a:avLst>
          </a:prstGeom>
          <a:ln>
            <a:solidFill>
              <a:schemeClr val="accent2"/>
            </a:solidFill>
            <a:prstDash val="dash"/>
          </a:ln>
        </p:spPr>
        <p:style>
          <a:lnRef idx="1">
            <a:schemeClr val="accent1"/>
          </a:lnRef>
          <a:fillRef idx="0">
            <a:schemeClr val="accent1"/>
          </a:fillRef>
          <a:effectRef idx="0">
            <a:schemeClr val="accent1"/>
          </a:effectRef>
          <a:fontRef idx="minor">
            <a:schemeClr val="tx1"/>
          </a:fontRef>
        </p:style>
      </p:cxnSp>
      <p:cxnSp>
        <p:nvCxnSpPr>
          <p:cNvPr id="86" name="Elbow Connector 85"/>
          <p:cNvCxnSpPr/>
          <p:nvPr/>
        </p:nvCxnSpPr>
        <p:spPr>
          <a:xfrm rot="16200000" flipH="1">
            <a:off x="4453932" y="3893525"/>
            <a:ext cx="1113574" cy="293588"/>
          </a:xfrm>
          <a:prstGeom prst="bentConnector3">
            <a:avLst>
              <a:gd name="adj1" fmla="val 50000"/>
            </a:avLst>
          </a:prstGeom>
          <a:ln>
            <a:solidFill>
              <a:schemeClr val="accent3"/>
            </a:solidFill>
            <a:prstDash val="dash"/>
          </a:ln>
        </p:spPr>
        <p:style>
          <a:lnRef idx="1">
            <a:schemeClr val="accent1"/>
          </a:lnRef>
          <a:fillRef idx="0">
            <a:schemeClr val="accent1"/>
          </a:fillRef>
          <a:effectRef idx="0">
            <a:schemeClr val="accent1"/>
          </a:effectRef>
          <a:fontRef idx="minor">
            <a:schemeClr val="tx1"/>
          </a:fontRef>
        </p:style>
      </p:cxnSp>
      <p:cxnSp>
        <p:nvCxnSpPr>
          <p:cNvPr id="87" name="Elbow Connector 86"/>
          <p:cNvCxnSpPr/>
          <p:nvPr/>
        </p:nvCxnSpPr>
        <p:spPr>
          <a:xfrm rot="16200000" flipH="1">
            <a:off x="5468434" y="3016926"/>
            <a:ext cx="1581367" cy="607564"/>
          </a:xfrm>
          <a:prstGeom prst="bentConnector3">
            <a:avLst>
              <a:gd name="adj1" fmla="val 50000"/>
            </a:avLst>
          </a:prstGeom>
          <a:ln>
            <a:solidFill>
              <a:schemeClr val="accent4"/>
            </a:solidFill>
            <a:prstDash val="dash"/>
          </a:ln>
        </p:spPr>
        <p:style>
          <a:lnRef idx="1">
            <a:schemeClr val="accent1"/>
          </a:lnRef>
          <a:fillRef idx="0">
            <a:schemeClr val="accent1"/>
          </a:fillRef>
          <a:effectRef idx="0">
            <a:schemeClr val="accent1"/>
          </a:effectRef>
          <a:fontRef idx="minor">
            <a:schemeClr val="tx1"/>
          </a:fontRef>
        </p:style>
      </p:cxnSp>
      <p:sp>
        <p:nvSpPr>
          <p:cNvPr id="88" name="TextBox 87"/>
          <p:cNvSpPr txBox="1"/>
          <p:nvPr/>
        </p:nvSpPr>
        <p:spPr>
          <a:xfrm>
            <a:off x="1581566" y="4570721"/>
            <a:ext cx="1445789" cy="984885"/>
          </a:xfrm>
          <a:prstGeom prst="rect">
            <a:avLst/>
          </a:prstGeom>
          <a:noFill/>
        </p:spPr>
        <p:txBody>
          <a:bodyPr wrap="square" rtlCol="0">
            <a:spAutoFit/>
          </a:bodyPr>
          <a:lstStyle/>
          <a:p>
            <a:pPr algn="ctr"/>
            <a:r>
              <a:rPr lang="en-US" sz="1400" b="1" dirty="0" smtClean="0">
                <a:solidFill>
                  <a:schemeClr val="accent1"/>
                </a:solidFill>
              </a:rPr>
              <a:t>Title Goes Here</a:t>
            </a:r>
            <a:endParaRPr lang="en-US" sz="1400" dirty="0" smtClean="0">
              <a:solidFill>
                <a:schemeClr val="accent1"/>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89" name="TextBox 88"/>
          <p:cNvSpPr txBox="1"/>
          <p:nvPr/>
        </p:nvSpPr>
        <p:spPr>
          <a:xfrm>
            <a:off x="2991545" y="5034915"/>
            <a:ext cx="1445789" cy="984885"/>
          </a:xfrm>
          <a:prstGeom prst="rect">
            <a:avLst/>
          </a:prstGeom>
          <a:noFill/>
        </p:spPr>
        <p:txBody>
          <a:bodyPr wrap="square" rtlCol="0">
            <a:spAutoFit/>
          </a:bodyPr>
          <a:lstStyle/>
          <a:p>
            <a:pPr algn="ctr"/>
            <a:r>
              <a:rPr lang="en-US" sz="1400" b="1" dirty="0" smtClean="0">
                <a:solidFill>
                  <a:schemeClr val="accent2"/>
                </a:solidFill>
              </a:rPr>
              <a:t>Title Goes Here</a:t>
            </a:r>
            <a:endParaRPr lang="en-US" sz="1400" dirty="0" smtClean="0">
              <a:solidFill>
                <a:schemeClr val="accent2"/>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92" name="TextBox 91"/>
          <p:cNvSpPr txBox="1"/>
          <p:nvPr/>
        </p:nvSpPr>
        <p:spPr>
          <a:xfrm>
            <a:off x="4437332" y="5034915"/>
            <a:ext cx="1445789" cy="984885"/>
          </a:xfrm>
          <a:prstGeom prst="rect">
            <a:avLst/>
          </a:prstGeom>
          <a:noFill/>
        </p:spPr>
        <p:txBody>
          <a:bodyPr wrap="square" rtlCol="0">
            <a:spAutoFit/>
          </a:bodyPr>
          <a:lstStyle/>
          <a:p>
            <a:pPr algn="ctr"/>
            <a:r>
              <a:rPr lang="en-US" sz="1400" b="1" dirty="0" smtClean="0">
                <a:solidFill>
                  <a:schemeClr val="accent3"/>
                </a:solidFill>
              </a:rPr>
              <a:t>Title Goes Here</a:t>
            </a:r>
            <a:endParaRPr lang="en-US" sz="1400" dirty="0" smtClean="0">
              <a:solidFill>
                <a:schemeClr val="accent3"/>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93" name="TextBox 92"/>
          <p:cNvSpPr txBox="1"/>
          <p:nvPr/>
        </p:nvSpPr>
        <p:spPr>
          <a:xfrm>
            <a:off x="5802329" y="4570721"/>
            <a:ext cx="1445789" cy="984885"/>
          </a:xfrm>
          <a:prstGeom prst="rect">
            <a:avLst/>
          </a:prstGeom>
          <a:noFill/>
        </p:spPr>
        <p:txBody>
          <a:bodyPr wrap="square" rtlCol="0">
            <a:spAutoFit/>
          </a:bodyPr>
          <a:lstStyle/>
          <a:p>
            <a:pPr algn="ctr"/>
            <a:r>
              <a:rPr lang="en-US" sz="1400" b="1" dirty="0" smtClean="0">
                <a:solidFill>
                  <a:schemeClr val="accent4"/>
                </a:solidFill>
              </a:rPr>
              <a:t>Title Goes Here</a:t>
            </a:r>
            <a:endParaRPr lang="en-US" sz="1400" dirty="0" smtClean="0">
              <a:solidFill>
                <a:schemeClr val="accent4"/>
              </a:solidFill>
            </a:endParaRPr>
          </a:p>
          <a:p>
            <a:pPr lvl="0" algn="ctr"/>
            <a:r>
              <a:rPr lang="en-US" sz="1100" dirty="0">
                <a:solidFill>
                  <a:schemeClr val="tx1">
                    <a:lumMod val="50000"/>
                    <a:lumOff val="50000"/>
                  </a:schemeClr>
                </a:solidFill>
              </a:rPr>
              <a:t>There are many variations of there passages of lorem ipsum available.</a:t>
            </a:r>
          </a:p>
        </p:txBody>
      </p:sp>
    </p:spTree>
    <p:extLst>
      <p:ext uri="{BB962C8B-B14F-4D97-AF65-F5344CB8AC3E}">
        <p14:creationId xmlns="" xmlns:p14="http://schemas.microsoft.com/office/powerpoint/2010/main" val="3657827113"/>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p:cTn id="7" dur="750" fill="hold"/>
                                        <p:tgtEl>
                                          <p:spTgt spid="50"/>
                                        </p:tgtEl>
                                        <p:attrNameLst>
                                          <p:attrName>ppt_w</p:attrName>
                                        </p:attrNameLst>
                                      </p:cBhvr>
                                      <p:tavLst>
                                        <p:tav tm="0">
                                          <p:val>
                                            <p:fltVal val="0"/>
                                          </p:val>
                                        </p:tav>
                                        <p:tav tm="100000">
                                          <p:val>
                                            <p:strVal val="#ppt_w"/>
                                          </p:val>
                                        </p:tav>
                                      </p:tavLst>
                                    </p:anim>
                                    <p:anim calcmode="lin" valueType="num">
                                      <p:cBhvr>
                                        <p:cTn id="8" dur="750" fill="hold"/>
                                        <p:tgtEl>
                                          <p:spTgt spid="50"/>
                                        </p:tgtEl>
                                        <p:attrNameLst>
                                          <p:attrName>ppt_h</p:attrName>
                                        </p:attrNameLst>
                                      </p:cBhvr>
                                      <p:tavLst>
                                        <p:tav tm="0">
                                          <p:val>
                                            <p:fltVal val="0"/>
                                          </p:val>
                                        </p:tav>
                                        <p:tav tm="100000">
                                          <p:val>
                                            <p:strVal val="#ppt_h"/>
                                          </p:val>
                                        </p:tav>
                                      </p:tavLst>
                                    </p:anim>
                                    <p:animEffect transition="in" filter="fade">
                                      <p:cBhvr>
                                        <p:cTn id="9" dur="750"/>
                                        <p:tgtEl>
                                          <p:spTgt spid="50"/>
                                        </p:tgtEl>
                                      </p:cBhvr>
                                    </p:animEffect>
                                  </p:childTnLst>
                                </p:cTn>
                              </p:par>
                            </p:childTnLst>
                          </p:cTn>
                        </p:par>
                        <p:par>
                          <p:cTn id="10" fill="hold">
                            <p:stCondLst>
                              <p:cond delay="750"/>
                            </p:stCondLst>
                            <p:childTnLst>
                              <p:par>
                                <p:cTn id="11" presetID="18" presetClass="entr" presetSubtype="12" fill="hold" nodeType="afterEffect">
                                  <p:stCondLst>
                                    <p:cond delay="0"/>
                                  </p:stCondLst>
                                  <p:childTnLst>
                                    <p:set>
                                      <p:cBhvr>
                                        <p:cTn id="12" dur="1" fill="hold">
                                          <p:stCondLst>
                                            <p:cond delay="0"/>
                                          </p:stCondLst>
                                        </p:cTn>
                                        <p:tgtEl>
                                          <p:spTgt spid="84"/>
                                        </p:tgtEl>
                                        <p:attrNameLst>
                                          <p:attrName>style.visibility</p:attrName>
                                        </p:attrNameLst>
                                      </p:cBhvr>
                                      <p:to>
                                        <p:strVal val="visible"/>
                                      </p:to>
                                    </p:set>
                                    <p:animEffect transition="in" filter="strips(downLeft)">
                                      <p:cBhvr>
                                        <p:cTn id="13" dur="500"/>
                                        <p:tgtEl>
                                          <p:spTgt spid="84"/>
                                        </p:tgtEl>
                                      </p:cBhvr>
                                    </p:animEffect>
                                  </p:childTnLst>
                                </p:cTn>
                              </p:par>
                            </p:childTnLst>
                          </p:cTn>
                        </p:par>
                        <p:par>
                          <p:cTn id="14" fill="hold">
                            <p:stCondLst>
                              <p:cond delay="1250"/>
                            </p:stCondLst>
                            <p:childTnLst>
                              <p:par>
                                <p:cTn id="15" presetID="53" presetClass="entr" presetSubtype="16" fill="hold" nodeType="afterEffect">
                                  <p:stCondLst>
                                    <p:cond delay="0"/>
                                  </p:stCondLst>
                                  <p:childTnLst>
                                    <p:set>
                                      <p:cBhvr>
                                        <p:cTn id="16" dur="1" fill="hold">
                                          <p:stCondLst>
                                            <p:cond delay="0"/>
                                          </p:stCondLst>
                                        </p:cTn>
                                        <p:tgtEl>
                                          <p:spTgt spid="58"/>
                                        </p:tgtEl>
                                        <p:attrNameLst>
                                          <p:attrName>style.visibility</p:attrName>
                                        </p:attrNameLst>
                                      </p:cBhvr>
                                      <p:to>
                                        <p:strVal val="visible"/>
                                      </p:to>
                                    </p:set>
                                    <p:anim calcmode="lin" valueType="num">
                                      <p:cBhvr>
                                        <p:cTn id="17" dur="750" fill="hold"/>
                                        <p:tgtEl>
                                          <p:spTgt spid="58"/>
                                        </p:tgtEl>
                                        <p:attrNameLst>
                                          <p:attrName>ppt_w</p:attrName>
                                        </p:attrNameLst>
                                      </p:cBhvr>
                                      <p:tavLst>
                                        <p:tav tm="0">
                                          <p:val>
                                            <p:fltVal val="0"/>
                                          </p:val>
                                        </p:tav>
                                        <p:tav tm="100000">
                                          <p:val>
                                            <p:strVal val="#ppt_w"/>
                                          </p:val>
                                        </p:tav>
                                      </p:tavLst>
                                    </p:anim>
                                    <p:anim calcmode="lin" valueType="num">
                                      <p:cBhvr>
                                        <p:cTn id="18" dur="750" fill="hold"/>
                                        <p:tgtEl>
                                          <p:spTgt spid="58"/>
                                        </p:tgtEl>
                                        <p:attrNameLst>
                                          <p:attrName>ppt_h</p:attrName>
                                        </p:attrNameLst>
                                      </p:cBhvr>
                                      <p:tavLst>
                                        <p:tav tm="0">
                                          <p:val>
                                            <p:fltVal val="0"/>
                                          </p:val>
                                        </p:tav>
                                        <p:tav tm="100000">
                                          <p:val>
                                            <p:strVal val="#ppt_h"/>
                                          </p:val>
                                        </p:tav>
                                      </p:tavLst>
                                    </p:anim>
                                    <p:animEffect transition="in" filter="fade">
                                      <p:cBhvr>
                                        <p:cTn id="19" dur="750"/>
                                        <p:tgtEl>
                                          <p:spTgt spid="58"/>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88"/>
                                        </p:tgtEl>
                                        <p:attrNameLst>
                                          <p:attrName>style.visibility</p:attrName>
                                        </p:attrNameLst>
                                      </p:cBhvr>
                                      <p:to>
                                        <p:strVal val="visible"/>
                                      </p:to>
                                    </p:set>
                                    <p:animEffect transition="in" filter="wipe(up)">
                                      <p:cBhvr>
                                        <p:cTn id="23" dur="750"/>
                                        <p:tgtEl>
                                          <p:spTgt spid="88"/>
                                        </p:tgtEl>
                                      </p:cBhvr>
                                    </p:animEffect>
                                  </p:childTnLst>
                                </p:cTn>
                              </p:par>
                            </p:childTnLst>
                          </p:cTn>
                        </p:par>
                        <p:par>
                          <p:cTn id="24" fill="hold">
                            <p:stCondLst>
                              <p:cond delay="2750"/>
                            </p:stCondLst>
                            <p:childTnLst>
                              <p:par>
                                <p:cTn id="25" presetID="18" presetClass="entr" presetSubtype="12" fill="hold" nodeType="after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strips(downLeft)">
                                      <p:cBhvr>
                                        <p:cTn id="27" dur="500"/>
                                        <p:tgtEl>
                                          <p:spTgt spid="85"/>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p:cTn id="31" dur="750" fill="hold"/>
                                        <p:tgtEl>
                                          <p:spTgt spid="48"/>
                                        </p:tgtEl>
                                        <p:attrNameLst>
                                          <p:attrName>ppt_w</p:attrName>
                                        </p:attrNameLst>
                                      </p:cBhvr>
                                      <p:tavLst>
                                        <p:tav tm="0">
                                          <p:val>
                                            <p:fltVal val="0"/>
                                          </p:val>
                                        </p:tav>
                                        <p:tav tm="100000">
                                          <p:val>
                                            <p:strVal val="#ppt_w"/>
                                          </p:val>
                                        </p:tav>
                                      </p:tavLst>
                                    </p:anim>
                                    <p:anim calcmode="lin" valueType="num">
                                      <p:cBhvr>
                                        <p:cTn id="32" dur="750" fill="hold"/>
                                        <p:tgtEl>
                                          <p:spTgt spid="48"/>
                                        </p:tgtEl>
                                        <p:attrNameLst>
                                          <p:attrName>ppt_h</p:attrName>
                                        </p:attrNameLst>
                                      </p:cBhvr>
                                      <p:tavLst>
                                        <p:tav tm="0">
                                          <p:val>
                                            <p:fltVal val="0"/>
                                          </p:val>
                                        </p:tav>
                                        <p:tav tm="100000">
                                          <p:val>
                                            <p:strVal val="#ppt_h"/>
                                          </p:val>
                                        </p:tav>
                                      </p:tavLst>
                                    </p:anim>
                                    <p:animEffect transition="in" filter="fade">
                                      <p:cBhvr>
                                        <p:cTn id="33" dur="750"/>
                                        <p:tgtEl>
                                          <p:spTgt spid="48"/>
                                        </p:tgtEl>
                                      </p:cBhvr>
                                    </p:animEffect>
                                  </p:childTnLst>
                                </p:cTn>
                              </p:par>
                            </p:childTnLst>
                          </p:cTn>
                        </p:par>
                        <p:par>
                          <p:cTn id="34" fill="hold">
                            <p:stCondLst>
                              <p:cond delay="4000"/>
                            </p:stCondLst>
                            <p:childTnLst>
                              <p:par>
                                <p:cTn id="35" presetID="22" presetClass="entr" presetSubtype="1" fill="hold" grpId="0" nodeType="after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wipe(up)">
                                      <p:cBhvr>
                                        <p:cTn id="37" dur="750"/>
                                        <p:tgtEl>
                                          <p:spTgt spid="89"/>
                                        </p:tgtEl>
                                      </p:cBhvr>
                                    </p:animEffect>
                                  </p:childTnLst>
                                </p:cTn>
                              </p:par>
                            </p:childTnLst>
                          </p:cTn>
                        </p:par>
                        <p:par>
                          <p:cTn id="38" fill="hold">
                            <p:stCondLst>
                              <p:cond delay="4750"/>
                            </p:stCondLst>
                            <p:childTnLst>
                              <p:par>
                                <p:cTn id="39" presetID="18" presetClass="entr" presetSubtype="6" fill="hold" nodeType="afterEffect">
                                  <p:stCondLst>
                                    <p:cond delay="0"/>
                                  </p:stCondLst>
                                  <p:childTnLst>
                                    <p:set>
                                      <p:cBhvr>
                                        <p:cTn id="40" dur="1" fill="hold">
                                          <p:stCondLst>
                                            <p:cond delay="0"/>
                                          </p:stCondLst>
                                        </p:cTn>
                                        <p:tgtEl>
                                          <p:spTgt spid="86"/>
                                        </p:tgtEl>
                                        <p:attrNameLst>
                                          <p:attrName>style.visibility</p:attrName>
                                        </p:attrNameLst>
                                      </p:cBhvr>
                                      <p:to>
                                        <p:strVal val="visible"/>
                                      </p:to>
                                    </p:set>
                                    <p:animEffect transition="in" filter="strips(downRight)">
                                      <p:cBhvr>
                                        <p:cTn id="41" dur="500"/>
                                        <p:tgtEl>
                                          <p:spTgt spid="86"/>
                                        </p:tgtEl>
                                      </p:cBhvr>
                                    </p:animEffect>
                                  </p:childTnLst>
                                </p:cTn>
                              </p:par>
                            </p:childTnLst>
                          </p:cTn>
                        </p:par>
                        <p:par>
                          <p:cTn id="42" fill="hold">
                            <p:stCondLst>
                              <p:cond delay="5250"/>
                            </p:stCondLst>
                            <p:childTnLst>
                              <p:par>
                                <p:cTn id="43" presetID="53" presetClass="entr" presetSubtype="16" fill="hold" nodeType="after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p:cTn id="45" dur="750" fill="hold"/>
                                        <p:tgtEl>
                                          <p:spTgt spid="51"/>
                                        </p:tgtEl>
                                        <p:attrNameLst>
                                          <p:attrName>ppt_w</p:attrName>
                                        </p:attrNameLst>
                                      </p:cBhvr>
                                      <p:tavLst>
                                        <p:tav tm="0">
                                          <p:val>
                                            <p:fltVal val="0"/>
                                          </p:val>
                                        </p:tav>
                                        <p:tav tm="100000">
                                          <p:val>
                                            <p:strVal val="#ppt_w"/>
                                          </p:val>
                                        </p:tav>
                                      </p:tavLst>
                                    </p:anim>
                                    <p:anim calcmode="lin" valueType="num">
                                      <p:cBhvr>
                                        <p:cTn id="46" dur="750" fill="hold"/>
                                        <p:tgtEl>
                                          <p:spTgt spid="51"/>
                                        </p:tgtEl>
                                        <p:attrNameLst>
                                          <p:attrName>ppt_h</p:attrName>
                                        </p:attrNameLst>
                                      </p:cBhvr>
                                      <p:tavLst>
                                        <p:tav tm="0">
                                          <p:val>
                                            <p:fltVal val="0"/>
                                          </p:val>
                                        </p:tav>
                                        <p:tav tm="100000">
                                          <p:val>
                                            <p:strVal val="#ppt_h"/>
                                          </p:val>
                                        </p:tav>
                                      </p:tavLst>
                                    </p:anim>
                                    <p:animEffect transition="in" filter="fade">
                                      <p:cBhvr>
                                        <p:cTn id="47" dur="750"/>
                                        <p:tgtEl>
                                          <p:spTgt spid="51"/>
                                        </p:tgtEl>
                                      </p:cBhvr>
                                    </p:animEffect>
                                  </p:childTnLst>
                                </p:cTn>
                              </p:par>
                            </p:childTnLst>
                          </p:cTn>
                        </p:par>
                        <p:par>
                          <p:cTn id="48" fill="hold">
                            <p:stCondLst>
                              <p:cond delay="6000"/>
                            </p:stCondLst>
                            <p:childTnLst>
                              <p:par>
                                <p:cTn id="49" presetID="22" presetClass="entr" presetSubtype="1" fill="hold" grpId="0" nodeType="afterEffect">
                                  <p:stCondLst>
                                    <p:cond delay="0"/>
                                  </p:stCondLst>
                                  <p:childTnLst>
                                    <p:set>
                                      <p:cBhvr>
                                        <p:cTn id="50" dur="1" fill="hold">
                                          <p:stCondLst>
                                            <p:cond delay="0"/>
                                          </p:stCondLst>
                                        </p:cTn>
                                        <p:tgtEl>
                                          <p:spTgt spid="92"/>
                                        </p:tgtEl>
                                        <p:attrNameLst>
                                          <p:attrName>style.visibility</p:attrName>
                                        </p:attrNameLst>
                                      </p:cBhvr>
                                      <p:to>
                                        <p:strVal val="visible"/>
                                      </p:to>
                                    </p:set>
                                    <p:animEffect transition="in" filter="wipe(up)">
                                      <p:cBhvr>
                                        <p:cTn id="51" dur="750"/>
                                        <p:tgtEl>
                                          <p:spTgt spid="92"/>
                                        </p:tgtEl>
                                      </p:cBhvr>
                                    </p:animEffect>
                                  </p:childTnLst>
                                </p:cTn>
                              </p:par>
                            </p:childTnLst>
                          </p:cTn>
                        </p:par>
                        <p:par>
                          <p:cTn id="52" fill="hold">
                            <p:stCondLst>
                              <p:cond delay="6750"/>
                            </p:stCondLst>
                            <p:childTnLst>
                              <p:par>
                                <p:cTn id="53" presetID="18" presetClass="entr" presetSubtype="6" fill="hold" nodeType="afterEffect">
                                  <p:stCondLst>
                                    <p:cond delay="0"/>
                                  </p:stCondLst>
                                  <p:childTnLst>
                                    <p:set>
                                      <p:cBhvr>
                                        <p:cTn id="54" dur="1" fill="hold">
                                          <p:stCondLst>
                                            <p:cond delay="0"/>
                                          </p:stCondLst>
                                        </p:cTn>
                                        <p:tgtEl>
                                          <p:spTgt spid="87"/>
                                        </p:tgtEl>
                                        <p:attrNameLst>
                                          <p:attrName>style.visibility</p:attrName>
                                        </p:attrNameLst>
                                      </p:cBhvr>
                                      <p:to>
                                        <p:strVal val="visible"/>
                                      </p:to>
                                    </p:set>
                                    <p:animEffect transition="in" filter="strips(downRight)">
                                      <p:cBhvr>
                                        <p:cTn id="55" dur="500"/>
                                        <p:tgtEl>
                                          <p:spTgt spid="87"/>
                                        </p:tgtEl>
                                      </p:cBhvr>
                                    </p:animEffect>
                                  </p:childTnLst>
                                </p:cTn>
                              </p:par>
                            </p:childTnLst>
                          </p:cTn>
                        </p:par>
                        <p:par>
                          <p:cTn id="56" fill="hold">
                            <p:stCondLst>
                              <p:cond delay="7250"/>
                            </p:stCondLst>
                            <p:childTnLst>
                              <p:par>
                                <p:cTn id="57" presetID="53" presetClass="entr" presetSubtype="16" fill="hold"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750" fill="hold"/>
                                        <p:tgtEl>
                                          <p:spTgt spid="64"/>
                                        </p:tgtEl>
                                        <p:attrNameLst>
                                          <p:attrName>ppt_w</p:attrName>
                                        </p:attrNameLst>
                                      </p:cBhvr>
                                      <p:tavLst>
                                        <p:tav tm="0">
                                          <p:val>
                                            <p:fltVal val="0"/>
                                          </p:val>
                                        </p:tav>
                                        <p:tav tm="100000">
                                          <p:val>
                                            <p:strVal val="#ppt_w"/>
                                          </p:val>
                                        </p:tav>
                                      </p:tavLst>
                                    </p:anim>
                                    <p:anim calcmode="lin" valueType="num">
                                      <p:cBhvr>
                                        <p:cTn id="60" dur="750" fill="hold"/>
                                        <p:tgtEl>
                                          <p:spTgt spid="64"/>
                                        </p:tgtEl>
                                        <p:attrNameLst>
                                          <p:attrName>ppt_h</p:attrName>
                                        </p:attrNameLst>
                                      </p:cBhvr>
                                      <p:tavLst>
                                        <p:tav tm="0">
                                          <p:val>
                                            <p:fltVal val="0"/>
                                          </p:val>
                                        </p:tav>
                                        <p:tav tm="100000">
                                          <p:val>
                                            <p:strVal val="#ppt_h"/>
                                          </p:val>
                                        </p:tav>
                                      </p:tavLst>
                                    </p:anim>
                                    <p:animEffect transition="in" filter="fade">
                                      <p:cBhvr>
                                        <p:cTn id="61" dur="750"/>
                                        <p:tgtEl>
                                          <p:spTgt spid="64"/>
                                        </p:tgtEl>
                                      </p:cBhvr>
                                    </p:animEffect>
                                  </p:childTnLst>
                                </p:cTn>
                              </p:par>
                            </p:childTnLst>
                          </p:cTn>
                        </p:par>
                        <p:par>
                          <p:cTn id="62" fill="hold">
                            <p:stCondLst>
                              <p:cond delay="8000"/>
                            </p:stCondLst>
                            <p:childTnLst>
                              <p:par>
                                <p:cTn id="63" presetID="22" presetClass="entr" presetSubtype="1" fill="hold" grpId="0" nodeType="afterEffect">
                                  <p:stCondLst>
                                    <p:cond delay="0"/>
                                  </p:stCondLst>
                                  <p:childTnLst>
                                    <p:set>
                                      <p:cBhvr>
                                        <p:cTn id="64" dur="1" fill="hold">
                                          <p:stCondLst>
                                            <p:cond delay="0"/>
                                          </p:stCondLst>
                                        </p:cTn>
                                        <p:tgtEl>
                                          <p:spTgt spid="93"/>
                                        </p:tgtEl>
                                        <p:attrNameLst>
                                          <p:attrName>style.visibility</p:attrName>
                                        </p:attrNameLst>
                                      </p:cBhvr>
                                      <p:to>
                                        <p:strVal val="visible"/>
                                      </p:to>
                                    </p:set>
                                    <p:animEffect transition="in" filter="wipe(up)">
                                      <p:cBhvr>
                                        <p:cTn id="65" dur="75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50" grpId="0" animBg="1"/>
      <p:bldP spid="88" grpId="0"/>
      <p:bldP spid="89" grpId="0"/>
      <p:bldP spid="92" grpId="0"/>
      <p:bldP spid="93"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itle 75"/>
          <p:cNvSpPr>
            <a:spLocks noGrp="1"/>
          </p:cNvSpPr>
          <p:nvPr>
            <p:ph type="title"/>
          </p:nvPr>
        </p:nvSpPr>
        <p:spPr/>
        <p:txBody>
          <a:bodyPr/>
          <a:lstStyle/>
          <a:p>
            <a:r>
              <a:rPr lang="en-US" smtClean="0"/>
              <a:t>Asia Map</a:t>
            </a:r>
            <a:endParaRPr lang="en-US" dirty="0"/>
          </a:p>
        </p:txBody>
      </p:sp>
      <p:sp>
        <p:nvSpPr>
          <p:cNvPr id="77" name="Text Placeholder 76"/>
          <p:cNvSpPr>
            <a:spLocks noGrp="1"/>
          </p:cNvSpPr>
          <p:nvPr>
            <p:ph type="body" sz="half" idx="2"/>
          </p:nvPr>
        </p:nvSpPr>
        <p:spPr/>
        <p:txBody>
          <a:bodyPr/>
          <a:lstStyle/>
          <a:p>
            <a:r>
              <a:rPr lang="en-US" smtClean="0"/>
              <a:t>Asia Map</a:t>
            </a:r>
            <a:endParaRPr lang="en-US" dirty="0"/>
          </a:p>
        </p:txBody>
      </p:sp>
      <p:cxnSp>
        <p:nvCxnSpPr>
          <p:cNvPr id="132" name="Straight Connector 131"/>
          <p:cNvCxnSpPr/>
          <p:nvPr/>
        </p:nvCxnSpPr>
        <p:spPr>
          <a:xfrm flipV="1">
            <a:off x="4572000" y="2084674"/>
            <a:ext cx="0" cy="3810436"/>
          </a:xfrm>
          <a:prstGeom prst="line">
            <a:avLst/>
          </a:prstGeom>
          <a:ln w="19050">
            <a:solidFill>
              <a:schemeClr val="bg1">
                <a:lumMod val="7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grpSp>
        <p:nvGrpSpPr>
          <p:cNvPr id="134" name="Group 383"/>
          <p:cNvGrpSpPr/>
          <p:nvPr/>
        </p:nvGrpSpPr>
        <p:grpSpPr>
          <a:xfrm>
            <a:off x="734678" y="2899592"/>
            <a:ext cx="3656376" cy="2584328"/>
            <a:chOff x="4713288" y="1038225"/>
            <a:chExt cx="2847975" cy="2012950"/>
          </a:xfrm>
          <a:solidFill>
            <a:schemeClr val="bg1">
              <a:lumMod val="85000"/>
            </a:schemeClr>
          </a:solidFill>
        </p:grpSpPr>
        <p:sp>
          <p:nvSpPr>
            <p:cNvPr id="135" name="Freeform 101"/>
            <p:cNvSpPr>
              <a:spLocks/>
            </p:cNvSpPr>
            <p:nvPr/>
          </p:nvSpPr>
          <p:spPr bwMode="auto">
            <a:xfrm>
              <a:off x="4818063" y="2127250"/>
              <a:ext cx="622300" cy="538163"/>
            </a:xfrm>
            <a:custGeom>
              <a:avLst/>
              <a:gdLst/>
              <a:ahLst/>
              <a:cxnLst>
                <a:cxn ang="0">
                  <a:pos x="102" y="154"/>
                </a:cxn>
                <a:cxn ang="0">
                  <a:pos x="113" y="126"/>
                </a:cxn>
                <a:cxn ang="0">
                  <a:pos x="122" y="86"/>
                </a:cxn>
                <a:cxn ang="0">
                  <a:pos x="125" y="77"/>
                </a:cxn>
                <a:cxn ang="0">
                  <a:pos x="108" y="77"/>
                </a:cxn>
                <a:cxn ang="0">
                  <a:pos x="64" y="77"/>
                </a:cxn>
                <a:cxn ang="0">
                  <a:pos x="27" y="79"/>
                </a:cxn>
                <a:cxn ang="0">
                  <a:pos x="26" y="77"/>
                </a:cxn>
                <a:cxn ang="0">
                  <a:pos x="0" y="55"/>
                </a:cxn>
                <a:cxn ang="0">
                  <a:pos x="9" y="37"/>
                </a:cxn>
                <a:cxn ang="0">
                  <a:pos x="41" y="20"/>
                </a:cxn>
                <a:cxn ang="0">
                  <a:pos x="48" y="13"/>
                </a:cxn>
                <a:cxn ang="0">
                  <a:pos x="80" y="4"/>
                </a:cxn>
                <a:cxn ang="0">
                  <a:pos x="127" y="7"/>
                </a:cxn>
                <a:cxn ang="0">
                  <a:pos x="174" y="15"/>
                </a:cxn>
                <a:cxn ang="0">
                  <a:pos x="223" y="21"/>
                </a:cxn>
                <a:cxn ang="0">
                  <a:pos x="256" y="44"/>
                </a:cxn>
                <a:cxn ang="0">
                  <a:pos x="278" y="33"/>
                </a:cxn>
                <a:cxn ang="0">
                  <a:pos x="281" y="43"/>
                </a:cxn>
                <a:cxn ang="0">
                  <a:pos x="289" y="65"/>
                </a:cxn>
                <a:cxn ang="0">
                  <a:pos x="309" y="76"/>
                </a:cxn>
                <a:cxn ang="0">
                  <a:pos x="350" y="76"/>
                </a:cxn>
                <a:cxn ang="0">
                  <a:pos x="359" y="63"/>
                </a:cxn>
                <a:cxn ang="0">
                  <a:pos x="387" y="51"/>
                </a:cxn>
                <a:cxn ang="0">
                  <a:pos x="439" y="74"/>
                </a:cxn>
                <a:cxn ang="0">
                  <a:pos x="445" y="96"/>
                </a:cxn>
                <a:cxn ang="0">
                  <a:pos x="435" y="119"/>
                </a:cxn>
                <a:cxn ang="0">
                  <a:pos x="436" y="138"/>
                </a:cxn>
                <a:cxn ang="0">
                  <a:pos x="449" y="156"/>
                </a:cxn>
                <a:cxn ang="0">
                  <a:pos x="445" y="179"/>
                </a:cxn>
                <a:cxn ang="0">
                  <a:pos x="448" y="232"/>
                </a:cxn>
                <a:cxn ang="0">
                  <a:pos x="448" y="240"/>
                </a:cxn>
                <a:cxn ang="0">
                  <a:pos x="393" y="231"/>
                </a:cxn>
                <a:cxn ang="0">
                  <a:pos x="370" y="220"/>
                </a:cxn>
                <a:cxn ang="0">
                  <a:pos x="333" y="207"/>
                </a:cxn>
                <a:cxn ang="0">
                  <a:pos x="313" y="192"/>
                </a:cxn>
                <a:cxn ang="0">
                  <a:pos x="278" y="183"/>
                </a:cxn>
                <a:cxn ang="0">
                  <a:pos x="304" y="224"/>
                </a:cxn>
                <a:cxn ang="0">
                  <a:pos x="315" y="227"/>
                </a:cxn>
                <a:cxn ang="0">
                  <a:pos x="313" y="246"/>
                </a:cxn>
                <a:cxn ang="0">
                  <a:pos x="379" y="225"/>
                </a:cxn>
                <a:cxn ang="0">
                  <a:pos x="406" y="260"/>
                </a:cxn>
                <a:cxn ang="0">
                  <a:pos x="414" y="270"/>
                </a:cxn>
                <a:cxn ang="0">
                  <a:pos x="410" y="302"/>
                </a:cxn>
                <a:cxn ang="0">
                  <a:pos x="390" y="321"/>
                </a:cxn>
                <a:cxn ang="0">
                  <a:pos x="365" y="347"/>
                </a:cxn>
                <a:cxn ang="0">
                  <a:pos x="328" y="368"/>
                </a:cxn>
                <a:cxn ang="0">
                  <a:pos x="265" y="395"/>
                </a:cxn>
                <a:cxn ang="0">
                  <a:pos x="234" y="404"/>
                </a:cxn>
                <a:cxn ang="0">
                  <a:pos x="217" y="399"/>
                </a:cxn>
                <a:cxn ang="0">
                  <a:pos x="209" y="372"/>
                </a:cxn>
                <a:cxn ang="0">
                  <a:pos x="198" y="340"/>
                </a:cxn>
                <a:cxn ang="0">
                  <a:pos x="162" y="280"/>
                </a:cxn>
                <a:cxn ang="0">
                  <a:pos x="154" y="259"/>
                </a:cxn>
                <a:cxn ang="0">
                  <a:pos x="140" y="251"/>
                </a:cxn>
                <a:cxn ang="0">
                  <a:pos x="131" y="229"/>
                </a:cxn>
                <a:cxn ang="0">
                  <a:pos x="109" y="196"/>
                </a:cxn>
                <a:cxn ang="0">
                  <a:pos x="112" y="177"/>
                </a:cxn>
              </a:cxnLst>
              <a:rect l="0" t="0" r="r" b="b"/>
              <a:pathLst>
                <a:path w="467" h="405">
                  <a:moveTo>
                    <a:pt x="112" y="177"/>
                  </a:moveTo>
                  <a:cubicBezTo>
                    <a:pt x="102" y="154"/>
                    <a:pt x="102" y="154"/>
                    <a:pt x="102" y="154"/>
                  </a:cubicBezTo>
                  <a:cubicBezTo>
                    <a:pt x="102" y="151"/>
                    <a:pt x="105" y="151"/>
                    <a:pt x="106" y="149"/>
                  </a:cubicBezTo>
                  <a:cubicBezTo>
                    <a:pt x="109" y="139"/>
                    <a:pt x="110" y="134"/>
                    <a:pt x="113" y="126"/>
                  </a:cubicBezTo>
                  <a:cubicBezTo>
                    <a:pt x="115" y="117"/>
                    <a:pt x="124" y="115"/>
                    <a:pt x="124" y="104"/>
                  </a:cubicBezTo>
                  <a:cubicBezTo>
                    <a:pt x="124" y="97"/>
                    <a:pt x="122" y="91"/>
                    <a:pt x="122" y="86"/>
                  </a:cubicBezTo>
                  <a:cubicBezTo>
                    <a:pt x="122" y="83"/>
                    <a:pt x="124" y="82"/>
                    <a:pt x="125" y="81"/>
                  </a:cubicBezTo>
                  <a:cubicBezTo>
                    <a:pt x="125" y="77"/>
                    <a:pt x="125" y="77"/>
                    <a:pt x="125" y="77"/>
                  </a:cubicBezTo>
                  <a:cubicBezTo>
                    <a:pt x="121" y="78"/>
                    <a:pt x="120" y="81"/>
                    <a:pt x="117" y="81"/>
                  </a:cubicBezTo>
                  <a:cubicBezTo>
                    <a:pt x="112" y="81"/>
                    <a:pt x="110" y="79"/>
                    <a:pt x="108" y="77"/>
                  </a:cubicBezTo>
                  <a:cubicBezTo>
                    <a:pt x="101" y="82"/>
                    <a:pt x="98" y="88"/>
                    <a:pt x="86" y="88"/>
                  </a:cubicBezTo>
                  <a:cubicBezTo>
                    <a:pt x="76" y="88"/>
                    <a:pt x="73" y="77"/>
                    <a:pt x="64" y="77"/>
                  </a:cubicBezTo>
                  <a:cubicBezTo>
                    <a:pt x="54" y="77"/>
                    <a:pt x="56" y="87"/>
                    <a:pt x="48" y="87"/>
                  </a:cubicBezTo>
                  <a:cubicBezTo>
                    <a:pt x="40" y="87"/>
                    <a:pt x="35" y="75"/>
                    <a:pt x="27" y="79"/>
                  </a:cubicBezTo>
                  <a:cubicBezTo>
                    <a:pt x="22" y="79"/>
                    <a:pt x="22" y="79"/>
                    <a:pt x="22" y="79"/>
                  </a:cubicBezTo>
                  <a:cubicBezTo>
                    <a:pt x="24" y="79"/>
                    <a:pt x="25" y="78"/>
                    <a:pt x="26" y="77"/>
                  </a:cubicBezTo>
                  <a:cubicBezTo>
                    <a:pt x="23" y="74"/>
                    <a:pt x="10" y="67"/>
                    <a:pt x="15" y="63"/>
                  </a:cubicBezTo>
                  <a:cubicBezTo>
                    <a:pt x="11" y="57"/>
                    <a:pt x="6" y="58"/>
                    <a:pt x="0" y="55"/>
                  </a:cubicBezTo>
                  <a:cubicBezTo>
                    <a:pt x="4" y="50"/>
                    <a:pt x="9" y="51"/>
                    <a:pt x="9" y="43"/>
                  </a:cubicBezTo>
                  <a:cubicBezTo>
                    <a:pt x="9" y="40"/>
                    <a:pt x="8" y="40"/>
                    <a:pt x="9" y="37"/>
                  </a:cubicBezTo>
                  <a:cubicBezTo>
                    <a:pt x="6" y="37"/>
                    <a:pt x="1" y="38"/>
                    <a:pt x="1" y="35"/>
                  </a:cubicBezTo>
                  <a:cubicBezTo>
                    <a:pt x="1" y="22"/>
                    <a:pt x="33" y="24"/>
                    <a:pt x="41" y="20"/>
                  </a:cubicBezTo>
                  <a:cubicBezTo>
                    <a:pt x="40" y="17"/>
                    <a:pt x="38" y="18"/>
                    <a:pt x="38" y="15"/>
                  </a:cubicBezTo>
                  <a:cubicBezTo>
                    <a:pt x="38" y="11"/>
                    <a:pt x="46" y="13"/>
                    <a:pt x="48" y="13"/>
                  </a:cubicBezTo>
                  <a:cubicBezTo>
                    <a:pt x="53" y="13"/>
                    <a:pt x="62" y="13"/>
                    <a:pt x="62" y="13"/>
                  </a:cubicBezTo>
                  <a:cubicBezTo>
                    <a:pt x="67" y="13"/>
                    <a:pt x="75" y="7"/>
                    <a:pt x="80" y="4"/>
                  </a:cubicBezTo>
                  <a:cubicBezTo>
                    <a:pt x="86" y="0"/>
                    <a:pt x="98" y="0"/>
                    <a:pt x="106" y="0"/>
                  </a:cubicBezTo>
                  <a:cubicBezTo>
                    <a:pt x="117" y="0"/>
                    <a:pt x="117" y="7"/>
                    <a:pt x="127" y="7"/>
                  </a:cubicBezTo>
                  <a:cubicBezTo>
                    <a:pt x="127" y="12"/>
                    <a:pt x="144" y="15"/>
                    <a:pt x="149" y="15"/>
                  </a:cubicBezTo>
                  <a:cubicBezTo>
                    <a:pt x="162" y="15"/>
                    <a:pt x="170" y="15"/>
                    <a:pt x="174" y="15"/>
                  </a:cubicBezTo>
                  <a:cubicBezTo>
                    <a:pt x="186" y="15"/>
                    <a:pt x="192" y="3"/>
                    <a:pt x="205" y="3"/>
                  </a:cubicBezTo>
                  <a:cubicBezTo>
                    <a:pt x="219" y="3"/>
                    <a:pt x="218" y="12"/>
                    <a:pt x="223" y="21"/>
                  </a:cubicBezTo>
                  <a:cubicBezTo>
                    <a:pt x="224" y="23"/>
                    <a:pt x="233" y="28"/>
                    <a:pt x="233" y="28"/>
                  </a:cubicBezTo>
                  <a:cubicBezTo>
                    <a:pt x="241" y="31"/>
                    <a:pt x="243" y="44"/>
                    <a:pt x="256" y="44"/>
                  </a:cubicBezTo>
                  <a:cubicBezTo>
                    <a:pt x="265" y="44"/>
                    <a:pt x="265" y="36"/>
                    <a:pt x="271" y="34"/>
                  </a:cubicBezTo>
                  <a:cubicBezTo>
                    <a:pt x="275" y="33"/>
                    <a:pt x="274" y="33"/>
                    <a:pt x="278" y="33"/>
                  </a:cubicBezTo>
                  <a:cubicBezTo>
                    <a:pt x="279" y="35"/>
                    <a:pt x="279" y="39"/>
                    <a:pt x="281" y="41"/>
                  </a:cubicBezTo>
                  <a:cubicBezTo>
                    <a:pt x="280" y="41"/>
                    <a:pt x="281" y="42"/>
                    <a:pt x="281" y="43"/>
                  </a:cubicBezTo>
                  <a:cubicBezTo>
                    <a:pt x="281" y="48"/>
                    <a:pt x="284" y="47"/>
                    <a:pt x="286" y="51"/>
                  </a:cubicBezTo>
                  <a:cubicBezTo>
                    <a:pt x="290" y="56"/>
                    <a:pt x="286" y="59"/>
                    <a:pt x="289" y="65"/>
                  </a:cubicBezTo>
                  <a:cubicBezTo>
                    <a:pt x="291" y="70"/>
                    <a:pt x="297" y="67"/>
                    <a:pt x="301" y="68"/>
                  </a:cubicBezTo>
                  <a:cubicBezTo>
                    <a:pt x="305" y="69"/>
                    <a:pt x="306" y="73"/>
                    <a:pt x="309" y="76"/>
                  </a:cubicBezTo>
                  <a:cubicBezTo>
                    <a:pt x="312" y="79"/>
                    <a:pt x="323" y="78"/>
                    <a:pt x="329" y="78"/>
                  </a:cubicBezTo>
                  <a:cubicBezTo>
                    <a:pt x="337" y="78"/>
                    <a:pt x="345" y="77"/>
                    <a:pt x="350" y="76"/>
                  </a:cubicBezTo>
                  <a:cubicBezTo>
                    <a:pt x="350" y="72"/>
                    <a:pt x="350" y="71"/>
                    <a:pt x="350" y="68"/>
                  </a:cubicBezTo>
                  <a:cubicBezTo>
                    <a:pt x="350" y="64"/>
                    <a:pt x="355" y="64"/>
                    <a:pt x="359" y="63"/>
                  </a:cubicBezTo>
                  <a:cubicBezTo>
                    <a:pt x="364" y="61"/>
                    <a:pt x="363" y="59"/>
                    <a:pt x="368" y="57"/>
                  </a:cubicBezTo>
                  <a:cubicBezTo>
                    <a:pt x="376" y="54"/>
                    <a:pt x="381" y="56"/>
                    <a:pt x="387" y="51"/>
                  </a:cubicBezTo>
                  <a:cubicBezTo>
                    <a:pt x="397" y="57"/>
                    <a:pt x="403" y="57"/>
                    <a:pt x="412" y="60"/>
                  </a:cubicBezTo>
                  <a:cubicBezTo>
                    <a:pt x="423" y="64"/>
                    <a:pt x="426" y="74"/>
                    <a:pt x="439" y="74"/>
                  </a:cubicBezTo>
                  <a:cubicBezTo>
                    <a:pt x="439" y="76"/>
                    <a:pt x="442" y="77"/>
                    <a:pt x="443" y="79"/>
                  </a:cubicBezTo>
                  <a:cubicBezTo>
                    <a:pt x="445" y="86"/>
                    <a:pt x="442" y="92"/>
                    <a:pt x="445" y="96"/>
                  </a:cubicBezTo>
                  <a:cubicBezTo>
                    <a:pt x="442" y="98"/>
                    <a:pt x="435" y="114"/>
                    <a:pt x="435" y="115"/>
                  </a:cubicBezTo>
                  <a:cubicBezTo>
                    <a:pt x="435" y="116"/>
                    <a:pt x="436" y="118"/>
                    <a:pt x="435" y="119"/>
                  </a:cubicBezTo>
                  <a:cubicBezTo>
                    <a:pt x="436" y="121"/>
                    <a:pt x="435" y="122"/>
                    <a:pt x="436" y="124"/>
                  </a:cubicBezTo>
                  <a:cubicBezTo>
                    <a:pt x="436" y="138"/>
                    <a:pt x="436" y="138"/>
                    <a:pt x="436" y="138"/>
                  </a:cubicBezTo>
                  <a:cubicBezTo>
                    <a:pt x="438" y="142"/>
                    <a:pt x="437" y="145"/>
                    <a:pt x="439" y="149"/>
                  </a:cubicBezTo>
                  <a:cubicBezTo>
                    <a:pt x="440" y="153"/>
                    <a:pt x="449" y="149"/>
                    <a:pt x="449" y="156"/>
                  </a:cubicBezTo>
                  <a:cubicBezTo>
                    <a:pt x="449" y="165"/>
                    <a:pt x="439" y="164"/>
                    <a:pt x="439" y="171"/>
                  </a:cubicBezTo>
                  <a:cubicBezTo>
                    <a:pt x="439" y="177"/>
                    <a:pt x="443" y="177"/>
                    <a:pt x="445" y="179"/>
                  </a:cubicBezTo>
                  <a:cubicBezTo>
                    <a:pt x="452" y="194"/>
                    <a:pt x="467" y="196"/>
                    <a:pt x="467" y="215"/>
                  </a:cubicBezTo>
                  <a:cubicBezTo>
                    <a:pt x="456" y="218"/>
                    <a:pt x="448" y="220"/>
                    <a:pt x="448" y="232"/>
                  </a:cubicBezTo>
                  <a:cubicBezTo>
                    <a:pt x="448" y="235"/>
                    <a:pt x="450" y="238"/>
                    <a:pt x="450" y="240"/>
                  </a:cubicBezTo>
                  <a:cubicBezTo>
                    <a:pt x="450" y="240"/>
                    <a:pt x="448" y="240"/>
                    <a:pt x="448" y="240"/>
                  </a:cubicBezTo>
                  <a:cubicBezTo>
                    <a:pt x="439" y="240"/>
                    <a:pt x="420" y="235"/>
                    <a:pt x="408" y="235"/>
                  </a:cubicBezTo>
                  <a:cubicBezTo>
                    <a:pt x="406" y="235"/>
                    <a:pt x="393" y="231"/>
                    <a:pt x="393" y="231"/>
                  </a:cubicBezTo>
                  <a:cubicBezTo>
                    <a:pt x="388" y="226"/>
                    <a:pt x="388" y="213"/>
                    <a:pt x="379" y="213"/>
                  </a:cubicBezTo>
                  <a:cubicBezTo>
                    <a:pt x="374" y="213"/>
                    <a:pt x="372" y="217"/>
                    <a:pt x="370" y="220"/>
                  </a:cubicBezTo>
                  <a:cubicBezTo>
                    <a:pt x="348" y="220"/>
                    <a:pt x="348" y="220"/>
                    <a:pt x="348" y="220"/>
                  </a:cubicBezTo>
                  <a:cubicBezTo>
                    <a:pt x="341" y="217"/>
                    <a:pt x="337" y="212"/>
                    <a:pt x="333" y="207"/>
                  </a:cubicBezTo>
                  <a:cubicBezTo>
                    <a:pt x="327" y="202"/>
                    <a:pt x="320" y="205"/>
                    <a:pt x="315" y="200"/>
                  </a:cubicBezTo>
                  <a:cubicBezTo>
                    <a:pt x="313" y="197"/>
                    <a:pt x="314" y="194"/>
                    <a:pt x="313" y="192"/>
                  </a:cubicBezTo>
                  <a:cubicBezTo>
                    <a:pt x="308" y="182"/>
                    <a:pt x="299" y="168"/>
                    <a:pt x="286" y="168"/>
                  </a:cubicBezTo>
                  <a:cubicBezTo>
                    <a:pt x="280" y="168"/>
                    <a:pt x="278" y="176"/>
                    <a:pt x="278" y="183"/>
                  </a:cubicBezTo>
                  <a:cubicBezTo>
                    <a:pt x="278" y="187"/>
                    <a:pt x="278" y="189"/>
                    <a:pt x="278" y="193"/>
                  </a:cubicBezTo>
                  <a:cubicBezTo>
                    <a:pt x="281" y="203"/>
                    <a:pt x="293" y="222"/>
                    <a:pt x="304" y="224"/>
                  </a:cubicBezTo>
                  <a:cubicBezTo>
                    <a:pt x="304" y="229"/>
                    <a:pt x="306" y="231"/>
                    <a:pt x="307" y="235"/>
                  </a:cubicBezTo>
                  <a:cubicBezTo>
                    <a:pt x="312" y="233"/>
                    <a:pt x="311" y="228"/>
                    <a:pt x="315" y="227"/>
                  </a:cubicBezTo>
                  <a:cubicBezTo>
                    <a:pt x="316" y="228"/>
                    <a:pt x="316" y="230"/>
                    <a:pt x="316" y="231"/>
                  </a:cubicBezTo>
                  <a:cubicBezTo>
                    <a:pt x="316" y="237"/>
                    <a:pt x="313" y="240"/>
                    <a:pt x="313" y="246"/>
                  </a:cubicBezTo>
                  <a:cubicBezTo>
                    <a:pt x="313" y="252"/>
                    <a:pt x="324" y="255"/>
                    <a:pt x="331" y="255"/>
                  </a:cubicBezTo>
                  <a:cubicBezTo>
                    <a:pt x="360" y="255"/>
                    <a:pt x="363" y="237"/>
                    <a:pt x="379" y="225"/>
                  </a:cubicBezTo>
                  <a:cubicBezTo>
                    <a:pt x="379" y="241"/>
                    <a:pt x="379" y="241"/>
                    <a:pt x="379" y="241"/>
                  </a:cubicBezTo>
                  <a:cubicBezTo>
                    <a:pt x="385" y="254"/>
                    <a:pt x="393" y="256"/>
                    <a:pt x="406" y="260"/>
                  </a:cubicBezTo>
                  <a:cubicBezTo>
                    <a:pt x="411" y="261"/>
                    <a:pt x="411" y="269"/>
                    <a:pt x="414" y="271"/>
                  </a:cubicBezTo>
                  <a:cubicBezTo>
                    <a:pt x="414" y="270"/>
                    <a:pt x="414" y="270"/>
                    <a:pt x="414" y="270"/>
                  </a:cubicBezTo>
                  <a:cubicBezTo>
                    <a:pt x="416" y="274"/>
                    <a:pt x="423" y="273"/>
                    <a:pt x="423" y="277"/>
                  </a:cubicBezTo>
                  <a:cubicBezTo>
                    <a:pt x="423" y="288"/>
                    <a:pt x="410" y="291"/>
                    <a:pt x="410" y="302"/>
                  </a:cubicBezTo>
                  <a:cubicBezTo>
                    <a:pt x="403" y="302"/>
                    <a:pt x="399" y="303"/>
                    <a:pt x="397" y="309"/>
                  </a:cubicBezTo>
                  <a:cubicBezTo>
                    <a:pt x="395" y="314"/>
                    <a:pt x="396" y="321"/>
                    <a:pt x="390" y="321"/>
                  </a:cubicBezTo>
                  <a:cubicBezTo>
                    <a:pt x="384" y="321"/>
                    <a:pt x="384" y="334"/>
                    <a:pt x="378" y="334"/>
                  </a:cubicBezTo>
                  <a:cubicBezTo>
                    <a:pt x="374" y="334"/>
                    <a:pt x="365" y="342"/>
                    <a:pt x="365" y="347"/>
                  </a:cubicBezTo>
                  <a:cubicBezTo>
                    <a:pt x="353" y="349"/>
                    <a:pt x="327" y="354"/>
                    <a:pt x="327" y="364"/>
                  </a:cubicBezTo>
                  <a:cubicBezTo>
                    <a:pt x="327" y="365"/>
                    <a:pt x="327" y="367"/>
                    <a:pt x="328" y="368"/>
                  </a:cubicBezTo>
                  <a:cubicBezTo>
                    <a:pt x="318" y="373"/>
                    <a:pt x="304" y="376"/>
                    <a:pt x="294" y="378"/>
                  </a:cubicBezTo>
                  <a:cubicBezTo>
                    <a:pt x="289" y="380"/>
                    <a:pt x="271" y="392"/>
                    <a:pt x="265" y="395"/>
                  </a:cubicBezTo>
                  <a:cubicBezTo>
                    <a:pt x="252" y="395"/>
                    <a:pt x="252" y="395"/>
                    <a:pt x="252" y="395"/>
                  </a:cubicBezTo>
                  <a:cubicBezTo>
                    <a:pt x="244" y="400"/>
                    <a:pt x="243" y="404"/>
                    <a:pt x="234" y="404"/>
                  </a:cubicBezTo>
                  <a:cubicBezTo>
                    <a:pt x="231" y="405"/>
                    <a:pt x="231" y="405"/>
                    <a:pt x="231" y="405"/>
                  </a:cubicBezTo>
                  <a:cubicBezTo>
                    <a:pt x="229" y="405"/>
                    <a:pt x="218" y="400"/>
                    <a:pt x="217" y="399"/>
                  </a:cubicBezTo>
                  <a:cubicBezTo>
                    <a:pt x="216" y="399"/>
                    <a:pt x="219" y="399"/>
                    <a:pt x="217" y="394"/>
                  </a:cubicBezTo>
                  <a:cubicBezTo>
                    <a:pt x="212" y="387"/>
                    <a:pt x="209" y="380"/>
                    <a:pt x="209" y="372"/>
                  </a:cubicBezTo>
                  <a:cubicBezTo>
                    <a:pt x="204" y="371"/>
                    <a:pt x="207" y="363"/>
                    <a:pt x="208" y="359"/>
                  </a:cubicBezTo>
                  <a:cubicBezTo>
                    <a:pt x="210" y="349"/>
                    <a:pt x="203" y="345"/>
                    <a:pt x="198" y="340"/>
                  </a:cubicBezTo>
                  <a:cubicBezTo>
                    <a:pt x="193" y="335"/>
                    <a:pt x="181" y="320"/>
                    <a:pt x="181" y="309"/>
                  </a:cubicBezTo>
                  <a:cubicBezTo>
                    <a:pt x="165" y="306"/>
                    <a:pt x="162" y="297"/>
                    <a:pt x="162" y="280"/>
                  </a:cubicBezTo>
                  <a:cubicBezTo>
                    <a:pt x="162" y="270"/>
                    <a:pt x="156" y="268"/>
                    <a:pt x="154" y="259"/>
                  </a:cubicBezTo>
                  <a:cubicBezTo>
                    <a:pt x="154" y="259"/>
                    <a:pt x="154" y="259"/>
                    <a:pt x="154" y="259"/>
                  </a:cubicBezTo>
                  <a:cubicBezTo>
                    <a:pt x="152" y="258"/>
                    <a:pt x="150" y="255"/>
                    <a:pt x="148" y="254"/>
                  </a:cubicBezTo>
                  <a:cubicBezTo>
                    <a:pt x="147" y="252"/>
                    <a:pt x="141" y="253"/>
                    <a:pt x="140" y="251"/>
                  </a:cubicBezTo>
                  <a:cubicBezTo>
                    <a:pt x="137" y="249"/>
                    <a:pt x="138" y="242"/>
                    <a:pt x="137" y="239"/>
                  </a:cubicBezTo>
                  <a:cubicBezTo>
                    <a:pt x="136" y="235"/>
                    <a:pt x="132" y="231"/>
                    <a:pt x="131" y="229"/>
                  </a:cubicBezTo>
                  <a:cubicBezTo>
                    <a:pt x="125" y="221"/>
                    <a:pt x="121" y="214"/>
                    <a:pt x="116" y="207"/>
                  </a:cubicBezTo>
                  <a:cubicBezTo>
                    <a:pt x="115" y="205"/>
                    <a:pt x="109" y="198"/>
                    <a:pt x="109" y="196"/>
                  </a:cubicBezTo>
                  <a:cubicBezTo>
                    <a:pt x="109" y="192"/>
                    <a:pt x="112" y="182"/>
                    <a:pt x="112" y="175"/>
                  </a:cubicBezTo>
                  <a:lnTo>
                    <a:pt x="112" y="17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6" name="Freeform 102"/>
            <p:cNvSpPr>
              <a:spLocks/>
            </p:cNvSpPr>
            <p:nvPr/>
          </p:nvSpPr>
          <p:spPr bwMode="auto">
            <a:xfrm>
              <a:off x="5713413" y="2714625"/>
              <a:ext cx="33338" cy="63500"/>
            </a:xfrm>
            <a:custGeom>
              <a:avLst/>
              <a:gdLst/>
              <a:ahLst/>
              <a:cxnLst>
                <a:cxn ang="0">
                  <a:pos x="25" y="30"/>
                </a:cxn>
                <a:cxn ang="0">
                  <a:pos x="11" y="48"/>
                </a:cxn>
                <a:cxn ang="0">
                  <a:pos x="0" y="35"/>
                </a:cxn>
                <a:cxn ang="0">
                  <a:pos x="6" y="0"/>
                </a:cxn>
                <a:cxn ang="0">
                  <a:pos x="25" y="30"/>
                </a:cxn>
              </a:cxnLst>
              <a:rect l="0" t="0" r="r" b="b"/>
              <a:pathLst>
                <a:path w="25" h="48">
                  <a:moveTo>
                    <a:pt x="25" y="30"/>
                  </a:moveTo>
                  <a:cubicBezTo>
                    <a:pt x="25" y="37"/>
                    <a:pt x="20" y="48"/>
                    <a:pt x="11" y="48"/>
                  </a:cubicBezTo>
                  <a:cubicBezTo>
                    <a:pt x="5" y="48"/>
                    <a:pt x="0" y="41"/>
                    <a:pt x="0" y="35"/>
                  </a:cubicBezTo>
                  <a:cubicBezTo>
                    <a:pt x="0" y="22"/>
                    <a:pt x="6" y="13"/>
                    <a:pt x="6" y="0"/>
                  </a:cubicBezTo>
                  <a:cubicBezTo>
                    <a:pt x="13" y="10"/>
                    <a:pt x="25" y="15"/>
                    <a:pt x="25" y="3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7" name="Freeform 103"/>
            <p:cNvSpPr>
              <a:spLocks/>
            </p:cNvSpPr>
            <p:nvPr/>
          </p:nvSpPr>
          <p:spPr bwMode="auto">
            <a:xfrm>
              <a:off x="5397500" y="2195513"/>
              <a:ext cx="677863" cy="544513"/>
            </a:xfrm>
            <a:custGeom>
              <a:avLst/>
              <a:gdLst/>
              <a:ahLst/>
              <a:cxnLst>
                <a:cxn ang="0">
                  <a:pos x="148" y="270"/>
                </a:cxn>
                <a:cxn ang="0">
                  <a:pos x="174" y="340"/>
                </a:cxn>
                <a:cxn ang="0">
                  <a:pos x="200" y="401"/>
                </a:cxn>
                <a:cxn ang="0">
                  <a:pos x="216" y="401"/>
                </a:cxn>
                <a:cxn ang="0">
                  <a:pos x="237" y="379"/>
                </a:cxn>
                <a:cxn ang="0">
                  <a:pos x="243" y="341"/>
                </a:cxn>
                <a:cxn ang="0">
                  <a:pos x="268" y="298"/>
                </a:cxn>
                <a:cxn ang="0">
                  <a:pos x="326" y="240"/>
                </a:cxn>
                <a:cxn ang="0">
                  <a:pos x="374" y="218"/>
                </a:cxn>
                <a:cxn ang="0">
                  <a:pos x="409" y="259"/>
                </a:cxn>
                <a:cxn ang="0">
                  <a:pos x="423" y="302"/>
                </a:cxn>
                <a:cxn ang="0">
                  <a:pos x="457" y="300"/>
                </a:cxn>
                <a:cxn ang="0">
                  <a:pos x="476" y="367"/>
                </a:cxn>
                <a:cxn ang="0">
                  <a:pos x="489" y="358"/>
                </a:cxn>
                <a:cxn ang="0">
                  <a:pos x="472" y="316"/>
                </a:cxn>
                <a:cxn ang="0">
                  <a:pos x="473" y="288"/>
                </a:cxn>
                <a:cxn ang="0">
                  <a:pos x="483" y="254"/>
                </a:cxn>
                <a:cxn ang="0">
                  <a:pos x="487" y="213"/>
                </a:cxn>
                <a:cxn ang="0">
                  <a:pos x="467" y="197"/>
                </a:cxn>
                <a:cxn ang="0">
                  <a:pos x="445" y="125"/>
                </a:cxn>
                <a:cxn ang="0">
                  <a:pos x="423" y="130"/>
                </a:cxn>
                <a:cxn ang="0">
                  <a:pos x="373" y="144"/>
                </a:cxn>
                <a:cxn ang="0">
                  <a:pos x="341" y="147"/>
                </a:cxn>
                <a:cxn ang="0">
                  <a:pos x="295" y="136"/>
                </a:cxn>
                <a:cxn ang="0">
                  <a:pos x="254" y="116"/>
                </a:cxn>
                <a:cxn ang="0">
                  <a:pos x="226" y="89"/>
                </a:cxn>
                <a:cxn ang="0">
                  <a:pos x="229" y="69"/>
                </a:cxn>
                <a:cxn ang="0">
                  <a:pos x="213" y="43"/>
                </a:cxn>
                <a:cxn ang="0">
                  <a:pos x="178" y="16"/>
                </a:cxn>
                <a:cxn ang="0">
                  <a:pos x="131" y="0"/>
                </a:cxn>
                <a:cxn ang="0">
                  <a:pos x="94" y="21"/>
                </a:cxn>
                <a:cxn ang="0">
                  <a:pos x="65" y="13"/>
                </a:cxn>
                <a:cxn ang="0">
                  <a:pos x="23" y="46"/>
                </a:cxn>
                <a:cxn ang="0">
                  <a:pos x="0" y="64"/>
                </a:cxn>
                <a:cxn ang="0">
                  <a:pos x="1" y="87"/>
                </a:cxn>
                <a:cxn ang="0">
                  <a:pos x="4" y="120"/>
                </a:cxn>
                <a:cxn ang="0">
                  <a:pos x="13" y="181"/>
                </a:cxn>
                <a:cxn ang="0">
                  <a:pos x="34" y="185"/>
                </a:cxn>
                <a:cxn ang="0">
                  <a:pos x="70" y="185"/>
                </a:cxn>
                <a:cxn ang="0">
                  <a:pos x="118" y="219"/>
                </a:cxn>
                <a:cxn ang="0">
                  <a:pos x="127" y="248"/>
                </a:cxn>
                <a:cxn ang="0">
                  <a:pos x="145" y="233"/>
                </a:cxn>
                <a:cxn ang="0">
                  <a:pos x="149" y="265"/>
                </a:cxn>
              </a:cxnLst>
              <a:rect l="0" t="0" r="r" b="b"/>
              <a:pathLst>
                <a:path w="509" h="410">
                  <a:moveTo>
                    <a:pt x="149" y="265"/>
                  </a:moveTo>
                  <a:cubicBezTo>
                    <a:pt x="147" y="263"/>
                    <a:pt x="147" y="263"/>
                    <a:pt x="147" y="263"/>
                  </a:cubicBezTo>
                  <a:cubicBezTo>
                    <a:pt x="147" y="265"/>
                    <a:pt x="148" y="268"/>
                    <a:pt x="148" y="270"/>
                  </a:cubicBezTo>
                  <a:cubicBezTo>
                    <a:pt x="148" y="278"/>
                    <a:pt x="153" y="286"/>
                    <a:pt x="155" y="295"/>
                  </a:cubicBezTo>
                  <a:cubicBezTo>
                    <a:pt x="158" y="305"/>
                    <a:pt x="166" y="319"/>
                    <a:pt x="168" y="326"/>
                  </a:cubicBezTo>
                  <a:cubicBezTo>
                    <a:pt x="170" y="332"/>
                    <a:pt x="170" y="334"/>
                    <a:pt x="174" y="340"/>
                  </a:cubicBezTo>
                  <a:cubicBezTo>
                    <a:pt x="177" y="345"/>
                    <a:pt x="175" y="351"/>
                    <a:pt x="179" y="358"/>
                  </a:cubicBezTo>
                  <a:cubicBezTo>
                    <a:pt x="180" y="362"/>
                    <a:pt x="187" y="366"/>
                    <a:pt x="188" y="372"/>
                  </a:cubicBezTo>
                  <a:cubicBezTo>
                    <a:pt x="191" y="382"/>
                    <a:pt x="196" y="390"/>
                    <a:pt x="200" y="401"/>
                  </a:cubicBezTo>
                  <a:cubicBezTo>
                    <a:pt x="200" y="402"/>
                    <a:pt x="202" y="405"/>
                    <a:pt x="204" y="405"/>
                  </a:cubicBezTo>
                  <a:cubicBezTo>
                    <a:pt x="204" y="409"/>
                    <a:pt x="207" y="410"/>
                    <a:pt x="210" y="410"/>
                  </a:cubicBezTo>
                  <a:cubicBezTo>
                    <a:pt x="214" y="410"/>
                    <a:pt x="214" y="405"/>
                    <a:pt x="216" y="401"/>
                  </a:cubicBezTo>
                  <a:cubicBezTo>
                    <a:pt x="218" y="397"/>
                    <a:pt x="219" y="398"/>
                    <a:pt x="224" y="396"/>
                  </a:cubicBezTo>
                  <a:cubicBezTo>
                    <a:pt x="228" y="394"/>
                    <a:pt x="227" y="382"/>
                    <a:pt x="233" y="381"/>
                  </a:cubicBezTo>
                  <a:cubicBezTo>
                    <a:pt x="234" y="380"/>
                    <a:pt x="237" y="380"/>
                    <a:pt x="237" y="379"/>
                  </a:cubicBezTo>
                  <a:cubicBezTo>
                    <a:pt x="240" y="379"/>
                    <a:pt x="240" y="379"/>
                    <a:pt x="240" y="379"/>
                  </a:cubicBezTo>
                  <a:cubicBezTo>
                    <a:pt x="237" y="367"/>
                    <a:pt x="237" y="367"/>
                    <a:pt x="237" y="367"/>
                  </a:cubicBezTo>
                  <a:cubicBezTo>
                    <a:pt x="237" y="359"/>
                    <a:pt x="243" y="352"/>
                    <a:pt x="243" y="341"/>
                  </a:cubicBezTo>
                  <a:cubicBezTo>
                    <a:pt x="243" y="334"/>
                    <a:pt x="240" y="329"/>
                    <a:pt x="240" y="321"/>
                  </a:cubicBezTo>
                  <a:cubicBezTo>
                    <a:pt x="240" y="312"/>
                    <a:pt x="249" y="311"/>
                    <a:pt x="257" y="308"/>
                  </a:cubicBezTo>
                  <a:cubicBezTo>
                    <a:pt x="260" y="307"/>
                    <a:pt x="265" y="302"/>
                    <a:pt x="268" y="298"/>
                  </a:cubicBezTo>
                  <a:cubicBezTo>
                    <a:pt x="277" y="290"/>
                    <a:pt x="284" y="281"/>
                    <a:pt x="293" y="272"/>
                  </a:cubicBezTo>
                  <a:cubicBezTo>
                    <a:pt x="300" y="265"/>
                    <a:pt x="313" y="263"/>
                    <a:pt x="321" y="255"/>
                  </a:cubicBezTo>
                  <a:cubicBezTo>
                    <a:pt x="325" y="251"/>
                    <a:pt x="325" y="246"/>
                    <a:pt x="326" y="240"/>
                  </a:cubicBezTo>
                  <a:cubicBezTo>
                    <a:pt x="328" y="236"/>
                    <a:pt x="337" y="236"/>
                    <a:pt x="340" y="229"/>
                  </a:cubicBezTo>
                  <a:cubicBezTo>
                    <a:pt x="344" y="231"/>
                    <a:pt x="344" y="233"/>
                    <a:pt x="351" y="233"/>
                  </a:cubicBezTo>
                  <a:cubicBezTo>
                    <a:pt x="362" y="233"/>
                    <a:pt x="374" y="231"/>
                    <a:pt x="374" y="218"/>
                  </a:cubicBezTo>
                  <a:cubicBezTo>
                    <a:pt x="381" y="219"/>
                    <a:pt x="389" y="222"/>
                    <a:pt x="390" y="228"/>
                  </a:cubicBezTo>
                  <a:cubicBezTo>
                    <a:pt x="392" y="233"/>
                    <a:pt x="391" y="240"/>
                    <a:pt x="395" y="245"/>
                  </a:cubicBezTo>
                  <a:cubicBezTo>
                    <a:pt x="398" y="251"/>
                    <a:pt x="403" y="255"/>
                    <a:pt x="409" y="259"/>
                  </a:cubicBezTo>
                  <a:cubicBezTo>
                    <a:pt x="414" y="267"/>
                    <a:pt x="419" y="274"/>
                    <a:pt x="422" y="283"/>
                  </a:cubicBezTo>
                  <a:cubicBezTo>
                    <a:pt x="423" y="285"/>
                    <a:pt x="425" y="286"/>
                    <a:pt x="425" y="289"/>
                  </a:cubicBezTo>
                  <a:cubicBezTo>
                    <a:pt x="425" y="293"/>
                    <a:pt x="423" y="296"/>
                    <a:pt x="423" y="302"/>
                  </a:cubicBezTo>
                  <a:cubicBezTo>
                    <a:pt x="423" y="307"/>
                    <a:pt x="423" y="313"/>
                    <a:pt x="430" y="313"/>
                  </a:cubicBezTo>
                  <a:cubicBezTo>
                    <a:pt x="442" y="313"/>
                    <a:pt x="445" y="300"/>
                    <a:pt x="453" y="293"/>
                  </a:cubicBezTo>
                  <a:cubicBezTo>
                    <a:pt x="455" y="295"/>
                    <a:pt x="454" y="297"/>
                    <a:pt x="457" y="300"/>
                  </a:cubicBezTo>
                  <a:cubicBezTo>
                    <a:pt x="457" y="300"/>
                    <a:pt x="461" y="300"/>
                    <a:pt x="462" y="302"/>
                  </a:cubicBezTo>
                  <a:cubicBezTo>
                    <a:pt x="467" y="308"/>
                    <a:pt x="459" y="322"/>
                    <a:pt x="465" y="322"/>
                  </a:cubicBezTo>
                  <a:cubicBezTo>
                    <a:pt x="465" y="336"/>
                    <a:pt x="476" y="347"/>
                    <a:pt x="476" y="367"/>
                  </a:cubicBezTo>
                  <a:cubicBezTo>
                    <a:pt x="476" y="371"/>
                    <a:pt x="473" y="382"/>
                    <a:pt x="476" y="383"/>
                  </a:cubicBezTo>
                  <a:cubicBezTo>
                    <a:pt x="480" y="376"/>
                    <a:pt x="481" y="371"/>
                    <a:pt x="485" y="363"/>
                  </a:cubicBezTo>
                  <a:cubicBezTo>
                    <a:pt x="486" y="361"/>
                    <a:pt x="489" y="360"/>
                    <a:pt x="489" y="358"/>
                  </a:cubicBezTo>
                  <a:cubicBezTo>
                    <a:pt x="489" y="354"/>
                    <a:pt x="483" y="334"/>
                    <a:pt x="479" y="330"/>
                  </a:cubicBezTo>
                  <a:cubicBezTo>
                    <a:pt x="476" y="327"/>
                    <a:pt x="472" y="325"/>
                    <a:pt x="472" y="320"/>
                  </a:cubicBezTo>
                  <a:cubicBezTo>
                    <a:pt x="472" y="319"/>
                    <a:pt x="472" y="318"/>
                    <a:pt x="472" y="316"/>
                  </a:cubicBezTo>
                  <a:cubicBezTo>
                    <a:pt x="472" y="317"/>
                    <a:pt x="472" y="317"/>
                    <a:pt x="472" y="317"/>
                  </a:cubicBezTo>
                  <a:cubicBezTo>
                    <a:pt x="473" y="316"/>
                    <a:pt x="476" y="311"/>
                    <a:pt x="476" y="307"/>
                  </a:cubicBezTo>
                  <a:cubicBezTo>
                    <a:pt x="476" y="302"/>
                    <a:pt x="476" y="293"/>
                    <a:pt x="473" y="288"/>
                  </a:cubicBezTo>
                  <a:cubicBezTo>
                    <a:pt x="470" y="284"/>
                    <a:pt x="464" y="284"/>
                    <a:pt x="464" y="276"/>
                  </a:cubicBezTo>
                  <a:cubicBezTo>
                    <a:pt x="464" y="268"/>
                    <a:pt x="467" y="262"/>
                    <a:pt x="472" y="258"/>
                  </a:cubicBezTo>
                  <a:cubicBezTo>
                    <a:pt x="474" y="255"/>
                    <a:pt x="479" y="256"/>
                    <a:pt x="483" y="254"/>
                  </a:cubicBezTo>
                  <a:cubicBezTo>
                    <a:pt x="493" y="247"/>
                    <a:pt x="500" y="244"/>
                    <a:pt x="509" y="230"/>
                  </a:cubicBezTo>
                  <a:cubicBezTo>
                    <a:pt x="506" y="230"/>
                    <a:pt x="505" y="231"/>
                    <a:pt x="501" y="231"/>
                  </a:cubicBezTo>
                  <a:cubicBezTo>
                    <a:pt x="493" y="231"/>
                    <a:pt x="487" y="222"/>
                    <a:pt x="487" y="213"/>
                  </a:cubicBezTo>
                  <a:cubicBezTo>
                    <a:pt x="483" y="212"/>
                    <a:pt x="482" y="199"/>
                    <a:pt x="478" y="199"/>
                  </a:cubicBezTo>
                  <a:cubicBezTo>
                    <a:pt x="475" y="199"/>
                    <a:pt x="472" y="202"/>
                    <a:pt x="469" y="202"/>
                  </a:cubicBezTo>
                  <a:cubicBezTo>
                    <a:pt x="468" y="202"/>
                    <a:pt x="467" y="199"/>
                    <a:pt x="467" y="197"/>
                  </a:cubicBezTo>
                  <a:cubicBezTo>
                    <a:pt x="467" y="181"/>
                    <a:pt x="479" y="180"/>
                    <a:pt x="479" y="163"/>
                  </a:cubicBezTo>
                  <a:cubicBezTo>
                    <a:pt x="479" y="154"/>
                    <a:pt x="472" y="151"/>
                    <a:pt x="468" y="144"/>
                  </a:cubicBezTo>
                  <a:cubicBezTo>
                    <a:pt x="457" y="139"/>
                    <a:pt x="448" y="140"/>
                    <a:pt x="445" y="125"/>
                  </a:cubicBezTo>
                  <a:cubicBezTo>
                    <a:pt x="442" y="125"/>
                    <a:pt x="442" y="125"/>
                    <a:pt x="442" y="125"/>
                  </a:cubicBezTo>
                  <a:cubicBezTo>
                    <a:pt x="438" y="129"/>
                    <a:pt x="438" y="129"/>
                    <a:pt x="438" y="129"/>
                  </a:cubicBezTo>
                  <a:cubicBezTo>
                    <a:pt x="433" y="131"/>
                    <a:pt x="427" y="126"/>
                    <a:pt x="423" y="130"/>
                  </a:cubicBezTo>
                  <a:cubicBezTo>
                    <a:pt x="422" y="132"/>
                    <a:pt x="421" y="133"/>
                    <a:pt x="418" y="135"/>
                  </a:cubicBezTo>
                  <a:cubicBezTo>
                    <a:pt x="415" y="137"/>
                    <a:pt x="401" y="149"/>
                    <a:pt x="394" y="149"/>
                  </a:cubicBezTo>
                  <a:cubicBezTo>
                    <a:pt x="387" y="149"/>
                    <a:pt x="382" y="144"/>
                    <a:pt x="373" y="144"/>
                  </a:cubicBezTo>
                  <a:cubicBezTo>
                    <a:pt x="362" y="144"/>
                    <a:pt x="360" y="152"/>
                    <a:pt x="354" y="155"/>
                  </a:cubicBezTo>
                  <a:cubicBezTo>
                    <a:pt x="353" y="152"/>
                    <a:pt x="352" y="145"/>
                    <a:pt x="349" y="145"/>
                  </a:cubicBezTo>
                  <a:cubicBezTo>
                    <a:pt x="347" y="145"/>
                    <a:pt x="345" y="147"/>
                    <a:pt x="341" y="147"/>
                  </a:cubicBezTo>
                  <a:cubicBezTo>
                    <a:pt x="335" y="147"/>
                    <a:pt x="329" y="147"/>
                    <a:pt x="323" y="147"/>
                  </a:cubicBezTo>
                  <a:cubicBezTo>
                    <a:pt x="313" y="147"/>
                    <a:pt x="309" y="141"/>
                    <a:pt x="302" y="136"/>
                  </a:cubicBezTo>
                  <a:cubicBezTo>
                    <a:pt x="300" y="135"/>
                    <a:pt x="296" y="139"/>
                    <a:pt x="295" y="136"/>
                  </a:cubicBezTo>
                  <a:cubicBezTo>
                    <a:pt x="293" y="132"/>
                    <a:pt x="293" y="129"/>
                    <a:pt x="290" y="127"/>
                  </a:cubicBezTo>
                  <a:cubicBezTo>
                    <a:pt x="283" y="124"/>
                    <a:pt x="279" y="126"/>
                    <a:pt x="273" y="120"/>
                  </a:cubicBezTo>
                  <a:cubicBezTo>
                    <a:pt x="268" y="115"/>
                    <a:pt x="263" y="118"/>
                    <a:pt x="254" y="116"/>
                  </a:cubicBezTo>
                  <a:cubicBezTo>
                    <a:pt x="246" y="114"/>
                    <a:pt x="243" y="108"/>
                    <a:pt x="236" y="106"/>
                  </a:cubicBezTo>
                  <a:cubicBezTo>
                    <a:pt x="234" y="105"/>
                    <a:pt x="229" y="106"/>
                    <a:pt x="228" y="103"/>
                  </a:cubicBezTo>
                  <a:cubicBezTo>
                    <a:pt x="227" y="98"/>
                    <a:pt x="227" y="94"/>
                    <a:pt x="226" y="89"/>
                  </a:cubicBezTo>
                  <a:cubicBezTo>
                    <a:pt x="226" y="85"/>
                    <a:pt x="226" y="85"/>
                    <a:pt x="226" y="85"/>
                  </a:cubicBezTo>
                  <a:cubicBezTo>
                    <a:pt x="231" y="85"/>
                    <a:pt x="236" y="86"/>
                    <a:pt x="236" y="80"/>
                  </a:cubicBezTo>
                  <a:cubicBezTo>
                    <a:pt x="236" y="75"/>
                    <a:pt x="229" y="74"/>
                    <a:pt x="229" y="69"/>
                  </a:cubicBezTo>
                  <a:cubicBezTo>
                    <a:pt x="229" y="57"/>
                    <a:pt x="246" y="59"/>
                    <a:pt x="246" y="47"/>
                  </a:cubicBezTo>
                  <a:cubicBezTo>
                    <a:pt x="246" y="43"/>
                    <a:pt x="236" y="35"/>
                    <a:pt x="232" y="35"/>
                  </a:cubicBezTo>
                  <a:cubicBezTo>
                    <a:pt x="224" y="35"/>
                    <a:pt x="221" y="42"/>
                    <a:pt x="213" y="43"/>
                  </a:cubicBezTo>
                  <a:cubicBezTo>
                    <a:pt x="205" y="40"/>
                    <a:pt x="200" y="40"/>
                    <a:pt x="194" y="34"/>
                  </a:cubicBezTo>
                  <a:cubicBezTo>
                    <a:pt x="191" y="31"/>
                    <a:pt x="193" y="25"/>
                    <a:pt x="188" y="24"/>
                  </a:cubicBezTo>
                  <a:cubicBezTo>
                    <a:pt x="182" y="22"/>
                    <a:pt x="178" y="24"/>
                    <a:pt x="178" y="16"/>
                  </a:cubicBezTo>
                  <a:cubicBezTo>
                    <a:pt x="172" y="15"/>
                    <a:pt x="168" y="15"/>
                    <a:pt x="163" y="15"/>
                  </a:cubicBezTo>
                  <a:cubicBezTo>
                    <a:pt x="154" y="15"/>
                    <a:pt x="150" y="23"/>
                    <a:pt x="140" y="23"/>
                  </a:cubicBezTo>
                  <a:cubicBezTo>
                    <a:pt x="130" y="23"/>
                    <a:pt x="140" y="0"/>
                    <a:pt x="131" y="0"/>
                  </a:cubicBezTo>
                  <a:cubicBezTo>
                    <a:pt x="122" y="0"/>
                    <a:pt x="120" y="10"/>
                    <a:pt x="116" y="10"/>
                  </a:cubicBezTo>
                  <a:cubicBezTo>
                    <a:pt x="115" y="10"/>
                    <a:pt x="114" y="11"/>
                    <a:pt x="113" y="10"/>
                  </a:cubicBezTo>
                  <a:cubicBezTo>
                    <a:pt x="110" y="16"/>
                    <a:pt x="103" y="21"/>
                    <a:pt x="94" y="21"/>
                  </a:cubicBezTo>
                  <a:cubicBezTo>
                    <a:pt x="91" y="21"/>
                    <a:pt x="90" y="16"/>
                    <a:pt x="86" y="16"/>
                  </a:cubicBezTo>
                  <a:cubicBezTo>
                    <a:pt x="83" y="16"/>
                    <a:pt x="73" y="20"/>
                    <a:pt x="72" y="15"/>
                  </a:cubicBezTo>
                  <a:cubicBezTo>
                    <a:pt x="68" y="15"/>
                    <a:pt x="69" y="13"/>
                    <a:pt x="65" y="13"/>
                  </a:cubicBezTo>
                  <a:cubicBezTo>
                    <a:pt x="54" y="13"/>
                    <a:pt x="53" y="24"/>
                    <a:pt x="45" y="32"/>
                  </a:cubicBezTo>
                  <a:cubicBezTo>
                    <a:pt x="42" y="35"/>
                    <a:pt x="37" y="35"/>
                    <a:pt x="33" y="39"/>
                  </a:cubicBezTo>
                  <a:cubicBezTo>
                    <a:pt x="30" y="42"/>
                    <a:pt x="28" y="46"/>
                    <a:pt x="23" y="46"/>
                  </a:cubicBezTo>
                  <a:cubicBezTo>
                    <a:pt x="19" y="46"/>
                    <a:pt x="16" y="42"/>
                    <a:pt x="12" y="42"/>
                  </a:cubicBezTo>
                  <a:cubicBezTo>
                    <a:pt x="11" y="42"/>
                    <a:pt x="11" y="45"/>
                    <a:pt x="10" y="45"/>
                  </a:cubicBezTo>
                  <a:cubicBezTo>
                    <a:pt x="7" y="47"/>
                    <a:pt x="0" y="63"/>
                    <a:pt x="0" y="64"/>
                  </a:cubicBezTo>
                  <a:cubicBezTo>
                    <a:pt x="0" y="65"/>
                    <a:pt x="1" y="67"/>
                    <a:pt x="0" y="68"/>
                  </a:cubicBezTo>
                  <a:cubicBezTo>
                    <a:pt x="1" y="70"/>
                    <a:pt x="0" y="71"/>
                    <a:pt x="1" y="73"/>
                  </a:cubicBezTo>
                  <a:cubicBezTo>
                    <a:pt x="1" y="87"/>
                    <a:pt x="1" y="87"/>
                    <a:pt x="1" y="87"/>
                  </a:cubicBezTo>
                  <a:cubicBezTo>
                    <a:pt x="3" y="91"/>
                    <a:pt x="2" y="94"/>
                    <a:pt x="4" y="98"/>
                  </a:cubicBezTo>
                  <a:cubicBezTo>
                    <a:pt x="5" y="102"/>
                    <a:pt x="14" y="98"/>
                    <a:pt x="14" y="105"/>
                  </a:cubicBezTo>
                  <a:cubicBezTo>
                    <a:pt x="14" y="114"/>
                    <a:pt x="4" y="113"/>
                    <a:pt x="4" y="120"/>
                  </a:cubicBezTo>
                  <a:cubicBezTo>
                    <a:pt x="4" y="126"/>
                    <a:pt x="8" y="126"/>
                    <a:pt x="10" y="128"/>
                  </a:cubicBezTo>
                  <a:cubicBezTo>
                    <a:pt x="17" y="143"/>
                    <a:pt x="32" y="145"/>
                    <a:pt x="32" y="164"/>
                  </a:cubicBezTo>
                  <a:cubicBezTo>
                    <a:pt x="21" y="167"/>
                    <a:pt x="13" y="169"/>
                    <a:pt x="13" y="181"/>
                  </a:cubicBezTo>
                  <a:cubicBezTo>
                    <a:pt x="13" y="184"/>
                    <a:pt x="15" y="187"/>
                    <a:pt x="15" y="189"/>
                  </a:cubicBezTo>
                  <a:cubicBezTo>
                    <a:pt x="30" y="188"/>
                    <a:pt x="30" y="188"/>
                    <a:pt x="30" y="188"/>
                  </a:cubicBezTo>
                  <a:cubicBezTo>
                    <a:pt x="31" y="187"/>
                    <a:pt x="33" y="186"/>
                    <a:pt x="34" y="185"/>
                  </a:cubicBezTo>
                  <a:cubicBezTo>
                    <a:pt x="46" y="188"/>
                    <a:pt x="46" y="188"/>
                    <a:pt x="46" y="188"/>
                  </a:cubicBezTo>
                  <a:cubicBezTo>
                    <a:pt x="50" y="188"/>
                    <a:pt x="52" y="184"/>
                    <a:pt x="57" y="184"/>
                  </a:cubicBezTo>
                  <a:cubicBezTo>
                    <a:pt x="62" y="184"/>
                    <a:pt x="65" y="184"/>
                    <a:pt x="70" y="185"/>
                  </a:cubicBezTo>
                  <a:cubicBezTo>
                    <a:pt x="75" y="187"/>
                    <a:pt x="78" y="197"/>
                    <a:pt x="82" y="203"/>
                  </a:cubicBezTo>
                  <a:cubicBezTo>
                    <a:pt x="86" y="209"/>
                    <a:pt x="99" y="218"/>
                    <a:pt x="108" y="218"/>
                  </a:cubicBezTo>
                  <a:cubicBezTo>
                    <a:pt x="111" y="218"/>
                    <a:pt x="114" y="218"/>
                    <a:pt x="118" y="219"/>
                  </a:cubicBezTo>
                  <a:cubicBezTo>
                    <a:pt x="116" y="221"/>
                    <a:pt x="116" y="225"/>
                    <a:pt x="112" y="225"/>
                  </a:cubicBezTo>
                  <a:cubicBezTo>
                    <a:pt x="108" y="227"/>
                    <a:pt x="105" y="225"/>
                    <a:pt x="101" y="227"/>
                  </a:cubicBezTo>
                  <a:cubicBezTo>
                    <a:pt x="108" y="234"/>
                    <a:pt x="113" y="248"/>
                    <a:pt x="127" y="248"/>
                  </a:cubicBezTo>
                  <a:cubicBezTo>
                    <a:pt x="138" y="248"/>
                    <a:pt x="139" y="233"/>
                    <a:pt x="144" y="227"/>
                  </a:cubicBezTo>
                  <a:cubicBezTo>
                    <a:pt x="148" y="227"/>
                    <a:pt x="148" y="227"/>
                    <a:pt x="148" y="227"/>
                  </a:cubicBezTo>
                  <a:cubicBezTo>
                    <a:pt x="148" y="229"/>
                    <a:pt x="145" y="232"/>
                    <a:pt x="145" y="233"/>
                  </a:cubicBezTo>
                  <a:cubicBezTo>
                    <a:pt x="145" y="239"/>
                    <a:pt x="150" y="244"/>
                    <a:pt x="150" y="251"/>
                  </a:cubicBezTo>
                  <a:cubicBezTo>
                    <a:pt x="150" y="257"/>
                    <a:pt x="147" y="258"/>
                    <a:pt x="147" y="264"/>
                  </a:cubicBezTo>
                  <a:lnTo>
                    <a:pt x="149" y="26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8" name="Freeform 104"/>
            <p:cNvSpPr>
              <a:spLocks/>
            </p:cNvSpPr>
            <p:nvPr/>
          </p:nvSpPr>
          <p:spPr bwMode="auto">
            <a:xfrm>
              <a:off x="5975350" y="2781300"/>
              <a:ext cx="177800" cy="192088"/>
            </a:xfrm>
            <a:custGeom>
              <a:avLst/>
              <a:gdLst/>
              <a:ahLst/>
              <a:cxnLst>
                <a:cxn ang="0">
                  <a:pos x="59" y="74"/>
                </a:cxn>
                <a:cxn ang="0">
                  <a:pos x="58" y="70"/>
                </a:cxn>
                <a:cxn ang="0">
                  <a:pos x="51" y="68"/>
                </a:cxn>
                <a:cxn ang="0">
                  <a:pos x="45" y="53"/>
                </a:cxn>
                <a:cxn ang="0">
                  <a:pos x="28" y="38"/>
                </a:cxn>
                <a:cxn ang="0">
                  <a:pos x="22" y="25"/>
                </a:cxn>
                <a:cxn ang="0">
                  <a:pos x="11" y="21"/>
                </a:cxn>
                <a:cxn ang="0">
                  <a:pos x="0" y="3"/>
                </a:cxn>
                <a:cxn ang="0">
                  <a:pos x="0" y="0"/>
                </a:cxn>
                <a:cxn ang="0">
                  <a:pos x="2" y="0"/>
                </a:cxn>
                <a:cxn ang="0">
                  <a:pos x="11" y="4"/>
                </a:cxn>
                <a:cxn ang="0">
                  <a:pos x="26" y="4"/>
                </a:cxn>
                <a:cxn ang="0">
                  <a:pos x="42" y="20"/>
                </a:cxn>
                <a:cxn ang="0">
                  <a:pos x="47" y="23"/>
                </a:cxn>
                <a:cxn ang="0">
                  <a:pos x="61" y="35"/>
                </a:cxn>
                <a:cxn ang="0">
                  <a:pos x="86" y="53"/>
                </a:cxn>
                <a:cxn ang="0">
                  <a:pos x="101" y="64"/>
                </a:cxn>
                <a:cxn ang="0">
                  <a:pos x="100" y="66"/>
                </a:cxn>
                <a:cxn ang="0">
                  <a:pos x="103" y="66"/>
                </a:cxn>
                <a:cxn ang="0">
                  <a:pos x="107" y="70"/>
                </a:cxn>
                <a:cxn ang="0">
                  <a:pos x="105" y="74"/>
                </a:cxn>
                <a:cxn ang="0">
                  <a:pos x="114" y="81"/>
                </a:cxn>
                <a:cxn ang="0">
                  <a:pos x="124" y="98"/>
                </a:cxn>
                <a:cxn ang="0">
                  <a:pos x="133" y="106"/>
                </a:cxn>
                <a:cxn ang="0">
                  <a:pos x="133" y="125"/>
                </a:cxn>
                <a:cxn ang="0">
                  <a:pos x="131" y="138"/>
                </a:cxn>
                <a:cxn ang="0">
                  <a:pos x="119" y="144"/>
                </a:cxn>
                <a:cxn ang="0">
                  <a:pos x="108" y="132"/>
                </a:cxn>
                <a:cxn ang="0">
                  <a:pos x="84" y="112"/>
                </a:cxn>
                <a:cxn ang="0">
                  <a:pos x="67" y="85"/>
                </a:cxn>
                <a:cxn ang="0">
                  <a:pos x="59" y="74"/>
                </a:cxn>
              </a:cxnLst>
              <a:rect l="0" t="0" r="r" b="b"/>
              <a:pathLst>
                <a:path w="133" h="144">
                  <a:moveTo>
                    <a:pt x="59" y="74"/>
                  </a:moveTo>
                  <a:cubicBezTo>
                    <a:pt x="58" y="74"/>
                    <a:pt x="59" y="72"/>
                    <a:pt x="58" y="70"/>
                  </a:cubicBezTo>
                  <a:cubicBezTo>
                    <a:pt x="57" y="69"/>
                    <a:pt x="52" y="69"/>
                    <a:pt x="51" y="68"/>
                  </a:cubicBezTo>
                  <a:cubicBezTo>
                    <a:pt x="49" y="67"/>
                    <a:pt x="45" y="56"/>
                    <a:pt x="45" y="53"/>
                  </a:cubicBezTo>
                  <a:cubicBezTo>
                    <a:pt x="41" y="43"/>
                    <a:pt x="31" y="44"/>
                    <a:pt x="28" y="38"/>
                  </a:cubicBezTo>
                  <a:cubicBezTo>
                    <a:pt x="26" y="33"/>
                    <a:pt x="24" y="30"/>
                    <a:pt x="22" y="25"/>
                  </a:cubicBezTo>
                  <a:cubicBezTo>
                    <a:pt x="20" y="21"/>
                    <a:pt x="15" y="22"/>
                    <a:pt x="11" y="21"/>
                  </a:cubicBezTo>
                  <a:cubicBezTo>
                    <a:pt x="8" y="20"/>
                    <a:pt x="1" y="8"/>
                    <a:pt x="0" y="3"/>
                  </a:cubicBezTo>
                  <a:cubicBezTo>
                    <a:pt x="0" y="0"/>
                    <a:pt x="0" y="0"/>
                    <a:pt x="0" y="0"/>
                  </a:cubicBezTo>
                  <a:cubicBezTo>
                    <a:pt x="0" y="0"/>
                    <a:pt x="1" y="0"/>
                    <a:pt x="2" y="0"/>
                  </a:cubicBezTo>
                  <a:cubicBezTo>
                    <a:pt x="7" y="0"/>
                    <a:pt x="8" y="2"/>
                    <a:pt x="11" y="4"/>
                  </a:cubicBezTo>
                  <a:cubicBezTo>
                    <a:pt x="26" y="4"/>
                    <a:pt x="26" y="4"/>
                    <a:pt x="26" y="4"/>
                  </a:cubicBezTo>
                  <a:cubicBezTo>
                    <a:pt x="35" y="7"/>
                    <a:pt x="38" y="13"/>
                    <a:pt x="42" y="20"/>
                  </a:cubicBezTo>
                  <a:cubicBezTo>
                    <a:pt x="43" y="23"/>
                    <a:pt x="45" y="22"/>
                    <a:pt x="47" y="23"/>
                  </a:cubicBezTo>
                  <a:cubicBezTo>
                    <a:pt x="53" y="25"/>
                    <a:pt x="56" y="30"/>
                    <a:pt x="61" y="35"/>
                  </a:cubicBezTo>
                  <a:cubicBezTo>
                    <a:pt x="69" y="43"/>
                    <a:pt x="74" y="49"/>
                    <a:pt x="86" y="53"/>
                  </a:cubicBezTo>
                  <a:cubicBezTo>
                    <a:pt x="93" y="55"/>
                    <a:pt x="101" y="57"/>
                    <a:pt x="101" y="64"/>
                  </a:cubicBezTo>
                  <a:cubicBezTo>
                    <a:pt x="101" y="64"/>
                    <a:pt x="100" y="65"/>
                    <a:pt x="100" y="66"/>
                  </a:cubicBezTo>
                  <a:cubicBezTo>
                    <a:pt x="101" y="66"/>
                    <a:pt x="102" y="66"/>
                    <a:pt x="103" y="66"/>
                  </a:cubicBezTo>
                  <a:cubicBezTo>
                    <a:pt x="105" y="66"/>
                    <a:pt x="106" y="68"/>
                    <a:pt x="107" y="70"/>
                  </a:cubicBezTo>
                  <a:cubicBezTo>
                    <a:pt x="105" y="74"/>
                    <a:pt x="105" y="74"/>
                    <a:pt x="105" y="74"/>
                  </a:cubicBezTo>
                  <a:cubicBezTo>
                    <a:pt x="105" y="80"/>
                    <a:pt x="109" y="81"/>
                    <a:pt x="114" y="81"/>
                  </a:cubicBezTo>
                  <a:cubicBezTo>
                    <a:pt x="114" y="91"/>
                    <a:pt x="119" y="93"/>
                    <a:pt x="124" y="98"/>
                  </a:cubicBezTo>
                  <a:cubicBezTo>
                    <a:pt x="127" y="101"/>
                    <a:pt x="133" y="102"/>
                    <a:pt x="133" y="106"/>
                  </a:cubicBezTo>
                  <a:cubicBezTo>
                    <a:pt x="133" y="112"/>
                    <a:pt x="133" y="116"/>
                    <a:pt x="133" y="125"/>
                  </a:cubicBezTo>
                  <a:cubicBezTo>
                    <a:pt x="128" y="127"/>
                    <a:pt x="131" y="133"/>
                    <a:pt x="131" y="138"/>
                  </a:cubicBezTo>
                  <a:cubicBezTo>
                    <a:pt x="131" y="143"/>
                    <a:pt x="122" y="144"/>
                    <a:pt x="119" y="144"/>
                  </a:cubicBezTo>
                  <a:cubicBezTo>
                    <a:pt x="116" y="144"/>
                    <a:pt x="109" y="132"/>
                    <a:pt x="108" y="132"/>
                  </a:cubicBezTo>
                  <a:cubicBezTo>
                    <a:pt x="100" y="124"/>
                    <a:pt x="92" y="120"/>
                    <a:pt x="84" y="112"/>
                  </a:cubicBezTo>
                  <a:cubicBezTo>
                    <a:pt x="75" y="103"/>
                    <a:pt x="71" y="95"/>
                    <a:pt x="67" y="85"/>
                  </a:cubicBezTo>
                  <a:cubicBezTo>
                    <a:pt x="66" y="83"/>
                    <a:pt x="60" y="74"/>
                    <a:pt x="59" y="7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39" name="Freeform 105"/>
            <p:cNvSpPr>
              <a:spLocks/>
            </p:cNvSpPr>
            <p:nvPr/>
          </p:nvSpPr>
          <p:spPr bwMode="auto">
            <a:xfrm>
              <a:off x="6203950" y="2757488"/>
              <a:ext cx="169863" cy="188913"/>
            </a:xfrm>
            <a:custGeom>
              <a:avLst/>
              <a:gdLst/>
              <a:ahLst/>
              <a:cxnLst>
                <a:cxn ang="0">
                  <a:pos x="37" y="130"/>
                </a:cxn>
                <a:cxn ang="0">
                  <a:pos x="36" y="124"/>
                </a:cxn>
                <a:cxn ang="0">
                  <a:pos x="27" y="126"/>
                </a:cxn>
                <a:cxn ang="0">
                  <a:pos x="11" y="102"/>
                </a:cxn>
                <a:cxn ang="0">
                  <a:pos x="12" y="99"/>
                </a:cxn>
                <a:cxn ang="0">
                  <a:pos x="6" y="97"/>
                </a:cxn>
                <a:cxn ang="0">
                  <a:pos x="0" y="78"/>
                </a:cxn>
                <a:cxn ang="0">
                  <a:pos x="15" y="74"/>
                </a:cxn>
                <a:cxn ang="0">
                  <a:pos x="33" y="54"/>
                </a:cxn>
                <a:cxn ang="0">
                  <a:pos x="45" y="50"/>
                </a:cxn>
                <a:cxn ang="0">
                  <a:pos x="56" y="41"/>
                </a:cxn>
                <a:cxn ang="0">
                  <a:pos x="59" y="35"/>
                </a:cxn>
                <a:cxn ang="0">
                  <a:pos x="63" y="32"/>
                </a:cxn>
                <a:cxn ang="0">
                  <a:pos x="66" y="29"/>
                </a:cxn>
                <a:cxn ang="0">
                  <a:pos x="82" y="23"/>
                </a:cxn>
                <a:cxn ang="0">
                  <a:pos x="102" y="0"/>
                </a:cxn>
                <a:cxn ang="0">
                  <a:pos x="109" y="11"/>
                </a:cxn>
                <a:cxn ang="0">
                  <a:pos x="127" y="23"/>
                </a:cxn>
                <a:cxn ang="0">
                  <a:pos x="117" y="29"/>
                </a:cxn>
                <a:cxn ang="0">
                  <a:pos x="119" y="31"/>
                </a:cxn>
                <a:cxn ang="0">
                  <a:pos x="106" y="37"/>
                </a:cxn>
                <a:cxn ang="0">
                  <a:pos x="108" y="41"/>
                </a:cxn>
                <a:cxn ang="0">
                  <a:pos x="105" y="44"/>
                </a:cxn>
                <a:cxn ang="0">
                  <a:pos x="125" y="73"/>
                </a:cxn>
                <a:cxn ang="0">
                  <a:pos x="115" y="77"/>
                </a:cxn>
                <a:cxn ang="0">
                  <a:pos x="111" y="78"/>
                </a:cxn>
                <a:cxn ang="0">
                  <a:pos x="109" y="83"/>
                </a:cxn>
                <a:cxn ang="0">
                  <a:pos x="103" y="102"/>
                </a:cxn>
                <a:cxn ang="0">
                  <a:pos x="93" y="113"/>
                </a:cxn>
                <a:cxn ang="0">
                  <a:pos x="95" y="119"/>
                </a:cxn>
                <a:cxn ang="0">
                  <a:pos x="90" y="134"/>
                </a:cxn>
                <a:cxn ang="0">
                  <a:pos x="76" y="141"/>
                </a:cxn>
                <a:cxn ang="0">
                  <a:pos x="71" y="135"/>
                </a:cxn>
                <a:cxn ang="0">
                  <a:pos x="51" y="128"/>
                </a:cxn>
                <a:cxn ang="0">
                  <a:pos x="40" y="132"/>
                </a:cxn>
                <a:cxn ang="0">
                  <a:pos x="37" y="130"/>
                </a:cxn>
              </a:cxnLst>
              <a:rect l="0" t="0" r="r" b="b"/>
              <a:pathLst>
                <a:path w="127" h="141">
                  <a:moveTo>
                    <a:pt x="37" y="130"/>
                  </a:moveTo>
                  <a:cubicBezTo>
                    <a:pt x="36" y="130"/>
                    <a:pt x="36" y="125"/>
                    <a:pt x="36" y="124"/>
                  </a:cubicBezTo>
                  <a:cubicBezTo>
                    <a:pt x="32" y="123"/>
                    <a:pt x="30" y="126"/>
                    <a:pt x="27" y="126"/>
                  </a:cubicBezTo>
                  <a:cubicBezTo>
                    <a:pt x="10" y="126"/>
                    <a:pt x="17" y="110"/>
                    <a:pt x="11" y="102"/>
                  </a:cubicBezTo>
                  <a:cubicBezTo>
                    <a:pt x="11" y="101"/>
                    <a:pt x="12" y="100"/>
                    <a:pt x="12" y="99"/>
                  </a:cubicBezTo>
                  <a:cubicBezTo>
                    <a:pt x="11" y="97"/>
                    <a:pt x="8" y="97"/>
                    <a:pt x="6" y="97"/>
                  </a:cubicBezTo>
                  <a:cubicBezTo>
                    <a:pt x="4" y="96"/>
                    <a:pt x="0" y="80"/>
                    <a:pt x="0" y="78"/>
                  </a:cubicBezTo>
                  <a:cubicBezTo>
                    <a:pt x="0" y="71"/>
                    <a:pt x="9" y="74"/>
                    <a:pt x="15" y="74"/>
                  </a:cubicBezTo>
                  <a:cubicBezTo>
                    <a:pt x="29" y="74"/>
                    <a:pt x="27" y="60"/>
                    <a:pt x="33" y="54"/>
                  </a:cubicBezTo>
                  <a:cubicBezTo>
                    <a:pt x="36" y="51"/>
                    <a:pt x="41" y="51"/>
                    <a:pt x="45" y="50"/>
                  </a:cubicBezTo>
                  <a:cubicBezTo>
                    <a:pt x="52" y="49"/>
                    <a:pt x="52" y="44"/>
                    <a:pt x="56" y="41"/>
                  </a:cubicBezTo>
                  <a:cubicBezTo>
                    <a:pt x="54" y="39"/>
                    <a:pt x="59" y="35"/>
                    <a:pt x="59" y="35"/>
                  </a:cubicBezTo>
                  <a:cubicBezTo>
                    <a:pt x="61" y="34"/>
                    <a:pt x="61" y="33"/>
                    <a:pt x="63" y="32"/>
                  </a:cubicBezTo>
                  <a:cubicBezTo>
                    <a:pt x="64" y="32"/>
                    <a:pt x="65" y="30"/>
                    <a:pt x="66" y="29"/>
                  </a:cubicBezTo>
                  <a:cubicBezTo>
                    <a:pt x="70" y="25"/>
                    <a:pt x="80" y="27"/>
                    <a:pt x="82" y="23"/>
                  </a:cubicBezTo>
                  <a:cubicBezTo>
                    <a:pt x="85" y="16"/>
                    <a:pt x="95" y="0"/>
                    <a:pt x="102" y="0"/>
                  </a:cubicBezTo>
                  <a:cubicBezTo>
                    <a:pt x="109" y="0"/>
                    <a:pt x="109" y="4"/>
                    <a:pt x="109" y="11"/>
                  </a:cubicBezTo>
                  <a:cubicBezTo>
                    <a:pt x="109" y="20"/>
                    <a:pt x="127" y="15"/>
                    <a:pt x="127" y="23"/>
                  </a:cubicBezTo>
                  <a:cubicBezTo>
                    <a:pt x="127" y="27"/>
                    <a:pt x="117" y="25"/>
                    <a:pt x="117" y="29"/>
                  </a:cubicBezTo>
                  <a:cubicBezTo>
                    <a:pt x="117" y="30"/>
                    <a:pt x="118" y="31"/>
                    <a:pt x="119" y="31"/>
                  </a:cubicBezTo>
                  <a:cubicBezTo>
                    <a:pt x="118" y="32"/>
                    <a:pt x="106" y="37"/>
                    <a:pt x="106" y="37"/>
                  </a:cubicBezTo>
                  <a:cubicBezTo>
                    <a:pt x="107" y="38"/>
                    <a:pt x="108" y="40"/>
                    <a:pt x="108" y="41"/>
                  </a:cubicBezTo>
                  <a:cubicBezTo>
                    <a:pt x="107" y="42"/>
                    <a:pt x="105" y="43"/>
                    <a:pt x="105" y="44"/>
                  </a:cubicBezTo>
                  <a:cubicBezTo>
                    <a:pt x="105" y="51"/>
                    <a:pt x="117" y="73"/>
                    <a:pt x="125" y="73"/>
                  </a:cubicBezTo>
                  <a:cubicBezTo>
                    <a:pt x="124" y="79"/>
                    <a:pt x="120" y="77"/>
                    <a:pt x="115" y="77"/>
                  </a:cubicBezTo>
                  <a:cubicBezTo>
                    <a:pt x="114" y="77"/>
                    <a:pt x="112" y="78"/>
                    <a:pt x="111" y="78"/>
                  </a:cubicBezTo>
                  <a:cubicBezTo>
                    <a:pt x="109" y="83"/>
                    <a:pt x="109" y="83"/>
                    <a:pt x="109" y="83"/>
                  </a:cubicBezTo>
                  <a:cubicBezTo>
                    <a:pt x="106" y="92"/>
                    <a:pt x="103" y="95"/>
                    <a:pt x="103" y="102"/>
                  </a:cubicBezTo>
                  <a:cubicBezTo>
                    <a:pt x="98" y="103"/>
                    <a:pt x="93" y="110"/>
                    <a:pt x="93" y="113"/>
                  </a:cubicBezTo>
                  <a:cubicBezTo>
                    <a:pt x="93" y="116"/>
                    <a:pt x="95" y="117"/>
                    <a:pt x="95" y="119"/>
                  </a:cubicBezTo>
                  <a:cubicBezTo>
                    <a:pt x="95" y="122"/>
                    <a:pt x="90" y="129"/>
                    <a:pt x="90" y="134"/>
                  </a:cubicBezTo>
                  <a:cubicBezTo>
                    <a:pt x="83" y="135"/>
                    <a:pt x="82" y="141"/>
                    <a:pt x="76" y="141"/>
                  </a:cubicBezTo>
                  <a:cubicBezTo>
                    <a:pt x="72" y="141"/>
                    <a:pt x="71" y="137"/>
                    <a:pt x="71" y="135"/>
                  </a:cubicBezTo>
                  <a:cubicBezTo>
                    <a:pt x="64" y="133"/>
                    <a:pt x="59" y="128"/>
                    <a:pt x="51" y="128"/>
                  </a:cubicBezTo>
                  <a:cubicBezTo>
                    <a:pt x="48" y="128"/>
                    <a:pt x="45" y="132"/>
                    <a:pt x="40" y="132"/>
                  </a:cubicBezTo>
                  <a:cubicBezTo>
                    <a:pt x="39" y="132"/>
                    <a:pt x="38" y="130"/>
                    <a:pt x="37" y="13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0" name="Freeform 106"/>
            <p:cNvSpPr>
              <a:spLocks/>
            </p:cNvSpPr>
            <p:nvPr/>
          </p:nvSpPr>
          <p:spPr bwMode="auto">
            <a:xfrm>
              <a:off x="6367463" y="2847975"/>
              <a:ext cx="106363" cy="123825"/>
            </a:xfrm>
            <a:custGeom>
              <a:avLst/>
              <a:gdLst/>
              <a:ahLst/>
              <a:cxnLst>
                <a:cxn ang="0">
                  <a:pos x="31" y="34"/>
                </a:cxn>
                <a:cxn ang="0">
                  <a:pos x="27" y="38"/>
                </a:cxn>
                <a:cxn ang="0">
                  <a:pos x="17" y="24"/>
                </a:cxn>
                <a:cxn ang="0">
                  <a:pos x="32" y="16"/>
                </a:cxn>
                <a:cxn ang="0">
                  <a:pos x="49" y="15"/>
                </a:cxn>
                <a:cxn ang="0">
                  <a:pos x="64" y="18"/>
                </a:cxn>
                <a:cxn ang="0">
                  <a:pos x="77" y="4"/>
                </a:cxn>
                <a:cxn ang="0">
                  <a:pos x="79" y="0"/>
                </a:cxn>
                <a:cxn ang="0">
                  <a:pos x="77" y="0"/>
                </a:cxn>
                <a:cxn ang="0">
                  <a:pos x="63" y="10"/>
                </a:cxn>
                <a:cxn ang="0">
                  <a:pos x="59" y="10"/>
                </a:cxn>
                <a:cxn ang="0">
                  <a:pos x="28" y="5"/>
                </a:cxn>
                <a:cxn ang="0">
                  <a:pos x="12" y="30"/>
                </a:cxn>
                <a:cxn ang="0">
                  <a:pos x="8" y="37"/>
                </a:cxn>
                <a:cxn ang="0">
                  <a:pos x="0" y="61"/>
                </a:cxn>
                <a:cxn ang="0">
                  <a:pos x="8" y="66"/>
                </a:cxn>
                <a:cxn ang="0">
                  <a:pos x="8" y="87"/>
                </a:cxn>
                <a:cxn ang="0">
                  <a:pos x="16" y="93"/>
                </a:cxn>
                <a:cxn ang="0">
                  <a:pos x="22" y="76"/>
                </a:cxn>
                <a:cxn ang="0">
                  <a:pos x="18" y="61"/>
                </a:cxn>
                <a:cxn ang="0">
                  <a:pos x="25" y="56"/>
                </a:cxn>
                <a:cxn ang="0">
                  <a:pos x="28" y="56"/>
                </a:cxn>
                <a:cxn ang="0">
                  <a:pos x="27" y="65"/>
                </a:cxn>
                <a:cxn ang="0">
                  <a:pos x="34" y="79"/>
                </a:cxn>
                <a:cxn ang="0">
                  <a:pos x="34" y="83"/>
                </a:cxn>
                <a:cxn ang="0">
                  <a:pos x="39" y="83"/>
                </a:cxn>
                <a:cxn ang="0">
                  <a:pos x="49" y="73"/>
                </a:cxn>
                <a:cxn ang="0">
                  <a:pos x="43" y="65"/>
                </a:cxn>
                <a:cxn ang="0">
                  <a:pos x="45" y="63"/>
                </a:cxn>
                <a:cxn ang="0">
                  <a:pos x="34" y="44"/>
                </a:cxn>
                <a:cxn ang="0">
                  <a:pos x="57" y="31"/>
                </a:cxn>
                <a:cxn ang="0">
                  <a:pos x="57" y="28"/>
                </a:cxn>
                <a:cxn ang="0">
                  <a:pos x="31" y="36"/>
                </a:cxn>
                <a:cxn ang="0">
                  <a:pos x="31" y="34"/>
                </a:cxn>
              </a:cxnLst>
              <a:rect l="0" t="0" r="r" b="b"/>
              <a:pathLst>
                <a:path w="79" h="93">
                  <a:moveTo>
                    <a:pt x="31" y="34"/>
                  </a:moveTo>
                  <a:cubicBezTo>
                    <a:pt x="30" y="36"/>
                    <a:pt x="29" y="38"/>
                    <a:pt x="27" y="38"/>
                  </a:cubicBezTo>
                  <a:cubicBezTo>
                    <a:pt x="20" y="38"/>
                    <a:pt x="17" y="30"/>
                    <a:pt x="17" y="24"/>
                  </a:cubicBezTo>
                  <a:cubicBezTo>
                    <a:pt x="17" y="15"/>
                    <a:pt x="24" y="16"/>
                    <a:pt x="32" y="16"/>
                  </a:cubicBezTo>
                  <a:cubicBezTo>
                    <a:pt x="39" y="16"/>
                    <a:pt x="42" y="15"/>
                    <a:pt x="49" y="15"/>
                  </a:cubicBezTo>
                  <a:cubicBezTo>
                    <a:pt x="54" y="15"/>
                    <a:pt x="58" y="18"/>
                    <a:pt x="64" y="18"/>
                  </a:cubicBezTo>
                  <a:cubicBezTo>
                    <a:pt x="73" y="18"/>
                    <a:pt x="76" y="10"/>
                    <a:pt x="77" y="4"/>
                  </a:cubicBezTo>
                  <a:cubicBezTo>
                    <a:pt x="79" y="4"/>
                    <a:pt x="79" y="1"/>
                    <a:pt x="79" y="0"/>
                  </a:cubicBezTo>
                  <a:cubicBezTo>
                    <a:pt x="77" y="0"/>
                    <a:pt x="77" y="0"/>
                    <a:pt x="77" y="0"/>
                  </a:cubicBezTo>
                  <a:cubicBezTo>
                    <a:pt x="72" y="4"/>
                    <a:pt x="65" y="8"/>
                    <a:pt x="63" y="10"/>
                  </a:cubicBezTo>
                  <a:cubicBezTo>
                    <a:pt x="59" y="10"/>
                    <a:pt x="59" y="10"/>
                    <a:pt x="59" y="10"/>
                  </a:cubicBezTo>
                  <a:cubicBezTo>
                    <a:pt x="28" y="5"/>
                    <a:pt x="28" y="5"/>
                    <a:pt x="28" y="5"/>
                  </a:cubicBezTo>
                  <a:cubicBezTo>
                    <a:pt x="17" y="5"/>
                    <a:pt x="12" y="20"/>
                    <a:pt x="12" y="30"/>
                  </a:cubicBezTo>
                  <a:cubicBezTo>
                    <a:pt x="12" y="33"/>
                    <a:pt x="8" y="35"/>
                    <a:pt x="8" y="37"/>
                  </a:cubicBezTo>
                  <a:cubicBezTo>
                    <a:pt x="4" y="47"/>
                    <a:pt x="0" y="51"/>
                    <a:pt x="0" y="61"/>
                  </a:cubicBezTo>
                  <a:cubicBezTo>
                    <a:pt x="0" y="66"/>
                    <a:pt x="6" y="66"/>
                    <a:pt x="8" y="66"/>
                  </a:cubicBezTo>
                  <a:cubicBezTo>
                    <a:pt x="8" y="73"/>
                    <a:pt x="8" y="83"/>
                    <a:pt x="8" y="87"/>
                  </a:cubicBezTo>
                  <a:cubicBezTo>
                    <a:pt x="8" y="90"/>
                    <a:pt x="12" y="93"/>
                    <a:pt x="16" y="93"/>
                  </a:cubicBezTo>
                  <a:cubicBezTo>
                    <a:pt x="20" y="93"/>
                    <a:pt x="22" y="78"/>
                    <a:pt x="22" y="76"/>
                  </a:cubicBezTo>
                  <a:cubicBezTo>
                    <a:pt x="22" y="70"/>
                    <a:pt x="18" y="67"/>
                    <a:pt x="18" y="61"/>
                  </a:cubicBezTo>
                  <a:cubicBezTo>
                    <a:pt x="18" y="58"/>
                    <a:pt x="22" y="56"/>
                    <a:pt x="25" y="56"/>
                  </a:cubicBezTo>
                  <a:cubicBezTo>
                    <a:pt x="26" y="56"/>
                    <a:pt x="27" y="56"/>
                    <a:pt x="28" y="56"/>
                  </a:cubicBezTo>
                  <a:cubicBezTo>
                    <a:pt x="27" y="65"/>
                    <a:pt x="27" y="65"/>
                    <a:pt x="27" y="65"/>
                  </a:cubicBezTo>
                  <a:cubicBezTo>
                    <a:pt x="27" y="71"/>
                    <a:pt x="34" y="73"/>
                    <a:pt x="34" y="79"/>
                  </a:cubicBezTo>
                  <a:cubicBezTo>
                    <a:pt x="34" y="80"/>
                    <a:pt x="34" y="81"/>
                    <a:pt x="34" y="83"/>
                  </a:cubicBezTo>
                  <a:cubicBezTo>
                    <a:pt x="39" y="83"/>
                    <a:pt x="39" y="83"/>
                    <a:pt x="39" y="83"/>
                  </a:cubicBezTo>
                  <a:cubicBezTo>
                    <a:pt x="39" y="78"/>
                    <a:pt x="49" y="78"/>
                    <a:pt x="49" y="73"/>
                  </a:cubicBezTo>
                  <a:cubicBezTo>
                    <a:pt x="47" y="73"/>
                    <a:pt x="43" y="68"/>
                    <a:pt x="43" y="65"/>
                  </a:cubicBezTo>
                  <a:cubicBezTo>
                    <a:pt x="43" y="65"/>
                    <a:pt x="44" y="64"/>
                    <a:pt x="45" y="63"/>
                  </a:cubicBezTo>
                  <a:cubicBezTo>
                    <a:pt x="42" y="61"/>
                    <a:pt x="34" y="46"/>
                    <a:pt x="34" y="44"/>
                  </a:cubicBezTo>
                  <a:cubicBezTo>
                    <a:pt x="46" y="44"/>
                    <a:pt x="47" y="35"/>
                    <a:pt x="57" y="31"/>
                  </a:cubicBezTo>
                  <a:cubicBezTo>
                    <a:pt x="57" y="28"/>
                    <a:pt x="57" y="28"/>
                    <a:pt x="57" y="28"/>
                  </a:cubicBezTo>
                  <a:cubicBezTo>
                    <a:pt x="54" y="27"/>
                    <a:pt x="31" y="35"/>
                    <a:pt x="31" y="36"/>
                  </a:cubicBezTo>
                  <a:lnTo>
                    <a:pt x="31" y="3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1" name="Freeform 107"/>
            <p:cNvSpPr>
              <a:spLocks/>
            </p:cNvSpPr>
            <p:nvPr/>
          </p:nvSpPr>
          <p:spPr bwMode="auto">
            <a:xfrm>
              <a:off x="6145213" y="2973388"/>
              <a:ext cx="171450" cy="49213"/>
            </a:xfrm>
            <a:custGeom>
              <a:avLst/>
              <a:gdLst/>
              <a:ahLst/>
              <a:cxnLst>
                <a:cxn ang="0">
                  <a:pos x="123" y="36"/>
                </a:cxn>
                <a:cxn ang="0">
                  <a:pos x="114" y="33"/>
                </a:cxn>
                <a:cxn ang="0">
                  <a:pos x="114" y="37"/>
                </a:cxn>
                <a:cxn ang="0">
                  <a:pos x="67" y="31"/>
                </a:cxn>
                <a:cxn ang="0">
                  <a:pos x="56" y="25"/>
                </a:cxn>
                <a:cxn ang="0">
                  <a:pos x="32" y="22"/>
                </a:cxn>
                <a:cxn ang="0">
                  <a:pos x="14" y="20"/>
                </a:cxn>
                <a:cxn ang="0">
                  <a:pos x="0" y="10"/>
                </a:cxn>
                <a:cxn ang="0">
                  <a:pos x="11" y="1"/>
                </a:cxn>
                <a:cxn ang="0">
                  <a:pos x="14" y="3"/>
                </a:cxn>
                <a:cxn ang="0">
                  <a:pos x="22" y="0"/>
                </a:cxn>
                <a:cxn ang="0">
                  <a:pos x="55" y="14"/>
                </a:cxn>
                <a:cxn ang="0">
                  <a:pos x="68" y="7"/>
                </a:cxn>
                <a:cxn ang="0">
                  <a:pos x="88" y="15"/>
                </a:cxn>
                <a:cxn ang="0">
                  <a:pos x="101" y="14"/>
                </a:cxn>
                <a:cxn ang="0">
                  <a:pos x="105" y="14"/>
                </a:cxn>
                <a:cxn ang="0">
                  <a:pos x="89" y="17"/>
                </a:cxn>
                <a:cxn ang="0">
                  <a:pos x="107" y="22"/>
                </a:cxn>
                <a:cxn ang="0">
                  <a:pos x="111" y="26"/>
                </a:cxn>
                <a:cxn ang="0">
                  <a:pos x="121" y="27"/>
                </a:cxn>
                <a:cxn ang="0">
                  <a:pos x="128" y="31"/>
                </a:cxn>
                <a:cxn ang="0">
                  <a:pos x="123" y="36"/>
                </a:cxn>
              </a:cxnLst>
              <a:rect l="0" t="0" r="r" b="b"/>
              <a:pathLst>
                <a:path w="128" h="37">
                  <a:moveTo>
                    <a:pt x="123" y="36"/>
                  </a:moveTo>
                  <a:cubicBezTo>
                    <a:pt x="119" y="36"/>
                    <a:pt x="119" y="33"/>
                    <a:pt x="114" y="33"/>
                  </a:cubicBezTo>
                  <a:cubicBezTo>
                    <a:pt x="113" y="33"/>
                    <a:pt x="114" y="36"/>
                    <a:pt x="114" y="37"/>
                  </a:cubicBezTo>
                  <a:cubicBezTo>
                    <a:pt x="100" y="32"/>
                    <a:pt x="85" y="31"/>
                    <a:pt x="67" y="31"/>
                  </a:cubicBezTo>
                  <a:cubicBezTo>
                    <a:pt x="62" y="31"/>
                    <a:pt x="61" y="25"/>
                    <a:pt x="56" y="25"/>
                  </a:cubicBezTo>
                  <a:cubicBezTo>
                    <a:pt x="48" y="25"/>
                    <a:pt x="41" y="25"/>
                    <a:pt x="32" y="22"/>
                  </a:cubicBezTo>
                  <a:cubicBezTo>
                    <a:pt x="25" y="20"/>
                    <a:pt x="19" y="24"/>
                    <a:pt x="14" y="20"/>
                  </a:cubicBezTo>
                  <a:cubicBezTo>
                    <a:pt x="10" y="15"/>
                    <a:pt x="7" y="10"/>
                    <a:pt x="0" y="10"/>
                  </a:cubicBezTo>
                  <a:cubicBezTo>
                    <a:pt x="0" y="9"/>
                    <a:pt x="8" y="1"/>
                    <a:pt x="11" y="1"/>
                  </a:cubicBezTo>
                  <a:cubicBezTo>
                    <a:pt x="12" y="1"/>
                    <a:pt x="13" y="3"/>
                    <a:pt x="14" y="3"/>
                  </a:cubicBezTo>
                  <a:cubicBezTo>
                    <a:pt x="17" y="3"/>
                    <a:pt x="19" y="0"/>
                    <a:pt x="22" y="0"/>
                  </a:cubicBezTo>
                  <a:cubicBezTo>
                    <a:pt x="35" y="0"/>
                    <a:pt x="41" y="14"/>
                    <a:pt x="55" y="14"/>
                  </a:cubicBezTo>
                  <a:cubicBezTo>
                    <a:pt x="62" y="14"/>
                    <a:pt x="63" y="7"/>
                    <a:pt x="68" y="7"/>
                  </a:cubicBezTo>
                  <a:cubicBezTo>
                    <a:pt x="77" y="7"/>
                    <a:pt x="80" y="15"/>
                    <a:pt x="88" y="15"/>
                  </a:cubicBezTo>
                  <a:cubicBezTo>
                    <a:pt x="101" y="14"/>
                    <a:pt x="101" y="14"/>
                    <a:pt x="101" y="14"/>
                  </a:cubicBezTo>
                  <a:cubicBezTo>
                    <a:pt x="105" y="14"/>
                    <a:pt x="105" y="14"/>
                    <a:pt x="105" y="14"/>
                  </a:cubicBezTo>
                  <a:cubicBezTo>
                    <a:pt x="104" y="16"/>
                    <a:pt x="89" y="17"/>
                    <a:pt x="89" y="17"/>
                  </a:cubicBezTo>
                  <a:cubicBezTo>
                    <a:pt x="93" y="22"/>
                    <a:pt x="99" y="22"/>
                    <a:pt x="107" y="22"/>
                  </a:cubicBezTo>
                  <a:cubicBezTo>
                    <a:pt x="110" y="22"/>
                    <a:pt x="110" y="26"/>
                    <a:pt x="111" y="26"/>
                  </a:cubicBezTo>
                  <a:cubicBezTo>
                    <a:pt x="114" y="30"/>
                    <a:pt x="117" y="26"/>
                    <a:pt x="121" y="27"/>
                  </a:cubicBezTo>
                  <a:cubicBezTo>
                    <a:pt x="125" y="29"/>
                    <a:pt x="125" y="30"/>
                    <a:pt x="128" y="31"/>
                  </a:cubicBezTo>
                  <a:cubicBezTo>
                    <a:pt x="127" y="33"/>
                    <a:pt x="124" y="36"/>
                    <a:pt x="123" y="3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2" name="Freeform 108"/>
            <p:cNvSpPr>
              <a:spLocks/>
            </p:cNvSpPr>
            <p:nvPr/>
          </p:nvSpPr>
          <p:spPr bwMode="auto">
            <a:xfrm>
              <a:off x="6386513" y="3013075"/>
              <a:ext cx="52388" cy="12700"/>
            </a:xfrm>
            <a:custGeom>
              <a:avLst/>
              <a:gdLst/>
              <a:ahLst/>
              <a:cxnLst>
                <a:cxn ang="0">
                  <a:pos x="26" y="9"/>
                </a:cxn>
                <a:cxn ang="0">
                  <a:pos x="10" y="9"/>
                </a:cxn>
                <a:cxn ang="0">
                  <a:pos x="0" y="4"/>
                </a:cxn>
                <a:cxn ang="0">
                  <a:pos x="8" y="1"/>
                </a:cxn>
                <a:cxn ang="0">
                  <a:pos x="26" y="4"/>
                </a:cxn>
                <a:cxn ang="0">
                  <a:pos x="39" y="0"/>
                </a:cxn>
                <a:cxn ang="0">
                  <a:pos x="26" y="9"/>
                </a:cxn>
              </a:cxnLst>
              <a:rect l="0" t="0" r="r" b="b"/>
              <a:pathLst>
                <a:path w="39" h="9">
                  <a:moveTo>
                    <a:pt x="26" y="9"/>
                  </a:moveTo>
                  <a:cubicBezTo>
                    <a:pt x="20" y="9"/>
                    <a:pt x="13" y="9"/>
                    <a:pt x="10" y="9"/>
                  </a:cubicBezTo>
                  <a:cubicBezTo>
                    <a:pt x="7" y="9"/>
                    <a:pt x="0" y="9"/>
                    <a:pt x="0" y="4"/>
                  </a:cubicBezTo>
                  <a:cubicBezTo>
                    <a:pt x="0" y="1"/>
                    <a:pt x="5" y="1"/>
                    <a:pt x="8" y="1"/>
                  </a:cubicBezTo>
                  <a:cubicBezTo>
                    <a:pt x="16" y="1"/>
                    <a:pt x="19" y="4"/>
                    <a:pt x="26" y="4"/>
                  </a:cubicBezTo>
                  <a:cubicBezTo>
                    <a:pt x="32" y="4"/>
                    <a:pt x="35" y="2"/>
                    <a:pt x="39" y="0"/>
                  </a:cubicBezTo>
                  <a:cubicBezTo>
                    <a:pt x="35" y="6"/>
                    <a:pt x="32" y="7"/>
                    <a:pt x="26" y="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3" name="Freeform 109"/>
            <p:cNvSpPr>
              <a:spLocks/>
            </p:cNvSpPr>
            <p:nvPr/>
          </p:nvSpPr>
          <p:spPr bwMode="auto">
            <a:xfrm>
              <a:off x="6335713" y="3016250"/>
              <a:ext cx="36513" cy="12700"/>
            </a:xfrm>
            <a:custGeom>
              <a:avLst/>
              <a:gdLst/>
              <a:ahLst/>
              <a:cxnLst>
                <a:cxn ang="0">
                  <a:pos x="27" y="6"/>
                </a:cxn>
                <a:cxn ang="0">
                  <a:pos x="23" y="6"/>
                </a:cxn>
                <a:cxn ang="0">
                  <a:pos x="19" y="5"/>
                </a:cxn>
                <a:cxn ang="0">
                  <a:pos x="9" y="9"/>
                </a:cxn>
                <a:cxn ang="0">
                  <a:pos x="0" y="6"/>
                </a:cxn>
                <a:cxn ang="0">
                  <a:pos x="7" y="1"/>
                </a:cxn>
                <a:cxn ang="0">
                  <a:pos x="16" y="3"/>
                </a:cxn>
                <a:cxn ang="0">
                  <a:pos x="16" y="0"/>
                </a:cxn>
                <a:cxn ang="0">
                  <a:pos x="27" y="0"/>
                </a:cxn>
                <a:cxn ang="0">
                  <a:pos x="27" y="6"/>
                </a:cxn>
              </a:cxnLst>
              <a:rect l="0" t="0" r="r" b="b"/>
              <a:pathLst>
                <a:path w="27" h="9">
                  <a:moveTo>
                    <a:pt x="27" y="6"/>
                  </a:moveTo>
                  <a:cubicBezTo>
                    <a:pt x="23" y="6"/>
                    <a:pt x="23" y="6"/>
                    <a:pt x="23" y="6"/>
                  </a:cubicBezTo>
                  <a:cubicBezTo>
                    <a:pt x="19" y="5"/>
                    <a:pt x="19" y="5"/>
                    <a:pt x="19" y="5"/>
                  </a:cubicBezTo>
                  <a:cubicBezTo>
                    <a:pt x="15" y="6"/>
                    <a:pt x="13" y="9"/>
                    <a:pt x="9" y="9"/>
                  </a:cubicBezTo>
                  <a:cubicBezTo>
                    <a:pt x="5" y="9"/>
                    <a:pt x="0" y="8"/>
                    <a:pt x="0" y="6"/>
                  </a:cubicBezTo>
                  <a:cubicBezTo>
                    <a:pt x="0" y="1"/>
                    <a:pt x="3" y="1"/>
                    <a:pt x="7" y="1"/>
                  </a:cubicBezTo>
                  <a:cubicBezTo>
                    <a:pt x="11" y="1"/>
                    <a:pt x="13" y="2"/>
                    <a:pt x="16" y="3"/>
                  </a:cubicBezTo>
                  <a:cubicBezTo>
                    <a:pt x="16" y="2"/>
                    <a:pt x="16" y="1"/>
                    <a:pt x="16" y="0"/>
                  </a:cubicBezTo>
                  <a:cubicBezTo>
                    <a:pt x="27" y="0"/>
                    <a:pt x="27" y="0"/>
                    <a:pt x="27" y="0"/>
                  </a:cubicBezTo>
                  <a:cubicBezTo>
                    <a:pt x="27" y="3"/>
                    <a:pt x="26" y="5"/>
                    <a:pt x="27"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4" name="Freeform 110"/>
            <p:cNvSpPr>
              <a:spLocks/>
            </p:cNvSpPr>
            <p:nvPr/>
          </p:nvSpPr>
          <p:spPr bwMode="auto">
            <a:xfrm>
              <a:off x="6373813" y="3030538"/>
              <a:ext cx="26988" cy="19050"/>
            </a:xfrm>
            <a:custGeom>
              <a:avLst/>
              <a:gdLst/>
              <a:ahLst/>
              <a:cxnLst>
                <a:cxn ang="0">
                  <a:pos x="15" y="14"/>
                </a:cxn>
                <a:cxn ang="0">
                  <a:pos x="12" y="9"/>
                </a:cxn>
                <a:cxn ang="0">
                  <a:pos x="0" y="4"/>
                </a:cxn>
                <a:cxn ang="0">
                  <a:pos x="9" y="1"/>
                </a:cxn>
                <a:cxn ang="0">
                  <a:pos x="13" y="1"/>
                </a:cxn>
                <a:cxn ang="0">
                  <a:pos x="20" y="11"/>
                </a:cxn>
                <a:cxn ang="0">
                  <a:pos x="16" y="14"/>
                </a:cxn>
                <a:cxn ang="0">
                  <a:pos x="15" y="14"/>
                </a:cxn>
              </a:cxnLst>
              <a:rect l="0" t="0" r="r" b="b"/>
              <a:pathLst>
                <a:path w="20" h="14">
                  <a:moveTo>
                    <a:pt x="15" y="14"/>
                  </a:moveTo>
                  <a:cubicBezTo>
                    <a:pt x="12" y="14"/>
                    <a:pt x="12" y="10"/>
                    <a:pt x="12" y="9"/>
                  </a:cubicBezTo>
                  <a:cubicBezTo>
                    <a:pt x="8" y="9"/>
                    <a:pt x="0" y="8"/>
                    <a:pt x="0" y="4"/>
                  </a:cubicBezTo>
                  <a:cubicBezTo>
                    <a:pt x="0" y="0"/>
                    <a:pt x="6" y="1"/>
                    <a:pt x="9" y="1"/>
                  </a:cubicBezTo>
                  <a:cubicBezTo>
                    <a:pt x="10" y="1"/>
                    <a:pt x="12" y="1"/>
                    <a:pt x="13" y="1"/>
                  </a:cubicBezTo>
                  <a:cubicBezTo>
                    <a:pt x="13" y="7"/>
                    <a:pt x="20" y="6"/>
                    <a:pt x="20" y="11"/>
                  </a:cubicBezTo>
                  <a:cubicBezTo>
                    <a:pt x="20" y="13"/>
                    <a:pt x="18" y="14"/>
                    <a:pt x="16" y="14"/>
                  </a:cubicBezTo>
                  <a:cubicBezTo>
                    <a:pt x="16" y="14"/>
                    <a:pt x="15" y="14"/>
                    <a:pt x="15" y="1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5" name="Freeform 111"/>
            <p:cNvSpPr>
              <a:spLocks/>
            </p:cNvSpPr>
            <p:nvPr/>
          </p:nvSpPr>
          <p:spPr bwMode="auto">
            <a:xfrm>
              <a:off x="6323013" y="3014663"/>
              <a:ext cx="11113" cy="11113"/>
            </a:xfrm>
            <a:custGeom>
              <a:avLst/>
              <a:gdLst/>
              <a:ahLst/>
              <a:cxnLst>
                <a:cxn ang="0">
                  <a:pos x="0" y="0"/>
                </a:cxn>
                <a:cxn ang="0">
                  <a:pos x="4" y="0"/>
                </a:cxn>
                <a:cxn ang="0">
                  <a:pos x="8" y="3"/>
                </a:cxn>
                <a:cxn ang="0">
                  <a:pos x="3" y="8"/>
                </a:cxn>
                <a:cxn ang="0">
                  <a:pos x="0" y="5"/>
                </a:cxn>
                <a:cxn ang="0">
                  <a:pos x="0" y="0"/>
                </a:cxn>
              </a:cxnLst>
              <a:rect l="0" t="0" r="r" b="b"/>
              <a:pathLst>
                <a:path w="8" h="8">
                  <a:moveTo>
                    <a:pt x="0" y="0"/>
                  </a:moveTo>
                  <a:cubicBezTo>
                    <a:pt x="1" y="0"/>
                    <a:pt x="2" y="0"/>
                    <a:pt x="4" y="0"/>
                  </a:cubicBezTo>
                  <a:cubicBezTo>
                    <a:pt x="6" y="0"/>
                    <a:pt x="6" y="2"/>
                    <a:pt x="8" y="3"/>
                  </a:cubicBezTo>
                  <a:cubicBezTo>
                    <a:pt x="7" y="6"/>
                    <a:pt x="5" y="8"/>
                    <a:pt x="3" y="8"/>
                  </a:cubicBezTo>
                  <a:cubicBezTo>
                    <a:pt x="2" y="8"/>
                    <a:pt x="0" y="6"/>
                    <a:pt x="0" y="5"/>
                  </a:cubicBezTo>
                  <a:cubicBezTo>
                    <a:pt x="0" y="3"/>
                    <a:pt x="0" y="2"/>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6" name="Freeform 112"/>
            <p:cNvSpPr>
              <a:spLocks/>
            </p:cNvSpPr>
            <p:nvPr/>
          </p:nvSpPr>
          <p:spPr bwMode="auto">
            <a:xfrm>
              <a:off x="6448425" y="3016250"/>
              <a:ext cx="58738" cy="34925"/>
            </a:xfrm>
            <a:custGeom>
              <a:avLst/>
              <a:gdLst/>
              <a:ahLst/>
              <a:cxnLst>
                <a:cxn ang="0">
                  <a:pos x="19" y="13"/>
                </a:cxn>
                <a:cxn ang="0">
                  <a:pos x="17" y="19"/>
                </a:cxn>
                <a:cxn ang="0">
                  <a:pos x="3" y="26"/>
                </a:cxn>
                <a:cxn ang="0">
                  <a:pos x="0" y="22"/>
                </a:cxn>
                <a:cxn ang="0">
                  <a:pos x="15" y="10"/>
                </a:cxn>
                <a:cxn ang="0">
                  <a:pos x="17" y="6"/>
                </a:cxn>
                <a:cxn ang="0">
                  <a:pos x="45" y="3"/>
                </a:cxn>
                <a:cxn ang="0">
                  <a:pos x="19" y="13"/>
                </a:cxn>
              </a:cxnLst>
              <a:rect l="0" t="0" r="r" b="b"/>
              <a:pathLst>
                <a:path w="45" h="26">
                  <a:moveTo>
                    <a:pt x="19" y="13"/>
                  </a:moveTo>
                  <a:cubicBezTo>
                    <a:pt x="16" y="13"/>
                    <a:pt x="19" y="17"/>
                    <a:pt x="17" y="19"/>
                  </a:cubicBezTo>
                  <a:cubicBezTo>
                    <a:pt x="15" y="21"/>
                    <a:pt x="8" y="26"/>
                    <a:pt x="3" y="26"/>
                  </a:cubicBezTo>
                  <a:cubicBezTo>
                    <a:pt x="1" y="26"/>
                    <a:pt x="0" y="24"/>
                    <a:pt x="0" y="22"/>
                  </a:cubicBezTo>
                  <a:cubicBezTo>
                    <a:pt x="0" y="12"/>
                    <a:pt x="8" y="12"/>
                    <a:pt x="15" y="10"/>
                  </a:cubicBezTo>
                  <a:cubicBezTo>
                    <a:pt x="16" y="10"/>
                    <a:pt x="16" y="7"/>
                    <a:pt x="17" y="6"/>
                  </a:cubicBezTo>
                  <a:cubicBezTo>
                    <a:pt x="21" y="2"/>
                    <a:pt x="41" y="0"/>
                    <a:pt x="45" y="3"/>
                  </a:cubicBezTo>
                  <a:cubicBezTo>
                    <a:pt x="40" y="9"/>
                    <a:pt x="26" y="13"/>
                    <a:pt x="19"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7" name="Freeform 113"/>
            <p:cNvSpPr>
              <a:spLocks/>
            </p:cNvSpPr>
            <p:nvPr/>
          </p:nvSpPr>
          <p:spPr bwMode="auto">
            <a:xfrm>
              <a:off x="6489700" y="2922588"/>
              <a:ext cx="17463" cy="19050"/>
            </a:xfrm>
            <a:custGeom>
              <a:avLst/>
              <a:gdLst/>
              <a:ahLst/>
              <a:cxnLst>
                <a:cxn ang="0">
                  <a:pos x="13" y="8"/>
                </a:cxn>
                <a:cxn ang="0">
                  <a:pos x="8" y="14"/>
                </a:cxn>
                <a:cxn ang="0">
                  <a:pos x="0" y="5"/>
                </a:cxn>
                <a:cxn ang="0">
                  <a:pos x="13" y="8"/>
                </a:cxn>
              </a:cxnLst>
              <a:rect l="0" t="0" r="r" b="b"/>
              <a:pathLst>
                <a:path w="13" h="14">
                  <a:moveTo>
                    <a:pt x="13" y="8"/>
                  </a:moveTo>
                  <a:cubicBezTo>
                    <a:pt x="13" y="9"/>
                    <a:pt x="10" y="14"/>
                    <a:pt x="8" y="14"/>
                  </a:cubicBezTo>
                  <a:cubicBezTo>
                    <a:pt x="6" y="14"/>
                    <a:pt x="0" y="9"/>
                    <a:pt x="0" y="5"/>
                  </a:cubicBezTo>
                  <a:cubicBezTo>
                    <a:pt x="0" y="0"/>
                    <a:pt x="13" y="4"/>
                    <a:pt x="13" y="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8" name="Freeform 114"/>
            <p:cNvSpPr>
              <a:spLocks/>
            </p:cNvSpPr>
            <p:nvPr/>
          </p:nvSpPr>
          <p:spPr bwMode="auto">
            <a:xfrm>
              <a:off x="6519863" y="2924175"/>
              <a:ext cx="47625" cy="14288"/>
            </a:xfrm>
            <a:custGeom>
              <a:avLst/>
              <a:gdLst/>
              <a:ahLst/>
              <a:cxnLst>
                <a:cxn ang="0">
                  <a:pos x="31" y="2"/>
                </a:cxn>
                <a:cxn ang="0">
                  <a:pos x="36" y="10"/>
                </a:cxn>
                <a:cxn ang="0">
                  <a:pos x="34" y="10"/>
                </a:cxn>
                <a:cxn ang="0">
                  <a:pos x="18" y="6"/>
                </a:cxn>
                <a:cxn ang="0">
                  <a:pos x="8" y="6"/>
                </a:cxn>
                <a:cxn ang="0">
                  <a:pos x="0" y="4"/>
                </a:cxn>
                <a:cxn ang="0">
                  <a:pos x="3" y="0"/>
                </a:cxn>
                <a:cxn ang="0">
                  <a:pos x="23" y="0"/>
                </a:cxn>
                <a:cxn ang="0">
                  <a:pos x="30" y="2"/>
                </a:cxn>
                <a:cxn ang="0">
                  <a:pos x="31" y="2"/>
                </a:cxn>
              </a:cxnLst>
              <a:rect l="0" t="0" r="r" b="b"/>
              <a:pathLst>
                <a:path w="36" h="10">
                  <a:moveTo>
                    <a:pt x="31" y="2"/>
                  </a:moveTo>
                  <a:cubicBezTo>
                    <a:pt x="32" y="5"/>
                    <a:pt x="36" y="6"/>
                    <a:pt x="36" y="10"/>
                  </a:cubicBezTo>
                  <a:cubicBezTo>
                    <a:pt x="36" y="10"/>
                    <a:pt x="35" y="10"/>
                    <a:pt x="34" y="10"/>
                  </a:cubicBezTo>
                  <a:cubicBezTo>
                    <a:pt x="28" y="10"/>
                    <a:pt x="25" y="6"/>
                    <a:pt x="18" y="6"/>
                  </a:cubicBezTo>
                  <a:cubicBezTo>
                    <a:pt x="14" y="6"/>
                    <a:pt x="12" y="6"/>
                    <a:pt x="8" y="6"/>
                  </a:cubicBezTo>
                  <a:cubicBezTo>
                    <a:pt x="6" y="6"/>
                    <a:pt x="0" y="4"/>
                    <a:pt x="0" y="4"/>
                  </a:cubicBezTo>
                  <a:cubicBezTo>
                    <a:pt x="0" y="2"/>
                    <a:pt x="3" y="1"/>
                    <a:pt x="3" y="0"/>
                  </a:cubicBezTo>
                  <a:cubicBezTo>
                    <a:pt x="23" y="0"/>
                    <a:pt x="23" y="0"/>
                    <a:pt x="23" y="0"/>
                  </a:cubicBezTo>
                  <a:cubicBezTo>
                    <a:pt x="24" y="3"/>
                    <a:pt x="27" y="2"/>
                    <a:pt x="30" y="2"/>
                  </a:cubicBezTo>
                  <a:lnTo>
                    <a:pt x="31" y="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49" name="Freeform 115"/>
            <p:cNvSpPr>
              <a:spLocks/>
            </p:cNvSpPr>
            <p:nvPr/>
          </p:nvSpPr>
          <p:spPr bwMode="auto">
            <a:xfrm>
              <a:off x="6513513" y="2836863"/>
              <a:ext cx="19050" cy="46038"/>
            </a:xfrm>
            <a:custGeom>
              <a:avLst/>
              <a:gdLst/>
              <a:ahLst/>
              <a:cxnLst>
                <a:cxn ang="0">
                  <a:pos x="4" y="28"/>
                </a:cxn>
                <a:cxn ang="0">
                  <a:pos x="4" y="25"/>
                </a:cxn>
                <a:cxn ang="0">
                  <a:pos x="14" y="24"/>
                </a:cxn>
                <a:cxn ang="0">
                  <a:pos x="11" y="17"/>
                </a:cxn>
                <a:cxn ang="0">
                  <a:pos x="15" y="12"/>
                </a:cxn>
                <a:cxn ang="0">
                  <a:pos x="4" y="0"/>
                </a:cxn>
                <a:cxn ang="0">
                  <a:pos x="0" y="9"/>
                </a:cxn>
                <a:cxn ang="0">
                  <a:pos x="3" y="21"/>
                </a:cxn>
                <a:cxn ang="0">
                  <a:pos x="3" y="27"/>
                </a:cxn>
                <a:cxn ang="0">
                  <a:pos x="9" y="35"/>
                </a:cxn>
                <a:cxn ang="0">
                  <a:pos x="4" y="28"/>
                </a:cxn>
              </a:cxnLst>
              <a:rect l="0" t="0" r="r" b="b"/>
              <a:pathLst>
                <a:path w="15" h="35">
                  <a:moveTo>
                    <a:pt x="4" y="28"/>
                  </a:moveTo>
                  <a:cubicBezTo>
                    <a:pt x="4" y="25"/>
                    <a:pt x="4" y="25"/>
                    <a:pt x="4" y="25"/>
                  </a:cubicBezTo>
                  <a:cubicBezTo>
                    <a:pt x="8" y="25"/>
                    <a:pt x="12" y="24"/>
                    <a:pt x="14" y="24"/>
                  </a:cubicBezTo>
                  <a:cubicBezTo>
                    <a:pt x="14" y="20"/>
                    <a:pt x="11" y="20"/>
                    <a:pt x="11" y="17"/>
                  </a:cubicBezTo>
                  <a:cubicBezTo>
                    <a:pt x="11" y="15"/>
                    <a:pt x="15" y="14"/>
                    <a:pt x="15" y="12"/>
                  </a:cubicBezTo>
                  <a:cubicBezTo>
                    <a:pt x="8" y="10"/>
                    <a:pt x="4" y="6"/>
                    <a:pt x="4" y="0"/>
                  </a:cubicBezTo>
                  <a:cubicBezTo>
                    <a:pt x="0" y="2"/>
                    <a:pt x="0" y="5"/>
                    <a:pt x="0" y="9"/>
                  </a:cubicBezTo>
                  <a:cubicBezTo>
                    <a:pt x="0" y="15"/>
                    <a:pt x="3" y="16"/>
                    <a:pt x="3" y="21"/>
                  </a:cubicBezTo>
                  <a:cubicBezTo>
                    <a:pt x="3" y="26"/>
                    <a:pt x="3" y="24"/>
                    <a:pt x="3" y="27"/>
                  </a:cubicBezTo>
                  <a:cubicBezTo>
                    <a:pt x="3" y="30"/>
                    <a:pt x="4" y="35"/>
                    <a:pt x="9" y="35"/>
                  </a:cubicBezTo>
                  <a:cubicBezTo>
                    <a:pt x="7" y="32"/>
                    <a:pt x="6" y="31"/>
                    <a:pt x="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0" name="Freeform 119"/>
            <p:cNvSpPr>
              <a:spLocks/>
            </p:cNvSpPr>
            <p:nvPr/>
          </p:nvSpPr>
          <p:spPr bwMode="auto">
            <a:xfrm>
              <a:off x="6424613" y="2709863"/>
              <a:ext cx="76200" cy="71438"/>
            </a:xfrm>
            <a:custGeom>
              <a:avLst/>
              <a:gdLst/>
              <a:ahLst/>
              <a:cxnLst>
                <a:cxn ang="0">
                  <a:pos x="48" y="38"/>
                </a:cxn>
                <a:cxn ang="0">
                  <a:pos x="46" y="35"/>
                </a:cxn>
                <a:cxn ang="0">
                  <a:pos x="42" y="40"/>
                </a:cxn>
                <a:cxn ang="0">
                  <a:pos x="47" y="48"/>
                </a:cxn>
                <a:cxn ang="0">
                  <a:pos x="42" y="53"/>
                </a:cxn>
                <a:cxn ang="0">
                  <a:pos x="40" y="50"/>
                </a:cxn>
                <a:cxn ang="0">
                  <a:pos x="36" y="51"/>
                </a:cxn>
                <a:cxn ang="0">
                  <a:pos x="26" y="37"/>
                </a:cxn>
                <a:cxn ang="0">
                  <a:pos x="28" y="32"/>
                </a:cxn>
                <a:cxn ang="0">
                  <a:pos x="27" y="29"/>
                </a:cxn>
                <a:cxn ang="0">
                  <a:pos x="21" y="28"/>
                </a:cxn>
                <a:cxn ang="0">
                  <a:pos x="21" y="32"/>
                </a:cxn>
                <a:cxn ang="0">
                  <a:pos x="17" y="30"/>
                </a:cxn>
                <a:cxn ang="0">
                  <a:pos x="16" y="32"/>
                </a:cxn>
                <a:cxn ang="0">
                  <a:pos x="12" y="28"/>
                </a:cxn>
                <a:cxn ang="0">
                  <a:pos x="4" y="45"/>
                </a:cxn>
                <a:cxn ang="0">
                  <a:pos x="4" y="36"/>
                </a:cxn>
                <a:cxn ang="0">
                  <a:pos x="2" y="32"/>
                </a:cxn>
                <a:cxn ang="0">
                  <a:pos x="5" y="22"/>
                </a:cxn>
                <a:cxn ang="0">
                  <a:pos x="19" y="14"/>
                </a:cxn>
                <a:cxn ang="0">
                  <a:pos x="26" y="20"/>
                </a:cxn>
                <a:cxn ang="0">
                  <a:pos x="28" y="20"/>
                </a:cxn>
                <a:cxn ang="0">
                  <a:pos x="32" y="15"/>
                </a:cxn>
                <a:cxn ang="0">
                  <a:pos x="41" y="9"/>
                </a:cxn>
                <a:cxn ang="0">
                  <a:pos x="42" y="0"/>
                </a:cxn>
                <a:cxn ang="0">
                  <a:pos x="48" y="4"/>
                </a:cxn>
                <a:cxn ang="0">
                  <a:pos x="58" y="33"/>
                </a:cxn>
                <a:cxn ang="0">
                  <a:pos x="53" y="46"/>
                </a:cxn>
                <a:cxn ang="0">
                  <a:pos x="48" y="36"/>
                </a:cxn>
                <a:cxn ang="0">
                  <a:pos x="48" y="38"/>
                </a:cxn>
              </a:cxnLst>
              <a:rect l="0" t="0" r="r" b="b"/>
              <a:pathLst>
                <a:path w="58" h="53">
                  <a:moveTo>
                    <a:pt x="48" y="38"/>
                  </a:moveTo>
                  <a:cubicBezTo>
                    <a:pt x="48" y="37"/>
                    <a:pt x="47" y="36"/>
                    <a:pt x="46" y="35"/>
                  </a:cubicBezTo>
                  <a:cubicBezTo>
                    <a:pt x="44" y="37"/>
                    <a:pt x="42" y="38"/>
                    <a:pt x="42" y="40"/>
                  </a:cubicBezTo>
                  <a:cubicBezTo>
                    <a:pt x="42" y="43"/>
                    <a:pt x="47" y="44"/>
                    <a:pt x="47" y="48"/>
                  </a:cubicBezTo>
                  <a:cubicBezTo>
                    <a:pt x="47" y="51"/>
                    <a:pt x="45" y="53"/>
                    <a:pt x="42" y="53"/>
                  </a:cubicBezTo>
                  <a:cubicBezTo>
                    <a:pt x="41" y="53"/>
                    <a:pt x="40" y="51"/>
                    <a:pt x="40" y="50"/>
                  </a:cubicBezTo>
                  <a:cubicBezTo>
                    <a:pt x="39" y="51"/>
                    <a:pt x="37" y="51"/>
                    <a:pt x="36" y="51"/>
                  </a:cubicBezTo>
                  <a:cubicBezTo>
                    <a:pt x="31" y="51"/>
                    <a:pt x="26" y="44"/>
                    <a:pt x="26" y="37"/>
                  </a:cubicBezTo>
                  <a:cubicBezTo>
                    <a:pt x="26" y="34"/>
                    <a:pt x="27" y="33"/>
                    <a:pt x="28" y="32"/>
                  </a:cubicBezTo>
                  <a:cubicBezTo>
                    <a:pt x="28" y="31"/>
                    <a:pt x="27" y="30"/>
                    <a:pt x="27" y="29"/>
                  </a:cubicBezTo>
                  <a:cubicBezTo>
                    <a:pt x="21" y="28"/>
                    <a:pt x="21" y="28"/>
                    <a:pt x="21" y="28"/>
                  </a:cubicBezTo>
                  <a:cubicBezTo>
                    <a:pt x="21" y="30"/>
                    <a:pt x="20" y="31"/>
                    <a:pt x="21" y="32"/>
                  </a:cubicBezTo>
                  <a:cubicBezTo>
                    <a:pt x="18" y="32"/>
                    <a:pt x="18" y="31"/>
                    <a:pt x="17" y="30"/>
                  </a:cubicBezTo>
                  <a:cubicBezTo>
                    <a:pt x="17" y="30"/>
                    <a:pt x="16" y="31"/>
                    <a:pt x="16" y="32"/>
                  </a:cubicBezTo>
                  <a:cubicBezTo>
                    <a:pt x="14" y="31"/>
                    <a:pt x="12" y="28"/>
                    <a:pt x="12" y="28"/>
                  </a:cubicBezTo>
                  <a:cubicBezTo>
                    <a:pt x="8" y="32"/>
                    <a:pt x="8" y="45"/>
                    <a:pt x="4" y="45"/>
                  </a:cubicBezTo>
                  <a:cubicBezTo>
                    <a:pt x="0" y="45"/>
                    <a:pt x="4" y="37"/>
                    <a:pt x="4" y="36"/>
                  </a:cubicBezTo>
                  <a:cubicBezTo>
                    <a:pt x="4" y="35"/>
                    <a:pt x="2" y="33"/>
                    <a:pt x="2" y="32"/>
                  </a:cubicBezTo>
                  <a:cubicBezTo>
                    <a:pt x="2" y="28"/>
                    <a:pt x="4" y="26"/>
                    <a:pt x="5" y="22"/>
                  </a:cubicBezTo>
                  <a:cubicBezTo>
                    <a:pt x="13" y="22"/>
                    <a:pt x="11" y="14"/>
                    <a:pt x="19" y="14"/>
                  </a:cubicBezTo>
                  <a:cubicBezTo>
                    <a:pt x="24" y="14"/>
                    <a:pt x="23" y="20"/>
                    <a:pt x="26" y="20"/>
                  </a:cubicBezTo>
                  <a:cubicBezTo>
                    <a:pt x="27" y="20"/>
                    <a:pt x="27" y="20"/>
                    <a:pt x="28" y="20"/>
                  </a:cubicBezTo>
                  <a:cubicBezTo>
                    <a:pt x="28" y="18"/>
                    <a:pt x="30" y="16"/>
                    <a:pt x="32" y="15"/>
                  </a:cubicBezTo>
                  <a:cubicBezTo>
                    <a:pt x="32" y="10"/>
                    <a:pt x="39" y="12"/>
                    <a:pt x="41" y="9"/>
                  </a:cubicBezTo>
                  <a:cubicBezTo>
                    <a:pt x="42" y="7"/>
                    <a:pt x="42" y="1"/>
                    <a:pt x="42" y="0"/>
                  </a:cubicBezTo>
                  <a:cubicBezTo>
                    <a:pt x="45" y="0"/>
                    <a:pt x="47" y="2"/>
                    <a:pt x="48" y="4"/>
                  </a:cubicBezTo>
                  <a:cubicBezTo>
                    <a:pt x="51" y="7"/>
                    <a:pt x="58" y="30"/>
                    <a:pt x="58" y="33"/>
                  </a:cubicBezTo>
                  <a:cubicBezTo>
                    <a:pt x="58" y="37"/>
                    <a:pt x="53" y="39"/>
                    <a:pt x="53" y="46"/>
                  </a:cubicBezTo>
                  <a:cubicBezTo>
                    <a:pt x="51" y="46"/>
                    <a:pt x="48" y="37"/>
                    <a:pt x="48" y="36"/>
                  </a:cubicBezTo>
                  <a:lnTo>
                    <a:pt x="48" y="38"/>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1" name="Freeform 120"/>
            <p:cNvSpPr>
              <a:spLocks/>
            </p:cNvSpPr>
            <p:nvPr/>
          </p:nvSpPr>
          <p:spPr bwMode="auto">
            <a:xfrm>
              <a:off x="6354763" y="2690813"/>
              <a:ext cx="36513" cy="39688"/>
            </a:xfrm>
            <a:custGeom>
              <a:avLst/>
              <a:gdLst/>
              <a:ahLst/>
              <a:cxnLst>
                <a:cxn ang="0">
                  <a:pos x="3" y="29"/>
                </a:cxn>
                <a:cxn ang="0">
                  <a:pos x="0" y="29"/>
                </a:cxn>
                <a:cxn ang="0">
                  <a:pos x="22" y="5"/>
                </a:cxn>
                <a:cxn ang="0">
                  <a:pos x="25" y="0"/>
                </a:cxn>
                <a:cxn ang="0">
                  <a:pos x="28" y="6"/>
                </a:cxn>
                <a:cxn ang="0">
                  <a:pos x="24" y="9"/>
                </a:cxn>
                <a:cxn ang="0">
                  <a:pos x="17" y="13"/>
                </a:cxn>
                <a:cxn ang="0">
                  <a:pos x="3" y="29"/>
                </a:cxn>
              </a:cxnLst>
              <a:rect l="0" t="0" r="r" b="b"/>
              <a:pathLst>
                <a:path w="28" h="29">
                  <a:moveTo>
                    <a:pt x="3" y="29"/>
                  </a:moveTo>
                  <a:cubicBezTo>
                    <a:pt x="0" y="29"/>
                    <a:pt x="0" y="29"/>
                    <a:pt x="0" y="29"/>
                  </a:cubicBezTo>
                  <a:cubicBezTo>
                    <a:pt x="4" y="18"/>
                    <a:pt x="18" y="13"/>
                    <a:pt x="22" y="5"/>
                  </a:cubicBezTo>
                  <a:cubicBezTo>
                    <a:pt x="23" y="3"/>
                    <a:pt x="23" y="1"/>
                    <a:pt x="25" y="0"/>
                  </a:cubicBezTo>
                  <a:cubicBezTo>
                    <a:pt x="24" y="4"/>
                    <a:pt x="26" y="5"/>
                    <a:pt x="28" y="6"/>
                  </a:cubicBezTo>
                  <a:cubicBezTo>
                    <a:pt x="26" y="8"/>
                    <a:pt x="26" y="9"/>
                    <a:pt x="24" y="9"/>
                  </a:cubicBezTo>
                  <a:cubicBezTo>
                    <a:pt x="23" y="12"/>
                    <a:pt x="20" y="13"/>
                    <a:pt x="17" y="13"/>
                  </a:cubicBezTo>
                  <a:cubicBezTo>
                    <a:pt x="15" y="22"/>
                    <a:pt x="8" y="26"/>
                    <a:pt x="3" y="2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2" name="Freeform 121"/>
            <p:cNvSpPr>
              <a:spLocks/>
            </p:cNvSpPr>
            <p:nvPr/>
          </p:nvSpPr>
          <p:spPr bwMode="auto">
            <a:xfrm>
              <a:off x="6383338" y="2563813"/>
              <a:ext cx="71438" cy="101600"/>
            </a:xfrm>
            <a:custGeom>
              <a:avLst/>
              <a:gdLst/>
              <a:ahLst/>
              <a:cxnLst>
                <a:cxn ang="0">
                  <a:pos x="4" y="31"/>
                </a:cxn>
                <a:cxn ang="0">
                  <a:pos x="6" y="20"/>
                </a:cxn>
                <a:cxn ang="0">
                  <a:pos x="5" y="7"/>
                </a:cxn>
                <a:cxn ang="0">
                  <a:pos x="9" y="0"/>
                </a:cxn>
                <a:cxn ang="0">
                  <a:pos x="16" y="7"/>
                </a:cxn>
                <a:cxn ang="0">
                  <a:pos x="21" y="3"/>
                </a:cxn>
                <a:cxn ang="0">
                  <a:pos x="22" y="5"/>
                </a:cxn>
                <a:cxn ang="0">
                  <a:pos x="23" y="8"/>
                </a:cxn>
                <a:cxn ang="0">
                  <a:pos x="28" y="25"/>
                </a:cxn>
                <a:cxn ang="0">
                  <a:pos x="20" y="42"/>
                </a:cxn>
                <a:cxn ang="0">
                  <a:pos x="30" y="59"/>
                </a:cxn>
                <a:cxn ang="0">
                  <a:pos x="30" y="58"/>
                </a:cxn>
                <a:cxn ang="0">
                  <a:pos x="34" y="55"/>
                </a:cxn>
                <a:cxn ang="0">
                  <a:pos x="43" y="64"/>
                </a:cxn>
                <a:cxn ang="0">
                  <a:pos x="46" y="61"/>
                </a:cxn>
                <a:cxn ang="0">
                  <a:pos x="49" y="62"/>
                </a:cxn>
                <a:cxn ang="0">
                  <a:pos x="46" y="66"/>
                </a:cxn>
                <a:cxn ang="0">
                  <a:pos x="49" y="66"/>
                </a:cxn>
                <a:cxn ang="0">
                  <a:pos x="54" y="71"/>
                </a:cxn>
                <a:cxn ang="0">
                  <a:pos x="54" y="74"/>
                </a:cxn>
                <a:cxn ang="0">
                  <a:pos x="53" y="76"/>
                </a:cxn>
                <a:cxn ang="0">
                  <a:pos x="51" y="73"/>
                </a:cxn>
                <a:cxn ang="0">
                  <a:pos x="36" y="61"/>
                </a:cxn>
                <a:cxn ang="0">
                  <a:pos x="37" y="69"/>
                </a:cxn>
                <a:cxn ang="0">
                  <a:pos x="25" y="60"/>
                </a:cxn>
                <a:cxn ang="0">
                  <a:pos x="19" y="62"/>
                </a:cxn>
                <a:cxn ang="0">
                  <a:pos x="13" y="57"/>
                </a:cxn>
                <a:cxn ang="0">
                  <a:pos x="15" y="53"/>
                </a:cxn>
                <a:cxn ang="0">
                  <a:pos x="15" y="49"/>
                </a:cxn>
                <a:cxn ang="0">
                  <a:pos x="13" y="49"/>
                </a:cxn>
                <a:cxn ang="0">
                  <a:pos x="10" y="51"/>
                </a:cxn>
                <a:cxn ang="0">
                  <a:pos x="1" y="44"/>
                </a:cxn>
                <a:cxn ang="0">
                  <a:pos x="4" y="31"/>
                </a:cxn>
              </a:cxnLst>
              <a:rect l="0" t="0" r="r" b="b"/>
              <a:pathLst>
                <a:path w="54" h="76">
                  <a:moveTo>
                    <a:pt x="4" y="31"/>
                  </a:moveTo>
                  <a:cubicBezTo>
                    <a:pt x="6" y="28"/>
                    <a:pt x="6" y="23"/>
                    <a:pt x="6" y="20"/>
                  </a:cubicBezTo>
                  <a:cubicBezTo>
                    <a:pt x="7" y="15"/>
                    <a:pt x="5" y="12"/>
                    <a:pt x="5" y="7"/>
                  </a:cubicBezTo>
                  <a:cubicBezTo>
                    <a:pt x="5" y="3"/>
                    <a:pt x="6" y="0"/>
                    <a:pt x="9" y="0"/>
                  </a:cubicBezTo>
                  <a:cubicBezTo>
                    <a:pt x="13" y="0"/>
                    <a:pt x="12" y="7"/>
                    <a:pt x="16" y="7"/>
                  </a:cubicBezTo>
                  <a:cubicBezTo>
                    <a:pt x="18" y="7"/>
                    <a:pt x="20" y="4"/>
                    <a:pt x="21" y="3"/>
                  </a:cubicBezTo>
                  <a:cubicBezTo>
                    <a:pt x="21" y="3"/>
                    <a:pt x="22" y="4"/>
                    <a:pt x="22" y="5"/>
                  </a:cubicBezTo>
                  <a:cubicBezTo>
                    <a:pt x="22" y="6"/>
                    <a:pt x="23" y="7"/>
                    <a:pt x="23" y="8"/>
                  </a:cubicBezTo>
                  <a:cubicBezTo>
                    <a:pt x="23" y="13"/>
                    <a:pt x="28" y="18"/>
                    <a:pt x="28" y="25"/>
                  </a:cubicBezTo>
                  <a:cubicBezTo>
                    <a:pt x="28" y="33"/>
                    <a:pt x="20" y="34"/>
                    <a:pt x="20" y="42"/>
                  </a:cubicBezTo>
                  <a:cubicBezTo>
                    <a:pt x="20" y="48"/>
                    <a:pt x="26" y="57"/>
                    <a:pt x="30" y="59"/>
                  </a:cubicBezTo>
                  <a:cubicBezTo>
                    <a:pt x="30" y="59"/>
                    <a:pt x="30" y="58"/>
                    <a:pt x="30" y="58"/>
                  </a:cubicBezTo>
                  <a:cubicBezTo>
                    <a:pt x="30" y="56"/>
                    <a:pt x="32" y="54"/>
                    <a:pt x="34" y="55"/>
                  </a:cubicBezTo>
                  <a:cubicBezTo>
                    <a:pt x="39" y="55"/>
                    <a:pt x="40" y="63"/>
                    <a:pt x="43" y="64"/>
                  </a:cubicBezTo>
                  <a:cubicBezTo>
                    <a:pt x="44" y="64"/>
                    <a:pt x="45" y="61"/>
                    <a:pt x="46" y="61"/>
                  </a:cubicBezTo>
                  <a:cubicBezTo>
                    <a:pt x="47" y="61"/>
                    <a:pt x="48" y="62"/>
                    <a:pt x="49" y="62"/>
                  </a:cubicBezTo>
                  <a:cubicBezTo>
                    <a:pt x="48" y="64"/>
                    <a:pt x="46" y="64"/>
                    <a:pt x="46" y="66"/>
                  </a:cubicBezTo>
                  <a:cubicBezTo>
                    <a:pt x="46" y="67"/>
                    <a:pt x="48" y="67"/>
                    <a:pt x="49" y="66"/>
                  </a:cubicBezTo>
                  <a:cubicBezTo>
                    <a:pt x="49" y="69"/>
                    <a:pt x="51" y="71"/>
                    <a:pt x="54" y="71"/>
                  </a:cubicBezTo>
                  <a:cubicBezTo>
                    <a:pt x="54" y="72"/>
                    <a:pt x="54" y="73"/>
                    <a:pt x="54" y="74"/>
                  </a:cubicBezTo>
                  <a:cubicBezTo>
                    <a:pt x="54" y="75"/>
                    <a:pt x="53" y="76"/>
                    <a:pt x="53" y="76"/>
                  </a:cubicBezTo>
                  <a:cubicBezTo>
                    <a:pt x="51" y="76"/>
                    <a:pt x="51" y="74"/>
                    <a:pt x="51" y="73"/>
                  </a:cubicBezTo>
                  <a:cubicBezTo>
                    <a:pt x="48" y="69"/>
                    <a:pt x="39" y="65"/>
                    <a:pt x="36" y="61"/>
                  </a:cubicBezTo>
                  <a:cubicBezTo>
                    <a:pt x="34" y="64"/>
                    <a:pt x="35" y="66"/>
                    <a:pt x="37" y="69"/>
                  </a:cubicBezTo>
                  <a:cubicBezTo>
                    <a:pt x="31" y="69"/>
                    <a:pt x="31" y="60"/>
                    <a:pt x="25" y="60"/>
                  </a:cubicBezTo>
                  <a:cubicBezTo>
                    <a:pt x="23" y="60"/>
                    <a:pt x="21" y="62"/>
                    <a:pt x="19" y="62"/>
                  </a:cubicBezTo>
                  <a:cubicBezTo>
                    <a:pt x="16" y="62"/>
                    <a:pt x="13" y="59"/>
                    <a:pt x="13" y="57"/>
                  </a:cubicBezTo>
                  <a:cubicBezTo>
                    <a:pt x="13" y="55"/>
                    <a:pt x="14" y="53"/>
                    <a:pt x="15" y="53"/>
                  </a:cubicBezTo>
                  <a:cubicBezTo>
                    <a:pt x="15" y="49"/>
                    <a:pt x="15" y="49"/>
                    <a:pt x="15" y="49"/>
                  </a:cubicBezTo>
                  <a:cubicBezTo>
                    <a:pt x="13" y="49"/>
                    <a:pt x="13" y="49"/>
                    <a:pt x="13" y="49"/>
                  </a:cubicBezTo>
                  <a:cubicBezTo>
                    <a:pt x="12" y="50"/>
                    <a:pt x="11" y="51"/>
                    <a:pt x="10" y="51"/>
                  </a:cubicBezTo>
                  <a:cubicBezTo>
                    <a:pt x="8" y="51"/>
                    <a:pt x="1" y="47"/>
                    <a:pt x="1" y="44"/>
                  </a:cubicBezTo>
                  <a:cubicBezTo>
                    <a:pt x="1" y="38"/>
                    <a:pt x="0" y="30"/>
                    <a:pt x="4"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3" name="Freeform 122"/>
            <p:cNvSpPr>
              <a:spLocks/>
            </p:cNvSpPr>
            <p:nvPr/>
          </p:nvSpPr>
          <p:spPr bwMode="auto">
            <a:xfrm>
              <a:off x="6457950" y="2665413"/>
              <a:ext cx="23813" cy="41275"/>
            </a:xfrm>
            <a:custGeom>
              <a:avLst/>
              <a:gdLst/>
              <a:ahLst/>
              <a:cxnLst>
                <a:cxn ang="0">
                  <a:pos x="16" y="20"/>
                </a:cxn>
                <a:cxn ang="0">
                  <a:pos x="10" y="20"/>
                </a:cxn>
                <a:cxn ang="0">
                  <a:pos x="14" y="28"/>
                </a:cxn>
                <a:cxn ang="0">
                  <a:pos x="14" y="30"/>
                </a:cxn>
                <a:cxn ang="0">
                  <a:pos x="10" y="30"/>
                </a:cxn>
                <a:cxn ang="0">
                  <a:pos x="8" y="25"/>
                </a:cxn>
                <a:cxn ang="0">
                  <a:pos x="8" y="23"/>
                </a:cxn>
                <a:cxn ang="0">
                  <a:pos x="2" y="17"/>
                </a:cxn>
                <a:cxn ang="0">
                  <a:pos x="2" y="15"/>
                </a:cxn>
                <a:cxn ang="0">
                  <a:pos x="8" y="15"/>
                </a:cxn>
                <a:cxn ang="0">
                  <a:pos x="10" y="13"/>
                </a:cxn>
                <a:cxn ang="0">
                  <a:pos x="0" y="2"/>
                </a:cxn>
                <a:cxn ang="0">
                  <a:pos x="4" y="0"/>
                </a:cxn>
                <a:cxn ang="0">
                  <a:pos x="13" y="2"/>
                </a:cxn>
                <a:cxn ang="0">
                  <a:pos x="13" y="6"/>
                </a:cxn>
                <a:cxn ang="0">
                  <a:pos x="15" y="6"/>
                </a:cxn>
                <a:cxn ang="0">
                  <a:pos x="15" y="12"/>
                </a:cxn>
                <a:cxn ang="0">
                  <a:pos x="18" y="15"/>
                </a:cxn>
                <a:cxn ang="0">
                  <a:pos x="16" y="20"/>
                </a:cxn>
              </a:cxnLst>
              <a:rect l="0" t="0" r="r" b="b"/>
              <a:pathLst>
                <a:path w="18" h="30">
                  <a:moveTo>
                    <a:pt x="16" y="20"/>
                  </a:moveTo>
                  <a:cubicBezTo>
                    <a:pt x="10" y="20"/>
                    <a:pt x="10" y="20"/>
                    <a:pt x="10" y="20"/>
                  </a:cubicBezTo>
                  <a:cubicBezTo>
                    <a:pt x="11" y="23"/>
                    <a:pt x="12" y="27"/>
                    <a:pt x="14" y="28"/>
                  </a:cubicBezTo>
                  <a:cubicBezTo>
                    <a:pt x="14" y="30"/>
                    <a:pt x="14" y="30"/>
                    <a:pt x="14" y="30"/>
                  </a:cubicBezTo>
                  <a:cubicBezTo>
                    <a:pt x="13" y="30"/>
                    <a:pt x="11" y="30"/>
                    <a:pt x="10" y="30"/>
                  </a:cubicBezTo>
                  <a:cubicBezTo>
                    <a:pt x="7" y="30"/>
                    <a:pt x="7" y="27"/>
                    <a:pt x="8" y="25"/>
                  </a:cubicBezTo>
                  <a:cubicBezTo>
                    <a:pt x="8" y="23"/>
                    <a:pt x="8" y="23"/>
                    <a:pt x="8" y="23"/>
                  </a:cubicBezTo>
                  <a:cubicBezTo>
                    <a:pt x="5" y="23"/>
                    <a:pt x="3" y="19"/>
                    <a:pt x="2" y="17"/>
                  </a:cubicBezTo>
                  <a:cubicBezTo>
                    <a:pt x="2" y="15"/>
                    <a:pt x="2" y="15"/>
                    <a:pt x="2" y="15"/>
                  </a:cubicBezTo>
                  <a:cubicBezTo>
                    <a:pt x="4" y="15"/>
                    <a:pt x="7" y="15"/>
                    <a:pt x="8" y="15"/>
                  </a:cubicBezTo>
                  <a:cubicBezTo>
                    <a:pt x="8" y="15"/>
                    <a:pt x="10" y="14"/>
                    <a:pt x="10" y="13"/>
                  </a:cubicBezTo>
                  <a:cubicBezTo>
                    <a:pt x="10" y="8"/>
                    <a:pt x="1" y="5"/>
                    <a:pt x="0" y="2"/>
                  </a:cubicBezTo>
                  <a:cubicBezTo>
                    <a:pt x="1" y="1"/>
                    <a:pt x="3" y="0"/>
                    <a:pt x="4" y="0"/>
                  </a:cubicBezTo>
                  <a:cubicBezTo>
                    <a:pt x="7" y="0"/>
                    <a:pt x="9" y="2"/>
                    <a:pt x="13" y="2"/>
                  </a:cubicBezTo>
                  <a:cubicBezTo>
                    <a:pt x="13" y="3"/>
                    <a:pt x="13" y="5"/>
                    <a:pt x="13" y="6"/>
                  </a:cubicBezTo>
                  <a:cubicBezTo>
                    <a:pt x="13" y="6"/>
                    <a:pt x="14" y="6"/>
                    <a:pt x="15" y="6"/>
                  </a:cubicBezTo>
                  <a:cubicBezTo>
                    <a:pt x="15" y="8"/>
                    <a:pt x="15" y="12"/>
                    <a:pt x="15" y="12"/>
                  </a:cubicBezTo>
                  <a:cubicBezTo>
                    <a:pt x="15" y="12"/>
                    <a:pt x="18" y="15"/>
                    <a:pt x="18" y="15"/>
                  </a:cubicBezTo>
                  <a:cubicBezTo>
                    <a:pt x="18" y="18"/>
                    <a:pt x="17" y="19"/>
                    <a:pt x="16" y="2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4" name="Freeform 123"/>
            <p:cNvSpPr>
              <a:spLocks/>
            </p:cNvSpPr>
            <p:nvPr/>
          </p:nvSpPr>
          <p:spPr bwMode="auto">
            <a:xfrm>
              <a:off x="6423025" y="2676525"/>
              <a:ext cx="19050" cy="25400"/>
            </a:xfrm>
            <a:custGeom>
              <a:avLst/>
              <a:gdLst/>
              <a:ahLst/>
              <a:cxnLst>
                <a:cxn ang="0">
                  <a:pos x="3" y="1"/>
                </a:cxn>
                <a:cxn ang="0">
                  <a:pos x="14" y="7"/>
                </a:cxn>
                <a:cxn ang="0">
                  <a:pos x="1" y="19"/>
                </a:cxn>
                <a:cxn ang="0">
                  <a:pos x="0" y="2"/>
                </a:cxn>
                <a:cxn ang="0">
                  <a:pos x="2" y="0"/>
                </a:cxn>
                <a:cxn ang="0">
                  <a:pos x="5" y="2"/>
                </a:cxn>
                <a:cxn ang="0">
                  <a:pos x="3" y="1"/>
                </a:cxn>
              </a:cxnLst>
              <a:rect l="0" t="0" r="r" b="b"/>
              <a:pathLst>
                <a:path w="14" h="19">
                  <a:moveTo>
                    <a:pt x="3" y="1"/>
                  </a:moveTo>
                  <a:cubicBezTo>
                    <a:pt x="4" y="3"/>
                    <a:pt x="14" y="4"/>
                    <a:pt x="14" y="7"/>
                  </a:cubicBezTo>
                  <a:cubicBezTo>
                    <a:pt x="14" y="14"/>
                    <a:pt x="5" y="17"/>
                    <a:pt x="1" y="19"/>
                  </a:cubicBezTo>
                  <a:cubicBezTo>
                    <a:pt x="1" y="13"/>
                    <a:pt x="0" y="6"/>
                    <a:pt x="0" y="2"/>
                  </a:cubicBezTo>
                  <a:cubicBezTo>
                    <a:pt x="0" y="1"/>
                    <a:pt x="2" y="0"/>
                    <a:pt x="2" y="0"/>
                  </a:cubicBezTo>
                  <a:cubicBezTo>
                    <a:pt x="3" y="0"/>
                    <a:pt x="4" y="2"/>
                    <a:pt x="5" y="2"/>
                  </a:cubicBezTo>
                  <a:lnTo>
                    <a:pt x="3" y="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5" name="Freeform 124"/>
            <p:cNvSpPr>
              <a:spLocks/>
            </p:cNvSpPr>
            <p:nvPr/>
          </p:nvSpPr>
          <p:spPr bwMode="auto">
            <a:xfrm>
              <a:off x="6432550" y="2692400"/>
              <a:ext cx="19050" cy="31750"/>
            </a:xfrm>
            <a:custGeom>
              <a:avLst/>
              <a:gdLst/>
              <a:ahLst/>
              <a:cxnLst>
                <a:cxn ang="0">
                  <a:pos x="14" y="5"/>
                </a:cxn>
                <a:cxn ang="0">
                  <a:pos x="9" y="17"/>
                </a:cxn>
                <a:cxn ang="0">
                  <a:pos x="11" y="22"/>
                </a:cxn>
                <a:cxn ang="0">
                  <a:pos x="9" y="24"/>
                </a:cxn>
                <a:cxn ang="0">
                  <a:pos x="0" y="14"/>
                </a:cxn>
                <a:cxn ang="0">
                  <a:pos x="4" y="12"/>
                </a:cxn>
                <a:cxn ang="0">
                  <a:pos x="8" y="1"/>
                </a:cxn>
                <a:cxn ang="0">
                  <a:pos x="14" y="5"/>
                </a:cxn>
              </a:cxnLst>
              <a:rect l="0" t="0" r="r" b="b"/>
              <a:pathLst>
                <a:path w="14" h="24">
                  <a:moveTo>
                    <a:pt x="14" y="5"/>
                  </a:moveTo>
                  <a:cubicBezTo>
                    <a:pt x="14" y="10"/>
                    <a:pt x="10" y="13"/>
                    <a:pt x="9" y="17"/>
                  </a:cubicBezTo>
                  <a:cubicBezTo>
                    <a:pt x="9" y="21"/>
                    <a:pt x="11" y="20"/>
                    <a:pt x="11" y="22"/>
                  </a:cubicBezTo>
                  <a:cubicBezTo>
                    <a:pt x="11" y="23"/>
                    <a:pt x="10" y="24"/>
                    <a:pt x="9" y="24"/>
                  </a:cubicBezTo>
                  <a:cubicBezTo>
                    <a:pt x="7" y="24"/>
                    <a:pt x="0" y="17"/>
                    <a:pt x="0" y="14"/>
                  </a:cubicBezTo>
                  <a:cubicBezTo>
                    <a:pt x="0" y="13"/>
                    <a:pt x="3" y="12"/>
                    <a:pt x="4" y="12"/>
                  </a:cubicBezTo>
                  <a:cubicBezTo>
                    <a:pt x="4" y="11"/>
                    <a:pt x="6" y="1"/>
                    <a:pt x="8" y="1"/>
                  </a:cubicBezTo>
                  <a:cubicBezTo>
                    <a:pt x="12" y="0"/>
                    <a:pt x="14" y="3"/>
                    <a:pt x="14"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6" name="Freeform 125"/>
            <p:cNvSpPr>
              <a:spLocks/>
            </p:cNvSpPr>
            <p:nvPr/>
          </p:nvSpPr>
          <p:spPr bwMode="auto">
            <a:xfrm>
              <a:off x="6450013" y="2693988"/>
              <a:ext cx="7938" cy="20638"/>
            </a:xfrm>
            <a:custGeom>
              <a:avLst/>
              <a:gdLst/>
              <a:ahLst/>
              <a:cxnLst>
                <a:cxn ang="0">
                  <a:pos x="7" y="0"/>
                </a:cxn>
                <a:cxn ang="0">
                  <a:pos x="2" y="15"/>
                </a:cxn>
                <a:cxn ang="0">
                  <a:pos x="0" y="15"/>
                </a:cxn>
                <a:cxn ang="0">
                  <a:pos x="4" y="0"/>
                </a:cxn>
                <a:cxn ang="0">
                  <a:pos x="7" y="0"/>
                </a:cxn>
              </a:cxnLst>
              <a:rect l="0" t="0" r="r" b="b"/>
              <a:pathLst>
                <a:path w="7" h="15">
                  <a:moveTo>
                    <a:pt x="7" y="0"/>
                  </a:moveTo>
                  <a:cubicBezTo>
                    <a:pt x="7" y="7"/>
                    <a:pt x="2" y="9"/>
                    <a:pt x="2" y="15"/>
                  </a:cubicBezTo>
                  <a:cubicBezTo>
                    <a:pt x="2" y="15"/>
                    <a:pt x="0" y="15"/>
                    <a:pt x="0" y="15"/>
                  </a:cubicBezTo>
                  <a:cubicBezTo>
                    <a:pt x="1" y="10"/>
                    <a:pt x="4" y="7"/>
                    <a:pt x="4" y="0"/>
                  </a:cubicBezTo>
                  <a:cubicBezTo>
                    <a:pt x="5" y="0"/>
                    <a:pt x="6" y="0"/>
                    <a:pt x="7"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7" name="Freeform 126"/>
            <p:cNvSpPr>
              <a:spLocks/>
            </p:cNvSpPr>
            <p:nvPr/>
          </p:nvSpPr>
          <p:spPr bwMode="auto">
            <a:xfrm>
              <a:off x="6454775" y="2706688"/>
              <a:ext cx="11113" cy="11113"/>
            </a:xfrm>
            <a:custGeom>
              <a:avLst/>
              <a:gdLst/>
              <a:ahLst/>
              <a:cxnLst>
                <a:cxn ang="0">
                  <a:pos x="8" y="0"/>
                </a:cxn>
                <a:cxn ang="0">
                  <a:pos x="2" y="8"/>
                </a:cxn>
                <a:cxn ang="0">
                  <a:pos x="0" y="6"/>
                </a:cxn>
                <a:cxn ang="0">
                  <a:pos x="3" y="0"/>
                </a:cxn>
                <a:cxn ang="0">
                  <a:pos x="8" y="0"/>
                </a:cxn>
              </a:cxnLst>
              <a:rect l="0" t="0" r="r" b="b"/>
              <a:pathLst>
                <a:path w="8" h="8">
                  <a:moveTo>
                    <a:pt x="8" y="0"/>
                  </a:moveTo>
                  <a:cubicBezTo>
                    <a:pt x="8" y="4"/>
                    <a:pt x="6" y="8"/>
                    <a:pt x="2" y="8"/>
                  </a:cubicBezTo>
                  <a:cubicBezTo>
                    <a:pt x="1" y="8"/>
                    <a:pt x="0" y="6"/>
                    <a:pt x="0" y="6"/>
                  </a:cubicBezTo>
                  <a:cubicBezTo>
                    <a:pt x="0" y="3"/>
                    <a:pt x="2" y="2"/>
                    <a:pt x="3" y="0"/>
                  </a:cubicBezTo>
                  <a:cubicBezTo>
                    <a:pt x="5" y="1"/>
                    <a:pt x="7" y="1"/>
                    <a:pt x="8"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8" name="Freeform 127"/>
            <p:cNvSpPr>
              <a:spLocks/>
            </p:cNvSpPr>
            <p:nvPr/>
          </p:nvSpPr>
          <p:spPr bwMode="auto">
            <a:xfrm>
              <a:off x="6442075" y="2665413"/>
              <a:ext cx="12700" cy="17463"/>
            </a:xfrm>
            <a:custGeom>
              <a:avLst/>
              <a:gdLst/>
              <a:ahLst/>
              <a:cxnLst>
                <a:cxn ang="0">
                  <a:pos x="0" y="6"/>
                </a:cxn>
                <a:cxn ang="0">
                  <a:pos x="0" y="0"/>
                </a:cxn>
                <a:cxn ang="0">
                  <a:pos x="4" y="0"/>
                </a:cxn>
                <a:cxn ang="0">
                  <a:pos x="10" y="10"/>
                </a:cxn>
                <a:cxn ang="0">
                  <a:pos x="6" y="6"/>
                </a:cxn>
                <a:cxn ang="0">
                  <a:pos x="0" y="6"/>
                </a:cxn>
              </a:cxnLst>
              <a:rect l="0" t="0" r="r" b="b"/>
              <a:pathLst>
                <a:path w="10" h="12">
                  <a:moveTo>
                    <a:pt x="0" y="6"/>
                  </a:moveTo>
                  <a:cubicBezTo>
                    <a:pt x="0" y="3"/>
                    <a:pt x="0" y="2"/>
                    <a:pt x="0" y="0"/>
                  </a:cubicBezTo>
                  <a:cubicBezTo>
                    <a:pt x="4" y="0"/>
                    <a:pt x="4" y="0"/>
                    <a:pt x="4" y="0"/>
                  </a:cubicBezTo>
                  <a:cubicBezTo>
                    <a:pt x="5" y="4"/>
                    <a:pt x="10" y="5"/>
                    <a:pt x="10" y="10"/>
                  </a:cubicBezTo>
                  <a:cubicBezTo>
                    <a:pt x="10" y="12"/>
                    <a:pt x="6" y="8"/>
                    <a:pt x="6" y="6"/>
                  </a:cubicBezTo>
                  <a:cubicBezTo>
                    <a:pt x="4" y="5"/>
                    <a:pt x="2" y="6"/>
                    <a:pt x="0"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1" name="Freeform 128"/>
            <p:cNvSpPr>
              <a:spLocks/>
            </p:cNvSpPr>
            <p:nvPr/>
          </p:nvSpPr>
          <p:spPr bwMode="auto">
            <a:xfrm>
              <a:off x="6397625" y="2649538"/>
              <a:ext cx="19050" cy="20638"/>
            </a:xfrm>
            <a:custGeom>
              <a:avLst/>
              <a:gdLst/>
              <a:ahLst/>
              <a:cxnLst>
                <a:cxn ang="0">
                  <a:pos x="11" y="15"/>
                </a:cxn>
                <a:cxn ang="0">
                  <a:pos x="0" y="0"/>
                </a:cxn>
                <a:cxn ang="0">
                  <a:pos x="4" y="0"/>
                </a:cxn>
                <a:cxn ang="0">
                  <a:pos x="14" y="7"/>
                </a:cxn>
                <a:cxn ang="0">
                  <a:pos x="11" y="15"/>
                </a:cxn>
              </a:cxnLst>
              <a:rect l="0" t="0" r="r" b="b"/>
              <a:pathLst>
                <a:path w="15" h="15">
                  <a:moveTo>
                    <a:pt x="11" y="15"/>
                  </a:moveTo>
                  <a:cubicBezTo>
                    <a:pt x="9" y="15"/>
                    <a:pt x="0" y="0"/>
                    <a:pt x="0" y="0"/>
                  </a:cubicBezTo>
                  <a:cubicBezTo>
                    <a:pt x="4" y="0"/>
                    <a:pt x="4" y="0"/>
                    <a:pt x="4" y="0"/>
                  </a:cubicBezTo>
                  <a:cubicBezTo>
                    <a:pt x="8" y="3"/>
                    <a:pt x="13" y="2"/>
                    <a:pt x="14" y="7"/>
                  </a:cubicBezTo>
                  <a:cubicBezTo>
                    <a:pt x="15" y="10"/>
                    <a:pt x="13" y="15"/>
                    <a:pt x="11"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1" name="Freeform 129"/>
            <p:cNvSpPr>
              <a:spLocks/>
            </p:cNvSpPr>
            <p:nvPr/>
          </p:nvSpPr>
          <p:spPr bwMode="auto">
            <a:xfrm>
              <a:off x="6416675" y="2652713"/>
              <a:ext cx="6350" cy="1588"/>
            </a:xfrm>
            <a:custGeom>
              <a:avLst/>
              <a:gdLst/>
              <a:ahLst/>
              <a:cxnLst>
                <a:cxn ang="0">
                  <a:pos x="0" y="0"/>
                </a:cxn>
                <a:cxn ang="0">
                  <a:pos x="4" y="1"/>
                </a:cxn>
                <a:cxn ang="0">
                  <a:pos x="0" y="0"/>
                </a:cxn>
              </a:cxnLst>
              <a:rect l="0" t="0" r="r" b="b"/>
              <a:pathLst>
                <a:path w="4" h="1">
                  <a:moveTo>
                    <a:pt x="0" y="0"/>
                  </a:moveTo>
                  <a:cubicBezTo>
                    <a:pt x="1" y="1"/>
                    <a:pt x="3" y="1"/>
                    <a:pt x="4" y="1"/>
                  </a:cubicBezTo>
                  <a:cubicBezTo>
                    <a:pt x="3" y="0"/>
                    <a:pt x="1" y="0"/>
                    <a:pt x="0"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2" name="Freeform 130"/>
            <p:cNvSpPr>
              <a:spLocks/>
            </p:cNvSpPr>
            <p:nvPr/>
          </p:nvSpPr>
          <p:spPr bwMode="auto">
            <a:xfrm>
              <a:off x="6388100" y="2441575"/>
              <a:ext cx="36513" cy="50800"/>
            </a:xfrm>
            <a:custGeom>
              <a:avLst/>
              <a:gdLst/>
              <a:ahLst/>
              <a:cxnLst>
                <a:cxn ang="0">
                  <a:pos x="8" y="39"/>
                </a:cxn>
                <a:cxn ang="0">
                  <a:pos x="1" y="26"/>
                </a:cxn>
                <a:cxn ang="0">
                  <a:pos x="16" y="0"/>
                </a:cxn>
                <a:cxn ang="0">
                  <a:pos x="8" y="39"/>
                </a:cxn>
              </a:cxnLst>
              <a:rect l="0" t="0" r="r" b="b"/>
              <a:pathLst>
                <a:path w="27" h="39">
                  <a:moveTo>
                    <a:pt x="8" y="39"/>
                  </a:moveTo>
                  <a:cubicBezTo>
                    <a:pt x="0" y="39"/>
                    <a:pt x="1" y="33"/>
                    <a:pt x="1" y="26"/>
                  </a:cubicBezTo>
                  <a:cubicBezTo>
                    <a:pt x="1" y="17"/>
                    <a:pt x="10" y="0"/>
                    <a:pt x="16" y="0"/>
                  </a:cubicBezTo>
                  <a:cubicBezTo>
                    <a:pt x="27" y="0"/>
                    <a:pt x="18" y="39"/>
                    <a:pt x="8" y="3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3" name="Freeform 131"/>
            <p:cNvSpPr>
              <a:spLocks/>
            </p:cNvSpPr>
            <p:nvPr/>
          </p:nvSpPr>
          <p:spPr bwMode="auto">
            <a:xfrm>
              <a:off x="6194425" y="2532063"/>
              <a:ext cx="41275" cy="34925"/>
            </a:xfrm>
            <a:custGeom>
              <a:avLst/>
              <a:gdLst/>
              <a:ahLst/>
              <a:cxnLst>
                <a:cxn ang="0">
                  <a:pos x="2" y="11"/>
                </a:cxn>
                <a:cxn ang="0">
                  <a:pos x="26" y="0"/>
                </a:cxn>
                <a:cxn ang="0">
                  <a:pos x="31" y="7"/>
                </a:cxn>
                <a:cxn ang="0">
                  <a:pos x="11" y="27"/>
                </a:cxn>
                <a:cxn ang="0">
                  <a:pos x="2" y="18"/>
                </a:cxn>
                <a:cxn ang="0">
                  <a:pos x="2" y="11"/>
                </a:cxn>
              </a:cxnLst>
              <a:rect l="0" t="0" r="r" b="b"/>
              <a:pathLst>
                <a:path w="31" h="27">
                  <a:moveTo>
                    <a:pt x="2" y="11"/>
                  </a:moveTo>
                  <a:cubicBezTo>
                    <a:pt x="5" y="11"/>
                    <a:pt x="20" y="0"/>
                    <a:pt x="26" y="0"/>
                  </a:cubicBezTo>
                  <a:cubicBezTo>
                    <a:pt x="28" y="0"/>
                    <a:pt x="31" y="4"/>
                    <a:pt x="31" y="7"/>
                  </a:cubicBezTo>
                  <a:cubicBezTo>
                    <a:pt x="31" y="13"/>
                    <a:pt x="18" y="27"/>
                    <a:pt x="11" y="27"/>
                  </a:cubicBezTo>
                  <a:cubicBezTo>
                    <a:pt x="5" y="27"/>
                    <a:pt x="2" y="24"/>
                    <a:pt x="2" y="18"/>
                  </a:cubicBezTo>
                  <a:cubicBezTo>
                    <a:pt x="2" y="15"/>
                    <a:pt x="0" y="11"/>
                    <a:pt x="2" y="1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4" name="Freeform 132"/>
            <p:cNvSpPr>
              <a:spLocks/>
            </p:cNvSpPr>
            <p:nvPr/>
          </p:nvSpPr>
          <p:spPr bwMode="auto">
            <a:xfrm>
              <a:off x="6015038" y="2476500"/>
              <a:ext cx="195263" cy="374650"/>
            </a:xfrm>
            <a:custGeom>
              <a:avLst/>
              <a:gdLst/>
              <a:ahLst/>
              <a:cxnLst>
                <a:cxn ang="0">
                  <a:pos x="12" y="172"/>
                </a:cxn>
                <a:cxn ang="0">
                  <a:pos x="21" y="152"/>
                </a:cxn>
                <a:cxn ang="0">
                  <a:pos x="25" y="147"/>
                </a:cxn>
                <a:cxn ang="0">
                  <a:pos x="15" y="119"/>
                </a:cxn>
                <a:cxn ang="0">
                  <a:pos x="8" y="109"/>
                </a:cxn>
                <a:cxn ang="0">
                  <a:pos x="8" y="105"/>
                </a:cxn>
                <a:cxn ang="0">
                  <a:pos x="8" y="106"/>
                </a:cxn>
                <a:cxn ang="0">
                  <a:pos x="12" y="96"/>
                </a:cxn>
                <a:cxn ang="0">
                  <a:pos x="9" y="77"/>
                </a:cxn>
                <a:cxn ang="0">
                  <a:pos x="0" y="65"/>
                </a:cxn>
                <a:cxn ang="0">
                  <a:pos x="8" y="47"/>
                </a:cxn>
                <a:cxn ang="0">
                  <a:pos x="19" y="43"/>
                </a:cxn>
                <a:cxn ang="0">
                  <a:pos x="45" y="19"/>
                </a:cxn>
                <a:cxn ang="0">
                  <a:pos x="47" y="19"/>
                </a:cxn>
                <a:cxn ang="0">
                  <a:pos x="50" y="24"/>
                </a:cxn>
                <a:cxn ang="0">
                  <a:pos x="52" y="20"/>
                </a:cxn>
                <a:cxn ang="0">
                  <a:pos x="52" y="9"/>
                </a:cxn>
                <a:cxn ang="0">
                  <a:pos x="64" y="6"/>
                </a:cxn>
                <a:cxn ang="0">
                  <a:pos x="78" y="6"/>
                </a:cxn>
                <a:cxn ang="0">
                  <a:pos x="96" y="0"/>
                </a:cxn>
                <a:cxn ang="0">
                  <a:pos x="115" y="5"/>
                </a:cxn>
                <a:cxn ang="0">
                  <a:pos x="130" y="22"/>
                </a:cxn>
                <a:cxn ang="0">
                  <a:pos x="100" y="58"/>
                </a:cxn>
                <a:cxn ang="0">
                  <a:pos x="104" y="64"/>
                </a:cxn>
                <a:cxn ang="0">
                  <a:pos x="129" y="93"/>
                </a:cxn>
                <a:cxn ang="0">
                  <a:pos x="147" y="134"/>
                </a:cxn>
                <a:cxn ang="0">
                  <a:pos x="142" y="156"/>
                </a:cxn>
                <a:cxn ang="0">
                  <a:pos x="115" y="170"/>
                </a:cxn>
                <a:cxn ang="0">
                  <a:pos x="105" y="180"/>
                </a:cxn>
                <a:cxn ang="0">
                  <a:pos x="104" y="176"/>
                </a:cxn>
                <a:cxn ang="0">
                  <a:pos x="104" y="181"/>
                </a:cxn>
                <a:cxn ang="0">
                  <a:pos x="93" y="192"/>
                </a:cxn>
                <a:cxn ang="0">
                  <a:pos x="90" y="183"/>
                </a:cxn>
                <a:cxn ang="0">
                  <a:pos x="91" y="177"/>
                </a:cxn>
                <a:cxn ang="0">
                  <a:pos x="88" y="170"/>
                </a:cxn>
                <a:cxn ang="0">
                  <a:pos x="73" y="161"/>
                </a:cxn>
                <a:cxn ang="0">
                  <a:pos x="63" y="149"/>
                </a:cxn>
                <a:cxn ang="0">
                  <a:pos x="43" y="141"/>
                </a:cxn>
                <a:cxn ang="0">
                  <a:pos x="41" y="135"/>
                </a:cxn>
                <a:cxn ang="0">
                  <a:pos x="30" y="129"/>
                </a:cxn>
                <a:cxn ang="0">
                  <a:pos x="27" y="134"/>
                </a:cxn>
                <a:cxn ang="0">
                  <a:pos x="29" y="142"/>
                </a:cxn>
                <a:cxn ang="0">
                  <a:pos x="16" y="171"/>
                </a:cxn>
                <a:cxn ang="0">
                  <a:pos x="31" y="192"/>
                </a:cxn>
                <a:cxn ang="0">
                  <a:pos x="30" y="192"/>
                </a:cxn>
                <a:cxn ang="0">
                  <a:pos x="35" y="206"/>
                </a:cxn>
                <a:cxn ang="0">
                  <a:pos x="73" y="243"/>
                </a:cxn>
                <a:cxn ang="0">
                  <a:pos x="71" y="251"/>
                </a:cxn>
                <a:cxn ang="0">
                  <a:pos x="80" y="267"/>
                </a:cxn>
                <a:cxn ang="0">
                  <a:pos x="84" y="280"/>
                </a:cxn>
                <a:cxn ang="0">
                  <a:pos x="78" y="280"/>
                </a:cxn>
                <a:cxn ang="0">
                  <a:pos x="75" y="282"/>
                </a:cxn>
                <a:cxn ang="0">
                  <a:pos x="68" y="278"/>
                </a:cxn>
                <a:cxn ang="0">
                  <a:pos x="37" y="246"/>
                </a:cxn>
                <a:cxn ang="0">
                  <a:pos x="27" y="214"/>
                </a:cxn>
                <a:cxn ang="0">
                  <a:pos x="14" y="192"/>
                </a:cxn>
                <a:cxn ang="0">
                  <a:pos x="8" y="192"/>
                </a:cxn>
                <a:cxn ang="0">
                  <a:pos x="8" y="189"/>
                </a:cxn>
                <a:cxn ang="0">
                  <a:pos x="10" y="172"/>
                </a:cxn>
                <a:cxn ang="0">
                  <a:pos x="11" y="172"/>
                </a:cxn>
                <a:cxn ang="0">
                  <a:pos x="12" y="172"/>
                </a:cxn>
              </a:cxnLst>
              <a:rect l="0" t="0" r="r" b="b"/>
              <a:pathLst>
                <a:path w="147" h="282">
                  <a:moveTo>
                    <a:pt x="12" y="172"/>
                  </a:moveTo>
                  <a:cubicBezTo>
                    <a:pt x="16" y="165"/>
                    <a:pt x="17" y="160"/>
                    <a:pt x="21" y="152"/>
                  </a:cubicBezTo>
                  <a:cubicBezTo>
                    <a:pt x="22" y="150"/>
                    <a:pt x="25" y="149"/>
                    <a:pt x="25" y="147"/>
                  </a:cubicBezTo>
                  <a:cubicBezTo>
                    <a:pt x="25" y="143"/>
                    <a:pt x="19" y="123"/>
                    <a:pt x="15" y="119"/>
                  </a:cubicBezTo>
                  <a:cubicBezTo>
                    <a:pt x="12" y="116"/>
                    <a:pt x="8" y="114"/>
                    <a:pt x="8" y="109"/>
                  </a:cubicBezTo>
                  <a:cubicBezTo>
                    <a:pt x="8" y="108"/>
                    <a:pt x="8" y="107"/>
                    <a:pt x="8" y="105"/>
                  </a:cubicBezTo>
                  <a:cubicBezTo>
                    <a:pt x="8" y="106"/>
                    <a:pt x="8" y="106"/>
                    <a:pt x="8" y="106"/>
                  </a:cubicBezTo>
                  <a:cubicBezTo>
                    <a:pt x="9" y="105"/>
                    <a:pt x="12" y="100"/>
                    <a:pt x="12" y="96"/>
                  </a:cubicBezTo>
                  <a:cubicBezTo>
                    <a:pt x="12" y="91"/>
                    <a:pt x="12" y="82"/>
                    <a:pt x="9" y="77"/>
                  </a:cubicBezTo>
                  <a:cubicBezTo>
                    <a:pt x="6" y="73"/>
                    <a:pt x="0" y="73"/>
                    <a:pt x="0" y="65"/>
                  </a:cubicBezTo>
                  <a:cubicBezTo>
                    <a:pt x="0" y="57"/>
                    <a:pt x="3" y="51"/>
                    <a:pt x="8" y="47"/>
                  </a:cubicBezTo>
                  <a:cubicBezTo>
                    <a:pt x="10" y="44"/>
                    <a:pt x="15" y="45"/>
                    <a:pt x="19" y="43"/>
                  </a:cubicBezTo>
                  <a:cubicBezTo>
                    <a:pt x="29" y="36"/>
                    <a:pt x="36" y="33"/>
                    <a:pt x="45" y="19"/>
                  </a:cubicBezTo>
                  <a:cubicBezTo>
                    <a:pt x="47" y="19"/>
                    <a:pt x="47" y="19"/>
                    <a:pt x="47" y="19"/>
                  </a:cubicBezTo>
                  <a:cubicBezTo>
                    <a:pt x="47" y="23"/>
                    <a:pt x="49" y="24"/>
                    <a:pt x="50" y="24"/>
                  </a:cubicBezTo>
                  <a:cubicBezTo>
                    <a:pt x="51" y="24"/>
                    <a:pt x="52" y="22"/>
                    <a:pt x="52" y="20"/>
                  </a:cubicBezTo>
                  <a:cubicBezTo>
                    <a:pt x="52" y="16"/>
                    <a:pt x="52" y="13"/>
                    <a:pt x="52" y="9"/>
                  </a:cubicBezTo>
                  <a:cubicBezTo>
                    <a:pt x="52" y="9"/>
                    <a:pt x="62" y="6"/>
                    <a:pt x="64" y="6"/>
                  </a:cubicBezTo>
                  <a:cubicBezTo>
                    <a:pt x="78" y="6"/>
                    <a:pt x="78" y="6"/>
                    <a:pt x="78" y="6"/>
                  </a:cubicBezTo>
                  <a:cubicBezTo>
                    <a:pt x="84" y="9"/>
                    <a:pt x="89" y="0"/>
                    <a:pt x="96" y="0"/>
                  </a:cubicBezTo>
                  <a:cubicBezTo>
                    <a:pt x="103" y="0"/>
                    <a:pt x="107" y="5"/>
                    <a:pt x="115" y="5"/>
                  </a:cubicBezTo>
                  <a:cubicBezTo>
                    <a:pt x="115" y="16"/>
                    <a:pt x="123" y="20"/>
                    <a:pt x="130" y="22"/>
                  </a:cubicBezTo>
                  <a:cubicBezTo>
                    <a:pt x="121" y="36"/>
                    <a:pt x="100" y="39"/>
                    <a:pt x="100" y="58"/>
                  </a:cubicBezTo>
                  <a:cubicBezTo>
                    <a:pt x="100" y="62"/>
                    <a:pt x="102" y="63"/>
                    <a:pt x="104" y="64"/>
                  </a:cubicBezTo>
                  <a:cubicBezTo>
                    <a:pt x="114" y="74"/>
                    <a:pt x="118" y="86"/>
                    <a:pt x="129" y="93"/>
                  </a:cubicBezTo>
                  <a:cubicBezTo>
                    <a:pt x="140" y="100"/>
                    <a:pt x="147" y="119"/>
                    <a:pt x="147" y="134"/>
                  </a:cubicBezTo>
                  <a:cubicBezTo>
                    <a:pt x="147" y="144"/>
                    <a:pt x="142" y="148"/>
                    <a:pt x="142" y="156"/>
                  </a:cubicBezTo>
                  <a:cubicBezTo>
                    <a:pt x="127" y="160"/>
                    <a:pt x="126" y="164"/>
                    <a:pt x="115" y="170"/>
                  </a:cubicBezTo>
                  <a:cubicBezTo>
                    <a:pt x="109" y="173"/>
                    <a:pt x="110" y="180"/>
                    <a:pt x="105" y="180"/>
                  </a:cubicBezTo>
                  <a:cubicBezTo>
                    <a:pt x="104" y="180"/>
                    <a:pt x="104" y="177"/>
                    <a:pt x="104" y="176"/>
                  </a:cubicBezTo>
                  <a:cubicBezTo>
                    <a:pt x="104" y="179"/>
                    <a:pt x="104" y="180"/>
                    <a:pt x="104" y="181"/>
                  </a:cubicBezTo>
                  <a:cubicBezTo>
                    <a:pt x="104" y="185"/>
                    <a:pt x="95" y="192"/>
                    <a:pt x="93" y="192"/>
                  </a:cubicBezTo>
                  <a:cubicBezTo>
                    <a:pt x="91" y="192"/>
                    <a:pt x="90" y="186"/>
                    <a:pt x="90" y="183"/>
                  </a:cubicBezTo>
                  <a:cubicBezTo>
                    <a:pt x="90" y="179"/>
                    <a:pt x="90" y="178"/>
                    <a:pt x="91" y="177"/>
                  </a:cubicBezTo>
                  <a:cubicBezTo>
                    <a:pt x="90" y="176"/>
                    <a:pt x="89" y="172"/>
                    <a:pt x="88" y="170"/>
                  </a:cubicBezTo>
                  <a:cubicBezTo>
                    <a:pt x="82" y="170"/>
                    <a:pt x="73" y="168"/>
                    <a:pt x="73" y="161"/>
                  </a:cubicBezTo>
                  <a:cubicBezTo>
                    <a:pt x="63" y="161"/>
                    <a:pt x="68" y="155"/>
                    <a:pt x="63" y="149"/>
                  </a:cubicBezTo>
                  <a:cubicBezTo>
                    <a:pt x="56" y="143"/>
                    <a:pt x="50" y="143"/>
                    <a:pt x="43" y="141"/>
                  </a:cubicBezTo>
                  <a:cubicBezTo>
                    <a:pt x="42" y="141"/>
                    <a:pt x="41" y="135"/>
                    <a:pt x="41" y="135"/>
                  </a:cubicBezTo>
                  <a:cubicBezTo>
                    <a:pt x="40" y="130"/>
                    <a:pt x="34" y="129"/>
                    <a:pt x="30" y="129"/>
                  </a:cubicBezTo>
                  <a:cubicBezTo>
                    <a:pt x="26" y="129"/>
                    <a:pt x="27" y="132"/>
                    <a:pt x="27" y="134"/>
                  </a:cubicBezTo>
                  <a:cubicBezTo>
                    <a:pt x="27" y="138"/>
                    <a:pt x="29" y="139"/>
                    <a:pt x="29" y="142"/>
                  </a:cubicBezTo>
                  <a:cubicBezTo>
                    <a:pt x="29" y="156"/>
                    <a:pt x="16" y="159"/>
                    <a:pt x="16" y="171"/>
                  </a:cubicBezTo>
                  <a:cubicBezTo>
                    <a:pt x="16" y="185"/>
                    <a:pt x="31" y="179"/>
                    <a:pt x="31" y="192"/>
                  </a:cubicBezTo>
                  <a:cubicBezTo>
                    <a:pt x="30" y="192"/>
                    <a:pt x="30" y="192"/>
                    <a:pt x="30" y="192"/>
                  </a:cubicBezTo>
                  <a:cubicBezTo>
                    <a:pt x="32" y="195"/>
                    <a:pt x="32" y="203"/>
                    <a:pt x="35" y="206"/>
                  </a:cubicBezTo>
                  <a:cubicBezTo>
                    <a:pt x="47" y="218"/>
                    <a:pt x="73" y="221"/>
                    <a:pt x="73" y="243"/>
                  </a:cubicBezTo>
                  <a:cubicBezTo>
                    <a:pt x="73" y="247"/>
                    <a:pt x="71" y="247"/>
                    <a:pt x="71" y="251"/>
                  </a:cubicBezTo>
                  <a:cubicBezTo>
                    <a:pt x="71" y="259"/>
                    <a:pt x="78" y="262"/>
                    <a:pt x="80" y="267"/>
                  </a:cubicBezTo>
                  <a:cubicBezTo>
                    <a:pt x="82" y="273"/>
                    <a:pt x="82" y="275"/>
                    <a:pt x="84" y="280"/>
                  </a:cubicBezTo>
                  <a:cubicBezTo>
                    <a:pt x="80" y="280"/>
                    <a:pt x="80" y="280"/>
                    <a:pt x="78" y="280"/>
                  </a:cubicBezTo>
                  <a:cubicBezTo>
                    <a:pt x="77" y="280"/>
                    <a:pt x="76" y="282"/>
                    <a:pt x="75" y="282"/>
                  </a:cubicBezTo>
                  <a:cubicBezTo>
                    <a:pt x="71" y="282"/>
                    <a:pt x="70" y="279"/>
                    <a:pt x="68" y="278"/>
                  </a:cubicBezTo>
                  <a:cubicBezTo>
                    <a:pt x="54" y="274"/>
                    <a:pt x="41" y="261"/>
                    <a:pt x="37" y="246"/>
                  </a:cubicBezTo>
                  <a:cubicBezTo>
                    <a:pt x="33" y="233"/>
                    <a:pt x="32" y="224"/>
                    <a:pt x="27" y="214"/>
                  </a:cubicBezTo>
                  <a:cubicBezTo>
                    <a:pt x="24" y="208"/>
                    <a:pt x="21" y="192"/>
                    <a:pt x="14" y="192"/>
                  </a:cubicBezTo>
                  <a:cubicBezTo>
                    <a:pt x="9" y="192"/>
                    <a:pt x="12" y="194"/>
                    <a:pt x="8" y="192"/>
                  </a:cubicBezTo>
                  <a:cubicBezTo>
                    <a:pt x="7" y="192"/>
                    <a:pt x="8" y="190"/>
                    <a:pt x="8" y="189"/>
                  </a:cubicBezTo>
                  <a:cubicBezTo>
                    <a:pt x="8" y="183"/>
                    <a:pt x="9" y="179"/>
                    <a:pt x="10" y="172"/>
                  </a:cubicBezTo>
                  <a:cubicBezTo>
                    <a:pt x="11" y="172"/>
                    <a:pt x="11" y="172"/>
                    <a:pt x="11" y="172"/>
                  </a:cubicBezTo>
                  <a:lnTo>
                    <a:pt x="12" y="172"/>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5" name="Freeform 133"/>
            <p:cNvSpPr>
              <a:spLocks/>
            </p:cNvSpPr>
            <p:nvPr/>
          </p:nvSpPr>
          <p:spPr bwMode="auto">
            <a:xfrm>
              <a:off x="6142038" y="2898775"/>
              <a:ext cx="26988" cy="25400"/>
            </a:xfrm>
            <a:custGeom>
              <a:avLst/>
              <a:gdLst/>
              <a:ahLst/>
              <a:cxnLst>
                <a:cxn ang="0">
                  <a:pos x="12" y="17"/>
                </a:cxn>
                <a:cxn ang="0">
                  <a:pos x="9" y="11"/>
                </a:cxn>
                <a:cxn ang="0">
                  <a:pos x="0" y="6"/>
                </a:cxn>
                <a:cxn ang="0">
                  <a:pos x="9" y="0"/>
                </a:cxn>
                <a:cxn ang="0">
                  <a:pos x="20" y="15"/>
                </a:cxn>
                <a:cxn ang="0">
                  <a:pos x="21" y="19"/>
                </a:cxn>
                <a:cxn ang="0">
                  <a:pos x="17" y="19"/>
                </a:cxn>
                <a:cxn ang="0">
                  <a:pos x="12" y="17"/>
                </a:cxn>
              </a:cxnLst>
              <a:rect l="0" t="0" r="r" b="b"/>
              <a:pathLst>
                <a:path w="21" h="19">
                  <a:moveTo>
                    <a:pt x="12" y="17"/>
                  </a:moveTo>
                  <a:cubicBezTo>
                    <a:pt x="11" y="17"/>
                    <a:pt x="9" y="12"/>
                    <a:pt x="9" y="11"/>
                  </a:cubicBezTo>
                  <a:cubicBezTo>
                    <a:pt x="7" y="7"/>
                    <a:pt x="0" y="9"/>
                    <a:pt x="0" y="6"/>
                  </a:cubicBezTo>
                  <a:cubicBezTo>
                    <a:pt x="0" y="3"/>
                    <a:pt x="6" y="0"/>
                    <a:pt x="9" y="0"/>
                  </a:cubicBezTo>
                  <a:cubicBezTo>
                    <a:pt x="11" y="7"/>
                    <a:pt x="14" y="15"/>
                    <a:pt x="20" y="15"/>
                  </a:cubicBezTo>
                  <a:cubicBezTo>
                    <a:pt x="20" y="16"/>
                    <a:pt x="20" y="18"/>
                    <a:pt x="21" y="19"/>
                  </a:cubicBezTo>
                  <a:cubicBezTo>
                    <a:pt x="20" y="19"/>
                    <a:pt x="18" y="19"/>
                    <a:pt x="17" y="19"/>
                  </a:cubicBezTo>
                  <a:cubicBezTo>
                    <a:pt x="15" y="19"/>
                    <a:pt x="14" y="17"/>
                    <a:pt x="12"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6" name="Freeform 134"/>
            <p:cNvSpPr>
              <a:spLocks/>
            </p:cNvSpPr>
            <p:nvPr/>
          </p:nvSpPr>
          <p:spPr bwMode="auto">
            <a:xfrm>
              <a:off x="6183313" y="2917825"/>
              <a:ext cx="11113" cy="11113"/>
            </a:xfrm>
            <a:custGeom>
              <a:avLst/>
              <a:gdLst/>
              <a:ahLst/>
              <a:cxnLst>
                <a:cxn ang="0">
                  <a:pos x="1" y="0"/>
                </a:cxn>
                <a:cxn ang="0">
                  <a:pos x="5" y="0"/>
                </a:cxn>
                <a:cxn ang="0">
                  <a:pos x="9" y="3"/>
                </a:cxn>
                <a:cxn ang="0">
                  <a:pos x="4" y="8"/>
                </a:cxn>
                <a:cxn ang="0">
                  <a:pos x="1" y="3"/>
                </a:cxn>
                <a:cxn ang="0">
                  <a:pos x="1" y="0"/>
                </a:cxn>
              </a:cxnLst>
              <a:rect l="0" t="0" r="r" b="b"/>
              <a:pathLst>
                <a:path w="9" h="8">
                  <a:moveTo>
                    <a:pt x="1" y="0"/>
                  </a:moveTo>
                  <a:cubicBezTo>
                    <a:pt x="2" y="0"/>
                    <a:pt x="4" y="0"/>
                    <a:pt x="5" y="0"/>
                  </a:cubicBezTo>
                  <a:cubicBezTo>
                    <a:pt x="6" y="0"/>
                    <a:pt x="8" y="2"/>
                    <a:pt x="9" y="3"/>
                  </a:cubicBezTo>
                  <a:cubicBezTo>
                    <a:pt x="9" y="5"/>
                    <a:pt x="7" y="8"/>
                    <a:pt x="4" y="8"/>
                  </a:cubicBezTo>
                  <a:cubicBezTo>
                    <a:pt x="1" y="8"/>
                    <a:pt x="1" y="5"/>
                    <a:pt x="1" y="3"/>
                  </a:cubicBezTo>
                  <a:cubicBezTo>
                    <a:pt x="1" y="2"/>
                    <a:pt x="0" y="0"/>
                    <a:pt x="1"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7" name="Freeform 135"/>
            <p:cNvSpPr>
              <a:spLocks/>
            </p:cNvSpPr>
            <p:nvPr/>
          </p:nvSpPr>
          <p:spPr bwMode="auto">
            <a:xfrm>
              <a:off x="6035675" y="2892425"/>
              <a:ext cx="9525" cy="15875"/>
            </a:xfrm>
            <a:custGeom>
              <a:avLst/>
              <a:gdLst/>
              <a:ahLst/>
              <a:cxnLst>
                <a:cxn ang="0">
                  <a:pos x="1" y="0"/>
                </a:cxn>
                <a:cxn ang="0">
                  <a:pos x="8" y="12"/>
                </a:cxn>
                <a:cxn ang="0">
                  <a:pos x="0" y="2"/>
                </a:cxn>
                <a:cxn ang="0">
                  <a:pos x="0" y="0"/>
                </a:cxn>
                <a:cxn ang="0">
                  <a:pos x="3" y="0"/>
                </a:cxn>
                <a:cxn ang="0">
                  <a:pos x="3" y="2"/>
                </a:cxn>
                <a:cxn ang="0">
                  <a:pos x="1" y="0"/>
                </a:cxn>
              </a:cxnLst>
              <a:rect l="0" t="0" r="r" b="b"/>
              <a:pathLst>
                <a:path w="8" h="12">
                  <a:moveTo>
                    <a:pt x="1" y="0"/>
                  </a:moveTo>
                  <a:cubicBezTo>
                    <a:pt x="5" y="4"/>
                    <a:pt x="8" y="7"/>
                    <a:pt x="8" y="12"/>
                  </a:cubicBezTo>
                  <a:cubicBezTo>
                    <a:pt x="5" y="12"/>
                    <a:pt x="0" y="5"/>
                    <a:pt x="0" y="2"/>
                  </a:cubicBezTo>
                  <a:cubicBezTo>
                    <a:pt x="0" y="1"/>
                    <a:pt x="0" y="1"/>
                    <a:pt x="0" y="0"/>
                  </a:cubicBezTo>
                  <a:cubicBezTo>
                    <a:pt x="3" y="0"/>
                    <a:pt x="3" y="0"/>
                    <a:pt x="3" y="0"/>
                  </a:cubicBezTo>
                  <a:cubicBezTo>
                    <a:pt x="3" y="1"/>
                    <a:pt x="3" y="2"/>
                    <a:pt x="3" y="2"/>
                  </a:cubicBezTo>
                  <a:lnTo>
                    <a:pt x="1"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8" name="Freeform 136"/>
            <p:cNvSpPr>
              <a:spLocks/>
            </p:cNvSpPr>
            <p:nvPr/>
          </p:nvSpPr>
          <p:spPr bwMode="auto">
            <a:xfrm>
              <a:off x="6013450" y="2855913"/>
              <a:ext cx="15875" cy="15875"/>
            </a:xfrm>
            <a:custGeom>
              <a:avLst/>
              <a:gdLst/>
              <a:ahLst/>
              <a:cxnLst>
                <a:cxn ang="0">
                  <a:pos x="2" y="0"/>
                </a:cxn>
                <a:cxn ang="0">
                  <a:pos x="8" y="11"/>
                </a:cxn>
                <a:cxn ang="0">
                  <a:pos x="0" y="1"/>
                </a:cxn>
                <a:cxn ang="0">
                  <a:pos x="0" y="1"/>
                </a:cxn>
                <a:cxn ang="0">
                  <a:pos x="2" y="0"/>
                </a:cxn>
              </a:cxnLst>
              <a:rect l="0" t="0" r="r" b="b"/>
              <a:pathLst>
                <a:path w="12" h="11">
                  <a:moveTo>
                    <a:pt x="2" y="0"/>
                  </a:moveTo>
                  <a:cubicBezTo>
                    <a:pt x="5" y="2"/>
                    <a:pt x="12" y="11"/>
                    <a:pt x="8" y="11"/>
                  </a:cubicBezTo>
                  <a:cubicBezTo>
                    <a:pt x="6" y="11"/>
                    <a:pt x="1" y="4"/>
                    <a:pt x="0" y="1"/>
                  </a:cubicBezTo>
                  <a:cubicBezTo>
                    <a:pt x="0" y="1"/>
                    <a:pt x="0" y="1"/>
                    <a:pt x="0" y="1"/>
                  </a:cubicBezTo>
                  <a:lnTo>
                    <a:pt x="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9" name="Freeform 137"/>
            <p:cNvSpPr>
              <a:spLocks/>
            </p:cNvSpPr>
            <p:nvPr/>
          </p:nvSpPr>
          <p:spPr bwMode="auto">
            <a:xfrm>
              <a:off x="6548438" y="2284413"/>
              <a:ext cx="41275" cy="49213"/>
            </a:xfrm>
            <a:custGeom>
              <a:avLst/>
              <a:gdLst/>
              <a:ahLst/>
              <a:cxnLst>
                <a:cxn ang="0">
                  <a:pos x="12" y="22"/>
                </a:cxn>
                <a:cxn ang="0">
                  <a:pos x="14" y="16"/>
                </a:cxn>
                <a:cxn ang="0">
                  <a:pos x="10" y="10"/>
                </a:cxn>
                <a:cxn ang="0">
                  <a:pos x="10" y="14"/>
                </a:cxn>
                <a:cxn ang="0">
                  <a:pos x="5" y="16"/>
                </a:cxn>
                <a:cxn ang="0">
                  <a:pos x="0" y="11"/>
                </a:cxn>
                <a:cxn ang="0">
                  <a:pos x="14" y="0"/>
                </a:cxn>
                <a:cxn ang="0">
                  <a:pos x="26" y="3"/>
                </a:cxn>
                <a:cxn ang="0">
                  <a:pos x="26" y="8"/>
                </a:cxn>
                <a:cxn ang="0">
                  <a:pos x="30" y="11"/>
                </a:cxn>
                <a:cxn ang="0">
                  <a:pos x="30" y="16"/>
                </a:cxn>
                <a:cxn ang="0">
                  <a:pos x="26" y="16"/>
                </a:cxn>
                <a:cxn ang="0">
                  <a:pos x="15" y="37"/>
                </a:cxn>
                <a:cxn ang="0">
                  <a:pos x="14" y="33"/>
                </a:cxn>
                <a:cxn ang="0">
                  <a:pos x="14" y="36"/>
                </a:cxn>
                <a:cxn ang="0">
                  <a:pos x="7" y="29"/>
                </a:cxn>
                <a:cxn ang="0">
                  <a:pos x="12" y="22"/>
                </a:cxn>
              </a:cxnLst>
              <a:rect l="0" t="0" r="r" b="b"/>
              <a:pathLst>
                <a:path w="30" h="37">
                  <a:moveTo>
                    <a:pt x="12" y="22"/>
                  </a:moveTo>
                  <a:cubicBezTo>
                    <a:pt x="14" y="16"/>
                    <a:pt x="14" y="16"/>
                    <a:pt x="14" y="16"/>
                  </a:cubicBezTo>
                  <a:cubicBezTo>
                    <a:pt x="11" y="15"/>
                    <a:pt x="11" y="12"/>
                    <a:pt x="10" y="10"/>
                  </a:cubicBezTo>
                  <a:cubicBezTo>
                    <a:pt x="10" y="11"/>
                    <a:pt x="9" y="13"/>
                    <a:pt x="10" y="14"/>
                  </a:cubicBezTo>
                  <a:cubicBezTo>
                    <a:pt x="8" y="14"/>
                    <a:pt x="6" y="16"/>
                    <a:pt x="5" y="16"/>
                  </a:cubicBezTo>
                  <a:cubicBezTo>
                    <a:pt x="3" y="16"/>
                    <a:pt x="0" y="13"/>
                    <a:pt x="0" y="11"/>
                  </a:cubicBezTo>
                  <a:cubicBezTo>
                    <a:pt x="0" y="8"/>
                    <a:pt x="13" y="0"/>
                    <a:pt x="14" y="0"/>
                  </a:cubicBezTo>
                  <a:cubicBezTo>
                    <a:pt x="18" y="0"/>
                    <a:pt x="20" y="3"/>
                    <a:pt x="26" y="3"/>
                  </a:cubicBezTo>
                  <a:cubicBezTo>
                    <a:pt x="26" y="5"/>
                    <a:pt x="25" y="8"/>
                    <a:pt x="26" y="8"/>
                  </a:cubicBezTo>
                  <a:cubicBezTo>
                    <a:pt x="30" y="11"/>
                    <a:pt x="30" y="11"/>
                    <a:pt x="30" y="11"/>
                  </a:cubicBezTo>
                  <a:cubicBezTo>
                    <a:pt x="30" y="13"/>
                    <a:pt x="29" y="14"/>
                    <a:pt x="30" y="16"/>
                  </a:cubicBezTo>
                  <a:cubicBezTo>
                    <a:pt x="29" y="16"/>
                    <a:pt x="27" y="16"/>
                    <a:pt x="26" y="16"/>
                  </a:cubicBezTo>
                  <a:cubicBezTo>
                    <a:pt x="25" y="24"/>
                    <a:pt x="21" y="37"/>
                    <a:pt x="15" y="37"/>
                  </a:cubicBezTo>
                  <a:cubicBezTo>
                    <a:pt x="14" y="37"/>
                    <a:pt x="14" y="35"/>
                    <a:pt x="14" y="33"/>
                  </a:cubicBezTo>
                  <a:cubicBezTo>
                    <a:pt x="14" y="36"/>
                    <a:pt x="14" y="36"/>
                    <a:pt x="14" y="36"/>
                  </a:cubicBezTo>
                  <a:cubicBezTo>
                    <a:pt x="10" y="36"/>
                    <a:pt x="7" y="31"/>
                    <a:pt x="7" y="29"/>
                  </a:cubicBezTo>
                  <a:cubicBezTo>
                    <a:pt x="7" y="28"/>
                    <a:pt x="12" y="22"/>
                    <a:pt x="12" y="2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0" name="Freeform 138"/>
            <p:cNvSpPr>
              <a:spLocks/>
            </p:cNvSpPr>
            <p:nvPr/>
          </p:nvSpPr>
          <p:spPr bwMode="auto">
            <a:xfrm>
              <a:off x="6596063" y="2271713"/>
              <a:ext cx="42863" cy="30163"/>
            </a:xfrm>
            <a:custGeom>
              <a:avLst/>
              <a:gdLst/>
              <a:ahLst/>
              <a:cxnLst>
                <a:cxn ang="0">
                  <a:pos x="23" y="15"/>
                </a:cxn>
                <a:cxn ang="0">
                  <a:pos x="17" y="12"/>
                </a:cxn>
                <a:cxn ang="0">
                  <a:pos x="6" y="23"/>
                </a:cxn>
                <a:cxn ang="0">
                  <a:pos x="3" y="17"/>
                </a:cxn>
                <a:cxn ang="0">
                  <a:pos x="0" y="12"/>
                </a:cxn>
                <a:cxn ang="0">
                  <a:pos x="8" y="5"/>
                </a:cxn>
                <a:cxn ang="0">
                  <a:pos x="23" y="0"/>
                </a:cxn>
                <a:cxn ang="0">
                  <a:pos x="23" y="15"/>
                </a:cxn>
              </a:cxnLst>
              <a:rect l="0" t="0" r="r" b="b"/>
              <a:pathLst>
                <a:path w="33" h="23">
                  <a:moveTo>
                    <a:pt x="23" y="15"/>
                  </a:moveTo>
                  <a:cubicBezTo>
                    <a:pt x="20" y="15"/>
                    <a:pt x="18" y="13"/>
                    <a:pt x="17" y="12"/>
                  </a:cubicBezTo>
                  <a:cubicBezTo>
                    <a:pt x="13" y="16"/>
                    <a:pt x="12" y="23"/>
                    <a:pt x="6" y="23"/>
                  </a:cubicBezTo>
                  <a:cubicBezTo>
                    <a:pt x="4" y="23"/>
                    <a:pt x="3" y="19"/>
                    <a:pt x="3" y="17"/>
                  </a:cubicBezTo>
                  <a:cubicBezTo>
                    <a:pt x="1" y="15"/>
                    <a:pt x="0" y="14"/>
                    <a:pt x="0" y="12"/>
                  </a:cubicBezTo>
                  <a:cubicBezTo>
                    <a:pt x="0" y="12"/>
                    <a:pt x="8" y="6"/>
                    <a:pt x="8" y="5"/>
                  </a:cubicBezTo>
                  <a:cubicBezTo>
                    <a:pt x="16" y="7"/>
                    <a:pt x="17" y="0"/>
                    <a:pt x="23" y="0"/>
                  </a:cubicBezTo>
                  <a:cubicBezTo>
                    <a:pt x="33" y="0"/>
                    <a:pt x="28" y="15"/>
                    <a:pt x="23"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1" name="Freeform 139"/>
            <p:cNvSpPr>
              <a:spLocks/>
            </p:cNvSpPr>
            <p:nvPr/>
          </p:nvSpPr>
          <p:spPr bwMode="auto">
            <a:xfrm>
              <a:off x="6572250" y="2136775"/>
              <a:ext cx="185738" cy="153988"/>
            </a:xfrm>
            <a:custGeom>
              <a:avLst/>
              <a:gdLst/>
              <a:ahLst/>
              <a:cxnLst>
                <a:cxn ang="0">
                  <a:pos x="55" y="110"/>
                </a:cxn>
                <a:cxn ang="0">
                  <a:pos x="55" y="107"/>
                </a:cxn>
                <a:cxn ang="0">
                  <a:pos x="56" y="99"/>
                </a:cxn>
                <a:cxn ang="0">
                  <a:pos x="43" y="95"/>
                </a:cxn>
                <a:cxn ang="0">
                  <a:pos x="39" y="99"/>
                </a:cxn>
                <a:cxn ang="0">
                  <a:pos x="29" y="100"/>
                </a:cxn>
                <a:cxn ang="0">
                  <a:pos x="6" y="106"/>
                </a:cxn>
                <a:cxn ang="0">
                  <a:pos x="0" y="104"/>
                </a:cxn>
                <a:cxn ang="0">
                  <a:pos x="5" y="101"/>
                </a:cxn>
                <a:cxn ang="0">
                  <a:pos x="30" y="84"/>
                </a:cxn>
                <a:cxn ang="0">
                  <a:pos x="57" y="84"/>
                </a:cxn>
                <a:cxn ang="0">
                  <a:pos x="72" y="70"/>
                </a:cxn>
                <a:cxn ang="0">
                  <a:pos x="79" y="59"/>
                </a:cxn>
                <a:cxn ang="0">
                  <a:pos x="77" y="64"/>
                </a:cxn>
                <a:cxn ang="0">
                  <a:pos x="79" y="66"/>
                </a:cxn>
                <a:cxn ang="0">
                  <a:pos x="92" y="60"/>
                </a:cxn>
                <a:cxn ang="0">
                  <a:pos x="116" y="25"/>
                </a:cxn>
                <a:cxn ang="0">
                  <a:pos x="114" y="19"/>
                </a:cxn>
                <a:cxn ang="0">
                  <a:pos x="125" y="3"/>
                </a:cxn>
                <a:cxn ang="0">
                  <a:pos x="130" y="4"/>
                </a:cxn>
                <a:cxn ang="0">
                  <a:pos x="129" y="4"/>
                </a:cxn>
                <a:cxn ang="0">
                  <a:pos x="128" y="0"/>
                </a:cxn>
                <a:cxn ang="0">
                  <a:pos x="133" y="2"/>
                </a:cxn>
                <a:cxn ang="0">
                  <a:pos x="134" y="11"/>
                </a:cxn>
                <a:cxn ang="0">
                  <a:pos x="140" y="26"/>
                </a:cxn>
                <a:cxn ang="0">
                  <a:pos x="134" y="40"/>
                </a:cxn>
                <a:cxn ang="0">
                  <a:pos x="134" y="43"/>
                </a:cxn>
                <a:cxn ang="0">
                  <a:pos x="130" y="44"/>
                </a:cxn>
                <a:cxn ang="0">
                  <a:pos x="127" y="63"/>
                </a:cxn>
                <a:cxn ang="0">
                  <a:pos x="122" y="76"/>
                </a:cxn>
                <a:cxn ang="0">
                  <a:pos x="125" y="84"/>
                </a:cxn>
                <a:cxn ang="0">
                  <a:pos x="114" y="93"/>
                </a:cxn>
                <a:cxn ang="0">
                  <a:pos x="114" y="86"/>
                </a:cxn>
                <a:cxn ang="0">
                  <a:pos x="102" y="96"/>
                </a:cxn>
                <a:cxn ang="0">
                  <a:pos x="100" y="94"/>
                </a:cxn>
                <a:cxn ang="0">
                  <a:pos x="96" y="94"/>
                </a:cxn>
                <a:cxn ang="0">
                  <a:pos x="87" y="100"/>
                </a:cxn>
                <a:cxn ang="0">
                  <a:pos x="74" y="92"/>
                </a:cxn>
                <a:cxn ang="0">
                  <a:pos x="72" y="96"/>
                </a:cxn>
                <a:cxn ang="0">
                  <a:pos x="76" y="103"/>
                </a:cxn>
                <a:cxn ang="0">
                  <a:pos x="72" y="103"/>
                </a:cxn>
                <a:cxn ang="0">
                  <a:pos x="61" y="115"/>
                </a:cxn>
                <a:cxn ang="0">
                  <a:pos x="55" y="110"/>
                </a:cxn>
              </a:cxnLst>
              <a:rect l="0" t="0" r="r" b="b"/>
              <a:pathLst>
                <a:path w="140" h="115">
                  <a:moveTo>
                    <a:pt x="55" y="110"/>
                  </a:moveTo>
                  <a:cubicBezTo>
                    <a:pt x="53" y="110"/>
                    <a:pt x="55" y="108"/>
                    <a:pt x="55" y="107"/>
                  </a:cubicBezTo>
                  <a:cubicBezTo>
                    <a:pt x="55" y="104"/>
                    <a:pt x="56" y="101"/>
                    <a:pt x="56" y="99"/>
                  </a:cubicBezTo>
                  <a:cubicBezTo>
                    <a:pt x="51" y="98"/>
                    <a:pt x="48" y="95"/>
                    <a:pt x="43" y="95"/>
                  </a:cubicBezTo>
                  <a:cubicBezTo>
                    <a:pt x="40" y="95"/>
                    <a:pt x="40" y="98"/>
                    <a:pt x="39" y="99"/>
                  </a:cubicBezTo>
                  <a:cubicBezTo>
                    <a:pt x="35" y="100"/>
                    <a:pt x="32" y="98"/>
                    <a:pt x="29" y="100"/>
                  </a:cubicBezTo>
                  <a:cubicBezTo>
                    <a:pt x="23" y="103"/>
                    <a:pt x="15" y="106"/>
                    <a:pt x="6" y="106"/>
                  </a:cubicBezTo>
                  <a:cubicBezTo>
                    <a:pt x="3" y="106"/>
                    <a:pt x="0" y="106"/>
                    <a:pt x="0" y="104"/>
                  </a:cubicBezTo>
                  <a:cubicBezTo>
                    <a:pt x="0" y="103"/>
                    <a:pt x="4" y="102"/>
                    <a:pt x="5" y="101"/>
                  </a:cubicBezTo>
                  <a:cubicBezTo>
                    <a:pt x="15" y="95"/>
                    <a:pt x="19" y="84"/>
                    <a:pt x="30" y="84"/>
                  </a:cubicBezTo>
                  <a:cubicBezTo>
                    <a:pt x="43" y="84"/>
                    <a:pt x="47" y="84"/>
                    <a:pt x="57" y="84"/>
                  </a:cubicBezTo>
                  <a:cubicBezTo>
                    <a:pt x="65" y="84"/>
                    <a:pt x="68" y="70"/>
                    <a:pt x="72" y="70"/>
                  </a:cubicBezTo>
                  <a:cubicBezTo>
                    <a:pt x="72" y="70"/>
                    <a:pt x="78" y="60"/>
                    <a:pt x="79" y="59"/>
                  </a:cubicBezTo>
                  <a:cubicBezTo>
                    <a:pt x="78" y="61"/>
                    <a:pt x="77" y="62"/>
                    <a:pt x="77" y="64"/>
                  </a:cubicBezTo>
                  <a:cubicBezTo>
                    <a:pt x="77" y="65"/>
                    <a:pt x="78" y="66"/>
                    <a:pt x="79" y="66"/>
                  </a:cubicBezTo>
                  <a:cubicBezTo>
                    <a:pt x="86" y="66"/>
                    <a:pt x="87" y="62"/>
                    <a:pt x="92" y="60"/>
                  </a:cubicBezTo>
                  <a:cubicBezTo>
                    <a:pt x="101" y="57"/>
                    <a:pt x="116" y="39"/>
                    <a:pt x="116" y="25"/>
                  </a:cubicBezTo>
                  <a:cubicBezTo>
                    <a:pt x="116" y="22"/>
                    <a:pt x="114" y="22"/>
                    <a:pt x="114" y="19"/>
                  </a:cubicBezTo>
                  <a:cubicBezTo>
                    <a:pt x="114" y="14"/>
                    <a:pt x="119" y="3"/>
                    <a:pt x="125" y="3"/>
                  </a:cubicBezTo>
                  <a:cubicBezTo>
                    <a:pt x="125" y="3"/>
                    <a:pt x="125" y="9"/>
                    <a:pt x="130" y="4"/>
                  </a:cubicBezTo>
                  <a:cubicBezTo>
                    <a:pt x="130" y="4"/>
                    <a:pt x="129" y="4"/>
                    <a:pt x="129" y="4"/>
                  </a:cubicBezTo>
                  <a:cubicBezTo>
                    <a:pt x="128" y="4"/>
                    <a:pt x="127" y="0"/>
                    <a:pt x="128" y="0"/>
                  </a:cubicBezTo>
                  <a:cubicBezTo>
                    <a:pt x="131" y="0"/>
                    <a:pt x="133" y="1"/>
                    <a:pt x="133" y="2"/>
                  </a:cubicBezTo>
                  <a:cubicBezTo>
                    <a:pt x="135" y="5"/>
                    <a:pt x="134" y="8"/>
                    <a:pt x="134" y="11"/>
                  </a:cubicBezTo>
                  <a:cubicBezTo>
                    <a:pt x="134" y="17"/>
                    <a:pt x="140" y="20"/>
                    <a:pt x="140" y="26"/>
                  </a:cubicBezTo>
                  <a:cubicBezTo>
                    <a:pt x="140" y="33"/>
                    <a:pt x="134" y="34"/>
                    <a:pt x="134" y="40"/>
                  </a:cubicBezTo>
                  <a:cubicBezTo>
                    <a:pt x="134" y="41"/>
                    <a:pt x="134" y="42"/>
                    <a:pt x="134" y="43"/>
                  </a:cubicBezTo>
                  <a:cubicBezTo>
                    <a:pt x="133" y="44"/>
                    <a:pt x="132" y="43"/>
                    <a:pt x="130" y="44"/>
                  </a:cubicBezTo>
                  <a:cubicBezTo>
                    <a:pt x="126" y="45"/>
                    <a:pt x="127" y="59"/>
                    <a:pt x="127" y="63"/>
                  </a:cubicBezTo>
                  <a:cubicBezTo>
                    <a:pt x="127" y="67"/>
                    <a:pt x="122" y="70"/>
                    <a:pt x="122" y="76"/>
                  </a:cubicBezTo>
                  <a:cubicBezTo>
                    <a:pt x="122" y="80"/>
                    <a:pt x="124" y="81"/>
                    <a:pt x="125" y="84"/>
                  </a:cubicBezTo>
                  <a:cubicBezTo>
                    <a:pt x="119" y="87"/>
                    <a:pt x="119" y="91"/>
                    <a:pt x="114" y="93"/>
                  </a:cubicBezTo>
                  <a:cubicBezTo>
                    <a:pt x="112" y="89"/>
                    <a:pt x="114" y="89"/>
                    <a:pt x="114" y="86"/>
                  </a:cubicBezTo>
                  <a:cubicBezTo>
                    <a:pt x="108" y="90"/>
                    <a:pt x="104" y="90"/>
                    <a:pt x="102" y="96"/>
                  </a:cubicBezTo>
                  <a:cubicBezTo>
                    <a:pt x="102" y="96"/>
                    <a:pt x="100" y="95"/>
                    <a:pt x="100" y="94"/>
                  </a:cubicBezTo>
                  <a:cubicBezTo>
                    <a:pt x="96" y="94"/>
                    <a:pt x="96" y="94"/>
                    <a:pt x="96" y="94"/>
                  </a:cubicBezTo>
                  <a:cubicBezTo>
                    <a:pt x="93" y="97"/>
                    <a:pt x="91" y="100"/>
                    <a:pt x="87" y="100"/>
                  </a:cubicBezTo>
                  <a:cubicBezTo>
                    <a:pt x="78" y="100"/>
                    <a:pt x="78" y="92"/>
                    <a:pt x="74" y="92"/>
                  </a:cubicBezTo>
                  <a:cubicBezTo>
                    <a:pt x="73" y="92"/>
                    <a:pt x="72" y="94"/>
                    <a:pt x="72" y="96"/>
                  </a:cubicBezTo>
                  <a:cubicBezTo>
                    <a:pt x="72" y="97"/>
                    <a:pt x="76" y="103"/>
                    <a:pt x="76" y="103"/>
                  </a:cubicBezTo>
                  <a:cubicBezTo>
                    <a:pt x="75" y="103"/>
                    <a:pt x="73" y="103"/>
                    <a:pt x="72" y="103"/>
                  </a:cubicBezTo>
                  <a:cubicBezTo>
                    <a:pt x="68" y="103"/>
                    <a:pt x="63" y="110"/>
                    <a:pt x="61" y="115"/>
                  </a:cubicBezTo>
                  <a:cubicBezTo>
                    <a:pt x="57" y="114"/>
                    <a:pt x="58" y="110"/>
                    <a:pt x="55" y="1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2" name="Freeform 140"/>
            <p:cNvSpPr>
              <a:spLocks/>
            </p:cNvSpPr>
            <p:nvPr/>
          </p:nvSpPr>
          <p:spPr bwMode="auto">
            <a:xfrm>
              <a:off x="6721475" y="2054225"/>
              <a:ext cx="96838" cy="80963"/>
            </a:xfrm>
            <a:custGeom>
              <a:avLst/>
              <a:gdLst/>
              <a:ahLst/>
              <a:cxnLst>
                <a:cxn ang="0">
                  <a:pos x="11" y="33"/>
                </a:cxn>
                <a:cxn ang="0">
                  <a:pos x="15" y="33"/>
                </a:cxn>
                <a:cxn ang="0">
                  <a:pos x="26" y="10"/>
                </a:cxn>
                <a:cxn ang="0">
                  <a:pos x="23" y="6"/>
                </a:cxn>
                <a:cxn ang="0">
                  <a:pos x="26" y="0"/>
                </a:cxn>
                <a:cxn ang="0">
                  <a:pos x="60" y="22"/>
                </a:cxn>
                <a:cxn ang="0">
                  <a:pos x="70" y="21"/>
                </a:cxn>
                <a:cxn ang="0">
                  <a:pos x="67" y="26"/>
                </a:cxn>
                <a:cxn ang="0">
                  <a:pos x="72" y="32"/>
                </a:cxn>
                <a:cxn ang="0">
                  <a:pos x="59" y="36"/>
                </a:cxn>
                <a:cxn ang="0">
                  <a:pos x="43" y="51"/>
                </a:cxn>
                <a:cxn ang="0">
                  <a:pos x="24" y="41"/>
                </a:cxn>
                <a:cxn ang="0">
                  <a:pos x="21" y="45"/>
                </a:cxn>
                <a:cxn ang="0">
                  <a:pos x="8" y="48"/>
                </a:cxn>
                <a:cxn ang="0">
                  <a:pos x="16" y="54"/>
                </a:cxn>
                <a:cxn ang="0">
                  <a:pos x="5" y="61"/>
                </a:cxn>
                <a:cxn ang="0">
                  <a:pos x="3" y="61"/>
                </a:cxn>
                <a:cxn ang="0">
                  <a:pos x="3" y="51"/>
                </a:cxn>
                <a:cxn ang="0">
                  <a:pos x="0" y="46"/>
                </a:cxn>
                <a:cxn ang="0">
                  <a:pos x="8" y="35"/>
                </a:cxn>
                <a:cxn ang="0">
                  <a:pos x="8" y="32"/>
                </a:cxn>
                <a:cxn ang="0">
                  <a:pos x="12" y="34"/>
                </a:cxn>
                <a:cxn ang="0">
                  <a:pos x="11" y="33"/>
                </a:cxn>
              </a:cxnLst>
              <a:rect l="0" t="0" r="r" b="b"/>
              <a:pathLst>
                <a:path w="72" h="61">
                  <a:moveTo>
                    <a:pt x="11" y="33"/>
                  </a:moveTo>
                  <a:cubicBezTo>
                    <a:pt x="12" y="33"/>
                    <a:pt x="14" y="33"/>
                    <a:pt x="15" y="33"/>
                  </a:cubicBezTo>
                  <a:cubicBezTo>
                    <a:pt x="23" y="33"/>
                    <a:pt x="26" y="16"/>
                    <a:pt x="26" y="10"/>
                  </a:cubicBezTo>
                  <a:cubicBezTo>
                    <a:pt x="26" y="8"/>
                    <a:pt x="23" y="7"/>
                    <a:pt x="23" y="6"/>
                  </a:cubicBezTo>
                  <a:cubicBezTo>
                    <a:pt x="23" y="2"/>
                    <a:pt x="25" y="1"/>
                    <a:pt x="26" y="0"/>
                  </a:cubicBezTo>
                  <a:cubicBezTo>
                    <a:pt x="38" y="8"/>
                    <a:pt x="43" y="22"/>
                    <a:pt x="60" y="22"/>
                  </a:cubicBezTo>
                  <a:cubicBezTo>
                    <a:pt x="64" y="22"/>
                    <a:pt x="67" y="19"/>
                    <a:pt x="70" y="21"/>
                  </a:cubicBezTo>
                  <a:cubicBezTo>
                    <a:pt x="69" y="23"/>
                    <a:pt x="67" y="24"/>
                    <a:pt x="67" y="26"/>
                  </a:cubicBezTo>
                  <a:cubicBezTo>
                    <a:pt x="67" y="29"/>
                    <a:pt x="71" y="32"/>
                    <a:pt x="72" y="32"/>
                  </a:cubicBezTo>
                  <a:cubicBezTo>
                    <a:pt x="68" y="35"/>
                    <a:pt x="65" y="36"/>
                    <a:pt x="59" y="36"/>
                  </a:cubicBezTo>
                  <a:cubicBezTo>
                    <a:pt x="49" y="36"/>
                    <a:pt x="46" y="46"/>
                    <a:pt x="43" y="51"/>
                  </a:cubicBezTo>
                  <a:cubicBezTo>
                    <a:pt x="36" y="47"/>
                    <a:pt x="31" y="46"/>
                    <a:pt x="24" y="41"/>
                  </a:cubicBezTo>
                  <a:cubicBezTo>
                    <a:pt x="23" y="42"/>
                    <a:pt x="21" y="43"/>
                    <a:pt x="21" y="45"/>
                  </a:cubicBezTo>
                  <a:cubicBezTo>
                    <a:pt x="15" y="45"/>
                    <a:pt x="8" y="40"/>
                    <a:pt x="8" y="48"/>
                  </a:cubicBezTo>
                  <a:cubicBezTo>
                    <a:pt x="8" y="52"/>
                    <a:pt x="14" y="52"/>
                    <a:pt x="16" y="54"/>
                  </a:cubicBezTo>
                  <a:cubicBezTo>
                    <a:pt x="12" y="59"/>
                    <a:pt x="9" y="57"/>
                    <a:pt x="5" y="61"/>
                  </a:cubicBezTo>
                  <a:cubicBezTo>
                    <a:pt x="3" y="61"/>
                    <a:pt x="3" y="61"/>
                    <a:pt x="3" y="61"/>
                  </a:cubicBezTo>
                  <a:cubicBezTo>
                    <a:pt x="3" y="58"/>
                    <a:pt x="3" y="51"/>
                    <a:pt x="3" y="51"/>
                  </a:cubicBezTo>
                  <a:cubicBezTo>
                    <a:pt x="3" y="49"/>
                    <a:pt x="0" y="48"/>
                    <a:pt x="0" y="46"/>
                  </a:cubicBezTo>
                  <a:cubicBezTo>
                    <a:pt x="0" y="41"/>
                    <a:pt x="8" y="38"/>
                    <a:pt x="8" y="35"/>
                  </a:cubicBezTo>
                  <a:cubicBezTo>
                    <a:pt x="8" y="32"/>
                    <a:pt x="8" y="32"/>
                    <a:pt x="8" y="32"/>
                  </a:cubicBezTo>
                  <a:cubicBezTo>
                    <a:pt x="9" y="32"/>
                    <a:pt x="10" y="33"/>
                    <a:pt x="12" y="34"/>
                  </a:cubicBezTo>
                  <a:lnTo>
                    <a:pt x="11" y="3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3" name="Freeform 141"/>
            <p:cNvSpPr>
              <a:spLocks/>
            </p:cNvSpPr>
            <p:nvPr/>
          </p:nvSpPr>
          <p:spPr bwMode="auto">
            <a:xfrm>
              <a:off x="6816725" y="2073275"/>
              <a:ext cx="15875" cy="14288"/>
            </a:xfrm>
            <a:custGeom>
              <a:avLst/>
              <a:gdLst/>
              <a:ahLst/>
              <a:cxnLst>
                <a:cxn ang="0">
                  <a:pos x="10" y="0"/>
                </a:cxn>
                <a:cxn ang="0">
                  <a:pos x="12" y="2"/>
                </a:cxn>
                <a:cxn ang="0">
                  <a:pos x="1" y="11"/>
                </a:cxn>
                <a:cxn ang="0">
                  <a:pos x="1" y="7"/>
                </a:cxn>
                <a:cxn ang="0">
                  <a:pos x="11" y="0"/>
                </a:cxn>
                <a:cxn ang="0">
                  <a:pos x="10" y="0"/>
                </a:cxn>
              </a:cxnLst>
              <a:rect l="0" t="0" r="r" b="b"/>
              <a:pathLst>
                <a:path w="12" h="11">
                  <a:moveTo>
                    <a:pt x="10" y="0"/>
                  </a:moveTo>
                  <a:cubicBezTo>
                    <a:pt x="12" y="2"/>
                    <a:pt x="12" y="2"/>
                    <a:pt x="12" y="2"/>
                  </a:cubicBezTo>
                  <a:cubicBezTo>
                    <a:pt x="10" y="4"/>
                    <a:pt x="5" y="11"/>
                    <a:pt x="1" y="11"/>
                  </a:cubicBezTo>
                  <a:cubicBezTo>
                    <a:pt x="0" y="11"/>
                    <a:pt x="0" y="8"/>
                    <a:pt x="1" y="7"/>
                  </a:cubicBezTo>
                  <a:cubicBezTo>
                    <a:pt x="3" y="4"/>
                    <a:pt x="8" y="0"/>
                    <a:pt x="11" y="0"/>
                  </a:cubicBezTo>
                  <a:lnTo>
                    <a:pt x="1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4" name="Freeform 142"/>
            <p:cNvSpPr>
              <a:spLocks/>
            </p:cNvSpPr>
            <p:nvPr/>
          </p:nvSpPr>
          <p:spPr bwMode="auto">
            <a:xfrm>
              <a:off x="6848475" y="2052638"/>
              <a:ext cx="22225" cy="15875"/>
            </a:xfrm>
            <a:custGeom>
              <a:avLst/>
              <a:gdLst/>
              <a:ahLst/>
              <a:cxnLst>
                <a:cxn ang="0">
                  <a:pos x="17" y="3"/>
                </a:cxn>
                <a:cxn ang="0">
                  <a:pos x="1" y="12"/>
                </a:cxn>
                <a:cxn ang="0">
                  <a:pos x="1" y="10"/>
                </a:cxn>
                <a:cxn ang="0">
                  <a:pos x="10" y="0"/>
                </a:cxn>
                <a:cxn ang="0">
                  <a:pos x="17" y="0"/>
                </a:cxn>
                <a:cxn ang="0">
                  <a:pos x="17" y="3"/>
                </a:cxn>
              </a:cxnLst>
              <a:rect l="0" t="0" r="r" b="b"/>
              <a:pathLst>
                <a:path w="17" h="12">
                  <a:moveTo>
                    <a:pt x="17" y="3"/>
                  </a:moveTo>
                  <a:cubicBezTo>
                    <a:pt x="7" y="3"/>
                    <a:pt x="7" y="12"/>
                    <a:pt x="1" y="12"/>
                  </a:cubicBezTo>
                  <a:cubicBezTo>
                    <a:pt x="0" y="12"/>
                    <a:pt x="1" y="10"/>
                    <a:pt x="1" y="10"/>
                  </a:cubicBezTo>
                  <a:cubicBezTo>
                    <a:pt x="1" y="10"/>
                    <a:pt x="5" y="0"/>
                    <a:pt x="10" y="0"/>
                  </a:cubicBezTo>
                  <a:cubicBezTo>
                    <a:pt x="13" y="0"/>
                    <a:pt x="15" y="0"/>
                    <a:pt x="17" y="0"/>
                  </a:cubicBezTo>
                  <a:lnTo>
                    <a:pt x="17" y="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5" name="Freeform 143"/>
            <p:cNvSpPr>
              <a:spLocks/>
            </p:cNvSpPr>
            <p:nvPr/>
          </p:nvSpPr>
          <p:spPr bwMode="auto">
            <a:xfrm>
              <a:off x="6888163" y="2035175"/>
              <a:ext cx="12700" cy="11113"/>
            </a:xfrm>
            <a:custGeom>
              <a:avLst/>
              <a:gdLst/>
              <a:ahLst/>
              <a:cxnLst>
                <a:cxn ang="0">
                  <a:pos x="1" y="6"/>
                </a:cxn>
                <a:cxn ang="0">
                  <a:pos x="2" y="3"/>
                </a:cxn>
                <a:cxn ang="0">
                  <a:pos x="9" y="0"/>
                </a:cxn>
                <a:cxn ang="0">
                  <a:pos x="1" y="9"/>
                </a:cxn>
                <a:cxn ang="0">
                  <a:pos x="1" y="6"/>
                </a:cxn>
              </a:cxnLst>
              <a:rect l="0" t="0" r="r" b="b"/>
              <a:pathLst>
                <a:path w="9" h="9">
                  <a:moveTo>
                    <a:pt x="1" y="6"/>
                  </a:moveTo>
                  <a:cubicBezTo>
                    <a:pt x="3" y="6"/>
                    <a:pt x="1" y="4"/>
                    <a:pt x="2" y="3"/>
                  </a:cubicBezTo>
                  <a:cubicBezTo>
                    <a:pt x="3" y="0"/>
                    <a:pt x="8" y="0"/>
                    <a:pt x="9" y="0"/>
                  </a:cubicBezTo>
                  <a:cubicBezTo>
                    <a:pt x="8" y="3"/>
                    <a:pt x="5" y="9"/>
                    <a:pt x="1" y="9"/>
                  </a:cubicBezTo>
                  <a:cubicBezTo>
                    <a:pt x="0" y="9"/>
                    <a:pt x="0" y="6"/>
                    <a:pt x="1"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6" name="Freeform 144"/>
            <p:cNvSpPr>
              <a:spLocks/>
            </p:cNvSpPr>
            <p:nvPr/>
          </p:nvSpPr>
          <p:spPr bwMode="auto">
            <a:xfrm>
              <a:off x="6753225" y="1855788"/>
              <a:ext cx="47625" cy="184150"/>
            </a:xfrm>
            <a:custGeom>
              <a:avLst/>
              <a:gdLst/>
              <a:ahLst/>
              <a:cxnLst>
                <a:cxn ang="0">
                  <a:pos x="26" y="84"/>
                </a:cxn>
                <a:cxn ang="0">
                  <a:pos x="13" y="109"/>
                </a:cxn>
                <a:cxn ang="0">
                  <a:pos x="26" y="132"/>
                </a:cxn>
                <a:cxn ang="0">
                  <a:pos x="25" y="132"/>
                </a:cxn>
                <a:cxn ang="0">
                  <a:pos x="20" y="128"/>
                </a:cxn>
                <a:cxn ang="0">
                  <a:pos x="16" y="128"/>
                </a:cxn>
                <a:cxn ang="0">
                  <a:pos x="5" y="138"/>
                </a:cxn>
                <a:cxn ang="0">
                  <a:pos x="5" y="125"/>
                </a:cxn>
                <a:cxn ang="0">
                  <a:pos x="7" y="105"/>
                </a:cxn>
                <a:cxn ang="0">
                  <a:pos x="4" y="93"/>
                </a:cxn>
                <a:cxn ang="0">
                  <a:pos x="7" y="79"/>
                </a:cxn>
                <a:cxn ang="0">
                  <a:pos x="7" y="53"/>
                </a:cxn>
                <a:cxn ang="0">
                  <a:pos x="0" y="37"/>
                </a:cxn>
                <a:cxn ang="0">
                  <a:pos x="9" y="15"/>
                </a:cxn>
                <a:cxn ang="0">
                  <a:pos x="11" y="9"/>
                </a:cxn>
                <a:cxn ang="0">
                  <a:pos x="11" y="0"/>
                </a:cxn>
                <a:cxn ang="0">
                  <a:pos x="14" y="0"/>
                </a:cxn>
                <a:cxn ang="0">
                  <a:pos x="19" y="20"/>
                </a:cxn>
                <a:cxn ang="0">
                  <a:pos x="21" y="37"/>
                </a:cxn>
                <a:cxn ang="0">
                  <a:pos x="21" y="47"/>
                </a:cxn>
                <a:cxn ang="0">
                  <a:pos x="24" y="59"/>
                </a:cxn>
                <a:cxn ang="0">
                  <a:pos x="36" y="90"/>
                </a:cxn>
                <a:cxn ang="0">
                  <a:pos x="26" y="84"/>
                </a:cxn>
              </a:cxnLst>
              <a:rect l="0" t="0" r="r" b="b"/>
              <a:pathLst>
                <a:path w="36" h="138">
                  <a:moveTo>
                    <a:pt x="26" y="84"/>
                  </a:moveTo>
                  <a:cubicBezTo>
                    <a:pt x="15" y="84"/>
                    <a:pt x="13" y="98"/>
                    <a:pt x="13" y="109"/>
                  </a:cubicBezTo>
                  <a:cubicBezTo>
                    <a:pt x="13" y="120"/>
                    <a:pt x="22" y="124"/>
                    <a:pt x="26" y="132"/>
                  </a:cubicBezTo>
                  <a:cubicBezTo>
                    <a:pt x="26" y="132"/>
                    <a:pt x="25" y="132"/>
                    <a:pt x="25" y="132"/>
                  </a:cubicBezTo>
                  <a:cubicBezTo>
                    <a:pt x="23" y="133"/>
                    <a:pt x="21" y="130"/>
                    <a:pt x="20" y="128"/>
                  </a:cubicBezTo>
                  <a:cubicBezTo>
                    <a:pt x="19" y="128"/>
                    <a:pt x="17" y="128"/>
                    <a:pt x="16" y="128"/>
                  </a:cubicBezTo>
                  <a:cubicBezTo>
                    <a:pt x="11" y="128"/>
                    <a:pt x="11" y="138"/>
                    <a:pt x="5" y="138"/>
                  </a:cubicBezTo>
                  <a:cubicBezTo>
                    <a:pt x="4" y="138"/>
                    <a:pt x="5" y="127"/>
                    <a:pt x="5" y="125"/>
                  </a:cubicBezTo>
                  <a:cubicBezTo>
                    <a:pt x="5" y="117"/>
                    <a:pt x="7" y="112"/>
                    <a:pt x="7" y="105"/>
                  </a:cubicBezTo>
                  <a:cubicBezTo>
                    <a:pt x="7" y="99"/>
                    <a:pt x="4" y="98"/>
                    <a:pt x="4" y="93"/>
                  </a:cubicBezTo>
                  <a:cubicBezTo>
                    <a:pt x="4" y="86"/>
                    <a:pt x="7" y="84"/>
                    <a:pt x="7" y="79"/>
                  </a:cubicBezTo>
                  <a:cubicBezTo>
                    <a:pt x="7" y="68"/>
                    <a:pt x="7" y="64"/>
                    <a:pt x="7" y="53"/>
                  </a:cubicBezTo>
                  <a:cubicBezTo>
                    <a:pt x="7" y="46"/>
                    <a:pt x="0" y="44"/>
                    <a:pt x="0" y="37"/>
                  </a:cubicBezTo>
                  <a:cubicBezTo>
                    <a:pt x="0" y="28"/>
                    <a:pt x="3" y="16"/>
                    <a:pt x="9" y="15"/>
                  </a:cubicBezTo>
                  <a:cubicBezTo>
                    <a:pt x="9" y="12"/>
                    <a:pt x="11" y="11"/>
                    <a:pt x="11" y="9"/>
                  </a:cubicBezTo>
                  <a:cubicBezTo>
                    <a:pt x="11" y="4"/>
                    <a:pt x="11" y="3"/>
                    <a:pt x="11" y="0"/>
                  </a:cubicBezTo>
                  <a:cubicBezTo>
                    <a:pt x="12" y="0"/>
                    <a:pt x="13" y="0"/>
                    <a:pt x="14" y="0"/>
                  </a:cubicBezTo>
                  <a:cubicBezTo>
                    <a:pt x="14" y="8"/>
                    <a:pt x="18" y="14"/>
                    <a:pt x="19" y="20"/>
                  </a:cubicBezTo>
                  <a:cubicBezTo>
                    <a:pt x="21" y="26"/>
                    <a:pt x="18" y="30"/>
                    <a:pt x="21" y="37"/>
                  </a:cubicBezTo>
                  <a:cubicBezTo>
                    <a:pt x="21" y="47"/>
                    <a:pt x="21" y="47"/>
                    <a:pt x="21" y="47"/>
                  </a:cubicBezTo>
                  <a:cubicBezTo>
                    <a:pt x="20" y="52"/>
                    <a:pt x="23" y="57"/>
                    <a:pt x="24" y="59"/>
                  </a:cubicBezTo>
                  <a:cubicBezTo>
                    <a:pt x="27" y="70"/>
                    <a:pt x="33" y="79"/>
                    <a:pt x="36" y="90"/>
                  </a:cubicBezTo>
                  <a:cubicBezTo>
                    <a:pt x="34" y="86"/>
                    <a:pt x="30" y="84"/>
                    <a:pt x="26" y="8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7" name="Freeform 145"/>
            <p:cNvSpPr>
              <a:spLocks/>
            </p:cNvSpPr>
            <p:nvPr/>
          </p:nvSpPr>
          <p:spPr bwMode="auto">
            <a:xfrm>
              <a:off x="5241925" y="1219200"/>
              <a:ext cx="292100" cy="214313"/>
            </a:xfrm>
            <a:custGeom>
              <a:avLst/>
              <a:gdLst/>
              <a:ahLst/>
              <a:cxnLst>
                <a:cxn ang="0">
                  <a:pos x="76" y="161"/>
                </a:cxn>
                <a:cxn ang="0">
                  <a:pos x="50" y="131"/>
                </a:cxn>
                <a:cxn ang="0">
                  <a:pos x="103" y="67"/>
                </a:cxn>
                <a:cxn ang="0">
                  <a:pos x="125" y="55"/>
                </a:cxn>
                <a:cxn ang="0">
                  <a:pos x="134" y="45"/>
                </a:cxn>
                <a:cxn ang="0">
                  <a:pos x="175" y="34"/>
                </a:cxn>
                <a:cxn ang="0">
                  <a:pos x="220" y="11"/>
                </a:cxn>
                <a:cxn ang="0">
                  <a:pos x="203" y="0"/>
                </a:cxn>
                <a:cxn ang="0">
                  <a:pos x="136" y="25"/>
                </a:cxn>
                <a:cxn ang="0">
                  <a:pos x="123" y="19"/>
                </a:cxn>
                <a:cxn ang="0">
                  <a:pos x="109" y="25"/>
                </a:cxn>
                <a:cxn ang="0">
                  <a:pos x="69" y="46"/>
                </a:cxn>
                <a:cxn ang="0">
                  <a:pos x="52" y="49"/>
                </a:cxn>
                <a:cxn ang="0">
                  <a:pos x="47" y="53"/>
                </a:cxn>
                <a:cxn ang="0">
                  <a:pos x="50" y="61"/>
                </a:cxn>
                <a:cxn ang="0">
                  <a:pos x="27" y="88"/>
                </a:cxn>
                <a:cxn ang="0">
                  <a:pos x="34" y="98"/>
                </a:cxn>
                <a:cxn ang="0">
                  <a:pos x="13" y="110"/>
                </a:cxn>
                <a:cxn ang="0">
                  <a:pos x="13" y="117"/>
                </a:cxn>
                <a:cxn ang="0">
                  <a:pos x="0" y="134"/>
                </a:cxn>
                <a:cxn ang="0">
                  <a:pos x="8" y="143"/>
                </a:cxn>
                <a:cxn ang="0">
                  <a:pos x="21" y="143"/>
                </a:cxn>
                <a:cxn ang="0">
                  <a:pos x="27" y="158"/>
                </a:cxn>
                <a:cxn ang="0">
                  <a:pos x="39" y="158"/>
                </a:cxn>
                <a:cxn ang="0">
                  <a:pos x="42" y="161"/>
                </a:cxn>
                <a:cxn ang="0">
                  <a:pos x="76" y="161"/>
                </a:cxn>
                <a:cxn ang="0">
                  <a:pos x="72" y="156"/>
                </a:cxn>
                <a:cxn ang="0">
                  <a:pos x="76" y="161"/>
                </a:cxn>
              </a:cxnLst>
              <a:rect l="0" t="0" r="r" b="b"/>
              <a:pathLst>
                <a:path w="220" h="161">
                  <a:moveTo>
                    <a:pt x="76" y="161"/>
                  </a:moveTo>
                  <a:cubicBezTo>
                    <a:pt x="66" y="151"/>
                    <a:pt x="50" y="147"/>
                    <a:pt x="50" y="131"/>
                  </a:cubicBezTo>
                  <a:cubicBezTo>
                    <a:pt x="50" y="102"/>
                    <a:pt x="81" y="73"/>
                    <a:pt x="103" y="67"/>
                  </a:cubicBezTo>
                  <a:cubicBezTo>
                    <a:pt x="111" y="64"/>
                    <a:pt x="113" y="55"/>
                    <a:pt x="125" y="55"/>
                  </a:cubicBezTo>
                  <a:cubicBezTo>
                    <a:pt x="130" y="55"/>
                    <a:pt x="132" y="46"/>
                    <a:pt x="134" y="45"/>
                  </a:cubicBezTo>
                  <a:cubicBezTo>
                    <a:pt x="149" y="38"/>
                    <a:pt x="160" y="41"/>
                    <a:pt x="175" y="34"/>
                  </a:cubicBezTo>
                  <a:cubicBezTo>
                    <a:pt x="186" y="28"/>
                    <a:pt x="220" y="26"/>
                    <a:pt x="220" y="11"/>
                  </a:cubicBezTo>
                  <a:cubicBezTo>
                    <a:pt x="220" y="6"/>
                    <a:pt x="208" y="0"/>
                    <a:pt x="203" y="0"/>
                  </a:cubicBezTo>
                  <a:cubicBezTo>
                    <a:pt x="181" y="0"/>
                    <a:pt x="160" y="25"/>
                    <a:pt x="136" y="25"/>
                  </a:cubicBezTo>
                  <a:cubicBezTo>
                    <a:pt x="131" y="25"/>
                    <a:pt x="128" y="19"/>
                    <a:pt x="123" y="19"/>
                  </a:cubicBezTo>
                  <a:cubicBezTo>
                    <a:pt x="115" y="19"/>
                    <a:pt x="115" y="25"/>
                    <a:pt x="109" y="25"/>
                  </a:cubicBezTo>
                  <a:cubicBezTo>
                    <a:pt x="93" y="25"/>
                    <a:pt x="80" y="46"/>
                    <a:pt x="69" y="46"/>
                  </a:cubicBezTo>
                  <a:cubicBezTo>
                    <a:pt x="63" y="46"/>
                    <a:pt x="58" y="49"/>
                    <a:pt x="52" y="49"/>
                  </a:cubicBezTo>
                  <a:cubicBezTo>
                    <a:pt x="49" y="49"/>
                    <a:pt x="47" y="52"/>
                    <a:pt x="47" y="53"/>
                  </a:cubicBezTo>
                  <a:cubicBezTo>
                    <a:pt x="47" y="56"/>
                    <a:pt x="50" y="58"/>
                    <a:pt x="50" y="61"/>
                  </a:cubicBezTo>
                  <a:cubicBezTo>
                    <a:pt x="50" y="74"/>
                    <a:pt x="27" y="80"/>
                    <a:pt x="27" y="88"/>
                  </a:cubicBezTo>
                  <a:cubicBezTo>
                    <a:pt x="27" y="91"/>
                    <a:pt x="34" y="92"/>
                    <a:pt x="34" y="98"/>
                  </a:cubicBezTo>
                  <a:cubicBezTo>
                    <a:pt x="27" y="99"/>
                    <a:pt x="13" y="102"/>
                    <a:pt x="13" y="110"/>
                  </a:cubicBezTo>
                  <a:cubicBezTo>
                    <a:pt x="13" y="115"/>
                    <a:pt x="13" y="117"/>
                    <a:pt x="13" y="117"/>
                  </a:cubicBezTo>
                  <a:cubicBezTo>
                    <a:pt x="13" y="124"/>
                    <a:pt x="0" y="124"/>
                    <a:pt x="0" y="134"/>
                  </a:cubicBezTo>
                  <a:cubicBezTo>
                    <a:pt x="0" y="139"/>
                    <a:pt x="8" y="143"/>
                    <a:pt x="8" y="143"/>
                  </a:cubicBezTo>
                  <a:cubicBezTo>
                    <a:pt x="8" y="143"/>
                    <a:pt x="20" y="143"/>
                    <a:pt x="21" y="143"/>
                  </a:cubicBezTo>
                  <a:cubicBezTo>
                    <a:pt x="28" y="145"/>
                    <a:pt x="24" y="152"/>
                    <a:pt x="27" y="158"/>
                  </a:cubicBezTo>
                  <a:cubicBezTo>
                    <a:pt x="28" y="161"/>
                    <a:pt x="35" y="158"/>
                    <a:pt x="39" y="158"/>
                  </a:cubicBezTo>
                  <a:cubicBezTo>
                    <a:pt x="40" y="158"/>
                    <a:pt x="41" y="161"/>
                    <a:pt x="42" y="161"/>
                  </a:cubicBezTo>
                  <a:cubicBezTo>
                    <a:pt x="76" y="161"/>
                    <a:pt x="76" y="161"/>
                    <a:pt x="76" y="161"/>
                  </a:cubicBezTo>
                  <a:cubicBezTo>
                    <a:pt x="75" y="159"/>
                    <a:pt x="73" y="157"/>
                    <a:pt x="72" y="156"/>
                  </a:cubicBezTo>
                  <a:lnTo>
                    <a:pt x="76" y="161"/>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8" name="Freeform 146"/>
            <p:cNvSpPr>
              <a:spLocks/>
            </p:cNvSpPr>
            <p:nvPr/>
          </p:nvSpPr>
          <p:spPr bwMode="auto">
            <a:xfrm>
              <a:off x="4713288" y="1196975"/>
              <a:ext cx="2847975" cy="1058863"/>
            </a:xfrm>
            <a:custGeom>
              <a:avLst/>
              <a:gdLst/>
              <a:ahLst/>
              <a:cxnLst>
                <a:cxn ang="0">
                  <a:pos x="1515" y="585"/>
                </a:cxn>
                <a:cxn ang="0">
                  <a:pos x="1460" y="485"/>
                </a:cxn>
                <a:cxn ang="0">
                  <a:pos x="1665" y="408"/>
                </a:cxn>
                <a:cxn ang="0">
                  <a:pos x="1804" y="346"/>
                </a:cxn>
                <a:cxn ang="0">
                  <a:pos x="1709" y="465"/>
                </a:cxn>
                <a:cxn ang="0">
                  <a:pos x="1793" y="452"/>
                </a:cxn>
                <a:cxn ang="0">
                  <a:pos x="1989" y="313"/>
                </a:cxn>
                <a:cxn ang="0">
                  <a:pos x="2112" y="287"/>
                </a:cxn>
                <a:cxn ang="0">
                  <a:pos x="1892" y="194"/>
                </a:cxn>
                <a:cxn ang="0">
                  <a:pos x="1660" y="159"/>
                </a:cxn>
                <a:cxn ang="0">
                  <a:pos x="1435" y="157"/>
                </a:cxn>
                <a:cxn ang="0">
                  <a:pos x="1314" y="97"/>
                </a:cxn>
                <a:cxn ang="0">
                  <a:pos x="1102" y="104"/>
                </a:cxn>
                <a:cxn ang="0">
                  <a:pos x="1016" y="27"/>
                </a:cxn>
                <a:cxn ang="0">
                  <a:pos x="758" y="117"/>
                </a:cxn>
                <a:cxn ang="0">
                  <a:pos x="668" y="148"/>
                </a:cxn>
                <a:cxn ang="0">
                  <a:pos x="644" y="121"/>
                </a:cxn>
                <a:cxn ang="0">
                  <a:pos x="511" y="207"/>
                </a:cxn>
                <a:cxn ang="0">
                  <a:pos x="322" y="247"/>
                </a:cxn>
                <a:cxn ang="0">
                  <a:pos x="214" y="296"/>
                </a:cxn>
                <a:cxn ang="0">
                  <a:pos x="229" y="227"/>
                </a:cxn>
                <a:cxn ang="0">
                  <a:pos x="127" y="236"/>
                </a:cxn>
                <a:cxn ang="0">
                  <a:pos x="136" y="312"/>
                </a:cxn>
                <a:cxn ang="0">
                  <a:pos x="117" y="395"/>
                </a:cxn>
                <a:cxn ang="0">
                  <a:pos x="50" y="446"/>
                </a:cxn>
                <a:cxn ang="0">
                  <a:pos x="16" y="495"/>
                </a:cxn>
                <a:cxn ang="0">
                  <a:pos x="54" y="558"/>
                </a:cxn>
                <a:cxn ang="0">
                  <a:pos x="88" y="597"/>
                </a:cxn>
                <a:cxn ang="0">
                  <a:pos x="112" y="644"/>
                </a:cxn>
                <a:cxn ang="0">
                  <a:pos x="208" y="647"/>
                </a:cxn>
                <a:cxn ang="0">
                  <a:pos x="225" y="626"/>
                </a:cxn>
                <a:cxn ang="0">
                  <a:pos x="284" y="701"/>
                </a:cxn>
                <a:cxn ang="0">
                  <a:pos x="350" y="732"/>
                </a:cxn>
                <a:cxn ang="0">
                  <a:pos x="366" y="742"/>
                </a:cxn>
                <a:cxn ang="0">
                  <a:pos x="349" y="634"/>
                </a:cxn>
                <a:cxn ang="0">
                  <a:pos x="412" y="645"/>
                </a:cxn>
                <a:cxn ang="0">
                  <a:pos x="427" y="700"/>
                </a:cxn>
                <a:cxn ang="0">
                  <a:pos x="428" y="746"/>
                </a:cxn>
                <a:cxn ang="0">
                  <a:pos x="447" y="755"/>
                </a:cxn>
                <a:cxn ang="0">
                  <a:pos x="522" y="777"/>
                </a:cxn>
                <a:cxn ang="0">
                  <a:pos x="559" y="781"/>
                </a:cxn>
                <a:cxn ang="0">
                  <a:pos x="608" y="770"/>
                </a:cxn>
                <a:cxn ang="0">
                  <a:pos x="654" y="772"/>
                </a:cxn>
                <a:cxn ang="0">
                  <a:pos x="677" y="748"/>
                </a:cxn>
                <a:cxn ang="0">
                  <a:pos x="829" y="593"/>
                </a:cxn>
                <a:cxn ang="0">
                  <a:pos x="994" y="534"/>
                </a:cxn>
                <a:cxn ang="0">
                  <a:pos x="1224" y="569"/>
                </a:cxn>
                <a:cxn ang="0">
                  <a:pos x="1411" y="607"/>
                </a:cxn>
                <a:cxn ang="0">
                  <a:pos x="1400" y="655"/>
                </a:cxn>
              </a:cxnLst>
              <a:rect l="0" t="0" r="r" b="b"/>
              <a:pathLst>
                <a:path w="2139" h="795">
                  <a:moveTo>
                    <a:pt x="1398" y="684"/>
                  </a:moveTo>
                  <a:cubicBezTo>
                    <a:pt x="1398" y="684"/>
                    <a:pt x="1415" y="688"/>
                    <a:pt x="1429" y="688"/>
                  </a:cubicBezTo>
                  <a:cubicBezTo>
                    <a:pt x="1454" y="688"/>
                    <a:pt x="1478" y="635"/>
                    <a:pt x="1495" y="618"/>
                  </a:cubicBezTo>
                  <a:cubicBezTo>
                    <a:pt x="1502" y="610"/>
                    <a:pt x="1512" y="596"/>
                    <a:pt x="1515" y="585"/>
                  </a:cubicBezTo>
                  <a:cubicBezTo>
                    <a:pt x="1518" y="572"/>
                    <a:pt x="1513" y="564"/>
                    <a:pt x="1520" y="551"/>
                  </a:cubicBezTo>
                  <a:cubicBezTo>
                    <a:pt x="1522" y="547"/>
                    <a:pt x="1527" y="537"/>
                    <a:pt x="1527" y="527"/>
                  </a:cubicBezTo>
                  <a:cubicBezTo>
                    <a:pt x="1527" y="515"/>
                    <a:pt x="1508" y="492"/>
                    <a:pt x="1499" y="499"/>
                  </a:cubicBezTo>
                  <a:cubicBezTo>
                    <a:pt x="1473" y="518"/>
                    <a:pt x="1460" y="488"/>
                    <a:pt x="1460" y="485"/>
                  </a:cubicBezTo>
                  <a:cubicBezTo>
                    <a:pt x="1460" y="473"/>
                    <a:pt x="1483" y="459"/>
                    <a:pt x="1493" y="450"/>
                  </a:cubicBezTo>
                  <a:cubicBezTo>
                    <a:pt x="1506" y="436"/>
                    <a:pt x="1524" y="413"/>
                    <a:pt x="1543" y="408"/>
                  </a:cubicBezTo>
                  <a:cubicBezTo>
                    <a:pt x="1560" y="404"/>
                    <a:pt x="1613" y="399"/>
                    <a:pt x="1627" y="399"/>
                  </a:cubicBezTo>
                  <a:cubicBezTo>
                    <a:pt x="1645" y="399"/>
                    <a:pt x="1654" y="408"/>
                    <a:pt x="1665" y="408"/>
                  </a:cubicBezTo>
                  <a:cubicBezTo>
                    <a:pt x="1671" y="408"/>
                    <a:pt x="1675" y="408"/>
                    <a:pt x="1689" y="408"/>
                  </a:cubicBezTo>
                  <a:cubicBezTo>
                    <a:pt x="1696" y="379"/>
                    <a:pt x="1709" y="362"/>
                    <a:pt x="1740" y="362"/>
                  </a:cubicBezTo>
                  <a:cubicBezTo>
                    <a:pt x="1748" y="362"/>
                    <a:pt x="1751" y="360"/>
                    <a:pt x="1766" y="362"/>
                  </a:cubicBezTo>
                  <a:cubicBezTo>
                    <a:pt x="1759" y="368"/>
                    <a:pt x="1756" y="406"/>
                    <a:pt x="1804" y="346"/>
                  </a:cubicBezTo>
                  <a:cubicBezTo>
                    <a:pt x="1809" y="346"/>
                    <a:pt x="1832" y="355"/>
                    <a:pt x="1797" y="377"/>
                  </a:cubicBezTo>
                  <a:cubicBezTo>
                    <a:pt x="1785" y="385"/>
                    <a:pt x="1774" y="381"/>
                    <a:pt x="1766" y="393"/>
                  </a:cubicBezTo>
                  <a:cubicBezTo>
                    <a:pt x="1757" y="406"/>
                    <a:pt x="1749" y="423"/>
                    <a:pt x="1735" y="430"/>
                  </a:cubicBezTo>
                  <a:cubicBezTo>
                    <a:pt x="1724" y="436"/>
                    <a:pt x="1709" y="447"/>
                    <a:pt x="1709" y="465"/>
                  </a:cubicBezTo>
                  <a:cubicBezTo>
                    <a:pt x="1709" y="482"/>
                    <a:pt x="1714" y="535"/>
                    <a:pt x="1726" y="545"/>
                  </a:cubicBezTo>
                  <a:cubicBezTo>
                    <a:pt x="1735" y="532"/>
                    <a:pt x="1741" y="507"/>
                    <a:pt x="1760" y="503"/>
                  </a:cubicBezTo>
                  <a:cubicBezTo>
                    <a:pt x="1757" y="491"/>
                    <a:pt x="1777" y="488"/>
                    <a:pt x="1777" y="479"/>
                  </a:cubicBezTo>
                  <a:cubicBezTo>
                    <a:pt x="1777" y="464"/>
                    <a:pt x="1793" y="460"/>
                    <a:pt x="1793" y="452"/>
                  </a:cubicBezTo>
                  <a:cubicBezTo>
                    <a:pt x="1793" y="447"/>
                    <a:pt x="1788" y="442"/>
                    <a:pt x="1793" y="432"/>
                  </a:cubicBezTo>
                  <a:cubicBezTo>
                    <a:pt x="1828" y="356"/>
                    <a:pt x="1861" y="397"/>
                    <a:pt x="1874" y="397"/>
                  </a:cubicBezTo>
                  <a:cubicBezTo>
                    <a:pt x="1914" y="397"/>
                    <a:pt x="1941" y="347"/>
                    <a:pt x="1976" y="346"/>
                  </a:cubicBezTo>
                  <a:cubicBezTo>
                    <a:pt x="2041" y="345"/>
                    <a:pt x="1989" y="320"/>
                    <a:pt x="1989" y="313"/>
                  </a:cubicBezTo>
                  <a:cubicBezTo>
                    <a:pt x="1989" y="294"/>
                    <a:pt x="2015" y="297"/>
                    <a:pt x="2020" y="287"/>
                  </a:cubicBezTo>
                  <a:cubicBezTo>
                    <a:pt x="2022" y="282"/>
                    <a:pt x="2018" y="271"/>
                    <a:pt x="2026" y="271"/>
                  </a:cubicBezTo>
                  <a:cubicBezTo>
                    <a:pt x="2054" y="271"/>
                    <a:pt x="2077" y="309"/>
                    <a:pt x="2097" y="309"/>
                  </a:cubicBezTo>
                  <a:cubicBezTo>
                    <a:pt x="2106" y="309"/>
                    <a:pt x="2108" y="293"/>
                    <a:pt x="2112" y="287"/>
                  </a:cubicBezTo>
                  <a:cubicBezTo>
                    <a:pt x="2120" y="278"/>
                    <a:pt x="2127" y="279"/>
                    <a:pt x="2139" y="275"/>
                  </a:cubicBezTo>
                  <a:cubicBezTo>
                    <a:pt x="2123" y="254"/>
                    <a:pt x="2071" y="242"/>
                    <a:pt x="2046" y="227"/>
                  </a:cubicBezTo>
                  <a:cubicBezTo>
                    <a:pt x="2011" y="207"/>
                    <a:pt x="1965" y="185"/>
                    <a:pt x="1914" y="185"/>
                  </a:cubicBezTo>
                  <a:cubicBezTo>
                    <a:pt x="1900" y="185"/>
                    <a:pt x="1890" y="188"/>
                    <a:pt x="1892" y="194"/>
                  </a:cubicBezTo>
                  <a:cubicBezTo>
                    <a:pt x="1906" y="237"/>
                    <a:pt x="1872" y="194"/>
                    <a:pt x="1863" y="194"/>
                  </a:cubicBezTo>
                  <a:cubicBezTo>
                    <a:pt x="1762" y="192"/>
                    <a:pt x="1762" y="192"/>
                    <a:pt x="1762" y="192"/>
                  </a:cubicBezTo>
                  <a:cubicBezTo>
                    <a:pt x="1756" y="169"/>
                    <a:pt x="1741" y="161"/>
                    <a:pt x="1711" y="161"/>
                  </a:cubicBezTo>
                  <a:cubicBezTo>
                    <a:pt x="1695" y="161"/>
                    <a:pt x="1670" y="167"/>
                    <a:pt x="1660" y="159"/>
                  </a:cubicBezTo>
                  <a:cubicBezTo>
                    <a:pt x="1652" y="151"/>
                    <a:pt x="1651" y="141"/>
                    <a:pt x="1638" y="137"/>
                  </a:cubicBezTo>
                  <a:cubicBezTo>
                    <a:pt x="1611" y="128"/>
                    <a:pt x="1582" y="121"/>
                    <a:pt x="1548" y="121"/>
                  </a:cubicBezTo>
                  <a:cubicBezTo>
                    <a:pt x="1513" y="121"/>
                    <a:pt x="1509" y="140"/>
                    <a:pt x="1506" y="157"/>
                  </a:cubicBezTo>
                  <a:cubicBezTo>
                    <a:pt x="1473" y="157"/>
                    <a:pt x="1457" y="157"/>
                    <a:pt x="1435" y="157"/>
                  </a:cubicBezTo>
                  <a:cubicBezTo>
                    <a:pt x="1423" y="157"/>
                    <a:pt x="1421" y="147"/>
                    <a:pt x="1407" y="146"/>
                  </a:cubicBezTo>
                  <a:cubicBezTo>
                    <a:pt x="1405" y="152"/>
                    <a:pt x="1403" y="166"/>
                    <a:pt x="1396" y="166"/>
                  </a:cubicBezTo>
                  <a:cubicBezTo>
                    <a:pt x="1377" y="166"/>
                    <a:pt x="1369" y="143"/>
                    <a:pt x="1369" y="130"/>
                  </a:cubicBezTo>
                  <a:cubicBezTo>
                    <a:pt x="1369" y="127"/>
                    <a:pt x="1405" y="105"/>
                    <a:pt x="1314" y="97"/>
                  </a:cubicBezTo>
                  <a:cubicBezTo>
                    <a:pt x="1303" y="96"/>
                    <a:pt x="1296" y="101"/>
                    <a:pt x="1296" y="115"/>
                  </a:cubicBezTo>
                  <a:cubicBezTo>
                    <a:pt x="1248" y="115"/>
                    <a:pt x="1248" y="115"/>
                    <a:pt x="1248" y="115"/>
                  </a:cubicBezTo>
                  <a:cubicBezTo>
                    <a:pt x="1233" y="111"/>
                    <a:pt x="1157" y="102"/>
                    <a:pt x="1147" y="86"/>
                  </a:cubicBezTo>
                  <a:cubicBezTo>
                    <a:pt x="1089" y="133"/>
                    <a:pt x="1102" y="104"/>
                    <a:pt x="1102" y="104"/>
                  </a:cubicBezTo>
                  <a:cubicBezTo>
                    <a:pt x="1116" y="87"/>
                    <a:pt x="1249" y="51"/>
                    <a:pt x="1140" y="24"/>
                  </a:cubicBezTo>
                  <a:cubicBezTo>
                    <a:pt x="1094" y="24"/>
                    <a:pt x="1094" y="24"/>
                    <a:pt x="1094" y="24"/>
                  </a:cubicBezTo>
                  <a:cubicBezTo>
                    <a:pt x="1089" y="12"/>
                    <a:pt x="1079" y="0"/>
                    <a:pt x="1060" y="0"/>
                  </a:cubicBezTo>
                  <a:cubicBezTo>
                    <a:pt x="1038" y="0"/>
                    <a:pt x="1028" y="17"/>
                    <a:pt x="1016" y="27"/>
                  </a:cubicBezTo>
                  <a:cubicBezTo>
                    <a:pt x="1008" y="33"/>
                    <a:pt x="951" y="56"/>
                    <a:pt x="956" y="35"/>
                  </a:cubicBezTo>
                  <a:cubicBezTo>
                    <a:pt x="941" y="40"/>
                    <a:pt x="879" y="44"/>
                    <a:pt x="847" y="73"/>
                  </a:cubicBezTo>
                  <a:cubicBezTo>
                    <a:pt x="840" y="79"/>
                    <a:pt x="838" y="97"/>
                    <a:pt x="828" y="97"/>
                  </a:cubicBezTo>
                  <a:cubicBezTo>
                    <a:pt x="813" y="97"/>
                    <a:pt x="758" y="92"/>
                    <a:pt x="758" y="117"/>
                  </a:cubicBezTo>
                  <a:cubicBezTo>
                    <a:pt x="758" y="122"/>
                    <a:pt x="763" y="128"/>
                    <a:pt x="765" y="135"/>
                  </a:cubicBezTo>
                  <a:cubicBezTo>
                    <a:pt x="755" y="141"/>
                    <a:pt x="752" y="135"/>
                    <a:pt x="721" y="135"/>
                  </a:cubicBezTo>
                  <a:cubicBezTo>
                    <a:pt x="695" y="170"/>
                    <a:pt x="697" y="129"/>
                    <a:pt x="691" y="121"/>
                  </a:cubicBezTo>
                  <a:cubicBezTo>
                    <a:pt x="689" y="136"/>
                    <a:pt x="679" y="142"/>
                    <a:pt x="668" y="148"/>
                  </a:cubicBezTo>
                  <a:cubicBezTo>
                    <a:pt x="671" y="160"/>
                    <a:pt x="690" y="173"/>
                    <a:pt x="677" y="188"/>
                  </a:cubicBezTo>
                  <a:cubicBezTo>
                    <a:pt x="667" y="198"/>
                    <a:pt x="695" y="230"/>
                    <a:pt x="680" y="230"/>
                  </a:cubicBezTo>
                  <a:cubicBezTo>
                    <a:pt x="662" y="230"/>
                    <a:pt x="657" y="164"/>
                    <a:pt x="657" y="150"/>
                  </a:cubicBezTo>
                  <a:cubicBezTo>
                    <a:pt x="657" y="135"/>
                    <a:pt x="681" y="129"/>
                    <a:pt x="644" y="121"/>
                  </a:cubicBezTo>
                  <a:cubicBezTo>
                    <a:pt x="625" y="118"/>
                    <a:pt x="589" y="149"/>
                    <a:pt x="589" y="166"/>
                  </a:cubicBezTo>
                  <a:cubicBezTo>
                    <a:pt x="589" y="186"/>
                    <a:pt x="598" y="199"/>
                    <a:pt x="608" y="210"/>
                  </a:cubicBezTo>
                  <a:cubicBezTo>
                    <a:pt x="633" y="248"/>
                    <a:pt x="574" y="205"/>
                    <a:pt x="552" y="200"/>
                  </a:cubicBezTo>
                  <a:cubicBezTo>
                    <a:pt x="492" y="184"/>
                    <a:pt x="512" y="204"/>
                    <a:pt x="511" y="207"/>
                  </a:cubicBezTo>
                  <a:cubicBezTo>
                    <a:pt x="509" y="241"/>
                    <a:pt x="495" y="214"/>
                    <a:pt x="487" y="214"/>
                  </a:cubicBezTo>
                  <a:cubicBezTo>
                    <a:pt x="473" y="214"/>
                    <a:pt x="445" y="233"/>
                    <a:pt x="425" y="223"/>
                  </a:cubicBezTo>
                  <a:cubicBezTo>
                    <a:pt x="415" y="197"/>
                    <a:pt x="349" y="256"/>
                    <a:pt x="333" y="256"/>
                  </a:cubicBezTo>
                  <a:cubicBezTo>
                    <a:pt x="327" y="256"/>
                    <a:pt x="320" y="252"/>
                    <a:pt x="322" y="247"/>
                  </a:cubicBezTo>
                  <a:cubicBezTo>
                    <a:pt x="329" y="229"/>
                    <a:pt x="319" y="191"/>
                    <a:pt x="300" y="249"/>
                  </a:cubicBezTo>
                  <a:cubicBezTo>
                    <a:pt x="298" y="253"/>
                    <a:pt x="306" y="255"/>
                    <a:pt x="306" y="263"/>
                  </a:cubicBezTo>
                  <a:cubicBezTo>
                    <a:pt x="306" y="278"/>
                    <a:pt x="283" y="267"/>
                    <a:pt x="271" y="271"/>
                  </a:cubicBezTo>
                  <a:cubicBezTo>
                    <a:pt x="259" y="275"/>
                    <a:pt x="265" y="318"/>
                    <a:pt x="214" y="296"/>
                  </a:cubicBezTo>
                  <a:cubicBezTo>
                    <a:pt x="214" y="313"/>
                    <a:pt x="214" y="313"/>
                    <a:pt x="214" y="313"/>
                  </a:cubicBezTo>
                  <a:cubicBezTo>
                    <a:pt x="189" y="311"/>
                    <a:pt x="192" y="284"/>
                    <a:pt x="183" y="271"/>
                  </a:cubicBezTo>
                  <a:cubicBezTo>
                    <a:pt x="202" y="271"/>
                    <a:pt x="212" y="271"/>
                    <a:pt x="230" y="276"/>
                  </a:cubicBezTo>
                  <a:cubicBezTo>
                    <a:pt x="255" y="282"/>
                    <a:pt x="304" y="251"/>
                    <a:pt x="229" y="227"/>
                  </a:cubicBezTo>
                  <a:cubicBezTo>
                    <a:pt x="208" y="220"/>
                    <a:pt x="160" y="196"/>
                    <a:pt x="145" y="196"/>
                  </a:cubicBezTo>
                  <a:cubicBezTo>
                    <a:pt x="144" y="196"/>
                    <a:pt x="144" y="195"/>
                    <a:pt x="133" y="196"/>
                  </a:cubicBezTo>
                  <a:cubicBezTo>
                    <a:pt x="127" y="200"/>
                    <a:pt x="111" y="208"/>
                    <a:pt x="111" y="219"/>
                  </a:cubicBezTo>
                  <a:cubicBezTo>
                    <a:pt x="111" y="227"/>
                    <a:pt x="127" y="226"/>
                    <a:pt x="127" y="236"/>
                  </a:cubicBezTo>
                  <a:cubicBezTo>
                    <a:pt x="127" y="244"/>
                    <a:pt x="119" y="247"/>
                    <a:pt x="119" y="255"/>
                  </a:cubicBezTo>
                  <a:cubicBezTo>
                    <a:pt x="119" y="263"/>
                    <a:pt x="128" y="268"/>
                    <a:pt x="128" y="277"/>
                  </a:cubicBezTo>
                  <a:cubicBezTo>
                    <a:pt x="128" y="282"/>
                    <a:pt x="123" y="285"/>
                    <a:pt x="123" y="290"/>
                  </a:cubicBezTo>
                  <a:cubicBezTo>
                    <a:pt x="123" y="300"/>
                    <a:pt x="136" y="302"/>
                    <a:pt x="136" y="312"/>
                  </a:cubicBezTo>
                  <a:cubicBezTo>
                    <a:pt x="136" y="315"/>
                    <a:pt x="132" y="317"/>
                    <a:pt x="131" y="318"/>
                  </a:cubicBezTo>
                  <a:cubicBezTo>
                    <a:pt x="135" y="325"/>
                    <a:pt x="145" y="327"/>
                    <a:pt x="145" y="336"/>
                  </a:cubicBezTo>
                  <a:cubicBezTo>
                    <a:pt x="145" y="351"/>
                    <a:pt x="115" y="367"/>
                    <a:pt x="106" y="379"/>
                  </a:cubicBezTo>
                  <a:cubicBezTo>
                    <a:pt x="109" y="384"/>
                    <a:pt x="114" y="387"/>
                    <a:pt x="117" y="395"/>
                  </a:cubicBezTo>
                  <a:cubicBezTo>
                    <a:pt x="111" y="398"/>
                    <a:pt x="98" y="405"/>
                    <a:pt x="92" y="405"/>
                  </a:cubicBezTo>
                  <a:cubicBezTo>
                    <a:pt x="85" y="405"/>
                    <a:pt x="80" y="402"/>
                    <a:pt x="70" y="402"/>
                  </a:cubicBezTo>
                  <a:cubicBezTo>
                    <a:pt x="61" y="402"/>
                    <a:pt x="38" y="410"/>
                    <a:pt x="45" y="417"/>
                  </a:cubicBezTo>
                  <a:cubicBezTo>
                    <a:pt x="67" y="438"/>
                    <a:pt x="56" y="446"/>
                    <a:pt x="50" y="446"/>
                  </a:cubicBezTo>
                  <a:cubicBezTo>
                    <a:pt x="42" y="446"/>
                    <a:pt x="40" y="435"/>
                    <a:pt x="33" y="435"/>
                  </a:cubicBezTo>
                  <a:cubicBezTo>
                    <a:pt x="25" y="435"/>
                    <a:pt x="15" y="455"/>
                    <a:pt x="15" y="465"/>
                  </a:cubicBezTo>
                  <a:cubicBezTo>
                    <a:pt x="15" y="483"/>
                    <a:pt x="1" y="480"/>
                    <a:pt x="0" y="496"/>
                  </a:cubicBezTo>
                  <a:cubicBezTo>
                    <a:pt x="6" y="495"/>
                    <a:pt x="11" y="495"/>
                    <a:pt x="16" y="495"/>
                  </a:cubicBezTo>
                  <a:cubicBezTo>
                    <a:pt x="24" y="495"/>
                    <a:pt x="30" y="494"/>
                    <a:pt x="39" y="494"/>
                  </a:cubicBezTo>
                  <a:cubicBezTo>
                    <a:pt x="48" y="494"/>
                    <a:pt x="52" y="510"/>
                    <a:pt x="52" y="520"/>
                  </a:cubicBezTo>
                  <a:cubicBezTo>
                    <a:pt x="52" y="526"/>
                    <a:pt x="46" y="529"/>
                    <a:pt x="46" y="535"/>
                  </a:cubicBezTo>
                  <a:cubicBezTo>
                    <a:pt x="46" y="544"/>
                    <a:pt x="54" y="550"/>
                    <a:pt x="54" y="558"/>
                  </a:cubicBezTo>
                  <a:cubicBezTo>
                    <a:pt x="54" y="563"/>
                    <a:pt x="46" y="565"/>
                    <a:pt x="44" y="568"/>
                  </a:cubicBezTo>
                  <a:cubicBezTo>
                    <a:pt x="39" y="576"/>
                    <a:pt x="37" y="583"/>
                    <a:pt x="37" y="593"/>
                  </a:cubicBezTo>
                  <a:cubicBezTo>
                    <a:pt x="37" y="606"/>
                    <a:pt x="46" y="603"/>
                    <a:pt x="56" y="603"/>
                  </a:cubicBezTo>
                  <a:cubicBezTo>
                    <a:pt x="70" y="603"/>
                    <a:pt x="77" y="597"/>
                    <a:pt x="88" y="597"/>
                  </a:cubicBezTo>
                  <a:cubicBezTo>
                    <a:pt x="99" y="597"/>
                    <a:pt x="97" y="620"/>
                    <a:pt x="108" y="620"/>
                  </a:cubicBezTo>
                  <a:cubicBezTo>
                    <a:pt x="108" y="638"/>
                    <a:pt x="108" y="638"/>
                    <a:pt x="108" y="638"/>
                  </a:cubicBezTo>
                  <a:cubicBezTo>
                    <a:pt x="108" y="640"/>
                    <a:pt x="109" y="641"/>
                    <a:pt x="110" y="641"/>
                  </a:cubicBezTo>
                  <a:cubicBezTo>
                    <a:pt x="112" y="644"/>
                    <a:pt x="112" y="644"/>
                    <a:pt x="112" y="644"/>
                  </a:cubicBezTo>
                  <a:cubicBezTo>
                    <a:pt x="114" y="644"/>
                    <a:pt x="120" y="642"/>
                    <a:pt x="123" y="641"/>
                  </a:cubicBezTo>
                  <a:cubicBezTo>
                    <a:pt x="132" y="639"/>
                    <a:pt x="133" y="627"/>
                    <a:pt x="143" y="627"/>
                  </a:cubicBezTo>
                  <a:cubicBezTo>
                    <a:pt x="151" y="627"/>
                    <a:pt x="171" y="660"/>
                    <a:pt x="177" y="660"/>
                  </a:cubicBezTo>
                  <a:cubicBezTo>
                    <a:pt x="184" y="660"/>
                    <a:pt x="205" y="651"/>
                    <a:pt x="208" y="647"/>
                  </a:cubicBezTo>
                  <a:cubicBezTo>
                    <a:pt x="207" y="647"/>
                    <a:pt x="196" y="645"/>
                    <a:pt x="196" y="645"/>
                  </a:cubicBezTo>
                  <a:cubicBezTo>
                    <a:pt x="194" y="645"/>
                    <a:pt x="189" y="644"/>
                    <a:pt x="189" y="638"/>
                  </a:cubicBezTo>
                  <a:cubicBezTo>
                    <a:pt x="189" y="635"/>
                    <a:pt x="221" y="623"/>
                    <a:pt x="233" y="619"/>
                  </a:cubicBezTo>
                  <a:cubicBezTo>
                    <a:pt x="233" y="619"/>
                    <a:pt x="227" y="625"/>
                    <a:pt x="225" y="626"/>
                  </a:cubicBezTo>
                  <a:cubicBezTo>
                    <a:pt x="226" y="629"/>
                    <a:pt x="237" y="641"/>
                    <a:pt x="211" y="647"/>
                  </a:cubicBezTo>
                  <a:cubicBezTo>
                    <a:pt x="223" y="673"/>
                    <a:pt x="273" y="669"/>
                    <a:pt x="273" y="704"/>
                  </a:cubicBezTo>
                  <a:cubicBezTo>
                    <a:pt x="275" y="703"/>
                    <a:pt x="275" y="703"/>
                    <a:pt x="275" y="703"/>
                  </a:cubicBezTo>
                  <a:cubicBezTo>
                    <a:pt x="278" y="702"/>
                    <a:pt x="280" y="701"/>
                    <a:pt x="284" y="701"/>
                  </a:cubicBezTo>
                  <a:cubicBezTo>
                    <a:pt x="298" y="701"/>
                    <a:pt x="297" y="710"/>
                    <a:pt x="302" y="719"/>
                  </a:cubicBezTo>
                  <a:cubicBezTo>
                    <a:pt x="303" y="721"/>
                    <a:pt x="312" y="726"/>
                    <a:pt x="312" y="726"/>
                  </a:cubicBezTo>
                  <a:cubicBezTo>
                    <a:pt x="320" y="729"/>
                    <a:pt x="322" y="742"/>
                    <a:pt x="335" y="742"/>
                  </a:cubicBezTo>
                  <a:cubicBezTo>
                    <a:pt x="344" y="742"/>
                    <a:pt x="344" y="734"/>
                    <a:pt x="350" y="732"/>
                  </a:cubicBezTo>
                  <a:cubicBezTo>
                    <a:pt x="354" y="731"/>
                    <a:pt x="353" y="731"/>
                    <a:pt x="357" y="731"/>
                  </a:cubicBezTo>
                  <a:cubicBezTo>
                    <a:pt x="358" y="733"/>
                    <a:pt x="358" y="737"/>
                    <a:pt x="360" y="739"/>
                  </a:cubicBezTo>
                  <a:cubicBezTo>
                    <a:pt x="359" y="739"/>
                    <a:pt x="360" y="740"/>
                    <a:pt x="360" y="741"/>
                  </a:cubicBezTo>
                  <a:cubicBezTo>
                    <a:pt x="366" y="742"/>
                    <a:pt x="366" y="742"/>
                    <a:pt x="366" y="742"/>
                  </a:cubicBezTo>
                  <a:cubicBezTo>
                    <a:pt x="371" y="735"/>
                    <a:pt x="371" y="724"/>
                    <a:pt x="378" y="721"/>
                  </a:cubicBezTo>
                  <a:cubicBezTo>
                    <a:pt x="366" y="714"/>
                    <a:pt x="348" y="688"/>
                    <a:pt x="348" y="673"/>
                  </a:cubicBezTo>
                  <a:cubicBezTo>
                    <a:pt x="348" y="668"/>
                    <a:pt x="338" y="662"/>
                    <a:pt x="338" y="655"/>
                  </a:cubicBezTo>
                  <a:cubicBezTo>
                    <a:pt x="338" y="653"/>
                    <a:pt x="347" y="637"/>
                    <a:pt x="349" y="634"/>
                  </a:cubicBezTo>
                  <a:cubicBezTo>
                    <a:pt x="351" y="635"/>
                    <a:pt x="365" y="628"/>
                    <a:pt x="366" y="627"/>
                  </a:cubicBezTo>
                  <a:cubicBezTo>
                    <a:pt x="377" y="623"/>
                    <a:pt x="384" y="620"/>
                    <a:pt x="399" y="620"/>
                  </a:cubicBezTo>
                  <a:cubicBezTo>
                    <a:pt x="423" y="620"/>
                    <a:pt x="427" y="631"/>
                    <a:pt x="436" y="645"/>
                  </a:cubicBezTo>
                  <a:cubicBezTo>
                    <a:pt x="429" y="650"/>
                    <a:pt x="420" y="645"/>
                    <a:pt x="412" y="645"/>
                  </a:cubicBezTo>
                  <a:cubicBezTo>
                    <a:pt x="400" y="645"/>
                    <a:pt x="383" y="656"/>
                    <a:pt x="381" y="656"/>
                  </a:cubicBezTo>
                  <a:cubicBezTo>
                    <a:pt x="382" y="665"/>
                    <a:pt x="389" y="664"/>
                    <a:pt x="391" y="669"/>
                  </a:cubicBezTo>
                  <a:cubicBezTo>
                    <a:pt x="400" y="684"/>
                    <a:pt x="412" y="690"/>
                    <a:pt x="412" y="707"/>
                  </a:cubicBezTo>
                  <a:cubicBezTo>
                    <a:pt x="415" y="705"/>
                    <a:pt x="424" y="701"/>
                    <a:pt x="427" y="700"/>
                  </a:cubicBezTo>
                  <a:cubicBezTo>
                    <a:pt x="427" y="707"/>
                    <a:pt x="434" y="710"/>
                    <a:pt x="434" y="717"/>
                  </a:cubicBezTo>
                  <a:cubicBezTo>
                    <a:pt x="421" y="717"/>
                    <a:pt x="421" y="717"/>
                    <a:pt x="421" y="717"/>
                  </a:cubicBezTo>
                  <a:cubicBezTo>
                    <a:pt x="417" y="717"/>
                    <a:pt x="413" y="721"/>
                    <a:pt x="412" y="728"/>
                  </a:cubicBezTo>
                  <a:cubicBezTo>
                    <a:pt x="421" y="729"/>
                    <a:pt x="428" y="738"/>
                    <a:pt x="428" y="746"/>
                  </a:cubicBezTo>
                  <a:cubicBezTo>
                    <a:pt x="428" y="751"/>
                    <a:pt x="424" y="753"/>
                    <a:pt x="424" y="757"/>
                  </a:cubicBezTo>
                  <a:cubicBezTo>
                    <a:pt x="424" y="761"/>
                    <a:pt x="428" y="765"/>
                    <a:pt x="429" y="766"/>
                  </a:cubicBezTo>
                  <a:cubicBezTo>
                    <a:pt x="429" y="762"/>
                    <a:pt x="434" y="762"/>
                    <a:pt x="438" y="761"/>
                  </a:cubicBezTo>
                  <a:cubicBezTo>
                    <a:pt x="443" y="759"/>
                    <a:pt x="442" y="757"/>
                    <a:pt x="447" y="755"/>
                  </a:cubicBezTo>
                  <a:cubicBezTo>
                    <a:pt x="455" y="752"/>
                    <a:pt x="460" y="754"/>
                    <a:pt x="466" y="749"/>
                  </a:cubicBezTo>
                  <a:cubicBezTo>
                    <a:pt x="476" y="755"/>
                    <a:pt x="482" y="755"/>
                    <a:pt x="491" y="758"/>
                  </a:cubicBezTo>
                  <a:cubicBezTo>
                    <a:pt x="502" y="762"/>
                    <a:pt x="505" y="772"/>
                    <a:pt x="518" y="772"/>
                  </a:cubicBezTo>
                  <a:cubicBezTo>
                    <a:pt x="518" y="774"/>
                    <a:pt x="521" y="775"/>
                    <a:pt x="522" y="777"/>
                  </a:cubicBezTo>
                  <a:cubicBezTo>
                    <a:pt x="523" y="781"/>
                    <a:pt x="522" y="787"/>
                    <a:pt x="524" y="793"/>
                  </a:cubicBezTo>
                  <a:cubicBezTo>
                    <a:pt x="529" y="787"/>
                    <a:pt x="533" y="795"/>
                    <a:pt x="537" y="795"/>
                  </a:cubicBezTo>
                  <a:cubicBezTo>
                    <a:pt x="542" y="795"/>
                    <a:pt x="544" y="791"/>
                    <a:pt x="547" y="788"/>
                  </a:cubicBezTo>
                  <a:cubicBezTo>
                    <a:pt x="551" y="784"/>
                    <a:pt x="556" y="784"/>
                    <a:pt x="559" y="781"/>
                  </a:cubicBezTo>
                  <a:cubicBezTo>
                    <a:pt x="567" y="773"/>
                    <a:pt x="568" y="762"/>
                    <a:pt x="579" y="762"/>
                  </a:cubicBezTo>
                  <a:cubicBezTo>
                    <a:pt x="583" y="762"/>
                    <a:pt x="582" y="764"/>
                    <a:pt x="586" y="764"/>
                  </a:cubicBezTo>
                  <a:cubicBezTo>
                    <a:pt x="587" y="769"/>
                    <a:pt x="597" y="765"/>
                    <a:pt x="600" y="765"/>
                  </a:cubicBezTo>
                  <a:cubicBezTo>
                    <a:pt x="604" y="765"/>
                    <a:pt x="605" y="770"/>
                    <a:pt x="608" y="770"/>
                  </a:cubicBezTo>
                  <a:cubicBezTo>
                    <a:pt x="617" y="770"/>
                    <a:pt x="624" y="765"/>
                    <a:pt x="627" y="759"/>
                  </a:cubicBezTo>
                  <a:cubicBezTo>
                    <a:pt x="628" y="760"/>
                    <a:pt x="629" y="759"/>
                    <a:pt x="630" y="759"/>
                  </a:cubicBezTo>
                  <a:cubicBezTo>
                    <a:pt x="634" y="759"/>
                    <a:pt x="636" y="749"/>
                    <a:pt x="645" y="749"/>
                  </a:cubicBezTo>
                  <a:cubicBezTo>
                    <a:pt x="654" y="749"/>
                    <a:pt x="644" y="772"/>
                    <a:pt x="654" y="772"/>
                  </a:cubicBezTo>
                  <a:cubicBezTo>
                    <a:pt x="664" y="772"/>
                    <a:pt x="668" y="764"/>
                    <a:pt x="677" y="764"/>
                  </a:cubicBezTo>
                  <a:cubicBezTo>
                    <a:pt x="682" y="764"/>
                    <a:pt x="686" y="764"/>
                    <a:pt x="692" y="765"/>
                  </a:cubicBezTo>
                  <a:cubicBezTo>
                    <a:pt x="692" y="763"/>
                    <a:pt x="692" y="763"/>
                    <a:pt x="692" y="763"/>
                  </a:cubicBezTo>
                  <a:cubicBezTo>
                    <a:pt x="690" y="753"/>
                    <a:pt x="688" y="750"/>
                    <a:pt x="677" y="748"/>
                  </a:cubicBezTo>
                  <a:cubicBezTo>
                    <a:pt x="678" y="739"/>
                    <a:pt x="687" y="719"/>
                    <a:pt x="694" y="719"/>
                  </a:cubicBezTo>
                  <a:cubicBezTo>
                    <a:pt x="735" y="719"/>
                    <a:pt x="763" y="698"/>
                    <a:pt x="763" y="649"/>
                  </a:cubicBezTo>
                  <a:cubicBezTo>
                    <a:pt x="785" y="645"/>
                    <a:pt x="787" y="618"/>
                    <a:pt x="800" y="620"/>
                  </a:cubicBezTo>
                  <a:cubicBezTo>
                    <a:pt x="836" y="624"/>
                    <a:pt x="822" y="600"/>
                    <a:pt x="829" y="593"/>
                  </a:cubicBezTo>
                  <a:cubicBezTo>
                    <a:pt x="847" y="578"/>
                    <a:pt x="873" y="578"/>
                    <a:pt x="895" y="565"/>
                  </a:cubicBezTo>
                  <a:cubicBezTo>
                    <a:pt x="898" y="563"/>
                    <a:pt x="906" y="554"/>
                    <a:pt x="913" y="554"/>
                  </a:cubicBezTo>
                  <a:cubicBezTo>
                    <a:pt x="924" y="554"/>
                    <a:pt x="943" y="567"/>
                    <a:pt x="961" y="567"/>
                  </a:cubicBezTo>
                  <a:cubicBezTo>
                    <a:pt x="986" y="567"/>
                    <a:pt x="981" y="534"/>
                    <a:pt x="994" y="534"/>
                  </a:cubicBezTo>
                  <a:cubicBezTo>
                    <a:pt x="1002" y="534"/>
                    <a:pt x="1029" y="538"/>
                    <a:pt x="1032" y="545"/>
                  </a:cubicBezTo>
                  <a:cubicBezTo>
                    <a:pt x="1042" y="573"/>
                    <a:pt x="1060" y="558"/>
                    <a:pt x="1072" y="558"/>
                  </a:cubicBezTo>
                  <a:cubicBezTo>
                    <a:pt x="1099" y="558"/>
                    <a:pt x="1107" y="580"/>
                    <a:pt x="1135" y="580"/>
                  </a:cubicBezTo>
                  <a:cubicBezTo>
                    <a:pt x="1160" y="580"/>
                    <a:pt x="1192" y="557"/>
                    <a:pt x="1224" y="569"/>
                  </a:cubicBezTo>
                  <a:cubicBezTo>
                    <a:pt x="1266" y="586"/>
                    <a:pt x="1245" y="512"/>
                    <a:pt x="1301" y="512"/>
                  </a:cubicBezTo>
                  <a:cubicBezTo>
                    <a:pt x="1340" y="512"/>
                    <a:pt x="1339" y="543"/>
                    <a:pt x="1354" y="567"/>
                  </a:cubicBezTo>
                  <a:cubicBezTo>
                    <a:pt x="1360" y="576"/>
                    <a:pt x="1379" y="577"/>
                    <a:pt x="1387" y="585"/>
                  </a:cubicBezTo>
                  <a:cubicBezTo>
                    <a:pt x="1393" y="590"/>
                    <a:pt x="1398" y="607"/>
                    <a:pt x="1411" y="607"/>
                  </a:cubicBezTo>
                  <a:cubicBezTo>
                    <a:pt x="1426" y="607"/>
                    <a:pt x="1428" y="593"/>
                    <a:pt x="1446" y="593"/>
                  </a:cubicBezTo>
                  <a:cubicBezTo>
                    <a:pt x="1446" y="604"/>
                    <a:pt x="1446" y="604"/>
                    <a:pt x="1446" y="604"/>
                  </a:cubicBezTo>
                  <a:cubicBezTo>
                    <a:pt x="1437" y="614"/>
                    <a:pt x="1433" y="638"/>
                    <a:pt x="1422" y="644"/>
                  </a:cubicBezTo>
                  <a:cubicBezTo>
                    <a:pt x="1412" y="650"/>
                    <a:pt x="1394" y="651"/>
                    <a:pt x="1400" y="655"/>
                  </a:cubicBezTo>
                  <a:cubicBezTo>
                    <a:pt x="1415" y="665"/>
                    <a:pt x="1398" y="684"/>
                    <a:pt x="1398" y="68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9" name="Freeform 147"/>
            <p:cNvSpPr>
              <a:spLocks/>
            </p:cNvSpPr>
            <p:nvPr/>
          </p:nvSpPr>
          <p:spPr bwMode="auto">
            <a:xfrm>
              <a:off x="5614988" y="1879600"/>
              <a:ext cx="1023938" cy="646113"/>
            </a:xfrm>
            <a:custGeom>
              <a:avLst/>
              <a:gdLst/>
              <a:ahLst/>
              <a:cxnLst>
                <a:cxn ang="0">
                  <a:pos x="585" y="307"/>
                </a:cxn>
                <a:cxn ang="0">
                  <a:pos x="573" y="287"/>
                </a:cxn>
                <a:cxn ang="0">
                  <a:pos x="614" y="256"/>
                </a:cxn>
                <a:cxn ang="0">
                  <a:pos x="588" y="246"/>
                </a:cxn>
                <a:cxn ang="0">
                  <a:pos x="570" y="255"/>
                </a:cxn>
                <a:cxn ang="0">
                  <a:pos x="552" y="236"/>
                </a:cxn>
                <a:cxn ang="0">
                  <a:pos x="590" y="209"/>
                </a:cxn>
                <a:cxn ang="0">
                  <a:pos x="606" y="212"/>
                </a:cxn>
                <a:cxn ang="0">
                  <a:pos x="634" y="216"/>
                </a:cxn>
                <a:cxn ang="0">
                  <a:pos x="648" y="231"/>
                </a:cxn>
                <a:cxn ang="0">
                  <a:pos x="648" y="248"/>
                </a:cxn>
                <a:cxn ang="0">
                  <a:pos x="666" y="254"/>
                </a:cxn>
                <a:cxn ang="0">
                  <a:pos x="659" y="264"/>
                </a:cxn>
                <a:cxn ang="0">
                  <a:pos x="665" y="275"/>
                </a:cxn>
                <a:cxn ang="0">
                  <a:pos x="664" y="290"/>
                </a:cxn>
                <a:cxn ang="0">
                  <a:pos x="668" y="295"/>
                </a:cxn>
                <a:cxn ang="0">
                  <a:pos x="690" y="286"/>
                </a:cxn>
                <a:cxn ang="0">
                  <a:pos x="683" y="232"/>
                </a:cxn>
                <a:cxn ang="0">
                  <a:pos x="688" y="210"/>
                </a:cxn>
                <a:cxn ang="0">
                  <a:pos x="721" y="172"/>
                </a:cxn>
                <a:cxn ang="0">
                  <a:pos x="745" y="132"/>
                </a:cxn>
                <a:cxn ang="0">
                  <a:pos x="769" y="81"/>
                </a:cxn>
                <a:cxn ang="0">
                  <a:pos x="710" y="73"/>
                </a:cxn>
                <a:cxn ang="0">
                  <a:pos x="624" y="0"/>
                </a:cxn>
                <a:cxn ang="0">
                  <a:pos x="458" y="68"/>
                </a:cxn>
                <a:cxn ang="0">
                  <a:pos x="355" y="33"/>
                </a:cxn>
                <a:cxn ang="0">
                  <a:pos x="284" y="55"/>
                </a:cxn>
                <a:cxn ang="0">
                  <a:pos x="218" y="53"/>
                </a:cxn>
                <a:cxn ang="0">
                  <a:pos x="123" y="108"/>
                </a:cxn>
                <a:cxn ang="0">
                  <a:pos x="17" y="207"/>
                </a:cxn>
                <a:cxn ang="0">
                  <a:pos x="15" y="251"/>
                </a:cxn>
                <a:cxn ang="0">
                  <a:pos x="25" y="261"/>
                </a:cxn>
                <a:cxn ang="0">
                  <a:pos x="50" y="280"/>
                </a:cxn>
                <a:cxn ang="0">
                  <a:pos x="83" y="284"/>
                </a:cxn>
                <a:cxn ang="0">
                  <a:pos x="73" y="317"/>
                </a:cxn>
                <a:cxn ang="0">
                  <a:pos x="63" y="326"/>
                </a:cxn>
                <a:cxn ang="0">
                  <a:pos x="73" y="343"/>
                </a:cxn>
                <a:cxn ang="0">
                  <a:pos x="110" y="357"/>
                </a:cxn>
                <a:cxn ang="0">
                  <a:pos x="132" y="373"/>
                </a:cxn>
                <a:cxn ang="0">
                  <a:pos x="160" y="384"/>
                </a:cxn>
                <a:cxn ang="0">
                  <a:pos x="186" y="382"/>
                </a:cxn>
                <a:cxn ang="0">
                  <a:pos x="210" y="381"/>
                </a:cxn>
                <a:cxn ang="0">
                  <a:pos x="255" y="372"/>
                </a:cxn>
                <a:cxn ang="0">
                  <a:pos x="275" y="366"/>
                </a:cxn>
                <a:cxn ang="0">
                  <a:pos x="282" y="362"/>
                </a:cxn>
                <a:cxn ang="0">
                  <a:pos x="316" y="400"/>
                </a:cxn>
                <a:cxn ang="0">
                  <a:pos x="306" y="439"/>
                </a:cxn>
                <a:cxn ang="0">
                  <a:pos x="324" y="450"/>
                </a:cxn>
                <a:cxn ang="0">
                  <a:pos x="346" y="467"/>
                </a:cxn>
                <a:cxn ang="0">
                  <a:pos x="351" y="472"/>
                </a:cxn>
                <a:cxn ang="0">
                  <a:pos x="353" y="457"/>
                </a:cxn>
                <a:cxn ang="0">
                  <a:pos x="379" y="454"/>
                </a:cxn>
                <a:cxn ang="0">
                  <a:pos x="416" y="453"/>
                </a:cxn>
                <a:cxn ang="0">
                  <a:pos x="431" y="470"/>
                </a:cxn>
                <a:cxn ang="0">
                  <a:pos x="454" y="486"/>
                </a:cxn>
                <a:cxn ang="0">
                  <a:pos x="476" y="470"/>
                </a:cxn>
                <a:cxn ang="0">
                  <a:pos x="503" y="455"/>
                </a:cxn>
                <a:cxn ang="0">
                  <a:pos x="552" y="439"/>
                </a:cxn>
                <a:cxn ang="0">
                  <a:pos x="576" y="406"/>
                </a:cxn>
                <a:cxn ang="0">
                  <a:pos x="604" y="355"/>
                </a:cxn>
                <a:cxn ang="0">
                  <a:pos x="586" y="307"/>
                </a:cxn>
              </a:cxnLst>
              <a:rect l="0" t="0" r="r" b="b"/>
              <a:pathLst>
                <a:path w="769" h="486">
                  <a:moveTo>
                    <a:pt x="586" y="307"/>
                  </a:moveTo>
                  <a:cubicBezTo>
                    <a:pt x="585" y="307"/>
                    <a:pt x="585" y="307"/>
                    <a:pt x="585" y="307"/>
                  </a:cubicBezTo>
                  <a:cubicBezTo>
                    <a:pt x="585" y="307"/>
                    <a:pt x="585" y="300"/>
                    <a:pt x="585" y="298"/>
                  </a:cubicBezTo>
                  <a:cubicBezTo>
                    <a:pt x="582" y="298"/>
                    <a:pt x="573" y="294"/>
                    <a:pt x="573" y="287"/>
                  </a:cubicBezTo>
                  <a:cubicBezTo>
                    <a:pt x="573" y="282"/>
                    <a:pt x="581" y="282"/>
                    <a:pt x="582" y="276"/>
                  </a:cubicBezTo>
                  <a:cubicBezTo>
                    <a:pt x="586" y="264"/>
                    <a:pt x="605" y="264"/>
                    <a:pt x="614" y="256"/>
                  </a:cubicBezTo>
                  <a:cubicBezTo>
                    <a:pt x="611" y="251"/>
                    <a:pt x="604" y="256"/>
                    <a:pt x="598" y="252"/>
                  </a:cubicBezTo>
                  <a:cubicBezTo>
                    <a:pt x="595" y="250"/>
                    <a:pt x="593" y="246"/>
                    <a:pt x="588" y="246"/>
                  </a:cubicBezTo>
                  <a:cubicBezTo>
                    <a:pt x="585" y="246"/>
                    <a:pt x="585" y="256"/>
                    <a:pt x="582" y="256"/>
                  </a:cubicBezTo>
                  <a:cubicBezTo>
                    <a:pt x="578" y="256"/>
                    <a:pt x="574" y="257"/>
                    <a:pt x="570" y="255"/>
                  </a:cubicBezTo>
                  <a:cubicBezTo>
                    <a:pt x="565" y="252"/>
                    <a:pt x="567" y="247"/>
                    <a:pt x="562" y="243"/>
                  </a:cubicBezTo>
                  <a:cubicBezTo>
                    <a:pt x="560" y="242"/>
                    <a:pt x="552" y="240"/>
                    <a:pt x="552" y="236"/>
                  </a:cubicBezTo>
                  <a:cubicBezTo>
                    <a:pt x="552" y="227"/>
                    <a:pt x="565" y="230"/>
                    <a:pt x="571" y="225"/>
                  </a:cubicBezTo>
                  <a:cubicBezTo>
                    <a:pt x="577" y="221"/>
                    <a:pt x="587" y="215"/>
                    <a:pt x="590" y="209"/>
                  </a:cubicBezTo>
                  <a:cubicBezTo>
                    <a:pt x="591" y="208"/>
                    <a:pt x="593" y="203"/>
                    <a:pt x="597" y="203"/>
                  </a:cubicBezTo>
                  <a:cubicBezTo>
                    <a:pt x="601" y="203"/>
                    <a:pt x="606" y="209"/>
                    <a:pt x="606" y="212"/>
                  </a:cubicBezTo>
                  <a:cubicBezTo>
                    <a:pt x="606" y="219"/>
                    <a:pt x="597" y="222"/>
                    <a:pt x="597" y="230"/>
                  </a:cubicBezTo>
                  <a:cubicBezTo>
                    <a:pt x="610" y="230"/>
                    <a:pt x="620" y="216"/>
                    <a:pt x="634" y="216"/>
                  </a:cubicBezTo>
                  <a:cubicBezTo>
                    <a:pt x="639" y="216"/>
                    <a:pt x="641" y="221"/>
                    <a:pt x="648" y="221"/>
                  </a:cubicBezTo>
                  <a:cubicBezTo>
                    <a:pt x="646" y="226"/>
                    <a:pt x="648" y="226"/>
                    <a:pt x="648" y="231"/>
                  </a:cubicBezTo>
                  <a:cubicBezTo>
                    <a:pt x="648" y="235"/>
                    <a:pt x="643" y="235"/>
                    <a:pt x="643" y="240"/>
                  </a:cubicBezTo>
                  <a:cubicBezTo>
                    <a:pt x="643" y="242"/>
                    <a:pt x="645" y="248"/>
                    <a:pt x="648" y="248"/>
                  </a:cubicBezTo>
                  <a:cubicBezTo>
                    <a:pt x="649" y="248"/>
                    <a:pt x="651" y="245"/>
                    <a:pt x="654" y="245"/>
                  </a:cubicBezTo>
                  <a:cubicBezTo>
                    <a:pt x="659" y="245"/>
                    <a:pt x="666" y="249"/>
                    <a:pt x="666" y="254"/>
                  </a:cubicBezTo>
                  <a:cubicBezTo>
                    <a:pt x="666" y="257"/>
                    <a:pt x="662" y="260"/>
                    <a:pt x="659" y="260"/>
                  </a:cubicBezTo>
                  <a:cubicBezTo>
                    <a:pt x="659" y="264"/>
                    <a:pt x="659" y="264"/>
                    <a:pt x="659" y="264"/>
                  </a:cubicBezTo>
                  <a:cubicBezTo>
                    <a:pt x="660" y="265"/>
                    <a:pt x="660" y="267"/>
                    <a:pt x="663" y="268"/>
                  </a:cubicBezTo>
                  <a:cubicBezTo>
                    <a:pt x="663" y="270"/>
                    <a:pt x="665" y="272"/>
                    <a:pt x="665" y="275"/>
                  </a:cubicBezTo>
                  <a:cubicBezTo>
                    <a:pt x="665" y="276"/>
                    <a:pt x="661" y="282"/>
                    <a:pt x="661" y="285"/>
                  </a:cubicBezTo>
                  <a:cubicBezTo>
                    <a:pt x="661" y="287"/>
                    <a:pt x="661" y="289"/>
                    <a:pt x="664" y="290"/>
                  </a:cubicBezTo>
                  <a:cubicBezTo>
                    <a:pt x="663" y="292"/>
                    <a:pt x="661" y="293"/>
                    <a:pt x="661" y="295"/>
                  </a:cubicBezTo>
                  <a:cubicBezTo>
                    <a:pt x="668" y="295"/>
                    <a:pt x="668" y="295"/>
                    <a:pt x="668" y="295"/>
                  </a:cubicBezTo>
                  <a:cubicBezTo>
                    <a:pt x="670" y="293"/>
                    <a:pt x="671" y="293"/>
                    <a:pt x="676" y="291"/>
                  </a:cubicBezTo>
                  <a:cubicBezTo>
                    <a:pt x="676" y="287"/>
                    <a:pt x="687" y="287"/>
                    <a:pt x="690" y="286"/>
                  </a:cubicBezTo>
                  <a:cubicBezTo>
                    <a:pt x="696" y="284"/>
                    <a:pt x="699" y="279"/>
                    <a:pt x="699" y="269"/>
                  </a:cubicBezTo>
                  <a:cubicBezTo>
                    <a:pt x="699" y="252"/>
                    <a:pt x="692" y="242"/>
                    <a:pt x="683" y="232"/>
                  </a:cubicBezTo>
                  <a:cubicBezTo>
                    <a:pt x="679" y="228"/>
                    <a:pt x="674" y="224"/>
                    <a:pt x="675" y="217"/>
                  </a:cubicBezTo>
                  <a:cubicBezTo>
                    <a:pt x="680" y="217"/>
                    <a:pt x="685" y="214"/>
                    <a:pt x="688" y="210"/>
                  </a:cubicBezTo>
                  <a:cubicBezTo>
                    <a:pt x="691" y="207"/>
                    <a:pt x="699" y="203"/>
                    <a:pt x="701" y="199"/>
                  </a:cubicBezTo>
                  <a:cubicBezTo>
                    <a:pt x="707" y="187"/>
                    <a:pt x="710" y="180"/>
                    <a:pt x="721" y="172"/>
                  </a:cubicBezTo>
                  <a:cubicBezTo>
                    <a:pt x="721" y="172"/>
                    <a:pt x="738" y="153"/>
                    <a:pt x="723" y="143"/>
                  </a:cubicBezTo>
                  <a:cubicBezTo>
                    <a:pt x="717" y="139"/>
                    <a:pt x="735" y="138"/>
                    <a:pt x="745" y="132"/>
                  </a:cubicBezTo>
                  <a:cubicBezTo>
                    <a:pt x="756" y="126"/>
                    <a:pt x="760" y="102"/>
                    <a:pt x="769" y="92"/>
                  </a:cubicBezTo>
                  <a:cubicBezTo>
                    <a:pt x="769" y="81"/>
                    <a:pt x="769" y="81"/>
                    <a:pt x="769" y="81"/>
                  </a:cubicBezTo>
                  <a:cubicBezTo>
                    <a:pt x="751" y="81"/>
                    <a:pt x="749" y="95"/>
                    <a:pt x="734" y="95"/>
                  </a:cubicBezTo>
                  <a:cubicBezTo>
                    <a:pt x="721" y="95"/>
                    <a:pt x="716" y="78"/>
                    <a:pt x="710" y="73"/>
                  </a:cubicBezTo>
                  <a:cubicBezTo>
                    <a:pt x="702" y="65"/>
                    <a:pt x="683" y="64"/>
                    <a:pt x="677" y="55"/>
                  </a:cubicBezTo>
                  <a:cubicBezTo>
                    <a:pt x="662" y="31"/>
                    <a:pt x="663" y="0"/>
                    <a:pt x="624" y="0"/>
                  </a:cubicBezTo>
                  <a:cubicBezTo>
                    <a:pt x="568" y="0"/>
                    <a:pt x="589" y="74"/>
                    <a:pt x="547" y="57"/>
                  </a:cubicBezTo>
                  <a:cubicBezTo>
                    <a:pt x="515" y="45"/>
                    <a:pt x="483" y="68"/>
                    <a:pt x="458" y="68"/>
                  </a:cubicBezTo>
                  <a:cubicBezTo>
                    <a:pt x="430" y="68"/>
                    <a:pt x="422" y="46"/>
                    <a:pt x="395" y="46"/>
                  </a:cubicBezTo>
                  <a:cubicBezTo>
                    <a:pt x="383" y="46"/>
                    <a:pt x="365" y="61"/>
                    <a:pt x="355" y="33"/>
                  </a:cubicBezTo>
                  <a:cubicBezTo>
                    <a:pt x="352" y="26"/>
                    <a:pt x="325" y="22"/>
                    <a:pt x="317" y="22"/>
                  </a:cubicBezTo>
                  <a:cubicBezTo>
                    <a:pt x="304" y="22"/>
                    <a:pt x="309" y="55"/>
                    <a:pt x="284" y="55"/>
                  </a:cubicBezTo>
                  <a:cubicBezTo>
                    <a:pt x="266" y="55"/>
                    <a:pt x="247" y="42"/>
                    <a:pt x="236" y="42"/>
                  </a:cubicBezTo>
                  <a:cubicBezTo>
                    <a:pt x="229" y="42"/>
                    <a:pt x="221" y="51"/>
                    <a:pt x="218" y="53"/>
                  </a:cubicBezTo>
                  <a:cubicBezTo>
                    <a:pt x="196" y="66"/>
                    <a:pt x="170" y="66"/>
                    <a:pt x="152" y="81"/>
                  </a:cubicBezTo>
                  <a:cubicBezTo>
                    <a:pt x="145" y="88"/>
                    <a:pt x="159" y="112"/>
                    <a:pt x="123" y="108"/>
                  </a:cubicBezTo>
                  <a:cubicBezTo>
                    <a:pt x="110" y="106"/>
                    <a:pt x="108" y="133"/>
                    <a:pt x="86" y="137"/>
                  </a:cubicBezTo>
                  <a:cubicBezTo>
                    <a:pt x="86" y="186"/>
                    <a:pt x="58" y="207"/>
                    <a:pt x="17" y="207"/>
                  </a:cubicBezTo>
                  <a:cubicBezTo>
                    <a:pt x="10" y="207"/>
                    <a:pt x="1" y="227"/>
                    <a:pt x="0" y="236"/>
                  </a:cubicBezTo>
                  <a:cubicBezTo>
                    <a:pt x="11" y="238"/>
                    <a:pt x="13" y="241"/>
                    <a:pt x="15" y="251"/>
                  </a:cubicBezTo>
                  <a:cubicBezTo>
                    <a:pt x="15" y="253"/>
                    <a:pt x="15" y="253"/>
                    <a:pt x="15" y="253"/>
                  </a:cubicBezTo>
                  <a:cubicBezTo>
                    <a:pt x="15" y="261"/>
                    <a:pt x="19" y="259"/>
                    <a:pt x="25" y="261"/>
                  </a:cubicBezTo>
                  <a:cubicBezTo>
                    <a:pt x="30" y="262"/>
                    <a:pt x="28" y="268"/>
                    <a:pt x="31" y="271"/>
                  </a:cubicBezTo>
                  <a:cubicBezTo>
                    <a:pt x="37" y="277"/>
                    <a:pt x="42" y="277"/>
                    <a:pt x="50" y="280"/>
                  </a:cubicBezTo>
                  <a:cubicBezTo>
                    <a:pt x="58" y="279"/>
                    <a:pt x="61" y="272"/>
                    <a:pt x="69" y="272"/>
                  </a:cubicBezTo>
                  <a:cubicBezTo>
                    <a:pt x="73" y="272"/>
                    <a:pt x="83" y="280"/>
                    <a:pt x="83" y="284"/>
                  </a:cubicBezTo>
                  <a:cubicBezTo>
                    <a:pt x="83" y="296"/>
                    <a:pt x="66" y="294"/>
                    <a:pt x="66" y="306"/>
                  </a:cubicBezTo>
                  <a:cubicBezTo>
                    <a:pt x="66" y="311"/>
                    <a:pt x="73" y="312"/>
                    <a:pt x="73" y="317"/>
                  </a:cubicBezTo>
                  <a:cubicBezTo>
                    <a:pt x="73" y="323"/>
                    <a:pt x="68" y="322"/>
                    <a:pt x="63" y="322"/>
                  </a:cubicBezTo>
                  <a:cubicBezTo>
                    <a:pt x="63" y="326"/>
                    <a:pt x="63" y="326"/>
                    <a:pt x="63" y="326"/>
                  </a:cubicBezTo>
                  <a:cubicBezTo>
                    <a:pt x="64" y="331"/>
                    <a:pt x="64" y="335"/>
                    <a:pt x="65" y="340"/>
                  </a:cubicBezTo>
                  <a:cubicBezTo>
                    <a:pt x="66" y="343"/>
                    <a:pt x="71" y="342"/>
                    <a:pt x="73" y="343"/>
                  </a:cubicBezTo>
                  <a:cubicBezTo>
                    <a:pt x="80" y="345"/>
                    <a:pt x="83" y="351"/>
                    <a:pt x="91" y="353"/>
                  </a:cubicBezTo>
                  <a:cubicBezTo>
                    <a:pt x="100" y="355"/>
                    <a:pt x="105" y="352"/>
                    <a:pt x="110" y="357"/>
                  </a:cubicBezTo>
                  <a:cubicBezTo>
                    <a:pt x="116" y="363"/>
                    <a:pt x="120" y="361"/>
                    <a:pt x="127" y="364"/>
                  </a:cubicBezTo>
                  <a:cubicBezTo>
                    <a:pt x="130" y="366"/>
                    <a:pt x="130" y="369"/>
                    <a:pt x="132" y="373"/>
                  </a:cubicBezTo>
                  <a:cubicBezTo>
                    <a:pt x="133" y="376"/>
                    <a:pt x="137" y="372"/>
                    <a:pt x="139" y="373"/>
                  </a:cubicBezTo>
                  <a:cubicBezTo>
                    <a:pt x="146" y="378"/>
                    <a:pt x="150" y="384"/>
                    <a:pt x="160" y="384"/>
                  </a:cubicBezTo>
                  <a:cubicBezTo>
                    <a:pt x="166" y="384"/>
                    <a:pt x="172" y="384"/>
                    <a:pt x="178" y="384"/>
                  </a:cubicBezTo>
                  <a:cubicBezTo>
                    <a:pt x="182" y="384"/>
                    <a:pt x="184" y="382"/>
                    <a:pt x="186" y="382"/>
                  </a:cubicBezTo>
                  <a:cubicBezTo>
                    <a:pt x="189" y="382"/>
                    <a:pt x="190" y="389"/>
                    <a:pt x="191" y="392"/>
                  </a:cubicBezTo>
                  <a:cubicBezTo>
                    <a:pt x="197" y="389"/>
                    <a:pt x="199" y="381"/>
                    <a:pt x="210" y="381"/>
                  </a:cubicBezTo>
                  <a:cubicBezTo>
                    <a:pt x="219" y="381"/>
                    <a:pt x="224" y="386"/>
                    <a:pt x="231" y="386"/>
                  </a:cubicBezTo>
                  <a:cubicBezTo>
                    <a:pt x="238" y="386"/>
                    <a:pt x="252" y="374"/>
                    <a:pt x="255" y="372"/>
                  </a:cubicBezTo>
                  <a:cubicBezTo>
                    <a:pt x="258" y="370"/>
                    <a:pt x="259" y="369"/>
                    <a:pt x="260" y="367"/>
                  </a:cubicBezTo>
                  <a:cubicBezTo>
                    <a:pt x="264" y="363"/>
                    <a:pt x="270" y="368"/>
                    <a:pt x="275" y="366"/>
                  </a:cubicBezTo>
                  <a:cubicBezTo>
                    <a:pt x="279" y="362"/>
                    <a:pt x="279" y="362"/>
                    <a:pt x="279" y="362"/>
                  </a:cubicBezTo>
                  <a:cubicBezTo>
                    <a:pt x="282" y="362"/>
                    <a:pt x="282" y="362"/>
                    <a:pt x="282" y="362"/>
                  </a:cubicBezTo>
                  <a:cubicBezTo>
                    <a:pt x="285" y="377"/>
                    <a:pt x="294" y="376"/>
                    <a:pt x="305" y="381"/>
                  </a:cubicBezTo>
                  <a:cubicBezTo>
                    <a:pt x="309" y="388"/>
                    <a:pt x="316" y="391"/>
                    <a:pt x="316" y="400"/>
                  </a:cubicBezTo>
                  <a:cubicBezTo>
                    <a:pt x="316" y="417"/>
                    <a:pt x="304" y="418"/>
                    <a:pt x="304" y="434"/>
                  </a:cubicBezTo>
                  <a:cubicBezTo>
                    <a:pt x="304" y="436"/>
                    <a:pt x="305" y="439"/>
                    <a:pt x="306" y="439"/>
                  </a:cubicBezTo>
                  <a:cubicBezTo>
                    <a:pt x="309" y="439"/>
                    <a:pt x="312" y="436"/>
                    <a:pt x="315" y="436"/>
                  </a:cubicBezTo>
                  <a:cubicBezTo>
                    <a:pt x="319" y="436"/>
                    <a:pt x="320" y="449"/>
                    <a:pt x="324" y="450"/>
                  </a:cubicBezTo>
                  <a:cubicBezTo>
                    <a:pt x="324" y="459"/>
                    <a:pt x="330" y="468"/>
                    <a:pt x="338" y="468"/>
                  </a:cubicBezTo>
                  <a:cubicBezTo>
                    <a:pt x="342" y="468"/>
                    <a:pt x="343" y="467"/>
                    <a:pt x="346" y="467"/>
                  </a:cubicBezTo>
                  <a:cubicBezTo>
                    <a:pt x="348" y="467"/>
                    <a:pt x="348" y="467"/>
                    <a:pt x="348" y="467"/>
                  </a:cubicBezTo>
                  <a:cubicBezTo>
                    <a:pt x="348" y="471"/>
                    <a:pt x="350" y="472"/>
                    <a:pt x="351" y="472"/>
                  </a:cubicBezTo>
                  <a:cubicBezTo>
                    <a:pt x="352" y="472"/>
                    <a:pt x="353" y="470"/>
                    <a:pt x="353" y="468"/>
                  </a:cubicBezTo>
                  <a:cubicBezTo>
                    <a:pt x="353" y="464"/>
                    <a:pt x="353" y="461"/>
                    <a:pt x="353" y="457"/>
                  </a:cubicBezTo>
                  <a:cubicBezTo>
                    <a:pt x="353" y="457"/>
                    <a:pt x="363" y="454"/>
                    <a:pt x="365" y="454"/>
                  </a:cubicBezTo>
                  <a:cubicBezTo>
                    <a:pt x="379" y="454"/>
                    <a:pt x="379" y="454"/>
                    <a:pt x="379" y="454"/>
                  </a:cubicBezTo>
                  <a:cubicBezTo>
                    <a:pt x="385" y="457"/>
                    <a:pt x="390" y="448"/>
                    <a:pt x="397" y="448"/>
                  </a:cubicBezTo>
                  <a:cubicBezTo>
                    <a:pt x="404" y="448"/>
                    <a:pt x="408" y="453"/>
                    <a:pt x="416" y="453"/>
                  </a:cubicBezTo>
                  <a:cubicBezTo>
                    <a:pt x="416" y="464"/>
                    <a:pt x="424" y="468"/>
                    <a:pt x="431" y="470"/>
                  </a:cubicBezTo>
                  <a:cubicBezTo>
                    <a:pt x="431" y="470"/>
                    <a:pt x="431" y="470"/>
                    <a:pt x="431" y="470"/>
                  </a:cubicBezTo>
                  <a:cubicBezTo>
                    <a:pt x="439" y="474"/>
                    <a:pt x="444" y="471"/>
                    <a:pt x="452" y="475"/>
                  </a:cubicBezTo>
                  <a:cubicBezTo>
                    <a:pt x="452" y="477"/>
                    <a:pt x="451" y="486"/>
                    <a:pt x="454" y="486"/>
                  </a:cubicBezTo>
                  <a:cubicBezTo>
                    <a:pt x="459" y="486"/>
                    <a:pt x="457" y="480"/>
                    <a:pt x="460" y="477"/>
                  </a:cubicBezTo>
                  <a:cubicBezTo>
                    <a:pt x="463" y="474"/>
                    <a:pt x="472" y="472"/>
                    <a:pt x="476" y="470"/>
                  </a:cubicBezTo>
                  <a:cubicBezTo>
                    <a:pt x="484" y="466"/>
                    <a:pt x="492" y="468"/>
                    <a:pt x="498" y="463"/>
                  </a:cubicBezTo>
                  <a:cubicBezTo>
                    <a:pt x="498" y="463"/>
                    <a:pt x="502" y="455"/>
                    <a:pt x="503" y="455"/>
                  </a:cubicBezTo>
                  <a:cubicBezTo>
                    <a:pt x="507" y="455"/>
                    <a:pt x="510" y="458"/>
                    <a:pt x="514" y="458"/>
                  </a:cubicBezTo>
                  <a:cubicBezTo>
                    <a:pt x="534" y="458"/>
                    <a:pt x="539" y="446"/>
                    <a:pt x="552" y="439"/>
                  </a:cubicBezTo>
                  <a:cubicBezTo>
                    <a:pt x="555" y="437"/>
                    <a:pt x="557" y="435"/>
                    <a:pt x="558" y="431"/>
                  </a:cubicBezTo>
                  <a:cubicBezTo>
                    <a:pt x="569" y="431"/>
                    <a:pt x="572" y="414"/>
                    <a:pt x="576" y="406"/>
                  </a:cubicBezTo>
                  <a:cubicBezTo>
                    <a:pt x="578" y="401"/>
                    <a:pt x="590" y="383"/>
                    <a:pt x="597" y="382"/>
                  </a:cubicBezTo>
                  <a:cubicBezTo>
                    <a:pt x="597" y="372"/>
                    <a:pt x="604" y="368"/>
                    <a:pt x="604" y="355"/>
                  </a:cubicBezTo>
                  <a:cubicBezTo>
                    <a:pt x="604" y="336"/>
                    <a:pt x="599" y="329"/>
                    <a:pt x="591" y="317"/>
                  </a:cubicBezTo>
                  <a:cubicBezTo>
                    <a:pt x="590" y="315"/>
                    <a:pt x="590" y="309"/>
                    <a:pt x="586" y="30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0" name="Freeform 148"/>
            <p:cNvSpPr>
              <a:spLocks/>
            </p:cNvSpPr>
            <p:nvPr/>
          </p:nvSpPr>
          <p:spPr bwMode="auto">
            <a:xfrm>
              <a:off x="7369175" y="1395413"/>
              <a:ext cx="58738" cy="25400"/>
            </a:xfrm>
            <a:custGeom>
              <a:avLst/>
              <a:gdLst/>
              <a:ahLst/>
              <a:cxnLst>
                <a:cxn ang="0">
                  <a:pos x="4" y="19"/>
                </a:cxn>
                <a:cxn ang="0">
                  <a:pos x="0" y="14"/>
                </a:cxn>
                <a:cxn ang="0">
                  <a:pos x="20" y="0"/>
                </a:cxn>
                <a:cxn ang="0">
                  <a:pos x="44" y="11"/>
                </a:cxn>
                <a:cxn ang="0">
                  <a:pos x="4" y="19"/>
                </a:cxn>
              </a:cxnLst>
              <a:rect l="0" t="0" r="r" b="b"/>
              <a:pathLst>
                <a:path w="44" h="19">
                  <a:moveTo>
                    <a:pt x="4" y="19"/>
                  </a:moveTo>
                  <a:cubicBezTo>
                    <a:pt x="1" y="19"/>
                    <a:pt x="0" y="17"/>
                    <a:pt x="0" y="14"/>
                  </a:cubicBezTo>
                  <a:cubicBezTo>
                    <a:pt x="0" y="8"/>
                    <a:pt x="13" y="0"/>
                    <a:pt x="20" y="0"/>
                  </a:cubicBezTo>
                  <a:cubicBezTo>
                    <a:pt x="27" y="0"/>
                    <a:pt x="44" y="4"/>
                    <a:pt x="44" y="11"/>
                  </a:cubicBezTo>
                  <a:cubicBezTo>
                    <a:pt x="44" y="17"/>
                    <a:pt x="9" y="19"/>
                    <a:pt x="4"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1" name="Freeform 149"/>
            <p:cNvSpPr>
              <a:spLocks/>
            </p:cNvSpPr>
            <p:nvPr/>
          </p:nvSpPr>
          <p:spPr bwMode="auto">
            <a:xfrm>
              <a:off x="7191375" y="1443038"/>
              <a:ext cx="23813" cy="14288"/>
            </a:xfrm>
            <a:custGeom>
              <a:avLst/>
              <a:gdLst/>
              <a:ahLst/>
              <a:cxnLst>
                <a:cxn ang="0">
                  <a:pos x="13" y="10"/>
                </a:cxn>
                <a:cxn ang="0">
                  <a:pos x="18" y="6"/>
                </a:cxn>
                <a:cxn ang="0">
                  <a:pos x="15" y="0"/>
                </a:cxn>
                <a:cxn ang="0">
                  <a:pos x="0" y="0"/>
                </a:cxn>
                <a:cxn ang="0">
                  <a:pos x="13" y="10"/>
                </a:cxn>
              </a:cxnLst>
              <a:rect l="0" t="0" r="r" b="b"/>
              <a:pathLst>
                <a:path w="18" h="10">
                  <a:moveTo>
                    <a:pt x="13" y="10"/>
                  </a:moveTo>
                  <a:cubicBezTo>
                    <a:pt x="15" y="10"/>
                    <a:pt x="18" y="8"/>
                    <a:pt x="18" y="6"/>
                  </a:cubicBezTo>
                  <a:cubicBezTo>
                    <a:pt x="18" y="3"/>
                    <a:pt x="15" y="2"/>
                    <a:pt x="15" y="0"/>
                  </a:cubicBezTo>
                  <a:cubicBezTo>
                    <a:pt x="0" y="0"/>
                    <a:pt x="0" y="0"/>
                    <a:pt x="0" y="0"/>
                  </a:cubicBezTo>
                  <a:cubicBezTo>
                    <a:pt x="3" y="6"/>
                    <a:pt x="7" y="10"/>
                    <a:pt x="13"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2" name="Freeform 150"/>
            <p:cNvSpPr>
              <a:spLocks/>
            </p:cNvSpPr>
            <p:nvPr/>
          </p:nvSpPr>
          <p:spPr bwMode="auto">
            <a:xfrm>
              <a:off x="6645275" y="1257300"/>
              <a:ext cx="11113" cy="12700"/>
            </a:xfrm>
            <a:custGeom>
              <a:avLst/>
              <a:gdLst/>
              <a:ahLst/>
              <a:cxnLst>
                <a:cxn ang="0">
                  <a:pos x="8" y="5"/>
                </a:cxn>
                <a:cxn ang="0">
                  <a:pos x="3" y="0"/>
                </a:cxn>
                <a:cxn ang="0">
                  <a:pos x="0" y="7"/>
                </a:cxn>
                <a:cxn ang="0">
                  <a:pos x="3" y="10"/>
                </a:cxn>
                <a:cxn ang="0">
                  <a:pos x="8" y="4"/>
                </a:cxn>
                <a:cxn ang="0">
                  <a:pos x="6" y="4"/>
                </a:cxn>
                <a:cxn ang="0">
                  <a:pos x="8" y="5"/>
                </a:cxn>
              </a:cxnLst>
              <a:rect l="0" t="0" r="r" b="b"/>
              <a:pathLst>
                <a:path w="8" h="10">
                  <a:moveTo>
                    <a:pt x="8" y="5"/>
                  </a:moveTo>
                  <a:cubicBezTo>
                    <a:pt x="3" y="0"/>
                    <a:pt x="3" y="0"/>
                    <a:pt x="3" y="0"/>
                  </a:cubicBezTo>
                  <a:cubicBezTo>
                    <a:pt x="2" y="2"/>
                    <a:pt x="0" y="4"/>
                    <a:pt x="0" y="7"/>
                  </a:cubicBezTo>
                  <a:cubicBezTo>
                    <a:pt x="0" y="9"/>
                    <a:pt x="1" y="10"/>
                    <a:pt x="3" y="10"/>
                  </a:cubicBezTo>
                  <a:cubicBezTo>
                    <a:pt x="7" y="10"/>
                    <a:pt x="7" y="6"/>
                    <a:pt x="8" y="4"/>
                  </a:cubicBezTo>
                  <a:cubicBezTo>
                    <a:pt x="6" y="4"/>
                    <a:pt x="6" y="4"/>
                    <a:pt x="6" y="4"/>
                  </a:cubicBezTo>
                  <a:lnTo>
                    <a:pt x="8" y="5"/>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3" name="Freeform 151"/>
            <p:cNvSpPr>
              <a:spLocks/>
            </p:cNvSpPr>
            <p:nvPr/>
          </p:nvSpPr>
          <p:spPr bwMode="auto">
            <a:xfrm>
              <a:off x="6249988" y="1300163"/>
              <a:ext cx="26988" cy="15875"/>
            </a:xfrm>
            <a:custGeom>
              <a:avLst/>
              <a:gdLst/>
              <a:ahLst/>
              <a:cxnLst>
                <a:cxn ang="0">
                  <a:pos x="20" y="9"/>
                </a:cxn>
                <a:cxn ang="0">
                  <a:pos x="10" y="12"/>
                </a:cxn>
                <a:cxn ang="0">
                  <a:pos x="0" y="7"/>
                </a:cxn>
                <a:cxn ang="0">
                  <a:pos x="10" y="0"/>
                </a:cxn>
                <a:cxn ang="0">
                  <a:pos x="20" y="7"/>
                </a:cxn>
                <a:cxn ang="0">
                  <a:pos x="17" y="12"/>
                </a:cxn>
                <a:cxn ang="0">
                  <a:pos x="20" y="9"/>
                </a:cxn>
              </a:cxnLst>
              <a:rect l="0" t="0" r="r" b="b"/>
              <a:pathLst>
                <a:path w="20" h="12">
                  <a:moveTo>
                    <a:pt x="20" y="9"/>
                  </a:moveTo>
                  <a:cubicBezTo>
                    <a:pt x="17" y="11"/>
                    <a:pt x="14" y="12"/>
                    <a:pt x="10" y="12"/>
                  </a:cubicBezTo>
                  <a:cubicBezTo>
                    <a:pt x="5" y="12"/>
                    <a:pt x="0" y="11"/>
                    <a:pt x="0" y="7"/>
                  </a:cubicBezTo>
                  <a:cubicBezTo>
                    <a:pt x="0" y="3"/>
                    <a:pt x="6" y="0"/>
                    <a:pt x="10" y="0"/>
                  </a:cubicBezTo>
                  <a:cubicBezTo>
                    <a:pt x="16" y="0"/>
                    <a:pt x="20" y="2"/>
                    <a:pt x="20" y="7"/>
                  </a:cubicBezTo>
                  <a:cubicBezTo>
                    <a:pt x="20" y="10"/>
                    <a:pt x="18" y="11"/>
                    <a:pt x="17" y="12"/>
                  </a:cubicBezTo>
                  <a:lnTo>
                    <a:pt x="20" y="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4" name="Freeform 152"/>
            <p:cNvSpPr>
              <a:spLocks/>
            </p:cNvSpPr>
            <p:nvPr/>
          </p:nvSpPr>
          <p:spPr bwMode="auto">
            <a:xfrm>
              <a:off x="6043613" y="1128713"/>
              <a:ext cx="100013" cy="57150"/>
            </a:xfrm>
            <a:custGeom>
              <a:avLst/>
              <a:gdLst/>
              <a:ahLst/>
              <a:cxnLst>
                <a:cxn ang="0">
                  <a:pos x="6" y="43"/>
                </a:cxn>
                <a:cxn ang="0">
                  <a:pos x="0" y="37"/>
                </a:cxn>
                <a:cxn ang="0">
                  <a:pos x="8" y="27"/>
                </a:cxn>
                <a:cxn ang="0">
                  <a:pos x="39" y="0"/>
                </a:cxn>
                <a:cxn ang="0">
                  <a:pos x="45" y="0"/>
                </a:cxn>
                <a:cxn ang="0">
                  <a:pos x="44" y="10"/>
                </a:cxn>
                <a:cxn ang="0">
                  <a:pos x="52" y="6"/>
                </a:cxn>
                <a:cxn ang="0">
                  <a:pos x="76" y="23"/>
                </a:cxn>
                <a:cxn ang="0">
                  <a:pos x="45" y="34"/>
                </a:cxn>
                <a:cxn ang="0">
                  <a:pos x="30" y="37"/>
                </a:cxn>
                <a:cxn ang="0">
                  <a:pos x="6" y="43"/>
                </a:cxn>
              </a:cxnLst>
              <a:rect l="0" t="0" r="r" b="b"/>
              <a:pathLst>
                <a:path w="76" h="43">
                  <a:moveTo>
                    <a:pt x="6" y="43"/>
                  </a:moveTo>
                  <a:cubicBezTo>
                    <a:pt x="1" y="43"/>
                    <a:pt x="0" y="41"/>
                    <a:pt x="0" y="37"/>
                  </a:cubicBezTo>
                  <a:cubicBezTo>
                    <a:pt x="0" y="30"/>
                    <a:pt x="5" y="30"/>
                    <a:pt x="8" y="27"/>
                  </a:cubicBezTo>
                  <a:cubicBezTo>
                    <a:pt x="18" y="17"/>
                    <a:pt x="22" y="0"/>
                    <a:pt x="39" y="0"/>
                  </a:cubicBezTo>
                  <a:cubicBezTo>
                    <a:pt x="43" y="0"/>
                    <a:pt x="43" y="0"/>
                    <a:pt x="45" y="0"/>
                  </a:cubicBezTo>
                  <a:cubicBezTo>
                    <a:pt x="45" y="7"/>
                    <a:pt x="47" y="7"/>
                    <a:pt x="44" y="10"/>
                  </a:cubicBezTo>
                  <a:cubicBezTo>
                    <a:pt x="47" y="9"/>
                    <a:pt x="49" y="6"/>
                    <a:pt x="52" y="6"/>
                  </a:cubicBezTo>
                  <a:cubicBezTo>
                    <a:pt x="58" y="6"/>
                    <a:pt x="76" y="17"/>
                    <a:pt x="76" y="23"/>
                  </a:cubicBezTo>
                  <a:cubicBezTo>
                    <a:pt x="76" y="34"/>
                    <a:pt x="53" y="36"/>
                    <a:pt x="45" y="34"/>
                  </a:cubicBezTo>
                  <a:cubicBezTo>
                    <a:pt x="43" y="34"/>
                    <a:pt x="30" y="37"/>
                    <a:pt x="30" y="37"/>
                  </a:cubicBezTo>
                  <a:lnTo>
                    <a:pt x="6" y="4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5" name="Freeform 153"/>
            <p:cNvSpPr>
              <a:spLocks/>
            </p:cNvSpPr>
            <p:nvPr/>
          </p:nvSpPr>
          <p:spPr bwMode="auto">
            <a:xfrm>
              <a:off x="5900738" y="1101725"/>
              <a:ext cx="39688" cy="20638"/>
            </a:xfrm>
            <a:custGeom>
              <a:avLst/>
              <a:gdLst/>
              <a:ahLst/>
              <a:cxnLst>
                <a:cxn ang="0">
                  <a:pos x="12" y="0"/>
                </a:cxn>
                <a:cxn ang="0">
                  <a:pos x="30" y="7"/>
                </a:cxn>
                <a:cxn ang="0">
                  <a:pos x="9" y="16"/>
                </a:cxn>
                <a:cxn ang="0">
                  <a:pos x="0" y="5"/>
                </a:cxn>
                <a:cxn ang="0">
                  <a:pos x="12" y="0"/>
                </a:cxn>
              </a:cxnLst>
              <a:rect l="0" t="0" r="r" b="b"/>
              <a:pathLst>
                <a:path w="30" h="16">
                  <a:moveTo>
                    <a:pt x="12" y="0"/>
                  </a:moveTo>
                  <a:cubicBezTo>
                    <a:pt x="14" y="0"/>
                    <a:pt x="26" y="6"/>
                    <a:pt x="30" y="7"/>
                  </a:cubicBezTo>
                  <a:cubicBezTo>
                    <a:pt x="29" y="15"/>
                    <a:pt x="14" y="16"/>
                    <a:pt x="9" y="16"/>
                  </a:cubicBezTo>
                  <a:cubicBezTo>
                    <a:pt x="6" y="16"/>
                    <a:pt x="0" y="9"/>
                    <a:pt x="0" y="5"/>
                  </a:cubicBezTo>
                  <a:cubicBezTo>
                    <a:pt x="0" y="0"/>
                    <a:pt x="9" y="0"/>
                    <a:pt x="12" y="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6" name="Freeform 154"/>
            <p:cNvSpPr>
              <a:spLocks/>
            </p:cNvSpPr>
            <p:nvPr/>
          </p:nvSpPr>
          <p:spPr bwMode="auto">
            <a:xfrm>
              <a:off x="5913438" y="1057275"/>
              <a:ext cx="139700" cy="98425"/>
            </a:xfrm>
            <a:custGeom>
              <a:avLst/>
              <a:gdLst/>
              <a:ahLst/>
              <a:cxnLst>
                <a:cxn ang="0">
                  <a:pos x="99" y="68"/>
                </a:cxn>
                <a:cxn ang="0">
                  <a:pos x="90" y="74"/>
                </a:cxn>
                <a:cxn ang="0">
                  <a:pos x="41" y="66"/>
                </a:cxn>
                <a:cxn ang="0">
                  <a:pos x="17" y="50"/>
                </a:cxn>
                <a:cxn ang="0">
                  <a:pos x="50" y="36"/>
                </a:cxn>
                <a:cxn ang="0">
                  <a:pos x="32" y="36"/>
                </a:cxn>
                <a:cxn ang="0">
                  <a:pos x="0" y="26"/>
                </a:cxn>
                <a:cxn ang="0">
                  <a:pos x="46" y="0"/>
                </a:cxn>
                <a:cxn ang="0">
                  <a:pos x="72" y="17"/>
                </a:cxn>
                <a:cxn ang="0">
                  <a:pos x="67" y="18"/>
                </a:cxn>
                <a:cxn ang="0">
                  <a:pos x="67" y="27"/>
                </a:cxn>
                <a:cxn ang="0">
                  <a:pos x="59" y="35"/>
                </a:cxn>
                <a:cxn ang="0">
                  <a:pos x="68" y="35"/>
                </a:cxn>
                <a:cxn ang="0">
                  <a:pos x="81" y="39"/>
                </a:cxn>
                <a:cxn ang="0">
                  <a:pos x="90" y="39"/>
                </a:cxn>
                <a:cxn ang="0">
                  <a:pos x="105" y="48"/>
                </a:cxn>
                <a:cxn ang="0">
                  <a:pos x="101" y="57"/>
                </a:cxn>
                <a:cxn ang="0">
                  <a:pos x="92" y="62"/>
                </a:cxn>
                <a:cxn ang="0">
                  <a:pos x="99" y="68"/>
                </a:cxn>
              </a:cxnLst>
              <a:rect l="0" t="0" r="r" b="b"/>
              <a:pathLst>
                <a:path w="105" h="74">
                  <a:moveTo>
                    <a:pt x="99" y="68"/>
                  </a:moveTo>
                  <a:cubicBezTo>
                    <a:pt x="99" y="72"/>
                    <a:pt x="94" y="74"/>
                    <a:pt x="90" y="74"/>
                  </a:cubicBezTo>
                  <a:cubicBezTo>
                    <a:pt x="71" y="74"/>
                    <a:pt x="57" y="66"/>
                    <a:pt x="41" y="66"/>
                  </a:cubicBezTo>
                  <a:cubicBezTo>
                    <a:pt x="35" y="66"/>
                    <a:pt x="24" y="54"/>
                    <a:pt x="17" y="50"/>
                  </a:cubicBezTo>
                  <a:cubicBezTo>
                    <a:pt x="32" y="46"/>
                    <a:pt x="36" y="41"/>
                    <a:pt x="50" y="36"/>
                  </a:cubicBezTo>
                  <a:cubicBezTo>
                    <a:pt x="46" y="36"/>
                    <a:pt x="35" y="36"/>
                    <a:pt x="32" y="36"/>
                  </a:cubicBezTo>
                  <a:cubicBezTo>
                    <a:pt x="20" y="36"/>
                    <a:pt x="11" y="32"/>
                    <a:pt x="0" y="26"/>
                  </a:cubicBezTo>
                  <a:cubicBezTo>
                    <a:pt x="18" y="21"/>
                    <a:pt x="25" y="0"/>
                    <a:pt x="46" y="0"/>
                  </a:cubicBezTo>
                  <a:cubicBezTo>
                    <a:pt x="58" y="0"/>
                    <a:pt x="65" y="12"/>
                    <a:pt x="72" y="17"/>
                  </a:cubicBezTo>
                  <a:cubicBezTo>
                    <a:pt x="68" y="19"/>
                    <a:pt x="69" y="18"/>
                    <a:pt x="67" y="18"/>
                  </a:cubicBezTo>
                  <a:cubicBezTo>
                    <a:pt x="68" y="23"/>
                    <a:pt x="67" y="24"/>
                    <a:pt x="67" y="27"/>
                  </a:cubicBezTo>
                  <a:cubicBezTo>
                    <a:pt x="67" y="29"/>
                    <a:pt x="62" y="33"/>
                    <a:pt x="59" y="35"/>
                  </a:cubicBezTo>
                  <a:cubicBezTo>
                    <a:pt x="63" y="33"/>
                    <a:pt x="65" y="35"/>
                    <a:pt x="68" y="35"/>
                  </a:cubicBezTo>
                  <a:cubicBezTo>
                    <a:pt x="73" y="35"/>
                    <a:pt x="76" y="39"/>
                    <a:pt x="81" y="39"/>
                  </a:cubicBezTo>
                  <a:cubicBezTo>
                    <a:pt x="84" y="39"/>
                    <a:pt x="87" y="39"/>
                    <a:pt x="90" y="39"/>
                  </a:cubicBezTo>
                  <a:cubicBezTo>
                    <a:pt x="99" y="39"/>
                    <a:pt x="99" y="42"/>
                    <a:pt x="105" y="48"/>
                  </a:cubicBezTo>
                  <a:cubicBezTo>
                    <a:pt x="100" y="51"/>
                    <a:pt x="101" y="52"/>
                    <a:pt x="101" y="57"/>
                  </a:cubicBezTo>
                  <a:cubicBezTo>
                    <a:pt x="101" y="61"/>
                    <a:pt x="95" y="62"/>
                    <a:pt x="92" y="62"/>
                  </a:cubicBezTo>
                  <a:cubicBezTo>
                    <a:pt x="95" y="63"/>
                    <a:pt x="99" y="65"/>
                    <a:pt x="99" y="6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7" name="Freeform 155"/>
            <p:cNvSpPr>
              <a:spLocks/>
            </p:cNvSpPr>
            <p:nvPr/>
          </p:nvSpPr>
          <p:spPr bwMode="auto">
            <a:xfrm>
              <a:off x="5973763" y="1212850"/>
              <a:ext cx="17463" cy="12700"/>
            </a:xfrm>
            <a:custGeom>
              <a:avLst/>
              <a:gdLst/>
              <a:ahLst/>
              <a:cxnLst>
                <a:cxn ang="0">
                  <a:pos x="0" y="5"/>
                </a:cxn>
                <a:cxn ang="0">
                  <a:pos x="7" y="0"/>
                </a:cxn>
                <a:cxn ang="0">
                  <a:pos x="13" y="0"/>
                </a:cxn>
                <a:cxn ang="0">
                  <a:pos x="5" y="9"/>
                </a:cxn>
                <a:cxn ang="0">
                  <a:pos x="0" y="5"/>
                </a:cxn>
              </a:cxnLst>
              <a:rect l="0" t="0" r="r" b="b"/>
              <a:pathLst>
                <a:path w="13" h="9">
                  <a:moveTo>
                    <a:pt x="0" y="5"/>
                  </a:moveTo>
                  <a:cubicBezTo>
                    <a:pt x="3" y="3"/>
                    <a:pt x="5" y="1"/>
                    <a:pt x="7" y="0"/>
                  </a:cubicBezTo>
                  <a:cubicBezTo>
                    <a:pt x="13" y="0"/>
                    <a:pt x="13" y="0"/>
                    <a:pt x="13" y="0"/>
                  </a:cubicBezTo>
                  <a:cubicBezTo>
                    <a:pt x="12" y="6"/>
                    <a:pt x="10" y="9"/>
                    <a:pt x="5" y="9"/>
                  </a:cubicBezTo>
                  <a:cubicBezTo>
                    <a:pt x="2" y="9"/>
                    <a:pt x="1" y="7"/>
                    <a:pt x="0"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8" name="Freeform 156"/>
            <p:cNvSpPr>
              <a:spLocks/>
            </p:cNvSpPr>
            <p:nvPr/>
          </p:nvSpPr>
          <p:spPr bwMode="auto">
            <a:xfrm>
              <a:off x="5886450" y="1060450"/>
              <a:ext cx="23813" cy="7938"/>
            </a:xfrm>
            <a:custGeom>
              <a:avLst/>
              <a:gdLst/>
              <a:ahLst/>
              <a:cxnLst>
                <a:cxn ang="0">
                  <a:pos x="18" y="4"/>
                </a:cxn>
                <a:cxn ang="0">
                  <a:pos x="0" y="0"/>
                </a:cxn>
                <a:cxn ang="0">
                  <a:pos x="16" y="0"/>
                </a:cxn>
                <a:cxn ang="0">
                  <a:pos x="18" y="4"/>
                </a:cxn>
              </a:cxnLst>
              <a:rect l="0" t="0" r="r" b="b"/>
              <a:pathLst>
                <a:path w="18" h="6">
                  <a:moveTo>
                    <a:pt x="18" y="4"/>
                  </a:moveTo>
                  <a:cubicBezTo>
                    <a:pt x="11" y="5"/>
                    <a:pt x="3" y="6"/>
                    <a:pt x="0" y="0"/>
                  </a:cubicBezTo>
                  <a:cubicBezTo>
                    <a:pt x="16" y="0"/>
                    <a:pt x="16" y="0"/>
                    <a:pt x="16" y="0"/>
                  </a:cubicBezTo>
                  <a:lnTo>
                    <a:pt x="18" y="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9" name="Freeform 157"/>
            <p:cNvSpPr>
              <a:spLocks/>
            </p:cNvSpPr>
            <p:nvPr/>
          </p:nvSpPr>
          <p:spPr bwMode="auto">
            <a:xfrm>
              <a:off x="6162675" y="1173163"/>
              <a:ext cx="20638" cy="9525"/>
            </a:xfrm>
            <a:custGeom>
              <a:avLst/>
              <a:gdLst/>
              <a:ahLst/>
              <a:cxnLst>
                <a:cxn ang="0">
                  <a:pos x="15" y="1"/>
                </a:cxn>
                <a:cxn ang="0">
                  <a:pos x="9" y="7"/>
                </a:cxn>
                <a:cxn ang="0">
                  <a:pos x="0" y="2"/>
                </a:cxn>
                <a:cxn ang="0">
                  <a:pos x="15" y="1"/>
                </a:cxn>
              </a:cxnLst>
              <a:rect l="0" t="0" r="r" b="b"/>
              <a:pathLst>
                <a:path w="15" h="7">
                  <a:moveTo>
                    <a:pt x="15" y="1"/>
                  </a:moveTo>
                  <a:cubicBezTo>
                    <a:pt x="14" y="4"/>
                    <a:pt x="12" y="7"/>
                    <a:pt x="9" y="7"/>
                  </a:cubicBezTo>
                  <a:cubicBezTo>
                    <a:pt x="4" y="7"/>
                    <a:pt x="1" y="4"/>
                    <a:pt x="0" y="2"/>
                  </a:cubicBezTo>
                  <a:cubicBezTo>
                    <a:pt x="9" y="0"/>
                    <a:pt x="11" y="2"/>
                    <a:pt x="1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0" name="Freeform 158"/>
            <p:cNvSpPr>
              <a:spLocks/>
            </p:cNvSpPr>
            <p:nvPr/>
          </p:nvSpPr>
          <p:spPr bwMode="auto">
            <a:xfrm>
              <a:off x="5119688" y="1074738"/>
              <a:ext cx="117475" cy="36513"/>
            </a:xfrm>
            <a:custGeom>
              <a:avLst/>
              <a:gdLst/>
              <a:ahLst/>
              <a:cxnLst>
                <a:cxn ang="0">
                  <a:pos x="76" y="14"/>
                </a:cxn>
                <a:cxn ang="0">
                  <a:pos x="58" y="17"/>
                </a:cxn>
                <a:cxn ang="0">
                  <a:pos x="49" y="27"/>
                </a:cxn>
                <a:cxn ang="0">
                  <a:pos x="44" y="23"/>
                </a:cxn>
                <a:cxn ang="0">
                  <a:pos x="44" y="23"/>
                </a:cxn>
                <a:cxn ang="0">
                  <a:pos x="32" y="17"/>
                </a:cxn>
                <a:cxn ang="0">
                  <a:pos x="41" y="14"/>
                </a:cxn>
                <a:cxn ang="0">
                  <a:pos x="33" y="13"/>
                </a:cxn>
                <a:cxn ang="0">
                  <a:pos x="40" y="9"/>
                </a:cxn>
                <a:cxn ang="0">
                  <a:pos x="30" y="5"/>
                </a:cxn>
                <a:cxn ang="0">
                  <a:pos x="10" y="11"/>
                </a:cxn>
                <a:cxn ang="0">
                  <a:pos x="0" y="9"/>
                </a:cxn>
                <a:cxn ang="0">
                  <a:pos x="34" y="0"/>
                </a:cxn>
                <a:cxn ang="0">
                  <a:pos x="60" y="6"/>
                </a:cxn>
                <a:cxn ang="0">
                  <a:pos x="76" y="0"/>
                </a:cxn>
                <a:cxn ang="0">
                  <a:pos x="89" y="5"/>
                </a:cxn>
                <a:cxn ang="0">
                  <a:pos x="78" y="13"/>
                </a:cxn>
                <a:cxn ang="0">
                  <a:pos x="73" y="13"/>
                </a:cxn>
                <a:cxn ang="0">
                  <a:pos x="73" y="17"/>
                </a:cxn>
                <a:cxn ang="0">
                  <a:pos x="76" y="14"/>
                </a:cxn>
              </a:cxnLst>
              <a:rect l="0" t="0" r="r" b="b"/>
              <a:pathLst>
                <a:path w="89" h="27">
                  <a:moveTo>
                    <a:pt x="76" y="14"/>
                  </a:moveTo>
                  <a:cubicBezTo>
                    <a:pt x="69" y="19"/>
                    <a:pt x="65" y="13"/>
                    <a:pt x="58" y="17"/>
                  </a:cubicBezTo>
                  <a:cubicBezTo>
                    <a:pt x="54" y="19"/>
                    <a:pt x="53" y="27"/>
                    <a:pt x="49" y="27"/>
                  </a:cubicBezTo>
                  <a:cubicBezTo>
                    <a:pt x="47" y="26"/>
                    <a:pt x="45" y="24"/>
                    <a:pt x="44" y="23"/>
                  </a:cubicBezTo>
                  <a:cubicBezTo>
                    <a:pt x="44" y="23"/>
                    <a:pt x="44" y="23"/>
                    <a:pt x="44" y="23"/>
                  </a:cubicBezTo>
                  <a:cubicBezTo>
                    <a:pt x="38" y="23"/>
                    <a:pt x="33" y="21"/>
                    <a:pt x="32" y="17"/>
                  </a:cubicBezTo>
                  <a:cubicBezTo>
                    <a:pt x="36" y="15"/>
                    <a:pt x="38" y="15"/>
                    <a:pt x="41" y="14"/>
                  </a:cubicBezTo>
                  <a:cubicBezTo>
                    <a:pt x="37" y="14"/>
                    <a:pt x="35" y="13"/>
                    <a:pt x="33" y="13"/>
                  </a:cubicBezTo>
                  <a:cubicBezTo>
                    <a:pt x="36" y="11"/>
                    <a:pt x="38" y="11"/>
                    <a:pt x="40" y="9"/>
                  </a:cubicBezTo>
                  <a:cubicBezTo>
                    <a:pt x="36" y="8"/>
                    <a:pt x="34" y="5"/>
                    <a:pt x="30" y="5"/>
                  </a:cubicBezTo>
                  <a:cubicBezTo>
                    <a:pt x="25" y="5"/>
                    <a:pt x="17" y="11"/>
                    <a:pt x="10" y="11"/>
                  </a:cubicBezTo>
                  <a:cubicBezTo>
                    <a:pt x="7" y="11"/>
                    <a:pt x="4" y="9"/>
                    <a:pt x="0" y="9"/>
                  </a:cubicBezTo>
                  <a:cubicBezTo>
                    <a:pt x="4" y="2"/>
                    <a:pt x="25" y="0"/>
                    <a:pt x="34" y="0"/>
                  </a:cubicBezTo>
                  <a:cubicBezTo>
                    <a:pt x="45" y="0"/>
                    <a:pt x="52" y="6"/>
                    <a:pt x="60" y="6"/>
                  </a:cubicBezTo>
                  <a:cubicBezTo>
                    <a:pt x="67" y="6"/>
                    <a:pt x="70" y="0"/>
                    <a:pt x="76" y="0"/>
                  </a:cubicBezTo>
                  <a:cubicBezTo>
                    <a:pt x="82" y="0"/>
                    <a:pt x="87" y="4"/>
                    <a:pt x="89" y="5"/>
                  </a:cubicBezTo>
                  <a:cubicBezTo>
                    <a:pt x="89" y="13"/>
                    <a:pt x="83" y="9"/>
                    <a:pt x="78" y="13"/>
                  </a:cubicBezTo>
                  <a:cubicBezTo>
                    <a:pt x="76" y="13"/>
                    <a:pt x="75" y="13"/>
                    <a:pt x="73" y="13"/>
                  </a:cubicBezTo>
                  <a:cubicBezTo>
                    <a:pt x="73" y="17"/>
                    <a:pt x="73" y="17"/>
                    <a:pt x="73" y="17"/>
                  </a:cubicBezTo>
                  <a:lnTo>
                    <a:pt x="76" y="14"/>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1" name="Freeform 159"/>
            <p:cNvSpPr>
              <a:spLocks/>
            </p:cNvSpPr>
            <p:nvPr/>
          </p:nvSpPr>
          <p:spPr bwMode="auto">
            <a:xfrm>
              <a:off x="5427663" y="1052513"/>
              <a:ext cx="41275" cy="26988"/>
            </a:xfrm>
            <a:custGeom>
              <a:avLst/>
              <a:gdLst/>
              <a:ahLst/>
              <a:cxnLst>
                <a:cxn ang="0">
                  <a:pos x="7" y="20"/>
                </a:cxn>
                <a:cxn ang="0">
                  <a:pos x="0" y="13"/>
                </a:cxn>
                <a:cxn ang="0">
                  <a:pos x="25" y="0"/>
                </a:cxn>
                <a:cxn ang="0">
                  <a:pos x="31" y="14"/>
                </a:cxn>
                <a:cxn ang="0">
                  <a:pos x="7" y="20"/>
                </a:cxn>
              </a:cxnLst>
              <a:rect l="0" t="0" r="r" b="b"/>
              <a:pathLst>
                <a:path w="31" h="20">
                  <a:moveTo>
                    <a:pt x="7" y="20"/>
                  </a:moveTo>
                  <a:cubicBezTo>
                    <a:pt x="2" y="20"/>
                    <a:pt x="0" y="17"/>
                    <a:pt x="0" y="13"/>
                  </a:cubicBezTo>
                  <a:cubicBezTo>
                    <a:pt x="0" y="7"/>
                    <a:pt x="18" y="0"/>
                    <a:pt x="25" y="0"/>
                  </a:cubicBezTo>
                  <a:cubicBezTo>
                    <a:pt x="31" y="14"/>
                    <a:pt x="31" y="14"/>
                    <a:pt x="31" y="14"/>
                  </a:cubicBezTo>
                  <a:cubicBezTo>
                    <a:pt x="28" y="16"/>
                    <a:pt x="11" y="20"/>
                    <a:pt x="7" y="2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2" name="Freeform 160"/>
            <p:cNvSpPr>
              <a:spLocks/>
            </p:cNvSpPr>
            <p:nvPr/>
          </p:nvSpPr>
          <p:spPr bwMode="auto">
            <a:xfrm>
              <a:off x="5373688" y="1069975"/>
              <a:ext cx="44450" cy="25400"/>
            </a:xfrm>
            <a:custGeom>
              <a:avLst/>
              <a:gdLst/>
              <a:ahLst/>
              <a:cxnLst>
                <a:cxn ang="0">
                  <a:pos x="33" y="4"/>
                </a:cxn>
                <a:cxn ang="0">
                  <a:pos x="33" y="10"/>
                </a:cxn>
                <a:cxn ang="0">
                  <a:pos x="22" y="12"/>
                </a:cxn>
                <a:cxn ang="0">
                  <a:pos x="24" y="18"/>
                </a:cxn>
                <a:cxn ang="0">
                  <a:pos x="0" y="18"/>
                </a:cxn>
                <a:cxn ang="0">
                  <a:pos x="9" y="6"/>
                </a:cxn>
                <a:cxn ang="0">
                  <a:pos x="9" y="0"/>
                </a:cxn>
                <a:cxn ang="0">
                  <a:pos x="23" y="0"/>
                </a:cxn>
                <a:cxn ang="0">
                  <a:pos x="19" y="4"/>
                </a:cxn>
                <a:cxn ang="0">
                  <a:pos x="33" y="4"/>
                </a:cxn>
              </a:cxnLst>
              <a:rect l="0" t="0" r="r" b="b"/>
              <a:pathLst>
                <a:path w="33" h="20">
                  <a:moveTo>
                    <a:pt x="33" y="4"/>
                  </a:moveTo>
                  <a:cubicBezTo>
                    <a:pt x="33" y="8"/>
                    <a:pt x="33" y="8"/>
                    <a:pt x="33" y="10"/>
                  </a:cubicBezTo>
                  <a:cubicBezTo>
                    <a:pt x="30" y="14"/>
                    <a:pt x="26" y="12"/>
                    <a:pt x="22" y="12"/>
                  </a:cubicBezTo>
                  <a:cubicBezTo>
                    <a:pt x="24" y="18"/>
                    <a:pt x="24" y="18"/>
                    <a:pt x="24" y="18"/>
                  </a:cubicBezTo>
                  <a:cubicBezTo>
                    <a:pt x="22" y="19"/>
                    <a:pt x="0" y="20"/>
                    <a:pt x="0" y="18"/>
                  </a:cubicBezTo>
                  <a:cubicBezTo>
                    <a:pt x="0" y="11"/>
                    <a:pt x="3" y="8"/>
                    <a:pt x="9" y="6"/>
                  </a:cubicBezTo>
                  <a:cubicBezTo>
                    <a:pt x="8" y="2"/>
                    <a:pt x="9" y="1"/>
                    <a:pt x="9" y="0"/>
                  </a:cubicBezTo>
                  <a:cubicBezTo>
                    <a:pt x="23" y="0"/>
                    <a:pt x="23" y="0"/>
                    <a:pt x="23" y="0"/>
                  </a:cubicBezTo>
                  <a:cubicBezTo>
                    <a:pt x="22" y="2"/>
                    <a:pt x="20" y="4"/>
                    <a:pt x="19" y="4"/>
                  </a:cubicBezTo>
                  <a:cubicBezTo>
                    <a:pt x="22" y="4"/>
                    <a:pt x="29" y="4"/>
                    <a:pt x="33"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3" name="Freeform 161"/>
            <p:cNvSpPr>
              <a:spLocks/>
            </p:cNvSpPr>
            <p:nvPr/>
          </p:nvSpPr>
          <p:spPr bwMode="auto">
            <a:xfrm>
              <a:off x="5314950" y="1092200"/>
              <a:ext cx="44450" cy="15875"/>
            </a:xfrm>
            <a:custGeom>
              <a:avLst/>
              <a:gdLst/>
              <a:ahLst/>
              <a:cxnLst>
                <a:cxn ang="0">
                  <a:pos x="20" y="12"/>
                </a:cxn>
                <a:cxn ang="0">
                  <a:pos x="11" y="7"/>
                </a:cxn>
                <a:cxn ang="0">
                  <a:pos x="4" y="12"/>
                </a:cxn>
                <a:cxn ang="0">
                  <a:pos x="0" y="9"/>
                </a:cxn>
                <a:cxn ang="0">
                  <a:pos x="22" y="0"/>
                </a:cxn>
                <a:cxn ang="0">
                  <a:pos x="34" y="5"/>
                </a:cxn>
                <a:cxn ang="0">
                  <a:pos x="20" y="12"/>
                </a:cxn>
              </a:cxnLst>
              <a:rect l="0" t="0" r="r" b="b"/>
              <a:pathLst>
                <a:path w="34" h="12">
                  <a:moveTo>
                    <a:pt x="20" y="12"/>
                  </a:moveTo>
                  <a:cubicBezTo>
                    <a:pt x="17" y="12"/>
                    <a:pt x="14" y="7"/>
                    <a:pt x="11" y="7"/>
                  </a:cubicBezTo>
                  <a:cubicBezTo>
                    <a:pt x="10" y="12"/>
                    <a:pt x="8" y="12"/>
                    <a:pt x="4" y="12"/>
                  </a:cubicBezTo>
                  <a:cubicBezTo>
                    <a:pt x="2" y="12"/>
                    <a:pt x="0" y="10"/>
                    <a:pt x="0" y="9"/>
                  </a:cubicBezTo>
                  <a:cubicBezTo>
                    <a:pt x="0" y="2"/>
                    <a:pt x="17" y="0"/>
                    <a:pt x="22" y="0"/>
                  </a:cubicBezTo>
                  <a:cubicBezTo>
                    <a:pt x="28" y="0"/>
                    <a:pt x="32" y="2"/>
                    <a:pt x="34" y="5"/>
                  </a:cubicBezTo>
                  <a:cubicBezTo>
                    <a:pt x="25" y="5"/>
                    <a:pt x="26" y="12"/>
                    <a:pt x="20" y="12"/>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4" name="Freeform 162"/>
            <p:cNvSpPr>
              <a:spLocks/>
            </p:cNvSpPr>
            <p:nvPr/>
          </p:nvSpPr>
          <p:spPr bwMode="auto">
            <a:xfrm>
              <a:off x="5287963" y="1038225"/>
              <a:ext cx="71438" cy="49213"/>
            </a:xfrm>
            <a:custGeom>
              <a:avLst/>
              <a:gdLst/>
              <a:ahLst/>
              <a:cxnLst>
                <a:cxn ang="0">
                  <a:pos x="40" y="31"/>
                </a:cxn>
                <a:cxn ang="0">
                  <a:pos x="22" y="36"/>
                </a:cxn>
                <a:cxn ang="0">
                  <a:pos x="0" y="28"/>
                </a:cxn>
                <a:cxn ang="0">
                  <a:pos x="6" y="23"/>
                </a:cxn>
                <a:cxn ang="0">
                  <a:pos x="24" y="23"/>
                </a:cxn>
                <a:cxn ang="0">
                  <a:pos x="17" y="22"/>
                </a:cxn>
                <a:cxn ang="0">
                  <a:pos x="17" y="16"/>
                </a:cxn>
                <a:cxn ang="0">
                  <a:pos x="43" y="8"/>
                </a:cxn>
                <a:cxn ang="0">
                  <a:pos x="51" y="0"/>
                </a:cxn>
                <a:cxn ang="0">
                  <a:pos x="52" y="5"/>
                </a:cxn>
                <a:cxn ang="0">
                  <a:pos x="48" y="11"/>
                </a:cxn>
                <a:cxn ang="0">
                  <a:pos x="28" y="23"/>
                </a:cxn>
                <a:cxn ang="0">
                  <a:pos x="53" y="29"/>
                </a:cxn>
                <a:cxn ang="0">
                  <a:pos x="40" y="31"/>
                </a:cxn>
              </a:cxnLst>
              <a:rect l="0" t="0" r="r" b="b"/>
              <a:pathLst>
                <a:path w="53" h="36">
                  <a:moveTo>
                    <a:pt x="40" y="31"/>
                  </a:moveTo>
                  <a:cubicBezTo>
                    <a:pt x="34" y="31"/>
                    <a:pt x="27" y="36"/>
                    <a:pt x="22" y="36"/>
                  </a:cubicBezTo>
                  <a:cubicBezTo>
                    <a:pt x="19" y="36"/>
                    <a:pt x="1" y="28"/>
                    <a:pt x="0" y="28"/>
                  </a:cubicBezTo>
                  <a:cubicBezTo>
                    <a:pt x="3" y="26"/>
                    <a:pt x="4" y="25"/>
                    <a:pt x="6" y="23"/>
                  </a:cubicBezTo>
                  <a:cubicBezTo>
                    <a:pt x="24" y="23"/>
                    <a:pt x="24" y="23"/>
                    <a:pt x="24" y="23"/>
                  </a:cubicBezTo>
                  <a:cubicBezTo>
                    <a:pt x="19" y="21"/>
                    <a:pt x="21" y="20"/>
                    <a:pt x="17" y="22"/>
                  </a:cubicBezTo>
                  <a:cubicBezTo>
                    <a:pt x="17" y="16"/>
                    <a:pt x="17" y="16"/>
                    <a:pt x="17" y="16"/>
                  </a:cubicBezTo>
                  <a:cubicBezTo>
                    <a:pt x="30" y="16"/>
                    <a:pt x="30" y="8"/>
                    <a:pt x="43" y="8"/>
                  </a:cubicBezTo>
                  <a:cubicBezTo>
                    <a:pt x="44" y="4"/>
                    <a:pt x="47" y="0"/>
                    <a:pt x="51" y="0"/>
                  </a:cubicBezTo>
                  <a:cubicBezTo>
                    <a:pt x="52" y="0"/>
                    <a:pt x="52" y="4"/>
                    <a:pt x="52" y="5"/>
                  </a:cubicBezTo>
                  <a:cubicBezTo>
                    <a:pt x="50" y="7"/>
                    <a:pt x="48" y="9"/>
                    <a:pt x="48" y="11"/>
                  </a:cubicBezTo>
                  <a:cubicBezTo>
                    <a:pt x="41" y="16"/>
                    <a:pt x="32" y="18"/>
                    <a:pt x="28" y="23"/>
                  </a:cubicBezTo>
                  <a:cubicBezTo>
                    <a:pt x="40" y="24"/>
                    <a:pt x="43" y="25"/>
                    <a:pt x="53" y="29"/>
                  </a:cubicBezTo>
                  <a:cubicBezTo>
                    <a:pt x="49" y="32"/>
                    <a:pt x="45" y="31"/>
                    <a:pt x="40"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5" name="Freeform 164"/>
            <p:cNvSpPr>
              <a:spLocks/>
            </p:cNvSpPr>
            <p:nvPr/>
          </p:nvSpPr>
          <p:spPr bwMode="auto">
            <a:xfrm>
              <a:off x="6675438" y="1244600"/>
              <a:ext cx="128588" cy="49213"/>
            </a:xfrm>
            <a:custGeom>
              <a:avLst/>
              <a:gdLst/>
              <a:ahLst/>
              <a:cxnLst>
                <a:cxn ang="0">
                  <a:pos x="77" y="29"/>
                </a:cxn>
                <a:cxn ang="0">
                  <a:pos x="66" y="34"/>
                </a:cxn>
                <a:cxn ang="0">
                  <a:pos x="58" y="29"/>
                </a:cxn>
                <a:cxn ang="0">
                  <a:pos x="50" y="32"/>
                </a:cxn>
                <a:cxn ang="0">
                  <a:pos x="40" y="36"/>
                </a:cxn>
                <a:cxn ang="0">
                  <a:pos x="32" y="31"/>
                </a:cxn>
                <a:cxn ang="0">
                  <a:pos x="22" y="38"/>
                </a:cxn>
                <a:cxn ang="0">
                  <a:pos x="0" y="18"/>
                </a:cxn>
                <a:cxn ang="0">
                  <a:pos x="20" y="0"/>
                </a:cxn>
                <a:cxn ang="0">
                  <a:pos x="47" y="15"/>
                </a:cxn>
                <a:cxn ang="0">
                  <a:pos x="54" y="3"/>
                </a:cxn>
                <a:cxn ang="0">
                  <a:pos x="97" y="15"/>
                </a:cxn>
                <a:cxn ang="0">
                  <a:pos x="89" y="29"/>
                </a:cxn>
                <a:cxn ang="0">
                  <a:pos x="77" y="29"/>
                </a:cxn>
              </a:cxnLst>
              <a:rect l="0" t="0" r="r" b="b"/>
              <a:pathLst>
                <a:path w="97" h="38">
                  <a:moveTo>
                    <a:pt x="77" y="29"/>
                  </a:moveTo>
                  <a:cubicBezTo>
                    <a:pt x="74" y="29"/>
                    <a:pt x="72" y="34"/>
                    <a:pt x="66" y="34"/>
                  </a:cubicBezTo>
                  <a:cubicBezTo>
                    <a:pt x="63" y="34"/>
                    <a:pt x="62" y="29"/>
                    <a:pt x="58" y="29"/>
                  </a:cubicBezTo>
                  <a:cubicBezTo>
                    <a:pt x="55" y="29"/>
                    <a:pt x="53" y="32"/>
                    <a:pt x="50" y="32"/>
                  </a:cubicBezTo>
                  <a:cubicBezTo>
                    <a:pt x="47" y="32"/>
                    <a:pt x="44" y="36"/>
                    <a:pt x="40" y="36"/>
                  </a:cubicBezTo>
                  <a:cubicBezTo>
                    <a:pt x="36" y="36"/>
                    <a:pt x="34" y="34"/>
                    <a:pt x="32" y="31"/>
                  </a:cubicBezTo>
                  <a:cubicBezTo>
                    <a:pt x="29" y="34"/>
                    <a:pt x="27" y="38"/>
                    <a:pt x="22" y="38"/>
                  </a:cubicBezTo>
                  <a:cubicBezTo>
                    <a:pt x="11" y="38"/>
                    <a:pt x="0" y="29"/>
                    <a:pt x="0" y="18"/>
                  </a:cubicBezTo>
                  <a:cubicBezTo>
                    <a:pt x="0" y="8"/>
                    <a:pt x="11" y="0"/>
                    <a:pt x="20" y="0"/>
                  </a:cubicBezTo>
                  <a:cubicBezTo>
                    <a:pt x="34" y="0"/>
                    <a:pt x="35" y="15"/>
                    <a:pt x="47" y="15"/>
                  </a:cubicBezTo>
                  <a:cubicBezTo>
                    <a:pt x="47" y="8"/>
                    <a:pt x="49" y="3"/>
                    <a:pt x="54" y="3"/>
                  </a:cubicBezTo>
                  <a:cubicBezTo>
                    <a:pt x="62" y="3"/>
                    <a:pt x="88" y="12"/>
                    <a:pt x="97" y="15"/>
                  </a:cubicBezTo>
                  <a:cubicBezTo>
                    <a:pt x="95" y="21"/>
                    <a:pt x="89" y="26"/>
                    <a:pt x="89" y="29"/>
                  </a:cubicBezTo>
                  <a:lnTo>
                    <a:pt x="77" y="29"/>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6" name="Freeform 165"/>
            <p:cNvSpPr>
              <a:spLocks/>
            </p:cNvSpPr>
            <p:nvPr/>
          </p:nvSpPr>
          <p:spPr bwMode="auto">
            <a:xfrm>
              <a:off x="4924425" y="2252663"/>
              <a:ext cx="34925" cy="17463"/>
            </a:xfrm>
            <a:custGeom>
              <a:avLst/>
              <a:gdLst/>
              <a:ahLst/>
              <a:cxnLst>
                <a:cxn ang="0">
                  <a:pos x="5" y="13"/>
                </a:cxn>
                <a:cxn ang="0">
                  <a:pos x="2" y="11"/>
                </a:cxn>
                <a:cxn ang="0">
                  <a:pos x="0" y="9"/>
                </a:cxn>
                <a:cxn ang="0">
                  <a:pos x="26" y="0"/>
                </a:cxn>
                <a:cxn ang="0">
                  <a:pos x="20" y="4"/>
                </a:cxn>
                <a:cxn ang="0">
                  <a:pos x="19" y="8"/>
                </a:cxn>
                <a:cxn ang="0">
                  <a:pos x="5" y="13"/>
                </a:cxn>
              </a:cxnLst>
              <a:rect l="0" t="0" r="r" b="b"/>
              <a:pathLst>
                <a:path w="26" h="13">
                  <a:moveTo>
                    <a:pt x="5" y="13"/>
                  </a:moveTo>
                  <a:cubicBezTo>
                    <a:pt x="4" y="13"/>
                    <a:pt x="2" y="12"/>
                    <a:pt x="2" y="11"/>
                  </a:cubicBezTo>
                  <a:cubicBezTo>
                    <a:pt x="1" y="11"/>
                    <a:pt x="0" y="9"/>
                    <a:pt x="0" y="9"/>
                  </a:cubicBezTo>
                  <a:cubicBezTo>
                    <a:pt x="7" y="6"/>
                    <a:pt x="18" y="1"/>
                    <a:pt x="26" y="0"/>
                  </a:cubicBezTo>
                  <a:cubicBezTo>
                    <a:pt x="25" y="4"/>
                    <a:pt x="22" y="2"/>
                    <a:pt x="20" y="4"/>
                  </a:cubicBezTo>
                  <a:cubicBezTo>
                    <a:pt x="18" y="4"/>
                    <a:pt x="19" y="7"/>
                    <a:pt x="19" y="8"/>
                  </a:cubicBezTo>
                  <a:cubicBezTo>
                    <a:pt x="18" y="11"/>
                    <a:pt x="9" y="13"/>
                    <a:pt x="5"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7" name="Freeform 166"/>
            <p:cNvSpPr>
              <a:spLocks/>
            </p:cNvSpPr>
            <p:nvPr/>
          </p:nvSpPr>
          <p:spPr bwMode="auto">
            <a:xfrm>
              <a:off x="5183188" y="1463675"/>
              <a:ext cx="34925" cy="25400"/>
            </a:xfrm>
            <a:custGeom>
              <a:avLst/>
              <a:gdLst/>
              <a:ahLst/>
              <a:cxnLst>
                <a:cxn ang="0">
                  <a:pos x="5" y="4"/>
                </a:cxn>
                <a:cxn ang="0">
                  <a:pos x="11" y="0"/>
                </a:cxn>
                <a:cxn ang="0">
                  <a:pos x="26" y="6"/>
                </a:cxn>
                <a:cxn ang="0">
                  <a:pos x="26" y="12"/>
                </a:cxn>
                <a:cxn ang="0">
                  <a:pos x="8" y="19"/>
                </a:cxn>
                <a:cxn ang="0">
                  <a:pos x="0" y="14"/>
                </a:cxn>
                <a:cxn ang="0">
                  <a:pos x="5" y="4"/>
                </a:cxn>
              </a:cxnLst>
              <a:rect l="0" t="0" r="r" b="b"/>
              <a:pathLst>
                <a:path w="26" h="19">
                  <a:moveTo>
                    <a:pt x="5" y="4"/>
                  </a:moveTo>
                  <a:cubicBezTo>
                    <a:pt x="8" y="4"/>
                    <a:pt x="8" y="0"/>
                    <a:pt x="11" y="0"/>
                  </a:cubicBezTo>
                  <a:cubicBezTo>
                    <a:pt x="17" y="0"/>
                    <a:pt x="20" y="5"/>
                    <a:pt x="26" y="6"/>
                  </a:cubicBezTo>
                  <a:cubicBezTo>
                    <a:pt x="26" y="12"/>
                    <a:pt x="26" y="12"/>
                    <a:pt x="26" y="12"/>
                  </a:cubicBezTo>
                  <a:cubicBezTo>
                    <a:pt x="20" y="15"/>
                    <a:pt x="15" y="19"/>
                    <a:pt x="8" y="19"/>
                  </a:cubicBezTo>
                  <a:cubicBezTo>
                    <a:pt x="2" y="19"/>
                    <a:pt x="0" y="19"/>
                    <a:pt x="0" y="14"/>
                  </a:cubicBezTo>
                  <a:cubicBezTo>
                    <a:pt x="0" y="12"/>
                    <a:pt x="4" y="4"/>
                    <a:pt x="5" y="4"/>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8" name="Freeform 167"/>
            <p:cNvSpPr>
              <a:spLocks/>
            </p:cNvSpPr>
            <p:nvPr/>
          </p:nvSpPr>
          <p:spPr bwMode="auto">
            <a:xfrm>
              <a:off x="5359400" y="1433513"/>
              <a:ext cx="26988" cy="25400"/>
            </a:xfrm>
            <a:custGeom>
              <a:avLst/>
              <a:gdLst/>
              <a:ahLst/>
              <a:cxnLst>
                <a:cxn ang="0">
                  <a:pos x="21" y="17"/>
                </a:cxn>
                <a:cxn ang="0">
                  <a:pos x="15" y="19"/>
                </a:cxn>
                <a:cxn ang="0">
                  <a:pos x="0" y="8"/>
                </a:cxn>
                <a:cxn ang="0">
                  <a:pos x="21" y="17"/>
                </a:cxn>
              </a:cxnLst>
              <a:rect l="0" t="0" r="r" b="b"/>
              <a:pathLst>
                <a:path w="21" h="20">
                  <a:moveTo>
                    <a:pt x="21" y="17"/>
                  </a:moveTo>
                  <a:cubicBezTo>
                    <a:pt x="21" y="20"/>
                    <a:pt x="15" y="19"/>
                    <a:pt x="15" y="19"/>
                  </a:cubicBezTo>
                  <a:cubicBezTo>
                    <a:pt x="10" y="19"/>
                    <a:pt x="0" y="14"/>
                    <a:pt x="0" y="8"/>
                  </a:cubicBezTo>
                  <a:cubicBezTo>
                    <a:pt x="0" y="0"/>
                    <a:pt x="21" y="8"/>
                    <a:pt x="21" y="1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9" name="Freeform 168"/>
            <p:cNvSpPr>
              <a:spLocks/>
            </p:cNvSpPr>
            <p:nvPr/>
          </p:nvSpPr>
          <p:spPr bwMode="auto">
            <a:xfrm>
              <a:off x="5549900" y="1338263"/>
              <a:ext cx="25400" cy="17463"/>
            </a:xfrm>
            <a:custGeom>
              <a:avLst/>
              <a:gdLst/>
              <a:ahLst/>
              <a:cxnLst>
                <a:cxn ang="0">
                  <a:pos x="2" y="13"/>
                </a:cxn>
                <a:cxn ang="0">
                  <a:pos x="19" y="8"/>
                </a:cxn>
                <a:cxn ang="0">
                  <a:pos x="8" y="0"/>
                </a:cxn>
                <a:cxn ang="0">
                  <a:pos x="2" y="9"/>
                </a:cxn>
                <a:cxn ang="0">
                  <a:pos x="2" y="13"/>
                </a:cxn>
              </a:cxnLst>
              <a:rect l="0" t="0" r="r" b="b"/>
              <a:pathLst>
                <a:path w="19" h="13">
                  <a:moveTo>
                    <a:pt x="2" y="13"/>
                  </a:moveTo>
                  <a:cubicBezTo>
                    <a:pt x="7" y="13"/>
                    <a:pt x="17" y="10"/>
                    <a:pt x="19" y="8"/>
                  </a:cubicBezTo>
                  <a:cubicBezTo>
                    <a:pt x="15" y="5"/>
                    <a:pt x="13" y="0"/>
                    <a:pt x="8" y="0"/>
                  </a:cubicBezTo>
                  <a:cubicBezTo>
                    <a:pt x="4" y="0"/>
                    <a:pt x="2" y="5"/>
                    <a:pt x="2" y="9"/>
                  </a:cubicBezTo>
                  <a:cubicBezTo>
                    <a:pt x="2" y="10"/>
                    <a:pt x="0" y="13"/>
                    <a:pt x="2" y="1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0" name="Freeform 169"/>
            <p:cNvSpPr>
              <a:spLocks/>
            </p:cNvSpPr>
            <p:nvPr/>
          </p:nvSpPr>
          <p:spPr bwMode="auto">
            <a:xfrm>
              <a:off x="6727825" y="1320800"/>
              <a:ext cx="53975" cy="22225"/>
            </a:xfrm>
            <a:custGeom>
              <a:avLst/>
              <a:gdLst/>
              <a:ahLst/>
              <a:cxnLst>
                <a:cxn ang="0">
                  <a:pos x="0" y="13"/>
                </a:cxn>
                <a:cxn ang="0">
                  <a:pos x="21" y="0"/>
                </a:cxn>
                <a:cxn ang="0">
                  <a:pos x="41" y="17"/>
                </a:cxn>
                <a:cxn ang="0">
                  <a:pos x="28" y="17"/>
                </a:cxn>
                <a:cxn ang="0">
                  <a:pos x="2" y="11"/>
                </a:cxn>
                <a:cxn ang="0">
                  <a:pos x="0" y="13"/>
                </a:cxn>
              </a:cxnLst>
              <a:rect l="0" t="0" r="r" b="b"/>
              <a:pathLst>
                <a:path w="41" h="17">
                  <a:moveTo>
                    <a:pt x="0" y="13"/>
                  </a:moveTo>
                  <a:cubicBezTo>
                    <a:pt x="5" y="6"/>
                    <a:pt x="11" y="0"/>
                    <a:pt x="21" y="0"/>
                  </a:cubicBezTo>
                  <a:cubicBezTo>
                    <a:pt x="32" y="0"/>
                    <a:pt x="41" y="7"/>
                    <a:pt x="41" y="17"/>
                  </a:cubicBezTo>
                  <a:cubicBezTo>
                    <a:pt x="28" y="17"/>
                    <a:pt x="28" y="17"/>
                    <a:pt x="28" y="17"/>
                  </a:cubicBezTo>
                  <a:cubicBezTo>
                    <a:pt x="20" y="13"/>
                    <a:pt x="10" y="14"/>
                    <a:pt x="2" y="11"/>
                  </a:cubicBezTo>
                  <a:lnTo>
                    <a:pt x="0" y="1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1" name="Freeform 170"/>
            <p:cNvSpPr>
              <a:spLocks/>
            </p:cNvSpPr>
            <p:nvPr/>
          </p:nvSpPr>
          <p:spPr bwMode="auto">
            <a:xfrm>
              <a:off x="6832600" y="1266825"/>
              <a:ext cx="74613" cy="26988"/>
            </a:xfrm>
            <a:custGeom>
              <a:avLst/>
              <a:gdLst/>
              <a:ahLst/>
              <a:cxnLst>
                <a:cxn ang="0">
                  <a:pos x="0" y="0"/>
                </a:cxn>
                <a:cxn ang="0">
                  <a:pos x="52" y="9"/>
                </a:cxn>
                <a:cxn ang="0">
                  <a:pos x="56" y="13"/>
                </a:cxn>
                <a:cxn ang="0">
                  <a:pos x="37" y="20"/>
                </a:cxn>
                <a:cxn ang="0">
                  <a:pos x="4" y="3"/>
                </a:cxn>
                <a:cxn ang="0">
                  <a:pos x="0" y="0"/>
                </a:cxn>
              </a:cxnLst>
              <a:rect l="0" t="0" r="r" b="b"/>
              <a:pathLst>
                <a:path w="56" h="20">
                  <a:moveTo>
                    <a:pt x="0" y="0"/>
                  </a:moveTo>
                  <a:cubicBezTo>
                    <a:pt x="4" y="3"/>
                    <a:pt x="50" y="9"/>
                    <a:pt x="52" y="9"/>
                  </a:cubicBezTo>
                  <a:cubicBezTo>
                    <a:pt x="55" y="9"/>
                    <a:pt x="56" y="11"/>
                    <a:pt x="56" y="13"/>
                  </a:cubicBezTo>
                  <a:cubicBezTo>
                    <a:pt x="56" y="18"/>
                    <a:pt x="44" y="20"/>
                    <a:pt x="37" y="20"/>
                  </a:cubicBezTo>
                  <a:cubicBezTo>
                    <a:pt x="25" y="20"/>
                    <a:pt x="4" y="14"/>
                    <a:pt x="4" y="3"/>
                  </a:cubicBez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2" name="Freeform 171"/>
            <p:cNvSpPr>
              <a:spLocks/>
            </p:cNvSpPr>
            <p:nvPr/>
          </p:nvSpPr>
          <p:spPr bwMode="auto">
            <a:xfrm>
              <a:off x="6726238" y="1303338"/>
              <a:ext cx="15875" cy="17463"/>
            </a:xfrm>
            <a:custGeom>
              <a:avLst/>
              <a:gdLst/>
              <a:ahLst/>
              <a:cxnLst>
                <a:cxn ang="0">
                  <a:pos x="12" y="7"/>
                </a:cxn>
                <a:cxn ang="0">
                  <a:pos x="5" y="13"/>
                </a:cxn>
                <a:cxn ang="0">
                  <a:pos x="0" y="7"/>
                </a:cxn>
                <a:cxn ang="0">
                  <a:pos x="12" y="7"/>
                </a:cxn>
              </a:cxnLst>
              <a:rect l="0" t="0" r="r" b="b"/>
              <a:pathLst>
                <a:path w="12" h="13">
                  <a:moveTo>
                    <a:pt x="12" y="7"/>
                  </a:moveTo>
                  <a:cubicBezTo>
                    <a:pt x="12" y="11"/>
                    <a:pt x="8" y="13"/>
                    <a:pt x="5" y="13"/>
                  </a:cubicBezTo>
                  <a:cubicBezTo>
                    <a:pt x="0" y="13"/>
                    <a:pt x="0" y="11"/>
                    <a:pt x="0" y="7"/>
                  </a:cubicBezTo>
                  <a:cubicBezTo>
                    <a:pt x="0" y="0"/>
                    <a:pt x="12" y="1"/>
                    <a:pt x="12" y="7"/>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3" name="Group 212"/>
          <p:cNvGrpSpPr/>
          <p:nvPr/>
        </p:nvGrpSpPr>
        <p:grpSpPr>
          <a:xfrm>
            <a:off x="831606" y="2952583"/>
            <a:ext cx="656272" cy="656272"/>
            <a:chOff x="791088" y="1158869"/>
            <a:chExt cx="593496" cy="593496"/>
          </a:xfrm>
        </p:grpSpPr>
        <p:sp>
          <p:nvSpPr>
            <p:cNvPr id="214" name="Teardrop 213"/>
            <p:cNvSpPr/>
            <p:nvPr/>
          </p:nvSpPr>
          <p:spPr bwMode="auto">
            <a:xfrm rot="8047504">
              <a:off x="791088" y="1158869"/>
              <a:ext cx="593496" cy="593496"/>
            </a:xfrm>
            <a:prstGeom prst="teardrop">
              <a:avLst>
                <a:gd name="adj" fmla="val 127556"/>
              </a:avLst>
            </a:prstGeom>
            <a:noFill/>
            <a:ln w="28575">
              <a:solidFill>
                <a:schemeClr val="accent1"/>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15" name="Freeform 11"/>
            <p:cNvSpPr>
              <a:spLocks/>
            </p:cNvSpPr>
            <p:nvPr/>
          </p:nvSpPr>
          <p:spPr bwMode="auto">
            <a:xfrm>
              <a:off x="822922" y="1275613"/>
              <a:ext cx="529827" cy="410808"/>
            </a:xfrm>
            <a:custGeom>
              <a:avLst/>
              <a:gdLst>
                <a:gd name="T0" fmla="*/ 11 w 175"/>
                <a:gd name="T1" fmla="*/ 74 h 135"/>
                <a:gd name="T2" fmla="*/ 21 w 175"/>
                <a:gd name="T3" fmla="*/ 70 h 135"/>
                <a:gd name="T4" fmla="*/ 22 w 175"/>
                <a:gd name="T5" fmla="*/ 67 h 135"/>
                <a:gd name="T6" fmla="*/ 27 w 175"/>
                <a:gd name="T7" fmla="*/ 66 h 135"/>
                <a:gd name="T8" fmla="*/ 28 w 175"/>
                <a:gd name="T9" fmla="*/ 68 h 135"/>
                <a:gd name="T10" fmla="*/ 41 w 175"/>
                <a:gd name="T11" fmla="*/ 63 h 135"/>
                <a:gd name="T12" fmla="*/ 42 w 175"/>
                <a:gd name="T13" fmla="*/ 59 h 135"/>
                <a:gd name="T14" fmla="*/ 47 w 175"/>
                <a:gd name="T15" fmla="*/ 59 h 135"/>
                <a:gd name="T16" fmla="*/ 48 w 175"/>
                <a:gd name="T17" fmla="*/ 60 h 135"/>
                <a:gd name="T18" fmla="*/ 79 w 175"/>
                <a:gd name="T19" fmla="*/ 48 h 135"/>
                <a:gd name="T20" fmla="*/ 79 w 175"/>
                <a:gd name="T21" fmla="*/ 23 h 135"/>
                <a:gd name="T22" fmla="*/ 87 w 175"/>
                <a:gd name="T23" fmla="*/ 0 h 135"/>
                <a:gd name="T24" fmla="*/ 96 w 175"/>
                <a:gd name="T25" fmla="*/ 22 h 135"/>
                <a:gd name="T26" fmla="*/ 96 w 175"/>
                <a:gd name="T27" fmla="*/ 48 h 135"/>
                <a:gd name="T28" fmla="*/ 134 w 175"/>
                <a:gd name="T29" fmla="*/ 62 h 135"/>
                <a:gd name="T30" fmla="*/ 135 w 175"/>
                <a:gd name="T31" fmla="*/ 60 h 135"/>
                <a:gd name="T32" fmla="*/ 140 w 175"/>
                <a:gd name="T33" fmla="*/ 60 h 135"/>
                <a:gd name="T34" fmla="*/ 141 w 175"/>
                <a:gd name="T35" fmla="*/ 64 h 135"/>
                <a:gd name="T36" fmla="*/ 156 w 175"/>
                <a:gd name="T37" fmla="*/ 70 h 135"/>
                <a:gd name="T38" fmla="*/ 157 w 175"/>
                <a:gd name="T39" fmla="*/ 68 h 135"/>
                <a:gd name="T40" fmla="*/ 162 w 175"/>
                <a:gd name="T41" fmla="*/ 68 h 135"/>
                <a:gd name="T42" fmla="*/ 163 w 175"/>
                <a:gd name="T43" fmla="*/ 72 h 135"/>
                <a:gd name="T44" fmla="*/ 164 w 175"/>
                <a:gd name="T45" fmla="*/ 73 h 135"/>
                <a:gd name="T46" fmla="*/ 153 w 175"/>
                <a:gd name="T47" fmla="*/ 78 h 135"/>
                <a:gd name="T48" fmla="*/ 96 w 175"/>
                <a:gd name="T49" fmla="*/ 73 h 135"/>
                <a:gd name="T50" fmla="*/ 93 w 175"/>
                <a:gd name="T51" fmla="*/ 119 h 135"/>
                <a:gd name="T52" fmla="*/ 114 w 175"/>
                <a:gd name="T53" fmla="*/ 130 h 135"/>
                <a:gd name="T54" fmla="*/ 110 w 175"/>
                <a:gd name="T55" fmla="*/ 132 h 135"/>
                <a:gd name="T56" fmla="*/ 92 w 175"/>
                <a:gd name="T57" fmla="*/ 130 h 135"/>
                <a:gd name="T58" fmla="*/ 91 w 175"/>
                <a:gd name="T59" fmla="*/ 133 h 135"/>
                <a:gd name="T60" fmla="*/ 88 w 175"/>
                <a:gd name="T61" fmla="*/ 133 h 135"/>
                <a:gd name="T62" fmla="*/ 88 w 175"/>
                <a:gd name="T63" fmla="*/ 135 h 135"/>
                <a:gd name="T64" fmla="*/ 88 w 175"/>
                <a:gd name="T65" fmla="*/ 135 h 135"/>
                <a:gd name="T66" fmla="*/ 87 w 175"/>
                <a:gd name="T67" fmla="*/ 135 h 135"/>
                <a:gd name="T68" fmla="*/ 87 w 175"/>
                <a:gd name="T69" fmla="*/ 133 h 135"/>
                <a:gd name="T70" fmla="*/ 86 w 175"/>
                <a:gd name="T71" fmla="*/ 133 h 135"/>
                <a:gd name="T72" fmla="*/ 84 w 175"/>
                <a:gd name="T73" fmla="*/ 130 h 135"/>
                <a:gd name="T74" fmla="*/ 65 w 175"/>
                <a:gd name="T75" fmla="*/ 133 h 135"/>
                <a:gd name="T76" fmla="*/ 61 w 175"/>
                <a:gd name="T77" fmla="*/ 130 h 135"/>
                <a:gd name="T78" fmla="*/ 83 w 175"/>
                <a:gd name="T79" fmla="*/ 119 h 135"/>
                <a:gd name="T80" fmla="*/ 79 w 175"/>
                <a:gd name="T81" fmla="*/ 73 h 135"/>
                <a:gd name="T82" fmla="*/ 23 w 175"/>
                <a:gd name="T83" fmla="*/ 79 h 135"/>
                <a:gd name="T84" fmla="*/ 11 w 175"/>
                <a:gd name="T85" fmla="*/ 7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35">
                  <a:moveTo>
                    <a:pt x="11" y="74"/>
                  </a:moveTo>
                  <a:cubicBezTo>
                    <a:pt x="21" y="70"/>
                    <a:pt x="21" y="70"/>
                    <a:pt x="21" y="70"/>
                  </a:cubicBezTo>
                  <a:cubicBezTo>
                    <a:pt x="21" y="69"/>
                    <a:pt x="21" y="68"/>
                    <a:pt x="22" y="67"/>
                  </a:cubicBezTo>
                  <a:cubicBezTo>
                    <a:pt x="24" y="65"/>
                    <a:pt x="26" y="65"/>
                    <a:pt x="27" y="66"/>
                  </a:cubicBezTo>
                  <a:cubicBezTo>
                    <a:pt x="28" y="67"/>
                    <a:pt x="28" y="67"/>
                    <a:pt x="28" y="68"/>
                  </a:cubicBezTo>
                  <a:cubicBezTo>
                    <a:pt x="41" y="63"/>
                    <a:pt x="41" y="63"/>
                    <a:pt x="41" y="63"/>
                  </a:cubicBezTo>
                  <a:cubicBezTo>
                    <a:pt x="41" y="61"/>
                    <a:pt x="41" y="60"/>
                    <a:pt x="42" y="59"/>
                  </a:cubicBezTo>
                  <a:cubicBezTo>
                    <a:pt x="44" y="57"/>
                    <a:pt x="46" y="57"/>
                    <a:pt x="47" y="59"/>
                  </a:cubicBezTo>
                  <a:cubicBezTo>
                    <a:pt x="48" y="59"/>
                    <a:pt x="48" y="59"/>
                    <a:pt x="48" y="60"/>
                  </a:cubicBezTo>
                  <a:cubicBezTo>
                    <a:pt x="79" y="48"/>
                    <a:pt x="79" y="48"/>
                    <a:pt x="79" y="48"/>
                  </a:cubicBezTo>
                  <a:cubicBezTo>
                    <a:pt x="79" y="23"/>
                    <a:pt x="79" y="23"/>
                    <a:pt x="79" y="23"/>
                  </a:cubicBezTo>
                  <a:cubicBezTo>
                    <a:pt x="79" y="19"/>
                    <a:pt x="84" y="1"/>
                    <a:pt x="87" y="0"/>
                  </a:cubicBezTo>
                  <a:cubicBezTo>
                    <a:pt x="91" y="1"/>
                    <a:pt x="96" y="19"/>
                    <a:pt x="96" y="22"/>
                  </a:cubicBezTo>
                  <a:cubicBezTo>
                    <a:pt x="96" y="48"/>
                    <a:pt x="96" y="48"/>
                    <a:pt x="96" y="48"/>
                  </a:cubicBezTo>
                  <a:cubicBezTo>
                    <a:pt x="134" y="62"/>
                    <a:pt x="134" y="62"/>
                    <a:pt x="134" y="62"/>
                  </a:cubicBezTo>
                  <a:cubicBezTo>
                    <a:pt x="134" y="61"/>
                    <a:pt x="134" y="61"/>
                    <a:pt x="135" y="60"/>
                  </a:cubicBezTo>
                  <a:cubicBezTo>
                    <a:pt x="136" y="59"/>
                    <a:pt x="138" y="59"/>
                    <a:pt x="140" y="60"/>
                  </a:cubicBezTo>
                  <a:cubicBezTo>
                    <a:pt x="141" y="61"/>
                    <a:pt x="141" y="63"/>
                    <a:pt x="141" y="64"/>
                  </a:cubicBezTo>
                  <a:cubicBezTo>
                    <a:pt x="156" y="70"/>
                    <a:pt x="156" y="70"/>
                    <a:pt x="156" y="70"/>
                  </a:cubicBezTo>
                  <a:cubicBezTo>
                    <a:pt x="156" y="69"/>
                    <a:pt x="156" y="69"/>
                    <a:pt x="157" y="68"/>
                  </a:cubicBezTo>
                  <a:cubicBezTo>
                    <a:pt x="158" y="67"/>
                    <a:pt x="160" y="67"/>
                    <a:pt x="162" y="68"/>
                  </a:cubicBezTo>
                  <a:cubicBezTo>
                    <a:pt x="163" y="69"/>
                    <a:pt x="163" y="71"/>
                    <a:pt x="163" y="72"/>
                  </a:cubicBezTo>
                  <a:cubicBezTo>
                    <a:pt x="164" y="73"/>
                    <a:pt x="164" y="73"/>
                    <a:pt x="164" y="73"/>
                  </a:cubicBezTo>
                  <a:cubicBezTo>
                    <a:pt x="164" y="73"/>
                    <a:pt x="175" y="78"/>
                    <a:pt x="153" y="78"/>
                  </a:cubicBezTo>
                  <a:cubicBezTo>
                    <a:pt x="96" y="73"/>
                    <a:pt x="96" y="73"/>
                    <a:pt x="96" y="73"/>
                  </a:cubicBezTo>
                  <a:cubicBezTo>
                    <a:pt x="96" y="82"/>
                    <a:pt x="95" y="105"/>
                    <a:pt x="93" y="119"/>
                  </a:cubicBezTo>
                  <a:cubicBezTo>
                    <a:pt x="114" y="130"/>
                    <a:pt x="114" y="130"/>
                    <a:pt x="114" y="130"/>
                  </a:cubicBezTo>
                  <a:cubicBezTo>
                    <a:pt x="114" y="130"/>
                    <a:pt x="118" y="132"/>
                    <a:pt x="110" y="132"/>
                  </a:cubicBezTo>
                  <a:cubicBezTo>
                    <a:pt x="92" y="130"/>
                    <a:pt x="92" y="130"/>
                    <a:pt x="92" y="130"/>
                  </a:cubicBezTo>
                  <a:cubicBezTo>
                    <a:pt x="92" y="132"/>
                    <a:pt x="91" y="133"/>
                    <a:pt x="91" y="133"/>
                  </a:cubicBezTo>
                  <a:cubicBezTo>
                    <a:pt x="88" y="133"/>
                    <a:pt x="88" y="133"/>
                    <a:pt x="88" y="133"/>
                  </a:cubicBezTo>
                  <a:cubicBezTo>
                    <a:pt x="88" y="135"/>
                    <a:pt x="88" y="135"/>
                    <a:pt x="88" y="135"/>
                  </a:cubicBezTo>
                  <a:cubicBezTo>
                    <a:pt x="88" y="135"/>
                    <a:pt x="88" y="135"/>
                    <a:pt x="88" y="135"/>
                  </a:cubicBezTo>
                  <a:cubicBezTo>
                    <a:pt x="88" y="135"/>
                    <a:pt x="87" y="135"/>
                    <a:pt x="87" y="135"/>
                  </a:cubicBezTo>
                  <a:cubicBezTo>
                    <a:pt x="87" y="133"/>
                    <a:pt x="87" y="133"/>
                    <a:pt x="87" y="133"/>
                  </a:cubicBezTo>
                  <a:cubicBezTo>
                    <a:pt x="86" y="133"/>
                    <a:pt x="86" y="133"/>
                    <a:pt x="86" y="133"/>
                  </a:cubicBezTo>
                  <a:cubicBezTo>
                    <a:pt x="85" y="133"/>
                    <a:pt x="85" y="132"/>
                    <a:pt x="84" y="130"/>
                  </a:cubicBezTo>
                  <a:cubicBezTo>
                    <a:pt x="65" y="133"/>
                    <a:pt x="65" y="133"/>
                    <a:pt x="65" y="133"/>
                  </a:cubicBezTo>
                  <a:cubicBezTo>
                    <a:pt x="57" y="133"/>
                    <a:pt x="61" y="130"/>
                    <a:pt x="61" y="130"/>
                  </a:cubicBezTo>
                  <a:cubicBezTo>
                    <a:pt x="83" y="119"/>
                    <a:pt x="83" y="119"/>
                    <a:pt x="83" y="119"/>
                  </a:cubicBezTo>
                  <a:cubicBezTo>
                    <a:pt x="81" y="104"/>
                    <a:pt x="80" y="82"/>
                    <a:pt x="79" y="73"/>
                  </a:cubicBezTo>
                  <a:cubicBezTo>
                    <a:pt x="23" y="79"/>
                    <a:pt x="23" y="79"/>
                    <a:pt x="23" y="79"/>
                  </a:cubicBezTo>
                  <a:cubicBezTo>
                    <a:pt x="0" y="80"/>
                    <a:pt x="11" y="74"/>
                    <a:pt x="11" y="74"/>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16" name="Group 215"/>
          <p:cNvGrpSpPr/>
          <p:nvPr/>
        </p:nvGrpSpPr>
        <p:grpSpPr>
          <a:xfrm>
            <a:off x="1615144" y="3927820"/>
            <a:ext cx="656272" cy="656272"/>
            <a:chOff x="1427081" y="2390477"/>
            <a:chExt cx="593496" cy="593496"/>
          </a:xfrm>
        </p:grpSpPr>
        <p:sp>
          <p:nvSpPr>
            <p:cNvPr id="217" name="Freeform 5"/>
            <p:cNvSpPr>
              <a:spLocks noEditPoints="1"/>
            </p:cNvSpPr>
            <p:nvPr/>
          </p:nvSpPr>
          <p:spPr bwMode="auto">
            <a:xfrm>
              <a:off x="1598806" y="2453334"/>
              <a:ext cx="250046" cy="467783"/>
            </a:xfrm>
            <a:custGeom>
              <a:avLst/>
              <a:gdLst>
                <a:gd name="T0" fmla="*/ 75 w 75"/>
                <a:gd name="T1" fmla="*/ 35 h 140"/>
                <a:gd name="T2" fmla="*/ 42 w 75"/>
                <a:gd name="T3" fmla="*/ 14 h 140"/>
                <a:gd name="T4" fmla="*/ 50 w 75"/>
                <a:gd name="T5" fmla="*/ 0 h 140"/>
                <a:gd name="T6" fmla="*/ 40 w 75"/>
                <a:gd name="T7" fmla="*/ 14 h 140"/>
                <a:gd name="T8" fmla="*/ 25 w 75"/>
                <a:gd name="T9" fmla="*/ 1 h 140"/>
                <a:gd name="T10" fmla="*/ 25 w 75"/>
                <a:gd name="T11" fmla="*/ 1 h 140"/>
                <a:gd name="T12" fmla="*/ 21 w 75"/>
                <a:gd name="T13" fmla="*/ 14 h 140"/>
                <a:gd name="T14" fmla="*/ 0 w 75"/>
                <a:gd name="T15" fmla="*/ 82 h 140"/>
                <a:gd name="T16" fmla="*/ 8 w 75"/>
                <a:gd name="T17" fmla="*/ 105 h 140"/>
                <a:gd name="T18" fmla="*/ 3 w 75"/>
                <a:gd name="T19" fmla="*/ 134 h 140"/>
                <a:gd name="T20" fmla="*/ 3 w 75"/>
                <a:gd name="T21" fmla="*/ 139 h 140"/>
                <a:gd name="T22" fmla="*/ 5 w 75"/>
                <a:gd name="T23" fmla="*/ 140 h 140"/>
                <a:gd name="T24" fmla="*/ 19 w 75"/>
                <a:gd name="T25" fmla="*/ 121 h 140"/>
                <a:gd name="T26" fmla="*/ 48 w 75"/>
                <a:gd name="T27" fmla="*/ 123 h 140"/>
                <a:gd name="T28" fmla="*/ 65 w 75"/>
                <a:gd name="T29" fmla="*/ 137 h 140"/>
                <a:gd name="T30" fmla="*/ 70 w 75"/>
                <a:gd name="T31" fmla="*/ 140 h 140"/>
                <a:gd name="T32" fmla="*/ 71 w 75"/>
                <a:gd name="T33" fmla="*/ 138 h 140"/>
                <a:gd name="T34" fmla="*/ 61 w 75"/>
                <a:gd name="T35" fmla="*/ 117 h 140"/>
                <a:gd name="T36" fmla="*/ 65 w 75"/>
                <a:gd name="T37" fmla="*/ 100 h 140"/>
                <a:gd name="T38" fmla="*/ 67 w 75"/>
                <a:gd name="T39" fmla="*/ 36 h 140"/>
                <a:gd name="T40" fmla="*/ 39 w 75"/>
                <a:gd name="T41" fmla="*/ 70 h 140"/>
                <a:gd name="T42" fmla="*/ 50 w 75"/>
                <a:gd name="T43" fmla="*/ 20 h 140"/>
                <a:gd name="T44" fmla="*/ 24 w 75"/>
                <a:gd name="T45" fmla="*/ 20 h 140"/>
                <a:gd name="T46" fmla="*/ 35 w 75"/>
                <a:gd name="T47" fmla="*/ 70 h 140"/>
                <a:gd name="T48" fmla="*/ 7 w 75"/>
                <a:gd name="T49" fmla="*/ 36 h 140"/>
                <a:gd name="T50" fmla="*/ 31 w 75"/>
                <a:gd name="T51" fmla="*/ 83 h 140"/>
                <a:gd name="T52" fmla="*/ 41 w 75"/>
                <a:gd name="T53" fmla="*/ 83 h 140"/>
                <a:gd name="T54" fmla="*/ 31 w 75"/>
                <a:gd name="T55" fmla="*/ 83 h 140"/>
                <a:gd name="T56" fmla="*/ 55 w 75"/>
                <a:gd name="T57" fmla="*/ 91 h 140"/>
                <a:gd name="T58" fmla="*/ 53 w 75"/>
                <a:gd name="T59" fmla="*/ 91 h 140"/>
                <a:gd name="T60" fmla="*/ 50 w 75"/>
                <a:gd name="T61" fmla="*/ 91 h 140"/>
                <a:gd name="T62" fmla="*/ 49 w 75"/>
                <a:gd name="T63" fmla="*/ 84 h 140"/>
                <a:gd name="T64" fmla="*/ 32 w 75"/>
                <a:gd name="T65" fmla="*/ 75 h 140"/>
                <a:gd name="T66" fmla="*/ 27 w 75"/>
                <a:gd name="T67" fmla="*/ 91 h 140"/>
                <a:gd name="T68" fmla="*/ 21 w 75"/>
                <a:gd name="T69" fmla="*/ 91 h 140"/>
                <a:gd name="T70" fmla="*/ 19 w 75"/>
                <a:gd name="T71" fmla="*/ 91 h 140"/>
                <a:gd name="T72" fmla="*/ 17 w 75"/>
                <a:gd name="T73" fmla="*/ 91 h 140"/>
                <a:gd name="T74" fmla="*/ 15 w 75"/>
                <a:gd name="T75" fmla="*/ 90 h 140"/>
                <a:gd name="T76" fmla="*/ 7 w 75"/>
                <a:gd name="T77" fmla="*/ 74 h 140"/>
                <a:gd name="T78" fmla="*/ 67 w 75"/>
                <a:gd name="T79" fmla="*/ 7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 h="140">
                  <a:moveTo>
                    <a:pt x="75" y="82"/>
                  </a:moveTo>
                  <a:cubicBezTo>
                    <a:pt x="75" y="35"/>
                    <a:pt x="75" y="35"/>
                    <a:pt x="75" y="35"/>
                  </a:cubicBezTo>
                  <a:cubicBezTo>
                    <a:pt x="75" y="23"/>
                    <a:pt x="65" y="14"/>
                    <a:pt x="53" y="14"/>
                  </a:cubicBezTo>
                  <a:cubicBezTo>
                    <a:pt x="42" y="14"/>
                    <a:pt x="42" y="14"/>
                    <a:pt x="42" y="14"/>
                  </a:cubicBezTo>
                  <a:cubicBezTo>
                    <a:pt x="50" y="1"/>
                    <a:pt x="50" y="1"/>
                    <a:pt x="50" y="1"/>
                  </a:cubicBezTo>
                  <a:cubicBezTo>
                    <a:pt x="50" y="0"/>
                    <a:pt x="50" y="0"/>
                    <a:pt x="50" y="0"/>
                  </a:cubicBezTo>
                  <a:cubicBezTo>
                    <a:pt x="49" y="0"/>
                    <a:pt x="49" y="0"/>
                    <a:pt x="49" y="1"/>
                  </a:cubicBezTo>
                  <a:cubicBezTo>
                    <a:pt x="40" y="14"/>
                    <a:pt x="40" y="14"/>
                    <a:pt x="40" y="14"/>
                  </a:cubicBezTo>
                  <a:cubicBezTo>
                    <a:pt x="34" y="14"/>
                    <a:pt x="34" y="14"/>
                    <a:pt x="34" y="14"/>
                  </a:cubicBezTo>
                  <a:cubicBezTo>
                    <a:pt x="25" y="1"/>
                    <a:pt x="25" y="1"/>
                    <a:pt x="25" y="1"/>
                  </a:cubicBezTo>
                  <a:cubicBezTo>
                    <a:pt x="25" y="0"/>
                    <a:pt x="25" y="0"/>
                    <a:pt x="25" y="0"/>
                  </a:cubicBezTo>
                  <a:cubicBezTo>
                    <a:pt x="25" y="0"/>
                    <a:pt x="25" y="0"/>
                    <a:pt x="25" y="1"/>
                  </a:cubicBezTo>
                  <a:cubicBezTo>
                    <a:pt x="32" y="14"/>
                    <a:pt x="32" y="14"/>
                    <a:pt x="32" y="14"/>
                  </a:cubicBezTo>
                  <a:cubicBezTo>
                    <a:pt x="21" y="14"/>
                    <a:pt x="21" y="14"/>
                    <a:pt x="21" y="14"/>
                  </a:cubicBezTo>
                  <a:cubicBezTo>
                    <a:pt x="9" y="14"/>
                    <a:pt x="0" y="23"/>
                    <a:pt x="0" y="35"/>
                  </a:cubicBezTo>
                  <a:cubicBezTo>
                    <a:pt x="0" y="82"/>
                    <a:pt x="0" y="82"/>
                    <a:pt x="0" y="82"/>
                  </a:cubicBezTo>
                  <a:cubicBezTo>
                    <a:pt x="0" y="89"/>
                    <a:pt x="3" y="95"/>
                    <a:pt x="9" y="99"/>
                  </a:cubicBezTo>
                  <a:cubicBezTo>
                    <a:pt x="8" y="101"/>
                    <a:pt x="8" y="103"/>
                    <a:pt x="8" y="105"/>
                  </a:cubicBezTo>
                  <a:cubicBezTo>
                    <a:pt x="8" y="109"/>
                    <a:pt x="10" y="114"/>
                    <a:pt x="13" y="117"/>
                  </a:cubicBezTo>
                  <a:cubicBezTo>
                    <a:pt x="3" y="134"/>
                    <a:pt x="3" y="134"/>
                    <a:pt x="3" y="134"/>
                  </a:cubicBezTo>
                  <a:cubicBezTo>
                    <a:pt x="3" y="135"/>
                    <a:pt x="2" y="137"/>
                    <a:pt x="3" y="138"/>
                  </a:cubicBezTo>
                  <a:cubicBezTo>
                    <a:pt x="3" y="139"/>
                    <a:pt x="3" y="139"/>
                    <a:pt x="3" y="139"/>
                  </a:cubicBezTo>
                  <a:cubicBezTo>
                    <a:pt x="5" y="140"/>
                    <a:pt x="5" y="140"/>
                    <a:pt x="5" y="140"/>
                  </a:cubicBezTo>
                  <a:cubicBezTo>
                    <a:pt x="5" y="140"/>
                    <a:pt x="5" y="140"/>
                    <a:pt x="5" y="140"/>
                  </a:cubicBezTo>
                  <a:cubicBezTo>
                    <a:pt x="7" y="140"/>
                    <a:pt x="8" y="138"/>
                    <a:pt x="9" y="137"/>
                  </a:cubicBezTo>
                  <a:cubicBezTo>
                    <a:pt x="19" y="121"/>
                    <a:pt x="19" y="121"/>
                    <a:pt x="19" y="121"/>
                  </a:cubicBezTo>
                  <a:cubicBezTo>
                    <a:pt x="21" y="122"/>
                    <a:pt x="23" y="123"/>
                    <a:pt x="26" y="123"/>
                  </a:cubicBezTo>
                  <a:cubicBezTo>
                    <a:pt x="48" y="123"/>
                    <a:pt x="48" y="123"/>
                    <a:pt x="48" y="123"/>
                  </a:cubicBezTo>
                  <a:cubicBezTo>
                    <a:pt x="50" y="123"/>
                    <a:pt x="53" y="122"/>
                    <a:pt x="55" y="121"/>
                  </a:cubicBezTo>
                  <a:cubicBezTo>
                    <a:pt x="65" y="137"/>
                    <a:pt x="65" y="137"/>
                    <a:pt x="65" y="137"/>
                  </a:cubicBezTo>
                  <a:cubicBezTo>
                    <a:pt x="65" y="138"/>
                    <a:pt x="67" y="140"/>
                    <a:pt x="68" y="140"/>
                  </a:cubicBezTo>
                  <a:cubicBezTo>
                    <a:pt x="69" y="140"/>
                    <a:pt x="69" y="140"/>
                    <a:pt x="70" y="140"/>
                  </a:cubicBezTo>
                  <a:cubicBezTo>
                    <a:pt x="71" y="139"/>
                    <a:pt x="71" y="139"/>
                    <a:pt x="71" y="139"/>
                  </a:cubicBezTo>
                  <a:cubicBezTo>
                    <a:pt x="71" y="138"/>
                    <a:pt x="71" y="138"/>
                    <a:pt x="71" y="138"/>
                  </a:cubicBezTo>
                  <a:cubicBezTo>
                    <a:pt x="71" y="137"/>
                    <a:pt x="71" y="135"/>
                    <a:pt x="70" y="134"/>
                  </a:cubicBezTo>
                  <a:cubicBezTo>
                    <a:pt x="61" y="117"/>
                    <a:pt x="61" y="117"/>
                    <a:pt x="61" y="117"/>
                  </a:cubicBezTo>
                  <a:cubicBezTo>
                    <a:pt x="64" y="114"/>
                    <a:pt x="66" y="109"/>
                    <a:pt x="66" y="105"/>
                  </a:cubicBezTo>
                  <a:cubicBezTo>
                    <a:pt x="66" y="103"/>
                    <a:pt x="66" y="101"/>
                    <a:pt x="65" y="100"/>
                  </a:cubicBezTo>
                  <a:cubicBezTo>
                    <a:pt x="71" y="96"/>
                    <a:pt x="75" y="89"/>
                    <a:pt x="75" y="82"/>
                  </a:cubicBezTo>
                  <a:close/>
                  <a:moveTo>
                    <a:pt x="67" y="36"/>
                  </a:moveTo>
                  <a:cubicBezTo>
                    <a:pt x="67" y="70"/>
                    <a:pt x="67" y="70"/>
                    <a:pt x="67" y="70"/>
                  </a:cubicBezTo>
                  <a:cubicBezTo>
                    <a:pt x="39" y="70"/>
                    <a:pt x="39" y="70"/>
                    <a:pt x="39" y="70"/>
                  </a:cubicBezTo>
                  <a:cubicBezTo>
                    <a:pt x="39" y="20"/>
                    <a:pt x="39" y="20"/>
                    <a:pt x="39" y="20"/>
                  </a:cubicBezTo>
                  <a:cubicBezTo>
                    <a:pt x="50" y="20"/>
                    <a:pt x="50" y="20"/>
                    <a:pt x="50" y="20"/>
                  </a:cubicBezTo>
                  <a:cubicBezTo>
                    <a:pt x="59" y="20"/>
                    <a:pt x="67" y="27"/>
                    <a:pt x="67" y="36"/>
                  </a:cubicBezTo>
                  <a:close/>
                  <a:moveTo>
                    <a:pt x="24" y="20"/>
                  </a:moveTo>
                  <a:cubicBezTo>
                    <a:pt x="35" y="20"/>
                    <a:pt x="35" y="20"/>
                    <a:pt x="35" y="20"/>
                  </a:cubicBezTo>
                  <a:cubicBezTo>
                    <a:pt x="35" y="70"/>
                    <a:pt x="35" y="70"/>
                    <a:pt x="35" y="70"/>
                  </a:cubicBezTo>
                  <a:cubicBezTo>
                    <a:pt x="7" y="70"/>
                    <a:pt x="7" y="70"/>
                    <a:pt x="7" y="70"/>
                  </a:cubicBezTo>
                  <a:cubicBezTo>
                    <a:pt x="7" y="36"/>
                    <a:pt x="7" y="36"/>
                    <a:pt x="7" y="36"/>
                  </a:cubicBezTo>
                  <a:cubicBezTo>
                    <a:pt x="7" y="27"/>
                    <a:pt x="15" y="20"/>
                    <a:pt x="24" y="20"/>
                  </a:cubicBezTo>
                  <a:close/>
                  <a:moveTo>
                    <a:pt x="31" y="83"/>
                  </a:moveTo>
                  <a:cubicBezTo>
                    <a:pt x="31" y="80"/>
                    <a:pt x="34" y="78"/>
                    <a:pt x="36" y="78"/>
                  </a:cubicBezTo>
                  <a:cubicBezTo>
                    <a:pt x="39" y="78"/>
                    <a:pt x="41" y="80"/>
                    <a:pt x="41" y="83"/>
                  </a:cubicBezTo>
                  <a:cubicBezTo>
                    <a:pt x="41" y="86"/>
                    <a:pt x="39" y="88"/>
                    <a:pt x="36" y="88"/>
                  </a:cubicBezTo>
                  <a:cubicBezTo>
                    <a:pt x="34" y="88"/>
                    <a:pt x="31" y="86"/>
                    <a:pt x="31" y="83"/>
                  </a:cubicBezTo>
                  <a:close/>
                  <a:moveTo>
                    <a:pt x="58" y="90"/>
                  </a:moveTo>
                  <a:cubicBezTo>
                    <a:pt x="57" y="90"/>
                    <a:pt x="56" y="90"/>
                    <a:pt x="55" y="91"/>
                  </a:cubicBezTo>
                  <a:cubicBezTo>
                    <a:pt x="55" y="91"/>
                    <a:pt x="55" y="91"/>
                    <a:pt x="55" y="91"/>
                  </a:cubicBezTo>
                  <a:cubicBezTo>
                    <a:pt x="54" y="91"/>
                    <a:pt x="53" y="91"/>
                    <a:pt x="53" y="91"/>
                  </a:cubicBezTo>
                  <a:cubicBezTo>
                    <a:pt x="53" y="91"/>
                    <a:pt x="52" y="91"/>
                    <a:pt x="52" y="91"/>
                  </a:cubicBezTo>
                  <a:cubicBezTo>
                    <a:pt x="52" y="91"/>
                    <a:pt x="51" y="91"/>
                    <a:pt x="50" y="91"/>
                  </a:cubicBezTo>
                  <a:cubicBezTo>
                    <a:pt x="45" y="91"/>
                    <a:pt x="45" y="91"/>
                    <a:pt x="45" y="91"/>
                  </a:cubicBezTo>
                  <a:cubicBezTo>
                    <a:pt x="48" y="89"/>
                    <a:pt x="49" y="87"/>
                    <a:pt x="49" y="84"/>
                  </a:cubicBezTo>
                  <a:cubicBezTo>
                    <a:pt x="49" y="79"/>
                    <a:pt x="45" y="75"/>
                    <a:pt x="41" y="75"/>
                  </a:cubicBezTo>
                  <a:cubicBezTo>
                    <a:pt x="32" y="75"/>
                    <a:pt x="32" y="75"/>
                    <a:pt x="32" y="75"/>
                  </a:cubicBezTo>
                  <a:cubicBezTo>
                    <a:pt x="27" y="75"/>
                    <a:pt x="23" y="79"/>
                    <a:pt x="23" y="84"/>
                  </a:cubicBezTo>
                  <a:cubicBezTo>
                    <a:pt x="23" y="87"/>
                    <a:pt x="25" y="89"/>
                    <a:pt x="27" y="91"/>
                  </a:cubicBezTo>
                  <a:cubicBezTo>
                    <a:pt x="24" y="91"/>
                    <a:pt x="24" y="91"/>
                    <a:pt x="24" y="91"/>
                  </a:cubicBezTo>
                  <a:cubicBezTo>
                    <a:pt x="23" y="91"/>
                    <a:pt x="22" y="91"/>
                    <a:pt x="21" y="91"/>
                  </a:cubicBezTo>
                  <a:cubicBezTo>
                    <a:pt x="21" y="91"/>
                    <a:pt x="20" y="91"/>
                    <a:pt x="19" y="91"/>
                  </a:cubicBezTo>
                  <a:cubicBezTo>
                    <a:pt x="19" y="91"/>
                    <a:pt x="19" y="91"/>
                    <a:pt x="19" y="91"/>
                  </a:cubicBezTo>
                  <a:cubicBezTo>
                    <a:pt x="18" y="91"/>
                    <a:pt x="17" y="91"/>
                    <a:pt x="17" y="91"/>
                  </a:cubicBezTo>
                  <a:cubicBezTo>
                    <a:pt x="17" y="91"/>
                    <a:pt x="17" y="91"/>
                    <a:pt x="17" y="91"/>
                  </a:cubicBezTo>
                  <a:cubicBezTo>
                    <a:pt x="16" y="91"/>
                    <a:pt x="16" y="90"/>
                    <a:pt x="15" y="90"/>
                  </a:cubicBezTo>
                  <a:cubicBezTo>
                    <a:pt x="15" y="90"/>
                    <a:pt x="15" y="90"/>
                    <a:pt x="15" y="90"/>
                  </a:cubicBezTo>
                  <a:cubicBezTo>
                    <a:pt x="8" y="88"/>
                    <a:pt x="7" y="81"/>
                    <a:pt x="7" y="74"/>
                  </a:cubicBezTo>
                  <a:cubicBezTo>
                    <a:pt x="7" y="74"/>
                    <a:pt x="7" y="74"/>
                    <a:pt x="7" y="74"/>
                  </a:cubicBezTo>
                  <a:cubicBezTo>
                    <a:pt x="67" y="74"/>
                    <a:pt x="67" y="74"/>
                    <a:pt x="67" y="74"/>
                  </a:cubicBezTo>
                  <a:cubicBezTo>
                    <a:pt x="67" y="74"/>
                    <a:pt x="67" y="74"/>
                    <a:pt x="67" y="74"/>
                  </a:cubicBezTo>
                  <a:cubicBezTo>
                    <a:pt x="67" y="81"/>
                    <a:pt x="67" y="88"/>
                    <a:pt x="58" y="9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218" name="Teardrop 217"/>
            <p:cNvSpPr/>
            <p:nvPr/>
          </p:nvSpPr>
          <p:spPr bwMode="auto">
            <a:xfrm rot="8047504">
              <a:off x="1427081" y="2390477"/>
              <a:ext cx="593496" cy="593496"/>
            </a:xfrm>
            <a:prstGeom prst="teardrop">
              <a:avLst>
                <a:gd name="adj" fmla="val 127556"/>
              </a:avLst>
            </a:prstGeom>
            <a:noFill/>
            <a:ln w="28575">
              <a:solidFill>
                <a:schemeClr val="accent2"/>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219" name="Group 218"/>
          <p:cNvGrpSpPr/>
          <p:nvPr/>
        </p:nvGrpSpPr>
        <p:grpSpPr>
          <a:xfrm>
            <a:off x="2417077" y="4297089"/>
            <a:ext cx="656272" cy="656272"/>
            <a:chOff x="4923469" y="3039437"/>
            <a:chExt cx="593496" cy="593496"/>
          </a:xfrm>
        </p:grpSpPr>
        <p:sp>
          <p:nvSpPr>
            <p:cNvPr id="220" name="Freeform 12"/>
            <p:cNvSpPr>
              <a:spLocks noEditPoints="1"/>
            </p:cNvSpPr>
            <p:nvPr/>
          </p:nvSpPr>
          <p:spPr bwMode="auto">
            <a:xfrm>
              <a:off x="4988647" y="3242972"/>
              <a:ext cx="463140" cy="273790"/>
            </a:xfrm>
            <a:custGeom>
              <a:avLst/>
              <a:gdLst>
                <a:gd name="T0" fmla="*/ 109 w 153"/>
                <a:gd name="T1" fmla="*/ 37 h 90"/>
                <a:gd name="T2" fmla="*/ 111 w 153"/>
                <a:gd name="T3" fmla="*/ 11 h 90"/>
                <a:gd name="T4" fmla="*/ 110 w 153"/>
                <a:gd name="T5" fmla="*/ 4 h 90"/>
                <a:gd name="T6" fmla="*/ 108 w 153"/>
                <a:gd name="T7" fmla="*/ 9 h 90"/>
                <a:gd name="T8" fmla="*/ 64 w 153"/>
                <a:gd name="T9" fmla="*/ 11 h 90"/>
                <a:gd name="T10" fmla="*/ 60 w 153"/>
                <a:gd name="T11" fmla="*/ 0 h 90"/>
                <a:gd name="T12" fmla="*/ 50 w 153"/>
                <a:gd name="T13" fmla="*/ 2 h 90"/>
                <a:gd name="T14" fmla="*/ 52 w 153"/>
                <a:gd name="T15" fmla="*/ 3 h 90"/>
                <a:gd name="T16" fmla="*/ 58 w 153"/>
                <a:gd name="T17" fmla="*/ 6 h 90"/>
                <a:gd name="T18" fmla="*/ 52 w 153"/>
                <a:gd name="T19" fmla="*/ 20 h 90"/>
                <a:gd name="T20" fmla="*/ 43 w 153"/>
                <a:gd name="T21" fmla="*/ 28 h 90"/>
                <a:gd name="T22" fmla="*/ 2 w 153"/>
                <a:gd name="T23" fmla="*/ 62 h 90"/>
                <a:gd name="T24" fmla="*/ 48 w 153"/>
                <a:gd name="T25" fmla="*/ 33 h 90"/>
                <a:gd name="T26" fmla="*/ 58 w 153"/>
                <a:gd name="T27" fmla="*/ 19 h 90"/>
                <a:gd name="T28" fmla="*/ 78 w 153"/>
                <a:gd name="T29" fmla="*/ 59 h 90"/>
                <a:gd name="T30" fmla="*/ 81 w 153"/>
                <a:gd name="T31" fmla="*/ 70 h 90"/>
                <a:gd name="T32" fmla="*/ 91 w 153"/>
                <a:gd name="T33" fmla="*/ 70 h 90"/>
                <a:gd name="T34" fmla="*/ 92 w 153"/>
                <a:gd name="T35" fmla="*/ 63 h 90"/>
                <a:gd name="T36" fmla="*/ 96 w 153"/>
                <a:gd name="T37" fmla="*/ 64 h 90"/>
                <a:gd name="T38" fmla="*/ 56 w 153"/>
                <a:gd name="T39" fmla="*/ 55 h 90"/>
                <a:gd name="T40" fmla="*/ 29 w 153"/>
                <a:gd name="T41" fmla="*/ 34 h 90"/>
                <a:gd name="T42" fmla="*/ 37 w 153"/>
                <a:gd name="T43" fmla="*/ 36 h 90"/>
                <a:gd name="T44" fmla="*/ 31 w 153"/>
                <a:gd name="T45" fmla="*/ 49 h 90"/>
                <a:gd name="T46" fmla="*/ 40 w 153"/>
                <a:gd name="T47" fmla="*/ 61 h 90"/>
                <a:gd name="T48" fmla="*/ 40 w 153"/>
                <a:gd name="T49" fmla="*/ 51 h 90"/>
                <a:gd name="T50" fmla="*/ 45 w 153"/>
                <a:gd name="T51" fmla="*/ 38 h 90"/>
                <a:gd name="T52" fmla="*/ 35 w 153"/>
                <a:gd name="T53" fmla="*/ 60 h 90"/>
                <a:gd name="T54" fmla="*/ 39 w 153"/>
                <a:gd name="T55" fmla="*/ 56 h 90"/>
                <a:gd name="T56" fmla="*/ 32 w 153"/>
                <a:gd name="T57" fmla="*/ 50 h 90"/>
                <a:gd name="T58" fmla="*/ 29 w 153"/>
                <a:gd name="T59" fmla="*/ 58 h 90"/>
                <a:gd name="T60" fmla="*/ 105 w 153"/>
                <a:gd name="T61" fmla="*/ 40 h 90"/>
                <a:gd name="T62" fmla="*/ 102 w 153"/>
                <a:gd name="T63" fmla="*/ 32 h 90"/>
                <a:gd name="T64" fmla="*/ 98 w 153"/>
                <a:gd name="T65" fmla="*/ 32 h 90"/>
                <a:gd name="T66" fmla="*/ 85 w 153"/>
                <a:gd name="T67" fmla="*/ 51 h 90"/>
                <a:gd name="T68" fmla="*/ 60 w 153"/>
                <a:gd name="T69" fmla="*/ 13 h 90"/>
                <a:gd name="T70" fmla="*/ 92 w 153"/>
                <a:gd name="T71" fmla="*/ 55 h 90"/>
                <a:gd name="T72" fmla="*/ 96 w 153"/>
                <a:gd name="T73" fmla="*/ 59 h 90"/>
                <a:gd name="T74" fmla="*/ 115 w 153"/>
                <a:gd name="T75" fmla="*/ 52 h 90"/>
                <a:gd name="T76" fmla="*/ 116 w 153"/>
                <a:gd name="T77" fmla="*/ 61 h 90"/>
                <a:gd name="T78" fmla="*/ 106 w 153"/>
                <a:gd name="T79" fmla="*/ 47 h 90"/>
                <a:gd name="T80" fmla="*/ 118 w 153"/>
                <a:gd name="T81" fmla="*/ 60 h 90"/>
                <a:gd name="T82" fmla="*/ 118 w 153"/>
                <a:gd name="T83" fmla="*/ 61 h 90"/>
                <a:gd name="T84" fmla="*/ 120 w 153"/>
                <a:gd name="T85" fmla="*/ 53 h 90"/>
                <a:gd name="T86" fmla="*/ 101 w 153"/>
                <a:gd name="T87" fmla="*/ 65 h 90"/>
                <a:gd name="T88" fmla="*/ 125 w 153"/>
                <a:gd name="T89" fmla="*/ 67 h 90"/>
                <a:gd name="T90" fmla="*/ 121 w 153"/>
                <a:gd name="T91" fmla="*/ 52 h 90"/>
                <a:gd name="T92" fmla="*/ 146 w 153"/>
                <a:gd name="T93" fmla="*/ 58 h 90"/>
                <a:gd name="T94" fmla="*/ 122 w 153"/>
                <a:gd name="T95" fmla="*/ 53 h 90"/>
                <a:gd name="T96" fmla="*/ 125 w 153"/>
                <a:gd name="T97" fmla="*/ 65 h 90"/>
                <a:gd name="T98" fmla="*/ 123 w 153"/>
                <a:gd name="T99" fmla="*/ 55 h 90"/>
                <a:gd name="T100" fmla="*/ 120 w 153"/>
                <a:gd name="T101" fmla="*/ 5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90">
                  <a:moveTo>
                    <a:pt x="151" y="57"/>
                  </a:moveTo>
                  <a:cubicBezTo>
                    <a:pt x="149" y="42"/>
                    <a:pt x="136" y="31"/>
                    <a:pt x="120" y="33"/>
                  </a:cubicBezTo>
                  <a:cubicBezTo>
                    <a:pt x="116" y="33"/>
                    <a:pt x="112" y="35"/>
                    <a:pt x="109" y="37"/>
                  </a:cubicBezTo>
                  <a:cubicBezTo>
                    <a:pt x="107" y="34"/>
                    <a:pt x="107" y="34"/>
                    <a:pt x="107" y="34"/>
                  </a:cubicBezTo>
                  <a:cubicBezTo>
                    <a:pt x="103" y="28"/>
                    <a:pt x="103" y="28"/>
                    <a:pt x="103" y="28"/>
                  </a:cubicBezTo>
                  <a:cubicBezTo>
                    <a:pt x="111" y="11"/>
                    <a:pt x="111" y="11"/>
                    <a:pt x="111" y="11"/>
                  </a:cubicBezTo>
                  <a:cubicBezTo>
                    <a:pt x="111" y="11"/>
                    <a:pt x="121" y="10"/>
                    <a:pt x="123" y="8"/>
                  </a:cubicBezTo>
                  <a:cubicBezTo>
                    <a:pt x="122" y="5"/>
                    <a:pt x="122" y="5"/>
                    <a:pt x="122" y="5"/>
                  </a:cubicBezTo>
                  <a:cubicBezTo>
                    <a:pt x="122" y="5"/>
                    <a:pt x="112" y="5"/>
                    <a:pt x="110" y="4"/>
                  </a:cubicBezTo>
                  <a:cubicBezTo>
                    <a:pt x="110" y="4"/>
                    <a:pt x="99" y="0"/>
                    <a:pt x="99" y="4"/>
                  </a:cubicBezTo>
                  <a:cubicBezTo>
                    <a:pt x="99" y="4"/>
                    <a:pt x="98" y="5"/>
                    <a:pt x="102" y="5"/>
                  </a:cubicBezTo>
                  <a:cubicBezTo>
                    <a:pt x="102" y="5"/>
                    <a:pt x="108" y="6"/>
                    <a:pt x="108" y="9"/>
                  </a:cubicBezTo>
                  <a:cubicBezTo>
                    <a:pt x="108" y="11"/>
                    <a:pt x="108" y="11"/>
                    <a:pt x="108" y="11"/>
                  </a:cubicBezTo>
                  <a:cubicBezTo>
                    <a:pt x="99" y="28"/>
                    <a:pt x="99" y="28"/>
                    <a:pt x="99" y="28"/>
                  </a:cubicBezTo>
                  <a:cubicBezTo>
                    <a:pt x="64" y="11"/>
                    <a:pt x="64" y="11"/>
                    <a:pt x="64" y="11"/>
                  </a:cubicBezTo>
                  <a:cubicBezTo>
                    <a:pt x="61" y="9"/>
                    <a:pt x="61" y="9"/>
                    <a:pt x="61" y="9"/>
                  </a:cubicBezTo>
                  <a:cubicBezTo>
                    <a:pt x="61" y="9"/>
                    <a:pt x="65" y="2"/>
                    <a:pt x="60" y="1"/>
                  </a:cubicBezTo>
                  <a:cubicBezTo>
                    <a:pt x="60" y="0"/>
                    <a:pt x="60" y="0"/>
                    <a:pt x="60" y="0"/>
                  </a:cubicBezTo>
                  <a:cubicBezTo>
                    <a:pt x="60" y="0"/>
                    <a:pt x="60" y="0"/>
                    <a:pt x="61" y="0"/>
                  </a:cubicBezTo>
                  <a:cubicBezTo>
                    <a:pt x="49" y="0"/>
                    <a:pt x="49" y="0"/>
                    <a:pt x="49" y="0"/>
                  </a:cubicBezTo>
                  <a:cubicBezTo>
                    <a:pt x="49" y="2"/>
                    <a:pt x="50" y="2"/>
                    <a:pt x="50" y="2"/>
                  </a:cubicBezTo>
                  <a:cubicBezTo>
                    <a:pt x="50" y="2"/>
                    <a:pt x="49" y="3"/>
                    <a:pt x="49" y="3"/>
                  </a:cubicBezTo>
                  <a:cubicBezTo>
                    <a:pt x="52" y="3"/>
                    <a:pt x="52" y="3"/>
                    <a:pt x="52" y="3"/>
                  </a:cubicBezTo>
                  <a:cubicBezTo>
                    <a:pt x="52" y="3"/>
                    <a:pt x="52" y="3"/>
                    <a:pt x="52" y="3"/>
                  </a:cubicBezTo>
                  <a:cubicBezTo>
                    <a:pt x="58" y="3"/>
                    <a:pt x="58" y="3"/>
                    <a:pt x="58" y="3"/>
                  </a:cubicBezTo>
                  <a:cubicBezTo>
                    <a:pt x="58" y="6"/>
                    <a:pt x="58" y="6"/>
                    <a:pt x="58" y="6"/>
                  </a:cubicBezTo>
                  <a:cubicBezTo>
                    <a:pt x="58" y="6"/>
                    <a:pt x="58" y="6"/>
                    <a:pt x="58" y="6"/>
                  </a:cubicBezTo>
                  <a:cubicBezTo>
                    <a:pt x="58" y="8"/>
                    <a:pt x="58" y="8"/>
                    <a:pt x="58" y="8"/>
                  </a:cubicBezTo>
                  <a:cubicBezTo>
                    <a:pt x="57" y="8"/>
                    <a:pt x="57" y="8"/>
                    <a:pt x="57" y="8"/>
                  </a:cubicBezTo>
                  <a:cubicBezTo>
                    <a:pt x="52" y="20"/>
                    <a:pt x="52" y="20"/>
                    <a:pt x="52" y="20"/>
                  </a:cubicBezTo>
                  <a:cubicBezTo>
                    <a:pt x="52" y="20"/>
                    <a:pt x="50" y="19"/>
                    <a:pt x="49" y="21"/>
                  </a:cubicBezTo>
                  <a:cubicBezTo>
                    <a:pt x="46" y="27"/>
                    <a:pt x="46" y="27"/>
                    <a:pt x="46" y="27"/>
                  </a:cubicBezTo>
                  <a:cubicBezTo>
                    <a:pt x="46" y="27"/>
                    <a:pt x="45" y="25"/>
                    <a:pt x="43" y="28"/>
                  </a:cubicBezTo>
                  <a:cubicBezTo>
                    <a:pt x="42" y="30"/>
                    <a:pt x="42" y="30"/>
                    <a:pt x="42" y="30"/>
                  </a:cubicBezTo>
                  <a:cubicBezTo>
                    <a:pt x="38" y="29"/>
                    <a:pt x="33" y="28"/>
                    <a:pt x="29" y="29"/>
                  </a:cubicBezTo>
                  <a:cubicBezTo>
                    <a:pt x="12" y="30"/>
                    <a:pt x="0" y="45"/>
                    <a:pt x="2" y="62"/>
                  </a:cubicBezTo>
                  <a:cubicBezTo>
                    <a:pt x="4" y="78"/>
                    <a:pt x="19" y="90"/>
                    <a:pt x="36" y="88"/>
                  </a:cubicBezTo>
                  <a:cubicBezTo>
                    <a:pt x="52" y="86"/>
                    <a:pt x="64" y="71"/>
                    <a:pt x="62" y="55"/>
                  </a:cubicBezTo>
                  <a:cubicBezTo>
                    <a:pt x="61" y="45"/>
                    <a:pt x="55" y="37"/>
                    <a:pt x="48" y="33"/>
                  </a:cubicBezTo>
                  <a:cubicBezTo>
                    <a:pt x="52" y="24"/>
                    <a:pt x="52" y="24"/>
                    <a:pt x="52" y="24"/>
                  </a:cubicBezTo>
                  <a:cubicBezTo>
                    <a:pt x="52" y="24"/>
                    <a:pt x="54" y="24"/>
                    <a:pt x="55" y="20"/>
                  </a:cubicBezTo>
                  <a:cubicBezTo>
                    <a:pt x="55" y="20"/>
                    <a:pt x="56" y="16"/>
                    <a:pt x="58" y="19"/>
                  </a:cubicBezTo>
                  <a:cubicBezTo>
                    <a:pt x="64" y="29"/>
                    <a:pt x="64" y="29"/>
                    <a:pt x="64" y="29"/>
                  </a:cubicBezTo>
                  <a:cubicBezTo>
                    <a:pt x="79" y="54"/>
                    <a:pt x="79" y="54"/>
                    <a:pt x="79" y="54"/>
                  </a:cubicBezTo>
                  <a:cubicBezTo>
                    <a:pt x="78" y="56"/>
                    <a:pt x="78" y="57"/>
                    <a:pt x="78" y="59"/>
                  </a:cubicBezTo>
                  <a:cubicBezTo>
                    <a:pt x="78" y="63"/>
                    <a:pt x="81" y="67"/>
                    <a:pt x="85" y="67"/>
                  </a:cubicBezTo>
                  <a:cubicBezTo>
                    <a:pt x="85" y="70"/>
                    <a:pt x="85" y="70"/>
                    <a:pt x="85" y="70"/>
                  </a:cubicBezTo>
                  <a:cubicBezTo>
                    <a:pt x="81" y="70"/>
                    <a:pt x="81" y="70"/>
                    <a:pt x="81" y="70"/>
                  </a:cubicBezTo>
                  <a:cubicBezTo>
                    <a:pt x="81" y="73"/>
                    <a:pt x="81" y="73"/>
                    <a:pt x="81" y="73"/>
                  </a:cubicBezTo>
                  <a:cubicBezTo>
                    <a:pt x="91" y="73"/>
                    <a:pt x="91" y="73"/>
                    <a:pt x="91" y="73"/>
                  </a:cubicBezTo>
                  <a:cubicBezTo>
                    <a:pt x="91" y="70"/>
                    <a:pt x="91" y="70"/>
                    <a:pt x="91" y="70"/>
                  </a:cubicBezTo>
                  <a:cubicBezTo>
                    <a:pt x="87" y="70"/>
                    <a:pt x="87" y="70"/>
                    <a:pt x="87" y="70"/>
                  </a:cubicBezTo>
                  <a:cubicBezTo>
                    <a:pt x="87" y="67"/>
                    <a:pt x="87" y="67"/>
                    <a:pt x="87" y="67"/>
                  </a:cubicBezTo>
                  <a:cubicBezTo>
                    <a:pt x="89" y="66"/>
                    <a:pt x="91" y="65"/>
                    <a:pt x="92" y="63"/>
                  </a:cubicBezTo>
                  <a:cubicBezTo>
                    <a:pt x="92" y="63"/>
                    <a:pt x="92" y="63"/>
                    <a:pt x="92" y="63"/>
                  </a:cubicBezTo>
                  <a:cubicBezTo>
                    <a:pt x="92" y="63"/>
                    <a:pt x="94" y="63"/>
                    <a:pt x="96" y="63"/>
                  </a:cubicBezTo>
                  <a:cubicBezTo>
                    <a:pt x="96" y="63"/>
                    <a:pt x="96" y="63"/>
                    <a:pt x="96" y="64"/>
                  </a:cubicBezTo>
                  <a:cubicBezTo>
                    <a:pt x="98" y="79"/>
                    <a:pt x="112" y="90"/>
                    <a:pt x="127" y="88"/>
                  </a:cubicBezTo>
                  <a:cubicBezTo>
                    <a:pt x="142" y="86"/>
                    <a:pt x="153" y="72"/>
                    <a:pt x="151" y="57"/>
                  </a:cubicBezTo>
                  <a:close/>
                  <a:moveTo>
                    <a:pt x="56" y="55"/>
                  </a:moveTo>
                  <a:cubicBezTo>
                    <a:pt x="58" y="69"/>
                    <a:pt x="48" y="81"/>
                    <a:pt x="35" y="83"/>
                  </a:cubicBezTo>
                  <a:cubicBezTo>
                    <a:pt x="22" y="84"/>
                    <a:pt x="9" y="75"/>
                    <a:pt x="8" y="61"/>
                  </a:cubicBezTo>
                  <a:cubicBezTo>
                    <a:pt x="6" y="48"/>
                    <a:pt x="16" y="36"/>
                    <a:pt x="29" y="34"/>
                  </a:cubicBezTo>
                  <a:cubicBezTo>
                    <a:pt x="33" y="33"/>
                    <a:pt x="38" y="34"/>
                    <a:pt x="41" y="36"/>
                  </a:cubicBezTo>
                  <a:cubicBezTo>
                    <a:pt x="41" y="36"/>
                    <a:pt x="41" y="36"/>
                    <a:pt x="41" y="36"/>
                  </a:cubicBezTo>
                  <a:cubicBezTo>
                    <a:pt x="41" y="36"/>
                    <a:pt x="36" y="35"/>
                    <a:pt x="37" y="36"/>
                  </a:cubicBezTo>
                  <a:cubicBezTo>
                    <a:pt x="37" y="36"/>
                    <a:pt x="39" y="37"/>
                    <a:pt x="40" y="38"/>
                  </a:cubicBezTo>
                  <a:cubicBezTo>
                    <a:pt x="35" y="49"/>
                    <a:pt x="35" y="49"/>
                    <a:pt x="35" y="49"/>
                  </a:cubicBezTo>
                  <a:cubicBezTo>
                    <a:pt x="34" y="49"/>
                    <a:pt x="33" y="49"/>
                    <a:pt x="31" y="49"/>
                  </a:cubicBezTo>
                  <a:cubicBezTo>
                    <a:pt x="27" y="49"/>
                    <a:pt x="24" y="54"/>
                    <a:pt x="24" y="58"/>
                  </a:cubicBezTo>
                  <a:cubicBezTo>
                    <a:pt x="25" y="63"/>
                    <a:pt x="29" y="66"/>
                    <a:pt x="33" y="65"/>
                  </a:cubicBezTo>
                  <a:cubicBezTo>
                    <a:pt x="36" y="65"/>
                    <a:pt x="38" y="63"/>
                    <a:pt x="40" y="61"/>
                  </a:cubicBezTo>
                  <a:cubicBezTo>
                    <a:pt x="40" y="63"/>
                    <a:pt x="41" y="62"/>
                    <a:pt x="41" y="62"/>
                  </a:cubicBezTo>
                  <a:cubicBezTo>
                    <a:pt x="42" y="53"/>
                    <a:pt x="42" y="53"/>
                    <a:pt x="42" y="53"/>
                  </a:cubicBezTo>
                  <a:cubicBezTo>
                    <a:pt x="42" y="49"/>
                    <a:pt x="40" y="51"/>
                    <a:pt x="40" y="51"/>
                  </a:cubicBezTo>
                  <a:cubicBezTo>
                    <a:pt x="40" y="52"/>
                    <a:pt x="40" y="53"/>
                    <a:pt x="40" y="53"/>
                  </a:cubicBezTo>
                  <a:cubicBezTo>
                    <a:pt x="39" y="53"/>
                    <a:pt x="39" y="52"/>
                    <a:pt x="38" y="52"/>
                  </a:cubicBezTo>
                  <a:cubicBezTo>
                    <a:pt x="45" y="38"/>
                    <a:pt x="45" y="38"/>
                    <a:pt x="45" y="38"/>
                  </a:cubicBezTo>
                  <a:cubicBezTo>
                    <a:pt x="51" y="41"/>
                    <a:pt x="55" y="48"/>
                    <a:pt x="56" y="55"/>
                  </a:cubicBezTo>
                  <a:close/>
                  <a:moveTo>
                    <a:pt x="29" y="58"/>
                  </a:moveTo>
                  <a:cubicBezTo>
                    <a:pt x="29" y="58"/>
                    <a:pt x="33" y="63"/>
                    <a:pt x="35" y="60"/>
                  </a:cubicBezTo>
                  <a:cubicBezTo>
                    <a:pt x="37" y="58"/>
                    <a:pt x="37" y="55"/>
                    <a:pt x="37" y="55"/>
                  </a:cubicBezTo>
                  <a:cubicBezTo>
                    <a:pt x="38" y="53"/>
                    <a:pt x="38" y="53"/>
                    <a:pt x="38" y="53"/>
                  </a:cubicBezTo>
                  <a:cubicBezTo>
                    <a:pt x="38" y="54"/>
                    <a:pt x="39" y="55"/>
                    <a:pt x="39" y="56"/>
                  </a:cubicBezTo>
                  <a:cubicBezTo>
                    <a:pt x="39" y="60"/>
                    <a:pt x="37" y="63"/>
                    <a:pt x="33" y="64"/>
                  </a:cubicBezTo>
                  <a:cubicBezTo>
                    <a:pt x="29" y="64"/>
                    <a:pt x="26" y="62"/>
                    <a:pt x="26" y="58"/>
                  </a:cubicBezTo>
                  <a:cubicBezTo>
                    <a:pt x="25" y="54"/>
                    <a:pt x="28" y="51"/>
                    <a:pt x="32" y="50"/>
                  </a:cubicBezTo>
                  <a:cubicBezTo>
                    <a:pt x="33" y="50"/>
                    <a:pt x="34" y="50"/>
                    <a:pt x="35" y="51"/>
                  </a:cubicBezTo>
                  <a:cubicBezTo>
                    <a:pt x="33" y="54"/>
                    <a:pt x="33" y="54"/>
                    <a:pt x="33" y="54"/>
                  </a:cubicBezTo>
                  <a:cubicBezTo>
                    <a:pt x="33" y="54"/>
                    <a:pt x="28" y="55"/>
                    <a:pt x="29" y="58"/>
                  </a:cubicBezTo>
                  <a:close/>
                  <a:moveTo>
                    <a:pt x="102" y="32"/>
                  </a:moveTo>
                  <a:cubicBezTo>
                    <a:pt x="106" y="39"/>
                    <a:pt x="106" y="39"/>
                    <a:pt x="106" y="39"/>
                  </a:cubicBezTo>
                  <a:cubicBezTo>
                    <a:pt x="106" y="39"/>
                    <a:pt x="105" y="39"/>
                    <a:pt x="105" y="40"/>
                  </a:cubicBezTo>
                  <a:cubicBezTo>
                    <a:pt x="104" y="39"/>
                    <a:pt x="104" y="39"/>
                    <a:pt x="104" y="39"/>
                  </a:cubicBezTo>
                  <a:cubicBezTo>
                    <a:pt x="104" y="37"/>
                    <a:pt x="103" y="35"/>
                    <a:pt x="101" y="33"/>
                  </a:cubicBezTo>
                  <a:lnTo>
                    <a:pt x="102" y="32"/>
                  </a:lnTo>
                  <a:close/>
                  <a:moveTo>
                    <a:pt x="60" y="13"/>
                  </a:moveTo>
                  <a:cubicBezTo>
                    <a:pt x="80" y="23"/>
                    <a:pt x="80" y="23"/>
                    <a:pt x="80" y="23"/>
                  </a:cubicBezTo>
                  <a:cubicBezTo>
                    <a:pt x="98" y="32"/>
                    <a:pt x="98" y="32"/>
                    <a:pt x="98" y="32"/>
                  </a:cubicBezTo>
                  <a:cubicBezTo>
                    <a:pt x="96" y="39"/>
                    <a:pt x="96" y="39"/>
                    <a:pt x="96" y="39"/>
                  </a:cubicBezTo>
                  <a:cubicBezTo>
                    <a:pt x="89" y="53"/>
                    <a:pt x="89" y="53"/>
                    <a:pt x="89" y="53"/>
                  </a:cubicBezTo>
                  <a:cubicBezTo>
                    <a:pt x="88" y="52"/>
                    <a:pt x="87" y="51"/>
                    <a:pt x="85" y="51"/>
                  </a:cubicBezTo>
                  <a:cubicBezTo>
                    <a:pt x="85" y="51"/>
                    <a:pt x="84" y="52"/>
                    <a:pt x="84" y="52"/>
                  </a:cubicBezTo>
                  <a:cubicBezTo>
                    <a:pt x="80" y="46"/>
                    <a:pt x="80" y="46"/>
                    <a:pt x="80" y="46"/>
                  </a:cubicBezTo>
                  <a:lnTo>
                    <a:pt x="60" y="13"/>
                  </a:lnTo>
                  <a:close/>
                  <a:moveTo>
                    <a:pt x="96" y="59"/>
                  </a:moveTo>
                  <a:cubicBezTo>
                    <a:pt x="95" y="59"/>
                    <a:pt x="94" y="59"/>
                    <a:pt x="93" y="59"/>
                  </a:cubicBezTo>
                  <a:cubicBezTo>
                    <a:pt x="93" y="58"/>
                    <a:pt x="93" y="57"/>
                    <a:pt x="92" y="55"/>
                  </a:cubicBezTo>
                  <a:cubicBezTo>
                    <a:pt x="98" y="41"/>
                    <a:pt x="98" y="41"/>
                    <a:pt x="98" y="41"/>
                  </a:cubicBezTo>
                  <a:cubicBezTo>
                    <a:pt x="99" y="43"/>
                    <a:pt x="100" y="44"/>
                    <a:pt x="101" y="45"/>
                  </a:cubicBezTo>
                  <a:cubicBezTo>
                    <a:pt x="98" y="49"/>
                    <a:pt x="96" y="54"/>
                    <a:pt x="96" y="59"/>
                  </a:cubicBezTo>
                  <a:close/>
                  <a:moveTo>
                    <a:pt x="106" y="47"/>
                  </a:moveTo>
                  <a:cubicBezTo>
                    <a:pt x="106" y="47"/>
                    <a:pt x="106" y="45"/>
                    <a:pt x="110" y="43"/>
                  </a:cubicBezTo>
                  <a:cubicBezTo>
                    <a:pt x="114" y="49"/>
                    <a:pt x="115" y="52"/>
                    <a:pt x="115" y="52"/>
                  </a:cubicBezTo>
                  <a:cubicBezTo>
                    <a:pt x="118" y="55"/>
                    <a:pt x="118" y="55"/>
                    <a:pt x="118" y="55"/>
                  </a:cubicBezTo>
                  <a:cubicBezTo>
                    <a:pt x="117" y="56"/>
                    <a:pt x="116" y="58"/>
                    <a:pt x="116" y="60"/>
                  </a:cubicBezTo>
                  <a:cubicBezTo>
                    <a:pt x="116" y="60"/>
                    <a:pt x="116" y="60"/>
                    <a:pt x="116" y="61"/>
                  </a:cubicBezTo>
                  <a:cubicBezTo>
                    <a:pt x="114" y="60"/>
                    <a:pt x="111" y="60"/>
                    <a:pt x="108" y="59"/>
                  </a:cubicBezTo>
                  <a:cubicBezTo>
                    <a:pt x="101" y="59"/>
                    <a:pt x="101" y="59"/>
                    <a:pt x="101" y="59"/>
                  </a:cubicBezTo>
                  <a:cubicBezTo>
                    <a:pt x="101" y="59"/>
                    <a:pt x="102" y="54"/>
                    <a:pt x="106" y="47"/>
                  </a:cubicBezTo>
                  <a:close/>
                  <a:moveTo>
                    <a:pt x="118" y="61"/>
                  </a:moveTo>
                  <a:cubicBezTo>
                    <a:pt x="118" y="61"/>
                    <a:pt x="118" y="61"/>
                    <a:pt x="118" y="61"/>
                  </a:cubicBezTo>
                  <a:cubicBezTo>
                    <a:pt x="118" y="61"/>
                    <a:pt x="118" y="60"/>
                    <a:pt x="118" y="60"/>
                  </a:cubicBezTo>
                  <a:cubicBezTo>
                    <a:pt x="118" y="59"/>
                    <a:pt x="118" y="57"/>
                    <a:pt x="118" y="56"/>
                  </a:cubicBezTo>
                  <a:cubicBezTo>
                    <a:pt x="120" y="58"/>
                    <a:pt x="120" y="58"/>
                    <a:pt x="120" y="58"/>
                  </a:cubicBezTo>
                  <a:cubicBezTo>
                    <a:pt x="120" y="58"/>
                    <a:pt x="118" y="60"/>
                    <a:pt x="118" y="61"/>
                  </a:cubicBezTo>
                  <a:close/>
                  <a:moveTo>
                    <a:pt x="119" y="53"/>
                  </a:moveTo>
                  <a:cubicBezTo>
                    <a:pt x="115" y="48"/>
                    <a:pt x="115" y="48"/>
                    <a:pt x="115" y="48"/>
                  </a:cubicBezTo>
                  <a:cubicBezTo>
                    <a:pt x="120" y="53"/>
                    <a:pt x="120" y="53"/>
                    <a:pt x="120" y="53"/>
                  </a:cubicBezTo>
                  <a:cubicBezTo>
                    <a:pt x="119" y="53"/>
                    <a:pt x="119" y="53"/>
                    <a:pt x="119" y="53"/>
                  </a:cubicBezTo>
                  <a:close/>
                  <a:moveTo>
                    <a:pt x="126" y="83"/>
                  </a:moveTo>
                  <a:cubicBezTo>
                    <a:pt x="115" y="84"/>
                    <a:pt x="104" y="76"/>
                    <a:pt x="101" y="65"/>
                  </a:cubicBezTo>
                  <a:cubicBezTo>
                    <a:pt x="103" y="65"/>
                    <a:pt x="104" y="64"/>
                    <a:pt x="106" y="63"/>
                  </a:cubicBezTo>
                  <a:cubicBezTo>
                    <a:pt x="110" y="63"/>
                    <a:pt x="115" y="63"/>
                    <a:pt x="117" y="63"/>
                  </a:cubicBezTo>
                  <a:cubicBezTo>
                    <a:pt x="119" y="66"/>
                    <a:pt x="122" y="67"/>
                    <a:pt x="125" y="67"/>
                  </a:cubicBezTo>
                  <a:cubicBezTo>
                    <a:pt x="129" y="66"/>
                    <a:pt x="132" y="63"/>
                    <a:pt x="132" y="58"/>
                  </a:cubicBezTo>
                  <a:cubicBezTo>
                    <a:pt x="131" y="54"/>
                    <a:pt x="127" y="51"/>
                    <a:pt x="123" y="52"/>
                  </a:cubicBezTo>
                  <a:cubicBezTo>
                    <a:pt x="122" y="52"/>
                    <a:pt x="121" y="52"/>
                    <a:pt x="121" y="52"/>
                  </a:cubicBezTo>
                  <a:cubicBezTo>
                    <a:pt x="112" y="41"/>
                    <a:pt x="112" y="41"/>
                    <a:pt x="112" y="41"/>
                  </a:cubicBezTo>
                  <a:cubicBezTo>
                    <a:pt x="115" y="39"/>
                    <a:pt x="118" y="38"/>
                    <a:pt x="121" y="38"/>
                  </a:cubicBezTo>
                  <a:cubicBezTo>
                    <a:pt x="133" y="36"/>
                    <a:pt x="145" y="45"/>
                    <a:pt x="146" y="58"/>
                  </a:cubicBezTo>
                  <a:cubicBezTo>
                    <a:pt x="148" y="70"/>
                    <a:pt x="139" y="81"/>
                    <a:pt x="126" y="83"/>
                  </a:cubicBezTo>
                  <a:close/>
                  <a:moveTo>
                    <a:pt x="123" y="55"/>
                  </a:moveTo>
                  <a:cubicBezTo>
                    <a:pt x="122" y="53"/>
                    <a:pt x="122" y="53"/>
                    <a:pt x="122" y="53"/>
                  </a:cubicBezTo>
                  <a:cubicBezTo>
                    <a:pt x="122" y="53"/>
                    <a:pt x="123" y="53"/>
                    <a:pt x="123" y="53"/>
                  </a:cubicBezTo>
                  <a:cubicBezTo>
                    <a:pt x="127" y="53"/>
                    <a:pt x="130" y="55"/>
                    <a:pt x="130" y="59"/>
                  </a:cubicBezTo>
                  <a:cubicBezTo>
                    <a:pt x="131" y="62"/>
                    <a:pt x="128" y="65"/>
                    <a:pt x="125" y="65"/>
                  </a:cubicBezTo>
                  <a:cubicBezTo>
                    <a:pt x="123" y="66"/>
                    <a:pt x="122" y="65"/>
                    <a:pt x="120" y="64"/>
                  </a:cubicBezTo>
                  <a:cubicBezTo>
                    <a:pt x="123" y="65"/>
                    <a:pt x="128" y="66"/>
                    <a:pt x="128" y="61"/>
                  </a:cubicBezTo>
                  <a:cubicBezTo>
                    <a:pt x="128" y="61"/>
                    <a:pt x="128" y="55"/>
                    <a:pt x="123" y="55"/>
                  </a:cubicBezTo>
                  <a:close/>
                  <a:moveTo>
                    <a:pt x="122" y="56"/>
                  </a:moveTo>
                  <a:cubicBezTo>
                    <a:pt x="121" y="57"/>
                    <a:pt x="121" y="57"/>
                    <a:pt x="121" y="57"/>
                  </a:cubicBezTo>
                  <a:cubicBezTo>
                    <a:pt x="120" y="55"/>
                    <a:pt x="120" y="55"/>
                    <a:pt x="120" y="55"/>
                  </a:cubicBezTo>
                  <a:cubicBezTo>
                    <a:pt x="120" y="54"/>
                    <a:pt x="120" y="54"/>
                    <a:pt x="120" y="54"/>
                  </a:cubicBezTo>
                  <a:lnTo>
                    <a:pt x="122" y="5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221" name="Teardrop 220"/>
            <p:cNvSpPr/>
            <p:nvPr/>
          </p:nvSpPr>
          <p:spPr bwMode="auto">
            <a:xfrm rot="8047504">
              <a:off x="4923469" y="3039437"/>
              <a:ext cx="593496" cy="593496"/>
            </a:xfrm>
            <a:prstGeom prst="teardrop">
              <a:avLst>
                <a:gd name="adj" fmla="val 127556"/>
              </a:avLst>
            </a:prstGeom>
            <a:noFill/>
            <a:ln w="28575">
              <a:solidFill>
                <a:schemeClr val="accent4"/>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222" name="Group 221"/>
          <p:cNvGrpSpPr/>
          <p:nvPr/>
        </p:nvGrpSpPr>
        <p:grpSpPr>
          <a:xfrm>
            <a:off x="1690553" y="2488582"/>
            <a:ext cx="656272" cy="656272"/>
            <a:chOff x="2962000" y="3978215"/>
            <a:chExt cx="593496" cy="593496"/>
          </a:xfrm>
        </p:grpSpPr>
        <p:sp>
          <p:nvSpPr>
            <p:cNvPr id="223" name="Freeform 6"/>
            <p:cNvSpPr>
              <a:spLocks noEditPoints="1"/>
            </p:cNvSpPr>
            <p:nvPr/>
          </p:nvSpPr>
          <p:spPr bwMode="auto">
            <a:xfrm>
              <a:off x="3120528" y="4065897"/>
              <a:ext cx="276440" cy="418132"/>
            </a:xfrm>
            <a:custGeom>
              <a:avLst/>
              <a:gdLst>
                <a:gd name="T0" fmla="*/ 79 w 84"/>
                <a:gd name="T1" fmla="*/ 67 h 127"/>
                <a:gd name="T2" fmla="*/ 75 w 84"/>
                <a:gd name="T3" fmla="*/ 64 h 127"/>
                <a:gd name="T4" fmla="*/ 75 w 84"/>
                <a:gd name="T5" fmla="*/ 43 h 127"/>
                <a:gd name="T6" fmla="*/ 47 w 84"/>
                <a:gd name="T7" fmla="*/ 23 h 127"/>
                <a:gd name="T8" fmla="*/ 56 w 84"/>
                <a:gd name="T9" fmla="*/ 1 h 127"/>
                <a:gd name="T10" fmla="*/ 44 w 84"/>
                <a:gd name="T11" fmla="*/ 23 h 127"/>
                <a:gd name="T12" fmla="*/ 29 w 84"/>
                <a:gd name="T13" fmla="*/ 2 h 127"/>
                <a:gd name="T14" fmla="*/ 28 w 84"/>
                <a:gd name="T15" fmla="*/ 2 h 127"/>
                <a:gd name="T16" fmla="*/ 19 w 84"/>
                <a:gd name="T17" fmla="*/ 23 h 127"/>
                <a:gd name="T18" fmla="*/ 9 w 84"/>
                <a:gd name="T19" fmla="*/ 61 h 127"/>
                <a:gd name="T20" fmla="*/ 9 w 84"/>
                <a:gd name="T21" fmla="*/ 64 h 127"/>
                <a:gd name="T22" fmla="*/ 5 w 84"/>
                <a:gd name="T23" fmla="*/ 67 h 127"/>
                <a:gd name="T24" fmla="*/ 2 w 84"/>
                <a:gd name="T25" fmla="*/ 72 h 127"/>
                <a:gd name="T26" fmla="*/ 9 w 84"/>
                <a:gd name="T27" fmla="*/ 74 h 127"/>
                <a:gd name="T28" fmla="*/ 9 w 84"/>
                <a:gd name="T29" fmla="*/ 86 h 127"/>
                <a:gd name="T30" fmla="*/ 9 w 84"/>
                <a:gd name="T31" fmla="*/ 100 h 127"/>
                <a:gd name="T32" fmla="*/ 16 w 84"/>
                <a:gd name="T33" fmla="*/ 114 h 127"/>
                <a:gd name="T34" fmla="*/ 21 w 84"/>
                <a:gd name="T35" fmla="*/ 127 h 127"/>
                <a:gd name="T36" fmla="*/ 27 w 84"/>
                <a:gd name="T37" fmla="*/ 114 h 127"/>
                <a:gd name="T38" fmla="*/ 58 w 84"/>
                <a:gd name="T39" fmla="*/ 122 h 127"/>
                <a:gd name="T40" fmla="*/ 69 w 84"/>
                <a:gd name="T41" fmla="*/ 122 h 127"/>
                <a:gd name="T42" fmla="*/ 69 w 84"/>
                <a:gd name="T43" fmla="*/ 113 h 127"/>
                <a:gd name="T44" fmla="*/ 75 w 84"/>
                <a:gd name="T45" fmla="*/ 86 h 127"/>
                <a:gd name="T46" fmla="*/ 75 w 84"/>
                <a:gd name="T47" fmla="*/ 84 h 127"/>
                <a:gd name="T48" fmla="*/ 77 w 84"/>
                <a:gd name="T49" fmla="*/ 75 h 127"/>
                <a:gd name="T50" fmla="*/ 83 w 84"/>
                <a:gd name="T51" fmla="*/ 69 h 127"/>
                <a:gd name="T52" fmla="*/ 52 w 84"/>
                <a:gd name="T53" fmla="*/ 33 h 127"/>
                <a:gd name="T54" fmla="*/ 34 w 84"/>
                <a:gd name="T55" fmla="*/ 35 h 127"/>
                <a:gd name="T56" fmla="*/ 34 w 84"/>
                <a:gd name="T57" fmla="*/ 30 h 127"/>
                <a:gd name="T58" fmla="*/ 21 w 84"/>
                <a:gd name="T59" fmla="*/ 102 h 127"/>
                <a:gd name="T60" fmla="*/ 21 w 84"/>
                <a:gd name="T61" fmla="*/ 93 h 127"/>
                <a:gd name="T62" fmla="*/ 21 w 84"/>
                <a:gd name="T63" fmla="*/ 102 h 127"/>
                <a:gd name="T64" fmla="*/ 17 w 84"/>
                <a:gd name="T65" fmla="*/ 87 h 127"/>
                <a:gd name="T66" fmla="*/ 26 w 84"/>
                <a:gd name="T67" fmla="*/ 87 h 127"/>
                <a:gd name="T68" fmla="*/ 54 w 84"/>
                <a:gd name="T69" fmla="*/ 108 h 127"/>
                <a:gd name="T70" fmla="*/ 32 w 84"/>
                <a:gd name="T71" fmla="*/ 106 h 127"/>
                <a:gd name="T72" fmla="*/ 54 w 84"/>
                <a:gd name="T73" fmla="*/ 105 h 127"/>
                <a:gd name="T74" fmla="*/ 54 w 84"/>
                <a:gd name="T75" fmla="*/ 108 h 127"/>
                <a:gd name="T76" fmla="*/ 61 w 84"/>
                <a:gd name="T77" fmla="*/ 98 h 127"/>
                <a:gd name="T78" fmla="*/ 70 w 84"/>
                <a:gd name="T79" fmla="*/ 98 h 127"/>
                <a:gd name="T80" fmla="*/ 65 w 84"/>
                <a:gd name="T81" fmla="*/ 91 h 127"/>
                <a:gd name="T82" fmla="*/ 65 w 84"/>
                <a:gd name="T83" fmla="*/ 82 h 127"/>
                <a:gd name="T84" fmla="*/ 65 w 84"/>
                <a:gd name="T85" fmla="*/ 91 h 127"/>
                <a:gd name="T86" fmla="*/ 70 w 84"/>
                <a:gd name="T87" fmla="*/ 65 h 127"/>
                <a:gd name="T88" fmla="*/ 24 w 84"/>
                <a:gd name="T89" fmla="*/ 78 h 127"/>
                <a:gd name="T90" fmla="*/ 16 w 84"/>
                <a:gd name="T91" fmla="*/ 53 h 127"/>
                <a:gd name="T92" fmla="*/ 61 w 84"/>
                <a:gd name="T93" fmla="*/ 4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 h="127">
                  <a:moveTo>
                    <a:pt x="83" y="69"/>
                  </a:moveTo>
                  <a:cubicBezTo>
                    <a:pt x="82" y="67"/>
                    <a:pt x="80" y="67"/>
                    <a:pt x="79" y="67"/>
                  </a:cubicBezTo>
                  <a:cubicBezTo>
                    <a:pt x="75" y="69"/>
                    <a:pt x="75" y="69"/>
                    <a:pt x="75" y="69"/>
                  </a:cubicBezTo>
                  <a:cubicBezTo>
                    <a:pt x="75" y="64"/>
                    <a:pt x="75" y="64"/>
                    <a:pt x="75" y="64"/>
                  </a:cubicBezTo>
                  <a:cubicBezTo>
                    <a:pt x="75" y="63"/>
                    <a:pt x="75" y="62"/>
                    <a:pt x="75" y="61"/>
                  </a:cubicBezTo>
                  <a:cubicBezTo>
                    <a:pt x="75" y="43"/>
                    <a:pt x="75" y="43"/>
                    <a:pt x="75" y="43"/>
                  </a:cubicBezTo>
                  <a:cubicBezTo>
                    <a:pt x="75" y="32"/>
                    <a:pt x="71" y="23"/>
                    <a:pt x="65" y="23"/>
                  </a:cubicBezTo>
                  <a:cubicBezTo>
                    <a:pt x="47" y="23"/>
                    <a:pt x="47" y="23"/>
                    <a:pt x="47" y="23"/>
                  </a:cubicBezTo>
                  <a:cubicBezTo>
                    <a:pt x="56" y="2"/>
                    <a:pt x="56" y="2"/>
                    <a:pt x="56" y="2"/>
                  </a:cubicBezTo>
                  <a:cubicBezTo>
                    <a:pt x="57" y="2"/>
                    <a:pt x="57" y="1"/>
                    <a:pt x="56" y="1"/>
                  </a:cubicBezTo>
                  <a:cubicBezTo>
                    <a:pt x="56" y="0"/>
                    <a:pt x="55" y="1"/>
                    <a:pt x="55" y="2"/>
                  </a:cubicBezTo>
                  <a:cubicBezTo>
                    <a:pt x="44" y="23"/>
                    <a:pt x="44" y="23"/>
                    <a:pt x="44" y="23"/>
                  </a:cubicBezTo>
                  <a:cubicBezTo>
                    <a:pt x="40" y="23"/>
                    <a:pt x="40" y="23"/>
                    <a:pt x="40" y="23"/>
                  </a:cubicBezTo>
                  <a:cubicBezTo>
                    <a:pt x="29" y="2"/>
                    <a:pt x="29" y="2"/>
                    <a:pt x="29" y="2"/>
                  </a:cubicBezTo>
                  <a:cubicBezTo>
                    <a:pt x="29" y="1"/>
                    <a:pt x="29" y="0"/>
                    <a:pt x="28" y="1"/>
                  </a:cubicBezTo>
                  <a:cubicBezTo>
                    <a:pt x="27" y="1"/>
                    <a:pt x="27" y="2"/>
                    <a:pt x="28" y="2"/>
                  </a:cubicBezTo>
                  <a:cubicBezTo>
                    <a:pt x="38" y="23"/>
                    <a:pt x="38" y="23"/>
                    <a:pt x="38" y="23"/>
                  </a:cubicBezTo>
                  <a:cubicBezTo>
                    <a:pt x="19" y="23"/>
                    <a:pt x="19" y="23"/>
                    <a:pt x="19" y="23"/>
                  </a:cubicBezTo>
                  <a:cubicBezTo>
                    <a:pt x="14" y="23"/>
                    <a:pt x="9" y="32"/>
                    <a:pt x="9" y="43"/>
                  </a:cubicBezTo>
                  <a:cubicBezTo>
                    <a:pt x="9" y="61"/>
                    <a:pt x="9" y="61"/>
                    <a:pt x="9" y="61"/>
                  </a:cubicBezTo>
                  <a:cubicBezTo>
                    <a:pt x="9" y="62"/>
                    <a:pt x="9" y="63"/>
                    <a:pt x="9" y="64"/>
                  </a:cubicBezTo>
                  <a:cubicBezTo>
                    <a:pt x="9" y="64"/>
                    <a:pt x="9" y="64"/>
                    <a:pt x="9" y="64"/>
                  </a:cubicBezTo>
                  <a:cubicBezTo>
                    <a:pt x="9" y="69"/>
                    <a:pt x="9" y="69"/>
                    <a:pt x="9" y="69"/>
                  </a:cubicBezTo>
                  <a:cubicBezTo>
                    <a:pt x="5" y="67"/>
                    <a:pt x="5" y="67"/>
                    <a:pt x="5" y="67"/>
                  </a:cubicBezTo>
                  <a:cubicBezTo>
                    <a:pt x="4" y="66"/>
                    <a:pt x="2" y="67"/>
                    <a:pt x="1" y="69"/>
                  </a:cubicBezTo>
                  <a:cubicBezTo>
                    <a:pt x="0" y="70"/>
                    <a:pt x="1" y="72"/>
                    <a:pt x="2" y="72"/>
                  </a:cubicBezTo>
                  <a:cubicBezTo>
                    <a:pt x="7" y="74"/>
                    <a:pt x="7" y="74"/>
                    <a:pt x="7" y="74"/>
                  </a:cubicBezTo>
                  <a:cubicBezTo>
                    <a:pt x="8" y="75"/>
                    <a:pt x="8" y="75"/>
                    <a:pt x="9" y="74"/>
                  </a:cubicBezTo>
                  <a:cubicBezTo>
                    <a:pt x="9" y="84"/>
                    <a:pt x="9" y="84"/>
                    <a:pt x="9" y="84"/>
                  </a:cubicBezTo>
                  <a:cubicBezTo>
                    <a:pt x="9" y="85"/>
                    <a:pt x="9" y="86"/>
                    <a:pt x="9" y="86"/>
                  </a:cubicBezTo>
                  <a:cubicBezTo>
                    <a:pt x="9" y="86"/>
                    <a:pt x="9" y="86"/>
                    <a:pt x="9" y="86"/>
                  </a:cubicBezTo>
                  <a:cubicBezTo>
                    <a:pt x="9" y="100"/>
                    <a:pt x="9" y="100"/>
                    <a:pt x="9" y="100"/>
                  </a:cubicBezTo>
                  <a:cubicBezTo>
                    <a:pt x="9" y="106"/>
                    <a:pt x="12" y="111"/>
                    <a:pt x="16" y="114"/>
                  </a:cubicBezTo>
                  <a:cubicBezTo>
                    <a:pt x="16" y="114"/>
                    <a:pt x="16" y="114"/>
                    <a:pt x="16" y="114"/>
                  </a:cubicBezTo>
                  <a:cubicBezTo>
                    <a:pt x="16" y="122"/>
                    <a:pt x="16" y="122"/>
                    <a:pt x="16" y="122"/>
                  </a:cubicBezTo>
                  <a:cubicBezTo>
                    <a:pt x="16" y="125"/>
                    <a:pt x="18" y="127"/>
                    <a:pt x="21" y="127"/>
                  </a:cubicBezTo>
                  <a:cubicBezTo>
                    <a:pt x="24" y="127"/>
                    <a:pt x="27" y="125"/>
                    <a:pt x="27" y="122"/>
                  </a:cubicBezTo>
                  <a:cubicBezTo>
                    <a:pt x="27" y="114"/>
                    <a:pt x="27" y="114"/>
                    <a:pt x="27" y="114"/>
                  </a:cubicBezTo>
                  <a:cubicBezTo>
                    <a:pt x="58" y="114"/>
                    <a:pt x="58" y="114"/>
                    <a:pt x="58" y="114"/>
                  </a:cubicBezTo>
                  <a:cubicBezTo>
                    <a:pt x="58" y="122"/>
                    <a:pt x="58" y="122"/>
                    <a:pt x="58" y="122"/>
                  </a:cubicBezTo>
                  <a:cubicBezTo>
                    <a:pt x="58" y="125"/>
                    <a:pt x="61" y="127"/>
                    <a:pt x="64" y="127"/>
                  </a:cubicBezTo>
                  <a:cubicBezTo>
                    <a:pt x="67" y="127"/>
                    <a:pt x="69" y="125"/>
                    <a:pt x="69" y="122"/>
                  </a:cubicBezTo>
                  <a:cubicBezTo>
                    <a:pt x="69" y="114"/>
                    <a:pt x="69" y="114"/>
                    <a:pt x="69" y="114"/>
                  </a:cubicBezTo>
                  <a:cubicBezTo>
                    <a:pt x="69" y="114"/>
                    <a:pt x="69" y="113"/>
                    <a:pt x="69" y="113"/>
                  </a:cubicBezTo>
                  <a:cubicBezTo>
                    <a:pt x="73" y="111"/>
                    <a:pt x="75" y="106"/>
                    <a:pt x="75" y="100"/>
                  </a:cubicBezTo>
                  <a:cubicBezTo>
                    <a:pt x="75" y="86"/>
                    <a:pt x="75" y="86"/>
                    <a:pt x="75" y="86"/>
                  </a:cubicBezTo>
                  <a:cubicBezTo>
                    <a:pt x="75" y="86"/>
                    <a:pt x="75" y="86"/>
                    <a:pt x="75" y="86"/>
                  </a:cubicBezTo>
                  <a:cubicBezTo>
                    <a:pt x="75" y="86"/>
                    <a:pt x="75" y="85"/>
                    <a:pt x="75" y="84"/>
                  </a:cubicBezTo>
                  <a:cubicBezTo>
                    <a:pt x="75" y="75"/>
                    <a:pt x="75" y="75"/>
                    <a:pt x="75" y="75"/>
                  </a:cubicBezTo>
                  <a:cubicBezTo>
                    <a:pt x="76" y="75"/>
                    <a:pt x="77" y="75"/>
                    <a:pt x="77" y="75"/>
                  </a:cubicBezTo>
                  <a:cubicBezTo>
                    <a:pt x="82" y="72"/>
                    <a:pt x="82" y="72"/>
                    <a:pt x="82" y="72"/>
                  </a:cubicBezTo>
                  <a:cubicBezTo>
                    <a:pt x="83" y="72"/>
                    <a:pt x="84" y="70"/>
                    <a:pt x="83" y="69"/>
                  </a:cubicBezTo>
                  <a:close/>
                  <a:moveTo>
                    <a:pt x="50" y="30"/>
                  </a:moveTo>
                  <a:cubicBezTo>
                    <a:pt x="51" y="30"/>
                    <a:pt x="52" y="31"/>
                    <a:pt x="52" y="33"/>
                  </a:cubicBezTo>
                  <a:cubicBezTo>
                    <a:pt x="52" y="34"/>
                    <a:pt x="51" y="35"/>
                    <a:pt x="50" y="35"/>
                  </a:cubicBezTo>
                  <a:cubicBezTo>
                    <a:pt x="34" y="35"/>
                    <a:pt x="34" y="35"/>
                    <a:pt x="34" y="35"/>
                  </a:cubicBezTo>
                  <a:cubicBezTo>
                    <a:pt x="32" y="35"/>
                    <a:pt x="31" y="34"/>
                    <a:pt x="31" y="33"/>
                  </a:cubicBezTo>
                  <a:cubicBezTo>
                    <a:pt x="31" y="31"/>
                    <a:pt x="32" y="30"/>
                    <a:pt x="34" y="30"/>
                  </a:cubicBezTo>
                  <a:lnTo>
                    <a:pt x="50" y="30"/>
                  </a:lnTo>
                  <a:close/>
                  <a:moveTo>
                    <a:pt x="21" y="102"/>
                  </a:moveTo>
                  <a:cubicBezTo>
                    <a:pt x="19" y="102"/>
                    <a:pt x="17" y="100"/>
                    <a:pt x="17" y="98"/>
                  </a:cubicBezTo>
                  <a:cubicBezTo>
                    <a:pt x="17" y="95"/>
                    <a:pt x="19" y="93"/>
                    <a:pt x="21" y="93"/>
                  </a:cubicBezTo>
                  <a:cubicBezTo>
                    <a:pt x="24" y="93"/>
                    <a:pt x="26" y="95"/>
                    <a:pt x="26" y="98"/>
                  </a:cubicBezTo>
                  <a:cubicBezTo>
                    <a:pt x="26" y="100"/>
                    <a:pt x="24" y="102"/>
                    <a:pt x="21" y="102"/>
                  </a:cubicBezTo>
                  <a:close/>
                  <a:moveTo>
                    <a:pt x="21" y="91"/>
                  </a:moveTo>
                  <a:cubicBezTo>
                    <a:pt x="19" y="91"/>
                    <a:pt x="17" y="89"/>
                    <a:pt x="17" y="87"/>
                  </a:cubicBezTo>
                  <a:cubicBezTo>
                    <a:pt x="17" y="84"/>
                    <a:pt x="19" y="82"/>
                    <a:pt x="21" y="82"/>
                  </a:cubicBezTo>
                  <a:cubicBezTo>
                    <a:pt x="24" y="82"/>
                    <a:pt x="26" y="84"/>
                    <a:pt x="26" y="87"/>
                  </a:cubicBezTo>
                  <a:cubicBezTo>
                    <a:pt x="26" y="89"/>
                    <a:pt x="24" y="91"/>
                    <a:pt x="21" y="91"/>
                  </a:cubicBezTo>
                  <a:close/>
                  <a:moveTo>
                    <a:pt x="54" y="108"/>
                  </a:moveTo>
                  <a:cubicBezTo>
                    <a:pt x="33" y="108"/>
                    <a:pt x="33" y="108"/>
                    <a:pt x="33" y="108"/>
                  </a:cubicBezTo>
                  <a:cubicBezTo>
                    <a:pt x="33" y="108"/>
                    <a:pt x="32" y="107"/>
                    <a:pt x="32" y="106"/>
                  </a:cubicBezTo>
                  <a:cubicBezTo>
                    <a:pt x="32" y="106"/>
                    <a:pt x="33" y="105"/>
                    <a:pt x="33" y="105"/>
                  </a:cubicBezTo>
                  <a:cubicBezTo>
                    <a:pt x="54" y="105"/>
                    <a:pt x="54" y="105"/>
                    <a:pt x="54" y="105"/>
                  </a:cubicBezTo>
                  <a:cubicBezTo>
                    <a:pt x="54" y="105"/>
                    <a:pt x="55" y="106"/>
                    <a:pt x="55" y="106"/>
                  </a:cubicBezTo>
                  <a:cubicBezTo>
                    <a:pt x="55" y="107"/>
                    <a:pt x="54" y="108"/>
                    <a:pt x="54" y="108"/>
                  </a:cubicBezTo>
                  <a:close/>
                  <a:moveTo>
                    <a:pt x="65" y="102"/>
                  </a:moveTo>
                  <a:cubicBezTo>
                    <a:pt x="63" y="102"/>
                    <a:pt x="61" y="100"/>
                    <a:pt x="61" y="98"/>
                  </a:cubicBezTo>
                  <a:cubicBezTo>
                    <a:pt x="61" y="95"/>
                    <a:pt x="63" y="93"/>
                    <a:pt x="65" y="93"/>
                  </a:cubicBezTo>
                  <a:cubicBezTo>
                    <a:pt x="68" y="93"/>
                    <a:pt x="70" y="95"/>
                    <a:pt x="70" y="98"/>
                  </a:cubicBezTo>
                  <a:cubicBezTo>
                    <a:pt x="70" y="100"/>
                    <a:pt x="68" y="102"/>
                    <a:pt x="65" y="102"/>
                  </a:cubicBezTo>
                  <a:close/>
                  <a:moveTo>
                    <a:pt x="65" y="91"/>
                  </a:moveTo>
                  <a:cubicBezTo>
                    <a:pt x="63" y="91"/>
                    <a:pt x="61" y="89"/>
                    <a:pt x="61" y="87"/>
                  </a:cubicBezTo>
                  <a:cubicBezTo>
                    <a:pt x="61" y="84"/>
                    <a:pt x="63" y="82"/>
                    <a:pt x="65" y="82"/>
                  </a:cubicBezTo>
                  <a:cubicBezTo>
                    <a:pt x="68" y="82"/>
                    <a:pt x="70" y="84"/>
                    <a:pt x="70" y="87"/>
                  </a:cubicBezTo>
                  <a:cubicBezTo>
                    <a:pt x="70" y="89"/>
                    <a:pt x="68" y="91"/>
                    <a:pt x="65" y="91"/>
                  </a:cubicBezTo>
                  <a:close/>
                  <a:moveTo>
                    <a:pt x="70" y="53"/>
                  </a:moveTo>
                  <a:cubicBezTo>
                    <a:pt x="70" y="65"/>
                    <a:pt x="70" y="65"/>
                    <a:pt x="70" y="65"/>
                  </a:cubicBezTo>
                  <a:cubicBezTo>
                    <a:pt x="70" y="72"/>
                    <a:pt x="66" y="78"/>
                    <a:pt x="61" y="78"/>
                  </a:cubicBezTo>
                  <a:cubicBezTo>
                    <a:pt x="24" y="78"/>
                    <a:pt x="24" y="78"/>
                    <a:pt x="24" y="78"/>
                  </a:cubicBezTo>
                  <a:cubicBezTo>
                    <a:pt x="19" y="78"/>
                    <a:pt x="16" y="72"/>
                    <a:pt x="16" y="65"/>
                  </a:cubicBezTo>
                  <a:cubicBezTo>
                    <a:pt x="16" y="53"/>
                    <a:pt x="16" y="53"/>
                    <a:pt x="16" y="53"/>
                  </a:cubicBezTo>
                  <a:cubicBezTo>
                    <a:pt x="15" y="50"/>
                    <a:pt x="15" y="40"/>
                    <a:pt x="24" y="40"/>
                  </a:cubicBezTo>
                  <a:cubicBezTo>
                    <a:pt x="61" y="40"/>
                    <a:pt x="61" y="40"/>
                    <a:pt x="61" y="40"/>
                  </a:cubicBezTo>
                  <a:cubicBezTo>
                    <a:pt x="71" y="40"/>
                    <a:pt x="70" y="48"/>
                    <a:pt x="70" y="53"/>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224" name="Teardrop 223"/>
            <p:cNvSpPr/>
            <p:nvPr/>
          </p:nvSpPr>
          <p:spPr bwMode="auto">
            <a:xfrm rot="8047504">
              <a:off x="2962000" y="3978215"/>
              <a:ext cx="593496" cy="593496"/>
            </a:xfrm>
            <a:prstGeom prst="teardrop">
              <a:avLst>
                <a:gd name="adj" fmla="val 127556"/>
              </a:avLst>
            </a:prstGeom>
            <a:noFill/>
            <a:ln w="28575">
              <a:solidFill>
                <a:schemeClr val="accent3"/>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225" name="Group 224"/>
          <p:cNvGrpSpPr/>
          <p:nvPr/>
        </p:nvGrpSpPr>
        <p:grpSpPr>
          <a:xfrm>
            <a:off x="2428351" y="2946469"/>
            <a:ext cx="656272" cy="656272"/>
            <a:chOff x="5935896" y="1952046"/>
            <a:chExt cx="593496" cy="593496"/>
          </a:xfrm>
        </p:grpSpPr>
        <p:grpSp>
          <p:nvGrpSpPr>
            <p:cNvPr id="226" name="Group 161"/>
            <p:cNvGrpSpPr/>
            <p:nvPr/>
          </p:nvGrpSpPr>
          <p:grpSpPr>
            <a:xfrm>
              <a:off x="6081038" y="2061563"/>
              <a:ext cx="303213" cy="374475"/>
              <a:chOff x="6467475" y="2722563"/>
              <a:chExt cx="344488" cy="425450"/>
            </a:xfrm>
            <a:solidFill>
              <a:schemeClr val="accent5"/>
            </a:solidFill>
          </p:grpSpPr>
          <p:sp>
            <p:nvSpPr>
              <p:cNvPr id="228" name="Freeform 8"/>
              <p:cNvSpPr>
                <a:spLocks/>
              </p:cNvSpPr>
              <p:nvPr/>
            </p:nvSpPr>
            <p:spPr bwMode="auto">
              <a:xfrm>
                <a:off x="6508750" y="3062288"/>
                <a:ext cx="266700" cy="85725"/>
              </a:xfrm>
              <a:custGeom>
                <a:avLst/>
                <a:gdLst>
                  <a:gd name="T0" fmla="*/ 71 w 71"/>
                  <a:gd name="T1" fmla="*/ 0 h 23"/>
                  <a:gd name="T2" fmla="*/ 0 w 71"/>
                  <a:gd name="T3" fmla="*/ 0 h 23"/>
                  <a:gd name="T4" fmla="*/ 6 w 71"/>
                  <a:gd name="T5" fmla="*/ 8 h 23"/>
                  <a:gd name="T6" fmla="*/ 6 w 71"/>
                  <a:gd name="T7" fmla="*/ 8 h 23"/>
                  <a:gd name="T8" fmla="*/ 6 w 71"/>
                  <a:gd name="T9" fmla="*/ 17 h 23"/>
                  <a:gd name="T10" fmla="*/ 12 w 71"/>
                  <a:gd name="T11" fmla="*/ 23 h 23"/>
                  <a:gd name="T12" fmla="*/ 18 w 71"/>
                  <a:gd name="T13" fmla="*/ 17 h 23"/>
                  <a:gd name="T14" fmla="*/ 18 w 71"/>
                  <a:gd name="T15" fmla="*/ 9 h 23"/>
                  <a:gd name="T16" fmla="*/ 53 w 71"/>
                  <a:gd name="T17" fmla="*/ 9 h 23"/>
                  <a:gd name="T18" fmla="*/ 53 w 71"/>
                  <a:gd name="T19" fmla="*/ 17 h 23"/>
                  <a:gd name="T20" fmla="*/ 59 w 71"/>
                  <a:gd name="T21" fmla="*/ 23 h 23"/>
                  <a:gd name="T22" fmla="*/ 65 w 71"/>
                  <a:gd name="T23" fmla="*/ 17 h 23"/>
                  <a:gd name="T24" fmla="*/ 65 w 71"/>
                  <a:gd name="T25" fmla="*/ 8 h 23"/>
                  <a:gd name="T26" fmla="*/ 65 w 71"/>
                  <a:gd name="T27" fmla="*/ 7 h 23"/>
                  <a:gd name="T28" fmla="*/ 71 w 71"/>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23">
                    <a:moveTo>
                      <a:pt x="71" y="0"/>
                    </a:moveTo>
                    <a:cubicBezTo>
                      <a:pt x="0" y="0"/>
                      <a:pt x="0" y="0"/>
                      <a:pt x="0" y="0"/>
                    </a:cubicBezTo>
                    <a:cubicBezTo>
                      <a:pt x="1" y="3"/>
                      <a:pt x="3" y="6"/>
                      <a:pt x="6" y="8"/>
                    </a:cubicBezTo>
                    <a:cubicBezTo>
                      <a:pt x="6" y="8"/>
                      <a:pt x="6" y="8"/>
                      <a:pt x="6" y="8"/>
                    </a:cubicBezTo>
                    <a:cubicBezTo>
                      <a:pt x="6" y="17"/>
                      <a:pt x="6" y="17"/>
                      <a:pt x="6" y="17"/>
                    </a:cubicBezTo>
                    <a:cubicBezTo>
                      <a:pt x="6" y="20"/>
                      <a:pt x="9" y="23"/>
                      <a:pt x="12" y="23"/>
                    </a:cubicBezTo>
                    <a:cubicBezTo>
                      <a:pt x="16" y="23"/>
                      <a:pt x="18" y="20"/>
                      <a:pt x="18" y="17"/>
                    </a:cubicBezTo>
                    <a:cubicBezTo>
                      <a:pt x="18" y="9"/>
                      <a:pt x="18" y="9"/>
                      <a:pt x="18" y="9"/>
                    </a:cubicBezTo>
                    <a:cubicBezTo>
                      <a:pt x="53" y="9"/>
                      <a:pt x="53" y="9"/>
                      <a:pt x="53" y="9"/>
                    </a:cubicBezTo>
                    <a:cubicBezTo>
                      <a:pt x="53" y="17"/>
                      <a:pt x="53" y="17"/>
                      <a:pt x="53" y="17"/>
                    </a:cubicBezTo>
                    <a:cubicBezTo>
                      <a:pt x="53" y="20"/>
                      <a:pt x="56" y="23"/>
                      <a:pt x="59" y="23"/>
                    </a:cubicBezTo>
                    <a:cubicBezTo>
                      <a:pt x="62" y="23"/>
                      <a:pt x="65" y="20"/>
                      <a:pt x="65" y="17"/>
                    </a:cubicBezTo>
                    <a:cubicBezTo>
                      <a:pt x="65" y="8"/>
                      <a:pt x="65" y="8"/>
                      <a:pt x="65" y="8"/>
                    </a:cubicBezTo>
                    <a:cubicBezTo>
                      <a:pt x="65" y="8"/>
                      <a:pt x="65" y="7"/>
                      <a:pt x="65" y="7"/>
                    </a:cubicBezTo>
                    <a:cubicBezTo>
                      <a:pt x="67" y="6"/>
                      <a:pt x="69" y="3"/>
                      <a:pt x="7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9" name="Freeform 9"/>
              <p:cNvSpPr>
                <a:spLocks noEditPoints="1"/>
              </p:cNvSpPr>
              <p:nvPr/>
            </p:nvSpPr>
            <p:spPr bwMode="auto">
              <a:xfrm>
                <a:off x="6467475" y="2722563"/>
                <a:ext cx="344488" cy="323850"/>
              </a:xfrm>
              <a:custGeom>
                <a:avLst/>
                <a:gdLst>
                  <a:gd name="T0" fmla="*/ 9 w 92"/>
                  <a:gd name="T1" fmla="*/ 54 h 86"/>
                  <a:gd name="T2" fmla="*/ 9 w 92"/>
                  <a:gd name="T3" fmla="*/ 65 h 86"/>
                  <a:gd name="T4" fmla="*/ 9 w 92"/>
                  <a:gd name="T5" fmla="*/ 68 h 86"/>
                  <a:gd name="T6" fmla="*/ 9 w 92"/>
                  <a:gd name="T7" fmla="*/ 68 h 86"/>
                  <a:gd name="T8" fmla="*/ 9 w 92"/>
                  <a:gd name="T9" fmla="*/ 83 h 86"/>
                  <a:gd name="T10" fmla="*/ 10 w 92"/>
                  <a:gd name="T11" fmla="*/ 86 h 86"/>
                  <a:gd name="T12" fmla="*/ 83 w 92"/>
                  <a:gd name="T13" fmla="*/ 86 h 86"/>
                  <a:gd name="T14" fmla="*/ 83 w 92"/>
                  <a:gd name="T15" fmla="*/ 83 h 86"/>
                  <a:gd name="T16" fmla="*/ 83 w 92"/>
                  <a:gd name="T17" fmla="*/ 68 h 86"/>
                  <a:gd name="T18" fmla="*/ 83 w 92"/>
                  <a:gd name="T19" fmla="*/ 68 h 86"/>
                  <a:gd name="T20" fmla="*/ 83 w 92"/>
                  <a:gd name="T21" fmla="*/ 65 h 86"/>
                  <a:gd name="T22" fmla="*/ 83 w 92"/>
                  <a:gd name="T23" fmla="*/ 54 h 86"/>
                  <a:gd name="T24" fmla="*/ 85 w 92"/>
                  <a:gd name="T25" fmla="*/ 55 h 86"/>
                  <a:gd name="T26" fmla="*/ 91 w 92"/>
                  <a:gd name="T27" fmla="*/ 52 h 86"/>
                  <a:gd name="T28" fmla="*/ 91 w 92"/>
                  <a:gd name="T29" fmla="*/ 48 h 86"/>
                  <a:gd name="T30" fmla="*/ 87 w 92"/>
                  <a:gd name="T31" fmla="*/ 46 h 86"/>
                  <a:gd name="T32" fmla="*/ 83 w 92"/>
                  <a:gd name="T33" fmla="*/ 48 h 86"/>
                  <a:gd name="T34" fmla="*/ 83 w 92"/>
                  <a:gd name="T35" fmla="*/ 45 h 86"/>
                  <a:gd name="T36" fmla="*/ 83 w 92"/>
                  <a:gd name="T37" fmla="*/ 42 h 86"/>
                  <a:gd name="T38" fmla="*/ 83 w 92"/>
                  <a:gd name="T39" fmla="*/ 24 h 86"/>
                  <a:gd name="T40" fmla="*/ 71 w 92"/>
                  <a:gd name="T41" fmla="*/ 6 h 86"/>
                  <a:gd name="T42" fmla="*/ 63 w 92"/>
                  <a:gd name="T43" fmla="*/ 6 h 86"/>
                  <a:gd name="T44" fmla="*/ 63 w 92"/>
                  <a:gd name="T45" fmla="*/ 5 h 86"/>
                  <a:gd name="T46" fmla="*/ 57 w 92"/>
                  <a:gd name="T47" fmla="*/ 0 h 86"/>
                  <a:gd name="T48" fmla="*/ 37 w 92"/>
                  <a:gd name="T49" fmla="*/ 0 h 86"/>
                  <a:gd name="T50" fmla="*/ 31 w 92"/>
                  <a:gd name="T51" fmla="*/ 5 h 86"/>
                  <a:gd name="T52" fmla="*/ 31 w 92"/>
                  <a:gd name="T53" fmla="*/ 6 h 86"/>
                  <a:gd name="T54" fmla="*/ 21 w 92"/>
                  <a:gd name="T55" fmla="*/ 6 h 86"/>
                  <a:gd name="T56" fmla="*/ 9 w 92"/>
                  <a:gd name="T57" fmla="*/ 24 h 86"/>
                  <a:gd name="T58" fmla="*/ 9 w 92"/>
                  <a:gd name="T59" fmla="*/ 42 h 86"/>
                  <a:gd name="T60" fmla="*/ 9 w 92"/>
                  <a:gd name="T61" fmla="*/ 42 h 86"/>
                  <a:gd name="T62" fmla="*/ 9 w 92"/>
                  <a:gd name="T63" fmla="*/ 42 h 86"/>
                  <a:gd name="T64" fmla="*/ 9 w 92"/>
                  <a:gd name="T65" fmla="*/ 48 h 86"/>
                  <a:gd name="T66" fmla="*/ 5 w 92"/>
                  <a:gd name="T67" fmla="*/ 46 h 86"/>
                  <a:gd name="T68" fmla="*/ 1 w 92"/>
                  <a:gd name="T69" fmla="*/ 48 h 86"/>
                  <a:gd name="T70" fmla="*/ 2 w 92"/>
                  <a:gd name="T71" fmla="*/ 52 h 86"/>
                  <a:gd name="T72" fmla="*/ 7 w 92"/>
                  <a:gd name="T73" fmla="*/ 54 h 86"/>
                  <a:gd name="T74" fmla="*/ 9 w 92"/>
                  <a:gd name="T75" fmla="*/ 54 h 86"/>
                  <a:gd name="T76" fmla="*/ 27 w 92"/>
                  <a:gd name="T77" fmla="*/ 78 h 86"/>
                  <a:gd name="T78" fmla="*/ 22 w 92"/>
                  <a:gd name="T79" fmla="*/ 83 h 86"/>
                  <a:gd name="T80" fmla="*/ 18 w 92"/>
                  <a:gd name="T81" fmla="*/ 78 h 86"/>
                  <a:gd name="T82" fmla="*/ 18 w 92"/>
                  <a:gd name="T83" fmla="*/ 70 h 86"/>
                  <a:gd name="T84" fmla="*/ 22 w 92"/>
                  <a:gd name="T85" fmla="*/ 66 h 86"/>
                  <a:gd name="T86" fmla="*/ 27 w 92"/>
                  <a:gd name="T87" fmla="*/ 70 h 86"/>
                  <a:gd name="T88" fmla="*/ 27 w 92"/>
                  <a:gd name="T89" fmla="*/ 78 h 86"/>
                  <a:gd name="T90" fmla="*/ 76 w 92"/>
                  <a:gd name="T91" fmla="*/ 78 h 86"/>
                  <a:gd name="T92" fmla="*/ 71 w 92"/>
                  <a:gd name="T93" fmla="*/ 83 h 86"/>
                  <a:gd name="T94" fmla="*/ 67 w 92"/>
                  <a:gd name="T95" fmla="*/ 78 h 86"/>
                  <a:gd name="T96" fmla="*/ 67 w 92"/>
                  <a:gd name="T97" fmla="*/ 70 h 86"/>
                  <a:gd name="T98" fmla="*/ 71 w 92"/>
                  <a:gd name="T99" fmla="*/ 66 h 86"/>
                  <a:gd name="T100" fmla="*/ 76 w 92"/>
                  <a:gd name="T101" fmla="*/ 70 h 86"/>
                  <a:gd name="T102" fmla="*/ 76 w 92"/>
                  <a:gd name="T103" fmla="*/ 78 h 86"/>
                  <a:gd name="T104" fmla="*/ 16 w 92"/>
                  <a:gd name="T105" fmla="*/ 27 h 86"/>
                  <a:gd name="T106" fmla="*/ 26 w 92"/>
                  <a:gd name="T107" fmla="*/ 11 h 86"/>
                  <a:gd name="T108" fmla="*/ 67 w 92"/>
                  <a:gd name="T109" fmla="*/ 11 h 86"/>
                  <a:gd name="T110" fmla="*/ 77 w 92"/>
                  <a:gd name="T111" fmla="*/ 27 h 86"/>
                  <a:gd name="T112" fmla="*/ 77 w 92"/>
                  <a:gd name="T113" fmla="*/ 43 h 86"/>
                  <a:gd name="T114" fmla="*/ 67 w 92"/>
                  <a:gd name="T115" fmla="*/ 59 h 86"/>
                  <a:gd name="T116" fmla="*/ 26 w 92"/>
                  <a:gd name="T117" fmla="*/ 59 h 86"/>
                  <a:gd name="T118" fmla="*/ 16 w 92"/>
                  <a:gd name="T119" fmla="*/ 43 h 86"/>
                  <a:gd name="T120" fmla="*/ 16 w 92"/>
                  <a:gd name="T121" fmla="*/ 2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86">
                    <a:moveTo>
                      <a:pt x="9" y="54"/>
                    </a:moveTo>
                    <a:cubicBezTo>
                      <a:pt x="9" y="65"/>
                      <a:pt x="9" y="65"/>
                      <a:pt x="9" y="65"/>
                    </a:cubicBezTo>
                    <a:cubicBezTo>
                      <a:pt x="9" y="66"/>
                      <a:pt x="9" y="67"/>
                      <a:pt x="9" y="68"/>
                    </a:cubicBezTo>
                    <a:cubicBezTo>
                      <a:pt x="9" y="68"/>
                      <a:pt x="9" y="68"/>
                      <a:pt x="9" y="68"/>
                    </a:cubicBezTo>
                    <a:cubicBezTo>
                      <a:pt x="9" y="83"/>
                      <a:pt x="9" y="83"/>
                      <a:pt x="9" y="83"/>
                    </a:cubicBezTo>
                    <a:cubicBezTo>
                      <a:pt x="9" y="84"/>
                      <a:pt x="9" y="85"/>
                      <a:pt x="10" y="86"/>
                    </a:cubicBezTo>
                    <a:cubicBezTo>
                      <a:pt x="83" y="86"/>
                      <a:pt x="83" y="86"/>
                      <a:pt x="83" y="86"/>
                    </a:cubicBezTo>
                    <a:cubicBezTo>
                      <a:pt x="83" y="85"/>
                      <a:pt x="83" y="84"/>
                      <a:pt x="83" y="83"/>
                    </a:cubicBezTo>
                    <a:cubicBezTo>
                      <a:pt x="83" y="68"/>
                      <a:pt x="83" y="68"/>
                      <a:pt x="83" y="68"/>
                    </a:cubicBezTo>
                    <a:cubicBezTo>
                      <a:pt x="83" y="68"/>
                      <a:pt x="83" y="68"/>
                      <a:pt x="83" y="68"/>
                    </a:cubicBezTo>
                    <a:cubicBezTo>
                      <a:pt x="83" y="67"/>
                      <a:pt x="83" y="66"/>
                      <a:pt x="83" y="65"/>
                    </a:cubicBezTo>
                    <a:cubicBezTo>
                      <a:pt x="83" y="54"/>
                      <a:pt x="83" y="54"/>
                      <a:pt x="83" y="54"/>
                    </a:cubicBezTo>
                    <a:cubicBezTo>
                      <a:pt x="83" y="55"/>
                      <a:pt x="84" y="55"/>
                      <a:pt x="85" y="55"/>
                    </a:cubicBezTo>
                    <a:cubicBezTo>
                      <a:pt x="91" y="52"/>
                      <a:pt x="91" y="52"/>
                      <a:pt x="91" y="52"/>
                    </a:cubicBezTo>
                    <a:cubicBezTo>
                      <a:pt x="92" y="51"/>
                      <a:pt x="92" y="50"/>
                      <a:pt x="91" y="48"/>
                    </a:cubicBezTo>
                    <a:cubicBezTo>
                      <a:pt x="90" y="46"/>
                      <a:pt x="88" y="46"/>
                      <a:pt x="87" y="46"/>
                    </a:cubicBezTo>
                    <a:cubicBezTo>
                      <a:pt x="83" y="48"/>
                      <a:pt x="83" y="48"/>
                      <a:pt x="83" y="48"/>
                    </a:cubicBezTo>
                    <a:cubicBezTo>
                      <a:pt x="83" y="45"/>
                      <a:pt x="83" y="45"/>
                      <a:pt x="83" y="45"/>
                    </a:cubicBezTo>
                    <a:cubicBezTo>
                      <a:pt x="83" y="44"/>
                      <a:pt x="83" y="43"/>
                      <a:pt x="83" y="42"/>
                    </a:cubicBezTo>
                    <a:cubicBezTo>
                      <a:pt x="83" y="24"/>
                      <a:pt x="83" y="24"/>
                      <a:pt x="83" y="24"/>
                    </a:cubicBezTo>
                    <a:cubicBezTo>
                      <a:pt x="83" y="14"/>
                      <a:pt x="78" y="6"/>
                      <a:pt x="71" y="6"/>
                    </a:cubicBezTo>
                    <a:cubicBezTo>
                      <a:pt x="63" y="6"/>
                      <a:pt x="63" y="6"/>
                      <a:pt x="63" y="6"/>
                    </a:cubicBezTo>
                    <a:cubicBezTo>
                      <a:pt x="63" y="6"/>
                      <a:pt x="63" y="6"/>
                      <a:pt x="63" y="5"/>
                    </a:cubicBezTo>
                    <a:cubicBezTo>
                      <a:pt x="63" y="2"/>
                      <a:pt x="61" y="0"/>
                      <a:pt x="57" y="0"/>
                    </a:cubicBezTo>
                    <a:cubicBezTo>
                      <a:pt x="37" y="0"/>
                      <a:pt x="37" y="0"/>
                      <a:pt x="37" y="0"/>
                    </a:cubicBezTo>
                    <a:cubicBezTo>
                      <a:pt x="34" y="0"/>
                      <a:pt x="31" y="2"/>
                      <a:pt x="31" y="5"/>
                    </a:cubicBezTo>
                    <a:cubicBezTo>
                      <a:pt x="31" y="6"/>
                      <a:pt x="31" y="6"/>
                      <a:pt x="31" y="6"/>
                    </a:cubicBezTo>
                    <a:cubicBezTo>
                      <a:pt x="21" y="6"/>
                      <a:pt x="21" y="6"/>
                      <a:pt x="21" y="6"/>
                    </a:cubicBezTo>
                    <a:cubicBezTo>
                      <a:pt x="15" y="6"/>
                      <a:pt x="9" y="14"/>
                      <a:pt x="9" y="24"/>
                    </a:cubicBezTo>
                    <a:cubicBezTo>
                      <a:pt x="9" y="42"/>
                      <a:pt x="9" y="42"/>
                      <a:pt x="9" y="42"/>
                    </a:cubicBezTo>
                    <a:cubicBezTo>
                      <a:pt x="9" y="42"/>
                      <a:pt x="9" y="42"/>
                      <a:pt x="9" y="42"/>
                    </a:cubicBezTo>
                    <a:cubicBezTo>
                      <a:pt x="9" y="42"/>
                      <a:pt x="9" y="42"/>
                      <a:pt x="9" y="42"/>
                    </a:cubicBezTo>
                    <a:cubicBezTo>
                      <a:pt x="9" y="48"/>
                      <a:pt x="9" y="48"/>
                      <a:pt x="9" y="48"/>
                    </a:cubicBezTo>
                    <a:cubicBezTo>
                      <a:pt x="5" y="46"/>
                      <a:pt x="5" y="46"/>
                      <a:pt x="5" y="46"/>
                    </a:cubicBezTo>
                    <a:cubicBezTo>
                      <a:pt x="4" y="45"/>
                      <a:pt x="2" y="46"/>
                      <a:pt x="1" y="48"/>
                    </a:cubicBezTo>
                    <a:cubicBezTo>
                      <a:pt x="0" y="50"/>
                      <a:pt x="0" y="51"/>
                      <a:pt x="2" y="52"/>
                    </a:cubicBezTo>
                    <a:cubicBezTo>
                      <a:pt x="7" y="54"/>
                      <a:pt x="7" y="54"/>
                      <a:pt x="7" y="54"/>
                    </a:cubicBezTo>
                    <a:cubicBezTo>
                      <a:pt x="8" y="55"/>
                      <a:pt x="9" y="55"/>
                      <a:pt x="9" y="54"/>
                    </a:cubicBezTo>
                    <a:close/>
                    <a:moveTo>
                      <a:pt x="27" y="78"/>
                    </a:moveTo>
                    <a:cubicBezTo>
                      <a:pt x="27" y="81"/>
                      <a:pt x="25" y="83"/>
                      <a:pt x="22" y="83"/>
                    </a:cubicBezTo>
                    <a:cubicBezTo>
                      <a:pt x="20" y="83"/>
                      <a:pt x="18" y="81"/>
                      <a:pt x="18" y="78"/>
                    </a:cubicBezTo>
                    <a:cubicBezTo>
                      <a:pt x="18" y="70"/>
                      <a:pt x="18" y="70"/>
                      <a:pt x="18" y="70"/>
                    </a:cubicBezTo>
                    <a:cubicBezTo>
                      <a:pt x="18" y="68"/>
                      <a:pt x="20" y="66"/>
                      <a:pt x="22" y="66"/>
                    </a:cubicBezTo>
                    <a:cubicBezTo>
                      <a:pt x="25" y="66"/>
                      <a:pt x="27" y="68"/>
                      <a:pt x="27" y="70"/>
                    </a:cubicBezTo>
                    <a:lnTo>
                      <a:pt x="27" y="78"/>
                    </a:lnTo>
                    <a:close/>
                    <a:moveTo>
                      <a:pt x="76" y="78"/>
                    </a:moveTo>
                    <a:cubicBezTo>
                      <a:pt x="76" y="81"/>
                      <a:pt x="74" y="83"/>
                      <a:pt x="71" y="83"/>
                    </a:cubicBezTo>
                    <a:cubicBezTo>
                      <a:pt x="69" y="83"/>
                      <a:pt x="67" y="81"/>
                      <a:pt x="67" y="78"/>
                    </a:cubicBezTo>
                    <a:cubicBezTo>
                      <a:pt x="67" y="70"/>
                      <a:pt x="67" y="70"/>
                      <a:pt x="67" y="70"/>
                    </a:cubicBezTo>
                    <a:cubicBezTo>
                      <a:pt x="67" y="68"/>
                      <a:pt x="69" y="66"/>
                      <a:pt x="71" y="66"/>
                    </a:cubicBezTo>
                    <a:cubicBezTo>
                      <a:pt x="74" y="66"/>
                      <a:pt x="76" y="68"/>
                      <a:pt x="76" y="70"/>
                    </a:cubicBezTo>
                    <a:lnTo>
                      <a:pt x="76" y="78"/>
                    </a:lnTo>
                    <a:close/>
                    <a:moveTo>
                      <a:pt x="16" y="27"/>
                    </a:moveTo>
                    <a:cubicBezTo>
                      <a:pt x="16" y="18"/>
                      <a:pt x="17" y="11"/>
                      <a:pt x="26" y="11"/>
                    </a:cubicBezTo>
                    <a:cubicBezTo>
                      <a:pt x="67" y="11"/>
                      <a:pt x="67" y="11"/>
                      <a:pt x="67" y="11"/>
                    </a:cubicBezTo>
                    <a:cubicBezTo>
                      <a:pt x="77" y="11"/>
                      <a:pt x="77" y="18"/>
                      <a:pt x="77" y="27"/>
                    </a:cubicBezTo>
                    <a:cubicBezTo>
                      <a:pt x="77" y="43"/>
                      <a:pt x="77" y="43"/>
                      <a:pt x="77" y="43"/>
                    </a:cubicBezTo>
                    <a:cubicBezTo>
                      <a:pt x="77" y="52"/>
                      <a:pt x="72" y="59"/>
                      <a:pt x="67" y="59"/>
                    </a:cubicBezTo>
                    <a:cubicBezTo>
                      <a:pt x="26" y="59"/>
                      <a:pt x="26" y="59"/>
                      <a:pt x="26" y="59"/>
                    </a:cubicBezTo>
                    <a:cubicBezTo>
                      <a:pt x="21" y="59"/>
                      <a:pt x="16" y="52"/>
                      <a:pt x="16" y="43"/>
                    </a:cubicBezTo>
                    <a:lnTo>
                      <a:pt x="16"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27" name="Teardrop 226"/>
            <p:cNvSpPr/>
            <p:nvPr/>
          </p:nvSpPr>
          <p:spPr bwMode="auto">
            <a:xfrm rot="8047504">
              <a:off x="5935896" y="1952046"/>
              <a:ext cx="593496" cy="593496"/>
            </a:xfrm>
            <a:prstGeom prst="teardrop">
              <a:avLst>
                <a:gd name="adj" fmla="val 127556"/>
              </a:avLst>
            </a:prstGeom>
            <a:noFill/>
            <a:ln w="28575">
              <a:solidFill>
                <a:schemeClr val="accent5"/>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230" name="Group 229"/>
          <p:cNvGrpSpPr/>
          <p:nvPr/>
        </p:nvGrpSpPr>
        <p:grpSpPr>
          <a:xfrm>
            <a:off x="3295777" y="2599990"/>
            <a:ext cx="656272" cy="656272"/>
            <a:chOff x="7437036" y="2814940"/>
            <a:chExt cx="593496" cy="593496"/>
          </a:xfrm>
        </p:grpSpPr>
        <p:sp>
          <p:nvSpPr>
            <p:cNvPr id="231" name="Freeform 7"/>
            <p:cNvSpPr>
              <a:spLocks noEditPoints="1"/>
            </p:cNvSpPr>
            <p:nvPr/>
          </p:nvSpPr>
          <p:spPr bwMode="auto">
            <a:xfrm>
              <a:off x="7579898" y="2972312"/>
              <a:ext cx="307771" cy="279792"/>
            </a:xfrm>
            <a:custGeom>
              <a:avLst/>
              <a:gdLst>
                <a:gd name="T0" fmla="*/ 87 w 93"/>
                <a:gd name="T1" fmla="*/ 34 h 84"/>
                <a:gd name="T2" fmla="*/ 91 w 93"/>
                <a:gd name="T3" fmla="*/ 32 h 84"/>
                <a:gd name="T4" fmla="*/ 91 w 93"/>
                <a:gd name="T5" fmla="*/ 26 h 84"/>
                <a:gd name="T6" fmla="*/ 86 w 93"/>
                <a:gd name="T7" fmla="*/ 23 h 84"/>
                <a:gd name="T8" fmla="*/ 83 w 93"/>
                <a:gd name="T9" fmla="*/ 25 h 84"/>
                <a:gd name="T10" fmla="*/ 83 w 93"/>
                <a:gd name="T11" fmla="*/ 14 h 84"/>
                <a:gd name="T12" fmla="*/ 72 w 93"/>
                <a:gd name="T13" fmla="*/ 0 h 84"/>
                <a:gd name="T14" fmla="*/ 21 w 93"/>
                <a:gd name="T15" fmla="*/ 0 h 84"/>
                <a:gd name="T16" fmla="*/ 9 w 93"/>
                <a:gd name="T17" fmla="*/ 14 h 84"/>
                <a:gd name="T18" fmla="*/ 9 w 93"/>
                <a:gd name="T19" fmla="*/ 25 h 84"/>
                <a:gd name="T20" fmla="*/ 6 w 93"/>
                <a:gd name="T21" fmla="*/ 23 h 84"/>
                <a:gd name="T22" fmla="*/ 1 w 93"/>
                <a:gd name="T23" fmla="*/ 26 h 84"/>
                <a:gd name="T24" fmla="*/ 2 w 93"/>
                <a:gd name="T25" fmla="*/ 32 h 84"/>
                <a:gd name="T26" fmla="*/ 6 w 93"/>
                <a:gd name="T27" fmla="*/ 34 h 84"/>
                <a:gd name="T28" fmla="*/ 0 w 93"/>
                <a:gd name="T29" fmla="*/ 46 h 84"/>
                <a:gd name="T30" fmla="*/ 0 w 93"/>
                <a:gd name="T31" fmla="*/ 60 h 84"/>
                <a:gd name="T32" fmla="*/ 10 w 93"/>
                <a:gd name="T33" fmla="*/ 74 h 84"/>
                <a:gd name="T34" fmla="*/ 10 w 93"/>
                <a:gd name="T35" fmla="*/ 78 h 84"/>
                <a:gd name="T36" fmla="*/ 16 w 93"/>
                <a:gd name="T37" fmla="*/ 84 h 84"/>
                <a:gd name="T38" fmla="*/ 22 w 93"/>
                <a:gd name="T39" fmla="*/ 78 h 84"/>
                <a:gd name="T40" fmla="*/ 22 w 93"/>
                <a:gd name="T41" fmla="*/ 74 h 84"/>
                <a:gd name="T42" fmla="*/ 69 w 93"/>
                <a:gd name="T43" fmla="*/ 74 h 84"/>
                <a:gd name="T44" fmla="*/ 69 w 93"/>
                <a:gd name="T45" fmla="*/ 78 h 84"/>
                <a:gd name="T46" fmla="*/ 75 w 93"/>
                <a:gd name="T47" fmla="*/ 84 h 84"/>
                <a:gd name="T48" fmla="*/ 82 w 93"/>
                <a:gd name="T49" fmla="*/ 78 h 84"/>
                <a:gd name="T50" fmla="*/ 82 w 93"/>
                <a:gd name="T51" fmla="*/ 74 h 84"/>
                <a:gd name="T52" fmla="*/ 93 w 93"/>
                <a:gd name="T53" fmla="*/ 60 h 84"/>
                <a:gd name="T54" fmla="*/ 93 w 93"/>
                <a:gd name="T55" fmla="*/ 46 h 84"/>
                <a:gd name="T56" fmla="*/ 87 w 93"/>
                <a:gd name="T57" fmla="*/ 34 h 84"/>
                <a:gd name="T58" fmla="*/ 14 w 93"/>
                <a:gd name="T59" fmla="*/ 55 h 84"/>
                <a:gd name="T60" fmla="*/ 7 w 93"/>
                <a:gd name="T61" fmla="*/ 47 h 84"/>
                <a:gd name="T62" fmla="*/ 14 w 93"/>
                <a:gd name="T63" fmla="*/ 40 h 84"/>
                <a:gd name="T64" fmla="*/ 21 w 93"/>
                <a:gd name="T65" fmla="*/ 47 h 84"/>
                <a:gd name="T66" fmla="*/ 14 w 93"/>
                <a:gd name="T67" fmla="*/ 55 h 84"/>
                <a:gd name="T68" fmla="*/ 64 w 93"/>
                <a:gd name="T69" fmla="*/ 68 h 84"/>
                <a:gd name="T70" fmla="*/ 32 w 93"/>
                <a:gd name="T71" fmla="*/ 68 h 84"/>
                <a:gd name="T72" fmla="*/ 30 w 93"/>
                <a:gd name="T73" fmla="*/ 66 h 84"/>
                <a:gd name="T74" fmla="*/ 32 w 93"/>
                <a:gd name="T75" fmla="*/ 64 h 84"/>
                <a:gd name="T76" fmla="*/ 64 w 93"/>
                <a:gd name="T77" fmla="*/ 64 h 84"/>
                <a:gd name="T78" fmla="*/ 66 w 93"/>
                <a:gd name="T79" fmla="*/ 66 h 84"/>
                <a:gd name="T80" fmla="*/ 64 w 93"/>
                <a:gd name="T81" fmla="*/ 68 h 84"/>
                <a:gd name="T82" fmla="*/ 17 w 93"/>
                <a:gd name="T83" fmla="*/ 31 h 84"/>
                <a:gd name="T84" fmla="*/ 16 w 93"/>
                <a:gd name="T85" fmla="*/ 27 h 84"/>
                <a:gd name="T86" fmla="*/ 16 w 93"/>
                <a:gd name="T87" fmla="*/ 17 h 84"/>
                <a:gd name="T88" fmla="*/ 26 w 93"/>
                <a:gd name="T89" fmla="*/ 5 h 84"/>
                <a:gd name="T90" fmla="*/ 67 w 93"/>
                <a:gd name="T91" fmla="*/ 5 h 84"/>
                <a:gd name="T92" fmla="*/ 77 w 93"/>
                <a:gd name="T93" fmla="*/ 17 h 84"/>
                <a:gd name="T94" fmla="*/ 77 w 93"/>
                <a:gd name="T95" fmla="*/ 27 h 84"/>
                <a:gd name="T96" fmla="*/ 76 w 93"/>
                <a:gd name="T97" fmla="*/ 31 h 84"/>
                <a:gd name="T98" fmla="*/ 17 w 93"/>
                <a:gd name="T99" fmla="*/ 31 h 84"/>
                <a:gd name="T100" fmla="*/ 79 w 93"/>
                <a:gd name="T101" fmla="*/ 55 h 84"/>
                <a:gd name="T102" fmla="*/ 72 w 93"/>
                <a:gd name="T103" fmla="*/ 47 h 84"/>
                <a:gd name="T104" fmla="*/ 79 w 93"/>
                <a:gd name="T105" fmla="*/ 40 h 84"/>
                <a:gd name="T106" fmla="*/ 86 w 93"/>
                <a:gd name="T107" fmla="*/ 47 h 84"/>
                <a:gd name="T108" fmla="*/ 79 w 93"/>
                <a:gd name="T109"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 h="84">
                  <a:moveTo>
                    <a:pt x="87" y="34"/>
                  </a:moveTo>
                  <a:cubicBezTo>
                    <a:pt x="91" y="32"/>
                    <a:pt x="91" y="32"/>
                    <a:pt x="91" y="32"/>
                  </a:cubicBezTo>
                  <a:cubicBezTo>
                    <a:pt x="92" y="31"/>
                    <a:pt x="93" y="29"/>
                    <a:pt x="91" y="26"/>
                  </a:cubicBezTo>
                  <a:cubicBezTo>
                    <a:pt x="90" y="24"/>
                    <a:pt x="88" y="23"/>
                    <a:pt x="86" y="23"/>
                  </a:cubicBezTo>
                  <a:cubicBezTo>
                    <a:pt x="83" y="25"/>
                    <a:pt x="83" y="25"/>
                    <a:pt x="83" y="25"/>
                  </a:cubicBezTo>
                  <a:cubicBezTo>
                    <a:pt x="83" y="14"/>
                    <a:pt x="83" y="14"/>
                    <a:pt x="83" y="14"/>
                  </a:cubicBezTo>
                  <a:cubicBezTo>
                    <a:pt x="83" y="7"/>
                    <a:pt x="78" y="0"/>
                    <a:pt x="72" y="0"/>
                  </a:cubicBezTo>
                  <a:cubicBezTo>
                    <a:pt x="21" y="0"/>
                    <a:pt x="21" y="0"/>
                    <a:pt x="21" y="0"/>
                  </a:cubicBezTo>
                  <a:cubicBezTo>
                    <a:pt x="15" y="0"/>
                    <a:pt x="9" y="7"/>
                    <a:pt x="9" y="14"/>
                  </a:cubicBezTo>
                  <a:cubicBezTo>
                    <a:pt x="9" y="25"/>
                    <a:pt x="9" y="25"/>
                    <a:pt x="9" y="25"/>
                  </a:cubicBezTo>
                  <a:cubicBezTo>
                    <a:pt x="6" y="23"/>
                    <a:pt x="6" y="23"/>
                    <a:pt x="6" y="23"/>
                  </a:cubicBezTo>
                  <a:cubicBezTo>
                    <a:pt x="5" y="23"/>
                    <a:pt x="2" y="24"/>
                    <a:pt x="1" y="26"/>
                  </a:cubicBezTo>
                  <a:cubicBezTo>
                    <a:pt x="0" y="29"/>
                    <a:pt x="0" y="31"/>
                    <a:pt x="2" y="32"/>
                  </a:cubicBezTo>
                  <a:cubicBezTo>
                    <a:pt x="6" y="34"/>
                    <a:pt x="6" y="34"/>
                    <a:pt x="6" y="34"/>
                  </a:cubicBezTo>
                  <a:cubicBezTo>
                    <a:pt x="2" y="37"/>
                    <a:pt x="0" y="41"/>
                    <a:pt x="0" y="46"/>
                  </a:cubicBezTo>
                  <a:cubicBezTo>
                    <a:pt x="0" y="60"/>
                    <a:pt x="0" y="60"/>
                    <a:pt x="0" y="60"/>
                  </a:cubicBezTo>
                  <a:cubicBezTo>
                    <a:pt x="0" y="66"/>
                    <a:pt x="4" y="71"/>
                    <a:pt x="10" y="74"/>
                  </a:cubicBezTo>
                  <a:cubicBezTo>
                    <a:pt x="10" y="78"/>
                    <a:pt x="10" y="78"/>
                    <a:pt x="10" y="78"/>
                  </a:cubicBezTo>
                  <a:cubicBezTo>
                    <a:pt x="10" y="81"/>
                    <a:pt x="13" y="84"/>
                    <a:pt x="16" y="84"/>
                  </a:cubicBezTo>
                  <a:cubicBezTo>
                    <a:pt x="20" y="84"/>
                    <a:pt x="22" y="81"/>
                    <a:pt x="22" y="78"/>
                  </a:cubicBezTo>
                  <a:cubicBezTo>
                    <a:pt x="22" y="74"/>
                    <a:pt x="22" y="74"/>
                    <a:pt x="22" y="74"/>
                  </a:cubicBezTo>
                  <a:cubicBezTo>
                    <a:pt x="69" y="74"/>
                    <a:pt x="69" y="74"/>
                    <a:pt x="69" y="74"/>
                  </a:cubicBezTo>
                  <a:cubicBezTo>
                    <a:pt x="69" y="78"/>
                    <a:pt x="69" y="78"/>
                    <a:pt x="69" y="78"/>
                  </a:cubicBezTo>
                  <a:cubicBezTo>
                    <a:pt x="69" y="81"/>
                    <a:pt x="72" y="84"/>
                    <a:pt x="75" y="84"/>
                  </a:cubicBezTo>
                  <a:cubicBezTo>
                    <a:pt x="79" y="84"/>
                    <a:pt x="82" y="81"/>
                    <a:pt x="82" y="78"/>
                  </a:cubicBezTo>
                  <a:cubicBezTo>
                    <a:pt x="82" y="74"/>
                    <a:pt x="82" y="74"/>
                    <a:pt x="82" y="74"/>
                  </a:cubicBezTo>
                  <a:cubicBezTo>
                    <a:pt x="88" y="72"/>
                    <a:pt x="93" y="67"/>
                    <a:pt x="93" y="60"/>
                  </a:cubicBezTo>
                  <a:cubicBezTo>
                    <a:pt x="93" y="46"/>
                    <a:pt x="93" y="46"/>
                    <a:pt x="93" y="46"/>
                  </a:cubicBezTo>
                  <a:cubicBezTo>
                    <a:pt x="93" y="41"/>
                    <a:pt x="90" y="37"/>
                    <a:pt x="87" y="34"/>
                  </a:cubicBezTo>
                  <a:close/>
                  <a:moveTo>
                    <a:pt x="14" y="55"/>
                  </a:moveTo>
                  <a:cubicBezTo>
                    <a:pt x="10" y="55"/>
                    <a:pt x="7" y="51"/>
                    <a:pt x="7" y="47"/>
                  </a:cubicBezTo>
                  <a:cubicBezTo>
                    <a:pt x="7" y="44"/>
                    <a:pt x="10" y="40"/>
                    <a:pt x="14" y="40"/>
                  </a:cubicBezTo>
                  <a:cubicBezTo>
                    <a:pt x="18" y="40"/>
                    <a:pt x="21" y="44"/>
                    <a:pt x="21" y="47"/>
                  </a:cubicBezTo>
                  <a:cubicBezTo>
                    <a:pt x="21" y="51"/>
                    <a:pt x="18" y="55"/>
                    <a:pt x="14" y="55"/>
                  </a:cubicBezTo>
                  <a:close/>
                  <a:moveTo>
                    <a:pt x="64" y="68"/>
                  </a:moveTo>
                  <a:cubicBezTo>
                    <a:pt x="32" y="68"/>
                    <a:pt x="32" y="68"/>
                    <a:pt x="32" y="68"/>
                  </a:cubicBezTo>
                  <a:cubicBezTo>
                    <a:pt x="30" y="68"/>
                    <a:pt x="30" y="67"/>
                    <a:pt x="30" y="66"/>
                  </a:cubicBezTo>
                  <a:cubicBezTo>
                    <a:pt x="30" y="64"/>
                    <a:pt x="30" y="64"/>
                    <a:pt x="32" y="64"/>
                  </a:cubicBezTo>
                  <a:cubicBezTo>
                    <a:pt x="64" y="64"/>
                    <a:pt x="64" y="64"/>
                    <a:pt x="64" y="64"/>
                  </a:cubicBezTo>
                  <a:cubicBezTo>
                    <a:pt x="65" y="64"/>
                    <a:pt x="66" y="64"/>
                    <a:pt x="66" y="66"/>
                  </a:cubicBezTo>
                  <a:cubicBezTo>
                    <a:pt x="66" y="67"/>
                    <a:pt x="65" y="68"/>
                    <a:pt x="64" y="68"/>
                  </a:cubicBezTo>
                  <a:close/>
                  <a:moveTo>
                    <a:pt x="17" y="31"/>
                  </a:moveTo>
                  <a:cubicBezTo>
                    <a:pt x="17" y="30"/>
                    <a:pt x="16" y="29"/>
                    <a:pt x="16" y="27"/>
                  </a:cubicBezTo>
                  <a:cubicBezTo>
                    <a:pt x="16" y="17"/>
                    <a:pt x="16" y="17"/>
                    <a:pt x="16" y="17"/>
                  </a:cubicBezTo>
                  <a:cubicBezTo>
                    <a:pt x="16" y="10"/>
                    <a:pt x="18" y="5"/>
                    <a:pt x="26" y="5"/>
                  </a:cubicBezTo>
                  <a:cubicBezTo>
                    <a:pt x="67" y="5"/>
                    <a:pt x="67" y="5"/>
                    <a:pt x="67" y="5"/>
                  </a:cubicBezTo>
                  <a:cubicBezTo>
                    <a:pt x="76" y="6"/>
                    <a:pt x="77" y="10"/>
                    <a:pt x="77" y="17"/>
                  </a:cubicBezTo>
                  <a:cubicBezTo>
                    <a:pt x="77" y="27"/>
                    <a:pt x="77" y="27"/>
                    <a:pt x="77" y="27"/>
                  </a:cubicBezTo>
                  <a:cubicBezTo>
                    <a:pt x="77" y="29"/>
                    <a:pt x="77" y="30"/>
                    <a:pt x="76" y="31"/>
                  </a:cubicBezTo>
                  <a:lnTo>
                    <a:pt x="17" y="31"/>
                  </a:lnTo>
                  <a:close/>
                  <a:moveTo>
                    <a:pt x="79" y="55"/>
                  </a:moveTo>
                  <a:cubicBezTo>
                    <a:pt x="75" y="55"/>
                    <a:pt x="72" y="51"/>
                    <a:pt x="72" y="47"/>
                  </a:cubicBezTo>
                  <a:cubicBezTo>
                    <a:pt x="72" y="44"/>
                    <a:pt x="75" y="40"/>
                    <a:pt x="79" y="40"/>
                  </a:cubicBezTo>
                  <a:cubicBezTo>
                    <a:pt x="83" y="40"/>
                    <a:pt x="86" y="44"/>
                    <a:pt x="86" y="47"/>
                  </a:cubicBezTo>
                  <a:cubicBezTo>
                    <a:pt x="86" y="51"/>
                    <a:pt x="83" y="55"/>
                    <a:pt x="79" y="55"/>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232" name="Teardrop 231"/>
            <p:cNvSpPr/>
            <p:nvPr/>
          </p:nvSpPr>
          <p:spPr bwMode="auto">
            <a:xfrm rot="8047504">
              <a:off x="7437036" y="2814940"/>
              <a:ext cx="593496" cy="593496"/>
            </a:xfrm>
            <a:prstGeom prst="teardrop">
              <a:avLst>
                <a:gd name="adj" fmla="val 127556"/>
              </a:avLst>
            </a:prstGeom>
            <a:noFill/>
            <a:ln w="28575">
              <a:solidFill>
                <a:schemeClr val="accent6"/>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233" name="Group 232"/>
          <p:cNvGrpSpPr/>
          <p:nvPr/>
        </p:nvGrpSpPr>
        <p:grpSpPr>
          <a:xfrm>
            <a:off x="4842979" y="2182313"/>
            <a:ext cx="3539025" cy="471626"/>
            <a:chOff x="4842975" y="1236499"/>
            <a:chExt cx="3539025" cy="471626"/>
          </a:xfrm>
        </p:grpSpPr>
        <p:sp>
          <p:nvSpPr>
            <p:cNvPr id="234" name="Round Same Side Corner Rectangle 233"/>
            <p:cNvSpPr/>
            <p:nvPr/>
          </p:nvSpPr>
          <p:spPr bwMode="auto">
            <a:xfrm rot="5400000" flipH="1">
              <a:off x="6661481" y="-95807"/>
              <a:ext cx="304800" cy="3136238"/>
            </a:xfrm>
            <a:prstGeom prst="round2SameRect">
              <a:avLst/>
            </a:prstGeom>
            <a:solidFill>
              <a:schemeClr val="accent1"/>
            </a:solidFill>
            <a:ln w="9525">
              <a:noFill/>
              <a:round/>
              <a:headEnd/>
              <a:tailEnd/>
            </a:ln>
          </p:spPr>
          <p:txBody>
            <a:bodyPr vert="horz" wrap="square" lIns="91440" tIns="45720" rIns="91440" bIns="45720" numCol="1" rtlCol="0" anchor="ctr" anchorCtr="0" compatLnSpc="1">
              <a:prstTxWarp prst="textNoShape">
                <a:avLst/>
              </a:prstTxWarp>
            </a:bodyPr>
            <a:lstStyle/>
            <a:p>
              <a:pPr algn="ctr"/>
              <a:endParaRPr lang="en-US" dirty="0"/>
            </a:p>
          </p:txBody>
        </p:sp>
        <p:grpSp>
          <p:nvGrpSpPr>
            <p:cNvPr id="235" name="Group 281"/>
            <p:cNvGrpSpPr/>
            <p:nvPr/>
          </p:nvGrpSpPr>
          <p:grpSpPr>
            <a:xfrm>
              <a:off x="4842975" y="1236499"/>
              <a:ext cx="471626" cy="471626"/>
              <a:chOff x="4605948" y="2145141"/>
              <a:chExt cx="593496" cy="593496"/>
            </a:xfrm>
          </p:grpSpPr>
          <p:sp>
            <p:nvSpPr>
              <p:cNvPr id="236" name="Oval 235"/>
              <p:cNvSpPr/>
              <p:nvPr/>
            </p:nvSpPr>
            <p:spPr bwMode="auto">
              <a:xfrm rot="8047504">
                <a:off x="4605948" y="2145141"/>
                <a:ext cx="593496" cy="593496"/>
              </a:xfrm>
              <a:prstGeom prst="ellipse">
                <a:avLst/>
              </a:prstGeom>
              <a:solidFill>
                <a:schemeClr val="accent1"/>
              </a:solidFill>
              <a:ln w="2857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37" name="Freeform 11"/>
              <p:cNvSpPr>
                <a:spLocks/>
              </p:cNvSpPr>
              <p:nvPr/>
            </p:nvSpPr>
            <p:spPr bwMode="auto">
              <a:xfrm>
                <a:off x="4637783" y="2236485"/>
                <a:ext cx="529827" cy="410808"/>
              </a:xfrm>
              <a:custGeom>
                <a:avLst/>
                <a:gdLst>
                  <a:gd name="T0" fmla="*/ 11 w 175"/>
                  <a:gd name="T1" fmla="*/ 74 h 135"/>
                  <a:gd name="T2" fmla="*/ 21 w 175"/>
                  <a:gd name="T3" fmla="*/ 70 h 135"/>
                  <a:gd name="T4" fmla="*/ 22 w 175"/>
                  <a:gd name="T5" fmla="*/ 67 h 135"/>
                  <a:gd name="T6" fmla="*/ 27 w 175"/>
                  <a:gd name="T7" fmla="*/ 66 h 135"/>
                  <a:gd name="T8" fmla="*/ 28 w 175"/>
                  <a:gd name="T9" fmla="*/ 68 h 135"/>
                  <a:gd name="T10" fmla="*/ 41 w 175"/>
                  <a:gd name="T11" fmla="*/ 63 h 135"/>
                  <a:gd name="T12" fmla="*/ 42 w 175"/>
                  <a:gd name="T13" fmla="*/ 59 h 135"/>
                  <a:gd name="T14" fmla="*/ 47 w 175"/>
                  <a:gd name="T15" fmla="*/ 59 h 135"/>
                  <a:gd name="T16" fmla="*/ 48 w 175"/>
                  <a:gd name="T17" fmla="*/ 60 h 135"/>
                  <a:gd name="T18" fmla="*/ 79 w 175"/>
                  <a:gd name="T19" fmla="*/ 48 h 135"/>
                  <a:gd name="T20" fmla="*/ 79 w 175"/>
                  <a:gd name="T21" fmla="*/ 23 h 135"/>
                  <a:gd name="T22" fmla="*/ 87 w 175"/>
                  <a:gd name="T23" fmla="*/ 0 h 135"/>
                  <a:gd name="T24" fmla="*/ 96 w 175"/>
                  <a:gd name="T25" fmla="*/ 22 h 135"/>
                  <a:gd name="T26" fmla="*/ 96 w 175"/>
                  <a:gd name="T27" fmla="*/ 48 h 135"/>
                  <a:gd name="T28" fmla="*/ 134 w 175"/>
                  <a:gd name="T29" fmla="*/ 62 h 135"/>
                  <a:gd name="T30" fmla="*/ 135 w 175"/>
                  <a:gd name="T31" fmla="*/ 60 h 135"/>
                  <a:gd name="T32" fmla="*/ 140 w 175"/>
                  <a:gd name="T33" fmla="*/ 60 h 135"/>
                  <a:gd name="T34" fmla="*/ 141 w 175"/>
                  <a:gd name="T35" fmla="*/ 64 h 135"/>
                  <a:gd name="T36" fmla="*/ 156 w 175"/>
                  <a:gd name="T37" fmla="*/ 70 h 135"/>
                  <a:gd name="T38" fmla="*/ 157 w 175"/>
                  <a:gd name="T39" fmla="*/ 68 h 135"/>
                  <a:gd name="T40" fmla="*/ 162 w 175"/>
                  <a:gd name="T41" fmla="*/ 68 h 135"/>
                  <a:gd name="T42" fmla="*/ 163 w 175"/>
                  <a:gd name="T43" fmla="*/ 72 h 135"/>
                  <a:gd name="T44" fmla="*/ 164 w 175"/>
                  <a:gd name="T45" fmla="*/ 73 h 135"/>
                  <a:gd name="T46" fmla="*/ 153 w 175"/>
                  <a:gd name="T47" fmla="*/ 78 h 135"/>
                  <a:gd name="T48" fmla="*/ 96 w 175"/>
                  <a:gd name="T49" fmla="*/ 73 h 135"/>
                  <a:gd name="T50" fmla="*/ 93 w 175"/>
                  <a:gd name="T51" fmla="*/ 119 h 135"/>
                  <a:gd name="T52" fmla="*/ 114 w 175"/>
                  <a:gd name="T53" fmla="*/ 130 h 135"/>
                  <a:gd name="T54" fmla="*/ 110 w 175"/>
                  <a:gd name="T55" fmla="*/ 132 h 135"/>
                  <a:gd name="T56" fmla="*/ 92 w 175"/>
                  <a:gd name="T57" fmla="*/ 130 h 135"/>
                  <a:gd name="T58" fmla="*/ 91 w 175"/>
                  <a:gd name="T59" fmla="*/ 133 h 135"/>
                  <a:gd name="T60" fmla="*/ 88 w 175"/>
                  <a:gd name="T61" fmla="*/ 133 h 135"/>
                  <a:gd name="T62" fmla="*/ 88 w 175"/>
                  <a:gd name="T63" fmla="*/ 135 h 135"/>
                  <a:gd name="T64" fmla="*/ 88 w 175"/>
                  <a:gd name="T65" fmla="*/ 135 h 135"/>
                  <a:gd name="T66" fmla="*/ 87 w 175"/>
                  <a:gd name="T67" fmla="*/ 135 h 135"/>
                  <a:gd name="T68" fmla="*/ 87 w 175"/>
                  <a:gd name="T69" fmla="*/ 133 h 135"/>
                  <a:gd name="T70" fmla="*/ 86 w 175"/>
                  <a:gd name="T71" fmla="*/ 133 h 135"/>
                  <a:gd name="T72" fmla="*/ 84 w 175"/>
                  <a:gd name="T73" fmla="*/ 130 h 135"/>
                  <a:gd name="T74" fmla="*/ 65 w 175"/>
                  <a:gd name="T75" fmla="*/ 133 h 135"/>
                  <a:gd name="T76" fmla="*/ 61 w 175"/>
                  <a:gd name="T77" fmla="*/ 130 h 135"/>
                  <a:gd name="T78" fmla="*/ 83 w 175"/>
                  <a:gd name="T79" fmla="*/ 119 h 135"/>
                  <a:gd name="T80" fmla="*/ 79 w 175"/>
                  <a:gd name="T81" fmla="*/ 73 h 135"/>
                  <a:gd name="T82" fmla="*/ 23 w 175"/>
                  <a:gd name="T83" fmla="*/ 79 h 135"/>
                  <a:gd name="T84" fmla="*/ 11 w 175"/>
                  <a:gd name="T85" fmla="*/ 7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5" h="135">
                    <a:moveTo>
                      <a:pt x="11" y="74"/>
                    </a:moveTo>
                    <a:cubicBezTo>
                      <a:pt x="21" y="70"/>
                      <a:pt x="21" y="70"/>
                      <a:pt x="21" y="70"/>
                    </a:cubicBezTo>
                    <a:cubicBezTo>
                      <a:pt x="21" y="69"/>
                      <a:pt x="21" y="68"/>
                      <a:pt x="22" y="67"/>
                    </a:cubicBezTo>
                    <a:cubicBezTo>
                      <a:pt x="24" y="65"/>
                      <a:pt x="26" y="65"/>
                      <a:pt x="27" y="66"/>
                    </a:cubicBezTo>
                    <a:cubicBezTo>
                      <a:pt x="28" y="67"/>
                      <a:pt x="28" y="67"/>
                      <a:pt x="28" y="68"/>
                    </a:cubicBezTo>
                    <a:cubicBezTo>
                      <a:pt x="41" y="63"/>
                      <a:pt x="41" y="63"/>
                      <a:pt x="41" y="63"/>
                    </a:cubicBezTo>
                    <a:cubicBezTo>
                      <a:pt x="41" y="61"/>
                      <a:pt x="41" y="60"/>
                      <a:pt x="42" y="59"/>
                    </a:cubicBezTo>
                    <a:cubicBezTo>
                      <a:pt x="44" y="57"/>
                      <a:pt x="46" y="57"/>
                      <a:pt x="47" y="59"/>
                    </a:cubicBezTo>
                    <a:cubicBezTo>
                      <a:pt x="48" y="59"/>
                      <a:pt x="48" y="59"/>
                      <a:pt x="48" y="60"/>
                    </a:cubicBezTo>
                    <a:cubicBezTo>
                      <a:pt x="79" y="48"/>
                      <a:pt x="79" y="48"/>
                      <a:pt x="79" y="48"/>
                    </a:cubicBezTo>
                    <a:cubicBezTo>
                      <a:pt x="79" y="23"/>
                      <a:pt x="79" y="23"/>
                      <a:pt x="79" y="23"/>
                    </a:cubicBezTo>
                    <a:cubicBezTo>
                      <a:pt x="79" y="19"/>
                      <a:pt x="84" y="1"/>
                      <a:pt x="87" y="0"/>
                    </a:cubicBezTo>
                    <a:cubicBezTo>
                      <a:pt x="91" y="1"/>
                      <a:pt x="96" y="19"/>
                      <a:pt x="96" y="22"/>
                    </a:cubicBezTo>
                    <a:cubicBezTo>
                      <a:pt x="96" y="48"/>
                      <a:pt x="96" y="48"/>
                      <a:pt x="96" y="48"/>
                    </a:cubicBezTo>
                    <a:cubicBezTo>
                      <a:pt x="134" y="62"/>
                      <a:pt x="134" y="62"/>
                      <a:pt x="134" y="62"/>
                    </a:cubicBezTo>
                    <a:cubicBezTo>
                      <a:pt x="134" y="61"/>
                      <a:pt x="134" y="61"/>
                      <a:pt x="135" y="60"/>
                    </a:cubicBezTo>
                    <a:cubicBezTo>
                      <a:pt x="136" y="59"/>
                      <a:pt x="138" y="59"/>
                      <a:pt x="140" y="60"/>
                    </a:cubicBezTo>
                    <a:cubicBezTo>
                      <a:pt x="141" y="61"/>
                      <a:pt x="141" y="63"/>
                      <a:pt x="141" y="64"/>
                    </a:cubicBezTo>
                    <a:cubicBezTo>
                      <a:pt x="156" y="70"/>
                      <a:pt x="156" y="70"/>
                      <a:pt x="156" y="70"/>
                    </a:cubicBezTo>
                    <a:cubicBezTo>
                      <a:pt x="156" y="69"/>
                      <a:pt x="156" y="69"/>
                      <a:pt x="157" y="68"/>
                    </a:cubicBezTo>
                    <a:cubicBezTo>
                      <a:pt x="158" y="67"/>
                      <a:pt x="160" y="67"/>
                      <a:pt x="162" y="68"/>
                    </a:cubicBezTo>
                    <a:cubicBezTo>
                      <a:pt x="163" y="69"/>
                      <a:pt x="163" y="71"/>
                      <a:pt x="163" y="72"/>
                    </a:cubicBezTo>
                    <a:cubicBezTo>
                      <a:pt x="164" y="73"/>
                      <a:pt x="164" y="73"/>
                      <a:pt x="164" y="73"/>
                    </a:cubicBezTo>
                    <a:cubicBezTo>
                      <a:pt x="164" y="73"/>
                      <a:pt x="175" y="78"/>
                      <a:pt x="153" y="78"/>
                    </a:cubicBezTo>
                    <a:cubicBezTo>
                      <a:pt x="96" y="73"/>
                      <a:pt x="96" y="73"/>
                      <a:pt x="96" y="73"/>
                    </a:cubicBezTo>
                    <a:cubicBezTo>
                      <a:pt x="96" y="82"/>
                      <a:pt x="95" y="105"/>
                      <a:pt x="93" y="119"/>
                    </a:cubicBezTo>
                    <a:cubicBezTo>
                      <a:pt x="114" y="130"/>
                      <a:pt x="114" y="130"/>
                      <a:pt x="114" y="130"/>
                    </a:cubicBezTo>
                    <a:cubicBezTo>
                      <a:pt x="114" y="130"/>
                      <a:pt x="118" y="132"/>
                      <a:pt x="110" y="132"/>
                    </a:cubicBezTo>
                    <a:cubicBezTo>
                      <a:pt x="92" y="130"/>
                      <a:pt x="92" y="130"/>
                      <a:pt x="92" y="130"/>
                    </a:cubicBezTo>
                    <a:cubicBezTo>
                      <a:pt x="92" y="132"/>
                      <a:pt x="91" y="133"/>
                      <a:pt x="91" y="133"/>
                    </a:cubicBezTo>
                    <a:cubicBezTo>
                      <a:pt x="88" y="133"/>
                      <a:pt x="88" y="133"/>
                      <a:pt x="88" y="133"/>
                    </a:cubicBezTo>
                    <a:cubicBezTo>
                      <a:pt x="88" y="135"/>
                      <a:pt x="88" y="135"/>
                      <a:pt x="88" y="135"/>
                    </a:cubicBezTo>
                    <a:cubicBezTo>
                      <a:pt x="88" y="135"/>
                      <a:pt x="88" y="135"/>
                      <a:pt x="88" y="135"/>
                    </a:cubicBezTo>
                    <a:cubicBezTo>
                      <a:pt x="88" y="135"/>
                      <a:pt x="87" y="135"/>
                      <a:pt x="87" y="135"/>
                    </a:cubicBezTo>
                    <a:cubicBezTo>
                      <a:pt x="87" y="133"/>
                      <a:pt x="87" y="133"/>
                      <a:pt x="87" y="133"/>
                    </a:cubicBezTo>
                    <a:cubicBezTo>
                      <a:pt x="86" y="133"/>
                      <a:pt x="86" y="133"/>
                      <a:pt x="86" y="133"/>
                    </a:cubicBezTo>
                    <a:cubicBezTo>
                      <a:pt x="85" y="133"/>
                      <a:pt x="85" y="132"/>
                      <a:pt x="84" y="130"/>
                    </a:cubicBezTo>
                    <a:cubicBezTo>
                      <a:pt x="65" y="133"/>
                      <a:pt x="65" y="133"/>
                      <a:pt x="65" y="133"/>
                    </a:cubicBezTo>
                    <a:cubicBezTo>
                      <a:pt x="57" y="133"/>
                      <a:pt x="61" y="130"/>
                      <a:pt x="61" y="130"/>
                    </a:cubicBezTo>
                    <a:cubicBezTo>
                      <a:pt x="83" y="119"/>
                      <a:pt x="83" y="119"/>
                      <a:pt x="83" y="119"/>
                    </a:cubicBezTo>
                    <a:cubicBezTo>
                      <a:pt x="81" y="104"/>
                      <a:pt x="80" y="82"/>
                      <a:pt x="79" y="73"/>
                    </a:cubicBezTo>
                    <a:cubicBezTo>
                      <a:pt x="23" y="79"/>
                      <a:pt x="23" y="79"/>
                      <a:pt x="23" y="79"/>
                    </a:cubicBezTo>
                    <a:cubicBezTo>
                      <a:pt x="0" y="80"/>
                      <a:pt x="11" y="74"/>
                      <a:pt x="11" y="74"/>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238" name="Group 237"/>
          <p:cNvGrpSpPr/>
          <p:nvPr/>
        </p:nvGrpSpPr>
        <p:grpSpPr>
          <a:xfrm>
            <a:off x="4842979" y="4656263"/>
            <a:ext cx="3158025" cy="471626"/>
            <a:chOff x="4842975" y="3710447"/>
            <a:chExt cx="3158025" cy="471626"/>
          </a:xfrm>
        </p:grpSpPr>
        <p:sp>
          <p:nvSpPr>
            <p:cNvPr id="239" name="Round Same Side Corner Rectangle 238"/>
            <p:cNvSpPr/>
            <p:nvPr/>
          </p:nvSpPr>
          <p:spPr bwMode="auto">
            <a:xfrm rot="5400000" flipH="1">
              <a:off x="6470981" y="2568641"/>
              <a:ext cx="304800" cy="2755238"/>
            </a:xfrm>
            <a:prstGeom prst="round2SameRect">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240" name="Group 280"/>
            <p:cNvGrpSpPr/>
            <p:nvPr/>
          </p:nvGrpSpPr>
          <p:grpSpPr>
            <a:xfrm>
              <a:off x="4842975" y="3710447"/>
              <a:ext cx="471626" cy="471626"/>
              <a:chOff x="5490529" y="3027091"/>
              <a:chExt cx="593496" cy="593496"/>
            </a:xfrm>
          </p:grpSpPr>
          <p:sp>
            <p:nvSpPr>
              <p:cNvPr id="241" name="Oval 240"/>
              <p:cNvSpPr/>
              <p:nvPr/>
            </p:nvSpPr>
            <p:spPr bwMode="auto">
              <a:xfrm rot="8047504">
                <a:off x="5490529" y="3027091"/>
                <a:ext cx="593496" cy="593496"/>
              </a:xfrm>
              <a:prstGeom prst="ellipse">
                <a:avLst/>
              </a:prstGeom>
              <a:solidFill>
                <a:schemeClr val="accent5"/>
              </a:solidFill>
              <a:ln w="2857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42" name="Freeform 5"/>
              <p:cNvSpPr>
                <a:spLocks noEditPoints="1"/>
              </p:cNvSpPr>
              <p:nvPr/>
            </p:nvSpPr>
            <p:spPr bwMode="auto">
              <a:xfrm>
                <a:off x="5662254" y="3089948"/>
                <a:ext cx="250046" cy="467783"/>
              </a:xfrm>
              <a:custGeom>
                <a:avLst/>
                <a:gdLst>
                  <a:gd name="T0" fmla="*/ 75 w 75"/>
                  <a:gd name="T1" fmla="*/ 35 h 140"/>
                  <a:gd name="T2" fmla="*/ 42 w 75"/>
                  <a:gd name="T3" fmla="*/ 14 h 140"/>
                  <a:gd name="T4" fmla="*/ 50 w 75"/>
                  <a:gd name="T5" fmla="*/ 0 h 140"/>
                  <a:gd name="T6" fmla="*/ 40 w 75"/>
                  <a:gd name="T7" fmla="*/ 14 h 140"/>
                  <a:gd name="T8" fmla="*/ 25 w 75"/>
                  <a:gd name="T9" fmla="*/ 1 h 140"/>
                  <a:gd name="T10" fmla="*/ 25 w 75"/>
                  <a:gd name="T11" fmla="*/ 1 h 140"/>
                  <a:gd name="T12" fmla="*/ 21 w 75"/>
                  <a:gd name="T13" fmla="*/ 14 h 140"/>
                  <a:gd name="T14" fmla="*/ 0 w 75"/>
                  <a:gd name="T15" fmla="*/ 82 h 140"/>
                  <a:gd name="T16" fmla="*/ 8 w 75"/>
                  <a:gd name="T17" fmla="*/ 105 h 140"/>
                  <a:gd name="T18" fmla="*/ 3 w 75"/>
                  <a:gd name="T19" fmla="*/ 134 h 140"/>
                  <a:gd name="T20" fmla="*/ 3 w 75"/>
                  <a:gd name="T21" fmla="*/ 139 h 140"/>
                  <a:gd name="T22" fmla="*/ 5 w 75"/>
                  <a:gd name="T23" fmla="*/ 140 h 140"/>
                  <a:gd name="T24" fmla="*/ 19 w 75"/>
                  <a:gd name="T25" fmla="*/ 121 h 140"/>
                  <a:gd name="T26" fmla="*/ 48 w 75"/>
                  <a:gd name="T27" fmla="*/ 123 h 140"/>
                  <a:gd name="T28" fmla="*/ 65 w 75"/>
                  <a:gd name="T29" fmla="*/ 137 h 140"/>
                  <a:gd name="T30" fmla="*/ 70 w 75"/>
                  <a:gd name="T31" fmla="*/ 140 h 140"/>
                  <a:gd name="T32" fmla="*/ 71 w 75"/>
                  <a:gd name="T33" fmla="*/ 138 h 140"/>
                  <a:gd name="T34" fmla="*/ 61 w 75"/>
                  <a:gd name="T35" fmla="*/ 117 h 140"/>
                  <a:gd name="T36" fmla="*/ 65 w 75"/>
                  <a:gd name="T37" fmla="*/ 100 h 140"/>
                  <a:gd name="T38" fmla="*/ 67 w 75"/>
                  <a:gd name="T39" fmla="*/ 36 h 140"/>
                  <a:gd name="T40" fmla="*/ 39 w 75"/>
                  <a:gd name="T41" fmla="*/ 70 h 140"/>
                  <a:gd name="T42" fmla="*/ 50 w 75"/>
                  <a:gd name="T43" fmla="*/ 20 h 140"/>
                  <a:gd name="T44" fmla="*/ 24 w 75"/>
                  <a:gd name="T45" fmla="*/ 20 h 140"/>
                  <a:gd name="T46" fmla="*/ 35 w 75"/>
                  <a:gd name="T47" fmla="*/ 70 h 140"/>
                  <a:gd name="T48" fmla="*/ 7 w 75"/>
                  <a:gd name="T49" fmla="*/ 36 h 140"/>
                  <a:gd name="T50" fmla="*/ 31 w 75"/>
                  <a:gd name="T51" fmla="*/ 83 h 140"/>
                  <a:gd name="T52" fmla="*/ 41 w 75"/>
                  <a:gd name="T53" fmla="*/ 83 h 140"/>
                  <a:gd name="T54" fmla="*/ 31 w 75"/>
                  <a:gd name="T55" fmla="*/ 83 h 140"/>
                  <a:gd name="T56" fmla="*/ 55 w 75"/>
                  <a:gd name="T57" fmla="*/ 91 h 140"/>
                  <a:gd name="T58" fmla="*/ 53 w 75"/>
                  <a:gd name="T59" fmla="*/ 91 h 140"/>
                  <a:gd name="T60" fmla="*/ 50 w 75"/>
                  <a:gd name="T61" fmla="*/ 91 h 140"/>
                  <a:gd name="T62" fmla="*/ 49 w 75"/>
                  <a:gd name="T63" fmla="*/ 84 h 140"/>
                  <a:gd name="T64" fmla="*/ 32 w 75"/>
                  <a:gd name="T65" fmla="*/ 75 h 140"/>
                  <a:gd name="T66" fmla="*/ 27 w 75"/>
                  <a:gd name="T67" fmla="*/ 91 h 140"/>
                  <a:gd name="T68" fmla="*/ 21 w 75"/>
                  <a:gd name="T69" fmla="*/ 91 h 140"/>
                  <a:gd name="T70" fmla="*/ 19 w 75"/>
                  <a:gd name="T71" fmla="*/ 91 h 140"/>
                  <a:gd name="T72" fmla="*/ 17 w 75"/>
                  <a:gd name="T73" fmla="*/ 91 h 140"/>
                  <a:gd name="T74" fmla="*/ 15 w 75"/>
                  <a:gd name="T75" fmla="*/ 90 h 140"/>
                  <a:gd name="T76" fmla="*/ 7 w 75"/>
                  <a:gd name="T77" fmla="*/ 74 h 140"/>
                  <a:gd name="T78" fmla="*/ 67 w 75"/>
                  <a:gd name="T79" fmla="*/ 7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5" h="140">
                    <a:moveTo>
                      <a:pt x="75" y="82"/>
                    </a:moveTo>
                    <a:cubicBezTo>
                      <a:pt x="75" y="35"/>
                      <a:pt x="75" y="35"/>
                      <a:pt x="75" y="35"/>
                    </a:cubicBezTo>
                    <a:cubicBezTo>
                      <a:pt x="75" y="23"/>
                      <a:pt x="65" y="14"/>
                      <a:pt x="53" y="14"/>
                    </a:cubicBezTo>
                    <a:cubicBezTo>
                      <a:pt x="42" y="14"/>
                      <a:pt x="42" y="14"/>
                      <a:pt x="42" y="14"/>
                    </a:cubicBezTo>
                    <a:cubicBezTo>
                      <a:pt x="50" y="1"/>
                      <a:pt x="50" y="1"/>
                      <a:pt x="50" y="1"/>
                    </a:cubicBezTo>
                    <a:cubicBezTo>
                      <a:pt x="50" y="0"/>
                      <a:pt x="50" y="0"/>
                      <a:pt x="50" y="0"/>
                    </a:cubicBezTo>
                    <a:cubicBezTo>
                      <a:pt x="49" y="0"/>
                      <a:pt x="49" y="0"/>
                      <a:pt x="49" y="1"/>
                    </a:cubicBezTo>
                    <a:cubicBezTo>
                      <a:pt x="40" y="14"/>
                      <a:pt x="40" y="14"/>
                      <a:pt x="40" y="14"/>
                    </a:cubicBezTo>
                    <a:cubicBezTo>
                      <a:pt x="34" y="14"/>
                      <a:pt x="34" y="14"/>
                      <a:pt x="34" y="14"/>
                    </a:cubicBezTo>
                    <a:cubicBezTo>
                      <a:pt x="25" y="1"/>
                      <a:pt x="25" y="1"/>
                      <a:pt x="25" y="1"/>
                    </a:cubicBezTo>
                    <a:cubicBezTo>
                      <a:pt x="25" y="0"/>
                      <a:pt x="25" y="0"/>
                      <a:pt x="25" y="0"/>
                    </a:cubicBezTo>
                    <a:cubicBezTo>
                      <a:pt x="25" y="0"/>
                      <a:pt x="25" y="0"/>
                      <a:pt x="25" y="1"/>
                    </a:cubicBezTo>
                    <a:cubicBezTo>
                      <a:pt x="32" y="14"/>
                      <a:pt x="32" y="14"/>
                      <a:pt x="32" y="14"/>
                    </a:cubicBezTo>
                    <a:cubicBezTo>
                      <a:pt x="21" y="14"/>
                      <a:pt x="21" y="14"/>
                      <a:pt x="21" y="14"/>
                    </a:cubicBezTo>
                    <a:cubicBezTo>
                      <a:pt x="9" y="14"/>
                      <a:pt x="0" y="23"/>
                      <a:pt x="0" y="35"/>
                    </a:cubicBezTo>
                    <a:cubicBezTo>
                      <a:pt x="0" y="82"/>
                      <a:pt x="0" y="82"/>
                      <a:pt x="0" y="82"/>
                    </a:cubicBezTo>
                    <a:cubicBezTo>
                      <a:pt x="0" y="89"/>
                      <a:pt x="3" y="95"/>
                      <a:pt x="9" y="99"/>
                    </a:cubicBezTo>
                    <a:cubicBezTo>
                      <a:pt x="8" y="101"/>
                      <a:pt x="8" y="103"/>
                      <a:pt x="8" y="105"/>
                    </a:cubicBezTo>
                    <a:cubicBezTo>
                      <a:pt x="8" y="109"/>
                      <a:pt x="10" y="114"/>
                      <a:pt x="13" y="117"/>
                    </a:cubicBezTo>
                    <a:cubicBezTo>
                      <a:pt x="3" y="134"/>
                      <a:pt x="3" y="134"/>
                      <a:pt x="3" y="134"/>
                    </a:cubicBezTo>
                    <a:cubicBezTo>
                      <a:pt x="3" y="135"/>
                      <a:pt x="2" y="137"/>
                      <a:pt x="3" y="138"/>
                    </a:cubicBezTo>
                    <a:cubicBezTo>
                      <a:pt x="3" y="139"/>
                      <a:pt x="3" y="139"/>
                      <a:pt x="3" y="139"/>
                    </a:cubicBezTo>
                    <a:cubicBezTo>
                      <a:pt x="5" y="140"/>
                      <a:pt x="5" y="140"/>
                      <a:pt x="5" y="140"/>
                    </a:cubicBezTo>
                    <a:cubicBezTo>
                      <a:pt x="5" y="140"/>
                      <a:pt x="5" y="140"/>
                      <a:pt x="5" y="140"/>
                    </a:cubicBezTo>
                    <a:cubicBezTo>
                      <a:pt x="7" y="140"/>
                      <a:pt x="8" y="138"/>
                      <a:pt x="9" y="137"/>
                    </a:cubicBezTo>
                    <a:cubicBezTo>
                      <a:pt x="19" y="121"/>
                      <a:pt x="19" y="121"/>
                      <a:pt x="19" y="121"/>
                    </a:cubicBezTo>
                    <a:cubicBezTo>
                      <a:pt x="21" y="122"/>
                      <a:pt x="23" y="123"/>
                      <a:pt x="26" y="123"/>
                    </a:cubicBezTo>
                    <a:cubicBezTo>
                      <a:pt x="48" y="123"/>
                      <a:pt x="48" y="123"/>
                      <a:pt x="48" y="123"/>
                    </a:cubicBezTo>
                    <a:cubicBezTo>
                      <a:pt x="50" y="123"/>
                      <a:pt x="53" y="122"/>
                      <a:pt x="55" y="121"/>
                    </a:cubicBezTo>
                    <a:cubicBezTo>
                      <a:pt x="65" y="137"/>
                      <a:pt x="65" y="137"/>
                      <a:pt x="65" y="137"/>
                    </a:cubicBezTo>
                    <a:cubicBezTo>
                      <a:pt x="65" y="138"/>
                      <a:pt x="67" y="140"/>
                      <a:pt x="68" y="140"/>
                    </a:cubicBezTo>
                    <a:cubicBezTo>
                      <a:pt x="69" y="140"/>
                      <a:pt x="69" y="140"/>
                      <a:pt x="70" y="140"/>
                    </a:cubicBezTo>
                    <a:cubicBezTo>
                      <a:pt x="71" y="139"/>
                      <a:pt x="71" y="139"/>
                      <a:pt x="71" y="139"/>
                    </a:cubicBezTo>
                    <a:cubicBezTo>
                      <a:pt x="71" y="138"/>
                      <a:pt x="71" y="138"/>
                      <a:pt x="71" y="138"/>
                    </a:cubicBezTo>
                    <a:cubicBezTo>
                      <a:pt x="71" y="137"/>
                      <a:pt x="71" y="135"/>
                      <a:pt x="70" y="134"/>
                    </a:cubicBezTo>
                    <a:cubicBezTo>
                      <a:pt x="61" y="117"/>
                      <a:pt x="61" y="117"/>
                      <a:pt x="61" y="117"/>
                    </a:cubicBezTo>
                    <a:cubicBezTo>
                      <a:pt x="64" y="114"/>
                      <a:pt x="66" y="109"/>
                      <a:pt x="66" y="105"/>
                    </a:cubicBezTo>
                    <a:cubicBezTo>
                      <a:pt x="66" y="103"/>
                      <a:pt x="66" y="101"/>
                      <a:pt x="65" y="100"/>
                    </a:cubicBezTo>
                    <a:cubicBezTo>
                      <a:pt x="71" y="96"/>
                      <a:pt x="75" y="89"/>
                      <a:pt x="75" y="82"/>
                    </a:cubicBezTo>
                    <a:close/>
                    <a:moveTo>
                      <a:pt x="67" y="36"/>
                    </a:moveTo>
                    <a:cubicBezTo>
                      <a:pt x="67" y="70"/>
                      <a:pt x="67" y="70"/>
                      <a:pt x="67" y="70"/>
                    </a:cubicBezTo>
                    <a:cubicBezTo>
                      <a:pt x="39" y="70"/>
                      <a:pt x="39" y="70"/>
                      <a:pt x="39" y="70"/>
                    </a:cubicBezTo>
                    <a:cubicBezTo>
                      <a:pt x="39" y="20"/>
                      <a:pt x="39" y="20"/>
                      <a:pt x="39" y="20"/>
                    </a:cubicBezTo>
                    <a:cubicBezTo>
                      <a:pt x="50" y="20"/>
                      <a:pt x="50" y="20"/>
                      <a:pt x="50" y="20"/>
                    </a:cubicBezTo>
                    <a:cubicBezTo>
                      <a:pt x="59" y="20"/>
                      <a:pt x="67" y="27"/>
                      <a:pt x="67" y="36"/>
                    </a:cubicBezTo>
                    <a:close/>
                    <a:moveTo>
                      <a:pt x="24" y="20"/>
                    </a:moveTo>
                    <a:cubicBezTo>
                      <a:pt x="35" y="20"/>
                      <a:pt x="35" y="20"/>
                      <a:pt x="35" y="20"/>
                    </a:cubicBezTo>
                    <a:cubicBezTo>
                      <a:pt x="35" y="70"/>
                      <a:pt x="35" y="70"/>
                      <a:pt x="35" y="70"/>
                    </a:cubicBezTo>
                    <a:cubicBezTo>
                      <a:pt x="7" y="70"/>
                      <a:pt x="7" y="70"/>
                      <a:pt x="7" y="70"/>
                    </a:cubicBezTo>
                    <a:cubicBezTo>
                      <a:pt x="7" y="36"/>
                      <a:pt x="7" y="36"/>
                      <a:pt x="7" y="36"/>
                    </a:cubicBezTo>
                    <a:cubicBezTo>
                      <a:pt x="7" y="27"/>
                      <a:pt x="15" y="20"/>
                      <a:pt x="24" y="20"/>
                    </a:cubicBezTo>
                    <a:close/>
                    <a:moveTo>
                      <a:pt x="31" y="83"/>
                    </a:moveTo>
                    <a:cubicBezTo>
                      <a:pt x="31" y="80"/>
                      <a:pt x="34" y="78"/>
                      <a:pt x="36" y="78"/>
                    </a:cubicBezTo>
                    <a:cubicBezTo>
                      <a:pt x="39" y="78"/>
                      <a:pt x="41" y="80"/>
                      <a:pt x="41" y="83"/>
                    </a:cubicBezTo>
                    <a:cubicBezTo>
                      <a:pt x="41" y="86"/>
                      <a:pt x="39" y="88"/>
                      <a:pt x="36" y="88"/>
                    </a:cubicBezTo>
                    <a:cubicBezTo>
                      <a:pt x="34" y="88"/>
                      <a:pt x="31" y="86"/>
                      <a:pt x="31" y="83"/>
                    </a:cubicBezTo>
                    <a:close/>
                    <a:moveTo>
                      <a:pt x="58" y="90"/>
                    </a:moveTo>
                    <a:cubicBezTo>
                      <a:pt x="57" y="90"/>
                      <a:pt x="56" y="90"/>
                      <a:pt x="55" y="91"/>
                    </a:cubicBezTo>
                    <a:cubicBezTo>
                      <a:pt x="55" y="91"/>
                      <a:pt x="55" y="91"/>
                      <a:pt x="55" y="91"/>
                    </a:cubicBezTo>
                    <a:cubicBezTo>
                      <a:pt x="54" y="91"/>
                      <a:pt x="53" y="91"/>
                      <a:pt x="53" y="91"/>
                    </a:cubicBezTo>
                    <a:cubicBezTo>
                      <a:pt x="53" y="91"/>
                      <a:pt x="52" y="91"/>
                      <a:pt x="52" y="91"/>
                    </a:cubicBezTo>
                    <a:cubicBezTo>
                      <a:pt x="52" y="91"/>
                      <a:pt x="51" y="91"/>
                      <a:pt x="50" y="91"/>
                    </a:cubicBezTo>
                    <a:cubicBezTo>
                      <a:pt x="45" y="91"/>
                      <a:pt x="45" y="91"/>
                      <a:pt x="45" y="91"/>
                    </a:cubicBezTo>
                    <a:cubicBezTo>
                      <a:pt x="48" y="89"/>
                      <a:pt x="49" y="87"/>
                      <a:pt x="49" y="84"/>
                    </a:cubicBezTo>
                    <a:cubicBezTo>
                      <a:pt x="49" y="79"/>
                      <a:pt x="45" y="75"/>
                      <a:pt x="41" y="75"/>
                    </a:cubicBezTo>
                    <a:cubicBezTo>
                      <a:pt x="32" y="75"/>
                      <a:pt x="32" y="75"/>
                      <a:pt x="32" y="75"/>
                    </a:cubicBezTo>
                    <a:cubicBezTo>
                      <a:pt x="27" y="75"/>
                      <a:pt x="23" y="79"/>
                      <a:pt x="23" y="84"/>
                    </a:cubicBezTo>
                    <a:cubicBezTo>
                      <a:pt x="23" y="87"/>
                      <a:pt x="25" y="89"/>
                      <a:pt x="27" y="91"/>
                    </a:cubicBezTo>
                    <a:cubicBezTo>
                      <a:pt x="24" y="91"/>
                      <a:pt x="24" y="91"/>
                      <a:pt x="24" y="91"/>
                    </a:cubicBezTo>
                    <a:cubicBezTo>
                      <a:pt x="23" y="91"/>
                      <a:pt x="22" y="91"/>
                      <a:pt x="21" y="91"/>
                    </a:cubicBezTo>
                    <a:cubicBezTo>
                      <a:pt x="21" y="91"/>
                      <a:pt x="20" y="91"/>
                      <a:pt x="19" y="91"/>
                    </a:cubicBezTo>
                    <a:cubicBezTo>
                      <a:pt x="19" y="91"/>
                      <a:pt x="19" y="91"/>
                      <a:pt x="19" y="91"/>
                    </a:cubicBezTo>
                    <a:cubicBezTo>
                      <a:pt x="18" y="91"/>
                      <a:pt x="17" y="91"/>
                      <a:pt x="17" y="91"/>
                    </a:cubicBezTo>
                    <a:cubicBezTo>
                      <a:pt x="17" y="91"/>
                      <a:pt x="17" y="91"/>
                      <a:pt x="17" y="91"/>
                    </a:cubicBezTo>
                    <a:cubicBezTo>
                      <a:pt x="16" y="91"/>
                      <a:pt x="16" y="90"/>
                      <a:pt x="15" y="90"/>
                    </a:cubicBezTo>
                    <a:cubicBezTo>
                      <a:pt x="15" y="90"/>
                      <a:pt x="15" y="90"/>
                      <a:pt x="15" y="90"/>
                    </a:cubicBezTo>
                    <a:cubicBezTo>
                      <a:pt x="8" y="88"/>
                      <a:pt x="7" y="81"/>
                      <a:pt x="7" y="74"/>
                    </a:cubicBezTo>
                    <a:cubicBezTo>
                      <a:pt x="7" y="74"/>
                      <a:pt x="7" y="74"/>
                      <a:pt x="7" y="74"/>
                    </a:cubicBezTo>
                    <a:cubicBezTo>
                      <a:pt x="67" y="74"/>
                      <a:pt x="67" y="74"/>
                      <a:pt x="67" y="74"/>
                    </a:cubicBezTo>
                    <a:cubicBezTo>
                      <a:pt x="67" y="74"/>
                      <a:pt x="67" y="74"/>
                      <a:pt x="67" y="74"/>
                    </a:cubicBezTo>
                    <a:cubicBezTo>
                      <a:pt x="67" y="81"/>
                      <a:pt x="67" y="88"/>
                      <a:pt x="58" y="9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243" name="Group 242"/>
          <p:cNvGrpSpPr/>
          <p:nvPr/>
        </p:nvGrpSpPr>
        <p:grpSpPr>
          <a:xfrm>
            <a:off x="4842979" y="5274749"/>
            <a:ext cx="2548425" cy="471626"/>
            <a:chOff x="4842975" y="4328933"/>
            <a:chExt cx="2548425" cy="471626"/>
          </a:xfrm>
        </p:grpSpPr>
        <p:sp>
          <p:nvSpPr>
            <p:cNvPr id="244" name="Round Same Side Corner Rectangle 243"/>
            <p:cNvSpPr/>
            <p:nvPr/>
          </p:nvSpPr>
          <p:spPr bwMode="auto">
            <a:xfrm rot="5400000" flipH="1">
              <a:off x="6166181" y="3491927"/>
              <a:ext cx="304800" cy="2145638"/>
            </a:xfrm>
            <a:prstGeom prst="round2SameRect">
              <a:avLst/>
            </a:prstGeom>
            <a:solidFill>
              <a:schemeClr val="accent6"/>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245" name="Group 279"/>
            <p:cNvGrpSpPr/>
            <p:nvPr/>
          </p:nvGrpSpPr>
          <p:grpSpPr>
            <a:xfrm>
              <a:off x="4842975" y="4328933"/>
              <a:ext cx="471626" cy="471626"/>
              <a:chOff x="6215753" y="3361038"/>
              <a:chExt cx="593496" cy="593496"/>
            </a:xfrm>
          </p:grpSpPr>
          <p:sp>
            <p:nvSpPr>
              <p:cNvPr id="246" name="Oval 245"/>
              <p:cNvSpPr/>
              <p:nvPr/>
            </p:nvSpPr>
            <p:spPr bwMode="auto">
              <a:xfrm rot="8047504">
                <a:off x="6215753" y="3361038"/>
                <a:ext cx="593496" cy="593496"/>
              </a:xfrm>
              <a:prstGeom prst="ellipse">
                <a:avLst/>
              </a:prstGeom>
              <a:solidFill>
                <a:schemeClr val="accent6"/>
              </a:solidFill>
              <a:ln w="2857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47" name="Freeform 12"/>
              <p:cNvSpPr>
                <a:spLocks noEditPoints="1"/>
              </p:cNvSpPr>
              <p:nvPr/>
            </p:nvSpPr>
            <p:spPr bwMode="auto">
              <a:xfrm>
                <a:off x="6280931" y="3520891"/>
                <a:ext cx="463140" cy="273790"/>
              </a:xfrm>
              <a:custGeom>
                <a:avLst/>
                <a:gdLst>
                  <a:gd name="T0" fmla="*/ 109 w 153"/>
                  <a:gd name="T1" fmla="*/ 37 h 90"/>
                  <a:gd name="T2" fmla="*/ 111 w 153"/>
                  <a:gd name="T3" fmla="*/ 11 h 90"/>
                  <a:gd name="T4" fmla="*/ 110 w 153"/>
                  <a:gd name="T5" fmla="*/ 4 h 90"/>
                  <a:gd name="T6" fmla="*/ 108 w 153"/>
                  <a:gd name="T7" fmla="*/ 9 h 90"/>
                  <a:gd name="T8" fmla="*/ 64 w 153"/>
                  <a:gd name="T9" fmla="*/ 11 h 90"/>
                  <a:gd name="T10" fmla="*/ 60 w 153"/>
                  <a:gd name="T11" fmla="*/ 0 h 90"/>
                  <a:gd name="T12" fmla="*/ 50 w 153"/>
                  <a:gd name="T13" fmla="*/ 2 h 90"/>
                  <a:gd name="T14" fmla="*/ 52 w 153"/>
                  <a:gd name="T15" fmla="*/ 3 h 90"/>
                  <a:gd name="T16" fmla="*/ 58 w 153"/>
                  <a:gd name="T17" fmla="*/ 6 h 90"/>
                  <a:gd name="T18" fmla="*/ 52 w 153"/>
                  <a:gd name="T19" fmla="*/ 20 h 90"/>
                  <a:gd name="T20" fmla="*/ 43 w 153"/>
                  <a:gd name="T21" fmla="*/ 28 h 90"/>
                  <a:gd name="T22" fmla="*/ 2 w 153"/>
                  <a:gd name="T23" fmla="*/ 62 h 90"/>
                  <a:gd name="T24" fmla="*/ 48 w 153"/>
                  <a:gd name="T25" fmla="*/ 33 h 90"/>
                  <a:gd name="T26" fmla="*/ 58 w 153"/>
                  <a:gd name="T27" fmla="*/ 19 h 90"/>
                  <a:gd name="T28" fmla="*/ 78 w 153"/>
                  <a:gd name="T29" fmla="*/ 59 h 90"/>
                  <a:gd name="T30" fmla="*/ 81 w 153"/>
                  <a:gd name="T31" fmla="*/ 70 h 90"/>
                  <a:gd name="T32" fmla="*/ 91 w 153"/>
                  <a:gd name="T33" fmla="*/ 70 h 90"/>
                  <a:gd name="T34" fmla="*/ 92 w 153"/>
                  <a:gd name="T35" fmla="*/ 63 h 90"/>
                  <a:gd name="T36" fmla="*/ 96 w 153"/>
                  <a:gd name="T37" fmla="*/ 64 h 90"/>
                  <a:gd name="T38" fmla="*/ 56 w 153"/>
                  <a:gd name="T39" fmla="*/ 55 h 90"/>
                  <a:gd name="T40" fmla="*/ 29 w 153"/>
                  <a:gd name="T41" fmla="*/ 34 h 90"/>
                  <a:gd name="T42" fmla="*/ 37 w 153"/>
                  <a:gd name="T43" fmla="*/ 36 h 90"/>
                  <a:gd name="T44" fmla="*/ 31 w 153"/>
                  <a:gd name="T45" fmla="*/ 49 h 90"/>
                  <a:gd name="T46" fmla="*/ 40 w 153"/>
                  <a:gd name="T47" fmla="*/ 61 h 90"/>
                  <a:gd name="T48" fmla="*/ 40 w 153"/>
                  <a:gd name="T49" fmla="*/ 51 h 90"/>
                  <a:gd name="T50" fmla="*/ 45 w 153"/>
                  <a:gd name="T51" fmla="*/ 38 h 90"/>
                  <a:gd name="T52" fmla="*/ 35 w 153"/>
                  <a:gd name="T53" fmla="*/ 60 h 90"/>
                  <a:gd name="T54" fmla="*/ 39 w 153"/>
                  <a:gd name="T55" fmla="*/ 56 h 90"/>
                  <a:gd name="T56" fmla="*/ 32 w 153"/>
                  <a:gd name="T57" fmla="*/ 50 h 90"/>
                  <a:gd name="T58" fmla="*/ 29 w 153"/>
                  <a:gd name="T59" fmla="*/ 58 h 90"/>
                  <a:gd name="T60" fmla="*/ 105 w 153"/>
                  <a:gd name="T61" fmla="*/ 40 h 90"/>
                  <a:gd name="T62" fmla="*/ 102 w 153"/>
                  <a:gd name="T63" fmla="*/ 32 h 90"/>
                  <a:gd name="T64" fmla="*/ 98 w 153"/>
                  <a:gd name="T65" fmla="*/ 32 h 90"/>
                  <a:gd name="T66" fmla="*/ 85 w 153"/>
                  <a:gd name="T67" fmla="*/ 51 h 90"/>
                  <a:gd name="T68" fmla="*/ 60 w 153"/>
                  <a:gd name="T69" fmla="*/ 13 h 90"/>
                  <a:gd name="T70" fmla="*/ 92 w 153"/>
                  <a:gd name="T71" fmla="*/ 55 h 90"/>
                  <a:gd name="T72" fmla="*/ 96 w 153"/>
                  <a:gd name="T73" fmla="*/ 59 h 90"/>
                  <a:gd name="T74" fmla="*/ 115 w 153"/>
                  <a:gd name="T75" fmla="*/ 52 h 90"/>
                  <a:gd name="T76" fmla="*/ 116 w 153"/>
                  <a:gd name="T77" fmla="*/ 61 h 90"/>
                  <a:gd name="T78" fmla="*/ 106 w 153"/>
                  <a:gd name="T79" fmla="*/ 47 h 90"/>
                  <a:gd name="T80" fmla="*/ 118 w 153"/>
                  <a:gd name="T81" fmla="*/ 60 h 90"/>
                  <a:gd name="T82" fmla="*/ 118 w 153"/>
                  <a:gd name="T83" fmla="*/ 61 h 90"/>
                  <a:gd name="T84" fmla="*/ 120 w 153"/>
                  <a:gd name="T85" fmla="*/ 53 h 90"/>
                  <a:gd name="T86" fmla="*/ 101 w 153"/>
                  <a:gd name="T87" fmla="*/ 65 h 90"/>
                  <a:gd name="T88" fmla="*/ 125 w 153"/>
                  <a:gd name="T89" fmla="*/ 67 h 90"/>
                  <a:gd name="T90" fmla="*/ 121 w 153"/>
                  <a:gd name="T91" fmla="*/ 52 h 90"/>
                  <a:gd name="T92" fmla="*/ 146 w 153"/>
                  <a:gd name="T93" fmla="*/ 58 h 90"/>
                  <a:gd name="T94" fmla="*/ 122 w 153"/>
                  <a:gd name="T95" fmla="*/ 53 h 90"/>
                  <a:gd name="T96" fmla="*/ 125 w 153"/>
                  <a:gd name="T97" fmla="*/ 65 h 90"/>
                  <a:gd name="T98" fmla="*/ 123 w 153"/>
                  <a:gd name="T99" fmla="*/ 55 h 90"/>
                  <a:gd name="T100" fmla="*/ 120 w 153"/>
                  <a:gd name="T101" fmla="*/ 5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90">
                    <a:moveTo>
                      <a:pt x="151" y="57"/>
                    </a:moveTo>
                    <a:cubicBezTo>
                      <a:pt x="149" y="42"/>
                      <a:pt x="136" y="31"/>
                      <a:pt x="120" y="33"/>
                    </a:cubicBezTo>
                    <a:cubicBezTo>
                      <a:pt x="116" y="33"/>
                      <a:pt x="112" y="35"/>
                      <a:pt x="109" y="37"/>
                    </a:cubicBezTo>
                    <a:cubicBezTo>
                      <a:pt x="107" y="34"/>
                      <a:pt x="107" y="34"/>
                      <a:pt x="107" y="34"/>
                    </a:cubicBezTo>
                    <a:cubicBezTo>
                      <a:pt x="103" y="28"/>
                      <a:pt x="103" y="28"/>
                      <a:pt x="103" y="28"/>
                    </a:cubicBezTo>
                    <a:cubicBezTo>
                      <a:pt x="111" y="11"/>
                      <a:pt x="111" y="11"/>
                      <a:pt x="111" y="11"/>
                    </a:cubicBezTo>
                    <a:cubicBezTo>
                      <a:pt x="111" y="11"/>
                      <a:pt x="121" y="10"/>
                      <a:pt x="123" y="8"/>
                    </a:cubicBezTo>
                    <a:cubicBezTo>
                      <a:pt x="122" y="5"/>
                      <a:pt x="122" y="5"/>
                      <a:pt x="122" y="5"/>
                    </a:cubicBezTo>
                    <a:cubicBezTo>
                      <a:pt x="122" y="5"/>
                      <a:pt x="112" y="5"/>
                      <a:pt x="110" y="4"/>
                    </a:cubicBezTo>
                    <a:cubicBezTo>
                      <a:pt x="110" y="4"/>
                      <a:pt x="99" y="0"/>
                      <a:pt x="99" y="4"/>
                    </a:cubicBezTo>
                    <a:cubicBezTo>
                      <a:pt x="99" y="4"/>
                      <a:pt x="98" y="5"/>
                      <a:pt x="102" y="5"/>
                    </a:cubicBezTo>
                    <a:cubicBezTo>
                      <a:pt x="102" y="5"/>
                      <a:pt x="108" y="6"/>
                      <a:pt x="108" y="9"/>
                    </a:cubicBezTo>
                    <a:cubicBezTo>
                      <a:pt x="108" y="11"/>
                      <a:pt x="108" y="11"/>
                      <a:pt x="108" y="11"/>
                    </a:cubicBezTo>
                    <a:cubicBezTo>
                      <a:pt x="99" y="28"/>
                      <a:pt x="99" y="28"/>
                      <a:pt x="99" y="28"/>
                    </a:cubicBezTo>
                    <a:cubicBezTo>
                      <a:pt x="64" y="11"/>
                      <a:pt x="64" y="11"/>
                      <a:pt x="64" y="11"/>
                    </a:cubicBezTo>
                    <a:cubicBezTo>
                      <a:pt x="61" y="9"/>
                      <a:pt x="61" y="9"/>
                      <a:pt x="61" y="9"/>
                    </a:cubicBezTo>
                    <a:cubicBezTo>
                      <a:pt x="61" y="9"/>
                      <a:pt x="65" y="2"/>
                      <a:pt x="60" y="1"/>
                    </a:cubicBezTo>
                    <a:cubicBezTo>
                      <a:pt x="60" y="0"/>
                      <a:pt x="60" y="0"/>
                      <a:pt x="60" y="0"/>
                    </a:cubicBezTo>
                    <a:cubicBezTo>
                      <a:pt x="60" y="0"/>
                      <a:pt x="60" y="0"/>
                      <a:pt x="61" y="0"/>
                    </a:cubicBezTo>
                    <a:cubicBezTo>
                      <a:pt x="49" y="0"/>
                      <a:pt x="49" y="0"/>
                      <a:pt x="49" y="0"/>
                    </a:cubicBezTo>
                    <a:cubicBezTo>
                      <a:pt x="49" y="2"/>
                      <a:pt x="50" y="2"/>
                      <a:pt x="50" y="2"/>
                    </a:cubicBezTo>
                    <a:cubicBezTo>
                      <a:pt x="50" y="2"/>
                      <a:pt x="49" y="3"/>
                      <a:pt x="49" y="3"/>
                    </a:cubicBezTo>
                    <a:cubicBezTo>
                      <a:pt x="52" y="3"/>
                      <a:pt x="52" y="3"/>
                      <a:pt x="52" y="3"/>
                    </a:cubicBezTo>
                    <a:cubicBezTo>
                      <a:pt x="52" y="3"/>
                      <a:pt x="52" y="3"/>
                      <a:pt x="52" y="3"/>
                    </a:cubicBezTo>
                    <a:cubicBezTo>
                      <a:pt x="58" y="3"/>
                      <a:pt x="58" y="3"/>
                      <a:pt x="58" y="3"/>
                    </a:cubicBezTo>
                    <a:cubicBezTo>
                      <a:pt x="58" y="6"/>
                      <a:pt x="58" y="6"/>
                      <a:pt x="58" y="6"/>
                    </a:cubicBezTo>
                    <a:cubicBezTo>
                      <a:pt x="58" y="6"/>
                      <a:pt x="58" y="6"/>
                      <a:pt x="58" y="6"/>
                    </a:cubicBezTo>
                    <a:cubicBezTo>
                      <a:pt x="58" y="8"/>
                      <a:pt x="58" y="8"/>
                      <a:pt x="58" y="8"/>
                    </a:cubicBezTo>
                    <a:cubicBezTo>
                      <a:pt x="57" y="8"/>
                      <a:pt x="57" y="8"/>
                      <a:pt x="57" y="8"/>
                    </a:cubicBezTo>
                    <a:cubicBezTo>
                      <a:pt x="52" y="20"/>
                      <a:pt x="52" y="20"/>
                      <a:pt x="52" y="20"/>
                    </a:cubicBezTo>
                    <a:cubicBezTo>
                      <a:pt x="52" y="20"/>
                      <a:pt x="50" y="19"/>
                      <a:pt x="49" y="21"/>
                    </a:cubicBezTo>
                    <a:cubicBezTo>
                      <a:pt x="46" y="27"/>
                      <a:pt x="46" y="27"/>
                      <a:pt x="46" y="27"/>
                    </a:cubicBezTo>
                    <a:cubicBezTo>
                      <a:pt x="46" y="27"/>
                      <a:pt x="45" y="25"/>
                      <a:pt x="43" y="28"/>
                    </a:cubicBezTo>
                    <a:cubicBezTo>
                      <a:pt x="42" y="30"/>
                      <a:pt x="42" y="30"/>
                      <a:pt x="42" y="30"/>
                    </a:cubicBezTo>
                    <a:cubicBezTo>
                      <a:pt x="38" y="29"/>
                      <a:pt x="33" y="28"/>
                      <a:pt x="29" y="29"/>
                    </a:cubicBezTo>
                    <a:cubicBezTo>
                      <a:pt x="12" y="30"/>
                      <a:pt x="0" y="45"/>
                      <a:pt x="2" y="62"/>
                    </a:cubicBezTo>
                    <a:cubicBezTo>
                      <a:pt x="4" y="78"/>
                      <a:pt x="19" y="90"/>
                      <a:pt x="36" y="88"/>
                    </a:cubicBezTo>
                    <a:cubicBezTo>
                      <a:pt x="52" y="86"/>
                      <a:pt x="64" y="71"/>
                      <a:pt x="62" y="55"/>
                    </a:cubicBezTo>
                    <a:cubicBezTo>
                      <a:pt x="61" y="45"/>
                      <a:pt x="55" y="37"/>
                      <a:pt x="48" y="33"/>
                    </a:cubicBezTo>
                    <a:cubicBezTo>
                      <a:pt x="52" y="24"/>
                      <a:pt x="52" y="24"/>
                      <a:pt x="52" y="24"/>
                    </a:cubicBezTo>
                    <a:cubicBezTo>
                      <a:pt x="52" y="24"/>
                      <a:pt x="54" y="24"/>
                      <a:pt x="55" y="20"/>
                    </a:cubicBezTo>
                    <a:cubicBezTo>
                      <a:pt x="55" y="20"/>
                      <a:pt x="56" y="16"/>
                      <a:pt x="58" y="19"/>
                    </a:cubicBezTo>
                    <a:cubicBezTo>
                      <a:pt x="64" y="29"/>
                      <a:pt x="64" y="29"/>
                      <a:pt x="64" y="29"/>
                    </a:cubicBezTo>
                    <a:cubicBezTo>
                      <a:pt x="79" y="54"/>
                      <a:pt x="79" y="54"/>
                      <a:pt x="79" y="54"/>
                    </a:cubicBezTo>
                    <a:cubicBezTo>
                      <a:pt x="78" y="56"/>
                      <a:pt x="78" y="57"/>
                      <a:pt x="78" y="59"/>
                    </a:cubicBezTo>
                    <a:cubicBezTo>
                      <a:pt x="78" y="63"/>
                      <a:pt x="81" y="67"/>
                      <a:pt x="85" y="67"/>
                    </a:cubicBezTo>
                    <a:cubicBezTo>
                      <a:pt x="85" y="70"/>
                      <a:pt x="85" y="70"/>
                      <a:pt x="85" y="70"/>
                    </a:cubicBezTo>
                    <a:cubicBezTo>
                      <a:pt x="81" y="70"/>
                      <a:pt x="81" y="70"/>
                      <a:pt x="81" y="70"/>
                    </a:cubicBezTo>
                    <a:cubicBezTo>
                      <a:pt x="81" y="73"/>
                      <a:pt x="81" y="73"/>
                      <a:pt x="81" y="73"/>
                    </a:cubicBezTo>
                    <a:cubicBezTo>
                      <a:pt x="91" y="73"/>
                      <a:pt x="91" y="73"/>
                      <a:pt x="91" y="73"/>
                    </a:cubicBezTo>
                    <a:cubicBezTo>
                      <a:pt x="91" y="70"/>
                      <a:pt x="91" y="70"/>
                      <a:pt x="91" y="70"/>
                    </a:cubicBezTo>
                    <a:cubicBezTo>
                      <a:pt x="87" y="70"/>
                      <a:pt x="87" y="70"/>
                      <a:pt x="87" y="70"/>
                    </a:cubicBezTo>
                    <a:cubicBezTo>
                      <a:pt x="87" y="67"/>
                      <a:pt x="87" y="67"/>
                      <a:pt x="87" y="67"/>
                    </a:cubicBezTo>
                    <a:cubicBezTo>
                      <a:pt x="89" y="66"/>
                      <a:pt x="91" y="65"/>
                      <a:pt x="92" y="63"/>
                    </a:cubicBezTo>
                    <a:cubicBezTo>
                      <a:pt x="92" y="63"/>
                      <a:pt x="92" y="63"/>
                      <a:pt x="92" y="63"/>
                    </a:cubicBezTo>
                    <a:cubicBezTo>
                      <a:pt x="92" y="63"/>
                      <a:pt x="94" y="63"/>
                      <a:pt x="96" y="63"/>
                    </a:cubicBezTo>
                    <a:cubicBezTo>
                      <a:pt x="96" y="63"/>
                      <a:pt x="96" y="63"/>
                      <a:pt x="96" y="64"/>
                    </a:cubicBezTo>
                    <a:cubicBezTo>
                      <a:pt x="98" y="79"/>
                      <a:pt x="112" y="90"/>
                      <a:pt x="127" y="88"/>
                    </a:cubicBezTo>
                    <a:cubicBezTo>
                      <a:pt x="142" y="86"/>
                      <a:pt x="153" y="72"/>
                      <a:pt x="151" y="57"/>
                    </a:cubicBezTo>
                    <a:close/>
                    <a:moveTo>
                      <a:pt x="56" y="55"/>
                    </a:moveTo>
                    <a:cubicBezTo>
                      <a:pt x="58" y="69"/>
                      <a:pt x="48" y="81"/>
                      <a:pt x="35" y="83"/>
                    </a:cubicBezTo>
                    <a:cubicBezTo>
                      <a:pt x="22" y="84"/>
                      <a:pt x="9" y="75"/>
                      <a:pt x="8" y="61"/>
                    </a:cubicBezTo>
                    <a:cubicBezTo>
                      <a:pt x="6" y="48"/>
                      <a:pt x="16" y="36"/>
                      <a:pt x="29" y="34"/>
                    </a:cubicBezTo>
                    <a:cubicBezTo>
                      <a:pt x="33" y="33"/>
                      <a:pt x="38" y="34"/>
                      <a:pt x="41" y="36"/>
                    </a:cubicBezTo>
                    <a:cubicBezTo>
                      <a:pt x="41" y="36"/>
                      <a:pt x="41" y="36"/>
                      <a:pt x="41" y="36"/>
                    </a:cubicBezTo>
                    <a:cubicBezTo>
                      <a:pt x="41" y="36"/>
                      <a:pt x="36" y="35"/>
                      <a:pt x="37" y="36"/>
                    </a:cubicBezTo>
                    <a:cubicBezTo>
                      <a:pt x="37" y="36"/>
                      <a:pt x="39" y="37"/>
                      <a:pt x="40" y="38"/>
                    </a:cubicBezTo>
                    <a:cubicBezTo>
                      <a:pt x="35" y="49"/>
                      <a:pt x="35" y="49"/>
                      <a:pt x="35" y="49"/>
                    </a:cubicBezTo>
                    <a:cubicBezTo>
                      <a:pt x="34" y="49"/>
                      <a:pt x="33" y="49"/>
                      <a:pt x="31" y="49"/>
                    </a:cubicBezTo>
                    <a:cubicBezTo>
                      <a:pt x="27" y="49"/>
                      <a:pt x="24" y="54"/>
                      <a:pt x="24" y="58"/>
                    </a:cubicBezTo>
                    <a:cubicBezTo>
                      <a:pt x="25" y="63"/>
                      <a:pt x="29" y="66"/>
                      <a:pt x="33" y="65"/>
                    </a:cubicBezTo>
                    <a:cubicBezTo>
                      <a:pt x="36" y="65"/>
                      <a:pt x="38" y="63"/>
                      <a:pt x="40" y="61"/>
                    </a:cubicBezTo>
                    <a:cubicBezTo>
                      <a:pt x="40" y="63"/>
                      <a:pt x="41" y="62"/>
                      <a:pt x="41" y="62"/>
                    </a:cubicBezTo>
                    <a:cubicBezTo>
                      <a:pt x="42" y="53"/>
                      <a:pt x="42" y="53"/>
                      <a:pt x="42" y="53"/>
                    </a:cubicBezTo>
                    <a:cubicBezTo>
                      <a:pt x="42" y="49"/>
                      <a:pt x="40" y="51"/>
                      <a:pt x="40" y="51"/>
                    </a:cubicBezTo>
                    <a:cubicBezTo>
                      <a:pt x="40" y="52"/>
                      <a:pt x="40" y="53"/>
                      <a:pt x="40" y="53"/>
                    </a:cubicBezTo>
                    <a:cubicBezTo>
                      <a:pt x="39" y="53"/>
                      <a:pt x="39" y="52"/>
                      <a:pt x="38" y="52"/>
                    </a:cubicBezTo>
                    <a:cubicBezTo>
                      <a:pt x="45" y="38"/>
                      <a:pt x="45" y="38"/>
                      <a:pt x="45" y="38"/>
                    </a:cubicBezTo>
                    <a:cubicBezTo>
                      <a:pt x="51" y="41"/>
                      <a:pt x="55" y="48"/>
                      <a:pt x="56" y="55"/>
                    </a:cubicBezTo>
                    <a:close/>
                    <a:moveTo>
                      <a:pt x="29" y="58"/>
                    </a:moveTo>
                    <a:cubicBezTo>
                      <a:pt x="29" y="58"/>
                      <a:pt x="33" y="63"/>
                      <a:pt x="35" y="60"/>
                    </a:cubicBezTo>
                    <a:cubicBezTo>
                      <a:pt x="37" y="58"/>
                      <a:pt x="37" y="55"/>
                      <a:pt x="37" y="55"/>
                    </a:cubicBezTo>
                    <a:cubicBezTo>
                      <a:pt x="38" y="53"/>
                      <a:pt x="38" y="53"/>
                      <a:pt x="38" y="53"/>
                    </a:cubicBezTo>
                    <a:cubicBezTo>
                      <a:pt x="38" y="54"/>
                      <a:pt x="39" y="55"/>
                      <a:pt x="39" y="56"/>
                    </a:cubicBezTo>
                    <a:cubicBezTo>
                      <a:pt x="39" y="60"/>
                      <a:pt x="37" y="63"/>
                      <a:pt x="33" y="64"/>
                    </a:cubicBezTo>
                    <a:cubicBezTo>
                      <a:pt x="29" y="64"/>
                      <a:pt x="26" y="62"/>
                      <a:pt x="26" y="58"/>
                    </a:cubicBezTo>
                    <a:cubicBezTo>
                      <a:pt x="25" y="54"/>
                      <a:pt x="28" y="51"/>
                      <a:pt x="32" y="50"/>
                    </a:cubicBezTo>
                    <a:cubicBezTo>
                      <a:pt x="33" y="50"/>
                      <a:pt x="34" y="50"/>
                      <a:pt x="35" y="51"/>
                    </a:cubicBezTo>
                    <a:cubicBezTo>
                      <a:pt x="33" y="54"/>
                      <a:pt x="33" y="54"/>
                      <a:pt x="33" y="54"/>
                    </a:cubicBezTo>
                    <a:cubicBezTo>
                      <a:pt x="33" y="54"/>
                      <a:pt x="28" y="55"/>
                      <a:pt x="29" y="58"/>
                    </a:cubicBezTo>
                    <a:close/>
                    <a:moveTo>
                      <a:pt x="102" y="32"/>
                    </a:moveTo>
                    <a:cubicBezTo>
                      <a:pt x="106" y="39"/>
                      <a:pt x="106" y="39"/>
                      <a:pt x="106" y="39"/>
                    </a:cubicBezTo>
                    <a:cubicBezTo>
                      <a:pt x="106" y="39"/>
                      <a:pt x="105" y="39"/>
                      <a:pt x="105" y="40"/>
                    </a:cubicBezTo>
                    <a:cubicBezTo>
                      <a:pt x="104" y="39"/>
                      <a:pt x="104" y="39"/>
                      <a:pt x="104" y="39"/>
                    </a:cubicBezTo>
                    <a:cubicBezTo>
                      <a:pt x="104" y="37"/>
                      <a:pt x="103" y="35"/>
                      <a:pt x="101" y="33"/>
                    </a:cubicBezTo>
                    <a:lnTo>
                      <a:pt x="102" y="32"/>
                    </a:lnTo>
                    <a:close/>
                    <a:moveTo>
                      <a:pt x="60" y="13"/>
                    </a:moveTo>
                    <a:cubicBezTo>
                      <a:pt x="80" y="23"/>
                      <a:pt x="80" y="23"/>
                      <a:pt x="80" y="23"/>
                    </a:cubicBezTo>
                    <a:cubicBezTo>
                      <a:pt x="98" y="32"/>
                      <a:pt x="98" y="32"/>
                      <a:pt x="98" y="32"/>
                    </a:cubicBezTo>
                    <a:cubicBezTo>
                      <a:pt x="96" y="39"/>
                      <a:pt x="96" y="39"/>
                      <a:pt x="96" y="39"/>
                    </a:cubicBezTo>
                    <a:cubicBezTo>
                      <a:pt x="89" y="53"/>
                      <a:pt x="89" y="53"/>
                      <a:pt x="89" y="53"/>
                    </a:cubicBezTo>
                    <a:cubicBezTo>
                      <a:pt x="88" y="52"/>
                      <a:pt x="87" y="51"/>
                      <a:pt x="85" y="51"/>
                    </a:cubicBezTo>
                    <a:cubicBezTo>
                      <a:pt x="85" y="51"/>
                      <a:pt x="84" y="52"/>
                      <a:pt x="84" y="52"/>
                    </a:cubicBezTo>
                    <a:cubicBezTo>
                      <a:pt x="80" y="46"/>
                      <a:pt x="80" y="46"/>
                      <a:pt x="80" y="46"/>
                    </a:cubicBezTo>
                    <a:lnTo>
                      <a:pt x="60" y="13"/>
                    </a:lnTo>
                    <a:close/>
                    <a:moveTo>
                      <a:pt x="96" y="59"/>
                    </a:moveTo>
                    <a:cubicBezTo>
                      <a:pt x="95" y="59"/>
                      <a:pt x="94" y="59"/>
                      <a:pt x="93" y="59"/>
                    </a:cubicBezTo>
                    <a:cubicBezTo>
                      <a:pt x="93" y="58"/>
                      <a:pt x="93" y="57"/>
                      <a:pt x="92" y="55"/>
                    </a:cubicBezTo>
                    <a:cubicBezTo>
                      <a:pt x="98" y="41"/>
                      <a:pt x="98" y="41"/>
                      <a:pt x="98" y="41"/>
                    </a:cubicBezTo>
                    <a:cubicBezTo>
                      <a:pt x="99" y="43"/>
                      <a:pt x="100" y="44"/>
                      <a:pt x="101" y="45"/>
                    </a:cubicBezTo>
                    <a:cubicBezTo>
                      <a:pt x="98" y="49"/>
                      <a:pt x="96" y="54"/>
                      <a:pt x="96" y="59"/>
                    </a:cubicBezTo>
                    <a:close/>
                    <a:moveTo>
                      <a:pt x="106" y="47"/>
                    </a:moveTo>
                    <a:cubicBezTo>
                      <a:pt x="106" y="47"/>
                      <a:pt x="106" y="45"/>
                      <a:pt x="110" y="43"/>
                    </a:cubicBezTo>
                    <a:cubicBezTo>
                      <a:pt x="114" y="49"/>
                      <a:pt x="115" y="52"/>
                      <a:pt x="115" y="52"/>
                    </a:cubicBezTo>
                    <a:cubicBezTo>
                      <a:pt x="118" y="55"/>
                      <a:pt x="118" y="55"/>
                      <a:pt x="118" y="55"/>
                    </a:cubicBezTo>
                    <a:cubicBezTo>
                      <a:pt x="117" y="56"/>
                      <a:pt x="116" y="58"/>
                      <a:pt x="116" y="60"/>
                    </a:cubicBezTo>
                    <a:cubicBezTo>
                      <a:pt x="116" y="60"/>
                      <a:pt x="116" y="60"/>
                      <a:pt x="116" y="61"/>
                    </a:cubicBezTo>
                    <a:cubicBezTo>
                      <a:pt x="114" y="60"/>
                      <a:pt x="111" y="60"/>
                      <a:pt x="108" y="59"/>
                    </a:cubicBezTo>
                    <a:cubicBezTo>
                      <a:pt x="101" y="59"/>
                      <a:pt x="101" y="59"/>
                      <a:pt x="101" y="59"/>
                    </a:cubicBezTo>
                    <a:cubicBezTo>
                      <a:pt x="101" y="59"/>
                      <a:pt x="102" y="54"/>
                      <a:pt x="106" y="47"/>
                    </a:cubicBezTo>
                    <a:close/>
                    <a:moveTo>
                      <a:pt x="118" y="61"/>
                    </a:moveTo>
                    <a:cubicBezTo>
                      <a:pt x="118" y="61"/>
                      <a:pt x="118" y="61"/>
                      <a:pt x="118" y="61"/>
                    </a:cubicBezTo>
                    <a:cubicBezTo>
                      <a:pt x="118" y="61"/>
                      <a:pt x="118" y="60"/>
                      <a:pt x="118" y="60"/>
                    </a:cubicBezTo>
                    <a:cubicBezTo>
                      <a:pt x="118" y="59"/>
                      <a:pt x="118" y="57"/>
                      <a:pt x="118" y="56"/>
                    </a:cubicBezTo>
                    <a:cubicBezTo>
                      <a:pt x="120" y="58"/>
                      <a:pt x="120" y="58"/>
                      <a:pt x="120" y="58"/>
                    </a:cubicBezTo>
                    <a:cubicBezTo>
                      <a:pt x="120" y="58"/>
                      <a:pt x="118" y="60"/>
                      <a:pt x="118" y="61"/>
                    </a:cubicBezTo>
                    <a:close/>
                    <a:moveTo>
                      <a:pt x="119" y="53"/>
                    </a:moveTo>
                    <a:cubicBezTo>
                      <a:pt x="115" y="48"/>
                      <a:pt x="115" y="48"/>
                      <a:pt x="115" y="48"/>
                    </a:cubicBezTo>
                    <a:cubicBezTo>
                      <a:pt x="120" y="53"/>
                      <a:pt x="120" y="53"/>
                      <a:pt x="120" y="53"/>
                    </a:cubicBezTo>
                    <a:cubicBezTo>
                      <a:pt x="119" y="53"/>
                      <a:pt x="119" y="53"/>
                      <a:pt x="119" y="53"/>
                    </a:cubicBezTo>
                    <a:close/>
                    <a:moveTo>
                      <a:pt x="126" y="83"/>
                    </a:moveTo>
                    <a:cubicBezTo>
                      <a:pt x="115" y="84"/>
                      <a:pt x="104" y="76"/>
                      <a:pt x="101" y="65"/>
                    </a:cubicBezTo>
                    <a:cubicBezTo>
                      <a:pt x="103" y="65"/>
                      <a:pt x="104" y="64"/>
                      <a:pt x="106" y="63"/>
                    </a:cubicBezTo>
                    <a:cubicBezTo>
                      <a:pt x="110" y="63"/>
                      <a:pt x="115" y="63"/>
                      <a:pt x="117" y="63"/>
                    </a:cubicBezTo>
                    <a:cubicBezTo>
                      <a:pt x="119" y="66"/>
                      <a:pt x="122" y="67"/>
                      <a:pt x="125" y="67"/>
                    </a:cubicBezTo>
                    <a:cubicBezTo>
                      <a:pt x="129" y="66"/>
                      <a:pt x="132" y="63"/>
                      <a:pt x="132" y="58"/>
                    </a:cubicBezTo>
                    <a:cubicBezTo>
                      <a:pt x="131" y="54"/>
                      <a:pt x="127" y="51"/>
                      <a:pt x="123" y="52"/>
                    </a:cubicBezTo>
                    <a:cubicBezTo>
                      <a:pt x="122" y="52"/>
                      <a:pt x="121" y="52"/>
                      <a:pt x="121" y="52"/>
                    </a:cubicBezTo>
                    <a:cubicBezTo>
                      <a:pt x="112" y="41"/>
                      <a:pt x="112" y="41"/>
                      <a:pt x="112" y="41"/>
                    </a:cubicBezTo>
                    <a:cubicBezTo>
                      <a:pt x="115" y="39"/>
                      <a:pt x="118" y="38"/>
                      <a:pt x="121" y="38"/>
                    </a:cubicBezTo>
                    <a:cubicBezTo>
                      <a:pt x="133" y="36"/>
                      <a:pt x="145" y="45"/>
                      <a:pt x="146" y="58"/>
                    </a:cubicBezTo>
                    <a:cubicBezTo>
                      <a:pt x="148" y="70"/>
                      <a:pt x="139" y="81"/>
                      <a:pt x="126" y="83"/>
                    </a:cubicBezTo>
                    <a:close/>
                    <a:moveTo>
                      <a:pt x="123" y="55"/>
                    </a:moveTo>
                    <a:cubicBezTo>
                      <a:pt x="122" y="53"/>
                      <a:pt x="122" y="53"/>
                      <a:pt x="122" y="53"/>
                    </a:cubicBezTo>
                    <a:cubicBezTo>
                      <a:pt x="122" y="53"/>
                      <a:pt x="123" y="53"/>
                      <a:pt x="123" y="53"/>
                    </a:cubicBezTo>
                    <a:cubicBezTo>
                      <a:pt x="127" y="53"/>
                      <a:pt x="130" y="55"/>
                      <a:pt x="130" y="59"/>
                    </a:cubicBezTo>
                    <a:cubicBezTo>
                      <a:pt x="131" y="62"/>
                      <a:pt x="128" y="65"/>
                      <a:pt x="125" y="65"/>
                    </a:cubicBezTo>
                    <a:cubicBezTo>
                      <a:pt x="123" y="66"/>
                      <a:pt x="122" y="65"/>
                      <a:pt x="120" y="64"/>
                    </a:cubicBezTo>
                    <a:cubicBezTo>
                      <a:pt x="123" y="65"/>
                      <a:pt x="128" y="66"/>
                      <a:pt x="128" y="61"/>
                    </a:cubicBezTo>
                    <a:cubicBezTo>
                      <a:pt x="128" y="61"/>
                      <a:pt x="128" y="55"/>
                      <a:pt x="123" y="55"/>
                    </a:cubicBezTo>
                    <a:close/>
                    <a:moveTo>
                      <a:pt x="122" y="56"/>
                    </a:moveTo>
                    <a:cubicBezTo>
                      <a:pt x="121" y="57"/>
                      <a:pt x="121" y="57"/>
                      <a:pt x="121" y="57"/>
                    </a:cubicBezTo>
                    <a:cubicBezTo>
                      <a:pt x="120" y="55"/>
                      <a:pt x="120" y="55"/>
                      <a:pt x="120" y="55"/>
                    </a:cubicBezTo>
                    <a:cubicBezTo>
                      <a:pt x="120" y="54"/>
                      <a:pt x="120" y="54"/>
                      <a:pt x="120" y="54"/>
                    </a:cubicBezTo>
                    <a:lnTo>
                      <a:pt x="122" y="56"/>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248" name="Group 247"/>
          <p:cNvGrpSpPr/>
          <p:nvPr/>
        </p:nvGrpSpPr>
        <p:grpSpPr>
          <a:xfrm>
            <a:off x="4842979" y="2800802"/>
            <a:ext cx="2396025" cy="471626"/>
            <a:chOff x="4842975" y="1854986"/>
            <a:chExt cx="2396025" cy="471626"/>
          </a:xfrm>
        </p:grpSpPr>
        <p:sp>
          <p:nvSpPr>
            <p:cNvPr id="249" name="Round Same Side Corner Rectangle 248"/>
            <p:cNvSpPr/>
            <p:nvPr/>
          </p:nvSpPr>
          <p:spPr bwMode="auto">
            <a:xfrm rot="5400000" flipH="1">
              <a:off x="6089981" y="1095387"/>
              <a:ext cx="304800" cy="1993238"/>
            </a:xfrm>
            <a:prstGeom prst="round2SameRect">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250" name="Group 282"/>
            <p:cNvGrpSpPr/>
            <p:nvPr/>
          </p:nvGrpSpPr>
          <p:grpSpPr>
            <a:xfrm>
              <a:off x="4842975" y="1854986"/>
              <a:ext cx="471626" cy="471626"/>
              <a:chOff x="5558725" y="1725524"/>
              <a:chExt cx="593496" cy="593496"/>
            </a:xfrm>
          </p:grpSpPr>
          <p:sp>
            <p:nvSpPr>
              <p:cNvPr id="251" name="Oval 250"/>
              <p:cNvSpPr/>
              <p:nvPr/>
            </p:nvSpPr>
            <p:spPr bwMode="auto">
              <a:xfrm rot="8047504">
                <a:off x="5558725" y="1725524"/>
                <a:ext cx="593496" cy="593496"/>
              </a:xfrm>
              <a:prstGeom prst="ellipse">
                <a:avLst/>
              </a:prstGeom>
              <a:solidFill>
                <a:schemeClr val="accent2"/>
              </a:solidFill>
              <a:ln w="2857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52" name="Freeform 6"/>
              <p:cNvSpPr>
                <a:spLocks noEditPoints="1"/>
              </p:cNvSpPr>
              <p:nvPr/>
            </p:nvSpPr>
            <p:spPr bwMode="auto">
              <a:xfrm>
                <a:off x="5717253" y="1813206"/>
                <a:ext cx="276440" cy="418132"/>
              </a:xfrm>
              <a:custGeom>
                <a:avLst/>
                <a:gdLst>
                  <a:gd name="T0" fmla="*/ 79 w 84"/>
                  <a:gd name="T1" fmla="*/ 67 h 127"/>
                  <a:gd name="T2" fmla="*/ 75 w 84"/>
                  <a:gd name="T3" fmla="*/ 64 h 127"/>
                  <a:gd name="T4" fmla="*/ 75 w 84"/>
                  <a:gd name="T5" fmla="*/ 43 h 127"/>
                  <a:gd name="T6" fmla="*/ 47 w 84"/>
                  <a:gd name="T7" fmla="*/ 23 h 127"/>
                  <a:gd name="T8" fmla="*/ 56 w 84"/>
                  <a:gd name="T9" fmla="*/ 1 h 127"/>
                  <a:gd name="T10" fmla="*/ 44 w 84"/>
                  <a:gd name="T11" fmla="*/ 23 h 127"/>
                  <a:gd name="T12" fmla="*/ 29 w 84"/>
                  <a:gd name="T13" fmla="*/ 2 h 127"/>
                  <a:gd name="T14" fmla="*/ 28 w 84"/>
                  <a:gd name="T15" fmla="*/ 2 h 127"/>
                  <a:gd name="T16" fmla="*/ 19 w 84"/>
                  <a:gd name="T17" fmla="*/ 23 h 127"/>
                  <a:gd name="T18" fmla="*/ 9 w 84"/>
                  <a:gd name="T19" fmla="*/ 61 h 127"/>
                  <a:gd name="T20" fmla="*/ 9 w 84"/>
                  <a:gd name="T21" fmla="*/ 64 h 127"/>
                  <a:gd name="T22" fmla="*/ 5 w 84"/>
                  <a:gd name="T23" fmla="*/ 67 h 127"/>
                  <a:gd name="T24" fmla="*/ 2 w 84"/>
                  <a:gd name="T25" fmla="*/ 72 h 127"/>
                  <a:gd name="T26" fmla="*/ 9 w 84"/>
                  <a:gd name="T27" fmla="*/ 74 h 127"/>
                  <a:gd name="T28" fmla="*/ 9 w 84"/>
                  <a:gd name="T29" fmla="*/ 86 h 127"/>
                  <a:gd name="T30" fmla="*/ 9 w 84"/>
                  <a:gd name="T31" fmla="*/ 100 h 127"/>
                  <a:gd name="T32" fmla="*/ 16 w 84"/>
                  <a:gd name="T33" fmla="*/ 114 h 127"/>
                  <a:gd name="T34" fmla="*/ 21 w 84"/>
                  <a:gd name="T35" fmla="*/ 127 h 127"/>
                  <a:gd name="T36" fmla="*/ 27 w 84"/>
                  <a:gd name="T37" fmla="*/ 114 h 127"/>
                  <a:gd name="T38" fmla="*/ 58 w 84"/>
                  <a:gd name="T39" fmla="*/ 122 h 127"/>
                  <a:gd name="T40" fmla="*/ 69 w 84"/>
                  <a:gd name="T41" fmla="*/ 122 h 127"/>
                  <a:gd name="T42" fmla="*/ 69 w 84"/>
                  <a:gd name="T43" fmla="*/ 113 h 127"/>
                  <a:gd name="T44" fmla="*/ 75 w 84"/>
                  <a:gd name="T45" fmla="*/ 86 h 127"/>
                  <a:gd name="T46" fmla="*/ 75 w 84"/>
                  <a:gd name="T47" fmla="*/ 84 h 127"/>
                  <a:gd name="T48" fmla="*/ 77 w 84"/>
                  <a:gd name="T49" fmla="*/ 75 h 127"/>
                  <a:gd name="T50" fmla="*/ 83 w 84"/>
                  <a:gd name="T51" fmla="*/ 69 h 127"/>
                  <a:gd name="T52" fmla="*/ 52 w 84"/>
                  <a:gd name="T53" fmla="*/ 33 h 127"/>
                  <a:gd name="T54" fmla="*/ 34 w 84"/>
                  <a:gd name="T55" fmla="*/ 35 h 127"/>
                  <a:gd name="T56" fmla="*/ 34 w 84"/>
                  <a:gd name="T57" fmla="*/ 30 h 127"/>
                  <a:gd name="T58" fmla="*/ 21 w 84"/>
                  <a:gd name="T59" fmla="*/ 102 h 127"/>
                  <a:gd name="T60" fmla="*/ 21 w 84"/>
                  <a:gd name="T61" fmla="*/ 93 h 127"/>
                  <a:gd name="T62" fmla="*/ 21 w 84"/>
                  <a:gd name="T63" fmla="*/ 102 h 127"/>
                  <a:gd name="T64" fmla="*/ 17 w 84"/>
                  <a:gd name="T65" fmla="*/ 87 h 127"/>
                  <a:gd name="T66" fmla="*/ 26 w 84"/>
                  <a:gd name="T67" fmla="*/ 87 h 127"/>
                  <a:gd name="T68" fmla="*/ 54 w 84"/>
                  <a:gd name="T69" fmla="*/ 108 h 127"/>
                  <a:gd name="T70" fmla="*/ 32 w 84"/>
                  <a:gd name="T71" fmla="*/ 106 h 127"/>
                  <a:gd name="T72" fmla="*/ 54 w 84"/>
                  <a:gd name="T73" fmla="*/ 105 h 127"/>
                  <a:gd name="T74" fmla="*/ 54 w 84"/>
                  <a:gd name="T75" fmla="*/ 108 h 127"/>
                  <a:gd name="T76" fmla="*/ 61 w 84"/>
                  <a:gd name="T77" fmla="*/ 98 h 127"/>
                  <a:gd name="T78" fmla="*/ 70 w 84"/>
                  <a:gd name="T79" fmla="*/ 98 h 127"/>
                  <a:gd name="T80" fmla="*/ 65 w 84"/>
                  <a:gd name="T81" fmla="*/ 91 h 127"/>
                  <a:gd name="T82" fmla="*/ 65 w 84"/>
                  <a:gd name="T83" fmla="*/ 82 h 127"/>
                  <a:gd name="T84" fmla="*/ 65 w 84"/>
                  <a:gd name="T85" fmla="*/ 91 h 127"/>
                  <a:gd name="T86" fmla="*/ 70 w 84"/>
                  <a:gd name="T87" fmla="*/ 65 h 127"/>
                  <a:gd name="T88" fmla="*/ 24 w 84"/>
                  <a:gd name="T89" fmla="*/ 78 h 127"/>
                  <a:gd name="T90" fmla="*/ 16 w 84"/>
                  <a:gd name="T91" fmla="*/ 53 h 127"/>
                  <a:gd name="T92" fmla="*/ 61 w 84"/>
                  <a:gd name="T93" fmla="*/ 4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4" h="127">
                    <a:moveTo>
                      <a:pt x="83" y="69"/>
                    </a:moveTo>
                    <a:cubicBezTo>
                      <a:pt x="82" y="67"/>
                      <a:pt x="80" y="67"/>
                      <a:pt x="79" y="67"/>
                    </a:cubicBezTo>
                    <a:cubicBezTo>
                      <a:pt x="75" y="69"/>
                      <a:pt x="75" y="69"/>
                      <a:pt x="75" y="69"/>
                    </a:cubicBezTo>
                    <a:cubicBezTo>
                      <a:pt x="75" y="64"/>
                      <a:pt x="75" y="64"/>
                      <a:pt x="75" y="64"/>
                    </a:cubicBezTo>
                    <a:cubicBezTo>
                      <a:pt x="75" y="63"/>
                      <a:pt x="75" y="62"/>
                      <a:pt x="75" y="61"/>
                    </a:cubicBezTo>
                    <a:cubicBezTo>
                      <a:pt x="75" y="43"/>
                      <a:pt x="75" y="43"/>
                      <a:pt x="75" y="43"/>
                    </a:cubicBezTo>
                    <a:cubicBezTo>
                      <a:pt x="75" y="32"/>
                      <a:pt x="71" y="23"/>
                      <a:pt x="65" y="23"/>
                    </a:cubicBezTo>
                    <a:cubicBezTo>
                      <a:pt x="47" y="23"/>
                      <a:pt x="47" y="23"/>
                      <a:pt x="47" y="23"/>
                    </a:cubicBezTo>
                    <a:cubicBezTo>
                      <a:pt x="56" y="2"/>
                      <a:pt x="56" y="2"/>
                      <a:pt x="56" y="2"/>
                    </a:cubicBezTo>
                    <a:cubicBezTo>
                      <a:pt x="57" y="2"/>
                      <a:pt x="57" y="1"/>
                      <a:pt x="56" y="1"/>
                    </a:cubicBezTo>
                    <a:cubicBezTo>
                      <a:pt x="56" y="0"/>
                      <a:pt x="55" y="1"/>
                      <a:pt x="55" y="2"/>
                    </a:cubicBezTo>
                    <a:cubicBezTo>
                      <a:pt x="44" y="23"/>
                      <a:pt x="44" y="23"/>
                      <a:pt x="44" y="23"/>
                    </a:cubicBezTo>
                    <a:cubicBezTo>
                      <a:pt x="40" y="23"/>
                      <a:pt x="40" y="23"/>
                      <a:pt x="40" y="23"/>
                    </a:cubicBezTo>
                    <a:cubicBezTo>
                      <a:pt x="29" y="2"/>
                      <a:pt x="29" y="2"/>
                      <a:pt x="29" y="2"/>
                    </a:cubicBezTo>
                    <a:cubicBezTo>
                      <a:pt x="29" y="1"/>
                      <a:pt x="29" y="0"/>
                      <a:pt x="28" y="1"/>
                    </a:cubicBezTo>
                    <a:cubicBezTo>
                      <a:pt x="27" y="1"/>
                      <a:pt x="27" y="2"/>
                      <a:pt x="28" y="2"/>
                    </a:cubicBezTo>
                    <a:cubicBezTo>
                      <a:pt x="38" y="23"/>
                      <a:pt x="38" y="23"/>
                      <a:pt x="38" y="23"/>
                    </a:cubicBezTo>
                    <a:cubicBezTo>
                      <a:pt x="19" y="23"/>
                      <a:pt x="19" y="23"/>
                      <a:pt x="19" y="23"/>
                    </a:cubicBezTo>
                    <a:cubicBezTo>
                      <a:pt x="14" y="23"/>
                      <a:pt x="9" y="32"/>
                      <a:pt x="9" y="43"/>
                    </a:cubicBezTo>
                    <a:cubicBezTo>
                      <a:pt x="9" y="61"/>
                      <a:pt x="9" y="61"/>
                      <a:pt x="9" y="61"/>
                    </a:cubicBezTo>
                    <a:cubicBezTo>
                      <a:pt x="9" y="62"/>
                      <a:pt x="9" y="63"/>
                      <a:pt x="9" y="64"/>
                    </a:cubicBezTo>
                    <a:cubicBezTo>
                      <a:pt x="9" y="64"/>
                      <a:pt x="9" y="64"/>
                      <a:pt x="9" y="64"/>
                    </a:cubicBezTo>
                    <a:cubicBezTo>
                      <a:pt x="9" y="69"/>
                      <a:pt x="9" y="69"/>
                      <a:pt x="9" y="69"/>
                    </a:cubicBezTo>
                    <a:cubicBezTo>
                      <a:pt x="5" y="67"/>
                      <a:pt x="5" y="67"/>
                      <a:pt x="5" y="67"/>
                    </a:cubicBezTo>
                    <a:cubicBezTo>
                      <a:pt x="4" y="66"/>
                      <a:pt x="2" y="67"/>
                      <a:pt x="1" y="69"/>
                    </a:cubicBezTo>
                    <a:cubicBezTo>
                      <a:pt x="0" y="70"/>
                      <a:pt x="1" y="72"/>
                      <a:pt x="2" y="72"/>
                    </a:cubicBezTo>
                    <a:cubicBezTo>
                      <a:pt x="7" y="74"/>
                      <a:pt x="7" y="74"/>
                      <a:pt x="7" y="74"/>
                    </a:cubicBezTo>
                    <a:cubicBezTo>
                      <a:pt x="8" y="75"/>
                      <a:pt x="8" y="75"/>
                      <a:pt x="9" y="74"/>
                    </a:cubicBezTo>
                    <a:cubicBezTo>
                      <a:pt x="9" y="84"/>
                      <a:pt x="9" y="84"/>
                      <a:pt x="9" y="84"/>
                    </a:cubicBezTo>
                    <a:cubicBezTo>
                      <a:pt x="9" y="85"/>
                      <a:pt x="9" y="86"/>
                      <a:pt x="9" y="86"/>
                    </a:cubicBezTo>
                    <a:cubicBezTo>
                      <a:pt x="9" y="86"/>
                      <a:pt x="9" y="86"/>
                      <a:pt x="9" y="86"/>
                    </a:cubicBezTo>
                    <a:cubicBezTo>
                      <a:pt x="9" y="100"/>
                      <a:pt x="9" y="100"/>
                      <a:pt x="9" y="100"/>
                    </a:cubicBezTo>
                    <a:cubicBezTo>
                      <a:pt x="9" y="106"/>
                      <a:pt x="12" y="111"/>
                      <a:pt x="16" y="114"/>
                    </a:cubicBezTo>
                    <a:cubicBezTo>
                      <a:pt x="16" y="114"/>
                      <a:pt x="16" y="114"/>
                      <a:pt x="16" y="114"/>
                    </a:cubicBezTo>
                    <a:cubicBezTo>
                      <a:pt x="16" y="122"/>
                      <a:pt x="16" y="122"/>
                      <a:pt x="16" y="122"/>
                    </a:cubicBezTo>
                    <a:cubicBezTo>
                      <a:pt x="16" y="125"/>
                      <a:pt x="18" y="127"/>
                      <a:pt x="21" y="127"/>
                    </a:cubicBezTo>
                    <a:cubicBezTo>
                      <a:pt x="24" y="127"/>
                      <a:pt x="27" y="125"/>
                      <a:pt x="27" y="122"/>
                    </a:cubicBezTo>
                    <a:cubicBezTo>
                      <a:pt x="27" y="114"/>
                      <a:pt x="27" y="114"/>
                      <a:pt x="27" y="114"/>
                    </a:cubicBezTo>
                    <a:cubicBezTo>
                      <a:pt x="58" y="114"/>
                      <a:pt x="58" y="114"/>
                      <a:pt x="58" y="114"/>
                    </a:cubicBezTo>
                    <a:cubicBezTo>
                      <a:pt x="58" y="122"/>
                      <a:pt x="58" y="122"/>
                      <a:pt x="58" y="122"/>
                    </a:cubicBezTo>
                    <a:cubicBezTo>
                      <a:pt x="58" y="125"/>
                      <a:pt x="61" y="127"/>
                      <a:pt x="64" y="127"/>
                    </a:cubicBezTo>
                    <a:cubicBezTo>
                      <a:pt x="67" y="127"/>
                      <a:pt x="69" y="125"/>
                      <a:pt x="69" y="122"/>
                    </a:cubicBezTo>
                    <a:cubicBezTo>
                      <a:pt x="69" y="114"/>
                      <a:pt x="69" y="114"/>
                      <a:pt x="69" y="114"/>
                    </a:cubicBezTo>
                    <a:cubicBezTo>
                      <a:pt x="69" y="114"/>
                      <a:pt x="69" y="113"/>
                      <a:pt x="69" y="113"/>
                    </a:cubicBezTo>
                    <a:cubicBezTo>
                      <a:pt x="73" y="111"/>
                      <a:pt x="75" y="106"/>
                      <a:pt x="75" y="100"/>
                    </a:cubicBezTo>
                    <a:cubicBezTo>
                      <a:pt x="75" y="86"/>
                      <a:pt x="75" y="86"/>
                      <a:pt x="75" y="86"/>
                    </a:cubicBezTo>
                    <a:cubicBezTo>
                      <a:pt x="75" y="86"/>
                      <a:pt x="75" y="86"/>
                      <a:pt x="75" y="86"/>
                    </a:cubicBezTo>
                    <a:cubicBezTo>
                      <a:pt x="75" y="86"/>
                      <a:pt x="75" y="85"/>
                      <a:pt x="75" y="84"/>
                    </a:cubicBezTo>
                    <a:cubicBezTo>
                      <a:pt x="75" y="75"/>
                      <a:pt x="75" y="75"/>
                      <a:pt x="75" y="75"/>
                    </a:cubicBezTo>
                    <a:cubicBezTo>
                      <a:pt x="76" y="75"/>
                      <a:pt x="77" y="75"/>
                      <a:pt x="77" y="75"/>
                    </a:cubicBezTo>
                    <a:cubicBezTo>
                      <a:pt x="82" y="72"/>
                      <a:pt x="82" y="72"/>
                      <a:pt x="82" y="72"/>
                    </a:cubicBezTo>
                    <a:cubicBezTo>
                      <a:pt x="83" y="72"/>
                      <a:pt x="84" y="70"/>
                      <a:pt x="83" y="69"/>
                    </a:cubicBezTo>
                    <a:close/>
                    <a:moveTo>
                      <a:pt x="50" y="30"/>
                    </a:moveTo>
                    <a:cubicBezTo>
                      <a:pt x="51" y="30"/>
                      <a:pt x="52" y="31"/>
                      <a:pt x="52" y="33"/>
                    </a:cubicBezTo>
                    <a:cubicBezTo>
                      <a:pt x="52" y="34"/>
                      <a:pt x="51" y="35"/>
                      <a:pt x="50" y="35"/>
                    </a:cubicBezTo>
                    <a:cubicBezTo>
                      <a:pt x="34" y="35"/>
                      <a:pt x="34" y="35"/>
                      <a:pt x="34" y="35"/>
                    </a:cubicBezTo>
                    <a:cubicBezTo>
                      <a:pt x="32" y="35"/>
                      <a:pt x="31" y="34"/>
                      <a:pt x="31" y="33"/>
                    </a:cubicBezTo>
                    <a:cubicBezTo>
                      <a:pt x="31" y="31"/>
                      <a:pt x="32" y="30"/>
                      <a:pt x="34" y="30"/>
                    </a:cubicBezTo>
                    <a:lnTo>
                      <a:pt x="50" y="30"/>
                    </a:lnTo>
                    <a:close/>
                    <a:moveTo>
                      <a:pt x="21" y="102"/>
                    </a:moveTo>
                    <a:cubicBezTo>
                      <a:pt x="19" y="102"/>
                      <a:pt x="17" y="100"/>
                      <a:pt x="17" y="98"/>
                    </a:cubicBezTo>
                    <a:cubicBezTo>
                      <a:pt x="17" y="95"/>
                      <a:pt x="19" y="93"/>
                      <a:pt x="21" y="93"/>
                    </a:cubicBezTo>
                    <a:cubicBezTo>
                      <a:pt x="24" y="93"/>
                      <a:pt x="26" y="95"/>
                      <a:pt x="26" y="98"/>
                    </a:cubicBezTo>
                    <a:cubicBezTo>
                      <a:pt x="26" y="100"/>
                      <a:pt x="24" y="102"/>
                      <a:pt x="21" y="102"/>
                    </a:cubicBezTo>
                    <a:close/>
                    <a:moveTo>
                      <a:pt x="21" y="91"/>
                    </a:moveTo>
                    <a:cubicBezTo>
                      <a:pt x="19" y="91"/>
                      <a:pt x="17" y="89"/>
                      <a:pt x="17" y="87"/>
                    </a:cubicBezTo>
                    <a:cubicBezTo>
                      <a:pt x="17" y="84"/>
                      <a:pt x="19" y="82"/>
                      <a:pt x="21" y="82"/>
                    </a:cubicBezTo>
                    <a:cubicBezTo>
                      <a:pt x="24" y="82"/>
                      <a:pt x="26" y="84"/>
                      <a:pt x="26" y="87"/>
                    </a:cubicBezTo>
                    <a:cubicBezTo>
                      <a:pt x="26" y="89"/>
                      <a:pt x="24" y="91"/>
                      <a:pt x="21" y="91"/>
                    </a:cubicBezTo>
                    <a:close/>
                    <a:moveTo>
                      <a:pt x="54" y="108"/>
                    </a:moveTo>
                    <a:cubicBezTo>
                      <a:pt x="33" y="108"/>
                      <a:pt x="33" y="108"/>
                      <a:pt x="33" y="108"/>
                    </a:cubicBezTo>
                    <a:cubicBezTo>
                      <a:pt x="33" y="108"/>
                      <a:pt x="32" y="107"/>
                      <a:pt x="32" y="106"/>
                    </a:cubicBezTo>
                    <a:cubicBezTo>
                      <a:pt x="32" y="106"/>
                      <a:pt x="33" y="105"/>
                      <a:pt x="33" y="105"/>
                    </a:cubicBezTo>
                    <a:cubicBezTo>
                      <a:pt x="54" y="105"/>
                      <a:pt x="54" y="105"/>
                      <a:pt x="54" y="105"/>
                    </a:cubicBezTo>
                    <a:cubicBezTo>
                      <a:pt x="54" y="105"/>
                      <a:pt x="55" y="106"/>
                      <a:pt x="55" y="106"/>
                    </a:cubicBezTo>
                    <a:cubicBezTo>
                      <a:pt x="55" y="107"/>
                      <a:pt x="54" y="108"/>
                      <a:pt x="54" y="108"/>
                    </a:cubicBezTo>
                    <a:close/>
                    <a:moveTo>
                      <a:pt x="65" y="102"/>
                    </a:moveTo>
                    <a:cubicBezTo>
                      <a:pt x="63" y="102"/>
                      <a:pt x="61" y="100"/>
                      <a:pt x="61" y="98"/>
                    </a:cubicBezTo>
                    <a:cubicBezTo>
                      <a:pt x="61" y="95"/>
                      <a:pt x="63" y="93"/>
                      <a:pt x="65" y="93"/>
                    </a:cubicBezTo>
                    <a:cubicBezTo>
                      <a:pt x="68" y="93"/>
                      <a:pt x="70" y="95"/>
                      <a:pt x="70" y="98"/>
                    </a:cubicBezTo>
                    <a:cubicBezTo>
                      <a:pt x="70" y="100"/>
                      <a:pt x="68" y="102"/>
                      <a:pt x="65" y="102"/>
                    </a:cubicBezTo>
                    <a:close/>
                    <a:moveTo>
                      <a:pt x="65" y="91"/>
                    </a:moveTo>
                    <a:cubicBezTo>
                      <a:pt x="63" y="91"/>
                      <a:pt x="61" y="89"/>
                      <a:pt x="61" y="87"/>
                    </a:cubicBezTo>
                    <a:cubicBezTo>
                      <a:pt x="61" y="84"/>
                      <a:pt x="63" y="82"/>
                      <a:pt x="65" y="82"/>
                    </a:cubicBezTo>
                    <a:cubicBezTo>
                      <a:pt x="68" y="82"/>
                      <a:pt x="70" y="84"/>
                      <a:pt x="70" y="87"/>
                    </a:cubicBezTo>
                    <a:cubicBezTo>
                      <a:pt x="70" y="89"/>
                      <a:pt x="68" y="91"/>
                      <a:pt x="65" y="91"/>
                    </a:cubicBezTo>
                    <a:close/>
                    <a:moveTo>
                      <a:pt x="70" y="53"/>
                    </a:moveTo>
                    <a:cubicBezTo>
                      <a:pt x="70" y="65"/>
                      <a:pt x="70" y="65"/>
                      <a:pt x="70" y="65"/>
                    </a:cubicBezTo>
                    <a:cubicBezTo>
                      <a:pt x="70" y="72"/>
                      <a:pt x="66" y="78"/>
                      <a:pt x="61" y="78"/>
                    </a:cubicBezTo>
                    <a:cubicBezTo>
                      <a:pt x="24" y="78"/>
                      <a:pt x="24" y="78"/>
                      <a:pt x="24" y="78"/>
                    </a:cubicBezTo>
                    <a:cubicBezTo>
                      <a:pt x="19" y="78"/>
                      <a:pt x="16" y="72"/>
                      <a:pt x="16" y="65"/>
                    </a:cubicBezTo>
                    <a:cubicBezTo>
                      <a:pt x="16" y="53"/>
                      <a:pt x="16" y="53"/>
                      <a:pt x="16" y="53"/>
                    </a:cubicBezTo>
                    <a:cubicBezTo>
                      <a:pt x="15" y="50"/>
                      <a:pt x="15" y="40"/>
                      <a:pt x="24" y="40"/>
                    </a:cubicBezTo>
                    <a:cubicBezTo>
                      <a:pt x="61" y="40"/>
                      <a:pt x="61" y="40"/>
                      <a:pt x="61" y="40"/>
                    </a:cubicBezTo>
                    <a:cubicBezTo>
                      <a:pt x="71" y="40"/>
                      <a:pt x="70" y="48"/>
                      <a:pt x="70" y="53"/>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253" name="Group 252"/>
          <p:cNvGrpSpPr/>
          <p:nvPr/>
        </p:nvGrpSpPr>
        <p:grpSpPr>
          <a:xfrm>
            <a:off x="4842979" y="3419287"/>
            <a:ext cx="1329225" cy="471626"/>
            <a:chOff x="4842975" y="2473473"/>
            <a:chExt cx="1329225" cy="471626"/>
          </a:xfrm>
        </p:grpSpPr>
        <p:sp>
          <p:nvSpPr>
            <p:cNvPr id="254" name="Round Same Side Corner Rectangle 253"/>
            <p:cNvSpPr/>
            <p:nvPr/>
          </p:nvSpPr>
          <p:spPr bwMode="auto">
            <a:xfrm rot="5400000" flipH="1">
              <a:off x="5556581" y="2246067"/>
              <a:ext cx="304800" cy="926438"/>
            </a:xfrm>
            <a:prstGeom prst="round2SameRect">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255" name="Group 283"/>
            <p:cNvGrpSpPr/>
            <p:nvPr/>
          </p:nvGrpSpPr>
          <p:grpSpPr>
            <a:xfrm>
              <a:off x="4842975" y="2473473"/>
              <a:ext cx="471626" cy="471626"/>
              <a:chOff x="6225948" y="2139611"/>
              <a:chExt cx="593496" cy="593496"/>
            </a:xfrm>
          </p:grpSpPr>
          <p:sp>
            <p:nvSpPr>
              <p:cNvPr id="256" name="Oval 255"/>
              <p:cNvSpPr/>
              <p:nvPr/>
            </p:nvSpPr>
            <p:spPr bwMode="auto">
              <a:xfrm rot="8047504">
                <a:off x="6225948" y="2139611"/>
                <a:ext cx="593496" cy="593496"/>
              </a:xfrm>
              <a:prstGeom prst="ellipse">
                <a:avLst/>
              </a:prstGeom>
              <a:solidFill>
                <a:schemeClr val="accent3"/>
              </a:solidFill>
              <a:ln w="2857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257" name="Group 271"/>
              <p:cNvGrpSpPr/>
              <p:nvPr/>
            </p:nvGrpSpPr>
            <p:grpSpPr>
              <a:xfrm>
                <a:off x="6371090" y="2249128"/>
                <a:ext cx="303213" cy="374475"/>
                <a:chOff x="6467475" y="2722563"/>
                <a:chExt cx="344488" cy="425450"/>
              </a:xfrm>
              <a:solidFill>
                <a:schemeClr val="bg1"/>
              </a:solidFill>
            </p:grpSpPr>
            <p:sp>
              <p:nvSpPr>
                <p:cNvPr id="258" name="Freeform 8"/>
                <p:cNvSpPr>
                  <a:spLocks/>
                </p:cNvSpPr>
                <p:nvPr/>
              </p:nvSpPr>
              <p:spPr bwMode="auto">
                <a:xfrm>
                  <a:off x="6508750" y="3062288"/>
                  <a:ext cx="266700" cy="85725"/>
                </a:xfrm>
                <a:custGeom>
                  <a:avLst/>
                  <a:gdLst>
                    <a:gd name="T0" fmla="*/ 71 w 71"/>
                    <a:gd name="T1" fmla="*/ 0 h 23"/>
                    <a:gd name="T2" fmla="*/ 0 w 71"/>
                    <a:gd name="T3" fmla="*/ 0 h 23"/>
                    <a:gd name="T4" fmla="*/ 6 w 71"/>
                    <a:gd name="T5" fmla="*/ 8 h 23"/>
                    <a:gd name="T6" fmla="*/ 6 w 71"/>
                    <a:gd name="T7" fmla="*/ 8 h 23"/>
                    <a:gd name="T8" fmla="*/ 6 w 71"/>
                    <a:gd name="T9" fmla="*/ 17 h 23"/>
                    <a:gd name="T10" fmla="*/ 12 w 71"/>
                    <a:gd name="T11" fmla="*/ 23 h 23"/>
                    <a:gd name="T12" fmla="*/ 18 w 71"/>
                    <a:gd name="T13" fmla="*/ 17 h 23"/>
                    <a:gd name="T14" fmla="*/ 18 w 71"/>
                    <a:gd name="T15" fmla="*/ 9 h 23"/>
                    <a:gd name="T16" fmla="*/ 53 w 71"/>
                    <a:gd name="T17" fmla="*/ 9 h 23"/>
                    <a:gd name="T18" fmla="*/ 53 w 71"/>
                    <a:gd name="T19" fmla="*/ 17 h 23"/>
                    <a:gd name="T20" fmla="*/ 59 w 71"/>
                    <a:gd name="T21" fmla="*/ 23 h 23"/>
                    <a:gd name="T22" fmla="*/ 65 w 71"/>
                    <a:gd name="T23" fmla="*/ 17 h 23"/>
                    <a:gd name="T24" fmla="*/ 65 w 71"/>
                    <a:gd name="T25" fmla="*/ 8 h 23"/>
                    <a:gd name="T26" fmla="*/ 65 w 71"/>
                    <a:gd name="T27" fmla="*/ 7 h 23"/>
                    <a:gd name="T28" fmla="*/ 71 w 71"/>
                    <a:gd name="T29"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23">
                      <a:moveTo>
                        <a:pt x="71" y="0"/>
                      </a:moveTo>
                      <a:cubicBezTo>
                        <a:pt x="0" y="0"/>
                        <a:pt x="0" y="0"/>
                        <a:pt x="0" y="0"/>
                      </a:cubicBezTo>
                      <a:cubicBezTo>
                        <a:pt x="1" y="3"/>
                        <a:pt x="3" y="6"/>
                        <a:pt x="6" y="8"/>
                      </a:cubicBezTo>
                      <a:cubicBezTo>
                        <a:pt x="6" y="8"/>
                        <a:pt x="6" y="8"/>
                        <a:pt x="6" y="8"/>
                      </a:cubicBezTo>
                      <a:cubicBezTo>
                        <a:pt x="6" y="17"/>
                        <a:pt x="6" y="17"/>
                        <a:pt x="6" y="17"/>
                      </a:cubicBezTo>
                      <a:cubicBezTo>
                        <a:pt x="6" y="20"/>
                        <a:pt x="9" y="23"/>
                        <a:pt x="12" y="23"/>
                      </a:cubicBezTo>
                      <a:cubicBezTo>
                        <a:pt x="16" y="23"/>
                        <a:pt x="18" y="20"/>
                        <a:pt x="18" y="17"/>
                      </a:cubicBezTo>
                      <a:cubicBezTo>
                        <a:pt x="18" y="9"/>
                        <a:pt x="18" y="9"/>
                        <a:pt x="18" y="9"/>
                      </a:cubicBezTo>
                      <a:cubicBezTo>
                        <a:pt x="53" y="9"/>
                        <a:pt x="53" y="9"/>
                        <a:pt x="53" y="9"/>
                      </a:cubicBezTo>
                      <a:cubicBezTo>
                        <a:pt x="53" y="17"/>
                        <a:pt x="53" y="17"/>
                        <a:pt x="53" y="17"/>
                      </a:cubicBezTo>
                      <a:cubicBezTo>
                        <a:pt x="53" y="20"/>
                        <a:pt x="56" y="23"/>
                        <a:pt x="59" y="23"/>
                      </a:cubicBezTo>
                      <a:cubicBezTo>
                        <a:pt x="62" y="23"/>
                        <a:pt x="65" y="20"/>
                        <a:pt x="65" y="17"/>
                      </a:cubicBezTo>
                      <a:cubicBezTo>
                        <a:pt x="65" y="8"/>
                        <a:pt x="65" y="8"/>
                        <a:pt x="65" y="8"/>
                      </a:cubicBezTo>
                      <a:cubicBezTo>
                        <a:pt x="65" y="8"/>
                        <a:pt x="65" y="7"/>
                        <a:pt x="65" y="7"/>
                      </a:cubicBezTo>
                      <a:cubicBezTo>
                        <a:pt x="67" y="6"/>
                        <a:pt x="69" y="3"/>
                        <a:pt x="71"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9" name="Freeform 9"/>
                <p:cNvSpPr>
                  <a:spLocks noEditPoints="1"/>
                </p:cNvSpPr>
                <p:nvPr/>
              </p:nvSpPr>
              <p:spPr bwMode="auto">
                <a:xfrm>
                  <a:off x="6467475" y="2722563"/>
                  <a:ext cx="344488" cy="323850"/>
                </a:xfrm>
                <a:custGeom>
                  <a:avLst/>
                  <a:gdLst>
                    <a:gd name="T0" fmla="*/ 9 w 92"/>
                    <a:gd name="T1" fmla="*/ 54 h 86"/>
                    <a:gd name="T2" fmla="*/ 9 w 92"/>
                    <a:gd name="T3" fmla="*/ 65 h 86"/>
                    <a:gd name="T4" fmla="*/ 9 w 92"/>
                    <a:gd name="T5" fmla="*/ 68 h 86"/>
                    <a:gd name="T6" fmla="*/ 9 w 92"/>
                    <a:gd name="T7" fmla="*/ 68 h 86"/>
                    <a:gd name="T8" fmla="*/ 9 w 92"/>
                    <a:gd name="T9" fmla="*/ 83 h 86"/>
                    <a:gd name="T10" fmla="*/ 10 w 92"/>
                    <a:gd name="T11" fmla="*/ 86 h 86"/>
                    <a:gd name="T12" fmla="*/ 83 w 92"/>
                    <a:gd name="T13" fmla="*/ 86 h 86"/>
                    <a:gd name="T14" fmla="*/ 83 w 92"/>
                    <a:gd name="T15" fmla="*/ 83 h 86"/>
                    <a:gd name="T16" fmla="*/ 83 w 92"/>
                    <a:gd name="T17" fmla="*/ 68 h 86"/>
                    <a:gd name="T18" fmla="*/ 83 w 92"/>
                    <a:gd name="T19" fmla="*/ 68 h 86"/>
                    <a:gd name="T20" fmla="*/ 83 w 92"/>
                    <a:gd name="T21" fmla="*/ 65 h 86"/>
                    <a:gd name="T22" fmla="*/ 83 w 92"/>
                    <a:gd name="T23" fmla="*/ 54 h 86"/>
                    <a:gd name="T24" fmla="*/ 85 w 92"/>
                    <a:gd name="T25" fmla="*/ 55 h 86"/>
                    <a:gd name="T26" fmla="*/ 91 w 92"/>
                    <a:gd name="T27" fmla="*/ 52 h 86"/>
                    <a:gd name="T28" fmla="*/ 91 w 92"/>
                    <a:gd name="T29" fmla="*/ 48 h 86"/>
                    <a:gd name="T30" fmla="*/ 87 w 92"/>
                    <a:gd name="T31" fmla="*/ 46 h 86"/>
                    <a:gd name="T32" fmla="*/ 83 w 92"/>
                    <a:gd name="T33" fmla="*/ 48 h 86"/>
                    <a:gd name="T34" fmla="*/ 83 w 92"/>
                    <a:gd name="T35" fmla="*/ 45 h 86"/>
                    <a:gd name="T36" fmla="*/ 83 w 92"/>
                    <a:gd name="T37" fmla="*/ 42 h 86"/>
                    <a:gd name="T38" fmla="*/ 83 w 92"/>
                    <a:gd name="T39" fmla="*/ 24 h 86"/>
                    <a:gd name="T40" fmla="*/ 71 w 92"/>
                    <a:gd name="T41" fmla="*/ 6 h 86"/>
                    <a:gd name="T42" fmla="*/ 63 w 92"/>
                    <a:gd name="T43" fmla="*/ 6 h 86"/>
                    <a:gd name="T44" fmla="*/ 63 w 92"/>
                    <a:gd name="T45" fmla="*/ 5 h 86"/>
                    <a:gd name="T46" fmla="*/ 57 w 92"/>
                    <a:gd name="T47" fmla="*/ 0 h 86"/>
                    <a:gd name="T48" fmla="*/ 37 w 92"/>
                    <a:gd name="T49" fmla="*/ 0 h 86"/>
                    <a:gd name="T50" fmla="*/ 31 w 92"/>
                    <a:gd name="T51" fmla="*/ 5 h 86"/>
                    <a:gd name="T52" fmla="*/ 31 w 92"/>
                    <a:gd name="T53" fmla="*/ 6 h 86"/>
                    <a:gd name="T54" fmla="*/ 21 w 92"/>
                    <a:gd name="T55" fmla="*/ 6 h 86"/>
                    <a:gd name="T56" fmla="*/ 9 w 92"/>
                    <a:gd name="T57" fmla="*/ 24 h 86"/>
                    <a:gd name="T58" fmla="*/ 9 w 92"/>
                    <a:gd name="T59" fmla="*/ 42 h 86"/>
                    <a:gd name="T60" fmla="*/ 9 w 92"/>
                    <a:gd name="T61" fmla="*/ 42 h 86"/>
                    <a:gd name="T62" fmla="*/ 9 w 92"/>
                    <a:gd name="T63" fmla="*/ 42 h 86"/>
                    <a:gd name="T64" fmla="*/ 9 w 92"/>
                    <a:gd name="T65" fmla="*/ 48 h 86"/>
                    <a:gd name="T66" fmla="*/ 5 w 92"/>
                    <a:gd name="T67" fmla="*/ 46 h 86"/>
                    <a:gd name="T68" fmla="*/ 1 w 92"/>
                    <a:gd name="T69" fmla="*/ 48 h 86"/>
                    <a:gd name="T70" fmla="*/ 2 w 92"/>
                    <a:gd name="T71" fmla="*/ 52 h 86"/>
                    <a:gd name="T72" fmla="*/ 7 w 92"/>
                    <a:gd name="T73" fmla="*/ 54 h 86"/>
                    <a:gd name="T74" fmla="*/ 9 w 92"/>
                    <a:gd name="T75" fmla="*/ 54 h 86"/>
                    <a:gd name="T76" fmla="*/ 27 w 92"/>
                    <a:gd name="T77" fmla="*/ 78 h 86"/>
                    <a:gd name="T78" fmla="*/ 22 w 92"/>
                    <a:gd name="T79" fmla="*/ 83 h 86"/>
                    <a:gd name="T80" fmla="*/ 18 w 92"/>
                    <a:gd name="T81" fmla="*/ 78 h 86"/>
                    <a:gd name="T82" fmla="*/ 18 w 92"/>
                    <a:gd name="T83" fmla="*/ 70 h 86"/>
                    <a:gd name="T84" fmla="*/ 22 w 92"/>
                    <a:gd name="T85" fmla="*/ 66 h 86"/>
                    <a:gd name="T86" fmla="*/ 27 w 92"/>
                    <a:gd name="T87" fmla="*/ 70 h 86"/>
                    <a:gd name="T88" fmla="*/ 27 w 92"/>
                    <a:gd name="T89" fmla="*/ 78 h 86"/>
                    <a:gd name="T90" fmla="*/ 76 w 92"/>
                    <a:gd name="T91" fmla="*/ 78 h 86"/>
                    <a:gd name="T92" fmla="*/ 71 w 92"/>
                    <a:gd name="T93" fmla="*/ 83 h 86"/>
                    <a:gd name="T94" fmla="*/ 67 w 92"/>
                    <a:gd name="T95" fmla="*/ 78 h 86"/>
                    <a:gd name="T96" fmla="*/ 67 w 92"/>
                    <a:gd name="T97" fmla="*/ 70 h 86"/>
                    <a:gd name="T98" fmla="*/ 71 w 92"/>
                    <a:gd name="T99" fmla="*/ 66 h 86"/>
                    <a:gd name="T100" fmla="*/ 76 w 92"/>
                    <a:gd name="T101" fmla="*/ 70 h 86"/>
                    <a:gd name="T102" fmla="*/ 76 w 92"/>
                    <a:gd name="T103" fmla="*/ 78 h 86"/>
                    <a:gd name="T104" fmla="*/ 16 w 92"/>
                    <a:gd name="T105" fmla="*/ 27 h 86"/>
                    <a:gd name="T106" fmla="*/ 26 w 92"/>
                    <a:gd name="T107" fmla="*/ 11 h 86"/>
                    <a:gd name="T108" fmla="*/ 67 w 92"/>
                    <a:gd name="T109" fmla="*/ 11 h 86"/>
                    <a:gd name="T110" fmla="*/ 77 w 92"/>
                    <a:gd name="T111" fmla="*/ 27 h 86"/>
                    <a:gd name="T112" fmla="*/ 77 w 92"/>
                    <a:gd name="T113" fmla="*/ 43 h 86"/>
                    <a:gd name="T114" fmla="*/ 67 w 92"/>
                    <a:gd name="T115" fmla="*/ 59 h 86"/>
                    <a:gd name="T116" fmla="*/ 26 w 92"/>
                    <a:gd name="T117" fmla="*/ 59 h 86"/>
                    <a:gd name="T118" fmla="*/ 16 w 92"/>
                    <a:gd name="T119" fmla="*/ 43 h 86"/>
                    <a:gd name="T120" fmla="*/ 16 w 92"/>
                    <a:gd name="T121" fmla="*/ 27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2" h="86">
                      <a:moveTo>
                        <a:pt x="9" y="54"/>
                      </a:moveTo>
                      <a:cubicBezTo>
                        <a:pt x="9" y="65"/>
                        <a:pt x="9" y="65"/>
                        <a:pt x="9" y="65"/>
                      </a:cubicBezTo>
                      <a:cubicBezTo>
                        <a:pt x="9" y="66"/>
                        <a:pt x="9" y="67"/>
                        <a:pt x="9" y="68"/>
                      </a:cubicBezTo>
                      <a:cubicBezTo>
                        <a:pt x="9" y="68"/>
                        <a:pt x="9" y="68"/>
                        <a:pt x="9" y="68"/>
                      </a:cubicBezTo>
                      <a:cubicBezTo>
                        <a:pt x="9" y="83"/>
                        <a:pt x="9" y="83"/>
                        <a:pt x="9" y="83"/>
                      </a:cubicBezTo>
                      <a:cubicBezTo>
                        <a:pt x="9" y="84"/>
                        <a:pt x="9" y="85"/>
                        <a:pt x="10" y="86"/>
                      </a:cubicBezTo>
                      <a:cubicBezTo>
                        <a:pt x="83" y="86"/>
                        <a:pt x="83" y="86"/>
                        <a:pt x="83" y="86"/>
                      </a:cubicBezTo>
                      <a:cubicBezTo>
                        <a:pt x="83" y="85"/>
                        <a:pt x="83" y="84"/>
                        <a:pt x="83" y="83"/>
                      </a:cubicBezTo>
                      <a:cubicBezTo>
                        <a:pt x="83" y="68"/>
                        <a:pt x="83" y="68"/>
                        <a:pt x="83" y="68"/>
                      </a:cubicBezTo>
                      <a:cubicBezTo>
                        <a:pt x="83" y="68"/>
                        <a:pt x="83" y="68"/>
                        <a:pt x="83" y="68"/>
                      </a:cubicBezTo>
                      <a:cubicBezTo>
                        <a:pt x="83" y="67"/>
                        <a:pt x="83" y="66"/>
                        <a:pt x="83" y="65"/>
                      </a:cubicBezTo>
                      <a:cubicBezTo>
                        <a:pt x="83" y="54"/>
                        <a:pt x="83" y="54"/>
                        <a:pt x="83" y="54"/>
                      </a:cubicBezTo>
                      <a:cubicBezTo>
                        <a:pt x="83" y="55"/>
                        <a:pt x="84" y="55"/>
                        <a:pt x="85" y="55"/>
                      </a:cubicBezTo>
                      <a:cubicBezTo>
                        <a:pt x="91" y="52"/>
                        <a:pt x="91" y="52"/>
                        <a:pt x="91" y="52"/>
                      </a:cubicBezTo>
                      <a:cubicBezTo>
                        <a:pt x="92" y="51"/>
                        <a:pt x="92" y="50"/>
                        <a:pt x="91" y="48"/>
                      </a:cubicBezTo>
                      <a:cubicBezTo>
                        <a:pt x="90" y="46"/>
                        <a:pt x="88" y="46"/>
                        <a:pt x="87" y="46"/>
                      </a:cubicBezTo>
                      <a:cubicBezTo>
                        <a:pt x="83" y="48"/>
                        <a:pt x="83" y="48"/>
                        <a:pt x="83" y="48"/>
                      </a:cubicBezTo>
                      <a:cubicBezTo>
                        <a:pt x="83" y="45"/>
                        <a:pt x="83" y="45"/>
                        <a:pt x="83" y="45"/>
                      </a:cubicBezTo>
                      <a:cubicBezTo>
                        <a:pt x="83" y="44"/>
                        <a:pt x="83" y="43"/>
                        <a:pt x="83" y="42"/>
                      </a:cubicBezTo>
                      <a:cubicBezTo>
                        <a:pt x="83" y="24"/>
                        <a:pt x="83" y="24"/>
                        <a:pt x="83" y="24"/>
                      </a:cubicBezTo>
                      <a:cubicBezTo>
                        <a:pt x="83" y="14"/>
                        <a:pt x="78" y="6"/>
                        <a:pt x="71" y="6"/>
                      </a:cubicBezTo>
                      <a:cubicBezTo>
                        <a:pt x="63" y="6"/>
                        <a:pt x="63" y="6"/>
                        <a:pt x="63" y="6"/>
                      </a:cubicBezTo>
                      <a:cubicBezTo>
                        <a:pt x="63" y="6"/>
                        <a:pt x="63" y="6"/>
                        <a:pt x="63" y="5"/>
                      </a:cubicBezTo>
                      <a:cubicBezTo>
                        <a:pt x="63" y="2"/>
                        <a:pt x="61" y="0"/>
                        <a:pt x="57" y="0"/>
                      </a:cubicBezTo>
                      <a:cubicBezTo>
                        <a:pt x="37" y="0"/>
                        <a:pt x="37" y="0"/>
                        <a:pt x="37" y="0"/>
                      </a:cubicBezTo>
                      <a:cubicBezTo>
                        <a:pt x="34" y="0"/>
                        <a:pt x="31" y="2"/>
                        <a:pt x="31" y="5"/>
                      </a:cubicBezTo>
                      <a:cubicBezTo>
                        <a:pt x="31" y="6"/>
                        <a:pt x="31" y="6"/>
                        <a:pt x="31" y="6"/>
                      </a:cubicBezTo>
                      <a:cubicBezTo>
                        <a:pt x="21" y="6"/>
                        <a:pt x="21" y="6"/>
                        <a:pt x="21" y="6"/>
                      </a:cubicBezTo>
                      <a:cubicBezTo>
                        <a:pt x="15" y="6"/>
                        <a:pt x="9" y="14"/>
                        <a:pt x="9" y="24"/>
                      </a:cubicBezTo>
                      <a:cubicBezTo>
                        <a:pt x="9" y="42"/>
                        <a:pt x="9" y="42"/>
                        <a:pt x="9" y="42"/>
                      </a:cubicBezTo>
                      <a:cubicBezTo>
                        <a:pt x="9" y="42"/>
                        <a:pt x="9" y="42"/>
                        <a:pt x="9" y="42"/>
                      </a:cubicBezTo>
                      <a:cubicBezTo>
                        <a:pt x="9" y="42"/>
                        <a:pt x="9" y="42"/>
                        <a:pt x="9" y="42"/>
                      </a:cubicBezTo>
                      <a:cubicBezTo>
                        <a:pt x="9" y="48"/>
                        <a:pt x="9" y="48"/>
                        <a:pt x="9" y="48"/>
                      </a:cubicBezTo>
                      <a:cubicBezTo>
                        <a:pt x="5" y="46"/>
                        <a:pt x="5" y="46"/>
                        <a:pt x="5" y="46"/>
                      </a:cubicBezTo>
                      <a:cubicBezTo>
                        <a:pt x="4" y="45"/>
                        <a:pt x="2" y="46"/>
                        <a:pt x="1" y="48"/>
                      </a:cubicBezTo>
                      <a:cubicBezTo>
                        <a:pt x="0" y="50"/>
                        <a:pt x="0" y="51"/>
                        <a:pt x="2" y="52"/>
                      </a:cubicBezTo>
                      <a:cubicBezTo>
                        <a:pt x="7" y="54"/>
                        <a:pt x="7" y="54"/>
                        <a:pt x="7" y="54"/>
                      </a:cubicBezTo>
                      <a:cubicBezTo>
                        <a:pt x="8" y="55"/>
                        <a:pt x="9" y="55"/>
                        <a:pt x="9" y="54"/>
                      </a:cubicBezTo>
                      <a:close/>
                      <a:moveTo>
                        <a:pt x="27" y="78"/>
                      </a:moveTo>
                      <a:cubicBezTo>
                        <a:pt x="27" y="81"/>
                        <a:pt x="25" y="83"/>
                        <a:pt x="22" y="83"/>
                      </a:cubicBezTo>
                      <a:cubicBezTo>
                        <a:pt x="20" y="83"/>
                        <a:pt x="18" y="81"/>
                        <a:pt x="18" y="78"/>
                      </a:cubicBezTo>
                      <a:cubicBezTo>
                        <a:pt x="18" y="70"/>
                        <a:pt x="18" y="70"/>
                        <a:pt x="18" y="70"/>
                      </a:cubicBezTo>
                      <a:cubicBezTo>
                        <a:pt x="18" y="68"/>
                        <a:pt x="20" y="66"/>
                        <a:pt x="22" y="66"/>
                      </a:cubicBezTo>
                      <a:cubicBezTo>
                        <a:pt x="25" y="66"/>
                        <a:pt x="27" y="68"/>
                        <a:pt x="27" y="70"/>
                      </a:cubicBezTo>
                      <a:lnTo>
                        <a:pt x="27" y="78"/>
                      </a:lnTo>
                      <a:close/>
                      <a:moveTo>
                        <a:pt x="76" y="78"/>
                      </a:moveTo>
                      <a:cubicBezTo>
                        <a:pt x="76" y="81"/>
                        <a:pt x="74" y="83"/>
                        <a:pt x="71" y="83"/>
                      </a:cubicBezTo>
                      <a:cubicBezTo>
                        <a:pt x="69" y="83"/>
                        <a:pt x="67" y="81"/>
                        <a:pt x="67" y="78"/>
                      </a:cubicBezTo>
                      <a:cubicBezTo>
                        <a:pt x="67" y="70"/>
                        <a:pt x="67" y="70"/>
                        <a:pt x="67" y="70"/>
                      </a:cubicBezTo>
                      <a:cubicBezTo>
                        <a:pt x="67" y="68"/>
                        <a:pt x="69" y="66"/>
                        <a:pt x="71" y="66"/>
                      </a:cubicBezTo>
                      <a:cubicBezTo>
                        <a:pt x="74" y="66"/>
                        <a:pt x="76" y="68"/>
                        <a:pt x="76" y="70"/>
                      </a:cubicBezTo>
                      <a:lnTo>
                        <a:pt x="76" y="78"/>
                      </a:lnTo>
                      <a:close/>
                      <a:moveTo>
                        <a:pt x="16" y="27"/>
                      </a:moveTo>
                      <a:cubicBezTo>
                        <a:pt x="16" y="18"/>
                        <a:pt x="17" y="11"/>
                        <a:pt x="26" y="11"/>
                      </a:cubicBezTo>
                      <a:cubicBezTo>
                        <a:pt x="67" y="11"/>
                        <a:pt x="67" y="11"/>
                        <a:pt x="67" y="11"/>
                      </a:cubicBezTo>
                      <a:cubicBezTo>
                        <a:pt x="77" y="11"/>
                        <a:pt x="77" y="18"/>
                        <a:pt x="77" y="27"/>
                      </a:cubicBezTo>
                      <a:cubicBezTo>
                        <a:pt x="77" y="43"/>
                        <a:pt x="77" y="43"/>
                        <a:pt x="77" y="43"/>
                      </a:cubicBezTo>
                      <a:cubicBezTo>
                        <a:pt x="77" y="52"/>
                        <a:pt x="72" y="59"/>
                        <a:pt x="67" y="59"/>
                      </a:cubicBezTo>
                      <a:cubicBezTo>
                        <a:pt x="26" y="59"/>
                        <a:pt x="26" y="59"/>
                        <a:pt x="26" y="59"/>
                      </a:cubicBezTo>
                      <a:cubicBezTo>
                        <a:pt x="21" y="59"/>
                        <a:pt x="16" y="52"/>
                        <a:pt x="16" y="43"/>
                      </a:cubicBezTo>
                      <a:lnTo>
                        <a:pt x="16" y="27"/>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262" name="Group 261"/>
          <p:cNvGrpSpPr/>
          <p:nvPr/>
        </p:nvGrpSpPr>
        <p:grpSpPr>
          <a:xfrm>
            <a:off x="4842979" y="4037774"/>
            <a:ext cx="2167425" cy="471626"/>
            <a:chOff x="4842975" y="3091960"/>
            <a:chExt cx="2167425" cy="471626"/>
          </a:xfrm>
        </p:grpSpPr>
        <p:sp>
          <p:nvSpPr>
            <p:cNvPr id="265" name="Round Same Side Corner Rectangle 264"/>
            <p:cNvSpPr/>
            <p:nvPr/>
          </p:nvSpPr>
          <p:spPr bwMode="auto">
            <a:xfrm rot="5400000" flipH="1">
              <a:off x="5975681" y="2445454"/>
              <a:ext cx="304800" cy="1764638"/>
            </a:xfrm>
            <a:prstGeom prst="round2SameRect">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268" name="Group 278"/>
            <p:cNvGrpSpPr/>
            <p:nvPr/>
          </p:nvGrpSpPr>
          <p:grpSpPr>
            <a:xfrm>
              <a:off x="4842975" y="3091960"/>
              <a:ext cx="471626" cy="471626"/>
              <a:chOff x="7010400" y="1826275"/>
              <a:chExt cx="593496" cy="593496"/>
            </a:xfrm>
          </p:grpSpPr>
          <p:sp>
            <p:nvSpPr>
              <p:cNvPr id="271" name="Oval 270"/>
              <p:cNvSpPr/>
              <p:nvPr/>
            </p:nvSpPr>
            <p:spPr bwMode="auto">
              <a:xfrm rot="8047504">
                <a:off x="7010400" y="1826275"/>
                <a:ext cx="593496" cy="593496"/>
              </a:xfrm>
              <a:prstGeom prst="ellipse">
                <a:avLst/>
              </a:prstGeom>
              <a:solidFill>
                <a:schemeClr val="accent4"/>
              </a:solidFill>
              <a:ln w="2857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76" name="Freeform 7"/>
              <p:cNvSpPr>
                <a:spLocks noEditPoints="1"/>
              </p:cNvSpPr>
              <p:nvPr/>
            </p:nvSpPr>
            <p:spPr bwMode="auto">
              <a:xfrm>
                <a:off x="7153263" y="1983127"/>
                <a:ext cx="307771" cy="279792"/>
              </a:xfrm>
              <a:custGeom>
                <a:avLst/>
                <a:gdLst>
                  <a:gd name="T0" fmla="*/ 87 w 93"/>
                  <a:gd name="T1" fmla="*/ 34 h 84"/>
                  <a:gd name="T2" fmla="*/ 91 w 93"/>
                  <a:gd name="T3" fmla="*/ 32 h 84"/>
                  <a:gd name="T4" fmla="*/ 91 w 93"/>
                  <a:gd name="T5" fmla="*/ 26 h 84"/>
                  <a:gd name="T6" fmla="*/ 86 w 93"/>
                  <a:gd name="T7" fmla="*/ 23 h 84"/>
                  <a:gd name="T8" fmla="*/ 83 w 93"/>
                  <a:gd name="T9" fmla="*/ 25 h 84"/>
                  <a:gd name="T10" fmla="*/ 83 w 93"/>
                  <a:gd name="T11" fmla="*/ 14 h 84"/>
                  <a:gd name="T12" fmla="*/ 72 w 93"/>
                  <a:gd name="T13" fmla="*/ 0 h 84"/>
                  <a:gd name="T14" fmla="*/ 21 w 93"/>
                  <a:gd name="T15" fmla="*/ 0 h 84"/>
                  <a:gd name="T16" fmla="*/ 9 w 93"/>
                  <a:gd name="T17" fmla="*/ 14 h 84"/>
                  <a:gd name="T18" fmla="*/ 9 w 93"/>
                  <a:gd name="T19" fmla="*/ 25 h 84"/>
                  <a:gd name="T20" fmla="*/ 6 w 93"/>
                  <a:gd name="T21" fmla="*/ 23 h 84"/>
                  <a:gd name="T22" fmla="*/ 1 w 93"/>
                  <a:gd name="T23" fmla="*/ 26 h 84"/>
                  <a:gd name="T24" fmla="*/ 2 w 93"/>
                  <a:gd name="T25" fmla="*/ 32 h 84"/>
                  <a:gd name="T26" fmla="*/ 6 w 93"/>
                  <a:gd name="T27" fmla="*/ 34 h 84"/>
                  <a:gd name="T28" fmla="*/ 0 w 93"/>
                  <a:gd name="T29" fmla="*/ 46 h 84"/>
                  <a:gd name="T30" fmla="*/ 0 w 93"/>
                  <a:gd name="T31" fmla="*/ 60 h 84"/>
                  <a:gd name="T32" fmla="*/ 10 w 93"/>
                  <a:gd name="T33" fmla="*/ 74 h 84"/>
                  <a:gd name="T34" fmla="*/ 10 w 93"/>
                  <a:gd name="T35" fmla="*/ 78 h 84"/>
                  <a:gd name="T36" fmla="*/ 16 w 93"/>
                  <a:gd name="T37" fmla="*/ 84 h 84"/>
                  <a:gd name="T38" fmla="*/ 22 w 93"/>
                  <a:gd name="T39" fmla="*/ 78 h 84"/>
                  <a:gd name="T40" fmla="*/ 22 w 93"/>
                  <a:gd name="T41" fmla="*/ 74 h 84"/>
                  <a:gd name="T42" fmla="*/ 69 w 93"/>
                  <a:gd name="T43" fmla="*/ 74 h 84"/>
                  <a:gd name="T44" fmla="*/ 69 w 93"/>
                  <a:gd name="T45" fmla="*/ 78 h 84"/>
                  <a:gd name="T46" fmla="*/ 75 w 93"/>
                  <a:gd name="T47" fmla="*/ 84 h 84"/>
                  <a:gd name="T48" fmla="*/ 82 w 93"/>
                  <a:gd name="T49" fmla="*/ 78 h 84"/>
                  <a:gd name="T50" fmla="*/ 82 w 93"/>
                  <a:gd name="T51" fmla="*/ 74 h 84"/>
                  <a:gd name="T52" fmla="*/ 93 w 93"/>
                  <a:gd name="T53" fmla="*/ 60 h 84"/>
                  <a:gd name="T54" fmla="*/ 93 w 93"/>
                  <a:gd name="T55" fmla="*/ 46 h 84"/>
                  <a:gd name="T56" fmla="*/ 87 w 93"/>
                  <a:gd name="T57" fmla="*/ 34 h 84"/>
                  <a:gd name="T58" fmla="*/ 14 w 93"/>
                  <a:gd name="T59" fmla="*/ 55 h 84"/>
                  <a:gd name="T60" fmla="*/ 7 w 93"/>
                  <a:gd name="T61" fmla="*/ 47 h 84"/>
                  <a:gd name="T62" fmla="*/ 14 w 93"/>
                  <a:gd name="T63" fmla="*/ 40 h 84"/>
                  <a:gd name="T64" fmla="*/ 21 w 93"/>
                  <a:gd name="T65" fmla="*/ 47 h 84"/>
                  <a:gd name="T66" fmla="*/ 14 w 93"/>
                  <a:gd name="T67" fmla="*/ 55 h 84"/>
                  <a:gd name="T68" fmla="*/ 64 w 93"/>
                  <a:gd name="T69" fmla="*/ 68 h 84"/>
                  <a:gd name="T70" fmla="*/ 32 w 93"/>
                  <a:gd name="T71" fmla="*/ 68 h 84"/>
                  <a:gd name="T72" fmla="*/ 30 w 93"/>
                  <a:gd name="T73" fmla="*/ 66 h 84"/>
                  <a:gd name="T74" fmla="*/ 32 w 93"/>
                  <a:gd name="T75" fmla="*/ 64 h 84"/>
                  <a:gd name="T76" fmla="*/ 64 w 93"/>
                  <a:gd name="T77" fmla="*/ 64 h 84"/>
                  <a:gd name="T78" fmla="*/ 66 w 93"/>
                  <a:gd name="T79" fmla="*/ 66 h 84"/>
                  <a:gd name="T80" fmla="*/ 64 w 93"/>
                  <a:gd name="T81" fmla="*/ 68 h 84"/>
                  <a:gd name="T82" fmla="*/ 17 w 93"/>
                  <a:gd name="T83" fmla="*/ 31 h 84"/>
                  <a:gd name="T84" fmla="*/ 16 w 93"/>
                  <a:gd name="T85" fmla="*/ 27 h 84"/>
                  <a:gd name="T86" fmla="*/ 16 w 93"/>
                  <a:gd name="T87" fmla="*/ 17 h 84"/>
                  <a:gd name="T88" fmla="*/ 26 w 93"/>
                  <a:gd name="T89" fmla="*/ 5 h 84"/>
                  <a:gd name="T90" fmla="*/ 67 w 93"/>
                  <a:gd name="T91" fmla="*/ 5 h 84"/>
                  <a:gd name="T92" fmla="*/ 77 w 93"/>
                  <a:gd name="T93" fmla="*/ 17 h 84"/>
                  <a:gd name="T94" fmla="*/ 77 w 93"/>
                  <a:gd name="T95" fmla="*/ 27 h 84"/>
                  <a:gd name="T96" fmla="*/ 76 w 93"/>
                  <a:gd name="T97" fmla="*/ 31 h 84"/>
                  <a:gd name="T98" fmla="*/ 17 w 93"/>
                  <a:gd name="T99" fmla="*/ 31 h 84"/>
                  <a:gd name="T100" fmla="*/ 79 w 93"/>
                  <a:gd name="T101" fmla="*/ 55 h 84"/>
                  <a:gd name="T102" fmla="*/ 72 w 93"/>
                  <a:gd name="T103" fmla="*/ 47 h 84"/>
                  <a:gd name="T104" fmla="*/ 79 w 93"/>
                  <a:gd name="T105" fmla="*/ 40 h 84"/>
                  <a:gd name="T106" fmla="*/ 86 w 93"/>
                  <a:gd name="T107" fmla="*/ 47 h 84"/>
                  <a:gd name="T108" fmla="*/ 79 w 93"/>
                  <a:gd name="T109" fmla="*/ 5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3" h="84">
                    <a:moveTo>
                      <a:pt x="87" y="34"/>
                    </a:moveTo>
                    <a:cubicBezTo>
                      <a:pt x="91" y="32"/>
                      <a:pt x="91" y="32"/>
                      <a:pt x="91" y="32"/>
                    </a:cubicBezTo>
                    <a:cubicBezTo>
                      <a:pt x="92" y="31"/>
                      <a:pt x="93" y="29"/>
                      <a:pt x="91" y="26"/>
                    </a:cubicBezTo>
                    <a:cubicBezTo>
                      <a:pt x="90" y="24"/>
                      <a:pt x="88" y="23"/>
                      <a:pt x="86" y="23"/>
                    </a:cubicBezTo>
                    <a:cubicBezTo>
                      <a:pt x="83" y="25"/>
                      <a:pt x="83" y="25"/>
                      <a:pt x="83" y="25"/>
                    </a:cubicBezTo>
                    <a:cubicBezTo>
                      <a:pt x="83" y="14"/>
                      <a:pt x="83" y="14"/>
                      <a:pt x="83" y="14"/>
                    </a:cubicBezTo>
                    <a:cubicBezTo>
                      <a:pt x="83" y="7"/>
                      <a:pt x="78" y="0"/>
                      <a:pt x="72" y="0"/>
                    </a:cubicBezTo>
                    <a:cubicBezTo>
                      <a:pt x="21" y="0"/>
                      <a:pt x="21" y="0"/>
                      <a:pt x="21" y="0"/>
                    </a:cubicBezTo>
                    <a:cubicBezTo>
                      <a:pt x="15" y="0"/>
                      <a:pt x="9" y="7"/>
                      <a:pt x="9" y="14"/>
                    </a:cubicBezTo>
                    <a:cubicBezTo>
                      <a:pt x="9" y="25"/>
                      <a:pt x="9" y="25"/>
                      <a:pt x="9" y="25"/>
                    </a:cubicBezTo>
                    <a:cubicBezTo>
                      <a:pt x="6" y="23"/>
                      <a:pt x="6" y="23"/>
                      <a:pt x="6" y="23"/>
                    </a:cubicBezTo>
                    <a:cubicBezTo>
                      <a:pt x="5" y="23"/>
                      <a:pt x="2" y="24"/>
                      <a:pt x="1" y="26"/>
                    </a:cubicBezTo>
                    <a:cubicBezTo>
                      <a:pt x="0" y="29"/>
                      <a:pt x="0" y="31"/>
                      <a:pt x="2" y="32"/>
                    </a:cubicBezTo>
                    <a:cubicBezTo>
                      <a:pt x="6" y="34"/>
                      <a:pt x="6" y="34"/>
                      <a:pt x="6" y="34"/>
                    </a:cubicBezTo>
                    <a:cubicBezTo>
                      <a:pt x="2" y="37"/>
                      <a:pt x="0" y="41"/>
                      <a:pt x="0" y="46"/>
                    </a:cubicBezTo>
                    <a:cubicBezTo>
                      <a:pt x="0" y="60"/>
                      <a:pt x="0" y="60"/>
                      <a:pt x="0" y="60"/>
                    </a:cubicBezTo>
                    <a:cubicBezTo>
                      <a:pt x="0" y="66"/>
                      <a:pt x="4" y="71"/>
                      <a:pt x="10" y="74"/>
                    </a:cubicBezTo>
                    <a:cubicBezTo>
                      <a:pt x="10" y="78"/>
                      <a:pt x="10" y="78"/>
                      <a:pt x="10" y="78"/>
                    </a:cubicBezTo>
                    <a:cubicBezTo>
                      <a:pt x="10" y="81"/>
                      <a:pt x="13" y="84"/>
                      <a:pt x="16" y="84"/>
                    </a:cubicBezTo>
                    <a:cubicBezTo>
                      <a:pt x="20" y="84"/>
                      <a:pt x="22" y="81"/>
                      <a:pt x="22" y="78"/>
                    </a:cubicBezTo>
                    <a:cubicBezTo>
                      <a:pt x="22" y="74"/>
                      <a:pt x="22" y="74"/>
                      <a:pt x="22" y="74"/>
                    </a:cubicBezTo>
                    <a:cubicBezTo>
                      <a:pt x="69" y="74"/>
                      <a:pt x="69" y="74"/>
                      <a:pt x="69" y="74"/>
                    </a:cubicBezTo>
                    <a:cubicBezTo>
                      <a:pt x="69" y="78"/>
                      <a:pt x="69" y="78"/>
                      <a:pt x="69" y="78"/>
                    </a:cubicBezTo>
                    <a:cubicBezTo>
                      <a:pt x="69" y="81"/>
                      <a:pt x="72" y="84"/>
                      <a:pt x="75" y="84"/>
                    </a:cubicBezTo>
                    <a:cubicBezTo>
                      <a:pt x="79" y="84"/>
                      <a:pt x="82" y="81"/>
                      <a:pt x="82" y="78"/>
                    </a:cubicBezTo>
                    <a:cubicBezTo>
                      <a:pt x="82" y="74"/>
                      <a:pt x="82" y="74"/>
                      <a:pt x="82" y="74"/>
                    </a:cubicBezTo>
                    <a:cubicBezTo>
                      <a:pt x="88" y="72"/>
                      <a:pt x="93" y="67"/>
                      <a:pt x="93" y="60"/>
                    </a:cubicBezTo>
                    <a:cubicBezTo>
                      <a:pt x="93" y="46"/>
                      <a:pt x="93" y="46"/>
                      <a:pt x="93" y="46"/>
                    </a:cubicBezTo>
                    <a:cubicBezTo>
                      <a:pt x="93" y="41"/>
                      <a:pt x="90" y="37"/>
                      <a:pt x="87" y="34"/>
                    </a:cubicBezTo>
                    <a:close/>
                    <a:moveTo>
                      <a:pt x="14" y="55"/>
                    </a:moveTo>
                    <a:cubicBezTo>
                      <a:pt x="10" y="55"/>
                      <a:pt x="7" y="51"/>
                      <a:pt x="7" y="47"/>
                    </a:cubicBezTo>
                    <a:cubicBezTo>
                      <a:pt x="7" y="44"/>
                      <a:pt x="10" y="40"/>
                      <a:pt x="14" y="40"/>
                    </a:cubicBezTo>
                    <a:cubicBezTo>
                      <a:pt x="18" y="40"/>
                      <a:pt x="21" y="44"/>
                      <a:pt x="21" y="47"/>
                    </a:cubicBezTo>
                    <a:cubicBezTo>
                      <a:pt x="21" y="51"/>
                      <a:pt x="18" y="55"/>
                      <a:pt x="14" y="55"/>
                    </a:cubicBezTo>
                    <a:close/>
                    <a:moveTo>
                      <a:pt x="64" y="68"/>
                    </a:moveTo>
                    <a:cubicBezTo>
                      <a:pt x="32" y="68"/>
                      <a:pt x="32" y="68"/>
                      <a:pt x="32" y="68"/>
                    </a:cubicBezTo>
                    <a:cubicBezTo>
                      <a:pt x="30" y="68"/>
                      <a:pt x="30" y="67"/>
                      <a:pt x="30" y="66"/>
                    </a:cubicBezTo>
                    <a:cubicBezTo>
                      <a:pt x="30" y="64"/>
                      <a:pt x="30" y="64"/>
                      <a:pt x="32" y="64"/>
                    </a:cubicBezTo>
                    <a:cubicBezTo>
                      <a:pt x="64" y="64"/>
                      <a:pt x="64" y="64"/>
                      <a:pt x="64" y="64"/>
                    </a:cubicBezTo>
                    <a:cubicBezTo>
                      <a:pt x="65" y="64"/>
                      <a:pt x="66" y="64"/>
                      <a:pt x="66" y="66"/>
                    </a:cubicBezTo>
                    <a:cubicBezTo>
                      <a:pt x="66" y="67"/>
                      <a:pt x="65" y="68"/>
                      <a:pt x="64" y="68"/>
                    </a:cubicBezTo>
                    <a:close/>
                    <a:moveTo>
                      <a:pt x="17" y="31"/>
                    </a:moveTo>
                    <a:cubicBezTo>
                      <a:pt x="17" y="30"/>
                      <a:pt x="16" y="29"/>
                      <a:pt x="16" y="27"/>
                    </a:cubicBezTo>
                    <a:cubicBezTo>
                      <a:pt x="16" y="17"/>
                      <a:pt x="16" y="17"/>
                      <a:pt x="16" y="17"/>
                    </a:cubicBezTo>
                    <a:cubicBezTo>
                      <a:pt x="16" y="10"/>
                      <a:pt x="18" y="5"/>
                      <a:pt x="26" y="5"/>
                    </a:cubicBezTo>
                    <a:cubicBezTo>
                      <a:pt x="67" y="5"/>
                      <a:pt x="67" y="5"/>
                      <a:pt x="67" y="5"/>
                    </a:cubicBezTo>
                    <a:cubicBezTo>
                      <a:pt x="76" y="6"/>
                      <a:pt x="77" y="10"/>
                      <a:pt x="77" y="17"/>
                    </a:cubicBezTo>
                    <a:cubicBezTo>
                      <a:pt x="77" y="27"/>
                      <a:pt x="77" y="27"/>
                      <a:pt x="77" y="27"/>
                    </a:cubicBezTo>
                    <a:cubicBezTo>
                      <a:pt x="77" y="29"/>
                      <a:pt x="77" y="30"/>
                      <a:pt x="76" y="31"/>
                    </a:cubicBezTo>
                    <a:lnTo>
                      <a:pt x="17" y="31"/>
                    </a:lnTo>
                    <a:close/>
                    <a:moveTo>
                      <a:pt x="79" y="55"/>
                    </a:moveTo>
                    <a:cubicBezTo>
                      <a:pt x="75" y="55"/>
                      <a:pt x="72" y="51"/>
                      <a:pt x="72" y="47"/>
                    </a:cubicBezTo>
                    <a:cubicBezTo>
                      <a:pt x="72" y="44"/>
                      <a:pt x="75" y="40"/>
                      <a:pt x="79" y="40"/>
                    </a:cubicBezTo>
                    <a:cubicBezTo>
                      <a:pt x="83" y="40"/>
                      <a:pt x="86" y="44"/>
                      <a:pt x="86" y="47"/>
                    </a:cubicBezTo>
                    <a:cubicBezTo>
                      <a:pt x="86" y="51"/>
                      <a:pt x="83" y="55"/>
                      <a:pt x="79" y="5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285" name="TextBox 284"/>
          <p:cNvSpPr txBox="1"/>
          <p:nvPr/>
        </p:nvSpPr>
        <p:spPr>
          <a:xfrm>
            <a:off x="6521977" y="2233460"/>
            <a:ext cx="583813" cy="369332"/>
          </a:xfrm>
          <a:prstGeom prst="rect">
            <a:avLst/>
          </a:prstGeom>
          <a:noFill/>
        </p:spPr>
        <p:txBody>
          <a:bodyPr wrap="none" rtlCol="0">
            <a:spAutoFit/>
          </a:bodyPr>
          <a:lstStyle/>
          <a:p>
            <a:pPr algn="ctr"/>
            <a:r>
              <a:rPr lang="en-US" dirty="0" smtClean="0">
                <a:solidFill>
                  <a:schemeClr val="bg1"/>
                </a:solidFill>
              </a:rPr>
              <a:t>80%</a:t>
            </a:r>
            <a:endParaRPr lang="en-US" dirty="0">
              <a:solidFill>
                <a:schemeClr val="bg1"/>
              </a:solidFill>
            </a:endParaRPr>
          </a:p>
        </p:txBody>
      </p:sp>
      <p:sp>
        <p:nvSpPr>
          <p:cNvPr id="292" name="TextBox 291"/>
          <p:cNvSpPr txBox="1"/>
          <p:nvPr/>
        </p:nvSpPr>
        <p:spPr>
          <a:xfrm>
            <a:off x="5950477" y="2853154"/>
            <a:ext cx="583813" cy="369332"/>
          </a:xfrm>
          <a:prstGeom prst="rect">
            <a:avLst/>
          </a:prstGeom>
          <a:noFill/>
        </p:spPr>
        <p:txBody>
          <a:bodyPr wrap="none" rtlCol="0">
            <a:spAutoFit/>
          </a:bodyPr>
          <a:lstStyle/>
          <a:p>
            <a:pPr algn="ctr"/>
            <a:r>
              <a:rPr lang="en-US" dirty="0" smtClean="0">
                <a:solidFill>
                  <a:schemeClr val="bg1"/>
                </a:solidFill>
              </a:rPr>
              <a:t>60%</a:t>
            </a:r>
            <a:endParaRPr lang="en-US" dirty="0">
              <a:solidFill>
                <a:schemeClr val="bg1"/>
              </a:solidFill>
            </a:endParaRPr>
          </a:p>
        </p:txBody>
      </p:sp>
      <p:sp>
        <p:nvSpPr>
          <p:cNvPr id="293" name="TextBox 292"/>
          <p:cNvSpPr txBox="1"/>
          <p:nvPr/>
        </p:nvSpPr>
        <p:spPr>
          <a:xfrm>
            <a:off x="5417077" y="3481644"/>
            <a:ext cx="583813" cy="369332"/>
          </a:xfrm>
          <a:prstGeom prst="rect">
            <a:avLst/>
          </a:prstGeom>
          <a:noFill/>
        </p:spPr>
        <p:txBody>
          <a:bodyPr wrap="none" rtlCol="0">
            <a:spAutoFit/>
          </a:bodyPr>
          <a:lstStyle/>
          <a:p>
            <a:pPr algn="ctr"/>
            <a:r>
              <a:rPr lang="en-US" dirty="0" smtClean="0">
                <a:solidFill>
                  <a:schemeClr val="bg1"/>
                </a:solidFill>
              </a:rPr>
              <a:t>30%</a:t>
            </a:r>
            <a:endParaRPr lang="en-US" dirty="0">
              <a:solidFill>
                <a:schemeClr val="bg1"/>
              </a:solidFill>
            </a:endParaRPr>
          </a:p>
        </p:txBody>
      </p:sp>
      <p:sp>
        <p:nvSpPr>
          <p:cNvPr id="295" name="TextBox 294"/>
          <p:cNvSpPr txBox="1"/>
          <p:nvPr/>
        </p:nvSpPr>
        <p:spPr>
          <a:xfrm>
            <a:off x="5836177" y="4089416"/>
            <a:ext cx="583813" cy="369332"/>
          </a:xfrm>
          <a:prstGeom prst="rect">
            <a:avLst/>
          </a:prstGeom>
          <a:noFill/>
        </p:spPr>
        <p:txBody>
          <a:bodyPr wrap="none" rtlCol="0">
            <a:spAutoFit/>
          </a:bodyPr>
          <a:lstStyle/>
          <a:p>
            <a:pPr algn="ctr"/>
            <a:r>
              <a:rPr lang="en-US" dirty="0" smtClean="0">
                <a:solidFill>
                  <a:schemeClr val="bg1"/>
                </a:solidFill>
              </a:rPr>
              <a:t>50%</a:t>
            </a:r>
            <a:endParaRPr lang="en-US" dirty="0">
              <a:solidFill>
                <a:schemeClr val="bg1"/>
              </a:solidFill>
            </a:endParaRPr>
          </a:p>
        </p:txBody>
      </p:sp>
      <p:sp>
        <p:nvSpPr>
          <p:cNvPr id="307" name="TextBox 306"/>
          <p:cNvSpPr txBox="1"/>
          <p:nvPr/>
        </p:nvSpPr>
        <p:spPr>
          <a:xfrm>
            <a:off x="6331475" y="4707389"/>
            <a:ext cx="583813" cy="369332"/>
          </a:xfrm>
          <a:prstGeom prst="rect">
            <a:avLst/>
          </a:prstGeom>
          <a:noFill/>
        </p:spPr>
        <p:txBody>
          <a:bodyPr wrap="none" rtlCol="0">
            <a:spAutoFit/>
          </a:bodyPr>
          <a:lstStyle/>
          <a:p>
            <a:pPr algn="ctr"/>
            <a:r>
              <a:rPr lang="en-US" dirty="0" smtClean="0">
                <a:solidFill>
                  <a:schemeClr val="bg1"/>
                </a:solidFill>
              </a:rPr>
              <a:t>75%</a:t>
            </a:r>
            <a:endParaRPr lang="en-US" dirty="0">
              <a:solidFill>
                <a:schemeClr val="bg1"/>
              </a:solidFill>
            </a:endParaRPr>
          </a:p>
        </p:txBody>
      </p:sp>
      <p:sp>
        <p:nvSpPr>
          <p:cNvPr id="308" name="TextBox 307"/>
          <p:cNvSpPr txBox="1"/>
          <p:nvPr/>
        </p:nvSpPr>
        <p:spPr>
          <a:xfrm>
            <a:off x="6026677" y="5326983"/>
            <a:ext cx="583813" cy="369332"/>
          </a:xfrm>
          <a:prstGeom prst="rect">
            <a:avLst/>
          </a:prstGeom>
          <a:noFill/>
        </p:spPr>
        <p:txBody>
          <a:bodyPr wrap="none" rtlCol="0">
            <a:spAutoFit/>
          </a:bodyPr>
          <a:lstStyle/>
          <a:p>
            <a:pPr algn="ctr"/>
            <a:r>
              <a:rPr lang="en-US" dirty="0" smtClean="0">
                <a:solidFill>
                  <a:schemeClr val="bg1"/>
                </a:solidFill>
              </a:rPr>
              <a:t>65%</a:t>
            </a:r>
            <a:endParaRPr lang="en-US" dirty="0">
              <a:solidFill>
                <a:schemeClr val="bg1"/>
              </a:solidFill>
            </a:endParaRPr>
          </a:p>
        </p:txBody>
      </p:sp>
    </p:spTree>
    <p:extLst>
      <p:ext uri="{BB962C8B-B14F-4D97-AF65-F5344CB8AC3E}">
        <p14:creationId xmlns="" xmlns:p14="http://schemas.microsoft.com/office/powerpoint/2010/main" val="92175269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34"/>
                                        </p:tgtEl>
                                        <p:attrNameLst>
                                          <p:attrName>style.visibility</p:attrName>
                                        </p:attrNameLst>
                                      </p:cBhvr>
                                      <p:to>
                                        <p:strVal val="visible"/>
                                      </p:to>
                                    </p:set>
                                    <p:anim calcmode="lin" valueType="num">
                                      <p:cBhvr>
                                        <p:cTn id="7" dur="500" fill="hold"/>
                                        <p:tgtEl>
                                          <p:spTgt spid="134"/>
                                        </p:tgtEl>
                                        <p:attrNameLst>
                                          <p:attrName>ppt_w</p:attrName>
                                        </p:attrNameLst>
                                      </p:cBhvr>
                                      <p:tavLst>
                                        <p:tav tm="0">
                                          <p:val>
                                            <p:fltVal val="0"/>
                                          </p:val>
                                        </p:tav>
                                        <p:tav tm="100000">
                                          <p:val>
                                            <p:strVal val="#ppt_w"/>
                                          </p:val>
                                        </p:tav>
                                      </p:tavLst>
                                    </p:anim>
                                    <p:anim calcmode="lin" valueType="num">
                                      <p:cBhvr>
                                        <p:cTn id="8" dur="500" fill="hold"/>
                                        <p:tgtEl>
                                          <p:spTgt spid="134"/>
                                        </p:tgtEl>
                                        <p:attrNameLst>
                                          <p:attrName>ppt_h</p:attrName>
                                        </p:attrNameLst>
                                      </p:cBhvr>
                                      <p:tavLst>
                                        <p:tav tm="0">
                                          <p:val>
                                            <p:fltVal val="0"/>
                                          </p:val>
                                        </p:tav>
                                        <p:tav tm="100000">
                                          <p:val>
                                            <p:strVal val="#ppt_h"/>
                                          </p:val>
                                        </p:tav>
                                      </p:tavLst>
                                    </p:anim>
                                    <p:animEffect transition="in" filter="fade">
                                      <p:cBhvr>
                                        <p:cTn id="9" dur="500"/>
                                        <p:tgtEl>
                                          <p:spTgt spid="134"/>
                                        </p:tgtEl>
                                      </p:cBhvr>
                                    </p:animEffect>
                                  </p:childTnLst>
                                </p:cTn>
                              </p:par>
                            </p:childTnLst>
                          </p:cTn>
                        </p:par>
                        <p:par>
                          <p:cTn id="10" fill="hold">
                            <p:stCondLst>
                              <p:cond delay="500"/>
                            </p:stCondLst>
                            <p:childTnLst>
                              <p:par>
                                <p:cTn id="11" presetID="2" presetClass="entr" presetSubtype="1" fill="hold" nodeType="afterEffect">
                                  <p:stCondLst>
                                    <p:cond delay="0"/>
                                  </p:stCondLst>
                                  <p:childTnLst>
                                    <p:set>
                                      <p:cBhvr>
                                        <p:cTn id="12" dur="1" fill="hold">
                                          <p:stCondLst>
                                            <p:cond delay="0"/>
                                          </p:stCondLst>
                                        </p:cTn>
                                        <p:tgtEl>
                                          <p:spTgt spid="213"/>
                                        </p:tgtEl>
                                        <p:attrNameLst>
                                          <p:attrName>style.visibility</p:attrName>
                                        </p:attrNameLst>
                                      </p:cBhvr>
                                      <p:to>
                                        <p:strVal val="visible"/>
                                      </p:to>
                                    </p:set>
                                    <p:anim calcmode="lin" valueType="num">
                                      <p:cBhvr additive="base">
                                        <p:cTn id="13" dur="500" fill="hold"/>
                                        <p:tgtEl>
                                          <p:spTgt spid="213"/>
                                        </p:tgtEl>
                                        <p:attrNameLst>
                                          <p:attrName>ppt_x</p:attrName>
                                        </p:attrNameLst>
                                      </p:cBhvr>
                                      <p:tavLst>
                                        <p:tav tm="0">
                                          <p:val>
                                            <p:strVal val="#ppt_x"/>
                                          </p:val>
                                        </p:tav>
                                        <p:tav tm="100000">
                                          <p:val>
                                            <p:strVal val="#ppt_x"/>
                                          </p:val>
                                        </p:tav>
                                      </p:tavLst>
                                    </p:anim>
                                    <p:anim calcmode="lin" valueType="num">
                                      <p:cBhvr additive="base">
                                        <p:cTn id="14" dur="500" fill="hold"/>
                                        <p:tgtEl>
                                          <p:spTgt spid="213"/>
                                        </p:tgtEl>
                                        <p:attrNameLst>
                                          <p:attrName>ppt_y</p:attrName>
                                        </p:attrNameLst>
                                      </p:cBhvr>
                                      <p:tavLst>
                                        <p:tav tm="0">
                                          <p:val>
                                            <p:strVal val="0-#ppt_h/2"/>
                                          </p:val>
                                        </p:tav>
                                        <p:tav tm="100000">
                                          <p:val>
                                            <p:strVal val="#ppt_y"/>
                                          </p:val>
                                        </p:tav>
                                      </p:tavLst>
                                    </p:anim>
                                  </p:childTnLst>
                                </p:cTn>
                              </p:par>
                            </p:childTnLst>
                          </p:cTn>
                        </p:par>
                        <p:par>
                          <p:cTn id="15" fill="hold">
                            <p:stCondLst>
                              <p:cond delay="1000"/>
                            </p:stCondLst>
                            <p:childTnLst>
                              <p:par>
                                <p:cTn id="16" presetID="2" presetClass="entr" presetSubtype="1" fill="hold" nodeType="afterEffect">
                                  <p:stCondLst>
                                    <p:cond delay="0"/>
                                  </p:stCondLst>
                                  <p:childTnLst>
                                    <p:set>
                                      <p:cBhvr>
                                        <p:cTn id="17" dur="1" fill="hold">
                                          <p:stCondLst>
                                            <p:cond delay="0"/>
                                          </p:stCondLst>
                                        </p:cTn>
                                        <p:tgtEl>
                                          <p:spTgt spid="216"/>
                                        </p:tgtEl>
                                        <p:attrNameLst>
                                          <p:attrName>style.visibility</p:attrName>
                                        </p:attrNameLst>
                                      </p:cBhvr>
                                      <p:to>
                                        <p:strVal val="visible"/>
                                      </p:to>
                                    </p:set>
                                    <p:anim calcmode="lin" valueType="num">
                                      <p:cBhvr additive="base">
                                        <p:cTn id="18" dur="500" fill="hold"/>
                                        <p:tgtEl>
                                          <p:spTgt spid="216"/>
                                        </p:tgtEl>
                                        <p:attrNameLst>
                                          <p:attrName>ppt_x</p:attrName>
                                        </p:attrNameLst>
                                      </p:cBhvr>
                                      <p:tavLst>
                                        <p:tav tm="0">
                                          <p:val>
                                            <p:strVal val="#ppt_x"/>
                                          </p:val>
                                        </p:tav>
                                        <p:tav tm="100000">
                                          <p:val>
                                            <p:strVal val="#ppt_x"/>
                                          </p:val>
                                        </p:tav>
                                      </p:tavLst>
                                    </p:anim>
                                    <p:anim calcmode="lin" valueType="num">
                                      <p:cBhvr additive="base">
                                        <p:cTn id="19" dur="500" fill="hold"/>
                                        <p:tgtEl>
                                          <p:spTgt spid="216"/>
                                        </p:tgtEl>
                                        <p:attrNameLst>
                                          <p:attrName>ppt_y</p:attrName>
                                        </p:attrNameLst>
                                      </p:cBhvr>
                                      <p:tavLst>
                                        <p:tav tm="0">
                                          <p:val>
                                            <p:strVal val="0-#ppt_h/2"/>
                                          </p:val>
                                        </p:tav>
                                        <p:tav tm="100000">
                                          <p:val>
                                            <p:strVal val="#ppt_y"/>
                                          </p:val>
                                        </p:tav>
                                      </p:tavLst>
                                    </p:anim>
                                  </p:childTnLst>
                                </p:cTn>
                              </p:par>
                            </p:childTnLst>
                          </p:cTn>
                        </p:par>
                        <p:par>
                          <p:cTn id="20" fill="hold">
                            <p:stCondLst>
                              <p:cond delay="1500"/>
                            </p:stCondLst>
                            <p:childTnLst>
                              <p:par>
                                <p:cTn id="21" presetID="2" presetClass="entr" presetSubtype="1" fill="hold" nodeType="afterEffect">
                                  <p:stCondLst>
                                    <p:cond delay="0"/>
                                  </p:stCondLst>
                                  <p:childTnLst>
                                    <p:set>
                                      <p:cBhvr>
                                        <p:cTn id="22" dur="1" fill="hold">
                                          <p:stCondLst>
                                            <p:cond delay="0"/>
                                          </p:stCondLst>
                                        </p:cTn>
                                        <p:tgtEl>
                                          <p:spTgt spid="222"/>
                                        </p:tgtEl>
                                        <p:attrNameLst>
                                          <p:attrName>style.visibility</p:attrName>
                                        </p:attrNameLst>
                                      </p:cBhvr>
                                      <p:to>
                                        <p:strVal val="visible"/>
                                      </p:to>
                                    </p:set>
                                    <p:anim calcmode="lin" valueType="num">
                                      <p:cBhvr additive="base">
                                        <p:cTn id="23" dur="500" fill="hold"/>
                                        <p:tgtEl>
                                          <p:spTgt spid="222"/>
                                        </p:tgtEl>
                                        <p:attrNameLst>
                                          <p:attrName>ppt_x</p:attrName>
                                        </p:attrNameLst>
                                      </p:cBhvr>
                                      <p:tavLst>
                                        <p:tav tm="0">
                                          <p:val>
                                            <p:strVal val="#ppt_x"/>
                                          </p:val>
                                        </p:tav>
                                        <p:tav tm="100000">
                                          <p:val>
                                            <p:strVal val="#ppt_x"/>
                                          </p:val>
                                        </p:tav>
                                      </p:tavLst>
                                    </p:anim>
                                    <p:anim calcmode="lin" valueType="num">
                                      <p:cBhvr additive="base">
                                        <p:cTn id="24" dur="500" fill="hold"/>
                                        <p:tgtEl>
                                          <p:spTgt spid="222"/>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1" fill="hold" nodeType="afterEffect">
                                  <p:stCondLst>
                                    <p:cond delay="0"/>
                                  </p:stCondLst>
                                  <p:childTnLst>
                                    <p:set>
                                      <p:cBhvr>
                                        <p:cTn id="27" dur="1" fill="hold">
                                          <p:stCondLst>
                                            <p:cond delay="0"/>
                                          </p:stCondLst>
                                        </p:cTn>
                                        <p:tgtEl>
                                          <p:spTgt spid="219"/>
                                        </p:tgtEl>
                                        <p:attrNameLst>
                                          <p:attrName>style.visibility</p:attrName>
                                        </p:attrNameLst>
                                      </p:cBhvr>
                                      <p:to>
                                        <p:strVal val="visible"/>
                                      </p:to>
                                    </p:set>
                                    <p:anim calcmode="lin" valueType="num">
                                      <p:cBhvr additive="base">
                                        <p:cTn id="28" dur="500" fill="hold"/>
                                        <p:tgtEl>
                                          <p:spTgt spid="219"/>
                                        </p:tgtEl>
                                        <p:attrNameLst>
                                          <p:attrName>ppt_x</p:attrName>
                                        </p:attrNameLst>
                                      </p:cBhvr>
                                      <p:tavLst>
                                        <p:tav tm="0">
                                          <p:val>
                                            <p:strVal val="#ppt_x"/>
                                          </p:val>
                                        </p:tav>
                                        <p:tav tm="100000">
                                          <p:val>
                                            <p:strVal val="#ppt_x"/>
                                          </p:val>
                                        </p:tav>
                                      </p:tavLst>
                                    </p:anim>
                                    <p:anim calcmode="lin" valueType="num">
                                      <p:cBhvr additive="base">
                                        <p:cTn id="29" dur="500" fill="hold"/>
                                        <p:tgtEl>
                                          <p:spTgt spid="219"/>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1" fill="hold" nodeType="afterEffect">
                                  <p:stCondLst>
                                    <p:cond delay="0"/>
                                  </p:stCondLst>
                                  <p:childTnLst>
                                    <p:set>
                                      <p:cBhvr>
                                        <p:cTn id="32" dur="1" fill="hold">
                                          <p:stCondLst>
                                            <p:cond delay="0"/>
                                          </p:stCondLst>
                                        </p:cTn>
                                        <p:tgtEl>
                                          <p:spTgt spid="225"/>
                                        </p:tgtEl>
                                        <p:attrNameLst>
                                          <p:attrName>style.visibility</p:attrName>
                                        </p:attrNameLst>
                                      </p:cBhvr>
                                      <p:to>
                                        <p:strVal val="visible"/>
                                      </p:to>
                                    </p:set>
                                    <p:anim calcmode="lin" valueType="num">
                                      <p:cBhvr additive="base">
                                        <p:cTn id="33" dur="500" fill="hold"/>
                                        <p:tgtEl>
                                          <p:spTgt spid="225"/>
                                        </p:tgtEl>
                                        <p:attrNameLst>
                                          <p:attrName>ppt_x</p:attrName>
                                        </p:attrNameLst>
                                      </p:cBhvr>
                                      <p:tavLst>
                                        <p:tav tm="0">
                                          <p:val>
                                            <p:strVal val="#ppt_x"/>
                                          </p:val>
                                        </p:tav>
                                        <p:tav tm="100000">
                                          <p:val>
                                            <p:strVal val="#ppt_x"/>
                                          </p:val>
                                        </p:tav>
                                      </p:tavLst>
                                    </p:anim>
                                    <p:anim calcmode="lin" valueType="num">
                                      <p:cBhvr additive="base">
                                        <p:cTn id="34" dur="500" fill="hold"/>
                                        <p:tgtEl>
                                          <p:spTgt spid="225"/>
                                        </p:tgtEl>
                                        <p:attrNameLst>
                                          <p:attrName>ppt_y</p:attrName>
                                        </p:attrNameLst>
                                      </p:cBhvr>
                                      <p:tavLst>
                                        <p:tav tm="0">
                                          <p:val>
                                            <p:strVal val="0-#ppt_h/2"/>
                                          </p:val>
                                        </p:tav>
                                        <p:tav tm="100000">
                                          <p:val>
                                            <p:strVal val="#ppt_y"/>
                                          </p:val>
                                        </p:tav>
                                      </p:tavLst>
                                    </p:anim>
                                  </p:childTnLst>
                                </p:cTn>
                              </p:par>
                            </p:childTnLst>
                          </p:cTn>
                        </p:par>
                        <p:par>
                          <p:cTn id="35" fill="hold">
                            <p:stCondLst>
                              <p:cond delay="3000"/>
                            </p:stCondLst>
                            <p:childTnLst>
                              <p:par>
                                <p:cTn id="36" presetID="2" presetClass="entr" presetSubtype="1" fill="hold" nodeType="afterEffect">
                                  <p:stCondLst>
                                    <p:cond delay="0"/>
                                  </p:stCondLst>
                                  <p:childTnLst>
                                    <p:set>
                                      <p:cBhvr>
                                        <p:cTn id="37" dur="1" fill="hold">
                                          <p:stCondLst>
                                            <p:cond delay="0"/>
                                          </p:stCondLst>
                                        </p:cTn>
                                        <p:tgtEl>
                                          <p:spTgt spid="230"/>
                                        </p:tgtEl>
                                        <p:attrNameLst>
                                          <p:attrName>style.visibility</p:attrName>
                                        </p:attrNameLst>
                                      </p:cBhvr>
                                      <p:to>
                                        <p:strVal val="visible"/>
                                      </p:to>
                                    </p:set>
                                    <p:anim calcmode="lin" valueType="num">
                                      <p:cBhvr additive="base">
                                        <p:cTn id="38" dur="500" fill="hold"/>
                                        <p:tgtEl>
                                          <p:spTgt spid="230"/>
                                        </p:tgtEl>
                                        <p:attrNameLst>
                                          <p:attrName>ppt_x</p:attrName>
                                        </p:attrNameLst>
                                      </p:cBhvr>
                                      <p:tavLst>
                                        <p:tav tm="0">
                                          <p:val>
                                            <p:strVal val="#ppt_x"/>
                                          </p:val>
                                        </p:tav>
                                        <p:tav tm="100000">
                                          <p:val>
                                            <p:strVal val="#ppt_x"/>
                                          </p:val>
                                        </p:tav>
                                      </p:tavLst>
                                    </p:anim>
                                    <p:anim calcmode="lin" valueType="num">
                                      <p:cBhvr additive="base">
                                        <p:cTn id="39" dur="500" fill="hold"/>
                                        <p:tgtEl>
                                          <p:spTgt spid="230"/>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18" presetClass="entr" presetSubtype="3" fill="hold" nodeType="afterEffect">
                                  <p:stCondLst>
                                    <p:cond delay="0"/>
                                  </p:stCondLst>
                                  <p:childTnLst>
                                    <p:set>
                                      <p:cBhvr>
                                        <p:cTn id="42" dur="1" fill="hold">
                                          <p:stCondLst>
                                            <p:cond delay="0"/>
                                          </p:stCondLst>
                                        </p:cTn>
                                        <p:tgtEl>
                                          <p:spTgt spid="132"/>
                                        </p:tgtEl>
                                        <p:attrNameLst>
                                          <p:attrName>style.visibility</p:attrName>
                                        </p:attrNameLst>
                                      </p:cBhvr>
                                      <p:to>
                                        <p:strVal val="visible"/>
                                      </p:to>
                                    </p:set>
                                    <p:animEffect transition="in" filter="strips(upRight)">
                                      <p:cBhvr>
                                        <p:cTn id="43" dur="500"/>
                                        <p:tgtEl>
                                          <p:spTgt spid="132"/>
                                        </p:tgtEl>
                                      </p:cBhvr>
                                    </p:animEffect>
                                  </p:childTnLst>
                                </p:cTn>
                              </p:par>
                            </p:childTnLst>
                          </p:cTn>
                        </p:par>
                        <p:par>
                          <p:cTn id="44" fill="hold">
                            <p:stCondLst>
                              <p:cond delay="4000"/>
                            </p:stCondLst>
                            <p:childTnLst>
                              <p:par>
                                <p:cTn id="45" presetID="22" presetClass="entr" presetSubtype="8" fill="hold" nodeType="afterEffect">
                                  <p:stCondLst>
                                    <p:cond delay="0"/>
                                  </p:stCondLst>
                                  <p:childTnLst>
                                    <p:set>
                                      <p:cBhvr>
                                        <p:cTn id="46" dur="1" fill="hold">
                                          <p:stCondLst>
                                            <p:cond delay="0"/>
                                          </p:stCondLst>
                                        </p:cTn>
                                        <p:tgtEl>
                                          <p:spTgt spid="233"/>
                                        </p:tgtEl>
                                        <p:attrNameLst>
                                          <p:attrName>style.visibility</p:attrName>
                                        </p:attrNameLst>
                                      </p:cBhvr>
                                      <p:to>
                                        <p:strVal val="visible"/>
                                      </p:to>
                                    </p:set>
                                    <p:animEffect transition="in" filter="wipe(left)">
                                      <p:cBhvr>
                                        <p:cTn id="47" dur="500"/>
                                        <p:tgtEl>
                                          <p:spTgt spid="233"/>
                                        </p:tgtEl>
                                      </p:cBhvr>
                                    </p:animEffect>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285"/>
                                        </p:tgtEl>
                                        <p:attrNameLst>
                                          <p:attrName>style.visibility</p:attrName>
                                        </p:attrNameLst>
                                      </p:cBhvr>
                                      <p:to>
                                        <p:strVal val="visible"/>
                                      </p:to>
                                    </p:set>
                                    <p:anim calcmode="lin" valueType="num">
                                      <p:cBhvr>
                                        <p:cTn id="51" dur="500" fill="hold"/>
                                        <p:tgtEl>
                                          <p:spTgt spid="285"/>
                                        </p:tgtEl>
                                        <p:attrNameLst>
                                          <p:attrName>ppt_w</p:attrName>
                                        </p:attrNameLst>
                                      </p:cBhvr>
                                      <p:tavLst>
                                        <p:tav tm="0">
                                          <p:val>
                                            <p:fltVal val="0"/>
                                          </p:val>
                                        </p:tav>
                                        <p:tav tm="100000">
                                          <p:val>
                                            <p:strVal val="#ppt_w"/>
                                          </p:val>
                                        </p:tav>
                                      </p:tavLst>
                                    </p:anim>
                                    <p:anim calcmode="lin" valueType="num">
                                      <p:cBhvr>
                                        <p:cTn id="52" dur="500" fill="hold"/>
                                        <p:tgtEl>
                                          <p:spTgt spid="285"/>
                                        </p:tgtEl>
                                        <p:attrNameLst>
                                          <p:attrName>ppt_h</p:attrName>
                                        </p:attrNameLst>
                                      </p:cBhvr>
                                      <p:tavLst>
                                        <p:tav tm="0">
                                          <p:val>
                                            <p:fltVal val="0"/>
                                          </p:val>
                                        </p:tav>
                                        <p:tav tm="100000">
                                          <p:val>
                                            <p:strVal val="#ppt_h"/>
                                          </p:val>
                                        </p:tav>
                                      </p:tavLst>
                                    </p:anim>
                                    <p:animEffect transition="in" filter="fade">
                                      <p:cBhvr>
                                        <p:cTn id="53" dur="500"/>
                                        <p:tgtEl>
                                          <p:spTgt spid="285"/>
                                        </p:tgtEl>
                                      </p:cBhvr>
                                    </p:animEffect>
                                  </p:childTnLst>
                                </p:cTn>
                              </p:par>
                            </p:childTnLst>
                          </p:cTn>
                        </p:par>
                        <p:par>
                          <p:cTn id="54" fill="hold">
                            <p:stCondLst>
                              <p:cond delay="5000"/>
                            </p:stCondLst>
                            <p:childTnLst>
                              <p:par>
                                <p:cTn id="55" presetID="22" presetClass="entr" presetSubtype="8" fill="hold" nodeType="afterEffect">
                                  <p:stCondLst>
                                    <p:cond delay="0"/>
                                  </p:stCondLst>
                                  <p:childTnLst>
                                    <p:set>
                                      <p:cBhvr>
                                        <p:cTn id="56" dur="1" fill="hold">
                                          <p:stCondLst>
                                            <p:cond delay="0"/>
                                          </p:stCondLst>
                                        </p:cTn>
                                        <p:tgtEl>
                                          <p:spTgt spid="248"/>
                                        </p:tgtEl>
                                        <p:attrNameLst>
                                          <p:attrName>style.visibility</p:attrName>
                                        </p:attrNameLst>
                                      </p:cBhvr>
                                      <p:to>
                                        <p:strVal val="visible"/>
                                      </p:to>
                                    </p:set>
                                    <p:animEffect transition="in" filter="wipe(left)">
                                      <p:cBhvr>
                                        <p:cTn id="57" dur="500"/>
                                        <p:tgtEl>
                                          <p:spTgt spid="248"/>
                                        </p:tgtEl>
                                      </p:cBhvr>
                                    </p:animEffect>
                                  </p:childTnLst>
                                </p:cTn>
                              </p:par>
                            </p:childTnLst>
                          </p:cTn>
                        </p:par>
                        <p:par>
                          <p:cTn id="58" fill="hold">
                            <p:stCondLst>
                              <p:cond delay="5500"/>
                            </p:stCondLst>
                            <p:childTnLst>
                              <p:par>
                                <p:cTn id="59" presetID="53" presetClass="entr" presetSubtype="16" fill="hold" grpId="0" nodeType="afterEffect">
                                  <p:stCondLst>
                                    <p:cond delay="0"/>
                                  </p:stCondLst>
                                  <p:childTnLst>
                                    <p:set>
                                      <p:cBhvr>
                                        <p:cTn id="60" dur="1" fill="hold">
                                          <p:stCondLst>
                                            <p:cond delay="0"/>
                                          </p:stCondLst>
                                        </p:cTn>
                                        <p:tgtEl>
                                          <p:spTgt spid="292"/>
                                        </p:tgtEl>
                                        <p:attrNameLst>
                                          <p:attrName>style.visibility</p:attrName>
                                        </p:attrNameLst>
                                      </p:cBhvr>
                                      <p:to>
                                        <p:strVal val="visible"/>
                                      </p:to>
                                    </p:set>
                                    <p:anim calcmode="lin" valueType="num">
                                      <p:cBhvr>
                                        <p:cTn id="61" dur="500" fill="hold"/>
                                        <p:tgtEl>
                                          <p:spTgt spid="292"/>
                                        </p:tgtEl>
                                        <p:attrNameLst>
                                          <p:attrName>ppt_w</p:attrName>
                                        </p:attrNameLst>
                                      </p:cBhvr>
                                      <p:tavLst>
                                        <p:tav tm="0">
                                          <p:val>
                                            <p:fltVal val="0"/>
                                          </p:val>
                                        </p:tav>
                                        <p:tav tm="100000">
                                          <p:val>
                                            <p:strVal val="#ppt_w"/>
                                          </p:val>
                                        </p:tav>
                                      </p:tavLst>
                                    </p:anim>
                                    <p:anim calcmode="lin" valueType="num">
                                      <p:cBhvr>
                                        <p:cTn id="62" dur="500" fill="hold"/>
                                        <p:tgtEl>
                                          <p:spTgt spid="292"/>
                                        </p:tgtEl>
                                        <p:attrNameLst>
                                          <p:attrName>ppt_h</p:attrName>
                                        </p:attrNameLst>
                                      </p:cBhvr>
                                      <p:tavLst>
                                        <p:tav tm="0">
                                          <p:val>
                                            <p:fltVal val="0"/>
                                          </p:val>
                                        </p:tav>
                                        <p:tav tm="100000">
                                          <p:val>
                                            <p:strVal val="#ppt_h"/>
                                          </p:val>
                                        </p:tav>
                                      </p:tavLst>
                                    </p:anim>
                                    <p:animEffect transition="in" filter="fade">
                                      <p:cBhvr>
                                        <p:cTn id="63" dur="500"/>
                                        <p:tgtEl>
                                          <p:spTgt spid="292"/>
                                        </p:tgtEl>
                                      </p:cBhvr>
                                    </p:animEffect>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53"/>
                                        </p:tgtEl>
                                        <p:attrNameLst>
                                          <p:attrName>style.visibility</p:attrName>
                                        </p:attrNameLst>
                                      </p:cBhvr>
                                      <p:to>
                                        <p:strVal val="visible"/>
                                      </p:to>
                                    </p:set>
                                    <p:animEffect transition="in" filter="wipe(left)">
                                      <p:cBhvr>
                                        <p:cTn id="67" dur="500"/>
                                        <p:tgtEl>
                                          <p:spTgt spid="253"/>
                                        </p:tgtEl>
                                      </p:cBhvr>
                                    </p:animEffect>
                                  </p:childTnLst>
                                </p:cTn>
                              </p:par>
                            </p:childTnLst>
                          </p:cTn>
                        </p:par>
                        <p:par>
                          <p:cTn id="68" fill="hold">
                            <p:stCondLst>
                              <p:cond delay="6500"/>
                            </p:stCondLst>
                            <p:childTnLst>
                              <p:par>
                                <p:cTn id="69" presetID="53" presetClass="entr" presetSubtype="16" fill="hold" grpId="0" nodeType="afterEffect">
                                  <p:stCondLst>
                                    <p:cond delay="0"/>
                                  </p:stCondLst>
                                  <p:childTnLst>
                                    <p:set>
                                      <p:cBhvr>
                                        <p:cTn id="70" dur="1" fill="hold">
                                          <p:stCondLst>
                                            <p:cond delay="0"/>
                                          </p:stCondLst>
                                        </p:cTn>
                                        <p:tgtEl>
                                          <p:spTgt spid="293"/>
                                        </p:tgtEl>
                                        <p:attrNameLst>
                                          <p:attrName>style.visibility</p:attrName>
                                        </p:attrNameLst>
                                      </p:cBhvr>
                                      <p:to>
                                        <p:strVal val="visible"/>
                                      </p:to>
                                    </p:set>
                                    <p:anim calcmode="lin" valueType="num">
                                      <p:cBhvr>
                                        <p:cTn id="71" dur="500" fill="hold"/>
                                        <p:tgtEl>
                                          <p:spTgt spid="293"/>
                                        </p:tgtEl>
                                        <p:attrNameLst>
                                          <p:attrName>ppt_w</p:attrName>
                                        </p:attrNameLst>
                                      </p:cBhvr>
                                      <p:tavLst>
                                        <p:tav tm="0">
                                          <p:val>
                                            <p:fltVal val="0"/>
                                          </p:val>
                                        </p:tav>
                                        <p:tav tm="100000">
                                          <p:val>
                                            <p:strVal val="#ppt_w"/>
                                          </p:val>
                                        </p:tav>
                                      </p:tavLst>
                                    </p:anim>
                                    <p:anim calcmode="lin" valueType="num">
                                      <p:cBhvr>
                                        <p:cTn id="72" dur="500" fill="hold"/>
                                        <p:tgtEl>
                                          <p:spTgt spid="293"/>
                                        </p:tgtEl>
                                        <p:attrNameLst>
                                          <p:attrName>ppt_h</p:attrName>
                                        </p:attrNameLst>
                                      </p:cBhvr>
                                      <p:tavLst>
                                        <p:tav tm="0">
                                          <p:val>
                                            <p:fltVal val="0"/>
                                          </p:val>
                                        </p:tav>
                                        <p:tav tm="100000">
                                          <p:val>
                                            <p:strVal val="#ppt_h"/>
                                          </p:val>
                                        </p:tav>
                                      </p:tavLst>
                                    </p:anim>
                                    <p:animEffect transition="in" filter="fade">
                                      <p:cBhvr>
                                        <p:cTn id="73" dur="500"/>
                                        <p:tgtEl>
                                          <p:spTgt spid="293"/>
                                        </p:tgtEl>
                                      </p:cBhvr>
                                    </p:animEffect>
                                  </p:childTnLst>
                                </p:cTn>
                              </p:par>
                            </p:childTnLst>
                          </p:cTn>
                        </p:par>
                        <p:par>
                          <p:cTn id="74" fill="hold">
                            <p:stCondLst>
                              <p:cond delay="7000"/>
                            </p:stCondLst>
                            <p:childTnLst>
                              <p:par>
                                <p:cTn id="75" presetID="22" presetClass="entr" presetSubtype="8" fill="hold" nodeType="afterEffect">
                                  <p:stCondLst>
                                    <p:cond delay="0"/>
                                  </p:stCondLst>
                                  <p:childTnLst>
                                    <p:set>
                                      <p:cBhvr>
                                        <p:cTn id="76" dur="1" fill="hold">
                                          <p:stCondLst>
                                            <p:cond delay="0"/>
                                          </p:stCondLst>
                                        </p:cTn>
                                        <p:tgtEl>
                                          <p:spTgt spid="262"/>
                                        </p:tgtEl>
                                        <p:attrNameLst>
                                          <p:attrName>style.visibility</p:attrName>
                                        </p:attrNameLst>
                                      </p:cBhvr>
                                      <p:to>
                                        <p:strVal val="visible"/>
                                      </p:to>
                                    </p:set>
                                    <p:animEffect transition="in" filter="wipe(left)">
                                      <p:cBhvr>
                                        <p:cTn id="77" dur="500"/>
                                        <p:tgtEl>
                                          <p:spTgt spid="262"/>
                                        </p:tgtEl>
                                      </p:cBhvr>
                                    </p:animEffect>
                                  </p:childTnLst>
                                </p:cTn>
                              </p:par>
                            </p:childTnLst>
                          </p:cTn>
                        </p:par>
                        <p:par>
                          <p:cTn id="78" fill="hold">
                            <p:stCondLst>
                              <p:cond delay="7500"/>
                            </p:stCondLst>
                            <p:childTnLst>
                              <p:par>
                                <p:cTn id="79" presetID="53" presetClass="entr" presetSubtype="16" fill="hold" grpId="0" nodeType="afterEffect">
                                  <p:stCondLst>
                                    <p:cond delay="0"/>
                                  </p:stCondLst>
                                  <p:childTnLst>
                                    <p:set>
                                      <p:cBhvr>
                                        <p:cTn id="80" dur="1" fill="hold">
                                          <p:stCondLst>
                                            <p:cond delay="0"/>
                                          </p:stCondLst>
                                        </p:cTn>
                                        <p:tgtEl>
                                          <p:spTgt spid="295"/>
                                        </p:tgtEl>
                                        <p:attrNameLst>
                                          <p:attrName>style.visibility</p:attrName>
                                        </p:attrNameLst>
                                      </p:cBhvr>
                                      <p:to>
                                        <p:strVal val="visible"/>
                                      </p:to>
                                    </p:set>
                                    <p:anim calcmode="lin" valueType="num">
                                      <p:cBhvr>
                                        <p:cTn id="81" dur="500" fill="hold"/>
                                        <p:tgtEl>
                                          <p:spTgt spid="295"/>
                                        </p:tgtEl>
                                        <p:attrNameLst>
                                          <p:attrName>ppt_w</p:attrName>
                                        </p:attrNameLst>
                                      </p:cBhvr>
                                      <p:tavLst>
                                        <p:tav tm="0">
                                          <p:val>
                                            <p:fltVal val="0"/>
                                          </p:val>
                                        </p:tav>
                                        <p:tav tm="100000">
                                          <p:val>
                                            <p:strVal val="#ppt_w"/>
                                          </p:val>
                                        </p:tav>
                                      </p:tavLst>
                                    </p:anim>
                                    <p:anim calcmode="lin" valueType="num">
                                      <p:cBhvr>
                                        <p:cTn id="82" dur="500" fill="hold"/>
                                        <p:tgtEl>
                                          <p:spTgt spid="295"/>
                                        </p:tgtEl>
                                        <p:attrNameLst>
                                          <p:attrName>ppt_h</p:attrName>
                                        </p:attrNameLst>
                                      </p:cBhvr>
                                      <p:tavLst>
                                        <p:tav tm="0">
                                          <p:val>
                                            <p:fltVal val="0"/>
                                          </p:val>
                                        </p:tav>
                                        <p:tav tm="100000">
                                          <p:val>
                                            <p:strVal val="#ppt_h"/>
                                          </p:val>
                                        </p:tav>
                                      </p:tavLst>
                                    </p:anim>
                                    <p:animEffect transition="in" filter="fade">
                                      <p:cBhvr>
                                        <p:cTn id="83" dur="500"/>
                                        <p:tgtEl>
                                          <p:spTgt spid="295"/>
                                        </p:tgtEl>
                                      </p:cBhvr>
                                    </p:animEffect>
                                  </p:childTnLst>
                                </p:cTn>
                              </p:par>
                            </p:childTnLst>
                          </p:cTn>
                        </p:par>
                        <p:par>
                          <p:cTn id="84" fill="hold">
                            <p:stCondLst>
                              <p:cond delay="8000"/>
                            </p:stCondLst>
                            <p:childTnLst>
                              <p:par>
                                <p:cTn id="85" presetID="22" presetClass="entr" presetSubtype="8" fill="hold" nodeType="afterEffect">
                                  <p:stCondLst>
                                    <p:cond delay="0"/>
                                  </p:stCondLst>
                                  <p:childTnLst>
                                    <p:set>
                                      <p:cBhvr>
                                        <p:cTn id="86" dur="1" fill="hold">
                                          <p:stCondLst>
                                            <p:cond delay="0"/>
                                          </p:stCondLst>
                                        </p:cTn>
                                        <p:tgtEl>
                                          <p:spTgt spid="238"/>
                                        </p:tgtEl>
                                        <p:attrNameLst>
                                          <p:attrName>style.visibility</p:attrName>
                                        </p:attrNameLst>
                                      </p:cBhvr>
                                      <p:to>
                                        <p:strVal val="visible"/>
                                      </p:to>
                                    </p:set>
                                    <p:animEffect transition="in" filter="wipe(left)">
                                      <p:cBhvr>
                                        <p:cTn id="87" dur="500"/>
                                        <p:tgtEl>
                                          <p:spTgt spid="238"/>
                                        </p:tgtEl>
                                      </p:cBhvr>
                                    </p:animEffect>
                                  </p:childTnLst>
                                </p:cTn>
                              </p:par>
                            </p:childTnLst>
                          </p:cTn>
                        </p:par>
                        <p:par>
                          <p:cTn id="88" fill="hold">
                            <p:stCondLst>
                              <p:cond delay="8500"/>
                            </p:stCondLst>
                            <p:childTnLst>
                              <p:par>
                                <p:cTn id="89" presetID="53" presetClass="entr" presetSubtype="16" fill="hold" grpId="0" nodeType="afterEffect">
                                  <p:stCondLst>
                                    <p:cond delay="0"/>
                                  </p:stCondLst>
                                  <p:childTnLst>
                                    <p:set>
                                      <p:cBhvr>
                                        <p:cTn id="90" dur="1" fill="hold">
                                          <p:stCondLst>
                                            <p:cond delay="0"/>
                                          </p:stCondLst>
                                        </p:cTn>
                                        <p:tgtEl>
                                          <p:spTgt spid="307"/>
                                        </p:tgtEl>
                                        <p:attrNameLst>
                                          <p:attrName>style.visibility</p:attrName>
                                        </p:attrNameLst>
                                      </p:cBhvr>
                                      <p:to>
                                        <p:strVal val="visible"/>
                                      </p:to>
                                    </p:set>
                                    <p:anim calcmode="lin" valueType="num">
                                      <p:cBhvr>
                                        <p:cTn id="91" dur="500" fill="hold"/>
                                        <p:tgtEl>
                                          <p:spTgt spid="307"/>
                                        </p:tgtEl>
                                        <p:attrNameLst>
                                          <p:attrName>ppt_w</p:attrName>
                                        </p:attrNameLst>
                                      </p:cBhvr>
                                      <p:tavLst>
                                        <p:tav tm="0">
                                          <p:val>
                                            <p:fltVal val="0"/>
                                          </p:val>
                                        </p:tav>
                                        <p:tav tm="100000">
                                          <p:val>
                                            <p:strVal val="#ppt_w"/>
                                          </p:val>
                                        </p:tav>
                                      </p:tavLst>
                                    </p:anim>
                                    <p:anim calcmode="lin" valueType="num">
                                      <p:cBhvr>
                                        <p:cTn id="92" dur="500" fill="hold"/>
                                        <p:tgtEl>
                                          <p:spTgt spid="307"/>
                                        </p:tgtEl>
                                        <p:attrNameLst>
                                          <p:attrName>ppt_h</p:attrName>
                                        </p:attrNameLst>
                                      </p:cBhvr>
                                      <p:tavLst>
                                        <p:tav tm="0">
                                          <p:val>
                                            <p:fltVal val="0"/>
                                          </p:val>
                                        </p:tav>
                                        <p:tav tm="100000">
                                          <p:val>
                                            <p:strVal val="#ppt_h"/>
                                          </p:val>
                                        </p:tav>
                                      </p:tavLst>
                                    </p:anim>
                                    <p:animEffect transition="in" filter="fade">
                                      <p:cBhvr>
                                        <p:cTn id="93" dur="500"/>
                                        <p:tgtEl>
                                          <p:spTgt spid="307"/>
                                        </p:tgtEl>
                                      </p:cBhvr>
                                    </p:animEffect>
                                  </p:childTnLst>
                                </p:cTn>
                              </p:par>
                            </p:childTnLst>
                          </p:cTn>
                        </p:par>
                        <p:par>
                          <p:cTn id="94" fill="hold">
                            <p:stCondLst>
                              <p:cond delay="9000"/>
                            </p:stCondLst>
                            <p:childTnLst>
                              <p:par>
                                <p:cTn id="95" presetID="22" presetClass="entr" presetSubtype="8" fill="hold" nodeType="afterEffect">
                                  <p:stCondLst>
                                    <p:cond delay="0"/>
                                  </p:stCondLst>
                                  <p:childTnLst>
                                    <p:set>
                                      <p:cBhvr>
                                        <p:cTn id="96" dur="1" fill="hold">
                                          <p:stCondLst>
                                            <p:cond delay="0"/>
                                          </p:stCondLst>
                                        </p:cTn>
                                        <p:tgtEl>
                                          <p:spTgt spid="243"/>
                                        </p:tgtEl>
                                        <p:attrNameLst>
                                          <p:attrName>style.visibility</p:attrName>
                                        </p:attrNameLst>
                                      </p:cBhvr>
                                      <p:to>
                                        <p:strVal val="visible"/>
                                      </p:to>
                                    </p:set>
                                    <p:animEffect transition="in" filter="wipe(left)">
                                      <p:cBhvr>
                                        <p:cTn id="97" dur="500"/>
                                        <p:tgtEl>
                                          <p:spTgt spid="243"/>
                                        </p:tgtEl>
                                      </p:cBhvr>
                                    </p:animEffect>
                                  </p:childTnLst>
                                </p:cTn>
                              </p:par>
                            </p:childTnLst>
                          </p:cTn>
                        </p:par>
                        <p:par>
                          <p:cTn id="98" fill="hold">
                            <p:stCondLst>
                              <p:cond delay="9500"/>
                            </p:stCondLst>
                            <p:childTnLst>
                              <p:par>
                                <p:cTn id="99" presetID="53" presetClass="entr" presetSubtype="16" fill="hold" grpId="0" nodeType="afterEffect">
                                  <p:stCondLst>
                                    <p:cond delay="0"/>
                                  </p:stCondLst>
                                  <p:childTnLst>
                                    <p:set>
                                      <p:cBhvr>
                                        <p:cTn id="100" dur="1" fill="hold">
                                          <p:stCondLst>
                                            <p:cond delay="0"/>
                                          </p:stCondLst>
                                        </p:cTn>
                                        <p:tgtEl>
                                          <p:spTgt spid="308"/>
                                        </p:tgtEl>
                                        <p:attrNameLst>
                                          <p:attrName>style.visibility</p:attrName>
                                        </p:attrNameLst>
                                      </p:cBhvr>
                                      <p:to>
                                        <p:strVal val="visible"/>
                                      </p:to>
                                    </p:set>
                                    <p:anim calcmode="lin" valueType="num">
                                      <p:cBhvr>
                                        <p:cTn id="101" dur="500" fill="hold"/>
                                        <p:tgtEl>
                                          <p:spTgt spid="308"/>
                                        </p:tgtEl>
                                        <p:attrNameLst>
                                          <p:attrName>ppt_w</p:attrName>
                                        </p:attrNameLst>
                                      </p:cBhvr>
                                      <p:tavLst>
                                        <p:tav tm="0">
                                          <p:val>
                                            <p:fltVal val="0"/>
                                          </p:val>
                                        </p:tav>
                                        <p:tav tm="100000">
                                          <p:val>
                                            <p:strVal val="#ppt_w"/>
                                          </p:val>
                                        </p:tav>
                                      </p:tavLst>
                                    </p:anim>
                                    <p:anim calcmode="lin" valueType="num">
                                      <p:cBhvr>
                                        <p:cTn id="102" dur="500" fill="hold"/>
                                        <p:tgtEl>
                                          <p:spTgt spid="308"/>
                                        </p:tgtEl>
                                        <p:attrNameLst>
                                          <p:attrName>ppt_h</p:attrName>
                                        </p:attrNameLst>
                                      </p:cBhvr>
                                      <p:tavLst>
                                        <p:tav tm="0">
                                          <p:val>
                                            <p:fltVal val="0"/>
                                          </p:val>
                                        </p:tav>
                                        <p:tav tm="100000">
                                          <p:val>
                                            <p:strVal val="#ppt_h"/>
                                          </p:val>
                                        </p:tav>
                                      </p:tavLst>
                                    </p:anim>
                                    <p:animEffect transition="in" filter="fade">
                                      <p:cBhvr>
                                        <p:cTn id="103" dur="500"/>
                                        <p:tgtEl>
                                          <p:spTgt spid="3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p:bldP spid="292" grpId="0"/>
      <p:bldP spid="293" grpId="0"/>
      <p:bldP spid="295" grpId="0"/>
      <p:bldP spid="307" grpId="0"/>
      <p:bldP spid="308"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itle 25"/>
          <p:cNvSpPr>
            <a:spLocks noGrp="1"/>
          </p:cNvSpPr>
          <p:nvPr>
            <p:ph type="title"/>
          </p:nvPr>
        </p:nvSpPr>
        <p:spPr/>
        <p:txBody>
          <a:bodyPr/>
          <a:lstStyle/>
          <a:p>
            <a:r>
              <a:rPr lang="en-US" smtClean="0"/>
              <a:t>Africa Map</a:t>
            </a:r>
            <a:endParaRPr lang="en-US" dirty="0"/>
          </a:p>
        </p:txBody>
      </p:sp>
      <p:sp>
        <p:nvSpPr>
          <p:cNvPr id="27" name="Text Placeholder 26"/>
          <p:cNvSpPr>
            <a:spLocks noGrp="1"/>
          </p:cNvSpPr>
          <p:nvPr>
            <p:ph type="body" sz="half" idx="2"/>
          </p:nvPr>
        </p:nvSpPr>
        <p:spPr/>
        <p:txBody>
          <a:bodyPr/>
          <a:lstStyle/>
          <a:p>
            <a:r>
              <a:rPr lang="en-US" smtClean="0"/>
              <a:t>Africa Map</a:t>
            </a:r>
            <a:endParaRPr lang="en-US" dirty="0"/>
          </a:p>
        </p:txBody>
      </p:sp>
      <p:grpSp>
        <p:nvGrpSpPr>
          <p:cNvPr id="23" name="Group 22"/>
          <p:cNvGrpSpPr/>
          <p:nvPr/>
        </p:nvGrpSpPr>
        <p:grpSpPr>
          <a:xfrm>
            <a:off x="3332231" y="2123085"/>
            <a:ext cx="2245174" cy="2480565"/>
            <a:chOff x="3332231" y="1107722"/>
            <a:chExt cx="2245174" cy="2480565"/>
          </a:xfrm>
        </p:grpSpPr>
        <p:sp>
          <p:nvSpPr>
            <p:cNvPr id="30" name="Freeform 5"/>
            <p:cNvSpPr>
              <a:spLocks/>
            </p:cNvSpPr>
            <p:nvPr/>
          </p:nvSpPr>
          <p:spPr bwMode="auto">
            <a:xfrm>
              <a:off x="3332231" y="1107722"/>
              <a:ext cx="2245174" cy="2480565"/>
            </a:xfrm>
            <a:custGeom>
              <a:avLst/>
              <a:gdLst/>
              <a:ahLst/>
              <a:cxnLst>
                <a:cxn ang="0">
                  <a:pos x="977" y="424"/>
                </a:cxn>
                <a:cxn ang="0">
                  <a:pos x="914" y="417"/>
                </a:cxn>
                <a:cxn ang="0">
                  <a:pos x="905" y="397"/>
                </a:cxn>
                <a:cxn ang="0">
                  <a:pos x="855" y="354"/>
                </a:cxn>
                <a:cxn ang="0">
                  <a:pos x="814" y="267"/>
                </a:cxn>
                <a:cxn ang="0">
                  <a:pos x="784" y="212"/>
                </a:cxn>
                <a:cxn ang="0">
                  <a:pos x="756" y="142"/>
                </a:cxn>
                <a:cxn ang="0">
                  <a:pos x="763" y="104"/>
                </a:cxn>
                <a:cxn ang="0">
                  <a:pos x="680" y="106"/>
                </a:cxn>
                <a:cxn ang="0">
                  <a:pos x="607" y="86"/>
                </a:cxn>
                <a:cxn ang="0">
                  <a:pos x="556" y="113"/>
                </a:cxn>
                <a:cxn ang="0">
                  <a:pos x="458" y="77"/>
                </a:cxn>
                <a:cxn ang="0">
                  <a:pos x="424" y="37"/>
                </a:cxn>
                <a:cxn ang="0">
                  <a:pos x="412" y="4"/>
                </a:cxn>
                <a:cxn ang="0">
                  <a:pos x="344" y="11"/>
                </a:cxn>
                <a:cxn ang="0">
                  <a:pos x="255" y="25"/>
                </a:cxn>
                <a:cxn ang="0">
                  <a:pos x="187" y="25"/>
                </a:cxn>
                <a:cxn ang="0">
                  <a:pos x="136" y="75"/>
                </a:cxn>
                <a:cxn ang="0">
                  <a:pos x="115" y="130"/>
                </a:cxn>
                <a:cxn ang="0">
                  <a:pos x="55" y="180"/>
                </a:cxn>
                <a:cxn ang="0">
                  <a:pos x="8" y="249"/>
                </a:cxn>
                <a:cxn ang="0">
                  <a:pos x="18" y="306"/>
                </a:cxn>
                <a:cxn ang="0">
                  <a:pos x="5" y="374"/>
                </a:cxn>
                <a:cxn ang="0">
                  <a:pos x="23" y="411"/>
                </a:cxn>
                <a:cxn ang="0">
                  <a:pos x="41" y="438"/>
                </a:cxn>
                <a:cxn ang="0">
                  <a:pos x="62" y="460"/>
                </a:cxn>
                <a:cxn ang="0">
                  <a:pos x="80" y="487"/>
                </a:cxn>
                <a:cxn ang="0">
                  <a:pos x="107" y="505"/>
                </a:cxn>
                <a:cxn ang="0">
                  <a:pos x="152" y="523"/>
                </a:cxn>
                <a:cxn ang="0">
                  <a:pos x="214" y="517"/>
                </a:cxn>
                <a:cxn ang="0">
                  <a:pos x="263" y="506"/>
                </a:cxn>
                <a:cxn ang="0">
                  <a:pos x="317" y="496"/>
                </a:cxn>
                <a:cxn ang="0">
                  <a:pos x="372" y="526"/>
                </a:cxn>
                <a:cxn ang="0">
                  <a:pos x="409" y="547"/>
                </a:cxn>
                <a:cxn ang="0">
                  <a:pos x="402" y="587"/>
                </a:cxn>
                <a:cxn ang="0">
                  <a:pos x="401" y="624"/>
                </a:cxn>
                <a:cxn ang="0">
                  <a:pos x="445" y="680"/>
                </a:cxn>
                <a:cxn ang="0">
                  <a:pos x="461" y="719"/>
                </a:cxn>
                <a:cxn ang="0">
                  <a:pos x="461" y="783"/>
                </a:cxn>
                <a:cxn ang="0">
                  <a:pos x="440" y="831"/>
                </a:cxn>
                <a:cxn ang="0">
                  <a:pos x="464" y="920"/>
                </a:cxn>
                <a:cxn ang="0">
                  <a:pos x="480" y="991"/>
                </a:cxn>
                <a:cxn ang="0">
                  <a:pos x="493" y="1028"/>
                </a:cxn>
                <a:cxn ang="0">
                  <a:pos x="519" y="1068"/>
                </a:cxn>
                <a:cxn ang="0">
                  <a:pos x="528" y="1109"/>
                </a:cxn>
                <a:cxn ang="0">
                  <a:pos x="548" y="1138"/>
                </a:cxn>
                <a:cxn ang="0">
                  <a:pos x="597" y="1130"/>
                </a:cxn>
                <a:cxn ang="0">
                  <a:pos x="633" y="1130"/>
                </a:cxn>
                <a:cxn ang="0">
                  <a:pos x="693" y="1095"/>
                </a:cxn>
                <a:cxn ang="0">
                  <a:pos x="738" y="1041"/>
                </a:cxn>
                <a:cxn ang="0">
                  <a:pos x="758" y="982"/>
                </a:cxn>
                <a:cxn ang="0">
                  <a:pos x="787" y="928"/>
                </a:cxn>
                <a:cxn ang="0">
                  <a:pos x="849" y="851"/>
                </a:cxn>
                <a:cxn ang="0">
                  <a:pos x="873" y="775"/>
                </a:cxn>
                <a:cxn ang="0">
                  <a:pos x="855" y="707"/>
                </a:cxn>
                <a:cxn ang="0">
                  <a:pos x="880" y="624"/>
                </a:cxn>
                <a:cxn ang="0">
                  <a:pos x="951" y="559"/>
                </a:cxn>
                <a:cxn ang="0">
                  <a:pos x="1008" y="483"/>
                </a:cxn>
                <a:cxn ang="0">
                  <a:pos x="1032" y="418"/>
                </a:cxn>
              </a:cxnLst>
              <a:rect l="0" t="0" r="r" b="b"/>
              <a:pathLst>
                <a:path w="1032" h="1140">
                  <a:moveTo>
                    <a:pt x="1032" y="418"/>
                  </a:moveTo>
                  <a:cubicBezTo>
                    <a:pt x="1032" y="417"/>
                    <a:pt x="1031" y="415"/>
                    <a:pt x="1030" y="414"/>
                  </a:cubicBezTo>
                  <a:cubicBezTo>
                    <a:pt x="1030" y="412"/>
                    <a:pt x="1028" y="411"/>
                    <a:pt x="1027" y="410"/>
                  </a:cubicBezTo>
                  <a:cubicBezTo>
                    <a:pt x="1026" y="410"/>
                    <a:pt x="1023" y="413"/>
                    <a:pt x="1021" y="414"/>
                  </a:cubicBezTo>
                  <a:cubicBezTo>
                    <a:pt x="1020" y="414"/>
                    <a:pt x="1015" y="419"/>
                    <a:pt x="1011" y="419"/>
                  </a:cubicBezTo>
                  <a:cubicBezTo>
                    <a:pt x="1007" y="420"/>
                    <a:pt x="1006" y="422"/>
                    <a:pt x="1005" y="421"/>
                  </a:cubicBezTo>
                  <a:cubicBezTo>
                    <a:pt x="1003" y="421"/>
                    <a:pt x="1001" y="421"/>
                    <a:pt x="999" y="421"/>
                  </a:cubicBezTo>
                  <a:cubicBezTo>
                    <a:pt x="998" y="421"/>
                    <a:pt x="996" y="422"/>
                    <a:pt x="995" y="421"/>
                  </a:cubicBezTo>
                  <a:cubicBezTo>
                    <a:pt x="994" y="421"/>
                    <a:pt x="997" y="421"/>
                    <a:pt x="991" y="420"/>
                  </a:cubicBezTo>
                  <a:cubicBezTo>
                    <a:pt x="986" y="420"/>
                    <a:pt x="984" y="421"/>
                    <a:pt x="983" y="421"/>
                  </a:cubicBezTo>
                  <a:cubicBezTo>
                    <a:pt x="982" y="423"/>
                    <a:pt x="981" y="424"/>
                    <a:pt x="980" y="424"/>
                  </a:cubicBezTo>
                  <a:cubicBezTo>
                    <a:pt x="979" y="425"/>
                    <a:pt x="979" y="425"/>
                    <a:pt x="977" y="424"/>
                  </a:cubicBezTo>
                  <a:cubicBezTo>
                    <a:pt x="974" y="423"/>
                    <a:pt x="972" y="424"/>
                    <a:pt x="972" y="423"/>
                  </a:cubicBezTo>
                  <a:cubicBezTo>
                    <a:pt x="971" y="422"/>
                    <a:pt x="970" y="422"/>
                    <a:pt x="969" y="424"/>
                  </a:cubicBezTo>
                  <a:cubicBezTo>
                    <a:pt x="968" y="426"/>
                    <a:pt x="965" y="427"/>
                    <a:pt x="965" y="428"/>
                  </a:cubicBezTo>
                  <a:cubicBezTo>
                    <a:pt x="964" y="429"/>
                    <a:pt x="957" y="430"/>
                    <a:pt x="956" y="430"/>
                  </a:cubicBezTo>
                  <a:cubicBezTo>
                    <a:pt x="955" y="430"/>
                    <a:pt x="955" y="428"/>
                    <a:pt x="953" y="428"/>
                  </a:cubicBezTo>
                  <a:cubicBezTo>
                    <a:pt x="951" y="427"/>
                    <a:pt x="943" y="430"/>
                    <a:pt x="942" y="431"/>
                  </a:cubicBezTo>
                  <a:cubicBezTo>
                    <a:pt x="940" y="433"/>
                    <a:pt x="937" y="436"/>
                    <a:pt x="936" y="436"/>
                  </a:cubicBezTo>
                  <a:cubicBezTo>
                    <a:pt x="935" y="436"/>
                    <a:pt x="933" y="436"/>
                    <a:pt x="932" y="435"/>
                  </a:cubicBezTo>
                  <a:cubicBezTo>
                    <a:pt x="931" y="434"/>
                    <a:pt x="929" y="434"/>
                    <a:pt x="928" y="433"/>
                  </a:cubicBezTo>
                  <a:cubicBezTo>
                    <a:pt x="927" y="432"/>
                    <a:pt x="921" y="430"/>
                    <a:pt x="920" y="428"/>
                  </a:cubicBezTo>
                  <a:cubicBezTo>
                    <a:pt x="919" y="427"/>
                    <a:pt x="916" y="425"/>
                    <a:pt x="916" y="422"/>
                  </a:cubicBezTo>
                  <a:cubicBezTo>
                    <a:pt x="915" y="419"/>
                    <a:pt x="914" y="418"/>
                    <a:pt x="914" y="417"/>
                  </a:cubicBezTo>
                  <a:cubicBezTo>
                    <a:pt x="914" y="417"/>
                    <a:pt x="912" y="414"/>
                    <a:pt x="911" y="415"/>
                  </a:cubicBezTo>
                  <a:cubicBezTo>
                    <a:pt x="909" y="416"/>
                    <a:pt x="911" y="414"/>
                    <a:pt x="907" y="416"/>
                  </a:cubicBezTo>
                  <a:cubicBezTo>
                    <a:pt x="904" y="418"/>
                    <a:pt x="908" y="419"/>
                    <a:pt x="904" y="418"/>
                  </a:cubicBezTo>
                  <a:cubicBezTo>
                    <a:pt x="903" y="417"/>
                    <a:pt x="902" y="417"/>
                    <a:pt x="902" y="417"/>
                  </a:cubicBezTo>
                  <a:cubicBezTo>
                    <a:pt x="908" y="409"/>
                    <a:pt x="908" y="409"/>
                    <a:pt x="908" y="409"/>
                  </a:cubicBezTo>
                  <a:cubicBezTo>
                    <a:pt x="910" y="408"/>
                    <a:pt x="910" y="408"/>
                    <a:pt x="911" y="408"/>
                  </a:cubicBezTo>
                  <a:cubicBezTo>
                    <a:pt x="913" y="409"/>
                    <a:pt x="914" y="411"/>
                    <a:pt x="914" y="408"/>
                  </a:cubicBezTo>
                  <a:cubicBezTo>
                    <a:pt x="914" y="406"/>
                    <a:pt x="915" y="406"/>
                    <a:pt x="914" y="404"/>
                  </a:cubicBezTo>
                  <a:cubicBezTo>
                    <a:pt x="914" y="404"/>
                    <a:pt x="913" y="403"/>
                    <a:pt x="912" y="402"/>
                  </a:cubicBezTo>
                  <a:cubicBezTo>
                    <a:pt x="912" y="402"/>
                    <a:pt x="912" y="402"/>
                    <a:pt x="912" y="401"/>
                  </a:cubicBezTo>
                  <a:cubicBezTo>
                    <a:pt x="912" y="401"/>
                    <a:pt x="912" y="401"/>
                    <a:pt x="912" y="401"/>
                  </a:cubicBezTo>
                  <a:cubicBezTo>
                    <a:pt x="909" y="399"/>
                    <a:pt x="906" y="398"/>
                    <a:pt x="905" y="397"/>
                  </a:cubicBezTo>
                  <a:cubicBezTo>
                    <a:pt x="904" y="396"/>
                    <a:pt x="901" y="393"/>
                    <a:pt x="901" y="393"/>
                  </a:cubicBezTo>
                  <a:cubicBezTo>
                    <a:pt x="901" y="393"/>
                    <a:pt x="897" y="388"/>
                    <a:pt x="896" y="387"/>
                  </a:cubicBezTo>
                  <a:cubicBezTo>
                    <a:pt x="896" y="386"/>
                    <a:pt x="894" y="386"/>
                    <a:pt x="894" y="384"/>
                  </a:cubicBezTo>
                  <a:cubicBezTo>
                    <a:pt x="894" y="383"/>
                    <a:pt x="890" y="380"/>
                    <a:pt x="888" y="378"/>
                  </a:cubicBezTo>
                  <a:cubicBezTo>
                    <a:pt x="886" y="376"/>
                    <a:pt x="885" y="375"/>
                    <a:pt x="884" y="374"/>
                  </a:cubicBezTo>
                  <a:cubicBezTo>
                    <a:pt x="884" y="372"/>
                    <a:pt x="883" y="371"/>
                    <a:pt x="883" y="371"/>
                  </a:cubicBezTo>
                  <a:cubicBezTo>
                    <a:pt x="883" y="371"/>
                    <a:pt x="880" y="370"/>
                    <a:pt x="880" y="369"/>
                  </a:cubicBezTo>
                  <a:cubicBezTo>
                    <a:pt x="879" y="367"/>
                    <a:pt x="876" y="366"/>
                    <a:pt x="876" y="365"/>
                  </a:cubicBezTo>
                  <a:cubicBezTo>
                    <a:pt x="876" y="364"/>
                    <a:pt x="871" y="363"/>
                    <a:pt x="871" y="363"/>
                  </a:cubicBezTo>
                  <a:cubicBezTo>
                    <a:pt x="871" y="363"/>
                    <a:pt x="870" y="363"/>
                    <a:pt x="867" y="362"/>
                  </a:cubicBezTo>
                  <a:cubicBezTo>
                    <a:pt x="864" y="361"/>
                    <a:pt x="861" y="360"/>
                    <a:pt x="860" y="360"/>
                  </a:cubicBezTo>
                  <a:cubicBezTo>
                    <a:pt x="859" y="360"/>
                    <a:pt x="858" y="359"/>
                    <a:pt x="855" y="354"/>
                  </a:cubicBezTo>
                  <a:cubicBezTo>
                    <a:pt x="851" y="349"/>
                    <a:pt x="849" y="348"/>
                    <a:pt x="849" y="346"/>
                  </a:cubicBezTo>
                  <a:cubicBezTo>
                    <a:pt x="848" y="344"/>
                    <a:pt x="847" y="341"/>
                    <a:pt x="847" y="339"/>
                  </a:cubicBezTo>
                  <a:cubicBezTo>
                    <a:pt x="847" y="337"/>
                    <a:pt x="849" y="340"/>
                    <a:pt x="846" y="331"/>
                  </a:cubicBezTo>
                  <a:cubicBezTo>
                    <a:pt x="844" y="323"/>
                    <a:pt x="838" y="320"/>
                    <a:pt x="840" y="320"/>
                  </a:cubicBezTo>
                  <a:cubicBezTo>
                    <a:pt x="842" y="320"/>
                    <a:pt x="835" y="315"/>
                    <a:pt x="834" y="313"/>
                  </a:cubicBezTo>
                  <a:cubicBezTo>
                    <a:pt x="833" y="312"/>
                    <a:pt x="829" y="310"/>
                    <a:pt x="828" y="308"/>
                  </a:cubicBezTo>
                  <a:cubicBezTo>
                    <a:pt x="827" y="307"/>
                    <a:pt x="827" y="307"/>
                    <a:pt x="827" y="307"/>
                  </a:cubicBezTo>
                  <a:cubicBezTo>
                    <a:pt x="827" y="307"/>
                    <a:pt x="827" y="306"/>
                    <a:pt x="824" y="304"/>
                  </a:cubicBezTo>
                  <a:cubicBezTo>
                    <a:pt x="819" y="299"/>
                    <a:pt x="820" y="300"/>
                    <a:pt x="819" y="297"/>
                  </a:cubicBezTo>
                  <a:cubicBezTo>
                    <a:pt x="818" y="294"/>
                    <a:pt x="818" y="294"/>
                    <a:pt x="818" y="293"/>
                  </a:cubicBezTo>
                  <a:cubicBezTo>
                    <a:pt x="818" y="292"/>
                    <a:pt x="818" y="289"/>
                    <a:pt x="819" y="286"/>
                  </a:cubicBezTo>
                  <a:cubicBezTo>
                    <a:pt x="819" y="284"/>
                    <a:pt x="813" y="269"/>
                    <a:pt x="814" y="267"/>
                  </a:cubicBezTo>
                  <a:cubicBezTo>
                    <a:pt x="814" y="266"/>
                    <a:pt x="814" y="265"/>
                    <a:pt x="813" y="261"/>
                  </a:cubicBezTo>
                  <a:cubicBezTo>
                    <a:pt x="812" y="258"/>
                    <a:pt x="812" y="257"/>
                    <a:pt x="811" y="255"/>
                  </a:cubicBezTo>
                  <a:cubicBezTo>
                    <a:pt x="809" y="253"/>
                    <a:pt x="806" y="250"/>
                    <a:pt x="805" y="249"/>
                  </a:cubicBezTo>
                  <a:cubicBezTo>
                    <a:pt x="804" y="248"/>
                    <a:pt x="802" y="247"/>
                    <a:pt x="800" y="245"/>
                  </a:cubicBezTo>
                  <a:cubicBezTo>
                    <a:pt x="799" y="243"/>
                    <a:pt x="798" y="243"/>
                    <a:pt x="796" y="241"/>
                  </a:cubicBezTo>
                  <a:cubicBezTo>
                    <a:pt x="795" y="239"/>
                    <a:pt x="794" y="237"/>
                    <a:pt x="793" y="237"/>
                  </a:cubicBezTo>
                  <a:cubicBezTo>
                    <a:pt x="793" y="236"/>
                    <a:pt x="791" y="235"/>
                    <a:pt x="791" y="234"/>
                  </a:cubicBezTo>
                  <a:cubicBezTo>
                    <a:pt x="791" y="232"/>
                    <a:pt x="790" y="230"/>
                    <a:pt x="790" y="229"/>
                  </a:cubicBezTo>
                  <a:cubicBezTo>
                    <a:pt x="790" y="228"/>
                    <a:pt x="791" y="221"/>
                    <a:pt x="790" y="219"/>
                  </a:cubicBezTo>
                  <a:cubicBezTo>
                    <a:pt x="788" y="217"/>
                    <a:pt x="785" y="214"/>
                    <a:pt x="785" y="213"/>
                  </a:cubicBezTo>
                  <a:cubicBezTo>
                    <a:pt x="785" y="213"/>
                    <a:pt x="784" y="212"/>
                    <a:pt x="784" y="212"/>
                  </a:cubicBezTo>
                  <a:cubicBezTo>
                    <a:pt x="784" y="212"/>
                    <a:pt x="784" y="212"/>
                    <a:pt x="784" y="212"/>
                  </a:cubicBezTo>
                  <a:cubicBezTo>
                    <a:pt x="782" y="210"/>
                    <a:pt x="779" y="207"/>
                    <a:pt x="779" y="206"/>
                  </a:cubicBezTo>
                  <a:cubicBezTo>
                    <a:pt x="778" y="205"/>
                    <a:pt x="777" y="209"/>
                    <a:pt x="776" y="203"/>
                  </a:cubicBezTo>
                  <a:cubicBezTo>
                    <a:pt x="775" y="196"/>
                    <a:pt x="774" y="196"/>
                    <a:pt x="774" y="195"/>
                  </a:cubicBezTo>
                  <a:cubicBezTo>
                    <a:pt x="774" y="193"/>
                    <a:pt x="771" y="188"/>
                    <a:pt x="771" y="187"/>
                  </a:cubicBezTo>
                  <a:cubicBezTo>
                    <a:pt x="771" y="185"/>
                    <a:pt x="767" y="181"/>
                    <a:pt x="766" y="180"/>
                  </a:cubicBezTo>
                  <a:cubicBezTo>
                    <a:pt x="766" y="179"/>
                    <a:pt x="762" y="175"/>
                    <a:pt x="762" y="173"/>
                  </a:cubicBezTo>
                  <a:cubicBezTo>
                    <a:pt x="762" y="171"/>
                    <a:pt x="761" y="170"/>
                    <a:pt x="759" y="167"/>
                  </a:cubicBezTo>
                  <a:cubicBezTo>
                    <a:pt x="757" y="163"/>
                    <a:pt x="756" y="161"/>
                    <a:pt x="756" y="161"/>
                  </a:cubicBezTo>
                  <a:cubicBezTo>
                    <a:pt x="756" y="160"/>
                    <a:pt x="748" y="147"/>
                    <a:pt x="747" y="146"/>
                  </a:cubicBezTo>
                  <a:cubicBezTo>
                    <a:pt x="747" y="146"/>
                    <a:pt x="746" y="146"/>
                    <a:pt x="746" y="145"/>
                  </a:cubicBezTo>
                  <a:cubicBezTo>
                    <a:pt x="752" y="137"/>
                    <a:pt x="752" y="137"/>
                    <a:pt x="752" y="137"/>
                  </a:cubicBezTo>
                  <a:cubicBezTo>
                    <a:pt x="752" y="138"/>
                    <a:pt x="753" y="139"/>
                    <a:pt x="756" y="142"/>
                  </a:cubicBezTo>
                  <a:cubicBezTo>
                    <a:pt x="764" y="152"/>
                    <a:pt x="765" y="154"/>
                    <a:pt x="766" y="155"/>
                  </a:cubicBezTo>
                  <a:cubicBezTo>
                    <a:pt x="768" y="156"/>
                    <a:pt x="769" y="157"/>
                    <a:pt x="769" y="157"/>
                  </a:cubicBezTo>
                  <a:cubicBezTo>
                    <a:pt x="772" y="153"/>
                    <a:pt x="772" y="150"/>
                    <a:pt x="772" y="150"/>
                  </a:cubicBezTo>
                  <a:cubicBezTo>
                    <a:pt x="772" y="150"/>
                    <a:pt x="774" y="139"/>
                    <a:pt x="774" y="137"/>
                  </a:cubicBezTo>
                  <a:cubicBezTo>
                    <a:pt x="774" y="134"/>
                    <a:pt x="776" y="131"/>
                    <a:pt x="776" y="131"/>
                  </a:cubicBezTo>
                  <a:cubicBezTo>
                    <a:pt x="776" y="131"/>
                    <a:pt x="776" y="128"/>
                    <a:pt x="776" y="127"/>
                  </a:cubicBezTo>
                  <a:cubicBezTo>
                    <a:pt x="775" y="125"/>
                    <a:pt x="774" y="124"/>
                    <a:pt x="774" y="123"/>
                  </a:cubicBezTo>
                  <a:cubicBezTo>
                    <a:pt x="774" y="123"/>
                    <a:pt x="771" y="119"/>
                    <a:pt x="771" y="116"/>
                  </a:cubicBezTo>
                  <a:cubicBezTo>
                    <a:pt x="771" y="114"/>
                    <a:pt x="770" y="113"/>
                    <a:pt x="770" y="112"/>
                  </a:cubicBezTo>
                  <a:cubicBezTo>
                    <a:pt x="769" y="111"/>
                    <a:pt x="769" y="110"/>
                    <a:pt x="769" y="110"/>
                  </a:cubicBezTo>
                  <a:cubicBezTo>
                    <a:pt x="768" y="109"/>
                    <a:pt x="767" y="108"/>
                    <a:pt x="767" y="108"/>
                  </a:cubicBezTo>
                  <a:cubicBezTo>
                    <a:pt x="763" y="104"/>
                    <a:pt x="763" y="104"/>
                    <a:pt x="763" y="104"/>
                  </a:cubicBezTo>
                  <a:cubicBezTo>
                    <a:pt x="763" y="104"/>
                    <a:pt x="761" y="103"/>
                    <a:pt x="760" y="103"/>
                  </a:cubicBezTo>
                  <a:cubicBezTo>
                    <a:pt x="759" y="104"/>
                    <a:pt x="758" y="104"/>
                    <a:pt x="758" y="104"/>
                  </a:cubicBezTo>
                  <a:cubicBezTo>
                    <a:pt x="758" y="104"/>
                    <a:pt x="754" y="104"/>
                    <a:pt x="752" y="104"/>
                  </a:cubicBezTo>
                  <a:cubicBezTo>
                    <a:pt x="751" y="104"/>
                    <a:pt x="746" y="105"/>
                    <a:pt x="742" y="104"/>
                  </a:cubicBezTo>
                  <a:cubicBezTo>
                    <a:pt x="739" y="104"/>
                    <a:pt x="742" y="105"/>
                    <a:pt x="737" y="104"/>
                  </a:cubicBezTo>
                  <a:cubicBezTo>
                    <a:pt x="731" y="102"/>
                    <a:pt x="728" y="102"/>
                    <a:pt x="728" y="101"/>
                  </a:cubicBezTo>
                  <a:cubicBezTo>
                    <a:pt x="728" y="99"/>
                    <a:pt x="724" y="97"/>
                    <a:pt x="724" y="97"/>
                  </a:cubicBezTo>
                  <a:cubicBezTo>
                    <a:pt x="724" y="97"/>
                    <a:pt x="727" y="91"/>
                    <a:pt x="717" y="96"/>
                  </a:cubicBezTo>
                  <a:cubicBezTo>
                    <a:pt x="707" y="101"/>
                    <a:pt x="707" y="101"/>
                    <a:pt x="707" y="101"/>
                  </a:cubicBezTo>
                  <a:cubicBezTo>
                    <a:pt x="707" y="101"/>
                    <a:pt x="696" y="111"/>
                    <a:pt x="693" y="111"/>
                  </a:cubicBezTo>
                  <a:cubicBezTo>
                    <a:pt x="689" y="110"/>
                    <a:pt x="687" y="111"/>
                    <a:pt x="686" y="110"/>
                  </a:cubicBezTo>
                  <a:cubicBezTo>
                    <a:pt x="684" y="109"/>
                    <a:pt x="682" y="108"/>
                    <a:pt x="680" y="106"/>
                  </a:cubicBezTo>
                  <a:cubicBezTo>
                    <a:pt x="678" y="105"/>
                    <a:pt x="674" y="106"/>
                    <a:pt x="673" y="105"/>
                  </a:cubicBezTo>
                  <a:cubicBezTo>
                    <a:pt x="672" y="105"/>
                    <a:pt x="671" y="105"/>
                    <a:pt x="668" y="103"/>
                  </a:cubicBezTo>
                  <a:cubicBezTo>
                    <a:pt x="666" y="102"/>
                    <a:pt x="672" y="103"/>
                    <a:pt x="661" y="100"/>
                  </a:cubicBezTo>
                  <a:cubicBezTo>
                    <a:pt x="650" y="97"/>
                    <a:pt x="652" y="99"/>
                    <a:pt x="649" y="97"/>
                  </a:cubicBezTo>
                  <a:cubicBezTo>
                    <a:pt x="646" y="95"/>
                    <a:pt x="642" y="95"/>
                    <a:pt x="642" y="95"/>
                  </a:cubicBezTo>
                  <a:cubicBezTo>
                    <a:pt x="642" y="95"/>
                    <a:pt x="637" y="97"/>
                    <a:pt x="637" y="97"/>
                  </a:cubicBezTo>
                  <a:cubicBezTo>
                    <a:pt x="636" y="98"/>
                    <a:pt x="629" y="98"/>
                    <a:pt x="629" y="98"/>
                  </a:cubicBezTo>
                  <a:cubicBezTo>
                    <a:pt x="629" y="98"/>
                    <a:pt x="627" y="99"/>
                    <a:pt x="627" y="96"/>
                  </a:cubicBezTo>
                  <a:cubicBezTo>
                    <a:pt x="626" y="94"/>
                    <a:pt x="626" y="91"/>
                    <a:pt x="626" y="91"/>
                  </a:cubicBezTo>
                  <a:cubicBezTo>
                    <a:pt x="626" y="91"/>
                    <a:pt x="621" y="91"/>
                    <a:pt x="619" y="90"/>
                  </a:cubicBezTo>
                  <a:cubicBezTo>
                    <a:pt x="617" y="89"/>
                    <a:pt x="613" y="90"/>
                    <a:pt x="611" y="89"/>
                  </a:cubicBezTo>
                  <a:cubicBezTo>
                    <a:pt x="610" y="88"/>
                    <a:pt x="607" y="86"/>
                    <a:pt x="607" y="86"/>
                  </a:cubicBezTo>
                  <a:cubicBezTo>
                    <a:pt x="604" y="83"/>
                    <a:pt x="606" y="84"/>
                    <a:pt x="602" y="82"/>
                  </a:cubicBezTo>
                  <a:cubicBezTo>
                    <a:pt x="599" y="80"/>
                    <a:pt x="600" y="82"/>
                    <a:pt x="599" y="80"/>
                  </a:cubicBezTo>
                  <a:cubicBezTo>
                    <a:pt x="598" y="78"/>
                    <a:pt x="600" y="81"/>
                    <a:pt x="598" y="78"/>
                  </a:cubicBezTo>
                  <a:cubicBezTo>
                    <a:pt x="596" y="76"/>
                    <a:pt x="582" y="78"/>
                    <a:pt x="581" y="78"/>
                  </a:cubicBezTo>
                  <a:cubicBezTo>
                    <a:pt x="580" y="78"/>
                    <a:pt x="575" y="79"/>
                    <a:pt x="574" y="79"/>
                  </a:cubicBezTo>
                  <a:cubicBezTo>
                    <a:pt x="572" y="79"/>
                    <a:pt x="574" y="76"/>
                    <a:pt x="572" y="79"/>
                  </a:cubicBezTo>
                  <a:cubicBezTo>
                    <a:pt x="570" y="82"/>
                    <a:pt x="570" y="80"/>
                    <a:pt x="570" y="80"/>
                  </a:cubicBezTo>
                  <a:cubicBezTo>
                    <a:pt x="570" y="80"/>
                    <a:pt x="559" y="91"/>
                    <a:pt x="559" y="92"/>
                  </a:cubicBezTo>
                  <a:cubicBezTo>
                    <a:pt x="559" y="93"/>
                    <a:pt x="558" y="98"/>
                    <a:pt x="558" y="98"/>
                  </a:cubicBezTo>
                  <a:cubicBezTo>
                    <a:pt x="558" y="99"/>
                    <a:pt x="559" y="103"/>
                    <a:pt x="559" y="104"/>
                  </a:cubicBezTo>
                  <a:cubicBezTo>
                    <a:pt x="559" y="104"/>
                    <a:pt x="559" y="105"/>
                    <a:pt x="558" y="107"/>
                  </a:cubicBezTo>
                  <a:cubicBezTo>
                    <a:pt x="557" y="109"/>
                    <a:pt x="559" y="111"/>
                    <a:pt x="556" y="113"/>
                  </a:cubicBezTo>
                  <a:cubicBezTo>
                    <a:pt x="553" y="115"/>
                    <a:pt x="544" y="117"/>
                    <a:pt x="542" y="117"/>
                  </a:cubicBezTo>
                  <a:cubicBezTo>
                    <a:pt x="540" y="117"/>
                    <a:pt x="537" y="118"/>
                    <a:pt x="535" y="116"/>
                  </a:cubicBezTo>
                  <a:cubicBezTo>
                    <a:pt x="533" y="113"/>
                    <a:pt x="531" y="112"/>
                    <a:pt x="531" y="111"/>
                  </a:cubicBezTo>
                  <a:cubicBezTo>
                    <a:pt x="530" y="110"/>
                    <a:pt x="532" y="112"/>
                    <a:pt x="529" y="109"/>
                  </a:cubicBezTo>
                  <a:cubicBezTo>
                    <a:pt x="525" y="106"/>
                    <a:pt x="503" y="104"/>
                    <a:pt x="501" y="104"/>
                  </a:cubicBezTo>
                  <a:cubicBezTo>
                    <a:pt x="500" y="103"/>
                    <a:pt x="494" y="105"/>
                    <a:pt x="493" y="104"/>
                  </a:cubicBezTo>
                  <a:cubicBezTo>
                    <a:pt x="492" y="103"/>
                    <a:pt x="489" y="101"/>
                    <a:pt x="490" y="100"/>
                  </a:cubicBezTo>
                  <a:cubicBezTo>
                    <a:pt x="490" y="98"/>
                    <a:pt x="488" y="97"/>
                    <a:pt x="488" y="95"/>
                  </a:cubicBezTo>
                  <a:cubicBezTo>
                    <a:pt x="488" y="93"/>
                    <a:pt x="487" y="92"/>
                    <a:pt x="487" y="90"/>
                  </a:cubicBezTo>
                  <a:cubicBezTo>
                    <a:pt x="487" y="88"/>
                    <a:pt x="486" y="86"/>
                    <a:pt x="485" y="85"/>
                  </a:cubicBezTo>
                  <a:cubicBezTo>
                    <a:pt x="483" y="84"/>
                    <a:pt x="469" y="81"/>
                    <a:pt x="468" y="80"/>
                  </a:cubicBezTo>
                  <a:cubicBezTo>
                    <a:pt x="467" y="79"/>
                    <a:pt x="462" y="79"/>
                    <a:pt x="458" y="77"/>
                  </a:cubicBezTo>
                  <a:cubicBezTo>
                    <a:pt x="454" y="74"/>
                    <a:pt x="452" y="75"/>
                    <a:pt x="450" y="75"/>
                  </a:cubicBezTo>
                  <a:cubicBezTo>
                    <a:pt x="448" y="75"/>
                    <a:pt x="448" y="76"/>
                    <a:pt x="446" y="76"/>
                  </a:cubicBezTo>
                  <a:cubicBezTo>
                    <a:pt x="444" y="75"/>
                    <a:pt x="443" y="77"/>
                    <a:pt x="441" y="75"/>
                  </a:cubicBezTo>
                  <a:cubicBezTo>
                    <a:pt x="438" y="73"/>
                    <a:pt x="429" y="71"/>
                    <a:pt x="428" y="70"/>
                  </a:cubicBezTo>
                  <a:cubicBezTo>
                    <a:pt x="427" y="70"/>
                    <a:pt x="422" y="69"/>
                    <a:pt x="420" y="67"/>
                  </a:cubicBezTo>
                  <a:cubicBezTo>
                    <a:pt x="418" y="65"/>
                    <a:pt x="420" y="65"/>
                    <a:pt x="417" y="64"/>
                  </a:cubicBezTo>
                  <a:cubicBezTo>
                    <a:pt x="414" y="62"/>
                    <a:pt x="416" y="65"/>
                    <a:pt x="414" y="62"/>
                  </a:cubicBezTo>
                  <a:cubicBezTo>
                    <a:pt x="412" y="59"/>
                    <a:pt x="415" y="67"/>
                    <a:pt x="412" y="60"/>
                  </a:cubicBezTo>
                  <a:cubicBezTo>
                    <a:pt x="410" y="54"/>
                    <a:pt x="410" y="54"/>
                    <a:pt x="411" y="52"/>
                  </a:cubicBezTo>
                  <a:cubicBezTo>
                    <a:pt x="413" y="50"/>
                    <a:pt x="412" y="49"/>
                    <a:pt x="414" y="48"/>
                  </a:cubicBezTo>
                  <a:cubicBezTo>
                    <a:pt x="417" y="47"/>
                    <a:pt x="418" y="47"/>
                    <a:pt x="420" y="44"/>
                  </a:cubicBezTo>
                  <a:cubicBezTo>
                    <a:pt x="422" y="40"/>
                    <a:pt x="424" y="39"/>
                    <a:pt x="424" y="37"/>
                  </a:cubicBezTo>
                  <a:cubicBezTo>
                    <a:pt x="424" y="34"/>
                    <a:pt x="423" y="33"/>
                    <a:pt x="423" y="32"/>
                  </a:cubicBezTo>
                  <a:cubicBezTo>
                    <a:pt x="424" y="31"/>
                    <a:pt x="423" y="28"/>
                    <a:pt x="422" y="27"/>
                  </a:cubicBezTo>
                  <a:cubicBezTo>
                    <a:pt x="421" y="26"/>
                    <a:pt x="419" y="26"/>
                    <a:pt x="418" y="24"/>
                  </a:cubicBezTo>
                  <a:cubicBezTo>
                    <a:pt x="417" y="22"/>
                    <a:pt x="416" y="22"/>
                    <a:pt x="415" y="21"/>
                  </a:cubicBezTo>
                  <a:cubicBezTo>
                    <a:pt x="415" y="20"/>
                    <a:pt x="411" y="23"/>
                    <a:pt x="415" y="18"/>
                  </a:cubicBezTo>
                  <a:cubicBezTo>
                    <a:pt x="419" y="14"/>
                    <a:pt x="420" y="12"/>
                    <a:pt x="421" y="12"/>
                  </a:cubicBezTo>
                  <a:cubicBezTo>
                    <a:pt x="424" y="10"/>
                    <a:pt x="426" y="6"/>
                    <a:pt x="426" y="5"/>
                  </a:cubicBezTo>
                  <a:cubicBezTo>
                    <a:pt x="426" y="3"/>
                    <a:pt x="428" y="4"/>
                    <a:pt x="426" y="3"/>
                  </a:cubicBezTo>
                  <a:cubicBezTo>
                    <a:pt x="423" y="1"/>
                    <a:pt x="420" y="2"/>
                    <a:pt x="420" y="3"/>
                  </a:cubicBezTo>
                  <a:cubicBezTo>
                    <a:pt x="420" y="4"/>
                    <a:pt x="419" y="5"/>
                    <a:pt x="419" y="6"/>
                  </a:cubicBezTo>
                  <a:cubicBezTo>
                    <a:pt x="418" y="7"/>
                    <a:pt x="417" y="9"/>
                    <a:pt x="414" y="7"/>
                  </a:cubicBezTo>
                  <a:cubicBezTo>
                    <a:pt x="412" y="6"/>
                    <a:pt x="413" y="5"/>
                    <a:pt x="412" y="4"/>
                  </a:cubicBezTo>
                  <a:cubicBezTo>
                    <a:pt x="411" y="2"/>
                    <a:pt x="411" y="0"/>
                    <a:pt x="409" y="0"/>
                  </a:cubicBezTo>
                  <a:cubicBezTo>
                    <a:pt x="407" y="1"/>
                    <a:pt x="400" y="1"/>
                    <a:pt x="397" y="2"/>
                  </a:cubicBezTo>
                  <a:cubicBezTo>
                    <a:pt x="394" y="4"/>
                    <a:pt x="394" y="4"/>
                    <a:pt x="393" y="5"/>
                  </a:cubicBezTo>
                  <a:cubicBezTo>
                    <a:pt x="392" y="5"/>
                    <a:pt x="392" y="7"/>
                    <a:pt x="388" y="6"/>
                  </a:cubicBezTo>
                  <a:cubicBezTo>
                    <a:pt x="384" y="4"/>
                    <a:pt x="386" y="4"/>
                    <a:pt x="383" y="4"/>
                  </a:cubicBezTo>
                  <a:cubicBezTo>
                    <a:pt x="381" y="4"/>
                    <a:pt x="389" y="6"/>
                    <a:pt x="383" y="6"/>
                  </a:cubicBezTo>
                  <a:cubicBezTo>
                    <a:pt x="377" y="6"/>
                    <a:pt x="377" y="6"/>
                    <a:pt x="375" y="6"/>
                  </a:cubicBezTo>
                  <a:cubicBezTo>
                    <a:pt x="369" y="3"/>
                    <a:pt x="367" y="4"/>
                    <a:pt x="367" y="4"/>
                  </a:cubicBezTo>
                  <a:cubicBezTo>
                    <a:pt x="367" y="4"/>
                    <a:pt x="362" y="6"/>
                    <a:pt x="358" y="6"/>
                  </a:cubicBezTo>
                  <a:cubicBezTo>
                    <a:pt x="355" y="6"/>
                    <a:pt x="353" y="5"/>
                    <a:pt x="352" y="6"/>
                  </a:cubicBezTo>
                  <a:cubicBezTo>
                    <a:pt x="351" y="6"/>
                    <a:pt x="347" y="7"/>
                    <a:pt x="346" y="9"/>
                  </a:cubicBezTo>
                  <a:cubicBezTo>
                    <a:pt x="346" y="10"/>
                    <a:pt x="347" y="10"/>
                    <a:pt x="344" y="11"/>
                  </a:cubicBezTo>
                  <a:cubicBezTo>
                    <a:pt x="342" y="11"/>
                    <a:pt x="343" y="13"/>
                    <a:pt x="340" y="12"/>
                  </a:cubicBezTo>
                  <a:cubicBezTo>
                    <a:pt x="338" y="10"/>
                    <a:pt x="337" y="10"/>
                    <a:pt x="337" y="10"/>
                  </a:cubicBezTo>
                  <a:cubicBezTo>
                    <a:pt x="337" y="10"/>
                    <a:pt x="326" y="7"/>
                    <a:pt x="323" y="8"/>
                  </a:cubicBezTo>
                  <a:cubicBezTo>
                    <a:pt x="320" y="8"/>
                    <a:pt x="318" y="10"/>
                    <a:pt x="315" y="10"/>
                  </a:cubicBezTo>
                  <a:cubicBezTo>
                    <a:pt x="313" y="10"/>
                    <a:pt x="308" y="11"/>
                    <a:pt x="306" y="11"/>
                  </a:cubicBezTo>
                  <a:cubicBezTo>
                    <a:pt x="304" y="11"/>
                    <a:pt x="292" y="13"/>
                    <a:pt x="290" y="13"/>
                  </a:cubicBezTo>
                  <a:cubicBezTo>
                    <a:pt x="288" y="13"/>
                    <a:pt x="287" y="14"/>
                    <a:pt x="282" y="14"/>
                  </a:cubicBezTo>
                  <a:cubicBezTo>
                    <a:pt x="277" y="14"/>
                    <a:pt x="275" y="13"/>
                    <a:pt x="273" y="15"/>
                  </a:cubicBezTo>
                  <a:cubicBezTo>
                    <a:pt x="272" y="17"/>
                    <a:pt x="270" y="19"/>
                    <a:pt x="269" y="20"/>
                  </a:cubicBezTo>
                  <a:cubicBezTo>
                    <a:pt x="268" y="20"/>
                    <a:pt x="266" y="26"/>
                    <a:pt x="262" y="25"/>
                  </a:cubicBezTo>
                  <a:cubicBezTo>
                    <a:pt x="259" y="24"/>
                    <a:pt x="257" y="25"/>
                    <a:pt x="256" y="25"/>
                  </a:cubicBezTo>
                  <a:cubicBezTo>
                    <a:pt x="255" y="25"/>
                    <a:pt x="255" y="25"/>
                    <a:pt x="255" y="25"/>
                  </a:cubicBezTo>
                  <a:cubicBezTo>
                    <a:pt x="254" y="26"/>
                    <a:pt x="253" y="26"/>
                    <a:pt x="249" y="29"/>
                  </a:cubicBezTo>
                  <a:cubicBezTo>
                    <a:pt x="245" y="33"/>
                    <a:pt x="238" y="36"/>
                    <a:pt x="237" y="37"/>
                  </a:cubicBezTo>
                  <a:cubicBezTo>
                    <a:pt x="237" y="37"/>
                    <a:pt x="235" y="40"/>
                    <a:pt x="232" y="39"/>
                  </a:cubicBezTo>
                  <a:cubicBezTo>
                    <a:pt x="230" y="38"/>
                    <a:pt x="228" y="38"/>
                    <a:pt x="227" y="37"/>
                  </a:cubicBezTo>
                  <a:cubicBezTo>
                    <a:pt x="225" y="37"/>
                    <a:pt x="224" y="36"/>
                    <a:pt x="223" y="36"/>
                  </a:cubicBezTo>
                  <a:cubicBezTo>
                    <a:pt x="221" y="35"/>
                    <a:pt x="216" y="36"/>
                    <a:pt x="216" y="36"/>
                  </a:cubicBezTo>
                  <a:cubicBezTo>
                    <a:pt x="216" y="36"/>
                    <a:pt x="211" y="36"/>
                    <a:pt x="208" y="36"/>
                  </a:cubicBezTo>
                  <a:cubicBezTo>
                    <a:pt x="205" y="36"/>
                    <a:pt x="201" y="38"/>
                    <a:pt x="199" y="37"/>
                  </a:cubicBezTo>
                  <a:cubicBezTo>
                    <a:pt x="198" y="36"/>
                    <a:pt x="197" y="36"/>
                    <a:pt x="195" y="35"/>
                  </a:cubicBezTo>
                  <a:cubicBezTo>
                    <a:pt x="193" y="33"/>
                    <a:pt x="190" y="32"/>
                    <a:pt x="190" y="31"/>
                  </a:cubicBezTo>
                  <a:cubicBezTo>
                    <a:pt x="190" y="31"/>
                    <a:pt x="187" y="29"/>
                    <a:pt x="187" y="28"/>
                  </a:cubicBezTo>
                  <a:cubicBezTo>
                    <a:pt x="187" y="27"/>
                    <a:pt x="187" y="25"/>
                    <a:pt x="187" y="25"/>
                  </a:cubicBezTo>
                  <a:cubicBezTo>
                    <a:pt x="187" y="23"/>
                    <a:pt x="187" y="23"/>
                    <a:pt x="187" y="23"/>
                  </a:cubicBezTo>
                  <a:cubicBezTo>
                    <a:pt x="185" y="23"/>
                    <a:pt x="185" y="23"/>
                    <a:pt x="185" y="23"/>
                  </a:cubicBezTo>
                  <a:cubicBezTo>
                    <a:pt x="181" y="26"/>
                    <a:pt x="178" y="24"/>
                    <a:pt x="178" y="26"/>
                  </a:cubicBezTo>
                  <a:cubicBezTo>
                    <a:pt x="178" y="26"/>
                    <a:pt x="177" y="29"/>
                    <a:pt x="176" y="32"/>
                  </a:cubicBezTo>
                  <a:cubicBezTo>
                    <a:pt x="176" y="33"/>
                    <a:pt x="176" y="33"/>
                    <a:pt x="176" y="34"/>
                  </a:cubicBezTo>
                  <a:cubicBezTo>
                    <a:pt x="175" y="35"/>
                    <a:pt x="175" y="37"/>
                    <a:pt x="174" y="38"/>
                  </a:cubicBezTo>
                  <a:cubicBezTo>
                    <a:pt x="172" y="42"/>
                    <a:pt x="168" y="53"/>
                    <a:pt x="164" y="55"/>
                  </a:cubicBezTo>
                  <a:cubicBezTo>
                    <a:pt x="159" y="57"/>
                    <a:pt x="160" y="60"/>
                    <a:pt x="158" y="60"/>
                  </a:cubicBezTo>
                  <a:cubicBezTo>
                    <a:pt x="155" y="60"/>
                    <a:pt x="155" y="60"/>
                    <a:pt x="153" y="62"/>
                  </a:cubicBezTo>
                  <a:cubicBezTo>
                    <a:pt x="151" y="63"/>
                    <a:pt x="152" y="63"/>
                    <a:pt x="148" y="64"/>
                  </a:cubicBezTo>
                  <a:cubicBezTo>
                    <a:pt x="145" y="65"/>
                    <a:pt x="140" y="67"/>
                    <a:pt x="139" y="70"/>
                  </a:cubicBezTo>
                  <a:cubicBezTo>
                    <a:pt x="137" y="72"/>
                    <a:pt x="137" y="74"/>
                    <a:pt x="136" y="75"/>
                  </a:cubicBezTo>
                  <a:cubicBezTo>
                    <a:pt x="135" y="76"/>
                    <a:pt x="131" y="79"/>
                    <a:pt x="130" y="79"/>
                  </a:cubicBezTo>
                  <a:cubicBezTo>
                    <a:pt x="130" y="79"/>
                    <a:pt x="127" y="82"/>
                    <a:pt x="127" y="83"/>
                  </a:cubicBezTo>
                  <a:cubicBezTo>
                    <a:pt x="128" y="84"/>
                    <a:pt x="127" y="86"/>
                    <a:pt x="127" y="86"/>
                  </a:cubicBezTo>
                  <a:cubicBezTo>
                    <a:pt x="126" y="87"/>
                    <a:pt x="127" y="89"/>
                    <a:pt x="125" y="90"/>
                  </a:cubicBezTo>
                  <a:cubicBezTo>
                    <a:pt x="124" y="91"/>
                    <a:pt x="123" y="91"/>
                    <a:pt x="121" y="94"/>
                  </a:cubicBezTo>
                  <a:cubicBezTo>
                    <a:pt x="119" y="96"/>
                    <a:pt x="122" y="94"/>
                    <a:pt x="121" y="97"/>
                  </a:cubicBezTo>
                  <a:cubicBezTo>
                    <a:pt x="121" y="99"/>
                    <a:pt x="119" y="100"/>
                    <a:pt x="118" y="102"/>
                  </a:cubicBezTo>
                  <a:cubicBezTo>
                    <a:pt x="117" y="103"/>
                    <a:pt x="118" y="104"/>
                    <a:pt x="118" y="107"/>
                  </a:cubicBezTo>
                  <a:cubicBezTo>
                    <a:pt x="118" y="110"/>
                    <a:pt x="117" y="111"/>
                    <a:pt x="118" y="112"/>
                  </a:cubicBezTo>
                  <a:cubicBezTo>
                    <a:pt x="119" y="113"/>
                    <a:pt x="120" y="114"/>
                    <a:pt x="120" y="115"/>
                  </a:cubicBezTo>
                  <a:cubicBezTo>
                    <a:pt x="121" y="116"/>
                    <a:pt x="122" y="120"/>
                    <a:pt x="120" y="123"/>
                  </a:cubicBezTo>
                  <a:cubicBezTo>
                    <a:pt x="117" y="126"/>
                    <a:pt x="116" y="129"/>
                    <a:pt x="115" y="130"/>
                  </a:cubicBezTo>
                  <a:cubicBezTo>
                    <a:pt x="113" y="131"/>
                    <a:pt x="111" y="131"/>
                    <a:pt x="111" y="134"/>
                  </a:cubicBezTo>
                  <a:cubicBezTo>
                    <a:pt x="110" y="137"/>
                    <a:pt x="109" y="138"/>
                    <a:pt x="107" y="139"/>
                  </a:cubicBezTo>
                  <a:cubicBezTo>
                    <a:pt x="104" y="141"/>
                    <a:pt x="102" y="141"/>
                    <a:pt x="100" y="143"/>
                  </a:cubicBezTo>
                  <a:cubicBezTo>
                    <a:pt x="97" y="146"/>
                    <a:pt x="95" y="147"/>
                    <a:pt x="94" y="149"/>
                  </a:cubicBezTo>
                  <a:cubicBezTo>
                    <a:pt x="92" y="150"/>
                    <a:pt x="93" y="151"/>
                    <a:pt x="90" y="152"/>
                  </a:cubicBezTo>
                  <a:cubicBezTo>
                    <a:pt x="87" y="154"/>
                    <a:pt x="86" y="154"/>
                    <a:pt x="83" y="154"/>
                  </a:cubicBezTo>
                  <a:cubicBezTo>
                    <a:pt x="80" y="154"/>
                    <a:pt x="80" y="156"/>
                    <a:pt x="77" y="156"/>
                  </a:cubicBezTo>
                  <a:cubicBezTo>
                    <a:pt x="74" y="156"/>
                    <a:pt x="73" y="157"/>
                    <a:pt x="72" y="157"/>
                  </a:cubicBezTo>
                  <a:cubicBezTo>
                    <a:pt x="71" y="156"/>
                    <a:pt x="70" y="154"/>
                    <a:pt x="68" y="158"/>
                  </a:cubicBezTo>
                  <a:cubicBezTo>
                    <a:pt x="66" y="161"/>
                    <a:pt x="67" y="165"/>
                    <a:pt x="64" y="169"/>
                  </a:cubicBezTo>
                  <a:cubicBezTo>
                    <a:pt x="62" y="173"/>
                    <a:pt x="61" y="174"/>
                    <a:pt x="59" y="176"/>
                  </a:cubicBezTo>
                  <a:cubicBezTo>
                    <a:pt x="57" y="177"/>
                    <a:pt x="58" y="178"/>
                    <a:pt x="55" y="180"/>
                  </a:cubicBezTo>
                  <a:cubicBezTo>
                    <a:pt x="53" y="181"/>
                    <a:pt x="52" y="182"/>
                    <a:pt x="51" y="182"/>
                  </a:cubicBezTo>
                  <a:cubicBezTo>
                    <a:pt x="49" y="183"/>
                    <a:pt x="44" y="190"/>
                    <a:pt x="44" y="192"/>
                  </a:cubicBezTo>
                  <a:cubicBezTo>
                    <a:pt x="43" y="194"/>
                    <a:pt x="43" y="195"/>
                    <a:pt x="42" y="198"/>
                  </a:cubicBezTo>
                  <a:cubicBezTo>
                    <a:pt x="42" y="200"/>
                    <a:pt x="41" y="205"/>
                    <a:pt x="40" y="208"/>
                  </a:cubicBezTo>
                  <a:cubicBezTo>
                    <a:pt x="39" y="209"/>
                    <a:pt x="39" y="210"/>
                    <a:pt x="39" y="211"/>
                  </a:cubicBezTo>
                  <a:cubicBezTo>
                    <a:pt x="39" y="212"/>
                    <a:pt x="38" y="212"/>
                    <a:pt x="38" y="213"/>
                  </a:cubicBezTo>
                  <a:cubicBezTo>
                    <a:pt x="38" y="214"/>
                    <a:pt x="37" y="214"/>
                    <a:pt x="36" y="215"/>
                  </a:cubicBezTo>
                  <a:cubicBezTo>
                    <a:pt x="34" y="216"/>
                    <a:pt x="34" y="214"/>
                    <a:pt x="32" y="217"/>
                  </a:cubicBezTo>
                  <a:cubicBezTo>
                    <a:pt x="29" y="220"/>
                    <a:pt x="23" y="229"/>
                    <a:pt x="21" y="232"/>
                  </a:cubicBezTo>
                  <a:cubicBezTo>
                    <a:pt x="20" y="236"/>
                    <a:pt x="19" y="238"/>
                    <a:pt x="17" y="240"/>
                  </a:cubicBezTo>
                  <a:cubicBezTo>
                    <a:pt x="15" y="242"/>
                    <a:pt x="14" y="245"/>
                    <a:pt x="13" y="246"/>
                  </a:cubicBezTo>
                  <a:cubicBezTo>
                    <a:pt x="11" y="246"/>
                    <a:pt x="9" y="248"/>
                    <a:pt x="8" y="249"/>
                  </a:cubicBezTo>
                  <a:cubicBezTo>
                    <a:pt x="8" y="251"/>
                    <a:pt x="7" y="253"/>
                    <a:pt x="6" y="255"/>
                  </a:cubicBezTo>
                  <a:cubicBezTo>
                    <a:pt x="6" y="256"/>
                    <a:pt x="5" y="259"/>
                    <a:pt x="6" y="261"/>
                  </a:cubicBezTo>
                  <a:cubicBezTo>
                    <a:pt x="6" y="263"/>
                    <a:pt x="7" y="265"/>
                    <a:pt x="8" y="267"/>
                  </a:cubicBezTo>
                  <a:cubicBezTo>
                    <a:pt x="9" y="269"/>
                    <a:pt x="9" y="271"/>
                    <a:pt x="10" y="272"/>
                  </a:cubicBezTo>
                  <a:cubicBezTo>
                    <a:pt x="10" y="272"/>
                    <a:pt x="14" y="273"/>
                    <a:pt x="15" y="275"/>
                  </a:cubicBezTo>
                  <a:cubicBezTo>
                    <a:pt x="16" y="277"/>
                    <a:pt x="17" y="278"/>
                    <a:pt x="17" y="280"/>
                  </a:cubicBezTo>
                  <a:cubicBezTo>
                    <a:pt x="18" y="283"/>
                    <a:pt x="19" y="282"/>
                    <a:pt x="18" y="285"/>
                  </a:cubicBezTo>
                  <a:cubicBezTo>
                    <a:pt x="17" y="287"/>
                    <a:pt x="17" y="288"/>
                    <a:pt x="15" y="290"/>
                  </a:cubicBezTo>
                  <a:cubicBezTo>
                    <a:pt x="14" y="292"/>
                    <a:pt x="13" y="294"/>
                    <a:pt x="13" y="296"/>
                  </a:cubicBezTo>
                  <a:cubicBezTo>
                    <a:pt x="13" y="296"/>
                    <a:pt x="13" y="296"/>
                    <a:pt x="13" y="296"/>
                  </a:cubicBezTo>
                  <a:cubicBezTo>
                    <a:pt x="14" y="299"/>
                    <a:pt x="14" y="298"/>
                    <a:pt x="15" y="300"/>
                  </a:cubicBezTo>
                  <a:cubicBezTo>
                    <a:pt x="17" y="303"/>
                    <a:pt x="18" y="302"/>
                    <a:pt x="18" y="306"/>
                  </a:cubicBezTo>
                  <a:cubicBezTo>
                    <a:pt x="19" y="310"/>
                    <a:pt x="20" y="309"/>
                    <a:pt x="19" y="313"/>
                  </a:cubicBezTo>
                  <a:cubicBezTo>
                    <a:pt x="18" y="318"/>
                    <a:pt x="20" y="319"/>
                    <a:pt x="18" y="321"/>
                  </a:cubicBezTo>
                  <a:cubicBezTo>
                    <a:pt x="16" y="323"/>
                    <a:pt x="16" y="326"/>
                    <a:pt x="15" y="327"/>
                  </a:cubicBezTo>
                  <a:cubicBezTo>
                    <a:pt x="14" y="328"/>
                    <a:pt x="12" y="328"/>
                    <a:pt x="13" y="330"/>
                  </a:cubicBezTo>
                  <a:cubicBezTo>
                    <a:pt x="14" y="333"/>
                    <a:pt x="15" y="332"/>
                    <a:pt x="15" y="334"/>
                  </a:cubicBezTo>
                  <a:cubicBezTo>
                    <a:pt x="14" y="335"/>
                    <a:pt x="14" y="337"/>
                    <a:pt x="12" y="339"/>
                  </a:cubicBezTo>
                  <a:cubicBezTo>
                    <a:pt x="11" y="342"/>
                    <a:pt x="14" y="337"/>
                    <a:pt x="11" y="346"/>
                  </a:cubicBezTo>
                  <a:cubicBezTo>
                    <a:pt x="8" y="355"/>
                    <a:pt x="8" y="356"/>
                    <a:pt x="7" y="357"/>
                  </a:cubicBezTo>
                  <a:cubicBezTo>
                    <a:pt x="5" y="358"/>
                    <a:pt x="8" y="355"/>
                    <a:pt x="5" y="358"/>
                  </a:cubicBezTo>
                  <a:cubicBezTo>
                    <a:pt x="3" y="361"/>
                    <a:pt x="2" y="363"/>
                    <a:pt x="2" y="364"/>
                  </a:cubicBezTo>
                  <a:cubicBezTo>
                    <a:pt x="2" y="366"/>
                    <a:pt x="0" y="366"/>
                    <a:pt x="2" y="368"/>
                  </a:cubicBezTo>
                  <a:cubicBezTo>
                    <a:pt x="4" y="371"/>
                    <a:pt x="3" y="371"/>
                    <a:pt x="5" y="374"/>
                  </a:cubicBezTo>
                  <a:cubicBezTo>
                    <a:pt x="6" y="377"/>
                    <a:pt x="6" y="379"/>
                    <a:pt x="7" y="380"/>
                  </a:cubicBezTo>
                  <a:cubicBezTo>
                    <a:pt x="8" y="382"/>
                    <a:pt x="11" y="381"/>
                    <a:pt x="11" y="383"/>
                  </a:cubicBezTo>
                  <a:cubicBezTo>
                    <a:pt x="11" y="385"/>
                    <a:pt x="16" y="385"/>
                    <a:pt x="15" y="388"/>
                  </a:cubicBezTo>
                  <a:cubicBezTo>
                    <a:pt x="14" y="391"/>
                    <a:pt x="12" y="393"/>
                    <a:pt x="10" y="393"/>
                  </a:cubicBezTo>
                  <a:cubicBezTo>
                    <a:pt x="10" y="393"/>
                    <a:pt x="7" y="396"/>
                    <a:pt x="7" y="397"/>
                  </a:cubicBezTo>
                  <a:cubicBezTo>
                    <a:pt x="6" y="398"/>
                    <a:pt x="4" y="399"/>
                    <a:pt x="7" y="400"/>
                  </a:cubicBezTo>
                  <a:cubicBezTo>
                    <a:pt x="9" y="400"/>
                    <a:pt x="11" y="399"/>
                    <a:pt x="11" y="401"/>
                  </a:cubicBezTo>
                  <a:cubicBezTo>
                    <a:pt x="12" y="402"/>
                    <a:pt x="12" y="404"/>
                    <a:pt x="12" y="404"/>
                  </a:cubicBezTo>
                  <a:cubicBezTo>
                    <a:pt x="12" y="404"/>
                    <a:pt x="12" y="409"/>
                    <a:pt x="13" y="409"/>
                  </a:cubicBezTo>
                  <a:cubicBezTo>
                    <a:pt x="14" y="409"/>
                    <a:pt x="17" y="409"/>
                    <a:pt x="17" y="409"/>
                  </a:cubicBezTo>
                  <a:cubicBezTo>
                    <a:pt x="17" y="409"/>
                    <a:pt x="18" y="409"/>
                    <a:pt x="20" y="409"/>
                  </a:cubicBezTo>
                  <a:cubicBezTo>
                    <a:pt x="21" y="410"/>
                    <a:pt x="22" y="411"/>
                    <a:pt x="23" y="411"/>
                  </a:cubicBezTo>
                  <a:cubicBezTo>
                    <a:pt x="25" y="411"/>
                    <a:pt x="27" y="409"/>
                    <a:pt x="28" y="409"/>
                  </a:cubicBezTo>
                  <a:cubicBezTo>
                    <a:pt x="28" y="409"/>
                    <a:pt x="32" y="409"/>
                    <a:pt x="32" y="410"/>
                  </a:cubicBezTo>
                  <a:cubicBezTo>
                    <a:pt x="32" y="411"/>
                    <a:pt x="32" y="411"/>
                    <a:pt x="31" y="414"/>
                  </a:cubicBezTo>
                  <a:cubicBezTo>
                    <a:pt x="31" y="417"/>
                    <a:pt x="27" y="418"/>
                    <a:pt x="27" y="418"/>
                  </a:cubicBezTo>
                  <a:cubicBezTo>
                    <a:pt x="25" y="419"/>
                    <a:pt x="25" y="418"/>
                    <a:pt x="26" y="420"/>
                  </a:cubicBezTo>
                  <a:cubicBezTo>
                    <a:pt x="27" y="423"/>
                    <a:pt x="28" y="423"/>
                    <a:pt x="29" y="423"/>
                  </a:cubicBezTo>
                  <a:cubicBezTo>
                    <a:pt x="31" y="423"/>
                    <a:pt x="32" y="424"/>
                    <a:pt x="33" y="424"/>
                  </a:cubicBezTo>
                  <a:cubicBezTo>
                    <a:pt x="34" y="424"/>
                    <a:pt x="35" y="424"/>
                    <a:pt x="36" y="425"/>
                  </a:cubicBezTo>
                  <a:cubicBezTo>
                    <a:pt x="37" y="427"/>
                    <a:pt x="38" y="426"/>
                    <a:pt x="39" y="428"/>
                  </a:cubicBezTo>
                  <a:cubicBezTo>
                    <a:pt x="40" y="430"/>
                    <a:pt x="41" y="432"/>
                    <a:pt x="40" y="433"/>
                  </a:cubicBezTo>
                  <a:cubicBezTo>
                    <a:pt x="38" y="433"/>
                    <a:pt x="37" y="434"/>
                    <a:pt x="38" y="436"/>
                  </a:cubicBezTo>
                  <a:cubicBezTo>
                    <a:pt x="40" y="437"/>
                    <a:pt x="40" y="437"/>
                    <a:pt x="41" y="438"/>
                  </a:cubicBezTo>
                  <a:cubicBezTo>
                    <a:pt x="43" y="438"/>
                    <a:pt x="43" y="439"/>
                    <a:pt x="44" y="439"/>
                  </a:cubicBezTo>
                  <a:cubicBezTo>
                    <a:pt x="45" y="439"/>
                    <a:pt x="45" y="439"/>
                    <a:pt x="47" y="439"/>
                  </a:cubicBezTo>
                  <a:cubicBezTo>
                    <a:pt x="48" y="439"/>
                    <a:pt x="48" y="439"/>
                    <a:pt x="49" y="440"/>
                  </a:cubicBezTo>
                  <a:cubicBezTo>
                    <a:pt x="49" y="440"/>
                    <a:pt x="51" y="442"/>
                    <a:pt x="51" y="443"/>
                  </a:cubicBezTo>
                  <a:cubicBezTo>
                    <a:pt x="52" y="444"/>
                    <a:pt x="53" y="445"/>
                    <a:pt x="52" y="446"/>
                  </a:cubicBezTo>
                  <a:cubicBezTo>
                    <a:pt x="51" y="447"/>
                    <a:pt x="50" y="448"/>
                    <a:pt x="51" y="448"/>
                  </a:cubicBezTo>
                  <a:cubicBezTo>
                    <a:pt x="52" y="449"/>
                    <a:pt x="55" y="450"/>
                    <a:pt x="55" y="450"/>
                  </a:cubicBezTo>
                  <a:cubicBezTo>
                    <a:pt x="55" y="450"/>
                    <a:pt x="57" y="451"/>
                    <a:pt x="58" y="452"/>
                  </a:cubicBezTo>
                  <a:cubicBezTo>
                    <a:pt x="58" y="452"/>
                    <a:pt x="59" y="455"/>
                    <a:pt x="59" y="456"/>
                  </a:cubicBezTo>
                  <a:cubicBezTo>
                    <a:pt x="59" y="457"/>
                    <a:pt x="59" y="458"/>
                    <a:pt x="59" y="458"/>
                  </a:cubicBezTo>
                  <a:cubicBezTo>
                    <a:pt x="59" y="458"/>
                    <a:pt x="58" y="460"/>
                    <a:pt x="59" y="461"/>
                  </a:cubicBezTo>
                  <a:cubicBezTo>
                    <a:pt x="59" y="462"/>
                    <a:pt x="61" y="459"/>
                    <a:pt x="62" y="460"/>
                  </a:cubicBezTo>
                  <a:cubicBezTo>
                    <a:pt x="64" y="461"/>
                    <a:pt x="63" y="463"/>
                    <a:pt x="63" y="463"/>
                  </a:cubicBezTo>
                  <a:cubicBezTo>
                    <a:pt x="63" y="463"/>
                    <a:pt x="62" y="465"/>
                    <a:pt x="61" y="465"/>
                  </a:cubicBezTo>
                  <a:cubicBezTo>
                    <a:pt x="61" y="466"/>
                    <a:pt x="60" y="467"/>
                    <a:pt x="61" y="468"/>
                  </a:cubicBezTo>
                  <a:cubicBezTo>
                    <a:pt x="62" y="468"/>
                    <a:pt x="62" y="470"/>
                    <a:pt x="64" y="471"/>
                  </a:cubicBezTo>
                  <a:cubicBezTo>
                    <a:pt x="65" y="471"/>
                    <a:pt x="67" y="473"/>
                    <a:pt x="67" y="473"/>
                  </a:cubicBezTo>
                  <a:cubicBezTo>
                    <a:pt x="70" y="474"/>
                    <a:pt x="70" y="474"/>
                    <a:pt x="70" y="474"/>
                  </a:cubicBezTo>
                  <a:cubicBezTo>
                    <a:pt x="70" y="474"/>
                    <a:pt x="70" y="476"/>
                    <a:pt x="70" y="476"/>
                  </a:cubicBezTo>
                  <a:cubicBezTo>
                    <a:pt x="70" y="476"/>
                    <a:pt x="72" y="479"/>
                    <a:pt x="73" y="480"/>
                  </a:cubicBezTo>
                  <a:cubicBezTo>
                    <a:pt x="74" y="481"/>
                    <a:pt x="74" y="481"/>
                    <a:pt x="75" y="481"/>
                  </a:cubicBezTo>
                  <a:cubicBezTo>
                    <a:pt x="76" y="481"/>
                    <a:pt x="77" y="483"/>
                    <a:pt x="77" y="483"/>
                  </a:cubicBezTo>
                  <a:cubicBezTo>
                    <a:pt x="78" y="483"/>
                    <a:pt x="79" y="484"/>
                    <a:pt x="79" y="484"/>
                  </a:cubicBezTo>
                  <a:cubicBezTo>
                    <a:pt x="79" y="484"/>
                    <a:pt x="79" y="486"/>
                    <a:pt x="80" y="487"/>
                  </a:cubicBezTo>
                  <a:cubicBezTo>
                    <a:pt x="81" y="487"/>
                    <a:pt x="82" y="488"/>
                    <a:pt x="82" y="488"/>
                  </a:cubicBezTo>
                  <a:cubicBezTo>
                    <a:pt x="82" y="488"/>
                    <a:pt x="84" y="487"/>
                    <a:pt x="85" y="488"/>
                  </a:cubicBezTo>
                  <a:cubicBezTo>
                    <a:pt x="85" y="488"/>
                    <a:pt x="87" y="490"/>
                    <a:pt x="87" y="491"/>
                  </a:cubicBezTo>
                  <a:cubicBezTo>
                    <a:pt x="87" y="492"/>
                    <a:pt x="89" y="491"/>
                    <a:pt x="90" y="492"/>
                  </a:cubicBezTo>
                  <a:cubicBezTo>
                    <a:pt x="92" y="493"/>
                    <a:pt x="92" y="494"/>
                    <a:pt x="93" y="495"/>
                  </a:cubicBezTo>
                  <a:cubicBezTo>
                    <a:pt x="95" y="496"/>
                    <a:pt x="95" y="496"/>
                    <a:pt x="95" y="497"/>
                  </a:cubicBezTo>
                  <a:cubicBezTo>
                    <a:pt x="98" y="499"/>
                    <a:pt x="97" y="499"/>
                    <a:pt x="98" y="499"/>
                  </a:cubicBezTo>
                  <a:cubicBezTo>
                    <a:pt x="98" y="499"/>
                    <a:pt x="99" y="499"/>
                    <a:pt x="100" y="500"/>
                  </a:cubicBezTo>
                  <a:cubicBezTo>
                    <a:pt x="102" y="500"/>
                    <a:pt x="101" y="500"/>
                    <a:pt x="102" y="500"/>
                  </a:cubicBezTo>
                  <a:cubicBezTo>
                    <a:pt x="104" y="500"/>
                    <a:pt x="102" y="499"/>
                    <a:pt x="104" y="500"/>
                  </a:cubicBezTo>
                  <a:cubicBezTo>
                    <a:pt x="105" y="501"/>
                    <a:pt x="107" y="502"/>
                    <a:pt x="107" y="502"/>
                  </a:cubicBezTo>
                  <a:cubicBezTo>
                    <a:pt x="107" y="504"/>
                    <a:pt x="107" y="504"/>
                    <a:pt x="107" y="505"/>
                  </a:cubicBezTo>
                  <a:cubicBezTo>
                    <a:pt x="110" y="507"/>
                    <a:pt x="105" y="501"/>
                    <a:pt x="110" y="507"/>
                  </a:cubicBezTo>
                  <a:cubicBezTo>
                    <a:pt x="116" y="512"/>
                    <a:pt x="114" y="512"/>
                    <a:pt x="117" y="514"/>
                  </a:cubicBezTo>
                  <a:cubicBezTo>
                    <a:pt x="120" y="516"/>
                    <a:pt x="120" y="517"/>
                    <a:pt x="121" y="517"/>
                  </a:cubicBezTo>
                  <a:cubicBezTo>
                    <a:pt x="121" y="516"/>
                    <a:pt x="122" y="517"/>
                    <a:pt x="124" y="517"/>
                  </a:cubicBezTo>
                  <a:cubicBezTo>
                    <a:pt x="125" y="517"/>
                    <a:pt x="124" y="516"/>
                    <a:pt x="126" y="517"/>
                  </a:cubicBezTo>
                  <a:cubicBezTo>
                    <a:pt x="128" y="519"/>
                    <a:pt x="129" y="519"/>
                    <a:pt x="129" y="519"/>
                  </a:cubicBezTo>
                  <a:cubicBezTo>
                    <a:pt x="131" y="520"/>
                    <a:pt x="131" y="520"/>
                    <a:pt x="131" y="520"/>
                  </a:cubicBezTo>
                  <a:cubicBezTo>
                    <a:pt x="132" y="521"/>
                    <a:pt x="135" y="523"/>
                    <a:pt x="135" y="523"/>
                  </a:cubicBezTo>
                  <a:cubicBezTo>
                    <a:pt x="138" y="524"/>
                    <a:pt x="137" y="524"/>
                    <a:pt x="140" y="525"/>
                  </a:cubicBezTo>
                  <a:cubicBezTo>
                    <a:pt x="142" y="526"/>
                    <a:pt x="142" y="526"/>
                    <a:pt x="142" y="526"/>
                  </a:cubicBezTo>
                  <a:cubicBezTo>
                    <a:pt x="142" y="526"/>
                    <a:pt x="146" y="527"/>
                    <a:pt x="147" y="526"/>
                  </a:cubicBezTo>
                  <a:cubicBezTo>
                    <a:pt x="147" y="526"/>
                    <a:pt x="151" y="524"/>
                    <a:pt x="152" y="523"/>
                  </a:cubicBezTo>
                  <a:cubicBezTo>
                    <a:pt x="154" y="522"/>
                    <a:pt x="161" y="518"/>
                    <a:pt x="162" y="518"/>
                  </a:cubicBezTo>
                  <a:cubicBezTo>
                    <a:pt x="163" y="518"/>
                    <a:pt x="165" y="517"/>
                    <a:pt x="167" y="516"/>
                  </a:cubicBezTo>
                  <a:cubicBezTo>
                    <a:pt x="167" y="516"/>
                    <a:pt x="167" y="516"/>
                    <a:pt x="168" y="516"/>
                  </a:cubicBezTo>
                  <a:cubicBezTo>
                    <a:pt x="169" y="516"/>
                    <a:pt x="171" y="515"/>
                    <a:pt x="172" y="515"/>
                  </a:cubicBezTo>
                  <a:cubicBezTo>
                    <a:pt x="173" y="515"/>
                    <a:pt x="174" y="515"/>
                    <a:pt x="176" y="515"/>
                  </a:cubicBezTo>
                  <a:cubicBezTo>
                    <a:pt x="177" y="515"/>
                    <a:pt x="181" y="514"/>
                    <a:pt x="182" y="514"/>
                  </a:cubicBezTo>
                  <a:cubicBezTo>
                    <a:pt x="183" y="514"/>
                    <a:pt x="184" y="514"/>
                    <a:pt x="186" y="514"/>
                  </a:cubicBezTo>
                  <a:cubicBezTo>
                    <a:pt x="187" y="514"/>
                    <a:pt x="190" y="513"/>
                    <a:pt x="191" y="513"/>
                  </a:cubicBezTo>
                  <a:cubicBezTo>
                    <a:pt x="193" y="513"/>
                    <a:pt x="195" y="513"/>
                    <a:pt x="197" y="514"/>
                  </a:cubicBezTo>
                  <a:cubicBezTo>
                    <a:pt x="198" y="514"/>
                    <a:pt x="199" y="513"/>
                    <a:pt x="203" y="514"/>
                  </a:cubicBezTo>
                  <a:cubicBezTo>
                    <a:pt x="206" y="514"/>
                    <a:pt x="205" y="516"/>
                    <a:pt x="208" y="516"/>
                  </a:cubicBezTo>
                  <a:cubicBezTo>
                    <a:pt x="211" y="516"/>
                    <a:pt x="211" y="517"/>
                    <a:pt x="214" y="517"/>
                  </a:cubicBezTo>
                  <a:cubicBezTo>
                    <a:pt x="216" y="517"/>
                    <a:pt x="212" y="517"/>
                    <a:pt x="216" y="517"/>
                  </a:cubicBezTo>
                  <a:cubicBezTo>
                    <a:pt x="220" y="516"/>
                    <a:pt x="221" y="517"/>
                    <a:pt x="221" y="517"/>
                  </a:cubicBezTo>
                  <a:cubicBezTo>
                    <a:pt x="222" y="517"/>
                    <a:pt x="220" y="517"/>
                    <a:pt x="224" y="519"/>
                  </a:cubicBezTo>
                  <a:cubicBezTo>
                    <a:pt x="227" y="520"/>
                    <a:pt x="227" y="520"/>
                    <a:pt x="228" y="520"/>
                  </a:cubicBezTo>
                  <a:cubicBezTo>
                    <a:pt x="230" y="519"/>
                    <a:pt x="230" y="519"/>
                    <a:pt x="232" y="518"/>
                  </a:cubicBezTo>
                  <a:cubicBezTo>
                    <a:pt x="233" y="518"/>
                    <a:pt x="242" y="513"/>
                    <a:pt x="244" y="513"/>
                  </a:cubicBezTo>
                  <a:cubicBezTo>
                    <a:pt x="246" y="513"/>
                    <a:pt x="246" y="513"/>
                    <a:pt x="249" y="512"/>
                  </a:cubicBezTo>
                  <a:cubicBezTo>
                    <a:pt x="249" y="512"/>
                    <a:pt x="249" y="512"/>
                    <a:pt x="250" y="512"/>
                  </a:cubicBezTo>
                  <a:cubicBezTo>
                    <a:pt x="250" y="512"/>
                    <a:pt x="250" y="512"/>
                    <a:pt x="250" y="512"/>
                  </a:cubicBezTo>
                  <a:cubicBezTo>
                    <a:pt x="252" y="511"/>
                    <a:pt x="254" y="511"/>
                    <a:pt x="254" y="511"/>
                  </a:cubicBezTo>
                  <a:cubicBezTo>
                    <a:pt x="257" y="509"/>
                    <a:pt x="256" y="510"/>
                    <a:pt x="258" y="508"/>
                  </a:cubicBezTo>
                  <a:cubicBezTo>
                    <a:pt x="261" y="506"/>
                    <a:pt x="262" y="507"/>
                    <a:pt x="263" y="506"/>
                  </a:cubicBezTo>
                  <a:cubicBezTo>
                    <a:pt x="265" y="504"/>
                    <a:pt x="268" y="504"/>
                    <a:pt x="270" y="503"/>
                  </a:cubicBezTo>
                  <a:cubicBezTo>
                    <a:pt x="271" y="503"/>
                    <a:pt x="274" y="503"/>
                    <a:pt x="275" y="502"/>
                  </a:cubicBezTo>
                  <a:cubicBezTo>
                    <a:pt x="276" y="501"/>
                    <a:pt x="277" y="500"/>
                    <a:pt x="278" y="499"/>
                  </a:cubicBezTo>
                  <a:cubicBezTo>
                    <a:pt x="280" y="498"/>
                    <a:pt x="280" y="499"/>
                    <a:pt x="282" y="498"/>
                  </a:cubicBezTo>
                  <a:cubicBezTo>
                    <a:pt x="284" y="497"/>
                    <a:pt x="284" y="498"/>
                    <a:pt x="286" y="498"/>
                  </a:cubicBezTo>
                  <a:cubicBezTo>
                    <a:pt x="288" y="497"/>
                    <a:pt x="289" y="497"/>
                    <a:pt x="290" y="497"/>
                  </a:cubicBezTo>
                  <a:cubicBezTo>
                    <a:pt x="291" y="497"/>
                    <a:pt x="293" y="498"/>
                    <a:pt x="295" y="497"/>
                  </a:cubicBezTo>
                  <a:cubicBezTo>
                    <a:pt x="297" y="497"/>
                    <a:pt x="298" y="497"/>
                    <a:pt x="299" y="497"/>
                  </a:cubicBezTo>
                  <a:cubicBezTo>
                    <a:pt x="301" y="497"/>
                    <a:pt x="304" y="498"/>
                    <a:pt x="305" y="497"/>
                  </a:cubicBezTo>
                  <a:cubicBezTo>
                    <a:pt x="307" y="496"/>
                    <a:pt x="308" y="497"/>
                    <a:pt x="309" y="496"/>
                  </a:cubicBezTo>
                  <a:cubicBezTo>
                    <a:pt x="310" y="495"/>
                    <a:pt x="312" y="496"/>
                    <a:pt x="312" y="496"/>
                  </a:cubicBezTo>
                  <a:cubicBezTo>
                    <a:pt x="312" y="496"/>
                    <a:pt x="315" y="496"/>
                    <a:pt x="317" y="496"/>
                  </a:cubicBezTo>
                  <a:cubicBezTo>
                    <a:pt x="318" y="496"/>
                    <a:pt x="319" y="496"/>
                    <a:pt x="321" y="496"/>
                  </a:cubicBezTo>
                  <a:cubicBezTo>
                    <a:pt x="322" y="496"/>
                    <a:pt x="323" y="496"/>
                    <a:pt x="323" y="496"/>
                  </a:cubicBezTo>
                  <a:cubicBezTo>
                    <a:pt x="327" y="498"/>
                    <a:pt x="327" y="498"/>
                    <a:pt x="327" y="498"/>
                  </a:cubicBezTo>
                  <a:cubicBezTo>
                    <a:pt x="327" y="498"/>
                    <a:pt x="331" y="499"/>
                    <a:pt x="333" y="501"/>
                  </a:cubicBezTo>
                  <a:cubicBezTo>
                    <a:pt x="337" y="505"/>
                    <a:pt x="335" y="505"/>
                    <a:pt x="338" y="507"/>
                  </a:cubicBezTo>
                  <a:cubicBezTo>
                    <a:pt x="340" y="510"/>
                    <a:pt x="338" y="513"/>
                    <a:pt x="339" y="515"/>
                  </a:cubicBezTo>
                  <a:cubicBezTo>
                    <a:pt x="340" y="517"/>
                    <a:pt x="349" y="527"/>
                    <a:pt x="349" y="527"/>
                  </a:cubicBezTo>
                  <a:cubicBezTo>
                    <a:pt x="350" y="528"/>
                    <a:pt x="352" y="529"/>
                    <a:pt x="353" y="529"/>
                  </a:cubicBezTo>
                  <a:cubicBezTo>
                    <a:pt x="354" y="528"/>
                    <a:pt x="359" y="528"/>
                    <a:pt x="359" y="528"/>
                  </a:cubicBezTo>
                  <a:cubicBezTo>
                    <a:pt x="359" y="528"/>
                    <a:pt x="362" y="528"/>
                    <a:pt x="363" y="528"/>
                  </a:cubicBezTo>
                  <a:cubicBezTo>
                    <a:pt x="364" y="527"/>
                    <a:pt x="365" y="527"/>
                    <a:pt x="367" y="526"/>
                  </a:cubicBezTo>
                  <a:cubicBezTo>
                    <a:pt x="369" y="526"/>
                    <a:pt x="371" y="526"/>
                    <a:pt x="372" y="526"/>
                  </a:cubicBezTo>
                  <a:cubicBezTo>
                    <a:pt x="372" y="525"/>
                    <a:pt x="372" y="526"/>
                    <a:pt x="374" y="524"/>
                  </a:cubicBezTo>
                  <a:cubicBezTo>
                    <a:pt x="377" y="523"/>
                    <a:pt x="377" y="523"/>
                    <a:pt x="378" y="523"/>
                  </a:cubicBezTo>
                  <a:cubicBezTo>
                    <a:pt x="380" y="522"/>
                    <a:pt x="380" y="522"/>
                    <a:pt x="382" y="521"/>
                  </a:cubicBezTo>
                  <a:cubicBezTo>
                    <a:pt x="383" y="520"/>
                    <a:pt x="382" y="520"/>
                    <a:pt x="384" y="520"/>
                  </a:cubicBezTo>
                  <a:cubicBezTo>
                    <a:pt x="387" y="520"/>
                    <a:pt x="382" y="516"/>
                    <a:pt x="388" y="521"/>
                  </a:cubicBezTo>
                  <a:cubicBezTo>
                    <a:pt x="395" y="525"/>
                    <a:pt x="393" y="527"/>
                    <a:pt x="395" y="527"/>
                  </a:cubicBezTo>
                  <a:cubicBezTo>
                    <a:pt x="397" y="527"/>
                    <a:pt x="396" y="528"/>
                    <a:pt x="399" y="528"/>
                  </a:cubicBezTo>
                  <a:cubicBezTo>
                    <a:pt x="402" y="528"/>
                    <a:pt x="402" y="529"/>
                    <a:pt x="403" y="530"/>
                  </a:cubicBezTo>
                  <a:cubicBezTo>
                    <a:pt x="405" y="531"/>
                    <a:pt x="403" y="527"/>
                    <a:pt x="405" y="532"/>
                  </a:cubicBezTo>
                  <a:cubicBezTo>
                    <a:pt x="407" y="537"/>
                    <a:pt x="407" y="531"/>
                    <a:pt x="407" y="537"/>
                  </a:cubicBezTo>
                  <a:cubicBezTo>
                    <a:pt x="408" y="543"/>
                    <a:pt x="409" y="543"/>
                    <a:pt x="409" y="544"/>
                  </a:cubicBezTo>
                  <a:cubicBezTo>
                    <a:pt x="409" y="545"/>
                    <a:pt x="408" y="546"/>
                    <a:pt x="409" y="547"/>
                  </a:cubicBezTo>
                  <a:cubicBezTo>
                    <a:pt x="409" y="547"/>
                    <a:pt x="411" y="547"/>
                    <a:pt x="410" y="549"/>
                  </a:cubicBezTo>
                  <a:cubicBezTo>
                    <a:pt x="410" y="551"/>
                    <a:pt x="409" y="554"/>
                    <a:pt x="409" y="554"/>
                  </a:cubicBezTo>
                  <a:cubicBezTo>
                    <a:pt x="407" y="557"/>
                    <a:pt x="407" y="557"/>
                    <a:pt x="407" y="557"/>
                  </a:cubicBezTo>
                  <a:cubicBezTo>
                    <a:pt x="407" y="557"/>
                    <a:pt x="409" y="559"/>
                    <a:pt x="409" y="560"/>
                  </a:cubicBezTo>
                  <a:cubicBezTo>
                    <a:pt x="407" y="564"/>
                    <a:pt x="407" y="564"/>
                    <a:pt x="407" y="564"/>
                  </a:cubicBezTo>
                  <a:cubicBezTo>
                    <a:pt x="407" y="564"/>
                    <a:pt x="405" y="565"/>
                    <a:pt x="405" y="566"/>
                  </a:cubicBezTo>
                  <a:cubicBezTo>
                    <a:pt x="405" y="570"/>
                    <a:pt x="405" y="568"/>
                    <a:pt x="405" y="569"/>
                  </a:cubicBezTo>
                  <a:cubicBezTo>
                    <a:pt x="404" y="570"/>
                    <a:pt x="402" y="570"/>
                    <a:pt x="402" y="573"/>
                  </a:cubicBezTo>
                  <a:cubicBezTo>
                    <a:pt x="402" y="575"/>
                    <a:pt x="402" y="573"/>
                    <a:pt x="402" y="576"/>
                  </a:cubicBezTo>
                  <a:cubicBezTo>
                    <a:pt x="403" y="580"/>
                    <a:pt x="402" y="580"/>
                    <a:pt x="402" y="580"/>
                  </a:cubicBezTo>
                  <a:cubicBezTo>
                    <a:pt x="404" y="584"/>
                    <a:pt x="405" y="581"/>
                    <a:pt x="404" y="583"/>
                  </a:cubicBezTo>
                  <a:cubicBezTo>
                    <a:pt x="403" y="586"/>
                    <a:pt x="402" y="586"/>
                    <a:pt x="402" y="587"/>
                  </a:cubicBezTo>
                  <a:cubicBezTo>
                    <a:pt x="402" y="588"/>
                    <a:pt x="406" y="590"/>
                    <a:pt x="405" y="590"/>
                  </a:cubicBezTo>
                  <a:cubicBezTo>
                    <a:pt x="404" y="591"/>
                    <a:pt x="403" y="594"/>
                    <a:pt x="402" y="594"/>
                  </a:cubicBezTo>
                  <a:cubicBezTo>
                    <a:pt x="402" y="594"/>
                    <a:pt x="399" y="596"/>
                    <a:pt x="399" y="596"/>
                  </a:cubicBezTo>
                  <a:cubicBezTo>
                    <a:pt x="399" y="600"/>
                    <a:pt x="399" y="600"/>
                    <a:pt x="399" y="600"/>
                  </a:cubicBezTo>
                  <a:cubicBezTo>
                    <a:pt x="399" y="600"/>
                    <a:pt x="397" y="600"/>
                    <a:pt x="396" y="603"/>
                  </a:cubicBezTo>
                  <a:cubicBezTo>
                    <a:pt x="395" y="606"/>
                    <a:pt x="397" y="608"/>
                    <a:pt x="396" y="610"/>
                  </a:cubicBezTo>
                  <a:cubicBezTo>
                    <a:pt x="396" y="612"/>
                    <a:pt x="394" y="612"/>
                    <a:pt x="395" y="614"/>
                  </a:cubicBezTo>
                  <a:cubicBezTo>
                    <a:pt x="395" y="616"/>
                    <a:pt x="394" y="617"/>
                    <a:pt x="396" y="618"/>
                  </a:cubicBezTo>
                  <a:cubicBezTo>
                    <a:pt x="398" y="618"/>
                    <a:pt x="395" y="617"/>
                    <a:pt x="398" y="618"/>
                  </a:cubicBezTo>
                  <a:cubicBezTo>
                    <a:pt x="398" y="619"/>
                    <a:pt x="399" y="619"/>
                    <a:pt x="399" y="619"/>
                  </a:cubicBezTo>
                  <a:cubicBezTo>
                    <a:pt x="399" y="619"/>
                    <a:pt x="399" y="619"/>
                    <a:pt x="399" y="619"/>
                  </a:cubicBezTo>
                  <a:cubicBezTo>
                    <a:pt x="400" y="622"/>
                    <a:pt x="401" y="624"/>
                    <a:pt x="401" y="624"/>
                  </a:cubicBezTo>
                  <a:cubicBezTo>
                    <a:pt x="401" y="624"/>
                    <a:pt x="405" y="630"/>
                    <a:pt x="406" y="631"/>
                  </a:cubicBezTo>
                  <a:cubicBezTo>
                    <a:pt x="408" y="632"/>
                    <a:pt x="410" y="635"/>
                    <a:pt x="411" y="635"/>
                  </a:cubicBezTo>
                  <a:cubicBezTo>
                    <a:pt x="411" y="635"/>
                    <a:pt x="415" y="639"/>
                    <a:pt x="415" y="640"/>
                  </a:cubicBezTo>
                  <a:cubicBezTo>
                    <a:pt x="415" y="640"/>
                    <a:pt x="416" y="642"/>
                    <a:pt x="416" y="643"/>
                  </a:cubicBezTo>
                  <a:cubicBezTo>
                    <a:pt x="416" y="643"/>
                    <a:pt x="418" y="645"/>
                    <a:pt x="421" y="646"/>
                  </a:cubicBezTo>
                  <a:cubicBezTo>
                    <a:pt x="423" y="647"/>
                    <a:pt x="423" y="648"/>
                    <a:pt x="425" y="650"/>
                  </a:cubicBezTo>
                  <a:cubicBezTo>
                    <a:pt x="427" y="651"/>
                    <a:pt x="431" y="656"/>
                    <a:pt x="432" y="656"/>
                  </a:cubicBezTo>
                  <a:cubicBezTo>
                    <a:pt x="433" y="657"/>
                    <a:pt x="434" y="660"/>
                    <a:pt x="435" y="660"/>
                  </a:cubicBezTo>
                  <a:cubicBezTo>
                    <a:pt x="437" y="661"/>
                    <a:pt x="438" y="666"/>
                    <a:pt x="438" y="666"/>
                  </a:cubicBezTo>
                  <a:cubicBezTo>
                    <a:pt x="438" y="666"/>
                    <a:pt x="439" y="668"/>
                    <a:pt x="440" y="669"/>
                  </a:cubicBezTo>
                  <a:cubicBezTo>
                    <a:pt x="441" y="670"/>
                    <a:pt x="442" y="671"/>
                    <a:pt x="443" y="673"/>
                  </a:cubicBezTo>
                  <a:cubicBezTo>
                    <a:pt x="444" y="675"/>
                    <a:pt x="442" y="678"/>
                    <a:pt x="445" y="680"/>
                  </a:cubicBezTo>
                  <a:cubicBezTo>
                    <a:pt x="447" y="682"/>
                    <a:pt x="448" y="682"/>
                    <a:pt x="449" y="682"/>
                  </a:cubicBezTo>
                  <a:cubicBezTo>
                    <a:pt x="450" y="682"/>
                    <a:pt x="452" y="683"/>
                    <a:pt x="452" y="683"/>
                  </a:cubicBezTo>
                  <a:cubicBezTo>
                    <a:pt x="452" y="683"/>
                    <a:pt x="453" y="682"/>
                    <a:pt x="454" y="682"/>
                  </a:cubicBezTo>
                  <a:cubicBezTo>
                    <a:pt x="455" y="682"/>
                    <a:pt x="456" y="685"/>
                    <a:pt x="456" y="685"/>
                  </a:cubicBezTo>
                  <a:cubicBezTo>
                    <a:pt x="456" y="685"/>
                    <a:pt x="454" y="689"/>
                    <a:pt x="452" y="689"/>
                  </a:cubicBezTo>
                  <a:cubicBezTo>
                    <a:pt x="451" y="688"/>
                    <a:pt x="448" y="688"/>
                    <a:pt x="448" y="689"/>
                  </a:cubicBezTo>
                  <a:cubicBezTo>
                    <a:pt x="447" y="691"/>
                    <a:pt x="449" y="693"/>
                    <a:pt x="449" y="694"/>
                  </a:cubicBezTo>
                  <a:cubicBezTo>
                    <a:pt x="450" y="694"/>
                    <a:pt x="449" y="694"/>
                    <a:pt x="451" y="697"/>
                  </a:cubicBezTo>
                  <a:cubicBezTo>
                    <a:pt x="453" y="699"/>
                    <a:pt x="453" y="705"/>
                    <a:pt x="454" y="706"/>
                  </a:cubicBezTo>
                  <a:cubicBezTo>
                    <a:pt x="455" y="707"/>
                    <a:pt x="457" y="711"/>
                    <a:pt x="458" y="712"/>
                  </a:cubicBezTo>
                  <a:cubicBezTo>
                    <a:pt x="458" y="713"/>
                    <a:pt x="459" y="716"/>
                    <a:pt x="460" y="718"/>
                  </a:cubicBezTo>
                  <a:cubicBezTo>
                    <a:pt x="461" y="719"/>
                    <a:pt x="460" y="716"/>
                    <a:pt x="461" y="719"/>
                  </a:cubicBezTo>
                  <a:cubicBezTo>
                    <a:pt x="462" y="722"/>
                    <a:pt x="462" y="718"/>
                    <a:pt x="462" y="722"/>
                  </a:cubicBezTo>
                  <a:cubicBezTo>
                    <a:pt x="462" y="725"/>
                    <a:pt x="461" y="725"/>
                    <a:pt x="461" y="726"/>
                  </a:cubicBezTo>
                  <a:cubicBezTo>
                    <a:pt x="461" y="727"/>
                    <a:pt x="460" y="728"/>
                    <a:pt x="459" y="728"/>
                  </a:cubicBezTo>
                  <a:cubicBezTo>
                    <a:pt x="458" y="728"/>
                    <a:pt x="457" y="728"/>
                    <a:pt x="457" y="728"/>
                  </a:cubicBezTo>
                  <a:cubicBezTo>
                    <a:pt x="457" y="728"/>
                    <a:pt x="457" y="732"/>
                    <a:pt x="457" y="733"/>
                  </a:cubicBezTo>
                  <a:cubicBezTo>
                    <a:pt x="459" y="738"/>
                    <a:pt x="459" y="738"/>
                    <a:pt x="459" y="738"/>
                  </a:cubicBezTo>
                  <a:cubicBezTo>
                    <a:pt x="459" y="738"/>
                    <a:pt x="463" y="748"/>
                    <a:pt x="464" y="750"/>
                  </a:cubicBezTo>
                  <a:cubicBezTo>
                    <a:pt x="465" y="751"/>
                    <a:pt x="465" y="755"/>
                    <a:pt x="467" y="756"/>
                  </a:cubicBezTo>
                  <a:cubicBezTo>
                    <a:pt x="468" y="757"/>
                    <a:pt x="468" y="762"/>
                    <a:pt x="468" y="763"/>
                  </a:cubicBezTo>
                  <a:cubicBezTo>
                    <a:pt x="468" y="764"/>
                    <a:pt x="468" y="768"/>
                    <a:pt x="468" y="768"/>
                  </a:cubicBezTo>
                  <a:cubicBezTo>
                    <a:pt x="468" y="769"/>
                    <a:pt x="467" y="771"/>
                    <a:pt x="467" y="773"/>
                  </a:cubicBezTo>
                  <a:cubicBezTo>
                    <a:pt x="466" y="774"/>
                    <a:pt x="464" y="782"/>
                    <a:pt x="461" y="783"/>
                  </a:cubicBezTo>
                  <a:cubicBezTo>
                    <a:pt x="459" y="784"/>
                    <a:pt x="457" y="788"/>
                    <a:pt x="456" y="788"/>
                  </a:cubicBezTo>
                  <a:cubicBezTo>
                    <a:pt x="455" y="787"/>
                    <a:pt x="453" y="788"/>
                    <a:pt x="453" y="789"/>
                  </a:cubicBezTo>
                  <a:cubicBezTo>
                    <a:pt x="453" y="791"/>
                    <a:pt x="453" y="787"/>
                    <a:pt x="453" y="791"/>
                  </a:cubicBezTo>
                  <a:cubicBezTo>
                    <a:pt x="452" y="794"/>
                    <a:pt x="452" y="794"/>
                    <a:pt x="452" y="794"/>
                  </a:cubicBezTo>
                  <a:cubicBezTo>
                    <a:pt x="452" y="795"/>
                    <a:pt x="451" y="798"/>
                    <a:pt x="451" y="798"/>
                  </a:cubicBezTo>
                  <a:cubicBezTo>
                    <a:pt x="451" y="798"/>
                    <a:pt x="449" y="801"/>
                    <a:pt x="448" y="803"/>
                  </a:cubicBezTo>
                  <a:cubicBezTo>
                    <a:pt x="448" y="805"/>
                    <a:pt x="448" y="805"/>
                    <a:pt x="447" y="807"/>
                  </a:cubicBezTo>
                  <a:cubicBezTo>
                    <a:pt x="446" y="809"/>
                    <a:pt x="444" y="810"/>
                    <a:pt x="445" y="812"/>
                  </a:cubicBezTo>
                  <a:cubicBezTo>
                    <a:pt x="445" y="813"/>
                    <a:pt x="445" y="816"/>
                    <a:pt x="445" y="817"/>
                  </a:cubicBezTo>
                  <a:cubicBezTo>
                    <a:pt x="444" y="819"/>
                    <a:pt x="443" y="823"/>
                    <a:pt x="442" y="824"/>
                  </a:cubicBezTo>
                  <a:cubicBezTo>
                    <a:pt x="441" y="825"/>
                    <a:pt x="441" y="822"/>
                    <a:pt x="441" y="826"/>
                  </a:cubicBezTo>
                  <a:cubicBezTo>
                    <a:pt x="440" y="830"/>
                    <a:pt x="443" y="828"/>
                    <a:pt x="440" y="831"/>
                  </a:cubicBezTo>
                  <a:cubicBezTo>
                    <a:pt x="437" y="833"/>
                    <a:pt x="437" y="833"/>
                    <a:pt x="437" y="833"/>
                  </a:cubicBezTo>
                  <a:cubicBezTo>
                    <a:pt x="437" y="833"/>
                    <a:pt x="435" y="837"/>
                    <a:pt x="435" y="838"/>
                  </a:cubicBezTo>
                  <a:cubicBezTo>
                    <a:pt x="435" y="839"/>
                    <a:pt x="435" y="837"/>
                    <a:pt x="436" y="843"/>
                  </a:cubicBezTo>
                  <a:cubicBezTo>
                    <a:pt x="437" y="848"/>
                    <a:pt x="437" y="857"/>
                    <a:pt x="437" y="857"/>
                  </a:cubicBezTo>
                  <a:cubicBezTo>
                    <a:pt x="436" y="858"/>
                    <a:pt x="436" y="866"/>
                    <a:pt x="436" y="866"/>
                  </a:cubicBezTo>
                  <a:cubicBezTo>
                    <a:pt x="437" y="870"/>
                    <a:pt x="435" y="867"/>
                    <a:pt x="437" y="870"/>
                  </a:cubicBezTo>
                  <a:cubicBezTo>
                    <a:pt x="439" y="873"/>
                    <a:pt x="438" y="870"/>
                    <a:pt x="441" y="875"/>
                  </a:cubicBezTo>
                  <a:cubicBezTo>
                    <a:pt x="444" y="880"/>
                    <a:pt x="444" y="879"/>
                    <a:pt x="447" y="884"/>
                  </a:cubicBezTo>
                  <a:cubicBezTo>
                    <a:pt x="450" y="888"/>
                    <a:pt x="454" y="900"/>
                    <a:pt x="456" y="903"/>
                  </a:cubicBezTo>
                  <a:cubicBezTo>
                    <a:pt x="458" y="905"/>
                    <a:pt x="459" y="909"/>
                    <a:pt x="459" y="910"/>
                  </a:cubicBezTo>
                  <a:cubicBezTo>
                    <a:pt x="461" y="917"/>
                    <a:pt x="458" y="913"/>
                    <a:pt x="460" y="916"/>
                  </a:cubicBezTo>
                  <a:cubicBezTo>
                    <a:pt x="462" y="918"/>
                    <a:pt x="464" y="920"/>
                    <a:pt x="464" y="920"/>
                  </a:cubicBezTo>
                  <a:cubicBezTo>
                    <a:pt x="464" y="920"/>
                    <a:pt x="465" y="922"/>
                    <a:pt x="467" y="923"/>
                  </a:cubicBezTo>
                  <a:cubicBezTo>
                    <a:pt x="468" y="923"/>
                    <a:pt x="468" y="925"/>
                    <a:pt x="470" y="927"/>
                  </a:cubicBezTo>
                  <a:cubicBezTo>
                    <a:pt x="471" y="928"/>
                    <a:pt x="468" y="922"/>
                    <a:pt x="471" y="928"/>
                  </a:cubicBezTo>
                  <a:cubicBezTo>
                    <a:pt x="475" y="935"/>
                    <a:pt x="475" y="937"/>
                    <a:pt x="476" y="938"/>
                  </a:cubicBezTo>
                  <a:cubicBezTo>
                    <a:pt x="478" y="943"/>
                    <a:pt x="478" y="940"/>
                    <a:pt x="478" y="943"/>
                  </a:cubicBezTo>
                  <a:cubicBezTo>
                    <a:pt x="475" y="950"/>
                    <a:pt x="476" y="954"/>
                    <a:pt x="476" y="956"/>
                  </a:cubicBezTo>
                  <a:cubicBezTo>
                    <a:pt x="476" y="958"/>
                    <a:pt x="476" y="960"/>
                    <a:pt x="477" y="962"/>
                  </a:cubicBezTo>
                  <a:cubicBezTo>
                    <a:pt x="477" y="964"/>
                    <a:pt x="478" y="962"/>
                    <a:pt x="478" y="967"/>
                  </a:cubicBezTo>
                  <a:cubicBezTo>
                    <a:pt x="477" y="972"/>
                    <a:pt x="474" y="968"/>
                    <a:pt x="478" y="974"/>
                  </a:cubicBezTo>
                  <a:cubicBezTo>
                    <a:pt x="481" y="979"/>
                    <a:pt x="481" y="979"/>
                    <a:pt x="481" y="981"/>
                  </a:cubicBezTo>
                  <a:cubicBezTo>
                    <a:pt x="481" y="982"/>
                    <a:pt x="482" y="985"/>
                    <a:pt x="481" y="986"/>
                  </a:cubicBezTo>
                  <a:cubicBezTo>
                    <a:pt x="480" y="987"/>
                    <a:pt x="480" y="990"/>
                    <a:pt x="480" y="991"/>
                  </a:cubicBezTo>
                  <a:cubicBezTo>
                    <a:pt x="480" y="991"/>
                    <a:pt x="482" y="994"/>
                    <a:pt x="482" y="994"/>
                  </a:cubicBezTo>
                  <a:cubicBezTo>
                    <a:pt x="483" y="1000"/>
                    <a:pt x="483" y="1000"/>
                    <a:pt x="483" y="1000"/>
                  </a:cubicBezTo>
                  <a:cubicBezTo>
                    <a:pt x="483" y="1000"/>
                    <a:pt x="485" y="1000"/>
                    <a:pt x="485" y="1001"/>
                  </a:cubicBezTo>
                  <a:cubicBezTo>
                    <a:pt x="485" y="1003"/>
                    <a:pt x="485" y="1005"/>
                    <a:pt x="485" y="1006"/>
                  </a:cubicBezTo>
                  <a:cubicBezTo>
                    <a:pt x="485" y="1006"/>
                    <a:pt x="485" y="1009"/>
                    <a:pt x="485" y="1009"/>
                  </a:cubicBezTo>
                  <a:cubicBezTo>
                    <a:pt x="487" y="1011"/>
                    <a:pt x="485" y="1010"/>
                    <a:pt x="487" y="1011"/>
                  </a:cubicBezTo>
                  <a:cubicBezTo>
                    <a:pt x="488" y="1013"/>
                    <a:pt x="488" y="1013"/>
                    <a:pt x="488" y="1013"/>
                  </a:cubicBezTo>
                  <a:cubicBezTo>
                    <a:pt x="489" y="1013"/>
                    <a:pt x="489" y="1014"/>
                    <a:pt x="489" y="1015"/>
                  </a:cubicBezTo>
                  <a:cubicBezTo>
                    <a:pt x="489" y="1016"/>
                    <a:pt x="489" y="1018"/>
                    <a:pt x="489" y="1018"/>
                  </a:cubicBezTo>
                  <a:cubicBezTo>
                    <a:pt x="489" y="1020"/>
                    <a:pt x="488" y="1018"/>
                    <a:pt x="489" y="1020"/>
                  </a:cubicBezTo>
                  <a:cubicBezTo>
                    <a:pt x="491" y="1023"/>
                    <a:pt x="491" y="1023"/>
                    <a:pt x="491" y="1024"/>
                  </a:cubicBezTo>
                  <a:cubicBezTo>
                    <a:pt x="492" y="1025"/>
                    <a:pt x="492" y="1028"/>
                    <a:pt x="493" y="1028"/>
                  </a:cubicBezTo>
                  <a:cubicBezTo>
                    <a:pt x="494" y="1028"/>
                    <a:pt x="495" y="1029"/>
                    <a:pt x="495" y="1029"/>
                  </a:cubicBezTo>
                  <a:cubicBezTo>
                    <a:pt x="497" y="1031"/>
                    <a:pt x="497" y="1031"/>
                    <a:pt x="497" y="1031"/>
                  </a:cubicBezTo>
                  <a:cubicBezTo>
                    <a:pt x="507" y="1042"/>
                    <a:pt x="506" y="1041"/>
                    <a:pt x="507" y="1042"/>
                  </a:cubicBezTo>
                  <a:cubicBezTo>
                    <a:pt x="508" y="1044"/>
                    <a:pt x="509" y="1045"/>
                    <a:pt x="510" y="1047"/>
                  </a:cubicBezTo>
                  <a:cubicBezTo>
                    <a:pt x="510" y="1048"/>
                    <a:pt x="510" y="1050"/>
                    <a:pt x="510" y="1051"/>
                  </a:cubicBezTo>
                  <a:cubicBezTo>
                    <a:pt x="510" y="1052"/>
                    <a:pt x="510" y="1054"/>
                    <a:pt x="510" y="1054"/>
                  </a:cubicBezTo>
                  <a:cubicBezTo>
                    <a:pt x="510" y="1054"/>
                    <a:pt x="511" y="1056"/>
                    <a:pt x="511" y="1057"/>
                  </a:cubicBezTo>
                  <a:cubicBezTo>
                    <a:pt x="512" y="1057"/>
                    <a:pt x="512" y="1059"/>
                    <a:pt x="513" y="1060"/>
                  </a:cubicBezTo>
                  <a:cubicBezTo>
                    <a:pt x="514" y="1060"/>
                    <a:pt x="514" y="1061"/>
                    <a:pt x="515" y="1061"/>
                  </a:cubicBezTo>
                  <a:cubicBezTo>
                    <a:pt x="515" y="1062"/>
                    <a:pt x="516" y="1064"/>
                    <a:pt x="517" y="1065"/>
                  </a:cubicBezTo>
                  <a:cubicBezTo>
                    <a:pt x="519" y="1067"/>
                    <a:pt x="519" y="1068"/>
                    <a:pt x="519" y="1068"/>
                  </a:cubicBezTo>
                  <a:cubicBezTo>
                    <a:pt x="519" y="1068"/>
                    <a:pt x="519" y="1068"/>
                    <a:pt x="519" y="1068"/>
                  </a:cubicBezTo>
                  <a:cubicBezTo>
                    <a:pt x="519" y="1068"/>
                    <a:pt x="519" y="1068"/>
                    <a:pt x="519" y="1068"/>
                  </a:cubicBezTo>
                  <a:cubicBezTo>
                    <a:pt x="521" y="1071"/>
                    <a:pt x="521" y="1071"/>
                    <a:pt x="521" y="1071"/>
                  </a:cubicBezTo>
                  <a:cubicBezTo>
                    <a:pt x="522" y="1074"/>
                    <a:pt x="522" y="1074"/>
                    <a:pt x="522" y="1074"/>
                  </a:cubicBezTo>
                  <a:cubicBezTo>
                    <a:pt x="523" y="1077"/>
                    <a:pt x="523" y="1077"/>
                    <a:pt x="523" y="1077"/>
                  </a:cubicBezTo>
                  <a:cubicBezTo>
                    <a:pt x="524" y="1079"/>
                    <a:pt x="524" y="1079"/>
                    <a:pt x="524" y="1079"/>
                  </a:cubicBezTo>
                  <a:cubicBezTo>
                    <a:pt x="526" y="1084"/>
                    <a:pt x="526" y="1084"/>
                    <a:pt x="526" y="1084"/>
                  </a:cubicBezTo>
                  <a:cubicBezTo>
                    <a:pt x="527" y="1088"/>
                    <a:pt x="527" y="1088"/>
                    <a:pt x="527" y="1088"/>
                  </a:cubicBezTo>
                  <a:cubicBezTo>
                    <a:pt x="530" y="1091"/>
                    <a:pt x="530" y="1091"/>
                    <a:pt x="530" y="1091"/>
                  </a:cubicBezTo>
                  <a:cubicBezTo>
                    <a:pt x="532" y="1098"/>
                    <a:pt x="532" y="1098"/>
                    <a:pt x="532" y="1098"/>
                  </a:cubicBezTo>
                  <a:cubicBezTo>
                    <a:pt x="532" y="1098"/>
                    <a:pt x="532" y="1101"/>
                    <a:pt x="532" y="1103"/>
                  </a:cubicBezTo>
                  <a:cubicBezTo>
                    <a:pt x="532" y="1104"/>
                    <a:pt x="531" y="1107"/>
                    <a:pt x="530" y="1107"/>
                  </a:cubicBezTo>
                  <a:cubicBezTo>
                    <a:pt x="530" y="1107"/>
                    <a:pt x="529" y="1109"/>
                    <a:pt x="528" y="1109"/>
                  </a:cubicBezTo>
                  <a:cubicBezTo>
                    <a:pt x="526" y="1109"/>
                    <a:pt x="525" y="1110"/>
                    <a:pt x="525" y="1110"/>
                  </a:cubicBezTo>
                  <a:cubicBezTo>
                    <a:pt x="525" y="1110"/>
                    <a:pt x="524" y="1111"/>
                    <a:pt x="526" y="1113"/>
                  </a:cubicBezTo>
                  <a:cubicBezTo>
                    <a:pt x="529" y="1117"/>
                    <a:pt x="529" y="1117"/>
                    <a:pt x="529" y="1117"/>
                  </a:cubicBezTo>
                  <a:cubicBezTo>
                    <a:pt x="529" y="1117"/>
                    <a:pt x="529" y="1118"/>
                    <a:pt x="531" y="1120"/>
                  </a:cubicBezTo>
                  <a:cubicBezTo>
                    <a:pt x="532" y="1122"/>
                    <a:pt x="531" y="1120"/>
                    <a:pt x="532" y="1122"/>
                  </a:cubicBezTo>
                  <a:cubicBezTo>
                    <a:pt x="534" y="1123"/>
                    <a:pt x="532" y="1124"/>
                    <a:pt x="533" y="1125"/>
                  </a:cubicBezTo>
                  <a:cubicBezTo>
                    <a:pt x="533" y="1126"/>
                    <a:pt x="532" y="1129"/>
                    <a:pt x="533" y="1129"/>
                  </a:cubicBezTo>
                  <a:cubicBezTo>
                    <a:pt x="538" y="1130"/>
                    <a:pt x="540" y="1131"/>
                    <a:pt x="540" y="1131"/>
                  </a:cubicBezTo>
                  <a:cubicBezTo>
                    <a:pt x="541" y="1133"/>
                    <a:pt x="541" y="1133"/>
                    <a:pt x="541" y="1133"/>
                  </a:cubicBezTo>
                  <a:cubicBezTo>
                    <a:pt x="541" y="1133"/>
                    <a:pt x="539" y="1134"/>
                    <a:pt x="542" y="1135"/>
                  </a:cubicBezTo>
                  <a:cubicBezTo>
                    <a:pt x="545" y="1136"/>
                    <a:pt x="546" y="1136"/>
                    <a:pt x="546" y="1136"/>
                  </a:cubicBezTo>
                  <a:cubicBezTo>
                    <a:pt x="548" y="1138"/>
                    <a:pt x="548" y="1138"/>
                    <a:pt x="548" y="1138"/>
                  </a:cubicBezTo>
                  <a:cubicBezTo>
                    <a:pt x="548" y="1138"/>
                    <a:pt x="548" y="1139"/>
                    <a:pt x="550" y="1139"/>
                  </a:cubicBezTo>
                  <a:cubicBezTo>
                    <a:pt x="551" y="1140"/>
                    <a:pt x="549" y="1138"/>
                    <a:pt x="554" y="1139"/>
                  </a:cubicBezTo>
                  <a:cubicBezTo>
                    <a:pt x="559" y="1140"/>
                    <a:pt x="559" y="1140"/>
                    <a:pt x="560" y="1139"/>
                  </a:cubicBezTo>
                  <a:cubicBezTo>
                    <a:pt x="561" y="1138"/>
                    <a:pt x="559" y="1138"/>
                    <a:pt x="563" y="1138"/>
                  </a:cubicBezTo>
                  <a:cubicBezTo>
                    <a:pt x="567" y="1137"/>
                    <a:pt x="572" y="1136"/>
                    <a:pt x="572" y="1136"/>
                  </a:cubicBezTo>
                  <a:cubicBezTo>
                    <a:pt x="573" y="1136"/>
                    <a:pt x="576" y="1137"/>
                    <a:pt x="576" y="1137"/>
                  </a:cubicBezTo>
                  <a:cubicBezTo>
                    <a:pt x="576" y="1137"/>
                    <a:pt x="578" y="1139"/>
                    <a:pt x="579" y="1138"/>
                  </a:cubicBezTo>
                  <a:cubicBezTo>
                    <a:pt x="581" y="1137"/>
                    <a:pt x="582" y="1135"/>
                    <a:pt x="583" y="1135"/>
                  </a:cubicBezTo>
                  <a:cubicBezTo>
                    <a:pt x="584" y="1135"/>
                    <a:pt x="585" y="1134"/>
                    <a:pt x="585" y="1133"/>
                  </a:cubicBezTo>
                  <a:cubicBezTo>
                    <a:pt x="586" y="1133"/>
                    <a:pt x="584" y="1133"/>
                    <a:pt x="588" y="1132"/>
                  </a:cubicBezTo>
                  <a:cubicBezTo>
                    <a:pt x="592" y="1131"/>
                    <a:pt x="591" y="1131"/>
                    <a:pt x="594" y="1131"/>
                  </a:cubicBezTo>
                  <a:cubicBezTo>
                    <a:pt x="597" y="1130"/>
                    <a:pt x="592" y="1129"/>
                    <a:pt x="597" y="1130"/>
                  </a:cubicBezTo>
                  <a:cubicBezTo>
                    <a:pt x="602" y="1131"/>
                    <a:pt x="598" y="1130"/>
                    <a:pt x="598" y="1130"/>
                  </a:cubicBezTo>
                  <a:cubicBezTo>
                    <a:pt x="604" y="1131"/>
                    <a:pt x="604" y="1131"/>
                    <a:pt x="604" y="1131"/>
                  </a:cubicBezTo>
                  <a:cubicBezTo>
                    <a:pt x="604" y="1131"/>
                    <a:pt x="605" y="1131"/>
                    <a:pt x="608" y="1132"/>
                  </a:cubicBezTo>
                  <a:cubicBezTo>
                    <a:pt x="611" y="1133"/>
                    <a:pt x="616" y="1130"/>
                    <a:pt x="618" y="1131"/>
                  </a:cubicBezTo>
                  <a:cubicBezTo>
                    <a:pt x="620" y="1131"/>
                    <a:pt x="619" y="1131"/>
                    <a:pt x="621" y="1131"/>
                  </a:cubicBezTo>
                  <a:cubicBezTo>
                    <a:pt x="624" y="1132"/>
                    <a:pt x="624" y="1132"/>
                    <a:pt x="624" y="1132"/>
                  </a:cubicBezTo>
                  <a:cubicBezTo>
                    <a:pt x="627" y="1132"/>
                    <a:pt x="625" y="1134"/>
                    <a:pt x="627" y="1132"/>
                  </a:cubicBezTo>
                  <a:cubicBezTo>
                    <a:pt x="627" y="1132"/>
                    <a:pt x="627" y="1132"/>
                    <a:pt x="627" y="1132"/>
                  </a:cubicBezTo>
                  <a:cubicBezTo>
                    <a:pt x="627" y="1132"/>
                    <a:pt x="627" y="1132"/>
                    <a:pt x="628" y="1132"/>
                  </a:cubicBezTo>
                  <a:cubicBezTo>
                    <a:pt x="630" y="1131"/>
                    <a:pt x="627" y="1132"/>
                    <a:pt x="630" y="1131"/>
                  </a:cubicBezTo>
                  <a:cubicBezTo>
                    <a:pt x="632" y="1130"/>
                    <a:pt x="632" y="1130"/>
                    <a:pt x="632" y="1130"/>
                  </a:cubicBezTo>
                  <a:cubicBezTo>
                    <a:pt x="632" y="1130"/>
                    <a:pt x="632" y="1130"/>
                    <a:pt x="633" y="1130"/>
                  </a:cubicBezTo>
                  <a:cubicBezTo>
                    <a:pt x="634" y="1129"/>
                    <a:pt x="631" y="1129"/>
                    <a:pt x="634" y="1129"/>
                  </a:cubicBezTo>
                  <a:cubicBezTo>
                    <a:pt x="638" y="1129"/>
                    <a:pt x="637" y="1129"/>
                    <a:pt x="640" y="1128"/>
                  </a:cubicBezTo>
                  <a:cubicBezTo>
                    <a:pt x="643" y="1128"/>
                    <a:pt x="645" y="1128"/>
                    <a:pt x="645" y="1126"/>
                  </a:cubicBezTo>
                  <a:cubicBezTo>
                    <a:pt x="645" y="1124"/>
                    <a:pt x="645" y="1124"/>
                    <a:pt x="645" y="1124"/>
                  </a:cubicBezTo>
                  <a:cubicBezTo>
                    <a:pt x="645" y="1124"/>
                    <a:pt x="646" y="1124"/>
                    <a:pt x="649" y="1124"/>
                  </a:cubicBezTo>
                  <a:cubicBezTo>
                    <a:pt x="649" y="1124"/>
                    <a:pt x="649" y="1124"/>
                    <a:pt x="649" y="1124"/>
                  </a:cubicBezTo>
                  <a:cubicBezTo>
                    <a:pt x="650" y="1124"/>
                    <a:pt x="650" y="1124"/>
                    <a:pt x="649" y="1124"/>
                  </a:cubicBezTo>
                  <a:cubicBezTo>
                    <a:pt x="650" y="1124"/>
                    <a:pt x="650" y="1124"/>
                    <a:pt x="650" y="1124"/>
                  </a:cubicBezTo>
                  <a:cubicBezTo>
                    <a:pt x="651" y="1124"/>
                    <a:pt x="652" y="1124"/>
                    <a:pt x="652" y="1125"/>
                  </a:cubicBezTo>
                  <a:cubicBezTo>
                    <a:pt x="653" y="1126"/>
                    <a:pt x="653" y="1126"/>
                    <a:pt x="656" y="1124"/>
                  </a:cubicBezTo>
                  <a:cubicBezTo>
                    <a:pt x="660" y="1122"/>
                    <a:pt x="686" y="1098"/>
                    <a:pt x="687" y="1098"/>
                  </a:cubicBezTo>
                  <a:cubicBezTo>
                    <a:pt x="689" y="1098"/>
                    <a:pt x="692" y="1095"/>
                    <a:pt x="693" y="1095"/>
                  </a:cubicBezTo>
                  <a:cubicBezTo>
                    <a:pt x="694" y="1094"/>
                    <a:pt x="695" y="1093"/>
                    <a:pt x="696" y="1091"/>
                  </a:cubicBezTo>
                  <a:cubicBezTo>
                    <a:pt x="697" y="1090"/>
                    <a:pt x="691" y="1091"/>
                    <a:pt x="697" y="1090"/>
                  </a:cubicBezTo>
                  <a:cubicBezTo>
                    <a:pt x="702" y="1088"/>
                    <a:pt x="705" y="1080"/>
                    <a:pt x="707" y="1078"/>
                  </a:cubicBezTo>
                  <a:cubicBezTo>
                    <a:pt x="710" y="1076"/>
                    <a:pt x="712" y="1074"/>
                    <a:pt x="712" y="1073"/>
                  </a:cubicBezTo>
                  <a:cubicBezTo>
                    <a:pt x="712" y="1072"/>
                    <a:pt x="714" y="1069"/>
                    <a:pt x="714" y="1069"/>
                  </a:cubicBezTo>
                  <a:cubicBezTo>
                    <a:pt x="717" y="1064"/>
                    <a:pt x="717" y="1064"/>
                    <a:pt x="717" y="1064"/>
                  </a:cubicBezTo>
                  <a:cubicBezTo>
                    <a:pt x="717" y="1064"/>
                    <a:pt x="719" y="1062"/>
                    <a:pt x="720" y="1060"/>
                  </a:cubicBezTo>
                  <a:cubicBezTo>
                    <a:pt x="720" y="1059"/>
                    <a:pt x="721" y="1059"/>
                    <a:pt x="721" y="1058"/>
                  </a:cubicBezTo>
                  <a:cubicBezTo>
                    <a:pt x="721" y="1057"/>
                    <a:pt x="722" y="1056"/>
                    <a:pt x="722" y="1055"/>
                  </a:cubicBezTo>
                  <a:cubicBezTo>
                    <a:pt x="723" y="1053"/>
                    <a:pt x="727" y="1049"/>
                    <a:pt x="729" y="1048"/>
                  </a:cubicBezTo>
                  <a:cubicBezTo>
                    <a:pt x="731" y="1046"/>
                    <a:pt x="733" y="1046"/>
                    <a:pt x="735" y="1044"/>
                  </a:cubicBezTo>
                  <a:cubicBezTo>
                    <a:pt x="737" y="1043"/>
                    <a:pt x="738" y="1043"/>
                    <a:pt x="738" y="1041"/>
                  </a:cubicBezTo>
                  <a:cubicBezTo>
                    <a:pt x="739" y="1040"/>
                    <a:pt x="740" y="1037"/>
                    <a:pt x="741" y="1036"/>
                  </a:cubicBezTo>
                  <a:cubicBezTo>
                    <a:pt x="742" y="1034"/>
                    <a:pt x="742" y="1031"/>
                    <a:pt x="742" y="1029"/>
                  </a:cubicBezTo>
                  <a:cubicBezTo>
                    <a:pt x="743" y="1027"/>
                    <a:pt x="742" y="1029"/>
                    <a:pt x="743" y="1026"/>
                  </a:cubicBezTo>
                  <a:cubicBezTo>
                    <a:pt x="744" y="1023"/>
                    <a:pt x="744" y="1025"/>
                    <a:pt x="744" y="1023"/>
                  </a:cubicBezTo>
                  <a:cubicBezTo>
                    <a:pt x="745" y="1021"/>
                    <a:pt x="745" y="1019"/>
                    <a:pt x="746" y="1018"/>
                  </a:cubicBezTo>
                  <a:cubicBezTo>
                    <a:pt x="747" y="1017"/>
                    <a:pt x="747" y="1014"/>
                    <a:pt x="747" y="1012"/>
                  </a:cubicBezTo>
                  <a:cubicBezTo>
                    <a:pt x="748" y="1011"/>
                    <a:pt x="751" y="1013"/>
                    <a:pt x="749" y="1007"/>
                  </a:cubicBezTo>
                  <a:cubicBezTo>
                    <a:pt x="748" y="1001"/>
                    <a:pt x="749" y="1003"/>
                    <a:pt x="748" y="1001"/>
                  </a:cubicBezTo>
                  <a:cubicBezTo>
                    <a:pt x="746" y="999"/>
                    <a:pt x="744" y="1000"/>
                    <a:pt x="743" y="997"/>
                  </a:cubicBezTo>
                  <a:cubicBezTo>
                    <a:pt x="743" y="995"/>
                    <a:pt x="749" y="990"/>
                    <a:pt x="749" y="989"/>
                  </a:cubicBezTo>
                  <a:cubicBezTo>
                    <a:pt x="750" y="989"/>
                    <a:pt x="752" y="987"/>
                    <a:pt x="753" y="986"/>
                  </a:cubicBezTo>
                  <a:cubicBezTo>
                    <a:pt x="755" y="984"/>
                    <a:pt x="757" y="983"/>
                    <a:pt x="758" y="982"/>
                  </a:cubicBezTo>
                  <a:cubicBezTo>
                    <a:pt x="759" y="982"/>
                    <a:pt x="760" y="981"/>
                    <a:pt x="763" y="981"/>
                  </a:cubicBezTo>
                  <a:cubicBezTo>
                    <a:pt x="765" y="981"/>
                    <a:pt x="774" y="978"/>
                    <a:pt x="777" y="977"/>
                  </a:cubicBezTo>
                  <a:cubicBezTo>
                    <a:pt x="780" y="975"/>
                    <a:pt x="780" y="975"/>
                    <a:pt x="783" y="974"/>
                  </a:cubicBezTo>
                  <a:cubicBezTo>
                    <a:pt x="785" y="972"/>
                    <a:pt x="788" y="967"/>
                    <a:pt x="788" y="966"/>
                  </a:cubicBezTo>
                  <a:cubicBezTo>
                    <a:pt x="789" y="965"/>
                    <a:pt x="789" y="964"/>
                    <a:pt x="788" y="961"/>
                  </a:cubicBezTo>
                  <a:cubicBezTo>
                    <a:pt x="787" y="958"/>
                    <a:pt x="786" y="960"/>
                    <a:pt x="787" y="958"/>
                  </a:cubicBezTo>
                  <a:cubicBezTo>
                    <a:pt x="787" y="955"/>
                    <a:pt x="788" y="954"/>
                    <a:pt x="788" y="954"/>
                  </a:cubicBezTo>
                  <a:cubicBezTo>
                    <a:pt x="788" y="954"/>
                    <a:pt x="789" y="953"/>
                    <a:pt x="789" y="951"/>
                  </a:cubicBezTo>
                  <a:cubicBezTo>
                    <a:pt x="790" y="950"/>
                    <a:pt x="790" y="948"/>
                    <a:pt x="790" y="945"/>
                  </a:cubicBezTo>
                  <a:cubicBezTo>
                    <a:pt x="791" y="943"/>
                    <a:pt x="792" y="945"/>
                    <a:pt x="791" y="941"/>
                  </a:cubicBezTo>
                  <a:cubicBezTo>
                    <a:pt x="791" y="937"/>
                    <a:pt x="791" y="935"/>
                    <a:pt x="790" y="933"/>
                  </a:cubicBezTo>
                  <a:cubicBezTo>
                    <a:pt x="789" y="931"/>
                    <a:pt x="787" y="931"/>
                    <a:pt x="787" y="928"/>
                  </a:cubicBezTo>
                  <a:cubicBezTo>
                    <a:pt x="786" y="925"/>
                    <a:pt x="785" y="923"/>
                    <a:pt x="785" y="921"/>
                  </a:cubicBezTo>
                  <a:cubicBezTo>
                    <a:pt x="785" y="920"/>
                    <a:pt x="784" y="916"/>
                    <a:pt x="784" y="915"/>
                  </a:cubicBezTo>
                  <a:cubicBezTo>
                    <a:pt x="784" y="914"/>
                    <a:pt x="784" y="914"/>
                    <a:pt x="781" y="910"/>
                  </a:cubicBezTo>
                  <a:cubicBezTo>
                    <a:pt x="779" y="906"/>
                    <a:pt x="777" y="904"/>
                    <a:pt x="778" y="904"/>
                  </a:cubicBezTo>
                  <a:cubicBezTo>
                    <a:pt x="779" y="904"/>
                    <a:pt x="792" y="895"/>
                    <a:pt x="793" y="893"/>
                  </a:cubicBezTo>
                  <a:cubicBezTo>
                    <a:pt x="793" y="891"/>
                    <a:pt x="795" y="888"/>
                    <a:pt x="796" y="887"/>
                  </a:cubicBezTo>
                  <a:cubicBezTo>
                    <a:pt x="797" y="886"/>
                    <a:pt x="815" y="870"/>
                    <a:pt x="816" y="869"/>
                  </a:cubicBezTo>
                  <a:cubicBezTo>
                    <a:pt x="816" y="868"/>
                    <a:pt x="818" y="866"/>
                    <a:pt x="819" y="866"/>
                  </a:cubicBezTo>
                  <a:cubicBezTo>
                    <a:pt x="821" y="865"/>
                    <a:pt x="821" y="864"/>
                    <a:pt x="823" y="862"/>
                  </a:cubicBezTo>
                  <a:cubicBezTo>
                    <a:pt x="826" y="860"/>
                    <a:pt x="824" y="859"/>
                    <a:pt x="828" y="859"/>
                  </a:cubicBezTo>
                  <a:cubicBezTo>
                    <a:pt x="831" y="859"/>
                    <a:pt x="832" y="859"/>
                    <a:pt x="832" y="859"/>
                  </a:cubicBezTo>
                  <a:cubicBezTo>
                    <a:pt x="832" y="859"/>
                    <a:pt x="847" y="853"/>
                    <a:pt x="849" y="851"/>
                  </a:cubicBezTo>
                  <a:cubicBezTo>
                    <a:pt x="851" y="850"/>
                    <a:pt x="851" y="850"/>
                    <a:pt x="854" y="849"/>
                  </a:cubicBezTo>
                  <a:cubicBezTo>
                    <a:pt x="856" y="847"/>
                    <a:pt x="856" y="847"/>
                    <a:pt x="858" y="846"/>
                  </a:cubicBezTo>
                  <a:cubicBezTo>
                    <a:pt x="859" y="844"/>
                    <a:pt x="858" y="847"/>
                    <a:pt x="859" y="843"/>
                  </a:cubicBezTo>
                  <a:cubicBezTo>
                    <a:pt x="860" y="840"/>
                    <a:pt x="861" y="839"/>
                    <a:pt x="861" y="838"/>
                  </a:cubicBezTo>
                  <a:cubicBezTo>
                    <a:pt x="861" y="838"/>
                    <a:pt x="859" y="840"/>
                    <a:pt x="865" y="834"/>
                  </a:cubicBezTo>
                  <a:cubicBezTo>
                    <a:pt x="871" y="829"/>
                    <a:pt x="871" y="829"/>
                    <a:pt x="871" y="829"/>
                  </a:cubicBezTo>
                  <a:cubicBezTo>
                    <a:pt x="871" y="829"/>
                    <a:pt x="871" y="831"/>
                    <a:pt x="872" y="825"/>
                  </a:cubicBezTo>
                  <a:cubicBezTo>
                    <a:pt x="873" y="818"/>
                    <a:pt x="869" y="806"/>
                    <a:pt x="869" y="802"/>
                  </a:cubicBezTo>
                  <a:cubicBezTo>
                    <a:pt x="869" y="798"/>
                    <a:pt x="869" y="796"/>
                    <a:pt x="869" y="794"/>
                  </a:cubicBezTo>
                  <a:cubicBezTo>
                    <a:pt x="870" y="792"/>
                    <a:pt x="867" y="794"/>
                    <a:pt x="869" y="788"/>
                  </a:cubicBezTo>
                  <a:cubicBezTo>
                    <a:pt x="872" y="782"/>
                    <a:pt x="872" y="781"/>
                    <a:pt x="873" y="779"/>
                  </a:cubicBezTo>
                  <a:cubicBezTo>
                    <a:pt x="874" y="777"/>
                    <a:pt x="873" y="775"/>
                    <a:pt x="873" y="775"/>
                  </a:cubicBezTo>
                  <a:cubicBezTo>
                    <a:pt x="873" y="773"/>
                    <a:pt x="873" y="773"/>
                    <a:pt x="873" y="773"/>
                  </a:cubicBezTo>
                  <a:cubicBezTo>
                    <a:pt x="873" y="773"/>
                    <a:pt x="872" y="771"/>
                    <a:pt x="872" y="770"/>
                  </a:cubicBezTo>
                  <a:cubicBezTo>
                    <a:pt x="872" y="769"/>
                    <a:pt x="871" y="761"/>
                    <a:pt x="871" y="760"/>
                  </a:cubicBezTo>
                  <a:cubicBezTo>
                    <a:pt x="872" y="759"/>
                    <a:pt x="868" y="748"/>
                    <a:pt x="868" y="748"/>
                  </a:cubicBezTo>
                  <a:cubicBezTo>
                    <a:pt x="868" y="748"/>
                    <a:pt x="865" y="746"/>
                    <a:pt x="864" y="745"/>
                  </a:cubicBezTo>
                  <a:cubicBezTo>
                    <a:pt x="864" y="745"/>
                    <a:pt x="861" y="741"/>
                    <a:pt x="860" y="740"/>
                  </a:cubicBezTo>
                  <a:cubicBezTo>
                    <a:pt x="859" y="739"/>
                    <a:pt x="857" y="738"/>
                    <a:pt x="857" y="738"/>
                  </a:cubicBezTo>
                  <a:cubicBezTo>
                    <a:pt x="856" y="735"/>
                    <a:pt x="856" y="735"/>
                    <a:pt x="856" y="735"/>
                  </a:cubicBezTo>
                  <a:cubicBezTo>
                    <a:pt x="856" y="735"/>
                    <a:pt x="858" y="739"/>
                    <a:pt x="856" y="729"/>
                  </a:cubicBezTo>
                  <a:cubicBezTo>
                    <a:pt x="854" y="719"/>
                    <a:pt x="855" y="721"/>
                    <a:pt x="855" y="719"/>
                  </a:cubicBezTo>
                  <a:cubicBezTo>
                    <a:pt x="854" y="717"/>
                    <a:pt x="854" y="716"/>
                    <a:pt x="854" y="714"/>
                  </a:cubicBezTo>
                  <a:cubicBezTo>
                    <a:pt x="855" y="712"/>
                    <a:pt x="855" y="708"/>
                    <a:pt x="855" y="707"/>
                  </a:cubicBezTo>
                  <a:cubicBezTo>
                    <a:pt x="855" y="707"/>
                    <a:pt x="855" y="710"/>
                    <a:pt x="855" y="705"/>
                  </a:cubicBezTo>
                  <a:cubicBezTo>
                    <a:pt x="855" y="701"/>
                    <a:pt x="854" y="700"/>
                    <a:pt x="854" y="699"/>
                  </a:cubicBezTo>
                  <a:cubicBezTo>
                    <a:pt x="854" y="697"/>
                    <a:pt x="854" y="697"/>
                    <a:pt x="852" y="695"/>
                  </a:cubicBezTo>
                  <a:cubicBezTo>
                    <a:pt x="851" y="692"/>
                    <a:pt x="847" y="678"/>
                    <a:pt x="847" y="677"/>
                  </a:cubicBezTo>
                  <a:cubicBezTo>
                    <a:pt x="847" y="676"/>
                    <a:pt x="848" y="676"/>
                    <a:pt x="848" y="674"/>
                  </a:cubicBezTo>
                  <a:cubicBezTo>
                    <a:pt x="849" y="673"/>
                    <a:pt x="855" y="659"/>
                    <a:pt x="857" y="656"/>
                  </a:cubicBezTo>
                  <a:cubicBezTo>
                    <a:pt x="859" y="654"/>
                    <a:pt x="858" y="653"/>
                    <a:pt x="861" y="651"/>
                  </a:cubicBezTo>
                  <a:cubicBezTo>
                    <a:pt x="864" y="648"/>
                    <a:pt x="864" y="649"/>
                    <a:pt x="865" y="646"/>
                  </a:cubicBezTo>
                  <a:cubicBezTo>
                    <a:pt x="866" y="643"/>
                    <a:pt x="866" y="641"/>
                    <a:pt x="866" y="641"/>
                  </a:cubicBezTo>
                  <a:cubicBezTo>
                    <a:pt x="866" y="641"/>
                    <a:pt x="866" y="641"/>
                    <a:pt x="869" y="637"/>
                  </a:cubicBezTo>
                  <a:cubicBezTo>
                    <a:pt x="875" y="627"/>
                    <a:pt x="871" y="630"/>
                    <a:pt x="876" y="627"/>
                  </a:cubicBezTo>
                  <a:cubicBezTo>
                    <a:pt x="882" y="623"/>
                    <a:pt x="876" y="627"/>
                    <a:pt x="880" y="624"/>
                  </a:cubicBezTo>
                  <a:cubicBezTo>
                    <a:pt x="884" y="620"/>
                    <a:pt x="868" y="639"/>
                    <a:pt x="885" y="619"/>
                  </a:cubicBezTo>
                  <a:cubicBezTo>
                    <a:pt x="902" y="598"/>
                    <a:pt x="898" y="603"/>
                    <a:pt x="902" y="598"/>
                  </a:cubicBezTo>
                  <a:cubicBezTo>
                    <a:pt x="907" y="594"/>
                    <a:pt x="905" y="597"/>
                    <a:pt x="908" y="594"/>
                  </a:cubicBezTo>
                  <a:cubicBezTo>
                    <a:pt x="911" y="590"/>
                    <a:pt x="910" y="591"/>
                    <a:pt x="912" y="589"/>
                  </a:cubicBezTo>
                  <a:cubicBezTo>
                    <a:pt x="914" y="586"/>
                    <a:pt x="912" y="591"/>
                    <a:pt x="914" y="588"/>
                  </a:cubicBezTo>
                  <a:cubicBezTo>
                    <a:pt x="916" y="585"/>
                    <a:pt x="915" y="586"/>
                    <a:pt x="917" y="584"/>
                  </a:cubicBezTo>
                  <a:cubicBezTo>
                    <a:pt x="919" y="582"/>
                    <a:pt x="918" y="583"/>
                    <a:pt x="918" y="583"/>
                  </a:cubicBezTo>
                  <a:cubicBezTo>
                    <a:pt x="921" y="579"/>
                    <a:pt x="921" y="579"/>
                    <a:pt x="921" y="579"/>
                  </a:cubicBezTo>
                  <a:cubicBezTo>
                    <a:pt x="921" y="579"/>
                    <a:pt x="927" y="576"/>
                    <a:pt x="928" y="575"/>
                  </a:cubicBezTo>
                  <a:cubicBezTo>
                    <a:pt x="929" y="574"/>
                    <a:pt x="931" y="568"/>
                    <a:pt x="933" y="568"/>
                  </a:cubicBezTo>
                  <a:cubicBezTo>
                    <a:pt x="936" y="567"/>
                    <a:pt x="943" y="564"/>
                    <a:pt x="945" y="563"/>
                  </a:cubicBezTo>
                  <a:cubicBezTo>
                    <a:pt x="947" y="561"/>
                    <a:pt x="948" y="560"/>
                    <a:pt x="951" y="559"/>
                  </a:cubicBezTo>
                  <a:cubicBezTo>
                    <a:pt x="954" y="558"/>
                    <a:pt x="954" y="557"/>
                    <a:pt x="954" y="557"/>
                  </a:cubicBezTo>
                  <a:cubicBezTo>
                    <a:pt x="956" y="556"/>
                    <a:pt x="956" y="556"/>
                    <a:pt x="956" y="556"/>
                  </a:cubicBezTo>
                  <a:cubicBezTo>
                    <a:pt x="956" y="556"/>
                    <a:pt x="970" y="542"/>
                    <a:pt x="971" y="541"/>
                  </a:cubicBezTo>
                  <a:cubicBezTo>
                    <a:pt x="972" y="540"/>
                    <a:pt x="976" y="536"/>
                    <a:pt x="977" y="536"/>
                  </a:cubicBezTo>
                  <a:cubicBezTo>
                    <a:pt x="978" y="535"/>
                    <a:pt x="981" y="528"/>
                    <a:pt x="981" y="528"/>
                  </a:cubicBezTo>
                  <a:cubicBezTo>
                    <a:pt x="983" y="524"/>
                    <a:pt x="983" y="524"/>
                    <a:pt x="983" y="524"/>
                  </a:cubicBezTo>
                  <a:cubicBezTo>
                    <a:pt x="983" y="524"/>
                    <a:pt x="992" y="512"/>
                    <a:pt x="995" y="509"/>
                  </a:cubicBezTo>
                  <a:cubicBezTo>
                    <a:pt x="997" y="507"/>
                    <a:pt x="997" y="507"/>
                    <a:pt x="999" y="504"/>
                  </a:cubicBezTo>
                  <a:cubicBezTo>
                    <a:pt x="1000" y="502"/>
                    <a:pt x="1000" y="501"/>
                    <a:pt x="1001" y="499"/>
                  </a:cubicBezTo>
                  <a:cubicBezTo>
                    <a:pt x="1001" y="497"/>
                    <a:pt x="1001" y="496"/>
                    <a:pt x="1002" y="494"/>
                  </a:cubicBezTo>
                  <a:cubicBezTo>
                    <a:pt x="1002" y="493"/>
                    <a:pt x="1004" y="488"/>
                    <a:pt x="1004" y="487"/>
                  </a:cubicBezTo>
                  <a:cubicBezTo>
                    <a:pt x="1005" y="486"/>
                    <a:pt x="1007" y="483"/>
                    <a:pt x="1008" y="483"/>
                  </a:cubicBezTo>
                  <a:cubicBezTo>
                    <a:pt x="1008" y="482"/>
                    <a:pt x="1012" y="474"/>
                    <a:pt x="1013" y="471"/>
                  </a:cubicBezTo>
                  <a:cubicBezTo>
                    <a:pt x="1014" y="468"/>
                    <a:pt x="1006" y="476"/>
                    <a:pt x="1015" y="468"/>
                  </a:cubicBezTo>
                  <a:cubicBezTo>
                    <a:pt x="1023" y="459"/>
                    <a:pt x="1023" y="458"/>
                    <a:pt x="1023" y="458"/>
                  </a:cubicBezTo>
                  <a:cubicBezTo>
                    <a:pt x="1023" y="458"/>
                    <a:pt x="1023" y="455"/>
                    <a:pt x="1024" y="454"/>
                  </a:cubicBezTo>
                  <a:cubicBezTo>
                    <a:pt x="1025" y="452"/>
                    <a:pt x="1025" y="451"/>
                    <a:pt x="1025" y="450"/>
                  </a:cubicBezTo>
                  <a:cubicBezTo>
                    <a:pt x="1026" y="449"/>
                    <a:pt x="1026" y="447"/>
                    <a:pt x="1027" y="446"/>
                  </a:cubicBezTo>
                  <a:cubicBezTo>
                    <a:pt x="1027" y="445"/>
                    <a:pt x="1027" y="444"/>
                    <a:pt x="1028" y="442"/>
                  </a:cubicBezTo>
                  <a:cubicBezTo>
                    <a:pt x="1029" y="441"/>
                    <a:pt x="1030" y="437"/>
                    <a:pt x="1030" y="437"/>
                  </a:cubicBezTo>
                  <a:cubicBezTo>
                    <a:pt x="1030" y="436"/>
                    <a:pt x="1027" y="433"/>
                    <a:pt x="1028" y="431"/>
                  </a:cubicBezTo>
                  <a:cubicBezTo>
                    <a:pt x="1030" y="430"/>
                    <a:pt x="1031" y="429"/>
                    <a:pt x="1031" y="427"/>
                  </a:cubicBezTo>
                  <a:cubicBezTo>
                    <a:pt x="1031" y="426"/>
                    <a:pt x="1031" y="427"/>
                    <a:pt x="1031" y="423"/>
                  </a:cubicBezTo>
                  <a:cubicBezTo>
                    <a:pt x="1031" y="420"/>
                    <a:pt x="1032" y="419"/>
                    <a:pt x="1032" y="418"/>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6"/>
            <p:cNvSpPr>
              <a:spLocks/>
            </p:cNvSpPr>
            <p:nvPr/>
          </p:nvSpPr>
          <p:spPr bwMode="auto">
            <a:xfrm>
              <a:off x="5307363" y="2800863"/>
              <a:ext cx="246145" cy="474367"/>
            </a:xfrm>
            <a:custGeom>
              <a:avLst/>
              <a:gdLst/>
              <a:ahLst/>
              <a:cxnLst>
                <a:cxn ang="0">
                  <a:pos x="107" y="33"/>
                </a:cxn>
                <a:cxn ang="0">
                  <a:pos x="106" y="21"/>
                </a:cxn>
                <a:cxn ang="0">
                  <a:pos x="99" y="5"/>
                </a:cxn>
                <a:cxn ang="0">
                  <a:pos x="90" y="4"/>
                </a:cxn>
                <a:cxn ang="0">
                  <a:pos x="86" y="20"/>
                </a:cxn>
                <a:cxn ang="0">
                  <a:pos x="75" y="31"/>
                </a:cxn>
                <a:cxn ang="0">
                  <a:pos x="60" y="48"/>
                </a:cxn>
                <a:cxn ang="0">
                  <a:pos x="50" y="55"/>
                </a:cxn>
                <a:cxn ang="0">
                  <a:pos x="40" y="60"/>
                </a:cxn>
                <a:cxn ang="0">
                  <a:pos x="30" y="62"/>
                </a:cxn>
                <a:cxn ang="0">
                  <a:pos x="20" y="66"/>
                </a:cxn>
                <a:cxn ang="0">
                  <a:pos x="21" y="73"/>
                </a:cxn>
                <a:cxn ang="0">
                  <a:pos x="14" y="83"/>
                </a:cxn>
                <a:cxn ang="0">
                  <a:pos x="13" y="93"/>
                </a:cxn>
                <a:cxn ang="0">
                  <a:pos x="18" y="107"/>
                </a:cxn>
                <a:cxn ang="0">
                  <a:pos x="19" y="127"/>
                </a:cxn>
                <a:cxn ang="0">
                  <a:pos x="3" y="146"/>
                </a:cxn>
                <a:cxn ang="0">
                  <a:pos x="1" y="160"/>
                </a:cxn>
                <a:cxn ang="0">
                  <a:pos x="4" y="174"/>
                </a:cxn>
                <a:cxn ang="0">
                  <a:pos x="6" y="184"/>
                </a:cxn>
                <a:cxn ang="0">
                  <a:pos x="4" y="197"/>
                </a:cxn>
                <a:cxn ang="0">
                  <a:pos x="12" y="206"/>
                </a:cxn>
                <a:cxn ang="0">
                  <a:pos x="33" y="215"/>
                </a:cxn>
                <a:cxn ang="0">
                  <a:pos x="42" y="207"/>
                </a:cxn>
                <a:cxn ang="0">
                  <a:pos x="63" y="186"/>
                </a:cxn>
                <a:cxn ang="0">
                  <a:pos x="71" y="151"/>
                </a:cxn>
                <a:cxn ang="0">
                  <a:pos x="79" y="134"/>
                </a:cxn>
                <a:cxn ang="0">
                  <a:pos x="84" y="123"/>
                </a:cxn>
                <a:cxn ang="0">
                  <a:pos x="94" y="95"/>
                </a:cxn>
                <a:cxn ang="0">
                  <a:pos x="94" y="84"/>
                </a:cxn>
                <a:cxn ang="0">
                  <a:pos x="100" y="68"/>
                </a:cxn>
                <a:cxn ang="0">
                  <a:pos x="98" y="53"/>
                </a:cxn>
                <a:cxn ang="0">
                  <a:pos x="105" y="59"/>
                </a:cxn>
                <a:cxn ang="0">
                  <a:pos x="111" y="44"/>
                </a:cxn>
              </a:cxnLst>
              <a:rect l="0" t="0" r="r" b="b"/>
              <a:pathLst>
                <a:path w="113" h="218">
                  <a:moveTo>
                    <a:pt x="108" y="39"/>
                  </a:moveTo>
                  <a:cubicBezTo>
                    <a:pt x="108" y="37"/>
                    <a:pt x="108" y="36"/>
                    <a:pt x="107" y="33"/>
                  </a:cubicBezTo>
                  <a:cubicBezTo>
                    <a:pt x="107" y="31"/>
                    <a:pt x="107" y="31"/>
                    <a:pt x="107" y="28"/>
                  </a:cubicBezTo>
                  <a:cubicBezTo>
                    <a:pt x="107" y="25"/>
                    <a:pt x="107" y="26"/>
                    <a:pt x="106" y="21"/>
                  </a:cubicBezTo>
                  <a:cubicBezTo>
                    <a:pt x="105" y="16"/>
                    <a:pt x="103" y="14"/>
                    <a:pt x="103" y="12"/>
                  </a:cubicBezTo>
                  <a:cubicBezTo>
                    <a:pt x="102" y="10"/>
                    <a:pt x="100" y="8"/>
                    <a:pt x="99" y="5"/>
                  </a:cubicBezTo>
                  <a:cubicBezTo>
                    <a:pt x="98" y="3"/>
                    <a:pt x="97" y="0"/>
                    <a:pt x="95" y="1"/>
                  </a:cubicBezTo>
                  <a:cubicBezTo>
                    <a:pt x="94" y="1"/>
                    <a:pt x="90" y="1"/>
                    <a:pt x="90" y="4"/>
                  </a:cubicBezTo>
                  <a:cubicBezTo>
                    <a:pt x="90" y="7"/>
                    <a:pt x="89" y="12"/>
                    <a:pt x="88" y="14"/>
                  </a:cubicBezTo>
                  <a:cubicBezTo>
                    <a:pt x="88" y="16"/>
                    <a:pt x="87" y="19"/>
                    <a:pt x="86" y="20"/>
                  </a:cubicBezTo>
                  <a:cubicBezTo>
                    <a:pt x="85" y="22"/>
                    <a:pt x="82" y="24"/>
                    <a:pt x="81" y="25"/>
                  </a:cubicBezTo>
                  <a:cubicBezTo>
                    <a:pt x="79" y="27"/>
                    <a:pt x="77" y="29"/>
                    <a:pt x="75" y="31"/>
                  </a:cubicBezTo>
                  <a:cubicBezTo>
                    <a:pt x="74" y="33"/>
                    <a:pt x="72" y="41"/>
                    <a:pt x="68" y="43"/>
                  </a:cubicBezTo>
                  <a:cubicBezTo>
                    <a:pt x="64" y="45"/>
                    <a:pt x="61" y="47"/>
                    <a:pt x="60" y="48"/>
                  </a:cubicBezTo>
                  <a:cubicBezTo>
                    <a:pt x="58" y="50"/>
                    <a:pt x="57" y="52"/>
                    <a:pt x="55" y="53"/>
                  </a:cubicBezTo>
                  <a:cubicBezTo>
                    <a:pt x="54" y="54"/>
                    <a:pt x="50" y="55"/>
                    <a:pt x="50" y="55"/>
                  </a:cubicBezTo>
                  <a:cubicBezTo>
                    <a:pt x="50" y="55"/>
                    <a:pt x="47" y="56"/>
                    <a:pt x="46" y="57"/>
                  </a:cubicBezTo>
                  <a:cubicBezTo>
                    <a:pt x="44" y="58"/>
                    <a:pt x="41" y="60"/>
                    <a:pt x="40" y="60"/>
                  </a:cubicBezTo>
                  <a:cubicBezTo>
                    <a:pt x="38" y="60"/>
                    <a:pt x="37" y="61"/>
                    <a:pt x="35" y="61"/>
                  </a:cubicBezTo>
                  <a:cubicBezTo>
                    <a:pt x="35" y="61"/>
                    <a:pt x="35" y="60"/>
                    <a:pt x="30" y="62"/>
                  </a:cubicBezTo>
                  <a:cubicBezTo>
                    <a:pt x="25" y="64"/>
                    <a:pt x="25" y="64"/>
                    <a:pt x="25" y="64"/>
                  </a:cubicBezTo>
                  <a:cubicBezTo>
                    <a:pt x="25" y="64"/>
                    <a:pt x="20" y="65"/>
                    <a:pt x="20" y="66"/>
                  </a:cubicBezTo>
                  <a:cubicBezTo>
                    <a:pt x="20" y="66"/>
                    <a:pt x="20" y="70"/>
                    <a:pt x="20" y="70"/>
                  </a:cubicBezTo>
                  <a:cubicBezTo>
                    <a:pt x="21" y="73"/>
                    <a:pt x="21" y="73"/>
                    <a:pt x="21" y="73"/>
                  </a:cubicBezTo>
                  <a:cubicBezTo>
                    <a:pt x="18" y="78"/>
                    <a:pt x="18" y="78"/>
                    <a:pt x="18" y="78"/>
                  </a:cubicBezTo>
                  <a:cubicBezTo>
                    <a:pt x="14" y="83"/>
                    <a:pt x="14" y="83"/>
                    <a:pt x="14" y="83"/>
                  </a:cubicBezTo>
                  <a:cubicBezTo>
                    <a:pt x="14" y="83"/>
                    <a:pt x="12" y="86"/>
                    <a:pt x="12" y="87"/>
                  </a:cubicBezTo>
                  <a:cubicBezTo>
                    <a:pt x="12" y="88"/>
                    <a:pt x="12" y="91"/>
                    <a:pt x="13" y="93"/>
                  </a:cubicBezTo>
                  <a:cubicBezTo>
                    <a:pt x="14" y="94"/>
                    <a:pt x="14" y="98"/>
                    <a:pt x="15" y="100"/>
                  </a:cubicBezTo>
                  <a:cubicBezTo>
                    <a:pt x="16" y="102"/>
                    <a:pt x="17" y="106"/>
                    <a:pt x="18" y="107"/>
                  </a:cubicBezTo>
                  <a:cubicBezTo>
                    <a:pt x="19" y="108"/>
                    <a:pt x="18" y="117"/>
                    <a:pt x="19" y="119"/>
                  </a:cubicBezTo>
                  <a:cubicBezTo>
                    <a:pt x="19" y="122"/>
                    <a:pt x="19" y="127"/>
                    <a:pt x="19" y="127"/>
                  </a:cubicBezTo>
                  <a:cubicBezTo>
                    <a:pt x="19" y="127"/>
                    <a:pt x="18" y="130"/>
                    <a:pt x="16" y="132"/>
                  </a:cubicBezTo>
                  <a:cubicBezTo>
                    <a:pt x="14" y="134"/>
                    <a:pt x="3" y="144"/>
                    <a:pt x="3" y="146"/>
                  </a:cubicBezTo>
                  <a:cubicBezTo>
                    <a:pt x="2" y="148"/>
                    <a:pt x="1" y="152"/>
                    <a:pt x="1" y="152"/>
                  </a:cubicBezTo>
                  <a:cubicBezTo>
                    <a:pt x="1" y="152"/>
                    <a:pt x="2" y="159"/>
                    <a:pt x="1" y="160"/>
                  </a:cubicBezTo>
                  <a:cubicBezTo>
                    <a:pt x="0" y="161"/>
                    <a:pt x="0" y="167"/>
                    <a:pt x="0" y="167"/>
                  </a:cubicBezTo>
                  <a:cubicBezTo>
                    <a:pt x="0" y="167"/>
                    <a:pt x="4" y="173"/>
                    <a:pt x="4" y="174"/>
                  </a:cubicBezTo>
                  <a:cubicBezTo>
                    <a:pt x="4" y="174"/>
                    <a:pt x="6" y="180"/>
                    <a:pt x="6" y="182"/>
                  </a:cubicBezTo>
                  <a:cubicBezTo>
                    <a:pt x="6" y="184"/>
                    <a:pt x="6" y="184"/>
                    <a:pt x="6" y="184"/>
                  </a:cubicBezTo>
                  <a:cubicBezTo>
                    <a:pt x="6" y="184"/>
                    <a:pt x="4" y="189"/>
                    <a:pt x="4" y="190"/>
                  </a:cubicBezTo>
                  <a:cubicBezTo>
                    <a:pt x="4" y="191"/>
                    <a:pt x="2" y="195"/>
                    <a:pt x="4" y="197"/>
                  </a:cubicBezTo>
                  <a:cubicBezTo>
                    <a:pt x="7" y="199"/>
                    <a:pt x="7" y="200"/>
                    <a:pt x="8" y="201"/>
                  </a:cubicBezTo>
                  <a:cubicBezTo>
                    <a:pt x="10" y="203"/>
                    <a:pt x="10" y="204"/>
                    <a:pt x="12" y="206"/>
                  </a:cubicBezTo>
                  <a:cubicBezTo>
                    <a:pt x="14" y="208"/>
                    <a:pt x="19" y="211"/>
                    <a:pt x="24" y="212"/>
                  </a:cubicBezTo>
                  <a:cubicBezTo>
                    <a:pt x="28" y="213"/>
                    <a:pt x="31" y="218"/>
                    <a:pt x="33" y="215"/>
                  </a:cubicBezTo>
                  <a:cubicBezTo>
                    <a:pt x="34" y="212"/>
                    <a:pt x="35" y="211"/>
                    <a:pt x="37" y="210"/>
                  </a:cubicBezTo>
                  <a:cubicBezTo>
                    <a:pt x="38" y="209"/>
                    <a:pt x="35" y="207"/>
                    <a:pt x="42" y="207"/>
                  </a:cubicBezTo>
                  <a:cubicBezTo>
                    <a:pt x="48" y="207"/>
                    <a:pt x="56" y="198"/>
                    <a:pt x="57" y="195"/>
                  </a:cubicBezTo>
                  <a:cubicBezTo>
                    <a:pt x="59" y="191"/>
                    <a:pt x="62" y="188"/>
                    <a:pt x="63" y="186"/>
                  </a:cubicBezTo>
                  <a:cubicBezTo>
                    <a:pt x="64" y="184"/>
                    <a:pt x="64" y="180"/>
                    <a:pt x="65" y="178"/>
                  </a:cubicBezTo>
                  <a:cubicBezTo>
                    <a:pt x="66" y="176"/>
                    <a:pt x="69" y="155"/>
                    <a:pt x="71" y="151"/>
                  </a:cubicBezTo>
                  <a:cubicBezTo>
                    <a:pt x="73" y="146"/>
                    <a:pt x="74" y="144"/>
                    <a:pt x="76" y="141"/>
                  </a:cubicBezTo>
                  <a:cubicBezTo>
                    <a:pt x="78" y="137"/>
                    <a:pt x="77" y="137"/>
                    <a:pt x="79" y="134"/>
                  </a:cubicBezTo>
                  <a:cubicBezTo>
                    <a:pt x="81" y="131"/>
                    <a:pt x="81" y="132"/>
                    <a:pt x="82" y="128"/>
                  </a:cubicBezTo>
                  <a:cubicBezTo>
                    <a:pt x="84" y="125"/>
                    <a:pt x="83" y="130"/>
                    <a:pt x="84" y="123"/>
                  </a:cubicBezTo>
                  <a:cubicBezTo>
                    <a:pt x="86" y="116"/>
                    <a:pt x="89" y="104"/>
                    <a:pt x="90" y="101"/>
                  </a:cubicBezTo>
                  <a:cubicBezTo>
                    <a:pt x="92" y="98"/>
                    <a:pt x="93" y="98"/>
                    <a:pt x="94" y="95"/>
                  </a:cubicBezTo>
                  <a:cubicBezTo>
                    <a:pt x="95" y="92"/>
                    <a:pt x="96" y="90"/>
                    <a:pt x="95" y="88"/>
                  </a:cubicBezTo>
                  <a:cubicBezTo>
                    <a:pt x="94" y="85"/>
                    <a:pt x="93" y="90"/>
                    <a:pt x="94" y="84"/>
                  </a:cubicBezTo>
                  <a:cubicBezTo>
                    <a:pt x="96" y="78"/>
                    <a:pt x="94" y="79"/>
                    <a:pt x="97" y="75"/>
                  </a:cubicBezTo>
                  <a:cubicBezTo>
                    <a:pt x="101" y="71"/>
                    <a:pt x="101" y="70"/>
                    <a:pt x="100" y="68"/>
                  </a:cubicBezTo>
                  <a:cubicBezTo>
                    <a:pt x="100" y="65"/>
                    <a:pt x="99" y="63"/>
                    <a:pt x="99" y="61"/>
                  </a:cubicBezTo>
                  <a:cubicBezTo>
                    <a:pt x="99" y="58"/>
                    <a:pt x="95" y="56"/>
                    <a:pt x="98" y="53"/>
                  </a:cubicBezTo>
                  <a:cubicBezTo>
                    <a:pt x="102" y="49"/>
                    <a:pt x="103" y="49"/>
                    <a:pt x="104" y="52"/>
                  </a:cubicBezTo>
                  <a:cubicBezTo>
                    <a:pt x="104" y="55"/>
                    <a:pt x="101" y="62"/>
                    <a:pt x="105" y="59"/>
                  </a:cubicBezTo>
                  <a:cubicBezTo>
                    <a:pt x="109" y="56"/>
                    <a:pt x="113" y="52"/>
                    <a:pt x="113" y="50"/>
                  </a:cubicBezTo>
                  <a:cubicBezTo>
                    <a:pt x="113" y="48"/>
                    <a:pt x="111" y="47"/>
                    <a:pt x="111" y="44"/>
                  </a:cubicBezTo>
                  <a:cubicBezTo>
                    <a:pt x="111" y="42"/>
                    <a:pt x="108" y="41"/>
                    <a:pt x="108" y="39"/>
                  </a:cubicBezTo>
                  <a:close/>
                </a:path>
              </a:pathLst>
            </a:custGeom>
            <a:solidFill>
              <a:schemeClr val="bg1">
                <a:lumMod val="8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5" name="Freeform 7"/>
          <p:cNvSpPr>
            <a:spLocks/>
          </p:cNvSpPr>
          <p:nvPr/>
        </p:nvSpPr>
        <p:spPr bwMode="auto">
          <a:xfrm>
            <a:off x="4770234" y="4863965"/>
            <a:ext cx="2475" cy="1238"/>
          </a:xfrm>
          <a:custGeom>
            <a:avLst/>
            <a:gdLst/>
            <a:ahLst/>
            <a:cxnLst>
              <a:cxn ang="0">
                <a:pos x="1" y="0"/>
              </a:cxn>
              <a:cxn ang="0">
                <a:pos x="0" y="0"/>
              </a:cxn>
              <a:cxn ang="0">
                <a:pos x="1" y="0"/>
              </a:cxn>
            </a:cxnLst>
            <a:rect l="0" t="0" r="r" b="b"/>
            <a:pathLst>
              <a:path w="1">
                <a:moveTo>
                  <a:pt x="1" y="0"/>
                </a:moveTo>
                <a:cubicBezTo>
                  <a:pt x="0" y="0"/>
                  <a:pt x="0" y="0"/>
                  <a:pt x="0" y="0"/>
                </a:cubicBezTo>
                <a:cubicBezTo>
                  <a:pt x="0" y="0"/>
                  <a:pt x="1" y="0"/>
                  <a:pt x="1" y="0"/>
                </a:cubicBez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8"/>
          <p:cNvSpPr>
            <a:spLocks/>
          </p:cNvSpPr>
          <p:nvPr/>
        </p:nvSpPr>
        <p:spPr bwMode="auto">
          <a:xfrm>
            <a:off x="4788801" y="4860252"/>
            <a:ext cx="2475" cy="2475"/>
          </a:xfrm>
          <a:custGeom>
            <a:avLst/>
            <a:gdLst/>
            <a:ahLst/>
            <a:cxnLst>
              <a:cxn ang="0">
                <a:pos x="1" y="0"/>
              </a:cxn>
              <a:cxn ang="0">
                <a:pos x="0" y="1"/>
              </a:cxn>
              <a:cxn ang="0">
                <a:pos x="1" y="0"/>
              </a:cxn>
            </a:cxnLst>
            <a:rect l="0" t="0" r="r" b="b"/>
            <a:pathLst>
              <a:path w="1" h="1">
                <a:moveTo>
                  <a:pt x="1" y="0"/>
                </a:moveTo>
                <a:cubicBezTo>
                  <a:pt x="0" y="1"/>
                  <a:pt x="0" y="1"/>
                  <a:pt x="0" y="1"/>
                </a:cubicBezTo>
                <a:cubicBezTo>
                  <a:pt x="0" y="1"/>
                  <a:pt x="0" y="1"/>
                  <a:pt x="1" y="0"/>
                </a:cubicBez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7" name="Freeform 9"/>
          <p:cNvSpPr>
            <a:spLocks/>
          </p:cNvSpPr>
          <p:nvPr/>
        </p:nvSpPr>
        <p:spPr bwMode="auto">
          <a:xfrm>
            <a:off x="4768993" y="4863965"/>
            <a:ext cx="1238" cy="1238"/>
          </a:xfrm>
          <a:custGeom>
            <a:avLst/>
            <a:gdLst/>
            <a:ahLst/>
            <a:cxnLst>
              <a:cxn ang="0">
                <a:pos x="1" y="0"/>
              </a:cxn>
              <a:cxn ang="0">
                <a:pos x="0" y="0"/>
              </a:cxn>
              <a:cxn ang="0">
                <a:pos x="1" y="0"/>
              </a:cxn>
            </a:cxnLst>
            <a:rect l="0" t="0" r="r" b="b"/>
            <a:pathLst>
              <a:path w="1">
                <a:moveTo>
                  <a:pt x="1" y="0"/>
                </a:moveTo>
                <a:cubicBezTo>
                  <a:pt x="1" y="0"/>
                  <a:pt x="0" y="0"/>
                  <a:pt x="0" y="0"/>
                </a:cubicBezTo>
                <a:cubicBezTo>
                  <a:pt x="0" y="0"/>
                  <a:pt x="1" y="0"/>
                  <a:pt x="1" y="0"/>
                </a:cubicBez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8" name="Freeform 83"/>
          <p:cNvSpPr>
            <a:spLocks noEditPoints="1"/>
          </p:cNvSpPr>
          <p:nvPr/>
        </p:nvSpPr>
        <p:spPr bwMode="auto">
          <a:xfrm>
            <a:off x="3616334" y="2018309"/>
            <a:ext cx="259475" cy="389213"/>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1"/>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9" name="Freeform 83"/>
          <p:cNvSpPr>
            <a:spLocks noEditPoints="1"/>
          </p:cNvSpPr>
          <p:nvPr/>
        </p:nvSpPr>
        <p:spPr bwMode="auto">
          <a:xfrm>
            <a:off x="3875810" y="2659949"/>
            <a:ext cx="259475" cy="389213"/>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2"/>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83"/>
          <p:cNvSpPr>
            <a:spLocks noEditPoints="1"/>
          </p:cNvSpPr>
          <p:nvPr/>
        </p:nvSpPr>
        <p:spPr bwMode="auto">
          <a:xfrm>
            <a:off x="4599652" y="2450976"/>
            <a:ext cx="259475" cy="389213"/>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3"/>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Freeform 83"/>
          <p:cNvSpPr>
            <a:spLocks noEditPoints="1"/>
          </p:cNvSpPr>
          <p:nvPr/>
        </p:nvSpPr>
        <p:spPr bwMode="auto">
          <a:xfrm>
            <a:off x="4642972" y="3361397"/>
            <a:ext cx="259475" cy="389213"/>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4"/>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Freeform 83"/>
          <p:cNvSpPr>
            <a:spLocks noEditPoints="1"/>
          </p:cNvSpPr>
          <p:nvPr/>
        </p:nvSpPr>
        <p:spPr bwMode="auto">
          <a:xfrm>
            <a:off x="5255931" y="3621622"/>
            <a:ext cx="259475" cy="389213"/>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3" name="Freeform 83"/>
          <p:cNvSpPr>
            <a:spLocks noEditPoints="1"/>
          </p:cNvSpPr>
          <p:nvPr/>
        </p:nvSpPr>
        <p:spPr bwMode="auto">
          <a:xfrm>
            <a:off x="4469914" y="4095988"/>
            <a:ext cx="259475" cy="389213"/>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6"/>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4" name="TextBox 43"/>
          <p:cNvSpPr txBox="1"/>
          <p:nvPr/>
        </p:nvSpPr>
        <p:spPr>
          <a:xfrm>
            <a:off x="969227" y="2347746"/>
            <a:ext cx="1445789" cy="984885"/>
          </a:xfrm>
          <a:prstGeom prst="rect">
            <a:avLst/>
          </a:prstGeom>
          <a:noFill/>
        </p:spPr>
        <p:txBody>
          <a:bodyPr wrap="square" rtlCol="0">
            <a:spAutoFit/>
          </a:bodyPr>
          <a:lstStyle/>
          <a:p>
            <a:pPr algn="ctr"/>
            <a:r>
              <a:rPr lang="en-US" sz="1400" b="1" dirty="0" smtClean="0">
                <a:solidFill>
                  <a:schemeClr val="accent1"/>
                </a:solidFill>
              </a:rPr>
              <a:t>Title Goes Here</a:t>
            </a:r>
            <a:endParaRPr lang="en-US" sz="1400" dirty="0" smtClean="0">
              <a:solidFill>
                <a:schemeClr val="accent1"/>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45" name="TextBox 44"/>
          <p:cNvSpPr txBox="1"/>
          <p:nvPr/>
        </p:nvSpPr>
        <p:spPr>
          <a:xfrm>
            <a:off x="1671801" y="3691330"/>
            <a:ext cx="1445789" cy="984885"/>
          </a:xfrm>
          <a:prstGeom prst="rect">
            <a:avLst/>
          </a:prstGeom>
          <a:noFill/>
        </p:spPr>
        <p:txBody>
          <a:bodyPr wrap="square" rtlCol="0">
            <a:spAutoFit/>
          </a:bodyPr>
          <a:lstStyle/>
          <a:p>
            <a:pPr algn="ctr"/>
            <a:r>
              <a:rPr lang="en-US" sz="1400" b="1" dirty="0" smtClean="0">
                <a:solidFill>
                  <a:schemeClr val="accent3"/>
                </a:solidFill>
              </a:rPr>
              <a:t>Title Goes Here</a:t>
            </a:r>
            <a:endParaRPr lang="en-US" sz="1400" dirty="0" smtClean="0">
              <a:solidFill>
                <a:schemeClr val="accent3"/>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46" name="TextBox 45"/>
          <p:cNvSpPr txBox="1"/>
          <p:nvPr/>
        </p:nvSpPr>
        <p:spPr>
          <a:xfrm>
            <a:off x="6738095" y="2347746"/>
            <a:ext cx="1445789" cy="984885"/>
          </a:xfrm>
          <a:prstGeom prst="rect">
            <a:avLst/>
          </a:prstGeom>
          <a:noFill/>
        </p:spPr>
        <p:txBody>
          <a:bodyPr wrap="square" rtlCol="0">
            <a:spAutoFit/>
          </a:bodyPr>
          <a:lstStyle/>
          <a:p>
            <a:pPr algn="ctr"/>
            <a:r>
              <a:rPr lang="en-US" sz="1400" b="1" dirty="0" smtClean="0">
                <a:solidFill>
                  <a:schemeClr val="accent2"/>
                </a:solidFill>
              </a:rPr>
              <a:t>Title Goes Here</a:t>
            </a:r>
            <a:endParaRPr lang="en-US" sz="1400" dirty="0" smtClean="0">
              <a:solidFill>
                <a:schemeClr val="accent2"/>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47" name="TextBox 46"/>
          <p:cNvSpPr txBox="1"/>
          <p:nvPr/>
        </p:nvSpPr>
        <p:spPr>
          <a:xfrm>
            <a:off x="6009644" y="3691330"/>
            <a:ext cx="1445789" cy="984885"/>
          </a:xfrm>
          <a:prstGeom prst="rect">
            <a:avLst/>
          </a:prstGeom>
          <a:noFill/>
        </p:spPr>
        <p:txBody>
          <a:bodyPr wrap="square" rtlCol="0">
            <a:spAutoFit/>
          </a:bodyPr>
          <a:lstStyle/>
          <a:p>
            <a:pPr algn="ctr"/>
            <a:r>
              <a:rPr lang="en-US" sz="1400" b="1" dirty="0" smtClean="0">
                <a:solidFill>
                  <a:schemeClr val="accent4"/>
                </a:solidFill>
              </a:rPr>
              <a:t>Title Goes Here</a:t>
            </a:r>
            <a:endParaRPr lang="en-US" sz="1400" dirty="0" smtClean="0">
              <a:solidFill>
                <a:schemeClr val="accent4"/>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48" name="TextBox 47"/>
          <p:cNvSpPr txBox="1"/>
          <p:nvPr/>
        </p:nvSpPr>
        <p:spPr>
          <a:xfrm>
            <a:off x="2667004" y="5034915"/>
            <a:ext cx="1445789" cy="984885"/>
          </a:xfrm>
          <a:prstGeom prst="rect">
            <a:avLst/>
          </a:prstGeom>
          <a:noFill/>
        </p:spPr>
        <p:txBody>
          <a:bodyPr wrap="square" rtlCol="0">
            <a:spAutoFit/>
          </a:bodyPr>
          <a:lstStyle/>
          <a:p>
            <a:pPr algn="ctr"/>
            <a:r>
              <a:rPr lang="en-US" sz="1400" b="1" dirty="0" smtClean="0">
                <a:solidFill>
                  <a:schemeClr val="accent5"/>
                </a:solidFill>
              </a:rPr>
              <a:t>Title Goes Here</a:t>
            </a:r>
            <a:endParaRPr lang="en-US" sz="1400" dirty="0" smtClean="0">
              <a:solidFill>
                <a:schemeClr val="accent5"/>
              </a:solidFill>
            </a:endParaRPr>
          </a:p>
          <a:p>
            <a:pPr lvl="0" algn="ctr"/>
            <a:r>
              <a:rPr lang="en-US" sz="1100" dirty="0">
                <a:solidFill>
                  <a:schemeClr val="tx1">
                    <a:lumMod val="50000"/>
                    <a:lumOff val="50000"/>
                  </a:schemeClr>
                </a:solidFill>
              </a:rPr>
              <a:t>There are many variations of there passages of lorem ipsum available.</a:t>
            </a:r>
          </a:p>
        </p:txBody>
      </p:sp>
      <p:sp>
        <p:nvSpPr>
          <p:cNvPr id="49" name="TextBox 48"/>
          <p:cNvSpPr txBox="1"/>
          <p:nvPr/>
        </p:nvSpPr>
        <p:spPr>
          <a:xfrm>
            <a:off x="5029204" y="5010785"/>
            <a:ext cx="1445789" cy="984885"/>
          </a:xfrm>
          <a:prstGeom prst="rect">
            <a:avLst/>
          </a:prstGeom>
          <a:noFill/>
        </p:spPr>
        <p:txBody>
          <a:bodyPr wrap="square" rtlCol="0">
            <a:spAutoFit/>
          </a:bodyPr>
          <a:lstStyle/>
          <a:p>
            <a:pPr algn="ctr"/>
            <a:r>
              <a:rPr lang="en-US" sz="1400" b="1" dirty="0" smtClean="0">
                <a:solidFill>
                  <a:schemeClr val="accent6"/>
                </a:solidFill>
              </a:rPr>
              <a:t>Title Goes Here</a:t>
            </a:r>
            <a:endParaRPr lang="en-US" sz="1400" dirty="0" smtClean="0">
              <a:solidFill>
                <a:schemeClr val="accent6"/>
              </a:solidFill>
            </a:endParaRPr>
          </a:p>
          <a:p>
            <a:pPr lvl="0" algn="ctr"/>
            <a:r>
              <a:rPr lang="en-US" sz="1100" dirty="0">
                <a:solidFill>
                  <a:schemeClr val="tx1">
                    <a:lumMod val="50000"/>
                    <a:lumOff val="50000"/>
                  </a:schemeClr>
                </a:solidFill>
              </a:rPr>
              <a:t>There are many variations of there passages of lorem ipsum available.</a:t>
            </a:r>
          </a:p>
        </p:txBody>
      </p:sp>
    </p:spTree>
    <p:extLst>
      <p:ext uri="{BB962C8B-B14F-4D97-AF65-F5344CB8AC3E}">
        <p14:creationId xmlns="" xmlns:p14="http://schemas.microsoft.com/office/powerpoint/2010/main" val="66176544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p:cTn id="7" dur="500" fill="hold"/>
                                        <p:tgtEl>
                                          <p:spTgt spid="23"/>
                                        </p:tgtEl>
                                        <p:attrNameLst>
                                          <p:attrName>ppt_w</p:attrName>
                                        </p:attrNameLst>
                                      </p:cBhvr>
                                      <p:tavLst>
                                        <p:tav tm="0">
                                          <p:val>
                                            <p:fltVal val="0"/>
                                          </p:val>
                                        </p:tav>
                                        <p:tav tm="100000">
                                          <p:val>
                                            <p:strVal val="#ppt_w"/>
                                          </p:val>
                                        </p:tav>
                                      </p:tavLst>
                                    </p:anim>
                                    <p:anim calcmode="lin" valueType="num">
                                      <p:cBhvr>
                                        <p:cTn id="8" dur="500" fill="hold"/>
                                        <p:tgtEl>
                                          <p:spTgt spid="23"/>
                                        </p:tgtEl>
                                        <p:attrNameLst>
                                          <p:attrName>ppt_h</p:attrName>
                                        </p:attrNameLst>
                                      </p:cBhvr>
                                      <p:tavLst>
                                        <p:tav tm="0">
                                          <p:val>
                                            <p:fltVal val="0"/>
                                          </p:val>
                                        </p:tav>
                                        <p:tav tm="100000">
                                          <p:val>
                                            <p:strVal val="#ppt_h"/>
                                          </p:val>
                                        </p:tav>
                                      </p:tavLst>
                                    </p:anim>
                                    <p:animEffect transition="in" filter="fade">
                                      <p:cBhvr>
                                        <p:cTn id="9" dur="500"/>
                                        <p:tgtEl>
                                          <p:spTgt spid="23"/>
                                        </p:tgtEl>
                                      </p:cBhvr>
                                    </p:animEffect>
                                  </p:childTnLst>
                                </p:cTn>
                              </p:par>
                            </p:childTnLst>
                          </p:cTn>
                        </p:par>
                        <p:par>
                          <p:cTn id="10" fill="hold">
                            <p:stCondLst>
                              <p:cond delay="500"/>
                            </p:stCondLst>
                            <p:childTnLst>
                              <p:par>
                                <p:cTn id="11" presetID="2" presetClass="entr" presetSubtype="1" fill="hold" grpId="0" nodeType="afterEffect">
                                  <p:stCondLst>
                                    <p:cond delay="0"/>
                                  </p:stCondLst>
                                  <p:childTnLst>
                                    <p:set>
                                      <p:cBhvr>
                                        <p:cTn id="12" dur="1" fill="hold">
                                          <p:stCondLst>
                                            <p:cond delay="0"/>
                                          </p:stCondLst>
                                        </p:cTn>
                                        <p:tgtEl>
                                          <p:spTgt spid="38"/>
                                        </p:tgtEl>
                                        <p:attrNameLst>
                                          <p:attrName>style.visibility</p:attrName>
                                        </p:attrNameLst>
                                      </p:cBhvr>
                                      <p:to>
                                        <p:strVal val="visible"/>
                                      </p:to>
                                    </p:set>
                                    <p:anim calcmode="lin" valueType="num">
                                      <p:cBhvr additive="base">
                                        <p:cTn id="13" dur="500" fill="hold"/>
                                        <p:tgtEl>
                                          <p:spTgt spid="38"/>
                                        </p:tgtEl>
                                        <p:attrNameLst>
                                          <p:attrName>ppt_x</p:attrName>
                                        </p:attrNameLst>
                                      </p:cBhvr>
                                      <p:tavLst>
                                        <p:tav tm="0">
                                          <p:val>
                                            <p:strVal val="#ppt_x"/>
                                          </p:val>
                                        </p:tav>
                                        <p:tav tm="100000">
                                          <p:val>
                                            <p:strVal val="#ppt_x"/>
                                          </p:val>
                                        </p:tav>
                                      </p:tavLst>
                                    </p:anim>
                                    <p:anim calcmode="lin" valueType="num">
                                      <p:cBhvr additive="base">
                                        <p:cTn id="14" dur="500" fill="hold"/>
                                        <p:tgtEl>
                                          <p:spTgt spid="38"/>
                                        </p:tgtEl>
                                        <p:attrNameLst>
                                          <p:attrName>ppt_y</p:attrName>
                                        </p:attrNameLst>
                                      </p:cBhvr>
                                      <p:tavLst>
                                        <p:tav tm="0">
                                          <p:val>
                                            <p:strVal val="0-#ppt_h/2"/>
                                          </p:val>
                                        </p:tav>
                                        <p:tav tm="100000">
                                          <p:val>
                                            <p:strVal val="#ppt_y"/>
                                          </p:val>
                                        </p:tav>
                                      </p:tavLst>
                                    </p:anim>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wipe(up)">
                                      <p:cBhvr>
                                        <p:cTn id="18" dur="500"/>
                                        <p:tgtEl>
                                          <p:spTgt spid="44"/>
                                        </p:tgtEl>
                                      </p:cBhvr>
                                    </p:animEffect>
                                  </p:childTnLst>
                                </p:cTn>
                              </p:par>
                            </p:childTnLst>
                          </p:cTn>
                        </p:par>
                        <p:par>
                          <p:cTn id="19" fill="hold">
                            <p:stCondLst>
                              <p:cond delay="1500"/>
                            </p:stCondLst>
                            <p:childTnLst>
                              <p:par>
                                <p:cTn id="20" presetID="2" presetClass="entr" presetSubtype="1" fill="hold" grpId="0" nodeType="afterEffect">
                                  <p:stCondLst>
                                    <p:cond delay="0"/>
                                  </p:stCondLst>
                                  <p:childTnLst>
                                    <p:set>
                                      <p:cBhvr>
                                        <p:cTn id="21" dur="1" fill="hold">
                                          <p:stCondLst>
                                            <p:cond delay="0"/>
                                          </p:stCondLst>
                                        </p:cTn>
                                        <p:tgtEl>
                                          <p:spTgt spid="39"/>
                                        </p:tgtEl>
                                        <p:attrNameLst>
                                          <p:attrName>style.visibility</p:attrName>
                                        </p:attrNameLst>
                                      </p:cBhvr>
                                      <p:to>
                                        <p:strVal val="visible"/>
                                      </p:to>
                                    </p:set>
                                    <p:anim calcmode="lin" valueType="num">
                                      <p:cBhvr additive="base">
                                        <p:cTn id="22" dur="500" fill="hold"/>
                                        <p:tgtEl>
                                          <p:spTgt spid="39"/>
                                        </p:tgtEl>
                                        <p:attrNameLst>
                                          <p:attrName>ppt_x</p:attrName>
                                        </p:attrNameLst>
                                      </p:cBhvr>
                                      <p:tavLst>
                                        <p:tav tm="0">
                                          <p:val>
                                            <p:strVal val="#ppt_x"/>
                                          </p:val>
                                        </p:tav>
                                        <p:tav tm="100000">
                                          <p:val>
                                            <p:strVal val="#ppt_x"/>
                                          </p:val>
                                        </p:tav>
                                      </p:tavLst>
                                    </p:anim>
                                    <p:anim calcmode="lin" valueType="num">
                                      <p:cBhvr additive="base">
                                        <p:cTn id="23" dur="500" fill="hold"/>
                                        <p:tgtEl>
                                          <p:spTgt spid="39"/>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22" presetClass="entr" presetSubtype="1" fill="hold" grpId="0" nodeType="after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wipe(up)">
                                      <p:cBhvr>
                                        <p:cTn id="27" dur="500"/>
                                        <p:tgtEl>
                                          <p:spTgt spid="46"/>
                                        </p:tgtEl>
                                      </p:cBhvr>
                                    </p:animEffect>
                                  </p:childTnLst>
                                </p:cTn>
                              </p:par>
                            </p:childTnLst>
                          </p:cTn>
                        </p:par>
                        <p:par>
                          <p:cTn id="28" fill="hold">
                            <p:stCondLst>
                              <p:cond delay="2500"/>
                            </p:stCondLst>
                            <p:childTnLst>
                              <p:par>
                                <p:cTn id="29" presetID="2" presetClass="entr" presetSubtype="1" fill="hold" grpId="0" nodeType="after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fill="hold"/>
                                        <p:tgtEl>
                                          <p:spTgt spid="40"/>
                                        </p:tgtEl>
                                        <p:attrNameLst>
                                          <p:attrName>ppt_x</p:attrName>
                                        </p:attrNameLst>
                                      </p:cBhvr>
                                      <p:tavLst>
                                        <p:tav tm="0">
                                          <p:val>
                                            <p:strVal val="#ppt_x"/>
                                          </p:val>
                                        </p:tav>
                                        <p:tav tm="100000">
                                          <p:val>
                                            <p:strVal val="#ppt_x"/>
                                          </p:val>
                                        </p:tav>
                                      </p:tavLst>
                                    </p:anim>
                                    <p:anim calcmode="lin" valueType="num">
                                      <p:cBhvr additive="base">
                                        <p:cTn id="32" dur="500" fill="hold"/>
                                        <p:tgtEl>
                                          <p:spTgt spid="40"/>
                                        </p:tgtEl>
                                        <p:attrNameLst>
                                          <p:attrName>ppt_y</p:attrName>
                                        </p:attrNameLst>
                                      </p:cBhvr>
                                      <p:tavLst>
                                        <p:tav tm="0">
                                          <p:val>
                                            <p:strVal val="0-#ppt_h/2"/>
                                          </p:val>
                                        </p:tav>
                                        <p:tav tm="100000">
                                          <p:val>
                                            <p:strVal val="#ppt_y"/>
                                          </p:val>
                                        </p:tav>
                                      </p:tavLst>
                                    </p:anim>
                                  </p:childTnLst>
                                </p:cTn>
                              </p:par>
                            </p:childTnLst>
                          </p:cTn>
                        </p:par>
                        <p:par>
                          <p:cTn id="33" fill="hold">
                            <p:stCondLst>
                              <p:cond delay="3000"/>
                            </p:stCondLst>
                            <p:childTnLst>
                              <p:par>
                                <p:cTn id="34" presetID="22" presetClass="entr" presetSubtype="1" fill="hold" grpId="0"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wipe(up)">
                                      <p:cBhvr>
                                        <p:cTn id="36" dur="500"/>
                                        <p:tgtEl>
                                          <p:spTgt spid="45"/>
                                        </p:tgtEl>
                                      </p:cBhvr>
                                    </p:animEffect>
                                  </p:childTnLst>
                                </p:cTn>
                              </p:par>
                            </p:childTnLst>
                          </p:cTn>
                        </p:par>
                        <p:par>
                          <p:cTn id="37" fill="hold">
                            <p:stCondLst>
                              <p:cond delay="3500"/>
                            </p:stCondLst>
                            <p:childTnLst>
                              <p:par>
                                <p:cTn id="38" presetID="2" presetClass="entr" presetSubtype="1" fill="hold" grpId="0" nodeType="afterEffect">
                                  <p:stCondLst>
                                    <p:cond delay="0"/>
                                  </p:stCondLst>
                                  <p:childTnLst>
                                    <p:set>
                                      <p:cBhvr>
                                        <p:cTn id="39" dur="1" fill="hold">
                                          <p:stCondLst>
                                            <p:cond delay="0"/>
                                          </p:stCondLst>
                                        </p:cTn>
                                        <p:tgtEl>
                                          <p:spTgt spid="41"/>
                                        </p:tgtEl>
                                        <p:attrNameLst>
                                          <p:attrName>style.visibility</p:attrName>
                                        </p:attrNameLst>
                                      </p:cBhvr>
                                      <p:to>
                                        <p:strVal val="visible"/>
                                      </p:to>
                                    </p:set>
                                    <p:anim calcmode="lin" valueType="num">
                                      <p:cBhvr additive="base">
                                        <p:cTn id="40" dur="500" fill="hold"/>
                                        <p:tgtEl>
                                          <p:spTgt spid="41"/>
                                        </p:tgtEl>
                                        <p:attrNameLst>
                                          <p:attrName>ppt_x</p:attrName>
                                        </p:attrNameLst>
                                      </p:cBhvr>
                                      <p:tavLst>
                                        <p:tav tm="0">
                                          <p:val>
                                            <p:strVal val="#ppt_x"/>
                                          </p:val>
                                        </p:tav>
                                        <p:tav tm="100000">
                                          <p:val>
                                            <p:strVal val="#ppt_x"/>
                                          </p:val>
                                        </p:tav>
                                      </p:tavLst>
                                    </p:anim>
                                    <p:anim calcmode="lin" valueType="num">
                                      <p:cBhvr additive="base">
                                        <p:cTn id="41" dur="500" fill="hold"/>
                                        <p:tgtEl>
                                          <p:spTgt spid="41"/>
                                        </p:tgtEl>
                                        <p:attrNameLst>
                                          <p:attrName>ppt_y</p:attrName>
                                        </p:attrNameLst>
                                      </p:cBhvr>
                                      <p:tavLst>
                                        <p:tav tm="0">
                                          <p:val>
                                            <p:strVal val="0-#ppt_h/2"/>
                                          </p:val>
                                        </p:tav>
                                        <p:tav tm="100000">
                                          <p:val>
                                            <p:strVal val="#ppt_y"/>
                                          </p:val>
                                        </p:tav>
                                      </p:tavLst>
                                    </p:anim>
                                  </p:childTnLst>
                                </p:cTn>
                              </p:par>
                            </p:childTnLst>
                          </p:cTn>
                        </p:par>
                        <p:par>
                          <p:cTn id="42" fill="hold">
                            <p:stCondLst>
                              <p:cond delay="4000"/>
                            </p:stCondLst>
                            <p:childTnLst>
                              <p:par>
                                <p:cTn id="43" presetID="22" presetClass="entr" presetSubtype="1" fill="hold" grpId="0" nodeType="afterEffect">
                                  <p:stCondLst>
                                    <p:cond delay="0"/>
                                  </p:stCondLst>
                                  <p:childTnLst>
                                    <p:set>
                                      <p:cBhvr>
                                        <p:cTn id="44" dur="1" fill="hold">
                                          <p:stCondLst>
                                            <p:cond delay="0"/>
                                          </p:stCondLst>
                                        </p:cTn>
                                        <p:tgtEl>
                                          <p:spTgt spid="47"/>
                                        </p:tgtEl>
                                        <p:attrNameLst>
                                          <p:attrName>style.visibility</p:attrName>
                                        </p:attrNameLst>
                                      </p:cBhvr>
                                      <p:to>
                                        <p:strVal val="visible"/>
                                      </p:to>
                                    </p:set>
                                    <p:animEffect transition="in" filter="wipe(up)">
                                      <p:cBhvr>
                                        <p:cTn id="45" dur="500"/>
                                        <p:tgtEl>
                                          <p:spTgt spid="47"/>
                                        </p:tgtEl>
                                      </p:cBhvr>
                                    </p:animEffect>
                                  </p:childTnLst>
                                </p:cTn>
                              </p:par>
                            </p:childTnLst>
                          </p:cTn>
                        </p:par>
                        <p:par>
                          <p:cTn id="46" fill="hold">
                            <p:stCondLst>
                              <p:cond delay="4500"/>
                            </p:stCondLst>
                            <p:childTnLst>
                              <p:par>
                                <p:cTn id="47" presetID="2" presetClass="entr" presetSubtype="1" fill="hold" grpId="0" nodeType="after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additive="base">
                                        <p:cTn id="49" dur="500" fill="hold"/>
                                        <p:tgtEl>
                                          <p:spTgt spid="42"/>
                                        </p:tgtEl>
                                        <p:attrNameLst>
                                          <p:attrName>ppt_x</p:attrName>
                                        </p:attrNameLst>
                                      </p:cBhvr>
                                      <p:tavLst>
                                        <p:tav tm="0">
                                          <p:val>
                                            <p:strVal val="#ppt_x"/>
                                          </p:val>
                                        </p:tav>
                                        <p:tav tm="100000">
                                          <p:val>
                                            <p:strVal val="#ppt_x"/>
                                          </p:val>
                                        </p:tav>
                                      </p:tavLst>
                                    </p:anim>
                                    <p:anim calcmode="lin" valueType="num">
                                      <p:cBhvr additive="base">
                                        <p:cTn id="50" dur="500" fill="hold"/>
                                        <p:tgtEl>
                                          <p:spTgt spid="42"/>
                                        </p:tgtEl>
                                        <p:attrNameLst>
                                          <p:attrName>ppt_y</p:attrName>
                                        </p:attrNameLst>
                                      </p:cBhvr>
                                      <p:tavLst>
                                        <p:tav tm="0">
                                          <p:val>
                                            <p:strVal val="0-#ppt_h/2"/>
                                          </p:val>
                                        </p:tav>
                                        <p:tav tm="100000">
                                          <p:val>
                                            <p:strVal val="#ppt_y"/>
                                          </p:val>
                                        </p:tav>
                                      </p:tavLst>
                                    </p:anim>
                                  </p:childTnLst>
                                </p:cTn>
                              </p:par>
                            </p:childTnLst>
                          </p:cTn>
                        </p:par>
                        <p:par>
                          <p:cTn id="51" fill="hold">
                            <p:stCondLst>
                              <p:cond delay="5000"/>
                            </p:stCondLst>
                            <p:childTnLst>
                              <p:par>
                                <p:cTn id="52" presetID="22" presetClass="entr" presetSubtype="1"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wipe(up)">
                                      <p:cBhvr>
                                        <p:cTn id="54" dur="500"/>
                                        <p:tgtEl>
                                          <p:spTgt spid="48"/>
                                        </p:tgtEl>
                                      </p:cBhvr>
                                    </p:animEffect>
                                  </p:childTnLst>
                                </p:cTn>
                              </p:par>
                            </p:childTnLst>
                          </p:cTn>
                        </p:par>
                        <p:par>
                          <p:cTn id="55" fill="hold">
                            <p:stCondLst>
                              <p:cond delay="5500"/>
                            </p:stCondLst>
                            <p:childTnLst>
                              <p:par>
                                <p:cTn id="56" presetID="2" presetClass="entr" presetSubtype="1" fill="hold" grpId="0" nodeType="afterEffect">
                                  <p:stCondLst>
                                    <p:cond delay="0"/>
                                  </p:stCondLst>
                                  <p:childTnLst>
                                    <p:set>
                                      <p:cBhvr>
                                        <p:cTn id="57" dur="1" fill="hold">
                                          <p:stCondLst>
                                            <p:cond delay="0"/>
                                          </p:stCondLst>
                                        </p:cTn>
                                        <p:tgtEl>
                                          <p:spTgt spid="43"/>
                                        </p:tgtEl>
                                        <p:attrNameLst>
                                          <p:attrName>style.visibility</p:attrName>
                                        </p:attrNameLst>
                                      </p:cBhvr>
                                      <p:to>
                                        <p:strVal val="visible"/>
                                      </p:to>
                                    </p:set>
                                    <p:anim calcmode="lin" valueType="num">
                                      <p:cBhvr additive="base">
                                        <p:cTn id="58" dur="500" fill="hold"/>
                                        <p:tgtEl>
                                          <p:spTgt spid="43"/>
                                        </p:tgtEl>
                                        <p:attrNameLst>
                                          <p:attrName>ppt_x</p:attrName>
                                        </p:attrNameLst>
                                      </p:cBhvr>
                                      <p:tavLst>
                                        <p:tav tm="0">
                                          <p:val>
                                            <p:strVal val="#ppt_x"/>
                                          </p:val>
                                        </p:tav>
                                        <p:tav tm="100000">
                                          <p:val>
                                            <p:strVal val="#ppt_x"/>
                                          </p:val>
                                        </p:tav>
                                      </p:tavLst>
                                    </p:anim>
                                    <p:anim calcmode="lin" valueType="num">
                                      <p:cBhvr additive="base">
                                        <p:cTn id="59" dur="500" fill="hold"/>
                                        <p:tgtEl>
                                          <p:spTgt spid="43"/>
                                        </p:tgtEl>
                                        <p:attrNameLst>
                                          <p:attrName>ppt_y</p:attrName>
                                        </p:attrNameLst>
                                      </p:cBhvr>
                                      <p:tavLst>
                                        <p:tav tm="0">
                                          <p:val>
                                            <p:strVal val="0-#ppt_h/2"/>
                                          </p:val>
                                        </p:tav>
                                        <p:tav tm="100000">
                                          <p:val>
                                            <p:strVal val="#ppt_y"/>
                                          </p:val>
                                        </p:tav>
                                      </p:tavLst>
                                    </p:anim>
                                  </p:childTnLst>
                                </p:cTn>
                              </p:par>
                            </p:childTnLst>
                          </p:cTn>
                        </p:par>
                        <p:par>
                          <p:cTn id="60" fill="hold">
                            <p:stCondLst>
                              <p:cond delay="6000"/>
                            </p:stCondLst>
                            <p:childTnLst>
                              <p:par>
                                <p:cTn id="61" presetID="22" presetClass="entr" presetSubtype="1" fill="hold" grpId="0" nodeType="after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up)">
                                      <p:cBhvr>
                                        <p:cTn id="63"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P spid="40" grpId="0" animBg="1"/>
      <p:bldP spid="41" grpId="0" animBg="1"/>
      <p:bldP spid="42" grpId="0" animBg="1"/>
      <p:bldP spid="43" grpId="0" animBg="1"/>
      <p:bldP spid="44" grpId="0"/>
      <p:bldP spid="45" grpId="0"/>
      <p:bldP spid="46" grpId="0"/>
      <p:bldP spid="47" grpId="0"/>
      <p:bldP spid="48" grpId="0"/>
      <p:bldP spid="49"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Canada Map</a:t>
            </a:r>
            <a:endParaRPr lang="en-US" dirty="0"/>
          </a:p>
        </p:txBody>
      </p:sp>
      <p:sp>
        <p:nvSpPr>
          <p:cNvPr id="3" name="Text Placeholder 2"/>
          <p:cNvSpPr>
            <a:spLocks noGrp="1"/>
          </p:cNvSpPr>
          <p:nvPr>
            <p:ph type="body" sz="half" idx="2"/>
          </p:nvPr>
        </p:nvSpPr>
        <p:spPr/>
        <p:txBody>
          <a:bodyPr/>
          <a:lstStyle/>
          <a:p>
            <a:r>
              <a:rPr lang="en-US" smtClean="0"/>
              <a:t>Canada Map</a:t>
            </a:r>
            <a:endParaRPr lang="en-US" dirty="0"/>
          </a:p>
        </p:txBody>
      </p:sp>
      <p:sp>
        <p:nvSpPr>
          <p:cNvPr id="100" name="TextBox 99"/>
          <p:cNvSpPr txBox="1"/>
          <p:nvPr/>
        </p:nvSpPr>
        <p:spPr>
          <a:xfrm>
            <a:off x="5918404" y="2271235"/>
            <a:ext cx="3147274" cy="923330"/>
          </a:xfrm>
          <a:prstGeom prst="rect">
            <a:avLst/>
          </a:prstGeom>
          <a:noFill/>
        </p:spPr>
        <p:txBody>
          <a:bodyPr wrap="square" rtlCol="0">
            <a:spAutoFit/>
          </a:bodyPr>
          <a:lstStyle/>
          <a:p>
            <a:r>
              <a:rPr lang="en-US" sz="1400" b="1" dirty="0" smtClean="0">
                <a:solidFill>
                  <a:schemeClr val="bg1">
                    <a:lumMod val="65000"/>
                  </a:schemeClr>
                </a:solidFill>
              </a:rPr>
              <a:t>Description</a:t>
            </a:r>
            <a:endParaRPr lang="en-US" sz="1400" dirty="0" smtClean="0">
              <a:solidFill>
                <a:schemeClr val="bg1">
                  <a:lumMod val="65000"/>
                </a:schemeClr>
              </a:solidFill>
            </a:endParaRPr>
          </a:p>
          <a:p>
            <a:r>
              <a:rPr lang="en-US" sz="1000" dirty="0" smtClean="0">
                <a:solidFill>
                  <a:schemeClr val="tx1">
                    <a:lumMod val="65000"/>
                    <a:lumOff val="35000"/>
                  </a:schemeClr>
                </a:solidFill>
              </a:rPr>
              <a:t>There are many variations of passages of Lorem Ipsum available, but the majority have suffered alteration in some form, by injected humour, or randomized words which don't look even slightly believable </a:t>
            </a:r>
          </a:p>
        </p:txBody>
      </p:sp>
      <p:sp>
        <p:nvSpPr>
          <p:cNvPr id="112" name="Rectangle 111"/>
          <p:cNvSpPr/>
          <p:nvPr/>
        </p:nvSpPr>
        <p:spPr>
          <a:xfrm>
            <a:off x="6038926" y="3334714"/>
            <a:ext cx="308275" cy="1911304"/>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Rectangle 112"/>
          <p:cNvSpPr/>
          <p:nvPr/>
        </p:nvSpPr>
        <p:spPr>
          <a:xfrm>
            <a:off x="6505037" y="3334714"/>
            <a:ext cx="308275" cy="1911304"/>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Rectangle 113"/>
          <p:cNvSpPr/>
          <p:nvPr/>
        </p:nvSpPr>
        <p:spPr>
          <a:xfrm>
            <a:off x="6971148" y="3334714"/>
            <a:ext cx="308275" cy="1911304"/>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Rectangle 114"/>
          <p:cNvSpPr/>
          <p:nvPr/>
        </p:nvSpPr>
        <p:spPr>
          <a:xfrm>
            <a:off x="7437260" y="3334714"/>
            <a:ext cx="308275" cy="1911304"/>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Rectangle 115"/>
          <p:cNvSpPr/>
          <p:nvPr/>
        </p:nvSpPr>
        <p:spPr>
          <a:xfrm>
            <a:off x="7903372" y="3334714"/>
            <a:ext cx="308275" cy="1911304"/>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Rectangle 116"/>
          <p:cNvSpPr/>
          <p:nvPr/>
        </p:nvSpPr>
        <p:spPr>
          <a:xfrm>
            <a:off x="8369484" y="3334714"/>
            <a:ext cx="308275" cy="1911304"/>
          </a:xfrm>
          <a:prstGeom prst="rect">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oup 117"/>
          <p:cNvGrpSpPr/>
          <p:nvPr/>
        </p:nvGrpSpPr>
        <p:grpSpPr>
          <a:xfrm>
            <a:off x="5996254" y="5388599"/>
            <a:ext cx="2741025" cy="264056"/>
            <a:chOff x="4747862" y="3954465"/>
            <a:chExt cx="3387661" cy="326350"/>
          </a:xfrm>
        </p:grpSpPr>
        <p:cxnSp>
          <p:nvCxnSpPr>
            <p:cNvPr id="119" name="Straight Connector 118"/>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20" name="Oval 119"/>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Oval 120"/>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Oval 122"/>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Oval 123"/>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Oval 124"/>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Text Placeholder 3"/>
            <p:cNvSpPr txBox="1">
              <a:spLocks/>
            </p:cNvSpPr>
            <p:nvPr/>
          </p:nvSpPr>
          <p:spPr>
            <a:xfrm>
              <a:off x="4747862" y="4071604"/>
              <a:ext cx="502318" cy="209211"/>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2002</a:t>
              </a:r>
            </a:p>
          </p:txBody>
        </p:sp>
        <p:sp>
          <p:nvSpPr>
            <p:cNvPr id="127" name="Text Placeholder 3"/>
            <p:cNvSpPr txBox="1">
              <a:spLocks/>
            </p:cNvSpPr>
            <p:nvPr/>
          </p:nvSpPr>
          <p:spPr>
            <a:xfrm>
              <a:off x="5324931" y="4071604"/>
              <a:ext cx="502318" cy="209211"/>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2008</a:t>
              </a:r>
            </a:p>
          </p:txBody>
        </p:sp>
        <p:sp>
          <p:nvSpPr>
            <p:cNvPr id="128" name="Text Placeholder 3"/>
            <p:cNvSpPr txBox="1">
              <a:spLocks/>
            </p:cNvSpPr>
            <p:nvPr/>
          </p:nvSpPr>
          <p:spPr>
            <a:xfrm>
              <a:off x="5902000" y="4071604"/>
              <a:ext cx="502318" cy="209211"/>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2010</a:t>
              </a:r>
            </a:p>
          </p:txBody>
        </p:sp>
        <p:sp>
          <p:nvSpPr>
            <p:cNvPr id="129" name="Text Placeholder 3"/>
            <p:cNvSpPr txBox="1">
              <a:spLocks/>
            </p:cNvSpPr>
            <p:nvPr/>
          </p:nvSpPr>
          <p:spPr>
            <a:xfrm>
              <a:off x="6479070" y="4071604"/>
              <a:ext cx="502318" cy="209211"/>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2012</a:t>
              </a:r>
            </a:p>
          </p:txBody>
        </p:sp>
        <p:sp>
          <p:nvSpPr>
            <p:cNvPr id="130" name="Text Placeholder 3"/>
            <p:cNvSpPr txBox="1">
              <a:spLocks/>
            </p:cNvSpPr>
            <p:nvPr/>
          </p:nvSpPr>
          <p:spPr>
            <a:xfrm>
              <a:off x="7056138" y="4071604"/>
              <a:ext cx="502318" cy="209211"/>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2014</a:t>
              </a:r>
            </a:p>
          </p:txBody>
        </p:sp>
        <p:sp>
          <p:nvSpPr>
            <p:cNvPr id="131" name="Text Placeholder 3"/>
            <p:cNvSpPr txBox="1">
              <a:spLocks/>
            </p:cNvSpPr>
            <p:nvPr/>
          </p:nvSpPr>
          <p:spPr>
            <a:xfrm>
              <a:off x="7633205" y="4071604"/>
              <a:ext cx="502318" cy="209211"/>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2015</a:t>
              </a:r>
            </a:p>
          </p:txBody>
        </p:sp>
      </p:grpSp>
      <p:grpSp>
        <p:nvGrpSpPr>
          <p:cNvPr id="132" name="Group 116"/>
          <p:cNvGrpSpPr/>
          <p:nvPr/>
        </p:nvGrpSpPr>
        <p:grpSpPr>
          <a:xfrm>
            <a:off x="5996254" y="4597256"/>
            <a:ext cx="406435" cy="648764"/>
            <a:chOff x="4747862" y="2976436"/>
            <a:chExt cx="502318" cy="801814"/>
          </a:xfrm>
        </p:grpSpPr>
        <p:sp>
          <p:nvSpPr>
            <p:cNvPr id="133" name="Round Same Side Corner Rectangle 28"/>
            <p:cNvSpPr/>
            <p:nvPr/>
          </p:nvSpPr>
          <p:spPr>
            <a:xfrm>
              <a:off x="4800600" y="2976436"/>
              <a:ext cx="381000" cy="80181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Text Placeholder 3"/>
            <p:cNvSpPr txBox="1">
              <a:spLocks/>
            </p:cNvSpPr>
            <p:nvPr/>
          </p:nvSpPr>
          <p:spPr>
            <a:xfrm>
              <a:off x="4747862" y="3094395"/>
              <a:ext cx="502318" cy="190192"/>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0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135" name="Group 115"/>
          <p:cNvGrpSpPr/>
          <p:nvPr/>
        </p:nvGrpSpPr>
        <p:grpSpPr>
          <a:xfrm>
            <a:off x="6455461" y="4074574"/>
            <a:ext cx="406435" cy="1171444"/>
            <a:chOff x="5315406" y="2330450"/>
            <a:chExt cx="502318" cy="1447800"/>
          </a:xfrm>
        </p:grpSpPr>
        <p:sp>
          <p:nvSpPr>
            <p:cNvPr id="136" name="Round Same Side Corner Rectangle 31"/>
            <p:cNvSpPr/>
            <p:nvPr/>
          </p:nvSpPr>
          <p:spPr>
            <a:xfrm>
              <a:off x="5376672" y="2330450"/>
              <a:ext cx="381000" cy="14478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7" name="Text Placeholder 3"/>
            <p:cNvSpPr txBox="1">
              <a:spLocks/>
            </p:cNvSpPr>
            <p:nvPr/>
          </p:nvSpPr>
          <p:spPr>
            <a:xfrm>
              <a:off x="5315406" y="2448599"/>
              <a:ext cx="502318" cy="190192"/>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0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138" name="Group 114"/>
          <p:cNvGrpSpPr/>
          <p:nvPr/>
        </p:nvGrpSpPr>
        <p:grpSpPr>
          <a:xfrm>
            <a:off x="6930089" y="3827953"/>
            <a:ext cx="406435" cy="1418064"/>
            <a:chOff x="5902000" y="2025650"/>
            <a:chExt cx="502318" cy="1752600"/>
          </a:xfrm>
        </p:grpSpPr>
        <p:sp>
          <p:nvSpPr>
            <p:cNvPr id="139" name="Round Same Side Corner Rectangle 34"/>
            <p:cNvSpPr/>
            <p:nvPr/>
          </p:nvSpPr>
          <p:spPr>
            <a:xfrm>
              <a:off x="5952744" y="2025650"/>
              <a:ext cx="381000" cy="1752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Text Placeholder 3"/>
            <p:cNvSpPr txBox="1">
              <a:spLocks/>
            </p:cNvSpPr>
            <p:nvPr/>
          </p:nvSpPr>
          <p:spPr>
            <a:xfrm>
              <a:off x="5902000" y="2157135"/>
              <a:ext cx="502318" cy="190192"/>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0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141" name="Group 112"/>
          <p:cNvGrpSpPr/>
          <p:nvPr/>
        </p:nvGrpSpPr>
        <p:grpSpPr>
          <a:xfrm>
            <a:off x="7852069" y="4343062"/>
            <a:ext cx="406435" cy="902956"/>
            <a:chOff x="7041482" y="2662277"/>
            <a:chExt cx="502318" cy="1115973"/>
          </a:xfrm>
        </p:grpSpPr>
        <p:sp>
          <p:nvSpPr>
            <p:cNvPr id="142" name="Round Same Side Corner Rectangle 40"/>
            <p:cNvSpPr/>
            <p:nvPr/>
          </p:nvSpPr>
          <p:spPr>
            <a:xfrm>
              <a:off x="7104888" y="2662277"/>
              <a:ext cx="381000" cy="111597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Text Placeholder 3"/>
            <p:cNvSpPr txBox="1">
              <a:spLocks/>
            </p:cNvSpPr>
            <p:nvPr/>
          </p:nvSpPr>
          <p:spPr>
            <a:xfrm>
              <a:off x="7041482" y="2766735"/>
              <a:ext cx="502318" cy="190192"/>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0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144" name="Group 111"/>
          <p:cNvGrpSpPr/>
          <p:nvPr/>
        </p:nvGrpSpPr>
        <p:grpSpPr>
          <a:xfrm>
            <a:off x="8330844" y="4074574"/>
            <a:ext cx="406435" cy="1171444"/>
            <a:chOff x="7633205" y="2330450"/>
            <a:chExt cx="502318" cy="1447800"/>
          </a:xfrm>
        </p:grpSpPr>
        <p:sp>
          <p:nvSpPr>
            <p:cNvPr id="145" name="Round Same Side Corner Rectangle 43"/>
            <p:cNvSpPr/>
            <p:nvPr/>
          </p:nvSpPr>
          <p:spPr>
            <a:xfrm>
              <a:off x="7680960" y="2330450"/>
              <a:ext cx="381000" cy="14478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Text Placeholder 3"/>
            <p:cNvSpPr txBox="1">
              <a:spLocks/>
            </p:cNvSpPr>
            <p:nvPr/>
          </p:nvSpPr>
          <p:spPr>
            <a:xfrm>
              <a:off x="7633205" y="2472084"/>
              <a:ext cx="502318" cy="190192"/>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000" b="1" i="0" u="none" strike="noStrike" kern="1200" cap="none" spc="0" normalizeH="0" baseline="0" noProof="0" dirty="0" smtClean="0">
                  <a:ln>
                    <a:noFill/>
                  </a:ln>
                  <a:solidFill>
                    <a:schemeClr val="bg1"/>
                  </a:solidFill>
                  <a:effectLst/>
                  <a:uLnTx/>
                  <a:uFillTx/>
                  <a:latin typeface="+mn-lt"/>
                  <a:ea typeface="+mn-ea"/>
                  <a:cs typeface="+mn-cs"/>
                </a:rPr>
                <a:t>65%</a:t>
              </a:r>
            </a:p>
          </p:txBody>
        </p:sp>
      </p:grpSp>
      <p:grpSp>
        <p:nvGrpSpPr>
          <p:cNvPr id="147" name="Group 72"/>
          <p:cNvGrpSpPr/>
          <p:nvPr/>
        </p:nvGrpSpPr>
        <p:grpSpPr>
          <a:xfrm>
            <a:off x="3250481" y="2479263"/>
            <a:ext cx="2643038" cy="2265720"/>
            <a:chOff x="2246313" y="3175"/>
            <a:chExt cx="4659313" cy="3994150"/>
          </a:xfrm>
          <a:solidFill>
            <a:schemeClr val="bg1">
              <a:lumMod val="85000"/>
            </a:schemeClr>
          </a:solidFill>
        </p:grpSpPr>
        <p:sp>
          <p:nvSpPr>
            <p:cNvPr id="148" name="Freeform 5"/>
            <p:cNvSpPr>
              <a:spLocks/>
            </p:cNvSpPr>
            <p:nvPr/>
          </p:nvSpPr>
          <p:spPr bwMode="auto">
            <a:xfrm>
              <a:off x="2246313" y="873125"/>
              <a:ext cx="4273550" cy="3124200"/>
            </a:xfrm>
            <a:custGeom>
              <a:avLst/>
              <a:gdLst/>
              <a:ahLst/>
              <a:cxnLst>
                <a:cxn ang="0">
                  <a:pos x="1751" y="960"/>
                </a:cxn>
                <a:cxn ang="0">
                  <a:pos x="1692" y="961"/>
                </a:cxn>
                <a:cxn ang="0">
                  <a:pos x="1615" y="924"/>
                </a:cxn>
                <a:cxn ang="0">
                  <a:pos x="1515" y="1025"/>
                </a:cxn>
                <a:cxn ang="0">
                  <a:pos x="1529" y="952"/>
                </a:cxn>
                <a:cxn ang="0">
                  <a:pos x="1645" y="805"/>
                </a:cxn>
                <a:cxn ang="0">
                  <a:pos x="1729" y="592"/>
                </a:cxn>
                <a:cxn ang="0">
                  <a:pos x="1674" y="610"/>
                </a:cxn>
                <a:cxn ang="0">
                  <a:pos x="1665" y="605"/>
                </a:cxn>
                <a:cxn ang="0">
                  <a:pos x="1602" y="570"/>
                </a:cxn>
                <a:cxn ang="0">
                  <a:pos x="1468" y="485"/>
                </a:cxn>
                <a:cxn ang="0">
                  <a:pos x="1358" y="563"/>
                </a:cxn>
                <a:cxn ang="0">
                  <a:pos x="1239" y="447"/>
                </a:cxn>
                <a:cxn ang="0">
                  <a:pos x="1173" y="528"/>
                </a:cxn>
                <a:cxn ang="0">
                  <a:pos x="1229" y="765"/>
                </a:cxn>
                <a:cxn ang="0">
                  <a:pos x="1239" y="901"/>
                </a:cxn>
                <a:cxn ang="0">
                  <a:pos x="1150" y="836"/>
                </a:cxn>
                <a:cxn ang="0">
                  <a:pos x="1055" y="771"/>
                </a:cxn>
                <a:cxn ang="0">
                  <a:pos x="974" y="729"/>
                </a:cxn>
                <a:cxn ang="0">
                  <a:pos x="893" y="673"/>
                </a:cxn>
                <a:cxn ang="0">
                  <a:pos x="865" y="458"/>
                </a:cxn>
                <a:cxn ang="0">
                  <a:pos x="973" y="392"/>
                </a:cxn>
                <a:cxn ang="0">
                  <a:pos x="995" y="351"/>
                </a:cxn>
                <a:cxn ang="0">
                  <a:pos x="1027" y="246"/>
                </a:cxn>
                <a:cxn ang="0">
                  <a:pos x="986" y="224"/>
                </a:cxn>
                <a:cxn ang="0">
                  <a:pos x="913" y="270"/>
                </a:cxn>
                <a:cxn ang="0">
                  <a:pos x="829" y="174"/>
                </a:cxn>
                <a:cxn ang="0">
                  <a:pos x="830" y="278"/>
                </a:cxn>
                <a:cxn ang="0">
                  <a:pos x="743" y="296"/>
                </a:cxn>
                <a:cxn ang="0">
                  <a:pos x="552" y="232"/>
                </a:cxn>
                <a:cxn ang="0">
                  <a:pos x="431" y="122"/>
                </a:cxn>
                <a:cxn ang="0">
                  <a:pos x="295" y="54"/>
                </a:cxn>
                <a:cxn ang="0">
                  <a:pos x="24" y="302"/>
                </a:cxn>
                <a:cxn ang="0">
                  <a:pos x="46" y="370"/>
                </a:cxn>
                <a:cxn ang="0">
                  <a:pos x="75" y="379"/>
                </a:cxn>
                <a:cxn ang="0">
                  <a:pos x="71" y="448"/>
                </a:cxn>
                <a:cxn ang="0">
                  <a:pos x="65" y="498"/>
                </a:cxn>
                <a:cxn ang="0">
                  <a:pos x="44" y="651"/>
                </a:cxn>
                <a:cxn ang="0">
                  <a:pos x="51" y="698"/>
                </a:cxn>
                <a:cxn ang="0">
                  <a:pos x="35" y="758"/>
                </a:cxn>
                <a:cxn ang="0">
                  <a:pos x="85" y="829"/>
                </a:cxn>
                <a:cxn ang="0">
                  <a:pos x="793" y="1059"/>
                </a:cxn>
                <a:cxn ang="0">
                  <a:pos x="902" y="1074"/>
                </a:cxn>
                <a:cxn ang="0">
                  <a:pos x="1010" y="1086"/>
                </a:cxn>
                <a:cxn ang="0">
                  <a:pos x="1124" y="1087"/>
                </a:cxn>
                <a:cxn ang="0">
                  <a:pos x="1166" y="1148"/>
                </a:cxn>
                <a:cxn ang="0">
                  <a:pos x="1251" y="1180"/>
                </a:cxn>
                <a:cxn ang="0">
                  <a:pos x="1244" y="1264"/>
                </a:cxn>
                <a:cxn ang="0">
                  <a:pos x="1341" y="1249"/>
                </a:cxn>
                <a:cxn ang="0">
                  <a:pos x="1401" y="1184"/>
                </a:cxn>
                <a:cxn ang="0">
                  <a:pos x="1542" y="1075"/>
                </a:cxn>
                <a:cxn ang="0">
                  <a:pos x="1577" y="972"/>
                </a:cxn>
                <a:cxn ang="0">
                  <a:pos x="1663" y="1039"/>
                </a:cxn>
                <a:cxn ang="0">
                  <a:pos x="1708" y="981"/>
                </a:cxn>
                <a:cxn ang="0">
                  <a:pos x="1742" y="990"/>
                </a:cxn>
                <a:cxn ang="0">
                  <a:pos x="1693" y="1040"/>
                </a:cxn>
                <a:cxn ang="0">
                  <a:pos x="1726" y="1084"/>
                </a:cxn>
                <a:cxn ang="0">
                  <a:pos x="1756" y="1011"/>
                </a:cxn>
                <a:cxn ang="0">
                  <a:pos x="1808" y="952"/>
                </a:cxn>
              </a:cxnLst>
              <a:rect l="0" t="0" r="r" b="b"/>
              <a:pathLst>
                <a:path w="1808" h="1321">
                  <a:moveTo>
                    <a:pt x="1800" y="950"/>
                  </a:moveTo>
                  <a:cubicBezTo>
                    <a:pt x="1795" y="951"/>
                    <a:pt x="1797" y="951"/>
                    <a:pt x="1793" y="948"/>
                  </a:cubicBezTo>
                  <a:cubicBezTo>
                    <a:pt x="1786" y="944"/>
                    <a:pt x="1785" y="947"/>
                    <a:pt x="1778" y="948"/>
                  </a:cubicBezTo>
                  <a:cubicBezTo>
                    <a:pt x="1770" y="949"/>
                    <a:pt x="1772" y="944"/>
                    <a:pt x="1766" y="952"/>
                  </a:cubicBezTo>
                  <a:cubicBezTo>
                    <a:pt x="1762" y="959"/>
                    <a:pt x="1759" y="959"/>
                    <a:pt x="1751" y="960"/>
                  </a:cubicBezTo>
                  <a:cubicBezTo>
                    <a:pt x="1747" y="960"/>
                    <a:pt x="1745" y="964"/>
                    <a:pt x="1741" y="965"/>
                  </a:cubicBezTo>
                  <a:cubicBezTo>
                    <a:pt x="1737" y="966"/>
                    <a:pt x="1734" y="965"/>
                    <a:pt x="1730" y="965"/>
                  </a:cubicBezTo>
                  <a:cubicBezTo>
                    <a:pt x="1731" y="965"/>
                    <a:pt x="1716" y="969"/>
                    <a:pt x="1718" y="966"/>
                  </a:cubicBezTo>
                  <a:cubicBezTo>
                    <a:pt x="1726" y="954"/>
                    <a:pt x="1712" y="959"/>
                    <a:pt x="1706" y="962"/>
                  </a:cubicBezTo>
                  <a:cubicBezTo>
                    <a:pt x="1700" y="965"/>
                    <a:pt x="1697" y="964"/>
                    <a:pt x="1692" y="961"/>
                  </a:cubicBezTo>
                  <a:cubicBezTo>
                    <a:pt x="1685" y="958"/>
                    <a:pt x="1674" y="948"/>
                    <a:pt x="1673" y="939"/>
                  </a:cubicBezTo>
                  <a:cubicBezTo>
                    <a:pt x="1657" y="944"/>
                    <a:pt x="1665" y="931"/>
                    <a:pt x="1664" y="922"/>
                  </a:cubicBezTo>
                  <a:cubicBezTo>
                    <a:pt x="1661" y="904"/>
                    <a:pt x="1647" y="917"/>
                    <a:pt x="1645" y="928"/>
                  </a:cubicBezTo>
                  <a:cubicBezTo>
                    <a:pt x="1638" y="930"/>
                    <a:pt x="1638" y="920"/>
                    <a:pt x="1631" y="919"/>
                  </a:cubicBezTo>
                  <a:cubicBezTo>
                    <a:pt x="1624" y="917"/>
                    <a:pt x="1620" y="922"/>
                    <a:pt x="1615" y="924"/>
                  </a:cubicBezTo>
                  <a:cubicBezTo>
                    <a:pt x="1618" y="917"/>
                    <a:pt x="1623" y="914"/>
                    <a:pt x="1631" y="912"/>
                  </a:cubicBezTo>
                  <a:cubicBezTo>
                    <a:pt x="1645" y="908"/>
                    <a:pt x="1654" y="902"/>
                    <a:pt x="1658" y="887"/>
                  </a:cubicBezTo>
                  <a:cubicBezTo>
                    <a:pt x="1668" y="852"/>
                    <a:pt x="1628" y="859"/>
                    <a:pt x="1610" y="871"/>
                  </a:cubicBezTo>
                  <a:cubicBezTo>
                    <a:pt x="1586" y="888"/>
                    <a:pt x="1555" y="917"/>
                    <a:pt x="1546" y="945"/>
                  </a:cubicBezTo>
                  <a:cubicBezTo>
                    <a:pt x="1538" y="971"/>
                    <a:pt x="1533" y="1005"/>
                    <a:pt x="1515" y="1025"/>
                  </a:cubicBezTo>
                  <a:cubicBezTo>
                    <a:pt x="1501" y="1041"/>
                    <a:pt x="1482" y="1053"/>
                    <a:pt x="1470" y="1071"/>
                  </a:cubicBezTo>
                  <a:cubicBezTo>
                    <a:pt x="1471" y="1066"/>
                    <a:pt x="1473" y="1061"/>
                    <a:pt x="1475" y="1058"/>
                  </a:cubicBezTo>
                  <a:cubicBezTo>
                    <a:pt x="1480" y="1049"/>
                    <a:pt x="1486" y="1042"/>
                    <a:pt x="1493" y="1035"/>
                  </a:cubicBezTo>
                  <a:cubicBezTo>
                    <a:pt x="1503" y="1023"/>
                    <a:pt x="1512" y="1014"/>
                    <a:pt x="1518" y="999"/>
                  </a:cubicBezTo>
                  <a:cubicBezTo>
                    <a:pt x="1524" y="984"/>
                    <a:pt x="1527" y="968"/>
                    <a:pt x="1529" y="952"/>
                  </a:cubicBezTo>
                  <a:cubicBezTo>
                    <a:pt x="1531" y="937"/>
                    <a:pt x="1537" y="924"/>
                    <a:pt x="1544" y="910"/>
                  </a:cubicBezTo>
                  <a:cubicBezTo>
                    <a:pt x="1549" y="901"/>
                    <a:pt x="1558" y="896"/>
                    <a:pt x="1563" y="887"/>
                  </a:cubicBezTo>
                  <a:cubicBezTo>
                    <a:pt x="1568" y="879"/>
                    <a:pt x="1562" y="868"/>
                    <a:pt x="1565" y="859"/>
                  </a:cubicBezTo>
                  <a:cubicBezTo>
                    <a:pt x="1569" y="844"/>
                    <a:pt x="1586" y="834"/>
                    <a:pt x="1597" y="824"/>
                  </a:cubicBezTo>
                  <a:cubicBezTo>
                    <a:pt x="1613" y="812"/>
                    <a:pt x="1627" y="812"/>
                    <a:pt x="1645" y="805"/>
                  </a:cubicBezTo>
                  <a:cubicBezTo>
                    <a:pt x="1668" y="798"/>
                    <a:pt x="1697" y="787"/>
                    <a:pt x="1715" y="770"/>
                  </a:cubicBezTo>
                  <a:cubicBezTo>
                    <a:pt x="1725" y="760"/>
                    <a:pt x="1725" y="747"/>
                    <a:pt x="1727" y="734"/>
                  </a:cubicBezTo>
                  <a:cubicBezTo>
                    <a:pt x="1731" y="716"/>
                    <a:pt x="1738" y="697"/>
                    <a:pt x="1749" y="682"/>
                  </a:cubicBezTo>
                  <a:cubicBezTo>
                    <a:pt x="1763" y="664"/>
                    <a:pt x="1774" y="655"/>
                    <a:pt x="1774" y="631"/>
                  </a:cubicBezTo>
                  <a:cubicBezTo>
                    <a:pt x="1764" y="619"/>
                    <a:pt x="1744" y="596"/>
                    <a:pt x="1729" y="592"/>
                  </a:cubicBezTo>
                  <a:cubicBezTo>
                    <a:pt x="1725" y="591"/>
                    <a:pt x="1716" y="589"/>
                    <a:pt x="1712" y="591"/>
                  </a:cubicBezTo>
                  <a:cubicBezTo>
                    <a:pt x="1708" y="594"/>
                    <a:pt x="1711" y="602"/>
                    <a:pt x="1708" y="604"/>
                  </a:cubicBezTo>
                  <a:cubicBezTo>
                    <a:pt x="1708" y="604"/>
                    <a:pt x="1705" y="606"/>
                    <a:pt x="1704" y="606"/>
                  </a:cubicBezTo>
                  <a:cubicBezTo>
                    <a:pt x="1701" y="599"/>
                    <a:pt x="1696" y="589"/>
                    <a:pt x="1687" y="589"/>
                  </a:cubicBezTo>
                  <a:cubicBezTo>
                    <a:pt x="1675" y="590"/>
                    <a:pt x="1678" y="602"/>
                    <a:pt x="1674" y="610"/>
                  </a:cubicBezTo>
                  <a:cubicBezTo>
                    <a:pt x="1672" y="617"/>
                    <a:pt x="1669" y="626"/>
                    <a:pt x="1665" y="632"/>
                  </a:cubicBezTo>
                  <a:cubicBezTo>
                    <a:pt x="1662" y="640"/>
                    <a:pt x="1654" y="643"/>
                    <a:pt x="1650" y="649"/>
                  </a:cubicBezTo>
                  <a:cubicBezTo>
                    <a:pt x="1649" y="649"/>
                    <a:pt x="1648" y="649"/>
                    <a:pt x="1648" y="649"/>
                  </a:cubicBezTo>
                  <a:cubicBezTo>
                    <a:pt x="1648" y="638"/>
                    <a:pt x="1652" y="633"/>
                    <a:pt x="1657" y="624"/>
                  </a:cubicBezTo>
                  <a:cubicBezTo>
                    <a:pt x="1661" y="618"/>
                    <a:pt x="1662" y="612"/>
                    <a:pt x="1665" y="605"/>
                  </a:cubicBezTo>
                  <a:cubicBezTo>
                    <a:pt x="1667" y="598"/>
                    <a:pt x="1675" y="593"/>
                    <a:pt x="1678" y="586"/>
                  </a:cubicBezTo>
                  <a:cubicBezTo>
                    <a:pt x="1684" y="568"/>
                    <a:pt x="1658" y="567"/>
                    <a:pt x="1653" y="583"/>
                  </a:cubicBezTo>
                  <a:cubicBezTo>
                    <a:pt x="1646" y="577"/>
                    <a:pt x="1633" y="577"/>
                    <a:pt x="1625" y="578"/>
                  </a:cubicBezTo>
                  <a:cubicBezTo>
                    <a:pt x="1621" y="579"/>
                    <a:pt x="1603" y="591"/>
                    <a:pt x="1603" y="582"/>
                  </a:cubicBezTo>
                  <a:cubicBezTo>
                    <a:pt x="1603" y="578"/>
                    <a:pt x="1602" y="574"/>
                    <a:pt x="1602" y="570"/>
                  </a:cubicBezTo>
                  <a:cubicBezTo>
                    <a:pt x="1580" y="569"/>
                    <a:pt x="1563" y="568"/>
                    <a:pt x="1549" y="549"/>
                  </a:cubicBezTo>
                  <a:cubicBezTo>
                    <a:pt x="1551" y="546"/>
                    <a:pt x="1550" y="543"/>
                    <a:pt x="1552" y="540"/>
                  </a:cubicBezTo>
                  <a:cubicBezTo>
                    <a:pt x="1547" y="532"/>
                    <a:pt x="1534" y="529"/>
                    <a:pt x="1527" y="525"/>
                  </a:cubicBezTo>
                  <a:cubicBezTo>
                    <a:pt x="1550" y="514"/>
                    <a:pt x="1491" y="499"/>
                    <a:pt x="1494" y="506"/>
                  </a:cubicBezTo>
                  <a:cubicBezTo>
                    <a:pt x="1491" y="498"/>
                    <a:pt x="1479" y="484"/>
                    <a:pt x="1468" y="485"/>
                  </a:cubicBezTo>
                  <a:cubicBezTo>
                    <a:pt x="1466" y="485"/>
                    <a:pt x="1453" y="466"/>
                    <a:pt x="1450" y="464"/>
                  </a:cubicBezTo>
                  <a:cubicBezTo>
                    <a:pt x="1443" y="458"/>
                    <a:pt x="1431" y="454"/>
                    <a:pt x="1425" y="447"/>
                  </a:cubicBezTo>
                  <a:cubicBezTo>
                    <a:pt x="1422" y="461"/>
                    <a:pt x="1423" y="475"/>
                    <a:pt x="1425" y="489"/>
                  </a:cubicBezTo>
                  <a:cubicBezTo>
                    <a:pt x="1427" y="506"/>
                    <a:pt x="1429" y="538"/>
                    <a:pt x="1411" y="550"/>
                  </a:cubicBezTo>
                  <a:cubicBezTo>
                    <a:pt x="1391" y="564"/>
                    <a:pt x="1374" y="534"/>
                    <a:pt x="1358" y="563"/>
                  </a:cubicBezTo>
                  <a:cubicBezTo>
                    <a:pt x="1355" y="551"/>
                    <a:pt x="1362" y="542"/>
                    <a:pt x="1358" y="530"/>
                  </a:cubicBezTo>
                  <a:cubicBezTo>
                    <a:pt x="1343" y="521"/>
                    <a:pt x="1343" y="506"/>
                    <a:pt x="1337" y="491"/>
                  </a:cubicBezTo>
                  <a:cubicBezTo>
                    <a:pt x="1331" y="476"/>
                    <a:pt x="1323" y="474"/>
                    <a:pt x="1308" y="477"/>
                  </a:cubicBezTo>
                  <a:cubicBezTo>
                    <a:pt x="1290" y="482"/>
                    <a:pt x="1288" y="479"/>
                    <a:pt x="1275" y="466"/>
                  </a:cubicBezTo>
                  <a:cubicBezTo>
                    <a:pt x="1267" y="457"/>
                    <a:pt x="1252" y="448"/>
                    <a:pt x="1239" y="447"/>
                  </a:cubicBezTo>
                  <a:cubicBezTo>
                    <a:pt x="1226" y="446"/>
                    <a:pt x="1221" y="456"/>
                    <a:pt x="1215" y="466"/>
                  </a:cubicBezTo>
                  <a:cubicBezTo>
                    <a:pt x="1203" y="468"/>
                    <a:pt x="1188" y="465"/>
                    <a:pt x="1177" y="462"/>
                  </a:cubicBezTo>
                  <a:cubicBezTo>
                    <a:pt x="1169" y="461"/>
                    <a:pt x="1158" y="469"/>
                    <a:pt x="1157" y="476"/>
                  </a:cubicBezTo>
                  <a:cubicBezTo>
                    <a:pt x="1155" y="488"/>
                    <a:pt x="1166" y="491"/>
                    <a:pt x="1170" y="500"/>
                  </a:cubicBezTo>
                  <a:cubicBezTo>
                    <a:pt x="1176" y="509"/>
                    <a:pt x="1170" y="519"/>
                    <a:pt x="1173" y="528"/>
                  </a:cubicBezTo>
                  <a:cubicBezTo>
                    <a:pt x="1175" y="537"/>
                    <a:pt x="1186" y="541"/>
                    <a:pt x="1190" y="548"/>
                  </a:cubicBezTo>
                  <a:cubicBezTo>
                    <a:pt x="1201" y="567"/>
                    <a:pt x="1187" y="584"/>
                    <a:pt x="1184" y="602"/>
                  </a:cubicBezTo>
                  <a:cubicBezTo>
                    <a:pt x="1179" y="623"/>
                    <a:pt x="1203" y="630"/>
                    <a:pt x="1217" y="641"/>
                  </a:cubicBezTo>
                  <a:cubicBezTo>
                    <a:pt x="1251" y="666"/>
                    <a:pt x="1265" y="702"/>
                    <a:pt x="1243" y="742"/>
                  </a:cubicBezTo>
                  <a:cubicBezTo>
                    <a:pt x="1239" y="749"/>
                    <a:pt x="1235" y="759"/>
                    <a:pt x="1229" y="765"/>
                  </a:cubicBezTo>
                  <a:cubicBezTo>
                    <a:pt x="1222" y="771"/>
                    <a:pt x="1212" y="771"/>
                    <a:pt x="1206" y="778"/>
                  </a:cubicBezTo>
                  <a:cubicBezTo>
                    <a:pt x="1193" y="791"/>
                    <a:pt x="1218" y="802"/>
                    <a:pt x="1222" y="814"/>
                  </a:cubicBezTo>
                  <a:cubicBezTo>
                    <a:pt x="1229" y="832"/>
                    <a:pt x="1236" y="844"/>
                    <a:pt x="1246" y="859"/>
                  </a:cubicBezTo>
                  <a:cubicBezTo>
                    <a:pt x="1256" y="874"/>
                    <a:pt x="1249" y="892"/>
                    <a:pt x="1253" y="910"/>
                  </a:cubicBezTo>
                  <a:cubicBezTo>
                    <a:pt x="1247" y="909"/>
                    <a:pt x="1242" y="905"/>
                    <a:pt x="1239" y="901"/>
                  </a:cubicBezTo>
                  <a:cubicBezTo>
                    <a:pt x="1235" y="911"/>
                    <a:pt x="1235" y="934"/>
                    <a:pt x="1216" y="921"/>
                  </a:cubicBezTo>
                  <a:cubicBezTo>
                    <a:pt x="1211" y="918"/>
                    <a:pt x="1210" y="910"/>
                    <a:pt x="1205" y="906"/>
                  </a:cubicBezTo>
                  <a:cubicBezTo>
                    <a:pt x="1200" y="902"/>
                    <a:pt x="1194" y="900"/>
                    <a:pt x="1189" y="897"/>
                  </a:cubicBezTo>
                  <a:cubicBezTo>
                    <a:pt x="1186" y="887"/>
                    <a:pt x="1177" y="884"/>
                    <a:pt x="1170" y="877"/>
                  </a:cubicBezTo>
                  <a:cubicBezTo>
                    <a:pt x="1157" y="867"/>
                    <a:pt x="1155" y="851"/>
                    <a:pt x="1150" y="836"/>
                  </a:cubicBezTo>
                  <a:cubicBezTo>
                    <a:pt x="1144" y="821"/>
                    <a:pt x="1146" y="805"/>
                    <a:pt x="1142" y="790"/>
                  </a:cubicBezTo>
                  <a:cubicBezTo>
                    <a:pt x="1139" y="776"/>
                    <a:pt x="1128" y="779"/>
                    <a:pt x="1115" y="779"/>
                  </a:cubicBezTo>
                  <a:cubicBezTo>
                    <a:pt x="1104" y="780"/>
                    <a:pt x="1093" y="780"/>
                    <a:pt x="1082" y="782"/>
                  </a:cubicBezTo>
                  <a:cubicBezTo>
                    <a:pt x="1075" y="784"/>
                    <a:pt x="1071" y="787"/>
                    <a:pt x="1065" y="783"/>
                  </a:cubicBezTo>
                  <a:cubicBezTo>
                    <a:pt x="1060" y="781"/>
                    <a:pt x="1060" y="774"/>
                    <a:pt x="1055" y="771"/>
                  </a:cubicBezTo>
                  <a:cubicBezTo>
                    <a:pt x="1050" y="768"/>
                    <a:pt x="1045" y="772"/>
                    <a:pt x="1040" y="770"/>
                  </a:cubicBezTo>
                  <a:cubicBezTo>
                    <a:pt x="1036" y="769"/>
                    <a:pt x="1034" y="764"/>
                    <a:pt x="1030" y="763"/>
                  </a:cubicBezTo>
                  <a:cubicBezTo>
                    <a:pt x="1024" y="761"/>
                    <a:pt x="1016" y="765"/>
                    <a:pt x="1011" y="762"/>
                  </a:cubicBezTo>
                  <a:cubicBezTo>
                    <a:pt x="1006" y="759"/>
                    <a:pt x="1004" y="752"/>
                    <a:pt x="1000" y="746"/>
                  </a:cubicBezTo>
                  <a:cubicBezTo>
                    <a:pt x="993" y="738"/>
                    <a:pt x="986" y="730"/>
                    <a:pt x="974" y="729"/>
                  </a:cubicBezTo>
                  <a:cubicBezTo>
                    <a:pt x="970" y="728"/>
                    <a:pt x="964" y="731"/>
                    <a:pt x="960" y="729"/>
                  </a:cubicBezTo>
                  <a:cubicBezTo>
                    <a:pt x="956" y="728"/>
                    <a:pt x="955" y="724"/>
                    <a:pt x="952" y="722"/>
                  </a:cubicBezTo>
                  <a:cubicBezTo>
                    <a:pt x="944" y="719"/>
                    <a:pt x="930" y="718"/>
                    <a:pt x="921" y="721"/>
                  </a:cubicBezTo>
                  <a:cubicBezTo>
                    <a:pt x="920" y="721"/>
                    <a:pt x="899" y="729"/>
                    <a:pt x="899" y="724"/>
                  </a:cubicBezTo>
                  <a:cubicBezTo>
                    <a:pt x="898" y="708"/>
                    <a:pt x="897" y="688"/>
                    <a:pt x="893" y="673"/>
                  </a:cubicBezTo>
                  <a:cubicBezTo>
                    <a:pt x="886" y="651"/>
                    <a:pt x="874" y="665"/>
                    <a:pt x="858" y="660"/>
                  </a:cubicBezTo>
                  <a:cubicBezTo>
                    <a:pt x="842" y="655"/>
                    <a:pt x="847" y="629"/>
                    <a:pt x="849" y="617"/>
                  </a:cubicBezTo>
                  <a:cubicBezTo>
                    <a:pt x="855" y="579"/>
                    <a:pt x="871" y="535"/>
                    <a:pt x="893" y="504"/>
                  </a:cubicBezTo>
                  <a:cubicBezTo>
                    <a:pt x="901" y="494"/>
                    <a:pt x="931" y="490"/>
                    <a:pt x="915" y="472"/>
                  </a:cubicBezTo>
                  <a:cubicBezTo>
                    <a:pt x="906" y="461"/>
                    <a:pt x="878" y="459"/>
                    <a:pt x="865" y="458"/>
                  </a:cubicBezTo>
                  <a:cubicBezTo>
                    <a:pt x="864" y="438"/>
                    <a:pt x="901" y="456"/>
                    <a:pt x="910" y="459"/>
                  </a:cubicBezTo>
                  <a:cubicBezTo>
                    <a:pt x="920" y="463"/>
                    <a:pt x="924" y="467"/>
                    <a:pt x="933" y="454"/>
                  </a:cubicBezTo>
                  <a:cubicBezTo>
                    <a:pt x="939" y="445"/>
                    <a:pt x="942" y="440"/>
                    <a:pt x="956" y="444"/>
                  </a:cubicBezTo>
                  <a:cubicBezTo>
                    <a:pt x="963" y="436"/>
                    <a:pt x="970" y="422"/>
                    <a:pt x="975" y="411"/>
                  </a:cubicBezTo>
                  <a:cubicBezTo>
                    <a:pt x="977" y="405"/>
                    <a:pt x="979" y="397"/>
                    <a:pt x="973" y="392"/>
                  </a:cubicBezTo>
                  <a:cubicBezTo>
                    <a:pt x="966" y="388"/>
                    <a:pt x="961" y="394"/>
                    <a:pt x="955" y="394"/>
                  </a:cubicBezTo>
                  <a:cubicBezTo>
                    <a:pt x="939" y="394"/>
                    <a:pt x="926" y="377"/>
                    <a:pt x="913" y="370"/>
                  </a:cubicBezTo>
                  <a:cubicBezTo>
                    <a:pt x="921" y="374"/>
                    <a:pt x="937" y="368"/>
                    <a:pt x="947" y="373"/>
                  </a:cubicBezTo>
                  <a:cubicBezTo>
                    <a:pt x="957" y="379"/>
                    <a:pt x="962" y="390"/>
                    <a:pt x="976" y="382"/>
                  </a:cubicBezTo>
                  <a:cubicBezTo>
                    <a:pt x="987" y="377"/>
                    <a:pt x="990" y="361"/>
                    <a:pt x="995" y="351"/>
                  </a:cubicBezTo>
                  <a:cubicBezTo>
                    <a:pt x="993" y="349"/>
                    <a:pt x="979" y="342"/>
                    <a:pt x="977" y="343"/>
                  </a:cubicBezTo>
                  <a:cubicBezTo>
                    <a:pt x="982" y="340"/>
                    <a:pt x="1000" y="329"/>
                    <a:pt x="1002" y="342"/>
                  </a:cubicBezTo>
                  <a:cubicBezTo>
                    <a:pt x="1019" y="343"/>
                    <a:pt x="1025" y="333"/>
                    <a:pt x="1036" y="322"/>
                  </a:cubicBezTo>
                  <a:cubicBezTo>
                    <a:pt x="1047" y="312"/>
                    <a:pt x="1062" y="305"/>
                    <a:pt x="1057" y="288"/>
                  </a:cubicBezTo>
                  <a:cubicBezTo>
                    <a:pt x="1056" y="285"/>
                    <a:pt x="1026" y="246"/>
                    <a:pt x="1027" y="246"/>
                  </a:cubicBezTo>
                  <a:cubicBezTo>
                    <a:pt x="1052" y="244"/>
                    <a:pt x="1038" y="220"/>
                    <a:pt x="1027" y="210"/>
                  </a:cubicBezTo>
                  <a:cubicBezTo>
                    <a:pt x="1013" y="214"/>
                    <a:pt x="1004" y="197"/>
                    <a:pt x="991" y="208"/>
                  </a:cubicBezTo>
                  <a:cubicBezTo>
                    <a:pt x="986" y="205"/>
                    <a:pt x="982" y="206"/>
                    <a:pt x="977" y="204"/>
                  </a:cubicBezTo>
                  <a:cubicBezTo>
                    <a:pt x="975" y="211"/>
                    <a:pt x="975" y="217"/>
                    <a:pt x="979" y="224"/>
                  </a:cubicBezTo>
                  <a:cubicBezTo>
                    <a:pt x="981" y="224"/>
                    <a:pt x="984" y="224"/>
                    <a:pt x="986" y="224"/>
                  </a:cubicBezTo>
                  <a:cubicBezTo>
                    <a:pt x="991" y="238"/>
                    <a:pt x="987" y="268"/>
                    <a:pt x="984" y="282"/>
                  </a:cubicBezTo>
                  <a:cubicBezTo>
                    <a:pt x="969" y="345"/>
                    <a:pt x="931" y="280"/>
                    <a:pt x="949" y="258"/>
                  </a:cubicBezTo>
                  <a:cubicBezTo>
                    <a:pt x="939" y="250"/>
                    <a:pt x="933" y="240"/>
                    <a:pt x="923" y="233"/>
                  </a:cubicBezTo>
                  <a:cubicBezTo>
                    <a:pt x="922" y="246"/>
                    <a:pt x="931" y="265"/>
                    <a:pt x="923" y="274"/>
                  </a:cubicBezTo>
                  <a:cubicBezTo>
                    <a:pt x="920" y="273"/>
                    <a:pt x="915" y="271"/>
                    <a:pt x="913" y="270"/>
                  </a:cubicBezTo>
                  <a:cubicBezTo>
                    <a:pt x="914" y="251"/>
                    <a:pt x="907" y="225"/>
                    <a:pt x="883" y="232"/>
                  </a:cubicBezTo>
                  <a:cubicBezTo>
                    <a:pt x="879" y="215"/>
                    <a:pt x="885" y="199"/>
                    <a:pt x="882" y="183"/>
                  </a:cubicBezTo>
                  <a:cubicBezTo>
                    <a:pt x="881" y="175"/>
                    <a:pt x="872" y="152"/>
                    <a:pt x="866" y="142"/>
                  </a:cubicBezTo>
                  <a:cubicBezTo>
                    <a:pt x="857" y="143"/>
                    <a:pt x="849" y="139"/>
                    <a:pt x="841" y="137"/>
                  </a:cubicBezTo>
                  <a:cubicBezTo>
                    <a:pt x="841" y="148"/>
                    <a:pt x="832" y="164"/>
                    <a:pt x="829" y="174"/>
                  </a:cubicBezTo>
                  <a:cubicBezTo>
                    <a:pt x="821" y="210"/>
                    <a:pt x="848" y="213"/>
                    <a:pt x="859" y="245"/>
                  </a:cubicBezTo>
                  <a:cubicBezTo>
                    <a:pt x="867" y="266"/>
                    <a:pt x="865" y="259"/>
                    <a:pt x="851" y="279"/>
                  </a:cubicBezTo>
                  <a:cubicBezTo>
                    <a:pt x="841" y="293"/>
                    <a:pt x="841" y="299"/>
                    <a:pt x="836" y="318"/>
                  </a:cubicBezTo>
                  <a:cubicBezTo>
                    <a:pt x="835" y="321"/>
                    <a:pt x="826" y="311"/>
                    <a:pt x="826" y="310"/>
                  </a:cubicBezTo>
                  <a:cubicBezTo>
                    <a:pt x="820" y="300"/>
                    <a:pt x="822" y="287"/>
                    <a:pt x="830" y="278"/>
                  </a:cubicBezTo>
                  <a:cubicBezTo>
                    <a:pt x="825" y="284"/>
                    <a:pt x="814" y="274"/>
                    <a:pt x="812" y="273"/>
                  </a:cubicBezTo>
                  <a:cubicBezTo>
                    <a:pt x="800" y="267"/>
                    <a:pt x="790" y="273"/>
                    <a:pt x="793" y="287"/>
                  </a:cubicBezTo>
                  <a:cubicBezTo>
                    <a:pt x="803" y="286"/>
                    <a:pt x="804" y="290"/>
                    <a:pt x="811" y="294"/>
                  </a:cubicBezTo>
                  <a:cubicBezTo>
                    <a:pt x="800" y="309"/>
                    <a:pt x="793" y="296"/>
                    <a:pt x="782" y="294"/>
                  </a:cubicBezTo>
                  <a:cubicBezTo>
                    <a:pt x="769" y="293"/>
                    <a:pt x="755" y="299"/>
                    <a:pt x="743" y="296"/>
                  </a:cubicBezTo>
                  <a:cubicBezTo>
                    <a:pt x="722" y="291"/>
                    <a:pt x="673" y="231"/>
                    <a:pt x="654" y="273"/>
                  </a:cubicBezTo>
                  <a:cubicBezTo>
                    <a:pt x="652" y="277"/>
                    <a:pt x="652" y="314"/>
                    <a:pt x="652" y="314"/>
                  </a:cubicBezTo>
                  <a:cubicBezTo>
                    <a:pt x="646" y="313"/>
                    <a:pt x="644" y="312"/>
                    <a:pt x="640" y="308"/>
                  </a:cubicBezTo>
                  <a:cubicBezTo>
                    <a:pt x="656" y="259"/>
                    <a:pt x="565" y="262"/>
                    <a:pt x="542" y="240"/>
                  </a:cubicBezTo>
                  <a:cubicBezTo>
                    <a:pt x="545" y="234"/>
                    <a:pt x="546" y="233"/>
                    <a:pt x="552" y="232"/>
                  </a:cubicBezTo>
                  <a:cubicBezTo>
                    <a:pt x="567" y="242"/>
                    <a:pt x="568" y="219"/>
                    <a:pt x="562" y="210"/>
                  </a:cubicBezTo>
                  <a:cubicBezTo>
                    <a:pt x="555" y="200"/>
                    <a:pt x="540" y="198"/>
                    <a:pt x="529" y="198"/>
                  </a:cubicBezTo>
                  <a:cubicBezTo>
                    <a:pt x="516" y="171"/>
                    <a:pt x="485" y="156"/>
                    <a:pt x="468" y="132"/>
                  </a:cubicBezTo>
                  <a:cubicBezTo>
                    <a:pt x="456" y="131"/>
                    <a:pt x="452" y="140"/>
                    <a:pt x="441" y="137"/>
                  </a:cubicBezTo>
                  <a:cubicBezTo>
                    <a:pt x="450" y="116"/>
                    <a:pt x="454" y="97"/>
                    <a:pt x="431" y="122"/>
                  </a:cubicBezTo>
                  <a:cubicBezTo>
                    <a:pt x="430" y="105"/>
                    <a:pt x="434" y="85"/>
                    <a:pt x="424" y="72"/>
                  </a:cubicBezTo>
                  <a:cubicBezTo>
                    <a:pt x="433" y="82"/>
                    <a:pt x="368" y="68"/>
                    <a:pt x="367" y="68"/>
                  </a:cubicBezTo>
                  <a:cubicBezTo>
                    <a:pt x="355" y="73"/>
                    <a:pt x="292" y="79"/>
                    <a:pt x="327" y="54"/>
                  </a:cubicBezTo>
                  <a:cubicBezTo>
                    <a:pt x="328" y="54"/>
                    <a:pt x="325" y="51"/>
                    <a:pt x="325" y="51"/>
                  </a:cubicBezTo>
                  <a:cubicBezTo>
                    <a:pt x="315" y="55"/>
                    <a:pt x="305" y="56"/>
                    <a:pt x="295" y="54"/>
                  </a:cubicBezTo>
                  <a:cubicBezTo>
                    <a:pt x="297" y="58"/>
                    <a:pt x="297" y="62"/>
                    <a:pt x="298" y="66"/>
                  </a:cubicBezTo>
                  <a:cubicBezTo>
                    <a:pt x="267" y="60"/>
                    <a:pt x="268" y="24"/>
                    <a:pt x="257" y="0"/>
                  </a:cubicBezTo>
                  <a:cubicBezTo>
                    <a:pt x="223" y="34"/>
                    <a:pt x="20" y="271"/>
                    <a:pt x="0" y="285"/>
                  </a:cubicBezTo>
                  <a:cubicBezTo>
                    <a:pt x="7" y="287"/>
                    <a:pt x="15" y="289"/>
                    <a:pt x="22" y="292"/>
                  </a:cubicBezTo>
                  <a:cubicBezTo>
                    <a:pt x="24" y="293"/>
                    <a:pt x="24" y="300"/>
                    <a:pt x="24" y="302"/>
                  </a:cubicBezTo>
                  <a:cubicBezTo>
                    <a:pt x="25" y="316"/>
                    <a:pt x="25" y="329"/>
                    <a:pt x="24" y="343"/>
                  </a:cubicBezTo>
                  <a:cubicBezTo>
                    <a:pt x="24" y="349"/>
                    <a:pt x="24" y="356"/>
                    <a:pt x="24" y="362"/>
                  </a:cubicBezTo>
                  <a:cubicBezTo>
                    <a:pt x="25" y="366"/>
                    <a:pt x="25" y="368"/>
                    <a:pt x="27" y="368"/>
                  </a:cubicBezTo>
                  <a:cubicBezTo>
                    <a:pt x="28" y="369"/>
                    <a:pt x="31" y="368"/>
                    <a:pt x="36" y="369"/>
                  </a:cubicBezTo>
                  <a:cubicBezTo>
                    <a:pt x="39" y="370"/>
                    <a:pt x="44" y="378"/>
                    <a:pt x="46" y="370"/>
                  </a:cubicBezTo>
                  <a:cubicBezTo>
                    <a:pt x="49" y="370"/>
                    <a:pt x="50" y="367"/>
                    <a:pt x="52" y="365"/>
                  </a:cubicBezTo>
                  <a:cubicBezTo>
                    <a:pt x="55" y="361"/>
                    <a:pt x="52" y="362"/>
                    <a:pt x="57" y="362"/>
                  </a:cubicBezTo>
                  <a:cubicBezTo>
                    <a:pt x="61" y="362"/>
                    <a:pt x="67" y="364"/>
                    <a:pt x="72" y="361"/>
                  </a:cubicBezTo>
                  <a:cubicBezTo>
                    <a:pt x="75" y="363"/>
                    <a:pt x="78" y="375"/>
                    <a:pt x="77" y="379"/>
                  </a:cubicBezTo>
                  <a:cubicBezTo>
                    <a:pt x="76" y="379"/>
                    <a:pt x="76" y="379"/>
                    <a:pt x="75" y="379"/>
                  </a:cubicBezTo>
                  <a:cubicBezTo>
                    <a:pt x="72" y="384"/>
                    <a:pt x="74" y="394"/>
                    <a:pt x="73" y="400"/>
                  </a:cubicBezTo>
                  <a:cubicBezTo>
                    <a:pt x="73" y="404"/>
                    <a:pt x="72" y="408"/>
                    <a:pt x="73" y="411"/>
                  </a:cubicBezTo>
                  <a:cubicBezTo>
                    <a:pt x="76" y="419"/>
                    <a:pt x="80" y="423"/>
                    <a:pt x="78" y="433"/>
                  </a:cubicBezTo>
                  <a:cubicBezTo>
                    <a:pt x="78" y="436"/>
                    <a:pt x="77" y="440"/>
                    <a:pt x="76" y="442"/>
                  </a:cubicBezTo>
                  <a:cubicBezTo>
                    <a:pt x="74" y="445"/>
                    <a:pt x="72" y="445"/>
                    <a:pt x="71" y="448"/>
                  </a:cubicBezTo>
                  <a:cubicBezTo>
                    <a:pt x="70" y="453"/>
                    <a:pt x="74" y="461"/>
                    <a:pt x="75" y="466"/>
                  </a:cubicBezTo>
                  <a:cubicBezTo>
                    <a:pt x="75" y="473"/>
                    <a:pt x="76" y="479"/>
                    <a:pt x="72" y="485"/>
                  </a:cubicBezTo>
                  <a:cubicBezTo>
                    <a:pt x="71" y="487"/>
                    <a:pt x="69" y="487"/>
                    <a:pt x="69" y="488"/>
                  </a:cubicBezTo>
                  <a:cubicBezTo>
                    <a:pt x="68" y="490"/>
                    <a:pt x="69" y="491"/>
                    <a:pt x="69" y="492"/>
                  </a:cubicBezTo>
                  <a:cubicBezTo>
                    <a:pt x="68" y="495"/>
                    <a:pt x="70" y="498"/>
                    <a:pt x="65" y="498"/>
                  </a:cubicBezTo>
                  <a:cubicBezTo>
                    <a:pt x="62" y="503"/>
                    <a:pt x="66" y="513"/>
                    <a:pt x="69" y="517"/>
                  </a:cubicBezTo>
                  <a:cubicBezTo>
                    <a:pt x="75" y="525"/>
                    <a:pt x="80" y="534"/>
                    <a:pt x="84" y="542"/>
                  </a:cubicBezTo>
                  <a:cubicBezTo>
                    <a:pt x="91" y="555"/>
                    <a:pt x="80" y="566"/>
                    <a:pt x="74" y="577"/>
                  </a:cubicBezTo>
                  <a:cubicBezTo>
                    <a:pt x="66" y="591"/>
                    <a:pt x="50" y="600"/>
                    <a:pt x="46" y="616"/>
                  </a:cubicBezTo>
                  <a:cubicBezTo>
                    <a:pt x="44" y="623"/>
                    <a:pt x="35" y="646"/>
                    <a:pt x="44" y="651"/>
                  </a:cubicBezTo>
                  <a:cubicBezTo>
                    <a:pt x="49" y="653"/>
                    <a:pt x="54" y="647"/>
                    <a:pt x="58" y="646"/>
                  </a:cubicBezTo>
                  <a:cubicBezTo>
                    <a:pt x="74" y="643"/>
                    <a:pt x="60" y="656"/>
                    <a:pt x="57" y="660"/>
                  </a:cubicBezTo>
                  <a:cubicBezTo>
                    <a:pt x="54" y="664"/>
                    <a:pt x="54" y="667"/>
                    <a:pt x="54" y="672"/>
                  </a:cubicBezTo>
                  <a:cubicBezTo>
                    <a:pt x="54" y="677"/>
                    <a:pt x="52" y="681"/>
                    <a:pt x="52" y="686"/>
                  </a:cubicBezTo>
                  <a:cubicBezTo>
                    <a:pt x="51" y="690"/>
                    <a:pt x="54" y="693"/>
                    <a:pt x="51" y="698"/>
                  </a:cubicBezTo>
                  <a:cubicBezTo>
                    <a:pt x="49" y="702"/>
                    <a:pt x="45" y="702"/>
                    <a:pt x="49" y="708"/>
                  </a:cubicBezTo>
                  <a:cubicBezTo>
                    <a:pt x="54" y="716"/>
                    <a:pt x="64" y="716"/>
                    <a:pt x="72" y="716"/>
                  </a:cubicBezTo>
                  <a:cubicBezTo>
                    <a:pt x="71" y="725"/>
                    <a:pt x="61" y="727"/>
                    <a:pt x="54" y="730"/>
                  </a:cubicBezTo>
                  <a:cubicBezTo>
                    <a:pt x="45" y="733"/>
                    <a:pt x="41" y="740"/>
                    <a:pt x="38" y="748"/>
                  </a:cubicBezTo>
                  <a:cubicBezTo>
                    <a:pt x="37" y="751"/>
                    <a:pt x="35" y="756"/>
                    <a:pt x="35" y="758"/>
                  </a:cubicBezTo>
                  <a:cubicBezTo>
                    <a:pt x="34" y="762"/>
                    <a:pt x="36" y="771"/>
                    <a:pt x="40" y="775"/>
                  </a:cubicBezTo>
                  <a:cubicBezTo>
                    <a:pt x="49" y="775"/>
                    <a:pt x="60" y="782"/>
                    <a:pt x="59" y="792"/>
                  </a:cubicBezTo>
                  <a:cubicBezTo>
                    <a:pt x="59" y="797"/>
                    <a:pt x="57" y="798"/>
                    <a:pt x="61" y="802"/>
                  </a:cubicBezTo>
                  <a:cubicBezTo>
                    <a:pt x="64" y="805"/>
                    <a:pt x="69" y="806"/>
                    <a:pt x="72" y="809"/>
                  </a:cubicBezTo>
                  <a:cubicBezTo>
                    <a:pt x="77" y="814"/>
                    <a:pt x="87" y="821"/>
                    <a:pt x="85" y="829"/>
                  </a:cubicBezTo>
                  <a:cubicBezTo>
                    <a:pt x="83" y="833"/>
                    <a:pt x="80" y="835"/>
                    <a:pt x="80" y="840"/>
                  </a:cubicBezTo>
                  <a:cubicBezTo>
                    <a:pt x="80" y="845"/>
                    <a:pt x="82" y="847"/>
                    <a:pt x="86" y="851"/>
                  </a:cubicBezTo>
                  <a:cubicBezTo>
                    <a:pt x="92" y="858"/>
                    <a:pt x="96" y="871"/>
                    <a:pt x="100" y="880"/>
                  </a:cubicBezTo>
                  <a:cubicBezTo>
                    <a:pt x="104" y="889"/>
                    <a:pt x="101" y="892"/>
                    <a:pt x="110" y="898"/>
                  </a:cubicBezTo>
                  <a:cubicBezTo>
                    <a:pt x="121" y="905"/>
                    <a:pt x="413" y="1050"/>
                    <a:pt x="793" y="1059"/>
                  </a:cubicBezTo>
                  <a:cubicBezTo>
                    <a:pt x="797" y="1059"/>
                    <a:pt x="841" y="1063"/>
                    <a:pt x="840" y="1059"/>
                  </a:cubicBezTo>
                  <a:cubicBezTo>
                    <a:pt x="840" y="1053"/>
                    <a:pt x="841" y="1047"/>
                    <a:pt x="843" y="1042"/>
                  </a:cubicBezTo>
                  <a:cubicBezTo>
                    <a:pt x="855" y="1045"/>
                    <a:pt x="849" y="1055"/>
                    <a:pt x="852" y="1063"/>
                  </a:cubicBezTo>
                  <a:cubicBezTo>
                    <a:pt x="857" y="1075"/>
                    <a:pt x="862" y="1072"/>
                    <a:pt x="871" y="1074"/>
                  </a:cubicBezTo>
                  <a:cubicBezTo>
                    <a:pt x="881" y="1076"/>
                    <a:pt x="893" y="1071"/>
                    <a:pt x="902" y="1074"/>
                  </a:cubicBezTo>
                  <a:cubicBezTo>
                    <a:pt x="914" y="1079"/>
                    <a:pt x="914" y="1085"/>
                    <a:pt x="928" y="1085"/>
                  </a:cubicBezTo>
                  <a:cubicBezTo>
                    <a:pt x="937" y="1086"/>
                    <a:pt x="932" y="1088"/>
                    <a:pt x="940" y="1092"/>
                  </a:cubicBezTo>
                  <a:cubicBezTo>
                    <a:pt x="948" y="1097"/>
                    <a:pt x="950" y="1088"/>
                    <a:pt x="957" y="1087"/>
                  </a:cubicBezTo>
                  <a:cubicBezTo>
                    <a:pt x="963" y="1086"/>
                    <a:pt x="967" y="1093"/>
                    <a:pt x="973" y="1094"/>
                  </a:cubicBezTo>
                  <a:cubicBezTo>
                    <a:pt x="983" y="1095"/>
                    <a:pt x="1003" y="1093"/>
                    <a:pt x="1010" y="1086"/>
                  </a:cubicBezTo>
                  <a:cubicBezTo>
                    <a:pt x="1016" y="1078"/>
                    <a:pt x="1022" y="1068"/>
                    <a:pt x="1027" y="1059"/>
                  </a:cubicBezTo>
                  <a:cubicBezTo>
                    <a:pt x="1035" y="1045"/>
                    <a:pt x="1042" y="1056"/>
                    <a:pt x="1055" y="1056"/>
                  </a:cubicBezTo>
                  <a:cubicBezTo>
                    <a:pt x="1067" y="1056"/>
                    <a:pt x="1082" y="1055"/>
                    <a:pt x="1084" y="1071"/>
                  </a:cubicBezTo>
                  <a:cubicBezTo>
                    <a:pt x="1087" y="1076"/>
                    <a:pt x="1105" y="1095"/>
                    <a:pt x="1111" y="1085"/>
                  </a:cubicBezTo>
                  <a:cubicBezTo>
                    <a:pt x="1116" y="1085"/>
                    <a:pt x="1121" y="1084"/>
                    <a:pt x="1124" y="1087"/>
                  </a:cubicBezTo>
                  <a:cubicBezTo>
                    <a:pt x="1127" y="1090"/>
                    <a:pt x="1126" y="1094"/>
                    <a:pt x="1129" y="1097"/>
                  </a:cubicBezTo>
                  <a:cubicBezTo>
                    <a:pt x="1136" y="1095"/>
                    <a:pt x="1139" y="1109"/>
                    <a:pt x="1131" y="1111"/>
                  </a:cubicBezTo>
                  <a:cubicBezTo>
                    <a:pt x="1134" y="1116"/>
                    <a:pt x="1132" y="1122"/>
                    <a:pt x="1134" y="1127"/>
                  </a:cubicBezTo>
                  <a:cubicBezTo>
                    <a:pt x="1137" y="1132"/>
                    <a:pt x="1140" y="1133"/>
                    <a:pt x="1145" y="1136"/>
                  </a:cubicBezTo>
                  <a:cubicBezTo>
                    <a:pt x="1152" y="1140"/>
                    <a:pt x="1157" y="1147"/>
                    <a:pt x="1166" y="1148"/>
                  </a:cubicBezTo>
                  <a:cubicBezTo>
                    <a:pt x="1175" y="1149"/>
                    <a:pt x="1180" y="1143"/>
                    <a:pt x="1188" y="1141"/>
                  </a:cubicBezTo>
                  <a:cubicBezTo>
                    <a:pt x="1193" y="1140"/>
                    <a:pt x="1199" y="1140"/>
                    <a:pt x="1204" y="1140"/>
                  </a:cubicBezTo>
                  <a:cubicBezTo>
                    <a:pt x="1226" y="1141"/>
                    <a:pt x="1258" y="1138"/>
                    <a:pt x="1276" y="1153"/>
                  </a:cubicBezTo>
                  <a:cubicBezTo>
                    <a:pt x="1284" y="1159"/>
                    <a:pt x="1290" y="1173"/>
                    <a:pt x="1283" y="1182"/>
                  </a:cubicBezTo>
                  <a:cubicBezTo>
                    <a:pt x="1274" y="1192"/>
                    <a:pt x="1260" y="1185"/>
                    <a:pt x="1251" y="1180"/>
                  </a:cubicBezTo>
                  <a:cubicBezTo>
                    <a:pt x="1249" y="1188"/>
                    <a:pt x="1256" y="1193"/>
                    <a:pt x="1256" y="1200"/>
                  </a:cubicBezTo>
                  <a:cubicBezTo>
                    <a:pt x="1256" y="1210"/>
                    <a:pt x="1245" y="1216"/>
                    <a:pt x="1247" y="1226"/>
                  </a:cubicBezTo>
                  <a:cubicBezTo>
                    <a:pt x="1248" y="1231"/>
                    <a:pt x="1251" y="1235"/>
                    <a:pt x="1251" y="1241"/>
                  </a:cubicBezTo>
                  <a:cubicBezTo>
                    <a:pt x="1252" y="1247"/>
                    <a:pt x="1252" y="1253"/>
                    <a:pt x="1250" y="1257"/>
                  </a:cubicBezTo>
                  <a:cubicBezTo>
                    <a:pt x="1248" y="1260"/>
                    <a:pt x="1245" y="1261"/>
                    <a:pt x="1244" y="1264"/>
                  </a:cubicBezTo>
                  <a:cubicBezTo>
                    <a:pt x="1239" y="1274"/>
                    <a:pt x="1236" y="1284"/>
                    <a:pt x="1230" y="1294"/>
                  </a:cubicBezTo>
                  <a:cubicBezTo>
                    <a:pt x="1224" y="1305"/>
                    <a:pt x="1222" y="1321"/>
                    <a:pt x="1241" y="1312"/>
                  </a:cubicBezTo>
                  <a:cubicBezTo>
                    <a:pt x="1254" y="1305"/>
                    <a:pt x="1257" y="1287"/>
                    <a:pt x="1272" y="1281"/>
                  </a:cubicBezTo>
                  <a:cubicBezTo>
                    <a:pt x="1284" y="1276"/>
                    <a:pt x="1295" y="1270"/>
                    <a:pt x="1306" y="1265"/>
                  </a:cubicBezTo>
                  <a:cubicBezTo>
                    <a:pt x="1314" y="1261"/>
                    <a:pt x="1339" y="1259"/>
                    <a:pt x="1341" y="1249"/>
                  </a:cubicBezTo>
                  <a:cubicBezTo>
                    <a:pt x="1345" y="1235"/>
                    <a:pt x="1319" y="1242"/>
                    <a:pt x="1313" y="1240"/>
                  </a:cubicBezTo>
                  <a:cubicBezTo>
                    <a:pt x="1314" y="1232"/>
                    <a:pt x="1319" y="1224"/>
                    <a:pt x="1325" y="1218"/>
                  </a:cubicBezTo>
                  <a:cubicBezTo>
                    <a:pt x="1337" y="1205"/>
                    <a:pt x="1353" y="1200"/>
                    <a:pt x="1369" y="1198"/>
                  </a:cubicBezTo>
                  <a:cubicBezTo>
                    <a:pt x="1383" y="1197"/>
                    <a:pt x="1378" y="1194"/>
                    <a:pt x="1383" y="1184"/>
                  </a:cubicBezTo>
                  <a:cubicBezTo>
                    <a:pt x="1386" y="1177"/>
                    <a:pt x="1396" y="1178"/>
                    <a:pt x="1401" y="1184"/>
                  </a:cubicBezTo>
                  <a:cubicBezTo>
                    <a:pt x="1405" y="1173"/>
                    <a:pt x="1410" y="1163"/>
                    <a:pt x="1416" y="1153"/>
                  </a:cubicBezTo>
                  <a:cubicBezTo>
                    <a:pt x="1427" y="1135"/>
                    <a:pt x="1438" y="1129"/>
                    <a:pt x="1458" y="1122"/>
                  </a:cubicBezTo>
                  <a:cubicBezTo>
                    <a:pt x="1482" y="1113"/>
                    <a:pt x="1508" y="1108"/>
                    <a:pt x="1531" y="1097"/>
                  </a:cubicBezTo>
                  <a:cubicBezTo>
                    <a:pt x="1532" y="1092"/>
                    <a:pt x="1528" y="1085"/>
                    <a:pt x="1530" y="1081"/>
                  </a:cubicBezTo>
                  <a:cubicBezTo>
                    <a:pt x="1533" y="1078"/>
                    <a:pt x="1539" y="1079"/>
                    <a:pt x="1542" y="1075"/>
                  </a:cubicBezTo>
                  <a:cubicBezTo>
                    <a:pt x="1555" y="1062"/>
                    <a:pt x="1547" y="1035"/>
                    <a:pt x="1545" y="1019"/>
                  </a:cubicBezTo>
                  <a:cubicBezTo>
                    <a:pt x="1545" y="1011"/>
                    <a:pt x="1547" y="1002"/>
                    <a:pt x="1549" y="993"/>
                  </a:cubicBezTo>
                  <a:cubicBezTo>
                    <a:pt x="1550" y="990"/>
                    <a:pt x="1550" y="986"/>
                    <a:pt x="1553" y="984"/>
                  </a:cubicBezTo>
                  <a:cubicBezTo>
                    <a:pt x="1555" y="983"/>
                    <a:pt x="1563" y="983"/>
                    <a:pt x="1562" y="984"/>
                  </a:cubicBezTo>
                  <a:cubicBezTo>
                    <a:pt x="1565" y="980"/>
                    <a:pt x="1571" y="974"/>
                    <a:pt x="1577" y="972"/>
                  </a:cubicBezTo>
                  <a:cubicBezTo>
                    <a:pt x="1597" y="965"/>
                    <a:pt x="1606" y="999"/>
                    <a:pt x="1608" y="1012"/>
                  </a:cubicBezTo>
                  <a:cubicBezTo>
                    <a:pt x="1610" y="1018"/>
                    <a:pt x="1611" y="1025"/>
                    <a:pt x="1616" y="1030"/>
                  </a:cubicBezTo>
                  <a:cubicBezTo>
                    <a:pt x="1619" y="1034"/>
                    <a:pt x="1624" y="1032"/>
                    <a:pt x="1628" y="1035"/>
                  </a:cubicBezTo>
                  <a:cubicBezTo>
                    <a:pt x="1631" y="1038"/>
                    <a:pt x="1631" y="1042"/>
                    <a:pt x="1634" y="1044"/>
                  </a:cubicBezTo>
                  <a:cubicBezTo>
                    <a:pt x="1639" y="1050"/>
                    <a:pt x="1658" y="1042"/>
                    <a:pt x="1663" y="1039"/>
                  </a:cubicBezTo>
                  <a:cubicBezTo>
                    <a:pt x="1668" y="1036"/>
                    <a:pt x="1668" y="1037"/>
                    <a:pt x="1670" y="1032"/>
                  </a:cubicBezTo>
                  <a:cubicBezTo>
                    <a:pt x="1673" y="1027"/>
                    <a:pt x="1674" y="1028"/>
                    <a:pt x="1678" y="1025"/>
                  </a:cubicBezTo>
                  <a:cubicBezTo>
                    <a:pt x="1686" y="1020"/>
                    <a:pt x="1689" y="1007"/>
                    <a:pt x="1695" y="1000"/>
                  </a:cubicBezTo>
                  <a:cubicBezTo>
                    <a:pt x="1698" y="997"/>
                    <a:pt x="1701" y="993"/>
                    <a:pt x="1702" y="989"/>
                  </a:cubicBezTo>
                  <a:cubicBezTo>
                    <a:pt x="1703" y="987"/>
                    <a:pt x="1704" y="978"/>
                    <a:pt x="1708" y="981"/>
                  </a:cubicBezTo>
                  <a:cubicBezTo>
                    <a:pt x="1714" y="985"/>
                    <a:pt x="1704" y="1000"/>
                    <a:pt x="1704" y="1005"/>
                  </a:cubicBezTo>
                  <a:cubicBezTo>
                    <a:pt x="1708" y="1006"/>
                    <a:pt x="1709" y="1001"/>
                    <a:pt x="1712" y="998"/>
                  </a:cubicBezTo>
                  <a:cubicBezTo>
                    <a:pt x="1714" y="996"/>
                    <a:pt x="1718" y="995"/>
                    <a:pt x="1721" y="994"/>
                  </a:cubicBezTo>
                  <a:cubicBezTo>
                    <a:pt x="1727" y="991"/>
                    <a:pt x="1733" y="989"/>
                    <a:pt x="1740" y="987"/>
                  </a:cubicBezTo>
                  <a:cubicBezTo>
                    <a:pt x="1741" y="988"/>
                    <a:pt x="1741" y="988"/>
                    <a:pt x="1742" y="990"/>
                  </a:cubicBezTo>
                  <a:cubicBezTo>
                    <a:pt x="1740" y="993"/>
                    <a:pt x="1734" y="994"/>
                    <a:pt x="1731" y="997"/>
                  </a:cubicBezTo>
                  <a:cubicBezTo>
                    <a:pt x="1727" y="1001"/>
                    <a:pt x="1726" y="1005"/>
                    <a:pt x="1724" y="1009"/>
                  </a:cubicBezTo>
                  <a:cubicBezTo>
                    <a:pt x="1721" y="1006"/>
                    <a:pt x="1721" y="1001"/>
                    <a:pt x="1717" y="1002"/>
                  </a:cubicBezTo>
                  <a:cubicBezTo>
                    <a:pt x="1713" y="1003"/>
                    <a:pt x="1707" y="1018"/>
                    <a:pt x="1705" y="1022"/>
                  </a:cubicBezTo>
                  <a:cubicBezTo>
                    <a:pt x="1701" y="1028"/>
                    <a:pt x="1699" y="1036"/>
                    <a:pt x="1693" y="1040"/>
                  </a:cubicBezTo>
                  <a:cubicBezTo>
                    <a:pt x="1694" y="1046"/>
                    <a:pt x="1689" y="1047"/>
                    <a:pt x="1688" y="1052"/>
                  </a:cubicBezTo>
                  <a:cubicBezTo>
                    <a:pt x="1687" y="1056"/>
                    <a:pt x="1690" y="1056"/>
                    <a:pt x="1690" y="1059"/>
                  </a:cubicBezTo>
                  <a:cubicBezTo>
                    <a:pt x="1690" y="1064"/>
                    <a:pt x="1690" y="1069"/>
                    <a:pt x="1692" y="1074"/>
                  </a:cubicBezTo>
                  <a:cubicBezTo>
                    <a:pt x="1697" y="1084"/>
                    <a:pt x="1702" y="1081"/>
                    <a:pt x="1710" y="1084"/>
                  </a:cubicBezTo>
                  <a:cubicBezTo>
                    <a:pt x="1717" y="1087"/>
                    <a:pt x="1719" y="1093"/>
                    <a:pt x="1726" y="1084"/>
                  </a:cubicBezTo>
                  <a:cubicBezTo>
                    <a:pt x="1723" y="1078"/>
                    <a:pt x="1728" y="1073"/>
                    <a:pt x="1731" y="1068"/>
                  </a:cubicBezTo>
                  <a:cubicBezTo>
                    <a:pt x="1734" y="1062"/>
                    <a:pt x="1737" y="1055"/>
                    <a:pt x="1738" y="1048"/>
                  </a:cubicBezTo>
                  <a:cubicBezTo>
                    <a:pt x="1739" y="1042"/>
                    <a:pt x="1736" y="1032"/>
                    <a:pt x="1738" y="1027"/>
                  </a:cubicBezTo>
                  <a:cubicBezTo>
                    <a:pt x="1741" y="1021"/>
                    <a:pt x="1746" y="1024"/>
                    <a:pt x="1750" y="1023"/>
                  </a:cubicBezTo>
                  <a:cubicBezTo>
                    <a:pt x="1757" y="1021"/>
                    <a:pt x="1753" y="1016"/>
                    <a:pt x="1756" y="1011"/>
                  </a:cubicBezTo>
                  <a:cubicBezTo>
                    <a:pt x="1758" y="1007"/>
                    <a:pt x="1763" y="1005"/>
                    <a:pt x="1766" y="1002"/>
                  </a:cubicBezTo>
                  <a:cubicBezTo>
                    <a:pt x="1772" y="998"/>
                    <a:pt x="1776" y="992"/>
                    <a:pt x="1780" y="987"/>
                  </a:cubicBezTo>
                  <a:cubicBezTo>
                    <a:pt x="1786" y="981"/>
                    <a:pt x="1788" y="974"/>
                    <a:pt x="1793" y="968"/>
                  </a:cubicBezTo>
                  <a:cubicBezTo>
                    <a:pt x="1795" y="965"/>
                    <a:pt x="1798" y="963"/>
                    <a:pt x="1801" y="960"/>
                  </a:cubicBezTo>
                  <a:cubicBezTo>
                    <a:pt x="1803" y="957"/>
                    <a:pt x="1804" y="955"/>
                    <a:pt x="1808" y="952"/>
                  </a:cubicBezTo>
                  <a:cubicBezTo>
                    <a:pt x="1806" y="947"/>
                    <a:pt x="1803" y="950"/>
                    <a:pt x="1800" y="950"/>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49" name="Freeform 6"/>
            <p:cNvSpPr>
              <a:spLocks/>
            </p:cNvSpPr>
            <p:nvPr/>
          </p:nvSpPr>
          <p:spPr bwMode="auto">
            <a:xfrm>
              <a:off x="6248401" y="3079750"/>
              <a:ext cx="1588" cy="1588"/>
            </a:xfrm>
            <a:custGeom>
              <a:avLst/>
              <a:gdLst/>
              <a:ahLst/>
              <a:cxnLst>
                <a:cxn ang="0">
                  <a:pos x="0" y="1"/>
                </a:cxn>
                <a:cxn ang="0">
                  <a:pos x="0" y="1"/>
                </a:cxn>
                <a:cxn ang="0">
                  <a:pos x="0" y="0"/>
                </a:cxn>
                <a:cxn ang="0">
                  <a:pos x="0" y="1"/>
                </a:cxn>
              </a:cxnLst>
              <a:rect l="0" t="0" r="r" b="b"/>
              <a:pathLst>
                <a:path h="1">
                  <a:moveTo>
                    <a:pt x="0" y="1"/>
                  </a:moveTo>
                  <a:cubicBezTo>
                    <a:pt x="0" y="1"/>
                    <a:pt x="0" y="1"/>
                    <a:pt x="0" y="1"/>
                  </a:cubicBezTo>
                  <a:cubicBezTo>
                    <a:pt x="0" y="1"/>
                    <a:pt x="0" y="1"/>
                    <a:pt x="0" y="0"/>
                  </a:cubicBezTo>
                  <a:lnTo>
                    <a:pt x="0" y="1"/>
                  </a:ln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0" name="Freeform 7"/>
            <p:cNvSpPr>
              <a:spLocks/>
            </p:cNvSpPr>
            <p:nvPr/>
          </p:nvSpPr>
          <p:spPr bwMode="auto">
            <a:xfrm>
              <a:off x="6242051" y="3048000"/>
              <a:ext cx="157163" cy="77788"/>
            </a:xfrm>
            <a:custGeom>
              <a:avLst/>
              <a:gdLst/>
              <a:ahLst/>
              <a:cxnLst>
                <a:cxn ang="0">
                  <a:pos x="67" y="2"/>
                </a:cxn>
                <a:cxn ang="0">
                  <a:pos x="50" y="12"/>
                </a:cxn>
                <a:cxn ang="0">
                  <a:pos x="40" y="16"/>
                </a:cxn>
                <a:cxn ang="0">
                  <a:pos x="29" y="21"/>
                </a:cxn>
                <a:cxn ang="0">
                  <a:pos x="23" y="21"/>
                </a:cxn>
                <a:cxn ang="0">
                  <a:pos x="18" y="24"/>
                </a:cxn>
                <a:cxn ang="0">
                  <a:pos x="10" y="20"/>
                </a:cxn>
                <a:cxn ang="0">
                  <a:pos x="3" y="14"/>
                </a:cxn>
                <a:cxn ang="0">
                  <a:pos x="1" y="25"/>
                </a:cxn>
                <a:cxn ang="0">
                  <a:pos x="10" y="29"/>
                </a:cxn>
                <a:cxn ang="0">
                  <a:pos x="14" y="32"/>
                </a:cxn>
                <a:cxn ang="0">
                  <a:pos x="19" y="30"/>
                </a:cxn>
                <a:cxn ang="0">
                  <a:pos x="28" y="33"/>
                </a:cxn>
                <a:cxn ang="0">
                  <a:pos x="41" y="31"/>
                </a:cxn>
                <a:cxn ang="0">
                  <a:pos x="44" y="26"/>
                </a:cxn>
                <a:cxn ang="0">
                  <a:pos x="49" y="30"/>
                </a:cxn>
                <a:cxn ang="0">
                  <a:pos x="61" y="30"/>
                </a:cxn>
                <a:cxn ang="0">
                  <a:pos x="63" y="22"/>
                </a:cxn>
                <a:cxn ang="0">
                  <a:pos x="62" y="12"/>
                </a:cxn>
                <a:cxn ang="0">
                  <a:pos x="67" y="2"/>
                </a:cxn>
              </a:cxnLst>
              <a:rect l="0" t="0" r="r" b="b"/>
              <a:pathLst>
                <a:path w="67" h="33">
                  <a:moveTo>
                    <a:pt x="67" y="2"/>
                  </a:moveTo>
                  <a:cubicBezTo>
                    <a:pt x="61" y="0"/>
                    <a:pt x="54" y="9"/>
                    <a:pt x="50" y="12"/>
                  </a:cubicBezTo>
                  <a:cubicBezTo>
                    <a:pt x="47" y="14"/>
                    <a:pt x="43" y="14"/>
                    <a:pt x="40" y="16"/>
                  </a:cubicBezTo>
                  <a:cubicBezTo>
                    <a:pt x="37" y="17"/>
                    <a:pt x="33" y="20"/>
                    <a:pt x="29" y="21"/>
                  </a:cubicBezTo>
                  <a:cubicBezTo>
                    <a:pt x="27" y="21"/>
                    <a:pt x="24" y="21"/>
                    <a:pt x="23" y="21"/>
                  </a:cubicBezTo>
                  <a:cubicBezTo>
                    <a:pt x="21" y="22"/>
                    <a:pt x="20" y="24"/>
                    <a:pt x="18" y="24"/>
                  </a:cubicBezTo>
                  <a:cubicBezTo>
                    <a:pt x="16" y="21"/>
                    <a:pt x="12" y="22"/>
                    <a:pt x="10" y="20"/>
                  </a:cubicBezTo>
                  <a:cubicBezTo>
                    <a:pt x="9" y="19"/>
                    <a:pt x="3" y="7"/>
                    <a:pt x="3" y="14"/>
                  </a:cubicBezTo>
                  <a:cubicBezTo>
                    <a:pt x="3" y="17"/>
                    <a:pt x="0" y="22"/>
                    <a:pt x="1" y="25"/>
                  </a:cubicBezTo>
                  <a:cubicBezTo>
                    <a:pt x="2" y="27"/>
                    <a:pt x="8" y="28"/>
                    <a:pt x="10" y="29"/>
                  </a:cubicBezTo>
                  <a:cubicBezTo>
                    <a:pt x="11" y="30"/>
                    <a:pt x="12" y="32"/>
                    <a:pt x="14" y="32"/>
                  </a:cubicBezTo>
                  <a:cubicBezTo>
                    <a:pt x="16" y="33"/>
                    <a:pt x="18" y="30"/>
                    <a:pt x="19" y="30"/>
                  </a:cubicBezTo>
                  <a:cubicBezTo>
                    <a:pt x="22" y="31"/>
                    <a:pt x="23" y="33"/>
                    <a:pt x="28" y="33"/>
                  </a:cubicBezTo>
                  <a:cubicBezTo>
                    <a:pt x="31" y="33"/>
                    <a:pt x="38" y="33"/>
                    <a:pt x="41" y="31"/>
                  </a:cubicBezTo>
                  <a:cubicBezTo>
                    <a:pt x="43" y="30"/>
                    <a:pt x="41" y="27"/>
                    <a:pt x="44" y="26"/>
                  </a:cubicBezTo>
                  <a:cubicBezTo>
                    <a:pt x="47" y="25"/>
                    <a:pt x="49" y="27"/>
                    <a:pt x="49" y="30"/>
                  </a:cubicBezTo>
                  <a:cubicBezTo>
                    <a:pt x="52" y="31"/>
                    <a:pt x="58" y="31"/>
                    <a:pt x="61" y="30"/>
                  </a:cubicBezTo>
                  <a:cubicBezTo>
                    <a:pt x="67" y="27"/>
                    <a:pt x="64" y="25"/>
                    <a:pt x="63" y="22"/>
                  </a:cubicBezTo>
                  <a:cubicBezTo>
                    <a:pt x="61" y="18"/>
                    <a:pt x="60" y="17"/>
                    <a:pt x="62" y="12"/>
                  </a:cubicBezTo>
                  <a:cubicBezTo>
                    <a:pt x="63" y="8"/>
                    <a:pt x="66" y="6"/>
                    <a:pt x="67" y="2"/>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1" name="Freeform 8"/>
            <p:cNvSpPr>
              <a:spLocks/>
            </p:cNvSpPr>
            <p:nvPr/>
          </p:nvSpPr>
          <p:spPr bwMode="auto">
            <a:xfrm>
              <a:off x="6446838" y="2935288"/>
              <a:ext cx="111125" cy="166688"/>
            </a:xfrm>
            <a:custGeom>
              <a:avLst/>
              <a:gdLst/>
              <a:ahLst/>
              <a:cxnLst>
                <a:cxn ang="0">
                  <a:pos x="43" y="26"/>
                </a:cxn>
                <a:cxn ang="0">
                  <a:pos x="32" y="29"/>
                </a:cxn>
                <a:cxn ang="0">
                  <a:pos x="27" y="28"/>
                </a:cxn>
                <a:cxn ang="0">
                  <a:pos x="22" y="31"/>
                </a:cxn>
                <a:cxn ang="0">
                  <a:pos x="19" y="20"/>
                </a:cxn>
                <a:cxn ang="0">
                  <a:pos x="12" y="7"/>
                </a:cxn>
                <a:cxn ang="0">
                  <a:pos x="4" y="21"/>
                </a:cxn>
                <a:cxn ang="0">
                  <a:pos x="5" y="31"/>
                </a:cxn>
                <a:cxn ang="0">
                  <a:pos x="0" y="48"/>
                </a:cxn>
                <a:cxn ang="0">
                  <a:pos x="17" y="68"/>
                </a:cxn>
                <a:cxn ang="0">
                  <a:pos x="39" y="50"/>
                </a:cxn>
                <a:cxn ang="0">
                  <a:pos x="47" y="34"/>
                </a:cxn>
                <a:cxn ang="0">
                  <a:pos x="43" y="26"/>
                </a:cxn>
              </a:cxnLst>
              <a:rect l="0" t="0" r="r" b="b"/>
              <a:pathLst>
                <a:path w="47" h="71">
                  <a:moveTo>
                    <a:pt x="43" y="26"/>
                  </a:moveTo>
                  <a:cubicBezTo>
                    <a:pt x="39" y="23"/>
                    <a:pt x="36" y="28"/>
                    <a:pt x="32" y="29"/>
                  </a:cubicBezTo>
                  <a:cubicBezTo>
                    <a:pt x="31" y="29"/>
                    <a:pt x="29" y="28"/>
                    <a:pt x="27" y="28"/>
                  </a:cubicBezTo>
                  <a:cubicBezTo>
                    <a:pt x="26" y="28"/>
                    <a:pt x="23" y="31"/>
                    <a:pt x="22" y="31"/>
                  </a:cubicBezTo>
                  <a:cubicBezTo>
                    <a:pt x="16" y="30"/>
                    <a:pt x="19" y="24"/>
                    <a:pt x="19" y="20"/>
                  </a:cubicBezTo>
                  <a:cubicBezTo>
                    <a:pt x="19" y="15"/>
                    <a:pt x="16" y="11"/>
                    <a:pt x="12" y="7"/>
                  </a:cubicBezTo>
                  <a:cubicBezTo>
                    <a:pt x="3" y="0"/>
                    <a:pt x="4" y="18"/>
                    <a:pt x="4" y="21"/>
                  </a:cubicBezTo>
                  <a:cubicBezTo>
                    <a:pt x="4" y="25"/>
                    <a:pt x="5" y="28"/>
                    <a:pt x="5" y="31"/>
                  </a:cubicBezTo>
                  <a:cubicBezTo>
                    <a:pt x="5" y="37"/>
                    <a:pt x="4" y="43"/>
                    <a:pt x="0" y="48"/>
                  </a:cubicBezTo>
                  <a:cubicBezTo>
                    <a:pt x="2" y="56"/>
                    <a:pt x="7" y="71"/>
                    <a:pt x="17" y="68"/>
                  </a:cubicBezTo>
                  <a:cubicBezTo>
                    <a:pt x="25" y="67"/>
                    <a:pt x="36" y="57"/>
                    <a:pt x="39" y="50"/>
                  </a:cubicBezTo>
                  <a:cubicBezTo>
                    <a:pt x="42" y="45"/>
                    <a:pt x="43" y="39"/>
                    <a:pt x="47" y="34"/>
                  </a:cubicBezTo>
                  <a:cubicBezTo>
                    <a:pt x="44" y="32"/>
                    <a:pt x="42" y="29"/>
                    <a:pt x="43" y="2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2" name="Freeform 9"/>
            <p:cNvSpPr>
              <a:spLocks/>
            </p:cNvSpPr>
            <p:nvPr/>
          </p:nvSpPr>
          <p:spPr bwMode="auto">
            <a:xfrm>
              <a:off x="6097588" y="2801938"/>
              <a:ext cx="212725" cy="50800"/>
            </a:xfrm>
            <a:custGeom>
              <a:avLst/>
              <a:gdLst/>
              <a:ahLst/>
              <a:cxnLst>
                <a:cxn ang="0">
                  <a:pos x="50" y="1"/>
                </a:cxn>
                <a:cxn ang="0">
                  <a:pos x="0" y="14"/>
                </a:cxn>
                <a:cxn ang="0">
                  <a:pos x="1" y="16"/>
                </a:cxn>
                <a:cxn ang="0">
                  <a:pos x="52" y="19"/>
                </a:cxn>
                <a:cxn ang="0">
                  <a:pos x="73" y="15"/>
                </a:cxn>
                <a:cxn ang="0">
                  <a:pos x="50" y="1"/>
                </a:cxn>
              </a:cxnLst>
              <a:rect l="0" t="0" r="r" b="b"/>
              <a:pathLst>
                <a:path w="90" h="21">
                  <a:moveTo>
                    <a:pt x="50" y="1"/>
                  </a:moveTo>
                  <a:cubicBezTo>
                    <a:pt x="33" y="0"/>
                    <a:pt x="14" y="2"/>
                    <a:pt x="0" y="14"/>
                  </a:cubicBezTo>
                  <a:cubicBezTo>
                    <a:pt x="0" y="14"/>
                    <a:pt x="1" y="15"/>
                    <a:pt x="1" y="16"/>
                  </a:cubicBezTo>
                  <a:cubicBezTo>
                    <a:pt x="18" y="18"/>
                    <a:pt x="34" y="21"/>
                    <a:pt x="52" y="19"/>
                  </a:cubicBezTo>
                  <a:cubicBezTo>
                    <a:pt x="57" y="19"/>
                    <a:pt x="69" y="19"/>
                    <a:pt x="73" y="15"/>
                  </a:cubicBezTo>
                  <a:cubicBezTo>
                    <a:pt x="90" y="4"/>
                    <a:pt x="56" y="2"/>
                    <a:pt x="50" y="1"/>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3" name="Freeform 10"/>
            <p:cNvSpPr>
              <a:spLocks/>
            </p:cNvSpPr>
            <p:nvPr/>
          </p:nvSpPr>
          <p:spPr bwMode="auto">
            <a:xfrm>
              <a:off x="6402388" y="2400300"/>
              <a:ext cx="395288" cy="477838"/>
            </a:xfrm>
            <a:custGeom>
              <a:avLst/>
              <a:gdLst/>
              <a:ahLst/>
              <a:cxnLst>
                <a:cxn ang="0">
                  <a:pos x="155" y="89"/>
                </a:cxn>
                <a:cxn ang="0">
                  <a:pos x="161" y="60"/>
                </a:cxn>
                <a:cxn ang="0">
                  <a:pos x="141" y="75"/>
                </a:cxn>
                <a:cxn ang="0">
                  <a:pos x="135" y="67"/>
                </a:cxn>
                <a:cxn ang="0">
                  <a:pos x="124" y="47"/>
                </a:cxn>
                <a:cxn ang="0">
                  <a:pos x="104" y="60"/>
                </a:cxn>
                <a:cxn ang="0">
                  <a:pos x="85" y="72"/>
                </a:cxn>
                <a:cxn ang="0">
                  <a:pos x="68" y="63"/>
                </a:cxn>
                <a:cxn ang="0">
                  <a:pos x="51" y="76"/>
                </a:cxn>
                <a:cxn ang="0">
                  <a:pos x="44" y="73"/>
                </a:cxn>
                <a:cxn ang="0">
                  <a:pos x="37" y="38"/>
                </a:cxn>
                <a:cxn ang="0">
                  <a:pos x="29" y="6"/>
                </a:cxn>
                <a:cxn ang="0">
                  <a:pos x="30" y="4"/>
                </a:cxn>
                <a:cxn ang="0">
                  <a:pos x="31" y="136"/>
                </a:cxn>
                <a:cxn ang="0">
                  <a:pos x="18" y="164"/>
                </a:cxn>
                <a:cxn ang="0">
                  <a:pos x="37" y="158"/>
                </a:cxn>
                <a:cxn ang="0">
                  <a:pos x="36" y="192"/>
                </a:cxn>
                <a:cxn ang="0">
                  <a:pos x="64" y="179"/>
                </a:cxn>
                <a:cxn ang="0">
                  <a:pos x="94" y="161"/>
                </a:cxn>
                <a:cxn ang="0">
                  <a:pos x="118" y="144"/>
                </a:cxn>
                <a:cxn ang="0">
                  <a:pos x="147" y="131"/>
                </a:cxn>
                <a:cxn ang="0">
                  <a:pos x="148" y="159"/>
                </a:cxn>
                <a:cxn ang="0">
                  <a:pos x="157" y="109"/>
                </a:cxn>
                <a:cxn ang="0">
                  <a:pos x="161" y="98"/>
                </a:cxn>
                <a:cxn ang="0">
                  <a:pos x="155" y="89"/>
                </a:cxn>
              </a:cxnLst>
              <a:rect l="0" t="0" r="r" b="b"/>
              <a:pathLst>
                <a:path w="167" h="202">
                  <a:moveTo>
                    <a:pt x="155" y="89"/>
                  </a:moveTo>
                  <a:cubicBezTo>
                    <a:pt x="155" y="81"/>
                    <a:pt x="167" y="67"/>
                    <a:pt x="161" y="60"/>
                  </a:cubicBezTo>
                  <a:cubicBezTo>
                    <a:pt x="154" y="64"/>
                    <a:pt x="150" y="71"/>
                    <a:pt x="141" y="75"/>
                  </a:cubicBezTo>
                  <a:cubicBezTo>
                    <a:pt x="140" y="70"/>
                    <a:pt x="138" y="70"/>
                    <a:pt x="135" y="67"/>
                  </a:cubicBezTo>
                  <a:cubicBezTo>
                    <a:pt x="136" y="57"/>
                    <a:pt x="133" y="49"/>
                    <a:pt x="124" y="47"/>
                  </a:cubicBezTo>
                  <a:cubicBezTo>
                    <a:pt x="113" y="45"/>
                    <a:pt x="110" y="54"/>
                    <a:pt x="104" y="60"/>
                  </a:cubicBezTo>
                  <a:cubicBezTo>
                    <a:pt x="98" y="67"/>
                    <a:pt x="92" y="69"/>
                    <a:pt x="85" y="72"/>
                  </a:cubicBezTo>
                  <a:cubicBezTo>
                    <a:pt x="68" y="80"/>
                    <a:pt x="79" y="68"/>
                    <a:pt x="68" y="63"/>
                  </a:cubicBezTo>
                  <a:cubicBezTo>
                    <a:pt x="59" y="59"/>
                    <a:pt x="58" y="72"/>
                    <a:pt x="51" y="76"/>
                  </a:cubicBezTo>
                  <a:cubicBezTo>
                    <a:pt x="45" y="79"/>
                    <a:pt x="48" y="80"/>
                    <a:pt x="44" y="73"/>
                  </a:cubicBezTo>
                  <a:cubicBezTo>
                    <a:pt x="38" y="65"/>
                    <a:pt x="38" y="48"/>
                    <a:pt x="37" y="38"/>
                  </a:cubicBezTo>
                  <a:cubicBezTo>
                    <a:pt x="36" y="31"/>
                    <a:pt x="42" y="0"/>
                    <a:pt x="29" y="6"/>
                  </a:cubicBezTo>
                  <a:cubicBezTo>
                    <a:pt x="30" y="4"/>
                    <a:pt x="30" y="4"/>
                    <a:pt x="30" y="4"/>
                  </a:cubicBezTo>
                  <a:cubicBezTo>
                    <a:pt x="0" y="37"/>
                    <a:pt x="24" y="98"/>
                    <a:pt x="31" y="136"/>
                  </a:cubicBezTo>
                  <a:cubicBezTo>
                    <a:pt x="34" y="153"/>
                    <a:pt x="20" y="150"/>
                    <a:pt x="18" y="164"/>
                  </a:cubicBezTo>
                  <a:cubicBezTo>
                    <a:pt x="24" y="162"/>
                    <a:pt x="29" y="157"/>
                    <a:pt x="37" y="158"/>
                  </a:cubicBezTo>
                  <a:cubicBezTo>
                    <a:pt x="37" y="166"/>
                    <a:pt x="30" y="186"/>
                    <a:pt x="36" y="192"/>
                  </a:cubicBezTo>
                  <a:cubicBezTo>
                    <a:pt x="47" y="202"/>
                    <a:pt x="58" y="185"/>
                    <a:pt x="64" y="179"/>
                  </a:cubicBezTo>
                  <a:cubicBezTo>
                    <a:pt x="73" y="168"/>
                    <a:pt x="83" y="169"/>
                    <a:pt x="94" y="161"/>
                  </a:cubicBezTo>
                  <a:cubicBezTo>
                    <a:pt x="104" y="154"/>
                    <a:pt x="106" y="149"/>
                    <a:pt x="118" y="144"/>
                  </a:cubicBezTo>
                  <a:cubicBezTo>
                    <a:pt x="128" y="140"/>
                    <a:pt x="135" y="131"/>
                    <a:pt x="147" y="131"/>
                  </a:cubicBezTo>
                  <a:cubicBezTo>
                    <a:pt x="140" y="138"/>
                    <a:pt x="134" y="169"/>
                    <a:pt x="148" y="159"/>
                  </a:cubicBezTo>
                  <a:cubicBezTo>
                    <a:pt x="157" y="153"/>
                    <a:pt x="155" y="119"/>
                    <a:pt x="157" y="109"/>
                  </a:cubicBezTo>
                  <a:cubicBezTo>
                    <a:pt x="158" y="104"/>
                    <a:pt x="162" y="103"/>
                    <a:pt x="161" y="98"/>
                  </a:cubicBezTo>
                  <a:cubicBezTo>
                    <a:pt x="161" y="95"/>
                    <a:pt x="155" y="90"/>
                    <a:pt x="155" y="89"/>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4" name="Freeform 11"/>
            <p:cNvSpPr>
              <a:spLocks/>
            </p:cNvSpPr>
            <p:nvPr/>
          </p:nvSpPr>
          <p:spPr bwMode="auto">
            <a:xfrm>
              <a:off x="6783388" y="2574925"/>
              <a:ext cx="122238" cy="163513"/>
            </a:xfrm>
            <a:custGeom>
              <a:avLst/>
              <a:gdLst/>
              <a:ahLst/>
              <a:cxnLst>
                <a:cxn ang="0">
                  <a:pos x="37" y="11"/>
                </a:cxn>
                <a:cxn ang="0">
                  <a:pos x="21" y="25"/>
                </a:cxn>
                <a:cxn ang="0">
                  <a:pos x="9" y="2"/>
                </a:cxn>
                <a:cxn ang="0">
                  <a:pos x="10" y="31"/>
                </a:cxn>
                <a:cxn ang="0">
                  <a:pos x="1" y="37"/>
                </a:cxn>
                <a:cxn ang="0">
                  <a:pos x="10" y="52"/>
                </a:cxn>
                <a:cxn ang="0">
                  <a:pos x="19" y="64"/>
                </a:cxn>
                <a:cxn ang="0">
                  <a:pos x="31" y="59"/>
                </a:cxn>
                <a:cxn ang="0">
                  <a:pos x="37" y="11"/>
                </a:cxn>
              </a:cxnLst>
              <a:rect l="0" t="0" r="r" b="b"/>
              <a:pathLst>
                <a:path w="52" h="69">
                  <a:moveTo>
                    <a:pt x="37" y="11"/>
                  </a:moveTo>
                  <a:cubicBezTo>
                    <a:pt x="27" y="10"/>
                    <a:pt x="29" y="23"/>
                    <a:pt x="21" y="25"/>
                  </a:cubicBezTo>
                  <a:cubicBezTo>
                    <a:pt x="28" y="23"/>
                    <a:pt x="15" y="3"/>
                    <a:pt x="9" y="2"/>
                  </a:cubicBezTo>
                  <a:cubicBezTo>
                    <a:pt x="5" y="0"/>
                    <a:pt x="9" y="30"/>
                    <a:pt x="10" y="31"/>
                  </a:cubicBezTo>
                  <a:cubicBezTo>
                    <a:pt x="9" y="28"/>
                    <a:pt x="0" y="30"/>
                    <a:pt x="1" y="37"/>
                  </a:cubicBezTo>
                  <a:cubicBezTo>
                    <a:pt x="1" y="40"/>
                    <a:pt x="9" y="48"/>
                    <a:pt x="10" y="52"/>
                  </a:cubicBezTo>
                  <a:cubicBezTo>
                    <a:pt x="12" y="56"/>
                    <a:pt x="11" y="69"/>
                    <a:pt x="19" y="64"/>
                  </a:cubicBezTo>
                  <a:cubicBezTo>
                    <a:pt x="19" y="63"/>
                    <a:pt x="30" y="37"/>
                    <a:pt x="31" y="59"/>
                  </a:cubicBezTo>
                  <a:cubicBezTo>
                    <a:pt x="52" y="67"/>
                    <a:pt x="38" y="20"/>
                    <a:pt x="37" y="11"/>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5" name="Freeform 12"/>
            <p:cNvSpPr>
              <a:spLocks/>
            </p:cNvSpPr>
            <p:nvPr/>
          </p:nvSpPr>
          <p:spPr bwMode="auto">
            <a:xfrm>
              <a:off x="2255838" y="2671763"/>
              <a:ext cx="193675" cy="374650"/>
            </a:xfrm>
            <a:custGeom>
              <a:avLst/>
              <a:gdLst/>
              <a:ahLst/>
              <a:cxnLst>
                <a:cxn ang="0">
                  <a:pos x="65" y="89"/>
                </a:cxn>
                <a:cxn ang="0">
                  <a:pos x="58" y="54"/>
                </a:cxn>
                <a:cxn ang="0">
                  <a:pos x="35" y="30"/>
                </a:cxn>
                <a:cxn ang="0">
                  <a:pos x="17" y="4"/>
                </a:cxn>
                <a:cxn ang="0">
                  <a:pos x="14" y="24"/>
                </a:cxn>
                <a:cxn ang="0">
                  <a:pos x="20" y="48"/>
                </a:cxn>
                <a:cxn ang="0">
                  <a:pos x="29" y="61"/>
                </a:cxn>
                <a:cxn ang="0">
                  <a:pos x="25" y="74"/>
                </a:cxn>
                <a:cxn ang="0">
                  <a:pos x="40" y="97"/>
                </a:cxn>
                <a:cxn ang="0">
                  <a:pos x="49" y="127"/>
                </a:cxn>
                <a:cxn ang="0">
                  <a:pos x="75" y="153"/>
                </a:cxn>
                <a:cxn ang="0">
                  <a:pos x="80" y="128"/>
                </a:cxn>
                <a:cxn ang="0">
                  <a:pos x="65" y="89"/>
                </a:cxn>
              </a:cxnLst>
              <a:rect l="0" t="0" r="r" b="b"/>
              <a:pathLst>
                <a:path w="82" h="158">
                  <a:moveTo>
                    <a:pt x="65" y="89"/>
                  </a:moveTo>
                  <a:cubicBezTo>
                    <a:pt x="61" y="78"/>
                    <a:pt x="64" y="65"/>
                    <a:pt x="58" y="54"/>
                  </a:cubicBezTo>
                  <a:cubicBezTo>
                    <a:pt x="53" y="44"/>
                    <a:pt x="42" y="39"/>
                    <a:pt x="35" y="30"/>
                  </a:cubicBezTo>
                  <a:cubicBezTo>
                    <a:pt x="29" y="22"/>
                    <a:pt x="27" y="8"/>
                    <a:pt x="17" y="4"/>
                  </a:cubicBezTo>
                  <a:cubicBezTo>
                    <a:pt x="2" y="0"/>
                    <a:pt x="10" y="17"/>
                    <a:pt x="14" y="24"/>
                  </a:cubicBezTo>
                  <a:cubicBezTo>
                    <a:pt x="0" y="28"/>
                    <a:pt x="15" y="43"/>
                    <a:pt x="20" y="48"/>
                  </a:cubicBezTo>
                  <a:cubicBezTo>
                    <a:pt x="23" y="52"/>
                    <a:pt x="28" y="56"/>
                    <a:pt x="29" y="61"/>
                  </a:cubicBezTo>
                  <a:cubicBezTo>
                    <a:pt x="30" y="68"/>
                    <a:pt x="25" y="69"/>
                    <a:pt x="25" y="74"/>
                  </a:cubicBezTo>
                  <a:cubicBezTo>
                    <a:pt x="24" y="85"/>
                    <a:pt x="34" y="90"/>
                    <a:pt x="40" y="97"/>
                  </a:cubicBezTo>
                  <a:cubicBezTo>
                    <a:pt x="48" y="106"/>
                    <a:pt x="43" y="117"/>
                    <a:pt x="49" y="127"/>
                  </a:cubicBezTo>
                  <a:cubicBezTo>
                    <a:pt x="54" y="135"/>
                    <a:pt x="66" y="149"/>
                    <a:pt x="75" y="153"/>
                  </a:cubicBezTo>
                  <a:cubicBezTo>
                    <a:pt x="82" y="158"/>
                    <a:pt x="80" y="131"/>
                    <a:pt x="80" y="128"/>
                  </a:cubicBezTo>
                  <a:cubicBezTo>
                    <a:pt x="79" y="112"/>
                    <a:pt x="70" y="104"/>
                    <a:pt x="65" y="89"/>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6" name="Freeform 13"/>
            <p:cNvSpPr>
              <a:spLocks/>
            </p:cNvSpPr>
            <p:nvPr/>
          </p:nvSpPr>
          <p:spPr bwMode="auto">
            <a:xfrm>
              <a:off x="4913313" y="1095375"/>
              <a:ext cx="1588" cy="1588"/>
            </a:xfrm>
            <a:custGeom>
              <a:avLst/>
              <a:gdLst/>
              <a:ahLst/>
              <a:cxnLst>
                <a:cxn ang="0">
                  <a:pos x="0" y="1"/>
                </a:cxn>
                <a:cxn ang="0">
                  <a:pos x="0" y="0"/>
                </a:cxn>
                <a:cxn ang="0">
                  <a:pos x="0" y="1"/>
                </a:cxn>
              </a:cxnLst>
              <a:rect l="0" t="0" r="r" b="b"/>
              <a:pathLst>
                <a:path h="1">
                  <a:moveTo>
                    <a:pt x="0" y="1"/>
                  </a:moveTo>
                  <a:cubicBezTo>
                    <a:pt x="0" y="1"/>
                    <a:pt x="0" y="0"/>
                    <a:pt x="0" y="0"/>
                  </a:cubicBezTo>
                  <a:cubicBezTo>
                    <a:pt x="0" y="1"/>
                    <a:pt x="0" y="1"/>
                    <a:pt x="0" y="1"/>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7" name="Freeform 14"/>
            <p:cNvSpPr>
              <a:spLocks/>
            </p:cNvSpPr>
            <p:nvPr/>
          </p:nvSpPr>
          <p:spPr bwMode="auto">
            <a:xfrm>
              <a:off x="4383088" y="955675"/>
              <a:ext cx="1144588" cy="909638"/>
            </a:xfrm>
            <a:custGeom>
              <a:avLst/>
              <a:gdLst/>
              <a:ahLst/>
              <a:cxnLst>
                <a:cxn ang="0">
                  <a:pos x="139" y="61"/>
                </a:cxn>
                <a:cxn ang="0">
                  <a:pos x="117" y="69"/>
                </a:cxn>
                <a:cxn ang="0">
                  <a:pos x="96" y="5"/>
                </a:cxn>
                <a:cxn ang="0">
                  <a:pos x="58" y="53"/>
                </a:cxn>
                <a:cxn ang="0">
                  <a:pos x="71" y="108"/>
                </a:cxn>
                <a:cxn ang="0">
                  <a:pos x="44" y="35"/>
                </a:cxn>
                <a:cxn ang="0">
                  <a:pos x="11" y="40"/>
                </a:cxn>
                <a:cxn ang="0">
                  <a:pos x="44" y="128"/>
                </a:cxn>
                <a:cxn ang="0">
                  <a:pos x="29" y="154"/>
                </a:cxn>
                <a:cxn ang="0">
                  <a:pos x="141" y="146"/>
                </a:cxn>
                <a:cxn ang="0">
                  <a:pos x="166" y="125"/>
                </a:cxn>
                <a:cxn ang="0">
                  <a:pos x="210" y="163"/>
                </a:cxn>
                <a:cxn ang="0">
                  <a:pos x="221" y="164"/>
                </a:cxn>
                <a:cxn ang="0">
                  <a:pos x="240" y="175"/>
                </a:cxn>
                <a:cxn ang="0">
                  <a:pos x="284" y="229"/>
                </a:cxn>
                <a:cxn ang="0">
                  <a:pos x="268" y="283"/>
                </a:cxn>
                <a:cxn ang="0">
                  <a:pos x="270" y="306"/>
                </a:cxn>
                <a:cxn ang="0">
                  <a:pos x="230" y="329"/>
                </a:cxn>
                <a:cxn ang="0">
                  <a:pos x="231" y="355"/>
                </a:cxn>
                <a:cxn ang="0">
                  <a:pos x="283" y="340"/>
                </a:cxn>
                <a:cxn ang="0">
                  <a:pos x="331" y="355"/>
                </a:cxn>
                <a:cxn ang="0">
                  <a:pos x="356" y="371"/>
                </a:cxn>
                <a:cxn ang="0">
                  <a:pos x="388" y="369"/>
                </a:cxn>
                <a:cxn ang="0">
                  <a:pos x="435" y="377"/>
                </a:cxn>
                <a:cxn ang="0">
                  <a:pos x="393" y="329"/>
                </a:cxn>
                <a:cxn ang="0">
                  <a:pos x="456" y="312"/>
                </a:cxn>
                <a:cxn ang="0">
                  <a:pos x="453" y="291"/>
                </a:cxn>
                <a:cxn ang="0">
                  <a:pos x="424" y="265"/>
                </a:cxn>
                <a:cxn ang="0">
                  <a:pos x="376" y="260"/>
                </a:cxn>
                <a:cxn ang="0">
                  <a:pos x="387" y="220"/>
                </a:cxn>
                <a:cxn ang="0">
                  <a:pos x="413" y="220"/>
                </a:cxn>
                <a:cxn ang="0">
                  <a:pos x="452" y="234"/>
                </a:cxn>
                <a:cxn ang="0">
                  <a:pos x="455" y="170"/>
                </a:cxn>
                <a:cxn ang="0">
                  <a:pos x="405" y="158"/>
                </a:cxn>
                <a:cxn ang="0">
                  <a:pos x="358" y="155"/>
                </a:cxn>
                <a:cxn ang="0">
                  <a:pos x="312" y="143"/>
                </a:cxn>
                <a:cxn ang="0">
                  <a:pos x="327" y="111"/>
                </a:cxn>
                <a:cxn ang="0">
                  <a:pos x="315" y="94"/>
                </a:cxn>
                <a:cxn ang="0">
                  <a:pos x="278" y="100"/>
                </a:cxn>
                <a:cxn ang="0">
                  <a:pos x="261" y="80"/>
                </a:cxn>
                <a:cxn ang="0">
                  <a:pos x="237" y="84"/>
                </a:cxn>
                <a:cxn ang="0">
                  <a:pos x="229" y="58"/>
                </a:cxn>
                <a:cxn ang="0">
                  <a:pos x="220" y="73"/>
                </a:cxn>
                <a:cxn ang="0">
                  <a:pos x="190" y="64"/>
                </a:cxn>
                <a:cxn ang="0">
                  <a:pos x="167" y="35"/>
                </a:cxn>
                <a:cxn ang="0">
                  <a:pos x="141" y="36"/>
                </a:cxn>
              </a:cxnLst>
              <a:rect l="0" t="0" r="r" b="b"/>
              <a:pathLst>
                <a:path w="484" h="385">
                  <a:moveTo>
                    <a:pt x="141" y="36"/>
                  </a:moveTo>
                  <a:cubicBezTo>
                    <a:pt x="134" y="43"/>
                    <a:pt x="140" y="53"/>
                    <a:pt x="139" y="61"/>
                  </a:cubicBezTo>
                  <a:cubicBezTo>
                    <a:pt x="133" y="61"/>
                    <a:pt x="129" y="56"/>
                    <a:pt x="127" y="50"/>
                  </a:cubicBezTo>
                  <a:cubicBezTo>
                    <a:pt x="118" y="54"/>
                    <a:pt x="126" y="64"/>
                    <a:pt x="117" y="69"/>
                  </a:cubicBezTo>
                  <a:cubicBezTo>
                    <a:pt x="110" y="56"/>
                    <a:pt x="120" y="44"/>
                    <a:pt x="112" y="29"/>
                  </a:cubicBezTo>
                  <a:cubicBezTo>
                    <a:pt x="108" y="22"/>
                    <a:pt x="104" y="8"/>
                    <a:pt x="96" y="5"/>
                  </a:cubicBezTo>
                  <a:cubicBezTo>
                    <a:pt x="82" y="0"/>
                    <a:pt x="78" y="16"/>
                    <a:pt x="72" y="16"/>
                  </a:cubicBezTo>
                  <a:cubicBezTo>
                    <a:pt x="54" y="15"/>
                    <a:pt x="56" y="41"/>
                    <a:pt x="58" y="53"/>
                  </a:cubicBezTo>
                  <a:cubicBezTo>
                    <a:pt x="60" y="65"/>
                    <a:pt x="61" y="63"/>
                    <a:pt x="57" y="76"/>
                  </a:cubicBezTo>
                  <a:cubicBezTo>
                    <a:pt x="65" y="84"/>
                    <a:pt x="74" y="96"/>
                    <a:pt x="71" y="108"/>
                  </a:cubicBezTo>
                  <a:cubicBezTo>
                    <a:pt x="53" y="98"/>
                    <a:pt x="48" y="78"/>
                    <a:pt x="44" y="60"/>
                  </a:cubicBezTo>
                  <a:cubicBezTo>
                    <a:pt x="42" y="47"/>
                    <a:pt x="40" y="49"/>
                    <a:pt x="44" y="35"/>
                  </a:cubicBezTo>
                  <a:cubicBezTo>
                    <a:pt x="47" y="26"/>
                    <a:pt x="51" y="17"/>
                    <a:pt x="52" y="7"/>
                  </a:cubicBezTo>
                  <a:cubicBezTo>
                    <a:pt x="32" y="13"/>
                    <a:pt x="18" y="19"/>
                    <a:pt x="11" y="40"/>
                  </a:cubicBezTo>
                  <a:cubicBezTo>
                    <a:pt x="7" y="53"/>
                    <a:pt x="0" y="105"/>
                    <a:pt x="9" y="113"/>
                  </a:cubicBezTo>
                  <a:cubicBezTo>
                    <a:pt x="20" y="122"/>
                    <a:pt x="37" y="111"/>
                    <a:pt x="44" y="128"/>
                  </a:cubicBezTo>
                  <a:cubicBezTo>
                    <a:pt x="34" y="131"/>
                    <a:pt x="28" y="125"/>
                    <a:pt x="18" y="127"/>
                  </a:cubicBezTo>
                  <a:cubicBezTo>
                    <a:pt x="18" y="133"/>
                    <a:pt x="23" y="152"/>
                    <a:pt x="29" y="154"/>
                  </a:cubicBezTo>
                  <a:cubicBezTo>
                    <a:pt x="33" y="156"/>
                    <a:pt x="54" y="147"/>
                    <a:pt x="52" y="144"/>
                  </a:cubicBezTo>
                  <a:cubicBezTo>
                    <a:pt x="61" y="166"/>
                    <a:pt x="130" y="159"/>
                    <a:pt x="141" y="146"/>
                  </a:cubicBezTo>
                  <a:cubicBezTo>
                    <a:pt x="172" y="156"/>
                    <a:pt x="142" y="130"/>
                    <a:pt x="145" y="123"/>
                  </a:cubicBezTo>
                  <a:cubicBezTo>
                    <a:pt x="151" y="124"/>
                    <a:pt x="161" y="122"/>
                    <a:pt x="166" y="125"/>
                  </a:cubicBezTo>
                  <a:cubicBezTo>
                    <a:pt x="171" y="128"/>
                    <a:pt x="172" y="136"/>
                    <a:pt x="176" y="140"/>
                  </a:cubicBezTo>
                  <a:cubicBezTo>
                    <a:pt x="185" y="150"/>
                    <a:pt x="201" y="152"/>
                    <a:pt x="210" y="163"/>
                  </a:cubicBezTo>
                  <a:cubicBezTo>
                    <a:pt x="204" y="171"/>
                    <a:pt x="199" y="176"/>
                    <a:pt x="206" y="185"/>
                  </a:cubicBezTo>
                  <a:cubicBezTo>
                    <a:pt x="213" y="181"/>
                    <a:pt x="214" y="170"/>
                    <a:pt x="221" y="164"/>
                  </a:cubicBezTo>
                  <a:cubicBezTo>
                    <a:pt x="227" y="166"/>
                    <a:pt x="233" y="170"/>
                    <a:pt x="236" y="176"/>
                  </a:cubicBezTo>
                  <a:cubicBezTo>
                    <a:pt x="237" y="176"/>
                    <a:pt x="239" y="175"/>
                    <a:pt x="240" y="175"/>
                  </a:cubicBezTo>
                  <a:cubicBezTo>
                    <a:pt x="250" y="192"/>
                    <a:pt x="267" y="193"/>
                    <a:pt x="279" y="206"/>
                  </a:cubicBezTo>
                  <a:cubicBezTo>
                    <a:pt x="287" y="216"/>
                    <a:pt x="287" y="217"/>
                    <a:pt x="284" y="229"/>
                  </a:cubicBezTo>
                  <a:cubicBezTo>
                    <a:pt x="282" y="236"/>
                    <a:pt x="270" y="244"/>
                    <a:pt x="283" y="250"/>
                  </a:cubicBezTo>
                  <a:cubicBezTo>
                    <a:pt x="283" y="262"/>
                    <a:pt x="267" y="268"/>
                    <a:pt x="268" y="283"/>
                  </a:cubicBezTo>
                  <a:cubicBezTo>
                    <a:pt x="277" y="282"/>
                    <a:pt x="286" y="283"/>
                    <a:pt x="292" y="291"/>
                  </a:cubicBezTo>
                  <a:cubicBezTo>
                    <a:pt x="286" y="297"/>
                    <a:pt x="278" y="304"/>
                    <a:pt x="270" y="306"/>
                  </a:cubicBezTo>
                  <a:cubicBezTo>
                    <a:pt x="270" y="310"/>
                    <a:pt x="266" y="312"/>
                    <a:pt x="265" y="316"/>
                  </a:cubicBezTo>
                  <a:cubicBezTo>
                    <a:pt x="248" y="311"/>
                    <a:pt x="233" y="309"/>
                    <a:pt x="230" y="329"/>
                  </a:cubicBezTo>
                  <a:cubicBezTo>
                    <a:pt x="220" y="329"/>
                    <a:pt x="219" y="337"/>
                    <a:pt x="221" y="345"/>
                  </a:cubicBezTo>
                  <a:cubicBezTo>
                    <a:pt x="227" y="345"/>
                    <a:pt x="231" y="349"/>
                    <a:pt x="231" y="355"/>
                  </a:cubicBezTo>
                  <a:cubicBezTo>
                    <a:pt x="244" y="357"/>
                    <a:pt x="248" y="360"/>
                    <a:pt x="260" y="352"/>
                  </a:cubicBezTo>
                  <a:cubicBezTo>
                    <a:pt x="266" y="347"/>
                    <a:pt x="274" y="329"/>
                    <a:pt x="283" y="340"/>
                  </a:cubicBezTo>
                  <a:cubicBezTo>
                    <a:pt x="293" y="321"/>
                    <a:pt x="313" y="339"/>
                    <a:pt x="323" y="346"/>
                  </a:cubicBezTo>
                  <a:cubicBezTo>
                    <a:pt x="327" y="349"/>
                    <a:pt x="327" y="353"/>
                    <a:pt x="331" y="355"/>
                  </a:cubicBezTo>
                  <a:cubicBezTo>
                    <a:pt x="335" y="356"/>
                    <a:pt x="340" y="352"/>
                    <a:pt x="344" y="353"/>
                  </a:cubicBezTo>
                  <a:cubicBezTo>
                    <a:pt x="353" y="356"/>
                    <a:pt x="355" y="359"/>
                    <a:pt x="356" y="371"/>
                  </a:cubicBezTo>
                  <a:cubicBezTo>
                    <a:pt x="361" y="372"/>
                    <a:pt x="368" y="373"/>
                    <a:pt x="373" y="373"/>
                  </a:cubicBezTo>
                  <a:cubicBezTo>
                    <a:pt x="377" y="373"/>
                    <a:pt x="385" y="368"/>
                    <a:pt x="388" y="369"/>
                  </a:cubicBezTo>
                  <a:cubicBezTo>
                    <a:pt x="396" y="370"/>
                    <a:pt x="401" y="379"/>
                    <a:pt x="408" y="381"/>
                  </a:cubicBezTo>
                  <a:cubicBezTo>
                    <a:pt x="419" y="385"/>
                    <a:pt x="426" y="378"/>
                    <a:pt x="435" y="377"/>
                  </a:cubicBezTo>
                  <a:cubicBezTo>
                    <a:pt x="447" y="375"/>
                    <a:pt x="459" y="378"/>
                    <a:pt x="471" y="377"/>
                  </a:cubicBezTo>
                  <a:cubicBezTo>
                    <a:pt x="467" y="346"/>
                    <a:pt x="411" y="353"/>
                    <a:pt x="393" y="329"/>
                  </a:cubicBezTo>
                  <a:cubicBezTo>
                    <a:pt x="403" y="305"/>
                    <a:pt x="436" y="334"/>
                    <a:pt x="452" y="335"/>
                  </a:cubicBezTo>
                  <a:cubicBezTo>
                    <a:pt x="484" y="338"/>
                    <a:pt x="473" y="309"/>
                    <a:pt x="456" y="312"/>
                  </a:cubicBezTo>
                  <a:cubicBezTo>
                    <a:pt x="459" y="312"/>
                    <a:pt x="461" y="309"/>
                    <a:pt x="466" y="310"/>
                  </a:cubicBezTo>
                  <a:cubicBezTo>
                    <a:pt x="457" y="305"/>
                    <a:pt x="458" y="298"/>
                    <a:pt x="453" y="291"/>
                  </a:cubicBezTo>
                  <a:cubicBezTo>
                    <a:pt x="447" y="285"/>
                    <a:pt x="440" y="286"/>
                    <a:pt x="436" y="278"/>
                  </a:cubicBezTo>
                  <a:cubicBezTo>
                    <a:pt x="424" y="281"/>
                    <a:pt x="431" y="269"/>
                    <a:pt x="424" y="265"/>
                  </a:cubicBezTo>
                  <a:cubicBezTo>
                    <a:pt x="418" y="263"/>
                    <a:pt x="409" y="271"/>
                    <a:pt x="403" y="268"/>
                  </a:cubicBezTo>
                  <a:cubicBezTo>
                    <a:pt x="393" y="264"/>
                    <a:pt x="388" y="239"/>
                    <a:pt x="376" y="260"/>
                  </a:cubicBezTo>
                  <a:cubicBezTo>
                    <a:pt x="376" y="249"/>
                    <a:pt x="368" y="249"/>
                    <a:pt x="362" y="242"/>
                  </a:cubicBezTo>
                  <a:cubicBezTo>
                    <a:pt x="378" y="242"/>
                    <a:pt x="360" y="214"/>
                    <a:pt x="387" y="220"/>
                  </a:cubicBezTo>
                  <a:cubicBezTo>
                    <a:pt x="390" y="221"/>
                    <a:pt x="395" y="227"/>
                    <a:pt x="397" y="227"/>
                  </a:cubicBezTo>
                  <a:cubicBezTo>
                    <a:pt x="401" y="227"/>
                    <a:pt x="408" y="221"/>
                    <a:pt x="413" y="220"/>
                  </a:cubicBezTo>
                  <a:cubicBezTo>
                    <a:pt x="414" y="228"/>
                    <a:pt x="440" y="251"/>
                    <a:pt x="446" y="246"/>
                  </a:cubicBezTo>
                  <a:cubicBezTo>
                    <a:pt x="451" y="243"/>
                    <a:pt x="453" y="239"/>
                    <a:pt x="452" y="234"/>
                  </a:cubicBezTo>
                  <a:cubicBezTo>
                    <a:pt x="436" y="223"/>
                    <a:pt x="451" y="220"/>
                    <a:pt x="454" y="212"/>
                  </a:cubicBezTo>
                  <a:cubicBezTo>
                    <a:pt x="459" y="200"/>
                    <a:pt x="454" y="183"/>
                    <a:pt x="455" y="170"/>
                  </a:cubicBezTo>
                  <a:cubicBezTo>
                    <a:pt x="447" y="163"/>
                    <a:pt x="436" y="159"/>
                    <a:pt x="425" y="157"/>
                  </a:cubicBezTo>
                  <a:cubicBezTo>
                    <a:pt x="418" y="156"/>
                    <a:pt x="411" y="158"/>
                    <a:pt x="405" y="158"/>
                  </a:cubicBezTo>
                  <a:cubicBezTo>
                    <a:pt x="398" y="156"/>
                    <a:pt x="393" y="151"/>
                    <a:pt x="387" y="150"/>
                  </a:cubicBezTo>
                  <a:cubicBezTo>
                    <a:pt x="377" y="148"/>
                    <a:pt x="367" y="156"/>
                    <a:pt x="358" y="155"/>
                  </a:cubicBezTo>
                  <a:cubicBezTo>
                    <a:pt x="351" y="153"/>
                    <a:pt x="350" y="146"/>
                    <a:pt x="347" y="144"/>
                  </a:cubicBezTo>
                  <a:cubicBezTo>
                    <a:pt x="335" y="140"/>
                    <a:pt x="322" y="153"/>
                    <a:pt x="312" y="143"/>
                  </a:cubicBezTo>
                  <a:cubicBezTo>
                    <a:pt x="318" y="141"/>
                    <a:pt x="324" y="126"/>
                    <a:pt x="317" y="123"/>
                  </a:cubicBezTo>
                  <a:cubicBezTo>
                    <a:pt x="326" y="127"/>
                    <a:pt x="335" y="119"/>
                    <a:pt x="327" y="111"/>
                  </a:cubicBezTo>
                  <a:cubicBezTo>
                    <a:pt x="320" y="117"/>
                    <a:pt x="312" y="116"/>
                    <a:pt x="305" y="116"/>
                  </a:cubicBezTo>
                  <a:cubicBezTo>
                    <a:pt x="295" y="105"/>
                    <a:pt x="317" y="102"/>
                    <a:pt x="315" y="94"/>
                  </a:cubicBezTo>
                  <a:cubicBezTo>
                    <a:pt x="314" y="89"/>
                    <a:pt x="302" y="92"/>
                    <a:pt x="297" y="86"/>
                  </a:cubicBezTo>
                  <a:cubicBezTo>
                    <a:pt x="295" y="99"/>
                    <a:pt x="289" y="99"/>
                    <a:pt x="278" y="100"/>
                  </a:cubicBezTo>
                  <a:cubicBezTo>
                    <a:pt x="277" y="92"/>
                    <a:pt x="289" y="86"/>
                    <a:pt x="285" y="79"/>
                  </a:cubicBezTo>
                  <a:cubicBezTo>
                    <a:pt x="280" y="70"/>
                    <a:pt x="265" y="73"/>
                    <a:pt x="261" y="80"/>
                  </a:cubicBezTo>
                  <a:cubicBezTo>
                    <a:pt x="259" y="77"/>
                    <a:pt x="256" y="77"/>
                    <a:pt x="254" y="73"/>
                  </a:cubicBezTo>
                  <a:cubicBezTo>
                    <a:pt x="249" y="77"/>
                    <a:pt x="244" y="83"/>
                    <a:pt x="237" y="84"/>
                  </a:cubicBezTo>
                  <a:cubicBezTo>
                    <a:pt x="236" y="74"/>
                    <a:pt x="249" y="49"/>
                    <a:pt x="228" y="54"/>
                  </a:cubicBezTo>
                  <a:cubicBezTo>
                    <a:pt x="227" y="56"/>
                    <a:pt x="229" y="56"/>
                    <a:pt x="229" y="58"/>
                  </a:cubicBezTo>
                  <a:cubicBezTo>
                    <a:pt x="230" y="57"/>
                    <a:pt x="225" y="60"/>
                    <a:pt x="224" y="60"/>
                  </a:cubicBezTo>
                  <a:cubicBezTo>
                    <a:pt x="223" y="64"/>
                    <a:pt x="221" y="69"/>
                    <a:pt x="220" y="73"/>
                  </a:cubicBezTo>
                  <a:cubicBezTo>
                    <a:pt x="214" y="70"/>
                    <a:pt x="212" y="60"/>
                    <a:pt x="205" y="59"/>
                  </a:cubicBezTo>
                  <a:cubicBezTo>
                    <a:pt x="202" y="58"/>
                    <a:pt x="193" y="63"/>
                    <a:pt x="190" y="64"/>
                  </a:cubicBezTo>
                  <a:cubicBezTo>
                    <a:pt x="198" y="50"/>
                    <a:pt x="195" y="45"/>
                    <a:pt x="181" y="39"/>
                  </a:cubicBezTo>
                  <a:cubicBezTo>
                    <a:pt x="179" y="38"/>
                    <a:pt x="167" y="35"/>
                    <a:pt x="167" y="35"/>
                  </a:cubicBezTo>
                  <a:cubicBezTo>
                    <a:pt x="165" y="33"/>
                    <a:pt x="163" y="32"/>
                    <a:pt x="161" y="31"/>
                  </a:cubicBezTo>
                  <a:cubicBezTo>
                    <a:pt x="153" y="36"/>
                    <a:pt x="148" y="28"/>
                    <a:pt x="141" y="3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8" name="Freeform 15"/>
            <p:cNvSpPr>
              <a:spLocks/>
            </p:cNvSpPr>
            <p:nvPr/>
          </p:nvSpPr>
          <p:spPr bwMode="auto">
            <a:xfrm>
              <a:off x="3508376" y="931863"/>
              <a:ext cx="566738" cy="520700"/>
            </a:xfrm>
            <a:custGeom>
              <a:avLst/>
              <a:gdLst/>
              <a:ahLst/>
              <a:cxnLst>
                <a:cxn ang="0">
                  <a:pos x="233" y="183"/>
                </a:cxn>
                <a:cxn ang="0">
                  <a:pos x="207" y="150"/>
                </a:cxn>
                <a:cxn ang="0">
                  <a:pos x="194" y="112"/>
                </a:cxn>
                <a:cxn ang="0">
                  <a:pos x="187" y="82"/>
                </a:cxn>
                <a:cxn ang="0">
                  <a:pos x="188" y="55"/>
                </a:cxn>
                <a:cxn ang="0">
                  <a:pos x="157" y="47"/>
                </a:cxn>
                <a:cxn ang="0">
                  <a:pos x="146" y="98"/>
                </a:cxn>
                <a:cxn ang="0">
                  <a:pos x="140" y="46"/>
                </a:cxn>
                <a:cxn ang="0">
                  <a:pos x="116" y="59"/>
                </a:cxn>
                <a:cxn ang="0">
                  <a:pos x="106" y="59"/>
                </a:cxn>
                <a:cxn ang="0">
                  <a:pos x="106" y="59"/>
                </a:cxn>
                <a:cxn ang="0">
                  <a:pos x="96" y="31"/>
                </a:cxn>
                <a:cxn ang="0">
                  <a:pos x="77" y="41"/>
                </a:cxn>
                <a:cxn ang="0">
                  <a:pos x="83" y="29"/>
                </a:cxn>
                <a:cxn ang="0">
                  <a:pos x="50" y="22"/>
                </a:cxn>
                <a:cxn ang="0">
                  <a:pos x="34" y="30"/>
                </a:cxn>
                <a:cxn ang="0">
                  <a:pos x="29" y="30"/>
                </a:cxn>
                <a:cxn ang="0">
                  <a:pos x="16" y="62"/>
                </a:cxn>
                <a:cxn ang="0">
                  <a:pos x="51" y="79"/>
                </a:cxn>
                <a:cxn ang="0">
                  <a:pos x="12" y="96"/>
                </a:cxn>
                <a:cxn ang="0">
                  <a:pos x="56" y="115"/>
                </a:cxn>
                <a:cxn ang="0">
                  <a:pos x="80" y="141"/>
                </a:cxn>
                <a:cxn ang="0">
                  <a:pos x="31" y="123"/>
                </a:cxn>
                <a:cxn ang="0">
                  <a:pos x="21" y="168"/>
                </a:cxn>
                <a:cxn ang="0">
                  <a:pos x="47" y="197"/>
                </a:cxn>
                <a:cxn ang="0">
                  <a:pos x="49" y="205"/>
                </a:cxn>
                <a:cxn ang="0">
                  <a:pos x="103" y="209"/>
                </a:cxn>
                <a:cxn ang="0">
                  <a:pos x="127" y="204"/>
                </a:cxn>
                <a:cxn ang="0">
                  <a:pos x="147" y="193"/>
                </a:cxn>
                <a:cxn ang="0">
                  <a:pos x="173" y="210"/>
                </a:cxn>
                <a:cxn ang="0">
                  <a:pos x="172" y="212"/>
                </a:cxn>
                <a:cxn ang="0">
                  <a:pos x="207" y="220"/>
                </a:cxn>
                <a:cxn ang="0">
                  <a:pos x="213" y="200"/>
                </a:cxn>
                <a:cxn ang="0">
                  <a:pos x="201" y="187"/>
                </a:cxn>
                <a:cxn ang="0">
                  <a:pos x="233" y="183"/>
                </a:cxn>
              </a:cxnLst>
              <a:rect l="0" t="0" r="r" b="b"/>
              <a:pathLst>
                <a:path w="240" h="220">
                  <a:moveTo>
                    <a:pt x="233" y="183"/>
                  </a:moveTo>
                  <a:cubicBezTo>
                    <a:pt x="240" y="168"/>
                    <a:pt x="214" y="159"/>
                    <a:pt x="207" y="150"/>
                  </a:cubicBezTo>
                  <a:cubicBezTo>
                    <a:pt x="195" y="136"/>
                    <a:pt x="197" y="128"/>
                    <a:pt x="194" y="112"/>
                  </a:cubicBezTo>
                  <a:cubicBezTo>
                    <a:pt x="193" y="101"/>
                    <a:pt x="188" y="93"/>
                    <a:pt x="187" y="82"/>
                  </a:cubicBezTo>
                  <a:cubicBezTo>
                    <a:pt x="187" y="73"/>
                    <a:pt x="189" y="64"/>
                    <a:pt x="188" y="55"/>
                  </a:cubicBezTo>
                  <a:cubicBezTo>
                    <a:pt x="178" y="45"/>
                    <a:pt x="161" y="17"/>
                    <a:pt x="157" y="47"/>
                  </a:cubicBezTo>
                  <a:cubicBezTo>
                    <a:pt x="156" y="53"/>
                    <a:pt x="159" y="102"/>
                    <a:pt x="146" y="98"/>
                  </a:cubicBezTo>
                  <a:cubicBezTo>
                    <a:pt x="134" y="94"/>
                    <a:pt x="150" y="50"/>
                    <a:pt x="140" y="46"/>
                  </a:cubicBezTo>
                  <a:cubicBezTo>
                    <a:pt x="134" y="43"/>
                    <a:pt x="119" y="54"/>
                    <a:pt x="116" y="59"/>
                  </a:cubicBezTo>
                  <a:cubicBezTo>
                    <a:pt x="113" y="59"/>
                    <a:pt x="109" y="58"/>
                    <a:pt x="106" y="59"/>
                  </a:cubicBezTo>
                  <a:cubicBezTo>
                    <a:pt x="106" y="59"/>
                    <a:pt x="106" y="59"/>
                    <a:pt x="106" y="59"/>
                  </a:cubicBezTo>
                  <a:cubicBezTo>
                    <a:pt x="105" y="48"/>
                    <a:pt x="118" y="28"/>
                    <a:pt x="96" y="31"/>
                  </a:cubicBezTo>
                  <a:cubicBezTo>
                    <a:pt x="91" y="32"/>
                    <a:pt x="83" y="45"/>
                    <a:pt x="77" y="41"/>
                  </a:cubicBezTo>
                  <a:cubicBezTo>
                    <a:pt x="70" y="38"/>
                    <a:pt x="81" y="32"/>
                    <a:pt x="83" y="29"/>
                  </a:cubicBezTo>
                  <a:cubicBezTo>
                    <a:pt x="105" y="0"/>
                    <a:pt x="61" y="20"/>
                    <a:pt x="50" y="22"/>
                  </a:cubicBezTo>
                  <a:cubicBezTo>
                    <a:pt x="42" y="23"/>
                    <a:pt x="36" y="17"/>
                    <a:pt x="34" y="30"/>
                  </a:cubicBezTo>
                  <a:cubicBezTo>
                    <a:pt x="32" y="30"/>
                    <a:pt x="30" y="30"/>
                    <a:pt x="29" y="30"/>
                  </a:cubicBezTo>
                  <a:cubicBezTo>
                    <a:pt x="27" y="45"/>
                    <a:pt x="6" y="46"/>
                    <a:pt x="16" y="62"/>
                  </a:cubicBezTo>
                  <a:cubicBezTo>
                    <a:pt x="23" y="75"/>
                    <a:pt x="39" y="71"/>
                    <a:pt x="51" y="79"/>
                  </a:cubicBezTo>
                  <a:cubicBezTo>
                    <a:pt x="38" y="80"/>
                    <a:pt x="4" y="75"/>
                    <a:pt x="12" y="96"/>
                  </a:cubicBezTo>
                  <a:cubicBezTo>
                    <a:pt x="18" y="114"/>
                    <a:pt x="42" y="111"/>
                    <a:pt x="56" y="115"/>
                  </a:cubicBezTo>
                  <a:cubicBezTo>
                    <a:pt x="63" y="118"/>
                    <a:pt x="96" y="133"/>
                    <a:pt x="80" y="141"/>
                  </a:cubicBezTo>
                  <a:cubicBezTo>
                    <a:pt x="68" y="147"/>
                    <a:pt x="45" y="124"/>
                    <a:pt x="31" y="123"/>
                  </a:cubicBezTo>
                  <a:cubicBezTo>
                    <a:pt x="0" y="122"/>
                    <a:pt x="15" y="150"/>
                    <a:pt x="21" y="168"/>
                  </a:cubicBezTo>
                  <a:cubicBezTo>
                    <a:pt x="37" y="165"/>
                    <a:pt x="49" y="184"/>
                    <a:pt x="47" y="197"/>
                  </a:cubicBezTo>
                  <a:cubicBezTo>
                    <a:pt x="46" y="200"/>
                    <a:pt x="47" y="202"/>
                    <a:pt x="49" y="205"/>
                  </a:cubicBezTo>
                  <a:cubicBezTo>
                    <a:pt x="67" y="207"/>
                    <a:pt x="85" y="216"/>
                    <a:pt x="103" y="209"/>
                  </a:cubicBezTo>
                  <a:cubicBezTo>
                    <a:pt x="112" y="206"/>
                    <a:pt x="118" y="206"/>
                    <a:pt x="127" y="204"/>
                  </a:cubicBezTo>
                  <a:cubicBezTo>
                    <a:pt x="135" y="203"/>
                    <a:pt x="139" y="192"/>
                    <a:pt x="147" y="193"/>
                  </a:cubicBezTo>
                  <a:cubicBezTo>
                    <a:pt x="154" y="193"/>
                    <a:pt x="165" y="206"/>
                    <a:pt x="173" y="210"/>
                  </a:cubicBezTo>
                  <a:cubicBezTo>
                    <a:pt x="173" y="210"/>
                    <a:pt x="172" y="212"/>
                    <a:pt x="172" y="212"/>
                  </a:cubicBezTo>
                  <a:cubicBezTo>
                    <a:pt x="184" y="220"/>
                    <a:pt x="196" y="214"/>
                    <a:pt x="207" y="220"/>
                  </a:cubicBezTo>
                  <a:cubicBezTo>
                    <a:pt x="210" y="213"/>
                    <a:pt x="210" y="206"/>
                    <a:pt x="213" y="200"/>
                  </a:cubicBezTo>
                  <a:cubicBezTo>
                    <a:pt x="204" y="201"/>
                    <a:pt x="198" y="195"/>
                    <a:pt x="201" y="187"/>
                  </a:cubicBezTo>
                  <a:cubicBezTo>
                    <a:pt x="209" y="188"/>
                    <a:pt x="229" y="192"/>
                    <a:pt x="233" y="183"/>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59" name="Freeform 16"/>
            <p:cNvSpPr>
              <a:spLocks/>
            </p:cNvSpPr>
            <p:nvPr/>
          </p:nvSpPr>
          <p:spPr bwMode="auto">
            <a:xfrm>
              <a:off x="3363913" y="763588"/>
              <a:ext cx="336550" cy="336550"/>
            </a:xfrm>
            <a:custGeom>
              <a:avLst/>
              <a:gdLst/>
              <a:ahLst/>
              <a:cxnLst>
                <a:cxn ang="0">
                  <a:pos x="13" y="100"/>
                </a:cxn>
                <a:cxn ang="0">
                  <a:pos x="11" y="122"/>
                </a:cxn>
                <a:cxn ang="0">
                  <a:pos x="39" y="128"/>
                </a:cxn>
                <a:cxn ang="0">
                  <a:pos x="66" y="105"/>
                </a:cxn>
                <a:cxn ang="0">
                  <a:pos x="93" y="87"/>
                </a:cxn>
                <a:cxn ang="0">
                  <a:pos x="130" y="79"/>
                </a:cxn>
                <a:cxn ang="0">
                  <a:pos x="136" y="45"/>
                </a:cxn>
                <a:cxn ang="0">
                  <a:pos x="103" y="27"/>
                </a:cxn>
                <a:cxn ang="0">
                  <a:pos x="98" y="27"/>
                </a:cxn>
                <a:cxn ang="0">
                  <a:pos x="93" y="9"/>
                </a:cxn>
                <a:cxn ang="0">
                  <a:pos x="79" y="8"/>
                </a:cxn>
                <a:cxn ang="0">
                  <a:pos x="59" y="2"/>
                </a:cxn>
                <a:cxn ang="0">
                  <a:pos x="51" y="25"/>
                </a:cxn>
                <a:cxn ang="0">
                  <a:pos x="20" y="60"/>
                </a:cxn>
                <a:cxn ang="0">
                  <a:pos x="4" y="84"/>
                </a:cxn>
                <a:cxn ang="0">
                  <a:pos x="13" y="100"/>
                </a:cxn>
              </a:cxnLst>
              <a:rect l="0" t="0" r="r" b="b"/>
              <a:pathLst>
                <a:path w="142" h="142">
                  <a:moveTo>
                    <a:pt x="13" y="100"/>
                  </a:moveTo>
                  <a:cubicBezTo>
                    <a:pt x="14" y="107"/>
                    <a:pt x="9" y="115"/>
                    <a:pt x="11" y="122"/>
                  </a:cubicBezTo>
                  <a:cubicBezTo>
                    <a:pt x="18" y="142"/>
                    <a:pt x="34" y="112"/>
                    <a:pt x="39" y="128"/>
                  </a:cubicBezTo>
                  <a:cubicBezTo>
                    <a:pt x="54" y="125"/>
                    <a:pt x="57" y="116"/>
                    <a:pt x="66" y="105"/>
                  </a:cubicBezTo>
                  <a:cubicBezTo>
                    <a:pt x="72" y="97"/>
                    <a:pt x="83" y="91"/>
                    <a:pt x="93" y="87"/>
                  </a:cubicBezTo>
                  <a:cubicBezTo>
                    <a:pt x="104" y="83"/>
                    <a:pt x="121" y="86"/>
                    <a:pt x="130" y="79"/>
                  </a:cubicBezTo>
                  <a:cubicBezTo>
                    <a:pt x="140" y="73"/>
                    <a:pt x="142" y="54"/>
                    <a:pt x="136" y="45"/>
                  </a:cubicBezTo>
                  <a:cubicBezTo>
                    <a:pt x="129" y="34"/>
                    <a:pt x="113" y="34"/>
                    <a:pt x="103" y="27"/>
                  </a:cubicBezTo>
                  <a:cubicBezTo>
                    <a:pt x="101" y="27"/>
                    <a:pt x="99" y="27"/>
                    <a:pt x="98" y="27"/>
                  </a:cubicBezTo>
                  <a:cubicBezTo>
                    <a:pt x="95" y="27"/>
                    <a:pt x="95" y="11"/>
                    <a:pt x="93" y="9"/>
                  </a:cubicBezTo>
                  <a:cubicBezTo>
                    <a:pt x="88" y="5"/>
                    <a:pt x="85" y="9"/>
                    <a:pt x="79" y="8"/>
                  </a:cubicBezTo>
                  <a:cubicBezTo>
                    <a:pt x="72" y="6"/>
                    <a:pt x="67" y="0"/>
                    <a:pt x="59" y="2"/>
                  </a:cubicBezTo>
                  <a:cubicBezTo>
                    <a:pt x="50" y="5"/>
                    <a:pt x="54" y="17"/>
                    <a:pt x="51" y="25"/>
                  </a:cubicBezTo>
                  <a:cubicBezTo>
                    <a:pt x="46" y="40"/>
                    <a:pt x="30" y="49"/>
                    <a:pt x="20" y="60"/>
                  </a:cubicBezTo>
                  <a:cubicBezTo>
                    <a:pt x="12" y="68"/>
                    <a:pt x="0" y="71"/>
                    <a:pt x="4" y="84"/>
                  </a:cubicBezTo>
                  <a:cubicBezTo>
                    <a:pt x="6" y="90"/>
                    <a:pt x="12" y="93"/>
                    <a:pt x="13" y="100"/>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60" name="Freeform 17"/>
            <p:cNvSpPr>
              <a:spLocks/>
            </p:cNvSpPr>
            <p:nvPr/>
          </p:nvSpPr>
          <p:spPr bwMode="auto">
            <a:xfrm>
              <a:off x="4087813" y="1355725"/>
              <a:ext cx="139700" cy="146050"/>
            </a:xfrm>
            <a:custGeom>
              <a:avLst/>
              <a:gdLst/>
              <a:ahLst/>
              <a:cxnLst>
                <a:cxn ang="0">
                  <a:pos x="38" y="20"/>
                </a:cxn>
                <a:cxn ang="0">
                  <a:pos x="20" y="11"/>
                </a:cxn>
                <a:cxn ang="0">
                  <a:pos x="17" y="29"/>
                </a:cxn>
                <a:cxn ang="0">
                  <a:pos x="11" y="52"/>
                </a:cxn>
                <a:cxn ang="0">
                  <a:pos x="45" y="61"/>
                </a:cxn>
                <a:cxn ang="0">
                  <a:pos x="53" y="44"/>
                </a:cxn>
                <a:cxn ang="0">
                  <a:pos x="38" y="20"/>
                </a:cxn>
              </a:cxnLst>
              <a:rect l="0" t="0" r="r" b="b"/>
              <a:pathLst>
                <a:path w="59" h="62">
                  <a:moveTo>
                    <a:pt x="38" y="20"/>
                  </a:moveTo>
                  <a:cubicBezTo>
                    <a:pt x="34" y="15"/>
                    <a:pt x="27" y="0"/>
                    <a:pt x="20" y="11"/>
                  </a:cubicBezTo>
                  <a:cubicBezTo>
                    <a:pt x="16" y="15"/>
                    <a:pt x="16" y="24"/>
                    <a:pt x="17" y="29"/>
                  </a:cubicBezTo>
                  <a:cubicBezTo>
                    <a:pt x="1" y="31"/>
                    <a:pt x="0" y="44"/>
                    <a:pt x="11" y="52"/>
                  </a:cubicBezTo>
                  <a:cubicBezTo>
                    <a:pt x="19" y="57"/>
                    <a:pt x="36" y="62"/>
                    <a:pt x="45" y="61"/>
                  </a:cubicBezTo>
                  <a:cubicBezTo>
                    <a:pt x="54" y="59"/>
                    <a:pt x="59" y="52"/>
                    <a:pt x="53" y="44"/>
                  </a:cubicBezTo>
                  <a:cubicBezTo>
                    <a:pt x="56" y="36"/>
                    <a:pt x="42" y="27"/>
                    <a:pt x="38" y="20"/>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61" name="Freeform 18"/>
            <p:cNvSpPr>
              <a:spLocks/>
            </p:cNvSpPr>
            <p:nvPr/>
          </p:nvSpPr>
          <p:spPr bwMode="auto">
            <a:xfrm>
              <a:off x="3717926" y="1430338"/>
              <a:ext cx="161925" cy="65088"/>
            </a:xfrm>
            <a:custGeom>
              <a:avLst/>
              <a:gdLst/>
              <a:ahLst/>
              <a:cxnLst>
                <a:cxn ang="0">
                  <a:pos x="20" y="24"/>
                </a:cxn>
                <a:cxn ang="0">
                  <a:pos x="37" y="18"/>
                </a:cxn>
                <a:cxn ang="0">
                  <a:pos x="53" y="18"/>
                </a:cxn>
                <a:cxn ang="0">
                  <a:pos x="68" y="5"/>
                </a:cxn>
                <a:cxn ang="0">
                  <a:pos x="55" y="2"/>
                </a:cxn>
                <a:cxn ang="0">
                  <a:pos x="61" y="2"/>
                </a:cxn>
                <a:cxn ang="0">
                  <a:pos x="20" y="24"/>
                </a:cxn>
              </a:cxnLst>
              <a:rect l="0" t="0" r="r" b="b"/>
              <a:pathLst>
                <a:path w="68" h="27">
                  <a:moveTo>
                    <a:pt x="20" y="24"/>
                  </a:moveTo>
                  <a:cubicBezTo>
                    <a:pt x="25" y="27"/>
                    <a:pt x="33" y="19"/>
                    <a:pt x="37" y="18"/>
                  </a:cubicBezTo>
                  <a:cubicBezTo>
                    <a:pt x="42" y="16"/>
                    <a:pt x="47" y="17"/>
                    <a:pt x="53" y="18"/>
                  </a:cubicBezTo>
                  <a:cubicBezTo>
                    <a:pt x="55" y="9"/>
                    <a:pt x="65" y="13"/>
                    <a:pt x="68" y="5"/>
                  </a:cubicBezTo>
                  <a:cubicBezTo>
                    <a:pt x="65" y="1"/>
                    <a:pt x="59" y="0"/>
                    <a:pt x="55" y="2"/>
                  </a:cubicBezTo>
                  <a:cubicBezTo>
                    <a:pt x="61" y="2"/>
                    <a:pt x="61" y="2"/>
                    <a:pt x="61" y="2"/>
                  </a:cubicBezTo>
                  <a:cubicBezTo>
                    <a:pt x="58" y="2"/>
                    <a:pt x="0" y="11"/>
                    <a:pt x="20" y="24"/>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62" name="Freeform 19"/>
            <p:cNvSpPr>
              <a:spLocks/>
            </p:cNvSpPr>
            <p:nvPr/>
          </p:nvSpPr>
          <p:spPr bwMode="auto">
            <a:xfrm>
              <a:off x="4011613" y="974725"/>
              <a:ext cx="192088" cy="269875"/>
            </a:xfrm>
            <a:custGeom>
              <a:avLst/>
              <a:gdLst/>
              <a:ahLst/>
              <a:cxnLst>
                <a:cxn ang="0">
                  <a:pos x="53" y="105"/>
                </a:cxn>
                <a:cxn ang="0">
                  <a:pos x="59" y="94"/>
                </a:cxn>
                <a:cxn ang="0">
                  <a:pos x="70" y="89"/>
                </a:cxn>
                <a:cxn ang="0">
                  <a:pos x="78" y="54"/>
                </a:cxn>
                <a:cxn ang="0">
                  <a:pos x="73" y="54"/>
                </a:cxn>
                <a:cxn ang="0">
                  <a:pos x="60" y="38"/>
                </a:cxn>
                <a:cxn ang="0">
                  <a:pos x="71" y="6"/>
                </a:cxn>
                <a:cxn ang="0">
                  <a:pos x="54" y="10"/>
                </a:cxn>
                <a:cxn ang="0">
                  <a:pos x="41" y="3"/>
                </a:cxn>
                <a:cxn ang="0">
                  <a:pos x="25" y="15"/>
                </a:cxn>
                <a:cxn ang="0">
                  <a:pos x="24" y="23"/>
                </a:cxn>
                <a:cxn ang="0">
                  <a:pos x="32" y="43"/>
                </a:cxn>
                <a:cxn ang="0">
                  <a:pos x="17" y="34"/>
                </a:cxn>
                <a:cxn ang="0">
                  <a:pos x="37" y="93"/>
                </a:cxn>
                <a:cxn ang="0">
                  <a:pos x="53" y="105"/>
                </a:cxn>
              </a:cxnLst>
              <a:rect l="0" t="0" r="r" b="b"/>
              <a:pathLst>
                <a:path w="81" h="114">
                  <a:moveTo>
                    <a:pt x="53" y="105"/>
                  </a:moveTo>
                  <a:cubicBezTo>
                    <a:pt x="56" y="103"/>
                    <a:pt x="56" y="97"/>
                    <a:pt x="59" y="94"/>
                  </a:cubicBezTo>
                  <a:cubicBezTo>
                    <a:pt x="62" y="91"/>
                    <a:pt x="67" y="92"/>
                    <a:pt x="70" y="89"/>
                  </a:cubicBezTo>
                  <a:cubicBezTo>
                    <a:pt x="81" y="81"/>
                    <a:pt x="80" y="66"/>
                    <a:pt x="78" y="54"/>
                  </a:cubicBezTo>
                  <a:cubicBezTo>
                    <a:pt x="76" y="54"/>
                    <a:pt x="74" y="54"/>
                    <a:pt x="73" y="54"/>
                  </a:cubicBezTo>
                  <a:cubicBezTo>
                    <a:pt x="75" y="44"/>
                    <a:pt x="67" y="41"/>
                    <a:pt x="60" y="38"/>
                  </a:cubicBezTo>
                  <a:cubicBezTo>
                    <a:pt x="60" y="26"/>
                    <a:pt x="76" y="20"/>
                    <a:pt x="71" y="6"/>
                  </a:cubicBezTo>
                  <a:cubicBezTo>
                    <a:pt x="63" y="4"/>
                    <a:pt x="60" y="11"/>
                    <a:pt x="54" y="10"/>
                  </a:cubicBezTo>
                  <a:cubicBezTo>
                    <a:pt x="48" y="9"/>
                    <a:pt x="46" y="0"/>
                    <a:pt x="41" y="3"/>
                  </a:cubicBezTo>
                  <a:cubicBezTo>
                    <a:pt x="34" y="1"/>
                    <a:pt x="26" y="8"/>
                    <a:pt x="25" y="15"/>
                  </a:cubicBezTo>
                  <a:cubicBezTo>
                    <a:pt x="30" y="18"/>
                    <a:pt x="30" y="21"/>
                    <a:pt x="24" y="23"/>
                  </a:cubicBezTo>
                  <a:cubicBezTo>
                    <a:pt x="26" y="22"/>
                    <a:pt x="34" y="39"/>
                    <a:pt x="32" y="43"/>
                  </a:cubicBezTo>
                  <a:cubicBezTo>
                    <a:pt x="25" y="55"/>
                    <a:pt x="18" y="42"/>
                    <a:pt x="17" y="34"/>
                  </a:cubicBezTo>
                  <a:cubicBezTo>
                    <a:pt x="0" y="54"/>
                    <a:pt x="29" y="75"/>
                    <a:pt x="37" y="93"/>
                  </a:cubicBezTo>
                  <a:cubicBezTo>
                    <a:pt x="41" y="104"/>
                    <a:pt x="44" y="114"/>
                    <a:pt x="53" y="105"/>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63" name="Freeform 20"/>
            <p:cNvSpPr>
              <a:spLocks/>
            </p:cNvSpPr>
            <p:nvPr/>
          </p:nvSpPr>
          <p:spPr bwMode="auto">
            <a:xfrm>
              <a:off x="3917951" y="966788"/>
              <a:ext cx="63500" cy="85725"/>
            </a:xfrm>
            <a:custGeom>
              <a:avLst/>
              <a:gdLst/>
              <a:ahLst/>
              <a:cxnLst>
                <a:cxn ang="0">
                  <a:pos x="26" y="14"/>
                </a:cxn>
                <a:cxn ang="0">
                  <a:pos x="5" y="8"/>
                </a:cxn>
                <a:cxn ang="0">
                  <a:pos x="16" y="33"/>
                </a:cxn>
                <a:cxn ang="0">
                  <a:pos x="26" y="14"/>
                </a:cxn>
              </a:cxnLst>
              <a:rect l="0" t="0" r="r" b="b"/>
              <a:pathLst>
                <a:path w="27" h="36">
                  <a:moveTo>
                    <a:pt x="26" y="14"/>
                  </a:moveTo>
                  <a:cubicBezTo>
                    <a:pt x="24" y="6"/>
                    <a:pt x="11" y="0"/>
                    <a:pt x="5" y="8"/>
                  </a:cubicBezTo>
                  <a:cubicBezTo>
                    <a:pt x="0" y="15"/>
                    <a:pt x="12" y="26"/>
                    <a:pt x="16" y="33"/>
                  </a:cubicBezTo>
                  <a:cubicBezTo>
                    <a:pt x="17" y="36"/>
                    <a:pt x="27" y="18"/>
                    <a:pt x="26" y="14"/>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64" name="Freeform 21"/>
            <p:cNvSpPr>
              <a:spLocks/>
            </p:cNvSpPr>
            <p:nvPr/>
          </p:nvSpPr>
          <p:spPr bwMode="auto">
            <a:xfrm>
              <a:off x="4217988" y="933450"/>
              <a:ext cx="161925" cy="239713"/>
            </a:xfrm>
            <a:custGeom>
              <a:avLst/>
              <a:gdLst/>
              <a:ahLst/>
              <a:cxnLst>
                <a:cxn ang="0">
                  <a:pos x="44" y="67"/>
                </a:cxn>
                <a:cxn ang="0">
                  <a:pos x="61" y="19"/>
                </a:cxn>
                <a:cxn ang="0">
                  <a:pos x="30" y="11"/>
                </a:cxn>
                <a:cxn ang="0">
                  <a:pos x="3" y="38"/>
                </a:cxn>
                <a:cxn ang="0">
                  <a:pos x="3" y="74"/>
                </a:cxn>
                <a:cxn ang="0">
                  <a:pos x="18" y="101"/>
                </a:cxn>
                <a:cxn ang="0">
                  <a:pos x="25" y="72"/>
                </a:cxn>
                <a:cxn ang="0">
                  <a:pos x="44" y="67"/>
                </a:cxn>
              </a:cxnLst>
              <a:rect l="0" t="0" r="r" b="b"/>
              <a:pathLst>
                <a:path w="69" h="101">
                  <a:moveTo>
                    <a:pt x="44" y="67"/>
                  </a:moveTo>
                  <a:cubicBezTo>
                    <a:pt x="52" y="64"/>
                    <a:pt x="69" y="25"/>
                    <a:pt x="61" y="19"/>
                  </a:cubicBezTo>
                  <a:cubicBezTo>
                    <a:pt x="51" y="11"/>
                    <a:pt x="37" y="26"/>
                    <a:pt x="30" y="11"/>
                  </a:cubicBezTo>
                  <a:cubicBezTo>
                    <a:pt x="26" y="0"/>
                    <a:pt x="4" y="33"/>
                    <a:pt x="3" y="38"/>
                  </a:cubicBezTo>
                  <a:cubicBezTo>
                    <a:pt x="0" y="48"/>
                    <a:pt x="2" y="64"/>
                    <a:pt x="3" y="74"/>
                  </a:cubicBezTo>
                  <a:cubicBezTo>
                    <a:pt x="15" y="75"/>
                    <a:pt x="9" y="95"/>
                    <a:pt x="18" y="101"/>
                  </a:cubicBezTo>
                  <a:cubicBezTo>
                    <a:pt x="29" y="92"/>
                    <a:pt x="21" y="83"/>
                    <a:pt x="25" y="72"/>
                  </a:cubicBezTo>
                  <a:cubicBezTo>
                    <a:pt x="29" y="59"/>
                    <a:pt x="34" y="71"/>
                    <a:pt x="44" y="67"/>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65" name="Freeform 22"/>
            <p:cNvSpPr>
              <a:spLocks/>
            </p:cNvSpPr>
            <p:nvPr/>
          </p:nvSpPr>
          <p:spPr bwMode="auto">
            <a:xfrm>
              <a:off x="4297363" y="3175"/>
              <a:ext cx="393700" cy="735013"/>
            </a:xfrm>
            <a:custGeom>
              <a:avLst/>
              <a:gdLst/>
              <a:ahLst/>
              <a:cxnLst>
                <a:cxn ang="0">
                  <a:pos x="40" y="105"/>
                </a:cxn>
                <a:cxn ang="0">
                  <a:pos x="71" y="120"/>
                </a:cxn>
                <a:cxn ang="0">
                  <a:pos x="69" y="134"/>
                </a:cxn>
                <a:cxn ang="0">
                  <a:pos x="53" y="145"/>
                </a:cxn>
                <a:cxn ang="0">
                  <a:pos x="58" y="176"/>
                </a:cxn>
                <a:cxn ang="0">
                  <a:pos x="80" y="199"/>
                </a:cxn>
                <a:cxn ang="0">
                  <a:pos x="40" y="235"/>
                </a:cxn>
                <a:cxn ang="0">
                  <a:pos x="61" y="246"/>
                </a:cxn>
                <a:cxn ang="0">
                  <a:pos x="70" y="260"/>
                </a:cxn>
                <a:cxn ang="0">
                  <a:pos x="55" y="249"/>
                </a:cxn>
                <a:cxn ang="0">
                  <a:pos x="38" y="306"/>
                </a:cxn>
                <a:cxn ang="0">
                  <a:pos x="79" y="300"/>
                </a:cxn>
                <a:cxn ang="0">
                  <a:pos x="113" y="306"/>
                </a:cxn>
                <a:cxn ang="0">
                  <a:pos x="121" y="273"/>
                </a:cxn>
                <a:cxn ang="0">
                  <a:pos x="95" y="254"/>
                </a:cxn>
                <a:cxn ang="0">
                  <a:pos x="125" y="228"/>
                </a:cxn>
                <a:cxn ang="0">
                  <a:pos x="143" y="203"/>
                </a:cxn>
                <a:cxn ang="0">
                  <a:pos x="132" y="184"/>
                </a:cxn>
                <a:cxn ang="0">
                  <a:pos x="120" y="179"/>
                </a:cxn>
                <a:cxn ang="0">
                  <a:pos x="126" y="165"/>
                </a:cxn>
                <a:cxn ang="0">
                  <a:pos x="150" y="142"/>
                </a:cxn>
                <a:cxn ang="0">
                  <a:pos x="155" y="102"/>
                </a:cxn>
                <a:cxn ang="0">
                  <a:pos x="161" y="80"/>
                </a:cxn>
                <a:cxn ang="0">
                  <a:pos x="142" y="78"/>
                </a:cxn>
                <a:cxn ang="0">
                  <a:pos x="148" y="53"/>
                </a:cxn>
                <a:cxn ang="0">
                  <a:pos x="120" y="11"/>
                </a:cxn>
                <a:cxn ang="0">
                  <a:pos x="101" y="3"/>
                </a:cxn>
                <a:cxn ang="0">
                  <a:pos x="74" y="24"/>
                </a:cxn>
                <a:cxn ang="0">
                  <a:pos x="51" y="46"/>
                </a:cxn>
                <a:cxn ang="0">
                  <a:pos x="29" y="58"/>
                </a:cxn>
                <a:cxn ang="0">
                  <a:pos x="32" y="71"/>
                </a:cxn>
                <a:cxn ang="0">
                  <a:pos x="1" y="83"/>
                </a:cxn>
                <a:cxn ang="0">
                  <a:pos x="14" y="111"/>
                </a:cxn>
              </a:cxnLst>
              <a:rect l="0" t="0" r="r" b="b"/>
              <a:pathLst>
                <a:path w="166" h="311">
                  <a:moveTo>
                    <a:pt x="14" y="111"/>
                  </a:moveTo>
                  <a:cubicBezTo>
                    <a:pt x="19" y="115"/>
                    <a:pt x="33" y="108"/>
                    <a:pt x="40" y="105"/>
                  </a:cubicBezTo>
                  <a:cubicBezTo>
                    <a:pt x="37" y="115"/>
                    <a:pt x="30" y="131"/>
                    <a:pt x="45" y="132"/>
                  </a:cubicBezTo>
                  <a:cubicBezTo>
                    <a:pt x="52" y="133"/>
                    <a:pt x="65" y="124"/>
                    <a:pt x="71" y="120"/>
                  </a:cubicBezTo>
                  <a:cubicBezTo>
                    <a:pt x="75" y="117"/>
                    <a:pt x="89" y="100"/>
                    <a:pt x="91" y="112"/>
                  </a:cubicBezTo>
                  <a:cubicBezTo>
                    <a:pt x="93" y="124"/>
                    <a:pt x="71" y="126"/>
                    <a:pt x="69" y="134"/>
                  </a:cubicBezTo>
                  <a:cubicBezTo>
                    <a:pt x="67" y="141"/>
                    <a:pt x="81" y="155"/>
                    <a:pt x="82" y="165"/>
                  </a:cubicBezTo>
                  <a:cubicBezTo>
                    <a:pt x="68" y="161"/>
                    <a:pt x="65" y="148"/>
                    <a:pt x="53" y="145"/>
                  </a:cubicBezTo>
                  <a:cubicBezTo>
                    <a:pt x="35" y="140"/>
                    <a:pt x="39" y="155"/>
                    <a:pt x="47" y="165"/>
                  </a:cubicBezTo>
                  <a:cubicBezTo>
                    <a:pt x="50" y="169"/>
                    <a:pt x="55" y="170"/>
                    <a:pt x="58" y="176"/>
                  </a:cubicBezTo>
                  <a:cubicBezTo>
                    <a:pt x="61" y="182"/>
                    <a:pt x="59" y="187"/>
                    <a:pt x="65" y="192"/>
                  </a:cubicBezTo>
                  <a:cubicBezTo>
                    <a:pt x="69" y="195"/>
                    <a:pt x="80" y="192"/>
                    <a:pt x="80" y="199"/>
                  </a:cubicBezTo>
                  <a:cubicBezTo>
                    <a:pt x="80" y="206"/>
                    <a:pt x="70" y="205"/>
                    <a:pt x="66" y="206"/>
                  </a:cubicBezTo>
                  <a:cubicBezTo>
                    <a:pt x="48" y="208"/>
                    <a:pt x="40" y="214"/>
                    <a:pt x="40" y="235"/>
                  </a:cubicBezTo>
                  <a:cubicBezTo>
                    <a:pt x="45" y="241"/>
                    <a:pt x="48" y="235"/>
                    <a:pt x="54" y="238"/>
                  </a:cubicBezTo>
                  <a:cubicBezTo>
                    <a:pt x="63" y="241"/>
                    <a:pt x="56" y="239"/>
                    <a:pt x="61" y="246"/>
                  </a:cubicBezTo>
                  <a:cubicBezTo>
                    <a:pt x="69" y="256"/>
                    <a:pt x="70" y="245"/>
                    <a:pt x="77" y="248"/>
                  </a:cubicBezTo>
                  <a:cubicBezTo>
                    <a:pt x="88" y="253"/>
                    <a:pt x="78" y="260"/>
                    <a:pt x="70" y="260"/>
                  </a:cubicBezTo>
                  <a:cubicBezTo>
                    <a:pt x="62" y="260"/>
                    <a:pt x="61" y="257"/>
                    <a:pt x="55" y="253"/>
                  </a:cubicBezTo>
                  <a:cubicBezTo>
                    <a:pt x="55" y="251"/>
                    <a:pt x="55" y="250"/>
                    <a:pt x="55" y="249"/>
                  </a:cubicBezTo>
                  <a:cubicBezTo>
                    <a:pt x="42" y="244"/>
                    <a:pt x="41" y="255"/>
                    <a:pt x="38" y="264"/>
                  </a:cubicBezTo>
                  <a:cubicBezTo>
                    <a:pt x="62" y="274"/>
                    <a:pt x="19" y="287"/>
                    <a:pt x="38" y="306"/>
                  </a:cubicBezTo>
                  <a:cubicBezTo>
                    <a:pt x="46" y="306"/>
                    <a:pt x="56" y="305"/>
                    <a:pt x="63" y="306"/>
                  </a:cubicBezTo>
                  <a:cubicBezTo>
                    <a:pt x="70" y="306"/>
                    <a:pt x="74" y="311"/>
                    <a:pt x="79" y="300"/>
                  </a:cubicBezTo>
                  <a:cubicBezTo>
                    <a:pt x="89" y="304"/>
                    <a:pt x="99" y="294"/>
                    <a:pt x="111" y="293"/>
                  </a:cubicBezTo>
                  <a:cubicBezTo>
                    <a:pt x="111" y="298"/>
                    <a:pt x="111" y="303"/>
                    <a:pt x="113" y="306"/>
                  </a:cubicBezTo>
                  <a:cubicBezTo>
                    <a:pt x="120" y="301"/>
                    <a:pt x="154" y="272"/>
                    <a:pt x="132" y="266"/>
                  </a:cubicBezTo>
                  <a:cubicBezTo>
                    <a:pt x="129" y="270"/>
                    <a:pt x="126" y="273"/>
                    <a:pt x="121" y="273"/>
                  </a:cubicBezTo>
                  <a:cubicBezTo>
                    <a:pt x="121" y="271"/>
                    <a:pt x="121" y="270"/>
                    <a:pt x="122" y="268"/>
                  </a:cubicBezTo>
                  <a:cubicBezTo>
                    <a:pt x="113" y="262"/>
                    <a:pt x="98" y="269"/>
                    <a:pt x="95" y="254"/>
                  </a:cubicBezTo>
                  <a:cubicBezTo>
                    <a:pt x="105" y="253"/>
                    <a:pt x="111" y="262"/>
                    <a:pt x="122" y="254"/>
                  </a:cubicBezTo>
                  <a:cubicBezTo>
                    <a:pt x="132" y="245"/>
                    <a:pt x="121" y="240"/>
                    <a:pt x="125" y="228"/>
                  </a:cubicBezTo>
                  <a:cubicBezTo>
                    <a:pt x="131" y="227"/>
                    <a:pt x="148" y="219"/>
                    <a:pt x="133" y="218"/>
                  </a:cubicBezTo>
                  <a:cubicBezTo>
                    <a:pt x="132" y="208"/>
                    <a:pt x="145" y="214"/>
                    <a:pt x="143" y="203"/>
                  </a:cubicBezTo>
                  <a:cubicBezTo>
                    <a:pt x="140" y="203"/>
                    <a:pt x="137" y="201"/>
                    <a:pt x="134" y="202"/>
                  </a:cubicBezTo>
                  <a:cubicBezTo>
                    <a:pt x="139" y="194"/>
                    <a:pt x="142" y="190"/>
                    <a:pt x="132" y="184"/>
                  </a:cubicBezTo>
                  <a:cubicBezTo>
                    <a:pt x="128" y="184"/>
                    <a:pt x="125" y="183"/>
                    <a:pt x="122" y="182"/>
                  </a:cubicBezTo>
                  <a:cubicBezTo>
                    <a:pt x="122" y="179"/>
                    <a:pt x="121" y="180"/>
                    <a:pt x="120" y="179"/>
                  </a:cubicBezTo>
                  <a:cubicBezTo>
                    <a:pt x="120" y="174"/>
                    <a:pt x="117" y="173"/>
                    <a:pt x="112" y="174"/>
                  </a:cubicBezTo>
                  <a:cubicBezTo>
                    <a:pt x="116" y="168"/>
                    <a:pt x="122" y="169"/>
                    <a:pt x="126" y="165"/>
                  </a:cubicBezTo>
                  <a:cubicBezTo>
                    <a:pt x="129" y="162"/>
                    <a:pt x="132" y="151"/>
                    <a:pt x="133" y="147"/>
                  </a:cubicBezTo>
                  <a:cubicBezTo>
                    <a:pt x="133" y="148"/>
                    <a:pt x="149" y="143"/>
                    <a:pt x="150" y="142"/>
                  </a:cubicBezTo>
                  <a:cubicBezTo>
                    <a:pt x="156" y="136"/>
                    <a:pt x="152" y="124"/>
                    <a:pt x="145" y="122"/>
                  </a:cubicBezTo>
                  <a:cubicBezTo>
                    <a:pt x="149" y="114"/>
                    <a:pt x="153" y="110"/>
                    <a:pt x="155" y="102"/>
                  </a:cubicBezTo>
                  <a:cubicBezTo>
                    <a:pt x="156" y="95"/>
                    <a:pt x="157" y="88"/>
                    <a:pt x="160" y="80"/>
                  </a:cubicBezTo>
                  <a:cubicBezTo>
                    <a:pt x="160" y="80"/>
                    <a:pt x="161" y="80"/>
                    <a:pt x="161" y="80"/>
                  </a:cubicBezTo>
                  <a:cubicBezTo>
                    <a:pt x="163" y="77"/>
                    <a:pt x="163" y="58"/>
                    <a:pt x="163" y="54"/>
                  </a:cubicBezTo>
                  <a:cubicBezTo>
                    <a:pt x="152" y="56"/>
                    <a:pt x="152" y="74"/>
                    <a:pt x="142" y="78"/>
                  </a:cubicBezTo>
                  <a:cubicBezTo>
                    <a:pt x="141" y="68"/>
                    <a:pt x="142" y="60"/>
                    <a:pt x="139" y="51"/>
                  </a:cubicBezTo>
                  <a:cubicBezTo>
                    <a:pt x="142" y="51"/>
                    <a:pt x="144" y="51"/>
                    <a:pt x="148" y="53"/>
                  </a:cubicBezTo>
                  <a:cubicBezTo>
                    <a:pt x="157" y="42"/>
                    <a:pt x="166" y="22"/>
                    <a:pt x="152" y="10"/>
                  </a:cubicBezTo>
                  <a:cubicBezTo>
                    <a:pt x="141" y="1"/>
                    <a:pt x="128" y="18"/>
                    <a:pt x="120" y="11"/>
                  </a:cubicBezTo>
                  <a:cubicBezTo>
                    <a:pt x="115" y="7"/>
                    <a:pt x="122" y="5"/>
                    <a:pt x="114" y="1"/>
                  </a:cubicBezTo>
                  <a:cubicBezTo>
                    <a:pt x="109" y="0"/>
                    <a:pt x="105" y="2"/>
                    <a:pt x="101" y="3"/>
                  </a:cubicBezTo>
                  <a:cubicBezTo>
                    <a:pt x="96" y="6"/>
                    <a:pt x="83" y="10"/>
                    <a:pt x="79" y="13"/>
                  </a:cubicBezTo>
                  <a:cubicBezTo>
                    <a:pt x="74" y="17"/>
                    <a:pt x="76" y="18"/>
                    <a:pt x="74" y="24"/>
                  </a:cubicBezTo>
                  <a:cubicBezTo>
                    <a:pt x="71" y="29"/>
                    <a:pt x="65" y="31"/>
                    <a:pt x="60" y="29"/>
                  </a:cubicBezTo>
                  <a:cubicBezTo>
                    <a:pt x="55" y="35"/>
                    <a:pt x="54" y="39"/>
                    <a:pt x="51" y="46"/>
                  </a:cubicBezTo>
                  <a:cubicBezTo>
                    <a:pt x="46" y="56"/>
                    <a:pt x="45" y="56"/>
                    <a:pt x="34" y="51"/>
                  </a:cubicBezTo>
                  <a:cubicBezTo>
                    <a:pt x="32" y="52"/>
                    <a:pt x="30" y="56"/>
                    <a:pt x="29" y="58"/>
                  </a:cubicBezTo>
                  <a:cubicBezTo>
                    <a:pt x="31" y="61"/>
                    <a:pt x="33" y="64"/>
                    <a:pt x="35" y="68"/>
                  </a:cubicBezTo>
                  <a:cubicBezTo>
                    <a:pt x="34" y="69"/>
                    <a:pt x="33" y="70"/>
                    <a:pt x="32" y="71"/>
                  </a:cubicBezTo>
                  <a:cubicBezTo>
                    <a:pt x="23" y="66"/>
                    <a:pt x="23" y="72"/>
                    <a:pt x="17" y="76"/>
                  </a:cubicBezTo>
                  <a:cubicBezTo>
                    <a:pt x="12" y="79"/>
                    <a:pt x="6" y="79"/>
                    <a:pt x="1" y="83"/>
                  </a:cubicBezTo>
                  <a:cubicBezTo>
                    <a:pt x="0" y="84"/>
                    <a:pt x="0" y="88"/>
                    <a:pt x="0" y="89"/>
                  </a:cubicBezTo>
                  <a:cubicBezTo>
                    <a:pt x="14" y="89"/>
                    <a:pt x="5" y="106"/>
                    <a:pt x="14" y="111"/>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66" name="Freeform 23"/>
            <p:cNvSpPr>
              <a:spLocks/>
            </p:cNvSpPr>
            <p:nvPr/>
          </p:nvSpPr>
          <p:spPr bwMode="auto">
            <a:xfrm>
              <a:off x="4195763" y="231775"/>
              <a:ext cx="231775" cy="331788"/>
            </a:xfrm>
            <a:custGeom>
              <a:avLst/>
              <a:gdLst/>
              <a:ahLst/>
              <a:cxnLst>
                <a:cxn ang="0">
                  <a:pos x="34" y="102"/>
                </a:cxn>
                <a:cxn ang="0">
                  <a:pos x="28" y="106"/>
                </a:cxn>
                <a:cxn ang="0">
                  <a:pos x="29" y="123"/>
                </a:cxn>
                <a:cxn ang="0">
                  <a:pos x="39" y="122"/>
                </a:cxn>
                <a:cxn ang="0">
                  <a:pos x="49" y="138"/>
                </a:cxn>
                <a:cxn ang="0">
                  <a:pos x="67" y="130"/>
                </a:cxn>
                <a:cxn ang="0">
                  <a:pos x="95" y="84"/>
                </a:cxn>
                <a:cxn ang="0">
                  <a:pos x="78" y="67"/>
                </a:cxn>
                <a:cxn ang="0">
                  <a:pos x="62" y="57"/>
                </a:cxn>
                <a:cxn ang="0">
                  <a:pos x="27" y="9"/>
                </a:cxn>
                <a:cxn ang="0">
                  <a:pos x="32" y="8"/>
                </a:cxn>
                <a:cxn ang="0">
                  <a:pos x="19" y="32"/>
                </a:cxn>
                <a:cxn ang="0">
                  <a:pos x="21" y="62"/>
                </a:cxn>
                <a:cxn ang="0">
                  <a:pos x="16" y="90"/>
                </a:cxn>
                <a:cxn ang="0">
                  <a:pos x="34" y="102"/>
                </a:cxn>
              </a:cxnLst>
              <a:rect l="0" t="0" r="r" b="b"/>
              <a:pathLst>
                <a:path w="98" h="140">
                  <a:moveTo>
                    <a:pt x="34" y="102"/>
                  </a:moveTo>
                  <a:cubicBezTo>
                    <a:pt x="33" y="103"/>
                    <a:pt x="30" y="103"/>
                    <a:pt x="28" y="106"/>
                  </a:cubicBezTo>
                  <a:cubicBezTo>
                    <a:pt x="27" y="108"/>
                    <a:pt x="29" y="121"/>
                    <a:pt x="29" y="123"/>
                  </a:cubicBezTo>
                  <a:cubicBezTo>
                    <a:pt x="33" y="123"/>
                    <a:pt x="36" y="124"/>
                    <a:pt x="39" y="122"/>
                  </a:cubicBezTo>
                  <a:cubicBezTo>
                    <a:pt x="43" y="127"/>
                    <a:pt x="42" y="135"/>
                    <a:pt x="49" y="138"/>
                  </a:cubicBezTo>
                  <a:cubicBezTo>
                    <a:pt x="55" y="140"/>
                    <a:pt x="64" y="134"/>
                    <a:pt x="67" y="130"/>
                  </a:cubicBezTo>
                  <a:cubicBezTo>
                    <a:pt x="75" y="120"/>
                    <a:pt x="98" y="98"/>
                    <a:pt x="95" y="84"/>
                  </a:cubicBezTo>
                  <a:cubicBezTo>
                    <a:pt x="94" y="77"/>
                    <a:pt x="83" y="71"/>
                    <a:pt x="78" y="67"/>
                  </a:cubicBezTo>
                  <a:cubicBezTo>
                    <a:pt x="73" y="64"/>
                    <a:pt x="66" y="61"/>
                    <a:pt x="62" y="57"/>
                  </a:cubicBezTo>
                  <a:cubicBezTo>
                    <a:pt x="54" y="49"/>
                    <a:pt x="44" y="0"/>
                    <a:pt x="27" y="9"/>
                  </a:cubicBezTo>
                  <a:cubicBezTo>
                    <a:pt x="32" y="8"/>
                    <a:pt x="32" y="8"/>
                    <a:pt x="32" y="8"/>
                  </a:cubicBezTo>
                  <a:cubicBezTo>
                    <a:pt x="26" y="13"/>
                    <a:pt x="18" y="24"/>
                    <a:pt x="19" y="32"/>
                  </a:cubicBezTo>
                  <a:cubicBezTo>
                    <a:pt x="19" y="44"/>
                    <a:pt x="29" y="49"/>
                    <a:pt x="21" y="62"/>
                  </a:cubicBezTo>
                  <a:cubicBezTo>
                    <a:pt x="0" y="58"/>
                    <a:pt x="14" y="77"/>
                    <a:pt x="16" y="90"/>
                  </a:cubicBezTo>
                  <a:cubicBezTo>
                    <a:pt x="27" y="93"/>
                    <a:pt x="48" y="82"/>
                    <a:pt x="34" y="102"/>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67" name="Freeform 24"/>
            <p:cNvSpPr>
              <a:spLocks/>
            </p:cNvSpPr>
            <p:nvPr/>
          </p:nvSpPr>
          <p:spPr bwMode="auto">
            <a:xfrm>
              <a:off x="4203701" y="669925"/>
              <a:ext cx="417513" cy="252413"/>
            </a:xfrm>
            <a:custGeom>
              <a:avLst/>
              <a:gdLst/>
              <a:ahLst/>
              <a:cxnLst>
                <a:cxn ang="0">
                  <a:pos x="98" y="104"/>
                </a:cxn>
                <a:cxn ang="0">
                  <a:pos x="122" y="102"/>
                </a:cxn>
                <a:cxn ang="0">
                  <a:pos x="149" y="90"/>
                </a:cxn>
                <a:cxn ang="0">
                  <a:pos x="165" y="92"/>
                </a:cxn>
                <a:cxn ang="0">
                  <a:pos x="172" y="66"/>
                </a:cxn>
                <a:cxn ang="0">
                  <a:pos x="171" y="49"/>
                </a:cxn>
                <a:cxn ang="0">
                  <a:pos x="155" y="44"/>
                </a:cxn>
                <a:cxn ang="0">
                  <a:pos x="129" y="47"/>
                </a:cxn>
                <a:cxn ang="0">
                  <a:pos x="120" y="54"/>
                </a:cxn>
                <a:cxn ang="0">
                  <a:pos x="112" y="54"/>
                </a:cxn>
                <a:cxn ang="0">
                  <a:pos x="93" y="62"/>
                </a:cxn>
                <a:cxn ang="0">
                  <a:pos x="76" y="50"/>
                </a:cxn>
                <a:cxn ang="0">
                  <a:pos x="58" y="44"/>
                </a:cxn>
                <a:cxn ang="0">
                  <a:pos x="65" y="27"/>
                </a:cxn>
                <a:cxn ang="0">
                  <a:pos x="52" y="18"/>
                </a:cxn>
                <a:cxn ang="0">
                  <a:pos x="33" y="22"/>
                </a:cxn>
                <a:cxn ang="0">
                  <a:pos x="27" y="13"/>
                </a:cxn>
                <a:cxn ang="0">
                  <a:pos x="24" y="12"/>
                </a:cxn>
                <a:cxn ang="0">
                  <a:pos x="2" y="18"/>
                </a:cxn>
                <a:cxn ang="0">
                  <a:pos x="25" y="35"/>
                </a:cxn>
                <a:cxn ang="0">
                  <a:pos x="40" y="37"/>
                </a:cxn>
                <a:cxn ang="0">
                  <a:pos x="62" y="103"/>
                </a:cxn>
                <a:cxn ang="0">
                  <a:pos x="84" y="94"/>
                </a:cxn>
                <a:cxn ang="0">
                  <a:pos x="98" y="104"/>
                </a:cxn>
              </a:cxnLst>
              <a:rect l="0" t="0" r="r" b="b"/>
              <a:pathLst>
                <a:path w="177" h="107">
                  <a:moveTo>
                    <a:pt x="98" y="104"/>
                  </a:moveTo>
                  <a:cubicBezTo>
                    <a:pt x="105" y="106"/>
                    <a:pt x="115" y="103"/>
                    <a:pt x="122" y="102"/>
                  </a:cubicBezTo>
                  <a:cubicBezTo>
                    <a:pt x="132" y="100"/>
                    <a:pt x="139" y="90"/>
                    <a:pt x="149" y="90"/>
                  </a:cubicBezTo>
                  <a:cubicBezTo>
                    <a:pt x="155" y="89"/>
                    <a:pt x="157" y="96"/>
                    <a:pt x="165" y="92"/>
                  </a:cubicBezTo>
                  <a:cubicBezTo>
                    <a:pt x="175" y="88"/>
                    <a:pt x="176" y="75"/>
                    <a:pt x="172" y="66"/>
                  </a:cubicBezTo>
                  <a:cubicBezTo>
                    <a:pt x="170" y="61"/>
                    <a:pt x="177" y="56"/>
                    <a:pt x="171" y="49"/>
                  </a:cubicBezTo>
                  <a:cubicBezTo>
                    <a:pt x="166" y="44"/>
                    <a:pt x="161" y="45"/>
                    <a:pt x="155" y="44"/>
                  </a:cubicBezTo>
                  <a:cubicBezTo>
                    <a:pt x="147" y="43"/>
                    <a:pt x="136" y="44"/>
                    <a:pt x="129" y="47"/>
                  </a:cubicBezTo>
                  <a:cubicBezTo>
                    <a:pt x="125" y="48"/>
                    <a:pt x="123" y="53"/>
                    <a:pt x="120" y="54"/>
                  </a:cubicBezTo>
                  <a:cubicBezTo>
                    <a:pt x="118" y="54"/>
                    <a:pt x="113" y="54"/>
                    <a:pt x="112" y="54"/>
                  </a:cubicBezTo>
                  <a:cubicBezTo>
                    <a:pt x="103" y="58"/>
                    <a:pt x="103" y="62"/>
                    <a:pt x="93" y="62"/>
                  </a:cubicBezTo>
                  <a:cubicBezTo>
                    <a:pt x="78" y="63"/>
                    <a:pt x="84" y="56"/>
                    <a:pt x="76" y="50"/>
                  </a:cubicBezTo>
                  <a:cubicBezTo>
                    <a:pt x="68" y="46"/>
                    <a:pt x="59" y="56"/>
                    <a:pt x="58" y="44"/>
                  </a:cubicBezTo>
                  <a:cubicBezTo>
                    <a:pt x="57" y="36"/>
                    <a:pt x="67" y="33"/>
                    <a:pt x="65" y="27"/>
                  </a:cubicBezTo>
                  <a:cubicBezTo>
                    <a:pt x="65" y="28"/>
                    <a:pt x="51" y="18"/>
                    <a:pt x="52" y="18"/>
                  </a:cubicBezTo>
                  <a:cubicBezTo>
                    <a:pt x="45" y="16"/>
                    <a:pt x="40" y="22"/>
                    <a:pt x="33" y="22"/>
                  </a:cubicBezTo>
                  <a:cubicBezTo>
                    <a:pt x="33" y="16"/>
                    <a:pt x="33" y="14"/>
                    <a:pt x="27" y="13"/>
                  </a:cubicBezTo>
                  <a:cubicBezTo>
                    <a:pt x="24" y="12"/>
                    <a:pt x="24" y="12"/>
                    <a:pt x="24" y="12"/>
                  </a:cubicBezTo>
                  <a:cubicBezTo>
                    <a:pt x="13" y="2"/>
                    <a:pt x="0" y="0"/>
                    <a:pt x="2" y="18"/>
                  </a:cubicBezTo>
                  <a:cubicBezTo>
                    <a:pt x="9" y="22"/>
                    <a:pt x="17" y="32"/>
                    <a:pt x="25" y="35"/>
                  </a:cubicBezTo>
                  <a:cubicBezTo>
                    <a:pt x="32" y="36"/>
                    <a:pt x="35" y="31"/>
                    <a:pt x="40" y="37"/>
                  </a:cubicBezTo>
                  <a:cubicBezTo>
                    <a:pt x="52" y="53"/>
                    <a:pt x="41" y="95"/>
                    <a:pt x="62" y="103"/>
                  </a:cubicBezTo>
                  <a:cubicBezTo>
                    <a:pt x="74" y="107"/>
                    <a:pt x="76" y="99"/>
                    <a:pt x="84" y="94"/>
                  </a:cubicBezTo>
                  <a:cubicBezTo>
                    <a:pt x="90" y="97"/>
                    <a:pt x="91" y="102"/>
                    <a:pt x="98" y="104"/>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68" name="Freeform 25"/>
            <p:cNvSpPr>
              <a:spLocks/>
            </p:cNvSpPr>
            <p:nvPr/>
          </p:nvSpPr>
          <p:spPr bwMode="auto">
            <a:xfrm>
              <a:off x="3584576" y="549275"/>
              <a:ext cx="217488" cy="134938"/>
            </a:xfrm>
            <a:custGeom>
              <a:avLst/>
              <a:gdLst/>
              <a:ahLst/>
              <a:cxnLst>
                <a:cxn ang="0">
                  <a:pos x="38" y="57"/>
                </a:cxn>
                <a:cxn ang="0">
                  <a:pos x="42" y="46"/>
                </a:cxn>
                <a:cxn ang="0">
                  <a:pos x="52" y="43"/>
                </a:cxn>
                <a:cxn ang="0">
                  <a:pos x="64" y="25"/>
                </a:cxn>
                <a:cxn ang="0">
                  <a:pos x="69" y="44"/>
                </a:cxn>
                <a:cxn ang="0">
                  <a:pos x="84" y="27"/>
                </a:cxn>
                <a:cxn ang="0">
                  <a:pos x="92" y="3"/>
                </a:cxn>
                <a:cxn ang="0">
                  <a:pos x="82" y="3"/>
                </a:cxn>
                <a:cxn ang="0">
                  <a:pos x="73" y="0"/>
                </a:cxn>
                <a:cxn ang="0">
                  <a:pos x="53" y="8"/>
                </a:cxn>
                <a:cxn ang="0">
                  <a:pos x="56" y="7"/>
                </a:cxn>
                <a:cxn ang="0">
                  <a:pos x="39" y="21"/>
                </a:cxn>
                <a:cxn ang="0">
                  <a:pos x="14" y="29"/>
                </a:cxn>
                <a:cxn ang="0">
                  <a:pos x="38" y="57"/>
                </a:cxn>
              </a:cxnLst>
              <a:rect l="0" t="0" r="r" b="b"/>
              <a:pathLst>
                <a:path w="92" h="57">
                  <a:moveTo>
                    <a:pt x="38" y="57"/>
                  </a:moveTo>
                  <a:cubicBezTo>
                    <a:pt x="42" y="54"/>
                    <a:pt x="39" y="49"/>
                    <a:pt x="42" y="46"/>
                  </a:cubicBezTo>
                  <a:cubicBezTo>
                    <a:pt x="45" y="43"/>
                    <a:pt x="49" y="46"/>
                    <a:pt x="52" y="43"/>
                  </a:cubicBezTo>
                  <a:cubicBezTo>
                    <a:pt x="54" y="39"/>
                    <a:pt x="56" y="22"/>
                    <a:pt x="64" y="25"/>
                  </a:cubicBezTo>
                  <a:cubicBezTo>
                    <a:pt x="72" y="28"/>
                    <a:pt x="57" y="43"/>
                    <a:pt x="69" y="44"/>
                  </a:cubicBezTo>
                  <a:cubicBezTo>
                    <a:pt x="74" y="44"/>
                    <a:pt x="83" y="31"/>
                    <a:pt x="84" y="27"/>
                  </a:cubicBezTo>
                  <a:cubicBezTo>
                    <a:pt x="87" y="20"/>
                    <a:pt x="90" y="11"/>
                    <a:pt x="92" y="3"/>
                  </a:cubicBezTo>
                  <a:cubicBezTo>
                    <a:pt x="88" y="1"/>
                    <a:pt x="85" y="4"/>
                    <a:pt x="82" y="3"/>
                  </a:cubicBezTo>
                  <a:cubicBezTo>
                    <a:pt x="81" y="3"/>
                    <a:pt x="74" y="1"/>
                    <a:pt x="73" y="0"/>
                  </a:cubicBezTo>
                  <a:cubicBezTo>
                    <a:pt x="66" y="0"/>
                    <a:pt x="60" y="3"/>
                    <a:pt x="53" y="8"/>
                  </a:cubicBezTo>
                  <a:cubicBezTo>
                    <a:pt x="56" y="7"/>
                    <a:pt x="56" y="7"/>
                    <a:pt x="56" y="7"/>
                  </a:cubicBezTo>
                  <a:cubicBezTo>
                    <a:pt x="51" y="12"/>
                    <a:pt x="45" y="18"/>
                    <a:pt x="39" y="21"/>
                  </a:cubicBezTo>
                  <a:cubicBezTo>
                    <a:pt x="32" y="25"/>
                    <a:pt x="19" y="23"/>
                    <a:pt x="14" y="29"/>
                  </a:cubicBezTo>
                  <a:cubicBezTo>
                    <a:pt x="0" y="43"/>
                    <a:pt x="33" y="45"/>
                    <a:pt x="38" y="57"/>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69" name="Freeform 26"/>
            <p:cNvSpPr>
              <a:spLocks/>
            </p:cNvSpPr>
            <p:nvPr/>
          </p:nvSpPr>
          <p:spPr bwMode="auto">
            <a:xfrm>
              <a:off x="3695701" y="636588"/>
              <a:ext cx="320675" cy="241300"/>
            </a:xfrm>
            <a:custGeom>
              <a:avLst/>
              <a:gdLst/>
              <a:ahLst/>
              <a:cxnLst>
                <a:cxn ang="0">
                  <a:pos x="16" y="30"/>
                </a:cxn>
                <a:cxn ang="0">
                  <a:pos x="20" y="32"/>
                </a:cxn>
                <a:cxn ang="0">
                  <a:pos x="13" y="38"/>
                </a:cxn>
                <a:cxn ang="0">
                  <a:pos x="15" y="42"/>
                </a:cxn>
                <a:cxn ang="0">
                  <a:pos x="2" y="53"/>
                </a:cxn>
                <a:cxn ang="0">
                  <a:pos x="13" y="64"/>
                </a:cxn>
                <a:cxn ang="0">
                  <a:pos x="27" y="67"/>
                </a:cxn>
                <a:cxn ang="0">
                  <a:pos x="37" y="69"/>
                </a:cxn>
                <a:cxn ang="0">
                  <a:pos x="62" y="78"/>
                </a:cxn>
                <a:cxn ang="0">
                  <a:pos x="28" y="86"/>
                </a:cxn>
                <a:cxn ang="0">
                  <a:pos x="28" y="94"/>
                </a:cxn>
                <a:cxn ang="0">
                  <a:pos x="63" y="92"/>
                </a:cxn>
                <a:cxn ang="0">
                  <a:pos x="91" y="90"/>
                </a:cxn>
                <a:cxn ang="0">
                  <a:pos x="120" y="83"/>
                </a:cxn>
                <a:cxn ang="0">
                  <a:pos x="130" y="54"/>
                </a:cxn>
                <a:cxn ang="0">
                  <a:pos x="104" y="42"/>
                </a:cxn>
                <a:cxn ang="0">
                  <a:pos x="101" y="42"/>
                </a:cxn>
                <a:cxn ang="0">
                  <a:pos x="100" y="15"/>
                </a:cxn>
                <a:cxn ang="0">
                  <a:pos x="89" y="61"/>
                </a:cxn>
                <a:cxn ang="0">
                  <a:pos x="69" y="52"/>
                </a:cxn>
                <a:cxn ang="0">
                  <a:pos x="52" y="28"/>
                </a:cxn>
                <a:cxn ang="0">
                  <a:pos x="16" y="30"/>
                </a:cxn>
              </a:cxnLst>
              <a:rect l="0" t="0" r="r" b="b"/>
              <a:pathLst>
                <a:path w="136" h="102">
                  <a:moveTo>
                    <a:pt x="16" y="30"/>
                  </a:moveTo>
                  <a:cubicBezTo>
                    <a:pt x="17" y="31"/>
                    <a:pt x="18" y="32"/>
                    <a:pt x="20" y="32"/>
                  </a:cubicBezTo>
                  <a:cubicBezTo>
                    <a:pt x="20" y="33"/>
                    <a:pt x="15" y="37"/>
                    <a:pt x="13" y="38"/>
                  </a:cubicBezTo>
                  <a:cubicBezTo>
                    <a:pt x="14" y="39"/>
                    <a:pt x="14" y="41"/>
                    <a:pt x="15" y="42"/>
                  </a:cubicBezTo>
                  <a:cubicBezTo>
                    <a:pt x="7" y="46"/>
                    <a:pt x="0" y="43"/>
                    <a:pt x="2" y="53"/>
                  </a:cubicBezTo>
                  <a:cubicBezTo>
                    <a:pt x="3" y="58"/>
                    <a:pt x="10" y="62"/>
                    <a:pt x="13" y="64"/>
                  </a:cubicBezTo>
                  <a:cubicBezTo>
                    <a:pt x="20" y="69"/>
                    <a:pt x="21" y="68"/>
                    <a:pt x="27" y="67"/>
                  </a:cubicBezTo>
                  <a:cubicBezTo>
                    <a:pt x="31" y="67"/>
                    <a:pt x="37" y="56"/>
                    <a:pt x="37" y="69"/>
                  </a:cubicBezTo>
                  <a:cubicBezTo>
                    <a:pt x="42" y="72"/>
                    <a:pt x="67" y="66"/>
                    <a:pt x="62" y="78"/>
                  </a:cubicBezTo>
                  <a:cubicBezTo>
                    <a:pt x="60" y="85"/>
                    <a:pt x="34" y="87"/>
                    <a:pt x="28" y="86"/>
                  </a:cubicBezTo>
                  <a:cubicBezTo>
                    <a:pt x="27" y="89"/>
                    <a:pt x="27" y="91"/>
                    <a:pt x="28" y="94"/>
                  </a:cubicBezTo>
                  <a:cubicBezTo>
                    <a:pt x="42" y="102"/>
                    <a:pt x="50" y="98"/>
                    <a:pt x="63" y="92"/>
                  </a:cubicBezTo>
                  <a:cubicBezTo>
                    <a:pt x="75" y="87"/>
                    <a:pt x="79" y="89"/>
                    <a:pt x="91" y="90"/>
                  </a:cubicBezTo>
                  <a:cubicBezTo>
                    <a:pt x="102" y="91"/>
                    <a:pt x="112" y="91"/>
                    <a:pt x="120" y="83"/>
                  </a:cubicBezTo>
                  <a:cubicBezTo>
                    <a:pt x="126" y="78"/>
                    <a:pt x="136" y="62"/>
                    <a:pt x="130" y="54"/>
                  </a:cubicBezTo>
                  <a:cubicBezTo>
                    <a:pt x="125" y="46"/>
                    <a:pt x="111" y="49"/>
                    <a:pt x="104" y="42"/>
                  </a:cubicBezTo>
                  <a:cubicBezTo>
                    <a:pt x="103" y="42"/>
                    <a:pt x="102" y="42"/>
                    <a:pt x="101" y="42"/>
                  </a:cubicBezTo>
                  <a:cubicBezTo>
                    <a:pt x="100" y="36"/>
                    <a:pt x="104" y="19"/>
                    <a:pt x="100" y="15"/>
                  </a:cubicBezTo>
                  <a:cubicBezTo>
                    <a:pt x="84" y="0"/>
                    <a:pt x="89" y="61"/>
                    <a:pt x="89" y="61"/>
                  </a:cubicBezTo>
                  <a:cubicBezTo>
                    <a:pt x="83" y="66"/>
                    <a:pt x="72" y="57"/>
                    <a:pt x="69" y="52"/>
                  </a:cubicBezTo>
                  <a:cubicBezTo>
                    <a:pt x="63" y="44"/>
                    <a:pt x="67" y="25"/>
                    <a:pt x="52" y="28"/>
                  </a:cubicBezTo>
                  <a:cubicBezTo>
                    <a:pt x="60" y="3"/>
                    <a:pt x="22" y="15"/>
                    <a:pt x="16" y="30"/>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0" name="Freeform 27"/>
            <p:cNvSpPr>
              <a:spLocks/>
            </p:cNvSpPr>
            <p:nvPr/>
          </p:nvSpPr>
          <p:spPr bwMode="auto">
            <a:xfrm>
              <a:off x="3862388" y="511175"/>
              <a:ext cx="95250" cy="103188"/>
            </a:xfrm>
            <a:custGeom>
              <a:avLst/>
              <a:gdLst/>
              <a:ahLst/>
              <a:cxnLst>
                <a:cxn ang="0">
                  <a:pos x="22" y="37"/>
                </a:cxn>
                <a:cxn ang="0">
                  <a:pos x="21" y="9"/>
                </a:cxn>
                <a:cxn ang="0">
                  <a:pos x="21" y="8"/>
                </a:cxn>
                <a:cxn ang="0">
                  <a:pos x="2" y="24"/>
                </a:cxn>
                <a:cxn ang="0">
                  <a:pos x="22" y="37"/>
                </a:cxn>
              </a:cxnLst>
              <a:rect l="0" t="0" r="r" b="b"/>
              <a:pathLst>
                <a:path w="40" h="44">
                  <a:moveTo>
                    <a:pt x="22" y="37"/>
                  </a:moveTo>
                  <a:cubicBezTo>
                    <a:pt x="28" y="32"/>
                    <a:pt x="40" y="0"/>
                    <a:pt x="21" y="9"/>
                  </a:cubicBezTo>
                  <a:cubicBezTo>
                    <a:pt x="21" y="8"/>
                    <a:pt x="21" y="8"/>
                    <a:pt x="21" y="8"/>
                  </a:cubicBezTo>
                  <a:cubicBezTo>
                    <a:pt x="11" y="13"/>
                    <a:pt x="3" y="12"/>
                    <a:pt x="2" y="24"/>
                  </a:cubicBezTo>
                  <a:cubicBezTo>
                    <a:pt x="0" y="44"/>
                    <a:pt x="12" y="31"/>
                    <a:pt x="22" y="37"/>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1" name="Freeform 28"/>
            <p:cNvSpPr>
              <a:spLocks/>
            </p:cNvSpPr>
            <p:nvPr/>
          </p:nvSpPr>
          <p:spPr bwMode="auto">
            <a:xfrm>
              <a:off x="3884613" y="461963"/>
              <a:ext cx="82550" cy="63500"/>
            </a:xfrm>
            <a:custGeom>
              <a:avLst/>
              <a:gdLst/>
              <a:ahLst/>
              <a:cxnLst>
                <a:cxn ang="0">
                  <a:pos x="30" y="9"/>
                </a:cxn>
                <a:cxn ang="0">
                  <a:pos x="0" y="13"/>
                </a:cxn>
                <a:cxn ang="0">
                  <a:pos x="30" y="9"/>
                </a:cxn>
              </a:cxnLst>
              <a:rect l="0" t="0" r="r" b="b"/>
              <a:pathLst>
                <a:path w="35" h="27">
                  <a:moveTo>
                    <a:pt x="30" y="9"/>
                  </a:moveTo>
                  <a:cubicBezTo>
                    <a:pt x="26" y="0"/>
                    <a:pt x="5" y="9"/>
                    <a:pt x="0" y="13"/>
                  </a:cubicBezTo>
                  <a:cubicBezTo>
                    <a:pt x="4" y="27"/>
                    <a:pt x="35" y="21"/>
                    <a:pt x="30" y="9"/>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2" name="Freeform 29"/>
            <p:cNvSpPr>
              <a:spLocks/>
            </p:cNvSpPr>
            <p:nvPr/>
          </p:nvSpPr>
          <p:spPr bwMode="auto">
            <a:xfrm>
              <a:off x="4638676" y="947738"/>
              <a:ext cx="150813" cy="114300"/>
            </a:xfrm>
            <a:custGeom>
              <a:avLst/>
              <a:gdLst/>
              <a:ahLst/>
              <a:cxnLst>
                <a:cxn ang="0">
                  <a:pos x="2" y="17"/>
                </a:cxn>
                <a:cxn ang="0">
                  <a:pos x="10" y="31"/>
                </a:cxn>
                <a:cxn ang="0">
                  <a:pos x="30" y="32"/>
                </a:cxn>
                <a:cxn ang="0">
                  <a:pos x="47" y="30"/>
                </a:cxn>
                <a:cxn ang="0">
                  <a:pos x="46" y="7"/>
                </a:cxn>
                <a:cxn ang="0">
                  <a:pos x="10" y="5"/>
                </a:cxn>
                <a:cxn ang="0">
                  <a:pos x="2" y="17"/>
                </a:cxn>
              </a:cxnLst>
              <a:rect l="0" t="0" r="r" b="b"/>
              <a:pathLst>
                <a:path w="64" h="48">
                  <a:moveTo>
                    <a:pt x="2" y="17"/>
                  </a:moveTo>
                  <a:cubicBezTo>
                    <a:pt x="3" y="20"/>
                    <a:pt x="7" y="25"/>
                    <a:pt x="10" y="31"/>
                  </a:cubicBezTo>
                  <a:cubicBezTo>
                    <a:pt x="19" y="48"/>
                    <a:pt x="17" y="39"/>
                    <a:pt x="30" y="32"/>
                  </a:cubicBezTo>
                  <a:cubicBezTo>
                    <a:pt x="36" y="28"/>
                    <a:pt x="40" y="31"/>
                    <a:pt x="47" y="30"/>
                  </a:cubicBezTo>
                  <a:cubicBezTo>
                    <a:pt x="64" y="27"/>
                    <a:pt x="56" y="15"/>
                    <a:pt x="46" y="7"/>
                  </a:cubicBezTo>
                  <a:cubicBezTo>
                    <a:pt x="37" y="0"/>
                    <a:pt x="20" y="2"/>
                    <a:pt x="10" y="5"/>
                  </a:cubicBezTo>
                  <a:cubicBezTo>
                    <a:pt x="1" y="8"/>
                    <a:pt x="0" y="12"/>
                    <a:pt x="2" y="17"/>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3" name="Freeform 30"/>
            <p:cNvSpPr>
              <a:spLocks/>
            </p:cNvSpPr>
            <p:nvPr/>
          </p:nvSpPr>
          <p:spPr bwMode="auto">
            <a:xfrm>
              <a:off x="4037013" y="439738"/>
              <a:ext cx="111125" cy="174625"/>
            </a:xfrm>
            <a:custGeom>
              <a:avLst/>
              <a:gdLst/>
              <a:ahLst/>
              <a:cxnLst>
                <a:cxn ang="0">
                  <a:pos x="34" y="52"/>
                </a:cxn>
                <a:cxn ang="0">
                  <a:pos x="46" y="58"/>
                </a:cxn>
                <a:cxn ang="0">
                  <a:pos x="43" y="20"/>
                </a:cxn>
                <a:cxn ang="0">
                  <a:pos x="16" y="3"/>
                </a:cxn>
                <a:cxn ang="0">
                  <a:pos x="11" y="1"/>
                </a:cxn>
                <a:cxn ang="0">
                  <a:pos x="10" y="0"/>
                </a:cxn>
                <a:cxn ang="0">
                  <a:pos x="7" y="37"/>
                </a:cxn>
                <a:cxn ang="0">
                  <a:pos x="34" y="52"/>
                </a:cxn>
              </a:cxnLst>
              <a:rect l="0" t="0" r="r" b="b"/>
              <a:pathLst>
                <a:path w="47" h="74">
                  <a:moveTo>
                    <a:pt x="34" y="52"/>
                  </a:moveTo>
                  <a:cubicBezTo>
                    <a:pt x="43" y="60"/>
                    <a:pt x="44" y="74"/>
                    <a:pt x="46" y="58"/>
                  </a:cubicBezTo>
                  <a:cubicBezTo>
                    <a:pt x="47" y="47"/>
                    <a:pt x="47" y="30"/>
                    <a:pt x="43" y="20"/>
                  </a:cubicBezTo>
                  <a:cubicBezTo>
                    <a:pt x="38" y="10"/>
                    <a:pt x="27" y="2"/>
                    <a:pt x="16" y="3"/>
                  </a:cubicBezTo>
                  <a:cubicBezTo>
                    <a:pt x="11" y="1"/>
                    <a:pt x="11" y="1"/>
                    <a:pt x="11" y="1"/>
                  </a:cubicBezTo>
                  <a:cubicBezTo>
                    <a:pt x="12" y="1"/>
                    <a:pt x="12" y="0"/>
                    <a:pt x="10" y="0"/>
                  </a:cubicBezTo>
                  <a:cubicBezTo>
                    <a:pt x="4" y="9"/>
                    <a:pt x="0" y="27"/>
                    <a:pt x="7" y="37"/>
                  </a:cubicBezTo>
                  <a:cubicBezTo>
                    <a:pt x="13" y="46"/>
                    <a:pt x="26" y="45"/>
                    <a:pt x="34" y="52"/>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4" name="Freeform 31"/>
            <p:cNvSpPr>
              <a:spLocks/>
            </p:cNvSpPr>
            <p:nvPr/>
          </p:nvSpPr>
          <p:spPr bwMode="auto">
            <a:xfrm>
              <a:off x="4167188" y="479425"/>
              <a:ext cx="79375" cy="123825"/>
            </a:xfrm>
            <a:custGeom>
              <a:avLst/>
              <a:gdLst/>
              <a:ahLst/>
              <a:cxnLst>
                <a:cxn ang="0">
                  <a:pos x="12" y="33"/>
                </a:cxn>
                <a:cxn ang="0">
                  <a:pos x="14" y="52"/>
                </a:cxn>
                <a:cxn ang="0">
                  <a:pos x="23" y="43"/>
                </a:cxn>
                <a:cxn ang="0">
                  <a:pos x="33" y="43"/>
                </a:cxn>
                <a:cxn ang="0">
                  <a:pos x="7" y="11"/>
                </a:cxn>
                <a:cxn ang="0">
                  <a:pos x="7" y="11"/>
                </a:cxn>
                <a:cxn ang="0">
                  <a:pos x="12" y="33"/>
                </a:cxn>
              </a:cxnLst>
              <a:rect l="0" t="0" r="r" b="b"/>
              <a:pathLst>
                <a:path w="33" h="52">
                  <a:moveTo>
                    <a:pt x="12" y="33"/>
                  </a:moveTo>
                  <a:cubicBezTo>
                    <a:pt x="13" y="41"/>
                    <a:pt x="6" y="44"/>
                    <a:pt x="14" y="52"/>
                  </a:cubicBezTo>
                  <a:cubicBezTo>
                    <a:pt x="18" y="51"/>
                    <a:pt x="21" y="47"/>
                    <a:pt x="23" y="43"/>
                  </a:cubicBezTo>
                  <a:cubicBezTo>
                    <a:pt x="27" y="45"/>
                    <a:pt x="29" y="44"/>
                    <a:pt x="33" y="43"/>
                  </a:cubicBezTo>
                  <a:cubicBezTo>
                    <a:pt x="33" y="32"/>
                    <a:pt x="22" y="0"/>
                    <a:pt x="7" y="11"/>
                  </a:cubicBezTo>
                  <a:cubicBezTo>
                    <a:pt x="7" y="11"/>
                    <a:pt x="7" y="11"/>
                    <a:pt x="7" y="11"/>
                  </a:cubicBezTo>
                  <a:cubicBezTo>
                    <a:pt x="0" y="19"/>
                    <a:pt x="10" y="26"/>
                    <a:pt x="12" y="33"/>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5" name="Freeform 32"/>
            <p:cNvSpPr>
              <a:spLocks/>
            </p:cNvSpPr>
            <p:nvPr/>
          </p:nvSpPr>
          <p:spPr bwMode="auto">
            <a:xfrm>
              <a:off x="4213226" y="600075"/>
              <a:ext cx="92075" cy="47625"/>
            </a:xfrm>
            <a:custGeom>
              <a:avLst/>
              <a:gdLst/>
              <a:ahLst/>
              <a:cxnLst>
                <a:cxn ang="0">
                  <a:pos x="27" y="17"/>
                </a:cxn>
                <a:cxn ang="0">
                  <a:pos x="15" y="2"/>
                </a:cxn>
                <a:cxn ang="0">
                  <a:pos x="2" y="11"/>
                </a:cxn>
                <a:cxn ang="0">
                  <a:pos x="15" y="14"/>
                </a:cxn>
                <a:cxn ang="0">
                  <a:pos x="27" y="17"/>
                </a:cxn>
              </a:cxnLst>
              <a:rect l="0" t="0" r="r" b="b"/>
              <a:pathLst>
                <a:path w="39" h="20">
                  <a:moveTo>
                    <a:pt x="27" y="17"/>
                  </a:moveTo>
                  <a:cubicBezTo>
                    <a:pt x="39" y="9"/>
                    <a:pt x="23" y="0"/>
                    <a:pt x="15" y="2"/>
                  </a:cubicBezTo>
                  <a:cubicBezTo>
                    <a:pt x="8" y="2"/>
                    <a:pt x="0" y="4"/>
                    <a:pt x="2" y="11"/>
                  </a:cubicBezTo>
                  <a:cubicBezTo>
                    <a:pt x="8" y="11"/>
                    <a:pt x="11" y="13"/>
                    <a:pt x="15" y="14"/>
                  </a:cubicBezTo>
                  <a:cubicBezTo>
                    <a:pt x="19" y="15"/>
                    <a:pt x="22" y="20"/>
                    <a:pt x="27" y="17"/>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6" name="Freeform 33"/>
            <p:cNvSpPr>
              <a:spLocks/>
            </p:cNvSpPr>
            <p:nvPr/>
          </p:nvSpPr>
          <p:spPr bwMode="auto">
            <a:xfrm>
              <a:off x="4324351" y="619125"/>
              <a:ext cx="39688" cy="31750"/>
            </a:xfrm>
            <a:custGeom>
              <a:avLst/>
              <a:gdLst/>
              <a:ahLst/>
              <a:cxnLst>
                <a:cxn ang="0">
                  <a:pos x="11" y="0"/>
                </a:cxn>
                <a:cxn ang="0">
                  <a:pos x="11" y="3"/>
                </a:cxn>
                <a:cxn ang="0">
                  <a:pos x="0" y="10"/>
                </a:cxn>
                <a:cxn ang="0">
                  <a:pos x="15" y="13"/>
                </a:cxn>
                <a:cxn ang="0">
                  <a:pos x="11" y="0"/>
                </a:cxn>
              </a:cxnLst>
              <a:rect l="0" t="0" r="r" b="b"/>
              <a:pathLst>
                <a:path w="17" h="13">
                  <a:moveTo>
                    <a:pt x="11" y="0"/>
                  </a:moveTo>
                  <a:cubicBezTo>
                    <a:pt x="11" y="3"/>
                    <a:pt x="11" y="3"/>
                    <a:pt x="11" y="3"/>
                  </a:cubicBezTo>
                  <a:cubicBezTo>
                    <a:pt x="5" y="1"/>
                    <a:pt x="1" y="5"/>
                    <a:pt x="0" y="10"/>
                  </a:cubicBezTo>
                  <a:cubicBezTo>
                    <a:pt x="5" y="12"/>
                    <a:pt x="10" y="13"/>
                    <a:pt x="15" y="13"/>
                  </a:cubicBezTo>
                  <a:cubicBezTo>
                    <a:pt x="17" y="8"/>
                    <a:pt x="15" y="3"/>
                    <a:pt x="11" y="0"/>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7" name="Freeform 34"/>
            <p:cNvSpPr>
              <a:spLocks/>
            </p:cNvSpPr>
            <p:nvPr/>
          </p:nvSpPr>
          <p:spPr bwMode="auto">
            <a:xfrm>
              <a:off x="4059238" y="714375"/>
              <a:ext cx="131763" cy="174625"/>
            </a:xfrm>
            <a:custGeom>
              <a:avLst/>
              <a:gdLst/>
              <a:ahLst/>
              <a:cxnLst>
                <a:cxn ang="0">
                  <a:pos x="35" y="6"/>
                </a:cxn>
                <a:cxn ang="0">
                  <a:pos x="25" y="0"/>
                </a:cxn>
                <a:cxn ang="0">
                  <a:pos x="25" y="2"/>
                </a:cxn>
                <a:cxn ang="0">
                  <a:pos x="29" y="28"/>
                </a:cxn>
                <a:cxn ang="0">
                  <a:pos x="13" y="9"/>
                </a:cxn>
                <a:cxn ang="0">
                  <a:pos x="11" y="27"/>
                </a:cxn>
                <a:cxn ang="0">
                  <a:pos x="1" y="41"/>
                </a:cxn>
                <a:cxn ang="0">
                  <a:pos x="27" y="42"/>
                </a:cxn>
                <a:cxn ang="0">
                  <a:pos x="34" y="71"/>
                </a:cxn>
                <a:cxn ang="0">
                  <a:pos x="51" y="39"/>
                </a:cxn>
                <a:cxn ang="0">
                  <a:pos x="52" y="10"/>
                </a:cxn>
                <a:cxn ang="0">
                  <a:pos x="43" y="5"/>
                </a:cxn>
                <a:cxn ang="0">
                  <a:pos x="35" y="6"/>
                </a:cxn>
              </a:cxnLst>
              <a:rect l="0" t="0" r="r" b="b"/>
              <a:pathLst>
                <a:path w="56" h="74">
                  <a:moveTo>
                    <a:pt x="35" y="6"/>
                  </a:moveTo>
                  <a:cubicBezTo>
                    <a:pt x="32" y="5"/>
                    <a:pt x="29" y="0"/>
                    <a:pt x="25" y="0"/>
                  </a:cubicBezTo>
                  <a:cubicBezTo>
                    <a:pt x="25" y="2"/>
                    <a:pt x="25" y="2"/>
                    <a:pt x="25" y="2"/>
                  </a:cubicBezTo>
                  <a:cubicBezTo>
                    <a:pt x="19" y="11"/>
                    <a:pt x="30" y="18"/>
                    <a:pt x="29" y="28"/>
                  </a:cubicBezTo>
                  <a:cubicBezTo>
                    <a:pt x="20" y="29"/>
                    <a:pt x="18" y="14"/>
                    <a:pt x="13" y="9"/>
                  </a:cubicBezTo>
                  <a:cubicBezTo>
                    <a:pt x="13" y="15"/>
                    <a:pt x="13" y="21"/>
                    <a:pt x="11" y="27"/>
                  </a:cubicBezTo>
                  <a:cubicBezTo>
                    <a:pt x="9" y="31"/>
                    <a:pt x="1" y="37"/>
                    <a:pt x="1" y="41"/>
                  </a:cubicBezTo>
                  <a:cubicBezTo>
                    <a:pt x="0" y="56"/>
                    <a:pt x="22" y="34"/>
                    <a:pt x="27" y="42"/>
                  </a:cubicBezTo>
                  <a:cubicBezTo>
                    <a:pt x="30" y="48"/>
                    <a:pt x="7" y="74"/>
                    <a:pt x="34" y="71"/>
                  </a:cubicBezTo>
                  <a:cubicBezTo>
                    <a:pt x="49" y="70"/>
                    <a:pt x="49" y="50"/>
                    <a:pt x="51" y="39"/>
                  </a:cubicBezTo>
                  <a:cubicBezTo>
                    <a:pt x="53" y="32"/>
                    <a:pt x="56" y="17"/>
                    <a:pt x="52" y="10"/>
                  </a:cubicBezTo>
                  <a:cubicBezTo>
                    <a:pt x="49" y="5"/>
                    <a:pt x="47" y="6"/>
                    <a:pt x="43" y="5"/>
                  </a:cubicBezTo>
                  <a:cubicBezTo>
                    <a:pt x="42" y="4"/>
                    <a:pt x="37" y="6"/>
                    <a:pt x="35" y="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8" name="Freeform 35"/>
            <p:cNvSpPr>
              <a:spLocks/>
            </p:cNvSpPr>
            <p:nvPr/>
          </p:nvSpPr>
          <p:spPr bwMode="auto">
            <a:xfrm>
              <a:off x="4189413" y="801688"/>
              <a:ext cx="101600" cy="100013"/>
            </a:xfrm>
            <a:custGeom>
              <a:avLst/>
              <a:gdLst/>
              <a:ahLst/>
              <a:cxnLst>
                <a:cxn ang="0">
                  <a:pos x="24" y="41"/>
                </a:cxn>
                <a:cxn ang="0">
                  <a:pos x="33" y="14"/>
                </a:cxn>
                <a:cxn ang="0">
                  <a:pos x="24" y="41"/>
                </a:cxn>
              </a:cxnLst>
              <a:rect l="0" t="0" r="r" b="b"/>
              <a:pathLst>
                <a:path w="43" h="42">
                  <a:moveTo>
                    <a:pt x="24" y="41"/>
                  </a:moveTo>
                  <a:cubicBezTo>
                    <a:pt x="38" y="42"/>
                    <a:pt x="43" y="22"/>
                    <a:pt x="33" y="14"/>
                  </a:cubicBezTo>
                  <a:cubicBezTo>
                    <a:pt x="17" y="0"/>
                    <a:pt x="0" y="41"/>
                    <a:pt x="24" y="41"/>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9" name="Freeform 36"/>
            <p:cNvSpPr>
              <a:spLocks/>
            </p:cNvSpPr>
            <p:nvPr/>
          </p:nvSpPr>
          <p:spPr bwMode="auto">
            <a:xfrm>
              <a:off x="4875213" y="1416050"/>
              <a:ext cx="84138" cy="123825"/>
            </a:xfrm>
            <a:custGeom>
              <a:avLst/>
              <a:gdLst/>
              <a:ahLst/>
              <a:cxnLst>
                <a:cxn ang="0">
                  <a:pos x="2" y="13"/>
                </a:cxn>
                <a:cxn ang="0">
                  <a:pos x="4" y="45"/>
                </a:cxn>
                <a:cxn ang="0">
                  <a:pos x="34" y="34"/>
                </a:cxn>
                <a:cxn ang="0">
                  <a:pos x="29" y="18"/>
                </a:cxn>
                <a:cxn ang="0">
                  <a:pos x="21" y="3"/>
                </a:cxn>
                <a:cxn ang="0">
                  <a:pos x="23" y="3"/>
                </a:cxn>
                <a:cxn ang="0">
                  <a:pos x="2" y="13"/>
                </a:cxn>
              </a:cxnLst>
              <a:rect l="0" t="0" r="r" b="b"/>
              <a:pathLst>
                <a:path w="36" h="52">
                  <a:moveTo>
                    <a:pt x="2" y="13"/>
                  </a:moveTo>
                  <a:cubicBezTo>
                    <a:pt x="0" y="19"/>
                    <a:pt x="3" y="37"/>
                    <a:pt x="4" y="45"/>
                  </a:cubicBezTo>
                  <a:cubicBezTo>
                    <a:pt x="13" y="52"/>
                    <a:pt x="32" y="44"/>
                    <a:pt x="34" y="34"/>
                  </a:cubicBezTo>
                  <a:cubicBezTo>
                    <a:pt x="36" y="24"/>
                    <a:pt x="31" y="25"/>
                    <a:pt x="29" y="18"/>
                  </a:cubicBezTo>
                  <a:cubicBezTo>
                    <a:pt x="28" y="12"/>
                    <a:pt x="31" y="0"/>
                    <a:pt x="21" y="3"/>
                  </a:cubicBezTo>
                  <a:cubicBezTo>
                    <a:pt x="23" y="3"/>
                    <a:pt x="23" y="3"/>
                    <a:pt x="23" y="3"/>
                  </a:cubicBezTo>
                  <a:cubicBezTo>
                    <a:pt x="14" y="3"/>
                    <a:pt x="5" y="4"/>
                    <a:pt x="2" y="13"/>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80" name="Freeform 37"/>
            <p:cNvSpPr>
              <a:spLocks/>
            </p:cNvSpPr>
            <p:nvPr/>
          </p:nvSpPr>
          <p:spPr bwMode="auto">
            <a:xfrm>
              <a:off x="4570413" y="1733550"/>
              <a:ext cx="292100" cy="260350"/>
            </a:xfrm>
            <a:custGeom>
              <a:avLst/>
              <a:gdLst/>
              <a:ahLst/>
              <a:cxnLst>
                <a:cxn ang="0">
                  <a:pos x="119" y="60"/>
                </a:cxn>
                <a:cxn ang="0">
                  <a:pos x="97" y="58"/>
                </a:cxn>
                <a:cxn ang="0">
                  <a:pos x="93" y="58"/>
                </a:cxn>
                <a:cxn ang="0">
                  <a:pos x="76" y="33"/>
                </a:cxn>
                <a:cxn ang="0">
                  <a:pos x="61" y="20"/>
                </a:cxn>
                <a:cxn ang="0">
                  <a:pos x="39" y="11"/>
                </a:cxn>
                <a:cxn ang="0">
                  <a:pos x="16" y="0"/>
                </a:cxn>
                <a:cxn ang="0">
                  <a:pos x="12" y="25"/>
                </a:cxn>
                <a:cxn ang="0">
                  <a:pos x="16" y="26"/>
                </a:cxn>
                <a:cxn ang="0">
                  <a:pos x="15" y="63"/>
                </a:cxn>
                <a:cxn ang="0">
                  <a:pos x="0" y="92"/>
                </a:cxn>
                <a:cxn ang="0">
                  <a:pos x="25" y="86"/>
                </a:cxn>
                <a:cxn ang="0">
                  <a:pos x="38" y="110"/>
                </a:cxn>
                <a:cxn ang="0">
                  <a:pos x="59" y="78"/>
                </a:cxn>
                <a:cxn ang="0">
                  <a:pos x="87" y="74"/>
                </a:cxn>
                <a:cxn ang="0">
                  <a:pos x="110" y="80"/>
                </a:cxn>
                <a:cxn ang="0">
                  <a:pos x="119" y="60"/>
                </a:cxn>
              </a:cxnLst>
              <a:rect l="0" t="0" r="r" b="b"/>
              <a:pathLst>
                <a:path w="124" h="110">
                  <a:moveTo>
                    <a:pt x="119" y="60"/>
                  </a:moveTo>
                  <a:cubicBezTo>
                    <a:pt x="114" y="54"/>
                    <a:pt x="102" y="57"/>
                    <a:pt x="97" y="58"/>
                  </a:cubicBezTo>
                  <a:cubicBezTo>
                    <a:pt x="95" y="58"/>
                    <a:pt x="95" y="58"/>
                    <a:pt x="93" y="58"/>
                  </a:cubicBezTo>
                  <a:cubicBezTo>
                    <a:pt x="92" y="43"/>
                    <a:pt x="84" y="44"/>
                    <a:pt x="76" y="33"/>
                  </a:cubicBezTo>
                  <a:cubicBezTo>
                    <a:pt x="70" y="32"/>
                    <a:pt x="66" y="24"/>
                    <a:pt x="61" y="20"/>
                  </a:cubicBezTo>
                  <a:cubicBezTo>
                    <a:pt x="54" y="16"/>
                    <a:pt x="45" y="14"/>
                    <a:pt x="39" y="11"/>
                  </a:cubicBezTo>
                  <a:cubicBezTo>
                    <a:pt x="32" y="37"/>
                    <a:pt x="23" y="0"/>
                    <a:pt x="16" y="0"/>
                  </a:cubicBezTo>
                  <a:cubicBezTo>
                    <a:pt x="10" y="1"/>
                    <a:pt x="5" y="22"/>
                    <a:pt x="12" y="25"/>
                  </a:cubicBezTo>
                  <a:cubicBezTo>
                    <a:pt x="13" y="25"/>
                    <a:pt x="14" y="26"/>
                    <a:pt x="16" y="26"/>
                  </a:cubicBezTo>
                  <a:cubicBezTo>
                    <a:pt x="15" y="38"/>
                    <a:pt x="19" y="51"/>
                    <a:pt x="15" y="63"/>
                  </a:cubicBezTo>
                  <a:cubicBezTo>
                    <a:pt x="12" y="73"/>
                    <a:pt x="3" y="81"/>
                    <a:pt x="0" y="92"/>
                  </a:cubicBezTo>
                  <a:cubicBezTo>
                    <a:pt x="8" y="93"/>
                    <a:pt x="18" y="85"/>
                    <a:pt x="25" y="86"/>
                  </a:cubicBezTo>
                  <a:cubicBezTo>
                    <a:pt x="37" y="89"/>
                    <a:pt x="24" y="105"/>
                    <a:pt x="38" y="110"/>
                  </a:cubicBezTo>
                  <a:cubicBezTo>
                    <a:pt x="47" y="105"/>
                    <a:pt x="55" y="87"/>
                    <a:pt x="59" y="78"/>
                  </a:cubicBezTo>
                  <a:cubicBezTo>
                    <a:pt x="71" y="57"/>
                    <a:pt x="69" y="67"/>
                    <a:pt x="87" y="74"/>
                  </a:cubicBezTo>
                  <a:cubicBezTo>
                    <a:pt x="93" y="77"/>
                    <a:pt x="104" y="79"/>
                    <a:pt x="110" y="80"/>
                  </a:cubicBezTo>
                  <a:cubicBezTo>
                    <a:pt x="115" y="74"/>
                    <a:pt x="124" y="68"/>
                    <a:pt x="119" y="60"/>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81" name="Freeform 38"/>
            <p:cNvSpPr>
              <a:spLocks/>
            </p:cNvSpPr>
            <p:nvPr/>
          </p:nvSpPr>
          <p:spPr bwMode="auto">
            <a:xfrm>
              <a:off x="4721226" y="1957388"/>
              <a:ext cx="88900" cy="109538"/>
            </a:xfrm>
            <a:custGeom>
              <a:avLst/>
              <a:gdLst/>
              <a:ahLst/>
              <a:cxnLst>
                <a:cxn ang="0">
                  <a:pos x="5" y="19"/>
                </a:cxn>
                <a:cxn ang="0">
                  <a:pos x="18" y="43"/>
                </a:cxn>
                <a:cxn ang="0">
                  <a:pos x="36" y="15"/>
                </a:cxn>
                <a:cxn ang="0">
                  <a:pos x="27" y="9"/>
                </a:cxn>
                <a:cxn ang="0">
                  <a:pos x="28" y="10"/>
                </a:cxn>
                <a:cxn ang="0">
                  <a:pos x="5" y="19"/>
                </a:cxn>
              </a:cxnLst>
              <a:rect l="0" t="0" r="r" b="b"/>
              <a:pathLst>
                <a:path w="38" h="46">
                  <a:moveTo>
                    <a:pt x="5" y="19"/>
                  </a:moveTo>
                  <a:cubicBezTo>
                    <a:pt x="0" y="27"/>
                    <a:pt x="5" y="46"/>
                    <a:pt x="18" y="43"/>
                  </a:cubicBezTo>
                  <a:cubicBezTo>
                    <a:pt x="24" y="41"/>
                    <a:pt x="35" y="22"/>
                    <a:pt x="36" y="15"/>
                  </a:cubicBezTo>
                  <a:cubicBezTo>
                    <a:pt x="38" y="7"/>
                    <a:pt x="36" y="0"/>
                    <a:pt x="27" y="9"/>
                  </a:cubicBezTo>
                  <a:cubicBezTo>
                    <a:pt x="28" y="10"/>
                    <a:pt x="28" y="10"/>
                    <a:pt x="28" y="10"/>
                  </a:cubicBezTo>
                  <a:cubicBezTo>
                    <a:pt x="19" y="11"/>
                    <a:pt x="9" y="10"/>
                    <a:pt x="5" y="19"/>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82" name="Freeform 39"/>
            <p:cNvSpPr>
              <a:spLocks/>
            </p:cNvSpPr>
            <p:nvPr/>
          </p:nvSpPr>
          <p:spPr bwMode="auto">
            <a:xfrm>
              <a:off x="4876801" y="2000250"/>
              <a:ext cx="71438" cy="82550"/>
            </a:xfrm>
            <a:custGeom>
              <a:avLst/>
              <a:gdLst/>
              <a:ahLst/>
              <a:cxnLst>
                <a:cxn ang="0">
                  <a:pos x="15" y="1"/>
                </a:cxn>
                <a:cxn ang="0">
                  <a:pos x="18" y="35"/>
                </a:cxn>
                <a:cxn ang="0">
                  <a:pos x="15" y="1"/>
                </a:cxn>
              </a:cxnLst>
              <a:rect l="0" t="0" r="r" b="b"/>
              <a:pathLst>
                <a:path w="30" h="35">
                  <a:moveTo>
                    <a:pt x="15" y="1"/>
                  </a:moveTo>
                  <a:cubicBezTo>
                    <a:pt x="0" y="3"/>
                    <a:pt x="14" y="29"/>
                    <a:pt x="18" y="35"/>
                  </a:cubicBezTo>
                  <a:cubicBezTo>
                    <a:pt x="30" y="31"/>
                    <a:pt x="28" y="0"/>
                    <a:pt x="15" y="1"/>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83" name="Freeform 40"/>
            <p:cNvSpPr>
              <a:spLocks/>
            </p:cNvSpPr>
            <p:nvPr/>
          </p:nvSpPr>
          <p:spPr bwMode="auto">
            <a:xfrm>
              <a:off x="4945063" y="1882775"/>
              <a:ext cx="42863" cy="38100"/>
            </a:xfrm>
            <a:custGeom>
              <a:avLst/>
              <a:gdLst/>
              <a:ahLst/>
              <a:cxnLst>
                <a:cxn ang="0">
                  <a:pos x="11" y="1"/>
                </a:cxn>
                <a:cxn ang="0">
                  <a:pos x="8" y="0"/>
                </a:cxn>
                <a:cxn ang="0">
                  <a:pos x="8" y="0"/>
                </a:cxn>
                <a:cxn ang="0">
                  <a:pos x="0" y="2"/>
                </a:cxn>
                <a:cxn ang="0">
                  <a:pos x="12" y="4"/>
                </a:cxn>
                <a:cxn ang="0">
                  <a:pos x="11" y="2"/>
                </a:cxn>
                <a:cxn ang="0">
                  <a:pos x="13" y="3"/>
                </a:cxn>
                <a:cxn ang="0">
                  <a:pos x="11" y="1"/>
                </a:cxn>
              </a:cxnLst>
              <a:rect l="0" t="0" r="r" b="b"/>
              <a:pathLst>
                <a:path w="18" h="16">
                  <a:moveTo>
                    <a:pt x="11" y="1"/>
                  </a:moveTo>
                  <a:cubicBezTo>
                    <a:pt x="10" y="1"/>
                    <a:pt x="9" y="0"/>
                    <a:pt x="8" y="0"/>
                  </a:cubicBezTo>
                  <a:cubicBezTo>
                    <a:pt x="8" y="0"/>
                    <a:pt x="8" y="0"/>
                    <a:pt x="8" y="0"/>
                  </a:cubicBezTo>
                  <a:cubicBezTo>
                    <a:pt x="5" y="0"/>
                    <a:pt x="2" y="0"/>
                    <a:pt x="0" y="2"/>
                  </a:cubicBezTo>
                  <a:cubicBezTo>
                    <a:pt x="2" y="16"/>
                    <a:pt x="18" y="13"/>
                    <a:pt x="12" y="4"/>
                  </a:cubicBezTo>
                  <a:cubicBezTo>
                    <a:pt x="12" y="3"/>
                    <a:pt x="12" y="2"/>
                    <a:pt x="11" y="2"/>
                  </a:cubicBezTo>
                  <a:cubicBezTo>
                    <a:pt x="13" y="3"/>
                    <a:pt x="13" y="3"/>
                    <a:pt x="13" y="3"/>
                  </a:cubicBezTo>
                  <a:cubicBezTo>
                    <a:pt x="12" y="2"/>
                    <a:pt x="11" y="2"/>
                    <a:pt x="11" y="1"/>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4" name="Group 183"/>
          <p:cNvGrpSpPr/>
          <p:nvPr/>
        </p:nvGrpSpPr>
        <p:grpSpPr>
          <a:xfrm>
            <a:off x="3500003" y="5112096"/>
            <a:ext cx="155727" cy="398551"/>
            <a:chOff x="5557490" y="3095684"/>
            <a:chExt cx="253993" cy="650046"/>
          </a:xfrm>
          <a:solidFill>
            <a:schemeClr val="accent3"/>
          </a:solidFill>
        </p:grpSpPr>
        <p:sp>
          <p:nvSpPr>
            <p:cNvPr id="185" name="Freeform 96"/>
            <p:cNvSpPr>
              <a:spLocks/>
            </p:cNvSpPr>
            <p:nvPr/>
          </p:nvSpPr>
          <p:spPr bwMode="auto">
            <a:xfrm>
              <a:off x="5557490" y="3205460"/>
              <a:ext cx="253993" cy="540270"/>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6" name="Oval 97"/>
            <p:cNvSpPr>
              <a:spLocks noChangeArrowheads="1"/>
            </p:cNvSpPr>
            <p:nvPr/>
          </p:nvSpPr>
          <p:spPr bwMode="auto">
            <a:xfrm>
              <a:off x="5632827" y="3095684"/>
              <a:ext cx="101167" cy="103319"/>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7" name="Group 186"/>
          <p:cNvGrpSpPr/>
          <p:nvPr/>
        </p:nvGrpSpPr>
        <p:grpSpPr>
          <a:xfrm>
            <a:off x="3652775" y="5182848"/>
            <a:ext cx="825867" cy="398319"/>
            <a:chOff x="3585332" y="3990960"/>
            <a:chExt cx="825867" cy="398318"/>
          </a:xfrm>
        </p:grpSpPr>
        <p:sp>
          <p:nvSpPr>
            <p:cNvPr id="188" name="TextBox 187"/>
            <p:cNvSpPr txBox="1"/>
            <p:nvPr/>
          </p:nvSpPr>
          <p:spPr>
            <a:xfrm>
              <a:off x="3586393" y="3990960"/>
              <a:ext cx="431528" cy="261609"/>
            </a:xfrm>
            <a:prstGeom prst="rect">
              <a:avLst/>
            </a:prstGeom>
            <a:noFill/>
          </p:spPr>
          <p:txBody>
            <a:bodyPr wrap="none" rtlCol="0">
              <a:spAutoFit/>
            </a:bodyPr>
            <a:lstStyle/>
            <a:p>
              <a:pPr algn="ctr"/>
              <a:r>
                <a:rPr lang="en-US" sz="1100" b="1" dirty="0" smtClean="0">
                  <a:solidFill>
                    <a:schemeClr val="accent3"/>
                  </a:solidFill>
                </a:rPr>
                <a:t>75%</a:t>
              </a:r>
            </a:p>
          </p:txBody>
        </p:sp>
        <p:sp>
          <p:nvSpPr>
            <p:cNvPr id="189" name="Rectangle 188"/>
            <p:cNvSpPr/>
            <p:nvPr/>
          </p:nvSpPr>
          <p:spPr>
            <a:xfrm>
              <a:off x="3585332" y="4135363"/>
              <a:ext cx="825867" cy="253915"/>
            </a:xfrm>
            <a:prstGeom prst="rect">
              <a:avLst/>
            </a:prstGeom>
          </p:spPr>
          <p:txBody>
            <a:bodyPr wrap="none">
              <a:spAutoFit/>
            </a:bodyPr>
            <a:lstStyle/>
            <a:p>
              <a:r>
                <a:rPr lang="en-US" sz="1050" b="1" dirty="0">
                  <a:solidFill>
                    <a:schemeClr val="bg1">
                      <a:lumMod val="65000"/>
                    </a:schemeClr>
                  </a:solidFill>
                </a:rPr>
                <a:t>Description</a:t>
              </a:r>
              <a:endParaRPr lang="en-US" sz="1050" dirty="0">
                <a:solidFill>
                  <a:schemeClr val="bg1">
                    <a:lumMod val="65000"/>
                  </a:schemeClr>
                </a:solidFill>
              </a:endParaRPr>
            </a:p>
          </p:txBody>
        </p:sp>
      </p:grpSp>
      <p:grpSp>
        <p:nvGrpSpPr>
          <p:cNvPr id="190" name="Group 189"/>
          <p:cNvGrpSpPr/>
          <p:nvPr/>
        </p:nvGrpSpPr>
        <p:grpSpPr>
          <a:xfrm>
            <a:off x="4591723" y="5089695"/>
            <a:ext cx="201306" cy="432172"/>
            <a:chOff x="5520322" y="3825504"/>
            <a:chExt cx="328336" cy="704884"/>
          </a:xfrm>
          <a:solidFill>
            <a:schemeClr val="accent4"/>
          </a:solidFill>
        </p:grpSpPr>
        <p:sp>
          <p:nvSpPr>
            <p:cNvPr id="191" name="Oval 98"/>
            <p:cNvSpPr>
              <a:spLocks noChangeArrowheads="1"/>
            </p:cNvSpPr>
            <p:nvPr/>
          </p:nvSpPr>
          <p:spPr bwMode="auto">
            <a:xfrm>
              <a:off x="5632829" y="3825504"/>
              <a:ext cx="105618" cy="10561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2" name="Freeform 99"/>
            <p:cNvSpPr>
              <a:spLocks/>
            </p:cNvSpPr>
            <p:nvPr/>
          </p:nvSpPr>
          <p:spPr bwMode="auto">
            <a:xfrm>
              <a:off x="5520322" y="3954082"/>
              <a:ext cx="328336" cy="576306"/>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3" name="Group 192"/>
          <p:cNvGrpSpPr/>
          <p:nvPr/>
        </p:nvGrpSpPr>
        <p:grpSpPr>
          <a:xfrm>
            <a:off x="4789283" y="5184927"/>
            <a:ext cx="825867" cy="398319"/>
            <a:chOff x="3585332" y="3990960"/>
            <a:chExt cx="825867" cy="398318"/>
          </a:xfrm>
        </p:grpSpPr>
        <p:sp>
          <p:nvSpPr>
            <p:cNvPr id="194" name="TextBox 193"/>
            <p:cNvSpPr txBox="1"/>
            <p:nvPr/>
          </p:nvSpPr>
          <p:spPr>
            <a:xfrm>
              <a:off x="3586393" y="3990960"/>
              <a:ext cx="431528" cy="261609"/>
            </a:xfrm>
            <a:prstGeom prst="rect">
              <a:avLst/>
            </a:prstGeom>
            <a:noFill/>
          </p:spPr>
          <p:txBody>
            <a:bodyPr wrap="none" rtlCol="0">
              <a:spAutoFit/>
            </a:bodyPr>
            <a:lstStyle/>
            <a:p>
              <a:pPr algn="ctr"/>
              <a:r>
                <a:rPr lang="en-US" sz="1100" b="1" dirty="0" smtClean="0">
                  <a:solidFill>
                    <a:schemeClr val="accent4"/>
                  </a:solidFill>
                </a:rPr>
                <a:t>75%</a:t>
              </a:r>
            </a:p>
          </p:txBody>
        </p:sp>
        <p:sp>
          <p:nvSpPr>
            <p:cNvPr id="195" name="Rectangle 194"/>
            <p:cNvSpPr/>
            <p:nvPr/>
          </p:nvSpPr>
          <p:spPr>
            <a:xfrm>
              <a:off x="3585332" y="4135363"/>
              <a:ext cx="825867" cy="253915"/>
            </a:xfrm>
            <a:prstGeom prst="rect">
              <a:avLst/>
            </a:prstGeom>
          </p:spPr>
          <p:txBody>
            <a:bodyPr wrap="none">
              <a:spAutoFit/>
            </a:bodyPr>
            <a:lstStyle/>
            <a:p>
              <a:r>
                <a:rPr lang="en-US" sz="1050" b="1" dirty="0">
                  <a:solidFill>
                    <a:schemeClr val="bg1">
                      <a:lumMod val="65000"/>
                    </a:schemeClr>
                  </a:solidFill>
                </a:rPr>
                <a:t>Description</a:t>
              </a:r>
              <a:endParaRPr lang="en-US" sz="1050" dirty="0">
                <a:solidFill>
                  <a:schemeClr val="bg1">
                    <a:lumMod val="65000"/>
                  </a:schemeClr>
                </a:solidFill>
              </a:endParaRPr>
            </a:p>
          </p:txBody>
        </p:sp>
      </p:grpSp>
      <p:sp>
        <p:nvSpPr>
          <p:cNvPr id="196" name="TextBox 195"/>
          <p:cNvSpPr txBox="1"/>
          <p:nvPr/>
        </p:nvSpPr>
        <p:spPr>
          <a:xfrm>
            <a:off x="210546" y="2283275"/>
            <a:ext cx="2908574" cy="1284967"/>
          </a:xfrm>
          <a:prstGeom prst="rect">
            <a:avLst/>
          </a:prstGeom>
          <a:noFill/>
        </p:spPr>
        <p:txBody>
          <a:bodyPr wrap="square" rtlCol="0">
            <a:spAutoFit/>
          </a:bodyPr>
          <a:lstStyle/>
          <a:p>
            <a:r>
              <a:rPr lang="en-US" sz="1400" b="1" dirty="0" smtClean="0">
                <a:solidFill>
                  <a:schemeClr val="tx1">
                    <a:lumMod val="50000"/>
                    <a:lumOff val="50000"/>
                  </a:schemeClr>
                </a:solidFill>
              </a:rPr>
              <a:t>Title Goes Here</a:t>
            </a:r>
          </a:p>
          <a:p>
            <a:r>
              <a:rPr lang="en-US" sz="105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p>
          <a:p>
            <a:endParaRPr lang="en-US" sz="1100" dirty="0">
              <a:solidFill>
                <a:schemeClr val="tx1">
                  <a:lumMod val="50000"/>
                  <a:lumOff val="50000"/>
                </a:schemeClr>
              </a:solidFill>
            </a:endParaRPr>
          </a:p>
        </p:txBody>
      </p:sp>
      <p:sp>
        <p:nvSpPr>
          <p:cNvPr id="197" name="TextBox 196"/>
          <p:cNvSpPr txBox="1"/>
          <p:nvPr/>
        </p:nvSpPr>
        <p:spPr>
          <a:xfrm>
            <a:off x="210546" y="4393280"/>
            <a:ext cx="2908574" cy="577081"/>
          </a:xfrm>
          <a:prstGeom prst="rect">
            <a:avLst/>
          </a:prstGeom>
          <a:noFill/>
        </p:spPr>
        <p:txBody>
          <a:bodyPr wrap="square" rtlCol="0">
            <a:spAutoFit/>
          </a:bodyPr>
          <a:lstStyle/>
          <a:p>
            <a:r>
              <a:rPr lang="en-US" sz="1050" dirty="0" smtClean="0">
                <a:solidFill>
                  <a:schemeClr val="tx1">
                    <a:lumMod val="50000"/>
                    <a:lumOff val="50000"/>
                  </a:schemeClr>
                </a:solidFill>
              </a:rPr>
              <a:t>There are many variations of passages of Lorem Ipsum available, but the majority have suffered alteration </a:t>
            </a:r>
            <a:r>
              <a:rPr lang="en-US" sz="1050" dirty="0">
                <a:solidFill>
                  <a:schemeClr val="tx1">
                    <a:lumMod val="50000"/>
                    <a:lumOff val="50000"/>
                  </a:schemeClr>
                </a:solidFill>
              </a:rPr>
              <a:t>.</a:t>
            </a:r>
            <a:endParaRPr lang="en-US" sz="1050" dirty="0" smtClean="0">
              <a:solidFill>
                <a:schemeClr val="tx1">
                  <a:lumMod val="50000"/>
                  <a:lumOff val="50000"/>
                </a:schemeClr>
              </a:solidFill>
            </a:endParaRPr>
          </a:p>
        </p:txBody>
      </p:sp>
      <p:sp>
        <p:nvSpPr>
          <p:cNvPr id="198" name="TextBox 197"/>
          <p:cNvSpPr txBox="1"/>
          <p:nvPr/>
        </p:nvSpPr>
        <p:spPr>
          <a:xfrm>
            <a:off x="210546" y="3593806"/>
            <a:ext cx="2908574" cy="577081"/>
          </a:xfrm>
          <a:prstGeom prst="rect">
            <a:avLst/>
          </a:prstGeom>
          <a:noFill/>
        </p:spPr>
        <p:txBody>
          <a:bodyPr wrap="square" rtlCol="0">
            <a:spAutoFit/>
          </a:bodyPr>
          <a:lstStyle/>
          <a:p>
            <a:r>
              <a:rPr lang="en-US" sz="1050" dirty="0" smtClean="0">
                <a:solidFill>
                  <a:schemeClr val="tx1">
                    <a:lumMod val="50000"/>
                    <a:lumOff val="50000"/>
                  </a:schemeClr>
                </a:solidFill>
              </a:rPr>
              <a:t>There are many variations of passages of Lorem Ipsum available, but the majority have suffered alteration </a:t>
            </a:r>
            <a:r>
              <a:rPr lang="en-US" sz="1050" dirty="0">
                <a:solidFill>
                  <a:schemeClr val="tx1">
                    <a:lumMod val="50000"/>
                    <a:lumOff val="50000"/>
                  </a:schemeClr>
                </a:solidFill>
              </a:rPr>
              <a:t>.</a:t>
            </a:r>
            <a:endParaRPr lang="en-US" sz="1050" dirty="0" smtClean="0">
              <a:solidFill>
                <a:schemeClr val="tx1">
                  <a:lumMod val="50000"/>
                  <a:lumOff val="50000"/>
                </a:schemeClr>
              </a:solidFill>
            </a:endParaRPr>
          </a:p>
        </p:txBody>
      </p:sp>
      <p:sp>
        <p:nvSpPr>
          <p:cNvPr id="199" name="Freeform 144"/>
          <p:cNvSpPr>
            <a:spLocks noEditPoints="1"/>
          </p:cNvSpPr>
          <p:nvPr/>
        </p:nvSpPr>
        <p:spPr bwMode="auto">
          <a:xfrm>
            <a:off x="627924" y="5249960"/>
            <a:ext cx="195583" cy="169607"/>
          </a:xfrm>
          <a:custGeom>
            <a:avLst/>
            <a:gdLst/>
            <a:ahLst/>
            <a:cxnLst>
              <a:cxn ang="0">
                <a:pos x="59" y="26"/>
              </a:cxn>
              <a:cxn ang="0">
                <a:pos x="57" y="28"/>
              </a:cxn>
              <a:cxn ang="0">
                <a:pos x="20" y="32"/>
              </a:cxn>
              <a:cxn ang="0">
                <a:pos x="20" y="35"/>
              </a:cxn>
              <a:cxn ang="0">
                <a:pos x="19" y="37"/>
              </a:cxn>
              <a:cxn ang="0">
                <a:pos x="52" y="37"/>
              </a:cxn>
              <a:cxn ang="0">
                <a:pos x="55" y="39"/>
              </a:cxn>
              <a:cxn ang="0">
                <a:pos x="52" y="42"/>
              </a:cxn>
              <a:cxn ang="0">
                <a:pos x="16" y="42"/>
              </a:cxn>
              <a:cxn ang="0">
                <a:pos x="13" y="39"/>
              </a:cxn>
              <a:cxn ang="0">
                <a:pos x="16" y="34"/>
              </a:cxn>
              <a:cxn ang="0">
                <a:pos x="9" y="5"/>
              </a:cxn>
              <a:cxn ang="0">
                <a:pos x="2" y="5"/>
              </a:cxn>
              <a:cxn ang="0">
                <a:pos x="0" y="3"/>
              </a:cxn>
              <a:cxn ang="0">
                <a:pos x="2" y="0"/>
              </a:cxn>
              <a:cxn ang="0">
                <a:pos x="11" y="0"/>
              </a:cxn>
              <a:cxn ang="0">
                <a:pos x="14" y="5"/>
              </a:cxn>
              <a:cxn ang="0">
                <a:pos x="57" y="5"/>
              </a:cxn>
              <a:cxn ang="0">
                <a:pos x="59" y="7"/>
              </a:cxn>
              <a:cxn ang="0">
                <a:pos x="59" y="26"/>
              </a:cxn>
              <a:cxn ang="0">
                <a:pos x="18" y="51"/>
              </a:cxn>
              <a:cxn ang="0">
                <a:pos x="13" y="46"/>
              </a:cxn>
              <a:cxn ang="0">
                <a:pos x="18" y="42"/>
              </a:cxn>
              <a:cxn ang="0">
                <a:pos x="23" y="46"/>
              </a:cxn>
              <a:cxn ang="0">
                <a:pos x="18" y="51"/>
              </a:cxn>
              <a:cxn ang="0">
                <a:pos x="50" y="51"/>
              </a:cxn>
              <a:cxn ang="0">
                <a:pos x="45" y="46"/>
              </a:cxn>
              <a:cxn ang="0">
                <a:pos x="50" y="42"/>
              </a:cxn>
              <a:cxn ang="0">
                <a:pos x="55" y="46"/>
              </a:cxn>
              <a:cxn ang="0">
                <a:pos x="50" y="51"/>
              </a:cxn>
            </a:cxnLst>
            <a:rect l="0" t="0" r="r" b="b"/>
            <a:pathLst>
              <a:path w="59" h="51">
                <a:moveTo>
                  <a:pt x="59" y="26"/>
                </a:moveTo>
                <a:cubicBezTo>
                  <a:pt x="59" y="27"/>
                  <a:pt x="58" y="28"/>
                  <a:pt x="57" y="28"/>
                </a:cubicBezTo>
                <a:cubicBezTo>
                  <a:pt x="20" y="32"/>
                  <a:pt x="20" y="32"/>
                  <a:pt x="20" y="32"/>
                </a:cubicBezTo>
                <a:cubicBezTo>
                  <a:pt x="20" y="33"/>
                  <a:pt x="20" y="34"/>
                  <a:pt x="20" y="35"/>
                </a:cubicBezTo>
                <a:cubicBezTo>
                  <a:pt x="20" y="36"/>
                  <a:pt x="20" y="36"/>
                  <a:pt x="19" y="37"/>
                </a:cubicBezTo>
                <a:cubicBezTo>
                  <a:pt x="52" y="37"/>
                  <a:pt x="52" y="37"/>
                  <a:pt x="52" y="37"/>
                </a:cubicBezTo>
                <a:cubicBezTo>
                  <a:pt x="54" y="37"/>
                  <a:pt x="55" y="38"/>
                  <a:pt x="55" y="39"/>
                </a:cubicBezTo>
                <a:cubicBezTo>
                  <a:pt x="55" y="41"/>
                  <a:pt x="54" y="42"/>
                  <a:pt x="52" y="42"/>
                </a:cubicBezTo>
                <a:cubicBezTo>
                  <a:pt x="16" y="42"/>
                  <a:pt x="16" y="42"/>
                  <a:pt x="16" y="42"/>
                </a:cubicBezTo>
                <a:cubicBezTo>
                  <a:pt x="15" y="42"/>
                  <a:pt x="13" y="41"/>
                  <a:pt x="13" y="39"/>
                </a:cubicBezTo>
                <a:cubicBezTo>
                  <a:pt x="13" y="38"/>
                  <a:pt x="15" y="35"/>
                  <a:pt x="16" y="34"/>
                </a:cubicBezTo>
                <a:cubicBezTo>
                  <a:pt x="9" y="5"/>
                  <a:pt x="9" y="5"/>
                  <a:pt x="9" y="5"/>
                </a:cubicBezTo>
                <a:cubicBezTo>
                  <a:pt x="2" y="5"/>
                  <a:pt x="2" y="5"/>
                  <a:pt x="2" y="5"/>
                </a:cubicBezTo>
                <a:cubicBezTo>
                  <a:pt x="1" y="5"/>
                  <a:pt x="0" y="4"/>
                  <a:pt x="0" y="3"/>
                </a:cubicBezTo>
                <a:cubicBezTo>
                  <a:pt x="0" y="2"/>
                  <a:pt x="1" y="0"/>
                  <a:pt x="2" y="0"/>
                </a:cubicBezTo>
                <a:cubicBezTo>
                  <a:pt x="11" y="0"/>
                  <a:pt x="11" y="0"/>
                  <a:pt x="11" y="0"/>
                </a:cubicBezTo>
                <a:cubicBezTo>
                  <a:pt x="14" y="0"/>
                  <a:pt x="14" y="3"/>
                  <a:pt x="14" y="5"/>
                </a:cubicBezTo>
                <a:cubicBezTo>
                  <a:pt x="57" y="5"/>
                  <a:pt x="57" y="5"/>
                  <a:pt x="57" y="5"/>
                </a:cubicBezTo>
                <a:cubicBezTo>
                  <a:pt x="58" y="5"/>
                  <a:pt x="59" y="6"/>
                  <a:pt x="59" y="7"/>
                </a:cubicBezTo>
                <a:lnTo>
                  <a:pt x="59" y="26"/>
                </a:lnTo>
                <a:close/>
                <a:moveTo>
                  <a:pt x="18" y="51"/>
                </a:moveTo>
                <a:cubicBezTo>
                  <a:pt x="16" y="51"/>
                  <a:pt x="13" y="49"/>
                  <a:pt x="13" y="46"/>
                </a:cubicBezTo>
                <a:cubicBezTo>
                  <a:pt x="13" y="44"/>
                  <a:pt x="16" y="42"/>
                  <a:pt x="18" y="42"/>
                </a:cubicBezTo>
                <a:cubicBezTo>
                  <a:pt x="21" y="42"/>
                  <a:pt x="23" y="44"/>
                  <a:pt x="23" y="46"/>
                </a:cubicBezTo>
                <a:cubicBezTo>
                  <a:pt x="23" y="49"/>
                  <a:pt x="21" y="51"/>
                  <a:pt x="18" y="51"/>
                </a:cubicBezTo>
                <a:close/>
                <a:moveTo>
                  <a:pt x="50" y="51"/>
                </a:moveTo>
                <a:cubicBezTo>
                  <a:pt x="47" y="51"/>
                  <a:pt x="45" y="49"/>
                  <a:pt x="45" y="46"/>
                </a:cubicBezTo>
                <a:cubicBezTo>
                  <a:pt x="45" y="44"/>
                  <a:pt x="47" y="42"/>
                  <a:pt x="50" y="42"/>
                </a:cubicBezTo>
                <a:cubicBezTo>
                  <a:pt x="53" y="42"/>
                  <a:pt x="55" y="44"/>
                  <a:pt x="55" y="46"/>
                </a:cubicBezTo>
                <a:cubicBezTo>
                  <a:pt x="55" y="49"/>
                  <a:pt x="53" y="51"/>
                  <a:pt x="50" y="5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199"/>
          <p:cNvSpPr>
            <a:spLocks noEditPoints="1"/>
          </p:cNvSpPr>
          <p:nvPr/>
        </p:nvSpPr>
        <p:spPr bwMode="auto">
          <a:xfrm>
            <a:off x="1527917" y="5245700"/>
            <a:ext cx="190102" cy="178127"/>
          </a:xfrm>
          <a:custGeom>
            <a:avLst/>
            <a:gdLst/>
            <a:ahLst/>
            <a:cxnLst>
              <a:cxn ang="0">
                <a:pos x="59" y="51"/>
              </a:cxn>
              <a:cxn ang="0">
                <a:pos x="56" y="55"/>
              </a:cxn>
              <a:cxn ang="0">
                <a:pos x="3" y="55"/>
              </a:cxn>
              <a:cxn ang="0">
                <a:pos x="0" y="51"/>
              </a:cxn>
              <a:cxn ang="0">
                <a:pos x="0" y="40"/>
              </a:cxn>
              <a:cxn ang="0">
                <a:pos x="3" y="37"/>
              </a:cxn>
              <a:cxn ang="0">
                <a:pos x="20" y="37"/>
              </a:cxn>
              <a:cxn ang="0">
                <a:pos x="25" y="41"/>
              </a:cxn>
              <a:cxn ang="0">
                <a:pos x="29" y="43"/>
              </a:cxn>
              <a:cxn ang="0">
                <a:pos x="34" y="41"/>
              </a:cxn>
              <a:cxn ang="0">
                <a:pos x="39" y="37"/>
              </a:cxn>
              <a:cxn ang="0">
                <a:pos x="56" y="37"/>
              </a:cxn>
              <a:cxn ang="0">
                <a:pos x="59" y="40"/>
              </a:cxn>
              <a:cxn ang="0">
                <a:pos x="59" y="51"/>
              </a:cxn>
              <a:cxn ang="0">
                <a:pos x="47" y="22"/>
              </a:cxn>
              <a:cxn ang="0">
                <a:pos x="31" y="38"/>
              </a:cxn>
              <a:cxn ang="0">
                <a:pos x="29" y="39"/>
              </a:cxn>
              <a:cxn ang="0">
                <a:pos x="28" y="38"/>
              </a:cxn>
              <a:cxn ang="0">
                <a:pos x="12" y="22"/>
              </a:cxn>
              <a:cxn ang="0">
                <a:pos x="11" y="20"/>
              </a:cxn>
              <a:cxn ang="0">
                <a:pos x="13" y="18"/>
              </a:cxn>
              <a:cxn ang="0">
                <a:pos x="23" y="18"/>
              </a:cxn>
              <a:cxn ang="0">
                <a:pos x="23" y="2"/>
              </a:cxn>
              <a:cxn ang="0">
                <a:pos x="25" y="0"/>
              </a:cxn>
              <a:cxn ang="0">
                <a:pos x="34" y="0"/>
              </a:cxn>
              <a:cxn ang="0">
                <a:pos x="36" y="2"/>
              </a:cxn>
              <a:cxn ang="0">
                <a:pos x="36" y="18"/>
              </a:cxn>
              <a:cxn ang="0">
                <a:pos x="45" y="18"/>
              </a:cxn>
              <a:cxn ang="0">
                <a:pos x="48" y="20"/>
              </a:cxn>
              <a:cxn ang="0">
                <a:pos x="47" y="22"/>
              </a:cxn>
              <a:cxn ang="0">
                <a:pos x="43" y="46"/>
              </a:cxn>
              <a:cxn ang="0">
                <a:pos x="41" y="48"/>
              </a:cxn>
              <a:cxn ang="0">
                <a:pos x="43" y="50"/>
              </a:cxn>
              <a:cxn ang="0">
                <a:pos x="45" y="48"/>
              </a:cxn>
              <a:cxn ang="0">
                <a:pos x="43" y="46"/>
              </a:cxn>
              <a:cxn ang="0">
                <a:pos x="52" y="46"/>
              </a:cxn>
              <a:cxn ang="0">
                <a:pos x="50" y="48"/>
              </a:cxn>
              <a:cxn ang="0">
                <a:pos x="52" y="50"/>
              </a:cxn>
              <a:cxn ang="0">
                <a:pos x="55" y="48"/>
              </a:cxn>
              <a:cxn ang="0">
                <a:pos x="52" y="46"/>
              </a:cxn>
            </a:cxnLst>
            <a:rect l="0" t="0" r="r" b="b"/>
            <a:pathLst>
              <a:path w="59" h="55">
                <a:moveTo>
                  <a:pt x="59" y="51"/>
                </a:moveTo>
                <a:cubicBezTo>
                  <a:pt x="59" y="53"/>
                  <a:pt x="58" y="55"/>
                  <a:pt x="56" y="55"/>
                </a:cubicBezTo>
                <a:cubicBezTo>
                  <a:pt x="3" y="55"/>
                  <a:pt x="3" y="55"/>
                  <a:pt x="3" y="55"/>
                </a:cubicBezTo>
                <a:cubicBezTo>
                  <a:pt x="1" y="55"/>
                  <a:pt x="0" y="53"/>
                  <a:pt x="0" y="51"/>
                </a:cubicBezTo>
                <a:cubicBezTo>
                  <a:pt x="0" y="40"/>
                  <a:pt x="0" y="40"/>
                  <a:pt x="0" y="40"/>
                </a:cubicBezTo>
                <a:cubicBezTo>
                  <a:pt x="0" y="38"/>
                  <a:pt x="1" y="37"/>
                  <a:pt x="3" y="37"/>
                </a:cubicBezTo>
                <a:cubicBezTo>
                  <a:pt x="20" y="37"/>
                  <a:pt x="20" y="37"/>
                  <a:pt x="20" y="37"/>
                </a:cubicBezTo>
                <a:cubicBezTo>
                  <a:pt x="25" y="41"/>
                  <a:pt x="25" y="41"/>
                  <a:pt x="25" y="41"/>
                </a:cubicBezTo>
                <a:cubicBezTo>
                  <a:pt x="26" y="43"/>
                  <a:pt x="28" y="43"/>
                  <a:pt x="29" y="43"/>
                </a:cubicBezTo>
                <a:cubicBezTo>
                  <a:pt x="31" y="43"/>
                  <a:pt x="33" y="43"/>
                  <a:pt x="34" y="41"/>
                </a:cubicBezTo>
                <a:cubicBezTo>
                  <a:pt x="39" y="37"/>
                  <a:pt x="39" y="37"/>
                  <a:pt x="39" y="37"/>
                </a:cubicBezTo>
                <a:cubicBezTo>
                  <a:pt x="56" y="37"/>
                  <a:pt x="56" y="37"/>
                  <a:pt x="56" y="37"/>
                </a:cubicBezTo>
                <a:cubicBezTo>
                  <a:pt x="58" y="37"/>
                  <a:pt x="59" y="38"/>
                  <a:pt x="59" y="40"/>
                </a:cubicBezTo>
                <a:lnTo>
                  <a:pt x="59" y="51"/>
                </a:lnTo>
                <a:close/>
                <a:moveTo>
                  <a:pt x="47" y="22"/>
                </a:moveTo>
                <a:cubicBezTo>
                  <a:pt x="31" y="38"/>
                  <a:pt x="31" y="38"/>
                  <a:pt x="31" y="38"/>
                </a:cubicBezTo>
                <a:cubicBezTo>
                  <a:pt x="31" y="39"/>
                  <a:pt x="30" y="39"/>
                  <a:pt x="29" y="39"/>
                </a:cubicBezTo>
                <a:cubicBezTo>
                  <a:pt x="29" y="39"/>
                  <a:pt x="28" y="39"/>
                  <a:pt x="28" y="38"/>
                </a:cubicBezTo>
                <a:cubicBezTo>
                  <a:pt x="12" y="22"/>
                  <a:pt x="12" y="22"/>
                  <a:pt x="12" y="22"/>
                </a:cubicBezTo>
                <a:cubicBezTo>
                  <a:pt x="11" y="21"/>
                  <a:pt x="11" y="20"/>
                  <a:pt x="11" y="20"/>
                </a:cubicBezTo>
                <a:cubicBezTo>
                  <a:pt x="12" y="19"/>
                  <a:pt x="13" y="18"/>
                  <a:pt x="13" y="18"/>
                </a:cubicBezTo>
                <a:cubicBezTo>
                  <a:pt x="23" y="18"/>
                  <a:pt x="23" y="18"/>
                  <a:pt x="23" y="18"/>
                </a:cubicBezTo>
                <a:cubicBezTo>
                  <a:pt x="23" y="2"/>
                  <a:pt x="23" y="2"/>
                  <a:pt x="23" y="2"/>
                </a:cubicBezTo>
                <a:cubicBezTo>
                  <a:pt x="23" y="1"/>
                  <a:pt x="24" y="0"/>
                  <a:pt x="25" y="0"/>
                </a:cubicBezTo>
                <a:cubicBezTo>
                  <a:pt x="34" y="0"/>
                  <a:pt x="34" y="0"/>
                  <a:pt x="34" y="0"/>
                </a:cubicBezTo>
                <a:cubicBezTo>
                  <a:pt x="35" y="0"/>
                  <a:pt x="36" y="1"/>
                  <a:pt x="36" y="2"/>
                </a:cubicBezTo>
                <a:cubicBezTo>
                  <a:pt x="36" y="18"/>
                  <a:pt x="36" y="18"/>
                  <a:pt x="36" y="18"/>
                </a:cubicBezTo>
                <a:cubicBezTo>
                  <a:pt x="45" y="18"/>
                  <a:pt x="45" y="18"/>
                  <a:pt x="45" y="18"/>
                </a:cubicBezTo>
                <a:cubicBezTo>
                  <a:pt x="46" y="18"/>
                  <a:pt x="47" y="19"/>
                  <a:pt x="48" y="20"/>
                </a:cubicBezTo>
                <a:cubicBezTo>
                  <a:pt x="48" y="20"/>
                  <a:pt x="48" y="21"/>
                  <a:pt x="47" y="22"/>
                </a:cubicBezTo>
                <a:close/>
                <a:moveTo>
                  <a:pt x="43" y="46"/>
                </a:moveTo>
                <a:cubicBezTo>
                  <a:pt x="42" y="46"/>
                  <a:pt x="41" y="47"/>
                  <a:pt x="41" y="48"/>
                </a:cubicBezTo>
                <a:cubicBezTo>
                  <a:pt x="41" y="49"/>
                  <a:pt x="42" y="50"/>
                  <a:pt x="43" y="50"/>
                </a:cubicBezTo>
                <a:cubicBezTo>
                  <a:pt x="44" y="50"/>
                  <a:pt x="45" y="49"/>
                  <a:pt x="45" y="48"/>
                </a:cubicBezTo>
                <a:cubicBezTo>
                  <a:pt x="45" y="47"/>
                  <a:pt x="44" y="46"/>
                  <a:pt x="43" y="46"/>
                </a:cubicBezTo>
                <a:close/>
                <a:moveTo>
                  <a:pt x="52" y="46"/>
                </a:moveTo>
                <a:cubicBezTo>
                  <a:pt x="51" y="46"/>
                  <a:pt x="50" y="47"/>
                  <a:pt x="50" y="48"/>
                </a:cubicBezTo>
                <a:cubicBezTo>
                  <a:pt x="50" y="49"/>
                  <a:pt x="51" y="50"/>
                  <a:pt x="52" y="50"/>
                </a:cubicBezTo>
                <a:cubicBezTo>
                  <a:pt x="54" y="50"/>
                  <a:pt x="55" y="49"/>
                  <a:pt x="55" y="48"/>
                </a:cubicBezTo>
                <a:cubicBezTo>
                  <a:pt x="55" y="47"/>
                  <a:pt x="54" y="46"/>
                  <a:pt x="52" y="46"/>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145"/>
          <p:cNvSpPr>
            <a:spLocks/>
          </p:cNvSpPr>
          <p:nvPr/>
        </p:nvSpPr>
        <p:spPr bwMode="auto">
          <a:xfrm>
            <a:off x="1086685" y="5252000"/>
            <a:ext cx="178050" cy="165524"/>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18"/>
          <p:cNvSpPr>
            <a:spLocks noEditPoints="1"/>
          </p:cNvSpPr>
          <p:nvPr/>
        </p:nvSpPr>
        <p:spPr bwMode="auto">
          <a:xfrm>
            <a:off x="1981204" y="5257528"/>
            <a:ext cx="154471" cy="154471"/>
          </a:xfrm>
          <a:custGeom>
            <a:avLst/>
            <a:gdLst/>
            <a:ahLst/>
            <a:cxnLst>
              <a:cxn ang="0">
                <a:pos x="26" y="41"/>
              </a:cxn>
              <a:cxn ang="0">
                <a:pos x="24" y="43"/>
              </a:cxn>
              <a:cxn ang="0">
                <a:pos x="24" y="65"/>
              </a:cxn>
              <a:cxn ang="0">
                <a:pos x="22" y="68"/>
              </a:cxn>
              <a:cxn ang="0">
                <a:pos x="2" y="68"/>
              </a:cxn>
              <a:cxn ang="0">
                <a:pos x="0" y="65"/>
              </a:cxn>
              <a:cxn ang="0">
                <a:pos x="0" y="46"/>
              </a:cxn>
              <a:cxn ang="0">
                <a:pos x="9" y="13"/>
              </a:cxn>
              <a:cxn ang="0">
                <a:pos x="10" y="12"/>
              </a:cxn>
              <a:cxn ang="0">
                <a:pos x="26" y="12"/>
              </a:cxn>
              <a:cxn ang="0">
                <a:pos x="26" y="41"/>
              </a:cxn>
              <a:cxn ang="0">
                <a:pos x="28" y="9"/>
              </a:cxn>
              <a:cxn ang="0">
                <a:pos x="14" y="9"/>
              </a:cxn>
              <a:cxn ang="0">
                <a:pos x="14" y="1"/>
              </a:cxn>
              <a:cxn ang="0">
                <a:pos x="16" y="0"/>
              </a:cxn>
              <a:cxn ang="0">
                <a:pos x="26" y="0"/>
              </a:cxn>
              <a:cxn ang="0">
                <a:pos x="28" y="1"/>
              </a:cxn>
              <a:cxn ang="0">
                <a:pos x="28" y="9"/>
              </a:cxn>
              <a:cxn ang="0">
                <a:pos x="39" y="39"/>
              </a:cxn>
              <a:cxn ang="0">
                <a:pos x="29" y="39"/>
              </a:cxn>
              <a:cxn ang="0">
                <a:pos x="29" y="12"/>
              </a:cxn>
              <a:cxn ang="0">
                <a:pos x="39" y="12"/>
              </a:cxn>
              <a:cxn ang="0">
                <a:pos x="39" y="39"/>
              </a:cxn>
              <a:cxn ang="0">
                <a:pos x="53" y="9"/>
              </a:cxn>
              <a:cxn ang="0">
                <a:pos x="40" y="9"/>
              </a:cxn>
              <a:cxn ang="0">
                <a:pos x="40" y="1"/>
              </a:cxn>
              <a:cxn ang="0">
                <a:pos x="41" y="0"/>
              </a:cxn>
              <a:cxn ang="0">
                <a:pos x="52" y="0"/>
              </a:cxn>
              <a:cxn ang="0">
                <a:pos x="53" y="1"/>
              </a:cxn>
              <a:cxn ang="0">
                <a:pos x="53" y="9"/>
              </a:cxn>
              <a:cxn ang="0">
                <a:pos x="68" y="65"/>
              </a:cxn>
              <a:cxn ang="0">
                <a:pos x="65" y="68"/>
              </a:cxn>
              <a:cxn ang="0">
                <a:pos x="46" y="68"/>
              </a:cxn>
              <a:cxn ang="0">
                <a:pos x="43" y="65"/>
              </a:cxn>
              <a:cxn ang="0">
                <a:pos x="43" y="43"/>
              </a:cxn>
              <a:cxn ang="0">
                <a:pos x="41" y="41"/>
              </a:cxn>
              <a:cxn ang="0">
                <a:pos x="41" y="12"/>
              </a:cxn>
              <a:cxn ang="0">
                <a:pos x="57" y="12"/>
              </a:cxn>
              <a:cxn ang="0">
                <a:pos x="58" y="13"/>
              </a:cxn>
              <a:cxn ang="0">
                <a:pos x="68" y="46"/>
              </a:cxn>
              <a:cxn ang="0">
                <a:pos x="68" y="65"/>
              </a:cxn>
            </a:cxnLst>
            <a:rect l="0" t="0" r="r" b="b"/>
            <a:pathLst>
              <a:path w="68" h="68">
                <a:moveTo>
                  <a:pt x="26" y="41"/>
                </a:moveTo>
                <a:cubicBezTo>
                  <a:pt x="26" y="42"/>
                  <a:pt x="25" y="43"/>
                  <a:pt x="24" y="43"/>
                </a:cubicBezTo>
                <a:cubicBezTo>
                  <a:pt x="24" y="65"/>
                  <a:pt x="24" y="65"/>
                  <a:pt x="24" y="65"/>
                </a:cubicBezTo>
                <a:cubicBezTo>
                  <a:pt x="24" y="67"/>
                  <a:pt x="23" y="68"/>
                  <a:pt x="22" y="68"/>
                </a:cubicBezTo>
                <a:cubicBezTo>
                  <a:pt x="2" y="68"/>
                  <a:pt x="2" y="68"/>
                  <a:pt x="2" y="68"/>
                </a:cubicBezTo>
                <a:cubicBezTo>
                  <a:pt x="1" y="68"/>
                  <a:pt x="0" y="67"/>
                  <a:pt x="0" y="65"/>
                </a:cubicBezTo>
                <a:cubicBezTo>
                  <a:pt x="0" y="46"/>
                  <a:pt x="0" y="46"/>
                  <a:pt x="0" y="46"/>
                </a:cubicBezTo>
                <a:cubicBezTo>
                  <a:pt x="9" y="13"/>
                  <a:pt x="9" y="13"/>
                  <a:pt x="9" y="13"/>
                </a:cubicBezTo>
                <a:cubicBezTo>
                  <a:pt x="9" y="12"/>
                  <a:pt x="10" y="12"/>
                  <a:pt x="10" y="12"/>
                </a:cubicBezTo>
                <a:cubicBezTo>
                  <a:pt x="26" y="12"/>
                  <a:pt x="26" y="12"/>
                  <a:pt x="26" y="12"/>
                </a:cubicBezTo>
                <a:lnTo>
                  <a:pt x="26" y="41"/>
                </a:lnTo>
                <a:close/>
                <a:moveTo>
                  <a:pt x="28" y="9"/>
                </a:moveTo>
                <a:cubicBezTo>
                  <a:pt x="14" y="9"/>
                  <a:pt x="14" y="9"/>
                  <a:pt x="14" y="9"/>
                </a:cubicBezTo>
                <a:cubicBezTo>
                  <a:pt x="14" y="1"/>
                  <a:pt x="14" y="1"/>
                  <a:pt x="14" y="1"/>
                </a:cubicBezTo>
                <a:cubicBezTo>
                  <a:pt x="14" y="0"/>
                  <a:pt x="15" y="0"/>
                  <a:pt x="16" y="0"/>
                </a:cubicBezTo>
                <a:cubicBezTo>
                  <a:pt x="26" y="0"/>
                  <a:pt x="26" y="0"/>
                  <a:pt x="26" y="0"/>
                </a:cubicBezTo>
                <a:cubicBezTo>
                  <a:pt x="27" y="0"/>
                  <a:pt x="28" y="0"/>
                  <a:pt x="28" y="1"/>
                </a:cubicBezTo>
                <a:lnTo>
                  <a:pt x="28" y="9"/>
                </a:lnTo>
                <a:close/>
                <a:moveTo>
                  <a:pt x="39" y="39"/>
                </a:moveTo>
                <a:cubicBezTo>
                  <a:pt x="29" y="39"/>
                  <a:pt x="29" y="39"/>
                  <a:pt x="29" y="39"/>
                </a:cubicBezTo>
                <a:cubicBezTo>
                  <a:pt x="29" y="12"/>
                  <a:pt x="29" y="12"/>
                  <a:pt x="29" y="12"/>
                </a:cubicBezTo>
                <a:cubicBezTo>
                  <a:pt x="39" y="12"/>
                  <a:pt x="39" y="12"/>
                  <a:pt x="39" y="12"/>
                </a:cubicBezTo>
                <a:lnTo>
                  <a:pt x="39" y="39"/>
                </a:lnTo>
                <a:close/>
                <a:moveTo>
                  <a:pt x="53" y="9"/>
                </a:moveTo>
                <a:cubicBezTo>
                  <a:pt x="40" y="9"/>
                  <a:pt x="40" y="9"/>
                  <a:pt x="40" y="9"/>
                </a:cubicBezTo>
                <a:cubicBezTo>
                  <a:pt x="40" y="1"/>
                  <a:pt x="40" y="1"/>
                  <a:pt x="40" y="1"/>
                </a:cubicBezTo>
                <a:cubicBezTo>
                  <a:pt x="40" y="0"/>
                  <a:pt x="40" y="0"/>
                  <a:pt x="41" y="0"/>
                </a:cubicBezTo>
                <a:cubicBezTo>
                  <a:pt x="52" y="0"/>
                  <a:pt x="52" y="0"/>
                  <a:pt x="52" y="0"/>
                </a:cubicBezTo>
                <a:cubicBezTo>
                  <a:pt x="53" y="0"/>
                  <a:pt x="53" y="0"/>
                  <a:pt x="53" y="1"/>
                </a:cubicBezTo>
                <a:lnTo>
                  <a:pt x="53" y="9"/>
                </a:lnTo>
                <a:close/>
                <a:moveTo>
                  <a:pt x="68" y="65"/>
                </a:moveTo>
                <a:cubicBezTo>
                  <a:pt x="68" y="67"/>
                  <a:pt x="67" y="68"/>
                  <a:pt x="65" y="68"/>
                </a:cubicBezTo>
                <a:cubicBezTo>
                  <a:pt x="46" y="68"/>
                  <a:pt x="46" y="68"/>
                  <a:pt x="46" y="68"/>
                </a:cubicBezTo>
                <a:cubicBezTo>
                  <a:pt x="45" y="68"/>
                  <a:pt x="43" y="67"/>
                  <a:pt x="43" y="65"/>
                </a:cubicBezTo>
                <a:cubicBezTo>
                  <a:pt x="43" y="43"/>
                  <a:pt x="43" y="43"/>
                  <a:pt x="43" y="43"/>
                </a:cubicBezTo>
                <a:cubicBezTo>
                  <a:pt x="42" y="43"/>
                  <a:pt x="41" y="42"/>
                  <a:pt x="41" y="41"/>
                </a:cubicBezTo>
                <a:cubicBezTo>
                  <a:pt x="41" y="12"/>
                  <a:pt x="41" y="12"/>
                  <a:pt x="41" y="12"/>
                </a:cubicBezTo>
                <a:cubicBezTo>
                  <a:pt x="57" y="12"/>
                  <a:pt x="57" y="12"/>
                  <a:pt x="57" y="12"/>
                </a:cubicBezTo>
                <a:cubicBezTo>
                  <a:pt x="58" y="12"/>
                  <a:pt x="58" y="12"/>
                  <a:pt x="58" y="13"/>
                </a:cubicBezTo>
                <a:cubicBezTo>
                  <a:pt x="68" y="46"/>
                  <a:pt x="68" y="46"/>
                  <a:pt x="68" y="46"/>
                </a:cubicBezTo>
                <a:lnTo>
                  <a:pt x="68" y="6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03" name="Group 113"/>
          <p:cNvGrpSpPr/>
          <p:nvPr/>
        </p:nvGrpSpPr>
        <p:grpSpPr>
          <a:xfrm>
            <a:off x="7391871" y="3325759"/>
            <a:ext cx="406435" cy="1920259"/>
            <a:chOff x="6472719" y="1416050"/>
            <a:chExt cx="502318" cy="2362200"/>
          </a:xfrm>
        </p:grpSpPr>
        <p:sp>
          <p:nvSpPr>
            <p:cNvPr id="204" name="Round Same Side Corner Rectangle 37"/>
            <p:cNvSpPr/>
            <p:nvPr/>
          </p:nvSpPr>
          <p:spPr>
            <a:xfrm>
              <a:off x="6528816" y="1416050"/>
              <a:ext cx="381000" cy="23622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Text Placeholder 3"/>
            <p:cNvSpPr txBox="1">
              <a:spLocks/>
            </p:cNvSpPr>
            <p:nvPr/>
          </p:nvSpPr>
          <p:spPr>
            <a:xfrm>
              <a:off x="6472719" y="1548422"/>
              <a:ext cx="502318" cy="189305"/>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000" b="1" i="0" u="none" strike="noStrike" kern="1200" cap="none" spc="0" normalizeH="0" baseline="0" noProof="0" dirty="0" smtClean="0">
                  <a:ln>
                    <a:noFill/>
                  </a:ln>
                  <a:solidFill>
                    <a:schemeClr val="bg1"/>
                  </a:solidFill>
                  <a:effectLst/>
                  <a:uLnTx/>
                  <a:uFillTx/>
                  <a:latin typeface="+mn-lt"/>
                  <a:ea typeface="+mn-ea"/>
                  <a:cs typeface="+mn-cs"/>
                </a:rPr>
                <a:t>100%</a:t>
              </a:r>
            </a:p>
          </p:txBody>
        </p:sp>
      </p:grpSp>
    </p:spTree>
    <p:extLst>
      <p:ext uri="{BB962C8B-B14F-4D97-AF65-F5344CB8AC3E}">
        <p14:creationId xmlns="" xmlns:p14="http://schemas.microsoft.com/office/powerpoint/2010/main" val="407644780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7"/>
                                        </p:tgtEl>
                                        <p:attrNameLst>
                                          <p:attrName>style.visibility</p:attrName>
                                        </p:attrNameLst>
                                      </p:cBhvr>
                                      <p:to>
                                        <p:strVal val="visible"/>
                                      </p:to>
                                    </p:set>
                                    <p:anim calcmode="lin" valueType="num">
                                      <p:cBhvr>
                                        <p:cTn id="7" dur="500" fill="hold"/>
                                        <p:tgtEl>
                                          <p:spTgt spid="147"/>
                                        </p:tgtEl>
                                        <p:attrNameLst>
                                          <p:attrName>ppt_w</p:attrName>
                                        </p:attrNameLst>
                                      </p:cBhvr>
                                      <p:tavLst>
                                        <p:tav tm="0">
                                          <p:val>
                                            <p:fltVal val="0"/>
                                          </p:val>
                                        </p:tav>
                                        <p:tav tm="100000">
                                          <p:val>
                                            <p:strVal val="#ppt_w"/>
                                          </p:val>
                                        </p:tav>
                                      </p:tavLst>
                                    </p:anim>
                                    <p:anim calcmode="lin" valueType="num">
                                      <p:cBhvr>
                                        <p:cTn id="8" dur="500" fill="hold"/>
                                        <p:tgtEl>
                                          <p:spTgt spid="147"/>
                                        </p:tgtEl>
                                        <p:attrNameLst>
                                          <p:attrName>ppt_h</p:attrName>
                                        </p:attrNameLst>
                                      </p:cBhvr>
                                      <p:tavLst>
                                        <p:tav tm="0">
                                          <p:val>
                                            <p:fltVal val="0"/>
                                          </p:val>
                                        </p:tav>
                                        <p:tav tm="100000">
                                          <p:val>
                                            <p:strVal val="#ppt_h"/>
                                          </p:val>
                                        </p:tav>
                                      </p:tavLst>
                                    </p:anim>
                                    <p:animEffect transition="in" filter="fade">
                                      <p:cBhvr>
                                        <p:cTn id="9" dur="500"/>
                                        <p:tgtEl>
                                          <p:spTgt spid="14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wipe(left)">
                                      <p:cBhvr>
                                        <p:cTn id="13" dur="500"/>
                                        <p:tgtEl>
                                          <p:spTgt spid="19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98"/>
                                        </p:tgtEl>
                                        <p:attrNameLst>
                                          <p:attrName>style.visibility</p:attrName>
                                        </p:attrNameLst>
                                      </p:cBhvr>
                                      <p:to>
                                        <p:strVal val="visible"/>
                                      </p:to>
                                    </p:set>
                                    <p:animEffect transition="in" filter="wipe(left)">
                                      <p:cBhvr>
                                        <p:cTn id="17" dur="500"/>
                                        <p:tgtEl>
                                          <p:spTgt spid="198"/>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197"/>
                                        </p:tgtEl>
                                        <p:attrNameLst>
                                          <p:attrName>style.visibility</p:attrName>
                                        </p:attrNameLst>
                                      </p:cBhvr>
                                      <p:to>
                                        <p:strVal val="visible"/>
                                      </p:to>
                                    </p:set>
                                    <p:animEffect transition="in" filter="wipe(left)">
                                      <p:cBhvr>
                                        <p:cTn id="21" dur="500"/>
                                        <p:tgtEl>
                                          <p:spTgt spid="197"/>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199"/>
                                        </p:tgtEl>
                                        <p:attrNameLst>
                                          <p:attrName>style.visibility</p:attrName>
                                        </p:attrNameLst>
                                      </p:cBhvr>
                                      <p:to>
                                        <p:strVal val="visible"/>
                                      </p:to>
                                    </p:set>
                                    <p:anim calcmode="lin" valueType="num">
                                      <p:cBhvr>
                                        <p:cTn id="25" dur="500" fill="hold"/>
                                        <p:tgtEl>
                                          <p:spTgt spid="199"/>
                                        </p:tgtEl>
                                        <p:attrNameLst>
                                          <p:attrName>ppt_w</p:attrName>
                                        </p:attrNameLst>
                                      </p:cBhvr>
                                      <p:tavLst>
                                        <p:tav tm="0">
                                          <p:val>
                                            <p:fltVal val="0"/>
                                          </p:val>
                                        </p:tav>
                                        <p:tav tm="100000">
                                          <p:val>
                                            <p:strVal val="#ppt_w"/>
                                          </p:val>
                                        </p:tav>
                                      </p:tavLst>
                                    </p:anim>
                                    <p:anim calcmode="lin" valueType="num">
                                      <p:cBhvr>
                                        <p:cTn id="26" dur="500" fill="hold"/>
                                        <p:tgtEl>
                                          <p:spTgt spid="199"/>
                                        </p:tgtEl>
                                        <p:attrNameLst>
                                          <p:attrName>ppt_h</p:attrName>
                                        </p:attrNameLst>
                                      </p:cBhvr>
                                      <p:tavLst>
                                        <p:tav tm="0">
                                          <p:val>
                                            <p:fltVal val="0"/>
                                          </p:val>
                                        </p:tav>
                                        <p:tav tm="100000">
                                          <p:val>
                                            <p:strVal val="#ppt_h"/>
                                          </p:val>
                                        </p:tav>
                                      </p:tavLst>
                                    </p:anim>
                                    <p:animEffect transition="in" filter="fade">
                                      <p:cBhvr>
                                        <p:cTn id="27" dur="500"/>
                                        <p:tgtEl>
                                          <p:spTgt spid="199"/>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201"/>
                                        </p:tgtEl>
                                        <p:attrNameLst>
                                          <p:attrName>style.visibility</p:attrName>
                                        </p:attrNameLst>
                                      </p:cBhvr>
                                      <p:to>
                                        <p:strVal val="visible"/>
                                      </p:to>
                                    </p:set>
                                    <p:anim calcmode="lin" valueType="num">
                                      <p:cBhvr>
                                        <p:cTn id="31" dur="500" fill="hold"/>
                                        <p:tgtEl>
                                          <p:spTgt spid="201"/>
                                        </p:tgtEl>
                                        <p:attrNameLst>
                                          <p:attrName>ppt_w</p:attrName>
                                        </p:attrNameLst>
                                      </p:cBhvr>
                                      <p:tavLst>
                                        <p:tav tm="0">
                                          <p:val>
                                            <p:fltVal val="0"/>
                                          </p:val>
                                        </p:tav>
                                        <p:tav tm="100000">
                                          <p:val>
                                            <p:strVal val="#ppt_w"/>
                                          </p:val>
                                        </p:tav>
                                      </p:tavLst>
                                    </p:anim>
                                    <p:anim calcmode="lin" valueType="num">
                                      <p:cBhvr>
                                        <p:cTn id="32" dur="500" fill="hold"/>
                                        <p:tgtEl>
                                          <p:spTgt spid="201"/>
                                        </p:tgtEl>
                                        <p:attrNameLst>
                                          <p:attrName>ppt_h</p:attrName>
                                        </p:attrNameLst>
                                      </p:cBhvr>
                                      <p:tavLst>
                                        <p:tav tm="0">
                                          <p:val>
                                            <p:fltVal val="0"/>
                                          </p:val>
                                        </p:tav>
                                        <p:tav tm="100000">
                                          <p:val>
                                            <p:strVal val="#ppt_h"/>
                                          </p:val>
                                        </p:tav>
                                      </p:tavLst>
                                    </p:anim>
                                    <p:animEffect transition="in" filter="fade">
                                      <p:cBhvr>
                                        <p:cTn id="33" dur="500"/>
                                        <p:tgtEl>
                                          <p:spTgt spid="201"/>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200"/>
                                        </p:tgtEl>
                                        <p:attrNameLst>
                                          <p:attrName>style.visibility</p:attrName>
                                        </p:attrNameLst>
                                      </p:cBhvr>
                                      <p:to>
                                        <p:strVal val="visible"/>
                                      </p:to>
                                    </p:set>
                                    <p:anim calcmode="lin" valueType="num">
                                      <p:cBhvr>
                                        <p:cTn id="37" dur="500" fill="hold"/>
                                        <p:tgtEl>
                                          <p:spTgt spid="200"/>
                                        </p:tgtEl>
                                        <p:attrNameLst>
                                          <p:attrName>ppt_w</p:attrName>
                                        </p:attrNameLst>
                                      </p:cBhvr>
                                      <p:tavLst>
                                        <p:tav tm="0">
                                          <p:val>
                                            <p:fltVal val="0"/>
                                          </p:val>
                                        </p:tav>
                                        <p:tav tm="100000">
                                          <p:val>
                                            <p:strVal val="#ppt_w"/>
                                          </p:val>
                                        </p:tav>
                                      </p:tavLst>
                                    </p:anim>
                                    <p:anim calcmode="lin" valueType="num">
                                      <p:cBhvr>
                                        <p:cTn id="38" dur="500" fill="hold"/>
                                        <p:tgtEl>
                                          <p:spTgt spid="200"/>
                                        </p:tgtEl>
                                        <p:attrNameLst>
                                          <p:attrName>ppt_h</p:attrName>
                                        </p:attrNameLst>
                                      </p:cBhvr>
                                      <p:tavLst>
                                        <p:tav tm="0">
                                          <p:val>
                                            <p:fltVal val="0"/>
                                          </p:val>
                                        </p:tav>
                                        <p:tav tm="100000">
                                          <p:val>
                                            <p:strVal val="#ppt_h"/>
                                          </p:val>
                                        </p:tav>
                                      </p:tavLst>
                                    </p:anim>
                                    <p:animEffect transition="in" filter="fade">
                                      <p:cBhvr>
                                        <p:cTn id="39" dur="500"/>
                                        <p:tgtEl>
                                          <p:spTgt spid="200"/>
                                        </p:tgtEl>
                                      </p:cBhvr>
                                    </p:animEffect>
                                  </p:childTnLst>
                                </p:cTn>
                              </p:par>
                            </p:childTnLst>
                          </p:cTn>
                        </p:par>
                        <p:par>
                          <p:cTn id="40" fill="hold">
                            <p:stCondLst>
                              <p:cond delay="3500"/>
                            </p:stCondLst>
                            <p:childTnLst>
                              <p:par>
                                <p:cTn id="41" presetID="53" presetClass="entr" presetSubtype="16" fill="hold" grpId="0" nodeType="afterEffect">
                                  <p:stCondLst>
                                    <p:cond delay="0"/>
                                  </p:stCondLst>
                                  <p:childTnLst>
                                    <p:set>
                                      <p:cBhvr>
                                        <p:cTn id="42" dur="1" fill="hold">
                                          <p:stCondLst>
                                            <p:cond delay="0"/>
                                          </p:stCondLst>
                                        </p:cTn>
                                        <p:tgtEl>
                                          <p:spTgt spid="202"/>
                                        </p:tgtEl>
                                        <p:attrNameLst>
                                          <p:attrName>style.visibility</p:attrName>
                                        </p:attrNameLst>
                                      </p:cBhvr>
                                      <p:to>
                                        <p:strVal val="visible"/>
                                      </p:to>
                                    </p:set>
                                    <p:anim calcmode="lin" valueType="num">
                                      <p:cBhvr>
                                        <p:cTn id="43" dur="500" fill="hold"/>
                                        <p:tgtEl>
                                          <p:spTgt spid="202"/>
                                        </p:tgtEl>
                                        <p:attrNameLst>
                                          <p:attrName>ppt_w</p:attrName>
                                        </p:attrNameLst>
                                      </p:cBhvr>
                                      <p:tavLst>
                                        <p:tav tm="0">
                                          <p:val>
                                            <p:fltVal val="0"/>
                                          </p:val>
                                        </p:tav>
                                        <p:tav tm="100000">
                                          <p:val>
                                            <p:strVal val="#ppt_w"/>
                                          </p:val>
                                        </p:tav>
                                      </p:tavLst>
                                    </p:anim>
                                    <p:anim calcmode="lin" valueType="num">
                                      <p:cBhvr>
                                        <p:cTn id="44" dur="500" fill="hold"/>
                                        <p:tgtEl>
                                          <p:spTgt spid="202"/>
                                        </p:tgtEl>
                                        <p:attrNameLst>
                                          <p:attrName>ppt_h</p:attrName>
                                        </p:attrNameLst>
                                      </p:cBhvr>
                                      <p:tavLst>
                                        <p:tav tm="0">
                                          <p:val>
                                            <p:fltVal val="0"/>
                                          </p:val>
                                        </p:tav>
                                        <p:tav tm="100000">
                                          <p:val>
                                            <p:strVal val="#ppt_h"/>
                                          </p:val>
                                        </p:tav>
                                      </p:tavLst>
                                    </p:anim>
                                    <p:animEffect transition="in" filter="fade">
                                      <p:cBhvr>
                                        <p:cTn id="45" dur="500"/>
                                        <p:tgtEl>
                                          <p:spTgt spid="202"/>
                                        </p:tgtEl>
                                      </p:cBhvr>
                                    </p:animEffect>
                                  </p:childTnLst>
                                </p:cTn>
                              </p:par>
                            </p:childTnLst>
                          </p:cTn>
                        </p:par>
                        <p:par>
                          <p:cTn id="46" fill="hold">
                            <p:stCondLst>
                              <p:cond delay="4000"/>
                            </p:stCondLst>
                            <p:childTnLst>
                              <p:par>
                                <p:cTn id="47" presetID="22" presetClass="entr" presetSubtype="8" fill="hold" grpId="0" nodeType="afterEffect">
                                  <p:stCondLst>
                                    <p:cond delay="0"/>
                                  </p:stCondLst>
                                  <p:childTnLst>
                                    <p:set>
                                      <p:cBhvr>
                                        <p:cTn id="48" dur="1" fill="hold">
                                          <p:stCondLst>
                                            <p:cond delay="0"/>
                                          </p:stCondLst>
                                        </p:cTn>
                                        <p:tgtEl>
                                          <p:spTgt spid="100"/>
                                        </p:tgtEl>
                                        <p:attrNameLst>
                                          <p:attrName>style.visibility</p:attrName>
                                        </p:attrNameLst>
                                      </p:cBhvr>
                                      <p:to>
                                        <p:strVal val="visible"/>
                                      </p:to>
                                    </p:set>
                                    <p:animEffect transition="in" filter="wipe(left)">
                                      <p:cBhvr>
                                        <p:cTn id="49" dur="500"/>
                                        <p:tgtEl>
                                          <p:spTgt spid="100"/>
                                        </p:tgtEl>
                                      </p:cBhvr>
                                    </p:animEffect>
                                  </p:childTnLst>
                                </p:cTn>
                              </p:par>
                            </p:childTnLst>
                          </p:cTn>
                        </p:par>
                        <p:par>
                          <p:cTn id="50" fill="hold">
                            <p:stCondLst>
                              <p:cond delay="4500"/>
                            </p:stCondLst>
                            <p:childTnLst>
                              <p:par>
                                <p:cTn id="51" presetID="22" presetClass="entr" presetSubtype="4"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Effect transition="in" filter="wipe(down)">
                                      <p:cBhvr>
                                        <p:cTn id="53" dur="500"/>
                                        <p:tgtEl>
                                          <p:spTgt spid="118"/>
                                        </p:tgtEl>
                                      </p:cBhvr>
                                    </p:animEffect>
                                  </p:childTnLst>
                                </p:cTn>
                              </p:par>
                            </p:childTnLst>
                          </p:cTn>
                        </p:par>
                        <p:par>
                          <p:cTn id="54" fill="hold">
                            <p:stCondLst>
                              <p:cond delay="5000"/>
                            </p:stCondLst>
                            <p:childTnLst>
                              <p:par>
                                <p:cTn id="55" presetID="22" presetClass="entr" presetSubtype="4" fill="hold" grpId="0" nodeType="afterEffect">
                                  <p:stCondLst>
                                    <p:cond delay="0"/>
                                  </p:stCondLst>
                                  <p:childTnLst>
                                    <p:set>
                                      <p:cBhvr>
                                        <p:cTn id="56" dur="1" fill="hold">
                                          <p:stCondLst>
                                            <p:cond delay="0"/>
                                          </p:stCondLst>
                                        </p:cTn>
                                        <p:tgtEl>
                                          <p:spTgt spid="112"/>
                                        </p:tgtEl>
                                        <p:attrNameLst>
                                          <p:attrName>style.visibility</p:attrName>
                                        </p:attrNameLst>
                                      </p:cBhvr>
                                      <p:to>
                                        <p:strVal val="visible"/>
                                      </p:to>
                                    </p:set>
                                    <p:animEffect transition="in" filter="wipe(down)">
                                      <p:cBhvr>
                                        <p:cTn id="57" dur="500"/>
                                        <p:tgtEl>
                                          <p:spTgt spid="112"/>
                                        </p:tgtEl>
                                      </p:cBhvr>
                                    </p:animEffect>
                                  </p:childTnLst>
                                </p:cTn>
                              </p:par>
                            </p:childTnLst>
                          </p:cTn>
                        </p:par>
                        <p:par>
                          <p:cTn id="58" fill="hold">
                            <p:stCondLst>
                              <p:cond delay="5500"/>
                            </p:stCondLst>
                            <p:childTnLst>
                              <p:par>
                                <p:cTn id="59" presetID="22" presetClass="entr" presetSubtype="4" fill="hold" nodeType="afterEffect">
                                  <p:stCondLst>
                                    <p:cond delay="0"/>
                                  </p:stCondLst>
                                  <p:childTnLst>
                                    <p:set>
                                      <p:cBhvr>
                                        <p:cTn id="60" dur="1" fill="hold">
                                          <p:stCondLst>
                                            <p:cond delay="0"/>
                                          </p:stCondLst>
                                        </p:cTn>
                                        <p:tgtEl>
                                          <p:spTgt spid="132"/>
                                        </p:tgtEl>
                                        <p:attrNameLst>
                                          <p:attrName>style.visibility</p:attrName>
                                        </p:attrNameLst>
                                      </p:cBhvr>
                                      <p:to>
                                        <p:strVal val="visible"/>
                                      </p:to>
                                    </p:set>
                                    <p:animEffect transition="in" filter="wipe(down)">
                                      <p:cBhvr>
                                        <p:cTn id="61" dur="500"/>
                                        <p:tgtEl>
                                          <p:spTgt spid="132"/>
                                        </p:tgtEl>
                                      </p:cBhvr>
                                    </p:animEffect>
                                  </p:childTnLst>
                                </p:cTn>
                              </p:par>
                            </p:childTnLst>
                          </p:cTn>
                        </p:par>
                        <p:par>
                          <p:cTn id="62" fill="hold">
                            <p:stCondLst>
                              <p:cond delay="6000"/>
                            </p:stCondLst>
                            <p:childTnLst>
                              <p:par>
                                <p:cTn id="63" presetID="22" presetClass="entr" presetSubtype="4" fill="hold" grpId="0" nodeType="afterEffect">
                                  <p:stCondLst>
                                    <p:cond delay="0"/>
                                  </p:stCondLst>
                                  <p:childTnLst>
                                    <p:set>
                                      <p:cBhvr>
                                        <p:cTn id="64" dur="1" fill="hold">
                                          <p:stCondLst>
                                            <p:cond delay="0"/>
                                          </p:stCondLst>
                                        </p:cTn>
                                        <p:tgtEl>
                                          <p:spTgt spid="113"/>
                                        </p:tgtEl>
                                        <p:attrNameLst>
                                          <p:attrName>style.visibility</p:attrName>
                                        </p:attrNameLst>
                                      </p:cBhvr>
                                      <p:to>
                                        <p:strVal val="visible"/>
                                      </p:to>
                                    </p:set>
                                    <p:animEffect transition="in" filter="wipe(down)">
                                      <p:cBhvr>
                                        <p:cTn id="65" dur="500"/>
                                        <p:tgtEl>
                                          <p:spTgt spid="113"/>
                                        </p:tgtEl>
                                      </p:cBhvr>
                                    </p:animEffect>
                                  </p:childTnLst>
                                </p:cTn>
                              </p:par>
                            </p:childTnLst>
                          </p:cTn>
                        </p:par>
                        <p:par>
                          <p:cTn id="66" fill="hold">
                            <p:stCondLst>
                              <p:cond delay="6500"/>
                            </p:stCondLst>
                            <p:childTnLst>
                              <p:par>
                                <p:cTn id="67" presetID="22" presetClass="entr" presetSubtype="4" fill="hold" nodeType="afterEffect">
                                  <p:stCondLst>
                                    <p:cond delay="0"/>
                                  </p:stCondLst>
                                  <p:childTnLst>
                                    <p:set>
                                      <p:cBhvr>
                                        <p:cTn id="68" dur="1" fill="hold">
                                          <p:stCondLst>
                                            <p:cond delay="0"/>
                                          </p:stCondLst>
                                        </p:cTn>
                                        <p:tgtEl>
                                          <p:spTgt spid="135"/>
                                        </p:tgtEl>
                                        <p:attrNameLst>
                                          <p:attrName>style.visibility</p:attrName>
                                        </p:attrNameLst>
                                      </p:cBhvr>
                                      <p:to>
                                        <p:strVal val="visible"/>
                                      </p:to>
                                    </p:set>
                                    <p:animEffect transition="in" filter="wipe(down)">
                                      <p:cBhvr>
                                        <p:cTn id="69" dur="500"/>
                                        <p:tgtEl>
                                          <p:spTgt spid="135"/>
                                        </p:tgtEl>
                                      </p:cBhvr>
                                    </p:animEffect>
                                  </p:childTnLst>
                                </p:cTn>
                              </p:par>
                            </p:childTnLst>
                          </p:cTn>
                        </p:par>
                        <p:par>
                          <p:cTn id="70" fill="hold">
                            <p:stCondLst>
                              <p:cond delay="7000"/>
                            </p:stCondLst>
                            <p:childTnLst>
                              <p:par>
                                <p:cTn id="71" presetID="22" presetClass="entr" presetSubtype="4" fill="hold" grpId="0" nodeType="after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wipe(down)">
                                      <p:cBhvr>
                                        <p:cTn id="73" dur="500"/>
                                        <p:tgtEl>
                                          <p:spTgt spid="114"/>
                                        </p:tgtEl>
                                      </p:cBhvr>
                                    </p:animEffect>
                                  </p:childTnLst>
                                </p:cTn>
                              </p:par>
                            </p:childTnLst>
                          </p:cTn>
                        </p:par>
                        <p:par>
                          <p:cTn id="74" fill="hold">
                            <p:stCondLst>
                              <p:cond delay="7500"/>
                            </p:stCondLst>
                            <p:childTnLst>
                              <p:par>
                                <p:cTn id="75" presetID="22" presetClass="entr" presetSubtype="4" fill="hold" nodeType="afterEffect">
                                  <p:stCondLst>
                                    <p:cond delay="0"/>
                                  </p:stCondLst>
                                  <p:childTnLst>
                                    <p:set>
                                      <p:cBhvr>
                                        <p:cTn id="76" dur="1" fill="hold">
                                          <p:stCondLst>
                                            <p:cond delay="0"/>
                                          </p:stCondLst>
                                        </p:cTn>
                                        <p:tgtEl>
                                          <p:spTgt spid="138"/>
                                        </p:tgtEl>
                                        <p:attrNameLst>
                                          <p:attrName>style.visibility</p:attrName>
                                        </p:attrNameLst>
                                      </p:cBhvr>
                                      <p:to>
                                        <p:strVal val="visible"/>
                                      </p:to>
                                    </p:set>
                                    <p:animEffect transition="in" filter="wipe(down)">
                                      <p:cBhvr>
                                        <p:cTn id="77" dur="500"/>
                                        <p:tgtEl>
                                          <p:spTgt spid="138"/>
                                        </p:tgtEl>
                                      </p:cBhvr>
                                    </p:animEffect>
                                  </p:childTnLst>
                                </p:cTn>
                              </p:par>
                            </p:childTnLst>
                          </p:cTn>
                        </p:par>
                        <p:par>
                          <p:cTn id="78" fill="hold">
                            <p:stCondLst>
                              <p:cond delay="8000"/>
                            </p:stCondLst>
                            <p:childTnLst>
                              <p:par>
                                <p:cTn id="79" presetID="22" presetClass="entr" presetSubtype="4" fill="hold" grpId="0" nodeType="afterEffect">
                                  <p:stCondLst>
                                    <p:cond delay="0"/>
                                  </p:stCondLst>
                                  <p:childTnLst>
                                    <p:set>
                                      <p:cBhvr>
                                        <p:cTn id="80" dur="1" fill="hold">
                                          <p:stCondLst>
                                            <p:cond delay="0"/>
                                          </p:stCondLst>
                                        </p:cTn>
                                        <p:tgtEl>
                                          <p:spTgt spid="115"/>
                                        </p:tgtEl>
                                        <p:attrNameLst>
                                          <p:attrName>style.visibility</p:attrName>
                                        </p:attrNameLst>
                                      </p:cBhvr>
                                      <p:to>
                                        <p:strVal val="visible"/>
                                      </p:to>
                                    </p:set>
                                    <p:animEffect transition="in" filter="wipe(down)">
                                      <p:cBhvr>
                                        <p:cTn id="81" dur="500"/>
                                        <p:tgtEl>
                                          <p:spTgt spid="115"/>
                                        </p:tgtEl>
                                      </p:cBhvr>
                                    </p:animEffect>
                                  </p:childTnLst>
                                </p:cTn>
                              </p:par>
                            </p:childTnLst>
                          </p:cTn>
                        </p:par>
                        <p:par>
                          <p:cTn id="82" fill="hold">
                            <p:stCondLst>
                              <p:cond delay="8500"/>
                            </p:stCondLst>
                            <p:childTnLst>
                              <p:par>
                                <p:cTn id="83" presetID="22" presetClass="entr" presetSubtype="4" fill="hold" nodeType="afterEffect">
                                  <p:stCondLst>
                                    <p:cond delay="0"/>
                                  </p:stCondLst>
                                  <p:childTnLst>
                                    <p:set>
                                      <p:cBhvr>
                                        <p:cTn id="84" dur="1" fill="hold">
                                          <p:stCondLst>
                                            <p:cond delay="0"/>
                                          </p:stCondLst>
                                        </p:cTn>
                                        <p:tgtEl>
                                          <p:spTgt spid="203"/>
                                        </p:tgtEl>
                                        <p:attrNameLst>
                                          <p:attrName>style.visibility</p:attrName>
                                        </p:attrNameLst>
                                      </p:cBhvr>
                                      <p:to>
                                        <p:strVal val="visible"/>
                                      </p:to>
                                    </p:set>
                                    <p:animEffect transition="in" filter="wipe(down)">
                                      <p:cBhvr>
                                        <p:cTn id="85" dur="500"/>
                                        <p:tgtEl>
                                          <p:spTgt spid="203"/>
                                        </p:tgtEl>
                                      </p:cBhvr>
                                    </p:animEffect>
                                  </p:childTnLst>
                                </p:cTn>
                              </p:par>
                            </p:childTnLst>
                          </p:cTn>
                        </p:par>
                        <p:par>
                          <p:cTn id="86" fill="hold">
                            <p:stCondLst>
                              <p:cond delay="9000"/>
                            </p:stCondLst>
                            <p:childTnLst>
                              <p:par>
                                <p:cTn id="87" presetID="22" presetClass="entr" presetSubtype="4" fill="hold" grpId="0" nodeType="afterEffect">
                                  <p:stCondLst>
                                    <p:cond delay="0"/>
                                  </p:stCondLst>
                                  <p:childTnLst>
                                    <p:set>
                                      <p:cBhvr>
                                        <p:cTn id="88" dur="1" fill="hold">
                                          <p:stCondLst>
                                            <p:cond delay="0"/>
                                          </p:stCondLst>
                                        </p:cTn>
                                        <p:tgtEl>
                                          <p:spTgt spid="116"/>
                                        </p:tgtEl>
                                        <p:attrNameLst>
                                          <p:attrName>style.visibility</p:attrName>
                                        </p:attrNameLst>
                                      </p:cBhvr>
                                      <p:to>
                                        <p:strVal val="visible"/>
                                      </p:to>
                                    </p:set>
                                    <p:animEffect transition="in" filter="wipe(down)">
                                      <p:cBhvr>
                                        <p:cTn id="89" dur="500"/>
                                        <p:tgtEl>
                                          <p:spTgt spid="116"/>
                                        </p:tgtEl>
                                      </p:cBhvr>
                                    </p:animEffect>
                                  </p:childTnLst>
                                </p:cTn>
                              </p:par>
                            </p:childTnLst>
                          </p:cTn>
                        </p:par>
                        <p:par>
                          <p:cTn id="90" fill="hold">
                            <p:stCondLst>
                              <p:cond delay="9500"/>
                            </p:stCondLst>
                            <p:childTnLst>
                              <p:par>
                                <p:cTn id="91" presetID="22" presetClass="entr" presetSubtype="4" fill="hold" nodeType="afterEffect">
                                  <p:stCondLst>
                                    <p:cond delay="0"/>
                                  </p:stCondLst>
                                  <p:childTnLst>
                                    <p:set>
                                      <p:cBhvr>
                                        <p:cTn id="92" dur="1" fill="hold">
                                          <p:stCondLst>
                                            <p:cond delay="0"/>
                                          </p:stCondLst>
                                        </p:cTn>
                                        <p:tgtEl>
                                          <p:spTgt spid="141"/>
                                        </p:tgtEl>
                                        <p:attrNameLst>
                                          <p:attrName>style.visibility</p:attrName>
                                        </p:attrNameLst>
                                      </p:cBhvr>
                                      <p:to>
                                        <p:strVal val="visible"/>
                                      </p:to>
                                    </p:set>
                                    <p:animEffect transition="in" filter="wipe(down)">
                                      <p:cBhvr>
                                        <p:cTn id="93" dur="500"/>
                                        <p:tgtEl>
                                          <p:spTgt spid="141"/>
                                        </p:tgtEl>
                                      </p:cBhvr>
                                    </p:animEffect>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17"/>
                                        </p:tgtEl>
                                        <p:attrNameLst>
                                          <p:attrName>style.visibility</p:attrName>
                                        </p:attrNameLst>
                                      </p:cBhvr>
                                      <p:to>
                                        <p:strVal val="visible"/>
                                      </p:to>
                                    </p:set>
                                    <p:animEffect transition="in" filter="wipe(down)">
                                      <p:cBhvr>
                                        <p:cTn id="97" dur="500"/>
                                        <p:tgtEl>
                                          <p:spTgt spid="117"/>
                                        </p:tgtEl>
                                      </p:cBhvr>
                                    </p:animEffect>
                                  </p:childTnLst>
                                </p:cTn>
                              </p:par>
                            </p:childTnLst>
                          </p:cTn>
                        </p:par>
                        <p:par>
                          <p:cTn id="98" fill="hold">
                            <p:stCondLst>
                              <p:cond delay="10500"/>
                            </p:stCondLst>
                            <p:childTnLst>
                              <p:par>
                                <p:cTn id="99" presetID="22" presetClass="entr" presetSubtype="4" fill="hold" nodeType="afterEffect">
                                  <p:stCondLst>
                                    <p:cond delay="0"/>
                                  </p:stCondLst>
                                  <p:childTnLst>
                                    <p:set>
                                      <p:cBhvr>
                                        <p:cTn id="100" dur="1" fill="hold">
                                          <p:stCondLst>
                                            <p:cond delay="0"/>
                                          </p:stCondLst>
                                        </p:cTn>
                                        <p:tgtEl>
                                          <p:spTgt spid="144"/>
                                        </p:tgtEl>
                                        <p:attrNameLst>
                                          <p:attrName>style.visibility</p:attrName>
                                        </p:attrNameLst>
                                      </p:cBhvr>
                                      <p:to>
                                        <p:strVal val="visible"/>
                                      </p:to>
                                    </p:set>
                                    <p:animEffect transition="in" filter="wipe(down)">
                                      <p:cBhvr>
                                        <p:cTn id="101" dur="500"/>
                                        <p:tgtEl>
                                          <p:spTgt spid="144"/>
                                        </p:tgtEl>
                                      </p:cBhvr>
                                    </p:animEffect>
                                  </p:childTnLst>
                                </p:cTn>
                              </p:par>
                            </p:childTnLst>
                          </p:cTn>
                        </p:par>
                        <p:par>
                          <p:cTn id="102" fill="hold">
                            <p:stCondLst>
                              <p:cond delay="11000"/>
                            </p:stCondLst>
                            <p:childTnLst>
                              <p:par>
                                <p:cTn id="103" presetID="53" presetClass="entr" presetSubtype="16" fill="hold" nodeType="afterEffect">
                                  <p:stCondLst>
                                    <p:cond delay="0"/>
                                  </p:stCondLst>
                                  <p:childTnLst>
                                    <p:set>
                                      <p:cBhvr>
                                        <p:cTn id="104" dur="1" fill="hold">
                                          <p:stCondLst>
                                            <p:cond delay="0"/>
                                          </p:stCondLst>
                                        </p:cTn>
                                        <p:tgtEl>
                                          <p:spTgt spid="184"/>
                                        </p:tgtEl>
                                        <p:attrNameLst>
                                          <p:attrName>style.visibility</p:attrName>
                                        </p:attrNameLst>
                                      </p:cBhvr>
                                      <p:to>
                                        <p:strVal val="visible"/>
                                      </p:to>
                                    </p:set>
                                    <p:anim calcmode="lin" valueType="num">
                                      <p:cBhvr>
                                        <p:cTn id="105" dur="500" fill="hold"/>
                                        <p:tgtEl>
                                          <p:spTgt spid="184"/>
                                        </p:tgtEl>
                                        <p:attrNameLst>
                                          <p:attrName>ppt_w</p:attrName>
                                        </p:attrNameLst>
                                      </p:cBhvr>
                                      <p:tavLst>
                                        <p:tav tm="0">
                                          <p:val>
                                            <p:fltVal val="0"/>
                                          </p:val>
                                        </p:tav>
                                        <p:tav tm="100000">
                                          <p:val>
                                            <p:strVal val="#ppt_w"/>
                                          </p:val>
                                        </p:tav>
                                      </p:tavLst>
                                    </p:anim>
                                    <p:anim calcmode="lin" valueType="num">
                                      <p:cBhvr>
                                        <p:cTn id="106" dur="500" fill="hold"/>
                                        <p:tgtEl>
                                          <p:spTgt spid="184"/>
                                        </p:tgtEl>
                                        <p:attrNameLst>
                                          <p:attrName>ppt_h</p:attrName>
                                        </p:attrNameLst>
                                      </p:cBhvr>
                                      <p:tavLst>
                                        <p:tav tm="0">
                                          <p:val>
                                            <p:fltVal val="0"/>
                                          </p:val>
                                        </p:tav>
                                        <p:tav tm="100000">
                                          <p:val>
                                            <p:strVal val="#ppt_h"/>
                                          </p:val>
                                        </p:tav>
                                      </p:tavLst>
                                    </p:anim>
                                    <p:animEffect transition="in" filter="fade">
                                      <p:cBhvr>
                                        <p:cTn id="107" dur="500"/>
                                        <p:tgtEl>
                                          <p:spTgt spid="184"/>
                                        </p:tgtEl>
                                      </p:cBhvr>
                                    </p:animEffect>
                                  </p:childTnLst>
                                </p:cTn>
                              </p:par>
                            </p:childTnLst>
                          </p:cTn>
                        </p:par>
                        <p:par>
                          <p:cTn id="108" fill="hold">
                            <p:stCondLst>
                              <p:cond delay="11500"/>
                            </p:stCondLst>
                            <p:childTnLst>
                              <p:par>
                                <p:cTn id="109" presetID="22" presetClass="entr" presetSubtype="8" fill="hold" nodeType="afterEffect">
                                  <p:stCondLst>
                                    <p:cond delay="0"/>
                                  </p:stCondLst>
                                  <p:childTnLst>
                                    <p:set>
                                      <p:cBhvr>
                                        <p:cTn id="110" dur="1" fill="hold">
                                          <p:stCondLst>
                                            <p:cond delay="0"/>
                                          </p:stCondLst>
                                        </p:cTn>
                                        <p:tgtEl>
                                          <p:spTgt spid="187"/>
                                        </p:tgtEl>
                                        <p:attrNameLst>
                                          <p:attrName>style.visibility</p:attrName>
                                        </p:attrNameLst>
                                      </p:cBhvr>
                                      <p:to>
                                        <p:strVal val="visible"/>
                                      </p:to>
                                    </p:set>
                                    <p:animEffect transition="in" filter="wipe(left)">
                                      <p:cBhvr>
                                        <p:cTn id="111" dur="500"/>
                                        <p:tgtEl>
                                          <p:spTgt spid="187"/>
                                        </p:tgtEl>
                                      </p:cBhvr>
                                    </p:animEffect>
                                  </p:childTnLst>
                                </p:cTn>
                              </p:par>
                            </p:childTnLst>
                          </p:cTn>
                        </p:par>
                        <p:par>
                          <p:cTn id="112" fill="hold">
                            <p:stCondLst>
                              <p:cond delay="12000"/>
                            </p:stCondLst>
                            <p:childTnLst>
                              <p:par>
                                <p:cTn id="113" presetID="53" presetClass="entr" presetSubtype="16" fill="hold" nodeType="afterEffect">
                                  <p:stCondLst>
                                    <p:cond delay="0"/>
                                  </p:stCondLst>
                                  <p:childTnLst>
                                    <p:set>
                                      <p:cBhvr>
                                        <p:cTn id="114" dur="1" fill="hold">
                                          <p:stCondLst>
                                            <p:cond delay="0"/>
                                          </p:stCondLst>
                                        </p:cTn>
                                        <p:tgtEl>
                                          <p:spTgt spid="190"/>
                                        </p:tgtEl>
                                        <p:attrNameLst>
                                          <p:attrName>style.visibility</p:attrName>
                                        </p:attrNameLst>
                                      </p:cBhvr>
                                      <p:to>
                                        <p:strVal val="visible"/>
                                      </p:to>
                                    </p:set>
                                    <p:anim calcmode="lin" valueType="num">
                                      <p:cBhvr>
                                        <p:cTn id="115" dur="500" fill="hold"/>
                                        <p:tgtEl>
                                          <p:spTgt spid="190"/>
                                        </p:tgtEl>
                                        <p:attrNameLst>
                                          <p:attrName>ppt_w</p:attrName>
                                        </p:attrNameLst>
                                      </p:cBhvr>
                                      <p:tavLst>
                                        <p:tav tm="0">
                                          <p:val>
                                            <p:fltVal val="0"/>
                                          </p:val>
                                        </p:tav>
                                        <p:tav tm="100000">
                                          <p:val>
                                            <p:strVal val="#ppt_w"/>
                                          </p:val>
                                        </p:tav>
                                      </p:tavLst>
                                    </p:anim>
                                    <p:anim calcmode="lin" valueType="num">
                                      <p:cBhvr>
                                        <p:cTn id="116" dur="500" fill="hold"/>
                                        <p:tgtEl>
                                          <p:spTgt spid="190"/>
                                        </p:tgtEl>
                                        <p:attrNameLst>
                                          <p:attrName>ppt_h</p:attrName>
                                        </p:attrNameLst>
                                      </p:cBhvr>
                                      <p:tavLst>
                                        <p:tav tm="0">
                                          <p:val>
                                            <p:fltVal val="0"/>
                                          </p:val>
                                        </p:tav>
                                        <p:tav tm="100000">
                                          <p:val>
                                            <p:strVal val="#ppt_h"/>
                                          </p:val>
                                        </p:tav>
                                      </p:tavLst>
                                    </p:anim>
                                    <p:animEffect transition="in" filter="fade">
                                      <p:cBhvr>
                                        <p:cTn id="117" dur="500"/>
                                        <p:tgtEl>
                                          <p:spTgt spid="190"/>
                                        </p:tgtEl>
                                      </p:cBhvr>
                                    </p:animEffect>
                                  </p:childTnLst>
                                </p:cTn>
                              </p:par>
                            </p:childTnLst>
                          </p:cTn>
                        </p:par>
                        <p:par>
                          <p:cTn id="118" fill="hold">
                            <p:stCondLst>
                              <p:cond delay="12500"/>
                            </p:stCondLst>
                            <p:childTnLst>
                              <p:par>
                                <p:cTn id="119" presetID="22" presetClass="entr" presetSubtype="8" fill="hold" nodeType="afterEffect">
                                  <p:stCondLst>
                                    <p:cond delay="0"/>
                                  </p:stCondLst>
                                  <p:childTnLst>
                                    <p:set>
                                      <p:cBhvr>
                                        <p:cTn id="120" dur="1" fill="hold">
                                          <p:stCondLst>
                                            <p:cond delay="0"/>
                                          </p:stCondLst>
                                        </p:cTn>
                                        <p:tgtEl>
                                          <p:spTgt spid="193"/>
                                        </p:tgtEl>
                                        <p:attrNameLst>
                                          <p:attrName>style.visibility</p:attrName>
                                        </p:attrNameLst>
                                      </p:cBhvr>
                                      <p:to>
                                        <p:strVal val="visible"/>
                                      </p:to>
                                    </p:set>
                                    <p:animEffect transition="in" filter="wipe(left)">
                                      <p:cBhvr>
                                        <p:cTn id="121"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P spid="112" grpId="0" animBg="1"/>
      <p:bldP spid="113" grpId="0" animBg="1"/>
      <p:bldP spid="114" grpId="0" animBg="1"/>
      <p:bldP spid="115" grpId="0" animBg="1"/>
      <p:bldP spid="116" grpId="0" animBg="1"/>
      <p:bldP spid="117" grpId="0" animBg="1"/>
      <p:bldP spid="196" grpId="0"/>
      <p:bldP spid="197" grpId="0"/>
      <p:bldP spid="198" grpId="0"/>
      <p:bldP spid="199" grpId="0" animBg="1"/>
      <p:bldP spid="200" grpId="0" animBg="1"/>
      <p:bldP spid="201" grpId="0" animBg="1"/>
      <p:bldP spid="202" grpId="0"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p:cNvSpPr>
            <a:spLocks noGrp="1"/>
          </p:cNvSpPr>
          <p:nvPr>
            <p:ph type="title"/>
          </p:nvPr>
        </p:nvSpPr>
        <p:spPr/>
        <p:txBody>
          <a:bodyPr/>
          <a:lstStyle/>
          <a:p>
            <a:r>
              <a:rPr lang="en-US" smtClean="0"/>
              <a:t>Europe Map infographic</a:t>
            </a:r>
            <a:endParaRPr lang="en-US" dirty="0" smtClean="0"/>
          </a:p>
        </p:txBody>
      </p:sp>
      <p:sp>
        <p:nvSpPr>
          <p:cNvPr id="37" name="Text Placeholder 36"/>
          <p:cNvSpPr>
            <a:spLocks noGrp="1"/>
          </p:cNvSpPr>
          <p:nvPr>
            <p:ph type="body" sz="half" idx="2"/>
          </p:nvPr>
        </p:nvSpPr>
        <p:spPr/>
        <p:txBody>
          <a:bodyPr/>
          <a:lstStyle/>
          <a:p>
            <a:r>
              <a:rPr lang="en-US" smtClean="0"/>
              <a:t>Maps Infographic Data Design</a:t>
            </a:r>
            <a:endParaRPr lang="en-US" dirty="0" smtClean="0"/>
          </a:p>
        </p:txBody>
      </p:sp>
      <p:grpSp>
        <p:nvGrpSpPr>
          <p:cNvPr id="70" name="Group 69"/>
          <p:cNvGrpSpPr/>
          <p:nvPr/>
        </p:nvGrpSpPr>
        <p:grpSpPr>
          <a:xfrm>
            <a:off x="4814967" y="1577422"/>
            <a:ext cx="3719437" cy="4483943"/>
            <a:chOff x="4219575" y="1416050"/>
            <a:chExt cx="687388" cy="828676"/>
          </a:xfrm>
          <a:solidFill>
            <a:schemeClr val="tx1">
              <a:lumMod val="25000"/>
              <a:lumOff val="75000"/>
            </a:schemeClr>
          </a:solidFill>
        </p:grpSpPr>
        <p:sp>
          <p:nvSpPr>
            <p:cNvPr id="71" name="Freeform 36"/>
            <p:cNvSpPr>
              <a:spLocks/>
            </p:cNvSpPr>
            <p:nvPr/>
          </p:nvSpPr>
          <p:spPr bwMode="auto">
            <a:xfrm>
              <a:off x="4568825" y="1816100"/>
              <a:ext cx="26988" cy="39688"/>
            </a:xfrm>
            <a:custGeom>
              <a:avLst/>
              <a:gdLst/>
              <a:ahLst/>
              <a:cxnLst>
                <a:cxn ang="0">
                  <a:pos x="3" y="27"/>
                </a:cxn>
                <a:cxn ang="0">
                  <a:pos x="9" y="21"/>
                </a:cxn>
                <a:cxn ang="0">
                  <a:pos x="0" y="14"/>
                </a:cxn>
                <a:cxn ang="0">
                  <a:pos x="9" y="0"/>
                </a:cxn>
                <a:cxn ang="0">
                  <a:pos x="20" y="12"/>
                </a:cxn>
                <a:cxn ang="0">
                  <a:pos x="6" y="30"/>
                </a:cxn>
                <a:cxn ang="0">
                  <a:pos x="0" y="27"/>
                </a:cxn>
                <a:cxn ang="0">
                  <a:pos x="2" y="25"/>
                </a:cxn>
                <a:cxn ang="0">
                  <a:pos x="3" y="27"/>
                </a:cxn>
              </a:cxnLst>
              <a:rect l="0" t="0" r="r" b="b"/>
              <a:pathLst>
                <a:path w="20" h="30">
                  <a:moveTo>
                    <a:pt x="3" y="27"/>
                  </a:moveTo>
                  <a:cubicBezTo>
                    <a:pt x="6" y="26"/>
                    <a:pt x="9" y="23"/>
                    <a:pt x="9" y="21"/>
                  </a:cubicBezTo>
                  <a:cubicBezTo>
                    <a:pt x="5" y="20"/>
                    <a:pt x="0" y="16"/>
                    <a:pt x="0" y="14"/>
                  </a:cubicBezTo>
                  <a:cubicBezTo>
                    <a:pt x="0" y="12"/>
                    <a:pt x="5" y="0"/>
                    <a:pt x="9" y="0"/>
                  </a:cubicBezTo>
                  <a:cubicBezTo>
                    <a:pt x="17" y="0"/>
                    <a:pt x="18" y="4"/>
                    <a:pt x="20" y="12"/>
                  </a:cubicBezTo>
                  <a:cubicBezTo>
                    <a:pt x="12" y="14"/>
                    <a:pt x="16" y="30"/>
                    <a:pt x="6" y="30"/>
                  </a:cubicBezTo>
                  <a:cubicBezTo>
                    <a:pt x="3" y="30"/>
                    <a:pt x="1" y="27"/>
                    <a:pt x="0" y="27"/>
                  </a:cubicBezTo>
                  <a:cubicBezTo>
                    <a:pt x="1" y="26"/>
                    <a:pt x="2" y="25"/>
                    <a:pt x="2" y="25"/>
                  </a:cubicBezTo>
                  <a:lnTo>
                    <a:pt x="3" y="2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72" name="Group 343"/>
            <p:cNvGrpSpPr/>
            <p:nvPr/>
          </p:nvGrpSpPr>
          <p:grpSpPr>
            <a:xfrm>
              <a:off x="4219575" y="1416050"/>
              <a:ext cx="687388" cy="828676"/>
              <a:chOff x="4219575" y="1416050"/>
              <a:chExt cx="687388" cy="828676"/>
            </a:xfrm>
            <a:grpFill/>
          </p:grpSpPr>
          <p:sp>
            <p:nvSpPr>
              <p:cNvPr id="73" name="Freeform 24"/>
              <p:cNvSpPr>
                <a:spLocks/>
              </p:cNvSpPr>
              <p:nvPr/>
            </p:nvSpPr>
            <p:spPr bwMode="auto">
              <a:xfrm>
                <a:off x="4230688" y="1782763"/>
                <a:ext cx="646113" cy="461963"/>
              </a:xfrm>
              <a:custGeom>
                <a:avLst/>
                <a:gdLst/>
                <a:ahLst/>
                <a:cxnLst>
                  <a:cxn ang="0">
                    <a:pos x="473" y="233"/>
                  </a:cxn>
                  <a:cxn ang="0">
                    <a:pos x="470" y="273"/>
                  </a:cxn>
                  <a:cxn ang="0">
                    <a:pos x="427" y="274"/>
                  </a:cxn>
                  <a:cxn ang="0">
                    <a:pos x="401" y="283"/>
                  </a:cxn>
                  <a:cxn ang="0">
                    <a:pos x="403" y="303"/>
                  </a:cxn>
                  <a:cxn ang="0">
                    <a:pos x="413" y="322"/>
                  </a:cxn>
                  <a:cxn ang="0">
                    <a:pos x="401" y="319"/>
                  </a:cxn>
                  <a:cxn ang="0">
                    <a:pos x="397" y="336"/>
                  </a:cxn>
                  <a:cxn ang="0">
                    <a:pos x="382" y="315"/>
                  </a:cxn>
                  <a:cxn ang="0">
                    <a:pos x="358" y="278"/>
                  </a:cxn>
                  <a:cxn ang="0">
                    <a:pos x="329" y="238"/>
                  </a:cxn>
                  <a:cxn ang="0">
                    <a:pos x="289" y="213"/>
                  </a:cxn>
                  <a:cxn ang="0">
                    <a:pos x="270" y="212"/>
                  </a:cxn>
                  <a:cxn ang="0">
                    <a:pos x="289" y="244"/>
                  </a:cxn>
                  <a:cxn ang="0">
                    <a:pos x="315" y="264"/>
                  </a:cxn>
                  <a:cxn ang="0">
                    <a:pos x="330" y="283"/>
                  </a:cxn>
                  <a:cxn ang="0">
                    <a:pos x="323" y="305"/>
                  </a:cxn>
                  <a:cxn ang="0">
                    <a:pos x="316" y="303"/>
                  </a:cxn>
                  <a:cxn ang="0">
                    <a:pos x="291" y="273"/>
                  </a:cxn>
                  <a:cxn ang="0">
                    <a:pos x="229" y="223"/>
                  </a:cxn>
                  <a:cxn ang="0">
                    <a:pos x="168" y="237"/>
                  </a:cxn>
                  <a:cxn ang="0">
                    <a:pos x="135" y="272"/>
                  </a:cxn>
                  <a:cxn ang="0">
                    <a:pos x="101" y="326"/>
                  </a:cxn>
                  <a:cxn ang="0">
                    <a:pos x="72" y="338"/>
                  </a:cxn>
                  <a:cxn ang="0">
                    <a:pos x="10" y="334"/>
                  </a:cxn>
                  <a:cxn ang="0">
                    <a:pos x="0" y="306"/>
                  </a:cxn>
                  <a:cxn ang="0">
                    <a:pos x="4" y="246"/>
                  </a:cxn>
                  <a:cxn ang="0">
                    <a:pos x="48" y="235"/>
                  </a:cxn>
                  <a:cxn ang="0">
                    <a:pos x="89" y="240"/>
                  </a:cxn>
                  <a:cxn ang="0">
                    <a:pos x="105" y="206"/>
                  </a:cxn>
                  <a:cxn ang="0">
                    <a:pos x="103" y="193"/>
                  </a:cxn>
                  <a:cxn ang="0">
                    <a:pos x="60" y="163"/>
                  </a:cxn>
                  <a:cxn ang="0">
                    <a:pos x="88" y="157"/>
                  </a:cxn>
                  <a:cxn ang="0">
                    <a:pos x="96" y="143"/>
                  </a:cxn>
                  <a:cxn ang="0">
                    <a:pos x="114" y="145"/>
                  </a:cxn>
                  <a:cxn ang="0">
                    <a:pos x="147" y="118"/>
                  </a:cxn>
                  <a:cxn ang="0">
                    <a:pos x="176" y="89"/>
                  </a:cxn>
                  <a:cxn ang="0">
                    <a:pos x="208" y="73"/>
                  </a:cxn>
                  <a:cxn ang="0">
                    <a:pos x="225" y="54"/>
                  </a:cxn>
                  <a:cxn ang="0">
                    <a:pos x="245" y="5"/>
                  </a:cxn>
                  <a:cxn ang="0">
                    <a:pos x="251" y="25"/>
                  </a:cxn>
                  <a:cxn ang="0">
                    <a:pos x="240" y="54"/>
                  </a:cxn>
                  <a:cxn ang="0">
                    <a:pos x="254" y="66"/>
                  </a:cxn>
                  <a:cxn ang="0">
                    <a:pos x="289" y="68"/>
                  </a:cxn>
                  <a:cxn ang="0">
                    <a:pos x="333" y="50"/>
                  </a:cxn>
                  <a:cxn ang="0">
                    <a:pos x="378" y="55"/>
                  </a:cxn>
                  <a:cxn ang="0">
                    <a:pos x="408" y="95"/>
                  </a:cxn>
                  <a:cxn ang="0">
                    <a:pos x="399" y="153"/>
                  </a:cxn>
                  <a:cxn ang="0">
                    <a:pos x="470" y="180"/>
                  </a:cxn>
                  <a:cxn ang="0">
                    <a:pos x="474" y="204"/>
                  </a:cxn>
                  <a:cxn ang="0">
                    <a:pos x="476" y="216"/>
                  </a:cxn>
                </a:cxnLst>
                <a:rect l="0" t="0" r="r" b="b"/>
                <a:pathLst>
                  <a:path w="485" h="347">
                    <a:moveTo>
                      <a:pt x="476" y="216"/>
                    </a:moveTo>
                    <a:cubicBezTo>
                      <a:pt x="474" y="223"/>
                      <a:pt x="475" y="219"/>
                      <a:pt x="473" y="222"/>
                    </a:cubicBezTo>
                    <a:cubicBezTo>
                      <a:pt x="473" y="233"/>
                      <a:pt x="473" y="233"/>
                      <a:pt x="473" y="233"/>
                    </a:cubicBezTo>
                    <a:cubicBezTo>
                      <a:pt x="469" y="238"/>
                      <a:pt x="461" y="246"/>
                      <a:pt x="461" y="253"/>
                    </a:cubicBezTo>
                    <a:cubicBezTo>
                      <a:pt x="461" y="261"/>
                      <a:pt x="473" y="268"/>
                      <a:pt x="476" y="272"/>
                    </a:cubicBezTo>
                    <a:cubicBezTo>
                      <a:pt x="474" y="273"/>
                      <a:pt x="472" y="273"/>
                      <a:pt x="470" y="273"/>
                    </a:cubicBezTo>
                    <a:cubicBezTo>
                      <a:pt x="466" y="275"/>
                      <a:pt x="463" y="273"/>
                      <a:pt x="459" y="275"/>
                    </a:cubicBezTo>
                    <a:cubicBezTo>
                      <a:pt x="453" y="277"/>
                      <a:pt x="452" y="283"/>
                      <a:pt x="446" y="283"/>
                    </a:cubicBezTo>
                    <a:cubicBezTo>
                      <a:pt x="439" y="283"/>
                      <a:pt x="435" y="274"/>
                      <a:pt x="427" y="274"/>
                    </a:cubicBezTo>
                    <a:cubicBezTo>
                      <a:pt x="420" y="274"/>
                      <a:pt x="419" y="278"/>
                      <a:pt x="413" y="280"/>
                    </a:cubicBezTo>
                    <a:cubicBezTo>
                      <a:pt x="414" y="284"/>
                      <a:pt x="414" y="286"/>
                      <a:pt x="413" y="290"/>
                    </a:cubicBezTo>
                    <a:cubicBezTo>
                      <a:pt x="406" y="290"/>
                      <a:pt x="405" y="283"/>
                      <a:pt x="401" y="283"/>
                    </a:cubicBezTo>
                    <a:cubicBezTo>
                      <a:pt x="399" y="283"/>
                      <a:pt x="397" y="286"/>
                      <a:pt x="397" y="288"/>
                    </a:cubicBezTo>
                    <a:cubicBezTo>
                      <a:pt x="405" y="298"/>
                      <a:pt x="405" y="298"/>
                      <a:pt x="405" y="298"/>
                    </a:cubicBezTo>
                    <a:cubicBezTo>
                      <a:pt x="405" y="300"/>
                      <a:pt x="403" y="302"/>
                      <a:pt x="403" y="303"/>
                    </a:cubicBezTo>
                    <a:cubicBezTo>
                      <a:pt x="403" y="304"/>
                      <a:pt x="415" y="315"/>
                      <a:pt x="419" y="315"/>
                    </a:cubicBezTo>
                    <a:cubicBezTo>
                      <a:pt x="419" y="317"/>
                      <a:pt x="420" y="318"/>
                      <a:pt x="420" y="319"/>
                    </a:cubicBezTo>
                    <a:cubicBezTo>
                      <a:pt x="418" y="321"/>
                      <a:pt x="414" y="319"/>
                      <a:pt x="413" y="322"/>
                    </a:cubicBezTo>
                    <a:cubicBezTo>
                      <a:pt x="412" y="322"/>
                      <a:pt x="412" y="322"/>
                      <a:pt x="412" y="322"/>
                    </a:cubicBezTo>
                    <a:cubicBezTo>
                      <a:pt x="407" y="321"/>
                      <a:pt x="403" y="317"/>
                      <a:pt x="401" y="315"/>
                    </a:cubicBezTo>
                    <a:cubicBezTo>
                      <a:pt x="401" y="319"/>
                      <a:pt x="401" y="319"/>
                      <a:pt x="401" y="319"/>
                    </a:cubicBezTo>
                    <a:cubicBezTo>
                      <a:pt x="402" y="321"/>
                      <a:pt x="403" y="323"/>
                      <a:pt x="403" y="326"/>
                    </a:cubicBezTo>
                    <a:cubicBezTo>
                      <a:pt x="403" y="329"/>
                      <a:pt x="399" y="334"/>
                      <a:pt x="403" y="336"/>
                    </a:cubicBezTo>
                    <a:cubicBezTo>
                      <a:pt x="401" y="336"/>
                      <a:pt x="397" y="336"/>
                      <a:pt x="397" y="336"/>
                    </a:cubicBezTo>
                    <a:cubicBezTo>
                      <a:pt x="390" y="336"/>
                      <a:pt x="384" y="329"/>
                      <a:pt x="384" y="322"/>
                    </a:cubicBezTo>
                    <a:cubicBezTo>
                      <a:pt x="384" y="319"/>
                      <a:pt x="388" y="317"/>
                      <a:pt x="390" y="315"/>
                    </a:cubicBezTo>
                    <a:cubicBezTo>
                      <a:pt x="387" y="315"/>
                      <a:pt x="385" y="315"/>
                      <a:pt x="382" y="315"/>
                    </a:cubicBezTo>
                    <a:cubicBezTo>
                      <a:pt x="380" y="315"/>
                      <a:pt x="379" y="311"/>
                      <a:pt x="379" y="310"/>
                    </a:cubicBezTo>
                    <a:cubicBezTo>
                      <a:pt x="378" y="304"/>
                      <a:pt x="374" y="300"/>
                      <a:pt x="370" y="296"/>
                    </a:cubicBezTo>
                    <a:cubicBezTo>
                      <a:pt x="365" y="291"/>
                      <a:pt x="358" y="287"/>
                      <a:pt x="358" y="278"/>
                    </a:cubicBezTo>
                    <a:cubicBezTo>
                      <a:pt x="358" y="272"/>
                      <a:pt x="358" y="270"/>
                      <a:pt x="358" y="266"/>
                    </a:cubicBezTo>
                    <a:cubicBezTo>
                      <a:pt x="358" y="260"/>
                      <a:pt x="348" y="251"/>
                      <a:pt x="342" y="248"/>
                    </a:cubicBezTo>
                    <a:cubicBezTo>
                      <a:pt x="336" y="245"/>
                      <a:pt x="329" y="244"/>
                      <a:pt x="329" y="238"/>
                    </a:cubicBezTo>
                    <a:cubicBezTo>
                      <a:pt x="326" y="238"/>
                      <a:pt x="325" y="238"/>
                      <a:pt x="323" y="238"/>
                    </a:cubicBezTo>
                    <a:cubicBezTo>
                      <a:pt x="313" y="238"/>
                      <a:pt x="302" y="223"/>
                      <a:pt x="302" y="213"/>
                    </a:cubicBezTo>
                    <a:cubicBezTo>
                      <a:pt x="297" y="213"/>
                      <a:pt x="293" y="213"/>
                      <a:pt x="289" y="213"/>
                    </a:cubicBezTo>
                    <a:cubicBezTo>
                      <a:pt x="283" y="213"/>
                      <a:pt x="285" y="204"/>
                      <a:pt x="283" y="201"/>
                    </a:cubicBezTo>
                    <a:cubicBezTo>
                      <a:pt x="278" y="204"/>
                      <a:pt x="268" y="204"/>
                      <a:pt x="268" y="209"/>
                    </a:cubicBezTo>
                    <a:cubicBezTo>
                      <a:pt x="268" y="210"/>
                      <a:pt x="270" y="212"/>
                      <a:pt x="270" y="212"/>
                    </a:cubicBezTo>
                    <a:cubicBezTo>
                      <a:pt x="270" y="214"/>
                      <a:pt x="269" y="217"/>
                      <a:pt x="269" y="220"/>
                    </a:cubicBezTo>
                    <a:cubicBezTo>
                      <a:pt x="269" y="226"/>
                      <a:pt x="273" y="229"/>
                      <a:pt x="278" y="231"/>
                    </a:cubicBezTo>
                    <a:cubicBezTo>
                      <a:pt x="285" y="233"/>
                      <a:pt x="288" y="240"/>
                      <a:pt x="289" y="244"/>
                    </a:cubicBezTo>
                    <a:cubicBezTo>
                      <a:pt x="291" y="250"/>
                      <a:pt x="294" y="257"/>
                      <a:pt x="298" y="259"/>
                    </a:cubicBezTo>
                    <a:cubicBezTo>
                      <a:pt x="304" y="262"/>
                      <a:pt x="309" y="260"/>
                      <a:pt x="315" y="260"/>
                    </a:cubicBezTo>
                    <a:cubicBezTo>
                      <a:pt x="315" y="261"/>
                      <a:pt x="315" y="263"/>
                      <a:pt x="315" y="264"/>
                    </a:cubicBezTo>
                    <a:cubicBezTo>
                      <a:pt x="313" y="269"/>
                      <a:pt x="323" y="271"/>
                      <a:pt x="326" y="272"/>
                    </a:cubicBezTo>
                    <a:cubicBezTo>
                      <a:pt x="335" y="277"/>
                      <a:pt x="345" y="280"/>
                      <a:pt x="344" y="290"/>
                    </a:cubicBezTo>
                    <a:cubicBezTo>
                      <a:pt x="340" y="289"/>
                      <a:pt x="337" y="283"/>
                      <a:pt x="330" y="283"/>
                    </a:cubicBezTo>
                    <a:cubicBezTo>
                      <a:pt x="325" y="283"/>
                      <a:pt x="320" y="286"/>
                      <a:pt x="320" y="290"/>
                    </a:cubicBezTo>
                    <a:cubicBezTo>
                      <a:pt x="320" y="296"/>
                      <a:pt x="328" y="297"/>
                      <a:pt x="328" y="303"/>
                    </a:cubicBezTo>
                    <a:cubicBezTo>
                      <a:pt x="328" y="305"/>
                      <a:pt x="323" y="305"/>
                      <a:pt x="323" y="305"/>
                    </a:cubicBezTo>
                    <a:cubicBezTo>
                      <a:pt x="319" y="309"/>
                      <a:pt x="319" y="318"/>
                      <a:pt x="313" y="318"/>
                    </a:cubicBezTo>
                    <a:cubicBezTo>
                      <a:pt x="310" y="318"/>
                      <a:pt x="308" y="317"/>
                      <a:pt x="308" y="315"/>
                    </a:cubicBezTo>
                    <a:cubicBezTo>
                      <a:pt x="314" y="315"/>
                      <a:pt x="316" y="309"/>
                      <a:pt x="316" y="303"/>
                    </a:cubicBezTo>
                    <a:cubicBezTo>
                      <a:pt x="316" y="297"/>
                      <a:pt x="312" y="295"/>
                      <a:pt x="311" y="291"/>
                    </a:cubicBezTo>
                    <a:cubicBezTo>
                      <a:pt x="310" y="291"/>
                      <a:pt x="300" y="281"/>
                      <a:pt x="299" y="278"/>
                    </a:cubicBezTo>
                    <a:cubicBezTo>
                      <a:pt x="297" y="278"/>
                      <a:pt x="291" y="276"/>
                      <a:pt x="291" y="273"/>
                    </a:cubicBezTo>
                    <a:cubicBezTo>
                      <a:pt x="277" y="270"/>
                      <a:pt x="274" y="266"/>
                      <a:pt x="266" y="259"/>
                    </a:cubicBezTo>
                    <a:cubicBezTo>
                      <a:pt x="263" y="256"/>
                      <a:pt x="257" y="254"/>
                      <a:pt x="256" y="251"/>
                    </a:cubicBezTo>
                    <a:cubicBezTo>
                      <a:pt x="248" y="241"/>
                      <a:pt x="245" y="223"/>
                      <a:pt x="229" y="223"/>
                    </a:cubicBezTo>
                    <a:cubicBezTo>
                      <a:pt x="221" y="223"/>
                      <a:pt x="220" y="228"/>
                      <a:pt x="216" y="230"/>
                    </a:cubicBezTo>
                    <a:cubicBezTo>
                      <a:pt x="208" y="234"/>
                      <a:pt x="202" y="242"/>
                      <a:pt x="192" y="242"/>
                    </a:cubicBezTo>
                    <a:cubicBezTo>
                      <a:pt x="183" y="242"/>
                      <a:pt x="177" y="237"/>
                      <a:pt x="168" y="237"/>
                    </a:cubicBezTo>
                    <a:cubicBezTo>
                      <a:pt x="161" y="237"/>
                      <a:pt x="154" y="242"/>
                      <a:pt x="154" y="248"/>
                    </a:cubicBezTo>
                    <a:cubicBezTo>
                      <a:pt x="157" y="258"/>
                      <a:pt x="157" y="258"/>
                      <a:pt x="157" y="258"/>
                    </a:cubicBezTo>
                    <a:cubicBezTo>
                      <a:pt x="154" y="267"/>
                      <a:pt x="144" y="270"/>
                      <a:pt x="135" y="272"/>
                    </a:cubicBezTo>
                    <a:cubicBezTo>
                      <a:pt x="127" y="274"/>
                      <a:pt x="114" y="292"/>
                      <a:pt x="114" y="302"/>
                    </a:cubicBezTo>
                    <a:cubicBezTo>
                      <a:pt x="114" y="305"/>
                      <a:pt x="117" y="306"/>
                      <a:pt x="119" y="307"/>
                    </a:cubicBezTo>
                    <a:cubicBezTo>
                      <a:pt x="113" y="316"/>
                      <a:pt x="110" y="321"/>
                      <a:pt x="101" y="326"/>
                    </a:cubicBezTo>
                    <a:cubicBezTo>
                      <a:pt x="96" y="328"/>
                      <a:pt x="95" y="340"/>
                      <a:pt x="86" y="337"/>
                    </a:cubicBezTo>
                    <a:cubicBezTo>
                      <a:pt x="86" y="337"/>
                      <a:pt x="86" y="337"/>
                      <a:pt x="86" y="337"/>
                    </a:cubicBezTo>
                    <a:cubicBezTo>
                      <a:pt x="82" y="336"/>
                      <a:pt x="75" y="338"/>
                      <a:pt x="72" y="338"/>
                    </a:cubicBezTo>
                    <a:cubicBezTo>
                      <a:pt x="62" y="338"/>
                      <a:pt x="56" y="347"/>
                      <a:pt x="46" y="347"/>
                    </a:cubicBezTo>
                    <a:cubicBezTo>
                      <a:pt x="40" y="347"/>
                      <a:pt x="39" y="331"/>
                      <a:pt x="29" y="331"/>
                    </a:cubicBezTo>
                    <a:cubicBezTo>
                      <a:pt x="22" y="331"/>
                      <a:pt x="17" y="334"/>
                      <a:pt x="10" y="334"/>
                    </a:cubicBezTo>
                    <a:cubicBezTo>
                      <a:pt x="8" y="334"/>
                      <a:pt x="7" y="332"/>
                      <a:pt x="7" y="330"/>
                    </a:cubicBezTo>
                    <a:cubicBezTo>
                      <a:pt x="7" y="321"/>
                      <a:pt x="7" y="318"/>
                      <a:pt x="7" y="313"/>
                    </a:cubicBezTo>
                    <a:cubicBezTo>
                      <a:pt x="3" y="313"/>
                      <a:pt x="0" y="310"/>
                      <a:pt x="0" y="306"/>
                    </a:cubicBezTo>
                    <a:cubicBezTo>
                      <a:pt x="0" y="301"/>
                      <a:pt x="4" y="299"/>
                      <a:pt x="4" y="296"/>
                    </a:cubicBezTo>
                    <a:cubicBezTo>
                      <a:pt x="4" y="285"/>
                      <a:pt x="8" y="274"/>
                      <a:pt x="8" y="262"/>
                    </a:cubicBezTo>
                    <a:cubicBezTo>
                      <a:pt x="8" y="256"/>
                      <a:pt x="4" y="250"/>
                      <a:pt x="4" y="246"/>
                    </a:cubicBezTo>
                    <a:cubicBezTo>
                      <a:pt x="4" y="243"/>
                      <a:pt x="19" y="234"/>
                      <a:pt x="21" y="234"/>
                    </a:cubicBezTo>
                    <a:cubicBezTo>
                      <a:pt x="23" y="234"/>
                      <a:pt x="25" y="236"/>
                      <a:pt x="28" y="235"/>
                    </a:cubicBezTo>
                    <a:cubicBezTo>
                      <a:pt x="48" y="235"/>
                      <a:pt x="48" y="235"/>
                      <a:pt x="48" y="235"/>
                    </a:cubicBezTo>
                    <a:cubicBezTo>
                      <a:pt x="49" y="237"/>
                      <a:pt x="53" y="238"/>
                      <a:pt x="55" y="238"/>
                    </a:cubicBezTo>
                    <a:cubicBezTo>
                      <a:pt x="76" y="238"/>
                      <a:pt x="76" y="238"/>
                      <a:pt x="76" y="238"/>
                    </a:cubicBezTo>
                    <a:cubicBezTo>
                      <a:pt x="82" y="237"/>
                      <a:pt x="84" y="240"/>
                      <a:pt x="89" y="240"/>
                    </a:cubicBezTo>
                    <a:cubicBezTo>
                      <a:pt x="92" y="240"/>
                      <a:pt x="98" y="238"/>
                      <a:pt x="100" y="238"/>
                    </a:cubicBezTo>
                    <a:cubicBezTo>
                      <a:pt x="100" y="229"/>
                      <a:pt x="105" y="226"/>
                      <a:pt x="105" y="218"/>
                    </a:cubicBezTo>
                    <a:cubicBezTo>
                      <a:pt x="105" y="216"/>
                      <a:pt x="105" y="208"/>
                      <a:pt x="105" y="206"/>
                    </a:cubicBezTo>
                    <a:cubicBezTo>
                      <a:pt x="104" y="206"/>
                      <a:pt x="104" y="206"/>
                      <a:pt x="104" y="206"/>
                    </a:cubicBezTo>
                    <a:cubicBezTo>
                      <a:pt x="105" y="205"/>
                      <a:pt x="106" y="201"/>
                      <a:pt x="106" y="200"/>
                    </a:cubicBezTo>
                    <a:cubicBezTo>
                      <a:pt x="106" y="196"/>
                      <a:pt x="103" y="197"/>
                      <a:pt x="103" y="193"/>
                    </a:cubicBezTo>
                    <a:cubicBezTo>
                      <a:pt x="94" y="193"/>
                      <a:pt x="92" y="185"/>
                      <a:pt x="92" y="178"/>
                    </a:cubicBezTo>
                    <a:cubicBezTo>
                      <a:pt x="89" y="178"/>
                      <a:pt x="89" y="175"/>
                      <a:pt x="87" y="175"/>
                    </a:cubicBezTo>
                    <a:cubicBezTo>
                      <a:pt x="79" y="173"/>
                      <a:pt x="60" y="169"/>
                      <a:pt x="60" y="163"/>
                    </a:cubicBezTo>
                    <a:cubicBezTo>
                      <a:pt x="60" y="163"/>
                      <a:pt x="60" y="161"/>
                      <a:pt x="60" y="161"/>
                    </a:cubicBezTo>
                    <a:cubicBezTo>
                      <a:pt x="60" y="157"/>
                      <a:pt x="72" y="154"/>
                      <a:pt x="76" y="153"/>
                    </a:cubicBezTo>
                    <a:cubicBezTo>
                      <a:pt x="78" y="156"/>
                      <a:pt x="85" y="157"/>
                      <a:pt x="88" y="157"/>
                    </a:cubicBezTo>
                    <a:cubicBezTo>
                      <a:pt x="92" y="157"/>
                      <a:pt x="97" y="156"/>
                      <a:pt x="98" y="155"/>
                    </a:cubicBezTo>
                    <a:cubicBezTo>
                      <a:pt x="98" y="152"/>
                      <a:pt x="98" y="152"/>
                      <a:pt x="98" y="152"/>
                    </a:cubicBezTo>
                    <a:cubicBezTo>
                      <a:pt x="95" y="151"/>
                      <a:pt x="97" y="145"/>
                      <a:pt x="96" y="143"/>
                    </a:cubicBezTo>
                    <a:cubicBezTo>
                      <a:pt x="96" y="140"/>
                      <a:pt x="96" y="140"/>
                      <a:pt x="96" y="140"/>
                    </a:cubicBezTo>
                    <a:cubicBezTo>
                      <a:pt x="101" y="140"/>
                      <a:pt x="101" y="140"/>
                      <a:pt x="101" y="140"/>
                    </a:cubicBezTo>
                    <a:cubicBezTo>
                      <a:pt x="104" y="143"/>
                      <a:pt x="109" y="145"/>
                      <a:pt x="114" y="145"/>
                    </a:cubicBezTo>
                    <a:cubicBezTo>
                      <a:pt x="117" y="145"/>
                      <a:pt x="120" y="142"/>
                      <a:pt x="121" y="139"/>
                    </a:cubicBezTo>
                    <a:cubicBezTo>
                      <a:pt x="135" y="139"/>
                      <a:pt x="138" y="129"/>
                      <a:pt x="141" y="119"/>
                    </a:cubicBezTo>
                    <a:cubicBezTo>
                      <a:pt x="143" y="119"/>
                      <a:pt x="145" y="118"/>
                      <a:pt x="147" y="118"/>
                    </a:cubicBezTo>
                    <a:cubicBezTo>
                      <a:pt x="150" y="117"/>
                      <a:pt x="167" y="110"/>
                      <a:pt x="169" y="108"/>
                    </a:cubicBezTo>
                    <a:cubicBezTo>
                      <a:pt x="173" y="104"/>
                      <a:pt x="171" y="99"/>
                      <a:pt x="171" y="94"/>
                    </a:cubicBezTo>
                    <a:cubicBezTo>
                      <a:pt x="171" y="92"/>
                      <a:pt x="175" y="89"/>
                      <a:pt x="176" y="89"/>
                    </a:cubicBezTo>
                    <a:cubicBezTo>
                      <a:pt x="182" y="83"/>
                      <a:pt x="188" y="76"/>
                      <a:pt x="198" y="76"/>
                    </a:cubicBezTo>
                    <a:cubicBezTo>
                      <a:pt x="204" y="76"/>
                      <a:pt x="201" y="77"/>
                      <a:pt x="204" y="76"/>
                    </a:cubicBezTo>
                    <a:cubicBezTo>
                      <a:pt x="206" y="77"/>
                      <a:pt x="207" y="74"/>
                      <a:pt x="208" y="73"/>
                    </a:cubicBezTo>
                    <a:cubicBezTo>
                      <a:pt x="211" y="70"/>
                      <a:pt x="215" y="72"/>
                      <a:pt x="219" y="72"/>
                    </a:cubicBezTo>
                    <a:cubicBezTo>
                      <a:pt x="221" y="72"/>
                      <a:pt x="229" y="68"/>
                      <a:pt x="229" y="65"/>
                    </a:cubicBezTo>
                    <a:cubicBezTo>
                      <a:pt x="229" y="63"/>
                      <a:pt x="225" y="54"/>
                      <a:pt x="225" y="54"/>
                    </a:cubicBezTo>
                    <a:cubicBezTo>
                      <a:pt x="224" y="42"/>
                      <a:pt x="217" y="38"/>
                      <a:pt x="217" y="28"/>
                    </a:cubicBezTo>
                    <a:cubicBezTo>
                      <a:pt x="217" y="9"/>
                      <a:pt x="234" y="8"/>
                      <a:pt x="245" y="0"/>
                    </a:cubicBezTo>
                    <a:cubicBezTo>
                      <a:pt x="245" y="5"/>
                      <a:pt x="245" y="5"/>
                      <a:pt x="245" y="5"/>
                    </a:cubicBezTo>
                    <a:cubicBezTo>
                      <a:pt x="243" y="10"/>
                      <a:pt x="242" y="12"/>
                      <a:pt x="242" y="17"/>
                    </a:cubicBezTo>
                    <a:cubicBezTo>
                      <a:pt x="242" y="21"/>
                      <a:pt x="247" y="22"/>
                      <a:pt x="251" y="22"/>
                    </a:cubicBezTo>
                    <a:cubicBezTo>
                      <a:pt x="251" y="23"/>
                      <a:pt x="251" y="24"/>
                      <a:pt x="251" y="25"/>
                    </a:cubicBezTo>
                    <a:cubicBezTo>
                      <a:pt x="251" y="27"/>
                      <a:pt x="247" y="28"/>
                      <a:pt x="245" y="29"/>
                    </a:cubicBezTo>
                    <a:cubicBezTo>
                      <a:pt x="241" y="34"/>
                      <a:pt x="236" y="38"/>
                      <a:pt x="236" y="46"/>
                    </a:cubicBezTo>
                    <a:cubicBezTo>
                      <a:pt x="236" y="50"/>
                      <a:pt x="238" y="53"/>
                      <a:pt x="240" y="54"/>
                    </a:cubicBezTo>
                    <a:cubicBezTo>
                      <a:pt x="240" y="56"/>
                      <a:pt x="241" y="57"/>
                      <a:pt x="240" y="59"/>
                    </a:cubicBezTo>
                    <a:cubicBezTo>
                      <a:pt x="245" y="59"/>
                      <a:pt x="247" y="60"/>
                      <a:pt x="251" y="60"/>
                    </a:cubicBezTo>
                    <a:cubicBezTo>
                      <a:pt x="252" y="63"/>
                      <a:pt x="253" y="66"/>
                      <a:pt x="254" y="66"/>
                    </a:cubicBezTo>
                    <a:cubicBezTo>
                      <a:pt x="266" y="66"/>
                      <a:pt x="274" y="56"/>
                      <a:pt x="285" y="57"/>
                    </a:cubicBezTo>
                    <a:cubicBezTo>
                      <a:pt x="284" y="59"/>
                      <a:pt x="282" y="60"/>
                      <a:pt x="282" y="62"/>
                    </a:cubicBezTo>
                    <a:cubicBezTo>
                      <a:pt x="282" y="63"/>
                      <a:pt x="289" y="68"/>
                      <a:pt x="289" y="68"/>
                    </a:cubicBezTo>
                    <a:cubicBezTo>
                      <a:pt x="294" y="68"/>
                      <a:pt x="295" y="65"/>
                      <a:pt x="297" y="64"/>
                    </a:cubicBezTo>
                    <a:cubicBezTo>
                      <a:pt x="304" y="60"/>
                      <a:pt x="310" y="62"/>
                      <a:pt x="317" y="59"/>
                    </a:cubicBezTo>
                    <a:cubicBezTo>
                      <a:pt x="321" y="57"/>
                      <a:pt x="328" y="50"/>
                      <a:pt x="333" y="50"/>
                    </a:cubicBezTo>
                    <a:cubicBezTo>
                      <a:pt x="339" y="50"/>
                      <a:pt x="345" y="51"/>
                      <a:pt x="348" y="52"/>
                    </a:cubicBezTo>
                    <a:cubicBezTo>
                      <a:pt x="347" y="54"/>
                      <a:pt x="346" y="56"/>
                      <a:pt x="346" y="57"/>
                    </a:cubicBezTo>
                    <a:cubicBezTo>
                      <a:pt x="358" y="57"/>
                      <a:pt x="370" y="55"/>
                      <a:pt x="378" y="55"/>
                    </a:cubicBezTo>
                    <a:cubicBezTo>
                      <a:pt x="386" y="55"/>
                      <a:pt x="392" y="54"/>
                      <a:pt x="401" y="54"/>
                    </a:cubicBezTo>
                    <a:cubicBezTo>
                      <a:pt x="410" y="54"/>
                      <a:pt x="414" y="70"/>
                      <a:pt x="414" y="80"/>
                    </a:cubicBezTo>
                    <a:cubicBezTo>
                      <a:pt x="414" y="86"/>
                      <a:pt x="408" y="89"/>
                      <a:pt x="408" y="95"/>
                    </a:cubicBezTo>
                    <a:cubicBezTo>
                      <a:pt x="408" y="104"/>
                      <a:pt x="416" y="110"/>
                      <a:pt x="416" y="118"/>
                    </a:cubicBezTo>
                    <a:cubicBezTo>
                      <a:pt x="416" y="123"/>
                      <a:pt x="408" y="125"/>
                      <a:pt x="406" y="128"/>
                    </a:cubicBezTo>
                    <a:cubicBezTo>
                      <a:pt x="401" y="136"/>
                      <a:pt x="399" y="143"/>
                      <a:pt x="399" y="153"/>
                    </a:cubicBezTo>
                    <a:cubicBezTo>
                      <a:pt x="399" y="166"/>
                      <a:pt x="408" y="163"/>
                      <a:pt x="418" y="163"/>
                    </a:cubicBezTo>
                    <a:cubicBezTo>
                      <a:pt x="432" y="163"/>
                      <a:pt x="439" y="157"/>
                      <a:pt x="450" y="157"/>
                    </a:cubicBezTo>
                    <a:cubicBezTo>
                      <a:pt x="461" y="157"/>
                      <a:pt x="459" y="180"/>
                      <a:pt x="470" y="180"/>
                    </a:cubicBezTo>
                    <a:cubicBezTo>
                      <a:pt x="470" y="198"/>
                      <a:pt x="470" y="198"/>
                      <a:pt x="470" y="198"/>
                    </a:cubicBezTo>
                    <a:cubicBezTo>
                      <a:pt x="470" y="200"/>
                      <a:pt x="471" y="201"/>
                      <a:pt x="472" y="201"/>
                    </a:cubicBezTo>
                    <a:cubicBezTo>
                      <a:pt x="474" y="204"/>
                      <a:pt x="474" y="204"/>
                      <a:pt x="474" y="204"/>
                    </a:cubicBezTo>
                    <a:cubicBezTo>
                      <a:pt x="476" y="204"/>
                      <a:pt x="482" y="202"/>
                      <a:pt x="485" y="201"/>
                    </a:cubicBezTo>
                    <a:cubicBezTo>
                      <a:pt x="485" y="204"/>
                      <a:pt x="485" y="206"/>
                      <a:pt x="485" y="208"/>
                    </a:cubicBezTo>
                    <a:cubicBezTo>
                      <a:pt x="481" y="209"/>
                      <a:pt x="476" y="211"/>
                      <a:pt x="476" y="21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6" name="Freeform 25"/>
              <p:cNvSpPr>
                <a:spLocks/>
              </p:cNvSpPr>
              <p:nvPr/>
            </p:nvSpPr>
            <p:spPr bwMode="auto">
              <a:xfrm>
                <a:off x="4470400" y="1416050"/>
                <a:ext cx="436563" cy="423863"/>
              </a:xfrm>
              <a:custGeom>
                <a:avLst/>
                <a:gdLst/>
                <a:ahLst/>
                <a:cxnLst>
                  <a:cxn ang="0">
                    <a:pos x="66" y="236"/>
                  </a:cxn>
                  <a:cxn ang="0">
                    <a:pos x="4" y="254"/>
                  </a:cxn>
                  <a:cxn ang="0">
                    <a:pos x="12" y="241"/>
                  </a:cxn>
                  <a:cxn ang="0">
                    <a:pos x="8" y="231"/>
                  </a:cxn>
                  <a:cxn ang="0">
                    <a:pos x="10" y="190"/>
                  </a:cxn>
                  <a:cxn ang="0">
                    <a:pos x="55" y="163"/>
                  </a:cxn>
                  <a:cxn ang="0">
                    <a:pos x="85" y="129"/>
                  </a:cxn>
                  <a:cxn ang="0">
                    <a:pos x="97" y="102"/>
                  </a:cxn>
                  <a:cxn ang="0">
                    <a:pos x="142" y="55"/>
                  </a:cxn>
                  <a:cxn ang="0">
                    <a:pos x="124" y="57"/>
                  </a:cxn>
                  <a:cxn ang="0">
                    <a:pos x="124" y="49"/>
                  </a:cxn>
                  <a:cxn ang="0">
                    <a:pos x="132" y="44"/>
                  </a:cxn>
                  <a:cxn ang="0">
                    <a:pos x="148" y="57"/>
                  </a:cxn>
                  <a:cxn ang="0">
                    <a:pos x="149" y="45"/>
                  </a:cxn>
                  <a:cxn ang="0">
                    <a:pos x="168" y="37"/>
                  </a:cxn>
                  <a:cxn ang="0">
                    <a:pos x="183" y="28"/>
                  </a:cxn>
                  <a:cxn ang="0">
                    <a:pos x="199" y="21"/>
                  </a:cxn>
                  <a:cxn ang="0">
                    <a:pos x="221" y="17"/>
                  </a:cxn>
                  <a:cxn ang="0">
                    <a:pos x="223" y="5"/>
                  </a:cxn>
                  <a:cxn ang="0">
                    <a:pos x="256" y="6"/>
                  </a:cxn>
                  <a:cxn ang="0">
                    <a:pos x="266" y="7"/>
                  </a:cxn>
                  <a:cxn ang="0">
                    <a:pos x="285" y="2"/>
                  </a:cxn>
                  <a:cxn ang="0">
                    <a:pos x="296" y="6"/>
                  </a:cxn>
                  <a:cxn ang="0">
                    <a:pos x="293" y="24"/>
                  </a:cxn>
                  <a:cxn ang="0">
                    <a:pos x="315" y="32"/>
                  </a:cxn>
                  <a:cxn ang="0">
                    <a:pos x="309" y="72"/>
                  </a:cxn>
                  <a:cxn ang="0">
                    <a:pos x="310" y="113"/>
                  </a:cxn>
                  <a:cxn ang="0">
                    <a:pos x="318" y="148"/>
                  </a:cxn>
                  <a:cxn ang="0">
                    <a:pos x="327" y="172"/>
                  </a:cxn>
                  <a:cxn ang="0">
                    <a:pos x="255" y="224"/>
                  </a:cxn>
                  <a:cxn ang="0">
                    <a:pos x="218" y="225"/>
                  </a:cxn>
                  <a:cxn ang="0">
                    <a:pos x="206" y="200"/>
                  </a:cxn>
                  <a:cxn ang="0">
                    <a:pos x="197" y="174"/>
                  </a:cxn>
                  <a:cxn ang="0">
                    <a:pos x="254" y="130"/>
                  </a:cxn>
                  <a:cxn ang="0">
                    <a:pos x="202" y="135"/>
                  </a:cxn>
                  <a:cxn ang="0">
                    <a:pos x="172" y="169"/>
                  </a:cxn>
                  <a:cxn ang="0">
                    <a:pos x="146" y="201"/>
                  </a:cxn>
                  <a:cxn ang="0">
                    <a:pos x="150" y="218"/>
                  </a:cxn>
                  <a:cxn ang="0">
                    <a:pos x="152" y="253"/>
                  </a:cxn>
                  <a:cxn ang="0">
                    <a:pos x="146" y="283"/>
                  </a:cxn>
                  <a:cxn ang="0">
                    <a:pos x="121" y="304"/>
                  </a:cxn>
                  <a:cxn ang="0">
                    <a:pos x="90" y="297"/>
                  </a:cxn>
                  <a:cxn ang="0">
                    <a:pos x="82" y="269"/>
                  </a:cxn>
                  <a:cxn ang="0">
                    <a:pos x="76" y="245"/>
                  </a:cxn>
                </a:cxnLst>
                <a:rect l="0" t="0" r="r" b="b"/>
                <a:pathLst>
                  <a:path w="327" h="318">
                    <a:moveTo>
                      <a:pt x="76" y="247"/>
                    </a:moveTo>
                    <a:cubicBezTo>
                      <a:pt x="70" y="245"/>
                      <a:pt x="69" y="241"/>
                      <a:pt x="66" y="236"/>
                    </a:cubicBezTo>
                    <a:cubicBezTo>
                      <a:pt x="57" y="249"/>
                      <a:pt x="43" y="266"/>
                      <a:pt x="24" y="266"/>
                    </a:cubicBezTo>
                    <a:cubicBezTo>
                      <a:pt x="22" y="266"/>
                      <a:pt x="4" y="256"/>
                      <a:pt x="4" y="254"/>
                    </a:cubicBezTo>
                    <a:cubicBezTo>
                      <a:pt x="4" y="250"/>
                      <a:pt x="10" y="248"/>
                      <a:pt x="12" y="247"/>
                    </a:cubicBezTo>
                    <a:cubicBezTo>
                      <a:pt x="12" y="241"/>
                      <a:pt x="12" y="241"/>
                      <a:pt x="12" y="241"/>
                    </a:cubicBezTo>
                    <a:cubicBezTo>
                      <a:pt x="6" y="241"/>
                      <a:pt x="6" y="241"/>
                      <a:pt x="0" y="243"/>
                    </a:cubicBezTo>
                    <a:cubicBezTo>
                      <a:pt x="0" y="240"/>
                      <a:pt x="5" y="234"/>
                      <a:pt x="8" y="231"/>
                    </a:cubicBezTo>
                    <a:cubicBezTo>
                      <a:pt x="1" y="223"/>
                      <a:pt x="0" y="212"/>
                      <a:pt x="0" y="200"/>
                    </a:cubicBezTo>
                    <a:cubicBezTo>
                      <a:pt x="0" y="193"/>
                      <a:pt x="7" y="194"/>
                      <a:pt x="10" y="190"/>
                    </a:cubicBezTo>
                    <a:cubicBezTo>
                      <a:pt x="15" y="182"/>
                      <a:pt x="20" y="177"/>
                      <a:pt x="30" y="174"/>
                    </a:cubicBezTo>
                    <a:cubicBezTo>
                      <a:pt x="38" y="172"/>
                      <a:pt x="39" y="162"/>
                      <a:pt x="55" y="163"/>
                    </a:cubicBezTo>
                    <a:cubicBezTo>
                      <a:pt x="50" y="162"/>
                      <a:pt x="49" y="161"/>
                      <a:pt x="45" y="160"/>
                    </a:cubicBezTo>
                    <a:cubicBezTo>
                      <a:pt x="64" y="155"/>
                      <a:pt x="71" y="140"/>
                      <a:pt x="85" y="129"/>
                    </a:cubicBezTo>
                    <a:cubicBezTo>
                      <a:pt x="90" y="126"/>
                      <a:pt x="89" y="112"/>
                      <a:pt x="93" y="112"/>
                    </a:cubicBezTo>
                    <a:cubicBezTo>
                      <a:pt x="93" y="112"/>
                      <a:pt x="97" y="102"/>
                      <a:pt x="97" y="102"/>
                    </a:cubicBezTo>
                    <a:cubicBezTo>
                      <a:pt x="102" y="93"/>
                      <a:pt x="109" y="87"/>
                      <a:pt x="118" y="83"/>
                    </a:cubicBezTo>
                    <a:cubicBezTo>
                      <a:pt x="127" y="80"/>
                      <a:pt x="139" y="65"/>
                      <a:pt x="142" y="55"/>
                    </a:cubicBezTo>
                    <a:cubicBezTo>
                      <a:pt x="131" y="58"/>
                      <a:pt x="126" y="63"/>
                      <a:pt x="116" y="63"/>
                    </a:cubicBezTo>
                    <a:cubicBezTo>
                      <a:pt x="118" y="60"/>
                      <a:pt x="123" y="58"/>
                      <a:pt x="124" y="57"/>
                    </a:cubicBezTo>
                    <a:cubicBezTo>
                      <a:pt x="122" y="57"/>
                      <a:pt x="118" y="56"/>
                      <a:pt x="118" y="56"/>
                    </a:cubicBezTo>
                    <a:cubicBezTo>
                      <a:pt x="119" y="51"/>
                      <a:pt x="121" y="49"/>
                      <a:pt x="124" y="49"/>
                    </a:cubicBezTo>
                    <a:cubicBezTo>
                      <a:pt x="126" y="49"/>
                      <a:pt x="127" y="50"/>
                      <a:pt x="128" y="50"/>
                    </a:cubicBezTo>
                    <a:cubicBezTo>
                      <a:pt x="129" y="47"/>
                      <a:pt x="131" y="46"/>
                      <a:pt x="132" y="44"/>
                    </a:cubicBezTo>
                    <a:cubicBezTo>
                      <a:pt x="134" y="47"/>
                      <a:pt x="135" y="49"/>
                      <a:pt x="133" y="52"/>
                    </a:cubicBezTo>
                    <a:cubicBezTo>
                      <a:pt x="140" y="52"/>
                      <a:pt x="142" y="57"/>
                      <a:pt x="148" y="57"/>
                    </a:cubicBezTo>
                    <a:cubicBezTo>
                      <a:pt x="150" y="57"/>
                      <a:pt x="155" y="46"/>
                      <a:pt x="156" y="46"/>
                    </a:cubicBezTo>
                    <a:cubicBezTo>
                      <a:pt x="153" y="45"/>
                      <a:pt x="153" y="44"/>
                      <a:pt x="149" y="45"/>
                    </a:cubicBezTo>
                    <a:cubicBezTo>
                      <a:pt x="151" y="41"/>
                      <a:pt x="154" y="38"/>
                      <a:pt x="159" y="38"/>
                    </a:cubicBezTo>
                    <a:cubicBezTo>
                      <a:pt x="162" y="38"/>
                      <a:pt x="165" y="39"/>
                      <a:pt x="168" y="37"/>
                    </a:cubicBezTo>
                    <a:cubicBezTo>
                      <a:pt x="165" y="35"/>
                      <a:pt x="166" y="35"/>
                      <a:pt x="164" y="33"/>
                    </a:cubicBezTo>
                    <a:cubicBezTo>
                      <a:pt x="169" y="29"/>
                      <a:pt x="176" y="29"/>
                      <a:pt x="183" y="28"/>
                    </a:cubicBezTo>
                    <a:cubicBezTo>
                      <a:pt x="183" y="33"/>
                      <a:pt x="183" y="33"/>
                      <a:pt x="183" y="33"/>
                    </a:cubicBezTo>
                    <a:cubicBezTo>
                      <a:pt x="189" y="32"/>
                      <a:pt x="190" y="22"/>
                      <a:pt x="199" y="21"/>
                    </a:cubicBezTo>
                    <a:cubicBezTo>
                      <a:pt x="199" y="29"/>
                      <a:pt x="199" y="29"/>
                      <a:pt x="199" y="29"/>
                    </a:cubicBezTo>
                    <a:cubicBezTo>
                      <a:pt x="205" y="18"/>
                      <a:pt x="213" y="21"/>
                      <a:pt x="221" y="17"/>
                    </a:cubicBezTo>
                    <a:cubicBezTo>
                      <a:pt x="217" y="15"/>
                      <a:pt x="214" y="14"/>
                      <a:pt x="214" y="11"/>
                    </a:cubicBezTo>
                    <a:cubicBezTo>
                      <a:pt x="214" y="9"/>
                      <a:pt x="222" y="7"/>
                      <a:pt x="223" y="5"/>
                    </a:cubicBezTo>
                    <a:cubicBezTo>
                      <a:pt x="226" y="8"/>
                      <a:pt x="228" y="11"/>
                      <a:pt x="232" y="11"/>
                    </a:cubicBezTo>
                    <a:cubicBezTo>
                      <a:pt x="239" y="11"/>
                      <a:pt x="256" y="0"/>
                      <a:pt x="256" y="6"/>
                    </a:cubicBezTo>
                    <a:cubicBezTo>
                      <a:pt x="256" y="12"/>
                      <a:pt x="248" y="14"/>
                      <a:pt x="247" y="20"/>
                    </a:cubicBezTo>
                    <a:cubicBezTo>
                      <a:pt x="255" y="21"/>
                      <a:pt x="258" y="11"/>
                      <a:pt x="266" y="7"/>
                    </a:cubicBezTo>
                    <a:cubicBezTo>
                      <a:pt x="267" y="10"/>
                      <a:pt x="267" y="12"/>
                      <a:pt x="268" y="15"/>
                    </a:cubicBezTo>
                    <a:cubicBezTo>
                      <a:pt x="274" y="9"/>
                      <a:pt x="277" y="7"/>
                      <a:pt x="285" y="2"/>
                    </a:cubicBezTo>
                    <a:cubicBezTo>
                      <a:pt x="285" y="8"/>
                      <a:pt x="284" y="12"/>
                      <a:pt x="289" y="13"/>
                    </a:cubicBezTo>
                    <a:cubicBezTo>
                      <a:pt x="290" y="9"/>
                      <a:pt x="292" y="6"/>
                      <a:pt x="296" y="6"/>
                    </a:cubicBezTo>
                    <a:cubicBezTo>
                      <a:pt x="298" y="6"/>
                      <a:pt x="307" y="11"/>
                      <a:pt x="311" y="13"/>
                    </a:cubicBezTo>
                    <a:cubicBezTo>
                      <a:pt x="307" y="24"/>
                      <a:pt x="303" y="20"/>
                      <a:pt x="293" y="24"/>
                    </a:cubicBezTo>
                    <a:cubicBezTo>
                      <a:pt x="298" y="27"/>
                      <a:pt x="301" y="28"/>
                      <a:pt x="301" y="30"/>
                    </a:cubicBezTo>
                    <a:cubicBezTo>
                      <a:pt x="305" y="31"/>
                      <a:pt x="314" y="32"/>
                      <a:pt x="315" y="32"/>
                    </a:cubicBezTo>
                    <a:cubicBezTo>
                      <a:pt x="309" y="36"/>
                      <a:pt x="293" y="44"/>
                      <a:pt x="293" y="55"/>
                    </a:cubicBezTo>
                    <a:cubicBezTo>
                      <a:pt x="293" y="63"/>
                      <a:pt x="309" y="62"/>
                      <a:pt x="309" y="72"/>
                    </a:cubicBezTo>
                    <a:cubicBezTo>
                      <a:pt x="309" y="80"/>
                      <a:pt x="301" y="83"/>
                      <a:pt x="301" y="91"/>
                    </a:cubicBezTo>
                    <a:cubicBezTo>
                      <a:pt x="301" y="99"/>
                      <a:pt x="310" y="104"/>
                      <a:pt x="310" y="113"/>
                    </a:cubicBezTo>
                    <a:cubicBezTo>
                      <a:pt x="310" y="118"/>
                      <a:pt x="305" y="121"/>
                      <a:pt x="305" y="126"/>
                    </a:cubicBezTo>
                    <a:cubicBezTo>
                      <a:pt x="305" y="136"/>
                      <a:pt x="318" y="138"/>
                      <a:pt x="318" y="148"/>
                    </a:cubicBezTo>
                    <a:cubicBezTo>
                      <a:pt x="318" y="151"/>
                      <a:pt x="314" y="153"/>
                      <a:pt x="313" y="154"/>
                    </a:cubicBezTo>
                    <a:cubicBezTo>
                      <a:pt x="317" y="161"/>
                      <a:pt x="327" y="163"/>
                      <a:pt x="327" y="172"/>
                    </a:cubicBezTo>
                    <a:cubicBezTo>
                      <a:pt x="327" y="187"/>
                      <a:pt x="297" y="203"/>
                      <a:pt x="288" y="215"/>
                    </a:cubicBezTo>
                    <a:cubicBezTo>
                      <a:pt x="283" y="224"/>
                      <a:pt x="263" y="226"/>
                      <a:pt x="255" y="224"/>
                    </a:cubicBezTo>
                    <a:cubicBezTo>
                      <a:pt x="246" y="227"/>
                      <a:pt x="236" y="231"/>
                      <a:pt x="228" y="231"/>
                    </a:cubicBezTo>
                    <a:cubicBezTo>
                      <a:pt x="222" y="231"/>
                      <a:pt x="218" y="230"/>
                      <a:pt x="218" y="225"/>
                    </a:cubicBezTo>
                    <a:cubicBezTo>
                      <a:pt x="209" y="225"/>
                      <a:pt x="199" y="219"/>
                      <a:pt x="199" y="210"/>
                    </a:cubicBezTo>
                    <a:cubicBezTo>
                      <a:pt x="199" y="205"/>
                      <a:pt x="204" y="202"/>
                      <a:pt x="206" y="200"/>
                    </a:cubicBezTo>
                    <a:cubicBezTo>
                      <a:pt x="201" y="198"/>
                      <a:pt x="197" y="188"/>
                      <a:pt x="197" y="183"/>
                    </a:cubicBezTo>
                    <a:cubicBezTo>
                      <a:pt x="197" y="180"/>
                      <a:pt x="198" y="178"/>
                      <a:pt x="197" y="174"/>
                    </a:cubicBezTo>
                    <a:cubicBezTo>
                      <a:pt x="216" y="174"/>
                      <a:pt x="225" y="150"/>
                      <a:pt x="237" y="144"/>
                    </a:cubicBezTo>
                    <a:cubicBezTo>
                      <a:pt x="243" y="140"/>
                      <a:pt x="254" y="138"/>
                      <a:pt x="254" y="130"/>
                    </a:cubicBezTo>
                    <a:cubicBezTo>
                      <a:pt x="254" y="119"/>
                      <a:pt x="239" y="117"/>
                      <a:pt x="228" y="117"/>
                    </a:cubicBezTo>
                    <a:cubicBezTo>
                      <a:pt x="213" y="117"/>
                      <a:pt x="202" y="122"/>
                      <a:pt x="202" y="135"/>
                    </a:cubicBezTo>
                    <a:cubicBezTo>
                      <a:pt x="202" y="140"/>
                      <a:pt x="203" y="142"/>
                      <a:pt x="202" y="145"/>
                    </a:cubicBezTo>
                    <a:cubicBezTo>
                      <a:pt x="202" y="155"/>
                      <a:pt x="181" y="164"/>
                      <a:pt x="172" y="169"/>
                    </a:cubicBezTo>
                    <a:cubicBezTo>
                      <a:pt x="165" y="174"/>
                      <a:pt x="157" y="175"/>
                      <a:pt x="152" y="183"/>
                    </a:cubicBezTo>
                    <a:cubicBezTo>
                      <a:pt x="149" y="189"/>
                      <a:pt x="153" y="198"/>
                      <a:pt x="146" y="201"/>
                    </a:cubicBezTo>
                    <a:cubicBezTo>
                      <a:pt x="146" y="210"/>
                      <a:pt x="146" y="210"/>
                      <a:pt x="146" y="210"/>
                    </a:cubicBezTo>
                    <a:cubicBezTo>
                      <a:pt x="149" y="212"/>
                      <a:pt x="150" y="215"/>
                      <a:pt x="150" y="218"/>
                    </a:cubicBezTo>
                    <a:cubicBezTo>
                      <a:pt x="158" y="219"/>
                      <a:pt x="170" y="227"/>
                      <a:pt x="170" y="235"/>
                    </a:cubicBezTo>
                    <a:cubicBezTo>
                      <a:pt x="170" y="242"/>
                      <a:pt x="157" y="253"/>
                      <a:pt x="152" y="253"/>
                    </a:cubicBezTo>
                    <a:cubicBezTo>
                      <a:pt x="143" y="253"/>
                      <a:pt x="140" y="266"/>
                      <a:pt x="140" y="275"/>
                    </a:cubicBezTo>
                    <a:cubicBezTo>
                      <a:pt x="140" y="280"/>
                      <a:pt x="144" y="282"/>
                      <a:pt x="146" y="283"/>
                    </a:cubicBezTo>
                    <a:cubicBezTo>
                      <a:pt x="145" y="294"/>
                      <a:pt x="135" y="295"/>
                      <a:pt x="133" y="304"/>
                    </a:cubicBezTo>
                    <a:cubicBezTo>
                      <a:pt x="127" y="304"/>
                      <a:pt x="125" y="304"/>
                      <a:pt x="121" y="304"/>
                    </a:cubicBezTo>
                    <a:cubicBezTo>
                      <a:pt x="114" y="304"/>
                      <a:pt x="111" y="318"/>
                      <a:pt x="100" y="318"/>
                    </a:cubicBezTo>
                    <a:cubicBezTo>
                      <a:pt x="97" y="318"/>
                      <a:pt x="90" y="299"/>
                      <a:pt x="90" y="297"/>
                    </a:cubicBezTo>
                    <a:cubicBezTo>
                      <a:pt x="90" y="296"/>
                      <a:pt x="91" y="294"/>
                      <a:pt x="91" y="293"/>
                    </a:cubicBezTo>
                    <a:cubicBezTo>
                      <a:pt x="84" y="285"/>
                      <a:pt x="85" y="279"/>
                      <a:pt x="82" y="269"/>
                    </a:cubicBezTo>
                    <a:cubicBezTo>
                      <a:pt x="79" y="263"/>
                      <a:pt x="73" y="261"/>
                      <a:pt x="73" y="253"/>
                    </a:cubicBezTo>
                    <a:cubicBezTo>
                      <a:pt x="73" y="250"/>
                      <a:pt x="75" y="246"/>
                      <a:pt x="76" y="245"/>
                    </a:cubicBezTo>
                    <a:lnTo>
                      <a:pt x="76" y="247"/>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7" name="Freeform 28"/>
              <p:cNvSpPr>
                <a:spLocks/>
              </p:cNvSpPr>
              <p:nvPr/>
            </p:nvSpPr>
            <p:spPr bwMode="auto">
              <a:xfrm>
                <a:off x="4219575" y="1841500"/>
                <a:ext cx="73025" cy="87313"/>
              </a:xfrm>
              <a:custGeom>
                <a:avLst/>
                <a:gdLst/>
                <a:ahLst/>
                <a:cxnLst>
                  <a:cxn ang="0">
                    <a:pos x="9" y="19"/>
                  </a:cxn>
                  <a:cxn ang="0">
                    <a:pos x="22" y="14"/>
                  </a:cxn>
                  <a:cxn ang="0">
                    <a:pos x="19" y="8"/>
                  </a:cxn>
                  <a:cxn ang="0">
                    <a:pos x="32" y="0"/>
                  </a:cxn>
                  <a:cxn ang="0">
                    <a:pos x="40" y="0"/>
                  </a:cxn>
                  <a:cxn ang="0">
                    <a:pos x="55" y="18"/>
                  </a:cxn>
                  <a:cxn ang="0">
                    <a:pos x="47" y="24"/>
                  </a:cxn>
                  <a:cxn ang="0">
                    <a:pos x="47" y="39"/>
                  </a:cxn>
                  <a:cxn ang="0">
                    <a:pos x="47" y="52"/>
                  </a:cxn>
                  <a:cxn ang="0">
                    <a:pos x="35" y="54"/>
                  </a:cxn>
                  <a:cxn ang="0">
                    <a:pos x="19" y="64"/>
                  </a:cxn>
                  <a:cxn ang="0">
                    <a:pos x="11" y="65"/>
                  </a:cxn>
                  <a:cxn ang="0">
                    <a:pos x="0" y="55"/>
                  </a:cxn>
                  <a:cxn ang="0">
                    <a:pos x="13" y="33"/>
                  </a:cxn>
                  <a:cxn ang="0">
                    <a:pos x="4" y="23"/>
                  </a:cxn>
                  <a:cxn ang="0">
                    <a:pos x="9" y="19"/>
                  </a:cxn>
                </a:cxnLst>
                <a:rect l="0" t="0" r="r" b="b"/>
                <a:pathLst>
                  <a:path w="55" h="65">
                    <a:moveTo>
                      <a:pt x="9" y="19"/>
                    </a:moveTo>
                    <a:cubicBezTo>
                      <a:pt x="12" y="19"/>
                      <a:pt x="19" y="16"/>
                      <a:pt x="22" y="14"/>
                    </a:cubicBezTo>
                    <a:cubicBezTo>
                      <a:pt x="20" y="11"/>
                      <a:pt x="19" y="10"/>
                      <a:pt x="19" y="8"/>
                    </a:cubicBezTo>
                    <a:cubicBezTo>
                      <a:pt x="19" y="5"/>
                      <a:pt x="28" y="0"/>
                      <a:pt x="32" y="0"/>
                    </a:cubicBezTo>
                    <a:cubicBezTo>
                      <a:pt x="35" y="0"/>
                      <a:pt x="37" y="0"/>
                      <a:pt x="40" y="0"/>
                    </a:cubicBezTo>
                    <a:cubicBezTo>
                      <a:pt x="50" y="0"/>
                      <a:pt x="55" y="10"/>
                      <a:pt x="55" y="18"/>
                    </a:cubicBezTo>
                    <a:cubicBezTo>
                      <a:pt x="55" y="21"/>
                      <a:pt x="47" y="21"/>
                      <a:pt x="47" y="24"/>
                    </a:cubicBezTo>
                    <a:cubicBezTo>
                      <a:pt x="47" y="27"/>
                      <a:pt x="47" y="39"/>
                      <a:pt x="47" y="39"/>
                    </a:cubicBezTo>
                    <a:cubicBezTo>
                      <a:pt x="47" y="43"/>
                      <a:pt x="50" y="48"/>
                      <a:pt x="47" y="52"/>
                    </a:cubicBezTo>
                    <a:cubicBezTo>
                      <a:pt x="44" y="54"/>
                      <a:pt x="40" y="54"/>
                      <a:pt x="35" y="54"/>
                    </a:cubicBezTo>
                    <a:cubicBezTo>
                      <a:pt x="28" y="54"/>
                      <a:pt x="23" y="61"/>
                      <a:pt x="19" y="64"/>
                    </a:cubicBezTo>
                    <a:cubicBezTo>
                      <a:pt x="17" y="65"/>
                      <a:pt x="13" y="65"/>
                      <a:pt x="11" y="65"/>
                    </a:cubicBezTo>
                    <a:cubicBezTo>
                      <a:pt x="6" y="65"/>
                      <a:pt x="0" y="60"/>
                      <a:pt x="0" y="55"/>
                    </a:cubicBezTo>
                    <a:cubicBezTo>
                      <a:pt x="0" y="44"/>
                      <a:pt x="11" y="43"/>
                      <a:pt x="13" y="33"/>
                    </a:cubicBezTo>
                    <a:cubicBezTo>
                      <a:pt x="8" y="30"/>
                      <a:pt x="4" y="28"/>
                      <a:pt x="4" y="23"/>
                    </a:cubicBezTo>
                    <a:cubicBezTo>
                      <a:pt x="4" y="18"/>
                      <a:pt x="8" y="19"/>
                      <a:pt x="9" y="1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8" name="Freeform 29"/>
              <p:cNvSpPr>
                <a:spLocks/>
              </p:cNvSpPr>
              <p:nvPr/>
            </p:nvSpPr>
            <p:spPr bwMode="auto">
              <a:xfrm>
                <a:off x="4276725" y="1758950"/>
                <a:ext cx="139700" cy="203200"/>
              </a:xfrm>
              <a:custGeom>
                <a:avLst/>
                <a:gdLst/>
                <a:ahLst/>
                <a:cxnLst>
                  <a:cxn ang="0">
                    <a:pos x="96" y="102"/>
                  </a:cxn>
                  <a:cxn ang="0">
                    <a:pos x="91" y="128"/>
                  </a:cxn>
                  <a:cxn ang="0">
                    <a:pos x="100" y="133"/>
                  </a:cxn>
                  <a:cxn ang="0">
                    <a:pos x="70" y="139"/>
                  </a:cxn>
                  <a:cxn ang="0">
                    <a:pos x="39" y="141"/>
                  </a:cxn>
                  <a:cxn ang="0">
                    <a:pos x="26" y="148"/>
                  </a:cxn>
                  <a:cxn ang="0">
                    <a:pos x="16" y="152"/>
                  </a:cxn>
                  <a:cxn ang="0">
                    <a:pos x="32" y="133"/>
                  </a:cxn>
                  <a:cxn ang="0">
                    <a:pos x="46" y="124"/>
                  </a:cxn>
                  <a:cxn ang="0">
                    <a:pos x="26" y="123"/>
                  </a:cxn>
                  <a:cxn ang="0">
                    <a:pos x="19" y="123"/>
                  </a:cxn>
                  <a:cxn ang="0">
                    <a:pos x="28" y="96"/>
                  </a:cxn>
                  <a:cxn ang="0">
                    <a:pos x="48" y="81"/>
                  </a:cxn>
                  <a:cxn ang="0">
                    <a:pos x="40" y="70"/>
                  </a:cxn>
                  <a:cxn ang="0">
                    <a:pos x="26" y="72"/>
                  </a:cxn>
                  <a:cxn ang="0">
                    <a:pos x="23" y="59"/>
                  </a:cxn>
                  <a:cxn ang="0">
                    <a:pos x="16" y="49"/>
                  </a:cxn>
                  <a:cxn ang="0">
                    <a:pos x="12" y="55"/>
                  </a:cxn>
                  <a:cxn ang="0">
                    <a:pos x="14" y="45"/>
                  </a:cxn>
                  <a:cxn ang="0">
                    <a:pos x="8" y="38"/>
                  </a:cxn>
                  <a:cxn ang="0">
                    <a:pos x="11" y="29"/>
                  </a:cxn>
                  <a:cxn ang="0">
                    <a:pos x="8" y="20"/>
                  </a:cxn>
                  <a:cxn ang="0">
                    <a:pos x="12" y="21"/>
                  </a:cxn>
                  <a:cxn ang="0">
                    <a:pos x="16" y="14"/>
                  </a:cxn>
                  <a:cxn ang="0">
                    <a:pos x="25" y="0"/>
                  </a:cxn>
                  <a:cxn ang="0">
                    <a:pos x="42" y="4"/>
                  </a:cxn>
                  <a:cxn ang="0">
                    <a:pos x="33" y="19"/>
                  </a:cxn>
                  <a:cxn ang="0">
                    <a:pos x="47" y="46"/>
                  </a:cxn>
                  <a:cxn ang="0">
                    <a:pos x="53" y="50"/>
                  </a:cxn>
                  <a:cxn ang="0">
                    <a:pos x="84" y="89"/>
                  </a:cxn>
                  <a:cxn ang="0">
                    <a:pos x="87" y="102"/>
                  </a:cxn>
                  <a:cxn ang="0">
                    <a:pos x="92" y="102"/>
                  </a:cxn>
                </a:cxnLst>
                <a:rect l="0" t="0" r="r" b="b"/>
                <a:pathLst>
                  <a:path w="105" h="152">
                    <a:moveTo>
                      <a:pt x="90" y="103"/>
                    </a:moveTo>
                    <a:cubicBezTo>
                      <a:pt x="93" y="101"/>
                      <a:pt x="92" y="102"/>
                      <a:pt x="96" y="102"/>
                    </a:cubicBezTo>
                    <a:cubicBezTo>
                      <a:pt x="101" y="102"/>
                      <a:pt x="105" y="106"/>
                      <a:pt x="105" y="110"/>
                    </a:cubicBezTo>
                    <a:cubicBezTo>
                      <a:pt x="105" y="118"/>
                      <a:pt x="94" y="122"/>
                      <a:pt x="91" y="128"/>
                    </a:cubicBezTo>
                    <a:cubicBezTo>
                      <a:pt x="95" y="129"/>
                      <a:pt x="97" y="130"/>
                      <a:pt x="100" y="130"/>
                    </a:cubicBezTo>
                    <a:cubicBezTo>
                      <a:pt x="100" y="133"/>
                      <a:pt x="100" y="133"/>
                      <a:pt x="100" y="133"/>
                    </a:cubicBezTo>
                    <a:cubicBezTo>
                      <a:pt x="96" y="137"/>
                      <a:pt x="93" y="139"/>
                      <a:pt x="87" y="139"/>
                    </a:cubicBezTo>
                    <a:cubicBezTo>
                      <a:pt x="82" y="139"/>
                      <a:pt x="72" y="139"/>
                      <a:pt x="70" y="139"/>
                    </a:cubicBezTo>
                    <a:cubicBezTo>
                      <a:pt x="65" y="139"/>
                      <a:pt x="53" y="143"/>
                      <a:pt x="47" y="143"/>
                    </a:cubicBezTo>
                    <a:cubicBezTo>
                      <a:pt x="44" y="143"/>
                      <a:pt x="42" y="141"/>
                      <a:pt x="39" y="141"/>
                    </a:cubicBezTo>
                    <a:cubicBezTo>
                      <a:pt x="34" y="141"/>
                      <a:pt x="32" y="144"/>
                      <a:pt x="32" y="148"/>
                    </a:cubicBezTo>
                    <a:cubicBezTo>
                      <a:pt x="26" y="148"/>
                      <a:pt x="26" y="148"/>
                      <a:pt x="26" y="148"/>
                    </a:cubicBezTo>
                    <a:cubicBezTo>
                      <a:pt x="23" y="148"/>
                      <a:pt x="21" y="150"/>
                      <a:pt x="19" y="152"/>
                    </a:cubicBezTo>
                    <a:cubicBezTo>
                      <a:pt x="16" y="152"/>
                      <a:pt x="16" y="152"/>
                      <a:pt x="16" y="152"/>
                    </a:cubicBezTo>
                    <a:cubicBezTo>
                      <a:pt x="16" y="149"/>
                      <a:pt x="16" y="149"/>
                      <a:pt x="16" y="149"/>
                    </a:cubicBezTo>
                    <a:cubicBezTo>
                      <a:pt x="17" y="147"/>
                      <a:pt x="30" y="133"/>
                      <a:pt x="32" y="133"/>
                    </a:cubicBezTo>
                    <a:cubicBezTo>
                      <a:pt x="38" y="131"/>
                      <a:pt x="47" y="133"/>
                      <a:pt x="47" y="127"/>
                    </a:cubicBezTo>
                    <a:cubicBezTo>
                      <a:pt x="47" y="126"/>
                      <a:pt x="46" y="125"/>
                      <a:pt x="46" y="124"/>
                    </a:cubicBezTo>
                    <a:cubicBezTo>
                      <a:pt x="44" y="126"/>
                      <a:pt x="41" y="128"/>
                      <a:pt x="38" y="128"/>
                    </a:cubicBezTo>
                    <a:cubicBezTo>
                      <a:pt x="32" y="128"/>
                      <a:pt x="30" y="123"/>
                      <a:pt x="26" y="123"/>
                    </a:cubicBezTo>
                    <a:cubicBezTo>
                      <a:pt x="23" y="123"/>
                      <a:pt x="23" y="125"/>
                      <a:pt x="21" y="125"/>
                    </a:cubicBezTo>
                    <a:cubicBezTo>
                      <a:pt x="20" y="125"/>
                      <a:pt x="19" y="124"/>
                      <a:pt x="19" y="123"/>
                    </a:cubicBezTo>
                    <a:cubicBezTo>
                      <a:pt x="19" y="116"/>
                      <a:pt x="31" y="116"/>
                      <a:pt x="31" y="109"/>
                    </a:cubicBezTo>
                    <a:cubicBezTo>
                      <a:pt x="31" y="103"/>
                      <a:pt x="28" y="101"/>
                      <a:pt x="28" y="96"/>
                    </a:cubicBezTo>
                    <a:cubicBezTo>
                      <a:pt x="36" y="96"/>
                      <a:pt x="45" y="92"/>
                      <a:pt x="48" y="88"/>
                    </a:cubicBezTo>
                    <a:cubicBezTo>
                      <a:pt x="48" y="81"/>
                      <a:pt x="48" y="81"/>
                      <a:pt x="48" y="81"/>
                    </a:cubicBezTo>
                    <a:cubicBezTo>
                      <a:pt x="43" y="82"/>
                      <a:pt x="37" y="81"/>
                      <a:pt x="37" y="77"/>
                    </a:cubicBezTo>
                    <a:cubicBezTo>
                      <a:pt x="37" y="73"/>
                      <a:pt x="39" y="72"/>
                      <a:pt x="40" y="70"/>
                    </a:cubicBezTo>
                    <a:cubicBezTo>
                      <a:pt x="39" y="70"/>
                      <a:pt x="38" y="70"/>
                      <a:pt x="36" y="70"/>
                    </a:cubicBezTo>
                    <a:cubicBezTo>
                      <a:pt x="32" y="70"/>
                      <a:pt x="30" y="72"/>
                      <a:pt x="26" y="72"/>
                    </a:cubicBezTo>
                    <a:cubicBezTo>
                      <a:pt x="22" y="72"/>
                      <a:pt x="19" y="72"/>
                      <a:pt x="19" y="69"/>
                    </a:cubicBezTo>
                    <a:cubicBezTo>
                      <a:pt x="19" y="65"/>
                      <a:pt x="23" y="63"/>
                      <a:pt x="23" y="59"/>
                    </a:cubicBezTo>
                    <a:cubicBezTo>
                      <a:pt x="23" y="55"/>
                      <a:pt x="22" y="55"/>
                      <a:pt x="23" y="51"/>
                    </a:cubicBezTo>
                    <a:cubicBezTo>
                      <a:pt x="20" y="51"/>
                      <a:pt x="17" y="50"/>
                      <a:pt x="16" y="49"/>
                    </a:cubicBezTo>
                    <a:cubicBezTo>
                      <a:pt x="14" y="52"/>
                      <a:pt x="15" y="54"/>
                      <a:pt x="16" y="55"/>
                    </a:cubicBezTo>
                    <a:cubicBezTo>
                      <a:pt x="12" y="55"/>
                      <a:pt x="12" y="55"/>
                      <a:pt x="12" y="55"/>
                    </a:cubicBezTo>
                    <a:cubicBezTo>
                      <a:pt x="12" y="52"/>
                      <a:pt x="12" y="51"/>
                      <a:pt x="12" y="48"/>
                    </a:cubicBezTo>
                    <a:cubicBezTo>
                      <a:pt x="12" y="47"/>
                      <a:pt x="13" y="46"/>
                      <a:pt x="14" y="45"/>
                    </a:cubicBezTo>
                    <a:cubicBezTo>
                      <a:pt x="14" y="41"/>
                      <a:pt x="14" y="41"/>
                      <a:pt x="14" y="41"/>
                    </a:cubicBezTo>
                    <a:cubicBezTo>
                      <a:pt x="12" y="41"/>
                      <a:pt x="8" y="40"/>
                      <a:pt x="8" y="38"/>
                    </a:cubicBezTo>
                    <a:cubicBezTo>
                      <a:pt x="8" y="36"/>
                      <a:pt x="11" y="32"/>
                      <a:pt x="11" y="32"/>
                    </a:cubicBezTo>
                    <a:cubicBezTo>
                      <a:pt x="11" y="29"/>
                      <a:pt x="11" y="29"/>
                      <a:pt x="11" y="29"/>
                    </a:cubicBezTo>
                    <a:cubicBezTo>
                      <a:pt x="4" y="27"/>
                      <a:pt x="0" y="26"/>
                      <a:pt x="0" y="20"/>
                    </a:cubicBezTo>
                    <a:cubicBezTo>
                      <a:pt x="8" y="20"/>
                      <a:pt x="8" y="20"/>
                      <a:pt x="8" y="20"/>
                    </a:cubicBezTo>
                    <a:cubicBezTo>
                      <a:pt x="8" y="23"/>
                      <a:pt x="10" y="24"/>
                      <a:pt x="11" y="24"/>
                    </a:cubicBezTo>
                    <a:cubicBezTo>
                      <a:pt x="12" y="24"/>
                      <a:pt x="12" y="22"/>
                      <a:pt x="12" y="21"/>
                    </a:cubicBezTo>
                    <a:cubicBezTo>
                      <a:pt x="12" y="21"/>
                      <a:pt x="10" y="20"/>
                      <a:pt x="10" y="19"/>
                    </a:cubicBezTo>
                    <a:cubicBezTo>
                      <a:pt x="10" y="15"/>
                      <a:pt x="13" y="14"/>
                      <a:pt x="16" y="14"/>
                    </a:cubicBezTo>
                    <a:cubicBezTo>
                      <a:pt x="16" y="10"/>
                      <a:pt x="18" y="8"/>
                      <a:pt x="18" y="6"/>
                    </a:cubicBezTo>
                    <a:cubicBezTo>
                      <a:pt x="18" y="4"/>
                      <a:pt x="23" y="0"/>
                      <a:pt x="25" y="0"/>
                    </a:cubicBezTo>
                    <a:cubicBezTo>
                      <a:pt x="30" y="0"/>
                      <a:pt x="35" y="0"/>
                      <a:pt x="38" y="0"/>
                    </a:cubicBezTo>
                    <a:cubicBezTo>
                      <a:pt x="40" y="0"/>
                      <a:pt x="42" y="3"/>
                      <a:pt x="42" y="4"/>
                    </a:cubicBezTo>
                    <a:cubicBezTo>
                      <a:pt x="42" y="10"/>
                      <a:pt x="33" y="10"/>
                      <a:pt x="31" y="16"/>
                    </a:cubicBezTo>
                    <a:cubicBezTo>
                      <a:pt x="31" y="17"/>
                      <a:pt x="32" y="18"/>
                      <a:pt x="33" y="19"/>
                    </a:cubicBezTo>
                    <a:cubicBezTo>
                      <a:pt x="59" y="19"/>
                      <a:pt x="59" y="19"/>
                      <a:pt x="59" y="19"/>
                    </a:cubicBezTo>
                    <a:cubicBezTo>
                      <a:pt x="60" y="32"/>
                      <a:pt x="47" y="37"/>
                      <a:pt x="47" y="46"/>
                    </a:cubicBezTo>
                    <a:cubicBezTo>
                      <a:pt x="45" y="47"/>
                      <a:pt x="44" y="48"/>
                      <a:pt x="43" y="50"/>
                    </a:cubicBezTo>
                    <a:cubicBezTo>
                      <a:pt x="48" y="51"/>
                      <a:pt x="50" y="49"/>
                      <a:pt x="53" y="50"/>
                    </a:cubicBezTo>
                    <a:cubicBezTo>
                      <a:pt x="62" y="53"/>
                      <a:pt x="60" y="63"/>
                      <a:pt x="66" y="69"/>
                    </a:cubicBezTo>
                    <a:cubicBezTo>
                      <a:pt x="73" y="76"/>
                      <a:pt x="84" y="79"/>
                      <a:pt x="84" y="89"/>
                    </a:cubicBezTo>
                    <a:cubicBezTo>
                      <a:pt x="84" y="93"/>
                      <a:pt x="89" y="95"/>
                      <a:pt x="89" y="99"/>
                    </a:cubicBezTo>
                    <a:cubicBezTo>
                      <a:pt x="89" y="100"/>
                      <a:pt x="88" y="101"/>
                      <a:pt x="87" y="102"/>
                    </a:cubicBezTo>
                    <a:cubicBezTo>
                      <a:pt x="87" y="105"/>
                      <a:pt x="87" y="105"/>
                      <a:pt x="87" y="105"/>
                    </a:cubicBezTo>
                    <a:cubicBezTo>
                      <a:pt x="90" y="104"/>
                      <a:pt x="90" y="103"/>
                      <a:pt x="92" y="102"/>
                    </a:cubicBezTo>
                    <a:lnTo>
                      <a:pt x="90" y="103"/>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 name="Freeform 31"/>
              <p:cNvSpPr>
                <a:spLocks/>
              </p:cNvSpPr>
              <p:nvPr/>
            </p:nvSpPr>
            <p:spPr bwMode="auto">
              <a:xfrm>
                <a:off x="4592638" y="2203450"/>
                <a:ext cx="46038" cy="30163"/>
              </a:xfrm>
              <a:custGeom>
                <a:avLst/>
                <a:gdLst/>
                <a:ahLst/>
                <a:cxnLst>
                  <a:cxn ang="0">
                    <a:pos x="0" y="5"/>
                  </a:cxn>
                  <a:cxn ang="0">
                    <a:pos x="0" y="8"/>
                  </a:cxn>
                  <a:cxn ang="0">
                    <a:pos x="7" y="10"/>
                  </a:cxn>
                  <a:cxn ang="0">
                    <a:pos x="27" y="21"/>
                  </a:cxn>
                  <a:cxn ang="0">
                    <a:pos x="30" y="23"/>
                  </a:cxn>
                  <a:cxn ang="0">
                    <a:pos x="33" y="20"/>
                  </a:cxn>
                  <a:cxn ang="0">
                    <a:pos x="31" y="13"/>
                  </a:cxn>
                  <a:cxn ang="0">
                    <a:pos x="33" y="8"/>
                  </a:cxn>
                  <a:cxn ang="0">
                    <a:pos x="35" y="3"/>
                  </a:cxn>
                  <a:cxn ang="0">
                    <a:pos x="20" y="6"/>
                  </a:cxn>
                  <a:cxn ang="0">
                    <a:pos x="0" y="5"/>
                  </a:cxn>
                </a:cxnLst>
                <a:rect l="0" t="0" r="r" b="b"/>
                <a:pathLst>
                  <a:path w="35" h="23">
                    <a:moveTo>
                      <a:pt x="0" y="5"/>
                    </a:moveTo>
                    <a:cubicBezTo>
                      <a:pt x="0" y="8"/>
                      <a:pt x="0" y="8"/>
                      <a:pt x="0" y="8"/>
                    </a:cubicBezTo>
                    <a:cubicBezTo>
                      <a:pt x="2" y="10"/>
                      <a:pt x="5" y="10"/>
                      <a:pt x="7" y="10"/>
                    </a:cubicBezTo>
                    <a:cubicBezTo>
                      <a:pt x="14" y="12"/>
                      <a:pt x="19" y="20"/>
                      <a:pt x="27" y="21"/>
                    </a:cubicBezTo>
                    <a:cubicBezTo>
                      <a:pt x="27" y="23"/>
                      <a:pt x="29" y="23"/>
                      <a:pt x="30" y="23"/>
                    </a:cubicBezTo>
                    <a:cubicBezTo>
                      <a:pt x="32" y="23"/>
                      <a:pt x="33" y="21"/>
                      <a:pt x="33" y="20"/>
                    </a:cubicBezTo>
                    <a:cubicBezTo>
                      <a:pt x="33" y="17"/>
                      <a:pt x="31" y="16"/>
                      <a:pt x="31" y="13"/>
                    </a:cubicBezTo>
                    <a:cubicBezTo>
                      <a:pt x="31" y="11"/>
                      <a:pt x="33" y="8"/>
                      <a:pt x="33" y="8"/>
                    </a:cubicBezTo>
                    <a:cubicBezTo>
                      <a:pt x="35" y="3"/>
                      <a:pt x="35" y="3"/>
                      <a:pt x="35" y="3"/>
                    </a:cubicBezTo>
                    <a:cubicBezTo>
                      <a:pt x="28" y="2"/>
                      <a:pt x="25" y="6"/>
                      <a:pt x="20" y="6"/>
                    </a:cubicBezTo>
                    <a:cubicBezTo>
                      <a:pt x="14" y="6"/>
                      <a:pt x="10" y="0"/>
                      <a:pt x="0"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3" name="Freeform 32"/>
              <p:cNvSpPr>
                <a:spLocks/>
              </p:cNvSpPr>
              <p:nvPr/>
            </p:nvSpPr>
            <p:spPr bwMode="auto">
              <a:xfrm>
                <a:off x="4527550" y="2111375"/>
                <a:ext cx="15875" cy="30163"/>
              </a:xfrm>
              <a:custGeom>
                <a:avLst/>
                <a:gdLst/>
                <a:ahLst/>
                <a:cxnLst>
                  <a:cxn ang="0">
                    <a:pos x="3" y="5"/>
                  </a:cxn>
                  <a:cxn ang="0">
                    <a:pos x="10" y="0"/>
                  </a:cxn>
                  <a:cxn ang="0">
                    <a:pos x="12" y="5"/>
                  </a:cxn>
                  <a:cxn ang="0">
                    <a:pos x="8" y="23"/>
                  </a:cxn>
                  <a:cxn ang="0">
                    <a:pos x="0" y="6"/>
                  </a:cxn>
                  <a:cxn ang="0">
                    <a:pos x="3" y="5"/>
                  </a:cxn>
                </a:cxnLst>
                <a:rect l="0" t="0" r="r" b="b"/>
                <a:pathLst>
                  <a:path w="12" h="23">
                    <a:moveTo>
                      <a:pt x="3" y="5"/>
                    </a:moveTo>
                    <a:cubicBezTo>
                      <a:pt x="6" y="5"/>
                      <a:pt x="8" y="1"/>
                      <a:pt x="10" y="0"/>
                    </a:cubicBezTo>
                    <a:cubicBezTo>
                      <a:pt x="10" y="3"/>
                      <a:pt x="11" y="5"/>
                      <a:pt x="12" y="5"/>
                    </a:cubicBezTo>
                    <a:cubicBezTo>
                      <a:pt x="11" y="11"/>
                      <a:pt x="10" y="20"/>
                      <a:pt x="8" y="23"/>
                    </a:cubicBezTo>
                    <a:cubicBezTo>
                      <a:pt x="4" y="22"/>
                      <a:pt x="2" y="9"/>
                      <a:pt x="0" y="6"/>
                    </a:cubicBezTo>
                    <a:cubicBezTo>
                      <a:pt x="1" y="6"/>
                      <a:pt x="2" y="5"/>
                      <a:pt x="3"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4" name="Freeform 33"/>
              <p:cNvSpPr>
                <a:spLocks/>
              </p:cNvSpPr>
              <p:nvPr/>
            </p:nvSpPr>
            <p:spPr bwMode="auto">
              <a:xfrm>
                <a:off x="4524375" y="2144713"/>
                <a:ext cx="25400" cy="44450"/>
              </a:xfrm>
              <a:custGeom>
                <a:avLst/>
                <a:gdLst/>
                <a:ahLst/>
                <a:cxnLst>
                  <a:cxn ang="0">
                    <a:pos x="5" y="15"/>
                  </a:cxn>
                  <a:cxn ang="0">
                    <a:pos x="0" y="6"/>
                  </a:cxn>
                  <a:cxn ang="0">
                    <a:pos x="9" y="0"/>
                  </a:cxn>
                  <a:cxn ang="0">
                    <a:pos x="15" y="3"/>
                  </a:cxn>
                  <a:cxn ang="0">
                    <a:pos x="18" y="21"/>
                  </a:cxn>
                  <a:cxn ang="0">
                    <a:pos x="6" y="33"/>
                  </a:cxn>
                  <a:cxn ang="0">
                    <a:pos x="2" y="24"/>
                  </a:cxn>
                  <a:cxn ang="0">
                    <a:pos x="5" y="15"/>
                  </a:cxn>
                </a:cxnLst>
                <a:rect l="0" t="0" r="r" b="b"/>
                <a:pathLst>
                  <a:path w="19" h="33">
                    <a:moveTo>
                      <a:pt x="5" y="15"/>
                    </a:moveTo>
                    <a:cubicBezTo>
                      <a:pt x="5" y="12"/>
                      <a:pt x="1" y="9"/>
                      <a:pt x="0" y="6"/>
                    </a:cubicBezTo>
                    <a:cubicBezTo>
                      <a:pt x="5" y="4"/>
                      <a:pt x="5" y="0"/>
                      <a:pt x="9" y="0"/>
                    </a:cubicBezTo>
                    <a:cubicBezTo>
                      <a:pt x="13" y="0"/>
                      <a:pt x="14" y="3"/>
                      <a:pt x="15" y="3"/>
                    </a:cubicBezTo>
                    <a:cubicBezTo>
                      <a:pt x="19" y="10"/>
                      <a:pt x="18" y="14"/>
                      <a:pt x="18" y="21"/>
                    </a:cubicBezTo>
                    <a:cubicBezTo>
                      <a:pt x="18" y="27"/>
                      <a:pt x="10" y="33"/>
                      <a:pt x="6" y="33"/>
                    </a:cubicBezTo>
                    <a:cubicBezTo>
                      <a:pt x="2" y="33"/>
                      <a:pt x="2" y="27"/>
                      <a:pt x="2" y="24"/>
                    </a:cubicBezTo>
                    <a:cubicBezTo>
                      <a:pt x="2" y="20"/>
                      <a:pt x="5" y="18"/>
                      <a:pt x="5" y="1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34"/>
              <p:cNvSpPr>
                <a:spLocks/>
              </p:cNvSpPr>
              <p:nvPr/>
            </p:nvSpPr>
            <p:spPr bwMode="auto">
              <a:xfrm>
                <a:off x="4429125" y="2171700"/>
                <a:ext cx="12700" cy="9525"/>
              </a:xfrm>
              <a:custGeom>
                <a:avLst/>
                <a:gdLst/>
                <a:ahLst/>
                <a:cxnLst>
                  <a:cxn ang="0">
                    <a:pos x="9" y="5"/>
                  </a:cxn>
                  <a:cxn ang="0">
                    <a:pos x="6" y="7"/>
                  </a:cxn>
                  <a:cxn ang="0">
                    <a:pos x="0" y="3"/>
                  </a:cxn>
                  <a:cxn ang="0">
                    <a:pos x="7" y="0"/>
                  </a:cxn>
                  <a:cxn ang="0">
                    <a:pos x="9" y="5"/>
                  </a:cxn>
                </a:cxnLst>
                <a:rect l="0" t="0" r="r" b="b"/>
                <a:pathLst>
                  <a:path w="9" h="7">
                    <a:moveTo>
                      <a:pt x="9" y="5"/>
                    </a:moveTo>
                    <a:cubicBezTo>
                      <a:pt x="9" y="6"/>
                      <a:pt x="7" y="7"/>
                      <a:pt x="6" y="7"/>
                    </a:cubicBezTo>
                    <a:cubicBezTo>
                      <a:pt x="4" y="7"/>
                      <a:pt x="1" y="3"/>
                      <a:pt x="0" y="3"/>
                    </a:cubicBezTo>
                    <a:cubicBezTo>
                      <a:pt x="3" y="2"/>
                      <a:pt x="5" y="0"/>
                      <a:pt x="7" y="0"/>
                    </a:cubicBezTo>
                    <a:cubicBezTo>
                      <a:pt x="7" y="1"/>
                      <a:pt x="9" y="3"/>
                      <a:pt x="9" y="5"/>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6" name="Freeform 35"/>
              <p:cNvSpPr>
                <a:spLocks/>
              </p:cNvSpPr>
              <p:nvPr/>
            </p:nvSpPr>
            <p:spPr bwMode="auto">
              <a:xfrm>
                <a:off x="4551363" y="1833563"/>
                <a:ext cx="15875" cy="19050"/>
              </a:xfrm>
              <a:custGeom>
                <a:avLst/>
                <a:gdLst/>
                <a:ahLst/>
                <a:cxnLst>
                  <a:cxn ang="0">
                    <a:pos x="11" y="10"/>
                  </a:cxn>
                  <a:cxn ang="0">
                    <a:pos x="0" y="5"/>
                  </a:cxn>
                  <a:cxn ang="0">
                    <a:pos x="0" y="0"/>
                  </a:cxn>
                  <a:cxn ang="0">
                    <a:pos x="9" y="0"/>
                  </a:cxn>
                  <a:cxn ang="0">
                    <a:pos x="12" y="9"/>
                  </a:cxn>
                  <a:cxn ang="0">
                    <a:pos x="11" y="14"/>
                  </a:cxn>
                  <a:cxn ang="0">
                    <a:pos x="11" y="10"/>
                  </a:cxn>
                </a:cxnLst>
                <a:rect l="0" t="0" r="r" b="b"/>
                <a:pathLst>
                  <a:path w="12" h="14">
                    <a:moveTo>
                      <a:pt x="11" y="10"/>
                    </a:moveTo>
                    <a:cubicBezTo>
                      <a:pt x="5" y="10"/>
                      <a:pt x="0" y="9"/>
                      <a:pt x="0" y="5"/>
                    </a:cubicBezTo>
                    <a:cubicBezTo>
                      <a:pt x="0" y="3"/>
                      <a:pt x="0" y="2"/>
                      <a:pt x="0" y="0"/>
                    </a:cubicBezTo>
                    <a:cubicBezTo>
                      <a:pt x="9" y="0"/>
                      <a:pt x="9" y="0"/>
                      <a:pt x="9" y="0"/>
                    </a:cubicBezTo>
                    <a:cubicBezTo>
                      <a:pt x="9" y="6"/>
                      <a:pt x="12" y="5"/>
                      <a:pt x="12" y="9"/>
                    </a:cubicBezTo>
                    <a:cubicBezTo>
                      <a:pt x="12" y="13"/>
                      <a:pt x="11" y="12"/>
                      <a:pt x="11" y="14"/>
                    </a:cubicBezTo>
                    <a:cubicBezTo>
                      <a:pt x="11" y="13"/>
                      <a:pt x="11" y="12"/>
                      <a:pt x="11"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7" name="Freeform 37"/>
              <p:cNvSpPr>
                <a:spLocks/>
              </p:cNvSpPr>
              <p:nvPr/>
            </p:nvSpPr>
            <p:spPr bwMode="auto">
              <a:xfrm>
                <a:off x="4684713" y="1773238"/>
                <a:ext cx="15875" cy="23813"/>
              </a:xfrm>
              <a:custGeom>
                <a:avLst/>
                <a:gdLst/>
                <a:ahLst/>
                <a:cxnLst>
                  <a:cxn ang="0">
                    <a:pos x="8" y="6"/>
                  </a:cxn>
                  <a:cxn ang="0">
                    <a:pos x="1" y="17"/>
                  </a:cxn>
                  <a:cxn ang="0">
                    <a:pos x="1" y="11"/>
                  </a:cxn>
                  <a:cxn ang="0">
                    <a:pos x="11" y="0"/>
                  </a:cxn>
                  <a:cxn ang="0">
                    <a:pos x="8" y="6"/>
                  </a:cxn>
                </a:cxnLst>
                <a:rect l="0" t="0" r="r" b="b"/>
                <a:pathLst>
                  <a:path w="11" h="17">
                    <a:moveTo>
                      <a:pt x="8" y="6"/>
                    </a:moveTo>
                    <a:cubicBezTo>
                      <a:pt x="8" y="11"/>
                      <a:pt x="4" y="13"/>
                      <a:pt x="1" y="17"/>
                    </a:cubicBezTo>
                    <a:cubicBezTo>
                      <a:pt x="0" y="15"/>
                      <a:pt x="1" y="14"/>
                      <a:pt x="1" y="11"/>
                    </a:cubicBezTo>
                    <a:cubicBezTo>
                      <a:pt x="1" y="9"/>
                      <a:pt x="3" y="1"/>
                      <a:pt x="11" y="0"/>
                    </a:cubicBezTo>
                    <a:cubicBezTo>
                      <a:pt x="10" y="2"/>
                      <a:pt x="8" y="4"/>
                      <a:pt x="8" y="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8" name="Freeform 38"/>
              <p:cNvSpPr>
                <a:spLocks/>
              </p:cNvSpPr>
              <p:nvPr/>
            </p:nvSpPr>
            <p:spPr bwMode="auto">
              <a:xfrm>
                <a:off x="4746625" y="1744663"/>
                <a:ext cx="20638" cy="26988"/>
              </a:xfrm>
              <a:custGeom>
                <a:avLst/>
                <a:gdLst/>
                <a:ahLst/>
                <a:cxnLst>
                  <a:cxn ang="0">
                    <a:pos x="12" y="10"/>
                  </a:cxn>
                  <a:cxn ang="0">
                    <a:pos x="12" y="16"/>
                  </a:cxn>
                  <a:cxn ang="0">
                    <a:pos x="5" y="20"/>
                  </a:cxn>
                  <a:cxn ang="0">
                    <a:pos x="0" y="13"/>
                  </a:cxn>
                  <a:cxn ang="0">
                    <a:pos x="10" y="10"/>
                  </a:cxn>
                  <a:cxn ang="0">
                    <a:pos x="7" y="5"/>
                  </a:cxn>
                  <a:cxn ang="0">
                    <a:pos x="11" y="0"/>
                  </a:cxn>
                  <a:cxn ang="0">
                    <a:pos x="16" y="5"/>
                  </a:cxn>
                  <a:cxn ang="0">
                    <a:pos x="12" y="10"/>
                  </a:cxn>
                </a:cxnLst>
                <a:rect l="0" t="0" r="r" b="b"/>
                <a:pathLst>
                  <a:path w="16" h="20">
                    <a:moveTo>
                      <a:pt x="12" y="10"/>
                    </a:moveTo>
                    <a:cubicBezTo>
                      <a:pt x="12" y="12"/>
                      <a:pt x="12" y="14"/>
                      <a:pt x="12" y="16"/>
                    </a:cubicBezTo>
                    <a:cubicBezTo>
                      <a:pt x="12" y="17"/>
                      <a:pt x="6" y="20"/>
                      <a:pt x="5" y="20"/>
                    </a:cubicBezTo>
                    <a:cubicBezTo>
                      <a:pt x="1" y="20"/>
                      <a:pt x="0" y="16"/>
                      <a:pt x="0" y="13"/>
                    </a:cubicBezTo>
                    <a:cubicBezTo>
                      <a:pt x="4" y="13"/>
                      <a:pt x="6" y="10"/>
                      <a:pt x="10" y="10"/>
                    </a:cubicBezTo>
                    <a:cubicBezTo>
                      <a:pt x="9" y="8"/>
                      <a:pt x="7" y="7"/>
                      <a:pt x="7" y="5"/>
                    </a:cubicBezTo>
                    <a:cubicBezTo>
                      <a:pt x="7" y="2"/>
                      <a:pt x="11" y="0"/>
                      <a:pt x="11" y="0"/>
                    </a:cubicBezTo>
                    <a:cubicBezTo>
                      <a:pt x="13" y="3"/>
                      <a:pt x="14" y="4"/>
                      <a:pt x="16" y="5"/>
                    </a:cubicBezTo>
                    <a:cubicBezTo>
                      <a:pt x="15" y="7"/>
                      <a:pt x="13" y="10"/>
                      <a:pt x="12" y="10"/>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99" name="TextBox 98"/>
          <p:cNvSpPr txBox="1"/>
          <p:nvPr/>
        </p:nvSpPr>
        <p:spPr>
          <a:xfrm>
            <a:off x="567038" y="2207328"/>
            <a:ext cx="3889748" cy="769441"/>
          </a:xfrm>
          <a:prstGeom prst="rect">
            <a:avLst/>
          </a:prstGeom>
          <a:noFill/>
        </p:spPr>
        <p:txBody>
          <a:bodyPr wrap="square" rtlCol="0">
            <a:spAutoFit/>
          </a:bodyPr>
          <a:lstStyle/>
          <a:p>
            <a:r>
              <a:rPr lang="en-US" sz="1400" b="1" dirty="0" smtClean="0">
                <a:solidFill>
                  <a:schemeClr val="bg1">
                    <a:lumMod val="65000"/>
                  </a:schemeClr>
                </a:solidFill>
              </a:rPr>
              <a:t>Description</a:t>
            </a:r>
            <a:endParaRPr lang="en-US" sz="1400" dirty="0" smtClean="0">
              <a:solidFill>
                <a:schemeClr val="bg1">
                  <a:lumMod val="65000"/>
                </a:schemeClr>
              </a:solidFill>
            </a:endParaRPr>
          </a:p>
          <a:p>
            <a:r>
              <a:rPr lang="en-US" sz="1000" dirty="0" smtClean="0">
                <a:solidFill>
                  <a:schemeClr val="tx1">
                    <a:lumMod val="65000"/>
                    <a:lumOff val="35000"/>
                  </a:schemeClr>
                </a:solidFill>
              </a:rPr>
              <a:t>There are many variations of passages of Lorem Ipsum available, but the majority have suffered alteration in some form, by injected humour, or randomized words which don't look even slightly believable </a:t>
            </a:r>
          </a:p>
        </p:txBody>
      </p:sp>
      <p:sp>
        <p:nvSpPr>
          <p:cNvPr id="100" name="Round Same Side Corner Rectangle 99"/>
          <p:cNvSpPr/>
          <p:nvPr/>
        </p:nvSpPr>
        <p:spPr>
          <a:xfrm>
            <a:off x="715987" y="3180196"/>
            <a:ext cx="381000" cy="2362200"/>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Round Same Side Corner Rectangle 100"/>
          <p:cNvSpPr/>
          <p:nvPr/>
        </p:nvSpPr>
        <p:spPr>
          <a:xfrm>
            <a:off x="1292059" y="3180196"/>
            <a:ext cx="381000" cy="2362200"/>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Round Same Side Corner Rectangle 101"/>
          <p:cNvSpPr/>
          <p:nvPr/>
        </p:nvSpPr>
        <p:spPr>
          <a:xfrm>
            <a:off x="1868131" y="3180196"/>
            <a:ext cx="381000" cy="2362200"/>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Round Same Side Corner Rectangle 102"/>
          <p:cNvSpPr/>
          <p:nvPr/>
        </p:nvSpPr>
        <p:spPr>
          <a:xfrm>
            <a:off x="2444203" y="3180196"/>
            <a:ext cx="381000" cy="2362200"/>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Round Same Side Corner Rectangle 103"/>
          <p:cNvSpPr/>
          <p:nvPr/>
        </p:nvSpPr>
        <p:spPr>
          <a:xfrm>
            <a:off x="3020275" y="3180196"/>
            <a:ext cx="381000" cy="2362200"/>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Round Same Side Corner Rectangle 104"/>
          <p:cNvSpPr/>
          <p:nvPr/>
        </p:nvSpPr>
        <p:spPr>
          <a:xfrm>
            <a:off x="3596347" y="3180196"/>
            <a:ext cx="381000" cy="2362200"/>
          </a:xfrm>
          <a:prstGeom prst="round2SameRect">
            <a:avLst>
              <a:gd name="adj1" fmla="val 50000"/>
              <a:gd name="adj2" fmla="val 0"/>
            </a:avLst>
          </a:prstGeom>
          <a:solidFill>
            <a:schemeClr val="tx2">
              <a:lumMod val="10000"/>
              <a:lumOff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6" name="Group 117"/>
          <p:cNvGrpSpPr/>
          <p:nvPr/>
        </p:nvGrpSpPr>
        <p:grpSpPr>
          <a:xfrm>
            <a:off x="663253" y="5718613"/>
            <a:ext cx="3387661" cy="326350"/>
            <a:chOff x="4747862" y="3954465"/>
            <a:chExt cx="3387661" cy="326350"/>
          </a:xfrm>
        </p:grpSpPr>
        <p:cxnSp>
          <p:nvCxnSpPr>
            <p:cNvPr id="107" name="Straight Connector 106"/>
            <p:cNvCxnSpPr/>
            <p:nvPr/>
          </p:nvCxnSpPr>
          <p:spPr>
            <a:xfrm>
              <a:off x="4800600" y="4004858"/>
              <a:ext cx="3261360" cy="1588"/>
            </a:xfrm>
            <a:prstGeom prst="line">
              <a:avLst/>
            </a:prstGeom>
            <a:ln w="12700">
              <a:solidFill>
                <a:schemeClr val="tx1">
                  <a:lumMod val="25000"/>
                  <a:lumOff val="75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108" name="Oval 107"/>
            <p:cNvSpPr/>
            <p:nvPr/>
          </p:nvSpPr>
          <p:spPr>
            <a:xfrm>
              <a:off x="4943044" y="3954465"/>
              <a:ext cx="96113" cy="9611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Oval 108"/>
            <p:cNvSpPr/>
            <p:nvPr/>
          </p:nvSpPr>
          <p:spPr>
            <a:xfrm>
              <a:off x="5519116" y="3954465"/>
              <a:ext cx="96113" cy="9611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Oval 109"/>
            <p:cNvSpPr/>
            <p:nvPr/>
          </p:nvSpPr>
          <p:spPr>
            <a:xfrm>
              <a:off x="6095188" y="3954465"/>
              <a:ext cx="96113" cy="9611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Oval 110"/>
            <p:cNvSpPr/>
            <p:nvPr/>
          </p:nvSpPr>
          <p:spPr>
            <a:xfrm>
              <a:off x="6671260" y="3954465"/>
              <a:ext cx="96113" cy="9611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11"/>
            <p:cNvSpPr/>
            <p:nvPr/>
          </p:nvSpPr>
          <p:spPr>
            <a:xfrm>
              <a:off x="7247332" y="3954465"/>
              <a:ext cx="96113" cy="96113"/>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Oval 112"/>
            <p:cNvSpPr/>
            <p:nvPr/>
          </p:nvSpPr>
          <p:spPr>
            <a:xfrm>
              <a:off x="7823404" y="3954465"/>
              <a:ext cx="96113" cy="96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 Placeholder 3"/>
            <p:cNvSpPr txBox="1">
              <a:spLocks/>
            </p:cNvSpPr>
            <p:nvPr/>
          </p:nvSpPr>
          <p:spPr>
            <a:xfrm>
              <a:off x="4747862" y="4111538"/>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2002</a:t>
              </a:r>
            </a:p>
          </p:txBody>
        </p:sp>
        <p:sp>
          <p:nvSpPr>
            <p:cNvPr id="115" name="Text Placeholder 3"/>
            <p:cNvSpPr txBox="1">
              <a:spLocks/>
            </p:cNvSpPr>
            <p:nvPr/>
          </p:nvSpPr>
          <p:spPr>
            <a:xfrm>
              <a:off x="5324931" y="4111538"/>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2008</a:t>
              </a:r>
            </a:p>
          </p:txBody>
        </p:sp>
        <p:sp>
          <p:nvSpPr>
            <p:cNvPr id="116" name="Text Placeholder 3"/>
            <p:cNvSpPr txBox="1">
              <a:spLocks/>
            </p:cNvSpPr>
            <p:nvPr/>
          </p:nvSpPr>
          <p:spPr>
            <a:xfrm>
              <a:off x="5902000" y="4111538"/>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2010</a:t>
              </a:r>
            </a:p>
          </p:txBody>
        </p:sp>
        <p:sp>
          <p:nvSpPr>
            <p:cNvPr id="117" name="Text Placeholder 3"/>
            <p:cNvSpPr txBox="1">
              <a:spLocks/>
            </p:cNvSpPr>
            <p:nvPr/>
          </p:nvSpPr>
          <p:spPr>
            <a:xfrm>
              <a:off x="6479069" y="4111538"/>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2012</a:t>
              </a:r>
            </a:p>
          </p:txBody>
        </p:sp>
        <p:sp>
          <p:nvSpPr>
            <p:cNvPr id="118" name="Text Placeholder 3"/>
            <p:cNvSpPr txBox="1">
              <a:spLocks/>
            </p:cNvSpPr>
            <p:nvPr/>
          </p:nvSpPr>
          <p:spPr>
            <a:xfrm>
              <a:off x="7056138" y="4111538"/>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2014</a:t>
              </a:r>
            </a:p>
          </p:txBody>
        </p:sp>
        <p:sp>
          <p:nvSpPr>
            <p:cNvPr id="119" name="Text Placeholder 3"/>
            <p:cNvSpPr txBox="1">
              <a:spLocks/>
            </p:cNvSpPr>
            <p:nvPr/>
          </p:nvSpPr>
          <p:spPr>
            <a:xfrm>
              <a:off x="7633205" y="4111538"/>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lumMod val="65000"/>
                    </a:schemeClr>
                  </a:solidFill>
                  <a:effectLst/>
                  <a:uLnTx/>
                  <a:uFillTx/>
                  <a:latin typeface="+mn-lt"/>
                  <a:ea typeface="+mn-ea"/>
                  <a:cs typeface="+mn-cs"/>
                </a:rPr>
                <a:t>2015</a:t>
              </a:r>
            </a:p>
          </p:txBody>
        </p:sp>
      </p:grpSp>
      <p:grpSp>
        <p:nvGrpSpPr>
          <p:cNvPr id="120" name="Group 116"/>
          <p:cNvGrpSpPr/>
          <p:nvPr/>
        </p:nvGrpSpPr>
        <p:grpSpPr>
          <a:xfrm>
            <a:off x="663249" y="4740583"/>
            <a:ext cx="502318" cy="801814"/>
            <a:chOff x="4747862" y="2976436"/>
            <a:chExt cx="502318" cy="801814"/>
          </a:xfrm>
        </p:grpSpPr>
        <p:sp>
          <p:nvSpPr>
            <p:cNvPr id="121" name="Round Same Side Corner Rectangle 120"/>
            <p:cNvSpPr/>
            <p:nvPr/>
          </p:nvSpPr>
          <p:spPr>
            <a:xfrm>
              <a:off x="4800600" y="2976436"/>
              <a:ext cx="381000" cy="80181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Text Placeholder 3"/>
            <p:cNvSpPr txBox="1">
              <a:spLocks/>
            </p:cNvSpPr>
            <p:nvPr/>
          </p:nvSpPr>
          <p:spPr>
            <a:xfrm>
              <a:off x="4747862" y="3115310"/>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20%</a:t>
              </a:r>
            </a:p>
          </p:txBody>
        </p:sp>
      </p:grpSp>
      <p:grpSp>
        <p:nvGrpSpPr>
          <p:cNvPr id="123" name="Group 115"/>
          <p:cNvGrpSpPr/>
          <p:nvPr/>
        </p:nvGrpSpPr>
        <p:grpSpPr>
          <a:xfrm>
            <a:off x="1230793" y="4094596"/>
            <a:ext cx="502318" cy="1447800"/>
            <a:chOff x="5315406" y="2330450"/>
            <a:chExt cx="502318" cy="1447800"/>
          </a:xfrm>
        </p:grpSpPr>
        <p:sp>
          <p:nvSpPr>
            <p:cNvPr id="124" name="Round Same Side Corner Rectangle 123"/>
            <p:cNvSpPr/>
            <p:nvPr/>
          </p:nvSpPr>
          <p:spPr>
            <a:xfrm>
              <a:off x="5376672" y="2330450"/>
              <a:ext cx="381000" cy="1447800"/>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Text Placeholder 3"/>
            <p:cNvSpPr txBox="1">
              <a:spLocks/>
            </p:cNvSpPr>
            <p:nvPr/>
          </p:nvSpPr>
          <p:spPr>
            <a:xfrm>
              <a:off x="5315406" y="2469516"/>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60%</a:t>
              </a:r>
            </a:p>
          </p:txBody>
        </p:sp>
      </p:grpSp>
      <p:grpSp>
        <p:nvGrpSpPr>
          <p:cNvPr id="126" name="Group 114"/>
          <p:cNvGrpSpPr/>
          <p:nvPr/>
        </p:nvGrpSpPr>
        <p:grpSpPr>
          <a:xfrm>
            <a:off x="1817387" y="3789796"/>
            <a:ext cx="502318" cy="1752600"/>
            <a:chOff x="5902000" y="2025650"/>
            <a:chExt cx="502318" cy="1752600"/>
          </a:xfrm>
        </p:grpSpPr>
        <p:sp>
          <p:nvSpPr>
            <p:cNvPr id="131" name="Round Same Side Corner Rectangle 130"/>
            <p:cNvSpPr/>
            <p:nvPr/>
          </p:nvSpPr>
          <p:spPr>
            <a:xfrm>
              <a:off x="5952744" y="2025650"/>
              <a:ext cx="381000" cy="1752600"/>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5" name="Text Placeholder 3"/>
            <p:cNvSpPr txBox="1">
              <a:spLocks/>
            </p:cNvSpPr>
            <p:nvPr/>
          </p:nvSpPr>
          <p:spPr>
            <a:xfrm>
              <a:off x="5902000" y="2178051"/>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70%</a:t>
              </a:r>
            </a:p>
          </p:txBody>
        </p:sp>
      </p:grpSp>
      <p:grpSp>
        <p:nvGrpSpPr>
          <p:cNvPr id="136" name="Group 113"/>
          <p:cNvGrpSpPr/>
          <p:nvPr/>
        </p:nvGrpSpPr>
        <p:grpSpPr>
          <a:xfrm>
            <a:off x="2388106" y="3180196"/>
            <a:ext cx="502318" cy="2362200"/>
            <a:chOff x="6472719" y="1416050"/>
            <a:chExt cx="502318" cy="2362200"/>
          </a:xfrm>
        </p:grpSpPr>
        <p:sp>
          <p:nvSpPr>
            <p:cNvPr id="137" name="Round Same Side Corner Rectangle 136"/>
            <p:cNvSpPr/>
            <p:nvPr/>
          </p:nvSpPr>
          <p:spPr>
            <a:xfrm>
              <a:off x="6528816" y="1416050"/>
              <a:ext cx="381000" cy="2362200"/>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8" name="Text Placeholder 3"/>
            <p:cNvSpPr txBox="1">
              <a:spLocks/>
            </p:cNvSpPr>
            <p:nvPr/>
          </p:nvSpPr>
          <p:spPr>
            <a:xfrm>
              <a:off x="6472719" y="1568451"/>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100%</a:t>
              </a:r>
            </a:p>
          </p:txBody>
        </p:sp>
      </p:grpSp>
      <p:grpSp>
        <p:nvGrpSpPr>
          <p:cNvPr id="139" name="Group 112"/>
          <p:cNvGrpSpPr/>
          <p:nvPr/>
        </p:nvGrpSpPr>
        <p:grpSpPr>
          <a:xfrm>
            <a:off x="2956869" y="4426425"/>
            <a:ext cx="502318" cy="1115973"/>
            <a:chOff x="7041482" y="2662277"/>
            <a:chExt cx="502318" cy="1115973"/>
          </a:xfrm>
        </p:grpSpPr>
        <p:sp>
          <p:nvSpPr>
            <p:cNvPr id="140" name="Round Same Side Corner Rectangle 139"/>
            <p:cNvSpPr/>
            <p:nvPr/>
          </p:nvSpPr>
          <p:spPr>
            <a:xfrm>
              <a:off x="7104888" y="2662277"/>
              <a:ext cx="381000" cy="1115973"/>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Text Placeholder 3"/>
            <p:cNvSpPr txBox="1">
              <a:spLocks/>
            </p:cNvSpPr>
            <p:nvPr/>
          </p:nvSpPr>
          <p:spPr>
            <a:xfrm>
              <a:off x="7041482" y="2787650"/>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30%</a:t>
              </a:r>
            </a:p>
          </p:txBody>
        </p:sp>
      </p:grpSp>
      <p:grpSp>
        <p:nvGrpSpPr>
          <p:cNvPr id="142" name="Group 111"/>
          <p:cNvGrpSpPr/>
          <p:nvPr/>
        </p:nvGrpSpPr>
        <p:grpSpPr>
          <a:xfrm>
            <a:off x="3548592" y="4094596"/>
            <a:ext cx="502318" cy="1447800"/>
            <a:chOff x="7633205" y="2330450"/>
            <a:chExt cx="502318" cy="1447800"/>
          </a:xfrm>
        </p:grpSpPr>
        <p:sp>
          <p:nvSpPr>
            <p:cNvPr id="143" name="Round Same Side Corner Rectangle 142"/>
            <p:cNvSpPr/>
            <p:nvPr/>
          </p:nvSpPr>
          <p:spPr>
            <a:xfrm>
              <a:off x="7680960" y="2330450"/>
              <a:ext cx="381000" cy="1447800"/>
            </a:xfrm>
            <a:prstGeom prst="round2SameRect">
              <a:avLst>
                <a:gd name="adj1" fmla="val 50000"/>
                <a:gd name="adj2" fmla="val 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Text Placeholder 3"/>
            <p:cNvSpPr txBox="1">
              <a:spLocks/>
            </p:cNvSpPr>
            <p:nvPr/>
          </p:nvSpPr>
          <p:spPr>
            <a:xfrm>
              <a:off x="7633205" y="2493000"/>
              <a:ext cx="502318" cy="169277"/>
            </a:xfrm>
            <a:prstGeom prst="rect">
              <a:avLst/>
            </a:prstGeom>
          </p:spPr>
          <p:txBody>
            <a:bodyPr wrap="squar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65%</a:t>
              </a:r>
            </a:p>
          </p:txBody>
        </p:sp>
      </p:grpSp>
      <p:sp>
        <p:nvSpPr>
          <p:cNvPr id="157" name="Freeform 83"/>
          <p:cNvSpPr>
            <a:spLocks noEditPoints="1"/>
          </p:cNvSpPr>
          <p:nvPr/>
        </p:nvSpPr>
        <p:spPr bwMode="auto">
          <a:xfrm>
            <a:off x="4957798" y="4879456"/>
            <a:ext cx="332804" cy="499206"/>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1"/>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58" name="Freeform 83"/>
          <p:cNvSpPr>
            <a:spLocks noEditPoints="1"/>
          </p:cNvSpPr>
          <p:nvPr/>
        </p:nvSpPr>
        <p:spPr bwMode="auto">
          <a:xfrm>
            <a:off x="5948832" y="4490979"/>
            <a:ext cx="332804" cy="499206"/>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2"/>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8" name="Freeform 83"/>
          <p:cNvSpPr>
            <a:spLocks noEditPoints="1"/>
          </p:cNvSpPr>
          <p:nvPr/>
        </p:nvSpPr>
        <p:spPr bwMode="auto">
          <a:xfrm>
            <a:off x="5334000" y="3692593"/>
            <a:ext cx="332804" cy="499206"/>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3"/>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9" name="Freeform 83"/>
          <p:cNvSpPr>
            <a:spLocks noEditPoints="1"/>
          </p:cNvSpPr>
          <p:nvPr/>
        </p:nvSpPr>
        <p:spPr bwMode="auto">
          <a:xfrm>
            <a:off x="6850776" y="3984058"/>
            <a:ext cx="332804" cy="499206"/>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4"/>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0" name="Freeform 83"/>
          <p:cNvSpPr>
            <a:spLocks noEditPoints="1"/>
          </p:cNvSpPr>
          <p:nvPr/>
        </p:nvSpPr>
        <p:spPr bwMode="auto">
          <a:xfrm>
            <a:off x="6829996" y="2930593"/>
            <a:ext cx="332804" cy="499206"/>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1" name="Freeform 83"/>
          <p:cNvSpPr>
            <a:spLocks noEditPoints="1"/>
          </p:cNvSpPr>
          <p:nvPr/>
        </p:nvSpPr>
        <p:spPr bwMode="auto">
          <a:xfrm>
            <a:off x="7612086" y="4879456"/>
            <a:ext cx="332804" cy="499206"/>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6"/>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 xmlns:p14="http://schemas.microsoft.com/office/powerpoint/2010/main" val="1494003493"/>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p:cTn id="7" dur="500" fill="hold"/>
                                        <p:tgtEl>
                                          <p:spTgt spid="70"/>
                                        </p:tgtEl>
                                        <p:attrNameLst>
                                          <p:attrName>ppt_w</p:attrName>
                                        </p:attrNameLst>
                                      </p:cBhvr>
                                      <p:tavLst>
                                        <p:tav tm="0">
                                          <p:val>
                                            <p:fltVal val="0"/>
                                          </p:val>
                                        </p:tav>
                                        <p:tav tm="100000">
                                          <p:val>
                                            <p:strVal val="#ppt_w"/>
                                          </p:val>
                                        </p:tav>
                                      </p:tavLst>
                                    </p:anim>
                                    <p:anim calcmode="lin" valueType="num">
                                      <p:cBhvr>
                                        <p:cTn id="8" dur="500" fill="hold"/>
                                        <p:tgtEl>
                                          <p:spTgt spid="70"/>
                                        </p:tgtEl>
                                        <p:attrNameLst>
                                          <p:attrName>ppt_h</p:attrName>
                                        </p:attrNameLst>
                                      </p:cBhvr>
                                      <p:tavLst>
                                        <p:tav tm="0">
                                          <p:val>
                                            <p:fltVal val="0"/>
                                          </p:val>
                                        </p:tav>
                                        <p:tav tm="100000">
                                          <p:val>
                                            <p:strVal val="#ppt_h"/>
                                          </p:val>
                                        </p:tav>
                                      </p:tavLst>
                                    </p:anim>
                                  </p:childTnLst>
                                </p:cTn>
                              </p:par>
                            </p:childTnLst>
                          </p:cTn>
                        </p:par>
                        <p:par>
                          <p:cTn id="9" fill="hold">
                            <p:stCondLst>
                              <p:cond delay="500"/>
                            </p:stCondLst>
                            <p:childTnLst>
                              <p:par>
                                <p:cTn id="10" presetID="2" presetClass="entr" presetSubtype="1" accel="50000" decel="50000" fill="hold" grpId="0" nodeType="afterEffect">
                                  <p:stCondLst>
                                    <p:cond delay="0"/>
                                  </p:stCondLst>
                                  <p:childTnLst>
                                    <p:set>
                                      <p:cBhvr>
                                        <p:cTn id="11" dur="1" fill="hold">
                                          <p:stCondLst>
                                            <p:cond delay="0"/>
                                          </p:stCondLst>
                                        </p:cTn>
                                        <p:tgtEl>
                                          <p:spTgt spid="157"/>
                                        </p:tgtEl>
                                        <p:attrNameLst>
                                          <p:attrName>style.visibility</p:attrName>
                                        </p:attrNameLst>
                                      </p:cBhvr>
                                      <p:to>
                                        <p:strVal val="visible"/>
                                      </p:to>
                                    </p:set>
                                    <p:anim calcmode="lin" valueType="num">
                                      <p:cBhvr additive="base">
                                        <p:cTn id="12" dur="500" fill="hold"/>
                                        <p:tgtEl>
                                          <p:spTgt spid="157"/>
                                        </p:tgtEl>
                                        <p:attrNameLst>
                                          <p:attrName>ppt_x</p:attrName>
                                        </p:attrNameLst>
                                      </p:cBhvr>
                                      <p:tavLst>
                                        <p:tav tm="0">
                                          <p:val>
                                            <p:strVal val="#ppt_x"/>
                                          </p:val>
                                        </p:tav>
                                        <p:tav tm="100000">
                                          <p:val>
                                            <p:strVal val="#ppt_x"/>
                                          </p:val>
                                        </p:tav>
                                      </p:tavLst>
                                    </p:anim>
                                    <p:anim calcmode="lin" valueType="num">
                                      <p:cBhvr additive="base">
                                        <p:cTn id="13" dur="500" fill="hold"/>
                                        <p:tgtEl>
                                          <p:spTgt spid="157"/>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2" presetClass="entr" presetSubtype="1" accel="50000" decel="50000" fill="hold" grpId="0" nodeType="afterEffect">
                                  <p:stCondLst>
                                    <p:cond delay="0"/>
                                  </p:stCondLst>
                                  <p:childTnLst>
                                    <p:set>
                                      <p:cBhvr>
                                        <p:cTn id="16" dur="1" fill="hold">
                                          <p:stCondLst>
                                            <p:cond delay="0"/>
                                          </p:stCondLst>
                                        </p:cTn>
                                        <p:tgtEl>
                                          <p:spTgt spid="158"/>
                                        </p:tgtEl>
                                        <p:attrNameLst>
                                          <p:attrName>style.visibility</p:attrName>
                                        </p:attrNameLst>
                                      </p:cBhvr>
                                      <p:to>
                                        <p:strVal val="visible"/>
                                      </p:to>
                                    </p:set>
                                    <p:anim calcmode="lin" valueType="num">
                                      <p:cBhvr additive="base">
                                        <p:cTn id="17" dur="500" fill="hold"/>
                                        <p:tgtEl>
                                          <p:spTgt spid="158"/>
                                        </p:tgtEl>
                                        <p:attrNameLst>
                                          <p:attrName>ppt_x</p:attrName>
                                        </p:attrNameLst>
                                      </p:cBhvr>
                                      <p:tavLst>
                                        <p:tav tm="0">
                                          <p:val>
                                            <p:strVal val="#ppt_x"/>
                                          </p:val>
                                        </p:tav>
                                        <p:tav tm="100000">
                                          <p:val>
                                            <p:strVal val="#ppt_x"/>
                                          </p:val>
                                        </p:tav>
                                      </p:tavLst>
                                    </p:anim>
                                    <p:anim calcmode="lin" valueType="num">
                                      <p:cBhvr additive="base">
                                        <p:cTn id="18" dur="500" fill="hold"/>
                                        <p:tgtEl>
                                          <p:spTgt spid="158"/>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2" presetClass="entr" presetSubtype="1" accel="50000" decel="50000" fill="hold" grpId="0" nodeType="afterEffect">
                                  <p:stCondLst>
                                    <p:cond delay="0"/>
                                  </p:stCondLst>
                                  <p:childTnLst>
                                    <p:set>
                                      <p:cBhvr>
                                        <p:cTn id="21" dur="1" fill="hold">
                                          <p:stCondLst>
                                            <p:cond delay="0"/>
                                          </p:stCondLst>
                                        </p:cTn>
                                        <p:tgtEl>
                                          <p:spTgt spid="178"/>
                                        </p:tgtEl>
                                        <p:attrNameLst>
                                          <p:attrName>style.visibility</p:attrName>
                                        </p:attrNameLst>
                                      </p:cBhvr>
                                      <p:to>
                                        <p:strVal val="visible"/>
                                      </p:to>
                                    </p:set>
                                    <p:anim calcmode="lin" valueType="num">
                                      <p:cBhvr additive="base">
                                        <p:cTn id="22" dur="500" fill="hold"/>
                                        <p:tgtEl>
                                          <p:spTgt spid="178"/>
                                        </p:tgtEl>
                                        <p:attrNameLst>
                                          <p:attrName>ppt_x</p:attrName>
                                        </p:attrNameLst>
                                      </p:cBhvr>
                                      <p:tavLst>
                                        <p:tav tm="0">
                                          <p:val>
                                            <p:strVal val="#ppt_x"/>
                                          </p:val>
                                        </p:tav>
                                        <p:tav tm="100000">
                                          <p:val>
                                            <p:strVal val="#ppt_x"/>
                                          </p:val>
                                        </p:tav>
                                      </p:tavLst>
                                    </p:anim>
                                    <p:anim calcmode="lin" valueType="num">
                                      <p:cBhvr additive="base">
                                        <p:cTn id="23" dur="500" fill="hold"/>
                                        <p:tgtEl>
                                          <p:spTgt spid="178"/>
                                        </p:tgtEl>
                                        <p:attrNameLst>
                                          <p:attrName>ppt_y</p:attrName>
                                        </p:attrNameLst>
                                      </p:cBhvr>
                                      <p:tavLst>
                                        <p:tav tm="0">
                                          <p:val>
                                            <p:strVal val="0-#ppt_h/2"/>
                                          </p:val>
                                        </p:tav>
                                        <p:tav tm="100000">
                                          <p:val>
                                            <p:strVal val="#ppt_y"/>
                                          </p:val>
                                        </p:tav>
                                      </p:tavLst>
                                    </p:anim>
                                  </p:childTnLst>
                                </p:cTn>
                              </p:par>
                            </p:childTnLst>
                          </p:cTn>
                        </p:par>
                        <p:par>
                          <p:cTn id="24" fill="hold">
                            <p:stCondLst>
                              <p:cond delay="2000"/>
                            </p:stCondLst>
                            <p:childTnLst>
                              <p:par>
                                <p:cTn id="25" presetID="2" presetClass="entr" presetSubtype="1" accel="50000" decel="50000" fill="hold" grpId="0" nodeType="afterEffect">
                                  <p:stCondLst>
                                    <p:cond delay="0"/>
                                  </p:stCondLst>
                                  <p:childTnLst>
                                    <p:set>
                                      <p:cBhvr>
                                        <p:cTn id="26" dur="1" fill="hold">
                                          <p:stCondLst>
                                            <p:cond delay="0"/>
                                          </p:stCondLst>
                                        </p:cTn>
                                        <p:tgtEl>
                                          <p:spTgt spid="180"/>
                                        </p:tgtEl>
                                        <p:attrNameLst>
                                          <p:attrName>style.visibility</p:attrName>
                                        </p:attrNameLst>
                                      </p:cBhvr>
                                      <p:to>
                                        <p:strVal val="visible"/>
                                      </p:to>
                                    </p:set>
                                    <p:anim calcmode="lin" valueType="num">
                                      <p:cBhvr additive="base">
                                        <p:cTn id="27" dur="500" fill="hold"/>
                                        <p:tgtEl>
                                          <p:spTgt spid="180"/>
                                        </p:tgtEl>
                                        <p:attrNameLst>
                                          <p:attrName>ppt_x</p:attrName>
                                        </p:attrNameLst>
                                      </p:cBhvr>
                                      <p:tavLst>
                                        <p:tav tm="0">
                                          <p:val>
                                            <p:strVal val="#ppt_x"/>
                                          </p:val>
                                        </p:tav>
                                        <p:tav tm="100000">
                                          <p:val>
                                            <p:strVal val="#ppt_x"/>
                                          </p:val>
                                        </p:tav>
                                      </p:tavLst>
                                    </p:anim>
                                    <p:anim calcmode="lin" valueType="num">
                                      <p:cBhvr additive="base">
                                        <p:cTn id="28" dur="500" fill="hold"/>
                                        <p:tgtEl>
                                          <p:spTgt spid="180"/>
                                        </p:tgtEl>
                                        <p:attrNameLst>
                                          <p:attrName>ppt_y</p:attrName>
                                        </p:attrNameLst>
                                      </p:cBhvr>
                                      <p:tavLst>
                                        <p:tav tm="0">
                                          <p:val>
                                            <p:strVal val="0-#ppt_h/2"/>
                                          </p:val>
                                        </p:tav>
                                        <p:tav tm="100000">
                                          <p:val>
                                            <p:strVal val="#ppt_y"/>
                                          </p:val>
                                        </p:tav>
                                      </p:tavLst>
                                    </p:anim>
                                  </p:childTnLst>
                                </p:cTn>
                              </p:par>
                            </p:childTnLst>
                          </p:cTn>
                        </p:par>
                        <p:par>
                          <p:cTn id="29" fill="hold">
                            <p:stCondLst>
                              <p:cond delay="2500"/>
                            </p:stCondLst>
                            <p:childTnLst>
                              <p:par>
                                <p:cTn id="30" presetID="2" presetClass="entr" presetSubtype="1" accel="50000" decel="50000" fill="hold" grpId="0" nodeType="afterEffect">
                                  <p:stCondLst>
                                    <p:cond delay="0"/>
                                  </p:stCondLst>
                                  <p:childTnLst>
                                    <p:set>
                                      <p:cBhvr>
                                        <p:cTn id="31" dur="1" fill="hold">
                                          <p:stCondLst>
                                            <p:cond delay="0"/>
                                          </p:stCondLst>
                                        </p:cTn>
                                        <p:tgtEl>
                                          <p:spTgt spid="179"/>
                                        </p:tgtEl>
                                        <p:attrNameLst>
                                          <p:attrName>style.visibility</p:attrName>
                                        </p:attrNameLst>
                                      </p:cBhvr>
                                      <p:to>
                                        <p:strVal val="visible"/>
                                      </p:to>
                                    </p:set>
                                    <p:anim calcmode="lin" valueType="num">
                                      <p:cBhvr additive="base">
                                        <p:cTn id="32" dur="500" fill="hold"/>
                                        <p:tgtEl>
                                          <p:spTgt spid="179"/>
                                        </p:tgtEl>
                                        <p:attrNameLst>
                                          <p:attrName>ppt_x</p:attrName>
                                        </p:attrNameLst>
                                      </p:cBhvr>
                                      <p:tavLst>
                                        <p:tav tm="0">
                                          <p:val>
                                            <p:strVal val="#ppt_x"/>
                                          </p:val>
                                        </p:tav>
                                        <p:tav tm="100000">
                                          <p:val>
                                            <p:strVal val="#ppt_x"/>
                                          </p:val>
                                        </p:tav>
                                      </p:tavLst>
                                    </p:anim>
                                    <p:anim calcmode="lin" valueType="num">
                                      <p:cBhvr additive="base">
                                        <p:cTn id="33" dur="500" fill="hold"/>
                                        <p:tgtEl>
                                          <p:spTgt spid="179"/>
                                        </p:tgtEl>
                                        <p:attrNameLst>
                                          <p:attrName>ppt_y</p:attrName>
                                        </p:attrNameLst>
                                      </p:cBhvr>
                                      <p:tavLst>
                                        <p:tav tm="0">
                                          <p:val>
                                            <p:strVal val="0-#ppt_h/2"/>
                                          </p:val>
                                        </p:tav>
                                        <p:tav tm="100000">
                                          <p:val>
                                            <p:strVal val="#ppt_y"/>
                                          </p:val>
                                        </p:tav>
                                      </p:tavLst>
                                    </p:anim>
                                  </p:childTnLst>
                                </p:cTn>
                              </p:par>
                            </p:childTnLst>
                          </p:cTn>
                        </p:par>
                        <p:par>
                          <p:cTn id="34" fill="hold">
                            <p:stCondLst>
                              <p:cond delay="3000"/>
                            </p:stCondLst>
                            <p:childTnLst>
                              <p:par>
                                <p:cTn id="35" presetID="2" presetClass="entr" presetSubtype="1" accel="50000" decel="50000" fill="hold" grpId="0" nodeType="afterEffect">
                                  <p:stCondLst>
                                    <p:cond delay="0"/>
                                  </p:stCondLst>
                                  <p:childTnLst>
                                    <p:set>
                                      <p:cBhvr>
                                        <p:cTn id="36" dur="1" fill="hold">
                                          <p:stCondLst>
                                            <p:cond delay="0"/>
                                          </p:stCondLst>
                                        </p:cTn>
                                        <p:tgtEl>
                                          <p:spTgt spid="181"/>
                                        </p:tgtEl>
                                        <p:attrNameLst>
                                          <p:attrName>style.visibility</p:attrName>
                                        </p:attrNameLst>
                                      </p:cBhvr>
                                      <p:to>
                                        <p:strVal val="visible"/>
                                      </p:to>
                                    </p:set>
                                    <p:anim calcmode="lin" valueType="num">
                                      <p:cBhvr additive="base">
                                        <p:cTn id="37" dur="500" fill="hold"/>
                                        <p:tgtEl>
                                          <p:spTgt spid="181"/>
                                        </p:tgtEl>
                                        <p:attrNameLst>
                                          <p:attrName>ppt_x</p:attrName>
                                        </p:attrNameLst>
                                      </p:cBhvr>
                                      <p:tavLst>
                                        <p:tav tm="0">
                                          <p:val>
                                            <p:strVal val="#ppt_x"/>
                                          </p:val>
                                        </p:tav>
                                        <p:tav tm="100000">
                                          <p:val>
                                            <p:strVal val="#ppt_x"/>
                                          </p:val>
                                        </p:tav>
                                      </p:tavLst>
                                    </p:anim>
                                    <p:anim calcmode="lin" valueType="num">
                                      <p:cBhvr additive="base">
                                        <p:cTn id="38" dur="500" fill="hold"/>
                                        <p:tgtEl>
                                          <p:spTgt spid="181"/>
                                        </p:tgtEl>
                                        <p:attrNameLst>
                                          <p:attrName>ppt_y</p:attrName>
                                        </p:attrNameLst>
                                      </p:cBhvr>
                                      <p:tavLst>
                                        <p:tav tm="0">
                                          <p:val>
                                            <p:strVal val="0-#ppt_h/2"/>
                                          </p:val>
                                        </p:tav>
                                        <p:tav tm="100000">
                                          <p:val>
                                            <p:strVal val="#ppt_y"/>
                                          </p:val>
                                        </p:tav>
                                      </p:tavLst>
                                    </p:anim>
                                  </p:childTnLst>
                                </p:cTn>
                              </p:par>
                            </p:childTnLst>
                          </p:cTn>
                        </p:par>
                        <p:par>
                          <p:cTn id="39" fill="hold">
                            <p:stCondLst>
                              <p:cond delay="3500"/>
                            </p:stCondLst>
                            <p:childTnLst>
                              <p:par>
                                <p:cTn id="40" presetID="12" presetClass="entr" presetSubtype="4" fill="hold" grpId="0" nodeType="after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slide(fromBottom)">
                                      <p:cBhvr>
                                        <p:cTn id="42" dur="500"/>
                                        <p:tgtEl>
                                          <p:spTgt spid="99"/>
                                        </p:tgtEl>
                                      </p:cBhvr>
                                    </p:animEffect>
                                  </p:childTnLst>
                                </p:cTn>
                              </p:par>
                            </p:childTnLst>
                          </p:cTn>
                        </p:par>
                        <p:par>
                          <p:cTn id="43" fill="hold">
                            <p:stCondLst>
                              <p:cond delay="4000"/>
                            </p:stCondLst>
                            <p:childTnLst>
                              <p:par>
                                <p:cTn id="44" presetID="22" presetClass="entr" presetSubtype="4" fill="hold" nodeType="afterEffect">
                                  <p:stCondLst>
                                    <p:cond delay="0"/>
                                  </p:stCondLst>
                                  <p:childTnLst>
                                    <p:set>
                                      <p:cBhvr>
                                        <p:cTn id="45" dur="1" fill="hold">
                                          <p:stCondLst>
                                            <p:cond delay="0"/>
                                          </p:stCondLst>
                                        </p:cTn>
                                        <p:tgtEl>
                                          <p:spTgt spid="106"/>
                                        </p:tgtEl>
                                        <p:attrNameLst>
                                          <p:attrName>style.visibility</p:attrName>
                                        </p:attrNameLst>
                                      </p:cBhvr>
                                      <p:to>
                                        <p:strVal val="visible"/>
                                      </p:to>
                                    </p:set>
                                    <p:animEffect transition="in" filter="wipe(down)">
                                      <p:cBhvr>
                                        <p:cTn id="46" dur="1000"/>
                                        <p:tgtEl>
                                          <p:spTgt spid="106"/>
                                        </p:tgtEl>
                                      </p:cBhvr>
                                    </p:animEffect>
                                  </p:childTnLst>
                                </p:cTn>
                              </p:par>
                            </p:childTnLst>
                          </p:cTn>
                        </p:par>
                        <p:par>
                          <p:cTn id="47" fill="hold">
                            <p:stCondLst>
                              <p:cond delay="5000"/>
                            </p:stCondLst>
                            <p:childTnLst>
                              <p:par>
                                <p:cTn id="48" presetID="22" presetClass="entr" presetSubtype="4" fill="hold" grpId="0" nodeType="afterEffect">
                                  <p:stCondLst>
                                    <p:cond delay="0"/>
                                  </p:stCondLst>
                                  <p:childTnLst>
                                    <p:set>
                                      <p:cBhvr>
                                        <p:cTn id="49" dur="1" fill="hold">
                                          <p:stCondLst>
                                            <p:cond delay="0"/>
                                          </p:stCondLst>
                                        </p:cTn>
                                        <p:tgtEl>
                                          <p:spTgt spid="105"/>
                                        </p:tgtEl>
                                        <p:attrNameLst>
                                          <p:attrName>style.visibility</p:attrName>
                                        </p:attrNameLst>
                                      </p:cBhvr>
                                      <p:to>
                                        <p:strVal val="visible"/>
                                      </p:to>
                                    </p:set>
                                    <p:animEffect transition="in" filter="wipe(down)">
                                      <p:cBhvr>
                                        <p:cTn id="50" dur="1000"/>
                                        <p:tgtEl>
                                          <p:spTgt spid="105"/>
                                        </p:tgtEl>
                                      </p:cBhvr>
                                    </p:animEffect>
                                  </p:childTnLst>
                                </p:cTn>
                              </p:par>
                            </p:childTnLst>
                          </p:cTn>
                        </p:par>
                        <p:par>
                          <p:cTn id="51" fill="hold">
                            <p:stCondLst>
                              <p:cond delay="6000"/>
                            </p:stCondLst>
                            <p:childTnLst>
                              <p:par>
                                <p:cTn id="52" presetID="22" presetClass="entr" presetSubtype="4" fill="hold" nodeType="afterEffect">
                                  <p:stCondLst>
                                    <p:cond delay="0"/>
                                  </p:stCondLst>
                                  <p:childTnLst>
                                    <p:set>
                                      <p:cBhvr>
                                        <p:cTn id="53" dur="1" fill="hold">
                                          <p:stCondLst>
                                            <p:cond delay="0"/>
                                          </p:stCondLst>
                                        </p:cTn>
                                        <p:tgtEl>
                                          <p:spTgt spid="142"/>
                                        </p:tgtEl>
                                        <p:attrNameLst>
                                          <p:attrName>style.visibility</p:attrName>
                                        </p:attrNameLst>
                                      </p:cBhvr>
                                      <p:to>
                                        <p:strVal val="visible"/>
                                      </p:to>
                                    </p:set>
                                    <p:animEffect transition="in" filter="wipe(down)">
                                      <p:cBhvr>
                                        <p:cTn id="54" dur="1000"/>
                                        <p:tgtEl>
                                          <p:spTgt spid="142"/>
                                        </p:tgtEl>
                                      </p:cBhvr>
                                    </p:animEffect>
                                  </p:childTnLst>
                                </p:cTn>
                              </p:par>
                            </p:childTnLst>
                          </p:cTn>
                        </p:par>
                        <p:par>
                          <p:cTn id="55" fill="hold">
                            <p:stCondLst>
                              <p:cond delay="7000"/>
                            </p:stCondLst>
                            <p:childTnLst>
                              <p:par>
                                <p:cTn id="56" presetID="22" presetClass="entr" presetSubtype="4" fill="hold" grpId="0" nodeType="afterEffect">
                                  <p:stCondLst>
                                    <p:cond delay="0"/>
                                  </p:stCondLst>
                                  <p:childTnLst>
                                    <p:set>
                                      <p:cBhvr>
                                        <p:cTn id="57" dur="1" fill="hold">
                                          <p:stCondLst>
                                            <p:cond delay="0"/>
                                          </p:stCondLst>
                                        </p:cTn>
                                        <p:tgtEl>
                                          <p:spTgt spid="104"/>
                                        </p:tgtEl>
                                        <p:attrNameLst>
                                          <p:attrName>style.visibility</p:attrName>
                                        </p:attrNameLst>
                                      </p:cBhvr>
                                      <p:to>
                                        <p:strVal val="visible"/>
                                      </p:to>
                                    </p:set>
                                    <p:animEffect transition="in" filter="wipe(down)">
                                      <p:cBhvr>
                                        <p:cTn id="58" dur="1000"/>
                                        <p:tgtEl>
                                          <p:spTgt spid="104"/>
                                        </p:tgtEl>
                                      </p:cBhvr>
                                    </p:animEffect>
                                  </p:childTnLst>
                                </p:cTn>
                              </p:par>
                            </p:childTnLst>
                          </p:cTn>
                        </p:par>
                        <p:par>
                          <p:cTn id="59" fill="hold">
                            <p:stCondLst>
                              <p:cond delay="8000"/>
                            </p:stCondLst>
                            <p:childTnLst>
                              <p:par>
                                <p:cTn id="60" presetID="22" presetClass="entr" presetSubtype="4" fill="hold" nodeType="afterEffect">
                                  <p:stCondLst>
                                    <p:cond delay="0"/>
                                  </p:stCondLst>
                                  <p:childTnLst>
                                    <p:set>
                                      <p:cBhvr>
                                        <p:cTn id="61" dur="1" fill="hold">
                                          <p:stCondLst>
                                            <p:cond delay="0"/>
                                          </p:stCondLst>
                                        </p:cTn>
                                        <p:tgtEl>
                                          <p:spTgt spid="139"/>
                                        </p:tgtEl>
                                        <p:attrNameLst>
                                          <p:attrName>style.visibility</p:attrName>
                                        </p:attrNameLst>
                                      </p:cBhvr>
                                      <p:to>
                                        <p:strVal val="visible"/>
                                      </p:to>
                                    </p:set>
                                    <p:animEffect transition="in" filter="wipe(down)">
                                      <p:cBhvr>
                                        <p:cTn id="62" dur="1000"/>
                                        <p:tgtEl>
                                          <p:spTgt spid="139"/>
                                        </p:tgtEl>
                                      </p:cBhvr>
                                    </p:animEffect>
                                  </p:childTnLst>
                                </p:cTn>
                              </p:par>
                            </p:childTnLst>
                          </p:cTn>
                        </p:par>
                        <p:par>
                          <p:cTn id="63" fill="hold">
                            <p:stCondLst>
                              <p:cond delay="9000"/>
                            </p:stCondLst>
                            <p:childTnLst>
                              <p:par>
                                <p:cTn id="64" presetID="22" presetClass="entr" presetSubtype="4" fill="hold" grpId="0" nodeType="afterEffect">
                                  <p:stCondLst>
                                    <p:cond delay="0"/>
                                  </p:stCondLst>
                                  <p:childTnLst>
                                    <p:set>
                                      <p:cBhvr>
                                        <p:cTn id="65" dur="1" fill="hold">
                                          <p:stCondLst>
                                            <p:cond delay="0"/>
                                          </p:stCondLst>
                                        </p:cTn>
                                        <p:tgtEl>
                                          <p:spTgt spid="103"/>
                                        </p:tgtEl>
                                        <p:attrNameLst>
                                          <p:attrName>style.visibility</p:attrName>
                                        </p:attrNameLst>
                                      </p:cBhvr>
                                      <p:to>
                                        <p:strVal val="visible"/>
                                      </p:to>
                                    </p:set>
                                    <p:animEffect transition="in" filter="wipe(down)">
                                      <p:cBhvr>
                                        <p:cTn id="66" dur="1000"/>
                                        <p:tgtEl>
                                          <p:spTgt spid="103"/>
                                        </p:tgtEl>
                                      </p:cBhvr>
                                    </p:animEffect>
                                  </p:childTnLst>
                                </p:cTn>
                              </p:par>
                            </p:childTnLst>
                          </p:cTn>
                        </p:par>
                        <p:par>
                          <p:cTn id="67" fill="hold">
                            <p:stCondLst>
                              <p:cond delay="10000"/>
                            </p:stCondLst>
                            <p:childTnLst>
                              <p:par>
                                <p:cTn id="68" presetID="22" presetClass="entr" presetSubtype="4" fill="hold" nodeType="afterEffect">
                                  <p:stCondLst>
                                    <p:cond delay="0"/>
                                  </p:stCondLst>
                                  <p:childTnLst>
                                    <p:set>
                                      <p:cBhvr>
                                        <p:cTn id="69" dur="1" fill="hold">
                                          <p:stCondLst>
                                            <p:cond delay="0"/>
                                          </p:stCondLst>
                                        </p:cTn>
                                        <p:tgtEl>
                                          <p:spTgt spid="136"/>
                                        </p:tgtEl>
                                        <p:attrNameLst>
                                          <p:attrName>style.visibility</p:attrName>
                                        </p:attrNameLst>
                                      </p:cBhvr>
                                      <p:to>
                                        <p:strVal val="visible"/>
                                      </p:to>
                                    </p:set>
                                    <p:animEffect transition="in" filter="wipe(down)">
                                      <p:cBhvr>
                                        <p:cTn id="70" dur="1000"/>
                                        <p:tgtEl>
                                          <p:spTgt spid="136"/>
                                        </p:tgtEl>
                                      </p:cBhvr>
                                    </p:animEffect>
                                  </p:childTnLst>
                                </p:cTn>
                              </p:par>
                            </p:childTnLst>
                          </p:cTn>
                        </p:par>
                        <p:par>
                          <p:cTn id="71" fill="hold">
                            <p:stCondLst>
                              <p:cond delay="11000"/>
                            </p:stCondLst>
                            <p:childTnLst>
                              <p:par>
                                <p:cTn id="72" presetID="22" presetClass="entr" presetSubtype="4" fill="hold" grpId="0" nodeType="afterEffect">
                                  <p:stCondLst>
                                    <p:cond delay="0"/>
                                  </p:stCondLst>
                                  <p:childTnLst>
                                    <p:set>
                                      <p:cBhvr>
                                        <p:cTn id="73" dur="1" fill="hold">
                                          <p:stCondLst>
                                            <p:cond delay="0"/>
                                          </p:stCondLst>
                                        </p:cTn>
                                        <p:tgtEl>
                                          <p:spTgt spid="102"/>
                                        </p:tgtEl>
                                        <p:attrNameLst>
                                          <p:attrName>style.visibility</p:attrName>
                                        </p:attrNameLst>
                                      </p:cBhvr>
                                      <p:to>
                                        <p:strVal val="visible"/>
                                      </p:to>
                                    </p:set>
                                    <p:animEffect transition="in" filter="wipe(down)">
                                      <p:cBhvr>
                                        <p:cTn id="74" dur="1000"/>
                                        <p:tgtEl>
                                          <p:spTgt spid="102"/>
                                        </p:tgtEl>
                                      </p:cBhvr>
                                    </p:animEffect>
                                  </p:childTnLst>
                                </p:cTn>
                              </p:par>
                            </p:childTnLst>
                          </p:cTn>
                        </p:par>
                        <p:par>
                          <p:cTn id="75" fill="hold">
                            <p:stCondLst>
                              <p:cond delay="12000"/>
                            </p:stCondLst>
                            <p:childTnLst>
                              <p:par>
                                <p:cTn id="76" presetID="22" presetClass="entr" presetSubtype="4" fill="hold" nodeType="afterEffect">
                                  <p:stCondLst>
                                    <p:cond delay="0"/>
                                  </p:stCondLst>
                                  <p:childTnLst>
                                    <p:set>
                                      <p:cBhvr>
                                        <p:cTn id="77" dur="1" fill="hold">
                                          <p:stCondLst>
                                            <p:cond delay="0"/>
                                          </p:stCondLst>
                                        </p:cTn>
                                        <p:tgtEl>
                                          <p:spTgt spid="126"/>
                                        </p:tgtEl>
                                        <p:attrNameLst>
                                          <p:attrName>style.visibility</p:attrName>
                                        </p:attrNameLst>
                                      </p:cBhvr>
                                      <p:to>
                                        <p:strVal val="visible"/>
                                      </p:to>
                                    </p:set>
                                    <p:animEffect transition="in" filter="wipe(down)">
                                      <p:cBhvr>
                                        <p:cTn id="78" dur="1000"/>
                                        <p:tgtEl>
                                          <p:spTgt spid="126"/>
                                        </p:tgtEl>
                                      </p:cBhvr>
                                    </p:animEffect>
                                  </p:childTnLst>
                                </p:cTn>
                              </p:par>
                            </p:childTnLst>
                          </p:cTn>
                        </p:par>
                        <p:par>
                          <p:cTn id="79" fill="hold">
                            <p:stCondLst>
                              <p:cond delay="13000"/>
                            </p:stCondLst>
                            <p:childTnLst>
                              <p:par>
                                <p:cTn id="80" presetID="22" presetClass="entr" presetSubtype="4" fill="hold" grpId="0" nodeType="afterEffect">
                                  <p:stCondLst>
                                    <p:cond delay="0"/>
                                  </p:stCondLst>
                                  <p:childTnLst>
                                    <p:set>
                                      <p:cBhvr>
                                        <p:cTn id="81" dur="1" fill="hold">
                                          <p:stCondLst>
                                            <p:cond delay="0"/>
                                          </p:stCondLst>
                                        </p:cTn>
                                        <p:tgtEl>
                                          <p:spTgt spid="101"/>
                                        </p:tgtEl>
                                        <p:attrNameLst>
                                          <p:attrName>style.visibility</p:attrName>
                                        </p:attrNameLst>
                                      </p:cBhvr>
                                      <p:to>
                                        <p:strVal val="visible"/>
                                      </p:to>
                                    </p:set>
                                    <p:animEffect transition="in" filter="wipe(down)">
                                      <p:cBhvr>
                                        <p:cTn id="82" dur="1000"/>
                                        <p:tgtEl>
                                          <p:spTgt spid="101"/>
                                        </p:tgtEl>
                                      </p:cBhvr>
                                    </p:animEffect>
                                  </p:childTnLst>
                                </p:cTn>
                              </p:par>
                            </p:childTnLst>
                          </p:cTn>
                        </p:par>
                        <p:par>
                          <p:cTn id="83" fill="hold">
                            <p:stCondLst>
                              <p:cond delay="14000"/>
                            </p:stCondLst>
                            <p:childTnLst>
                              <p:par>
                                <p:cTn id="84" presetID="22" presetClass="entr" presetSubtype="4" fill="hold" nodeType="afterEffect">
                                  <p:stCondLst>
                                    <p:cond delay="0"/>
                                  </p:stCondLst>
                                  <p:childTnLst>
                                    <p:set>
                                      <p:cBhvr>
                                        <p:cTn id="85" dur="1" fill="hold">
                                          <p:stCondLst>
                                            <p:cond delay="0"/>
                                          </p:stCondLst>
                                        </p:cTn>
                                        <p:tgtEl>
                                          <p:spTgt spid="123"/>
                                        </p:tgtEl>
                                        <p:attrNameLst>
                                          <p:attrName>style.visibility</p:attrName>
                                        </p:attrNameLst>
                                      </p:cBhvr>
                                      <p:to>
                                        <p:strVal val="visible"/>
                                      </p:to>
                                    </p:set>
                                    <p:animEffect transition="in" filter="wipe(down)">
                                      <p:cBhvr>
                                        <p:cTn id="86" dur="1000"/>
                                        <p:tgtEl>
                                          <p:spTgt spid="123"/>
                                        </p:tgtEl>
                                      </p:cBhvr>
                                    </p:animEffect>
                                  </p:childTnLst>
                                </p:cTn>
                              </p:par>
                            </p:childTnLst>
                          </p:cTn>
                        </p:par>
                        <p:par>
                          <p:cTn id="87" fill="hold">
                            <p:stCondLst>
                              <p:cond delay="15000"/>
                            </p:stCondLst>
                            <p:childTnLst>
                              <p:par>
                                <p:cTn id="88" presetID="22" presetClass="entr" presetSubtype="4" fill="hold" grpId="0" nodeType="afterEffect">
                                  <p:stCondLst>
                                    <p:cond delay="0"/>
                                  </p:stCondLst>
                                  <p:childTnLst>
                                    <p:set>
                                      <p:cBhvr>
                                        <p:cTn id="89" dur="1" fill="hold">
                                          <p:stCondLst>
                                            <p:cond delay="0"/>
                                          </p:stCondLst>
                                        </p:cTn>
                                        <p:tgtEl>
                                          <p:spTgt spid="100"/>
                                        </p:tgtEl>
                                        <p:attrNameLst>
                                          <p:attrName>style.visibility</p:attrName>
                                        </p:attrNameLst>
                                      </p:cBhvr>
                                      <p:to>
                                        <p:strVal val="visible"/>
                                      </p:to>
                                    </p:set>
                                    <p:animEffect transition="in" filter="wipe(down)">
                                      <p:cBhvr>
                                        <p:cTn id="90" dur="1000"/>
                                        <p:tgtEl>
                                          <p:spTgt spid="100"/>
                                        </p:tgtEl>
                                      </p:cBhvr>
                                    </p:animEffect>
                                  </p:childTnLst>
                                </p:cTn>
                              </p:par>
                            </p:childTnLst>
                          </p:cTn>
                        </p:par>
                        <p:par>
                          <p:cTn id="91" fill="hold">
                            <p:stCondLst>
                              <p:cond delay="16000"/>
                            </p:stCondLst>
                            <p:childTnLst>
                              <p:par>
                                <p:cTn id="92" presetID="22" presetClass="entr" presetSubtype="4" fill="hold" nodeType="afterEffect">
                                  <p:stCondLst>
                                    <p:cond delay="0"/>
                                  </p:stCondLst>
                                  <p:childTnLst>
                                    <p:set>
                                      <p:cBhvr>
                                        <p:cTn id="93" dur="1" fill="hold">
                                          <p:stCondLst>
                                            <p:cond delay="0"/>
                                          </p:stCondLst>
                                        </p:cTn>
                                        <p:tgtEl>
                                          <p:spTgt spid="120"/>
                                        </p:tgtEl>
                                        <p:attrNameLst>
                                          <p:attrName>style.visibility</p:attrName>
                                        </p:attrNameLst>
                                      </p:cBhvr>
                                      <p:to>
                                        <p:strVal val="visible"/>
                                      </p:to>
                                    </p:set>
                                    <p:animEffect transition="in" filter="wipe(down)">
                                      <p:cBhvr>
                                        <p:cTn id="94" dur="10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100" grpId="0" animBg="1"/>
      <p:bldP spid="101" grpId="0" animBg="1"/>
      <p:bldP spid="102" grpId="0" animBg="1"/>
      <p:bldP spid="103" grpId="0" animBg="1"/>
      <p:bldP spid="104" grpId="0" animBg="1"/>
      <p:bldP spid="105" grpId="0" animBg="1"/>
      <p:bldP spid="157" grpId="0" animBg="1"/>
      <p:bldP spid="158" grpId="0" animBg="1"/>
      <p:bldP spid="178" grpId="0" animBg="1"/>
      <p:bldP spid="179" grpId="0" animBg="1"/>
      <p:bldP spid="180" grpId="0" animBg="1"/>
      <p:bldP spid="181"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One Column Text Slide</a:t>
            </a:r>
            <a:endParaRPr lang="en-US" dirty="0"/>
          </a:p>
        </p:txBody>
      </p:sp>
      <p:sp>
        <p:nvSpPr>
          <p:cNvPr id="3" name="Text Placeholder 2"/>
          <p:cNvSpPr>
            <a:spLocks noGrp="1"/>
          </p:cNvSpPr>
          <p:nvPr>
            <p:ph type="body" sz="half" idx="2"/>
          </p:nvPr>
        </p:nvSpPr>
        <p:spPr/>
        <p:txBody>
          <a:bodyPr/>
          <a:lstStyle/>
          <a:p>
            <a:r>
              <a:rPr lang="en-US" smtClean="0"/>
              <a:t>One Column Text Slide</a:t>
            </a:r>
            <a:endParaRPr lang="en-US" dirty="0"/>
          </a:p>
        </p:txBody>
      </p:sp>
      <p:sp>
        <p:nvSpPr>
          <p:cNvPr id="4" name="Text Placeholder 8"/>
          <p:cNvSpPr txBox="1">
            <a:spLocks/>
          </p:cNvSpPr>
          <p:nvPr/>
        </p:nvSpPr>
        <p:spPr>
          <a:xfrm>
            <a:off x="666668" y="2286000"/>
            <a:ext cx="3685064" cy="267661"/>
          </a:xfrm>
          <a:prstGeom prst="rect">
            <a:avLst/>
          </a:prstGeom>
        </p:spPr>
        <p:txBody>
          <a:bodyPr lIns="0" tIns="0" rIns="0" bIns="0" anchor="ctr"/>
          <a:lstStyle/>
          <a:p>
            <a:r>
              <a:rPr lang="en-US" sz="1400" b="1" dirty="0">
                <a:solidFill>
                  <a:schemeClr val="accent1"/>
                </a:solidFill>
              </a:rPr>
              <a:t>Title Goes Here</a:t>
            </a:r>
            <a:endParaRPr lang="en-US" sz="1400" dirty="0">
              <a:solidFill>
                <a:schemeClr val="accent1"/>
              </a:solidFill>
            </a:endParaRPr>
          </a:p>
        </p:txBody>
      </p:sp>
      <p:sp>
        <p:nvSpPr>
          <p:cNvPr id="5" name="TextBox 4"/>
          <p:cNvSpPr txBox="1"/>
          <p:nvPr/>
        </p:nvSpPr>
        <p:spPr>
          <a:xfrm>
            <a:off x="666668" y="2598318"/>
            <a:ext cx="7822608" cy="2923877"/>
          </a:xfrm>
          <a:prstGeom prst="rect">
            <a:avLst/>
          </a:prstGeom>
          <a:noFill/>
        </p:spPr>
        <p:txBody>
          <a:bodyPr wrap="square" lIns="0" tIns="0" rIns="0" bIns="0" rtlCol="0">
            <a:spAutoFit/>
          </a:bodyPr>
          <a:lstStyle/>
          <a:p>
            <a:pPr algn="just"/>
            <a:r>
              <a:rPr lang="en-US" sz="1000" b="1"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 you need to be sure there isn't anything embarrassing hidden in the middle of text. All the lorem ipsum generators.</a:t>
            </a:r>
          </a:p>
          <a:p>
            <a:pPr algn="just"/>
            <a:endParaRPr lang="en-US" sz="1000" b="1" dirty="0" smtClean="0">
              <a:solidFill>
                <a:schemeClr val="tx1">
                  <a:lumMod val="50000"/>
                  <a:lumOff val="50000"/>
                </a:schemeClr>
              </a:solidFill>
            </a:endParaRPr>
          </a:p>
          <a:p>
            <a:pPr algn="just"/>
            <a:r>
              <a:rPr lang="en-US" sz="1000" b="1" dirty="0" smtClean="0">
                <a:solidFill>
                  <a:schemeClr val="tx1">
                    <a:lumMod val="50000"/>
                    <a:lumOff val="50000"/>
                  </a:schemeClr>
                </a:solidFill>
              </a:rPr>
              <a:t>If you are going to use a passage of Lorem Ipsum, you need to be sure there isn't anything embarrassing hidden in the middle of text. All the Lorem Ipsum generators on the Internet tend to repeat predefined chunks as necessary, making this the first true generator on the Internet. </a:t>
            </a:r>
          </a:p>
          <a:p>
            <a:pPr algn="just"/>
            <a:endParaRPr lang="en-US" sz="1000" b="1" dirty="0" smtClean="0">
              <a:solidFill>
                <a:schemeClr val="tx1">
                  <a:lumMod val="50000"/>
                  <a:lumOff val="50000"/>
                </a:schemeClr>
              </a:solidFill>
            </a:endParaRPr>
          </a:p>
          <a:p>
            <a:pPr algn="just"/>
            <a:r>
              <a:rPr lang="en-US" sz="1000" b="1" dirty="0" smtClean="0">
                <a:solidFill>
                  <a:schemeClr val="tx1">
                    <a:lumMod val="50000"/>
                    <a:lumOff val="50000"/>
                  </a:schemeClr>
                </a:solidFill>
              </a:rPr>
              <a:t>It uses a dictionary of over 200 Latin words, combined with a handful of model sentence structures, to generate Lorem Ipsum which looks reasonable. The generated Lorem Ipsum is therefore always free from repetition, injected humour, or non-characteristic words etc.</a:t>
            </a:r>
          </a:p>
          <a:p>
            <a:pPr algn="just"/>
            <a:endParaRPr lang="en-US" sz="1000" b="1" dirty="0" smtClean="0">
              <a:solidFill>
                <a:schemeClr val="tx1">
                  <a:lumMod val="50000"/>
                  <a:lumOff val="50000"/>
                </a:schemeClr>
              </a:solidFill>
            </a:endParaRPr>
          </a:p>
          <a:p>
            <a:pPr algn="just"/>
            <a:r>
              <a:rPr lang="en-US" sz="1000" b="1"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a:t>
            </a:r>
          </a:p>
          <a:p>
            <a:pPr algn="just"/>
            <a:r>
              <a:rPr lang="en-US" sz="1000" b="1" dirty="0" smtClean="0">
                <a:solidFill>
                  <a:schemeClr val="tx1">
                    <a:lumMod val="50000"/>
                    <a:lumOff val="50000"/>
                  </a:schemeClr>
                </a:solidFill>
              </a:rPr>
              <a:t/>
            </a:r>
            <a:br>
              <a:rPr lang="en-US" sz="1000" b="1" dirty="0" smtClean="0">
                <a:solidFill>
                  <a:schemeClr val="tx1">
                    <a:lumMod val="50000"/>
                    <a:lumOff val="50000"/>
                  </a:schemeClr>
                </a:solidFill>
              </a:rPr>
            </a:br>
            <a:r>
              <a:rPr lang="en-US" sz="1000" b="1"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 you need to be sure there isn't anything embarrassing hidden in the middle of text. All the lorem ipsum generators.</a:t>
            </a:r>
          </a:p>
          <a:p>
            <a:pPr algn="just"/>
            <a:endParaRPr lang="en-US" sz="1000" b="1" dirty="0" smtClean="0">
              <a:solidFill>
                <a:schemeClr val="tx1">
                  <a:lumMod val="50000"/>
                  <a:lumOff val="50000"/>
                </a:schemeClr>
              </a:solidFill>
            </a:endParaRPr>
          </a:p>
          <a:p>
            <a:pPr algn="just"/>
            <a:r>
              <a:rPr lang="en-US" sz="1000" b="1" dirty="0" smtClean="0">
                <a:solidFill>
                  <a:schemeClr val="tx1">
                    <a:lumMod val="50000"/>
                    <a:lumOff val="50000"/>
                  </a:schemeClr>
                </a:solidFill>
              </a:rPr>
              <a:t>If you are going to use a passage of Lorem Ipsum, you need to be sure there isn't anything embarrassing hidden in the middle of text. All the Lorem Ipsum generators on the Internet tend to repeat predefined chunks as necessary, making this the first true generator on the Internet. </a:t>
            </a:r>
          </a:p>
        </p:txBody>
      </p:sp>
    </p:spTree>
    <p:extLst>
      <p:ext uri="{BB962C8B-B14F-4D97-AF65-F5344CB8AC3E}">
        <p14:creationId xmlns="" xmlns:p14="http://schemas.microsoft.com/office/powerpoint/2010/main" val="380312742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smtClean="0"/>
              <a:t>One Column Text Slide</a:t>
            </a:r>
            <a:endParaRPr lang="en-US" dirty="0"/>
          </a:p>
        </p:txBody>
      </p:sp>
      <p:sp>
        <p:nvSpPr>
          <p:cNvPr id="6" name="Text Placeholder 5"/>
          <p:cNvSpPr>
            <a:spLocks noGrp="1"/>
          </p:cNvSpPr>
          <p:nvPr>
            <p:ph type="body" sz="half" idx="2"/>
          </p:nvPr>
        </p:nvSpPr>
        <p:spPr/>
        <p:txBody>
          <a:bodyPr/>
          <a:lstStyle/>
          <a:p>
            <a:r>
              <a:rPr lang="en-US" smtClean="0"/>
              <a:t>One Column Text Slide</a:t>
            </a:r>
            <a:endParaRPr lang="en-US" dirty="0"/>
          </a:p>
        </p:txBody>
      </p:sp>
      <p:sp>
        <p:nvSpPr>
          <p:cNvPr id="29" name="Text Placeholder 8"/>
          <p:cNvSpPr txBox="1">
            <a:spLocks/>
          </p:cNvSpPr>
          <p:nvPr/>
        </p:nvSpPr>
        <p:spPr>
          <a:xfrm>
            <a:off x="1050220" y="2147116"/>
            <a:ext cx="3685064" cy="200746"/>
          </a:xfrm>
          <a:prstGeom prst="rect">
            <a:avLst/>
          </a:prstGeom>
        </p:spPr>
        <p:txBody>
          <a:bodyPr lIns="0" tIns="0" rIns="0" bIns="0" anchor="ctr"/>
          <a:lstStyle/>
          <a:p>
            <a:r>
              <a:rPr lang="en-US" sz="2000" b="1" dirty="0">
                <a:solidFill>
                  <a:schemeClr val="accent1"/>
                </a:solidFill>
              </a:rPr>
              <a:t>Title Goes Here</a:t>
            </a:r>
            <a:endParaRPr lang="en-US" sz="2000" dirty="0">
              <a:solidFill>
                <a:schemeClr val="accent1"/>
              </a:solidFill>
            </a:endParaRPr>
          </a:p>
        </p:txBody>
      </p:sp>
      <p:sp>
        <p:nvSpPr>
          <p:cNvPr id="30" name="TextBox 29"/>
          <p:cNvSpPr txBox="1"/>
          <p:nvPr/>
        </p:nvSpPr>
        <p:spPr>
          <a:xfrm>
            <a:off x="1212768" y="2617113"/>
            <a:ext cx="7791532" cy="430887"/>
          </a:xfrm>
          <a:prstGeom prst="rect">
            <a:avLst/>
          </a:prstGeom>
          <a:noFill/>
        </p:spPr>
        <p:txBody>
          <a:bodyPr wrap="square" rtlCol="0">
            <a:spAutoFit/>
          </a:bodyPr>
          <a:lstStyle/>
          <a:p>
            <a:r>
              <a:rPr lang="en-US" sz="1100" b="1" dirty="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endParaRPr lang="en-US" sz="1100" dirty="0"/>
          </a:p>
        </p:txBody>
      </p:sp>
      <p:sp>
        <p:nvSpPr>
          <p:cNvPr id="31" name="TextBox 30"/>
          <p:cNvSpPr txBox="1"/>
          <p:nvPr/>
        </p:nvSpPr>
        <p:spPr>
          <a:xfrm>
            <a:off x="1212768" y="3245763"/>
            <a:ext cx="7791532" cy="430887"/>
          </a:xfrm>
          <a:prstGeom prst="rect">
            <a:avLst/>
          </a:prstGeom>
          <a:noFill/>
        </p:spPr>
        <p:txBody>
          <a:bodyPr wrap="square" rtlCol="0">
            <a:spAutoFit/>
          </a:bodyPr>
          <a:lstStyle/>
          <a:p>
            <a:r>
              <a:rPr lang="en-US" sz="1100" b="1" dirty="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endParaRPr lang="en-US" sz="1100" dirty="0"/>
          </a:p>
        </p:txBody>
      </p:sp>
      <p:sp>
        <p:nvSpPr>
          <p:cNvPr id="32" name="TextBox 31"/>
          <p:cNvSpPr txBox="1"/>
          <p:nvPr/>
        </p:nvSpPr>
        <p:spPr>
          <a:xfrm>
            <a:off x="1212768" y="3874413"/>
            <a:ext cx="7791532" cy="430887"/>
          </a:xfrm>
          <a:prstGeom prst="rect">
            <a:avLst/>
          </a:prstGeom>
          <a:noFill/>
        </p:spPr>
        <p:txBody>
          <a:bodyPr wrap="square" rtlCol="0">
            <a:spAutoFit/>
          </a:bodyPr>
          <a:lstStyle/>
          <a:p>
            <a:r>
              <a:rPr lang="en-US" sz="1100" b="1" dirty="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endParaRPr lang="en-US" sz="1100" dirty="0"/>
          </a:p>
        </p:txBody>
      </p:sp>
      <p:sp>
        <p:nvSpPr>
          <p:cNvPr id="33" name="TextBox 32"/>
          <p:cNvSpPr txBox="1"/>
          <p:nvPr/>
        </p:nvSpPr>
        <p:spPr>
          <a:xfrm>
            <a:off x="1212768" y="4503063"/>
            <a:ext cx="7791532" cy="430887"/>
          </a:xfrm>
          <a:prstGeom prst="rect">
            <a:avLst/>
          </a:prstGeom>
          <a:noFill/>
        </p:spPr>
        <p:txBody>
          <a:bodyPr wrap="square" rtlCol="0">
            <a:spAutoFit/>
          </a:bodyPr>
          <a:lstStyle/>
          <a:p>
            <a:r>
              <a:rPr lang="en-US" sz="1100" b="1" dirty="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endParaRPr lang="en-US" sz="1100" dirty="0"/>
          </a:p>
        </p:txBody>
      </p:sp>
      <p:sp>
        <p:nvSpPr>
          <p:cNvPr id="34" name="TextBox 33"/>
          <p:cNvSpPr txBox="1"/>
          <p:nvPr/>
        </p:nvSpPr>
        <p:spPr>
          <a:xfrm>
            <a:off x="1212768" y="5131713"/>
            <a:ext cx="7791532" cy="430887"/>
          </a:xfrm>
          <a:prstGeom prst="rect">
            <a:avLst/>
          </a:prstGeom>
          <a:noFill/>
        </p:spPr>
        <p:txBody>
          <a:bodyPr wrap="square" rtlCol="0">
            <a:spAutoFit/>
          </a:bodyPr>
          <a:lstStyle/>
          <a:p>
            <a:r>
              <a:rPr lang="en-US" sz="1100" b="1" dirty="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endParaRPr lang="en-US" sz="1100" dirty="0"/>
          </a:p>
        </p:txBody>
      </p:sp>
      <p:sp>
        <p:nvSpPr>
          <p:cNvPr id="35" name="Freeform 45"/>
          <p:cNvSpPr>
            <a:spLocks noChangeAspect="1" noEditPoints="1"/>
          </p:cNvSpPr>
          <p:nvPr/>
        </p:nvSpPr>
        <p:spPr bwMode="auto">
          <a:xfrm>
            <a:off x="1026110" y="2714387"/>
            <a:ext cx="236336" cy="236336"/>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45"/>
          <p:cNvSpPr>
            <a:spLocks noChangeAspect="1" noEditPoints="1"/>
          </p:cNvSpPr>
          <p:nvPr/>
        </p:nvSpPr>
        <p:spPr bwMode="auto">
          <a:xfrm>
            <a:off x="1026110" y="3343037"/>
            <a:ext cx="236336" cy="236336"/>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45"/>
          <p:cNvSpPr>
            <a:spLocks noChangeAspect="1" noEditPoints="1"/>
          </p:cNvSpPr>
          <p:nvPr/>
        </p:nvSpPr>
        <p:spPr bwMode="auto">
          <a:xfrm>
            <a:off x="1026110" y="3971687"/>
            <a:ext cx="236336" cy="236336"/>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45"/>
          <p:cNvSpPr>
            <a:spLocks noChangeAspect="1" noEditPoints="1"/>
          </p:cNvSpPr>
          <p:nvPr/>
        </p:nvSpPr>
        <p:spPr bwMode="auto">
          <a:xfrm>
            <a:off x="1026110" y="4600337"/>
            <a:ext cx="236336" cy="236336"/>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45"/>
          <p:cNvSpPr>
            <a:spLocks noChangeAspect="1" noEditPoints="1"/>
          </p:cNvSpPr>
          <p:nvPr/>
        </p:nvSpPr>
        <p:spPr bwMode="auto">
          <a:xfrm>
            <a:off x="1026110" y="5228987"/>
            <a:ext cx="236336" cy="236336"/>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290490592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anim calcmode="lin" valueType="num">
                                      <p:cBhvr>
                                        <p:cTn id="8" dur="500" fill="hold"/>
                                        <p:tgtEl>
                                          <p:spTgt spid="29"/>
                                        </p:tgtEl>
                                        <p:attrNameLst>
                                          <p:attrName>ppt_x</p:attrName>
                                        </p:attrNameLst>
                                      </p:cBhvr>
                                      <p:tavLst>
                                        <p:tav tm="0">
                                          <p:val>
                                            <p:strVal val="#ppt_x"/>
                                          </p:val>
                                        </p:tav>
                                        <p:tav tm="100000">
                                          <p:val>
                                            <p:strVal val="#ppt_x"/>
                                          </p:val>
                                        </p:tav>
                                      </p:tavLst>
                                    </p:anim>
                                    <p:anim calcmode="lin" valueType="num">
                                      <p:cBhvr>
                                        <p:cTn id="9" dur="500" fill="hold"/>
                                        <p:tgtEl>
                                          <p:spTgt spid="29"/>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5"/>
                                        </p:tgtEl>
                                        <p:attrNameLst>
                                          <p:attrName>style.visibility</p:attrName>
                                        </p:attrNameLst>
                                      </p:cBhvr>
                                      <p:to>
                                        <p:strVal val="visible"/>
                                      </p:to>
                                    </p:set>
                                    <p:anim calcmode="lin" valueType="num">
                                      <p:cBhvr>
                                        <p:cTn id="13" dur="500" fill="hold"/>
                                        <p:tgtEl>
                                          <p:spTgt spid="35"/>
                                        </p:tgtEl>
                                        <p:attrNameLst>
                                          <p:attrName>ppt_w</p:attrName>
                                        </p:attrNameLst>
                                      </p:cBhvr>
                                      <p:tavLst>
                                        <p:tav tm="0">
                                          <p:val>
                                            <p:fltVal val="0"/>
                                          </p:val>
                                        </p:tav>
                                        <p:tav tm="100000">
                                          <p:val>
                                            <p:strVal val="#ppt_w"/>
                                          </p:val>
                                        </p:tav>
                                      </p:tavLst>
                                    </p:anim>
                                    <p:anim calcmode="lin" valueType="num">
                                      <p:cBhvr>
                                        <p:cTn id="14" dur="500" fill="hold"/>
                                        <p:tgtEl>
                                          <p:spTgt spid="35"/>
                                        </p:tgtEl>
                                        <p:attrNameLst>
                                          <p:attrName>ppt_h</p:attrName>
                                        </p:attrNameLst>
                                      </p:cBhvr>
                                      <p:tavLst>
                                        <p:tav tm="0">
                                          <p:val>
                                            <p:fltVal val="0"/>
                                          </p:val>
                                        </p:tav>
                                        <p:tav tm="100000">
                                          <p:val>
                                            <p:strVal val="#ppt_h"/>
                                          </p:val>
                                        </p:tav>
                                      </p:tavLst>
                                    </p:anim>
                                    <p:animEffect transition="in" filter="fade">
                                      <p:cBhvr>
                                        <p:cTn id="15" dur="500"/>
                                        <p:tgtEl>
                                          <p:spTgt spid="35"/>
                                        </p:tgtEl>
                                      </p:cBhvr>
                                    </p:animEffect>
                                  </p:childTnLst>
                                </p:cTn>
                              </p:par>
                            </p:childTnLst>
                          </p:cTn>
                        </p:par>
                        <p:par>
                          <p:cTn id="16" fill="hold">
                            <p:stCondLst>
                              <p:cond delay="1000"/>
                            </p:stCondLst>
                            <p:childTnLst>
                              <p:par>
                                <p:cTn id="17" presetID="22" presetClass="entr" presetSubtype="8" fill="hold" grpId="0" nodeType="afterEffect">
                                  <p:stCondLst>
                                    <p:cond delay="0"/>
                                  </p:stCondLst>
                                  <p:childTnLst>
                                    <p:set>
                                      <p:cBhvr>
                                        <p:cTn id="18" dur="1" fill="hold">
                                          <p:stCondLst>
                                            <p:cond delay="0"/>
                                          </p:stCondLst>
                                        </p:cTn>
                                        <p:tgtEl>
                                          <p:spTgt spid="30"/>
                                        </p:tgtEl>
                                        <p:attrNameLst>
                                          <p:attrName>style.visibility</p:attrName>
                                        </p:attrNameLst>
                                      </p:cBhvr>
                                      <p:to>
                                        <p:strVal val="visible"/>
                                      </p:to>
                                    </p:set>
                                    <p:animEffect transition="in" filter="wipe(left)">
                                      <p:cBhvr>
                                        <p:cTn id="19" dur="750"/>
                                        <p:tgtEl>
                                          <p:spTgt spid="30"/>
                                        </p:tgtEl>
                                      </p:cBhvr>
                                    </p:animEffect>
                                  </p:childTnLst>
                                </p:cTn>
                              </p:par>
                            </p:childTnLst>
                          </p:cTn>
                        </p:par>
                        <p:par>
                          <p:cTn id="20" fill="hold">
                            <p:stCondLst>
                              <p:cond delay="1750"/>
                            </p:stCondLst>
                            <p:childTnLst>
                              <p:par>
                                <p:cTn id="21" presetID="53" presetClass="entr" presetSubtype="16" fill="hold" grpId="0" nodeType="afterEffect">
                                  <p:stCondLst>
                                    <p:cond delay="0"/>
                                  </p:stCondLst>
                                  <p:childTnLst>
                                    <p:set>
                                      <p:cBhvr>
                                        <p:cTn id="22" dur="1" fill="hold">
                                          <p:stCondLst>
                                            <p:cond delay="0"/>
                                          </p:stCondLst>
                                        </p:cTn>
                                        <p:tgtEl>
                                          <p:spTgt spid="36"/>
                                        </p:tgtEl>
                                        <p:attrNameLst>
                                          <p:attrName>style.visibility</p:attrName>
                                        </p:attrNameLst>
                                      </p:cBhvr>
                                      <p:to>
                                        <p:strVal val="visible"/>
                                      </p:to>
                                    </p:set>
                                    <p:anim calcmode="lin" valueType="num">
                                      <p:cBhvr>
                                        <p:cTn id="23" dur="500" fill="hold"/>
                                        <p:tgtEl>
                                          <p:spTgt spid="36"/>
                                        </p:tgtEl>
                                        <p:attrNameLst>
                                          <p:attrName>ppt_w</p:attrName>
                                        </p:attrNameLst>
                                      </p:cBhvr>
                                      <p:tavLst>
                                        <p:tav tm="0">
                                          <p:val>
                                            <p:fltVal val="0"/>
                                          </p:val>
                                        </p:tav>
                                        <p:tav tm="100000">
                                          <p:val>
                                            <p:strVal val="#ppt_w"/>
                                          </p:val>
                                        </p:tav>
                                      </p:tavLst>
                                    </p:anim>
                                    <p:anim calcmode="lin" valueType="num">
                                      <p:cBhvr>
                                        <p:cTn id="24" dur="500" fill="hold"/>
                                        <p:tgtEl>
                                          <p:spTgt spid="36"/>
                                        </p:tgtEl>
                                        <p:attrNameLst>
                                          <p:attrName>ppt_h</p:attrName>
                                        </p:attrNameLst>
                                      </p:cBhvr>
                                      <p:tavLst>
                                        <p:tav tm="0">
                                          <p:val>
                                            <p:fltVal val="0"/>
                                          </p:val>
                                        </p:tav>
                                        <p:tav tm="100000">
                                          <p:val>
                                            <p:strVal val="#ppt_h"/>
                                          </p:val>
                                        </p:tav>
                                      </p:tavLst>
                                    </p:anim>
                                    <p:animEffect transition="in" filter="fade">
                                      <p:cBhvr>
                                        <p:cTn id="25" dur="500"/>
                                        <p:tgtEl>
                                          <p:spTgt spid="36"/>
                                        </p:tgtEl>
                                      </p:cBhvr>
                                    </p:animEffect>
                                  </p:childTnLst>
                                </p:cTn>
                              </p:par>
                            </p:childTnLst>
                          </p:cTn>
                        </p:par>
                        <p:par>
                          <p:cTn id="26" fill="hold">
                            <p:stCondLst>
                              <p:cond delay="2250"/>
                            </p:stCondLst>
                            <p:childTnLst>
                              <p:par>
                                <p:cTn id="27" presetID="22" presetClass="entr" presetSubtype="8" fill="hold" grpId="0" nodeType="after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wipe(left)">
                                      <p:cBhvr>
                                        <p:cTn id="29" dur="750"/>
                                        <p:tgtEl>
                                          <p:spTgt spid="31"/>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37"/>
                                        </p:tgtEl>
                                        <p:attrNameLst>
                                          <p:attrName>style.visibility</p:attrName>
                                        </p:attrNameLst>
                                      </p:cBhvr>
                                      <p:to>
                                        <p:strVal val="visible"/>
                                      </p:to>
                                    </p:set>
                                    <p:anim calcmode="lin" valueType="num">
                                      <p:cBhvr>
                                        <p:cTn id="33" dur="500" fill="hold"/>
                                        <p:tgtEl>
                                          <p:spTgt spid="37"/>
                                        </p:tgtEl>
                                        <p:attrNameLst>
                                          <p:attrName>ppt_w</p:attrName>
                                        </p:attrNameLst>
                                      </p:cBhvr>
                                      <p:tavLst>
                                        <p:tav tm="0">
                                          <p:val>
                                            <p:fltVal val="0"/>
                                          </p:val>
                                        </p:tav>
                                        <p:tav tm="100000">
                                          <p:val>
                                            <p:strVal val="#ppt_w"/>
                                          </p:val>
                                        </p:tav>
                                      </p:tavLst>
                                    </p:anim>
                                    <p:anim calcmode="lin" valueType="num">
                                      <p:cBhvr>
                                        <p:cTn id="34" dur="500" fill="hold"/>
                                        <p:tgtEl>
                                          <p:spTgt spid="37"/>
                                        </p:tgtEl>
                                        <p:attrNameLst>
                                          <p:attrName>ppt_h</p:attrName>
                                        </p:attrNameLst>
                                      </p:cBhvr>
                                      <p:tavLst>
                                        <p:tav tm="0">
                                          <p:val>
                                            <p:fltVal val="0"/>
                                          </p:val>
                                        </p:tav>
                                        <p:tav tm="100000">
                                          <p:val>
                                            <p:strVal val="#ppt_h"/>
                                          </p:val>
                                        </p:tav>
                                      </p:tavLst>
                                    </p:anim>
                                    <p:animEffect transition="in" filter="fade">
                                      <p:cBhvr>
                                        <p:cTn id="35" dur="500"/>
                                        <p:tgtEl>
                                          <p:spTgt spid="37"/>
                                        </p:tgtEl>
                                      </p:cBhvr>
                                    </p:animEffect>
                                  </p:childTnLst>
                                </p:cTn>
                              </p:par>
                            </p:childTnLst>
                          </p:cTn>
                        </p:par>
                        <p:par>
                          <p:cTn id="36" fill="hold">
                            <p:stCondLst>
                              <p:cond delay="3500"/>
                            </p:stCondLst>
                            <p:childTnLst>
                              <p:par>
                                <p:cTn id="37" presetID="22" presetClass="entr" presetSubtype="8" fill="hold" grpId="0" nodeType="afterEffect">
                                  <p:stCondLst>
                                    <p:cond delay="0"/>
                                  </p:stCondLst>
                                  <p:childTnLst>
                                    <p:set>
                                      <p:cBhvr>
                                        <p:cTn id="38" dur="1" fill="hold">
                                          <p:stCondLst>
                                            <p:cond delay="0"/>
                                          </p:stCondLst>
                                        </p:cTn>
                                        <p:tgtEl>
                                          <p:spTgt spid="32"/>
                                        </p:tgtEl>
                                        <p:attrNameLst>
                                          <p:attrName>style.visibility</p:attrName>
                                        </p:attrNameLst>
                                      </p:cBhvr>
                                      <p:to>
                                        <p:strVal val="visible"/>
                                      </p:to>
                                    </p:set>
                                    <p:animEffect transition="in" filter="wipe(left)">
                                      <p:cBhvr>
                                        <p:cTn id="39" dur="750"/>
                                        <p:tgtEl>
                                          <p:spTgt spid="32"/>
                                        </p:tgtEl>
                                      </p:cBhvr>
                                    </p:animEffect>
                                  </p:childTnLst>
                                </p:cTn>
                              </p:par>
                            </p:childTnLst>
                          </p:cTn>
                        </p:par>
                        <p:par>
                          <p:cTn id="40" fill="hold">
                            <p:stCondLst>
                              <p:cond delay="4250"/>
                            </p:stCondLst>
                            <p:childTnLst>
                              <p:par>
                                <p:cTn id="41" presetID="53" presetClass="entr" presetSubtype="16" fill="hold" grpId="0" nodeType="afterEffect">
                                  <p:stCondLst>
                                    <p:cond delay="0"/>
                                  </p:stCondLst>
                                  <p:childTnLst>
                                    <p:set>
                                      <p:cBhvr>
                                        <p:cTn id="42" dur="1" fill="hold">
                                          <p:stCondLst>
                                            <p:cond delay="0"/>
                                          </p:stCondLst>
                                        </p:cTn>
                                        <p:tgtEl>
                                          <p:spTgt spid="38"/>
                                        </p:tgtEl>
                                        <p:attrNameLst>
                                          <p:attrName>style.visibility</p:attrName>
                                        </p:attrNameLst>
                                      </p:cBhvr>
                                      <p:to>
                                        <p:strVal val="visible"/>
                                      </p:to>
                                    </p:set>
                                    <p:anim calcmode="lin" valueType="num">
                                      <p:cBhvr>
                                        <p:cTn id="43" dur="500" fill="hold"/>
                                        <p:tgtEl>
                                          <p:spTgt spid="38"/>
                                        </p:tgtEl>
                                        <p:attrNameLst>
                                          <p:attrName>ppt_w</p:attrName>
                                        </p:attrNameLst>
                                      </p:cBhvr>
                                      <p:tavLst>
                                        <p:tav tm="0">
                                          <p:val>
                                            <p:fltVal val="0"/>
                                          </p:val>
                                        </p:tav>
                                        <p:tav tm="100000">
                                          <p:val>
                                            <p:strVal val="#ppt_w"/>
                                          </p:val>
                                        </p:tav>
                                      </p:tavLst>
                                    </p:anim>
                                    <p:anim calcmode="lin" valueType="num">
                                      <p:cBhvr>
                                        <p:cTn id="44" dur="500" fill="hold"/>
                                        <p:tgtEl>
                                          <p:spTgt spid="38"/>
                                        </p:tgtEl>
                                        <p:attrNameLst>
                                          <p:attrName>ppt_h</p:attrName>
                                        </p:attrNameLst>
                                      </p:cBhvr>
                                      <p:tavLst>
                                        <p:tav tm="0">
                                          <p:val>
                                            <p:fltVal val="0"/>
                                          </p:val>
                                        </p:tav>
                                        <p:tav tm="100000">
                                          <p:val>
                                            <p:strVal val="#ppt_h"/>
                                          </p:val>
                                        </p:tav>
                                      </p:tavLst>
                                    </p:anim>
                                    <p:animEffect transition="in" filter="fade">
                                      <p:cBhvr>
                                        <p:cTn id="45" dur="500"/>
                                        <p:tgtEl>
                                          <p:spTgt spid="38"/>
                                        </p:tgtEl>
                                      </p:cBhvr>
                                    </p:animEffect>
                                  </p:childTnLst>
                                </p:cTn>
                              </p:par>
                            </p:childTnLst>
                          </p:cTn>
                        </p:par>
                        <p:par>
                          <p:cTn id="46" fill="hold">
                            <p:stCondLst>
                              <p:cond delay="4750"/>
                            </p:stCondLst>
                            <p:childTnLst>
                              <p:par>
                                <p:cTn id="47" presetID="22" presetClass="entr" presetSubtype="8" fill="hold" grpId="0" nodeType="after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wipe(left)">
                                      <p:cBhvr>
                                        <p:cTn id="49" dur="750"/>
                                        <p:tgtEl>
                                          <p:spTgt spid="33"/>
                                        </p:tgtEl>
                                      </p:cBhvr>
                                    </p:animEffect>
                                  </p:childTnLst>
                                </p:cTn>
                              </p:par>
                            </p:childTnLst>
                          </p:cTn>
                        </p:par>
                        <p:par>
                          <p:cTn id="50" fill="hold">
                            <p:stCondLst>
                              <p:cond delay="5500"/>
                            </p:stCondLst>
                            <p:childTnLst>
                              <p:par>
                                <p:cTn id="51" presetID="53" presetClass="entr" presetSubtype="16" fill="hold" grpId="0" nodeType="afterEffect">
                                  <p:stCondLst>
                                    <p:cond delay="0"/>
                                  </p:stCondLst>
                                  <p:childTnLst>
                                    <p:set>
                                      <p:cBhvr>
                                        <p:cTn id="52" dur="1" fill="hold">
                                          <p:stCondLst>
                                            <p:cond delay="0"/>
                                          </p:stCondLst>
                                        </p:cTn>
                                        <p:tgtEl>
                                          <p:spTgt spid="39"/>
                                        </p:tgtEl>
                                        <p:attrNameLst>
                                          <p:attrName>style.visibility</p:attrName>
                                        </p:attrNameLst>
                                      </p:cBhvr>
                                      <p:to>
                                        <p:strVal val="visible"/>
                                      </p:to>
                                    </p:set>
                                    <p:anim calcmode="lin" valueType="num">
                                      <p:cBhvr>
                                        <p:cTn id="53" dur="500" fill="hold"/>
                                        <p:tgtEl>
                                          <p:spTgt spid="39"/>
                                        </p:tgtEl>
                                        <p:attrNameLst>
                                          <p:attrName>ppt_w</p:attrName>
                                        </p:attrNameLst>
                                      </p:cBhvr>
                                      <p:tavLst>
                                        <p:tav tm="0">
                                          <p:val>
                                            <p:fltVal val="0"/>
                                          </p:val>
                                        </p:tav>
                                        <p:tav tm="100000">
                                          <p:val>
                                            <p:strVal val="#ppt_w"/>
                                          </p:val>
                                        </p:tav>
                                      </p:tavLst>
                                    </p:anim>
                                    <p:anim calcmode="lin" valueType="num">
                                      <p:cBhvr>
                                        <p:cTn id="54" dur="500" fill="hold"/>
                                        <p:tgtEl>
                                          <p:spTgt spid="39"/>
                                        </p:tgtEl>
                                        <p:attrNameLst>
                                          <p:attrName>ppt_h</p:attrName>
                                        </p:attrNameLst>
                                      </p:cBhvr>
                                      <p:tavLst>
                                        <p:tav tm="0">
                                          <p:val>
                                            <p:fltVal val="0"/>
                                          </p:val>
                                        </p:tav>
                                        <p:tav tm="100000">
                                          <p:val>
                                            <p:strVal val="#ppt_h"/>
                                          </p:val>
                                        </p:tav>
                                      </p:tavLst>
                                    </p:anim>
                                    <p:animEffect transition="in" filter="fade">
                                      <p:cBhvr>
                                        <p:cTn id="55" dur="500"/>
                                        <p:tgtEl>
                                          <p:spTgt spid="39"/>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Effect transition="in" filter="wipe(left)">
                                      <p:cBhvr>
                                        <p:cTn id="59" dur="75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0" grpId="0"/>
      <p:bldP spid="31" grpId="0"/>
      <p:bldP spid="32" grpId="0"/>
      <p:bldP spid="33" grpId="0"/>
      <p:bldP spid="34" grpId="0"/>
      <p:bldP spid="35" grpId="0" animBg="1"/>
      <p:bldP spid="36" grpId="0" animBg="1"/>
      <p:bldP spid="37" grpId="0" animBg="1"/>
      <p:bldP spid="38" grpId="0" animBg="1"/>
      <p:bldP spid="3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Two Column Text Slide</a:t>
            </a:r>
            <a:endParaRPr lang="en-US" dirty="0"/>
          </a:p>
        </p:txBody>
      </p:sp>
      <p:sp>
        <p:nvSpPr>
          <p:cNvPr id="3" name="Text Placeholder 2"/>
          <p:cNvSpPr>
            <a:spLocks noGrp="1"/>
          </p:cNvSpPr>
          <p:nvPr>
            <p:ph type="body" sz="half" idx="2"/>
          </p:nvPr>
        </p:nvSpPr>
        <p:spPr/>
        <p:txBody>
          <a:bodyPr/>
          <a:lstStyle/>
          <a:p>
            <a:r>
              <a:rPr lang="en-US" smtClean="0"/>
              <a:t>Two Column Text Slide</a:t>
            </a:r>
            <a:endParaRPr lang="en-US" dirty="0"/>
          </a:p>
        </p:txBody>
      </p:sp>
      <p:sp>
        <p:nvSpPr>
          <p:cNvPr id="4" name="Text Placeholder 8"/>
          <p:cNvSpPr txBox="1">
            <a:spLocks/>
          </p:cNvSpPr>
          <p:nvPr/>
        </p:nvSpPr>
        <p:spPr>
          <a:xfrm>
            <a:off x="666668" y="2119086"/>
            <a:ext cx="3685064" cy="267661"/>
          </a:xfrm>
          <a:prstGeom prst="rect">
            <a:avLst/>
          </a:prstGeom>
        </p:spPr>
        <p:txBody>
          <a:bodyPr lIns="0" tIns="0" rIns="0" bIns="0" anchor="ctr"/>
          <a:lstStyle/>
          <a:p>
            <a:r>
              <a:rPr lang="en-US" sz="1400" b="1" dirty="0">
                <a:solidFill>
                  <a:schemeClr val="accent1"/>
                </a:solidFill>
              </a:rPr>
              <a:t>Title Goes Here</a:t>
            </a:r>
            <a:endParaRPr lang="en-US" sz="1400" dirty="0">
              <a:solidFill>
                <a:schemeClr val="accent1"/>
              </a:solidFill>
            </a:endParaRPr>
          </a:p>
        </p:txBody>
      </p:sp>
      <p:sp>
        <p:nvSpPr>
          <p:cNvPr id="5" name="TextBox 4"/>
          <p:cNvSpPr txBox="1"/>
          <p:nvPr/>
        </p:nvSpPr>
        <p:spPr>
          <a:xfrm>
            <a:off x="666668" y="2431403"/>
            <a:ext cx="3685064" cy="3539430"/>
          </a:xfrm>
          <a:prstGeom prst="rect">
            <a:avLst/>
          </a:prstGeom>
          <a:noFill/>
        </p:spPr>
        <p:txBody>
          <a:bodyPr wrap="square" lIns="0" tIns="0" rIns="0" bIns="0" rtlCol="0">
            <a:spAutoFit/>
          </a:bodyPr>
          <a:lstStyle/>
          <a:p>
            <a:pPr algn="just"/>
            <a:r>
              <a:rPr lang="en-US" sz="10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 you need to be sure there isn't anything embarrassing hidden in the middle of text. All the lorem ipsum generators.</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If you are going to use a passage of Lorem Ipsum, you need to be sure there isn't anything embarrassing hidden in the middle of text. All the Lorem Ipsum generators on the Internet tend to repeat predefined chunks as necessary, making this the first true generator on the Internet. </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It uses a dictionary of over 200 Latin words, combined with a handful of model sentence structures, to generate Lorem Ipsum which looks reasonable. The generated Lorem Ipsum is therefore always free from repetition, injected humour, or non-characteristic words etc.</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a:t>
            </a:r>
          </a:p>
          <a:p>
            <a:pPr algn="just"/>
            <a:endParaRPr lang="en-US" sz="1000" dirty="0" smtClean="0">
              <a:solidFill>
                <a:schemeClr val="tx1">
                  <a:lumMod val="50000"/>
                  <a:lumOff val="50000"/>
                </a:schemeClr>
              </a:solidFill>
            </a:endParaRPr>
          </a:p>
        </p:txBody>
      </p:sp>
      <p:sp>
        <p:nvSpPr>
          <p:cNvPr id="6" name="Text Placeholder 8"/>
          <p:cNvSpPr txBox="1">
            <a:spLocks/>
          </p:cNvSpPr>
          <p:nvPr/>
        </p:nvSpPr>
        <p:spPr>
          <a:xfrm>
            <a:off x="4786868" y="2119086"/>
            <a:ext cx="3685064" cy="267661"/>
          </a:xfrm>
          <a:prstGeom prst="rect">
            <a:avLst/>
          </a:prstGeom>
        </p:spPr>
        <p:txBody>
          <a:bodyPr lIns="0" tIns="0" rIns="0" bIns="0" anchor="ctr"/>
          <a:lstStyle/>
          <a:p>
            <a:r>
              <a:rPr lang="en-US" sz="1400" b="1" dirty="0">
                <a:solidFill>
                  <a:schemeClr val="accent2"/>
                </a:solidFill>
              </a:rPr>
              <a:t>Title Goes Here</a:t>
            </a:r>
            <a:endParaRPr lang="en-US" sz="1400" dirty="0">
              <a:solidFill>
                <a:schemeClr val="accent2"/>
              </a:solidFill>
            </a:endParaRPr>
          </a:p>
        </p:txBody>
      </p:sp>
      <p:sp>
        <p:nvSpPr>
          <p:cNvPr id="7" name="TextBox 6"/>
          <p:cNvSpPr txBox="1"/>
          <p:nvPr/>
        </p:nvSpPr>
        <p:spPr>
          <a:xfrm>
            <a:off x="4786868" y="2503875"/>
            <a:ext cx="3685064" cy="3385542"/>
          </a:xfrm>
          <a:prstGeom prst="rect">
            <a:avLst/>
          </a:prstGeom>
          <a:noFill/>
        </p:spPr>
        <p:txBody>
          <a:bodyPr wrap="square" lIns="0" tIns="0" rIns="0" bIns="0" rtlCol="0">
            <a:spAutoFit/>
          </a:bodyPr>
          <a:lstStyle/>
          <a:p>
            <a:pPr algn="just"/>
            <a:r>
              <a:rPr lang="en-US" sz="10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 you need to be sure there isn't anything embarrassing hidden in the middle of text. All the lorem ipsum generators.</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If you are going to use a passage of Lorem Ipsum, you need to be sure there isn't anything embarrassing hidden in the middle of text. All the Lorem Ipsum generators on the Internet tend to repeat predefined chunks as necessary, making this the first true generator on the Internet. </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It uses a dictionary of over 200 Latin words, combined with a handful of model sentence structures, to generate Lorem Ipsum which looks reasonable. The generated Lorem Ipsum is therefore always free from repetition, injected humour, or non-characteristic words etc.</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a:t>
            </a:r>
          </a:p>
        </p:txBody>
      </p:sp>
    </p:spTree>
    <p:extLst>
      <p:ext uri="{BB962C8B-B14F-4D97-AF65-F5344CB8AC3E}">
        <p14:creationId xmlns="" xmlns:p14="http://schemas.microsoft.com/office/powerpoint/2010/main" val="13546048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anim calcmode="lin" valueType="num">
                                      <p:cBhvr>
                                        <p:cTn id="18" dur="500" fill="hold"/>
                                        <p:tgtEl>
                                          <p:spTgt spid="6"/>
                                        </p:tgtEl>
                                        <p:attrNameLst>
                                          <p:attrName>ppt_x</p:attrName>
                                        </p:attrNameLst>
                                      </p:cBhvr>
                                      <p:tavLst>
                                        <p:tav tm="0">
                                          <p:val>
                                            <p:strVal val="#ppt_x"/>
                                          </p:val>
                                        </p:tav>
                                        <p:tav tm="100000">
                                          <p:val>
                                            <p:strVal val="#ppt_x"/>
                                          </p:val>
                                        </p:tav>
                                      </p:tavLst>
                                    </p:anim>
                                    <p:anim calcmode="lin" valueType="num">
                                      <p:cBhvr>
                                        <p:cTn id="19" dur="500" fill="hold"/>
                                        <p:tgtEl>
                                          <p:spTgt spid="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Three Column Text Slide</a:t>
            </a:r>
            <a:endParaRPr lang="en-US" dirty="0"/>
          </a:p>
        </p:txBody>
      </p:sp>
      <p:sp>
        <p:nvSpPr>
          <p:cNvPr id="3" name="Text Placeholder 2"/>
          <p:cNvSpPr>
            <a:spLocks noGrp="1"/>
          </p:cNvSpPr>
          <p:nvPr>
            <p:ph type="body" sz="half" idx="2"/>
          </p:nvPr>
        </p:nvSpPr>
        <p:spPr/>
        <p:txBody>
          <a:bodyPr/>
          <a:lstStyle/>
          <a:p>
            <a:r>
              <a:rPr lang="en-US" smtClean="0"/>
              <a:t>Three Column Text Slide</a:t>
            </a:r>
            <a:endParaRPr lang="en-US" dirty="0"/>
          </a:p>
        </p:txBody>
      </p:sp>
      <p:sp>
        <p:nvSpPr>
          <p:cNvPr id="4" name="Text Placeholder 8"/>
          <p:cNvSpPr txBox="1">
            <a:spLocks/>
          </p:cNvSpPr>
          <p:nvPr/>
        </p:nvSpPr>
        <p:spPr>
          <a:xfrm>
            <a:off x="666673" y="2093341"/>
            <a:ext cx="2465157" cy="267661"/>
          </a:xfrm>
          <a:prstGeom prst="rect">
            <a:avLst/>
          </a:prstGeom>
        </p:spPr>
        <p:txBody>
          <a:bodyPr lIns="0" tIns="0" rIns="0" bIns="0" anchor="ctr"/>
          <a:lstStyle/>
          <a:p>
            <a:r>
              <a:rPr lang="en-US" sz="1400" b="1" dirty="0">
                <a:solidFill>
                  <a:schemeClr val="accent1"/>
                </a:solidFill>
              </a:rPr>
              <a:t>Title Goes Here</a:t>
            </a:r>
            <a:endParaRPr lang="en-US" sz="1400" dirty="0">
              <a:solidFill>
                <a:schemeClr val="accent1"/>
              </a:solidFill>
            </a:endParaRPr>
          </a:p>
        </p:txBody>
      </p:sp>
      <p:sp>
        <p:nvSpPr>
          <p:cNvPr id="5" name="TextBox 4"/>
          <p:cNvSpPr txBox="1"/>
          <p:nvPr/>
        </p:nvSpPr>
        <p:spPr>
          <a:xfrm>
            <a:off x="666673" y="2405657"/>
            <a:ext cx="2465157" cy="3385542"/>
          </a:xfrm>
          <a:prstGeom prst="rect">
            <a:avLst/>
          </a:prstGeom>
          <a:noFill/>
        </p:spPr>
        <p:txBody>
          <a:bodyPr wrap="square" lIns="0" tIns="0" rIns="0" bIns="0" rtlCol="0">
            <a:spAutoFit/>
          </a:bodyPr>
          <a:lstStyle/>
          <a:p>
            <a:pPr algn="just"/>
            <a:r>
              <a:rPr lang="en-US" sz="10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 you need to be sure there isn't anything embarrassing hidden in the middle of text. All the lorem ipsum generators.</a:t>
            </a:r>
          </a:p>
          <a:p>
            <a:pPr algn="just"/>
            <a:endParaRPr lang="en-US" sz="1000" dirty="0" smtClean="0">
              <a:solidFill>
                <a:schemeClr val="tx1">
                  <a:lumMod val="50000"/>
                  <a:lumOff val="50000"/>
                </a:schemeClr>
              </a:solidFill>
            </a:endParaRPr>
          </a:p>
          <a:p>
            <a:pPr algn="just"/>
            <a:r>
              <a:rPr lang="en-US" sz="1000" i="1" dirty="0" smtClean="0">
                <a:solidFill>
                  <a:schemeClr val="tx1">
                    <a:lumMod val="50000"/>
                    <a:lumOff val="50000"/>
                  </a:schemeClr>
                </a:solidFill>
              </a:rPr>
              <a:t>If you are going to use a passage of Lorem Ipsum, you need to be sure there isn't anything embarrassing hidden in the middle of text. All the Lorem Ipsum generators on the Internet tend to repeat predefined chunks as necessary, making this the first true generator on the Internet. </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It uses a dictionary of over 200 Latin words, combined with a handful of model sentence structures, to generate Lorem Ipsum which looks reasonable. The generated Lorem Ipsum is therefore always free from.</a:t>
            </a:r>
          </a:p>
        </p:txBody>
      </p:sp>
      <p:sp>
        <p:nvSpPr>
          <p:cNvPr id="6" name="Text Placeholder 8"/>
          <p:cNvSpPr txBox="1">
            <a:spLocks/>
          </p:cNvSpPr>
          <p:nvPr/>
        </p:nvSpPr>
        <p:spPr>
          <a:xfrm>
            <a:off x="3352094" y="2093341"/>
            <a:ext cx="2465157" cy="267661"/>
          </a:xfrm>
          <a:prstGeom prst="rect">
            <a:avLst/>
          </a:prstGeom>
        </p:spPr>
        <p:txBody>
          <a:bodyPr lIns="0" tIns="0" rIns="0" bIns="0" anchor="ctr"/>
          <a:lstStyle/>
          <a:p>
            <a:r>
              <a:rPr lang="en-US" sz="1400" b="1" dirty="0">
                <a:solidFill>
                  <a:schemeClr val="accent2"/>
                </a:solidFill>
              </a:rPr>
              <a:t>Title Goes Here</a:t>
            </a:r>
            <a:endParaRPr lang="en-US" sz="1400" dirty="0">
              <a:solidFill>
                <a:schemeClr val="accent2"/>
              </a:solidFill>
            </a:endParaRPr>
          </a:p>
        </p:txBody>
      </p:sp>
      <p:sp>
        <p:nvSpPr>
          <p:cNvPr id="7" name="TextBox 6"/>
          <p:cNvSpPr txBox="1"/>
          <p:nvPr/>
        </p:nvSpPr>
        <p:spPr>
          <a:xfrm>
            <a:off x="3352094" y="2405658"/>
            <a:ext cx="2465157" cy="3385542"/>
          </a:xfrm>
          <a:prstGeom prst="rect">
            <a:avLst/>
          </a:prstGeom>
          <a:noFill/>
        </p:spPr>
        <p:txBody>
          <a:bodyPr wrap="square" lIns="0" tIns="0" rIns="0" bIns="0" rtlCol="0">
            <a:spAutoFit/>
          </a:bodyPr>
          <a:lstStyle/>
          <a:p>
            <a:pPr algn="just"/>
            <a:r>
              <a:rPr lang="en-US" sz="10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 you need to be sure there isn't anything embarrassing hidden in the middle of text. All the lorem ipsum generators.</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If you are going to use a passage of Lorem Ipsum, you need to be sure there isn't anything embarrassing hidden in the middle of text. All the Lorem Ipsum generators on the Internet tend to repeat predefined chunks as necessary, making this the first true generator on the Internet. </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It uses a dictionary of over 200 Latin words, combined with a handful of model sentence structures, to generate Lorem Ipsum which looks reasonable. The generated Lorem Ipsum is therefore always free from.</a:t>
            </a:r>
          </a:p>
        </p:txBody>
      </p:sp>
      <p:sp>
        <p:nvSpPr>
          <p:cNvPr id="8" name="Text Placeholder 8"/>
          <p:cNvSpPr txBox="1">
            <a:spLocks/>
          </p:cNvSpPr>
          <p:nvPr/>
        </p:nvSpPr>
        <p:spPr>
          <a:xfrm>
            <a:off x="6012180" y="2093341"/>
            <a:ext cx="2465157" cy="267661"/>
          </a:xfrm>
          <a:prstGeom prst="rect">
            <a:avLst/>
          </a:prstGeom>
        </p:spPr>
        <p:txBody>
          <a:bodyPr lIns="0" tIns="0" rIns="0" bIns="0" anchor="ctr"/>
          <a:lstStyle/>
          <a:p>
            <a:r>
              <a:rPr lang="en-US" sz="1400" b="1" dirty="0">
                <a:solidFill>
                  <a:schemeClr val="accent3"/>
                </a:solidFill>
              </a:rPr>
              <a:t>Title Goes Here</a:t>
            </a:r>
            <a:endParaRPr lang="en-US" sz="1400" dirty="0">
              <a:solidFill>
                <a:schemeClr val="accent3"/>
              </a:solidFill>
            </a:endParaRPr>
          </a:p>
        </p:txBody>
      </p:sp>
      <p:sp>
        <p:nvSpPr>
          <p:cNvPr id="9" name="TextBox 8"/>
          <p:cNvSpPr txBox="1"/>
          <p:nvPr/>
        </p:nvSpPr>
        <p:spPr>
          <a:xfrm>
            <a:off x="6012180" y="2405657"/>
            <a:ext cx="2465157" cy="3385542"/>
          </a:xfrm>
          <a:prstGeom prst="rect">
            <a:avLst/>
          </a:prstGeom>
          <a:noFill/>
        </p:spPr>
        <p:txBody>
          <a:bodyPr wrap="square" lIns="0" tIns="0" rIns="0" bIns="0" rtlCol="0">
            <a:spAutoFit/>
          </a:bodyPr>
          <a:lstStyle/>
          <a:p>
            <a:pPr algn="just"/>
            <a:r>
              <a:rPr lang="en-US" sz="10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 you need to be sure there isn't anything embarrassing hidden in the middle of text. All the lorem ipsum generators.</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If you are going to use a passage of Lorem Ipsum, you need to be sure there isn't anything embarrassing hidden in the middle of text. All the Lorem Ipsum generators on the Internet tend to repeat predefined chunks as necessary, making this the first true generator on the Internet. </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It uses a dictionary of over 200 Latin words, combined with a handful of model sentence structures, to generate Lorem Ipsum which looks reasonable. The generated Lorem Ipsum is therefore always free from .</a:t>
            </a:r>
          </a:p>
        </p:txBody>
      </p:sp>
    </p:spTree>
    <p:extLst>
      <p:ext uri="{BB962C8B-B14F-4D97-AF65-F5344CB8AC3E}">
        <p14:creationId xmlns="" xmlns:p14="http://schemas.microsoft.com/office/powerpoint/2010/main" val="388530463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anim calcmode="lin" valueType="num">
                                      <p:cBhvr>
                                        <p:cTn id="18" dur="500" fill="hold"/>
                                        <p:tgtEl>
                                          <p:spTgt spid="6"/>
                                        </p:tgtEl>
                                        <p:attrNameLst>
                                          <p:attrName>ppt_x</p:attrName>
                                        </p:attrNameLst>
                                      </p:cBhvr>
                                      <p:tavLst>
                                        <p:tav tm="0">
                                          <p:val>
                                            <p:strVal val="#ppt_x"/>
                                          </p:val>
                                        </p:tav>
                                        <p:tav tm="100000">
                                          <p:val>
                                            <p:strVal val="#ppt_x"/>
                                          </p:val>
                                        </p:tav>
                                      </p:tavLst>
                                    </p:anim>
                                    <p:anim calcmode="lin" valueType="num">
                                      <p:cBhvr>
                                        <p:cTn id="19" dur="500" fill="hold"/>
                                        <p:tgtEl>
                                          <p:spTgt spid="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childTnLst>
                                </p:cTn>
                              </p:par>
                            </p:childTnLst>
                          </p:cTn>
                        </p:par>
                        <p:par>
                          <p:cTn id="24" fill="hold">
                            <p:stCondLst>
                              <p:cond delay="3000"/>
                            </p:stCondLst>
                            <p:childTnLst>
                              <p:par>
                                <p:cTn id="25" presetID="42" presetClass="entr" presetSubtype="0" fill="hold" grpId="0" nodeType="after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anim calcmode="lin" valueType="num">
                                      <p:cBhvr>
                                        <p:cTn id="28" dur="500" fill="hold"/>
                                        <p:tgtEl>
                                          <p:spTgt spid="8"/>
                                        </p:tgtEl>
                                        <p:attrNameLst>
                                          <p:attrName>ppt_x</p:attrName>
                                        </p:attrNameLst>
                                      </p:cBhvr>
                                      <p:tavLst>
                                        <p:tav tm="0">
                                          <p:val>
                                            <p:strVal val="#ppt_x"/>
                                          </p:val>
                                        </p:tav>
                                        <p:tav tm="100000">
                                          <p:val>
                                            <p:strVal val="#ppt_x"/>
                                          </p:val>
                                        </p:tav>
                                      </p:tavLst>
                                    </p:anim>
                                    <p:anim calcmode="lin" valueType="num">
                                      <p:cBhvr>
                                        <p:cTn id="29" dur="500" fill="hold"/>
                                        <p:tgtEl>
                                          <p:spTgt spid="8"/>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P spid="7" grpId="0"/>
      <p:bldP spid="8" grpId="0"/>
      <p:bldP spid="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Placeholder 12" descr="imageHolder.jpg"/>
          <p:cNvPicPr>
            <a:picLocks noGrp="1" noChangeAspect="1"/>
          </p:cNvPicPr>
          <p:nvPr>
            <p:ph type="pic" sz="quarter" idx="16"/>
          </p:nvPr>
        </p:nvPicPr>
        <p:blipFill>
          <a:blip r:embed="rId2"/>
          <a:srcRect l="21852" r="21852"/>
          <a:stretch>
            <a:fillRect/>
          </a:stretch>
        </p:blipFill>
        <p:spPr/>
      </p:pic>
      <p:sp>
        <p:nvSpPr>
          <p:cNvPr id="9" name="Title 8"/>
          <p:cNvSpPr>
            <a:spLocks noGrp="1"/>
          </p:cNvSpPr>
          <p:nvPr>
            <p:ph type="title"/>
          </p:nvPr>
        </p:nvSpPr>
        <p:spPr/>
        <p:txBody>
          <a:bodyPr/>
          <a:lstStyle/>
          <a:p>
            <a:r>
              <a:rPr lang="en-US" smtClean="0"/>
              <a:t>Two Column With Pictures</a:t>
            </a:r>
            <a:endParaRPr lang="en-US" dirty="0"/>
          </a:p>
        </p:txBody>
      </p:sp>
      <p:sp>
        <p:nvSpPr>
          <p:cNvPr id="10" name="Text Placeholder 9"/>
          <p:cNvSpPr>
            <a:spLocks noGrp="1"/>
          </p:cNvSpPr>
          <p:nvPr>
            <p:ph type="body" sz="half" idx="2"/>
          </p:nvPr>
        </p:nvSpPr>
        <p:spPr/>
        <p:txBody>
          <a:bodyPr/>
          <a:lstStyle/>
          <a:p>
            <a:r>
              <a:rPr lang="en-US" smtClean="0"/>
              <a:t>Two Column With Pictures</a:t>
            </a:r>
            <a:endParaRPr lang="en-US" dirty="0"/>
          </a:p>
        </p:txBody>
      </p:sp>
      <p:sp>
        <p:nvSpPr>
          <p:cNvPr id="11" name="Text Placeholder 8"/>
          <p:cNvSpPr txBox="1">
            <a:spLocks/>
          </p:cNvSpPr>
          <p:nvPr/>
        </p:nvSpPr>
        <p:spPr>
          <a:xfrm>
            <a:off x="4791075" y="2072074"/>
            <a:ext cx="3685064" cy="200746"/>
          </a:xfrm>
          <a:prstGeom prst="rect">
            <a:avLst/>
          </a:prstGeom>
        </p:spPr>
        <p:txBody>
          <a:bodyPr lIns="0" tIns="0" rIns="0" bIns="0" anchor="ctr"/>
          <a:lstStyle/>
          <a:p>
            <a:r>
              <a:rPr lang="en-US" sz="1400" b="1" dirty="0">
                <a:solidFill>
                  <a:schemeClr val="accent1"/>
                </a:solidFill>
              </a:rPr>
              <a:t>Title Goes Here</a:t>
            </a:r>
            <a:endParaRPr lang="en-US" sz="1400" dirty="0">
              <a:solidFill>
                <a:schemeClr val="accent1"/>
              </a:solidFill>
            </a:endParaRPr>
          </a:p>
        </p:txBody>
      </p:sp>
      <p:sp>
        <p:nvSpPr>
          <p:cNvPr id="12" name="TextBox 11"/>
          <p:cNvSpPr txBox="1"/>
          <p:nvPr/>
        </p:nvSpPr>
        <p:spPr>
          <a:xfrm>
            <a:off x="4791075" y="2294774"/>
            <a:ext cx="3685064" cy="3539430"/>
          </a:xfrm>
          <a:prstGeom prst="rect">
            <a:avLst/>
          </a:prstGeom>
          <a:noFill/>
        </p:spPr>
        <p:txBody>
          <a:bodyPr wrap="square" lIns="0" tIns="0" rIns="0" bIns="0" rtlCol="0">
            <a:spAutoFit/>
          </a:bodyPr>
          <a:lstStyle/>
          <a:p>
            <a:pPr algn="just"/>
            <a:r>
              <a:rPr lang="en-US" sz="10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 you need to be sure there isn't anything embarrassing hidden in the middle of text. All the lorem ipsum generators.</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If you are going to use a passage of Lorem Ipsum, you need to be sure there isn't anything embarrassing hidden in the middle of text. All the Lorem Ipsum generators on the Internet tend to repeat predefined chunks as necessary, making this the first true generator on the Internet. </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It uses a dictionary of over 200 Latin words, combined with a handful of model sentence structures, to generate Lorem Ipsum which looks reasonable. The generated Lorem Ipsum is therefore always free from repetition, injected humour, or non-characteristic words etc.</a:t>
            </a:r>
          </a:p>
          <a:p>
            <a:pPr algn="just"/>
            <a:endParaRPr lang="en-US" sz="1000" dirty="0" smtClean="0">
              <a:solidFill>
                <a:schemeClr val="tx1">
                  <a:lumMod val="50000"/>
                  <a:lumOff val="50000"/>
                </a:schemeClr>
              </a:solidFill>
            </a:endParaRPr>
          </a:p>
          <a:p>
            <a:pPr algn="just"/>
            <a:r>
              <a:rPr lang="en-US" sz="10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 If you are going to use A passage of lorem ipsum.</a:t>
            </a:r>
          </a:p>
          <a:p>
            <a:pPr algn="just"/>
            <a:endParaRPr lang="en-US" sz="1000" dirty="0" smtClean="0">
              <a:solidFill>
                <a:schemeClr val="tx1">
                  <a:lumMod val="50000"/>
                  <a:lumOff val="50000"/>
                </a:schemeClr>
              </a:solidFill>
            </a:endParaRPr>
          </a:p>
        </p:txBody>
      </p:sp>
    </p:spTree>
    <p:extLst>
      <p:ext uri="{BB962C8B-B14F-4D97-AF65-F5344CB8AC3E}">
        <p14:creationId xmlns="" xmlns:p14="http://schemas.microsoft.com/office/powerpoint/2010/main" val="1442958398"/>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anim calcmode="lin" valueType="num">
                                      <p:cBhvr>
                                        <p:cTn id="8" dur="500" fill="hold"/>
                                        <p:tgtEl>
                                          <p:spTgt spid="11"/>
                                        </p:tgtEl>
                                        <p:attrNameLst>
                                          <p:attrName>ppt_x</p:attrName>
                                        </p:attrNameLst>
                                      </p:cBhvr>
                                      <p:tavLst>
                                        <p:tav tm="0">
                                          <p:val>
                                            <p:strVal val="#ppt_x"/>
                                          </p:val>
                                        </p:tav>
                                        <p:tav tm="100000">
                                          <p:val>
                                            <p:strVal val="#ppt_x"/>
                                          </p:val>
                                        </p:tav>
                                      </p:tavLst>
                                    </p:anim>
                                    <p:anim calcmode="lin" valueType="num">
                                      <p:cBhvr>
                                        <p:cTn id="9" dur="500" fill="hold"/>
                                        <p:tgtEl>
                                          <p:spTgt spid="11"/>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fade">
                                      <p:cBhvr>
                                        <p:cTn id="13"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Placeholder 10" descr="imageHolder.jpg"/>
          <p:cNvPicPr>
            <a:picLocks noGrp="1" noChangeAspect="1"/>
          </p:cNvPicPr>
          <p:nvPr>
            <p:ph type="pic" sz="quarter" idx="16"/>
          </p:nvPr>
        </p:nvPicPr>
        <p:blipFill>
          <a:blip r:embed="rId2" cstate="print"/>
          <a:srcRect l="4041" r="4041"/>
          <a:stretch>
            <a:fillRect/>
          </a:stretch>
        </p:blipFill>
        <p:spPr/>
      </p:pic>
      <p:pic>
        <p:nvPicPr>
          <p:cNvPr id="14" name="Picture Placeholder 12" descr="imageHolder.jpg"/>
          <p:cNvPicPr>
            <a:picLocks noGrp="1" noChangeAspect="1"/>
          </p:cNvPicPr>
          <p:nvPr>
            <p:ph type="pic" sz="quarter" idx="17"/>
          </p:nvPr>
        </p:nvPicPr>
        <p:blipFill>
          <a:blip r:embed="rId2" cstate="print"/>
          <a:srcRect l="4041" r="4041"/>
          <a:stretch>
            <a:fillRect/>
          </a:stretch>
        </p:blipFill>
        <p:spPr/>
      </p:pic>
      <p:sp>
        <p:nvSpPr>
          <p:cNvPr id="19" name="Title 18"/>
          <p:cNvSpPr>
            <a:spLocks noGrp="1"/>
          </p:cNvSpPr>
          <p:nvPr>
            <p:ph type="title"/>
          </p:nvPr>
        </p:nvSpPr>
        <p:spPr/>
        <p:txBody>
          <a:bodyPr/>
          <a:lstStyle/>
          <a:p>
            <a:r>
              <a:rPr lang="en-US" smtClean="0"/>
              <a:t>Two Column With Pictures</a:t>
            </a:r>
            <a:endParaRPr lang="en-US" dirty="0"/>
          </a:p>
        </p:txBody>
      </p:sp>
      <p:sp>
        <p:nvSpPr>
          <p:cNvPr id="20" name="Text Placeholder 19"/>
          <p:cNvSpPr>
            <a:spLocks noGrp="1"/>
          </p:cNvSpPr>
          <p:nvPr>
            <p:ph type="body" sz="half" idx="2"/>
          </p:nvPr>
        </p:nvSpPr>
        <p:spPr/>
        <p:txBody>
          <a:bodyPr/>
          <a:lstStyle/>
          <a:p>
            <a:r>
              <a:rPr lang="en-US" smtClean="0"/>
              <a:t>Two Column With Pictures</a:t>
            </a:r>
            <a:endParaRPr lang="en-US" dirty="0"/>
          </a:p>
        </p:txBody>
      </p:sp>
      <p:sp>
        <p:nvSpPr>
          <p:cNvPr id="15" name="TextBox 14"/>
          <p:cNvSpPr txBox="1"/>
          <p:nvPr/>
        </p:nvSpPr>
        <p:spPr>
          <a:xfrm>
            <a:off x="1044575" y="4699337"/>
            <a:ext cx="3441700" cy="1015663"/>
          </a:xfrm>
          <a:prstGeom prst="rect">
            <a:avLst/>
          </a:prstGeom>
          <a:noFill/>
        </p:spPr>
        <p:txBody>
          <a:bodyPr wrap="square" rtlCol="0">
            <a:spAutoFit/>
          </a:bodyPr>
          <a:lstStyle/>
          <a:p>
            <a:r>
              <a:rPr lang="en-US" b="1" dirty="0" smtClean="0">
                <a:solidFill>
                  <a:schemeClr val="accent1"/>
                </a:solidFill>
              </a:rPr>
              <a:t>Title Goes Here</a:t>
            </a:r>
          </a:p>
          <a:p>
            <a:r>
              <a:rPr lang="en-US" sz="1400" dirty="0" smtClean="0">
                <a:solidFill>
                  <a:schemeClr val="tx1">
                    <a:lumMod val="50000"/>
                    <a:lumOff val="50000"/>
                  </a:schemeClr>
                </a:solidFill>
              </a:rPr>
              <a:t>There are many variations of passages of Lorem Ipsum available, but the majority have suffered alteration </a:t>
            </a:r>
            <a:r>
              <a:rPr lang="en-US" sz="1400" dirty="0">
                <a:solidFill>
                  <a:schemeClr val="tx1">
                    <a:lumMod val="50000"/>
                    <a:lumOff val="50000"/>
                  </a:schemeClr>
                </a:solidFill>
              </a:rPr>
              <a:t>.</a:t>
            </a:r>
            <a:endParaRPr lang="en-US" sz="1400" dirty="0" smtClean="0">
              <a:solidFill>
                <a:schemeClr val="tx1">
                  <a:lumMod val="50000"/>
                  <a:lumOff val="50000"/>
                </a:schemeClr>
              </a:solidFill>
            </a:endParaRPr>
          </a:p>
        </p:txBody>
      </p:sp>
      <p:sp>
        <p:nvSpPr>
          <p:cNvPr id="17" name="TextBox 16"/>
          <p:cNvSpPr txBox="1"/>
          <p:nvPr/>
        </p:nvSpPr>
        <p:spPr>
          <a:xfrm>
            <a:off x="4589780" y="4699337"/>
            <a:ext cx="3441700" cy="1015663"/>
          </a:xfrm>
          <a:prstGeom prst="rect">
            <a:avLst/>
          </a:prstGeom>
          <a:noFill/>
        </p:spPr>
        <p:txBody>
          <a:bodyPr wrap="square" rtlCol="0">
            <a:spAutoFit/>
          </a:bodyPr>
          <a:lstStyle/>
          <a:p>
            <a:r>
              <a:rPr lang="en-US" b="1" dirty="0" smtClean="0">
                <a:solidFill>
                  <a:schemeClr val="accent2"/>
                </a:solidFill>
              </a:rPr>
              <a:t>Title Goes Here</a:t>
            </a:r>
          </a:p>
          <a:p>
            <a:r>
              <a:rPr lang="en-US" sz="1400" dirty="0" smtClean="0">
                <a:solidFill>
                  <a:schemeClr val="tx1">
                    <a:lumMod val="50000"/>
                    <a:lumOff val="50000"/>
                  </a:schemeClr>
                </a:solidFill>
              </a:rPr>
              <a:t>There are many variations of passages of Lorem Ipsum available, but the majority have suffered alteration </a:t>
            </a:r>
            <a:r>
              <a:rPr lang="en-US" sz="1400" dirty="0">
                <a:solidFill>
                  <a:schemeClr val="tx1">
                    <a:lumMod val="50000"/>
                    <a:lumOff val="50000"/>
                  </a:schemeClr>
                </a:solidFill>
              </a:rPr>
              <a:t>.</a:t>
            </a:r>
            <a:endParaRPr lang="en-US" sz="1400" dirty="0" smtClean="0">
              <a:solidFill>
                <a:schemeClr val="tx1">
                  <a:lumMod val="50000"/>
                  <a:lumOff val="50000"/>
                </a:schemeClr>
              </a:solidFill>
            </a:endParaRPr>
          </a:p>
        </p:txBody>
      </p:sp>
    </p:spTree>
    <p:extLst>
      <p:ext uri="{BB962C8B-B14F-4D97-AF65-F5344CB8AC3E}">
        <p14:creationId xmlns="" xmlns:p14="http://schemas.microsoft.com/office/powerpoint/2010/main" val="636769283"/>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 calcmode="lin" valueType="num">
                                      <p:cBhvr additive="base">
                                        <p:cTn id="12" dur="500" fill="hold"/>
                                        <p:tgtEl>
                                          <p:spTgt spid="17"/>
                                        </p:tgtEl>
                                        <p:attrNameLst>
                                          <p:attrName>ppt_x</p:attrName>
                                        </p:attrNameLst>
                                      </p:cBhvr>
                                      <p:tavLst>
                                        <p:tav tm="0">
                                          <p:val>
                                            <p:strVal val="#ppt_x"/>
                                          </p:val>
                                        </p:tav>
                                        <p:tav tm="100000">
                                          <p:val>
                                            <p:strVal val="#ppt_x"/>
                                          </p:val>
                                        </p:tav>
                                      </p:tavLst>
                                    </p:anim>
                                    <p:anim calcmode="lin" valueType="num">
                                      <p:cBhvr additive="base">
                                        <p:cTn id="13"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ardrop 9"/>
          <p:cNvSpPr/>
          <p:nvPr/>
        </p:nvSpPr>
        <p:spPr>
          <a:xfrm rot="16200000">
            <a:off x="666753" y="2523490"/>
            <a:ext cx="2886710" cy="2886710"/>
          </a:xfrm>
          <a:prstGeom prst="teardrop">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Title 6"/>
          <p:cNvSpPr>
            <a:spLocks noGrp="1"/>
          </p:cNvSpPr>
          <p:nvPr>
            <p:ph type="title"/>
          </p:nvPr>
        </p:nvSpPr>
        <p:spPr/>
        <p:txBody>
          <a:bodyPr/>
          <a:lstStyle/>
          <a:p>
            <a:r>
              <a:rPr lang="en-US" smtClean="0"/>
              <a:t>Welcome Message</a:t>
            </a:r>
            <a:endParaRPr lang="en-US" dirty="0"/>
          </a:p>
        </p:txBody>
      </p:sp>
      <p:sp>
        <p:nvSpPr>
          <p:cNvPr id="9" name="Text Placeholder 8"/>
          <p:cNvSpPr>
            <a:spLocks noGrp="1"/>
          </p:cNvSpPr>
          <p:nvPr>
            <p:ph type="body" sz="half" idx="2"/>
          </p:nvPr>
        </p:nvSpPr>
        <p:spPr/>
        <p:txBody>
          <a:bodyPr/>
          <a:lstStyle/>
          <a:p>
            <a:r>
              <a:rPr lang="en-US" smtClean="0"/>
              <a:t>Welcome Message</a:t>
            </a:r>
            <a:endParaRPr lang="en-US" dirty="0"/>
          </a:p>
        </p:txBody>
      </p:sp>
      <p:pic>
        <p:nvPicPr>
          <p:cNvPr id="17" name="Picture Placeholder 16" descr="imageHolder.jpg"/>
          <p:cNvPicPr>
            <a:picLocks noGrp="1" noChangeAspect="1"/>
          </p:cNvPicPr>
          <p:nvPr>
            <p:ph type="pic" sz="quarter" idx="10"/>
          </p:nvPr>
        </p:nvPicPr>
        <p:blipFill>
          <a:blip r:embed="rId2" cstate="print"/>
          <a:srcRect l="21889" r="21889"/>
          <a:stretch>
            <a:fillRect/>
          </a:stretch>
        </p:blipFill>
        <p:spPr/>
      </p:pic>
      <p:sp>
        <p:nvSpPr>
          <p:cNvPr id="12" name="TextBox 11"/>
          <p:cNvSpPr txBox="1"/>
          <p:nvPr/>
        </p:nvSpPr>
        <p:spPr>
          <a:xfrm>
            <a:off x="3905250" y="3190875"/>
            <a:ext cx="1981200" cy="369332"/>
          </a:xfrm>
          <a:prstGeom prst="rect">
            <a:avLst/>
          </a:prstGeom>
          <a:noFill/>
        </p:spPr>
        <p:txBody>
          <a:bodyPr wrap="square" rtlCol="0">
            <a:spAutoFit/>
          </a:bodyPr>
          <a:lstStyle/>
          <a:p>
            <a:r>
              <a:rPr lang="en-US" b="1" dirty="0" smtClean="0">
                <a:solidFill>
                  <a:schemeClr val="tx1">
                    <a:lumMod val="50000"/>
                    <a:lumOff val="50000"/>
                  </a:schemeClr>
                </a:solidFill>
              </a:rPr>
              <a:t>Welcome Message</a:t>
            </a:r>
            <a:endParaRPr lang="en-US" b="1" dirty="0">
              <a:solidFill>
                <a:schemeClr val="tx1">
                  <a:lumMod val="50000"/>
                  <a:lumOff val="50000"/>
                </a:schemeClr>
              </a:solidFill>
            </a:endParaRPr>
          </a:p>
        </p:txBody>
      </p:sp>
      <p:sp>
        <p:nvSpPr>
          <p:cNvPr id="13" name="TextBox 12"/>
          <p:cNvSpPr txBox="1"/>
          <p:nvPr/>
        </p:nvSpPr>
        <p:spPr>
          <a:xfrm>
            <a:off x="3905250" y="3562352"/>
            <a:ext cx="4705350" cy="1354217"/>
          </a:xfrm>
          <a:prstGeom prst="rect">
            <a:avLst/>
          </a:prstGeom>
          <a:noFill/>
        </p:spPr>
        <p:txBody>
          <a:bodyPr wrap="square" rtlCol="0">
            <a:spAutoFit/>
          </a:bodyPr>
          <a:lstStyle/>
          <a:p>
            <a:r>
              <a:rPr lang="en-US" sz="16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p>
          <a:p>
            <a:endParaRPr lang="en-US" dirty="0">
              <a:solidFill>
                <a:schemeClr val="tx1">
                  <a:lumMod val="50000"/>
                  <a:lumOff val="50000"/>
                </a:schemeClr>
              </a:solidFill>
            </a:endParaRPr>
          </a:p>
        </p:txBody>
      </p:sp>
    </p:spTree>
    <p:extLst>
      <p:ext uri="{BB962C8B-B14F-4D97-AF65-F5344CB8AC3E}">
        <p14:creationId xmlns="" xmlns:p14="http://schemas.microsoft.com/office/powerpoint/2010/main" val="285255998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9"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strips(upLeft)">
                                      <p:cBhvr>
                                        <p:cTn id="7" dur="750"/>
                                        <p:tgtEl>
                                          <p:spTgt spid="10"/>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750"/>
                                        <p:tgtEl>
                                          <p:spTgt spid="12"/>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left)">
                                      <p:cBhvr>
                                        <p:cTn id="15" dur="75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2" grpId="0"/>
      <p:bldP spid="1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 name="Picture Placeholder 34" descr="imageHolder.jpg"/>
          <p:cNvPicPr>
            <a:picLocks noGrp="1" noChangeAspect="1"/>
          </p:cNvPicPr>
          <p:nvPr>
            <p:ph type="pic" sz="quarter" idx="16"/>
          </p:nvPr>
        </p:nvPicPr>
        <p:blipFill>
          <a:blip r:embed="rId2" cstate="print"/>
          <a:srcRect l="12315" r="12315"/>
          <a:stretch>
            <a:fillRect/>
          </a:stretch>
        </p:blipFill>
        <p:spPr/>
      </p:pic>
      <p:pic>
        <p:nvPicPr>
          <p:cNvPr id="47" name="Picture Placeholder 35" descr="imageHolder.jpg"/>
          <p:cNvPicPr>
            <a:picLocks noGrp="1" noChangeAspect="1"/>
          </p:cNvPicPr>
          <p:nvPr>
            <p:ph type="pic" sz="quarter" idx="17"/>
          </p:nvPr>
        </p:nvPicPr>
        <p:blipFill>
          <a:blip r:embed="rId2" cstate="print"/>
          <a:srcRect l="12315" r="12315"/>
          <a:stretch>
            <a:fillRect/>
          </a:stretch>
        </p:blipFill>
        <p:spPr/>
      </p:pic>
      <p:pic>
        <p:nvPicPr>
          <p:cNvPr id="56" name="Picture Placeholder 45" descr="imageHolder.jpg"/>
          <p:cNvPicPr>
            <a:picLocks noGrp="1" noChangeAspect="1"/>
          </p:cNvPicPr>
          <p:nvPr>
            <p:ph type="pic" sz="quarter" idx="18"/>
          </p:nvPr>
        </p:nvPicPr>
        <p:blipFill>
          <a:blip r:embed="rId2" cstate="print"/>
          <a:srcRect l="12315" r="12315"/>
          <a:stretch>
            <a:fillRect/>
          </a:stretch>
        </p:blipFill>
        <p:spPr/>
      </p:pic>
      <p:sp>
        <p:nvSpPr>
          <p:cNvPr id="2" name="Title 1"/>
          <p:cNvSpPr>
            <a:spLocks noGrp="1"/>
          </p:cNvSpPr>
          <p:nvPr>
            <p:ph type="title"/>
          </p:nvPr>
        </p:nvSpPr>
        <p:spPr/>
        <p:txBody>
          <a:bodyPr/>
          <a:lstStyle/>
          <a:p>
            <a:r>
              <a:rPr lang="en-US" smtClean="0"/>
              <a:t>Three Column With Pictures</a:t>
            </a:r>
            <a:endParaRPr lang="en-US" dirty="0"/>
          </a:p>
        </p:txBody>
      </p:sp>
      <p:sp>
        <p:nvSpPr>
          <p:cNvPr id="3" name="Text Placeholder 2"/>
          <p:cNvSpPr>
            <a:spLocks noGrp="1"/>
          </p:cNvSpPr>
          <p:nvPr>
            <p:ph type="body" sz="half" idx="2"/>
          </p:nvPr>
        </p:nvSpPr>
        <p:spPr/>
        <p:txBody>
          <a:bodyPr/>
          <a:lstStyle/>
          <a:p>
            <a:r>
              <a:rPr lang="en-US" smtClean="0"/>
              <a:t>Three Column With Pictures</a:t>
            </a:r>
            <a:endParaRPr lang="en-US" dirty="0"/>
          </a:p>
        </p:txBody>
      </p:sp>
      <p:sp>
        <p:nvSpPr>
          <p:cNvPr id="58" name="TextBox 57"/>
          <p:cNvSpPr txBox="1"/>
          <p:nvPr/>
        </p:nvSpPr>
        <p:spPr>
          <a:xfrm>
            <a:off x="558341" y="4892903"/>
            <a:ext cx="2667000" cy="954107"/>
          </a:xfrm>
          <a:prstGeom prst="rect">
            <a:avLst/>
          </a:prstGeom>
          <a:noFill/>
        </p:spPr>
        <p:txBody>
          <a:bodyPr wrap="square" rtlCol="0">
            <a:spAutoFit/>
          </a:bodyPr>
          <a:lstStyle/>
          <a:p>
            <a:r>
              <a:rPr lang="en-US" sz="1400" dirty="0" smtClean="0">
                <a:solidFill>
                  <a:schemeClr val="tx1">
                    <a:lumMod val="50000"/>
                    <a:lumOff val="50000"/>
                  </a:schemeClr>
                </a:solidFill>
              </a:rPr>
              <a:t>There are many variations of passages of Lorem Ipsum available, but the majority have suffered alteration </a:t>
            </a:r>
            <a:r>
              <a:rPr lang="en-US" sz="1400" dirty="0">
                <a:solidFill>
                  <a:schemeClr val="tx1">
                    <a:lumMod val="50000"/>
                    <a:lumOff val="50000"/>
                  </a:schemeClr>
                </a:solidFill>
              </a:rPr>
              <a:t>.</a:t>
            </a:r>
            <a:endParaRPr lang="en-US" sz="1400" dirty="0" smtClean="0">
              <a:solidFill>
                <a:schemeClr val="tx1">
                  <a:lumMod val="50000"/>
                  <a:lumOff val="50000"/>
                </a:schemeClr>
              </a:solidFill>
            </a:endParaRPr>
          </a:p>
        </p:txBody>
      </p:sp>
      <p:sp>
        <p:nvSpPr>
          <p:cNvPr id="59" name="TextBox 58"/>
          <p:cNvSpPr txBox="1"/>
          <p:nvPr/>
        </p:nvSpPr>
        <p:spPr>
          <a:xfrm>
            <a:off x="583741" y="4164824"/>
            <a:ext cx="1496756" cy="338554"/>
          </a:xfrm>
          <a:prstGeom prst="rect">
            <a:avLst/>
          </a:prstGeom>
          <a:noFill/>
        </p:spPr>
        <p:txBody>
          <a:bodyPr wrap="none" rtlCol="0">
            <a:spAutoFit/>
          </a:bodyPr>
          <a:lstStyle/>
          <a:p>
            <a:r>
              <a:rPr lang="en-US" sz="1600" b="1" dirty="0" smtClean="0">
                <a:solidFill>
                  <a:schemeClr val="tx1">
                    <a:lumMod val="50000"/>
                    <a:lumOff val="50000"/>
                  </a:schemeClr>
                </a:solidFill>
              </a:rPr>
              <a:t>Average ratings</a:t>
            </a:r>
            <a:endParaRPr lang="en-US" sz="1600" b="1" dirty="0">
              <a:solidFill>
                <a:schemeClr val="tx1">
                  <a:lumMod val="50000"/>
                  <a:lumOff val="50000"/>
                </a:schemeClr>
              </a:solidFill>
            </a:endParaRPr>
          </a:p>
        </p:txBody>
      </p:sp>
      <p:grpSp>
        <p:nvGrpSpPr>
          <p:cNvPr id="60" name="Group 59"/>
          <p:cNvGrpSpPr/>
          <p:nvPr/>
        </p:nvGrpSpPr>
        <p:grpSpPr>
          <a:xfrm>
            <a:off x="659945" y="4507348"/>
            <a:ext cx="1080169" cy="195263"/>
            <a:chOff x="1041400" y="3303795"/>
            <a:chExt cx="1080169" cy="195263"/>
          </a:xfrm>
        </p:grpSpPr>
        <p:sp>
          <p:nvSpPr>
            <p:cNvPr id="61" name="Freeform 153"/>
            <p:cNvSpPr>
              <a:spLocks noEditPoints="1"/>
            </p:cNvSpPr>
            <p:nvPr/>
          </p:nvSpPr>
          <p:spPr bwMode="auto">
            <a:xfrm>
              <a:off x="1041400"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53"/>
            <p:cNvSpPr>
              <a:spLocks noEditPoints="1"/>
            </p:cNvSpPr>
            <p:nvPr/>
          </p:nvSpPr>
          <p:spPr bwMode="auto">
            <a:xfrm>
              <a:off x="1261039"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153"/>
            <p:cNvSpPr>
              <a:spLocks noEditPoints="1"/>
            </p:cNvSpPr>
            <p:nvPr/>
          </p:nvSpPr>
          <p:spPr bwMode="auto">
            <a:xfrm>
              <a:off x="1480678"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53"/>
            <p:cNvSpPr>
              <a:spLocks noEditPoints="1"/>
            </p:cNvSpPr>
            <p:nvPr/>
          </p:nvSpPr>
          <p:spPr bwMode="auto">
            <a:xfrm>
              <a:off x="1700317"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153"/>
            <p:cNvSpPr>
              <a:spLocks noEditPoints="1"/>
            </p:cNvSpPr>
            <p:nvPr/>
          </p:nvSpPr>
          <p:spPr bwMode="auto">
            <a:xfrm>
              <a:off x="1919956"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6" name="TextBox 65"/>
          <p:cNvSpPr txBox="1"/>
          <p:nvPr/>
        </p:nvSpPr>
        <p:spPr>
          <a:xfrm>
            <a:off x="5816600" y="4892903"/>
            <a:ext cx="2667000" cy="954107"/>
          </a:xfrm>
          <a:prstGeom prst="rect">
            <a:avLst/>
          </a:prstGeom>
          <a:noFill/>
        </p:spPr>
        <p:txBody>
          <a:bodyPr wrap="square" rtlCol="0">
            <a:spAutoFit/>
          </a:bodyPr>
          <a:lstStyle/>
          <a:p>
            <a:r>
              <a:rPr lang="en-US" sz="1400" dirty="0" smtClean="0">
                <a:solidFill>
                  <a:schemeClr val="tx1">
                    <a:lumMod val="50000"/>
                    <a:lumOff val="50000"/>
                  </a:schemeClr>
                </a:solidFill>
              </a:rPr>
              <a:t>There are many variations of passages of Lorem Ipsum available, but the majority have suffered alteration </a:t>
            </a:r>
            <a:r>
              <a:rPr lang="en-US" sz="1400" dirty="0">
                <a:solidFill>
                  <a:schemeClr val="tx1">
                    <a:lumMod val="50000"/>
                    <a:lumOff val="50000"/>
                  </a:schemeClr>
                </a:solidFill>
              </a:rPr>
              <a:t>.</a:t>
            </a:r>
            <a:endParaRPr lang="en-US" sz="1400" dirty="0" smtClean="0">
              <a:solidFill>
                <a:schemeClr val="tx1">
                  <a:lumMod val="50000"/>
                  <a:lumOff val="50000"/>
                </a:schemeClr>
              </a:solidFill>
            </a:endParaRPr>
          </a:p>
        </p:txBody>
      </p:sp>
      <p:sp>
        <p:nvSpPr>
          <p:cNvPr id="67" name="TextBox 66"/>
          <p:cNvSpPr txBox="1"/>
          <p:nvPr/>
        </p:nvSpPr>
        <p:spPr>
          <a:xfrm>
            <a:off x="5842000" y="4164824"/>
            <a:ext cx="1496756" cy="338554"/>
          </a:xfrm>
          <a:prstGeom prst="rect">
            <a:avLst/>
          </a:prstGeom>
          <a:noFill/>
        </p:spPr>
        <p:txBody>
          <a:bodyPr wrap="none" rtlCol="0">
            <a:spAutoFit/>
          </a:bodyPr>
          <a:lstStyle/>
          <a:p>
            <a:r>
              <a:rPr lang="en-US" sz="1600" b="1" dirty="0" smtClean="0">
                <a:solidFill>
                  <a:schemeClr val="tx1">
                    <a:lumMod val="50000"/>
                    <a:lumOff val="50000"/>
                  </a:schemeClr>
                </a:solidFill>
              </a:rPr>
              <a:t>Average ratings</a:t>
            </a:r>
            <a:endParaRPr lang="en-US" sz="1600" b="1" dirty="0">
              <a:solidFill>
                <a:schemeClr val="tx1">
                  <a:lumMod val="50000"/>
                  <a:lumOff val="50000"/>
                </a:schemeClr>
              </a:solidFill>
            </a:endParaRPr>
          </a:p>
        </p:txBody>
      </p:sp>
      <p:grpSp>
        <p:nvGrpSpPr>
          <p:cNvPr id="68" name="Group 67"/>
          <p:cNvGrpSpPr/>
          <p:nvPr/>
        </p:nvGrpSpPr>
        <p:grpSpPr>
          <a:xfrm>
            <a:off x="5918204" y="4507348"/>
            <a:ext cx="1080169" cy="195263"/>
            <a:chOff x="1041400" y="3303795"/>
            <a:chExt cx="1080169" cy="195263"/>
          </a:xfrm>
        </p:grpSpPr>
        <p:sp>
          <p:nvSpPr>
            <p:cNvPr id="69" name="Freeform 153"/>
            <p:cNvSpPr>
              <a:spLocks noEditPoints="1"/>
            </p:cNvSpPr>
            <p:nvPr/>
          </p:nvSpPr>
          <p:spPr bwMode="auto">
            <a:xfrm>
              <a:off x="1041400"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153"/>
            <p:cNvSpPr>
              <a:spLocks noEditPoints="1"/>
            </p:cNvSpPr>
            <p:nvPr/>
          </p:nvSpPr>
          <p:spPr bwMode="auto">
            <a:xfrm>
              <a:off x="1261039"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Freeform 153"/>
            <p:cNvSpPr>
              <a:spLocks noEditPoints="1"/>
            </p:cNvSpPr>
            <p:nvPr/>
          </p:nvSpPr>
          <p:spPr bwMode="auto">
            <a:xfrm>
              <a:off x="1480678"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153"/>
            <p:cNvSpPr>
              <a:spLocks noEditPoints="1"/>
            </p:cNvSpPr>
            <p:nvPr/>
          </p:nvSpPr>
          <p:spPr bwMode="auto">
            <a:xfrm>
              <a:off x="1700317"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Freeform 153"/>
            <p:cNvSpPr>
              <a:spLocks noEditPoints="1"/>
            </p:cNvSpPr>
            <p:nvPr/>
          </p:nvSpPr>
          <p:spPr bwMode="auto">
            <a:xfrm>
              <a:off x="1919956"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4" name="TextBox 73"/>
          <p:cNvSpPr txBox="1"/>
          <p:nvPr/>
        </p:nvSpPr>
        <p:spPr>
          <a:xfrm>
            <a:off x="3187470" y="4892903"/>
            <a:ext cx="2667000" cy="954107"/>
          </a:xfrm>
          <a:prstGeom prst="rect">
            <a:avLst/>
          </a:prstGeom>
          <a:noFill/>
        </p:spPr>
        <p:txBody>
          <a:bodyPr wrap="square" rtlCol="0">
            <a:spAutoFit/>
          </a:bodyPr>
          <a:lstStyle/>
          <a:p>
            <a:r>
              <a:rPr lang="en-US" sz="1400" dirty="0" smtClean="0">
                <a:solidFill>
                  <a:schemeClr val="tx1">
                    <a:lumMod val="50000"/>
                    <a:lumOff val="50000"/>
                  </a:schemeClr>
                </a:solidFill>
              </a:rPr>
              <a:t>There are many variations of passages of Lorem Ipsum available, but the majority have suffered alteration </a:t>
            </a:r>
            <a:r>
              <a:rPr lang="en-US" sz="1400" dirty="0">
                <a:solidFill>
                  <a:schemeClr val="tx1">
                    <a:lumMod val="50000"/>
                    <a:lumOff val="50000"/>
                  </a:schemeClr>
                </a:solidFill>
              </a:rPr>
              <a:t>.</a:t>
            </a:r>
            <a:endParaRPr lang="en-US" sz="1400" dirty="0" smtClean="0">
              <a:solidFill>
                <a:schemeClr val="tx1">
                  <a:lumMod val="50000"/>
                  <a:lumOff val="50000"/>
                </a:schemeClr>
              </a:solidFill>
            </a:endParaRPr>
          </a:p>
        </p:txBody>
      </p:sp>
      <p:sp>
        <p:nvSpPr>
          <p:cNvPr id="75" name="TextBox 74"/>
          <p:cNvSpPr txBox="1"/>
          <p:nvPr/>
        </p:nvSpPr>
        <p:spPr>
          <a:xfrm>
            <a:off x="3212870" y="4164824"/>
            <a:ext cx="1496756" cy="338554"/>
          </a:xfrm>
          <a:prstGeom prst="rect">
            <a:avLst/>
          </a:prstGeom>
          <a:noFill/>
        </p:spPr>
        <p:txBody>
          <a:bodyPr wrap="none" rtlCol="0">
            <a:spAutoFit/>
          </a:bodyPr>
          <a:lstStyle/>
          <a:p>
            <a:r>
              <a:rPr lang="en-US" sz="1600" b="1" dirty="0" smtClean="0">
                <a:solidFill>
                  <a:schemeClr val="tx1">
                    <a:lumMod val="50000"/>
                    <a:lumOff val="50000"/>
                  </a:schemeClr>
                </a:solidFill>
              </a:rPr>
              <a:t>Average ratings</a:t>
            </a:r>
            <a:endParaRPr lang="en-US" sz="1600" b="1" dirty="0">
              <a:solidFill>
                <a:schemeClr val="tx1">
                  <a:lumMod val="50000"/>
                  <a:lumOff val="50000"/>
                </a:schemeClr>
              </a:solidFill>
            </a:endParaRPr>
          </a:p>
        </p:txBody>
      </p:sp>
      <p:grpSp>
        <p:nvGrpSpPr>
          <p:cNvPr id="76" name="Group 75"/>
          <p:cNvGrpSpPr/>
          <p:nvPr/>
        </p:nvGrpSpPr>
        <p:grpSpPr>
          <a:xfrm>
            <a:off x="3289074" y="4507348"/>
            <a:ext cx="1080169" cy="195263"/>
            <a:chOff x="1041400" y="3303795"/>
            <a:chExt cx="1080169" cy="195263"/>
          </a:xfrm>
        </p:grpSpPr>
        <p:sp>
          <p:nvSpPr>
            <p:cNvPr id="77" name="Freeform 153"/>
            <p:cNvSpPr>
              <a:spLocks noEditPoints="1"/>
            </p:cNvSpPr>
            <p:nvPr/>
          </p:nvSpPr>
          <p:spPr bwMode="auto">
            <a:xfrm>
              <a:off x="1041400"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53"/>
            <p:cNvSpPr>
              <a:spLocks noEditPoints="1"/>
            </p:cNvSpPr>
            <p:nvPr/>
          </p:nvSpPr>
          <p:spPr bwMode="auto">
            <a:xfrm>
              <a:off x="1261039"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153"/>
            <p:cNvSpPr>
              <a:spLocks noEditPoints="1"/>
            </p:cNvSpPr>
            <p:nvPr/>
          </p:nvSpPr>
          <p:spPr bwMode="auto">
            <a:xfrm>
              <a:off x="1480678"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153"/>
            <p:cNvSpPr>
              <a:spLocks noEditPoints="1"/>
            </p:cNvSpPr>
            <p:nvPr/>
          </p:nvSpPr>
          <p:spPr bwMode="auto">
            <a:xfrm>
              <a:off x="1700317"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53"/>
            <p:cNvSpPr>
              <a:spLocks noEditPoints="1"/>
            </p:cNvSpPr>
            <p:nvPr/>
          </p:nvSpPr>
          <p:spPr bwMode="auto">
            <a:xfrm>
              <a:off x="1919956" y="3303795"/>
              <a:ext cx="201613" cy="195263"/>
            </a:xfrm>
            <a:custGeom>
              <a:avLst/>
              <a:gdLst/>
              <a:ahLst/>
              <a:cxnLst>
                <a:cxn ang="0">
                  <a:pos x="58" y="24"/>
                </a:cxn>
                <a:cxn ang="0">
                  <a:pos x="45" y="37"/>
                </a:cxn>
                <a:cxn ang="0">
                  <a:pos x="48" y="55"/>
                </a:cxn>
                <a:cxn ang="0">
                  <a:pos x="48" y="55"/>
                </a:cxn>
                <a:cxn ang="0">
                  <a:pos x="47" y="57"/>
                </a:cxn>
                <a:cxn ang="0">
                  <a:pos x="45" y="57"/>
                </a:cxn>
                <a:cxn ang="0">
                  <a:pos x="29" y="48"/>
                </a:cxn>
                <a:cxn ang="0">
                  <a:pos x="13" y="57"/>
                </a:cxn>
                <a:cxn ang="0">
                  <a:pos x="12" y="57"/>
                </a:cxn>
                <a:cxn ang="0">
                  <a:pos x="11" y="55"/>
                </a:cxn>
                <a:cxn ang="0">
                  <a:pos x="11" y="55"/>
                </a:cxn>
                <a:cxn ang="0">
                  <a:pos x="14" y="37"/>
                </a:cxn>
                <a:cxn ang="0">
                  <a:pos x="1" y="24"/>
                </a:cxn>
                <a:cxn ang="0">
                  <a:pos x="0" y="22"/>
                </a:cxn>
                <a:cxn ang="0">
                  <a:pos x="2" y="21"/>
                </a:cxn>
                <a:cxn ang="0">
                  <a:pos x="20" y="18"/>
                </a:cxn>
                <a:cxn ang="0">
                  <a:pos x="28" y="2"/>
                </a:cxn>
                <a:cxn ang="0">
                  <a:pos x="29" y="0"/>
                </a:cxn>
                <a:cxn ang="0">
                  <a:pos x="31" y="2"/>
                </a:cxn>
                <a:cxn ang="0">
                  <a:pos x="39" y="18"/>
                </a:cxn>
                <a:cxn ang="0">
                  <a:pos x="57" y="21"/>
                </a:cxn>
                <a:cxn ang="0">
                  <a:pos x="59" y="22"/>
                </a:cxn>
                <a:cxn ang="0">
                  <a:pos x="58" y="24"/>
                </a:cxn>
                <a:cxn ang="0">
                  <a:pos x="51" y="25"/>
                </a:cxn>
                <a:cxn ang="0">
                  <a:pos x="36" y="22"/>
                </a:cxn>
                <a:cxn ang="0">
                  <a:pos x="29" y="9"/>
                </a:cxn>
                <a:cxn ang="0">
                  <a:pos x="23" y="22"/>
                </a:cxn>
                <a:cxn ang="0">
                  <a:pos x="8" y="25"/>
                </a:cxn>
                <a:cxn ang="0">
                  <a:pos x="19" y="35"/>
                </a:cxn>
                <a:cxn ang="0">
                  <a:pos x="16" y="50"/>
                </a:cxn>
                <a:cxn ang="0">
                  <a:pos x="29" y="43"/>
                </a:cxn>
                <a:cxn ang="0">
                  <a:pos x="43" y="50"/>
                </a:cxn>
                <a:cxn ang="0">
                  <a:pos x="40" y="35"/>
                </a:cxn>
                <a:cxn ang="0">
                  <a:pos x="51" y="25"/>
                </a:cxn>
              </a:cxnLst>
              <a:rect l="0" t="0" r="r" b="b"/>
              <a:pathLst>
                <a:path w="59" h="57">
                  <a:moveTo>
                    <a:pt x="58" y="24"/>
                  </a:moveTo>
                  <a:cubicBezTo>
                    <a:pt x="45" y="37"/>
                    <a:pt x="45" y="37"/>
                    <a:pt x="45" y="37"/>
                  </a:cubicBezTo>
                  <a:cubicBezTo>
                    <a:pt x="48" y="55"/>
                    <a:pt x="48" y="55"/>
                    <a:pt x="48" y="55"/>
                  </a:cubicBezTo>
                  <a:cubicBezTo>
                    <a:pt x="48" y="55"/>
                    <a:pt x="48" y="55"/>
                    <a:pt x="48" y="55"/>
                  </a:cubicBezTo>
                  <a:cubicBezTo>
                    <a:pt x="48" y="56"/>
                    <a:pt x="48" y="57"/>
                    <a:pt x="47" y="57"/>
                  </a:cubicBezTo>
                  <a:cubicBezTo>
                    <a:pt x="46" y="57"/>
                    <a:pt x="46" y="57"/>
                    <a:pt x="45" y="57"/>
                  </a:cubicBezTo>
                  <a:cubicBezTo>
                    <a:pt x="29" y="48"/>
                    <a:pt x="29" y="48"/>
                    <a:pt x="29" y="48"/>
                  </a:cubicBezTo>
                  <a:cubicBezTo>
                    <a:pt x="13" y="57"/>
                    <a:pt x="13" y="57"/>
                    <a:pt x="13" y="57"/>
                  </a:cubicBezTo>
                  <a:cubicBezTo>
                    <a:pt x="13" y="57"/>
                    <a:pt x="13" y="57"/>
                    <a:pt x="12" y="57"/>
                  </a:cubicBezTo>
                  <a:cubicBezTo>
                    <a:pt x="11" y="57"/>
                    <a:pt x="11" y="56"/>
                    <a:pt x="11" y="55"/>
                  </a:cubicBezTo>
                  <a:cubicBezTo>
                    <a:pt x="11" y="55"/>
                    <a:pt x="11" y="55"/>
                    <a:pt x="11" y="55"/>
                  </a:cubicBezTo>
                  <a:cubicBezTo>
                    <a:pt x="14" y="37"/>
                    <a:pt x="14" y="37"/>
                    <a:pt x="14" y="37"/>
                  </a:cubicBezTo>
                  <a:cubicBezTo>
                    <a:pt x="1" y="24"/>
                    <a:pt x="1" y="24"/>
                    <a:pt x="1" y="24"/>
                  </a:cubicBezTo>
                  <a:cubicBezTo>
                    <a:pt x="0" y="24"/>
                    <a:pt x="0" y="23"/>
                    <a:pt x="0" y="22"/>
                  </a:cubicBezTo>
                  <a:cubicBezTo>
                    <a:pt x="0" y="21"/>
                    <a:pt x="1" y="21"/>
                    <a:pt x="2" y="21"/>
                  </a:cubicBezTo>
                  <a:cubicBezTo>
                    <a:pt x="20" y="18"/>
                    <a:pt x="20" y="18"/>
                    <a:pt x="20" y="18"/>
                  </a:cubicBezTo>
                  <a:cubicBezTo>
                    <a:pt x="28" y="2"/>
                    <a:pt x="28" y="2"/>
                    <a:pt x="28" y="2"/>
                  </a:cubicBezTo>
                  <a:cubicBezTo>
                    <a:pt x="28" y="1"/>
                    <a:pt x="29" y="0"/>
                    <a:pt x="29" y="0"/>
                  </a:cubicBezTo>
                  <a:cubicBezTo>
                    <a:pt x="30" y="0"/>
                    <a:pt x="31" y="1"/>
                    <a:pt x="31" y="2"/>
                  </a:cubicBezTo>
                  <a:cubicBezTo>
                    <a:pt x="39" y="18"/>
                    <a:pt x="39" y="18"/>
                    <a:pt x="39" y="18"/>
                  </a:cubicBezTo>
                  <a:cubicBezTo>
                    <a:pt x="57" y="21"/>
                    <a:pt x="57" y="21"/>
                    <a:pt x="57" y="21"/>
                  </a:cubicBezTo>
                  <a:cubicBezTo>
                    <a:pt x="58" y="21"/>
                    <a:pt x="59" y="21"/>
                    <a:pt x="59" y="22"/>
                  </a:cubicBezTo>
                  <a:cubicBezTo>
                    <a:pt x="59" y="23"/>
                    <a:pt x="59" y="24"/>
                    <a:pt x="58" y="24"/>
                  </a:cubicBezTo>
                  <a:close/>
                  <a:moveTo>
                    <a:pt x="51" y="25"/>
                  </a:moveTo>
                  <a:cubicBezTo>
                    <a:pt x="36" y="22"/>
                    <a:pt x="36" y="22"/>
                    <a:pt x="36" y="22"/>
                  </a:cubicBezTo>
                  <a:cubicBezTo>
                    <a:pt x="29" y="9"/>
                    <a:pt x="29" y="9"/>
                    <a:pt x="29" y="9"/>
                  </a:cubicBezTo>
                  <a:cubicBezTo>
                    <a:pt x="23" y="22"/>
                    <a:pt x="23" y="22"/>
                    <a:pt x="23" y="22"/>
                  </a:cubicBezTo>
                  <a:cubicBezTo>
                    <a:pt x="8" y="25"/>
                    <a:pt x="8" y="25"/>
                    <a:pt x="8" y="25"/>
                  </a:cubicBezTo>
                  <a:cubicBezTo>
                    <a:pt x="19" y="35"/>
                    <a:pt x="19" y="35"/>
                    <a:pt x="19" y="35"/>
                  </a:cubicBezTo>
                  <a:cubicBezTo>
                    <a:pt x="16" y="50"/>
                    <a:pt x="16" y="50"/>
                    <a:pt x="16" y="50"/>
                  </a:cubicBezTo>
                  <a:cubicBezTo>
                    <a:pt x="29" y="43"/>
                    <a:pt x="29" y="43"/>
                    <a:pt x="29" y="43"/>
                  </a:cubicBezTo>
                  <a:cubicBezTo>
                    <a:pt x="43" y="50"/>
                    <a:pt x="43" y="50"/>
                    <a:pt x="43" y="50"/>
                  </a:cubicBezTo>
                  <a:cubicBezTo>
                    <a:pt x="40" y="35"/>
                    <a:pt x="40" y="35"/>
                    <a:pt x="40" y="35"/>
                  </a:cubicBezTo>
                  <a:lnTo>
                    <a:pt x="51" y="25"/>
                  </a:lnTo>
                  <a:close/>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82" name="Straight Connector 81"/>
          <p:cNvCxnSpPr/>
          <p:nvPr/>
        </p:nvCxnSpPr>
        <p:spPr>
          <a:xfrm>
            <a:off x="672645" y="4829401"/>
            <a:ext cx="7810959"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124955972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wipe(left)">
                                      <p:cBhvr>
                                        <p:cTn id="7" dur="500"/>
                                        <p:tgtEl>
                                          <p:spTgt spid="59"/>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75"/>
                                        </p:tgtEl>
                                        <p:attrNameLst>
                                          <p:attrName>style.visibility</p:attrName>
                                        </p:attrNameLst>
                                      </p:cBhvr>
                                      <p:to>
                                        <p:strVal val="visible"/>
                                      </p:to>
                                    </p:set>
                                    <p:animEffect transition="in" filter="wipe(left)">
                                      <p:cBhvr>
                                        <p:cTn id="15" dur="500"/>
                                        <p:tgtEl>
                                          <p:spTgt spid="75"/>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76"/>
                                        </p:tgtEl>
                                        <p:attrNameLst>
                                          <p:attrName>style.visibility</p:attrName>
                                        </p:attrNameLst>
                                      </p:cBhvr>
                                      <p:to>
                                        <p:strVal val="visible"/>
                                      </p:to>
                                    </p:set>
                                    <p:animEffect transition="in" filter="wipe(left)">
                                      <p:cBhvr>
                                        <p:cTn id="19" dur="500"/>
                                        <p:tgtEl>
                                          <p:spTgt spid="76"/>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wipe(left)">
                                      <p:cBhvr>
                                        <p:cTn id="23" dur="500"/>
                                        <p:tgtEl>
                                          <p:spTgt spid="67"/>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68"/>
                                        </p:tgtEl>
                                        <p:attrNameLst>
                                          <p:attrName>style.visibility</p:attrName>
                                        </p:attrNameLst>
                                      </p:cBhvr>
                                      <p:to>
                                        <p:strVal val="visible"/>
                                      </p:to>
                                    </p:set>
                                    <p:animEffect transition="in" filter="wipe(left)">
                                      <p:cBhvr>
                                        <p:cTn id="27" dur="500"/>
                                        <p:tgtEl>
                                          <p:spTgt spid="68"/>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wipe(left)">
                                      <p:cBhvr>
                                        <p:cTn id="31" dur="500"/>
                                        <p:tgtEl>
                                          <p:spTgt spid="82"/>
                                        </p:tgtEl>
                                      </p:cBhvr>
                                    </p:animEffect>
                                  </p:childTnLst>
                                </p:cTn>
                              </p:par>
                            </p:childTnLst>
                          </p:cTn>
                        </p:par>
                        <p:par>
                          <p:cTn id="32" fill="hold">
                            <p:stCondLst>
                              <p:cond delay="3500"/>
                            </p:stCondLst>
                            <p:childTnLst>
                              <p:par>
                                <p:cTn id="33" presetID="2" presetClass="entr" presetSubtype="4" fill="hold" grpId="0" nodeType="after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additive="base">
                                        <p:cTn id="35" dur="500" fill="hold"/>
                                        <p:tgtEl>
                                          <p:spTgt spid="58"/>
                                        </p:tgtEl>
                                        <p:attrNameLst>
                                          <p:attrName>ppt_x</p:attrName>
                                        </p:attrNameLst>
                                      </p:cBhvr>
                                      <p:tavLst>
                                        <p:tav tm="0">
                                          <p:val>
                                            <p:strVal val="#ppt_x"/>
                                          </p:val>
                                        </p:tav>
                                        <p:tav tm="100000">
                                          <p:val>
                                            <p:strVal val="#ppt_x"/>
                                          </p:val>
                                        </p:tav>
                                      </p:tavLst>
                                    </p:anim>
                                    <p:anim calcmode="lin" valueType="num">
                                      <p:cBhvr additive="base">
                                        <p:cTn id="36" dur="500" fill="hold"/>
                                        <p:tgtEl>
                                          <p:spTgt spid="58"/>
                                        </p:tgtEl>
                                        <p:attrNameLst>
                                          <p:attrName>ppt_y</p:attrName>
                                        </p:attrNameLst>
                                      </p:cBhvr>
                                      <p:tavLst>
                                        <p:tav tm="0">
                                          <p:val>
                                            <p:strVal val="1+#ppt_h/2"/>
                                          </p:val>
                                        </p:tav>
                                        <p:tav tm="100000">
                                          <p:val>
                                            <p:strVal val="#ppt_y"/>
                                          </p:val>
                                        </p:tav>
                                      </p:tavLst>
                                    </p:anim>
                                  </p:childTnLst>
                                </p:cTn>
                              </p:par>
                            </p:childTnLst>
                          </p:cTn>
                        </p:par>
                        <p:par>
                          <p:cTn id="37" fill="hold">
                            <p:stCondLst>
                              <p:cond delay="4000"/>
                            </p:stCondLst>
                            <p:childTnLst>
                              <p:par>
                                <p:cTn id="38" presetID="2" presetClass="entr" presetSubtype="4" fill="hold" grpId="0" nodeType="afterEffect">
                                  <p:stCondLst>
                                    <p:cond delay="0"/>
                                  </p:stCondLst>
                                  <p:childTnLst>
                                    <p:set>
                                      <p:cBhvr>
                                        <p:cTn id="39" dur="1" fill="hold">
                                          <p:stCondLst>
                                            <p:cond delay="0"/>
                                          </p:stCondLst>
                                        </p:cTn>
                                        <p:tgtEl>
                                          <p:spTgt spid="74"/>
                                        </p:tgtEl>
                                        <p:attrNameLst>
                                          <p:attrName>style.visibility</p:attrName>
                                        </p:attrNameLst>
                                      </p:cBhvr>
                                      <p:to>
                                        <p:strVal val="visible"/>
                                      </p:to>
                                    </p:set>
                                    <p:anim calcmode="lin" valueType="num">
                                      <p:cBhvr additive="base">
                                        <p:cTn id="40" dur="500" fill="hold"/>
                                        <p:tgtEl>
                                          <p:spTgt spid="74"/>
                                        </p:tgtEl>
                                        <p:attrNameLst>
                                          <p:attrName>ppt_x</p:attrName>
                                        </p:attrNameLst>
                                      </p:cBhvr>
                                      <p:tavLst>
                                        <p:tav tm="0">
                                          <p:val>
                                            <p:strVal val="#ppt_x"/>
                                          </p:val>
                                        </p:tav>
                                        <p:tav tm="100000">
                                          <p:val>
                                            <p:strVal val="#ppt_x"/>
                                          </p:val>
                                        </p:tav>
                                      </p:tavLst>
                                    </p:anim>
                                    <p:anim calcmode="lin" valueType="num">
                                      <p:cBhvr additive="base">
                                        <p:cTn id="41" dur="500" fill="hold"/>
                                        <p:tgtEl>
                                          <p:spTgt spid="74"/>
                                        </p:tgtEl>
                                        <p:attrNameLst>
                                          <p:attrName>ppt_y</p:attrName>
                                        </p:attrNameLst>
                                      </p:cBhvr>
                                      <p:tavLst>
                                        <p:tav tm="0">
                                          <p:val>
                                            <p:strVal val="1+#ppt_h/2"/>
                                          </p:val>
                                        </p:tav>
                                        <p:tav tm="100000">
                                          <p:val>
                                            <p:strVal val="#ppt_y"/>
                                          </p:val>
                                        </p:tav>
                                      </p:tavLst>
                                    </p:anim>
                                  </p:childTnLst>
                                </p:cTn>
                              </p:par>
                            </p:childTnLst>
                          </p:cTn>
                        </p:par>
                        <p:par>
                          <p:cTn id="42" fill="hold">
                            <p:stCondLst>
                              <p:cond delay="4500"/>
                            </p:stCondLst>
                            <p:childTnLst>
                              <p:par>
                                <p:cTn id="43" presetID="2" presetClass="entr" presetSubtype="4" fill="hold" grpId="0" nodeType="afterEffect">
                                  <p:stCondLst>
                                    <p:cond delay="0"/>
                                  </p:stCondLst>
                                  <p:childTnLst>
                                    <p:set>
                                      <p:cBhvr>
                                        <p:cTn id="44" dur="1" fill="hold">
                                          <p:stCondLst>
                                            <p:cond delay="0"/>
                                          </p:stCondLst>
                                        </p:cTn>
                                        <p:tgtEl>
                                          <p:spTgt spid="66"/>
                                        </p:tgtEl>
                                        <p:attrNameLst>
                                          <p:attrName>style.visibility</p:attrName>
                                        </p:attrNameLst>
                                      </p:cBhvr>
                                      <p:to>
                                        <p:strVal val="visible"/>
                                      </p:to>
                                    </p:set>
                                    <p:anim calcmode="lin" valueType="num">
                                      <p:cBhvr additive="base">
                                        <p:cTn id="45" dur="500" fill="hold"/>
                                        <p:tgtEl>
                                          <p:spTgt spid="66"/>
                                        </p:tgtEl>
                                        <p:attrNameLst>
                                          <p:attrName>ppt_x</p:attrName>
                                        </p:attrNameLst>
                                      </p:cBhvr>
                                      <p:tavLst>
                                        <p:tav tm="0">
                                          <p:val>
                                            <p:strVal val="#ppt_x"/>
                                          </p:val>
                                        </p:tav>
                                        <p:tav tm="100000">
                                          <p:val>
                                            <p:strVal val="#ppt_x"/>
                                          </p:val>
                                        </p:tav>
                                      </p:tavLst>
                                    </p:anim>
                                    <p:anim calcmode="lin" valueType="num">
                                      <p:cBhvr additive="base">
                                        <p:cTn id="46"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59" grpId="0"/>
      <p:bldP spid="66" grpId="0"/>
      <p:bldP spid="67" grpId="0"/>
      <p:bldP spid="74" grpId="0"/>
      <p:bldP spid="7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Placeholder 57" descr="imageHolder.jpg"/>
          <p:cNvPicPr>
            <a:picLocks noGrp="1" noChangeAspect="1"/>
          </p:cNvPicPr>
          <p:nvPr>
            <p:ph type="pic" sz="quarter" idx="16"/>
          </p:nvPr>
        </p:nvPicPr>
        <p:blipFill>
          <a:blip r:embed="rId2" cstate="print"/>
          <a:srcRect l="32599" r="32599"/>
          <a:stretch>
            <a:fillRect/>
          </a:stretch>
        </p:blipFill>
        <p:spPr/>
      </p:pic>
      <p:pic>
        <p:nvPicPr>
          <p:cNvPr id="21" name="Picture Placeholder 58" descr="imageHolder.jpg"/>
          <p:cNvPicPr>
            <a:picLocks noGrp="1" noChangeAspect="1"/>
          </p:cNvPicPr>
          <p:nvPr>
            <p:ph type="pic" sz="quarter" idx="17"/>
          </p:nvPr>
        </p:nvPicPr>
        <p:blipFill>
          <a:blip r:embed="rId2" cstate="print"/>
          <a:srcRect l="32599" r="32599"/>
          <a:stretch>
            <a:fillRect/>
          </a:stretch>
        </p:blipFill>
        <p:spPr/>
      </p:pic>
      <p:pic>
        <p:nvPicPr>
          <p:cNvPr id="22" name="Picture Placeholder 59" descr="imageHolder.jpg"/>
          <p:cNvPicPr>
            <a:picLocks noGrp="1" noChangeAspect="1"/>
          </p:cNvPicPr>
          <p:nvPr>
            <p:ph type="pic" sz="quarter" idx="18"/>
          </p:nvPr>
        </p:nvPicPr>
        <p:blipFill>
          <a:blip r:embed="rId2" cstate="print"/>
          <a:srcRect l="32599" r="32599"/>
          <a:stretch>
            <a:fillRect/>
          </a:stretch>
        </p:blipFill>
        <p:spPr/>
      </p:pic>
      <p:pic>
        <p:nvPicPr>
          <p:cNvPr id="23" name="Picture Placeholder 60" descr="imageHolder.jpg"/>
          <p:cNvPicPr>
            <a:picLocks noGrp="1" noChangeAspect="1"/>
          </p:cNvPicPr>
          <p:nvPr>
            <p:ph type="pic" sz="quarter" idx="19"/>
          </p:nvPr>
        </p:nvPicPr>
        <p:blipFill>
          <a:blip r:embed="rId2" cstate="print"/>
          <a:srcRect l="32599" r="32599"/>
          <a:stretch>
            <a:fillRect/>
          </a:stretch>
        </p:blipFill>
        <p:spPr/>
      </p:pic>
      <p:sp>
        <p:nvSpPr>
          <p:cNvPr id="30" name="Title 29"/>
          <p:cNvSpPr>
            <a:spLocks noGrp="1"/>
          </p:cNvSpPr>
          <p:nvPr>
            <p:ph type="title"/>
          </p:nvPr>
        </p:nvSpPr>
        <p:spPr/>
        <p:txBody>
          <a:bodyPr/>
          <a:lstStyle/>
          <a:p>
            <a:r>
              <a:rPr lang="en-US" smtClean="0"/>
              <a:t>Four Column With Pictures</a:t>
            </a:r>
            <a:endParaRPr lang="en-US" dirty="0"/>
          </a:p>
        </p:txBody>
      </p:sp>
      <p:sp>
        <p:nvSpPr>
          <p:cNvPr id="31" name="Text Placeholder 30"/>
          <p:cNvSpPr>
            <a:spLocks noGrp="1"/>
          </p:cNvSpPr>
          <p:nvPr>
            <p:ph type="body" sz="half" idx="2"/>
          </p:nvPr>
        </p:nvSpPr>
        <p:spPr/>
        <p:txBody>
          <a:bodyPr/>
          <a:lstStyle/>
          <a:p>
            <a:r>
              <a:rPr lang="en-US" smtClean="0"/>
              <a:t>Four Column With Pictures</a:t>
            </a:r>
            <a:endParaRPr lang="en-US" dirty="0"/>
          </a:p>
        </p:txBody>
      </p:sp>
      <p:sp>
        <p:nvSpPr>
          <p:cNvPr id="24" name="Rectangle 23"/>
          <p:cNvSpPr/>
          <p:nvPr/>
        </p:nvSpPr>
        <p:spPr bwMode="auto">
          <a:xfrm>
            <a:off x="1117600" y="4821380"/>
            <a:ext cx="1600200" cy="990600"/>
          </a:xfrm>
          <a:prstGeom prst="rect">
            <a:avLst/>
          </a:prstGeom>
          <a:solidFill>
            <a:schemeClr val="accent1">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5" name="Rectangle 24"/>
          <p:cNvSpPr/>
          <p:nvPr/>
        </p:nvSpPr>
        <p:spPr bwMode="auto">
          <a:xfrm>
            <a:off x="2887133" y="4821380"/>
            <a:ext cx="1600200" cy="990600"/>
          </a:xfrm>
          <a:prstGeom prst="rect">
            <a:avLst/>
          </a:prstGeom>
          <a:solidFill>
            <a:schemeClr val="accent2">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6" name="Rectangle 25"/>
          <p:cNvSpPr/>
          <p:nvPr/>
        </p:nvSpPr>
        <p:spPr bwMode="auto">
          <a:xfrm>
            <a:off x="4656666" y="4821380"/>
            <a:ext cx="1600200" cy="990600"/>
          </a:xfrm>
          <a:prstGeom prst="rect">
            <a:avLst/>
          </a:prstGeom>
          <a:solidFill>
            <a:schemeClr val="accent3">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7" name="Rectangle 26"/>
          <p:cNvSpPr/>
          <p:nvPr/>
        </p:nvSpPr>
        <p:spPr bwMode="auto">
          <a:xfrm>
            <a:off x="6426200" y="4821380"/>
            <a:ext cx="1600200" cy="990600"/>
          </a:xfrm>
          <a:prstGeom prst="rect">
            <a:avLst/>
          </a:prstGeom>
          <a:solidFill>
            <a:schemeClr val="accent4">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8" name="TextBox 27"/>
          <p:cNvSpPr txBox="1"/>
          <p:nvPr/>
        </p:nvSpPr>
        <p:spPr>
          <a:xfrm>
            <a:off x="1270000" y="4931962"/>
            <a:ext cx="1295400" cy="769441"/>
          </a:xfrm>
          <a:prstGeom prst="rect">
            <a:avLst/>
          </a:prstGeom>
          <a:noFill/>
        </p:spPr>
        <p:txBody>
          <a:bodyPr wrap="square" rtlCol="0">
            <a:spAutoFit/>
          </a:bodyPr>
          <a:lstStyle/>
          <a:p>
            <a:pPr lvl="0" algn="ctr"/>
            <a:r>
              <a:rPr lang="en-US" sz="1100" b="1" dirty="0" smtClean="0">
                <a:solidFill>
                  <a:schemeClr val="bg1"/>
                </a:solidFill>
              </a:rPr>
              <a:t>There are many variations of there passages of lorem ipsum available.</a:t>
            </a:r>
          </a:p>
        </p:txBody>
      </p:sp>
      <p:sp>
        <p:nvSpPr>
          <p:cNvPr id="29" name="TextBox 28"/>
          <p:cNvSpPr txBox="1"/>
          <p:nvPr/>
        </p:nvSpPr>
        <p:spPr>
          <a:xfrm>
            <a:off x="3039533" y="4931962"/>
            <a:ext cx="1295400" cy="769441"/>
          </a:xfrm>
          <a:prstGeom prst="rect">
            <a:avLst/>
          </a:prstGeom>
          <a:noFill/>
        </p:spPr>
        <p:txBody>
          <a:bodyPr wrap="square" rtlCol="0">
            <a:spAutoFit/>
          </a:bodyPr>
          <a:lstStyle/>
          <a:p>
            <a:pPr lvl="0" algn="ctr"/>
            <a:r>
              <a:rPr lang="en-US" sz="1100" b="1" dirty="0" smtClean="0">
                <a:solidFill>
                  <a:schemeClr val="bg1"/>
                </a:solidFill>
              </a:rPr>
              <a:t>There are many variations of there passages of lorem ipsum available.</a:t>
            </a:r>
          </a:p>
        </p:txBody>
      </p:sp>
      <p:sp>
        <p:nvSpPr>
          <p:cNvPr id="32" name="TextBox 31"/>
          <p:cNvSpPr txBox="1"/>
          <p:nvPr/>
        </p:nvSpPr>
        <p:spPr>
          <a:xfrm>
            <a:off x="4809066" y="4931962"/>
            <a:ext cx="1295400" cy="769441"/>
          </a:xfrm>
          <a:prstGeom prst="rect">
            <a:avLst/>
          </a:prstGeom>
          <a:noFill/>
        </p:spPr>
        <p:txBody>
          <a:bodyPr wrap="square" rtlCol="0">
            <a:spAutoFit/>
          </a:bodyPr>
          <a:lstStyle/>
          <a:p>
            <a:pPr lvl="0" algn="ctr"/>
            <a:r>
              <a:rPr lang="en-US" sz="1100" b="1" dirty="0" smtClean="0">
                <a:solidFill>
                  <a:schemeClr val="bg1"/>
                </a:solidFill>
              </a:rPr>
              <a:t>There are many variations of there passages of lorem ipsum available.</a:t>
            </a:r>
          </a:p>
        </p:txBody>
      </p:sp>
      <p:sp>
        <p:nvSpPr>
          <p:cNvPr id="33" name="TextBox 32"/>
          <p:cNvSpPr txBox="1"/>
          <p:nvPr/>
        </p:nvSpPr>
        <p:spPr>
          <a:xfrm>
            <a:off x="6578600" y="4931962"/>
            <a:ext cx="1295400" cy="769441"/>
          </a:xfrm>
          <a:prstGeom prst="rect">
            <a:avLst/>
          </a:prstGeom>
          <a:noFill/>
        </p:spPr>
        <p:txBody>
          <a:bodyPr wrap="square" rtlCol="0">
            <a:spAutoFit/>
          </a:bodyPr>
          <a:lstStyle/>
          <a:p>
            <a:pPr lvl="0" algn="ctr"/>
            <a:r>
              <a:rPr lang="en-US" sz="1100" b="1" dirty="0" smtClean="0">
                <a:solidFill>
                  <a:schemeClr val="bg1"/>
                </a:solidFill>
              </a:rPr>
              <a:t>There are many variations of there passages of lorem ipsum available.</a:t>
            </a:r>
          </a:p>
        </p:txBody>
      </p:sp>
    </p:spTree>
    <p:extLst>
      <p:ext uri="{BB962C8B-B14F-4D97-AF65-F5344CB8AC3E}">
        <p14:creationId xmlns="" xmlns:p14="http://schemas.microsoft.com/office/powerpoint/2010/main" val="246104614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up)">
                                      <p:cBhvr>
                                        <p:cTn id="7" dur="500"/>
                                        <p:tgtEl>
                                          <p:spTgt spid="20"/>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wipe(up)">
                                      <p:cBhvr>
                                        <p:cTn id="10" dur="500"/>
                                        <p:tgtEl>
                                          <p:spTgt spid="24"/>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28"/>
                                        </p:tgtEl>
                                        <p:attrNameLst>
                                          <p:attrName>style.visibility</p:attrName>
                                        </p:attrNameLst>
                                      </p:cBhvr>
                                      <p:to>
                                        <p:strVal val="visible"/>
                                      </p:to>
                                    </p:set>
                                    <p:animEffect transition="in" filter="wipe(up)">
                                      <p:cBhvr>
                                        <p:cTn id="13" dur="500"/>
                                        <p:tgtEl>
                                          <p:spTgt spid="28"/>
                                        </p:tgtEl>
                                      </p:cBhvr>
                                    </p:animEffect>
                                  </p:childTnLst>
                                </p:cTn>
                              </p:par>
                            </p:childTnLst>
                          </p:cTn>
                        </p:par>
                        <p:par>
                          <p:cTn id="14" fill="hold">
                            <p:stCondLst>
                              <p:cond delay="500"/>
                            </p:stCondLst>
                            <p:childTnLst>
                              <p:par>
                                <p:cTn id="15" presetID="22" presetClass="entr" presetSubtype="1" fill="hold" nodeType="after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up)">
                                      <p:cBhvr>
                                        <p:cTn id="17" dur="500"/>
                                        <p:tgtEl>
                                          <p:spTgt spid="21"/>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25"/>
                                        </p:tgtEl>
                                        <p:attrNameLst>
                                          <p:attrName>style.visibility</p:attrName>
                                        </p:attrNameLst>
                                      </p:cBhvr>
                                      <p:to>
                                        <p:strVal val="visible"/>
                                      </p:to>
                                    </p:set>
                                    <p:animEffect transition="in" filter="wipe(up)">
                                      <p:cBhvr>
                                        <p:cTn id="20" dur="500"/>
                                        <p:tgtEl>
                                          <p:spTgt spid="25"/>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wipe(up)">
                                      <p:cBhvr>
                                        <p:cTn id="23" dur="500"/>
                                        <p:tgtEl>
                                          <p:spTgt spid="29"/>
                                        </p:tgtEl>
                                      </p:cBhvr>
                                    </p:animEffect>
                                  </p:childTnLst>
                                </p:cTn>
                              </p:par>
                            </p:childTnLst>
                          </p:cTn>
                        </p:par>
                        <p:par>
                          <p:cTn id="24" fill="hold">
                            <p:stCondLst>
                              <p:cond delay="1000"/>
                            </p:stCondLst>
                            <p:childTnLst>
                              <p:par>
                                <p:cTn id="25" presetID="22" presetClass="entr" presetSubtype="1"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up)">
                                      <p:cBhvr>
                                        <p:cTn id="27" dur="500"/>
                                        <p:tgtEl>
                                          <p:spTgt spid="22"/>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26"/>
                                        </p:tgtEl>
                                        <p:attrNameLst>
                                          <p:attrName>style.visibility</p:attrName>
                                        </p:attrNameLst>
                                      </p:cBhvr>
                                      <p:to>
                                        <p:strVal val="visible"/>
                                      </p:to>
                                    </p:set>
                                    <p:animEffect transition="in" filter="wipe(up)">
                                      <p:cBhvr>
                                        <p:cTn id="30" dur="500"/>
                                        <p:tgtEl>
                                          <p:spTgt spid="26"/>
                                        </p:tgtEl>
                                      </p:cBhvr>
                                    </p:animEffect>
                                  </p:childTnLst>
                                </p:cTn>
                              </p:par>
                              <p:par>
                                <p:cTn id="31" presetID="22" presetClass="entr" presetSubtype="1" fill="hold" grpId="0" nodeType="with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1500"/>
                            </p:stCondLst>
                            <p:childTnLst>
                              <p:par>
                                <p:cTn id="35" presetID="22" presetClass="entr" presetSubtype="1" fill="hold" nodeType="afterEffect">
                                  <p:stCondLst>
                                    <p:cond delay="0"/>
                                  </p:stCondLst>
                                  <p:childTnLst>
                                    <p:set>
                                      <p:cBhvr>
                                        <p:cTn id="36" dur="1" fill="hold">
                                          <p:stCondLst>
                                            <p:cond delay="0"/>
                                          </p:stCondLst>
                                        </p:cTn>
                                        <p:tgtEl>
                                          <p:spTgt spid="23"/>
                                        </p:tgtEl>
                                        <p:attrNameLst>
                                          <p:attrName>style.visibility</p:attrName>
                                        </p:attrNameLst>
                                      </p:cBhvr>
                                      <p:to>
                                        <p:strVal val="visible"/>
                                      </p:to>
                                    </p:set>
                                    <p:animEffect transition="in" filter="wipe(up)">
                                      <p:cBhvr>
                                        <p:cTn id="37" dur="500"/>
                                        <p:tgtEl>
                                          <p:spTgt spid="2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7"/>
                                        </p:tgtEl>
                                        <p:attrNameLst>
                                          <p:attrName>style.visibility</p:attrName>
                                        </p:attrNameLst>
                                      </p:cBhvr>
                                      <p:to>
                                        <p:strVal val="visible"/>
                                      </p:to>
                                    </p:set>
                                    <p:animEffect transition="in" filter="wipe(up)">
                                      <p:cBhvr>
                                        <p:cTn id="40" dur="500"/>
                                        <p:tgtEl>
                                          <p:spTgt spid="27"/>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33"/>
                                        </p:tgtEl>
                                        <p:attrNameLst>
                                          <p:attrName>style.visibility</p:attrName>
                                        </p:attrNameLst>
                                      </p:cBhvr>
                                      <p:to>
                                        <p:strVal val="visible"/>
                                      </p:to>
                                    </p:set>
                                    <p:animEffect transition="in" filter="wipe(up)">
                                      <p:cBhvr>
                                        <p:cTn id="43"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p:bldP spid="29" grpId="0"/>
      <p:bldP spid="32" grpId="0"/>
      <p:bldP spid="3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 name="Title 67"/>
          <p:cNvSpPr>
            <a:spLocks noGrp="1"/>
          </p:cNvSpPr>
          <p:nvPr>
            <p:ph type="title"/>
          </p:nvPr>
        </p:nvSpPr>
        <p:spPr/>
        <p:txBody>
          <a:bodyPr/>
          <a:lstStyle/>
          <a:p>
            <a:r>
              <a:rPr lang="en-US" smtClean="0"/>
              <a:t>Five Column With Pictures</a:t>
            </a:r>
            <a:endParaRPr lang="en-US" dirty="0"/>
          </a:p>
        </p:txBody>
      </p:sp>
      <p:sp>
        <p:nvSpPr>
          <p:cNvPr id="69" name="Text Placeholder 68"/>
          <p:cNvSpPr>
            <a:spLocks noGrp="1"/>
          </p:cNvSpPr>
          <p:nvPr>
            <p:ph type="body" sz="half" idx="2"/>
          </p:nvPr>
        </p:nvSpPr>
        <p:spPr/>
        <p:txBody>
          <a:bodyPr/>
          <a:lstStyle/>
          <a:p>
            <a:r>
              <a:rPr lang="en-US" smtClean="0"/>
              <a:t>Five  Column With Pictures</a:t>
            </a:r>
            <a:endParaRPr lang="en-US" dirty="0"/>
          </a:p>
        </p:txBody>
      </p:sp>
      <p:pic>
        <p:nvPicPr>
          <p:cNvPr id="130" name="Picture Placeholder 129" descr="imageHolder.jpg"/>
          <p:cNvPicPr>
            <a:picLocks noGrp="1" noChangeAspect="1"/>
          </p:cNvPicPr>
          <p:nvPr>
            <p:ph type="pic" sz="quarter" idx="10"/>
          </p:nvPr>
        </p:nvPicPr>
        <p:blipFill>
          <a:blip r:embed="rId3" cstate="print"/>
          <a:srcRect l="27124" r="27124"/>
          <a:stretch>
            <a:fillRect/>
          </a:stretch>
        </p:blipFill>
        <p:spPr/>
      </p:pic>
      <p:sp>
        <p:nvSpPr>
          <p:cNvPr id="102" name="Text Placeholder 101"/>
          <p:cNvSpPr>
            <a:spLocks noGrp="1"/>
          </p:cNvSpPr>
          <p:nvPr>
            <p:ph type="body" sz="half" idx="15"/>
          </p:nvPr>
        </p:nvSpPr>
        <p:spPr/>
        <p:txBody>
          <a:bodyPr/>
          <a:lstStyle/>
          <a:p>
            <a:r>
              <a:rPr lang="en-US" sz="1050" dirty="0" smtClean="0"/>
              <a:t>There are many variations of </a:t>
            </a:r>
            <a:br>
              <a:rPr lang="en-US" sz="1050" dirty="0" smtClean="0"/>
            </a:br>
            <a:r>
              <a:rPr lang="en-US" sz="1050" dirty="0" smtClean="0"/>
              <a:t>the a passages lorem ipsum</a:t>
            </a:r>
            <a:br>
              <a:rPr lang="en-US" sz="1050" dirty="0" smtClean="0"/>
            </a:br>
            <a:r>
              <a:rPr lang="en-US" sz="1050" dirty="0" smtClean="0"/>
              <a:t>available but the majority</a:t>
            </a:r>
            <a:br>
              <a:rPr lang="en-US" sz="1050" dirty="0" smtClean="0"/>
            </a:br>
            <a:r>
              <a:rPr lang="en-US" sz="1050" dirty="0" smtClean="0"/>
              <a:t>have suffered</a:t>
            </a:r>
          </a:p>
        </p:txBody>
      </p:sp>
      <p:sp>
        <p:nvSpPr>
          <p:cNvPr id="104" name="Text Placeholder 103"/>
          <p:cNvSpPr>
            <a:spLocks noGrp="1"/>
          </p:cNvSpPr>
          <p:nvPr>
            <p:ph type="body" sz="half" idx="17"/>
          </p:nvPr>
        </p:nvSpPr>
        <p:spPr/>
        <p:txBody>
          <a:bodyPr/>
          <a:lstStyle/>
          <a:p>
            <a:r>
              <a:rPr lang="en-US" dirty="0" smtClean="0"/>
              <a:t>Title Goes Here</a:t>
            </a:r>
          </a:p>
        </p:txBody>
      </p:sp>
      <p:sp>
        <p:nvSpPr>
          <p:cNvPr id="103" name="Text Placeholder 102"/>
          <p:cNvSpPr>
            <a:spLocks noGrp="1"/>
          </p:cNvSpPr>
          <p:nvPr>
            <p:ph type="body" sz="half" idx="16"/>
          </p:nvPr>
        </p:nvSpPr>
        <p:spPr/>
        <p:txBody>
          <a:bodyPr/>
          <a:lstStyle/>
          <a:p>
            <a:r>
              <a:rPr lang="en-US" dirty="0" smtClean="0"/>
              <a:t>Keyword Here</a:t>
            </a:r>
          </a:p>
        </p:txBody>
      </p:sp>
      <p:pic>
        <p:nvPicPr>
          <p:cNvPr id="131" name="Picture Placeholder 130" descr="imageHolder.jpg"/>
          <p:cNvPicPr>
            <a:picLocks noGrp="1" noChangeAspect="1"/>
          </p:cNvPicPr>
          <p:nvPr>
            <p:ph type="pic" sz="quarter" idx="18"/>
          </p:nvPr>
        </p:nvPicPr>
        <p:blipFill>
          <a:blip r:embed="rId3" cstate="print"/>
          <a:srcRect l="27124" r="27124"/>
          <a:stretch>
            <a:fillRect/>
          </a:stretch>
        </p:blipFill>
        <p:spPr/>
      </p:pic>
      <p:sp>
        <p:nvSpPr>
          <p:cNvPr id="106" name="Text Placeholder 105"/>
          <p:cNvSpPr>
            <a:spLocks noGrp="1"/>
          </p:cNvSpPr>
          <p:nvPr>
            <p:ph type="body" sz="half" idx="19"/>
          </p:nvPr>
        </p:nvSpPr>
        <p:spPr/>
        <p:txBody>
          <a:bodyPr/>
          <a:lstStyle/>
          <a:p>
            <a:r>
              <a:rPr lang="en-US" sz="1050" dirty="0" smtClean="0"/>
              <a:t>There are many variations of </a:t>
            </a:r>
            <a:br>
              <a:rPr lang="en-US" sz="1050" dirty="0" smtClean="0"/>
            </a:br>
            <a:r>
              <a:rPr lang="en-US" sz="1050" dirty="0" smtClean="0"/>
              <a:t>the a passages lorem ipsum</a:t>
            </a:r>
            <a:br>
              <a:rPr lang="en-US" sz="1050" dirty="0" smtClean="0"/>
            </a:br>
            <a:r>
              <a:rPr lang="en-US" sz="1050" dirty="0" smtClean="0"/>
              <a:t>available but the majority</a:t>
            </a:r>
            <a:br>
              <a:rPr lang="en-US" sz="1050" dirty="0" smtClean="0"/>
            </a:br>
            <a:r>
              <a:rPr lang="en-US" sz="1050" dirty="0" smtClean="0"/>
              <a:t>have suffered</a:t>
            </a:r>
          </a:p>
        </p:txBody>
      </p:sp>
      <p:sp>
        <p:nvSpPr>
          <p:cNvPr id="107" name="Text Placeholder 106"/>
          <p:cNvSpPr>
            <a:spLocks noGrp="1"/>
          </p:cNvSpPr>
          <p:nvPr>
            <p:ph type="body" sz="half" idx="20"/>
          </p:nvPr>
        </p:nvSpPr>
        <p:spPr/>
        <p:txBody>
          <a:bodyPr/>
          <a:lstStyle/>
          <a:p>
            <a:r>
              <a:rPr lang="en-US" dirty="0" smtClean="0"/>
              <a:t>Title Goes Here</a:t>
            </a:r>
          </a:p>
        </p:txBody>
      </p:sp>
      <p:sp>
        <p:nvSpPr>
          <p:cNvPr id="108" name="Text Placeholder 107"/>
          <p:cNvSpPr>
            <a:spLocks noGrp="1"/>
          </p:cNvSpPr>
          <p:nvPr>
            <p:ph type="body" sz="half" idx="21"/>
          </p:nvPr>
        </p:nvSpPr>
        <p:spPr/>
        <p:txBody>
          <a:bodyPr/>
          <a:lstStyle/>
          <a:p>
            <a:r>
              <a:rPr lang="en-US" dirty="0" smtClean="0"/>
              <a:t>Keyword Here</a:t>
            </a:r>
          </a:p>
        </p:txBody>
      </p:sp>
      <p:pic>
        <p:nvPicPr>
          <p:cNvPr id="132" name="Picture Placeholder 131" descr="imageHolder.jpg"/>
          <p:cNvPicPr>
            <a:picLocks noGrp="1" noChangeAspect="1"/>
          </p:cNvPicPr>
          <p:nvPr>
            <p:ph type="pic" sz="quarter" idx="22"/>
          </p:nvPr>
        </p:nvPicPr>
        <p:blipFill>
          <a:blip r:embed="rId4" cstate="print"/>
          <a:srcRect l="27101" r="27101"/>
          <a:stretch>
            <a:fillRect/>
          </a:stretch>
        </p:blipFill>
        <p:spPr/>
      </p:pic>
      <p:sp>
        <p:nvSpPr>
          <p:cNvPr id="110" name="Text Placeholder 109"/>
          <p:cNvSpPr>
            <a:spLocks noGrp="1"/>
          </p:cNvSpPr>
          <p:nvPr>
            <p:ph type="body" sz="half" idx="23"/>
          </p:nvPr>
        </p:nvSpPr>
        <p:spPr/>
        <p:txBody>
          <a:bodyPr/>
          <a:lstStyle/>
          <a:p>
            <a:r>
              <a:rPr lang="en-US" sz="1050" dirty="0" smtClean="0"/>
              <a:t>There are many variations of </a:t>
            </a:r>
            <a:br>
              <a:rPr lang="en-US" sz="1050" dirty="0" smtClean="0"/>
            </a:br>
            <a:r>
              <a:rPr lang="en-US" sz="1050" dirty="0" smtClean="0"/>
              <a:t>the a passages lorem ipsum</a:t>
            </a:r>
            <a:br>
              <a:rPr lang="en-US" sz="1050" dirty="0" smtClean="0"/>
            </a:br>
            <a:r>
              <a:rPr lang="en-US" sz="1050" dirty="0" smtClean="0"/>
              <a:t>available but the majority</a:t>
            </a:r>
            <a:br>
              <a:rPr lang="en-US" sz="1050" dirty="0" smtClean="0"/>
            </a:br>
            <a:r>
              <a:rPr lang="en-US" sz="1050" dirty="0" smtClean="0"/>
              <a:t>have suffered</a:t>
            </a:r>
          </a:p>
        </p:txBody>
      </p:sp>
      <p:sp>
        <p:nvSpPr>
          <p:cNvPr id="111" name="Text Placeholder 110"/>
          <p:cNvSpPr>
            <a:spLocks noGrp="1"/>
          </p:cNvSpPr>
          <p:nvPr>
            <p:ph type="body" sz="half" idx="24"/>
          </p:nvPr>
        </p:nvSpPr>
        <p:spPr/>
        <p:txBody>
          <a:bodyPr/>
          <a:lstStyle/>
          <a:p>
            <a:r>
              <a:rPr lang="en-US" dirty="0" smtClean="0"/>
              <a:t>Title Goes Here</a:t>
            </a:r>
          </a:p>
        </p:txBody>
      </p:sp>
      <p:sp>
        <p:nvSpPr>
          <p:cNvPr id="117" name="Text Placeholder 116"/>
          <p:cNvSpPr>
            <a:spLocks noGrp="1"/>
          </p:cNvSpPr>
          <p:nvPr>
            <p:ph type="body" sz="half" idx="25"/>
          </p:nvPr>
        </p:nvSpPr>
        <p:spPr/>
        <p:txBody>
          <a:bodyPr/>
          <a:lstStyle/>
          <a:p>
            <a:r>
              <a:rPr lang="en-US" dirty="0" smtClean="0"/>
              <a:t>Keyword Here</a:t>
            </a:r>
          </a:p>
        </p:txBody>
      </p:sp>
      <p:pic>
        <p:nvPicPr>
          <p:cNvPr id="133" name="Picture Placeholder 132" descr="imageHolder.jpg"/>
          <p:cNvPicPr>
            <a:picLocks noGrp="1" noChangeAspect="1"/>
          </p:cNvPicPr>
          <p:nvPr>
            <p:ph type="pic" sz="quarter" idx="26"/>
          </p:nvPr>
        </p:nvPicPr>
        <p:blipFill>
          <a:blip r:embed="rId3" cstate="print"/>
          <a:srcRect l="27124" r="27124"/>
          <a:stretch>
            <a:fillRect/>
          </a:stretch>
        </p:blipFill>
        <p:spPr/>
      </p:pic>
      <p:sp>
        <p:nvSpPr>
          <p:cNvPr id="119" name="Text Placeholder 118"/>
          <p:cNvSpPr>
            <a:spLocks noGrp="1"/>
          </p:cNvSpPr>
          <p:nvPr>
            <p:ph type="body" sz="half" idx="27"/>
          </p:nvPr>
        </p:nvSpPr>
        <p:spPr/>
        <p:txBody>
          <a:bodyPr/>
          <a:lstStyle/>
          <a:p>
            <a:r>
              <a:rPr lang="en-US" sz="1050" dirty="0" smtClean="0"/>
              <a:t>There are many variations of </a:t>
            </a:r>
            <a:br>
              <a:rPr lang="en-US" sz="1050" dirty="0" smtClean="0"/>
            </a:br>
            <a:r>
              <a:rPr lang="en-US" sz="1050" dirty="0" smtClean="0"/>
              <a:t>the a passages lorem ipsum</a:t>
            </a:r>
            <a:br>
              <a:rPr lang="en-US" sz="1050" dirty="0" smtClean="0"/>
            </a:br>
            <a:r>
              <a:rPr lang="en-US" sz="1050" dirty="0" smtClean="0"/>
              <a:t>available but the majority</a:t>
            </a:r>
            <a:br>
              <a:rPr lang="en-US" sz="1050" dirty="0" smtClean="0"/>
            </a:br>
            <a:r>
              <a:rPr lang="en-US" sz="1050" dirty="0" smtClean="0"/>
              <a:t>have suffered</a:t>
            </a:r>
          </a:p>
        </p:txBody>
      </p:sp>
      <p:sp>
        <p:nvSpPr>
          <p:cNvPr id="120" name="Text Placeholder 119"/>
          <p:cNvSpPr>
            <a:spLocks noGrp="1"/>
          </p:cNvSpPr>
          <p:nvPr>
            <p:ph type="body" sz="half" idx="28"/>
          </p:nvPr>
        </p:nvSpPr>
        <p:spPr/>
        <p:txBody>
          <a:bodyPr/>
          <a:lstStyle/>
          <a:p>
            <a:r>
              <a:rPr lang="en-US" dirty="0" smtClean="0"/>
              <a:t>Title Goes Here</a:t>
            </a:r>
          </a:p>
        </p:txBody>
      </p:sp>
      <p:sp>
        <p:nvSpPr>
          <p:cNvPr id="121" name="Text Placeholder 120"/>
          <p:cNvSpPr>
            <a:spLocks noGrp="1"/>
          </p:cNvSpPr>
          <p:nvPr>
            <p:ph type="body" sz="half" idx="29"/>
          </p:nvPr>
        </p:nvSpPr>
        <p:spPr/>
        <p:txBody>
          <a:bodyPr/>
          <a:lstStyle/>
          <a:p>
            <a:r>
              <a:rPr lang="en-US" dirty="0" smtClean="0"/>
              <a:t>Keyword Here</a:t>
            </a:r>
          </a:p>
        </p:txBody>
      </p:sp>
      <p:pic>
        <p:nvPicPr>
          <p:cNvPr id="134" name="Picture Placeholder 133" descr="imageHolder.jpg"/>
          <p:cNvPicPr>
            <a:picLocks noGrp="1" noChangeAspect="1"/>
          </p:cNvPicPr>
          <p:nvPr>
            <p:ph type="pic" sz="quarter" idx="30"/>
          </p:nvPr>
        </p:nvPicPr>
        <p:blipFill>
          <a:blip r:embed="rId4" cstate="print"/>
          <a:srcRect l="27101" r="27101"/>
          <a:stretch>
            <a:fillRect/>
          </a:stretch>
        </p:blipFill>
        <p:spPr/>
      </p:pic>
      <p:sp>
        <p:nvSpPr>
          <p:cNvPr id="123" name="Text Placeholder 122"/>
          <p:cNvSpPr>
            <a:spLocks noGrp="1"/>
          </p:cNvSpPr>
          <p:nvPr>
            <p:ph type="body" sz="half" idx="31"/>
          </p:nvPr>
        </p:nvSpPr>
        <p:spPr/>
        <p:txBody>
          <a:bodyPr/>
          <a:lstStyle/>
          <a:p>
            <a:r>
              <a:rPr lang="en-US" sz="1050" dirty="0" smtClean="0"/>
              <a:t>There are many variations of </a:t>
            </a:r>
            <a:br>
              <a:rPr lang="en-US" sz="1050" dirty="0" smtClean="0"/>
            </a:br>
            <a:r>
              <a:rPr lang="en-US" sz="1050" dirty="0" smtClean="0"/>
              <a:t>the a passages lorem ipsum</a:t>
            </a:r>
            <a:br>
              <a:rPr lang="en-US" sz="1050" dirty="0" smtClean="0"/>
            </a:br>
            <a:r>
              <a:rPr lang="en-US" sz="1050" dirty="0" smtClean="0"/>
              <a:t>available but the majority</a:t>
            </a:r>
            <a:br>
              <a:rPr lang="en-US" sz="1050" dirty="0" smtClean="0"/>
            </a:br>
            <a:r>
              <a:rPr lang="en-US" sz="1050" dirty="0" smtClean="0"/>
              <a:t>have suffered</a:t>
            </a:r>
          </a:p>
        </p:txBody>
      </p:sp>
      <p:sp>
        <p:nvSpPr>
          <p:cNvPr id="124" name="Text Placeholder 123"/>
          <p:cNvSpPr>
            <a:spLocks noGrp="1"/>
          </p:cNvSpPr>
          <p:nvPr>
            <p:ph type="body" sz="half" idx="32"/>
          </p:nvPr>
        </p:nvSpPr>
        <p:spPr/>
        <p:txBody>
          <a:bodyPr/>
          <a:lstStyle/>
          <a:p>
            <a:r>
              <a:rPr lang="en-US" dirty="0" smtClean="0"/>
              <a:t>Title Goes Here</a:t>
            </a:r>
          </a:p>
        </p:txBody>
      </p:sp>
      <p:sp>
        <p:nvSpPr>
          <p:cNvPr id="125" name="Text Placeholder 124"/>
          <p:cNvSpPr>
            <a:spLocks noGrp="1"/>
          </p:cNvSpPr>
          <p:nvPr>
            <p:ph type="body" sz="half" idx="33"/>
          </p:nvPr>
        </p:nvSpPr>
        <p:spPr/>
        <p:txBody>
          <a:bodyPr/>
          <a:lstStyle/>
          <a:p>
            <a:r>
              <a:rPr lang="en-US" dirty="0" smtClean="0"/>
              <a:t>Keyword Here</a:t>
            </a:r>
          </a:p>
        </p:txBody>
      </p:sp>
    </p:spTree>
  </p:cSld>
  <p:clrMapOvr>
    <a:masterClrMapping/>
  </p:clrMapOvr>
  <p:transition advTm="5000">
    <p:push dir="u"/>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Our Services</a:t>
            </a:r>
            <a:endParaRPr lang="en-US" dirty="0"/>
          </a:p>
        </p:txBody>
      </p:sp>
      <p:sp>
        <p:nvSpPr>
          <p:cNvPr id="3" name="Text Placeholder 2"/>
          <p:cNvSpPr>
            <a:spLocks noGrp="1"/>
          </p:cNvSpPr>
          <p:nvPr>
            <p:ph type="body" sz="half" idx="2"/>
          </p:nvPr>
        </p:nvSpPr>
        <p:spPr/>
        <p:txBody>
          <a:bodyPr/>
          <a:lstStyle/>
          <a:p>
            <a:r>
              <a:rPr lang="en-US" smtClean="0"/>
              <a:t>Our Services</a:t>
            </a:r>
            <a:endParaRPr lang="en-US" dirty="0"/>
          </a:p>
        </p:txBody>
      </p:sp>
      <p:pic>
        <p:nvPicPr>
          <p:cNvPr id="22" name="Picture Placeholder 26" descr="imageHolder.jpg"/>
          <p:cNvPicPr>
            <a:picLocks noGrp="1" noChangeAspect="1"/>
          </p:cNvPicPr>
          <p:nvPr>
            <p:ph type="pic" sz="quarter" idx="16"/>
          </p:nvPr>
        </p:nvPicPr>
        <p:blipFill>
          <a:blip r:embed="rId2"/>
          <a:srcRect t="28914" b="28914"/>
          <a:stretch>
            <a:fillRect/>
          </a:stretch>
        </p:blipFill>
        <p:spPr/>
      </p:pic>
      <p:pic>
        <p:nvPicPr>
          <p:cNvPr id="23" name="Picture Placeholder 25" descr="imageHolder.jpg"/>
          <p:cNvPicPr>
            <a:picLocks noGrp="1" noChangeAspect="1"/>
          </p:cNvPicPr>
          <p:nvPr>
            <p:ph type="pic" sz="quarter" idx="17"/>
          </p:nvPr>
        </p:nvPicPr>
        <p:blipFill>
          <a:blip r:embed="rId2"/>
          <a:srcRect t="28914" b="28914"/>
          <a:stretch>
            <a:fillRect/>
          </a:stretch>
        </p:blipFill>
        <p:spPr/>
      </p:pic>
      <p:sp>
        <p:nvSpPr>
          <p:cNvPr id="24" name="Rectangle 23"/>
          <p:cNvSpPr/>
          <p:nvPr/>
        </p:nvSpPr>
        <p:spPr bwMode="auto">
          <a:xfrm>
            <a:off x="6096000" y="2485572"/>
            <a:ext cx="3048000" cy="2895600"/>
          </a:xfrm>
          <a:prstGeom prst="rect">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25" name="Group 24"/>
          <p:cNvGrpSpPr/>
          <p:nvPr/>
        </p:nvGrpSpPr>
        <p:grpSpPr>
          <a:xfrm>
            <a:off x="1346200" y="2485572"/>
            <a:ext cx="3225800" cy="1447800"/>
            <a:chOff x="1346200" y="1403350"/>
            <a:chExt cx="3225800" cy="1447800"/>
          </a:xfrm>
        </p:grpSpPr>
        <p:sp>
          <p:nvSpPr>
            <p:cNvPr id="28" name="Rectangle 27"/>
            <p:cNvSpPr/>
            <p:nvPr/>
          </p:nvSpPr>
          <p:spPr bwMode="auto">
            <a:xfrm>
              <a:off x="1346200" y="1403350"/>
              <a:ext cx="3159760" cy="1447800"/>
            </a:xfrm>
            <a:prstGeom prst="rect">
              <a:avLst/>
            </a:prstGeom>
            <a:solidFill>
              <a:schemeClr val="accent4">
                <a:alpha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9" name="Freeform 101"/>
            <p:cNvSpPr>
              <a:spLocks noEditPoints="1"/>
            </p:cNvSpPr>
            <p:nvPr/>
          </p:nvSpPr>
          <p:spPr bwMode="auto">
            <a:xfrm>
              <a:off x="1517333" y="1633566"/>
              <a:ext cx="646748" cy="428568"/>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Rectangle 29"/>
            <p:cNvSpPr/>
            <p:nvPr/>
          </p:nvSpPr>
          <p:spPr>
            <a:xfrm>
              <a:off x="2123440" y="1527086"/>
              <a:ext cx="2448560" cy="1200329"/>
            </a:xfrm>
            <a:prstGeom prst="rect">
              <a:avLst/>
            </a:prstGeom>
          </p:spPr>
          <p:txBody>
            <a:bodyPr wrap="square">
              <a:spAutoFit/>
            </a:bodyPr>
            <a:lstStyle/>
            <a:p>
              <a:r>
                <a:rPr lang="en-US" sz="1600" b="1" dirty="0" smtClean="0">
                  <a:solidFill>
                    <a:schemeClr val="bg1"/>
                  </a:solidFill>
                </a:rPr>
                <a:t>Web Design</a:t>
              </a:r>
            </a:p>
            <a:p>
              <a:r>
                <a:rPr lang="en-US" sz="1400" dirty="0" smtClean="0">
                  <a:solidFill>
                    <a:schemeClr val="bg1"/>
                  </a:solidFill>
                </a:rPr>
                <a:t>There </a:t>
              </a:r>
              <a:r>
                <a:rPr lang="en-US" sz="1400" dirty="0">
                  <a:solidFill>
                    <a:schemeClr val="bg1"/>
                  </a:solidFill>
                </a:rPr>
                <a:t>are many variations of passages of Lorem Ipsum available, but the majority have suffered alteration .</a:t>
              </a:r>
            </a:p>
          </p:txBody>
        </p:sp>
      </p:grpSp>
      <p:grpSp>
        <p:nvGrpSpPr>
          <p:cNvPr id="31" name="Group 30"/>
          <p:cNvGrpSpPr/>
          <p:nvPr/>
        </p:nvGrpSpPr>
        <p:grpSpPr>
          <a:xfrm>
            <a:off x="0" y="3933372"/>
            <a:ext cx="1981200" cy="1447800"/>
            <a:chOff x="0" y="2851150"/>
            <a:chExt cx="1981200" cy="1447800"/>
          </a:xfrm>
        </p:grpSpPr>
        <p:sp>
          <p:nvSpPr>
            <p:cNvPr id="32" name="Rectangle 31"/>
            <p:cNvSpPr/>
            <p:nvPr/>
          </p:nvSpPr>
          <p:spPr bwMode="auto">
            <a:xfrm>
              <a:off x="0" y="2851150"/>
              <a:ext cx="1981200" cy="1447800"/>
            </a:xfrm>
            <a:prstGeom prst="rect">
              <a:avLst/>
            </a:prstGeom>
            <a:solidFill>
              <a:schemeClr val="accent2">
                <a:alpha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3" name="Freeform 157"/>
            <p:cNvSpPr>
              <a:spLocks noEditPoints="1"/>
            </p:cNvSpPr>
            <p:nvPr/>
          </p:nvSpPr>
          <p:spPr bwMode="auto">
            <a:xfrm>
              <a:off x="789038" y="3080693"/>
              <a:ext cx="403124" cy="493714"/>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TextBox 33"/>
            <p:cNvSpPr txBox="1"/>
            <p:nvPr/>
          </p:nvSpPr>
          <p:spPr>
            <a:xfrm>
              <a:off x="240507" y="3714750"/>
              <a:ext cx="1500186" cy="369332"/>
            </a:xfrm>
            <a:prstGeom prst="rect">
              <a:avLst/>
            </a:prstGeom>
            <a:noFill/>
          </p:spPr>
          <p:txBody>
            <a:bodyPr wrap="square" rtlCol="0">
              <a:spAutoFit/>
            </a:bodyPr>
            <a:lstStyle/>
            <a:p>
              <a:pPr algn="ctr"/>
              <a:r>
                <a:rPr lang="en-US" b="1" dirty="0" smtClean="0">
                  <a:solidFill>
                    <a:schemeClr val="bg1"/>
                  </a:solidFill>
                </a:rPr>
                <a:t>Mobile Apps</a:t>
              </a:r>
              <a:endParaRPr lang="en-US" b="1" dirty="0">
                <a:solidFill>
                  <a:schemeClr val="bg1"/>
                </a:solidFill>
              </a:endParaRPr>
            </a:p>
          </p:txBody>
        </p:sp>
      </p:grpSp>
      <p:grpSp>
        <p:nvGrpSpPr>
          <p:cNvPr id="35" name="Group 34"/>
          <p:cNvGrpSpPr/>
          <p:nvPr/>
        </p:nvGrpSpPr>
        <p:grpSpPr>
          <a:xfrm>
            <a:off x="4114800" y="3933372"/>
            <a:ext cx="1981200" cy="1447800"/>
            <a:chOff x="4114800" y="2851150"/>
            <a:chExt cx="1981200" cy="1447800"/>
          </a:xfrm>
        </p:grpSpPr>
        <p:sp>
          <p:nvSpPr>
            <p:cNvPr id="36" name="Rectangle 35"/>
            <p:cNvSpPr/>
            <p:nvPr/>
          </p:nvSpPr>
          <p:spPr bwMode="auto">
            <a:xfrm>
              <a:off x="4114800" y="2851150"/>
              <a:ext cx="1981200" cy="1447800"/>
            </a:xfrm>
            <a:prstGeom prst="rect">
              <a:avLst/>
            </a:prstGeom>
            <a:solidFill>
              <a:schemeClr val="accent3">
                <a:alpha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7" name="Freeform 52"/>
            <p:cNvSpPr>
              <a:spLocks noEditPoints="1"/>
            </p:cNvSpPr>
            <p:nvPr/>
          </p:nvSpPr>
          <p:spPr bwMode="auto">
            <a:xfrm>
              <a:off x="4885238" y="3090687"/>
              <a:ext cx="440323" cy="473726"/>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TextBox 37"/>
            <p:cNvSpPr txBox="1"/>
            <p:nvPr/>
          </p:nvSpPr>
          <p:spPr>
            <a:xfrm>
              <a:off x="4355306" y="3714750"/>
              <a:ext cx="1500186" cy="369332"/>
            </a:xfrm>
            <a:prstGeom prst="rect">
              <a:avLst/>
            </a:prstGeom>
            <a:noFill/>
          </p:spPr>
          <p:txBody>
            <a:bodyPr wrap="square" rtlCol="0">
              <a:spAutoFit/>
            </a:bodyPr>
            <a:lstStyle/>
            <a:p>
              <a:pPr algn="ctr"/>
              <a:r>
                <a:rPr lang="en-US" b="1" dirty="0" smtClean="0">
                  <a:solidFill>
                    <a:schemeClr val="bg1"/>
                  </a:solidFill>
                </a:rPr>
                <a:t>Management</a:t>
              </a:r>
              <a:endParaRPr lang="en-US" b="1" dirty="0">
                <a:solidFill>
                  <a:schemeClr val="bg1"/>
                </a:solidFill>
              </a:endParaRPr>
            </a:p>
          </p:txBody>
        </p:sp>
      </p:grpSp>
      <p:sp>
        <p:nvSpPr>
          <p:cNvPr id="39" name="Rectangle 38"/>
          <p:cNvSpPr/>
          <p:nvPr/>
        </p:nvSpPr>
        <p:spPr>
          <a:xfrm>
            <a:off x="6184900" y="2886934"/>
            <a:ext cx="3048000" cy="2092881"/>
          </a:xfrm>
          <a:prstGeom prst="rect">
            <a:avLst/>
          </a:prstGeom>
        </p:spPr>
        <p:txBody>
          <a:bodyPr wrap="square">
            <a:spAutoFit/>
          </a:bodyPr>
          <a:lstStyle/>
          <a:p>
            <a:r>
              <a:rPr lang="en-US" b="1" dirty="0" smtClean="0">
                <a:solidFill>
                  <a:schemeClr val="bg1"/>
                </a:solidFill>
              </a:rPr>
              <a:t>Our Services</a:t>
            </a:r>
            <a:endParaRPr lang="en-US" b="1" dirty="0">
              <a:solidFill>
                <a:schemeClr val="bg1"/>
              </a:solidFill>
            </a:endParaRPr>
          </a:p>
          <a:p>
            <a:r>
              <a:rPr lang="en-US" sz="1600" dirty="0">
                <a:solidFill>
                  <a:schemeClr val="bg1"/>
                </a:solidFill>
              </a:rPr>
              <a:t>There are many variations of passages of Lorem Ipsum available, but the majority have suffered alteration in some form, by injected humour, or randomized words which don't look even slightly believable.</a:t>
            </a:r>
          </a:p>
        </p:txBody>
      </p:sp>
    </p:spTree>
    <p:extLst>
      <p:ext uri="{BB962C8B-B14F-4D97-AF65-F5344CB8AC3E}">
        <p14:creationId xmlns="" xmlns:p14="http://schemas.microsoft.com/office/powerpoint/2010/main" val="19679365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Effect transition="in" filter="fade">
                                      <p:cBhvr>
                                        <p:cTn id="9" dur="500"/>
                                        <p:tgtEl>
                                          <p:spTgt spid="25"/>
                                        </p:tgtEl>
                                      </p:cBhvr>
                                    </p:animEffect>
                                  </p:childTnLst>
                                </p:cTn>
                              </p:par>
                            </p:childTnLst>
                          </p:cTn>
                        </p:par>
                        <p:par>
                          <p:cTn id="10" fill="hold">
                            <p:stCondLst>
                              <p:cond delay="500"/>
                            </p:stCondLst>
                            <p:childTnLst>
                              <p:par>
                                <p:cTn id="11" presetID="53" presetClass="entr" presetSubtype="16" fill="hold"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000"/>
                            </p:stCondLst>
                            <p:childTnLst>
                              <p:par>
                                <p:cTn id="17" presetID="53" presetClass="entr" presetSubtype="16" fill="hold" nodeType="afterEffect">
                                  <p:stCondLst>
                                    <p:cond delay="0"/>
                                  </p:stCondLst>
                                  <p:childTnLst>
                                    <p:set>
                                      <p:cBhvr>
                                        <p:cTn id="18" dur="1" fill="hold">
                                          <p:stCondLst>
                                            <p:cond delay="0"/>
                                          </p:stCondLst>
                                        </p:cTn>
                                        <p:tgtEl>
                                          <p:spTgt spid="35"/>
                                        </p:tgtEl>
                                        <p:attrNameLst>
                                          <p:attrName>style.visibility</p:attrName>
                                        </p:attrNameLst>
                                      </p:cBhvr>
                                      <p:to>
                                        <p:strVal val="visible"/>
                                      </p:to>
                                    </p:set>
                                    <p:anim calcmode="lin" valueType="num">
                                      <p:cBhvr>
                                        <p:cTn id="19" dur="500" fill="hold"/>
                                        <p:tgtEl>
                                          <p:spTgt spid="35"/>
                                        </p:tgtEl>
                                        <p:attrNameLst>
                                          <p:attrName>ppt_w</p:attrName>
                                        </p:attrNameLst>
                                      </p:cBhvr>
                                      <p:tavLst>
                                        <p:tav tm="0">
                                          <p:val>
                                            <p:fltVal val="0"/>
                                          </p:val>
                                        </p:tav>
                                        <p:tav tm="100000">
                                          <p:val>
                                            <p:strVal val="#ppt_w"/>
                                          </p:val>
                                        </p:tav>
                                      </p:tavLst>
                                    </p:anim>
                                    <p:anim calcmode="lin" valueType="num">
                                      <p:cBhvr>
                                        <p:cTn id="20" dur="500" fill="hold"/>
                                        <p:tgtEl>
                                          <p:spTgt spid="35"/>
                                        </p:tgtEl>
                                        <p:attrNameLst>
                                          <p:attrName>ppt_h</p:attrName>
                                        </p:attrNameLst>
                                      </p:cBhvr>
                                      <p:tavLst>
                                        <p:tav tm="0">
                                          <p:val>
                                            <p:fltVal val="0"/>
                                          </p:val>
                                        </p:tav>
                                        <p:tav tm="100000">
                                          <p:val>
                                            <p:strVal val="#ppt_h"/>
                                          </p:val>
                                        </p:tav>
                                      </p:tavLst>
                                    </p:anim>
                                    <p:animEffect transition="in" filter="fade">
                                      <p:cBhvr>
                                        <p:cTn id="21" dur="500"/>
                                        <p:tgtEl>
                                          <p:spTgt spid="35"/>
                                        </p:tgtEl>
                                      </p:cBhvr>
                                    </p:animEffect>
                                  </p:childTnLst>
                                </p:cTn>
                              </p:par>
                            </p:childTnLst>
                          </p:cTn>
                        </p:par>
                        <p:par>
                          <p:cTn id="22" fill="hold">
                            <p:stCondLst>
                              <p:cond delay="1500"/>
                            </p:stCondLst>
                            <p:childTnLst>
                              <p:par>
                                <p:cTn id="23" presetID="2" presetClass="entr" presetSubtype="2" fill="hold" grpId="0" nodeType="afterEffect">
                                  <p:stCondLst>
                                    <p:cond delay="0"/>
                                  </p:stCondLst>
                                  <p:childTnLst>
                                    <p:set>
                                      <p:cBhvr>
                                        <p:cTn id="24" dur="1" fill="hold">
                                          <p:stCondLst>
                                            <p:cond delay="0"/>
                                          </p:stCondLst>
                                        </p:cTn>
                                        <p:tgtEl>
                                          <p:spTgt spid="24"/>
                                        </p:tgtEl>
                                        <p:attrNameLst>
                                          <p:attrName>style.visibility</p:attrName>
                                        </p:attrNameLst>
                                      </p:cBhvr>
                                      <p:to>
                                        <p:strVal val="visible"/>
                                      </p:to>
                                    </p:set>
                                    <p:anim calcmode="lin" valueType="num">
                                      <p:cBhvr additive="base">
                                        <p:cTn id="25" dur="500" fill="hold"/>
                                        <p:tgtEl>
                                          <p:spTgt spid="24"/>
                                        </p:tgtEl>
                                        <p:attrNameLst>
                                          <p:attrName>ppt_x</p:attrName>
                                        </p:attrNameLst>
                                      </p:cBhvr>
                                      <p:tavLst>
                                        <p:tav tm="0">
                                          <p:val>
                                            <p:strVal val="1+#ppt_w/2"/>
                                          </p:val>
                                        </p:tav>
                                        <p:tav tm="100000">
                                          <p:val>
                                            <p:strVal val="#ppt_x"/>
                                          </p:val>
                                        </p:tav>
                                      </p:tavLst>
                                    </p:anim>
                                    <p:anim calcmode="lin" valueType="num">
                                      <p:cBhvr additive="base">
                                        <p:cTn id="26" dur="500" fill="hold"/>
                                        <p:tgtEl>
                                          <p:spTgt spid="24"/>
                                        </p:tgtEl>
                                        <p:attrNameLst>
                                          <p:attrName>ppt_y</p:attrName>
                                        </p:attrNameLst>
                                      </p:cBhvr>
                                      <p:tavLst>
                                        <p:tav tm="0">
                                          <p:val>
                                            <p:strVal val="#ppt_y"/>
                                          </p:val>
                                        </p:tav>
                                        <p:tav tm="100000">
                                          <p:val>
                                            <p:strVal val="#ppt_y"/>
                                          </p:val>
                                        </p:tav>
                                      </p:tavLst>
                                    </p:anim>
                                  </p:childTnLst>
                                </p:cTn>
                              </p:par>
                            </p:childTnLst>
                          </p:cTn>
                        </p:par>
                        <p:par>
                          <p:cTn id="27" fill="hold">
                            <p:stCondLst>
                              <p:cond delay="2000"/>
                            </p:stCondLst>
                            <p:childTnLst>
                              <p:par>
                                <p:cTn id="28" presetID="22" presetClass="entr" presetSubtype="1" fill="hold" grpId="0" nodeType="after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wipe(up)">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Our Services</a:t>
            </a:r>
            <a:endParaRPr lang="en-US" dirty="0"/>
          </a:p>
        </p:txBody>
      </p:sp>
      <p:sp>
        <p:nvSpPr>
          <p:cNvPr id="3" name="Text Placeholder 2"/>
          <p:cNvSpPr>
            <a:spLocks noGrp="1"/>
          </p:cNvSpPr>
          <p:nvPr>
            <p:ph type="body" sz="half" idx="2"/>
          </p:nvPr>
        </p:nvSpPr>
        <p:spPr/>
        <p:txBody>
          <a:bodyPr/>
          <a:lstStyle/>
          <a:p>
            <a:r>
              <a:rPr lang="en-US" smtClean="0"/>
              <a:t>Our Services</a:t>
            </a:r>
            <a:endParaRPr lang="en-US" dirty="0"/>
          </a:p>
        </p:txBody>
      </p:sp>
      <p:sp>
        <p:nvSpPr>
          <p:cNvPr id="32" name="TextBox 31"/>
          <p:cNvSpPr txBox="1"/>
          <p:nvPr/>
        </p:nvSpPr>
        <p:spPr>
          <a:xfrm>
            <a:off x="1218407" y="4394537"/>
            <a:ext cx="1295400" cy="1015663"/>
          </a:xfrm>
          <a:prstGeom prst="rect">
            <a:avLst/>
          </a:prstGeom>
          <a:noFill/>
        </p:spPr>
        <p:txBody>
          <a:bodyPr wrap="square" rtlCol="0">
            <a:spAutoFit/>
          </a:bodyPr>
          <a:lstStyle/>
          <a:p>
            <a:pPr lvl="0" algn="ctr"/>
            <a:r>
              <a:rPr lang="en-US" sz="1200" dirty="0" smtClean="0">
                <a:solidFill>
                  <a:schemeClr val="tx1">
                    <a:lumMod val="50000"/>
                    <a:lumOff val="50000"/>
                  </a:schemeClr>
                </a:solidFill>
              </a:rPr>
              <a:t>There are many variations of there passages of lorem ipsum available.</a:t>
            </a:r>
          </a:p>
        </p:txBody>
      </p:sp>
      <p:cxnSp>
        <p:nvCxnSpPr>
          <p:cNvPr id="36" name="Straight Connector 35"/>
          <p:cNvCxnSpPr/>
          <p:nvPr/>
        </p:nvCxnSpPr>
        <p:spPr>
          <a:xfrm>
            <a:off x="1294607" y="4343735"/>
            <a:ext cx="1143000" cy="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1116014" y="2570815"/>
            <a:ext cx="1500186" cy="369332"/>
          </a:xfrm>
          <a:prstGeom prst="rect">
            <a:avLst/>
          </a:prstGeom>
          <a:noFill/>
        </p:spPr>
        <p:txBody>
          <a:bodyPr wrap="square" rtlCol="0">
            <a:spAutoFit/>
          </a:bodyPr>
          <a:lstStyle/>
          <a:p>
            <a:pPr algn="ctr"/>
            <a:r>
              <a:rPr lang="en-US" b="1" dirty="0" smtClean="0">
                <a:solidFill>
                  <a:schemeClr val="tx1">
                    <a:lumMod val="50000"/>
                    <a:lumOff val="50000"/>
                  </a:schemeClr>
                </a:solidFill>
              </a:rPr>
              <a:t>Web Design</a:t>
            </a:r>
            <a:endParaRPr lang="en-US" b="1" dirty="0">
              <a:solidFill>
                <a:schemeClr val="tx1">
                  <a:lumMod val="50000"/>
                  <a:lumOff val="50000"/>
                </a:schemeClr>
              </a:solidFill>
            </a:endParaRPr>
          </a:p>
        </p:txBody>
      </p:sp>
      <p:sp>
        <p:nvSpPr>
          <p:cNvPr id="38" name="Oval 37"/>
          <p:cNvSpPr>
            <a:spLocks noChangeAspect="1"/>
          </p:cNvSpPr>
          <p:nvPr/>
        </p:nvSpPr>
        <p:spPr>
          <a:xfrm>
            <a:off x="1316705" y="3043255"/>
            <a:ext cx="1098804" cy="1098804"/>
          </a:xfrm>
          <a:prstGeom prst="ellipse">
            <a:avLst/>
          </a:prstGeom>
          <a:solidFill>
            <a:schemeClr val="accent1"/>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101"/>
          <p:cNvSpPr>
            <a:spLocks noEditPoints="1"/>
          </p:cNvSpPr>
          <p:nvPr/>
        </p:nvSpPr>
        <p:spPr bwMode="auto">
          <a:xfrm>
            <a:off x="1542733" y="3378373"/>
            <a:ext cx="646748" cy="428568"/>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TextBox 39"/>
          <p:cNvSpPr txBox="1"/>
          <p:nvPr/>
        </p:nvSpPr>
        <p:spPr>
          <a:xfrm>
            <a:off x="6572727" y="4394537"/>
            <a:ext cx="1295400" cy="1015663"/>
          </a:xfrm>
          <a:prstGeom prst="rect">
            <a:avLst/>
          </a:prstGeom>
          <a:noFill/>
        </p:spPr>
        <p:txBody>
          <a:bodyPr wrap="square" rtlCol="0">
            <a:spAutoFit/>
          </a:bodyPr>
          <a:lstStyle/>
          <a:p>
            <a:pPr lvl="0" algn="ctr"/>
            <a:r>
              <a:rPr lang="en-US" sz="1200" dirty="0" smtClean="0">
                <a:solidFill>
                  <a:schemeClr val="tx1">
                    <a:lumMod val="50000"/>
                    <a:lumOff val="50000"/>
                  </a:schemeClr>
                </a:solidFill>
              </a:rPr>
              <a:t>There are many variations of there passages of lorem ipsum available.</a:t>
            </a:r>
          </a:p>
        </p:txBody>
      </p:sp>
      <p:cxnSp>
        <p:nvCxnSpPr>
          <p:cNvPr id="41" name="Straight Connector 40"/>
          <p:cNvCxnSpPr/>
          <p:nvPr/>
        </p:nvCxnSpPr>
        <p:spPr>
          <a:xfrm>
            <a:off x="6648927" y="4343735"/>
            <a:ext cx="114300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6470334" y="2570815"/>
            <a:ext cx="1500186" cy="369332"/>
          </a:xfrm>
          <a:prstGeom prst="rect">
            <a:avLst/>
          </a:prstGeom>
          <a:noFill/>
        </p:spPr>
        <p:txBody>
          <a:bodyPr wrap="square" rtlCol="0">
            <a:spAutoFit/>
          </a:bodyPr>
          <a:lstStyle/>
          <a:p>
            <a:pPr algn="ctr"/>
            <a:r>
              <a:rPr lang="en-US" b="1" dirty="0" smtClean="0">
                <a:solidFill>
                  <a:schemeClr val="tx1">
                    <a:lumMod val="50000"/>
                    <a:lumOff val="50000"/>
                  </a:schemeClr>
                </a:solidFill>
              </a:rPr>
              <a:t>Management</a:t>
            </a:r>
            <a:endParaRPr lang="en-US" b="1" dirty="0">
              <a:solidFill>
                <a:schemeClr val="tx1">
                  <a:lumMod val="50000"/>
                  <a:lumOff val="50000"/>
                </a:schemeClr>
              </a:solidFill>
            </a:endParaRPr>
          </a:p>
        </p:txBody>
      </p:sp>
      <p:sp>
        <p:nvSpPr>
          <p:cNvPr id="43" name="TextBox 42"/>
          <p:cNvSpPr txBox="1"/>
          <p:nvPr/>
        </p:nvSpPr>
        <p:spPr>
          <a:xfrm>
            <a:off x="2963669" y="4394537"/>
            <a:ext cx="1295400" cy="1015663"/>
          </a:xfrm>
          <a:prstGeom prst="rect">
            <a:avLst/>
          </a:prstGeom>
          <a:noFill/>
        </p:spPr>
        <p:txBody>
          <a:bodyPr wrap="square" rtlCol="0">
            <a:spAutoFit/>
          </a:bodyPr>
          <a:lstStyle/>
          <a:p>
            <a:pPr lvl="0" algn="ctr"/>
            <a:r>
              <a:rPr lang="en-US" sz="1200" dirty="0" smtClean="0">
                <a:solidFill>
                  <a:schemeClr val="tx1">
                    <a:lumMod val="50000"/>
                    <a:lumOff val="50000"/>
                  </a:schemeClr>
                </a:solidFill>
              </a:rPr>
              <a:t>There are many variations of there passages of lorem ipsum available.</a:t>
            </a:r>
          </a:p>
        </p:txBody>
      </p:sp>
      <p:cxnSp>
        <p:nvCxnSpPr>
          <p:cNvPr id="44" name="Straight Connector 43"/>
          <p:cNvCxnSpPr/>
          <p:nvPr/>
        </p:nvCxnSpPr>
        <p:spPr>
          <a:xfrm>
            <a:off x="3039869" y="4343735"/>
            <a:ext cx="114300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2861276" y="2570815"/>
            <a:ext cx="1500186" cy="369332"/>
          </a:xfrm>
          <a:prstGeom prst="rect">
            <a:avLst/>
          </a:prstGeom>
          <a:noFill/>
        </p:spPr>
        <p:txBody>
          <a:bodyPr wrap="square" rtlCol="0">
            <a:spAutoFit/>
          </a:bodyPr>
          <a:lstStyle/>
          <a:p>
            <a:pPr algn="ctr"/>
            <a:r>
              <a:rPr lang="en-US" b="1" dirty="0" smtClean="0">
                <a:solidFill>
                  <a:schemeClr val="tx1">
                    <a:lumMod val="50000"/>
                    <a:lumOff val="50000"/>
                  </a:schemeClr>
                </a:solidFill>
              </a:rPr>
              <a:t>Mobile Apps</a:t>
            </a:r>
            <a:endParaRPr lang="en-US" b="1" dirty="0">
              <a:solidFill>
                <a:schemeClr val="tx1">
                  <a:lumMod val="50000"/>
                  <a:lumOff val="50000"/>
                </a:schemeClr>
              </a:solidFill>
            </a:endParaRPr>
          </a:p>
        </p:txBody>
      </p:sp>
      <p:sp>
        <p:nvSpPr>
          <p:cNvPr id="46" name="TextBox 45"/>
          <p:cNvSpPr txBox="1"/>
          <p:nvPr/>
        </p:nvSpPr>
        <p:spPr>
          <a:xfrm>
            <a:off x="4768198" y="4394537"/>
            <a:ext cx="1295400" cy="1015663"/>
          </a:xfrm>
          <a:prstGeom prst="rect">
            <a:avLst/>
          </a:prstGeom>
          <a:noFill/>
        </p:spPr>
        <p:txBody>
          <a:bodyPr wrap="square" rtlCol="0">
            <a:spAutoFit/>
          </a:bodyPr>
          <a:lstStyle/>
          <a:p>
            <a:pPr lvl="0" algn="ctr"/>
            <a:r>
              <a:rPr lang="en-US" sz="1200" dirty="0" smtClean="0">
                <a:solidFill>
                  <a:schemeClr val="tx1">
                    <a:lumMod val="50000"/>
                    <a:lumOff val="50000"/>
                  </a:schemeClr>
                </a:solidFill>
              </a:rPr>
              <a:t>There are many variations of there passages of lorem ipsum available.</a:t>
            </a:r>
          </a:p>
        </p:txBody>
      </p:sp>
      <p:cxnSp>
        <p:nvCxnSpPr>
          <p:cNvPr id="47" name="Straight Connector 46"/>
          <p:cNvCxnSpPr/>
          <p:nvPr/>
        </p:nvCxnSpPr>
        <p:spPr>
          <a:xfrm>
            <a:off x="4844398" y="4343735"/>
            <a:ext cx="11430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4606538" y="2570815"/>
            <a:ext cx="1618720" cy="369332"/>
          </a:xfrm>
          <a:prstGeom prst="rect">
            <a:avLst/>
          </a:prstGeom>
          <a:noFill/>
        </p:spPr>
        <p:txBody>
          <a:bodyPr wrap="square" rtlCol="0">
            <a:spAutoFit/>
          </a:bodyPr>
          <a:lstStyle/>
          <a:p>
            <a:pPr algn="ctr"/>
            <a:r>
              <a:rPr lang="en-US" b="1" dirty="0" smtClean="0">
                <a:solidFill>
                  <a:schemeClr val="tx1">
                    <a:lumMod val="50000"/>
                    <a:lumOff val="50000"/>
                  </a:schemeClr>
                </a:solidFill>
              </a:rPr>
              <a:t>Data Analyses</a:t>
            </a:r>
            <a:endParaRPr lang="en-US" b="1" dirty="0">
              <a:solidFill>
                <a:schemeClr val="tx1">
                  <a:lumMod val="50000"/>
                  <a:lumOff val="50000"/>
                </a:schemeClr>
              </a:solidFill>
            </a:endParaRPr>
          </a:p>
        </p:txBody>
      </p:sp>
      <p:sp>
        <p:nvSpPr>
          <p:cNvPr id="49" name="Oval 48"/>
          <p:cNvSpPr>
            <a:spLocks noChangeAspect="1"/>
          </p:cNvSpPr>
          <p:nvPr/>
        </p:nvSpPr>
        <p:spPr>
          <a:xfrm>
            <a:off x="3061967" y="3043255"/>
            <a:ext cx="1098804" cy="1098804"/>
          </a:xfrm>
          <a:prstGeom prst="ellipse">
            <a:avLst/>
          </a:prstGeom>
          <a:solidFill>
            <a:schemeClr val="accent2"/>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157"/>
          <p:cNvSpPr>
            <a:spLocks noEditPoints="1"/>
          </p:cNvSpPr>
          <p:nvPr/>
        </p:nvSpPr>
        <p:spPr bwMode="auto">
          <a:xfrm>
            <a:off x="3409807" y="3345800"/>
            <a:ext cx="403124" cy="493714"/>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Oval 50"/>
          <p:cNvSpPr>
            <a:spLocks noChangeAspect="1"/>
          </p:cNvSpPr>
          <p:nvPr/>
        </p:nvSpPr>
        <p:spPr>
          <a:xfrm>
            <a:off x="4866496" y="3043255"/>
            <a:ext cx="1098804" cy="1098804"/>
          </a:xfrm>
          <a:prstGeom prst="ellipse">
            <a:avLst/>
          </a:prstGeom>
          <a:solidFill>
            <a:schemeClr val="accent3"/>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217"/>
          <p:cNvSpPr>
            <a:spLocks noChangeAspect="1" noEditPoints="1"/>
          </p:cNvSpPr>
          <p:nvPr/>
        </p:nvSpPr>
        <p:spPr bwMode="auto">
          <a:xfrm>
            <a:off x="5144474" y="3389087"/>
            <a:ext cx="542855" cy="407140"/>
          </a:xfrm>
          <a:custGeom>
            <a:avLst/>
            <a:gdLst/>
            <a:ahLst/>
            <a:cxnLst>
              <a:cxn ang="0">
                <a:pos x="78" y="58"/>
              </a:cxn>
              <a:cxn ang="0">
                <a:pos x="0" y="58"/>
              </a:cxn>
              <a:cxn ang="0">
                <a:pos x="0" y="0"/>
              </a:cxn>
              <a:cxn ang="0">
                <a:pos x="5" y="0"/>
              </a:cxn>
              <a:cxn ang="0">
                <a:pos x="5" y="53"/>
              </a:cxn>
              <a:cxn ang="0">
                <a:pos x="78" y="53"/>
              </a:cxn>
              <a:cxn ang="0">
                <a:pos x="78" y="58"/>
              </a:cxn>
              <a:cxn ang="0">
                <a:pos x="73" y="22"/>
              </a:cxn>
              <a:cxn ang="0">
                <a:pos x="71" y="23"/>
              </a:cxn>
              <a:cxn ang="0">
                <a:pos x="66" y="18"/>
              </a:cxn>
              <a:cxn ang="0">
                <a:pos x="42" y="42"/>
              </a:cxn>
              <a:cxn ang="0">
                <a:pos x="40" y="42"/>
              </a:cxn>
              <a:cxn ang="0">
                <a:pos x="31" y="34"/>
              </a:cxn>
              <a:cxn ang="0">
                <a:pos x="16" y="49"/>
              </a:cxn>
              <a:cxn ang="0">
                <a:pos x="8" y="42"/>
              </a:cxn>
              <a:cxn ang="0">
                <a:pos x="30" y="20"/>
              </a:cxn>
              <a:cxn ang="0">
                <a:pos x="32" y="20"/>
              </a:cxn>
              <a:cxn ang="0">
                <a:pos x="41" y="29"/>
              </a:cxn>
              <a:cxn ang="0">
                <a:pos x="59" y="11"/>
              </a:cxn>
              <a:cxn ang="0">
                <a:pos x="54" y="6"/>
              </a:cxn>
              <a:cxn ang="0">
                <a:pos x="55" y="4"/>
              </a:cxn>
              <a:cxn ang="0">
                <a:pos x="71" y="4"/>
              </a:cxn>
              <a:cxn ang="0">
                <a:pos x="73" y="6"/>
              </a:cxn>
              <a:cxn ang="0">
                <a:pos x="73" y="22"/>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Oval 52"/>
          <p:cNvSpPr>
            <a:spLocks noChangeAspect="1"/>
          </p:cNvSpPr>
          <p:nvPr/>
        </p:nvSpPr>
        <p:spPr>
          <a:xfrm>
            <a:off x="6671025" y="3043255"/>
            <a:ext cx="1098804" cy="1098804"/>
          </a:xfrm>
          <a:prstGeom prst="ellipse">
            <a:avLst/>
          </a:prstGeom>
          <a:solidFill>
            <a:schemeClr val="accent4"/>
          </a:solidFill>
          <a:ln>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52"/>
          <p:cNvSpPr>
            <a:spLocks noEditPoints="1"/>
          </p:cNvSpPr>
          <p:nvPr/>
        </p:nvSpPr>
        <p:spPr bwMode="auto">
          <a:xfrm>
            <a:off x="7000270" y="3355794"/>
            <a:ext cx="440323" cy="473726"/>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14712473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barn(inVertical)">
                                      <p:cBhvr>
                                        <p:cTn id="7" dur="500"/>
                                        <p:tgtEl>
                                          <p:spTgt spid="3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500" fill="hold"/>
                                        <p:tgtEl>
                                          <p:spTgt spid="38"/>
                                        </p:tgtEl>
                                        <p:attrNameLst>
                                          <p:attrName>ppt_w</p:attrName>
                                        </p:attrNameLst>
                                      </p:cBhvr>
                                      <p:tavLst>
                                        <p:tav tm="0">
                                          <p:val>
                                            <p:fltVal val="0"/>
                                          </p:val>
                                        </p:tav>
                                        <p:tav tm="100000">
                                          <p:val>
                                            <p:strVal val="#ppt_w"/>
                                          </p:val>
                                        </p:tav>
                                      </p:tavLst>
                                    </p:anim>
                                    <p:anim calcmode="lin" valueType="num">
                                      <p:cBhvr>
                                        <p:cTn id="12" dur="500" fill="hold"/>
                                        <p:tgtEl>
                                          <p:spTgt spid="38"/>
                                        </p:tgtEl>
                                        <p:attrNameLst>
                                          <p:attrName>ppt_h</p:attrName>
                                        </p:attrNameLst>
                                      </p:cBhvr>
                                      <p:tavLst>
                                        <p:tav tm="0">
                                          <p:val>
                                            <p:fltVal val="0"/>
                                          </p:val>
                                        </p:tav>
                                        <p:tav tm="100000">
                                          <p:val>
                                            <p:strVal val="#ppt_h"/>
                                          </p:val>
                                        </p:tav>
                                      </p:tavLst>
                                    </p:anim>
                                    <p:animEffect transition="in" filter="fade">
                                      <p:cBhvr>
                                        <p:cTn id="13" dur="500"/>
                                        <p:tgtEl>
                                          <p:spTgt spid="3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39"/>
                                        </p:tgtEl>
                                        <p:attrNameLst>
                                          <p:attrName>style.visibility</p:attrName>
                                        </p:attrNameLst>
                                      </p:cBhvr>
                                      <p:to>
                                        <p:strVal val="visible"/>
                                      </p:to>
                                    </p:set>
                                    <p:anim calcmode="lin" valueType="num">
                                      <p:cBhvr>
                                        <p:cTn id="16" dur="500" fill="hold"/>
                                        <p:tgtEl>
                                          <p:spTgt spid="39"/>
                                        </p:tgtEl>
                                        <p:attrNameLst>
                                          <p:attrName>ppt_w</p:attrName>
                                        </p:attrNameLst>
                                      </p:cBhvr>
                                      <p:tavLst>
                                        <p:tav tm="0">
                                          <p:val>
                                            <p:fltVal val="0"/>
                                          </p:val>
                                        </p:tav>
                                        <p:tav tm="100000">
                                          <p:val>
                                            <p:strVal val="#ppt_w"/>
                                          </p:val>
                                        </p:tav>
                                      </p:tavLst>
                                    </p:anim>
                                    <p:anim calcmode="lin" valueType="num">
                                      <p:cBhvr>
                                        <p:cTn id="17" dur="500" fill="hold"/>
                                        <p:tgtEl>
                                          <p:spTgt spid="39"/>
                                        </p:tgtEl>
                                        <p:attrNameLst>
                                          <p:attrName>ppt_h</p:attrName>
                                        </p:attrNameLst>
                                      </p:cBhvr>
                                      <p:tavLst>
                                        <p:tav tm="0">
                                          <p:val>
                                            <p:fltVal val="0"/>
                                          </p:val>
                                        </p:tav>
                                        <p:tav tm="100000">
                                          <p:val>
                                            <p:strVal val="#ppt_h"/>
                                          </p:val>
                                        </p:tav>
                                      </p:tavLst>
                                    </p:anim>
                                    <p:animEffect transition="in" filter="fade">
                                      <p:cBhvr>
                                        <p:cTn id="18" dur="500"/>
                                        <p:tgtEl>
                                          <p:spTgt spid="39"/>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strips(upRight)">
                                      <p:cBhvr>
                                        <p:cTn id="22" dur="500"/>
                                        <p:tgtEl>
                                          <p:spTgt spid="36"/>
                                        </p:tgtEl>
                                      </p:cBhvr>
                                    </p:animEffect>
                                  </p:childTnLst>
                                </p:cTn>
                              </p:par>
                            </p:childTnLst>
                          </p:cTn>
                        </p:par>
                        <p:par>
                          <p:cTn id="23" fill="hold">
                            <p:stCondLst>
                              <p:cond delay="1500"/>
                            </p:stCondLst>
                            <p:childTnLst>
                              <p:par>
                                <p:cTn id="24" presetID="22" presetClass="entr" presetSubtype="1"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wipe(up)">
                                      <p:cBhvr>
                                        <p:cTn id="26" dur="500"/>
                                        <p:tgtEl>
                                          <p:spTgt spid="32"/>
                                        </p:tgtEl>
                                      </p:cBhvr>
                                    </p:animEffect>
                                  </p:childTnLst>
                                </p:cTn>
                              </p:par>
                            </p:childTnLst>
                          </p:cTn>
                        </p:par>
                        <p:par>
                          <p:cTn id="27" fill="hold">
                            <p:stCondLst>
                              <p:cond delay="2000"/>
                            </p:stCondLst>
                            <p:childTnLst>
                              <p:par>
                                <p:cTn id="28" presetID="16" presetClass="entr" presetSubtype="21" fill="hold" grpId="0" nodeType="afterEffect">
                                  <p:stCondLst>
                                    <p:cond delay="0"/>
                                  </p:stCondLst>
                                  <p:childTnLst>
                                    <p:set>
                                      <p:cBhvr>
                                        <p:cTn id="29" dur="1" fill="hold">
                                          <p:stCondLst>
                                            <p:cond delay="0"/>
                                          </p:stCondLst>
                                        </p:cTn>
                                        <p:tgtEl>
                                          <p:spTgt spid="45"/>
                                        </p:tgtEl>
                                        <p:attrNameLst>
                                          <p:attrName>style.visibility</p:attrName>
                                        </p:attrNameLst>
                                      </p:cBhvr>
                                      <p:to>
                                        <p:strVal val="visible"/>
                                      </p:to>
                                    </p:set>
                                    <p:animEffect transition="in" filter="barn(inVertical)">
                                      <p:cBhvr>
                                        <p:cTn id="30" dur="500"/>
                                        <p:tgtEl>
                                          <p:spTgt spid="45"/>
                                        </p:tgtEl>
                                      </p:cBhvr>
                                    </p:animEffect>
                                  </p:childTnLst>
                                </p:cTn>
                              </p:par>
                            </p:childTnLst>
                          </p:cTn>
                        </p:par>
                        <p:par>
                          <p:cTn id="31" fill="hold">
                            <p:stCondLst>
                              <p:cond delay="2500"/>
                            </p:stCondLst>
                            <p:childTnLst>
                              <p:par>
                                <p:cTn id="32" presetID="53" presetClass="entr" presetSubtype="16"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 calcmode="lin" valueType="num">
                                      <p:cBhvr>
                                        <p:cTn id="34" dur="500" fill="hold"/>
                                        <p:tgtEl>
                                          <p:spTgt spid="49"/>
                                        </p:tgtEl>
                                        <p:attrNameLst>
                                          <p:attrName>ppt_w</p:attrName>
                                        </p:attrNameLst>
                                      </p:cBhvr>
                                      <p:tavLst>
                                        <p:tav tm="0">
                                          <p:val>
                                            <p:fltVal val="0"/>
                                          </p:val>
                                        </p:tav>
                                        <p:tav tm="100000">
                                          <p:val>
                                            <p:strVal val="#ppt_w"/>
                                          </p:val>
                                        </p:tav>
                                      </p:tavLst>
                                    </p:anim>
                                    <p:anim calcmode="lin" valueType="num">
                                      <p:cBhvr>
                                        <p:cTn id="35" dur="500" fill="hold"/>
                                        <p:tgtEl>
                                          <p:spTgt spid="49"/>
                                        </p:tgtEl>
                                        <p:attrNameLst>
                                          <p:attrName>ppt_h</p:attrName>
                                        </p:attrNameLst>
                                      </p:cBhvr>
                                      <p:tavLst>
                                        <p:tav tm="0">
                                          <p:val>
                                            <p:fltVal val="0"/>
                                          </p:val>
                                        </p:tav>
                                        <p:tav tm="100000">
                                          <p:val>
                                            <p:strVal val="#ppt_h"/>
                                          </p:val>
                                        </p:tav>
                                      </p:tavLst>
                                    </p:anim>
                                    <p:animEffect transition="in" filter="fade">
                                      <p:cBhvr>
                                        <p:cTn id="36" dur="500"/>
                                        <p:tgtEl>
                                          <p:spTgt spid="49"/>
                                        </p:tgtEl>
                                      </p:cBhvr>
                                    </p:animEffect>
                                  </p:childTnLst>
                                </p:cTn>
                              </p:par>
                              <p:par>
                                <p:cTn id="37" presetID="53" presetClass="entr" presetSubtype="16"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p:cTn id="39" dur="500" fill="hold"/>
                                        <p:tgtEl>
                                          <p:spTgt spid="50"/>
                                        </p:tgtEl>
                                        <p:attrNameLst>
                                          <p:attrName>ppt_w</p:attrName>
                                        </p:attrNameLst>
                                      </p:cBhvr>
                                      <p:tavLst>
                                        <p:tav tm="0">
                                          <p:val>
                                            <p:fltVal val="0"/>
                                          </p:val>
                                        </p:tav>
                                        <p:tav tm="100000">
                                          <p:val>
                                            <p:strVal val="#ppt_w"/>
                                          </p:val>
                                        </p:tav>
                                      </p:tavLst>
                                    </p:anim>
                                    <p:anim calcmode="lin" valueType="num">
                                      <p:cBhvr>
                                        <p:cTn id="40" dur="500" fill="hold"/>
                                        <p:tgtEl>
                                          <p:spTgt spid="50"/>
                                        </p:tgtEl>
                                        <p:attrNameLst>
                                          <p:attrName>ppt_h</p:attrName>
                                        </p:attrNameLst>
                                      </p:cBhvr>
                                      <p:tavLst>
                                        <p:tav tm="0">
                                          <p:val>
                                            <p:fltVal val="0"/>
                                          </p:val>
                                        </p:tav>
                                        <p:tav tm="100000">
                                          <p:val>
                                            <p:strVal val="#ppt_h"/>
                                          </p:val>
                                        </p:tav>
                                      </p:tavLst>
                                    </p:anim>
                                    <p:animEffect transition="in" filter="fade">
                                      <p:cBhvr>
                                        <p:cTn id="41" dur="500"/>
                                        <p:tgtEl>
                                          <p:spTgt spid="50"/>
                                        </p:tgtEl>
                                      </p:cBhvr>
                                    </p:animEffect>
                                  </p:childTnLst>
                                </p:cTn>
                              </p:par>
                            </p:childTnLst>
                          </p:cTn>
                        </p:par>
                        <p:par>
                          <p:cTn id="42" fill="hold">
                            <p:stCondLst>
                              <p:cond delay="3000"/>
                            </p:stCondLst>
                            <p:childTnLst>
                              <p:par>
                                <p:cTn id="43" presetID="18" presetClass="entr" presetSubtype="3" fill="hold" nodeType="afterEffect">
                                  <p:stCondLst>
                                    <p:cond delay="0"/>
                                  </p:stCondLst>
                                  <p:childTnLst>
                                    <p:set>
                                      <p:cBhvr>
                                        <p:cTn id="44" dur="1" fill="hold">
                                          <p:stCondLst>
                                            <p:cond delay="0"/>
                                          </p:stCondLst>
                                        </p:cTn>
                                        <p:tgtEl>
                                          <p:spTgt spid="44"/>
                                        </p:tgtEl>
                                        <p:attrNameLst>
                                          <p:attrName>style.visibility</p:attrName>
                                        </p:attrNameLst>
                                      </p:cBhvr>
                                      <p:to>
                                        <p:strVal val="visible"/>
                                      </p:to>
                                    </p:set>
                                    <p:animEffect transition="in" filter="strips(upRight)">
                                      <p:cBhvr>
                                        <p:cTn id="45" dur="500"/>
                                        <p:tgtEl>
                                          <p:spTgt spid="44"/>
                                        </p:tgtEl>
                                      </p:cBhvr>
                                    </p:animEffect>
                                  </p:childTnLst>
                                </p:cTn>
                              </p:par>
                            </p:childTnLst>
                          </p:cTn>
                        </p:par>
                        <p:par>
                          <p:cTn id="46" fill="hold">
                            <p:stCondLst>
                              <p:cond delay="3500"/>
                            </p:stCondLst>
                            <p:childTnLst>
                              <p:par>
                                <p:cTn id="47" presetID="22" presetClass="entr" presetSubtype="1" fill="hold" grpId="0"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up)">
                                      <p:cBhvr>
                                        <p:cTn id="49" dur="500"/>
                                        <p:tgtEl>
                                          <p:spTgt spid="43"/>
                                        </p:tgtEl>
                                      </p:cBhvr>
                                    </p:animEffect>
                                  </p:childTnLst>
                                </p:cTn>
                              </p:par>
                            </p:childTnLst>
                          </p:cTn>
                        </p:par>
                        <p:par>
                          <p:cTn id="50" fill="hold">
                            <p:stCondLst>
                              <p:cond delay="4000"/>
                            </p:stCondLst>
                            <p:childTnLst>
                              <p:par>
                                <p:cTn id="51" presetID="16" presetClass="entr" presetSubtype="21" fill="hold" grpId="0" nodeType="afterEffect">
                                  <p:stCondLst>
                                    <p:cond delay="0"/>
                                  </p:stCondLst>
                                  <p:childTnLst>
                                    <p:set>
                                      <p:cBhvr>
                                        <p:cTn id="52" dur="1" fill="hold">
                                          <p:stCondLst>
                                            <p:cond delay="0"/>
                                          </p:stCondLst>
                                        </p:cTn>
                                        <p:tgtEl>
                                          <p:spTgt spid="48"/>
                                        </p:tgtEl>
                                        <p:attrNameLst>
                                          <p:attrName>style.visibility</p:attrName>
                                        </p:attrNameLst>
                                      </p:cBhvr>
                                      <p:to>
                                        <p:strVal val="visible"/>
                                      </p:to>
                                    </p:set>
                                    <p:animEffect transition="in" filter="barn(inVertical)">
                                      <p:cBhvr>
                                        <p:cTn id="53" dur="500"/>
                                        <p:tgtEl>
                                          <p:spTgt spid="48"/>
                                        </p:tgtEl>
                                      </p:cBhvr>
                                    </p:animEffect>
                                  </p:childTnLst>
                                </p:cTn>
                              </p:par>
                            </p:childTnLst>
                          </p:cTn>
                        </p:par>
                        <p:par>
                          <p:cTn id="54" fill="hold">
                            <p:stCondLst>
                              <p:cond delay="4500"/>
                            </p:stCondLst>
                            <p:childTnLst>
                              <p:par>
                                <p:cTn id="55" presetID="53" presetClass="entr" presetSubtype="16" fill="hold" grpId="0" nodeType="afterEffect">
                                  <p:stCondLst>
                                    <p:cond delay="0"/>
                                  </p:stCondLst>
                                  <p:childTnLst>
                                    <p:set>
                                      <p:cBhvr>
                                        <p:cTn id="56" dur="1" fill="hold">
                                          <p:stCondLst>
                                            <p:cond delay="0"/>
                                          </p:stCondLst>
                                        </p:cTn>
                                        <p:tgtEl>
                                          <p:spTgt spid="51"/>
                                        </p:tgtEl>
                                        <p:attrNameLst>
                                          <p:attrName>style.visibility</p:attrName>
                                        </p:attrNameLst>
                                      </p:cBhvr>
                                      <p:to>
                                        <p:strVal val="visible"/>
                                      </p:to>
                                    </p:set>
                                    <p:anim calcmode="lin" valueType="num">
                                      <p:cBhvr>
                                        <p:cTn id="57" dur="500" fill="hold"/>
                                        <p:tgtEl>
                                          <p:spTgt spid="51"/>
                                        </p:tgtEl>
                                        <p:attrNameLst>
                                          <p:attrName>ppt_w</p:attrName>
                                        </p:attrNameLst>
                                      </p:cBhvr>
                                      <p:tavLst>
                                        <p:tav tm="0">
                                          <p:val>
                                            <p:fltVal val="0"/>
                                          </p:val>
                                        </p:tav>
                                        <p:tav tm="100000">
                                          <p:val>
                                            <p:strVal val="#ppt_w"/>
                                          </p:val>
                                        </p:tav>
                                      </p:tavLst>
                                    </p:anim>
                                    <p:anim calcmode="lin" valueType="num">
                                      <p:cBhvr>
                                        <p:cTn id="58" dur="500" fill="hold"/>
                                        <p:tgtEl>
                                          <p:spTgt spid="51"/>
                                        </p:tgtEl>
                                        <p:attrNameLst>
                                          <p:attrName>ppt_h</p:attrName>
                                        </p:attrNameLst>
                                      </p:cBhvr>
                                      <p:tavLst>
                                        <p:tav tm="0">
                                          <p:val>
                                            <p:fltVal val="0"/>
                                          </p:val>
                                        </p:tav>
                                        <p:tav tm="100000">
                                          <p:val>
                                            <p:strVal val="#ppt_h"/>
                                          </p:val>
                                        </p:tav>
                                      </p:tavLst>
                                    </p:anim>
                                    <p:animEffect transition="in" filter="fade">
                                      <p:cBhvr>
                                        <p:cTn id="59" dur="500"/>
                                        <p:tgtEl>
                                          <p:spTgt spid="51"/>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52"/>
                                        </p:tgtEl>
                                        <p:attrNameLst>
                                          <p:attrName>style.visibility</p:attrName>
                                        </p:attrNameLst>
                                      </p:cBhvr>
                                      <p:to>
                                        <p:strVal val="visible"/>
                                      </p:to>
                                    </p:set>
                                    <p:anim calcmode="lin" valueType="num">
                                      <p:cBhvr>
                                        <p:cTn id="62" dur="500" fill="hold"/>
                                        <p:tgtEl>
                                          <p:spTgt spid="52"/>
                                        </p:tgtEl>
                                        <p:attrNameLst>
                                          <p:attrName>ppt_w</p:attrName>
                                        </p:attrNameLst>
                                      </p:cBhvr>
                                      <p:tavLst>
                                        <p:tav tm="0">
                                          <p:val>
                                            <p:fltVal val="0"/>
                                          </p:val>
                                        </p:tav>
                                        <p:tav tm="100000">
                                          <p:val>
                                            <p:strVal val="#ppt_w"/>
                                          </p:val>
                                        </p:tav>
                                      </p:tavLst>
                                    </p:anim>
                                    <p:anim calcmode="lin" valueType="num">
                                      <p:cBhvr>
                                        <p:cTn id="63" dur="500" fill="hold"/>
                                        <p:tgtEl>
                                          <p:spTgt spid="52"/>
                                        </p:tgtEl>
                                        <p:attrNameLst>
                                          <p:attrName>ppt_h</p:attrName>
                                        </p:attrNameLst>
                                      </p:cBhvr>
                                      <p:tavLst>
                                        <p:tav tm="0">
                                          <p:val>
                                            <p:fltVal val="0"/>
                                          </p:val>
                                        </p:tav>
                                        <p:tav tm="100000">
                                          <p:val>
                                            <p:strVal val="#ppt_h"/>
                                          </p:val>
                                        </p:tav>
                                      </p:tavLst>
                                    </p:anim>
                                    <p:animEffect transition="in" filter="fade">
                                      <p:cBhvr>
                                        <p:cTn id="64" dur="500"/>
                                        <p:tgtEl>
                                          <p:spTgt spid="52"/>
                                        </p:tgtEl>
                                      </p:cBhvr>
                                    </p:animEffect>
                                  </p:childTnLst>
                                </p:cTn>
                              </p:par>
                            </p:childTnLst>
                          </p:cTn>
                        </p:par>
                        <p:par>
                          <p:cTn id="65" fill="hold">
                            <p:stCondLst>
                              <p:cond delay="5000"/>
                            </p:stCondLst>
                            <p:childTnLst>
                              <p:par>
                                <p:cTn id="66" presetID="18" presetClass="entr" presetSubtype="3" fill="hold" nodeType="afterEffect">
                                  <p:stCondLst>
                                    <p:cond delay="0"/>
                                  </p:stCondLst>
                                  <p:childTnLst>
                                    <p:set>
                                      <p:cBhvr>
                                        <p:cTn id="67" dur="1" fill="hold">
                                          <p:stCondLst>
                                            <p:cond delay="0"/>
                                          </p:stCondLst>
                                        </p:cTn>
                                        <p:tgtEl>
                                          <p:spTgt spid="47"/>
                                        </p:tgtEl>
                                        <p:attrNameLst>
                                          <p:attrName>style.visibility</p:attrName>
                                        </p:attrNameLst>
                                      </p:cBhvr>
                                      <p:to>
                                        <p:strVal val="visible"/>
                                      </p:to>
                                    </p:set>
                                    <p:animEffect transition="in" filter="strips(upRight)">
                                      <p:cBhvr>
                                        <p:cTn id="68" dur="500"/>
                                        <p:tgtEl>
                                          <p:spTgt spid="47"/>
                                        </p:tgtEl>
                                      </p:cBhvr>
                                    </p:animEffect>
                                  </p:childTnLst>
                                </p:cTn>
                              </p:par>
                            </p:childTnLst>
                          </p:cTn>
                        </p:par>
                        <p:par>
                          <p:cTn id="69" fill="hold">
                            <p:stCondLst>
                              <p:cond delay="5500"/>
                            </p:stCondLst>
                            <p:childTnLst>
                              <p:par>
                                <p:cTn id="70" presetID="22" presetClass="entr" presetSubtype="1" fill="hold" grpId="0" nodeType="afterEffect">
                                  <p:stCondLst>
                                    <p:cond delay="0"/>
                                  </p:stCondLst>
                                  <p:childTnLst>
                                    <p:set>
                                      <p:cBhvr>
                                        <p:cTn id="71" dur="1" fill="hold">
                                          <p:stCondLst>
                                            <p:cond delay="0"/>
                                          </p:stCondLst>
                                        </p:cTn>
                                        <p:tgtEl>
                                          <p:spTgt spid="46"/>
                                        </p:tgtEl>
                                        <p:attrNameLst>
                                          <p:attrName>style.visibility</p:attrName>
                                        </p:attrNameLst>
                                      </p:cBhvr>
                                      <p:to>
                                        <p:strVal val="visible"/>
                                      </p:to>
                                    </p:set>
                                    <p:animEffect transition="in" filter="wipe(up)">
                                      <p:cBhvr>
                                        <p:cTn id="72" dur="500"/>
                                        <p:tgtEl>
                                          <p:spTgt spid="46"/>
                                        </p:tgtEl>
                                      </p:cBhvr>
                                    </p:animEffect>
                                  </p:childTnLst>
                                </p:cTn>
                              </p:par>
                            </p:childTnLst>
                          </p:cTn>
                        </p:par>
                        <p:par>
                          <p:cTn id="73" fill="hold">
                            <p:stCondLst>
                              <p:cond delay="6000"/>
                            </p:stCondLst>
                            <p:childTnLst>
                              <p:par>
                                <p:cTn id="74" presetID="16" presetClass="entr" presetSubtype="21" fill="hold" grpId="0" nodeType="afterEffect">
                                  <p:stCondLst>
                                    <p:cond delay="0"/>
                                  </p:stCondLst>
                                  <p:childTnLst>
                                    <p:set>
                                      <p:cBhvr>
                                        <p:cTn id="75" dur="1" fill="hold">
                                          <p:stCondLst>
                                            <p:cond delay="0"/>
                                          </p:stCondLst>
                                        </p:cTn>
                                        <p:tgtEl>
                                          <p:spTgt spid="42"/>
                                        </p:tgtEl>
                                        <p:attrNameLst>
                                          <p:attrName>style.visibility</p:attrName>
                                        </p:attrNameLst>
                                      </p:cBhvr>
                                      <p:to>
                                        <p:strVal val="visible"/>
                                      </p:to>
                                    </p:set>
                                    <p:animEffect transition="in" filter="barn(inVertical)">
                                      <p:cBhvr>
                                        <p:cTn id="76" dur="500"/>
                                        <p:tgtEl>
                                          <p:spTgt spid="42"/>
                                        </p:tgtEl>
                                      </p:cBhvr>
                                    </p:animEffect>
                                  </p:childTnLst>
                                </p:cTn>
                              </p:par>
                            </p:childTnLst>
                          </p:cTn>
                        </p:par>
                        <p:par>
                          <p:cTn id="77" fill="hold">
                            <p:stCondLst>
                              <p:cond delay="6500"/>
                            </p:stCondLst>
                            <p:childTnLst>
                              <p:par>
                                <p:cTn id="78" presetID="53" presetClass="entr" presetSubtype="16" fill="hold" grpId="0" nodeType="afterEffect">
                                  <p:stCondLst>
                                    <p:cond delay="0"/>
                                  </p:stCondLst>
                                  <p:childTnLst>
                                    <p:set>
                                      <p:cBhvr>
                                        <p:cTn id="79" dur="1" fill="hold">
                                          <p:stCondLst>
                                            <p:cond delay="0"/>
                                          </p:stCondLst>
                                        </p:cTn>
                                        <p:tgtEl>
                                          <p:spTgt spid="53"/>
                                        </p:tgtEl>
                                        <p:attrNameLst>
                                          <p:attrName>style.visibility</p:attrName>
                                        </p:attrNameLst>
                                      </p:cBhvr>
                                      <p:to>
                                        <p:strVal val="visible"/>
                                      </p:to>
                                    </p:set>
                                    <p:anim calcmode="lin" valueType="num">
                                      <p:cBhvr>
                                        <p:cTn id="80" dur="500" fill="hold"/>
                                        <p:tgtEl>
                                          <p:spTgt spid="53"/>
                                        </p:tgtEl>
                                        <p:attrNameLst>
                                          <p:attrName>ppt_w</p:attrName>
                                        </p:attrNameLst>
                                      </p:cBhvr>
                                      <p:tavLst>
                                        <p:tav tm="0">
                                          <p:val>
                                            <p:fltVal val="0"/>
                                          </p:val>
                                        </p:tav>
                                        <p:tav tm="100000">
                                          <p:val>
                                            <p:strVal val="#ppt_w"/>
                                          </p:val>
                                        </p:tav>
                                      </p:tavLst>
                                    </p:anim>
                                    <p:anim calcmode="lin" valueType="num">
                                      <p:cBhvr>
                                        <p:cTn id="81" dur="500" fill="hold"/>
                                        <p:tgtEl>
                                          <p:spTgt spid="53"/>
                                        </p:tgtEl>
                                        <p:attrNameLst>
                                          <p:attrName>ppt_h</p:attrName>
                                        </p:attrNameLst>
                                      </p:cBhvr>
                                      <p:tavLst>
                                        <p:tav tm="0">
                                          <p:val>
                                            <p:fltVal val="0"/>
                                          </p:val>
                                        </p:tav>
                                        <p:tav tm="100000">
                                          <p:val>
                                            <p:strVal val="#ppt_h"/>
                                          </p:val>
                                        </p:tav>
                                      </p:tavLst>
                                    </p:anim>
                                    <p:animEffect transition="in" filter="fade">
                                      <p:cBhvr>
                                        <p:cTn id="82" dur="500"/>
                                        <p:tgtEl>
                                          <p:spTgt spid="53"/>
                                        </p:tgtEl>
                                      </p:cBhvr>
                                    </p:animEffect>
                                  </p:childTnLst>
                                </p:cTn>
                              </p:par>
                              <p:par>
                                <p:cTn id="83" presetID="53" presetClass="entr" presetSubtype="16" fill="hold" grpId="0" nodeType="withEffect">
                                  <p:stCondLst>
                                    <p:cond delay="0"/>
                                  </p:stCondLst>
                                  <p:childTnLst>
                                    <p:set>
                                      <p:cBhvr>
                                        <p:cTn id="84" dur="1" fill="hold">
                                          <p:stCondLst>
                                            <p:cond delay="0"/>
                                          </p:stCondLst>
                                        </p:cTn>
                                        <p:tgtEl>
                                          <p:spTgt spid="54"/>
                                        </p:tgtEl>
                                        <p:attrNameLst>
                                          <p:attrName>style.visibility</p:attrName>
                                        </p:attrNameLst>
                                      </p:cBhvr>
                                      <p:to>
                                        <p:strVal val="visible"/>
                                      </p:to>
                                    </p:set>
                                    <p:anim calcmode="lin" valueType="num">
                                      <p:cBhvr>
                                        <p:cTn id="85" dur="500" fill="hold"/>
                                        <p:tgtEl>
                                          <p:spTgt spid="54"/>
                                        </p:tgtEl>
                                        <p:attrNameLst>
                                          <p:attrName>ppt_w</p:attrName>
                                        </p:attrNameLst>
                                      </p:cBhvr>
                                      <p:tavLst>
                                        <p:tav tm="0">
                                          <p:val>
                                            <p:fltVal val="0"/>
                                          </p:val>
                                        </p:tav>
                                        <p:tav tm="100000">
                                          <p:val>
                                            <p:strVal val="#ppt_w"/>
                                          </p:val>
                                        </p:tav>
                                      </p:tavLst>
                                    </p:anim>
                                    <p:anim calcmode="lin" valueType="num">
                                      <p:cBhvr>
                                        <p:cTn id="86" dur="500" fill="hold"/>
                                        <p:tgtEl>
                                          <p:spTgt spid="54"/>
                                        </p:tgtEl>
                                        <p:attrNameLst>
                                          <p:attrName>ppt_h</p:attrName>
                                        </p:attrNameLst>
                                      </p:cBhvr>
                                      <p:tavLst>
                                        <p:tav tm="0">
                                          <p:val>
                                            <p:fltVal val="0"/>
                                          </p:val>
                                        </p:tav>
                                        <p:tav tm="100000">
                                          <p:val>
                                            <p:strVal val="#ppt_h"/>
                                          </p:val>
                                        </p:tav>
                                      </p:tavLst>
                                    </p:anim>
                                    <p:animEffect transition="in" filter="fade">
                                      <p:cBhvr>
                                        <p:cTn id="87" dur="500"/>
                                        <p:tgtEl>
                                          <p:spTgt spid="54"/>
                                        </p:tgtEl>
                                      </p:cBhvr>
                                    </p:animEffect>
                                  </p:childTnLst>
                                </p:cTn>
                              </p:par>
                            </p:childTnLst>
                          </p:cTn>
                        </p:par>
                        <p:par>
                          <p:cTn id="88" fill="hold">
                            <p:stCondLst>
                              <p:cond delay="7000"/>
                            </p:stCondLst>
                            <p:childTnLst>
                              <p:par>
                                <p:cTn id="89" presetID="18" presetClass="entr" presetSubtype="3" fill="hold" nodeType="after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strips(upRight)">
                                      <p:cBhvr>
                                        <p:cTn id="91" dur="500"/>
                                        <p:tgtEl>
                                          <p:spTgt spid="41"/>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40"/>
                                        </p:tgtEl>
                                        <p:attrNameLst>
                                          <p:attrName>style.visibility</p:attrName>
                                        </p:attrNameLst>
                                      </p:cBhvr>
                                      <p:to>
                                        <p:strVal val="visible"/>
                                      </p:to>
                                    </p:set>
                                    <p:animEffect transition="in" filter="wipe(up)">
                                      <p:cBhvr>
                                        <p:cTn id="95"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7" grpId="0"/>
      <p:bldP spid="38" grpId="0" animBg="1"/>
      <p:bldP spid="39" grpId="0" animBg="1"/>
      <p:bldP spid="40" grpId="0"/>
      <p:bldP spid="42" grpId="0"/>
      <p:bldP spid="43" grpId="0"/>
      <p:bldP spid="45" grpId="0"/>
      <p:bldP spid="46" grpId="0"/>
      <p:bldP spid="48" grpId="0"/>
      <p:bldP spid="49" grpId="0" animBg="1"/>
      <p:bldP spid="50" grpId="0" animBg="1"/>
      <p:bldP spid="51" grpId="0" animBg="1"/>
      <p:bldP spid="52" grpId="0" animBg="1"/>
      <p:bldP spid="53" grpId="0" animBg="1"/>
      <p:bldP spid="54"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Our Services</a:t>
            </a:r>
            <a:endParaRPr lang="en-US" dirty="0"/>
          </a:p>
        </p:txBody>
      </p:sp>
      <p:sp>
        <p:nvSpPr>
          <p:cNvPr id="3" name="Text Placeholder 2"/>
          <p:cNvSpPr>
            <a:spLocks noGrp="1"/>
          </p:cNvSpPr>
          <p:nvPr>
            <p:ph type="body" sz="half" idx="2"/>
          </p:nvPr>
        </p:nvSpPr>
        <p:spPr/>
        <p:txBody>
          <a:bodyPr/>
          <a:lstStyle/>
          <a:p>
            <a:r>
              <a:rPr lang="en-US" smtClean="0"/>
              <a:t>Our Services</a:t>
            </a:r>
            <a:endParaRPr lang="en-US" dirty="0"/>
          </a:p>
        </p:txBody>
      </p:sp>
      <p:sp>
        <p:nvSpPr>
          <p:cNvPr id="63" name="Rounded Rectangle 62"/>
          <p:cNvSpPr/>
          <p:nvPr/>
        </p:nvSpPr>
        <p:spPr>
          <a:xfrm>
            <a:off x="666227" y="2527483"/>
            <a:ext cx="1261778" cy="1282065"/>
          </a:xfrm>
          <a:prstGeom prst="roundRect">
            <a:avLst>
              <a:gd name="adj" fmla="val 5754"/>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4" name="Group 63"/>
          <p:cNvGrpSpPr/>
          <p:nvPr/>
        </p:nvGrpSpPr>
        <p:grpSpPr>
          <a:xfrm>
            <a:off x="788391" y="2771767"/>
            <a:ext cx="1017459" cy="589569"/>
            <a:chOff x="788387" y="1473010"/>
            <a:chExt cx="1017459" cy="589569"/>
          </a:xfrm>
        </p:grpSpPr>
        <p:sp>
          <p:nvSpPr>
            <p:cNvPr id="65" name="Freeform 101"/>
            <p:cNvSpPr>
              <a:spLocks noEditPoints="1"/>
            </p:cNvSpPr>
            <p:nvPr/>
          </p:nvSpPr>
          <p:spPr bwMode="auto">
            <a:xfrm>
              <a:off x="973742" y="1473010"/>
              <a:ext cx="646748" cy="428568"/>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66" name="Straight Connector 65"/>
            <p:cNvCxnSpPr/>
            <p:nvPr/>
          </p:nvCxnSpPr>
          <p:spPr>
            <a:xfrm>
              <a:off x="788387" y="2062579"/>
              <a:ext cx="1017459"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67" name="TextBox 66"/>
          <p:cNvSpPr txBox="1"/>
          <p:nvPr/>
        </p:nvSpPr>
        <p:spPr>
          <a:xfrm>
            <a:off x="547023" y="3376578"/>
            <a:ext cx="1500186" cy="307777"/>
          </a:xfrm>
          <a:prstGeom prst="rect">
            <a:avLst/>
          </a:prstGeom>
          <a:noFill/>
        </p:spPr>
        <p:txBody>
          <a:bodyPr wrap="square" rtlCol="0">
            <a:spAutoFit/>
          </a:bodyPr>
          <a:lstStyle/>
          <a:p>
            <a:pPr algn="ctr"/>
            <a:r>
              <a:rPr lang="en-US" sz="1400" b="1" dirty="0" smtClean="0">
                <a:solidFill>
                  <a:schemeClr val="bg1"/>
                </a:solidFill>
              </a:rPr>
              <a:t>Web Design</a:t>
            </a:r>
            <a:endParaRPr lang="en-US" sz="1400" b="1" dirty="0">
              <a:solidFill>
                <a:schemeClr val="bg1"/>
              </a:solidFill>
            </a:endParaRPr>
          </a:p>
        </p:txBody>
      </p:sp>
      <p:sp>
        <p:nvSpPr>
          <p:cNvPr id="68" name="TextBox 67"/>
          <p:cNvSpPr txBox="1"/>
          <p:nvPr/>
        </p:nvSpPr>
        <p:spPr>
          <a:xfrm>
            <a:off x="647130" y="4041960"/>
            <a:ext cx="1299972"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grpSp>
        <p:nvGrpSpPr>
          <p:cNvPr id="69" name="Group 68"/>
          <p:cNvGrpSpPr/>
          <p:nvPr/>
        </p:nvGrpSpPr>
        <p:grpSpPr>
          <a:xfrm>
            <a:off x="788391" y="3870507"/>
            <a:ext cx="1017459" cy="152400"/>
            <a:chOff x="788387" y="2732405"/>
            <a:chExt cx="1017459" cy="152400"/>
          </a:xfrm>
        </p:grpSpPr>
        <p:cxnSp>
          <p:nvCxnSpPr>
            <p:cNvPr id="70" name="Straight Connector 69"/>
            <p:cNvCxnSpPr/>
            <p:nvPr/>
          </p:nvCxnSpPr>
          <p:spPr>
            <a:xfrm>
              <a:off x="788387" y="2732405"/>
              <a:ext cx="1017459"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sp>
          <p:nvSpPr>
            <p:cNvPr id="71" name="Isosceles Triangle 70"/>
            <p:cNvSpPr/>
            <p:nvPr/>
          </p:nvSpPr>
          <p:spPr>
            <a:xfrm flipV="1">
              <a:off x="1208724" y="2732405"/>
              <a:ext cx="176784" cy="1524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2" name="Group 71"/>
          <p:cNvGrpSpPr/>
          <p:nvPr/>
        </p:nvGrpSpPr>
        <p:grpSpPr>
          <a:xfrm>
            <a:off x="2102526" y="3714932"/>
            <a:ext cx="1017459" cy="152400"/>
            <a:chOff x="2102522" y="2576830"/>
            <a:chExt cx="1017459" cy="152400"/>
          </a:xfrm>
        </p:grpSpPr>
        <p:cxnSp>
          <p:nvCxnSpPr>
            <p:cNvPr id="73" name="Straight Connector 72"/>
            <p:cNvCxnSpPr/>
            <p:nvPr/>
          </p:nvCxnSpPr>
          <p:spPr>
            <a:xfrm flipV="1">
              <a:off x="2102522" y="2729230"/>
              <a:ext cx="1017459" cy="0"/>
            </a:xfrm>
            <a:prstGeom prst="line">
              <a:avLst/>
            </a:prstGeom>
            <a:solidFill>
              <a:schemeClr val="accent2"/>
            </a:solidFill>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74" name="Isosceles Triangle 73"/>
            <p:cNvSpPr/>
            <p:nvPr/>
          </p:nvSpPr>
          <p:spPr>
            <a:xfrm>
              <a:off x="2522859" y="2576830"/>
              <a:ext cx="176784" cy="15240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5" name="TextBox 74"/>
          <p:cNvSpPr txBox="1"/>
          <p:nvPr/>
        </p:nvSpPr>
        <p:spPr>
          <a:xfrm>
            <a:off x="1961265" y="2699272"/>
            <a:ext cx="1299972"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76" name="Rounded Rectangle 75"/>
          <p:cNvSpPr/>
          <p:nvPr/>
        </p:nvSpPr>
        <p:spPr>
          <a:xfrm flipV="1">
            <a:off x="1980362" y="3946707"/>
            <a:ext cx="1261778" cy="1282065"/>
          </a:xfrm>
          <a:prstGeom prst="roundRect">
            <a:avLst>
              <a:gd name="adj" fmla="val 575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Box 76"/>
          <p:cNvSpPr txBox="1"/>
          <p:nvPr/>
        </p:nvSpPr>
        <p:spPr>
          <a:xfrm>
            <a:off x="1861158" y="4775384"/>
            <a:ext cx="1500186" cy="307777"/>
          </a:xfrm>
          <a:prstGeom prst="rect">
            <a:avLst/>
          </a:prstGeom>
          <a:noFill/>
        </p:spPr>
        <p:txBody>
          <a:bodyPr wrap="square" rtlCol="0">
            <a:spAutoFit/>
          </a:bodyPr>
          <a:lstStyle/>
          <a:p>
            <a:pPr algn="ctr"/>
            <a:r>
              <a:rPr lang="en-US" sz="1400" b="1" dirty="0" smtClean="0">
                <a:solidFill>
                  <a:schemeClr val="bg1"/>
                </a:solidFill>
              </a:rPr>
              <a:t>Mobile Apps</a:t>
            </a:r>
            <a:endParaRPr lang="en-US" sz="1400" b="1" dirty="0">
              <a:solidFill>
                <a:schemeClr val="bg1"/>
              </a:solidFill>
            </a:endParaRPr>
          </a:p>
        </p:txBody>
      </p:sp>
      <p:grpSp>
        <p:nvGrpSpPr>
          <p:cNvPr id="78" name="Group 77"/>
          <p:cNvGrpSpPr/>
          <p:nvPr/>
        </p:nvGrpSpPr>
        <p:grpSpPr>
          <a:xfrm>
            <a:off x="2102526" y="4142136"/>
            <a:ext cx="1017459" cy="618006"/>
            <a:chOff x="2102522" y="2843379"/>
            <a:chExt cx="1017459" cy="618006"/>
          </a:xfrm>
        </p:grpSpPr>
        <p:cxnSp>
          <p:nvCxnSpPr>
            <p:cNvPr id="79" name="Straight Connector 78"/>
            <p:cNvCxnSpPr/>
            <p:nvPr/>
          </p:nvCxnSpPr>
          <p:spPr>
            <a:xfrm>
              <a:off x="2102522" y="3461385"/>
              <a:ext cx="1017459"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80" name="Freeform 157"/>
            <p:cNvSpPr>
              <a:spLocks noEditPoints="1"/>
            </p:cNvSpPr>
            <p:nvPr/>
          </p:nvSpPr>
          <p:spPr bwMode="auto">
            <a:xfrm>
              <a:off x="2409689" y="2843379"/>
              <a:ext cx="403124" cy="493714"/>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1" name="Rounded Rectangle 80"/>
          <p:cNvSpPr/>
          <p:nvPr/>
        </p:nvSpPr>
        <p:spPr>
          <a:xfrm>
            <a:off x="3294497" y="2527483"/>
            <a:ext cx="1261778" cy="1282065"/>
          </a:xfrm>
          <a:prstGeom prst="roundRect">
            <a:avLst>
              <a:gd name="adj" fmla="val 575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p:cNvSpPr txBox="1"/>
          <p:nvPr/>
        </p:nvSpPr>
        <p:spPr>
          <a:xfrm>
            <a:off x="3175293" y="3376578"/>
            <a:ext cx="1500186" cy="307777"/>
          </a:xfrm>
          <a:prstGeom prst="rect">
            <a:avLst/>
          </a:prstGeom>
          <a:noFill/>
        </p:spPr>
        <p:txBody>
          <a:bodyPr wrap="square" rtlCol="0">
            <a:spAutoFit/>
          </a:bodyPr>
          <a:lstStyle/>
          <a:p>
            <a:pPr algn="ctr"/>
            <a:r>
              <a:rPr lang="en-US" sz="1400" b="1" dirty="0" smtClean="0">
                <a:solidFill>
                  <a:schemeClr val="bg1"/>
                </a:solidFill>
              </a:rPr>
              <a:t>Data Analyses</a:t>
            </a:r>
            <a:endParaRPr lang="en-US" sz="1400" b="1" dirty="0">
              <a:solidFill>
                <a:schemeClr val="bg1"/>
              </a:solidFill>
            </a:endParaRPr>
          </a:p>
        </p:txBody>
      </p:sp>
      <p:sp>
        <p:nvSpPr>
          <p:cNvPr id="83" name="TextBox 82"/>
          <p:cNvSpPr txBox="1"/>
          <p:nvPr/>
        </p:nvSpPr>
        <p:spPr>
          <a:xfrm>
            <a:off x="3275400" y="4041960"/>
            <a:ext cx="1299972"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grpSp>
        <p:nvGrpSpPr>
          <p:cNvPr id="84" name="Group 83"/>
          <p:cNvGrpSpPr/>
          <p:nvPr/>
        </p:nvGrpSpPr>
        <p:grpSpPr>
          <a:xfrm>
            <a:off x="3416659" y="3870507"/>
            <a:ext cx="1017459" cy="152400"/>
            <a:chOff x="3416657" y="2732405"/>
            <a:chExt cx="1017459" cy="152400"/>
          </a:xfrm>
        </p:grpSpPr>
        <p:cxnSp>
          <p:nvCxnSpPr>
            <p:cNvPr id="85" name="Straight Connector 84"/>
            <p:cNvCxnSpPr/>
            <p:nvPr/>
          </p:nvCxnSpPr>
          <p:spPr>
            <a:xfrm>
              <a:off x="3416657" y="2732405"/>
              <a:ext cx="1017459"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86" name="Isosceles Triangle 85"/>
            <p:cNvSpPr/>
            <p:nvPr/>
          </p:nvSpPr>
          <p:spPr>
            <a:xfrm flipV="1">
              <a:off x="3836994" y="2732405"/>
              <a:ext cx="176784" cy="15240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7" name="Group 86"/>
          <p:cNvGrpSpPr/>
          <p:nvPr/>
        </p:nvGrpSpPr>
        <p:grpSpPr>
          <a:xfrm>
            <a:off x="4730796" y="3714932"/>
            <a:ext cx="1017459" cy="152400"/>
            <a:chOff x="4730792" y="2576830"/>
            <a:chExt cx="1017459" cy="152400"/>
          </a:xfrm>
        </p:grpSpPr>
        <p:cxnSp>
          <p:nvCxnSpPr>
            <p:cNvPr id="88" name="Straight Connector 87"/>
            <p:cNvCxnSpPr/>
            <p:nvPr/>
          </p:nvCxnSpPr>
          <p:spPr>
            <a:xfrm flipV="1">
              <a:off x="4730792" y="2729230"/>
              <a:ext cx="1017459" cy="0"/>
            </a:xfrm>
            <a:prstGeom prst="line">
              <a:avLst/>
            </a:prstGeom>
            <a:solidFill>
              <a:schemeClr val="accent4"/>
            </a:solidFill>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89" name="Isosceles Triangle 88"/>
            <p:cNvSpPr/>
            <p:nvPr/>
          </p:nvSpPr>
          <p:spPr>
            <a:xfrm>
              <a:off x="5151129" y="2576830"/>
              <a:ext cx="176784" cy="15240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p:cNvSpPr txBox="1"/>
          <p:nvPr/>
        </p:nvSpPr>
        <p:spPr>
          <a:xfrm>
            <a:off x="4589535" y="2699272"/>
            <a:ext cx="1299972"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91" name="Rounded Rectangle 90"/>
          <p:cNvSpPr/>
          <p:nvPr/>
        </p:nvSpPr>
        <p:spPr>
          <a:xfrm flipV="1">
            <a:off x="4608632" y="3946707"/>
            <a:ext cx="1261778" cy="1282065"/>
          </a:xfrm>
          <a:prstGeom prst="roundRect">
            <a:avLst>
              <a:gd name="adj" fmla="val 575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TextBox 91"/>
          <p:cNvSpPr txBox="1"/>
          <p:nvPr/>
        </p:nvSpPr>
        <p:spPr>
          <a:xfrm>
            <a:off x="4489428" y="4775384"/>
            <a:ext cx="1500186" cy="307777"/>
          </a:xfrm>
          <a:prstGeom prst="rect">
            <a:avLst/>
          </a:prstGeom>
          <a:noFill/>
        </p:spPr>
        <p:txBody>
          <a:bodyPr wrap="square" rtlCol="0">
            <a:spAutoFit/>
          </a:bodyPr>
          <a:lstStyle/>
          <a:p>
            <a:pPr algn="ctr"/>
            <a:r>
              <a:rPr lang="en-US" sz="1400" b="1" dirty="0" smtClean="0">
                <a:solidFill>
                  <a:schemeClr val="bg1"/>
                </a:solidFill>
              </a:rPr>
              <a:t>Management</a:t>
            </a:r>
            <a:endParaRPr lang="en-US" sz="1400" b="1" dirty="0">
              <a:solidFill>
                <a:schemeClr val="bg1"/>
              </a:solidFill>
            </a:endParaRPr>
          </a:p>
        </p:txBody>
      </p:sp>
      <p:sp>
        <p:nvSpPr>
          <p:cNvPr id="93" name="Rounded Rectangle 92"/>
          <p:cNvSpPr/>
          <p:nvPr/>
        </p:nvSpPr>
        <p:spPr>
          <a:xfrm>
            <a:off x="5922767" y="2527483"/>
            <a:ext cx="1261778" cy="1282065"/>
          </a:xfrm>
          <a:prstGeom prst="roundRect">
            <a:avLst>
              <a:gd name="adj" fmla="val 575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TextBox 93"/>
          <p:cNvSpPr txBox="1"/>
          <p:nvPr/>
        </p:nvSpPr>
        <p:spPr>
          <a:xfrm>
            <a:off x="5803563" y="3376578"/>
            <a:ext cx="1500186" cy="307777"/>
          </a:xfrm>
          <a:prstGeom prst="rect">
            <a:avLst/>
          </a:prstGeom>
          <a:noFill/>
        </p:spPr>
        <p:txBody>
          <a:bodyPr wrap="square" rtlCol="0">
            <a:spAutoFit/>
          </a:bodyPr>
          <a:lstStyle/>
          <a:p>
            <a:pPr algn="ctr"/>
            <a:r>
              <a:rPr lang="en-US" sz="1400" b="1" dirty="0" smtClean="0">
                <a:solidFill>
                  <a:schemeClr val="bg1"/>
                </a:solidFill>
              </a:rPr>
              <a:t>Go Globally</a:t>
            </a:r>
            <a:endParaRPr lang="en-US" sz="1400" b="1" dirty="0">
              <a:solidFill>
                <a:schemeClr val="bg1"/>
              </a:solidFill>
            </a:endParaRPr>
          </a:p>
        </p:txBody>
      </p:sp>
      <p:sp>
        <p:nvSpPr>
          <p:cNvPr id="95" name="TextBox 94"/>
          <p:cNvSpPr txBox="1"/>
          <p:nvPr/>
        </p:nvSpPr>
        <p:spPr>
          <a:xfrm>
            <a:off x="5903670" y="4041960"/>
            <a:ext cx="1299972"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grpSp>
        <p:nvGrpSpPr>
          <p:cNvPr id="96" name="Group 95"/>
          <p:cNvGrpSpPr/>
          <p:nvPr/>
        </p:nvGrpSpPr>
        <p:grpSpPr>
          <a:xfrm>
            <a:off x="6044931" y="3870507"/>
            <a:ext cx="1017459" cy="152400"/>
            <a:chOff x="6044927" y="2732405"/>
            <a:chExt cx="1017459" cy="152400"/>
          </a:xfrm>
        </p:grpSpPr>
        <p:cxnSp>
          <p:nvCxnSpPr>
            <p:cNvPr id="97" name="Straight Connector 96"/>
            <p:cNvCxnSpPr/>
            <p:nvPr/>
          </p:nvCxnSpPr>
          <p:spPr>
            <a:xfrm>
              <a:off x="6044927" y="2732405"/>
              <a:ext cx="1017459" cy="0"/>
            </a:xfrm>
            <a:prstGeom prst="line">
              <a:avLst/>
            </a:prstGeom>
            <a:solidFill>
              <a:schemeClr val="accent5"/>
            </a:solidFill>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98" name="Isosceles Triangle 97"/>
            <p:cNvSpPr/>
            <p:nvPr/>
          </p:nvSpPr>
          <p:spPr>
            <a:xfrm flipV="1">
              <a:off x="6465264" y="2732405"/>
              <a:ext cx="176784" cy="1524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9" name="Group 98"/>
          <p:cNvGrpSpPr/>
          <p:nvPr/>
        </p:nvGrpSpPr>
        <p:grpSpPr>
          <a:xfrm>
            <a:off x="7359065" y="3714932"/>
            <a:ext cx="1017459" cy="152400"/>
            <a:chOff x="7359061" y="2576830"/>
            <a:chExt cx="1017459" cy="152400"/>
          </a:xfrm>
        </p:grpSpPr>
        <p:cxnSp>
          <p:nvCxnSpPr>
            <p:cNvPr id="100" name="Straight Connector 99"/>
            <p:cNvCxnSpPr/>
            <p:nvPr/>
          </p:nvCxnSpPr>
          <p:spPr>
            <a:xfrm flipV="1">
              <a:off x="7359061" y="2729230"/>
              <a:ext cx="1017459" cy="0"/>
            </a:xfrm>
            <a:prstGeom prst="line">
              <a:avLst/>
            </a:prstGeom>
            <a:solidFill>
              <a:schemeClr val="accent6"/>
            </a:solidFill>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01" name="Isosceles Triangle 100"/>
            <p:cNvSpPr/>
            <p:nvPr/>
          </p:nvSpPr>
          <p:spPr>
            <a:xfrm>
              <a:off x="7779398" y="2576830"/>
              <a:ext cx="176784" cy="152400"/>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2" name="TextBox 101"/>
          <p:cNvSpPr txBox="1"/>
          <p:nvPr/>
        </p:nvSpPr>
        <p:spPr>
          <a:xfrm>
            <a:off x="7217804" y="2699272"/>
            <a:ext cx="1299972"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103" name="Rounded Rectangle 102"/>
          <p:cNvSpPr/>
          <p:nvPr/>
        </p:nvSpPr>
        <p:spPr>
          <a:xfrm flipV="1">
            <a:off x="7236901" y="3946707"/>
            <a:ext cx="1261778" cy="1282065"/>
          </a:xfrm>
          <a:prstGeom prst="roundRect">
            <a:avLst>
              <a:gd name="adj" fmla="val 5754"/>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Box 103"/>
          <p:cNvSpPr txBox="1"/>
          <p:nvPr/>
        </p:nvSpPr>
        <p:spPr>
          <a:xfrm>
            <a:off x="7117697" y="4775384"/>
            <a:ext cx="1500186" cy="307777"/>
          </a:xfrm>
          <a:prstGeom prst="rect">
            <a:avLst/>
          </a:prstGeom>
          <a:noFill/>
        </p:spPr>
        <p:txBody>
          <a:bodyPr wrap="square" rtlCol="0">
            <a:spAutoFit/>
          </a:bodyPr>
          <a:lstStyle/>
          <a:p>
            <a:pPr algn="ctr"/>
            <a:r>
              <a:rPr lang="en-US" sz="1400" b="1" dirty="0" smtClean="0">
                <a:solidFill>
                  <a:schemeClr val="bg1"/>
                </a:solidFill>
              </a:rPr>
              <a:t>Marketing</a:t>
            </a:r>
            <a:endParaRPr lang="en-US" sz="1400" b="1" dirty="0">
              <a:solidFill>
                <a:schemeClr val="bg1"/>
              </a:solidFill>
            </a:endParaRPr>
          </a:p>
        </p:txBody>
      </p:sp>
      <p:grpSp>
        <p:nvGrpSpPr>
          <p:cNvPr id="105" name="Group 104"/>
          <p:cNvGrpSpPr/>
          <p:nvPr/>
        </p:nvGrpSpPr>
        <p:grpSpPr>
          <a:xfrm>
            <a:off x="3416659" y="2782483"/>
            <a:ext cx="1017459" cy="578855"/>
            <a:chOff x="3416657" y="1483724"/>
            <a:chExt cx="1017459" cy="578855"/>
          </a:xfrm>
        </p:grpSpPr>
        <p:cxnSp>
          <p:nvCxnSpPr>
            <p:cNvPr id="106" name="Straight Connector 105"/>
            <p:cNvCxnSpPr/>
            <p:nvPr/>
          </p:nvCxnSpPr>
          <p:spPr>
            <a:xfrm>
              <a:off x="3416657" y="2062579"/>
              <a:ext cx="1017459"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07" name="Freeform 217"/>
            <p:cNvSpPr>
              <a:spLocks noChangeAspect="1" noEditPoints="1"/>
            </p:cNvSpPr>
            <p:nvPr/>
          </p:nvSpPr>
          <p:spPr bwMode="auto">
            <a:xfrm>
              <a:off x="3653958" y="1483724"/>
              <a:ext cx="542855" cy="407140"/>
            </a:xfrm>
            <a:custGeom>
              <a:avLst/>
              <a:gdLst/>
              <a:ahLst/>
              <a:cxnLst>
                <a:cxn ang="0">
                  <a:pos x="78" y="58"/>
                </a:cxn>
                <a:cxn ang="0">
                  <a:pos x="0" y="58"/>
                </a:cxn>
                <a:cxn ang="0">
                  <a:pos x="0" y="0"/>
                </a:cxn>
                <a:cxn ang="0">
                  <a:pos x="5" y="0"/>
                </a:cxn>
                <a:cxn ang="0">
                  <a:pos x="5" y="53"/>
                </a:cxn>
                <a:cxn ang="0">
                  <a:pos x="78" y="53"/>
                </a:cxn>
                <a:cxn ang="0">
                  <a:pos x="78" y="58"/>
                </a:cxn>
                <a:cxn ang="0">
                  <a:pos x="73" y="22"/>
                </a:cxn>
                <a:cxn ang="0">
                  <a:pos x="71" y="23"/>
                </a:cxn>
                <a:cxn ang="0">
                  <a:pos x="66" y="18"/>
                </a:cxn>
                <a:cxn ang="0">
                  <a:pos x="42" y="42"/>
                </a:cxn>
                <a:cxn ang="0">
                  <a:pos x="40" y="42"/>
                </a:cxn>
                <a:cxn ang="0">
                  <a:pos x="31" y="34"/>
                </a:cxn>
                <a:cxn ang="0">
                  <a:pos x="16" y="49"/>
                </a:cxn>
                <a:cxn ang="0">
                  <a:pos x="8" y="42"/>
                </a:cxn>
                <a:cxn ang="0">
                  <a:pos x="30" y="20"/>
                </a:cxn>
                <a:cxn ang="0">
                  <a:pos x="32" y="20"/>
                </a:cxn>
                <a:cxn ang="0">
                  <a:pos x="41" y="29"/>
                </a:cxn>
                <a:cxn ang="0">
                  <a:pos x="59" y="11"/>
                </a:cxn>
                <a:cxn ang="0">
                  <a:pos x="54" y="6"/>
                </a:cxn>
                <a:cxn ang="0">
                  <a:pos x="55" y="4"/>
                </a:cxn>
                <a:cxn ang="0">
                  <a:pos x="71" y="4"/>
                </a:cxn>
                <a:cxn ang="0">
                  <a:pos x="73" y="6"/>
                </a:cxn>
                <a:cxn ang="0">
                  <a:pos x="73" y="22"/>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8" name="Group 107"/>
          <p:cNvGrpSpPr/>
          <p:nvPr/>
        </p:nvGrpSpPr>
        <p:grpSpPr>
          <a:xfrm>
            <a:off x="4730796" y="4152132"/>
            <a:ext cx="1017459" cy="608012"/>
            <a:chOff x="4730792" y="2853373"/>
            <a:chExt cx="1017459" cy="608012"/>
          </a:xfrm>
        </p:grpSpPr>
        <p:cxnSp>
          <p:nvCxnSpPr>
            <p:cNvPr id="109" name="Straight Connector 108"/>
            <p:cNvCxnSpPr/>
            <p:nvPr/>
          </p:nvCxnSpPr>
          <p:spPr>
            <a:xfrm>
              <a:off x="4730792" y="3461385"/>
              <a:ext cx="1017459"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0" name="Freeform 52"/>
            <p:cNvSpPr>
              <a:spLocks noEditPoints="1"/>
            </p:cNvSpPr>
            <p:nvPr/>
          </p:nvSpPr>
          <p:spPr bwMode="auto">
            <a:xfrm>
              <a:off x="5019359" y="2853373"/>
              <a:ext cx="440323" cy="473726"/>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1" name="Group 110"/>
          <p:cNvGrpSpPr/>
          <p:nvPr/>
        </p:nvGrpSpPr>
        <p:grpSpPr>
          <a:xfrm>
            <a:off x="6044931" y="2747926"/>
            <a:ext cx="1017459" cy="613410"/>
            <a:chOff x="6044927" y="1449169"/>
            <a:chExt cx="1017459" cy="613410"/>
          </a:xfrm>
        </p:grpSpPr>
        <p:cxnSp>
          <p:nvCxnSpPr>
            <p:cNvPr id="112" name="Straight Connector 111"/>
            <p:cNvCxnSpPr/>
            <p:nvPr/>
          </p:nvCxnSpPr>
          <p:spPr>
            <a:xfrm>
              <a:off x="6044927" y="2062579"/>
              <a:ext cx="1017459"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3" name="Freeform 91"/>
            <p:cNvSpPr>
              <a:spLocks noEditPoints="1"/>
            </p:cNvSpPr>
            <p:nvPr/>
          </p:nvSpPr>
          <p:spPr bwMode="auto">
            <a:xfrm>
              <a:off x="6315531" y="1449169"/>
              <a:ext cx="476250" cy="47625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4" name="Group 113"/>
          <p:cNvGrpSpPr/>
          <p:nvPr/>
        </p:nvGrpSpPr>
        <p:grpSpPr>
          <a:xfrm>
            <a:off x="7359065" y="4155729"/>
            <a:ext cx="1017459" cy="604415"/>
            <a:chOff x="7359061" y="2856970"/>
            <a:chExt cx="1017459" cy="604415"/>
          </a:xfrm>
        </p:grpSpPr>
        <p:cxnSp>
          <p:nvCxnSpPr>
            <p:cNvPr id="115" name="Straight Connector 114"/>
            <p:cNvCxnSpPr/>
            <p:nvPr/>
          </p:nvCxnSpPr>
          <p:spPr>
            <a:xfrm>
              <a:off x="7359061" y="3461385"/>
              <a:ext cx="1017459"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6" name="Freeform 22"/>
            <p:cNvSpPr>
              <a:spLocks noChangeAspect="1" noEditPoints="1"/>
            </p:cNvSpPr>
            <p:nvPr/>
          </p:nvSpPr>
          <p:spPr bwMode="auto">
            <a:xfrm>
              <a:off x="7599900" y="2856970"/>
              <a:ext cx="535780" cy="466533"/>
            </a:xfrm>
            <a:custGeom>
              <a:avLst/>
              <a:gdLst/>
              <a:ahLst/>
              <a:cxnLst>
                <a:cxn ang="0">
                  <a:pos x="68" y="24"/>
                </a:cxn>
                <a:cxn ang="0">
                  <a:pos x="64" y="29"/>
                </a:cxn>
                <a:cxn ang="0">
                  <a:pos x="64" y="43"/>
                </a:cxn>
                <a:cxn ang="0">
                  <a:pos x="59" y="48"/>
                </a:cxn>
                <a:cxn ang="0">
                  <a:pos x="28" y="34"/>
                </a:cxn>
                <a:cxn ang="0">
                  <a:pos x="25" y="44"/>
                </a:cxn>
                <a:cxn ang="0">
                  <a:pos x="30" y="54"/>
                </a:cxn>
                <a:cxn ang="0">
                  <a:pos x="14" y="56"/>
                </a:cxn>
                <a:cxn ang="0">
                  <a:pos x="11" y="34"/>
                </a:cxn>
                <a:cxn ang="0">
                  <a:pos x="7" y="34"/>
                </a:cxn>
                <a:cxn ang="0">
                  <a:pos x="0" y="27"/>
                </a:cxn>
                <a:cxn ang="0">
                  <a:pos x="0" y="20"/>
                </a:cxn>
                <a:cxn ang="0">
                  <a:pos x="7" y="14"/>
                </a:cxn>
                <a:cxn ang="0">
                  <a:pos x="25" y="14"/>
                </a:cxn>
                <a:cxn ang="0">
                  <a:pos x="59" y="0"/>
                </a:cxn>
                <a:cxn ang="0">
                  <a:pos x="64" y="4"/>
                </a:cxn>
                <a:cxn ang="0">
                  <a:pos x="64" y="19"/>
                </a:cxn>
                <a:cxn ang="0">
                  <a:pos x="68" y="24"/>
                </a:cxn>
                <a:cxn ang="0">
                  <a:pos x="59" y="6"/>
                </a:cxn>
                <a:cxn ang="0">
                  <a:pos x="30" y="19"/>
                </a:cxn>
                <a:cxn ang="0">
                  <a:pos x="30" y="29"/>
                </a:cxn>
                <a:cxn ang="0">
                  <a:pos x="59" y="42"/>
                </a:cxn>
                <a:cxn ang="0">
                  <a:pos x="59" y="6"/>
                </a:cxn>
              </a:cxnLst>
              <a:rect l="0" t="0" r="r" b="b"/>
              <a:pathLst>
                <a:path w="68" h="59">
                  <a:moveTo>
                    <a:pt x="68" y="24"/>
                  </a:moveTo>
                  <a:cubicBezTo>
                    <a:pt x="68" y="27"/>
                    <a:pt x="66" y="29"/>
                    <a:pt x="64" y="29"/>
                  </a:cubicBezTo>
                  <a:cubicBezTo>
                    <a:pt x="64" y="43"/>
                    <a:pt x="64" y="43"/>
                    <a:pt x="64" y="43"/>
                  </a:cubicBezTo>
                  <a:cubicBezTo>
                    <a:pt x="64" y="46"/>
                    <a:pt x="61" y="48"/>
                    <a:pt x="59" y="48"/>
                  </a:cubicBezTo>
                  <a:cubicBezTo>
                    <a:pt x="52" y="43"/>
                    <a:pt x="41" y="35"/>
                    <a:pt x="28" y="34"/>
                  </a:cubicBezTo>
                  <a:cubicBezTo>
                    <a:pt x="23" y="35"/>
                    <a:pt x="22" y="41"/>
                    <a:pt x="25" y="44"/>
                  </a:cubicBezTo>
                  <a:cubicBezTo>
                    <a:pt x="22" y="48"/>
                    <a:pt x="26" y="51"/>
                    <a:pt x="30" y="54"/>
                  </a:cubicBezTo>
                  <a:cubicBezTo>
                    <a:pt x="27" y="59"/>
                    <a:pt x="17" y="59"/>
                    <a:pt x="14" y="56"/>
                  </a:cubicBezTo>
                  <a:cubicBezTo>
                    <a:pt x="12" y="49"/>
                    <a:pt x="8" y="42"/>
                    <a:pt x="11" y="34"/>
                  </a:cubicBezTo>
                  <a:cubicBezTo>
                    <a:pt x="7" y="34"/>
                    <a:pt x="7" y="34"/>
                    <a:pt x="7" y="34"/>
                  </a:cubicBezTo>
                  <a:cubicBezTo>
                    <a:pt x="3" y="34"/>
                    <a:pt x="0" y="31"/>
                    <a:pt x="0" y="27"/>
                  </a:cubicBezTo>
                  <a:cubicBezTo>
                    <a:pt x="0" y="20"/>
                    <a:pt x="0" y="20"/>
                    <a:pt x="0" y="20"/>
                  </a:cubicBezTo>
                  <a:cubicBezTo>
                    <a:pt x="0" y="17"/>
                    <a:pt x="3" y="14"/>
                    <a:pt x="7" y="14"/>
                  </a:cubicBezTo>
                  <a:cubicBezTo>
                    <a:pt x="25" y="14"/>
                    <a:pt x="25" y="14"/>
                    <a:pt x="25" y="14"/>
                  </a:cubicBezTo>
                  <a:cubicBezTo>
                    <a:pt x="39" y="14"/>
                    <a:pt x="51" y="6"/>
                    <a:pt x="59" y="0"/>
                  </a:cubicBezTo>
                  <a:cubicBezTo>
                    <a:pt x="61" y="0"/>
                    <a:pt x="64" y="2"/>
                    <a:pt x="64" y="4"/>
                  </a:cubicBezTo>
                  <a:cubicBezTo>
                    <a:pt x="64" y="19"/>
                    <a:pt x="64" y="19"/>
                    <a:pt x="64" y="19"/>
                  </a:cubicBezTo>
                  <a:cubicBezTo>
                    <a:pt x="66" y="19"/>
                    <a:pt x="68" y="21"/>
                    <a:pt x="68" y="24"/>
                  </a:cubicBezTo>
                  <a:close/>
                  <a:moveTo>
                    <a:pt x="59" y="6"/>
                  </a:moveTo>
                  <a:cubicBezTo>
                    <a:pt x="49" y="13"/>
                    <a:pt x="39" y="18"/>
                    <a:pt x="30" y="19"/>
                  </a:cubicBezTo>
                  <a:cubicBezTo>
                    <a:pt x="30" y="29"/>
                    <a:pt x="30" y="29"/>
                    <a:pt x="30" y="29"/>
                  </a:cubicBezTo>
                  <a:cubicBezTo>
                    <a:pt x="39" y="30"/>
                    <a:pt x="49" y="34"/>
                    <a:pt x="59" y="42"/>
                  </a:cubicBezTo>
                  <a:lnTo>
                    <a:pt x="59"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 xmlns:p14="http://schemas.microsoft.com/office/powerpoint/2010/main" val="181123106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p:cTn id="7" dur="500" fill="hold"/>
                                        <p:tgtEl>
                                          <p:spTgt spid="63"/>
                                        </p:tgtEl>
                                        <p:attrNameLst>
                                          <p:attrName>ppt_w</p:attrName>
                                        </p:attrNameLst>
                                      </p:cBhvr>
                                      <p:tavLst>
                                        <p:tav tm="0">
                                          <p:val>
                                            <p:fltVal val="0"/>
                                          </p:val>
                                        </p:tav>
                                        <p:tav tm="100000">
                                          <p:val>
                                            <p:strVal val="#ppt_w"/>
                                          </p:val>
                                        </p:tav>
                                      </p:tavLst>
                                    </p:anim>
                                    <p:anim calcmode="lin" valueType="num">
                                      <p:cBhvr>
                                        <p:cTn id="8" dur="500" fill="hold"/>
                                        <p:tgtEl>
                                          <p:spTgt spid="63"/>
                                        </p:tgtEl>
                                        <p:attrNameLst>
                                          <p:attrName>ppt_h</p:attrName>
                                        </p:attrNameLst>
                                      </p:cBhvr>
                                      <p:tavLst>
                                        <p:tav tm="0">
                                          <p:val>
                                            <p:fltVal val="0"/>
                                          </p:val>
                                        </p:tav>
                                        <p:tav tm="100000">
                                          <p:val>
                                            <p:strVal val="#ppt_h"/>
                                          </p:val>
                                        </p:tav>
                                      </p:tavLst>
                                    </p:anim>
                                    <p:animEffect transition="in" filter="fade">
                                      <p:cBhvr>
                                        <p:cTn id="9" dur="500"/>
                                        <p:tgtEl>
                                          <p:spTgt spid="63"/>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64"/>
                                        </p:tgtEl>
                                        <p:attrNameLst>
                                          <p:attrName>style.visibility</p:attrName>
                                        </p:attrNameLst>
                                      </p:cBhvr>
                                      <p:to>
                                        <p:strVal val="visible"/>
                                      </p:to>
                                    </p:set>
                                    <p:animEffect transition="in" filter="fade">
                                      <p:cBhvr>
                                        <p:cTn id="13" dur="500"/>
                                        <p:tgtEl>
                                          <p:spTgt spid="64"/>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wipe(down)">
                                      <p:cBhvr>
                                        <p:cTn id="17" dur="500"/>
                                        <p:tgtEl>
                                          <p:spTgt spid="67"/>
                                        </p:tgtEl>
                                      </p:cBhvr>
                                    </p:animEffect>
                                  </p:childTnLst>
                                </p:cTn>
                              </p:par>
                            </p:childTnLst>
                          </p:cTn>
                        </p:par>
                        <p:par>
                          <p:cTn id="18" fill="hold">
                            <p:stCondLst>
                              <p:cond delay="1500"/>
                            </p:stCondLst>
                            <p:childTnLst>
                              <p:par>
                                <p:cTn id="19" presetID="2" presetClass="entr" presetSubtype="1" fill="hold" nodeType="afterEffect">
                                  <p:stCondLst>
                                    <p:cond delay="0"/>
                                  </p:stCondLst>
                                  <p:childTnLst>
                                    <p:set>
                                      <p:cBhvr>
                                        <p:cTn id="20" dur="1" fill="hold">
                                          <p:stCondLst>
                                            <p:cond delay="0"/>
                                          </p:stCondLst>
                                        </p:cTn>
                                        <p:tgtEl>
                                          <p:spTgt spid="69"/>
                                        </p:tgtEl>
                                        <p:attrNameLst>
                                          <p:attrName>style.visibility</p:attrName>
                                        </p:attrNameLst>
                                      </p:cBhvr>
                                      <p:to>
                                        <p:strVal val="visible"/>
                                      </p:to>
                                    </p:set>
                                    <p:anim calcmode="lin" valueType="num">
                                      <p:cBhvr additive="base">
                                        <p:cTn id="21" dur="500" fill="hold"/>
                                        <p:tgtEl>
                                          <p:spTgt spid="69"/>
                                        </p:tgtEl>
                                        <p:attrNameLst>
                                          <p:attrName>ppt_x</p:attrName>
                                        </p:attrNameLst>
                                      </p:cBhvr>
                                      <p:tavLst>
                                        <p:tav tm="0">
                                          <p:val>
                                            <p:strVal val="#ppt_x"/>
                                          </p:val>
                                        </p:tav>
                                        <p:tav tm="100000">
                                          <p:val>
                                            <p:strVal val="#ppt_x"/>
                                          </p:val>
                                        </p:tav>
                                      </p:tavLst>
                                    </p:anim>
                                    <p:anim calcmode="lin" valueType="num">
                                      <p:cBhvr additive="base">
                                        <p:cTn id="22" dur="500" fill="hold"/>
                                        <p:tgtEl>
                                          <p:spTgt spid="69"/>
                                        </p:tgtEl>
                                        <p:attrNameLst>
                                          <p:attrName>ppt_y</p:attrName>
                                        </p:attrNameLst>
                                      </p:cBhvr>
                                      <p:tavLst>
                                        <p:tav tm="0">
                                          <p:val>
                                            <p:strVal val="0-#ppt_h/2"/>
                                          </p:val>
                                        </p:tav>
                                        <p:tav tm="100000">
                                          <p:val>
                                            <p:strVal val="#ppt_y"/>
                                          </p:val>
                                        </p:tav>
                                      </p:tavLst>
                                    </p:anim>
                                  </p:childTnLst>
                                </p:cTn>
                              </p:par>
                            </p:childTnLst>
                          </p:cTn>
                        </p:par>
                        <p:par>
                          <p:cTn id="23" fill="hold">
                            <p:stCondLst>
                              <p:cond delay="2000"/>
                            </p:stCondLst>
                            <p:childTnLst>
                              <p:par>
                                <p:cTn id="24" presetID="22" presetClass="entr" presetSubtype="1" fill="hold" grpId="0" nodeType="afterEffect">
                                  <p:stCondLst>
                                    <p:cond delay="0"/>
                                  </p:stCondLst>
                                  <p:childTnLst>
                                    <p:set>
                                      <p:cBhvr>
                                        <p:cTn id="25" dur="1" fill="hold">
                                          <p:stCondLst>
                                            <p:cond delay="0"/>
                                          </p:stCondLst>
                                        </p:cTn>
                                        <p:tgtEl>
                                          <p:spTgt spid="68"/>
                                        </p:tgtEl>
                                        <p:attrNameLst>
                                          <p:attrName>style.visibility</p:attrName>
                                        </p:attrNameLst>
                                      </p:cBhvr>
                                      <p:to>
                                        <p:strVal val="visible"/>
                                      </p:to>
                                    </p:set>
                                    <p:animEffect transition="in" filter="wipe(up)">
                                      <p:cBhvr>
                                        <p:cTn id="26" dur="500"/>
                                        <p:tgtEl>
                                          <p:spTgt spid="68"/>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p:cTn id="30" dur="500" fill="hold"/>
                                        <p:tgtEl>
                                          <p:spTgt spid="76"/>
                                        </p:tgtEl>
                                        <p:attrNameLst>
                                          <p:attrName>ppt_w</p:attrName>
                                        </p:attrNameLst>
                                      </p:cBhvr>
                                      <p:tavLst>
                                        <p:tav tm="0">
                                          <p:val>
                                            <p:fltVal val="0"/>
                                          </p:val>
                                        </p:tav>
                                        <p:tav tm="100000">
                                          <p:val>
                                            <p:strVal val="#ppt_w"/>
                                          </p:val>
                                        </p:tav>
                                      </p:tavLst>
                                    </p:anim>
                                    <p:anim calcmode="lin" valueType="num">
                                      <p:cBhvr>
                                        <p:cTn id="31" dur="500" fill="hold"/>
                                        <p:tgtEl>
                                          <p:spTgt spid="76"/>
                                        </p:tgtEl>
                                        <p:attrNameLst>
                                          <p:attrName>ppt_h</p:attrName>
                                        </p:attrNameLst>
                                      </p:cBhvr>
                                      <p:tavLst>
                                        <p:tav tm="0">
                                          <p:val>
                                            <p:fltVal val="0"/>
                                          </p:val>
                                        </p:tav>
                                        <p:tav tm="100000">
                                          <p:val>
                                            <p:strVal val="#ppt_h"/>
                                          </p:val>
                                        </p:tav>
                                      </p:tavLst>
                                    </p:anim>
                                    <p:animEffect transition="in" filter="fade">
                                      <p:cBhvr>
                                        <p:cTn id="32" dur="500"/>
                                        <p:tgtEl>
                                          <p:spTgt spid="76"/>
                                        </p:tgtEl>
                                      </p:cBhvr>
                                    </p:animEffect>
                                  </p:childTnLst>
                                </p:cTn>
                              </p:par>
                            </p:childTnLst>
                          </p:cTn>
                        </p:par>
                        <p:par>
                          <p:cTn id="33" fill="hold">
                            <p:stCondLst>
                              <p:cond delay="3000"/>
                            </p:stCondLst>
                            <p:childTnLst>
                              <p:par>
                                <p:cTn id="34" presetID="10" presetClass="entr" presetSubtype="0" fill="hold" nodeType="afterEffect">
                                  <p:stCondLst>
                                    <p:cond delay="0"/>
                                  </p:stCondLst>
                                  <p:childTnLst>
                                    <p:set>
                                      <p:cBhvr>
                                        <p:cTn id="35" dur="1" fill="hold">
                                          <p:stCondLst>
                                            <p:cond delay="0"/>
                                          </p:stCondLst>
                                        </p:cTn>
                                        <p:tgtEl>
                                          <p:spTgt spid="78"/>
                                        </p:tgtEl>
                                        <p:attrNameLst>
                                          <p:attrName>style.visibility</p:attrName>
                                        </p:attrNameLst>
                                      </p:cBhvr>
                                      <p:to>
                                        <p:strVal val="visible"/>
                                      </p:to>
                                    </p:set>
                                    <p:animEffect transition="in" filter="fade">
                                      <p:cBhvr>
                                        <p:cTn id="36" dur="500"/>
                                        <p:tgtEl>
                                          <p:spTgt spid="78"/>
                                        </p:tgtEl>
                                      </p:cBhvr>
                                    </p:animEffect>
                                  </p:childTnLst>
                                </p:cTn>
                              </p:par>
                            </p:childTnLst>
                          </p:cTn>
                        </p:par>
                        <p:par>
                          <p:cTn id="37" fill="hold">
                            <p:stCondLst>
                              <p:cond delay="3500"/>
                            </p:stCondLst>
                            <p:childTnLst>
                              <p:par>
                                <p:cTn id="38" presetID="22" presetClass="entr" presetSubtype="4" fill="hold" grpId="0" nodeType="afterEffect">
                                  <p:stCondLst>
                                    <p:cond delay="0"/>
                                  </p:stCondLst>
                                  <p:childTnLst>
                                    <p:set>
                                      <p:cBhvr>
                                        <p:cTn id="39" dur="1" fill="hold">
                                          <p:stCondLst>
                                            <p:cond delay="0"/>
                                          </p:stCondLst>
                                        </p:cTn>
                                        <p:tgtEl>
                                          <p:spTgt spid="77"/>
                                        </p:tgtEl>
                                        <p:attrNameLst>
                                          <p:attrName>style.visibility</p:attrName>
                                        </p:attrNameLst>
                                      </p:cBhvr>
                                      <p:to>
                                        <p:strVal val="visible"/>
                                      </p:to>
                                    </p:set>
                                    <p:animEffect transition="in" filter="wipe(down)">
                                      <p:cBhvr>
                                        <p:cTn id="40" dur="500"/>
                                        <p:tgtEl>
                                          <p:spTgt spid="77"/>
                                        </p:tgtEl>
                                      </p:cBhvr>
                                    </p:animEffect>
                                  </p:childTnLst>
                                </p:cTn>
                              </p:par>
                            </p:childTnLst>
                          </p:cTn>
                        </p:par>
                        <p:par>
                          <p:cTn id="41" fill="hold">
                            <p:stCondLst>
                              <p:cond delay="4000"/>
                            </p:stCondLst>
                            <p:childTnLst>
                              <p:par>
                                <p:cTn id="42" presetID="2" presetClass="entr" presetSubtype="4" fill="hold" nodeType="afterEffect">
                                  <p:stCondLst>
                                    <p:cond delay="0"/>
                                  </p:stCondLst>
                                  <p:childTnLst>
                                    <p:set>
                                      <p:cBhvr>
                                        <p:cTn id="43" dur="1" fill="hold">
                                          <p:stCondLst>
                                            <p:cond delay="0"/>
                                          </p:stCondLst>
                                        </p:cTn>
                                        <p:tgtEl>
                                          <p:spTgt spid="72"/>
                                        </p:tgtEl>
                                        <p:attrNameLst>
                                          <p:attrName>style.visibility</p:attrName>
                                        </p:attrNameLst>
                                      </p:cBhvr>
                                      <p:to>
                                        <p:strVal val="visible"/>
                                      </p:to>
                                    </p:set>
                                    <p:anim calcmode="lin" valueType="num">
                                      <p:cBhvr additive="base">
                                        <p:cTn id="44" dur="500" fill="hold"/>
                                        <p:tgtEl>
                                          <p:spTgt spid="72"/>
                                        </p:tgtEl>
                                        <p:attrNameLst>
                                          <p:attrName>ppt_x</p:attrName>
                                        </p:attrNameLst>
                                      </p:cBhvr>
                                      <p:tavLst>
                                        <p:tav tm="0">
                                          <p:val>
                                            <p:strVal val="#ppt_x"/>
                                          </p:val>
                                        </p:tav>
                                        <p:tav tm="100000">
                                          <p:val>
                                            <p:strVal val="#ppt_x"/>
                                          </p:val>
                                        </p:tav>
                                      </p:tavLst>
                                    </p:anim>
                                    <p:anim calcmode="lin" valueType="num">
                                      <p:cBhvr additive="base">
                                        <p:cTn id="45" dur="500" fill="hold"/>
                                        <p:tgtEl>
                                          <p:spTgt spid="72"/>
                                        </p:tgtEl>
                                        <p:attrNameLst>
                                          <p:attrName>ppt_y</p:attrName>
                                        </p:attrNameLst>
                                      </p:cBhvr>
                                      <p:tavLst>
                                        <p:tav tm="0">
                                          <p:val>
                                            <p:strVal val="1+#ppt_h/2"/>
                                          </p:val>
                                        </p:tav>
                                        <p:tav tm="100000">
                                          <p:val>
                                            <p:strVal val="#ppt_y"/>
                                          </p:val>
                                        </p:tav>
                                      </p:tavLst>
                                    </p:anim>
                                  </p:childTnLst>
                                </p:cTn>
                              </p:par>
                            </p:childTnLst>
                          </p:cTn>
                        </p:par>
                        <p:par>
                          <p:cTn id="46" fill="hold">
                            <p:stCondLst>
                              <p:cond delay="4500"/>
                            </p:stCondLst>
                            <p:childTnLst>
                              <p:par>
                                <p:cTn id="47" presetID="22" presetClass="entr" presetSubtype="1" fill="hold" grpId="0" nodeType="afterEffect">
                                  <p:stCondLst>
                                    <p:cond delay="0"/>
                                  </p:stCondLst>
                                  <p:childTnLst>
                                    <p:set>
                                      <p:cBhvr>
                                        <p:cTn id="48" dur="1" fill="hold">
                                          <p:stCondLst>
                                            <p:cond delay="0"/>
                                          </p:stCondLst>
                                        </p:cTn>
                                        <p:tgtEl>
                                          <p:spTgt spid="75"/>
                                        </p:tgtEl>
                                        <p:attrNameLst>
                                          <p:attrName>style.visibility</p:attrName>
                                        </p:attrNameLst>
                                      </p:cBhvr>
                                      <p:to>
                                        <p:strVal val="visible"/>
                                      </p:to>
                                    </p:set>
                                    <p:animEffect transition="in" filter="wipe(up)">
                                      <p:cBhvr>
                                        <p:cTn id="49" dur="500"/>
                                        <p:tgtEl>
                                          <p:spTgt spid="75"/>
                                        </p:tgtEl>
                                      </p:cBhvr>
                                    </p:animEffect>
                                  </p:childTnLst>
                                </p:cTn>
                              </p:par>
                            </p:childTnLst>
                          </p:cTn>
                        </p:par>
                        <p:par>
                          <p:cTn id="50" fill="hold">
                            <p:stCondLst>
                              <p:cond delay="5000"/>
                            </p:stCondLst>
                            <p:childTnLst>
                              <p:par>
                                <p:cTn id="51" presetID="53" presetClass="entr" presetSubtype="16" fill="hold" grpId="0" nodeType="afterEffect">
                                  <p:stCondLst>
                                    <p:cond delay="0"/>
                                  </p:stCondLst>
                                  <p:childTnLst>
                                    <p:set>
                                      <p:cBhvr>
                                        <p:cTn id="52" dur="1" fill="hold">
                                          <p:stCondLst>
                                            <p:cond delay="0"/>
                                          </p:stCondLst>
                                        </p:cTn>
                                        <p:tgtEl>
                                          <p:spTgt spid="81"/>
                                        </p:tgtEl>
                                        <p:attrNameLst>
                                          <p:attrName>style.visibility</p:attrName>
                                        </p:attrNameLst>
                                      </p:cBhvr>
                                      <p:to>
                                        <p:strVal val="visible"/>
                                      </p:to>
                                    </p:set>
                                    <p:anim calcmode="lin" valueType="num">
                                      <p:cBhvr>
                                        <p:cTn id="53" dur="500" fill="hold"/>
                                        <p:tgtEl>
                                          <p:spTgt spid="81"/>
                                        </p:tgtEl>
                                        <p:attrNameLst>
                                          <p:attrName>ppt_w</p:attrName>
                                        </p:attrNameLst>
                                      </p:cBhvr>
                                      <p:tavLst>
                                        <p:tav tm="0">
                                          <p:val>
                                            <p:fltVal val="0"/>
                                          </p:val>
                                        </p:tav>
                                        <p:tav tm="100000">
                                          <p:val>
                                            <p:strVal val="#ppt_w"/>
                                          </p:val>
                                        </p:tav>
                                      </p:tavLst>
                                    </p:anim>
                                    <p:anim calcmode="lin" valueType="num">
                                      <p:cBhvr>
                                        <p:cTn id="54" dur="500" fill="hold"/>
                                        <p:tgtEl>
                                          <p:spTgt spid="81"/>
                                        </p:tgtEl>
                                        <p:attrNameLst>
                                          <p:attrName>ppt_h</p:attrName>
                                        </p:attrNameLst>
                                      </p:cBhvr>
                                      <p:tavLst>
                                        <p:tav tm="0">
                                          <p:val>
                                            <p:fltVal val="0"/>
                                          </p:val>
                                        </p:tav>
                                        <p:tav tm="100000">
                                          <p:val>
                                            <p:strVal val="#ppt_h"/>
                                          </p:val>
                                        </p:tav>
                                      </p:tavLst>
                                    </p:anim>
                                    <p:animEffect transition="in" filter="fade">
                                      <p:cBhvr>
                                        <p:cTn id="55" dur="500"/>
                                        <p:tgtEl>
                                          <p:spTgt spid="81"/>
                                        </p:tgtEl>
                                      </p:cBhvr>
                                    </p:animEffect>
                                  </p:childTnLst>
                                </p:cTn>
                              </p:par>
                            </p:childTnLst>
                          </p:cTn>
                        </p:par>
                        <p:par>
                          <p:cTn id="56" fill="hold">
                            <p:stCondLst>
                              <p:cond delay="5500"/>
                            </p:stCondLst>
                            <p:childTnLst>
                              <p:par>
                                <p:cTn id="57" presetID="10" presetClass="entr" presetSubtype="0" fill="hold" nodeType="afterEffect">
                                  <p:stCondLst>
                                    <p:cond delay="0"/>
                                  </p:stCondLst>
                                  <p:childTnLst>
                                    <p:set>
                                      <p:cBhvr>
                                        <p:cTn id="58" dur="1" fill="hold">
                                          <p:stCondLst>
                                            <p:cond delay="0"/>
                                          </p:stCondLst>
                                        </p:cTn>
                                        <p:tgtEl>
                                          <p:spTgt spid="105"/>
                                        </p:tgtEl>
                                        <p:attrNameLst>
                                          <p:attrName>style.visibility</p:attrName>
                                        </p:attrNameLst>
                                      </p:cBhvr>
                                      <p:to>
                                        <p:strVal val="visible"/>
                                      </p:to>
                                    </p:set>
                                    <p:animEffect transition="in" filter="fade">
                                      <p:cBhvr>
                                        <p:cTn id="59" dur="500"/>
                                        <p:tgtEl>
                                          <p:spTgt spid="105"/>
                                        </p:tgtEl>
                                      </p:cBhvr>
                                    </p:animEffect>
                                  </p:childTnLst>
                                </p:cTn>
                              </p:par>
                            </p:childTnLst>
                          </p:cTn>
                        </p:par>
                        <p:par>
                          <p:cTn id="60" fill="hold">
                            <p:stCondLst>
                              <p:cond delay="6000"/>
                            </p:stCondLst>
                            <p:childTnLst>
                              <p:par>
                                <p:cTn id="61" presetID="22" presetClass="entr" presetSubtype="4" fill="hold" grpId="0" nodeType="afterEffect">
                                  <p:stCondLst>
                                    <p:cond delay="0"/>
                                  </p:stCondLst>
                                  <p:childTnLst>
                                    <p:set>
                                      <p:cBhvr>
                                        <p:cTn id="62" dur="1" fill="hold">
                                          <p:stCondLst>
                                            <p:cond delay="0"/>
                                          </p:stCondLst>
                                        </p:cTn>
                                        <p:tgtEl>
                                          <p:spTgt spid="82"/>
                                        </p:tgtEl>
                                        <p:attrNameLst>
                                          <p:attrName>style.visibility</p:attrName>
                                        </p:attrNameLst>
                                      </p:cBhvr>
                                      <p:to>
                                        <p:strVal val="visible"/>
                                      </p:to>
                                    </p:set>
                                    <p:animEffect transition="in" filter="wipe(down)">
                                      <p:cBhvr>
                                        <p:cTn id="63" dur="500"/>
                                        <p:tgtEl>
                                          <p:spTgt spid="82"/>
                                        </p:tgtEl>
                                      </p:cBhvr>
                                    </p:animEffect>
                                  </p:childTnLst>
                                </p:cTn>
                              </p:par>
                            </p:childTnLst>
                          </p:cTn>
                        </p:par>
                        <p:par>
                          <p:cTn id="64" fill="hold">
                            <p:stCondLst>
                              <p:cond delay="6500"/>
                            </p:stCondLst>
                            <p:childTnLst>
                              <p:par>
                                <p:cTn id="65" presetID="2" presetClass="entr" presetSubtype="1" fill="hold" nodeType="afterEffect">
                                  <p:stCondLst>
                                    <p:cond delay="0"/>
                                  </p:stCondLst>
                                  <p:childTnLst>
                                    <p:set>
                                      <p:cBhvr>
                                        <p:cTn id="66" dur="1" fill="hold">
                                          <p:stCondLst>
                                            <p:cond delay="0"/>
                                          </p:stCondLst>
                                        </p:cTn>
                                        <p:tgtEl>
                                          <p:spTgt spid="84"/>
                                        </p:tgtEl>
                                        <p:attrNameLst>
                                          <p:attrName>style.visibility</p:attrName>
                                        </p:attrNameLst>
                                      </p:cBhvr>
                                      <p:to>
                                        <p:strVal val="visible"/>
                                      </p:to>
                                    </p:set>
                                    <p:anim calcmode="lin" valueType="num">
                                      <p:cBhvr additive="base">
                                        <p:cTn id="67" dur="500" fill="hold"/>
                                        <p:tgtEl>
                                          <p:spTgt spid="84"/>
                                        </p:tgtEl>
                                        <p:attrNameLst>
                                          <p:attrName>ppt_x</p:attrName>
                                        </p:attrNameLst>
                                      </p:cBhvr>
                                      <p:tavLst>
                                        <p:tav tm="0">
                                          <p:val>
                                            <p:strVal val="#ppt_x"/>
                                          </p:val>
                                        </p:tav>
                                        <p:tav tm="100000">
                                          <p:val>
                                            <p:strVal val="#ppt_x"/>
                                          </p:val>
                                        </p:tav>
                                      </p:tavLst>
                                    </p:anim>
                                    <p:anim calcmode="lin" valueType="num">
                                      <p:cBhvr additive="base">
                                        <p:cTn id="68" dur="500" fill="hold"/>
                                        <p:tgtEl>
                                          <p:spTgt spid="84"/>
                                        </p:tgtEl>
                                        <p:attrNameLst>
                                          <p:attrName>ppt_y</p:attrName>
                                        </p:attrNameLst>
                                      </p:cBhvr>
                                      <p:tavLst>
                                        <p:tav tm="0">
                                          <p:val>
                                            <p:strVal val="0-#ppt_h/2"/>
                                          </p:val>
                                        </p:tav>
                                        <p:tav tm="100000">
                                          <p:val>
                                            <p:strVal val="#ppt_y"/>
                                          </p:val>
                                        </p:tav>
                                      </p:tavLst>
                                    </p:anim>
                                  </p:childTnLst>
                                </p:cTn>
                              </p:par>
                            </p:childTnLst>
                          </p:cTn>
                        </p:par>
                        <p:par>
                          <p:cTn id="69" fill="hold">
                            <p:stCondLst>
                              <p:cond delay="7000"/>
                            </p:stCondLst>
                            <p:childTnLst>
                              <p:par>
                                <p:cTn id="70" presetID="22" presetClass="entr" presetSubtype="1" fill="hold" grpId="0" nodeType="afterEffect">
                                  <p:stCondLst>
                                    <p:cond delay="0"/>
                                  </p:stCondLst>
                                  <p:childTnLst>
                                    <p:set>
                                      <p:cBhvr>
                                        <p:cTn id="71" dur="1" fill="hold">
                                          <p:stCondLst>
                                            <p:cond delay="0"/>
                                          </p:stCondLst>
                                        </p:cTn>
                                        <p:tgtEl>
                                          <p:spTgt spid="83"/>
                                        </p:tgtEl>
                                        <p:attrNameLst>
                                          <p:attrName>style.visibility</p:attrName>
                                        </p:attrNameLst>
                                      </p:cBhvr>
                                      <p:to>
                                        <p:strVal val="visible"/>
                                      </p:to>
                                    </p:set>
                                    <p:animEffect transition="in" filter="wipe(up)">
                                      <p:cBhvr>
                                        <p:cTn id="72" dur="500"/>
                                        <p:tgtEl>
                                          <p:spTgt spid="83"/>
                                        </p:tgtEl>
                                      </p:cBhvr>
                                    </p:animEffect>
                                  </p:childTnLst>
                                </p:cTn>
                              </p:par>
                            </p:childTnLst>
                          </p:cTn>
                        </p:par>
                        <p:par>
                          <p:cTn id="73" fill="hold">
                            <p:stCondLst>
                              <p:cond delay="7500"/>
                            </p:stCondLst>
                            <p:childTnLst>
                              <p:par>
                                <p:cTn id="74" presetID="53" presetClass="entr" presetSubtype="16" fill="hold" grpId="0" nodeType="afterEffect">
                                  <p:stCondLst>
                                    <p:cond delay="0"/>
                                  </p:stCondLst>
                                  <p:childTnLst>
                                    <p:set>
                                      <p:cBhvr>
                                        <p:cTn id="75" dur="1" fill="hold">
                                          <p:stCondLst>
                                            <p:cond delay="0"/>
                                          </p:stCondLst>
                                        </p:cTn>
                                        <p:tgtEl>
                                          <p:spTgt spid="91"/>
                                        </p:tgtEl>
                                        <p:attrNameLst>
                                          <p:attrName>style.visibility</p:attrName>
                                        </p:attrNameLst>
                                      </p:cBhvr>
                                      <p:to>
                                        <p:strVal val="visible"/>
                                      </p:to>
                                    </p:set>
                                    <p:anim calcmode="lin" valueType="num">
                                      <p:cBhvr>
                                        <p:cTn id="76" dur="500" fill="hold"/>
                                        <p:tgtEl>
                                          <p:spTgt spid="91"/>
                                        </p:tgtEl>
                                        <p:attrNameLst>
                                          <p:attrName>ppt_w</p:attrName>
                                        </p:attrNameLst>
                                      </p:cBhvr>
                                      <p:tavLst>
                                        <p:tav tm="0">
                                          <p:val>
                                            <p:fltVal val="0"/>
                                          </p:val>
                                        </p:tav>
                                        <p:tav tm="100000">
                                          <p:val>
                                            <p:strVal val="#ppt_w"/>
                                          </p:val>
                                        </p:tav>
                                      </p:tavLst>
                                    </p:anim>
                                    <p:anim calcmode="lin" valueType="num">
                                      <p:cBhvr>
                                        <p:cTn id="77" dur="500" fill="hold"/>
                                        <p:tgtEl>
                                          <p:spTgt spid="91"/>
                                        </p:tgtEl>
                                        <p:attrNameLst>
                                          <p:attrName>ppt_h</p:attrName>
                                        </p:attrNameLst>
                                      </p:cBhvr>
                                      <p:tavLst>
                                        <p:tav tm="0">
                                          <p:val>
                                            <p:fltVal val="0"/>
                                          </p:val>
                                        </p:tav>
                                        <p:tav tm="100000">
                                          <p:val>
                                            <p:strVal val="#ppt_h"/>
                                          </p:val>
                                        </p:tav>
                                      </p:tavLst>
                                    </p:anim>
                                    <p:animEffect transition="in" filter="fade">
                                      <p:cBhvr>
                                        <p:cTn id="78" dur="500"/>
                                        <p:tgtEl>
                                          <p:spTgt spid="91"/>
                                        </p:tgtEl>
                                      </p:cBhvr>
                                    </p:animEffect>
                                  </p:childTnLst>
                                </p:cTn>
                              </p:par>
                            </p:childTnLst>
                          </p:cTn>
                        </p:par>
                        <p:par>
                          <p:cTn id="79" fill="hold">
                            <p:stCondLst>
                              <p:cond delay="8000"/>
                            </p:stCondLst>
                            <p:childTnLst>
                              <p:par>
                                <p:cTn id="80" presetID="10" presetClass="entr" presetSubtype="0" fill="hold" nodeType="afterEffect">
                                  <p:stCondLst>
                                    <p:cond delay="0"/>
                                  </p:stCondLst>
                                  <p:childTnLst>
                                    <p:set>
                                      <p:cBhvr>
                                        <p:cTn id="81" dur="1" fill="hold">
                                          <p:stCondLst>
                                            <p:cond delay="0"/>
                                          </p:stCondLst>
                                        </p:cTn>
                                        <p:tgtEl>
                                          <p:spTgt spid="108"/>
                                        </p:tgtEl>
                                        <p:attrNameLst>
                                          <p:attrName>style.visibility</p:attrName>
                                        </p:attrNameLst>
                                      </p:cBhvr>
                                      <p:to>
                                        <p:strVal val="visible"/>
                                      </p:to>
                                    </p:set>
                                    <p:animEffect transition="in" filter="fade">
                                      <p:cBhvr>
                                        <p:cTn id="82" dur="500"/>
                                        <p:tgtEl>
                                          <p:spTgt spid="108"/>
                                        </p:tgtEl>
                                      </p:cBhvr>
                                    </p:animEffect>
                                  </p:childTnLst>
                                </p:cTn>
                              </p:par>
                            </p:childTnLst>
                          </p:cTn>
                        </p:par>
                        <p:par>
                          <p:cTn id="83" fill="hold">
                            <p:stCondLst>
                              <p:cond delay="8500"/>
                            </p:stCondLst>
                            <p:childTnLst>
                              <p:par>
                                <p:cTn id="84" presetID="22" presetClass="entr" presetSubtype="4" fill="hold" grpId="0" nodeType="afterEffect">
                                  <p:stCondLst>
                                    <p:cond delay="0"/>
                                  </p:stCondLst>
                                  <p:childTnLst>
                                    <p:set>
                                      <p:cBhvr>
                                        <p:cTn id="85" dur="1" fill="hold">
                                          <p:stCondLst>
                                            <p:cond delay="0"/>
                                          </p:stCondLst>
                                        </p:cTn>
                                        <p:tgtEl>
                                          <p:spTgt spid="92"/>
                                        </p:tgtEl>
                                        <p:attrNameLst>
                                          <p:attrName>style.visibility</p:attrName>
                                        </p:attrNameLst>
                                      </p:cBhvr>
                                      <p:to>
                                        <p:strVal val="visible"/>
                                      </p:to>
                                    </p:set>
                                    <p:animEffect transition="in" filter="wipe(down)">
                                      <p:cBhvr>
                                        <p:cTn id="86" dur="500"/>
                                        <p:tgtEl>
                                          <p:spTgt spid="92"/>
                                        </p:tgtEl>
                                      </p:cBhvr>
                                    </p:animEffect>
                                  </p:childTnLst>
                                </p:cTn>
                              </p:par>
                            </p:childTnLst>
                          </p:cTn>
                        </p:par>
                        <p:par>
                          <p:cTn id="87" fill="hold">
                            <p:stCondLst>
                              <p:cond delay="9000"/>
                            </p:stCondLst>
                            <p:childTnLst>
                              <p:par>
                                <p:cTn id="88" presetID="2" presetClass="entr" presetSubtype="4" fill="hold" nodeType="afterEffect">
                                  <p:stCondLst>
                                    <p:cond delay="0"/>
                                  </p:stCondLst>
                                  <p:childTnLst>
                                    <p:set>
                                      <p:cBhvr>
                                        <p:cTn id="89" dur="1" fill="hold">
                                          <p:stCondLst>
                                            <p:cond delay="0"/>
                                          </p:stCondLst>
                                        </p:cTn>
                                        <p:tgtEl>
                                          <p:spTgt spid="87"/>
                                        </p:tgtEl>
                                        <p:attrNameLst>
                                          <p:attrName>style.visibility</p:attrName>
                                        </p:attrNameLst>
                                      </p:cBhvr>
                                      <p:to>
                                        <p:strVal val="visible"/>
                                      </p:to>
                                    </p:set>
                                    <p:anim calcmode="lin" valueType="num">
                                      <p:cBhvr additive="base">
                                        <p:cTn id="90" dur="500" fill="hold"/>
                                        <p:tgtEl>
                                          <p:spTgt spid="87"/>
                                        </p:tgtEl>
                                        <p:attrNameLst>
                                          <p:attrName>ppt_x</p:attrName>
                                        </p:attrNameLst>
                                      </p:cBhvr>
                                      <p:tavLst>
                                        <p:tav tm="0">
                                          <p:val>
                                            <p:strVal val="#ppt_x"/>
                                          </p:val>
                                        </p:tav>
                                        <p:tav tm="100000">
                                          <p:val>
                                            <p:strVal val="#ppt_x"/>
                                          </p:val>
                                        </p:tav>
                                      </p:tavLst>
                                    </p:anim>
                                    <p:anim calcmode="lin" valueType="num">
                                      <p:cBhvr additive="base">
                                        <p:cTn id="91" dur="500" fill="hold"/>
                                        <p:tgtEl>
                                          <p:spTgt spid="87"/>
                                        </p:tgtEl>
                                        <p:attrNameLst>
                                          <p:attrName>ppt_y</p:attrName>
                                        </p:attrNameLst>
                                      </p:cBhvr>
                                      <p:tavLst>
                                        <p:tav tm="0">
                                          <p:val>
                                            <p:strVal val="1+#ppt_h/2"/>
                                          </p:val>
                                        </p:tav>
                                        <p:tav tm="100000">
                                          <p:val>
                                            <p:strVal val="#ppt_y"/>
                                          </p:val>
                                        </p:tav>
                                      </p:tavLst>
                                    </p:anim>
                                  </p:childTnLst>
                                </p:cTn>
                              </p:par>
                            </p:childTnLst>
                          </p:cTn>
                        </p:par>
                        <p:par>
                          <p:cTn id="92" fill="hold">
                            <p:stCondLst>
                              <p:cond delay="9500"/>
                            </p:stCondLst>
                            <p:childTnLst>
                              <p:par>
                                <p:cTn id="93" presetID="22" presetClass="entr" presetSubtype="1" fill="hold" grpId="0" nodeType="afterEffect">
                                  <p:stCondLst>
                                    <p:cond delay="0"/>
                                  </p:stCondLst>
                                  <p:childTnLst>
                                    <p:set>
                                      <p:cBhvr>
                                        <p:cTn id="94" dur="1" fill="hold">
                                          <p:stCondLst>
                                            <p:cond delay="0"/>
                                          </p:stCondLst>
                                        </p:cTn>
                                        <p:tgtEl>
                                          <p:spTgt spid="90"/>
                                        </p:tgtEl>
                                        <p:attrNameLst>
                                          <p:attrName>style.visibility</p:attrName>
                                        </p:attrNameLst>
                                      </p:cBhvr>
                                      <p:to>
                                        <p:strVal val="visible"/>
                                      </p:to>
                                    </p:set>
                                    <p:animEffect transition="in" filter="wipe(up)">
                                      <p:cBhvr>
                                        <p:cTn id="95" dur="500"/>
                                        <p:tgtEl>
                                          <p:spTgt spid="90"/>
                                        </p:tgtEl>
                                      </p:cBhvr>
                                    </p:animEffect>
                                  </p:childTnLst>
                                </p:cTn>
                              </p:par>
                            </p:childTnLst>
                          </p:cTn>
                        </p:par>
                        <p:par>
                          <p:cTn id="96" fill="hold">
                            <p:stCondLst>
                              <p:cond delay="10000"/>
                            </p:stCondLst>
                            <p:childTnLst>
                              <p:par>
                                <p:cTn id="97" presetID="53" presetClass="entr" presetSubtype="16" fill="hold" grpId="0" nodeType="afterEffect">
                                  <p:stCondLst>
                                    <p:cond delay="0"/>
                                  </p:stCondLst>
                                  <p:childTnLst>
                                    <p:set>
                                      <p:cBhvr>
                                        <p:cTn id="98" dur="1" fill="hold">
                                          <p:stCondLst>
                                            <p:cond delay="0"/>
                                          </p:stCondLst>
                                        </p:cTn>
                                        <p:tgtEl>
                                          <p:spTgt spid="93"/>
                                        </p:tgtEl>
                                        <p:attrNameLst>
                                          <p:attrName>style.visibility</p:attrName>
                                        </p:attrNameLst>
                                      </p:cBhvr>
                                      <p:to>
                                        <p:strVal val="visible"/>
                                      </p:to>
                                    </p:set>
                                    <p:anim calcmode="lin" valueType="num">
                                      <p:cBhvr>
                                        <p:cTn id="99" dur="500" fill="hold"/>
                                        <p:tgtEl>
                                          <p:spTgt spid="93"/>
                                        </p:tgtEl>
                                        <p:attrNameLst>
                                          <p:attrName>ppt_w</p:attrName>
                                        </p:attrNameLst>
                                      </p:cBhvr>
                                      <p:tavLst>
                                        <p:tav tm="0">
                                          <p:val>
                                            <p:fltVal val="0"/>
                                          </p:val>
                                        </p:tav>
                                        <p:tav tm="100000">
                                          <p:val>
                                            <p:strVal val="#ppt_w"/>
                                          </p:val>
                                        </p:tav>
                                      </p:tavLst>
                                    </p:anim>
                                    <p:anim calcmode="lin" valueType="num">
                                      <p:cBhvr>
                                        <p:cTn id="100" dur="500" fill="hold"/>
                                        <p:tgtEl>
                                          <p:spTgt spid="93"/>
                                        </p:tgtEl>
                                        <p:attrNameLst>
                                          <p:attrName>ppt_h</p:attrName>
                                        </p:attrNameLst>
                                      </p:cBhvr>
                                      <p:tavLst>
                                        <p:tav tm="0">
                                          <p:val>
                                            <p:fltVal val="0"/>
                                          </p:val>
                                        </p:tav>
                                        <p:tav tm="100000">
                                          <p:val>
                                            <p:strVal val="#ppt_h"/>
                                          </p:val>
                                        </p:tav>
                                      </p:tavLst>
                                    </p:anim>
                                    <p:animEffect transition="in" filter="fade">
                                      <p:cBhvr>
                                        <p:cTn id="101" dur="500"/>
                                        <p:tgtEl>
                                          <p:spTgt spid="93"/>
                                        </p:tgtEl>
                                      </p:cBhvr>
                                    </p:animEffect>
                                  </p:childTnLst>
                                </p:cTn>
                              </p:par>
                            </p:childTnLst>
                          </p:cTn>
                        </p:par>
                        <p:par>
                          <p:cTn id="102" fill="hold">
                            <p:stCondLst>
                              <p:cond delay="10500"/>
                            </p:stCondLst>
                            <p:childTnLst>
                              <p:par>
                                <p:cTn id="103" presetID="10" presetClass="entr" presetSubtype="0" fill="hold" nodeType="afterEffect">
                                  <p:stCondLst>
                                    <p:cond delay="0"/>
                                  </p:stCondLst>
                                  <p:childTnLst>
                                    <p:set>
                                      <p:cBhvr>
                                        <p:cTn id="104" dur="1" fill="hold">
                                          <p:stCondLst>
                                            <p:cond delay="0"/>
                                          </p:stCondLst>
                                        </p:cTn>
                                        <p:tgtEl>
                                          <p:spTgt spid="111"/>
                                        </p:tgtEl>
                                        <p:attrNameLst>
                                          <p:attrName>style.visibility</p:attrName>
                                        </p:attrNameLst>
                                      </p:cBhvr>
                                      <p:to>
                                        <p:strVal val="visible"/>
                                      </p:to>
                                    </p:set>
                                    <p:animEffect transition="in" filter="fade">
                                      <p:cBhvr>
                                        <p:cTn id="105" dur="500"/>
                                        <p:tgtEl>
                                          <p:spTgt spid="111"/>
                                        </p:tgtEl>
                                      </p:cBhvr>
                                    </p:animEffect>
                                  </p:childTnLst>
                                </p:cTn>
                              </p:par>
                            </p:childTnLst>
                          </p:cTn>
                        </p:par>
                        <p:par>
                          <p:cTn id="106" fill="hold">
                            <p:stCondLst>
                              <p:cond delay="11000"/>
                            </p:stCondLst>
                            <p:childTnLst>
                              <p:par>
                                <p:cTn id="107" presetID="22" presetClass="entr" presetSubtype="4" fill="hold" grpId="0" nodeType="afterEffect">
                                  <p:stCondLst>
                                    <p:cond delay="0"/>
                                  </p:stCondLst>
                                  <p:childTnLst>
                                    <p:set>
                                      <p:cBhvr>
                                        <p:cTn id="108" dur="1" fill="hold">
                                          <p:stCondLst>
                                            <p:cond delay="0"/>
                                          </p:stCondLst>
                                        </p:cTn>
                                        <p:tgtEl>
                                          <p:spTgt spid="94"/>
                                        </p:tgtEl>
                                        <p:attrNameLst>
                                          <p:attrName>style.visibility</p:attrName>
                                        </p:attrNameLst>
                                      </p:cBhvr>
                                      <p:to>
                                        <p:strVal val="visible"/>
                                      </p:to>
                                    </p:set>
                                    <p:animEffect transition="in" filter="wipe(down)">
                                      <p:cBhvr>
                                        <p:cTn id="109" dur="500"/>
                                        <p:tgtEl>
                                          <p:spTgt spid="94"/>
                                        </p:tgtEl>
                                      </p:cBhvr>
                                    </p:animEffect>
                                  </p:childTnLst>
                                </p:cTn>
                              </p:par>
                            </p:childTnLst>
                          </p:cTn>
                        </p:par>
                        <p:par>
                          <p:cTn id="110" fill="hold">
                            <p:stCondLst>
                              <p:cond delay="11500"/>
                            </p:stCondLst>
                            <p:childTnLst>
                              <p:par>
                                <p:cTn id="111" presetID="2" presetClass="entr" presetSubtype="1" fill="hold" nodeType="afterEffect">
                                  <p:stCondLst>
                                    <p:cond delay="0"/>
                                  </p:stCondLst>
                                  <p:childTnLst>
                                    <p:set>
                                      <p:cBhvr>
                                        <p:cTn id="112" dur="1" fill="hold">
                                          <p:stCondLst>
                                            <p:cond delay="0"/>
                                          </p:stCondLst>
                                        </p:cTn>
                                        <p:tgtEl>
                                          <p:spTgt spid="96"/>
                                        </p:tgtEl>
                                        <p:attrNameLst>
                                          <p:attrName>style.visibility</p:attrName>
                                        </p:attrNameLst>
                                      </p:cBhvr>
                                      <p:to>
                                        <p:strVal val="visible"/>
                                      </p:to>
                                    </p:set>
                                    <p:anim calcmode="lin" valueType="num">
                                      <p:cBhvr additive="base">
                                        <p:cTn id="113" dur="500" fill="hold"/>
                                        <p:tgtEl>
                                          <p:spTgt spid="96"/>
                                        </p:tgtEl>
                                        <p:attrNameLst>
                                          <p:attrName>ppt_x</p:attrName>
                                        </p:attrNameLst>
                                      </p:cBhvr>
                                      <p:tavLst>
                                        <p:tav tm="0">
                                          <p:val>
                                            <p:strVal val="#ppt_x"/>
                                          </p:val>
                                        </p:tav>
                                        <p:tav tm="100000">
                                          <p:val>
                                            <p:strVal val="#ppt_x"/>
                                          </p:val>
                                        </p:tav>
                                      </p:tavLst>
                                    </p:anim>
                                    <p:anim calcmode="lin" valueType="num">
                                      <p:cBhvr additive="base">
                                        <p:cTn id="114" dur="500" fill="hold"/>
                                        <p:tgtEl>
                                          <p:spTgt spid="96"/>
                                        </p:tgtEl>
                                        <p:attrNameLst>
                                          <p:attrName>ppt_y</p:attrName>
                                        </p:attrNameLst>
                                      </p:cBhvr>
                                      <p:tavLst>
                                        <p:tav tm="0">
                                          <p:val>
                                            <p:strVal val="0-#ppt_h/2"/>
                                          </p:val>
                                        </p:tav>
                                        <p:tav tm="100000">
                                          <p:val>
                                            <p:strVal val="#ppt_y"/>
                                          </p:val>
                                        </p:tav>
                                      </p:tavLst>
                                    </p:anim>
                                  </p:childTnLst>
                                </p:cTn>
                              </p:par>
                            </p:childTnLst>
                          </p:cTn>
                        </p:par>
                        <p:par>
                          <p:cTn id="115" fill="hold">
                            <p:stCondLst>
                              <p:cond delay="12000"/>
                            </p:stCondLst>
                            <p:childTnLst>
                              <p:par>
                                <p:cTn id="116" presetID="22" presetClass="entr" presetSubtype="1" fill="hold" grpId="0" nodeType="afterEffect">
                                  <p:stCondLst>
                                    <p:cond delay="0"/>
                                  </p:stCondLst>
                                  <p:childTnLst>
                                    <p:set>
                                      <p:cBhvr>
                                        <p:cTn id="117" dur="1" fill="hold">
                                          <p:stCondLst>
                                            <p:cond delay="0"/>
                                          </p:stCondLst>
                                        </p:cTn>
                                        <p:tgtEl>
                                          <p:spTgt spid="95"/>
                                        </p:tgtEl>
                                        <p:attrNameLst>
                                          <p:attrName>style.visibility</p:attrName>
                                        </p:attrNameLst>
                                      </p:cBhvr>
                                      <p:to>
                                        <p:strVal val="visible"/>
                                      </p:to>
                                    </p:set>
                                    <p:animEffect transition="in" filter="wipe(up)">
                                      <p:cBhvr>
                                        <p:cTn id="118" dur="500"/>
                                        <p:tgtEl>
                                          <p:spTgt spid="95"/>
                                        </p:tgtEl>
                                      </p:cBhvr>
                                    </p:animEffect>
                                  </p:childTnLst>
                                </p:cTn>
                              </p:par>
                            </p:childTnLst>
                          </p:cTn>
                        </p:par>
                        <p:par>
                          <p:cTn id="119" fill="hold">
                            <p:stCondLst>
                              <p:cond delay="12500"/>
                            </p:stCondLst>
                            <p:childTnLst>
                              <p:par>
                                <p:cTn id="120" presetID="53" presetClass="entr" presetSubtype="16" fill="hold" grpId="0" nodeType="afterEffect">
                                  <p:stCondLst>
                                    <p:cond delay="0"/>
                                  </p:stCondLst>
                                  <p:childTnLst>
                                    <p:set>
                                      <p:cBhvr>
                                        <p:cTn id="121" dur="1" fill="hold">
                                          <p:stCondLst>
                                            <p:cond delay="0"/>
                                          </p:stCondLst>
                                        </p:cTn>
                                        <p:tgtEl>
                                          <p:spTgt spid="103"/>
                                        </p:tgtEl>
                                        <p:attrNameLst>
                                          <p:attrName>style.visibility</p:attrName>
                                        </p:attrNameLst>
                                      </p:cBhvr>
                                      <p:to>
                                        <p:strVal val="visible"/>
                                      </p:to>
                                    </p:set>
                                    <p:anim calcmode="lin" valueType="num">
                                      <p:cBhvr>
                                        <p:cTn id="122" dur="500" fill="hold"/>
                                        <p:tgtEl>
                                          <p:spTgt spid="103"/>
                                        </p:tgtEl>
                                        <p:attrNameLst>
                                          <p:attrName>ppt_w</p:attrName>
                                        </p:attrNameLst>
                                      </p:cBhvr>
                                      <p:tavLst>
                                        <p:tav tm="0">
                                          <p:val>
                                            <p:fltVal val="0"/>
                                          </p:val>
                                        </p:tav>
                                        <p:tav tm="100000">
                                          <p:val>
                                            <p:strVal val="#ppt_w"/>
                                          </p:val>
                                        </p:tav>
                                      </p:tavLst>
                                    </p:anim>
                                    <p:anim calcmode="lin" valueType="num">
                                      <p:cBhvr>
                                        <p:cTn id="123" dur="500" fill="hold"/>
                                        <p:tgtEl>
                                          <p:spTgt spid="103"/>
                                        </p:tgtEl>
                                        <p:attrNameLst>
                                          <p:attrName>ppt_h</p:attrName>
                                        </p:attrNameLst>
                                      </p:cBhvr>
                                      <p:tavLst>
                                        <p:tav tm="0">
                                          <p:val>
                                            <p:fltVal val="0"/>
                                          </p:val>
                                        </p:tav>
                                        <p:tav tm="100000">
                                          <p:val>
                                            <p:strVal val="#ppt_h"/>
                                          </p:val>
                                        </p:tav>
                                      </p:tavLst>
                                    </p:anim>
                                    <p:animEffect transition="in" filter="fade">
                                      <p:cBhvr>
                                        <p:cTn id="124" dur="500"/>
                                        <p:tgtEl>
                                          <p:spTgt spid="103"/>
                                        </p:tgtEl>
                                      </p:cBhvr>
                                    </p:animEffect>
                                  </p:childTnLst>
                                </p:cTn>
                              </p:par>
                            </p:childTnLst>
                          </p:cTn>
                        </p:par>
                        <p:par>
                          <p:cTn id="125" fill="hold">
                            <p:stCondLst>
                              <p:cond delay="13000"/>
                            </p:stCondLst>
                            <p:childTnLst>
                              <p:par>
                                <p:cTn id="126" presetID="10" presetClass="entr" presetSubtype="0" fill="hold" nodeType="afterEffect">
                                  <p:stCondLst>
                                    <p:cond delay="0"/>
                                  </p:stCondLst>
                                  <p:childTnLst>
                                    <p:set>
                                      <p:cBhvr>
                                        <p:cTn id="127" dur="1" fill="hold">
                                          <p:stCondLst>
                                            <p:cond delay="0"/>
                                          </p:stCondLst>
                                        </p:cTn>
                                        <p:tgtEl>
                                          <p:spTgt spid="114"/>
                                        </p:tgtEl>
                                        <p:attrNameLst>
                                          <p:attrName>style.visibility</p:attrName>
                                        </p:attrNameLst>
                                      </p:cBhvr>
                                      <p:to>
                                        <p:strVal val="visible"/>
                                      </p:to>
                                    </p:set>
                                    <p:animEffect transition="in" filter="fade">
                                      <p:cBhvr>
                                        <p:cTn id="128" dur="500"/>
                                        <p:tgtEl>
                                          <p:spTgt spid="114"/>
                                        </p:tgtEl>
                                      </p:cBhvr>
                                    </p:animEffect>
                                  </p:childTnLst>
                                </p:cTn>
                              </p:par>
                            </p:childTnLst>
                          </p:cTn>
                        </p:par>
                        <p:par>
                          <p:cTn id="129" fill="hold">
                            <p:stCondLst>
                              <p:cond delay="13500"/>
                            </p:stCondLst>
                            <p:childTnLst>
                              <p:par>
                                <p:cTn id="130" presetID="22" presetClass="entr" presetSubtype="4" fill="hold" grpId="0" nodeType="afterEffect">
                                  <p:stCondLst>
                                    <p:cond delay="0"/>
                                  </p:stCondLst>
                                  <p:childTnLst>
                                    <p:set>
                                      <p:cBhvr>
                                        <p:cTn id="131" dur="1" fill="hold">
                                          <p:stCondLst>
                                            <p:cond delay="0"/>
                                          </p:stCondLst>
                                        </p:cTn>
                                        <p:tgtEl>
                                          <p:spTgt spid="104"/>
                                        </p:tgtEl>
                                        <p:attrNameLst>
                                          <p:attrName>style.visibility</p:attrName>
                                        </p:attrNameLst>
                                      </p:cBhvr>
                                      <p:to>
                                        <p:strVal val="visible"/>
                                      </p:to>
                                    </p:set>
                                    <p:animEffect transition="in" filter="wipe(down)">
                                      <p:cBhvr>
                                        <p:cTn id="132" dur="500"/>
                                        <p:tgtEl>
                                          <p:spTgt spid="104"/>
                                        </p:tgtEl>
                                      </p:cBhvr>
                                    </p:animEffect>
                                  </p:childTnLst>
                                </p:cTn>
                              </p:par>
                            </p:childTnLst>
                          </p:cTn>
                        </p:par>
                        <p:par>
                          <p:cTn id="133" fill="hold">
                            <p:stCondLst>
                              <p:cond delay="14000"/>
                            </p:stCondLst>
                            <p:childTnLst>
                              <p:par>
                                <p:cTn id="134" presetID="2" presetClass="entr" presetSubtype="4" fill="hold" nodeType="afterEffect">
                                  <p:stCondLst>
                                    <p:cond delay="0"/>
                                  </p:stCondLst>
                                  <p:childTnLst>
                                    <p:set>
                                      <p:cBhvr>
                                        <p:cTn id="135" dur="1" fill="hold">
                                          <p:stCondLst>
                                            <p:cond delay="0"/>
                                          </p:stCondLst>
                                        </p:cTn>
                                        <p:tgtEl>
                                          <p:spTgt spid="99"/>
                                        </p:tgtEl>
                                        <p:attrNameLst>
                                          <p:attrName>style.visibility</p:attrName>
                                        </p:attrNameLst>
                                      </p:cBhvr>
                                      <p:to>
                                        <p:strVal val="visible"/>
                                      </p:to>
                                    </p:set>
                                    <p:anim calcmode="lin" valueType="num">
                                      <p:cBhvr additive="base">
                                        <p:cTn id="136" dur="500" fill="hold"/>
                                        <p:tgtEl>
                                          <p:spTgt spid="99"/>
                                        </p:tgtEl>
                                        <p:attrNameLst>
                                          <p:attrName>ppt_x</p:attrName>
                                        </p:attrNameLst>
                                      </p:cBhvr>
                                      <p:tavLst>
                                        <p:tav tm="0">
                                          <p:val>
                                            <p:strVal val="#ppt_x"/>
                                          </p:val>
                                        </p:tav>
                                        <p:tav tm="100000">
                                          <p:val>
                                            <p:strVal val="#ppt_x"/>
                                          </p:val>
                                        </p:tav>
                                      </p:tavLst>
                                    </p:anim>
                                    <p:anim calcmode="lin" valueType="num">
                                      <p:cBhvr additive="base">
                                        <p:cTn id="137" dur="500" fill="hold"/>
                                        <p:tgtEl>
                                          <p:spTgt spid="99"/>
                                        </p:tgtEl>
                                        <p:attrNameLst>
                                          <p:attrName>ppt_y</p:attrName>
                                        </p:attrNameLst>
                                      </p:cBhvr>
                                      <p:tavLst>
                                        <p:tav tm="0">
                                          <p:val>
                                            <p:strVal val="1+#ppt_h/2"/>
                                          </p:val>
                                        </p:tav>
                                        <p:tav tm="100000">
                                          <p:val>
                                            <p:strVal val="#ppt_y"/>
                                          </p:val>
                                        </p:tav>
                                      </p:tavLst>
                                    </p:anim>
                                  </p:childTnLst>
                                </p:cTn>
                              </p:par>
                            </p:childTnLst>
                          </p:cTn>
                        </p:par>
                        <p:par>
                          <p:cTn id="138" fill="hold">
                            <p:stCondLst>
                              <p:cond delay="14500"/>
                            </p:stCondLst>
                            <p:childTnLst>
                              <p:par>
                                <p:cTn id="139" presetID="22" presetClass="entr" presetSubtype="1" fill="hold" grpId="0" nodeType="afterEffect">
                                  <p:stCondLst>
                                    <p:cond delay="0"/>
                                  </p:stCondLst>
                                  <p:childTnLst>
                                    <p:set>
                                      <p:cBhvr>
                                        <p:cTn id="140" dur="1" fill="hold">
                                          <p:stCondLst>
                                            <p:cond delay="0"/>
                                          </p:stCondLst>
                                        </p:cTn>
                                        <p:tgtEl>
                                          <p:spTgt spid="102"/>
                                        </p:tgtEl>
                                        <p:attrNameLst>
                                          <p:attrName>style.visibility</p:attrName>
                                        </p:attrNameLst>
                                      </p:cBhvr>
                                      <p:to>
                                        <p:strVal val="visible"/>
                                      </p:to>
                                    </p:set>
                                    <p:animEffect transition="in" filter="wipe(up)">
                                      <p:cBhvr>
                                        <p:cTn id="141"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7" grpId="0"/>
      <p:bldP spid="68" grpId="0"/>
      <p:bldP spid="75" grpId="0"/>
      <p:bldP spid="76" grpId="0" animBg="1"/>
      <p:bldP spid="77" grpId="0"/>
      <p:bldP spid="81" grpId="0" animBg="1"/>
      <p:bldP spid="82" grpId="0"/>
      <p:bldP spid="83" grpId="0"/>
      <p:bldP spid="90" grpId="0"/>
      <p:bldP spid="91" grpId="0" animBg="1"/>
      <p:bldP spid="92" grpId="0"/>
      <p:bldP spid="93" grpId="0" animBg="1"/>
      <p:bldP spid="94" grpId="0"/>
      <p:bldP spid="95" grpId="0"/>
      <p:bldP spid="102" grpId="0"/>
      <p:bldP spid="103" grpId="0" animBg="1"/>
      <p:bldP spid="10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Our Services</a:t>
            </a:r>
            <a:endParaRPr lang="en-US" dirty="0"/>
          </a:p>
        </p:txBody>
      </p:sp>
      <p:sp>
        <p:nvSpPr>
          <p:cNvPr id="3" name="Text Placeholder 2"/>
          <p:cNvSpPr>
            <a:spLocks noGrp="1"/>
          </p:cNvSpPr>
          <p:nvPr>
            <p:ph type="body" sz="half" idx="2"/>
          </p:nvPr>
        </p:nvSpPr>
        <p:spPr/>
        <p:txBody>
          <a:bodyPr/>
          <a:lstStyle/>
          <a:p>
            <a:r>
              <a:rPr lang="en-US" smtClean="0"/>
              <a:t>Our Services</a:t>
            </a:r>
            <a:endParaRPr lang="en-US" dirty="0"/>
          </a:p>
        </p:txBody>
      </p:sp>
      <p:sp>
        <p:nvSpPr>
          <p:cNvPr id="30" name="Freeform 6"/>
          <p:cNvSpPr>
            <a:spLocks noEditPoints="1"/>
          </p:cNvSpPr>
          <p:nvPr/>
        </p:nvSpPr>
        <p:spPr bwMode="auto">
          <a:xfrm>
            <a:off x="5242560" y="3862793"/>
            <a:ext cx="934716" cy="915346"/>
          </a:xfrm>
          <a:custGeom>
            <a:avLst/>
            <a:gdLst>
              <a:gd name="T0" fmla="*/ 1644 w 4054"/>
              <a:gd name="T1" fmla="*/ 1472 h 3970"/>
              <a:gd name="T2" fmla="*/ 1392 w 4054"/>
              <a:gd name="T3" fmla="*/ 1848 h 3970"/>
              <a:gd name="T4" fmla="*/ 1466 w 4054"/>
              <a:gd name="T5" fmla="*/ 2305 h 3970"/>
              <a:gd name="T6" fmla="*/ 1822 w 4054"/>
              <a:gd name="T7" fmla="*/ 2588 h 3970"/>
              <a:gd name="T8" fmla="*/ 2296 w 4054"/>
              <a:gd name="T9" fmla="*/ 2564 h 3970"/>
              <a:gd name="T10" fmla="*/ 2620 w 4054"/>
              <a:gd name="T11" fmla="*/ 2248 h 3970"/>
              <a:gd name="T12" fmla="*/ 2644 w 4054"/>
              <a:gd name="T13" fmla="*/ 1784 h 3970"/>
              <a:gd name="T14" fmla="*/ 2355 w 4054"/>
              <a:gd name="T15" fmla="*/ 1436 h 3970"/>
              <a:gd name="T16" fmla="*/ 2241 w 4054"/>
              <a:gd name="T17" fmla="*/ 0 h 3970"/>
              <a:gd name="T18" fmla="*/ 2314 w 4054"/>
              <a:gd name="T19" fmla="*/ 130 h 3970"/>
              <a:gd name="T20" fmla="*/ 2422 w 4054"/>
              <a:gd name="T21" fmla="*/ 381 h 3970"/>
              <a:gd name="T22" fmla="*/ 2488 w 4054"/>
              <a:gd name="T23" fmla="*/ 541 h 3970"/>
              <a:gd name="T24" fmla="*/ 2808 w 4054"/>
              <a:gd name="T25" fmla="*/ 613 h 3970"/>
              <a:gd name="T26" fmla="*/ 3046 w 4054"/>
              <a:gd name="T27" fmla="*/ 509 h 3970"/>
              <a:gd name="T28" fmla="*/ 3261 w 4054"/>
              <a:gd name="T29" fmla="*/ 426 h 3970"/>
              <a:gd name="T30" fmla="*/ 3607 w 4054"/>
              <a:gd name="T31" fmla="*/ 762 h 3970"/>
              <a:gd name="T32" fmla="*/ 3526 w 4054"/>
              <a:gd name="T33" fmla="*/ 977 h 3970"/>
              <a:gd name="T34" fmla="*/ 3425 w 4054"/>
              <a:gd name="T35" fmla="*/ 1216 h 3970"/>
              <a:gd name="T36" fmla="*/ 3501 w 4054"/>
              <a:gd name="T37" fmla="*/ 1531 h 3970"/>
              <a:gd name="T38" fmla="*/ 3664 w 4054"/>
              <a:gd name="T39" fmla="*/ 1591 h 3970"/>
              <a:gd name="T40" fmla="*/ 3921 w 4054"/>
              <a:gd name="T41" fmla="*/ 1689 h 3970"/>
              <a:gd name="T42" fmla="*/ 4054 w 4054"/>
              <a:gd name="T43" fmla="*/ 1757 h 3970"/>
              <a:gd name="T44" fmla="*/ 3953 w 4054"/>
              <a:gd name="T45" fmla="*/ 2250 h 3970"/>
              <a:gd name="T46" fmla="*/ 3702 w 4054"/>
              <a:gd name="T47" fmla="*/ 2356 h 3970"/>
              <a:gd name="T48" fmla="*/ 3511 w 4054"/>
              <a:gd name="T49" fmla="*/ 2432 h 3970"/>
              <a:gd name="T50" fmla="*/ 3417 w 4054"/>
              <a:gd name="T51" fmla="*/ 2726 h 3970"/>
              <a:gd name="T52" fmla="*/ 3519 w 4054"/>
              <a:gd name="T53" fmla="*/ 2945 h 3970"/>
              <a:gd name="T54" fmla="*/ 3613 w 4054"/>
              <a:gd name="T55" fmla="*/ 3172 h 3970"/>
              <a:gd name="T56" fmla="*/ 3292 w 4054"/>
              <a:gd name="T57" fmla="*/ 3536 h 3970"/>
              <a:gd name="T58" fmla="*/ 3092 w 4054"/>
              <a:gd name="T59" fmla="*/ 3466 h 3970"/>
              <a:gd name="T60" fmla="*/ 2841 w 4054"/>
              <a:gd name="T61" fmla="*/ 3365 h 3970"/>
              <a:gd name="T62" fmla="*/ 2492 w 4054"/>
              <a:gd name="T63" fmla="*/ 3424 h 3970"/>
              <a:gd name="T64" fmla="*/ 2439 w 4054"/>
              <a:gd name="T65" fmla="*/ 3565 h 3970"/>
              <a:gd name="T66" fmla="*/ 2333 w 4054"/>
              <a:gd name="T67" fmla="*/ 3828 h 3970"/>
              <a:gd name="T68" fmla="*/ 2260 w 4054"/>
              <a:gd name="T69" fmla="*/ 3970 h 3970"/>
              <a:gd name="T70" fmla="*/ 1755 w 4054"/>
              <a:gd name="T71" fmla="*/ 3870 h 3970"/>
              <a:gd name="T72" fmla="*/ 1647 w 4054"/>
              <a:gd name="T73" fmla="*/ 3624 h 3970"/>
              <a:gd name="T74" fmla="*/ 1570 w 4054"/>
              <a:gd name="T75" fmla="*/ 3437 h 3970"/>
              <a:gd name="T76" fmla="*/ 1270 w 4054"/>
              <a:gd name="T77" fmla="*/ 3346 h 3970"/>
              <a:gd name="T78" fmla="*/ 1045 w 4054"/>
              <a:gd name="T79" fmla="*/ 3445 h 3970"/>
              <a:gd name="T80" fmla="*/ 814 w 4054"/>
              <a:gd name="T81" fmla="*/ 3537 h 3970"/>
              <a:gd name="T82" fmla="*/ 443 w 4054"/>
              <a:gd name="T83" fmla="*/ 3223 h 3970"/>
              <a:gd name="T84" fmla="*/ 513 w 4054"/>
              <a:gd name="T85" fmla="*/ 3029 h 3970"/>
              <a:gd name="T86" fmla="*/ 617 w 4054"/>
              <a:gd name="T87" fmla="*/ 2781 h 3970"/>
              <a:gd name="T88" fmla="*/ 557 w 4054"/>
              <a:gd name="T89" fmla="*/ 2441 h 3970"/>
              <a:gd name="T90" fmla="*/ 424 w 4054"/>
              <a:gd name="T91" fmla="*/ 2392 h 3970"/>
              <a:gd name="T92" fmla="*/ 168 w 4054"/>
              <a:gd name="T93" fmla="*/ 2294 h 3970"/>
              <a:gd name="T94" fmla="*/ 4 w 4054"/>
              <a:gd name="T95" fmla="*/ 2217 h 3970"/>
              <a:gd name="T96" fmla="*/ 73 w 4054"/>
              <a:gd name="T97" fmla="*/ 1732 h 3970"/>
              <a:gd name="T98" fmla="*/ 316 w 4054"/>
              <a:gd name="T99" fmla="*/ 1628 h 3970"/>
              <a:gd name="T100" fmla="*/ 529 w 4054"/>
              <a:gd name="T101" fmla="*/ 1543 h 3970"/>
              <a:gd name="T102" fmla="*/ 645 w 4054"/>
              <a:gd name="T103" fmla="*/ 1263 h 3970"/>
              <a:gd name="T104" fmla="*/ 552 w 4054"/>
              <a:gd name="T105" fmla="*/ 1059 h 3970"/>
              <a:gd name="T106" fmla="*/ 451 w 4054"/>
              <a:gd name="T107" fmla="*/ 822 h 3970"/>
              <a:gd name="T108" fmla="*/ 750 w 4054"/>
              <a:gd name="T109" fmla="*/ 432 h 3970"/>
              <a:gd name="T110" fmla="*/ 924 w 4054"/>
              <a:gd name="T111" fmla="*/ 488 h 3970"/>
              <a:gd name="T112" fmla="*/ 1182 w 4054"/>
              <a:gd name="T113" fmla="*/ 591 h 3970"/>
              <a:gd name="T114" fmla="*/ 1314 w 4054"/>
              <a:gd name="T115" fmla="*/ 646 h 3970"/>
              <a:gd name="T116" fmla="*/ 1603 w 4054"/>
              <a:gd name="T117" fmla="*/ 437 h 3970"/>
              <a:gd name="T118" fmla="*/ 1705 w 4054"/>
              <a:gd name="T119" fmla="*/ 177 h 3970"/>
              <a:gd name="T120" fmla="*/ 1790 w 4054"/>
              <a:gd name="T121" fmla="*/ 3 h 3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4" h="3970">
                <a:moveTo>
                  <a:pt x="2027" y="1349"/>
                </a:moveTo>
                <a:lnTo>
                  <a:pt x="1956" y="1353"/>
                </a:lnTo>
                <a:lnTo>
                  <a:pt x="1889" y="1363"/>
                </a:lnTo>
                <a:lnTo>
                  <a:pt x="1822" y="1381"/>
                </a:lnTo>
                <a:lnTo>
                  <a:pt x="1759" y="1405"/>
                </a:lnTo>
                <a:lnTo>
                  <a:pt x="1699" y="1436"/>
                </a:lnTo>
                <a:lnTo>
                  <a:pt x="1644" y="1472"/>
                </a:lnTo>
                <a:lnTo>
                  <a:pt x="1592" y="1513"/>
                </a:lnTo>
                <a:lnTo>
                  <a:pt x="1545" y="1559"/>
                </a:lnTo>
                <a:lnTo>
                  <a:pt x="1503" y="1609"/>
                </a:lnTo>
                <a:lnTo>
                  <a:pt x="1466" y="1664"/>
                </a:lnTo>
                <a:lnTo>
                  <a:pt x="1435" y="1723"/>
                </a:lnTo>
                <a:lnTo>
                  <a:pt x="1411" y="1784"/>
                </a:lnTo>
                <a:lnTo>
                  <a:pt x="1392" y="1848"/>
                </a:lnTo>
                <a:lnTo>
                  <a:pt x="1382" y="1915"/>
                </a:lnTo>
                <a:lnTo>
                  <a:pt x="1378" y="1984"/>
                </a:lnTo>
                <a:lnTo>
                  <a:pt x="1382" y="2054"/>
                </a:lnTo>
                <a:lnTo>
                  <a:pt x="1392" y="2121"/>
                </a:lnTo>
                <a:lnTo>
                  <a:pt x="1411" y="2185"/>
                </a:lnTo>
                <a:lnTo>
                  <a:pt x="1435" y="2248"/>
                </a:lnTo>
                <a:lnTo>
                  <a:pt x="1466" y="2305"/>
                </a:lnTo>
                <a:lnTo>
                  <a:pt x="1503" y="2360"/>
                </a:lnTo>
                <a:lnTo>
                  <a:pt x="1545" y="2410"/>
                </a:lnTo>
                <a:lnTo>
                  <a:pt x="1592" y="2456"/>
                </a:lnTo>
                <a:lnTo>
                  <a:pt x="1644" y="2497"/>
                </a:lnTo>
                <a:lnTo>
                  <a:pt x="1699" y="2533"/>
                </a:lnTo>
                <a:lnTo>
                  <a:pt x="1759" y="2564"/>
                </a:lnTo>
                <a:lnTo>
                  <a:pt x="1822" y="2588"/>
                </a:lnTo>
                <a:lnTo>
                  <a:pt x="1889" y="2606"/>
                </a:lnTo>
                <a:lnTo>
                  <a:pt x="1956" y="2616"/>
                </a:lnTo>
                <a:lnTo>
                  <a:pt x="2027" y="2620"/>
                </a:lnTo>
                <a:lnTo>
                  <a:pt x="2099" y="2616"/>
                </a:lnTo>
                <a:lnTo>
                  <a:pt x="2166" y="2606"/>
                </a:lnTo>
                <a:lnTo>
                  <a:pt x="2233" y="2588"/>
                </a:lnTo>
                <a:lnTo>
                  <a:pt x="2296" y="2564"/>
                </a:lnTo>
                <a:lnTo>
                  <a:pt x="2355" y="2533"/>
                </a:lnTo>
                <a:lnTo>
                  <a:pt x="2411" y="2497"/>
                </a:lnTo>
                <a:lnTo>
                  <a:pt x="2462" y="2456"/>
                </a:lnTo>
                <a:lnTo>
                  <a:pt x="2510" y="2410"/>
                </a:lnTo>
                <a:lnTo>
                  <a:pt x="2552" y="2360"/>
                </a:lnTo>
                <a:lnTo>
                  <a:pt x="2589" y="2305"/>
                </a:lnTo>
                <a:lnTo>
                  <a:pt x="2620" y="2248"/>
                </a:lnTo>
                <a:lnTo>
                  <a:pt x="2644" y="2185"/>
                </a:lnTo>
                <a:lnTo>
                  <a:pt x="2662" y="2121"/>
                </a:lnTo>
                <a:lnTo>
                  <a:pt x="2673" y="2054"/>
                </a:lnTo>
                <a:lnTo>
                  <a:pt x="2677" y="1984"/>
                </a:lnTo>
                <a:lnTo>
                  <a:pt x="2673" y="1915"/>
                </a:lnTo>
                <a:lnTo>
                  <a:pt x="2662" y="1848"/>
                </a:lnTo>
                <a:lnTo>
                  <a:pt x="2644" y="1784"/>
                </a:lnTo>
                <a:lnTo>
                  <a:pt x="2620" y="1723"/>
                </a:lnTo>
                <a:lnTo>
                  <a:pt x="2589" y="1664"/>
                </a:lnTo>
                <a:lnTo>
                  <a:pt x="2552" y="1609"/>
                </a:lnTo>
                <a:lnTo>
                  <a:pt x="2510" y="1559"/>
                </a:lnTo>
                <a:lnTo>
                  <a:pt x="2462" y="1513"/>
                </a:lnTo>
                <a:lnTo>
                  <a:pt x="2411" y="1472"/>
                </a:lnTo>
                <a:lnTo>
                  <a:pt x="2355" y="1436"/>
                </a:lnTo>
                <a:lnTo>
                  <a:pt x="2296" y="1405"/>
                </a:lnTo>
                <a:lnTo>
                  <a:pt x="2233" y="1381"/>
                </a:lnTo>
                <a:lnTo>
                  <a:pt x="2166" y="1363"/>
                </a:lnTo>
                <a:lnTo>
                  <a:pt x="2099" y="1353"/>
                </a:lnTo>
                <a:lnTo>
                  <a:pt x="2027" y="1349"/>
                </a:lnTo>
                <a:close/>
                <a:moveTo>
                  <a:pt x="1795" y="0"/>
                </a:moveTo>
                <a:lnTo>
                  <a:pt x="2241" y="0"/>
                </a:lnTo>
                <a:lnTo>
                  <a:pt x="2246" y="3"/>
                </a:lnTo>
                <a:lnTo>
                  <a:pt x="2252" y="12"/>
                </a:lnTo>
                <a:lnTo>
                  <a:pt x="2262" y="27"/>
                </a:lnTo>
                <a:lnTo>
                  <a:pt x="2273" y="48"/>
                </a:lnTo>
                <a:lnTo>
                  <a:pt x="2285" y="71"/>
                </a:lnTo>
                <a:lnTo>
                  <a:pt x="2298" y="99"/>
                </a:lnTo>
                <a:lnTo>
                  <a:pt x="2314" y="130"/>
                </a:lnTo>
                <a:lnTo>
                  <a:pt x="2329" y="163"/>
                </a:lnTo>
                <a:lnTo>
                  <a:pt x="2344" y="199"/>
                </a:lnTo>
                <a:lnTo>
                  <a:pt x="2360" y="235"/>
                </a:lnTo>
                <a:lnTo>
                  <a:pt x="2376" y="272"/>
                </a:lnTo>
                <a:lnTo>
                  <a:pt x="2392" y="309"/>
                </a:lnTo>
                <a:lnTo>
                  <a:pt x="2407" y="346"/>
                </a:lnTo>
                <a:lnTo>
                  <a:pt x="2422" y="381"/>
                </a:lnTo>
                <a:lnTo>
                  <a:pt x="2437" y="414"/>
                </a:lnTo>
                <a:lnTo>
                  <a:pt x="2449" y="445"/>
                </a:lnTo>
                <a:lnTo>
                  <a:pt x="2460" y="473"/>
                </a:lnTo>
                <a:lnTo>
                  <a:pt x="2470" y="497"/>
                </a:lnTo>
                <a:lnTo>
                  <a:pt x="2479" y="516"/>
                </a:lnTo>
                <a:lnTo>
                  <a:pt x="2484" y="532"/>
                </a:lnTo>
                <a:lnTo>
                  <a:pt x="2488" y="541"/>
                </a:lnTo>
                <a:lnTo>
                  <a:pt x="2489" y="545"/>
                </a:lnTo>
                <a:lnTo>
                  <a:pt x="2737" y="645"/>
                </a:lnTo>
                <a:lnTo>
                  <a:pt x="2740" y="643"/>
                </a:lnTo>
                <a:lnTo>
                  <a:pt x="2749" y="638"/>
                </a:lnTo>
                <a:lnTo>
                  <a:pt x="2764" y="632"/>
                </a:lnTo>
                <a:lnTo>
                  <a:pt x="2784" y="623"/>
                </a:lnTo>
                <a:lnTo>
                  <a:pt x="2808" y="613"/>
                </a:lnTo>
                <a:lnTo>
                  <a:pt x="2836" y="600"/>
                </a:lnTo>
                <a:lnTo>
                  <a:pt x="2867" y="587"/>
                </a:lnTo>
                <a:lnTo>
                  <a:pt x="2900" y="572"/>
                </a:lnTo>
                <a:lnTo>
                  <a:pt x="2935" y="556"/>
                </a:lnTo>
                <a:lnTo>
                  <a:pt x="2972" y="541"/>
                </a:lnTo>
                <a:lnTo>
                  <a:pt x="3009" y="524"/>
                </a:lnTo>
                <a:lnTo>
                  <a:pt x="3046" y="509"/>
                </a:lnTo>
                <a:lnTo>
                  <a:pt x="3083" y="493"/>
                </a:lnTo>
                <a:lnTo>
                  <a:pt x="3119" y="479"/>
                </a:lnTo>
                <a:lnTo>
                  <a:pt x="3152" y="465"/>
                </a:lnTo>
                <a:lnTo>
                  <a:pt x="3184" y="452"/>
                </a:lnTo>
                <a:lnTo>
                  <a:pt x="3214" y="442"/>
                </a:lnTo>
                <a:lnTo>
                  <a:pt x="3239" y="432"/>
                </a:lnTo>
                <a:lnTo>
                  <a:pt x="3261" y="426"/>
                </a:lnTo>
                <a:lnTo>
                  <a:pt x="3278" y="422"/>
                </a:lnTo>
                <a:lnTo>
                  <a:pt x="3291" y="419"/>
                </a:lnTo>
                <a:lnTo>
                  <a:pt x="3297" y="420"/>
                </a:lnTo>
                <a:lnTo>
                  <a:pt x="3612" y="728"/>
                </a:lnTo>
                <a:lnTo>
                  <a:pt x="3613" y="734"/>
                </a:lnTo>
                <a:lnTo>
                  <a:pt x="3612" y="746"/>
                </a:lnTo>
                <a:lnTo>
                  <a:pt x="3607" y="762"/>
                </a:lnTo>
                <a:lnTo>
                  <a:pt x="3600" y="784"/>
                </a:lnTo>
                <a:lnTo>
                  <a:pt x="3591" y="810"/>
                </a:lnTo>
                <a:lnTo>
                  <a:pt x="3581" y="839"/>
                </a:lnTo>
                <a:lnTo>
                  <a:pt x="3570" y="871"/>
                </a:lnTo>
                <a:lnTo>
                  <a:pt x="3556" y="906"/>
                </a:lnTo>
                <a:lnTo>
                  <a:pt x="3542" y="942"/>
                </a:lnTo>
                <a:lnTo>
                  <a:pt x="3526" y="977"/>
                </a:lnTo>
                <a:lnTo>
                  <a:pt x="3511" y="1015"/>
                </a:lnTo>
                <a:lnTo>
                  <a:pt x="3495" y="1053"/>
                </a:lnTo>
                <a:lnTo>
                  <a:pt x="3480" y="1089"/>
                </a:lnTo>
                <a:lnTo>
                  <a:pt x="3465" y="1123"/>
                </a:lnTo>
                <a:lnTo>
                  <a:pt x="3451" y="1157"/>
                </a:lnTo>
                <a:lnTo>
                  <a:pt x="3438" y="1187"/>
                </a:lnTo>
                <a:lnTo>
                  <a:pt x="3425" y="1216"/>
                </a:lnTo>
                <a:lnTo>
                  <a:pt x="3415" y="1240"/>
                </a:lnTo>
                <a:lnTo>
                  <a:pt x="3407" y="1259"/>
                </a:lnTo>
                <a:lnTo>
                  <a:pt x="3401" y="1274"/>
                </a:lnTo>
                <a:lnTo>
                  <a:pt x="3396" y="1283"/>
                </a:lnTo>
                <a:lnTo>
                  <a:pt x="3394" y="1286"/>
                </a:lnTo>
                <a:lnTo>
                  <a:pt x="3497" y="1529"/>
                </a:lnTo>
                <a:lnTo>
                  <a:pt x="3501" y="1531"/>
                </a:lnTo>
                <a:lnTo>
                  <a:pt x="3510" y="1534"/>
                </a:lnTo>
                <a:lnTo>
                  <a:pt x="3525" y="1540"/>
                </a:lnTo>
                <a:lnTo>
                  <a:pt x="3545" y="1547"/>
                </a:lnTo>
                <a:lnTo>
                  <a:pt x="3571" y="1556"/>
                </a:lnTo>
                <a:lnTo>
                  <a:pt x="3599" y="1566"/>
                </a:lnTo>
                <a:lnTo>
                  <a:pt x="3630" y="1578"/>
                </a:lnTo>
                <a:lnTo>
                  <a:pt x="3664" y="1591"/>
                </a:lnTo>
                <a:lnTo>
                  <a:pt x="3700" y="1604"/>
                </a:lnTo>
                <a:lnTo>
                  <a:pt x="3737" y="1618"/>
                </a:lnTo>
                <a:lnTo>
                  <a:pt x="3776" y="1632"/>
                </a:lnTo>
                <a:lnTo>
                  <a:pt x="3814" y="1647"/>
                </a:lnTo>
                <a:lnTo>
                  <a:pt x="3851" y="1661"/>
                </a:lnTo>
                <a:lnTo>
                  <a:pt x="3887" y="1675"/>
                </a:lnTo>
                <a:lnTo>
                  <a:pt x="3921" y="1689"/>
                </a:lnTo>
                <a:lnTo>
                  <a:pt x="3953" y="1703"/>
                </a:lnTo>
                <a:lnTo>
                  <a:pt x="3981" y="1715"/>
                </a:lnTo>
                <a:lnTo>
                  <a:pt x="4005" y="1726"/>
                </a:lnTo>
                <a:lnTo>
                  <a:pt x="4026" y="1737"/>
                </a:lnTo>
                <a:lnTo>
                  <a:pt x="4041" y="1746"/>
                </a:lnTo>
                <a:lnTo>
                  <a:pt x="4051" y="1752"/>
                </a:lnTo>
                <a:lnTo>
                  <a:pt x="4054" y="1757"/>
                </a:lnTo>
                <a:lnTo>
                  <a:pt x="4054" y="2194"/>
                </a:lnTo>
                <a:lnTo>
                  <a:pt x="4051" y="2199"/>
                </a:lnTo>
                <a:lnTo>
                  <a:pt x="4041" y="2205"/>
                </a:lnTo>
                <a:lnTo>
                  <a:pt x="4026" y="2214"/>
                </a:lnTo>
                <a:lnTo>
                  <a:pt x="4005" y="2226"/>
                </a:lnTo>
                <a:lnTo>
                  <a:pt x="3981" y="2237"/>
                </a:lnTo>
                <a:lnTo>
                  <a:pt x="3953" y="2250"/>
                </a:lnTo>
                <a:lnTo>
                  <a:pt x="3921" y="2264"/>
                </a:lnTo>
                <a:lnTo>
                  <a:pt x="3887" y="2280"/>
                </a:lnTo>
                <a:lnTo>
                  <a:pt x="3851" y="2295"/>
                </a:lnTo>
                <a:lnTo>
                  <a:pt x="3814" y="2310"/>
                </a:lnTo>
                <a:lnTo>
                  <a:pt x="3776" y="2326"/>
                </a:lnTo>
                <a:lnTo>
                  <a:pt x="3739" y="2342"/>
                </a:lnTo>
                <a:lnTo>
                  <a:pt x="3702" y="2356"/>
                </a:lnTo>
                <a:lnTo>
                  <a:pt x="3666" y="2372"/>
                </a:lnTo>
                <a:lnTo>
                  <a:pt x="3631" y="2385"/>
                </a:lnTo>
                <a:lnTo>
                  <a:pt x="3599" y="2397"/>
                </a:lnTo>
                <a:lnTo>
                  <a:pt x="3571" y="2409"/>
                </a:lnTo>
                <a:lnTo>
                  <a:pt x="3547" y="2418"/>
                </a:lnTo>
                <a:lnTo>
                  <a:pt x="3526" y="2426"/>
                </a:lnTo>
                <a:lnTo>
                  <a:pt x="3511" y="2432"/>
                </a:lnTo>
                <a:lnTo>
                  <a:pt x="3502" y="2436"/>
                </a:lnTo>
                <a:lnTo>
                  <a:pt x="3498" y="2437"/>
                </a:lnTo>
                <a:lnTo>
                  <a:pt x="3396" y="2680"/>
                </a:lnTo>
                <a:lnTo>
                  <a:pt x="3397" y="2683"/>
                </a:lnTo>
                <a:lnTo>
                  <a:pt x="3401" y="2692"/>
                </a:lnTo>
                <a:lnTo>
                  <a:pt x="3408" y="2707"/>
                </a:lnTo>
                <a:lnTo>
                  <a:pt x="3417" y="2726"/>
                </a:lnTo>
                <a:lnTo>
                  <a:pt x="3429" y="2749"/>
                </a:lnTo>
                <a:lnTo>
                  <a:pt x="3440" y="2776"/>
                </a:lnTo>
                <a:lnTo>
                  <a:pt x="3454" y="2807"/>
                </a:lnTo>
                <a:lnTo>
                  <a:pt x="3470" y="2839"/>
                </a:lnTo>
                <a:lnTo>
                  <a:pt x="3485" y="2874"/>
                </a:lnTo>
                <a:lnTo>
                  <a:pt x="3502" y="2910"/>
                </a:lnTo>
                <a:lnTo>
                  <a:pt x="3519" y="2945"/>
                </a:lnTo>
                <a:lnTo>
                  <a:pt x="3535" y="2983"/>
                </a:lnTo>
                <a:lnTo>
                  <a:pt x="3551" y="3018"/>
                </a:lnTo>
                <a:lnTo>
                  <a:pt x="3566" y="3054"/>
                </a:lnTo>
                <a:lnTo>
                  <a:pt x="3580" y="3088"/>
                </a:lnTo>
                <a:lnTo>
                  <a:pt x="3593" y="3118"/>
                </a:lnTo>
                <a:lnTo>
                  <a:pt x="3603" y="3146"/>
                </a:lnTo>
                <a:lnTo>
                  <a:pt x="3613" y="3172"/>
                </a:lnTo>
                <a:lnTo>
                  <a:pt x="3620" y="3194"/>
                </a:lnTo>
                <a:lnTo>
                  <a:pt x="3625" y="3210"/>
                </a:lnTo>
                <a:lnTo>
                  <a:pt x="3626" y="3222"/>
                </a:lnTo>
                <a:lnTo>
                  <a:pt x="3625" y="3227"/>
                </a:lnTo>
                <a:lnTo>
                  <a:pt x="3310" y="3536"/>
                </a:lnTo>
                <a:lnTo>
                  <a:pt x="3303" y="3537"/>
                </a:lnTo>
                <a:lnTo>
                  <a:pt x="3292" y="3536"/>
                </a:lnTo>
                <a:lnTo>
                  <a:pt x="3274" y="3532"/>
                </a:lnTo>
                <a:lnTo>
                  <a:pt x="3252" y="3525"/>
                </a:lnTo>
                <a:lnTo>
                  <a:pt x="3227" y="3516"/>
                </a:lnTo>
                <a:lnTo>
                  <a:pt x="3196" y="3506"/>
                </a:lnTo>
                <a:lnTo>
                  <a:pt x="3164" y="3495"/>
                </a:lnTo>
                <a:lnTo>
                  <a:pt x="3129" y="3481"/>
                </a:lnTo>
                <a:lnTo>
                  <a:pt x="3092" y="3466"/>
                </a:lnTo>
                <a:lnTo>
                  <a:pt x="3055" y="3452"/>
                </a:lnTo>
                <a:lnTo>
                  <a:pt x="3017" y="3437"/>
                </a:lnTo>
                <a:lnTo>
                  <a:pt x="2979" y="3422"/>
                </a:lnTo>
                <a:lnTo>
                  <a:pt x="2942" y="3406"/>
                </a:lnTo>
                <a:lnTo>
                  <a:pt x="2906" y="3392"/>
                </a:lnTo>
                <a:lnTo>
                  <a:pt x="2872" y="3378"/>
                </a:lnTo>
                <a:lnTo>
                  <a:pt x="2841" y="3365"/>
                </a:lnTo>
                <a:lnTo>
                  <a:pt x="2813" y="3354"/>
                </a:lnTo>
                <a:lnTo>
                  <a:pt x="2789" y="3344"/>
                </a:lnTo>
                <a:lnTo>
                  <a:pt x="2768" y="3335"/>
                </a:lnTo>
                <a:lnTo>
                  <a:pt x="2754" y="3328"/>
                </a:lnTo>
                <a:lnTo>
                  <a:pt x="2744" y="3324"/>
                </a:lnTo>
                <a:lnTo>
                  <a:pt x="2741" y="3323"/>
                </a:lnTo>
                <a:lnTo>
                  <a:pt x="2492" y="3424"/>
                </a:lnTo>
                <a:lnTo>
                  <a:pt x="2490" y="3427"/>
                </a:lnTo>
                <a:lnTo>
                  <a:pt x="2487" y="3437"/>
                </a:lnTo>
                <a:lnTo>
                  <a:pt x="2481" y="3454"/>
                </a:lnTo>
                <a:lnTo>
                  <a:pt x="2472" y="3475"/>
                </a:lnTo>
                <a:lnTo>
                  <a:pt x="2462" y="3502"/>
                </a:lnTo>
                <a:lnTo>
                  <a:pt x="2452" y="3532"/>
                </a:lnTo>
                <a:lnTo>
                  <a:pt x="2439" y="3565"/>
                </a:lnTo>
                <a:lnTo>
                  <a:pt x="2425" y="3601"/>
                </a:lnTo>
                <a:lnTo>
                  <a:pt x="2410" y="3638"/>
                </a:lnTo>
                <a:lnTo>
                  <a:pt x="2394" y="3678"/>
                </a:lnTo>
                <a:lnTo>
                  <a:pt x="2379" y="3716"/>
                </a:lnTo>
                <a:lnTo>
                  <a:pt x="2364" y="3755"/>
                </a:lnTo>
                <a:lnTo>
                  <a:pt x="2348" y="3792"/>
                </a:lnTo>
                <a:lnTo>
                  <a:pt x="2333" y="3828"/>
                </a:lnTo>
                <a:lnTo>
                  <a:pt x="2319" y="3861"/>
                </a:lnTo>
                <a:lnTo>
                  <a:pt x="2305" y="3892"/>
                </a:lnTo>
                <a:lnTo>
                  <a:pt x="2293" y="3917"/>
                </a:lnTo>
                <a:lnTo>
                  <a:pt x="2282" y="3939"/>
                </a:lnTo>
                <a:lnTo>
                  <a:pt x="2273" y="3956"/>
                </a:lnTo>
                <a:lnTo>
                  <a:pt x="2265" y="3966"/>
                </a:lnTo>
                <a:lnTo>
                  <a:pt x="2260" y="3970"/>
                </a:lnTo>
                <a:lnTo>
                  <a:pt x="1814" y="3970"/>
                </a:lnTo>
                <a:lnTo>
                  <a:pt x="1809" y="3966"/>
                </a:lnTo>
                <a:lnTo>
                  <a:pt x="1802" y="3957"/>
                </a:lnTo>
                <a:lnTo>
                  <a:pt x="1793" y="3942"/>
                </a:lnTo>
                <a:lnTo>
                  <a:pt x="1781" y="3922"/>
                </a:lnTo>
                <a:lnTo>
                  <a:pt x="1768" y="3898"/>
                </a:lnTo>
                <a:lnTo>
                  <a:pt x="1755" y="3870"/>
                </a:lnTo>
                <a:lnTo>
                  <a:pt x="1741" y="3839"/>
                </a:lnTo>
                <a:lnTo>
                  <a:pt x="1726" y="3806"/>
                </a:lnTo>
                <a:lnTo>
                  <a:pt x="1711" y="3770"/>
                </a:lnTo>
                <a:lnTo>
                  <a:pt x="1694" y="3734"/>
                </a:lnTo>
                <a:lnTo>
                  <a:pt x="1679" y="3697"/>
                </a:lnTo>
                <a:lnTo>
                  <a:pt x="1662" y="3660"/>
                </a:lnTo>
                <a:lnTo>
                  <a:pt x="1647" y="3624"/>
                </a:lnTo>
                <a:lnTo>
                  <a:pt x="1632" y="3588"/>
                </a:lnTo>
                <a:lnTo>
                  <a:pt x="1618" y="3555"/>
                </a:lnTo>
                <a:lnTo>
                  <a:pt x="1606" y="3524"/>
                </a:lnTo>
                <a:lnTo>
                  <a:pt x="1594" y="3496"/>
                </a:lnTo>
                <a:lnTo>
                  <a:pt x="1584" y="3472"/>
                </a:lnTo>
                <a:lnTo>
                  <a:pt x="1576" y="3452"/>
                </a:lnTo>
                <a:lnTo>
                  <a:pt x="1570" y="3437"/>
                </a:lnTo>
                <a:lnTo>
                  <a:pt x="1566" y="3428"/>
                </a:lnTo>
                <a:lnTo>
                  <a:pt x="1565" y="3424"/>
                </a:lnTo>
                <a:lnTo>
                  <a:pt x="1316" y="3324"/>
                </a:lnTo>
                <a:lnTo>
                  <a:pt x="1314" y="3326"/>
                </a:lnTo>
                <a:lnTo>
                  <a:pt x="1305" y="3331"/>
                </a:lnTo>
                <a:lnTo>
                  <a:pt x="1289" y="3337"/>
                </a:lnTo>
                <a:lnTo>
                  <a:pt x="1270" y="3346"/>
                </a:lnTo>
                <a:lnTo>
                  <a:pt x="1246" y="3356"/>
                </a:lnTo>
                <a:lnTo>
                  <a:pt x="1218" y="3369"/>
                </a:lnTo>
                <a:lnTo>
                  <a:pt x="1187" y="3382"/>
                </a:lnTo>
                <a:lnTo>
                  <a:pt x="1154" y="3397"/>
                </a:lnTo>
                <a:lnTo>
                  <a:pt x="1119" y="3413"/>
                </a:lnTo>
                <a:lnTo>
                  <a:pt x="1082" y="3428"/>
                </a:lnTo>
                <a:lnTo>
                  <a:pt x="1045" y="3445"/>
                </a:lnTo>
                <a:lnTo>
                  <a:pt x="1008" y="3460"/>
                </a:lnTo>
                <a:lnTo>
                  <a:pt x="971" y="3475"/>
                </a:lnTo>
                <a:lnTo>
                  <a:pt x="935" y="3491"/>
                </a:lnTo>
                <a:lnTo>
                  <a:pt x="901" y="3505"/>
                </a:lnTo>
                <a:lnTo>
                  <a:pt x="869" y="3516"/>
                </a:lnTo>
                <a:lnTo>
                  <a:pt x="840" y="3528"/>
                </a:lnTo>
                <a:lnTo>
                  <a:pt x="814" y="3537"/>
                </a:lnTo>
                <a:lnTo>
                  <a:pt x="793" y="3545"/>
                </a:lnTo>
                <a:lnTo>
                  <a:pt x="776" y="3548"/>
                </a:lnTo>
                <a:lnTo>
                  <a:pt x="763" y="3551"/>
                </a:lnTo>
                <a:lnTo>
                  <a:pt x="758" y="3550"/>
                </a:lnTo>
                <a:lnTo>
                  <a:pt x="443" y="3240"/>
                </a:lnTo>
                <a:lnTo>
                  <a:pt x="442" y="3235"/>
                </a:lnTo>
                <a:lnTo>
                  <a:pt x="443" y="3223"/>
                </a:lnTo>
                <a:lnTo>
                  <a:pt x="448" y="3207"/>
                </a:lnTo>
                <a:lnTo>
                  <a:pt x="455" y="3185"/>
                </a:lnTo>
                <a:lnTo>
                  <a:pt x="464" y="3159"/>
                </a:lnTo>
                <a:lnTo>
                  <a:pt x="474" y="3130"/>
                </a:lnTo>
                <a:lnTo>
                  <a:pt x="485" y="3098"/>
                </a:lnTo>
                <a:lnTo>
                  <a:pt x="499" y="3064"/>
                </a:lnTo>
                <a:lnTo>
                  <a:pt x="513" y="3029"/>
                </a:lnTo>
                <a:lnTo>
                  <a:pt x="529" y="2991"/>
                </a:lnTo>
                <a:lnTo>
                  <a:pt x="544" y="2954"/>
                </a:lnTo>
                <a:lnTo>
                  <a:pt x="560" y="2917"/>
                </a:lnTo>
                <a:lnTo>
                  <a:pt x="575" y="2880"/>
                </a:lnTo>
                <a:lnTo>
                  <a:pt x="589" y="2846"/>
                </a:lnTo>
                <a:lnTo>
                  <a:pt x="604" y="2812"/>
                </a:lnTo>
                <a:lnTo>
                  <a:pt x="617" y="2781"/>
                </a:lnTo>
                <a:lnTo>
                  <a:pt x="629" y="2753"/>
                </a:lnTo>
                <a:lnTo>
                  <a:pt x="639" y="2730"/>
                </a:lnTo>
                <a:lnTo>
                  <a:pt x="648" y="2710"/>
                </a:lnTo>
                <a:lnTo>
                  <a:pt x="654" y="2696"/>
                </a:lnTo>
                <a:lnTo>
                  <a:pt x="658" y="2687"/>
                </a:lnTo>
                <a:lnTo>
                  <a:pt x="661" y="2683"/>
                </a:lnTo>
                <a:lnTo>
                  <a:pt x="557" y="2441"/>
                </a:lnTo>
                <a:lnTo>
                  <a:pt x="554" y="2440"/>
                </a:lnTo>
                <a:lnTo>
                  <a:pt x="544" y="2436"/>
                </a:lnTo>
                <a:lnTo>
                  <a:pt x="529" y="2431"/>
                </a:lnTo>
                <a:lnTo>
                  <a:pt x="508" y="2423"/>
                </a:lnTo>
                <a:lnTo>
                  <a:pt x="484" y="2414"/>
                </a:lnTo>
                <a:lnTo>
                  <a:pt x="456" y="2404"/>
                </a:lnTo>
                <a:lnTo>
                  <a:pt x="424" y="2392"/>
                </a:lnTo>
                <a:lnTo>
                  <a:pt x="391" y="2379"/>
                </a:lnTo>
                <a:lnTo>
                  <a:pt x="353" y="2367"/>
                </a:lnTo>
                <a:lnTo>
                  <a:pt x="316" y="2353"/>
                </a:lnTo>
                <a:lnTo>
                  <a:pt x="279" y="2337"/>
                </a:lnTo>
                <a:lnTo>
                  <a:pt x="241" y="2323"/>
                </a:lnTo>
                <a:lnTo>
                  <a:pt x="204" y="2308"/>
                </a:lnTo>
                <a:lnTo>
                  <a:pt x="168" y="2294"/>
                </a:lnTo>
                <a:lnTo>
                  <a:pt x="133" y="2280"/>
                </a:lnTo>
                <a:lnTo>
                  <a:pt x="101" y="2267"/>
                </a:lnTo>
                <a:lnTo>
                  <a:pt x="73" y="2254"/>
                </a:lnTo>
                <a:lnTo>
                  <a:pt x="49" y="2242"/>
                </a:lnTo>
                <a:lnTo>
                  <a:pt x="28" y="2232"/>
                </a:lnTo>
                <a:lnTo>
                  <a:pt x="13" y="2223"/>
                </a:lnTo>
                <a:lnTo>
                  <a:pt x="4" y="2217"/>
                </a:lnTo>
                <a:lnTo>
                  <a:pt x="0" y="2212"/>
                </a:lnTo>
                <a:lnTo>
                  <a:pt x="0" y="1775"/>
                </a:lnTo>
                <a:lnTo>
                  <a:pt x="4" y="1770"/>
                </a:lnTo>
                <a:lnTo>
                  <a:pt x="13" y="1764"/>
                </a:lnTo>
                <a:lnTo>
                  <a:pt x="28" y="1755"/>
                </a:lnTo>
                <a:lnTo>
                  <a:pt x="49" y="1743"/>
                </a:lnTo>
                <a:lnTo>
                  <a:pt x="73" y="1732"/>
                </a:lnTo>
                <a:lnTo>
                  <a:pt x="101" y="1719"/>
                </a:lnTo>
                <a:lnTo>
                  <a:pt x="133" y="1705"/>
                </a:lnTo>
                <a:lnTo>
                  <a:pt x="168" y="1689"/>
                </a:lnTo>
                <a:lnTo>
                  <a:pt x="204" y="1674"/>
                </a:lnTo>
                <a:lnTo>
                  <a:pt x="241" y="1659"/>
                </a:lnTo>
                <a:lnTo>
                  <a:pt x="278" y="1643"/>
                </a:lnTo>
                <a:lnTo>
                  <a:pt x="316" y="1628"/>
                </a:lnTo>
                <a:lnTo>
                  <a:pt x="353" y="1612"/>
                </a:lnTo>
                <a:lnTo>
                  <a:pt x="389" y="1598"/>
                </a:lnTo>
                <a:lnTo>
                  <a:pt x="424" y="1584"/>
                </a:lnTo>
                <a:lnTo>
                  <a:pt x="455" y="1572"/>
                </a:lnTo>
                <a:lnTo>
                  <a:pt x="484" y="1561"/>
                </a:lnTo>
                <a:lnTo>
                  <a:pt x="508" y="1551"/>
                </a:lnTo>
                <a:lnTo>
                  <a:pt x="529" y="1543"/>
                </a:lnTo>
                <a:lnTo>
                  <a:pt x="544" y="1537"/>
                </a:lnTo>
                <a:lnTo>
                  <a:pt x="553" y="1533"/>
                </a:lnTo>
                <a:lnTo>
                  <a:pt x="557" y="1532"/>
                </a:lnTo>
                <a:lnTo>
                  <a:pt x="658" y="1290"/>
                </a:lnTo>
                <a:lnTo>
                  <a:pt x="657" y="1286"/>
                </a:lnTo>
                <a:lnTo>
                  <a:pt x="653" y="1277"/>
                </a:lnTo>
                <a:lnTo>
                  <a:pt x="645" y="1263"/>
                </a:lnTo>
                <a:lnTo>
                  <a:pt x="636" y="1244"/>
                </a:lnTo>
                <a:lnTo>
                  <a:pt x="626" y="1219"/>
                </a:lnTo>
                <a:lnTo>
                  <a:pt x="613" y="1193"/>
                </a:lnTo>
                <a:lnTo>
                  <a:pt x="599" y="1163"/>
                </a:lnTo>
                <a:lnTo>
                  <a:pt x="584" y="1130"/>
                </a:lnTo>
                <a:lnTo>
                  <a:pt x="568" y="1095"/>
                </a:lnTo>
                <a:lnTo>
                  <a:pt x="552" y="1059"/>
                </a:lnTo>
                <a:lnTo>
                  <a:pt x="536" y="1024"/>
                </a:lnTo>
                <a:lnTo>
                  <a:pt x="520" y="986"/>
                </a:lnTo>
                <a:lnTo>
                  <a:pt x="504" y="951"/>
                </a:lnTo>
                <a:lnTo>
                  <a:pt x="489" y="916"/>
                </a:lnTo>
                <a:lnTo>
                  <a:pt x="475" y="883"/>
                </a:lnTo>
                <a:lnTo>
                  <a:pt x="462" y="851"/>
                </a:lnTo>
                <a:lnTo>
                  <a:pt x="451" y="822"/>
                </a:lnTo>
                <a:lnTo>
                  <a:pt x="442" y="797"/>
                </a:lnTo>
                <a:lnTo>
                  <a:pt x="435" y="776"/>
                </a:lnTo>
                <a:lnTo>
                  <a:pt x="430" y="760"/>
                </a:lnTo>
                <a:lnTo>
                  <a:pt x="429" y="748"/>
                </a:lnTo>
                <a:lnTo>
                  <a:pt x="430" y="742"/>
                </a:lnTo>
                <a:lnTo>
                  <a:pt x="745" y="433"/>
                </a:lnTo>
                <a:lnTo>
                  <a:pt x="750" y="432"/>
                </a:lnTo>
                <a:lnTo>
                  <a:pt x="763" y="433"/>
                </a:lnTo>
                <a:lnTo>
                  <a:pt x="780" y="438"/>
                </a:lnTo>
                <a:lnTo>
                  <a:pt x="802" y="445"/>
                </a:lnTo>
                <a:lnTo>
                  <a:pt x="828" y="452"/>
                </a:lnTo>
                <a:lnTo>
                  <a:pt x="858" y="463"/>
                </a:lnTo>
                <a:lnTo>
                  <a:pt x="890" y="476"/>
                </a:lnTo>
                <a:lnTo>
                  <a:pt x="924" y="488"/>
                </a:lnTo>
                <a:lnTo>
                  <a:pt x="962" y="502"/>
                </a:lnTo>
                <a:lnTo>
                  <a:pt x="999" y="516"/>
                </a:lnTo>
                <a:lnTo>
                  <a:pt x="1037" y="532"/>
                </a:lnTo>
                <a:lnTo>
                  <a:pt x="1076" y="547"/>
                </a:lnTo>
                <a:lnTo>
                  <a:pt x="1113" y="563"/>
                </a:lnTo>
                <a:lnTo>
                  <a:pt x="1149" y="577"/>
                </a:lnTo>
                <a:lnTo>
                  <a:pt x="1182" y="591"/>
                </a:lnTo>
                <a:lnTo>
                  <a:pt x="1214" y="604"/>
                </a:lnTo>
                <a:lnTo>
                  <a:pt x="1242" y="616"/>
                </a:lnTo>
                <a:lnTo>
                  <a:pt x="1266" y="627"/>
                </a:lnTo>
                <a:lnTo>
                  <a:pt x="1287" y="634"/>
                </a:lnTo>
                <a:lnTo>
                  <a:pt x="1301" y="641"/>
                </a:lnTo>
                <a:lnTo>
                  <a:pt x="1311" y="645"/>
                </a:lnTo>
                <a:lnTo>
                  <a:pt x="1314" y="646"/>
                </a:lnTo>
                <a:lnTo>
                  <a:pt x="1562" y="546"/>
                </a:lnTo>
                <a:lnTo>
                  <a:pt x="1563" y="542"/>
                </a:lnTo>
                <a:lnTo>
                  <a:pt x="1567" y="532"/>
                </a:lnTo>
                <a:lnTo>
                  <a:pt x="1572" y="515"/>
                </a:lnTo>
                <a:lnTo>
                  <a:pt x="1581" y="493"/>
                </a:lnTo>
                <a:lnTo>
                  <a:pt x="1592" y="468"/>
                </a:lnTo>
                <a:lnTo>
                  <a:pt x="1603" y="437"/>
                </a:lnTo>
                <a:lnTo>
                  <a:pt x="1615" y="404"/>
                </a:lnTo>
                <a:lnTo>
                  <a:pt x="1629" y="368"/>
                </a:lnTo>
                <a:lnTo>
                  <a:pt x="1644" y="331"/>
                </a:lnTo>
                <a:lnTo>
                  <a:pt x="1659" y="292"/>
                </a:lnTo>
                <a:lnTo>
                  <a:pt x="1675" y="253"/>
                </a:lnTo>
                <a:lnTo>
                  <a:pt x="1690" y="214"/>
                </a:lnTo>
                <a:lnTo>
                  <a:pt x="1705" y="177"/>
                </a:lnTo>
                <a:lnTo>
                  <a:pt x="1721" y="141"/>
                </a:lnTo>
                <a:lnTo>
                  <a:pt x="1735" y="108"/>
                </a:lnTo>
                <a:lnTo>
                  <a:pt x="1749" y="77"/>
                </a:lnTo>
                <a:lnTo>
                  <a:pt x="1762" y="52"/>
                </a:lnTo>
                <a:lnTo>
                  <a:pt x="1772" y="30"/>
                </a:lnTo>
                <a:lnTo>
                  <a:pt x="1782" y="13"/>
                </a:lnTo>
                <a:lnTo>
                  <a:pt x="1790" y="3"/>
                </a:lnTo>
                <a:lnTo>
                  <a:pt x="1795" y="0"/>
                </a:lnTo>
                <a:close/>
              </a:path>
            </a:pathLst>
          </a:custGeom>
          <a:solidFill>
            <a:schemeClr val="accent4">
              <a:alpha val="9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6"/>
          <p:cNvSpPr>
            <a:spLocks noEditPoints="1"/>
          </p:cNvSpPr>
          <p:nvPr/>
        </p:nvSpPr>
        <p:spPr bwMode="auto">
          <a:xfrm>
            <a:off x="5943600" y="2777519"/>
            <a:ext cx="2081374" cy="2038246"/>
          </a:xfrm>
          <a:custGeom>
            <a:avLst/>
            <a:gdLst>
              <a:gd name="T0" fmla="*/ 1644 w 4054"/>
              <a:gd name="T1" fmla="*/ 1472 h 3970"/>
              <a:gd name="T2" fmla="*/ 1392 w 4054"/>
              <a:gd name="T3" fmla="*/ 1848 h 3970"/>
              <a:gd name="T4" fmla="*/ 1466 w 4054"/>
              <a:gd name="T5" fmla="*/ 2305 h 3970"/>
              <a:gd name="T6" fmla="*/ 1822 w 4054"/>
              <a:gd name="T7" fmla="*/ 2588 h 3970"/>
              <a:gd name="T8" fmla="*/ 2296 w 4054"/>
              <a:gd name="T9" fmla="*/ 2564 h 3970"/>
              <a:gd name="T10" fmla="*/ 2620 w 4054"/>
              <a:gd name="T11" fmla="*/ 2248 h 3970"/>
              <a:gd name="T12" fmla="*/ 2644 w 4054"/>
              <a:gd name="T13" fmla="*/ 1784 h 3970"/>
              <a:gd name="T14" fmla="*/ 2355 w 4054"/>
              <a:gd name="T15" fmla="*/ 1436 h 3970"/>
              <a:gd name="T16" fmla="*/ 2241 w 4054"/>
              <a:gd name="T17" fmla="*/ 0 h 3970"/>
              <a:gd name="T18" fmla="*/ 2314 w 4054"/>
              <a:gd name="T19" fmla="*/ 130 h 3970"/>
              <a:gd name="T20" fmla="*/ 2422 w 4054"/>
              <a:gd name="T21" fmla="*/ 381 h 3970"/>
              <a:gd name="T22" fmla="*/ 2488 w 4054"/>
              <a:gd name="T23" fmla="*/ 541 h 3970"/>
              <a:gd name="T24" fmla="*/ 2808 w 4054"/>
              <a:gd name="T25" fmla="*/ 613 h 3970"/>
              <a:gd name="T26" fmla="*/ 3046 w 4054"/>
              <a:gd name="T27" fmla="*/ 509 h 3970"/>
              <a:gd name="T28" fmla="*/ 3261 w 4054"/>
              <a:gd name="T29" fmla="*/ 426 h 3970"/>
              <a:gd name="T30" fmla="*/ 3607 w 4054"/>
              <a:gd name="T31" fmla="*/ 762 h 3970"/>
              <a:gd name="T32" fmla="*/ 3526 w 4054"/>
              <a:gd name="T33" fmla="*/ 977 h 3970"/>
              <a:gd name="T34" fmla="*/ 3425 w 4054"/>
              <a:gd name="T35" fmla="*/ 1216 h 3970"/>
              <a:gd name="T36" fmla="*/ 3501 w 4054"/>
              <a:gd name="T37" fmla="*/ 1531 h 3970"/>
              <a:gd name="T38" fmla="*/ 3664 w 4054"/>
              <a:gd name="T39" fmla="*/ 1591 h 3970"/>
              <a:gd name="T40" fmla="*/ 3921 w 4054"/>
              <a:gd name="T41" fmla="*/ 1689 h 3970"/>
              <a:gd name="T42" fmla="*/ 4054 w 4054"/>
              <a:gd name="T43" fmla="*/ 1757 h 3970"/>
              <a:gd name="T44" fmla="*/ 3953 w 4054"/>
              <a:gd name="T45" fmla="*/ 2250 h 3970"/>
              <a:gd name="T46" fmla="*/ 3702 w 4054"/>
              <a:gd name="T47" fmla="*/ 2356 h 3970"/>
              <a:gd name="T48" fmla="*/ 3511 w 4054"/>
              <a:gd name="T49" fmla="*/ 2432 h 3970"/>
              <a:gd name="T50" fmla="*/ 3417 w 4054"/>
              <a:gd name="T51" fmla="*/ 2726 h 3970"/>
              <a:gd name="T52" fmla="*/ 3519 w 4054"/>
              <a:gd name="T53" fmla="*/ 2945 h 3970"/>
              <a:gd name="T54" fmla="*/ 3613 w 4054"/>
              <a:gd name="T55" fmla="*/ 3172 h 3970"/>
              <a:gd name="T56" fmla="*/ 3292 w 4054"/>
              <a:gd name="T57" fmla="*/ 3536 h 3970"/>
              <a:gd name="T58" fmla="*/ 3092 w 4054"/>
              <a:gd name="T59" fmla="*/ 3466 h 3970"/>
              <a:gd name="T60" fmla="*/ 2841 w 4054"/>
              <a:gd name="T61" fmla="*/ 3365 h 3970"/>
              <a:gd name="T62" fmla="*/ 2492 w 4054"/>
              <a:gd name="T63" fmla="*/ 3424 h 3970"/>
              <a:gd name="T64" fmla="*/ 2439 w 4054"/>
              <a:gd name="T65" fmla="*/ 3565 h 3970"/>
              <a:gd name="T66" fmla="*/ 2333 w 4054"/>
              <a:gd name="T67" fmla="*/ 3828 h 3970"/>
              <a:gd name="T68" fmla="*/ 2260 w 4054"/>
              <a:gd name="T69" fmla="*/ 3970 h 3970"/>
              <a:gd name="T70" fmla="*/ 1755 w 4054"/>
              <a:gd name="T71" fmla="*/ 3870 h 3970"/>
              <a:gd name="T72" fmla="*/ 1647 w 4054"/>
              <a:gd name="T73" fmla="*/ 3624 h 3970"/>
              <a:gd name="T74" fmla="*/ 1570 w 4054"/>
              <a:gd name="T75" fmla="*/ 3437 h 3970"/>
              <a:gd name="T76" fmla="*/ 1270 w 4054"/>
              <a:gd name="T77" fmla="*/ 3346 h 3970"/>
              <a:gd name="T78" fmla="*/ 1045 w 4054"/>
              <a:gd name="T79" fmla="*/ 3445 h 3970"/>
              <a:gd name="T80" fmla="*/ 814 w 4054"/>
              <a:gd name="T81" fmla="*/ 3537 h 3970"/>
              <a:gd name="T82" fmla="*/ 443 w 4054"/>
              <a:gd name="T83" fmla="*/ 3223 h 3970"/>
              <a:gd name="T84" fmla="*/ 513 w 4054"/>
              <a:gd name="T85" fmla="*/ 3029 h 3970"/>
              <a:gd name="T86" fmla="*/ 617 w 4054"/>
              <a:gd name="T87" fmla="*/ 2781 h 3970"/>
              <a:gd name="T88" fmla="*/ 557 w 4054"/>
              <a:gd name="T89" fmla="*/ 2441 h 3970"/>
              <a:gd name="T90" fmla="*/ 424 w 4054"/>
              <a:gd name="T91" fmla="*/ 2392 h 3970"/>
              <a:gd name="T92" fmla="*/ 168 w 4054"/>
              <a:gd name="T93" fmla="*/ 2294 h 3970"/>
              <a:gd name="T94" fmla="*/ 4 w 4054"/>
              <a:gd name="T95" fmla="*/ 2217 h 3970"/>
              <a:gd name="T96" fmla="*/ 73 w 4054"/>
              <a:gd name="T97" fmla="*/ 1732 h 3970"/>
              <a:gd name="T98" fmla="*/ 316 w 4054"/>
              <a:gd name="T99" fmla="*/ 1628 h 3970"/>
              <a:gd name="T100" fmla="*/ 529 w 4054"/>
              <a:gd name="T101" fmla="*/ 1543 h 3970"/>
              <a:gd name="T102" fmla="*/ 645 w 4054"/>
              <a:gd name="T103" fmla="*/ 1263 h 3970"/>
              <a:gd name="T104" fmla="*/ 552 w 4054"/>
              <a:gd name="T105" fmla="*/ 1059 h 3970"/>
              <a:gd name="T106" fmla="*/ 451 w 4054"/>
              <a:gd name="T107" fmla="*/ 822 h 3970"/>
              <a:gd name="T108" fmla="*/ 750 w 4054"/>
              <a:gd name="T109" fmla="*/ 432 h 3970"/>
              <a:gd name="T110" fmla="*/ 924 w 4054"/>
              <a:gd name="T111" fmla="*/ 488 h 3970"/>
              <a:gd name="T112" fmla="*/ 1182 w 4054"/>
              <a:gd name="T113" fmla="*/ 591 h 3970"/>
              <a:gd name="T114" fmla="*/ 1314 w 4054"/>
              <a:gd name="T115" fmla="*/ 646 h 3970"/>
              <a:gd name="T116" fmla="*/ 1603 w 4054"/>
              <a:gd name="T117" fmla="*/ 437 h 3970"/>
              <a:gd name="T118" fmla="*/ 1705 w 4054"/>
              <a:gd name="T119" fmla="*/ 177 h 3970"/>
              <a:gd name="T120" fmla="*/ 1790 w 4054"/>
              <a:gd name="T121" fmla="*/ 3 h 3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4" h="3970">
                <a:moveTo>
                  <a:pt x="2027" y="1349"/>
                </a:moveTo>
                <a:lnTo>
                  <a:pt x="1956" y="1353"/>
                </a:lnTo>
                <a:lnTo>
                  <a:pt x="1889" y="1363"/>
                </a:lnTo>
                <a:lnTo>
                  <a:pt x="1822" y="1381"/>
                </a:lnTo>
                <a:lnTo>
                  <a:pt x="1759" y="1405"/>
                </a:lnTo>
                <a:lnTo>
                  <a:pt x="1699" y="1436"/>
                </a:lnTo>
                <a:lnTo>
                  <a:pt x="1644" y="1472"/>
                </a:lnTo>
                <a:lnTo>
                  <a:pt x="1592" y="1513"/>
                </a:lnTo>
                <a:lnTo>
                  <a:pt x="1545" y="1559"/>
                </a:lnTo>
                <a:lnTo>
                  <a:pt x="1503" y="1609"/>
                </a:lnTo>
                <a:lnTo>
                  <a:pt x="1466" y="1664"/>
                </a:lnTo>
                <a:lnTo>
                  <a:pt x="1435" y="1723"/>
                </a:lnTo>
                <a:lnTo>
                  <a:pt x="1411" y="1784"/>
                </a:lnTo>
                <a:lnTo>
                  <a:pt x="1392" y="1848"/>
                </a:lnTo>
                <a:lnTo>
                  <a:pt x="1382" y="1915"/>
                </a:lnTo>
                <a:lnTo>
                  <a:pt x="1378" y="1984"/>
                </a:lnTo>
                <a:lnTo>
                  <a:pt x="1382" y="2054"/>
                </a:lnTo>
                <a:lnTo>
                  <a:pt x="1392" y="2121"/>
                </a:lnTo>
                <a:lnTo>
                  <a:pt x="1411" y="2185"/>
                </a:lnTo>
                <a:lnTo>
                  <a:pt x="1435" y="2248"/>
                </a:lnTo>
                <a:lnTo>
                  <a:pt x="1466" y="2305"/>
                </a:lnTo>
                <a:lnTo>
                  <a:pt x="1503" y="2360"/>
                </a:lnTo>
                <a:lnTo>
                  <a:pt x="1545" y="2410"/>
                </a:lnTo>
                <a:lnTo>
                  <a:pt x="1592" y="2456"/>
                </a:lnTo>
                <a:lnTo>
                  <a:pt x="1644" y="2497"/>
                </a:lnTo>
                <a:lnTo>
                  <a:pt x="1699" y="2533"/>
                </a:lnTo>
                <a:lnTo>
                  <a:pt x="1759" y="2564"/>
                </a:lnTo>
                <a:lnTo>
                  <a:pt x="1822" y="2588"/>
                </a:lnTo>
                <a:lnTo>
                  <a:pt x="1889" y="2606"/>
                </a:lnTo>
                <a:lnTo>
                  <a:pt x="1956" y="2616"/>
                </a:lnTo>
                <a:lnTo>
                  <a:pt x="2027" y="2620"/>
                </a:lnTo>
                <a:lnTo>
                  <a:pt x="2099" y="2616"/>
                </a:lnTo>
                <a:lnTo>
                  <a:pt x="2166" y="2606"/>
                </a:lnTo>
                <a:lnTo>
                  <a:pt x="2233" y="2588"/>
                </a:lnTo>
                <a:lnTo>
                  <a:pt x="2296" y="2564"/>
                </a:lnTo>
                <a:lnTo>
                  <a:pt x="2355" y="2533"/>
                </a:lnTo>
                <a:lnTo>
                  <a:pt x="2411" y="2497"/>
                </a:lnTo>
                <a:lnTo>
                  <a:pt x="2462" y="2456"/>
                </a:lnTo>
                <a:lnTo>
                  <a:pt x="2510" y="2410"/>
                </a:lnTo>
                <a:lnTo>
                  <a:pt x="2552" y="2360"/>
                </a:lnTo>
                <a:lnTo>
                  <a:pt x="2589" y="2305"/>
                </a:lnTo>
                <a:lnTo>
                  <a:pt x="2620" y="2248"/>
                </a:lnTo>
                <a:lnTo>
                  <a:pt x="2644" y="2185"/>
                </a:lnTo>
                <a:lnTo>
                  <a:pt x="2662" y="2121"/>
                </a:lnTo>
                <a:lnTo>
                  <a:pt x="2673" y="2054"/>
                </a:lnTo>
                <a:lnTo>
                  <a:pt x="2677" y="1984"/>
                </a:lnTo>
                <a:lnTo>
                  <a:pt x="2673" y="1915"/>
                </a:lnTo>
                <a:lnTo>
                  <a:pt x="2662" y="1848"/>
                </a:lnTo>
                <a:lnTo>
                  <a:pt x="2644" y="1784"/>
                </a:lnTo>
                <a:lnTo>
                  <a:pt x="2620" y="1723"/>
                </a:lnTo>
                <a:lnTo>
                  <a:pt x="2589" y="1664"/>
                </a:lnTo>
                <a:lnTo>
                  <a:pt x="2552" y="1609"/>
                </a:lnTo>
                <a:lnTo>
                  <a:pt x="2510" y="1559"/>
                </a:lnTo>
                <a:lnTo>
                  <a:pt x="2462" y="1513"/>
                </a:lnTo>
                <a:lnTo>
                  <a:pt x="2411" y="1472"/>
                </a:lnTo>
                <a:lnTo>
                  <a:pt x="2355" y="1436"/>
                </a:lnTo>
                <a:lnTo>
                  <a:pt x="2296" y="1405"/>
                </a:lnTo>
                <a:lnTo>
                  <a:pt x="2233" y="1381"/>
                </a:lnTo>
                <a:lnTo>
                  <a:pt x="2166" y="1363"/>
                </a:lnTo>
                <a:lnTo>
                  <a:pt x="2099" y="1353"/>
                </a:lnTo>
                <a:lnTo>
                  <a:pt x="2027" y="1349"/>
                </a:lnTo>
                <a:close/>
                <a:moveTo>
                  <a:pt x="1795" y="0"/>
                </a:moveTo>
                <a:lnTo>
                  <a:pt x="2241" y="0"/>
                </a:lnTo>
                <a:lnTo>
                  <a:pt x="2246" y="3"/>
                </a:lnTo>
                <a:lnTo>
                  <a:pt x="2252" y="12"/>
                </a:lnTo>
                <a:lnTo>
                  <a:pt x="2262" y="27"/>
                </a:lnTo>
                <a:lnTo>
                  <a:pt x="2273" y="48"/>
                </a:lnTo>
                <a:lnTo>
                  <a:pt x="2285" y="71"/>
                </a:lnTo>
                <a:lnTo>
                  <a:pt x="2298" y="99"/>
                </a:lnTo>
                <a:lnTo>
                  <a:pt x="2314" y="130"/>
                </a:lnTo>
                <a:lnTo>
                  <a:pt x="2329" y="163"/>
                </a:lnTo>
                <a:lnTo>
                  <a:pt x="2344" y="199"/>
                </a:lnTo>
                <a:lnTo>
                  <a:pt x="2360" y="235"/>
                </a:lnTo>
                <a:lnTo>
                  <a:pt x="2376" y="272"/>
                </a:lnTo>
                <a:lnTo>
                  <a:pt x="2392" y="309"/>
                </a:lnTo>
                <a:lnTo>
                  <a:pt x="2407" y="346"/>
                </a:lnTo>
                <a:lnTo>
                  <a:pt x="2422" y="381"/>
                </a:lnTo>
                <a:lnTo>
                  <a:pt x="2437" y="414"/>
                </a:lnTo>
                <a:lnTo>
                  <a:pt x="2449" y="445"/>
                </a:lnTo>
                <a:lnTo>
                  <a:pt x="2460" y="473"/>
                </a:lnTo>
                <a:lnTo>
                  <a:pt x="2470" y="497"/>
                </a:lnTo>
                <a:lnTo>
                  <a:pt x="2479" y="516"/>
                </a:lnTo>
                <a:lnTo>
                  <a:pt x="2484" y="532"/>
                </a:lnTo>
                <a:lnTo>
                  <a:pt x="2488" y="541"/>
                </a:lnTo>
                <a:lnTo>
                  <a:pt x="2489" y="545"/>
                </a:lnTo>
                <a:lnTo>
                  <a:pt x="2737" y="645"/>
                </a:lnTo>
                <a:lnTo>
                  <a:pt x="2740" y="643"/>
                </a:lnTo>
                <a:lnTo>
                  <a:pt x="2749" y="638"/>
                </a:lnTo>
                <a:lnTo>
                  <a:pt x="2764" y="632"/>
                </a:lnTo>
                <a:lnTo>
                  <a:pt x="2784" y="623"/>
                </a:lnTo>
                <a:lnTo>
                  <a:pt x="2808" y="613"/>
                </a:lnTo>
                <a:lnTo>
                  <a:pt x="2836" y="600"/>
                </a:lnTo>
                <a:lnTo>
                  <a:pt x="2867" y="587"/>
                </a:lnTo>
                <a:lnTo>
                  <a:pt x="2900" y="572"/>
                </a:lnTo>
                <a:lnTo>
                  <a:pt x="2935" y="556"/>
                </a:lnTo>
                <a:lnTo>
                  <a:pt x="2972" y="541"/>
                </a:lnTo>
                <a:lnTo>
                  <a:pt x="3009" y="524"/>
                </a:lnTo>
                <a:lnTo>
                  <a:pt x="3046" y="509"/>
                </a:lnTo>
                <a:lnTo>
                  <a:pt x="3083" y="493"/>
                </a:lnTo>
                <a:lnTo>
                  <a:pt x="3119" y="479"/>
                </a:lnTo>
                <a:lnTo>
                  <a:pt x="3152" y="465"/>
                </a:lnTo>
                <a:lnTo>
                  <a:pt x="3184" y="452"/>
                </a:lnTo>
                <a:lnTo>
                  <a:pt x="3214" y="442"/>
                </a:lnTo>
                <a:lnTo>
                  <a:pt x="3239" y="432"/>
                </a:lnTo>
                <a:lnTo>
                  <a:pt x="3261" y="426"/>
                </a:lnTo>
                <a:lnTo>
                  <a:pt x="3278" y="422"/>
                </a:lnTo>
                <a:lnTo>
                  <a:pt x="3291" y="419"/>
                </a:lnTo>
                <a:lnTo>
                  <a:pt x="3297" y="420"/>
                </a:lnTo>
                <a:lnTo>
                  <a:pt x="3612" y="728"/>
                </a:lnTo>
                <a:lnTo>
                  <a:pt x="3613" y="734"/>
                </a:lnTo>
                <a:lnTo>
                  <a:pt x="3612" y="746"/>
                </a:lnTo>
                <a:lnTo>
                  <a:pt x="3607" y="762"/>
                </a:lnTo>
                <a:lnTo>
                  <a:pt x="3600" y="784"/>
                </a:lnTo>
                <a:lnTo>
                  <a:pt x="3591" y="810"/>
                </a:lnTo>
                <a:lnTo>
                  <a:pt x="3581" y="839"/>
                </a:lnTo>
                <a:lnTo>
                  <a:pt x="3570" y="871"/>
                </a:lnTo>
                <a:lnTo>
                  <a:pt x="3556" y="906"/>
                </a:lnTo>
                <a:lnTo>
                  <a:pt x="3542" y="942"/>
                </a:lnTo>
                <a:lnTo>
                  <a:pt x="3526" y="977"/>
                </a:lnTo>
                <a:lnTo>
                  <a:pt x="3511" y="1015"/>
                </a:lnTo>
                <a:lnTo>
                  <a:pt x="3495" y="1053"/>
                </a:lnTo>
                <a:lnTo>
                  <a:pt x="3480" y="1089"/>
                </a:lnTo>
                <a:lnTo>
                  <a:pt x="3465" y="1123"/>
                </a:lnTo>
                <a:lnTo>
                  <a:pt x="3451" y="1157"/>
                </a:lnTo>
                <a:lnTo>
                  <a:pt x="3438" y="1187"/>
                </a:lnTo>
                <a:lnTo>
                  <a:pt x="3425" y="1216"/>
                </a:lnTo>
                <a:lnTo>
                  <a:pt x="3415" y="1240"/>
                </a:lnTo>
                <a:lnTo>
                  <a:pt x="3407" y="1259"/>
                </a:lnTo>
                <a:lnTo>
                  <a:pt x="3401" y="1274"/>
                </a:lnTo>
                <a:lnTo>
                  <a:pt x="3396" y="1283"/>
                </a:lnTo>
                <a:lnTo>
                  <a:pt x="3394" y="1286"/>
                </a:lnTo>
                <a:lnTo>
                  <a:pt x="3497" y="1529"/>
                </a:lnTo>
                <a:lnTo>
                  <a:pt x="3501" y="1531"/>
                </a:lnTo>
                <a:lnTo>
                  <a:pt x="3510" y="1534"/>
                </a:lnTo>
                <a:lnTo>
                  <a:pt x="3525" y="1540"/>
                </a:lnTo>
                <a:lnTo>
                  <a:pt x="3545" y="1547"/>
                </a:lnTo>
                <a:lnTo>
                  <a:pt x="3571" y="1556"/>
                </a:lnTo>
                <a:lnTo>
                  <a:pt x="3599" y="1566"/>
                </a:lnTo>
                <a:lnTo>
                  <a:pt x="3630" y="1578"/>
                </a:lnTo>
                <a:lnTo>
                  <a:pt x="3664" y="1591"/>
                </a:lnTo>
                <a:lnTo>
                  <a:pt x="3700" y="1604"/>
                </a:lnTo>
                <a:lnTo>
                  <a:pt x="3737" y="1618"/>
                </a:lnTo>
                <a:lnTo>
                  <a:pt x="3776" y="1632"/>
                </a:lnTo>
                <a:lnTo>
                  <a:pt x="3814" y="1647"/>
                </a:lnTo>
                <a:lnTo>
                  <a:pt x="3851" y="1661"/>
                </a:lnTo>
                <a:lnTo>
                  <a:pt x="3887" y="1675"/>
                </a:lnTo>
                <a:lnTo>
                  <a:pt x="3921" y="1689"/>
                </a:lnTo>
                <a:lnTo>
                  <a:pt x="3953" y="1703"/>
                </a:lnTo>
                <a:lnTo>
                  <a:pt x="3981" y="1715"/>
                </a:lnTo>
                <a:lnTo>
                  <a:pt x="4005" y="1726"/>
                </a:lnTo>
                <a:lnTo>
                  <a:pt x="4026" y="1737"/>
                </a:lnTo>
                <a:lnTo>
                  <a:pt x="4041" y="1746"/>
                </a:lnTo>
                <a:lnTo>
                  <a:pt x="4051" y="1752"/>
                </a:lnTo>
                <a:lnTo>
                  <a:pt x="4054" y="1757"/>
                </a:lnTo>
                <a:lnTo>
                  <a:pt x="4054" y="2194"/>
                </a:lnTo>
                <a:lnTo>
                  <a:pt x="4051" y="2199"/>
                </a:lnTo>
                <a:lnTo>
                  <a:pt x="4041" y="2205"/>
                </a:lnTo>
                <a:lnTo>
                  <a:pt x="4026" y="2214"/>
                </a:lnTo>
                <a:lnTo>
                  <a:pt x="4005" y="2226"/>
                </a:lnTo>
                <a:lnTo>
                  <a:pt x="3981" y="2237"/>
                </a:lnTo>
                <a:lnTo>
                  <a:pt x="3953" y="2250"/>
                </a:lnTo>
                <a:lnTo>
                  <a:pt x="3921" y="2264"/>
                </a:lnTo>
                <a:lnTo>
                  <a:pt x="3887" y="2280"/>
                </a:lnTo>
                <a:lnTo>
                  <a:pt x="3851" y="2295"/>
                </a:lnTo>
                <a:lnTo>
                  <a:pt x="3814" y="2310"/>
                </a:lnTo>
                <a:lnTo>
                  <a:pt x="3776" y="2326"/>
                </a:lnTo>
                <a:lnTo>
                  <a:pt x="3739" y="2342"/>
                </a:lnTo>
                <a:lnTo>
                  <a:pt x="3702" y="2356"/>
                </a:lnTo>
                <a:lnTo>
                  <a:pt x="3666" y="2372"/>
                </a:lnTo>
                <a:lnTo>
                  <a:pt x="3631" y="2385"/>
                </a:lnTo>
                <a:lnTo>
                  <a:pt x="3599" y="2397"/>
                </a:lnTo>
                <a:lnTo>
                  <a:pt x="3571" y="2409"/>
                </a:lnTo>
                <a:lnTo>
                  <a:pt x="3547" y="2418"/>
                </a:lnTo>
                <a:lnTo>
                  <a:pt x="3526" y="2426"/>
                </a:lnTo>
                <a:lnTo>
                  <a:pt x="3511" y="2432"/>
                </a:lnTo>
                <a:lnTo>
                  <a:pt x="3502" y="2436"/>
                </a:lnTo>
                <a:lnTo>
                  <a:pt x="3498" y="2437"/>
                </a:lnTo>
                <a:lnTo>
                  <a:pt x="3396" y="2680"/>
                </a:lnTo>
                <a:lnTo>
                  <a:pt x="3397" y="2683"/>
                </a:lnTo>
                <a:lnTo>
                  <a:pt x="3401" y="2692"/>
                </a:lnTo>
                <a:lnTo>
                  <a:pt x="3408" y="2707"/>
                </a:lnTo>
                <a:lnTo>
                  <a:pt x="3417" y="2726"/>
                </a:lnTo>
                <a:lnTo>
                  <a:pt x="3429" y="2749"/>
                </a:lnTo>
                <a:lnTo>
                  <a:pt x="3440" y="2776"/>
                </a:lnTo>
                <a:lnTo>
                  <a:pt x="3454" y="2807"/>
                </a:lnTo>
                <a:lnTo>
                  <a:pt x="3470" y="2839"/>
                </a:lnTo>
                <a:lnTo>
                  <a:pt x="3485" y="2874"/>
                </a:lnTo>
                <a:lnTo>
                  <a:pt x="3502" y="2910"/>
                </a:lnTo>
                <a:lnTo>
                  <a:pt x="3519" y="2945"/>
                </a:lnTo>
                <a:lnTo>
                  <a:pt x="3535" y="2983"/>
                </a:lnTo>
                <a:lnTo>
                  <a:pt x="3551" y="3018"/>
                </a:lnTo>
                <a:lnTo>
                  <a:pt x="3566" y="3054"/>
                </a:lnTo>
                <a:lnTo>
                  <a:pt x="3580" y="3088"/>
                </a:lnTo>
                <a:lnTo>
                  <a:pt x="3593" y="3118"/>
                </a:lnTo>
                <a:lnTo>
                  <a:pt x="3603" y="3146"/>
                </a:lnTo>
                <a:lnTo>
                  <a:pt x="3613" y="3172"/>
                </a:lnTo>
                <a:lnTo>
                  <a:pt x="3620" y="3194"/>
                </a:lnTo>
                <a:lnTo>
                  <a:pt x="3625" y="3210"/>
                </a:lnTo>
                <a:lnTo>
                  <a:pt x="3626" y="3222"/>
                </a:lnTo>
                <a:lnTo>
                  <a:pt x="3625" y="3227"/>
                </a:lnTo>
                <a:lnTo>
                  <a:pt x="3310" y="3536"/>
                </a:lnTo>
                <a:lnTo>
                  <a:pt x="3303" y="3537"/>
                </a:lnTo>
                <a:lnTo>
                  <a:pt x="3292" y="3536"/>
                </a:lnTo>
                <a:lnTo>
                  <a:pt x="3274" y="3532"/>
                </a:lnTo>
                <a:lnTo>
                  <a:pt x="3252" y="3525"/>
                </a:lnTo>
                <a:lnTo>
                  <a:pt x="3227" y="3516"/>
                </a:lnTo>
                <a:lnTo>
                  <a:pt x="3196" y="3506"/>
                </a:lnTo>
                <a:lnTo>
                  <a:pt x="3164" y="3495"/>
                </a:lnTo>
                <a:lnTo>
                  <a:pt x="3129" y="3481"/>
                </a:lnTo>
                <a:lnTo>
                  <a:pt x="3092" y="3466"/>
                </a:lnTo>
                <a:lnTo>
                  <a:pt x="3055" y="3452"/>
                </a:lnTo>
                <a:lnTo>
                  <a:pt x="3017" y="3437"/>
                </a:lnTo>
                <a:lnTo>
                  <a:pt x="2979" y="3422"/>
                </a:lnTo>
                <a:lnTo>
                  <a:pt x="2942" y="3406"/>
                </a:lnTo>
                <a:lnTo>
                  <a:pt x="2906" y="3392"/>
                </a:lnTo>
                <a:lnTo>
                  <a:pt x="2872" y="3378"/>
                </a:lnTo>
                <a:lnTo>
                  <a:pt x="2841" y="3365"/>
                </a:lnTo>
                <a:lnTo>
                  <a:pt x="2813" y="3354"/>
                </a:lnTo>
                <a:lnTo>
                  <a:pt x="2789" y="3344"/>
                </a:lnTo>
                <a:lnTo>
                  <a:pt x="2768" y="3335"/>
                </a:lnTo>
                <a:lnTo>
                  <a:pt x="2754" y="3328"/>
                </a:lnTo>
                <a:lnTo>
                  <a:pt x="2744" y="3324"/>
                </a:lnTo>
                <a:lnTo>
                  <a:pt x="2741" y="3323"/>
                </a:lnTo>
                <a:lnTo>
                  <a:pt x="2492" y="3424"/>
                </a:lnTo>
                <a:lnTo>
                  <a:pt x="2490" y="3427"/>
                </a:lnTo>
                <a:lnTo>
                  <a:pt x="2487" y="3437"/>
                </a:lnTo>
                <a:lnTo>
                  <a:pt x="2481" y="3454"/>
                </a:lnTo>
                <a:lnTo>
                  <a:pt x="2472" y="3475"/>
                </a:lnTo>
                <a:lnTo>
                  <a:pt x="2462" y="3502"/>
                </a:lnTo>
                <a:lnTo>
                  <a:pt x="2452" y="3532"/>
                </a:lnTo>
                <a:lnTo>
                  <a:pt x="2439" y="3565"/>
                </a:lnTo>
                <a:lnTo>
                  <a:pt x="2425" y="3601"/>
                </a:lnTo>
                <a:lnTo>
                  <a:pt x="2410" y="3638"/>
                </a:lnTo>
                <a:lnTo>
                  <a:pt x="2394" y="3678"/>
                </a:lnTo>
                <a:lnTo>
                  <a:pt x="2379" y="3716"/>
                </a:lnTo>
                <a:lnTo>
                  <a:pt x="2364" y="3755"/>
                </a:lnTo>
                <a:lnTo>
                  <a:pt x="2348" y="3792"/>
                </a:lnTo>
                <a:lnTo>
                  <a:pt x="2333" y="3828"/>
                </a:lnTo>
                <a:lnTo>
                  <a:pt x="2319" y="3861"/>
                </a:lnTo>
                <a:lnTo>
                  <a:pt x="2305" y="3892"/>
                </a:lnTo>
                <a:lnTo>
                  <a:pt x="2293" y="3917"/>
                </a:lnTo>
                <a:lnTo>
                  <a:pt x="2282" y="3939"/>
                </a:lnTo>
                <a:lnTo>
                  <a:pt x="2273" y="3956"/>
                </a:lnTo>
                <a:lnTo>
                  <a:pt x="2265" y="3966"/>
                </a:lnTo>
                <a:lnTo>
                  <a:pt x="2260" y="3970"/>
                </a:lnTo>
                <a:lnTo>
                  <a:pt x="1814" y="3970"/>
                </a:lnTo>
                <a:lnTo>
                  <a:pt x="1809" y="3966"/>
                </a:lnTo>
                <a:lnTo>
                  <a:pt x="1802" y="3957"/>
                </a:lnTo>
                <a:lnTo>
                  <a:pt x="1793" y="3942"/>
                </a:lnTo>
                <a:lnTo>
                  <a:pt x="1781" y="3922"/>
                </a:lnTo>
                <a:lnTo>
                  <a:pt x="1768" y="3898"/>
                </a:lnTo>
                <a:lnTo>
                  <a:pt x="1755" y="3870"/>
                </a:lnTo>
                <a:lnTo>
                  <a:pt x="1741" y="3839"/>
                </a:lnTo>
                <a:lnTo>
                  <a:pt x="1726" y="3806"/>
                </a:lnTo>
                <a:lnTo>
                  <a:pt x="1711" y="3770"/>
                </a:lnTo>
                <a:lnTo>
                  <a:pt x="1694" y="3734"/>
                </a:lnTo>
                <a:lnTo>
                  <a:pt x="1679" y="3697"/>
                </a:lnTo>
                <a:lnTo>
                  <a:pt x="1662" y="3660"/>
                </a:lnTo>
                <a:lnTo>
                  <a:pt x="1647" y="3624"/>
                </a:lnTo>
                <a:lnTo>
                  <a:pt x="1632" y="3588"/>
                </a:lnTo>
                <a:lnTo>
                  <a:pt x="1618" y="3555"/>
                </a:lnTo>
                <a:lnTo>
                  <a:pt x="1606" y="3524"/>
                </a:lnTo>
                <a:lnTo>
                  <a:pt x="1594" y="3496"/>
                </a:lnTo>
                <a:lnTo>
                  <a:pt x="1584" y="3472"/>
                </a:lnTo>
                <a:lnTo>
                  <a:pt x="1576" y="3452"/>
                </a:lnTo>
                <a:lnTo>
                  <a:pt x="1570" y="3437"/>
                </a:lnTo>
                <a:lnTo>
                  <a:pt x="1566" y="3428"/>
                </a:lnTo>
                <a:lnTo>
                  <a:pt x="1565" y="3424"/>
                </a:lnTo>
                <a:lnTo>
                  <a:pt x="1316" y="3324"/>
                </a:lnTo>
                <a:lnTo>
                  <a:pt x="1314" y="3326"/>
                </a:lnTo>
                <a:lnTo>
                  <a:pt x="1305" y="3331"/>
                </a:lnTo>
                <a:lnTo>
                  <a:pt x="1289" y="3337"/>
                </a:lnTo>
                <a:lnTo>
                  <a:pt x="1270" y="3346"/>
                </a:lnTo>
                <a:lnTo>
                  <a:pt x="1246" y="3356"/>
                </a:lnTo>
                <a:lnTo>
                  <a:pt x="1218" y="3369"/>
                </a:lnTo>
                <a:lnTo>
                  <a:pt x="1187" y="3382"/>
                </a:lnTo>
                <a:lnTo>
                  <a:pt x="1154" y="3397"/>
                </a:lnTo>
                <a:lnTo>
                  <a:pt x="1119" y="3413"/>
                </a:lnTo>
                <a:lnTo>
                  <a:pt x="1082" y="3428"/>
                </a:lnTo>
                <a:lnTo>
                  <a:pt x="1045" y="3445"/>
                </a:lnTo>
                <a:lnTo>
                  <a:pt x="1008" y="3460"/>
                </a:lnTo>
                <a:lnTo>
                  <a:pt x="971" y="3475"/>
                </a:lnTo>
                <a:lnTo>
                  <a:pt x="935" y="3491"/>
                </a:lnTo>
                <a:lnTo>
                  <a:pt x="901" y="3505"/>
                </a:lnTo>
                <a:lnTo>
                  <a:pt x="869" y="3516"/>
                </a:lnTo>
                <a:lnTo>
                  <a:pt x="840" y="3528"/>
                </a:lnTo>
                <a:lnTo>
                  <a:pt x="814" y="3537"/>
                </a:lnTo>
                <a:lnTo>
                  <a:pt x="793" y="3545"/>
                </a:lnTo>
                <a:lnTo>
                  <a:pt x="776" y="3548"/>
                </a:lnTo>
                <a:lnTo>
                  <a:pt x="763" y="3551"/>
                </a:lnTo>
                <a:lnTo>
                  <a:pt x="758" y="3550"/>
                </a:lnTo>
                <a:lnTo>
                  <a:pt x="443" y="3240"/>
                </a:lnTo>
                <a:lnTo>
                  <a:pt x="442" y="3235"/>
                </a:lnTo>
                <a:lnTo>
                  <a:pt x="443" y="3223"/>
                </a:lnTo>
                <a:lnTo>
                  <a:pt x="448" y="3207"/>
                </a:lnTo>
                <a:lnTo>
                  <a:pt x="455" y="3185"/>
                </a:lnTo>
                <a:lnTo>
                  <a:pt x="464" y="3159"/>
                </a:lnTo>
                <a:lnTo>
                  <a:pt x="474" y="3130"/>
                </a:lnTo>
                <a:lnTo>
                  <a:pt x="485" y="3098"/>
                </a:lnTo>
                <a:lnTo>
                  <a:pt x="499" y="3064"/>
                </a:lnTo>
                <a:lnTo>
                  <a:pt x="513" y="3029"/>
                </a:lnTo>
                <a:lnTo>
                  <a:pt x="529" y="2991"/>
                </a:lnTo>
                <a:lnTo>
                  <a:pt x="544" y="2954"/>
                </a:lnTo>
                <a:lnTo>
                  <a:pt x="560" y="2917"/>
                </a:lnTo>
                <a:lnTo>
                  <a:pt x="575" y="2880"/>
                </a:lnTo>
                <a:lnTo>
                  <a:pt x="589" y="2846"/>
                </a:lnTo>
                <a:lnTo>
                  <a:pt x="604" y="2812"/>
                </a:lnTo>
                <a:lnTo>
                  <a:pt x="617" y="2781"/>
                </a:lnTo>
                <a:lnTo>
                  <a:pt x="629" y="2753"/>
                </a:lnTo>
                <a:lnTo>
                  <a:pt x="639" y="2730"/>
                </a:lnTo>
                <a:lnTo>
                  <a:pt x="648" y="2710"/>
                </a:lnTo>
                <a:lnTo>
                  <a:pt x="654" y="2696"/>
                </a:lnTo>
                <a:lnTo>
                  <a:pt x="658" y="2687"/>
                </a:lnTo>
                <a:lnTo>
                  <a:pt x="661" y="2683"/>
                </a:lnTo>
                <a:lnTo>
                  <a:pt x="557" y="2441"/>
                </a:lnTo>
                <a:lnTo>
                  <a:pt x="554" y="2440"/>
                </a:lnTo>
                <a:lnTo>
                  <a:pt x="544" y="2436"/>
                </a:lnTo>
                <a:lnTo>
                  <a:pt x="529" y="2431"/>
                </a:lnTo>
                <a:lnTo>
                  <a:pt x="508" y="2423"/>
                </a:lnTo>
                <a:lnTo>
                  <a:pt x="484" y="2414"/>
                </a:lnTo>
                <a:lnTo>
                  <a:pt x="456" y="2404"/>
                </a:lnTo>
                <a:lnTo>
                  <a:pt x="424" y="2392"/>
                </a:lnTo>
                <a:lnTo>
                  <a:pt x="391" y="2379"/>
                </a:lnTo>
                <a:lnTo>
                  <a:pt x="353" y="2367"/>
                </a:lnTo>
                <a:lnTo>
                  <a:pt x="316" y="2353"/>
                </a:lnTo>
                <a:lnTo>
                  <a:pt x="279" y="2337"/>
                </a:lnTo>
                <a:lnTo>
                  <a:pt x="241" y="2323"/>
                </a:lnTo>
                <a:lnTo>
                  <a:pt x="204" y="2308"/>
                </a:lnTo>
                <a:lnTo>
                  <a:pt x="168" y="2294"/>
                </a:lnTo>
                <a:lnTo>
                  <a:pt x="133" y="2280"/>
                </a:lnTo>
                <a:lnTo>
                  <a:pt x="101" y="2267"/>
                </a:lnTo>
                <a:lnTo>
                  <a:pt x="73" y="2254"/>
                </a:lnTo>
                <a:lnTo>
                  <a:pt x="49" y="2242"/>
                </a:lnTo>
                <a:lnTo>
                  <a:pt x="28" y="2232"/>
                </a:lnTo>
                <a:lnTo>
                  <a:pt x="13" y="2223"/>
                </a:lnTo>
                <a:lnTo>
                  <a:pt x="4" y="2217"/>
                </a:lnTo>
                <a:lnTo>
                  <a:pt x="0" y="2212"/>
                </a:lnTo>
                <a:lnTo>
                  <a:pt x="0" y="1775"/>
                </a:lnTo>
                <a:lnTo>
                  <a:pt x="4" y="1770"/>
                </a:lnTo>
                <a:lnTo>
                  <a:pt x="13" y="1764"/>
                </a:lnTo>
                <a:lnTo>
                  <a:pt x="28" y="1755"/>
                </a:lnTo>
                <a:lnTo>
                  <a:pt x="49" y="1743"/>
                </a:lnTo>
                <a:lnTo>
                  <a:pt x="73" y="1732"/>
                </a:lnTo>
                <a:lnTo>
                  <a:pt x="101" y="1719"/>
                </a:lnTo>
                <a:lnTo>
                  <a:pt x="133" y="1705"/>
                </a:lnTo>
                <a:lnTo>
                  <a:pt x="168" y="1689"/>
                </a:lnTo>
                <a:lnTo>
                  <a:pt x="204" y="1674"/>
                </a:lnTo>
                <a:lnTo>
                  <a:pt x="241" y="1659"/>
                </a:lnTo>
                <a:lnTo>
                  <a:pt x="278" y="1643"/>
                </a:lnTo>
                <a:lnTo>
                  <a:pt x="316" y="1628"/>
                </a:lnTo>
                <a:lnTo>
                  <a:pt x="353" y="1612"/>
                </a:lnTo>
                <a:lnTo>
                  <a:pt x="389" y="1598"/>
                </a:lnTo>
                <a:lnTo>
                  <a:pt x="424" y="1584"/>
                </a:lnTo>
                <a:lnTo>
                  <a:pt x="455" y="1572"/>
                </a:lnTo>
                <a:lnTo>
                  <a:pt x="484" y="1561"/>
                </a:lnTo>
                <a:lnTo>
                  <a:pt x="508" y="1551"/>
                </a:lnTo>
                <a:lnTo>
                  <a:pt x="529" y="1543"/>
                </a:lnTo>
                <a:lnTo>
                  <a:pt x="544" y="1537"/>
                </a:lnTo>
                <a:lnTo>
                  <a:pt x="553" y="1533"/>
                </a:lnTo>
                <a:lnTo>
                  <a:pt x="557" y="1532"/>
                </a:lnTo>
                <a:lnTo>
                  <a:pt x="658" y="1290"/>
                </a:lnTo>
                <a:lnTo>
                  <a:pt x="657" y="1286"/>
                </a:lnTo>
                <a:lnTo>
                  <a:pt x="653" y="1277"/>
                </a:lnTo>
                <a:lnTo>
                  <a:pt x="645" y="1263"/>
                </a:lnTo>
                <a:lnTo>
                  <a:pt x="636" y="1244"/>
                </a:lnTo>
                <a:lnTo>
                  <a:pt x="626" y="1219"/>
                </a:lnTo>
                <a:lnTo>
                  <a:pt x="613" y="1193"/>
                </a:lnTo>
                <a:lnTo>
                  <a:pt x="599" y="1163"/>
                </a:lnTo>
                <a:lnTo>
                  <a:pt x="584" y="1130"/>
                </a:lnTo>
                <a:lnTo>
                  <a:pt x="568" y="1095"/>
                </a:lnTo>
                <a:lnTo>
                  <a:pt x="552" y="1059"/>
                </a:lnTo>
                <a:lnTo>
                  <a:pt x="536" y="1024"/>
                </a:lnTo>
                <a:lnTo>
                  <a:pt x="520" y="986"/>
                </a:lnTo>
                <a:lnTo>
                  <a:pt x="504" y="951"/>
                </a:lnTo>
                <a:lnTo>
                  <a:pt x="489" y="916"/>
                </a:lnTo>
                <a:lnTo>
                  <a:pt x="475" y="883"/>
                </a:lnTo>
                <a:lnTo>
                  <a:pt x="462" y="851"/>
                </a:lnTo>
                <a:lnTo>
                  <a:pt x="451" y="822"/>
                </a:lnTo>
                <a:lnTo>
                  <a:pt x="442" y="797"/>
                </a:lnTo>
                <a:lnTo>
                  <a:pt x="435" y="776"/>
                </a:lnTo>
                <a:lnTo>
                  <a:pt x="430" y="760"/>
                </a:lnTo>
                <a:lnTo>
                  <a:pt x="429" y="748"/>
                </a:lnTo>
                <a:lnTo>
                  <a:pt x="430" y="742"/>
                </a:lnTo>
                <a:lnTo>
                  <a:pt x="745" y="433"/>
                </a:lnTo>
                <a:lnTo>
                  <a:pt x="750" y="432"/>
                </a:lnTo>
                <a:lnTo>
                  <a:pt x="763" y="433"/>
                </a:lnTo>
                <a:lnTo>
                  <a:pt x="780" y="438"/>
                </a:lnTo>
                <a:lnTo>
                  <a:pt x="802" y="445"/>
                </a:lnTo>
                <a:lnTo>
                  <a:pt x="828" y="452"/>
                </a:lnTo>
                <a:lnTo>
                  <a:pt x="858" y="463"/>
                </a:lnTo>
                <a:lnTo>
                  <a:pt x="890" y="476"/>
                </a:lnTo>
                <a:lnTo>
                  <a:pt x="924" y="488"/>
                </a:lnTo>
                <a:lnTo>
                  <a:pt x="962" y="502"/>
                </a:lnTo>
                <a:lnTo>
                  <a:pt x="999" y="516"/>
                </a:lnTo>
                <a:lnTo>
                  <a:pt x="1037" y="532"/>
                </a:lnTo>
                <a:lnTo>
                  <a:pt x="1076" y="547"/>
                </a:lnTo>
                <a:lnTo>
                  <a:pt x="1113" y="563"/>
                </a:lnTo>
                <a:lnTo>
                  <a:pt x="1149" y="577"/>
                </a:lnTo>
                <a:lnTo>
                  <a:pt x="1182" y="591"/>
                </a:lnTo>
                <a:lnTo>
                  <a:pt x="1214" y="604"/>
                </a:lnTo>
                <a:lnTo>
                  <a:pt x="1242" y="616"/>
                </a:lnTo>
                <a:lnTo>
                  <a:pt x="1266" y="627"/>
                </a:lnTo>
                <a:lnTo>
                  <a:pt x="1287" y="634"/>
                </a:lnTo>
                <a:lnTo>
                  <a:pt x="1301" y="641"/>
                </a:lnTo>
                <a:lnTo>
                  <a:pt x="1311" y="645"/>
                </a:lnTo>
                <a:lnTo>
                  <a:pt x="1314" y="646"/>
                </a:lnTo>
                <a:lnTo>
                  <a:pt x="1562" y="546"/>
                </a:lnTo>
                <a:lnTo>
                  <a:pt x="1563" y="542"/>
                </a:lnTo>
                <a:lnTo>
                  <a:pt x="1567" y="532"/>
                </a:lnTo>
                <a:lnTo>
                  <a:pt x="1572" y="515"/>
                </a:lnTo>
                <a:lnTo>
                  <a:pt x="1581" y="493"/>
                </a:lnTo>
                <a:lnTo>
                  <a:pt x="1592" y="468"/>
                </a:lnTo>
                <a:lnTo>
                  <a:pt x="1603" y="437"/>
                </a:lnTo>
                <a:lnTo>
                  <a:pt x="1615" y="404"/>
                </a:lnTo>
                <a:lnTo>
                  <a:pt x="1629" y="368"/>
                </a:lnTo>
                <a:lnTo>
                  <a:pt x="1644" y="331"/>
                </a:lnTo>
                <a:lnTo>
                  <a:pt x="1659" y="292"/>
                </a:lnTo>
                <a:lnTo>
                  <a:pt x="1675" y="253"/>
                </a:lnTo>
                <a:lnTo>
                  <a:pt x="1690" y="214"/>
                </a:lnTo>
                <a:lnTo>
                  <a:pt x="1705" y="177"/>
                </a:lnTo>
                <a:lnTo>
                  <a:pt x="1721" y="141"/>
                </a:lnTo>
                <a:lnTo>
                  <a:pt x="1735" y="108"/>
                </a:lnTo>
                <a:lnTo>
                  <a:pt x="1749" y="77"/>
                </a:lnTo>
                <a:lnTo>
                  <a:pt x="1762" y="52"/>
                </a:lnTo>
                <a:lnTo>
                  <a:pt x="1772" y="30"/>
                </a:lnTo>
                <a:lnTo>
                  <a:pt x="1782" y="13"/>
                </a:lnTo>
                <a:lnTo>
                  <a:pt x="1790" y="3"/>
                </a:lnTo>
                <a:lnTo>
                  <a:pt x="1795" y="0"/>
                </a:lnTo>
                <a:close/>
              </a:path>
            </a:pathLst>
          </a:custGeom>
          <a:solidFill>
            <a:schemeClr val="accent1">
              <a:alpha val="9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6"/>
          <p:cNvSpPr>
            <a:spLocks noEditPoints="1"/>
          </p:cNvSpPr>
          <p:nvPr/>
        </p:nvSpPr>
        <p:spPr bwMode="auto">
          <a:xfrm rot="20736051">
            <a:off x="4764576" y="2373302"/>
            <a:ext cx="1499752" cy="1468674"/>
          </a:xfrm>
          <a:custGeom>
            <a:avLst/>
            <a:gdLst>
              <a:gd name="T0" fmla="*/ 1644 w 4054"/>
              <a:gd name="T1" fmla="*/ 1472 h 3970"/>
              <a:gd name="T2" fmla="*/ 1392 w 4054"/>
              <a:gd name="T3" fmla="*/ 1848 h 3970"/>
              <a:gd name="T4" fmla="*/ 1466 w 4054"/>
              <a:gd name="T5" fmla="*/ 2305 h 3970"/>
              <a:gd name="T6" fmla="*/ 1822 w 4054"/>
              <a:gd name="T7" fmla="*/ 2588 h 3970"/>
              <a:gd name="T8" fmla="*/ 2296 w 4054"/>
              <a:gd name="T9" fmla="*/ 2564 h 3970"/>
              <a:gd name="T10" fmla="*/ 2620 w 4054"/>
              <a:gd name="T11" fmla="*/ 2248 h 3970"/>
              <a:gd name="T12" fmla="*/ 2644 w 4054"/>
              <a:gd name="T13" fmla="*/ 1784 h 3970"/>
              <a:gd name="T14" fmla="*/ 2355 w 4054"/>
              <a:gd name="T15" fmla="*/ 1436 h 3970"/>
              <a:gd name="T16" fmla="*/ 2241 w 4054"/>
              <a:gd name="T17" fmla="*/ 0 h 3970"/>
              <a:gd name="T18" fmla="*/ 2314 w 4054"/>
              <a:gd name="T19" fmla="*/ 130 h 3970"/>
              <a:gd name="T20" fmla="*/ 2422 w 4054"/>
              <a:gd name="T21" fmla="*/ 381 h 3970"/>
              <a:gd name="T22" fmla="*/ 2488 w 4054"/>
              <a:gd name="T23" fmla="*/ 541 h 3970"/>
              <a:gd name="T24" fmla="*/ 2808 w 4054"/>
              <a:gd name="T25" fmla="*/ 613 h 3970"/>
              <a:gd name="T26" fmla="*/ 3046 w 4054"/>
              <a:gd name="T27" fmla="*/ 509 h 3970"/>
              <a:gd name="T28" fmla="*/ 3261 w 4054"/>
              <a:gd name="T29" fmla="*/ 426 h 3970"/>
              <a:gd name="T30" fmla="*/ 3607 w 4054"/>
              <a:gd name="T31" fmla="*/ 762 h 3970"/>
              <a:gd name="T32" fmla="*/ 3526 w 4054"/>
              <a:gd name="T33" fmla="*/ 977 h 3970"/>
              <a:gd name="T34" fmla="*/ 3425 w 4054"/>
              <a:gd name="T35" fmla="*/ 1216 h 3970"/>
              <a:gd name="T36" fmla="*/ 3501 w 4054"/>
              <a:gd name="T37" fmla="*/ 1531 h 3970"/>
              <a:gd name="T38" fmla="*/ 3664 w 4054"/>
              <a:gd name="T39" fmla="*/ 1591 h 3970"/>
              <a:gd name="T40" fmla="*/ 3921 w 4054"/>
              <a:gd name="T41" fmla="*/ 1689 h 3970"/>
              <a:gd name="T42" fmla="*/ 4054 w 4054"/>
              <a:gd name="T43" fmla="*/ 1757 h 3970"/>
              <a:gd name="T44" fmla="*/ 3953 w 4054"/>
              <a:gd name="T45" fmla="*/ 2250 h 3970"/>
              <a:gd name="T46" fmla="*/ 3702 w 4054"/>
              <a:gd name="T47" fmla="*/ 2356 h 3970"/>
              <a:gd name="T48" fmla="*/ 3511 w 4054"/>
              <a:gd name="T49" fmla="*/ 2432 h 3970"/>
              <a:gd name="T50" fmla="*/ 3417 w 4054"/>
              <a:gd name="T51" fmla="*/ 2726 h 3970"/>
              <a:gd name="T52" fmla="*/ 3519 w 4054"/>
              <a:gd name="T53" fmla="*/ 2945 h 3970"/>
              <a:gd name="T54" fmla="*/ 3613 w 4054"/>
              <a:gd name="T55" fmla="*/ 3172 h 3970"/>
              <a:gd name="T56" fmla="*/ 3292 w 4054"/>
              <a:gd name="T57" fmla="*/ 3536 h 3970"/>
              <a:gd name="T58" fmla="*/ 3092 w 4054"/>
              <a:gd name="T59" fmla="*/ 3466 h 3970"/>
              <a:gd name="T60" fmla="*/ 2841 w 4054"/>
              <a:gd name="T61" fmla="*/ 3365 h 3970"/>
              <a:gd name="T62" fmla="*/ 2492 w 4054"/>
              <a:gd name="T63" fmla="*/ 3424 h 3970"/>
              <a:gd name="T64" fmla="*/ 2439 w 4054"/>
              <a:gd name="T65" fmla="*/ 3565 h 3970"/>
              <a:gd name="T66" fmla="*/ 2333 w 4054"/>
              <a:gd name="T67" fmla="*/ 3828 h 3970"/>
              <a:gd name="T68" fmla="*/ 2260 w 4054"/>
              <a:gd name="T69" fmla="*/ 3970 h 3970"/>
              <a:gd name="T70" fmla="*/ 1755 w 4054"/>
              <a:gd name="T71" fmla="*/ 3870 h 3970"/>
              <a:gd name="T72" fmla="*/ 1647 w 4054"/>
              <a:gd name="T73" fmla="*/ 3624 h 3970"/>
              <a:gd name="T74" fmla="*/ 1570 w 4054"/>
              <a:gd name="T75" fmla="*/ 3437 h 3970"/>
              <a:gd name="T76" fmla="*/ 1270 w 4054"/>
              <a:gd name="T77" fmla="*/ 3346 h 3970"/>
              <a:gd name="T78" fmla="*/ 1045 w 4054"/>
              <a:gd name="T79" fmla="*/ 3445 h 3970"/>
              <a:gd name="T80" fmla="*/ 814 w 4054"/>
              <a:gd name="T81" fmla="*/ 3537 h 3970"/>
              <a:gd name="T82" fmla="*/ 443 w 4054"/>
              <a:gd name="T83" fmla="*/ 3223 h 3970"/>
              <a:gd name="T84" fmla="*/ 513 w 4054"/>
              <a:gd name="T85" fmla="*/ 3029 h 3970"/>
              <a:gd name="T86" fmla="*/ 617 w 4054"/>
              <a:gd name="T87" fmla="*/ 2781 h 3970"/>
              <a:gd name="T88" fmla="*/ 557 w 4054"/>
              <a:gd name="T89" fmla="*/ 2441 h 3970"/>
              <a:gd name="T90" fmla="*/ 424 w 4054"/>
              <a:gd name="T91" fmla="*/ 2392 h 3970"/>
              <a:gd name="T92" fmla="*/ 168 w 4054"/>
              <a:gd name="T93" fmla="*/ 2294 h 3970"/>
              <a:gd name="T94" fmla="*/ 4 w 4054"/>
              <a:gd name="T95" fmla="*/ 2217 h 3970"/>
              <a:gd name="T96" fmla="*/ 73 w 4054"/>
              <a:gd name="T97" fmla="*/ 1732 h 3970"/>
              <a:gd name="T98" fmla="*/ 316 w 4054"/>
              <a:gd name="T99" fmla="*/ 1628 h 3970"/>
              <a:gd name="T100" fmla="*/ 529 w 4054"/>
              <a:gd name="T101" fmla="*/ 1543 h 3970"/>
              <a:gd name="T102" fmla="*/ 645 w 4054"/>
              <a:gd name="T103" fmla="*/ 1263 h 3970"/>
              <a:gd name="T104" fmla="*/ 552 w 4054"/>
              <a:gd name="T105" fmla="*/ 1059 h 3970"/>
              <a:gd name="T106" fmla="*/ 451 w 4054"/>
              <a:gd name="T107" fmla="*/ 822 h 3970"/>
              <a:gd name="T108" fmla="*/ 750 w 4054"/>
              <a:gd name="T109" fmla="*/ 432 h 3970"/>
              <a:gd name="T110" fmla="*/ 924 w 4054"/>
              <a:gd name="T111" fmla="*/ 488 h 3970"/>
              <a:gd name="T112" fmla="*/ 1182 w 4054"/>
              <a:gd name="T113" fmla="*/ 591 h 3970"/>
              <a:gd name="T114" fmla="*/ 1314 w 4054"/>
              <a:gd name="T115" fmla="*/ 646 h 3970"/>
              <a:gd name="T116" fmla="*/ 1603 w 4054"/>
              <a:gd name="T117" fmla="*/ 437 h 3970"/>
              <a:gd name="T118" fmla="*/ 1705 w 4054"/>
              <a:gd name="T119" fmla="*/ 177 h 3970"/>
              <a:gd name="T120" fmla="*/ 1790 w 4054"/>
              <a:gd name="T121" fmla="*/ 3 h 3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4" h="3970">
                <a:moveTo>
                  <a:pt x="2027" y="1349"/>
                </a:moveTo>
                <a:lnTo>
                  <a:pt x="1956" y="1353"/>
                </a:lnTo>
                <a:lnTo>
                  <a:pt x="1889" y="1363"/>
                </a:lnTo>
                <a:lnTo>
                  <a:pt x="1822" y="1381"/>
                </a:lnTo>
                <a:lnTo>
                  <a:pt x="1759" y="1405"/>
                </a:lnTo>
                <a:lnTo>
                  <a:pt x="1699" y="1436"/>
                </a:lnTo>
                <a:lnTo>
                  <a:pt x="1644" y="1472"/>
                </a:lnTo>
                <a:lnTo>
                  <a:pt x="1592" y="1513"/>
                </a:lnTo>
                <a:lnTo>
                  <a:pt x="1545" y="1559"/>
                </a:lnTo>
                <a:lnTo>
                  <a:pt x="1503" y="1609"/>
                </a:lnTo>
                <a:lnTo>
                  <a:pt x="1466" y="1664"/>
                </a:lnTo>
                <a:lnTo>
                  <a:pt x="1435" y="1723"/>
                </a:lnTo>
                <a:lnTo>
                  <a:pt x="1411" y="1784"/>
                </a:lnTo>
                <a:lnTo>
                  <a:pt x="1392" y="1848"/>
                </a:lnTo>
                <a:lnTo>
                  <a:pt x="1382" y="1915"/>
                </a:lnTo>
                <a:lnTo>
                  <a:pt x="1378" y="1984"/>
                </a:lnTo>
                <a:lnTo>
                  <a:pt x="1382" y="2054"/>
                </a:lnTo>
                <a:lnTo>
                  <a:pt x="1392" y="2121"/>
                </a:lnTo>
                <a:lnTo>
                  <a:pt x="1411" y="2185"/>
                </a:lnTo>
                <a:lnTo>
                  <a:pt x="1435" y="2248"/>
                </a:lnTo>
                <a:lnTo>
                  <a:pt x="1466" y="2305"/>
                </a:lnTo>
                <a:lnTo>
                  <a:pt x="1503" y="2360"/>
                </a:lnTo>
                <a:lnTo>
                  <a:pt x="1545" y="2410"/>
                </a:lnTo>
                <a:lnTo>
                  <a:pt x="1592" y="2456"/>
                </a:lnTo>
                <a:lnTo>
                  <a:pt x="1644" y="2497"/>
                </a:lnTo>
                <a:lnTo>
                  <a:pt x="1699" y="2533"/>
                </a:lnTo>
                <a:lnTo>
                  <a:pt x="1759" y="2564"/>
                </a:lnTo>
                <a:lnTo>
                  <a:pt x="1822" y="2588"/>
                </a:lnTo>
                <a:lnTo>
                  <a:pt x="1889" y="2606"/>
                </a:lnTo>
                <a:lnTo>
                  <a:pt x="1956" y="2616"/>
                </a:lnTo>
                <a:lnTo>
                  <a:pt x="2027" y="2620"/>
                </a:lnTo>
                <a:lnTo>
                  <a:pt x="2099" y="2616"/>
                </a:lnTo>
                <a:lnTo>
                  <a:pt x="2166" y="2606"/>
                </a:lnTo>
                <a:lnTo>
                  <a:pt x="2233" y="2588"/>
                </a:lnTo>
                <a:lnTo>
                  <a:pt x="2296" y="2564"/>
                </a:lnTo>
                <a:lnTo>
                  <a:pt x="2355" y="2533"/>
                </a:lnTo>
                <a:lnTo>
                  <a:pt x="2411" y="2497"/>
                </a:lnTo>
                <a:lnTo>
                  <a:pt x="2462" y="2456"/>
                </a:lnTo>
                <a:lnTo>
                  <a:pt x="2510" y="2410"/>
                </a:lnTo>
                <a:lnTo>
                  <a:pt x="2552" y="2360"/>
                </a:lnTo>
                <a:lnTo>
                  <a:pt x="2589" y="2305"/>
                </a:lnTo>
                <a:lnTo>
                  <a:pt x="2620" y="2248"/>
                </a:lnTo>
                <a:lnTo>
                  <a:pt x="2644" y="2185"/>
                </a:lnTo>
                <a:lnTo>
                  <a:pt x="2662" y="2121"/>
                </a:lnTo>
                <a:lnTo>
                  <a:pt x="2673" y="2054"/>
                </a:lnTo>
                <a:lnTo>
                  <a:pt x="2677" y="1984"/>
                </a:lnTo>
                <a:lnTo>
                  <a:pt x="2673" y="1915"/>
                </a:lnTo>
                <a:lnTo>
                  <a:pt x="2662" y="1848"/>
                </a:lnTo>
                <a:lnTo>
                  <a:pt x="2644" y="1784"/>
                </a:lnTo>
                <a:lnTo>
                  <a:pt x="2620" y="1723"/>
                </a:lnTo>
                <a:lnTo>
                  <a:pt x="2589" y="1664"/>
                </a:lnTo>
                <a:lnTo>
                  <a:pt x="2552" y="1609"/>
                </a:lnTo>
                <a:lnTo>
                  <a:pt x="2510" y="1559"/>
                </a:lnTo>
                <a:lnTo>
                  <a:pt x="2462" y="1513"/>
                </a:lnTo>
                <a:lnTo>
                  <a:pt x="2411" y="1472"/>
                </a:lnTo>
                <a:lnTo>
                  <a:pt x="2355" y="1436"/>
                </a:lnTo>
                <a:lnTo>
                  <a:pt x="2296" y="1405"/>
                </a:lnTo>
                <a:lnTo>
                  <a:pt x="2233" y="1381"/>
                </a:lnTo>
                <a:lnTo>
                  <a:pt x="2166" y="1363"/>
                </a:lnTo>
                <a:lnTo>
                  <a:pt x="2099" y="1353"/>
                </a:lnTo>
                <a:lnTo>
                  <a:pt x="2027" y="1349"/>
                </a:lnTo>
                <a:close/>
                <a:moveTo>
                  <a:pt x="1795" y="0"/>
                </a:moveTo>
                <a:lnTo>
                  <a:pt x="2241" y="0"/>
                </a:lnTo>
                <a:lnTo>
                  <a:pt x="2246" y="3"/>
                </a:lnTo>
                <a:lnTo>
                  <a:pt x="2252" y="12"/>
                </a:lnTo>
                <a:lnTo>
                  <a:pt x="2262" y="27"/>
                </a:lnTo>
                <a:lnTo>
                  <a:pt x="2273" y="48"/>
                </a:lnTo>
                <a:lnTo>
                  <a:pt x="2285" y="71"/>
                </a:lnTo>
                <a:lnTo>
                  <a:pt x="2298" y="99"/>
                </a:lnTo>
                <a:lnTo>
                  <a:pt x="2314" y="130"/>
                </a:lnTo>
                <a:lnTo>
                  <a:pt x="2329" y="163"/>
                </a:lnTo>
                <a:lnTo>
                  <a:pt x="2344" y="199"/>
                </a:lnTo>
                <a:lnTo>
                  <a:pt x="2360" y="235"/>
                </a:lnTo>
                <a:lnTo>
                  <a:pt x="2376" y="272"/>
                </a:lnTo>
                <a:lnTo>
                  <a:pt x="2392" y="309"/>
                </a:lnTo>
                <a:lnTo>
                  <a:pt x="2407" y="346"/>
                </a:lnTo>
                <a:lnTo>
                  <a:pt x="2422" y="381"/>
                </a:lnTo>
                <a:lnTo>
                  <a:pt x="2437" y="414"/>
                </a:lnTo>
                <a:lnTo>
                  <a:pt x="2449" y="445"/>
                </a:lnTo>
                <a:lnTo>
                  <a:pt x="2460" y="473"/>
                </a:lnTo>
                <a:lnTo>
                  <a:pt x="2470" y="497"/>
                </a:lnTo>
                <a:lnTo>
                  <a:pt x="2479" y="516"/>
                </a:lnTo>
                <a:lnTo>
                  <a:pt x="2484" y="532"/>
                </a:lnTo>
                <a:lnTo>
                  <a:pt x="2488" y="541"/>
                </a:lnTo>
                <a:lnTo>
                  <a:pt x="2489" y="545"/>
                </a:lnTo>
                <a:lnTo>
                  <a:pt x="2737" y="645"/>
                </a:lnTo>
                <a:lnTo>
                  <a:pt x="2740" y="643"/>
                </a:lnTo>
                <a:lnTo>
                  <a:pt x="2749" y="638"/>
                </a:lnTo>
                <a:lnTo>
                  <a:pt x="2764" y="632"/>
                </a:lnTo>
                <a:lnTo>
                  <a:pt x="2784" y="623"/>
                </a:lnTo>
                <a:lnTo>
                  <a:pt x="2808" y="613"/>
                </a:lnTo>
                <a:lnTo>
                  <a:pt x="2836" y="600"/>
                </a:lnTo>
                <a:lnTo>
                  <a:pt x="2867" y="587"/>
                </a:lnTo>
                <a:lnTo>
                  <a:pt x="2900" y="572"/>
                </a:lnTo>
                <a:lnTo>
                  <a:pt x="2935" y="556"/>
                </a:lnTo>
                <a:lnTo>
                  <a:pt x="2972" y="541"/>
                </a:lnTo>
                <a:lnTo>
                  <a:pt x="3009" y="524"/>
                </a:lnTo>
                <a:lnTo>
                  <a:pt x="3046" y="509"/>
                </a:lnTo>
                <a:lnTo>
                  <a:pt x="3083" y="493"/>
                </a:lnTo>
                <a:lnTo>
                  <a:pt x="3119" y="479"/>
                </a:lnTo>
                <a:lnTo>
                  <a:pt x="3152" y="465"/>
                </a:lnTo>
                <a:lnTo>
                  <a:pt x="3184" y="452"/>
                </a:lnTo>
                <a:lnTo>
                  <a:pt x="3214" y="442"/>
                </a:lnTo>
                <a:lnTo>
                  <a:pt x="3239" y="432"/>
                </a:lnTo>
                <a:lnTo>
                  <a:pt x="3261" y="426"/>
                </a:lnTo>
                <a:lnTo>
                  <a:pt x="3278" y="422"/>
                </a:lnTo>
                <a:lnTo>
                  <a:pt x="3291" y="419"/>
                </a:lnTo>
                <a:lnTo>
                  <a:pt x="3297" y="420"/>
                </a:lnTo>
                <a:lnTo>
                  <a:pt x="3612" y="728"/>
                </a:lnTo>
                <a:lnTo>
                  <a:pt x="3613" y="734"/>
                </a:lnTo>
                <a:lnTo>
                  <a:pt x="3612" y="746"/>
                </a:lnTo>
                <a:lnTo>
                  <a:pt x="3607" y="762"/>
                </a:lnTo>
                <a:lnTo>
                  <a:pt x="3600" y="784"/>
                </a:lnTo>
                <a:lnTo>
                  <a:pt x="3591" y="810"/>
                </a:lnTo>
                <a:lnTo>
                  <a:pt x="3581" y="839"/>
                </a:lnTo>
                <a:lnTo>
                  <a:pt x="3570" y="871"/>
                </a:lnTo>
                <a:lnTo>
                  <a:pt x="3556" y="906"/>
                </a:lnTo>
                <a:lnTo>
                  <a:pt x="3542" y="942"/>
                </a:lnTo>
                <a:lnTo>
                  <a:pt x="3526" y="977"/>
                </a:lnTo>
                <a:lnTo>
                  <a:pt x="3511" y="1015"/>
                </a:lnTo>
                <a:lnTo>
                  <a:pt x="3495" y="1053"/>
                </a:lnTo>
                <a:lnTo>
                  <a:pt x="3480" y="1089"/>
                </a:lnTo>
                <a:lnTo>
                  <a:pt x="3465" y="1123"/>
                </a:lnTo>
                <a:lnTo>
                  <a:pt x="3451" y="1157"/>
                </a:lnTo>
                <a:lnTo>
                  <a:pt x="3438" y="1187"/>
                </a:lnTo>
                <a:lnTo>
                  <a:pt x="3425" y="1216"/>
                </a:lnTo>
                <a:lnTo>
                  <a:pt x="3415" y="1240"/>
                </a:lnTo>
                <a:lnTo>
                  <a:pt x="3407" y="1259"/>
                </a:lnTo>
                <a:lnTo>
                  <a:pt x="3401" y="1274"/>
                </a:lnTo>
                <a:lnTo>
                  <a:pt x="3396" y="1283"/>
                </a:lnTo>
                <a:lnTo>
                  <a:pt x="3394" y="1286"/>
                </a:lnTo>
                <a:lnTo>
                  <a:pt x="3497" y="1529"/>
                </a:lnTo>
                <a:lnTo>
                  <a:pt x="3501" y="1531"/>
                </a:lnTo>
                <a:lnTo>
                  <a:pt x="3510" y="1534"/>
                </a:lnTo>
                <a:lnTo>
                  <a:pt x="3525" y="1540"/>
                </a:lnTo>
                <a:lnTo>
                  <a:pt x="3545" y="1547"/>
                </a:lnTo>
                <a:lnTo>
                  <a:pt x="3571" y="1556"/>
                </a:lnTo>
                <a:lnTo>
                  <a:pt x="3599" y="1566"/>
                </a:lnTo>
                <a:lnTo>
                  <a:pt x="3630" y="1578"/>
                </a:lnTo>
                <a:lnTo>
                  <a:pt x="3664" y="1591"/>
                </a:lnTo>
                <a:lnTo>
                  <a:pt x="3700" y="1604"/>
                </a:lnTo>
                <a:lnTo>
                  <a:pt x="3737" y="1618"/>
                </a:lnTo>
                <a:lnTo>
                  <a:pt x="3776" y="1632"/>
                </a:lnTo>
                <a:lnTo>
                  <a:pt x="3814" y="1647"/>
                </a:lnTo>
                <a:lnTo>
                  <a:pt x="3851" y="1661"/>
                </a:lnTo>
                <a:lnTo>
                  <a:pt x="3887" y="1675"/>
                </a:lnTo>
                <a:lnTo>
                  <a:pt x="3921" y="1689"/>
                </a:lnTo>
                <a:lnTo>
                  <a:pt x="3953" y="1703"/>
                </a:lnTo>
                <a:lnTo>
                  <a:pt x="3981" y="1715"/>
                </a:lnTo>
                <a:lnTo>
                  <a:pt x="4005" y="1726"/>
                </a:lnTo>
                <a:lnTo>
                  <a:pt x="4026" y="1737"/>
                </a:lnTo>
                <a:lnTo>
                  <a:pt x="4041" y="1746"/>
                </a:lnTo>
                <a:lnTo>
                  <a:pt x="4051" y="1752"/>
                </a:lnTo>
                <a:lnTo>
                  <a:pt x="4054" y="1757"/>
                </a:lnTo>
                <a:lnTo>
                  <a:pt x="4054" y="2194"/>
                </a:lnTo>
                <a:lnTo>
                  <a:pt x="4051" y="2199"/>
                </a:lnTo>
                <a:lnTo>
                  <a:pt x="4041" y="2205"/>
                </a:lnTo>
                <a:lnTo>
                  <a:pt x="4026" y="2214"/>
                </a:lnTo>
                <a:lnTo>
                  <a:pt x="4005" y="2226"/>
                </a:lnTo>
                <a:lnTo>
                  <a:pt x="3981" y="2237"/>
                </a:lnTo>
                <a:lnTo>
                  <a:pt x="3953" y="2250"/>
                </a:lnTo>
                <a:lnTo>
                  <a:pt x="3921" y="2264"/>
                </a:lnTo>
                <a:lnTo>
                  <a:pt x="3887" y="2280"/>
                </a:lnTo>
                <a:lnTo>
                  <a:pt x="3851" y="2295"/>
                </a:lnTo>
                <a:lnTo>
                  <a:pt x="3814" y="2310"/>
                </a:lnTo>
                <a:lnTo>
                  <a:pt x="3776" y="2326"/>
                </a:lnTo>
                <a:lnTo>
                  <a:pt x="3739" y="2342"/>
                </a:lnTo>
                <a:lnTo>
                  <a:pt x="3702" y="2356"/>
                </a:lnTo>
                <a:lnTo>
                  <a:pt x="3666" y="2372"/>
                </a:lnTo>
                <a:lnTo>
                  <a:pt x="3631" y="2385"/>
                </a:lnTo>
                <a:lnTo>
                  <a:pt x="3599" y="2397"/>
                </a:lnTo>
                <a:lnTo>
                  <a:pt x="3571" y="2409"/>
                </a:lnTo>
                <a:lnTo>
                  <a:pt x="3547" y="2418"/>
                </a:lnTo>
                <a:lnTo>
                  <a:pt x="3526" y="2426"/>
                </a:lnTo>
                <a:lnTo>
                  <a:pt x="3511" y="2432"/>
                </a:lnTo>
                <a:lnTo>
                  <a:pt x="3502" y="2436"/>
                </a:lnTo>
                <a:lnTo>
                  <a:pt x="3498" y="2437"/>
                </a:lnTo>
                <a:lnTo>
                  <a:pt x="3396" y="2680"/>
                </a:lnTo>
                <a:lnTo>
                  <a:pt x="3397" y="2683"/>
                </a:lnTo>
                <a:lnTo>
                  <a:pt x="3401" y="2692"/>
                </a:lnTo>
                <a:lnTo>
                  <a:pt x="3408" y="2707"/>
                </a:lnTo>
                <a:lnTo>
                  <a:pt x="3417" y="2726"/>
                </a:lnTo>
                <a:lnTo>
                  <a:pt x="3429" y="2749"/>
                </a:lnTo>
                <a:lnTo>
                  <a:pt x="3440" y="2776"/>
                </a:lnTo>
                <a:lnTo>
                  <a:pt x="3454" y="2807"/>
                </a:lnTo>
                <a:lnTo>
                  <a:pt x="3470" y="2839"/>
                </a:lnTo>
                <a:lnTo>
                  <a:pt x="3485" y="2874"/>
                </a:lnTo>
                <a:lnTo>
                  <a:pt x="3502" y="2910"/>
                </a:lnTo>
                <a:lnTo>
                  <a:pt x="3519" y="2945"/>
                </a:lnTo>
                <a:lnTo>
                  <a:pt x="3535" y="2983"/>
                </a:lnTo>
                <a:lnTo>
                  <a:pt x="3551" y="3018"/>
                </a:lnTo>
                <a:lnTo>
                  <a:pt x="3566" y="3054"/>
                </a:lnTo>
                <a:lnTo>
                  <a:pt x="3580" y="3088"/>
                </a:lnTo>
                <a:lnTo>
                  <a:pt x="3593" y="3118"/>
                </a:lnTo>
                <a:lnTo>
                  <a:pt x="3603" y="3146"/>
                </a:lnTo>
                <a:lnTo>
                  <a:pt x="3613" y="3172"/>
                </a:lnTo>
                <a:lnTo>
                  <a:pt x="3620" y="3194"/>
                </a:lnTo>
                <a:lnTo>
                  <a:pt x="3625" y="3210"/>
                </a:lnTo>
                <a:lnTo>
                  <a:pt x="3626" y="3222"/>
                </a:lnTo>
                <a:lnTo>
                  <a:pt x="3625" y="3227"/>
                </a:lnTo>
                <a:lnTo>
                  <a:pt x="3310" y="3536"/>
                </a:lnTo>
                <a:lnTo>
                  <a:pt x="3303" y="3537"/>
                </a:lnTo>
                <a:lnTo>
                  <a:pt x="3292" y="3536"/>
                </a:lnTo>
                <a:lnTo>
                  <a:pt x="3274" y="3532"/>
                </a:lnTo>
                <a:lnTo>
                  <a:pt x="3252" y="3525"/>
                </a:lnTo>
                <a:lnTo>
                  <a:pt x="3227" y="3516"/>
                </a:lnTo>
                <a:lnTo>
                  <a:pt x="3196" y="3506"/>
                </a:lnTo>
                <a:lnTo>
                  <a:pt x="3164" y="3495"/>
                </a:lnTo>
                <a:lnTo>
                  <a:pt x="3129" y="3481"/>
                </a:lnTo>
                <a:lnTo>
                  <a:pt x="3092" y="3466"/>
                </a:lnTo>
                <a:lnTo>
                  <a:pt x="3055" y="3452"/>
                </a:lnTo>
                <a:lnTo>
                  <a:pt x="3017" y="3437"/>
                </a:lnTo>
                <a:lnTo>
                  <a:pt x="2979" y="3422"/>
                </a:lnTo>
                <a:lnTo>
                  <a:pt x="2942" y="3406"/>
                </a:lnTo>
                <a:lnTo>
                  <a:pt x="2906" y="3392"/>
                </a:lnTo>
                <a:lnTo>
                  <a:pt x="2872" y="3378"/>
                </a:lnTo>
                <a:lnTo>
                  <a:pt x="2841" y="3365"/>
                </a:lnTo>
                <a:lnTo>
                  <a:pt x="2813" y="3354"/>
                </a:lnTo>
                <a:lnTo>
                  <a:pt x="2789" y="3344"/>
                </a:lnTo>
                <a:lnTo>
                  <a:pt x="2768" y="3335"/>
                </a:lnTo>
                <a:lnTo>
                  <a:pt x="2754" y="3328"/>
                </a:lnTo>
                <a:lnTo>
                  <a:pt x="2744" y="3324"/>
                </a:lnTo>
                <a:lnTo>
                  <a:pt x="2741" y="3323"/>
                </a:lnTo>
                <a:lnTo>
                  <a:pt x="2492" y="3424"/>
                </a:lnTo>
                <a:lnTo>
                  <a:pt x="2490" y="3427"/>
                </a:lnTo>
                <a:lnTo>
                  <a:pt x="2487" y="3437"/>
                </a:lnTo>
                <a:lnTo>
                  <a:pt x="2481" y="3454"/>
                </a:lnTo>
                <a:lnTo>
                  <a:pt x="2472" y="3475"/>
                </a:lnTo>
                <a:lnTo>
                  <a:pt x="2462" y="3502"/>
                </a:lnTo>
                <a:lnTo>
                  <a:pt x="2452" y="3532"/>
                </a:lnTo>
                <a:lnTo>
                  <a:pt x="2439" y="3565"/>
                </a:lnTo>
                <a:lnTo>
                  <a:pt x="2425" y="3601"/>
                </a:lnTo>
                <a:lnTo>
                  <a:pt x="2410" y="3638"/>
                </a:lnTo>
                <a:lnTo>
                  <a:pt x="2394" y="3678"/>
                </a:lnTo>
                <a:lnTo>
                  <a:pt x="2379" y="3716"/>
                </a:lnTo>
                <a:lnTo>
                  <a:pt x="2364" y="3755"/>
                </a:lnTo>
                <a:lnTo>
                  <a:pt x="2348" y="3792"/>
                </a:lnTo>
                <a:lnTo>
                  <a:pt x="2333" y="3828"/>
                </a:lnTo>
                <a:lnTo>
                  <a:pt x="2319" y="3861"/>
                </a:lnTo>
                <a:lnTo>
                  <a:pt x="2305" y="3892"/>
                </a:lnTo>
                <a:lnTo>
                  <a:pt x="2293" y="3917"/>
                </a:lnTo>
                <a:lnTo>
                  <a:pt x="2282" y="3939"/>
                </a:lnTo>
                <a:lnTo>
                  <a:pt x="2273" y="3956"/>
                </a:lnTo>
                <a:lnTo>
                  <a:pt x="2265" y="3966"/>
                </a:lnTo>
                <a:lnTo>
                  <a:pt x="2260" y="3970"/>
                </a:lnTo>
                <a:lnTo>
                  <a:pt x="1814" y="3970"/>
                </a:lnTo>
                <a:lnTo>
                  <a:pt x="1809" y="3966"/>
                </a:lnTo>
                <a:lnTo>
                  <a:pt x="1802" y="3957"/>
                </a:lnTo>
                <a:lnTo>
                  <a:pt x="1793" y="3942"/>
                </a:lnTo>
                <a:lnTo>
                  <a:pt x="1781" y="3922"/>
                </a:lnTo>
                <a:lnTo>
                  <a:pt x="1768" y="3898"/>
                </a:lnTo>
                <a:lnTo>
                  <a:pt x="1755" y="3870"/>
                </a:lnTo>
                <a:lnTo>
                  <a:pt x="1741" y="3839"/>
                </a:lnTo>
                <a:lnTo>
                  <a:pt x="1726" y="3806"/>
                </a:lnTo>
                <a:lnTo>
                  <a:pt x="1711" y="3770"/>
                </a:lnTo>
                <a:lnTo>
                  <a:pt x="1694" y="3734"/>
                </a:lnTo>
                <a:lnTo>
                  <a:pt x="1679" y="3697"/>
                </a:lnTo>
                <a:lnTo>
                  <a:pt x="1662" y="3660"/>
                </a:lnTo>
                <a:lnTo>
                  <a:pt x="1647" y="3624"/>
                </a:lnTo>
                <a:lnTo>
                  <a:pt x="1632" y="3588"/>
                </a:lnTo>
                <a:lnTo>
                  <a:pt x="1618" y="3555"/>
                </a:lnTo>
                <a:lnTo>
                  <a:pt x="1606" y="3524"/>
                </a:lnTo>
                <a:lnTo>
                  <a:pt x="1594" y="3496"/>
                </a:lnTo>
                <a:lnTo>
                  <a:pt x="1584" y="3472"/>
                </a:lnTo>
                <a:lnTo>
                  <a:pt x="1576" y="3452"/>
                </a:lnTo>
                <a:lnTo>
                  <a:pt x="1570" y="3437"/>
                </a:lnTo>
                <a:lnTo>
                  <a:pt x="1566" y="3428"/>
                </a:lnTo>
                <a:lnTo>
                  <a:pt x="1565" y="3424"/>
                </a:lnTo>
                <a:lnTo>
                  <a:pt x="1316" y="3324"/>
                </a:lnTo>
                <a:lnTo>
                  <a:pt x="1314" y="3326"/>
                </a:lnTo>
                <a:lnTo>
                  <a:pt x="1305" y="3331"/>
                </a:lnTo>
                <a:lnTo>
                  <a:pt x="1289" y="3337"/>
                </a:lnTo>
                <a:lnTo>
                  <a:pt x="1270" y="3346"/>
                </a:lnTo>
                <a:lnTo>
                  <a:pt x="1246" y="3356"/>
                </a:lnTo>
                <a:lnTo>
                  <a:pt x="1218" y="3369"/>
                </a:lnTo>
                <a:lnTo>
                  <a:pt x="1187" y="3382"/>
                </a:lnTo>
                <a:lnTo>
                  <a:pt x="1154" y="3397"/>
                </a:lnTo>
                <a:lnTo>
                  <a:pt x="1119" y="3413"/>
                </a:lnTo>
                <a:lnTo>
                  <a:pt x="1082" y="3428"/>
                </a:lnTo>
                <a:lnTo>
                  <a:pt x="1045" y="3445"/>
                </a:lnTo>
                <a:lnTo>
                  <a:pt x="1008" y="3460"/>
                </a:lnTo>
                <a:lnTo>
                  <a:pt x="971" y="3475"/>
                </a:lnTo>
                <a:lnTo>
                  <a:pt x="935" y="3491"/>
                </a:lnTo>
                <a:lnTo>
                  <a:pt x="901" y="3505"/>
                </a:lnTo>
                <a:lnTo>
                  <a:pt x="869" y="3516"/>
                </a:lnTo>
                <a:lnTo>
                  <a:pt x="840" y="3528"/>
                </a:lnTo>
                <a:lnTo>
                  <a:pt x="814" y="3537"/>
                </a:lnTo>
                <a:lnTo>
                  <a:pt x="793" y="3545"/>
                </a:lnTo>
                <a:lnTo>
                  <a:pt x="776" y="3548"/>
                </a:lnTo>
                <a:lnTo>
                  <a:pt x="763" y="3551"/>
                </a:lnTo>
                <a:lnTo>
                  <a:pt x="758" y="3550"/>
                </a:lnTo>
                <a:lnTo>
                  <a:pt x="443" y="3240"/>
                </a:lnTo>
                <a:lnTo>
                  <a:pt x="442" y="3235"/>
                </a:lnTo>
                <a:lnTo>
                  <a:pt x="443" y="3223"/>
                </a:lnTo>
                <a:lnTo>
                  <a:pt x="448" y="3207"/>
                </a:lnTo>
                <a:lnTo>
                  <a:pt x="455" y="3185"/>
                </a:lnTo>
                <a:lnTo>
                  <a:pt x="464" y="3159"/>
                </a:lnTo>
                <a:lnTo>
                  <a:pt x="474" y="3130"/>
                </a:lnTo>
                <a:lnTo>
                  <a:pt x="485" y="3098"/>
                </a:lnTo>
                <a:lnTo>
                  <a:pt x="499" y="3064"/>
                </a:lnTo>
                <a:lnTo>
                  <a:pt x="513" y="3029"/>
                </a:lnTo>
                <a:lnTo>
                  <a:pt x="529" y="2991"/>
                </a:lnTo>
                <a:lnTo>
                  <a:pt x="544" y="2954"/>
                </a:lnTo>
                <a:lnTo>
                  <a:pt x="560" y="2917"/>
                </a:lnTo>
                <a:lnTo>
                  <a:pt x="575" y="2880"/>
                </a:lnTo>
                <a:lnTo>
                  <a:pt x="589" y="2846"/>
                </a:lnTo>
                <a:lnTo>
                  <a:pt x="604" y="2812"/>
                </a:lnTo>
                <a:lnTo>
                  <a:pt x="617" y="2781"/>
                </a:lnTo>
                <a:lnTo>
                  <a:pt x="629" y="2753"/>
                </a:lnTo>
                <a:lnTo>
                  <a:pt x="639" y="2730"/>
                </a:lnTo>
                <a:lnTo>
                  <a:pt x="648" y="2710"/>
                </a:lnTo>
                <a:lnTo>
                  <a:pt x="654" y="2696"/>
                </a:lnTo>
                <a:lnTo>
                  <a:pt x="658" y="2687"/>
                </a:lnTo>
                <a:lnTo>
                  <a:pt x="661" y="2683"/>
                </a:lnTo>
                <a:lnTo>
                  <a:pt x="557" y="2441"/>
                </a:lnTo>
                <a:lnTo>
                  <a:pt x="554" y="2440"/>
                </a:lnTo>
                <a:lnTo>
                  <a:pt x="544" y="2436"/>
                </a:lnTo>
                <a:lnTo>
                  <a:pt x="529" y="2431"/>
                </a:lnTo>
                <a:lnTo>
                  <a:pt x="508" y="2423"/>
                </a:lnTo>
                <a:lnTo>
                  <a:pt x="484" y="2414"/>
                </a:lnTo>
                <a:lnTo>
                  <a:pt x="456" y="2404"/>
                </a:lnTo>
                <a:lnTo>
                  <a:pt x="424" y="2392"/>
                </a:lnTo>
                <a:lnTo>
                  <a:pt x="391" y="2379"/>
                </a:lnTo>
                <a:lnTo>
                  <a:pt x="353" y="2367"/>
                </a:lnTo>
                <a:lnTo>
                  <a:pt x="316" y="2353"/>
                </a:lnTo>
                <a:lnTo>
                  <a:pt x="279" y="2337"/>
                </a:lnTo>
                <a:lnTo>
                  <a:pt x="241" y="2323"/>
                </a:lnTo>
                <a:lnTo>
                  <a:pt x="204" y="2308"/>
                </a:lnTo>
                <a:lnTo>
                  <a:pt x="168" y="2294"/>
                </a:lnTo>
                <a:lnTo>
                  <a:pt x="133" y="2280"/>
                </a:lnTo>
                <a:lnTo>
                  <a:pt x="101" y="2267"/>
                </a:lnTo>
                <a:lnTo>
                  <a:pt x="73" y="2254"/>
                </a:lnTo>
                <a:lnTo>
                  <a:pt x="49" y="2242"/>
                </a:lnTo>
                <a:lnTo>
                  <a:pt x="28" y="2232"/>
                </a:lnTo>
                <a:lnTo>
                  <a:pt x="13" y="2223"/>
                </a:lnTo>
                <a:lnTo>
                  <a:pt x="4" y="2217"/>
                </a:lnTo>
                <a:lnTo>
                  <a:pt x="0" y="2212"/>
                </a:lnTo>
                <a:lnTo>
                  <a:pt x="0" y="1775"/>
                </a:lnTo>
                <a:lnTo>
                  <a:pt x="4" y="1770"/>
                </a:lnTo>
                <a:lnTo>
                  <a:pt x="13" y="1764"/>
                </a:lnTo>
                <a:lnTo>
                  <a:pt x="28" y="1755"/>
                </a:lnTo>
                <a:lnTo>
                  <a:pt x="49" y="1743"/>
                </a:lnTo>
                <a:lnTo>
                  <a:pt x="73" y="1732"/>
                </a:lnTo>
                <a:lnTo>
                  <a:pt x="101" y="1719"/>
                </a:lnTo>
                <a:lnTo>
                  <a:pt x="133" y="1705"/>
                </a:lnTo>
                <a:lnTo>
                  <a:pt x="168" y="1689"/>
                </a:lnTo>
                <a:lnTo>
                  <a:pt x="204" y="1674"/>
                </a:lnTo>
                <a:lnTo>
                  <a:pt x="241" y="1659"/>
                </a:lnTo>
                <a:lnTo>
                  <a:pt x="278" y="1643"/>
                </a:lnTo>
                <a:lnTo>
                  <a:pt x="316" y="1628"/>
                </a:lnTo>
                <a:lnTo>
                  <a:pt x="353" y="1612"/>
                </a:lnTo>
                <a:lnTo>
                  <a:pt x="389" y="1598"/>
                </a:lnTo>
                <a:lnTo>
                  <a:pt x="424" y="1584"/>
                </a:lnTo>
                <a:lnTo>
                  <a:pt x="455" y="1572"/>
                </a:lnTo>
                <a:lnTo>
                  <a:pt x="484" y="1561"/>
                </a:lnTo>
                <a:lnTo>
                  <a:pt x="508" y="1551"/>
                </a:lnTo>
                <a:lnTo>
                  <a:pt x="529" y="1543"/>
                </a:lnTo>
                <a:lnTo>
                  <a:pt x="544" y="1537"/>
                </a:lnTo>
                <a:lnTo>
                  <a:pt x="553" y="1533"/>
                </a:lnTo>
                <a:lnTo>
                  <a:pt x="557" y="1532"/>
                </a:lnTo>
                <a:lnTo>
                  <a:pt x="658" y="1290"/>
                </a:lnTo>
                <a:lnTo>
                  <a:pt x="657" y="1286"/>
                </a:lnTo>
                <a:lnTo>
                  <a:pt x="653" y="1277"/>
                </a:lnTo>
                <a:lnTo>
                  <a:pt x="645" y="1263"/>
                </a:lnTo>
                <a:lnTo>
                  <a:pt x="636" y="1244"/>
                </a:lnTo>
                <a:lnTo>
                  <a:pt x="626" y="1219"/>
                </a:lnTo>
                <a:lnTo>
                  <a:pt x="613" y="1193"/>
                </a:lnTo>
                <a:lnTo>
                  <a:pt x="599" y="1163"/>
                </a:lnTo>
                <a:lnTo>
                  <a:pt x="584" y="1130"/>
                </a:lnTo>
                <a:lnTo>
                  <a:pt x="568" y="1095"/>
                </a:lnTo>
                <a:lnTo>
                  <a:pt x="552" y="1059"/>
                </a:lnTo>
                <a:lnTo>
                  <a:pt x="536" y="1024"/>
                </a:lnTo>
                <a:lnTo>
                  <a:pt x="520" y="986"/>
                </a:lnTo>
                <a:lnTo>
                  <a:pt x="504" y="951"/>
                </a:lnTo>
                <a:lnTo>
                  <a:pt x="489" y="916"/>
                </a:lnTo>
                <a:lnTo>
                  <a:pt x="475" y="883"/>
                </a:lnTo>
                <a:lnTo>
                  <a:pt x="462" y="851"/>
                </a:lnTo>
                <a:lnTo>
                  <a:pt x="451" y="822"/>
                </a:lnTo>
                <a:lnTo>
                  <a:pt x="442" y="797"/>
                </a:lnTo>
                <a:lnTo>
                  <a:pt x="435" y="776"/>
                </a:lnTo>
                <a:lnTo>
                  <a:pt x="430" y="760"/>
                </a:lnTo>
                <a:lnTo>
                  <a:pt x="429" y="748"/>
                </a:lnTo>
                <a:lnTo>
                  <a:pt x="430" y="742"/>
                </a:lnTo>
                <a:lnTo>
                  <a:pt x="745" y="433"/>
                </a:lnTo>
                <a:lnTo>
                  <a:pt x="750" y="432"/>
                </a:lnTo>
                <a:lnTo>
                  <a:pt x="763" y="433"/>
                </a:lnTo>
                <a:lnTo>
                  <a:pt x="780" y="438"/>
                </a:lnTo>
                <a:lnTo>
                  <a:pt x="802" y="445"/>
                </a:lnTo>
                <a:lnTo>
                  <a:pt x="828" y="452"/>
                </a:lnTo>
                <a:lnTo>
                  <a:pt x="858" y="463"/>
                </a:lnTo>
                <a:lnTo>
                  <a:pt x="890" y="476"/>
                </a:lnTo>
                <a:lnTo>
                  <a:pt x="924" y="488"/>
                </a:lnTo>
                <a:lnTo>
                  <a:pt x="962" y="502"/>
                </a:lnTo>
                <a:lnTo>
                  <a:pt x="999" y="516"/>
                </a:lnTo>
                <a:lnTo>
                  <a:pt x="1037" y="532"/>
                </a:lnTo>
                <a:lnTo>
                  <a:pt x="1076" y="547"/>
                </a:lnTo>
                <a:lnTo>
                  <a:pt x="1113" y="563"/>
                </a:lnTo>
                <a:lnTo>
                  <a:pt x="1149" y="577"/>
                </a:lnTo>
                <a:lnTo>
                  <a:pt x="1182" y="591"/>
                </a:lnTo>
                <a:lnTo>
                  <a:pt x="1214" y="604"/>
                </a:lnTo>
                <a:lnTo>
                  <a:pt x="1242" y="616"/>
                </a:lnTo>
                <a:lnTo>
                  <a:pt x="1266" y="627"/>
                </a:lnTo>
                <a:lnTo>
                  <a:pt x="1287" y="634"/>
                </a:lnTo>
                <a:lnTo>
                  <a:pt x="1301" y="641"/>
                </a:lnTo>
                <a:lnTo>
                  <a:pt x="1311" y="645"/>
                </a:lnTo>
                <a:lnTo>
                  <a:pt x="1314" y="646"/>
                </a:lnTo>
                <a:lnTo>
                  <a:pt x="1562" y="546"/>
                </a:lnTo>
                <a:lnTo>
                  <a:pt x="1563" y="542"/>
                </a:lnTo>
                <a:lnTo>
                  <a:pt x="1567" y="532"/>
                </a:lnTo>
                <a:lnTo>
                  <a:pt x="1572" y="515"/>
                </a:lnTo>
                <a:lnTo>
                  <a:pt x="1581" y="493"/>
                </a:lnTo>
                <a:lnTo>
                  <a:pt x="1592" y="468"/>
                </a:lnTo>
                <a:lnTo>
                  <a:pt x="1603" y="437"/>
                </a:lnTo>
                <a:lnTo>
                  <a:pt x="1615" y="404"/>
                </a:lnTo>
                <a:lnTo>
                  <a:pt x="1629" y="368"/>
                </a:lnTo>
                <a:lnTo>
                  <a:pt x="1644" y="331"/>
                </a:lnTo>
                <a:lnTo>
                  <a:pt x="1659" y="292"/>
                </a:lnTo>
                <a:lnTo>
                  <a:pt x="1675" y="253"/>
                </a:lnTo>
                <a:lnTo>
                  <a:pt x="1690" y="214"/>
                </a:lnTo>
                <a:lnTo>
                  <a:pt x="1705" y="177"/>
                </a:lnTo>
                <a:lnTo>
                  <a:pt x="1721" y="141"/>
                </a:lnTo>
                <a:lnTo>
                  <a:pt x="1735" y="108"/>
                </a:lnTo>
                <a:lnTo>
                  <a:pt x="1749" y="77"/>
                </a:lnTo>
                <a:lnTo>
                  <a:pt x="1762" y="52"/>
                </a:lnTo>
                <a:lnTo>
                  <a:pt x="1772" y="30"/>
                </a:lnTo>
                <a:lnTo>
                  <a:pt x="1782" y="13"/>
                </a:lnTo>
                <a:lnTo>
                  <a:pt x="1790" y="3"/>
                </a:lnTo>
                <a:lnTo>
                  <a:pt x="1795" y="0"/>
                </a:lnTo>
                <a:close/>
              </a:path>
            </a:pathLst>
          </a:custGeom>
          <a:solidFill>
            <a:schemeClr val="accent2">
              <a:alpha val="9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6"/>
          <p:cNvSpPr>
            <a:spLocks noEditPoints="1"/>
          </p:cNvSpPr>
          <p:nvPr/>
        </p:nvSpPr>
        <p:spPr bwMode="auto">
          <a:xfrm rot="20255988">
            <a:off x="7146441" y="2166347"/>
            <a:ext cx="884536" cy="866206"/>
          </a:xfrm>
          <a:custGeom>
            <a:avLst/>
            <a:gdLst>
              <a:gd name="T0" fmla="*/ 1644 w 4054"/>
              <a:gd name="T1" fmla="*/ 1472 h 3970"/>
              <a:gd name="T2" fmla="*/ 1392 w 4054"/>
              <a:gd name="T3" fmla="*/ 1848 h 3970"/>
              <a:gd name="T4" fmla="*/ 1466 w 4054"/>
              <a:gd name="T5" fmla="*/ 2305 h 3970"/>
              <a:gd name="T6" fmla="*/ 1822 w 4054"/>
              <a:gd name="T7" fmla="*/ 2588 h 3970"/>
              <a:gd name="T8" fmla="*/ 2296 w 4054"/>
              <a:gd name="T9" fmla="*/ 2564 h 3970"/>
              <a:gd name="T10" fmla="*/ 2620 w 4054"/>
              <a:gd name="T11" fmla="*/ 2248 h 3970"/>
              <a:gd name="T12" fmla="*/ 2644 w 4054"/>
              <a:gd name="T13" fmla="*/ 1784 h 3970"/>
              <a:gd name="T14" fmla="*/ 2355 w 4054"/>
              <a:gd name="T15" fmla="*/ 1436 h 3970"/>
              <a:gd name="T16" fmla="*/ 2241 w 4054"/>
              <a:gd name="T17" fmla="*/ 0 h 3970"/>
              <a:gd name="T18" fmla="*/ 2314 w 4054"/>
              <a:gd name="T19" fmla="*/ 130 h 3970"/>
              <a:gd name="T20" fmla="*/ 2422 w 4054"/>
              <a:gd name="T21" fmla="*/ 381 h 3970"/>
              <a:gd name="T22" fmla="*/ 2488 w 4054"/>
              <a:gd name="T23" fmla="*/ 541 h 3970"/>
              <a:gd name="T24" fmla="*/ 2808 w 4054"/>
              <a:gd name="T25" fmla="*/ 613 h 3970"/>
              <a:gd name="T26" fmla="*/ 3046 w 4054"/>
              <a:gd name="T27" fmla="*/ 509 h 3970"/>
              <a:gd name="T28" fmla="*/ 3261 w 4054"/>
              <a:gd name="T29" fmla="*/ 426 h 3970"/>
              <a:gd name="T30" fmla="*/ 3607 w 4054"/>
              <a:gd name="T31" fmla="*/ 762 h 3970"/>
              <a:gd name="T32" fmla="*/ 3526 w 4054"/>
              <a:gd name="T33" fmla="*/ 977 h 3970"/>
              <a:gd name="T34" fmla="*/ 3425 w 4054"/>
              <a:gd name="T35" fmla="*/ 1216 h 3970"/>
              <a:gd name="T36" fmla="*/ 3501 w 4054"/>
              <a:gd name="T37" fmla="*/ 1531 h 3970"/>
              <a:gd name="T38" fmla="*/ 3664 w 4054"/>
              <a:gd name="T39" fmla="*/ 1591 h 3970"/>
              <a:gd name="T40" fmla="*/ 3921 w 4054"/>
              <a:gd name="T41" fmla="*/ 1689 h 3970"/>
              <a:gd name="T42" fmla="*/ 4054 w 4054"/>
              <a:gd name="T43" fmla="*/ 1757 h 3970"/>
              <a:gd name="T44" fmla="*/ 3953 w 4054"/>
              <a:gd name="T45" fmla="*/ 2250 h 3970"/>
              <a:gd name="T46" fmla="*/ 3702 w 4054"/>
              <a:gd name="T47" fmla="*/ 2356 h 3970"/>
              <a:gd name="T48" fmla="*/ 3511 w 4054"/>
              <a:gd name="T49" fmla="*/ 2432 h 3970"/>
              <a:gd name="T50" fmla="*/ 3417 w 4054"/>
              <a:gd name="T51" fmla="*/ 2726 h 3970"/>
              <a:gd name="T52" fmla="*/ 3519 w 4054"/>
              <a:gd name="T53" fmla="*/ 2945 h 3970"/>
              <a:gd name="T54" fmla="*/ 3613 w 4054"/>
              <a:gd name="T55" fmla="*/ 3172 h 3970"/>
              <a:gd name="T56" fmla="*/ 3292 w 4054"/>
              <a:gd name="T57" fmla="*/ 3536 h 3970"/>
              <a:gd name="T58" fmla="*/ 3092 w 4054"/>
              <a:gd name="T59" fmla="*/ 3466 h 3970"/>
              <a:gd name="T60" fmla="*/ 2841 w 4054"/>
              <a:gd name="T61" fmla="*/ 3365 h 3970"/>
              <a:gd name="T62" fmla="*/ 2492 w 4054"/>
              <a:gd name="T63" fmla="*/ 3424 h 3970"/>
              <a:gd name="T64" fmla="*/ 2439 w 4054"/>
              <a:gd name="T65" fmla="*/ 3565 h 3970"/>
              <a:gd name="T66" fmla="*/ 2333 w 4054"/>
              <a:gd name="T67" fmla="*/ 3828 h 3970"/>
              <a:gd name="T68" fmla="*/ 2260 w 4054"/>
              <a:gd name="T69" fmla="*/ 3970 h 3970"/>
              <a:gd name="T70" fmla="*/ 1755 w 4054"/>
              <a:gd name="T71" fmla="*/ 3870 h 3970"/>
              <a:gd name="T72" fmla="*/ 1647 w 4054"/>
              <a:gd name="T73" fmla="*/ 3624 h 3970"/>
              <a:gd name="T74" fmla="*/ 1570 w 4054"/>
              <a:gd name="T75" fmla="*/ 3437 h 3970"/>
              <a:gd name="T76" fmla="*/ 1270 w 4054"/>
              <a:gd name="T77" fmla="*/ 3346 h 3970"/>
              <a:gd name="T78" fmla="*/ 1045 w 4054"/>
              <a:gd name="T79" fmla="*/ 3445 h 3970"/>
              <a:gd name="T80" fmla="*/ 814 w 4054"/>
              <a:gd name="T81" fmla="*/ 3537 h 3970"/>
              <a:gd name="T82" fmla="*/ 443 w 4054"/>
              <a:gd name="T83" fmla="*/ 3223 h 3970"/>
              <a:gd name="T84" fmla="*/ 513 w 4054"/>
              <a:gd name="T85" fmla="*/ 3029 h 3970"/>
              <a:gd name="T86" fmla="*/ 617 w 4054"/>
              <a:gd name="T87" fmla="*/ 2781 h 3970"/>
              <a:gd name="T88" fmla="*/ 557 w 4054"/>
              <a:gd name="T89" fmla="*/ 2441 h 3970"/>
              <a:gd name="T90" fmla="*/ 424 w 4054"/>
              <a:gd name="T91" fmla="*/ 2392 h 3970"/>
              <a:gd name="T92" fmla="*/ 168 w 4054"/>
              <a:gd name="T93" fmla="*/ 2294 h 3970"/>
              <a:gd name="T94" fmla="*/ 4 w 4054"/>
              <a:gd name="T95" fmla="*/ 2217 h 3970"/>
              <a:gd name="T96" fmla="*/ 73 w 4054"/>
              <a:gd name="T97" fmla="*/ 1732 h 3970"/>
              <a:gd name="T98" fmla="*/ 316 w 4054"/>
              <a:gd name="T99" fmla="*/ 1628 h 3970"/>
              <a:gd name="T100" fmla="*/ 529 w 4054"/>
              <a:gd name="T101" fmla="*/ 1543 h 3970"/>
              <a:gd name="T102" fmla="*/ 645 w 4054"/>
              <a:gd name="T103" fmla="*/ 1263 h 3970"/>
              <a:gd name="T104" fmla="*/ 552 w 4054"/>
              <a:gd name="T105" fmla="*/ 1059 h 3970"/>
              <a:gd name="T106" fmla="*/ 451 w 4054"/>
              <a:gd name="T107" fmla="*/ 822 h 3970"/>
              <a:gd name="T108" fmla="*/ 750 w 4054"/>
              <a:gd name="T109" fmla="*/ 432 h 3970"/>
              <a:gd name="T110" fmla="*/ 924 w 4054"/>
              <a:gd name="T111" fmla="*/ 488 h 3970"/>
              <a:gd name="T112" fmla="*/ 1182 w 4054"/>
              <a:gd name="T113" fmla="*/ 591 h 3970"/>
              <a:gd name="T114" fmla="*/ 1314 w 4054"/>
              <a:gd name="T115" fmla="*/ 646 h 3970"/>
              <a:gd name="T116" fmla="*/ 1603 w 4054"/>
              <a:gd name="T117" fmla="*/ 437 h 3970"/>
              <a:gd name="T118" fmla="*/ 1705 w 4054"/>
              <a:gd name="T119" fmla="*/ 177 h 3970"/>
              <a:gd name="T120" fmla="*/ 1790 w 4054"/>
              <a:gd name="T121" fmla="*/ 3 h 3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4" h="3970">
                <a:moveTo>
                  <a:pt x="2027" y="1349"/>
                </a:moveTo>
                <a:lnTo>
                  <a:pt x="1956" y="1353"/>
                </a:lnTo>
                <a:lnTo>
                  <a:pt x="1889" y="1363"/>
                </a:lnTo>
                <a:lnTo>
                  <a:pt x="1822" y="1381"/>
                </a:lnTo>
                <a:lnTo>
                  <a:pt x="1759" y="1405"/>
                </a:lnTo>
                <a:lnTo>
                  <a:pt x="1699" y="1436"/>
                </a:lnTo>
                <a:lnTo>
                  <a:pt x="1644" y="1472"/>
                </a:lnTo>
                <a:lnTo>
                  <a:pt x="1592" y="1513"/>
                </a:lnTo>
                <a:lnTo>
                  <a:pt x="1545" y="1559"/>
                </a:lnTo>
                <a:lnTo>
                  <a:pt x="1503" y="1609"/>
                </a:lnTo>
                <a:lnTo>
                  <a:pt x="1466" y="1664"/>
                </a:lnTo>
                <a:lnTo>
                  <a:pt x="1435" y="1723"/>
                </a:lnTo>
                <a:lnTo>
                  <a:pt x="1411" y="1784"/>
                </a:lnTo>
                <a:lnTo>
                  <a:pt x="1392" y="1848"/>
                </a:lnTo>
                <a:lnTo>
                  <a:pt x="1382" y="1915"/>
                </a:lnTo>
                <a:lnTo>
                  <a:pt x="1378" y="1984"/>
                </a:lnTo>
                <a:lnTo>
                  <a:pt x="1382" y="2054"/>
                </a:lnTo>
                <a:lnTo>
                  <a:pt x="1392" y="2121"/>
                </a:lnTo>
                <a:lnTo>
                  <a:pt x="1411" y="2185"/>
                </a:lnTo>
                <a:lnTo>
                  <a:pt x="1435" y="2248"/>
                </a:lnTo>
                <a:lnTo>
                  <a:pt x="1466" y="2305"/>
                </a:lnTo>
                <a:lnTo>
                  <a:pt x="1503" y="2360"/>
                </a:lnTo>
                <a:lnTo>
                  <a:pt x="1545" y="2410"/>
                </a:lnTo>
                <a:lnTo>
                  <a:pt x="1592" y="2456"/>
                </a:lnTo>
                <a:lnTo>
                  <a:pt x="1644" y="2497"/>
                </a:lnTo>
                <a:lnTo>
                  <a:pt x="1699" y="2533"/>
                </a:lnTo>
                <a:lnTo>
                  <a:pt x="1759" y="2564"/>
                </a:lnTo>
                <a:lnTo>
                  <a:pt x="1822" y="2588"/>
                </a:lnTo>
                <a:lnTo>
                  <a:pt x="1889" y="2606"/>
                </a:lnTo>
                <a:lnTo>
                  <a:pt x="1956" y="2616"/>
                </a:lnTo>
                <a:lnTo>
                  <a:pt x="2027" y="2620"/>
                </a:lnTo>
                <a:lnTo>
                  <a:pt x="2099" y="2616"/>
                </a:lnTo>
                <a:lnTo>
                  <a:pt x="2166" y="2606"/>
                </a:lnTo>
                <a:lnTo>
                  <a:pt x="2233" y="2588"/>
                </a:lnTo>
                <a:lnTo>
                  <a:pt x="2296" y="2564"/>
                </a:lnTo>
                <a:lnTo>
                  <a:pt x="2355" y="2533"/>
                </a:lnTo>
                <a:lnTo>
                  <a:pt x="2411" y="2497"/>
                </a:lnTo>
                <a:lnTo>
                  <a:pt x="2462" y="2456"/>
                </a:lnTo>
                <a:lnTo>
                  <a:pt x="2510" y="2410"/>
                </a:lnTo>
                <a:lnTo>
                  <a:pt x="2552" y="2360"/>
                </a:lnTo>
                <a:lnTo>
                  <a:pt x="2589" y="2305"/>
                </a:lnTo>
                <a:lnTo>
                  <a:pt x="2620" y="2248"/>
                </a:lnTo>
                <a:lnTo>
                  <a:pt x="2644" y="2185"/>
                </a:lnTo>
                <a:lnTo>
                  <a:pt x="2662" y="2121"/>
                </a:lnTo>
                <a:lnTo>
                  <a:pt x="2673" y="2054"/>
                </a:lnTo>
                <a:lnTo>
                  <a:pt x="2677" y="1984"/>
                </a:lnTo>
                <a:lnTo>
                  <a:pt x="2673" y="1915"/>
                </a:lnTo>
                <a:lnTo>
                  <a:pt x="2662" y="1848"/>
                </a:lnTo>
                <a:lnTo>
                  <a:pt x="2644" y="1784"/>
                </a:lnTo>
                <a:lnTo>
                  <a:pt x="2620" y="1723"/>
                </a:lnTo>
                <a:lnTo>
                  <a:pt x="2589" y="1664"/>
                </a:lnTo>
                <a:lnTo>
                  <a:pt x="2552" y="1609"/>
                </a:lnTo>
                <a:lnTo>
                  <a:pt x="2510" y="1559"/>
                </a:lnTo>
                <a:lnTo>
                  <a:pt x="2462" y="1513"/>
                </a:lnTo>
                <a:lnTo>
                  <a:pt x="2411" y="1472"/>
                </a:lnTo>
                <a:lnTo>
                  <a:pt x="2355" y="1436"/>
                </a:lnTo>
                <a:lnTo>
                  <a:pt x="2296" y="1405"/>
                </a:lnTo>
                <a:lnTo>
                  <a:pt x="2233" y="1381"/>
                </a:lnTo>
                <a:lnTo>
                  <a:pt x="2166" y="1363"/>
                </a:lnTo>
                <a:lnTo>
                  <a:pt x="2099" y="1353"/>
                </a:lnTo>
                <a:lnTo>
                  <a:pt x="2027" y="1349"/>
                </a:lnTo>
                <a:close/>
                <a:moveTo>
                  <a:pt x="1795" y="0"/>
                </a:moveTo>
                <a:lnTo>
                  <a:pt x="2241" y="0"/>
                </a:lnTo>
                <a:lnTo>
                  <a:pt x="2246" y="3"/>
                </a:lnTo>
                <a:lnTo>
                  <a:pt x="2252" y="12"/>
                </a:lnTo>
                <a:lnTo>
                  <a:pt x="2262" y="27"/>
                </a:lnTo>
                <a:lnTo>
                  <a:pt x="2273" y="48"/>
                </a:lnTo>
                <a:lnTo>
                  <a:pt x="2285" y="71"/>
                </a:lnTo>
                <a:lnTo>
                  <a:pt x="2298" y="99"/>
                </a:lnTo>
                <a:lnTo>
                  <a:pt x="2314" y="130"/>
                </a:lnTo>
                <a:lnTo>
                  <a:pt x="2329" y="163"/>
                </a:lnTo>
                <a:lnTo>
                  <a:pt x="2344" y="199"/>
                </a:lnTo>
                <a:lnTo>
                  <a:pt x="2360" y="235"/>
                </a:lnTo>
                <a:lnTo>
                  <a:pt x="2376" y="272"/>
                </a:lnTo>
                <a:lnTo>
                  <a:pt x="2392" y="309"/>
                </a:lnTo>
                <a:lnTo>
                  <a:pt x="2407" y="346"/>
                </a:lnTo>
                <a:lnTo>
                  <a:pt x="2422" y="381"/>
                </a:lnTo>
                <a:lnTo>
                  <a:pt x="2437" y="414"/>
                </a:lnTo>
                <a:lnTo>
                  <a:pt x="2449" y="445"/>
                </a:lnTo>
                <a:lnTo>
                  <a:pt x="2460" y="473"/>
                </a:lnTo>
                <a:lnTo>
                  <a:pt x="2470" y="497"/>
                </a:lnTo>
                <a:lnTo>
                  <a:pt x="2479" y="516"/>
                </a:lnTo>
                <a:lnTo>
                  <a:pt x="2484" y="532"/>
                </a:lnTo>
                <a:lnTo>
                  <a:pt x="2488" y="541"/>
                </a:lnTo>
                <a:lnTo>
                  <a:pt x="2489" y="545"/>
                </a:lnTo>
                <a:lnTo>
                  <a:pt x="2737" y="645"/>
                </a:lnTo>
                <a:lnTo>
                  <a:pt x="2740" y="643"/>
                </a:lnTo>
                <a:lnTo>
                  <a:pt x="2749" y="638"/>
                </a:lnTo>
                <a:lnTo>
                  <a:pt x="2764" y="632"/>
                </a:lnTo>
                <a:lnTo>
                  <a:pt x="2784" y="623"/>
                </a:lnTo>
                <a:lnTo>
                  <a:pt x="2808" y="613"/>
                </a:lnTo>
                <a:lnTo>
                  <a:pt x="2836" y="600"/>
                </a:lnTo>
                <a:lnTo>
                  <a:pt x="2867" y="587"/>
                </a:lnTo>
                <a:lnTo>
                  <a:pt x="2900" y="572"/>
                </a:lnTo>
                <a:lnTo>
                  <a:pt x="2935" y="556"/>
                </a:lnTo>
                <a:lnTo>
                  <a:pt x="2972" y="541"/>
                </a:lnTo>
                <a:lnTo>
                  <a:pt x="3009" y="524"/>
                </a:lnTo>
                <a:lnTo>
                  <a:pt x="3046" y="509"/>
                </a:lnTo>
                <a:lnTo>
                  <a:pt x="3083" y="493"/>
                </a:lnTo>
                <a:lnTo>
                  <a:pt x="3119" y="479"/>
                </a:lnTo>
                <a:lnTo>
                  <a:pt x="3152" y="465"/>
                </a:lnTo>
                <a:lnTo>
                  <a:pt x="3184" y="452"/>
                </a:lnTo>
                <a:lnTo>
                  <a:pt x="3214" y="442"/>
                </a:lnTo>
                <a:lnTo>
                  <a:pt x="3239" y="432"/>
                </a:lnTo>
                <a:lnTo>
                  <a:pt x="3261" y="426"/>
                </a:lnTo>
                <a:lnTo>
                  <a:pt x="3278" y="422"/>
                </a:lnTo>
                <a:lnTo>
                  <a:pt x="3291" y="419"/>
                </a:lnTo>
                <a:lnTo>
                  <a:pt x="3297" y="420"/>
                </a:lnTo>
                <a:lnTo>
                  <a:pt x="3612" y="728"/>
                </a:lnTo>
                <a:lnTo>
                  <a:pt x="3613" y="734"/>
                </a:lnTo>
                <a:lnTo>
                  <a:pt x="3612" y="746"/>
                </a:lnTo>
                <a:lnTo>
                  <a:pt x="3607" y="762"/>
                </a:lnTo>
                <a:lnTo>
                  <a:pt x="3600" y="784"/>
                </a:lnTo>
                <a:lnTo>
                  <a:pt x="3591" y="810"/>
                </a:lnTo>
                <a:lnTo>
                  <a:pt x="3581" y="839"/>
                </a:lnTo>
                <a:lnTo>
                  <a:pt x="3570" y="871"/>
                </a:lnTo>
                <a:lnTo>
                  <a:pt x="3556" y="906"/>
                </a:lnTo>
                <a:lnTo>
                  <a:pt x="3542" y="942"/>
                </a:lnTo>
                <a:lnTo>
                  <a:pt x="3526" y="977"/>
                </a:lnTo>
                <a:lnTo>
                  <a:pt x="3511" y="1015"/>
                </a:lnTo>
                <a:lnTo>
                  <a:pt x="3495" y="1053"/>
                </a:lnTo>
                <a:lnTo>
                  <a:pt x="3480" y="1089"/>
                </a:lnTo>
                <a:lnTo>
                  <a:pt x="3465" y="1123"/>
                </a:lnTo>
                <a:lnTo>
                  <a:pt x="3451" y="1157"/>
                </a:lnTo>
                <a:lnTo>
                  <a:pt x="3438" y="1187"/>
                </a:lnTo>
                <a:lnTo>
                  <a:pt x="3425" y="1216"/>
                </a:lnTo>
                <a:lnTo>
                  <a:pt x="3415" y="1240"/>
                </a:lnTo>
                <a:lnTo>
                  <a:pt x="3407" y="1259"/>
                </a:lnTo>
                <a:lnTo>
                  <a:pt x="3401" y="1274"/>
                </a:lnTo>
                <a:lnTo>
                  <a:pt x="3396" y="1283"/>
                </a:lnTo>
                <a:lnTo>
                  <a:pt x="3394" y="1286"/>
                </a:lnTo>
                <a:lnTo>
                  <a:pt x="3497" y="1529"/>
                </a:lnTo>
                <a:lnTo>
                  <a:pt x="3501" y="1531"/>
                </a:lnTo>
                <a:lnTo>
                  <a:pt x="3510" y="1534"/>
                </a:lnTo>
                <a:lnTo>
                  <a:pt x="3525" y="1540"/>
                </a:lnTo>
                <a:lnTo>
                  <a:pt x="3545" y="1547"/>
                </a:lnTo>
                <a:lnTo>
                  <a:pt x="3571" y="1556"/>
                </a:lnTo>
                <a:lnTo>
                  <a:pt x="3599" y="1566"/>
                </a:lnTo>
                <a:lnTo>
                  <a:pt x="3630" y="1578"/>
                </a:lnTo>
                <a:lnTo>
                  <a:pt x="3664" y="1591"/>
                </a:lnTo>
                <a:lnTo>
                  <a:pt x="3700" y="1604"/>
                </a:lnTo>
                <a:lnTo>
                  <a:pt x="3737" y="1618"/>
                </a:lnTo>
                <a:lnTo>
                  <a:pt x="3776" y="1632"/>
                </a:lnTo>
                <a:lnTo>
                  <a:pt x="3814" y="1647"/>
                </a:lnTo>
                <a:lnTo>
                  <a:pt x="3851" y="1661"/>
                </a:lnTo>
                <a:lnTo>
                  <a:pt x="3887" y="1675"/>
                </a:lnTo>
                <a:lnTo>
                  <a:pt x="3921" y="1689"/>
                </a:lnTo>
                <a:lnTo>
                  <a:pt x="3953" y="1703"/>
                </a:lnTo>
                <a:lnTo>
                  <a:pt x="3981" y="1715"/>
                </a:lnTo>
                <a:lnTo>
                  <a:pt x="4005" y="1726"/>
                </a:lnTo>
                <a:lnTo>
                  <a:pt x="4026" y="1737"/>
                </a:lnTo>
                <a:lnTo>
                  <a:pt x="4041" y="1746"/>
                </a:lnTo>
                <a:lnTo>
                  <a:pt x="4051" y="1752"/>
                </a:lnTo>
                <a:lnTo>
                  <a:pt x="4054" y="1757"/>
                </a:lnTo>
                <a:lnTo>
                  <a:pt x="4054" y="2194"/>
                </a:lnTo>
                <a:lnTo>
                  <a:pt x="4051" y="2199"/>
                </a:lnTo>
                <a:lnTo>
                  <a:pt x="4041" y="2205"/>
                </a:lnTo>
                <a:lnTo>
                  <a:pt x="4026" y="2214"/>
                </a:lnTo>
                <a:lnTo>
                  <a:pt x="4005" y="2226"/>
                </a:lnTo>
                <a:lnTo>
                  <a:pt x="3981" y="2237"/>
                </a:lnTo>
                <a:lnTo>
                  <a:pt x="3953" y="2250"/>
                </a:lnTo>
                <a:lnTo>
                  <a:pt x="3921" y="2264"/>
                </a:lnTo>
                <a:lnTo>
                  <a:pt x="3887" y="2280"/>
                </a:lnTo>
                <a:lnTo>
                  <a:pt x="3851" y="2295"/>
                </a:lnTo>
                <a:lnTo>
                  <a:pt x="3814" y="2310"/>
                </a:lnTo>
                <a:lnTo>
                  <a:pt x="3776" y="2326"/>
                </a:lnTo>
                <a:lnTo>
                  <a:pt x="3739" y="2342"/>
                </a:lnTo>
                <a:lnTo>
                  <a:pt x="3702" y="2356"/>
                </a:lnTo>
                <a:lnTo>
                  <a:pt x="3666" y="2372"/>
                </a:lnTo>
                <a:lnTo>
                  <a:pt x="3631" y="2385"/>
                </a:lnTo>
                <a:lnTo>
                  <a:pt x="3599" y="2397"/>
                </a:lnTo>
                <a:lnTo>
                  <a:pt x="3571" y="2409"/>
                </a:lnTo>
                <a:lnTo>
                  <a:pt x="3547" y="2418"/>
                </a:lnTo>
                <a:lnTo>
                  <a:pt x="3526" y="2426"/>
                </a:lnTo>
                <a:lnTo>
                  <a:pt x="3511" y="2432"/>
                </a:lnTo>
                <a:lnTo>
                  <a:pt x="3502" y="2436"/>
                </a:lnTo>
                <a:lnTo>
                  <a:pt x="3498" y="2437"/>
                </a:lnTo>
                <a:lnTo>
                  <a:pt x="3396" y="2680"/>
                </a:lnTo>
                <a:lnTo>
                  <a:pt x="3397" y="2683"/>
                </a:lnTo>
                <a:lnTo>
                  <a:pt x="3401" y="2692"/>
                </a:lnTo>
                <a:lnTo>
                  <a:pt x="3408" y="2707"/>
                </a:lnTo>
                <a:lnTo>
                  <a:pt x="3417" y="2726"/>
                </a:lnTo>
                <a:lnTo>
                  <a:pt x="3429" y="2749"/>
                </a:lnTo>
                <a:lnTo>
                  <a:pt x="3440" y="2776"/>
                </a:lnTo>
                <a:lnTo>
                  <a:pt x="3454" y="2807"/>
                </a:lnTo>
                <a:lnTo>
                  <a:pt x="3470" y="2839"/>
                </a:lnTo>
                <a:lnTo>
                  <a:pt x="3485" y="2874"/>
                </a:lnTo>
                <a:lnTo>
                  <a:pt x="3502" y="2910"/>
                </a:lnTo>
                <a:lnTo>
                  <a:pt x="3519" y="2945"/>
                </a:lnTo>
                <a:lnTo>
                  <a:pt x="3535" y="2983"/>
                </a:lnTo>
                <a:lnTo>
                  <a:pt x="3551" y="3018"/>
                </a:lnTo>
                <a:lnTo>
                  <a:pt x="3566" y="3054"/>
                </a:lnTo>
                <a:lnTo>
                  <a:pt x="3580" y="3088"/>
                </a:lnTo>
                <a:lnTo>
                  <a:pt x="3593" y="3118"/>
                </a:lnTo>
                <a:lnTo>
                  <a:pt x="3603" y="3146"/>
                </a:lnTo>
                <a:lnTo>
                  <a:pt x="3613" y="3172"/>
                </a:lnTo>
                <a:lnTo>
                  <a:pt x="3620" y="3194"/>
                </a:lnTo>
                <a:lnTo>
                  <a:pt x="3625" y="3210"/>
                </a:lnTo>
                <a:lnTo>
                  <a:pt x="3626" y="3222"/>
                </a:lnTo>
                <a:lnTo>
                  <a:pt x="3625" y="3227"/>
                </a:lnTo>
                <a:lnTo>
                  <a:pt x="3310" y="3536"/>
                </a:lnTo>
                <a:lnTo>
                  <a:pt x="3303" y="3537"/>
                </a:lnTo>
                <a:lnTo>
                  <a:pt x="3292" y="3536"/>
                </a:lnTo>
                <a:lnTo>
                  <a:pt x="3274" y="3532"/>
                </a:lnTo>
                <a:lnTo>
                  <a:pt x="3252" y="3525"/>
                </a:lnTo>
                <a:lnTo>
                  <a:pt x="3227" y="3516"/>
                </a:lnTo>
                <a:lnTo>
                  <a:pt x="3196" y="3506"/>
                </a:lnTo>
                <a:lnTo>
                  <a:pt x="3164" y="3495"/>
                </a:lnTo>
                <a:lnTo>
                  <a:pt x="3129" y="3481"/>
                </a:lnTo>
                <a:lnTo>
                  <a:pt x="3092" y="3466"/>
                </a:lnTo>
                <a:lnTo>
                  <a:pt x="3055" y="3452"/>
                </a:lnTo>
                <a:lnTo>
                  <a:pt x="3017" y="3437"/>
                </a:lnTo>
                <a:lnTo>
                  <a:pt x="2979" y="3422"/>
                </a:lnTo>
                <a:lnTo>
                  <a:pt x="2942" y="3406"/>
                </a:lnTo>
                <a:lnTo>
                  <a:pt x="2906" y="3392"/>
                </a:lnTo>
                <a:lnTo>
                  <a:pt x="2872" y="3378"/>
                </a:lnTo>
                <a:lnTo>
                  <a:pt x="2841" y="3365"/>
                </a:lnTo>
                <a:lnTo>
                  <a:pt x="2813" y="3354"/>
                </a:lnTo>
                <a:lnTo>
                  <a:pt x="2789" y="3344"/>
                </a:lnTo>
                <a:lnTo>
                  <a:pt x="2768" y="3335"/>
                </a:lnTo>
                <a:lnTo>
                  <a:pt x="2754" y="3328"/>
                </a:lnTo>
                <a:lnTo>
                  <a:pt x="2744" y="3324"/>
                </a:lnTo>
                <a:lnTo>
                  <a:pt x="2741" y="3323"/>
                </a:lnTo>
                <a:lnTo>
                  <a:pt x="2492" y="3424"/>
                </a:lnTo>
                <a:lnTo>
                  <a:pt x="2490" y="3427"/>
                </a:lnTo>
                <a:lnTo>
                  <a:pt x="2487" y="3437"/>
                </a:lnTo>
                <a:lnTo>
                  <a:pt x="2481" y="3454"/>
                </a:lnTo>
                <a:lnTo>
                  <a:pt x="2472" y="3475"/>
                </a:lnTo>
                <a:lnTo>
                  <a:pt x="2462" y="3502"/>
                </a:lnTo>
                <a:lnTo>
                  <a:pt x="2452" y="3532"/>
                </a:lnTo>
                <a:lnTo>
                  <a:pt x="2439" y="3565"/>
                </a:lnTo>
                <a:lnTo>
                  <a:pt x="2425" y="3601"/>
                </a:lnTo>
                <a:lnTo>
                  <a:pt x="2410" y="3638"/>
                </a:lnTo>
                <a:lnTo>
                  <a:pt x="2394" y="3678"/>
                </a:lnTo>
                <a:lnTo>
                  <a:pt x="2379" y="3716"/>
                </a:lnTo>
                <a:lnTo>
                  <a:pt x="2364" y="3755"/>
                </a:lnTo>
                <a:lnTo>
                  <a:pt x="2348" y="3792"/>
                </a:lnTo>
                <a:lnTo>
                  <a:pt x="2333" y="3828"/>
                </a:lnTo>
                <a:lnTo>
                  <a:pt x="2319" y="3861"/>
                </a:lnTo>
                <a:lnTo>
                  <a:pt x="2305" y="3892"/>
                </a:lnTo>
                <a:lnTo>
                  <a:pt x="2293" y="3917"/>
                </a:lnTo>
                <a:lnTo>
                  <a:pt x="2282" y="3939"/>
                </a:lnTo>
                <a:lnTo>
                  <a:pt x="2273" y="3956"/>
                </a:lnTo>
                <a:lnTo>
                  <a:pt x="2265" y="3966"/>
                </a:lnTo>
                <a:lnTo>
                  <a:pt x="2260" y="3970"/>
                </a:lnTo>
                <a:lnTo>
                  <a:pt x="1814" y="3970"/>
                </a:lnTo>
                <a:lnTo>
                  <a:pt x="1809" y="3966"/>
                </a:lnTo>
                <a:lnTo>
                  <a:pt x="1802" y="3957"/>
                </a:lnTo>
                <a:lnTo>
                  <a:pt x="1793" y="3942"/>
                </a:lnTo>
                <a:lnTo>
                  <a:pt x="1781" y="3922"/>
                </a:lnTo>
                <a:lnTo>
                  <a:pt x="1768" y="3898"/>
                </a:lnTo>
                <a:lnTo>
                  <a:pt x="1755" y="3870"/>
                </a:lnTo>
                <a:lnTo>
                  <a:pt x="1741" y="3839"/>
                </a:lnTo>
                <a:lnTo>
                  <a:pt x="1726" y="3806"/>
                </a:lnTo>
                <a:lnTo>
                  <a:pt x="1711" y="3770"/>
                </a:lnTo>
                <a:lnTo>
                  <a:pt x="1694" y="3734"/>
                </a:lnTo>
                <a:lnTo>
                  <a:pt x="1679" y="3697"/>
                </a:lnTo>
                <a:lnTo>
                  <a:pt x="1662" y="3660"/>
                </a:lnTo>
                <a:lnTo>
                  <a:pt x="1647" y="3624"/>
                </a:lnTo>
                <a:lnTo>
                  <a:pt x="1632" y="3588"/>
                </a:lnTo>
                <a:lnTo>
                  <a:pt x="1618" y="3555"/>
                </a:lnTo>
                <a:lnTo>
                  <a:pt x="1606" y="3524"/>
                </a:lnTo>
                <a:lnTo>
                  <a:pt x="1594" y="3496"/>
                </a:lnTo>
                <a:lnTo>
                  <a:pt x="1584" y="3472"/>
                </a:lnTo>
                <a:lnTo>
                  <a:pt x="1576" y="3452"/>
                </a:lnTo>
                <a:lnTo>
                  <a:pt x="1570" y="3437"/>
                </a:lnTo>
                <a:lnTo>
                  <a:pt x="1566" y="3428"/>
                </a:lnTo>
                <a:lnTo>
                  <a:pt x="1565" y="3424"/>
                </a:lnTo>
                <a:lnTo>
                  <a:pt x="1316" y="3324"/>
                </a:lnTo>
                <a:lnTo>
                  <a:pt x="1314" y="3326"/>
                </a:lnTo>
                <a:lnTo>
                  <a:pt x="1305" y="3331"/>
                </a:lnTo>
                <a:lnTo>
                  <a:pt x="1289" y="3337"/>
                </a:lnTo>
                <a:lnTo>
                  <a:pt x="1270" y="3346"/>
                </a:lnTo>
                <a:lnTo>
                  <a:pt x="1246" y="3356"/>
                </a:lnTo>
                <a:lnTo>
                  <a:pt x="1218" y="3369"/>
                </a:lnTo>
                <a:lnTo>
                  <a:pt x="1187" y="3382"/>
                </a:lnTo>
                <a:lnTo>
                  <a:pt x="1154" y="3397"/>
                </a:lnTo>
                <a:lnTo>
                  <a:pt x="1119" y="3413"/>
                </a:lnTo>
                <a:lnTo>
                  <a:pt x="1082" y="3428"/>
                </a:lnTo>
                <a:lnTo>
                  <a:pt x="1045" y="3445"/>
                </a:lnTo>
                <a:lnTo>
                  <a:pt x="1008" y="3460"/>
                </a:lnTo>
                <a:lnTo>
                  <a:pt x="971" y="3475"/>
                </a:lnTo>
                <a:lnTo>
                  <a:pt x="935" y="3491"/>
                </a:lnTo>
                <a:lnTo>
                  <a:pt x="901" y="3505"/>
                </a:lnTo>
                <a:lnTo>
                  <a:pt x="869" y="3516"/>
                </a:lnTo>
                <a:lnTo>
                  <a:pt x="840" y="3528"/>
                </a:lnTo>
                <a:lnTo>
                  <a:pt x="814" y="3537"/>
                </a:lnTo>
                <a:lnTo>
                  <a:pt x="793" y="3545"/>
                </a:lnTo>
                <a:lnTo>
                  <a:pt x="776" y="3548"/>
                </a:lnTo>
                <a:lnTo>
                  <a:pt x="763" y="3551"/>
                </a:lnTo>
                <a:lnTo>
                  <a:pt x="758" y="3550"/>
                </a:lnTo>
                <a:lnTo>
                  <a:pt x="443" y="3240"/>
                </a:lnTo>
                <a:lnTo>
                  <a:pt x="442" y="3235"/>
                </a:lnTo>
                <a:lnTo>
                  <a:pt x="443" y="3223"/>
                </a:lnTo>
                <a:lnTo>
                  <a:pt x="448" y="3207"/>
                </a:lnTo>
                <a:lnTo>
                  <a:pt x="455" y="3185"/>
                </a:lnTo>
                <a:lnTo>
                  <a:pt x="464" y="3159"/>
                </a:lnTo>
                <a:lnTo>
                  <a:pt x="474" y="3130"/>
                </a:lnTo>
                <a:lnTo>
                  <a:pt x="485" y="3098"/>
                </a:lnTo>
                <a:lnTo>
                  <a:pt x="499" y="3064"/>
                </a:lnTo>
                <a:lnTo>
                  <a:pt x="513" y="3029"/>
                </a:lnTo>
                <a:lnTo>
                  <a:pt x="529" y="2991"/>
                </a:lnTo>
                <a:lnTo>
                  <a:pt x="544" y="2954"/>
                </a:lnTo>
                <a:lnTo>
                  <a:pt x="560" y="2917"/>
                </a:lnTo>
                <a:lnTo>
                  <a:pt x="575" y="2880"/>
                </a:lnTo>
                <a:lnTo>
                  <a:pt x="589" y="2846"/>
                </a:lnTo>
                <a:lnTo>
                  <a:pt x="604" y="2812"/>
                </a:lnTo>
                <a:lnTo>
                  <a:pt x="617" y="2781"/>
                </a:lnTo>
                <a:lnTo>
                  <a:pt x="629" y="2753"/>
                </a:lnTo>
                <a:lnTo>
                  <a:pt x="639" y="2730"/>
                </a:lnTo>
                <a:lnTo>
                  <a:pt x="648" y="2710"/>
                </a:lnTo>
                <a:lnTo>
                  <a:pt x="654" y="2696"/>
                </a:lnTo>
                <a:lnTo>
                  <a:pt x="658" y="2687"/>
                </a:lnTo>
                <a:lnTo>
                  <a:pt x="661" y="2683"/>
                </a:lnTo>
                <a:lnTo>
                  <a:pt x="557" y="2441"/>
                </a:lnTo>
                <a:lnTo>
                  <a:pt x="554" y="2440"/>
                </a:lnTo>
                <a:lnTo>
                  <a:pt x="544" y="2436"/>
                </a:lnTo>
                <a:lnTo>
                  <a:pt x="529" y="2431"/>
                </a:lnTo>
                <a:lnTo>
                  <a:pt x="508" y="2423"/>
                </a:lnTo>
                <a:lnTo>
                  <a:pt x="484" y="2414"/>
                </a:lnTo>
                <a:lnTo>
                  <a:pt x="456" y="2404"/>
                </a:lnTo>
                <a:lnTo>
                  <a:pt x="424" y="2392"/>
                </a:lnTo>
                <a:lnTo>
                  <a:pt x="391" y="2379"/>
                </a:lnTo>
                <a:lnTo>
                  <a:pt x="353" y="2367"/>
                </a:lnTo>
                <a:lnTo>
                  <a:pt x="316" y="2353"/>
                </a:lnTo>
                <a:lnTo>
                  <a:pt x="279" y="2337"/>
                </a:lnTo>
                <a:lnTo>
                  <a:pt x="241" y="2323"/>
                </a:lnTo>
                <a:lnTo>
                  <a:pt x="204" y="2308"/>
                </a:lnTo>
                <a:lnTo>
                  <a:pt x="168" y="2294"/>
                </a:lnTo>
                <a:lnTo>
                  <a:pt x="133" y="2280"/>
                </a:lnTo>
                <a:lnTo>
                  <a:pt x="101" y="2267"/>
                </a:lnTo>
                <a:lnTo>
                  <a:pt x="73" y="2254"/>
                </a:lnTo>
                <a:lnTo>
                  <a:pt x="49" y="2242"/>
                </a:lnTo>
                <a:lnTo>
                  <a:pt x="28" y="2232"/>
                </a:lnTo>
                <a:lnTo>
                  <a:pt x="13" y="2223"/>
                </a:lnTo>
                <a:lnTo>
                  <a:pt x="4" y="2217"/>
                </a:lnTo>
                <a:lnTo>
                  <a:pt x="0" y="2212"/>
                </a:lnTo>
                <a:lnTo>
                  <a:pt x="0" y="1775"/>
                </a:lnTo>
                <a:lnTo>
                  <a:pt x="4" y="1770"/>
                </a:lnTo>
                <a:lnTo>
                  <a:pt x="13" y="1764"/>
                </a:lnTo>
                <a:lnTo>
                  <a:pt x="28" y="1755"/>
                </a:lnTo>
                <a:lnTo>
                  <a:pt x="49" y="1743"/>
                </a:lnTo>
                <a:lnTo>
                  <a:pt x="73" y="1732"/>
                </a:lnTo>
                <a:lnTo>
                  <a:pt x="101" y="1719"/>
                </a:lnTo>
                <a:lnTo>
                  <a:pt x="133" y="1705"/>
                </a:lnTo>
                <a:lnTo>
                  <a:pt x="168" y="1689"/>
                </a:lnTo>
                <a:lnTo>
                  <a:pt x="204" y="1674"/>
                </a:lnTo>
                <a:lnTo>
                  <a:pt x="241" y="1659"/>
                </a:lnTo>
                <a:lnTo>
                  <a:pt x="278" y="1643"/>
                </a:lnTo>
                <a:lnTo>
                  <a:pt x="316" y="1628"/>
                </a:lnTo>
                <a:lnTo>
                  <a:pt x="353" y="1612"/>
                </a:lnTo>
                <a:lnTo>
                  <a:pt x="389" y="1598"/>
                </a:lnTo>
                <a:lnTo>
                  <a:pt x="424" y="1584"/>
                </a:lnTo>
                <a:lnTo>
                  <a:pt x="455" y="1572"/>
                </a:lnTo>
                <a:lnTo>
                  <a:pt x="484" y="1561"/>
                </a:lnTo>
                <a:lnTo>
                  <a:pt x="508" y="1551"/>
                </a:lnTo>
                <a:lnTo>
                  <a:pt x="529" y="1543"/>
                </a:lnTo>
                <a:lnTo>
                  <a:pt x="544" y="1537"/>
                </a:lnTo>
                <a:lnTo>
                  <a:pt x="553" y="1533"/>
                </a:lnTo>
                <a:lnTo>
                  <a:pt x="557" y="1532"/>
                </a:lnTo>
                <a:lnTo>
                  <a:pt x="658" y="1290"/>
                </a:lnTo>
                <a:lnTo>
                  <a:pt x="657" y="1286"/>
                </a:lnTo>
                <a:lnTo>
                  <a:pt x="653" y="1277"/>
                </a:lnTo>
                <a:lnTo>
                  <a:pt x="645" y="1263"/>
                </a:lnTo>
                <a:lnTo>
                  <a:pt x="636" y="1244"/>
                </a:lnTo>
                <a:lnTo>
                  <a:pt x="626" y="1219"/>
                </a:lnTo>
                <a:lnTo>
                  <a:pt x="613" y="1193"/>
                </a:lnTo>
                <a:lnTo>
                  <a:pt x="599" y="1163"/>
                </a:lnTo>
                <a:lnTo>
                  <a:pt x="584" y="1130"/>
                </a:lnTo>
                <a:lnTo>
                  <a:pt x="568" y="1095"/>
                </a:lnTo>
                <a:lnTo>
                  <a:pt x="552" y="1059"/>
                </a:lnTo>
                <a:lnTo>
                  <a:pt x="536" y="1024"/>
                </a:lnTo>
                <a:lnTo>
                  <a:pt x="520" y="986"/>
                </a:lnTo>
                <a:lnTo>
                  <a:pt x="504" y="951"/>
                </a:lnTo>
                <a:lnTo>
                  <a:pt x="489" y="916"/>
                </a:lnTo>
                <a:lnTo>
                  <a:pt x="475" y="883"/>
                </a:lnTo>
                <a:lnTo>
                  <a:pt x="462" y="851"/>
                </a:lnTo>
                <a:lnTo>
                  <a:pt x="451" y="822"/>
                </a:lnTo>
                <a:lnTo>
                  <a:pt x="442" y="797"/>
                </a:lnTo>
                <a:lnTo>
                  <a:pt x="435" y="776"/>
                </a:lnTo>
                <a:lnTo>
                  <a:pt x="430" y="760"/>
                </a:lnTo>
                <a:lnTo>
                  <a:pt x="429" y="748"/>
                </a:lnTo>
                <a:lnTo>
                  <a:pt x="430" y="742"/>
                </a:lnTo>
                <a:lnTo>
                  <a:pt x="745" y="433"/>
                </a:lnTo>
                <a:lnTo>
                  <a:pt x="750" y="432"/>
                </a:lnTo>
                <a:lnTo>
                  <a:pt x="763" y="433"/>
                </a:lnTo>
                <a:lnTo>
                  <a:pt x="780" y="438"/>
                </a:lnTo>
                <a:lnTo>
                  <a:pt x="802" y="445"/>
                </a:lnTo>
                <a:lnTo>
                  <a:pt x="828" y="452"/>
                </a:lnTo>
                <a:lnTo>
                  <a:pt x="858" y="463"/>
                </a:lnTo>
                <a:lnTo>
                  <a:pt x="890" y="476"/>
                </a:lnTo>
                <a:lnTo>
                  <a:pt x="924" y="488"/>
                </a:lnTo>
                <a:lnTo>
                  <a:pt x="962" y="502"/>
                </a:lnTo>
                <a:lnTo>
                  <a:pt x="999" y="516"/>
                </a:lnTo>
                <a:lnTo>
                  <a:pt x="1037" y="532"/>
                </a:lnTo>
                <a:lnTo>
                  <a:pt x="1076" y="547"/>
                </a:lnTo>
                <a:lnTo>
                  <a:pt x="1113" y="563"/>
                </a:lnTo>
                <a:lnTo>
                  <a:pt x="1149" y="577"/>
                </a:lnTo>
                <a:lnTo>
                  <a:pt x="1182" y="591"/>
                </a:lnTo>
                <a:lnTo>
                  <a:pt x="1214" y="604"/>
                </a:lnTo>
                <a:lnTo>
                  <a:pt x="1242" y="616"/>
                </a:lnTo>
                <a:lnTo>
                  <a:pt x="1266" y="627"/>
                </a:lnTo>
                <a:lnTo>
                  <a:pt x="1287" y="634"/>
                </a:lnTo>
                <a:lnTo>
                  <a:pt x="1301" y="641"/>
                </a:lnTo>
                <a:lnTo>
                  <a:pt x="1311" y="645"/>
                </a:lnTo>
                <a:lnTo>
                  <a:pt x="1314" y="646"/>
                </a:lnTo>
                <a:lnTo>
                  <a:pt x="1562" y="546"/>
                </a:lnTo>
                <a:lnTo>
                  <a:pt x="1563" y="542"/>
                </a:lnTo>
                <a:lnTo>
                  <a:pt x="1567" y="532"/>
                </a:lnTo>
                <a:lnTo>
                  <a:pt x="1572" y="515"/>
                </a:lnTo>
                <a:lnTo>
                  <a:pt x="1581" y="493"/>
                </a:lnTo>
                <a:lnTo>
                  <a:pt x="1592" y="468"/>
                </a:lnTo>
                <a:lnTo>
                  <a:pt x="1603" y="437"/>
                </a:lnTo>
                <a:lnTo>
                  <a:pt x="1615" y="404"/>
                </a:lnTo>
                <a:lnTo>
                  <a:pt x="1629" y="368"/>
                </a:lnTo>
                <a:lnTo>
                  <a:pt x="1644" y="331"/>
                </a:lnTo>
                <a:lnTo>
                  <a:pt x="1659" y="292"/>
                </a:lnTo>
                <a:lnTo>
                  <a:pt x="1675" y="253"/>
                </a:lnTo>
                <a:lnTo>
                  <a:pt x="1690" y="214"/>
                </a:lnTo>
                <a:lnTo>
                  <a:pt x="1705" y="177"/>
                </a:lnTo>
                <a:lnTo>
                  <a:pt x="1721" y="141"/>
                </a:lnTo>
                <a:lnTo>
                  <a:pt x="1735" y="108"/>
                </a:lnTo>
                <a:lnTo>
                  <a:pt x="1749" y="77"/>
                </a:lnTo>
                <a:lnTo>
                  <a:pt x="1762" y="52"/>
                </a:lnTo>
                <a:lnTo>
                  <a:pt x="1772" y="30"/>
                </a:lnTo>
                <a:lnTo>
                  <a:pt x="1782" y="13"/>
                </a:lnTo>
                <a:lnTo>
                  <a:pt x="1790" y="3"/>
                </a:lnTo>
                <a:lnTo>
                  <a:pt x="1795" y="0"/>
                </a:lnTo>
                <a:close/>
              </a:path>
            </a:pathLst>
          </a:custGeom>
          <a:solidFill>
            <a:schemeClr val="accent5">
              <a:alpha val="9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6"/>
          <p:cNvSpPr>
            <a:spLocks noEditPoints="1"/>
          </p:cNvSpPr>
          <p:nvPr/>
        </p:nvSpPr>
        <p:spPr bwMode="auto">
          <a:xfrm>
            <a:off x="6113581" y="4896965"/>
            <a:ext cx="574432" cy="562528"/>
          </a:xfrm>
          <a:custGeom>
            <a:avLst/>
            <a:gdLst>
              <a:gd name="T0" fmla="*/ 1644 w 4054"/>
              <a:gd name="T1" fmla="*/ 1472 h 3970"/>
              <a:gd name="T2" fmla="*/ 1392 w 4054"/>
              <a:gd name="T3" fmla="*/ 1848 h 3970"/>
              <a:gd name="T4" fmla="*/ 1466 w 4054"/>
              <a:gd name="T5" fmla="*/ 2305 h 3970"/>
              <a:gd name="T6" fmla="*/ 1822 w 4054"/>
              <a:gd name="T7" fmla="*/ 2588 h 3970"/>
              <a:gd name="T8" fmla="*/ 2296 w 4054"/>
              <a:gd name="T9" fmla="*/ 2564 h 3970"/>
              <a:gd name="T10" fmla="*/ 2620 w 4054"/>
              <a:gd name="T11" fmla="*/ 2248 h 3970"/>
              <a:gd name="T12" fmla="*/ 2644 w 4054"/>
              <a:gd name="T13" fmla="*/ 1784 h 3970"/>
              <a:gd name="T14" fmla="*/ 2355 w 4054"/>
              <a:gd name="T15" fmla="*/ 1436 h 3970"/>
              <a:gd name="T16" fmla="*/ 2241 w 4054"/>
              <a:gd name="T17" fmla="*/ 0 h 3970"/>
              <a:gd name="T18" fmla="*/ 2314 w 4054"/>
              <a:gd name="T19" fmla="*/ 130 h 3970"/>
              <a:gd name="T20" fmla="*/ 2422 w 4054"/>
              <a:gd name="T21" fmla="*/ 381 h 3970"/>
              <a:gd name="T22" fmla="*/ 2488 w 4054"/>
              <a:gd name="T23" fmla="*/ 541 h 3970"/>
              <a:gd name="T24" fmla="*/ 2808 w 4054"/>
              <a:gd name="T25" fmla="*/ 613 h 3970"/>
              <a:gd name="T26" fmla="*/ 3046 w 4054"/>
              <a:gd name="T27" fmla="*/ 509 h 3970"/>
              <a:gd name="T28" fmla="*/ 3261 w 4054"/>
              <a:gd name="T29" fmla="*/ 426 h 3970"/>
              <a:gd name="T30" fmla="*/ 3607 w 4054"/>
              <a:gd name="T31" fmla="*/ 762 h 3970"/>
              <a:gd name="T32" fmla="*/ 3526 w 4054"/>
              <a:gd name="T33" fmla="*/ 977 h 3970"/>
              <a:gd name="T34" fmla="*/ 3425 w 4054"/>
              <a:gd name="T35" fmla="*/ 1216 h 3970"/>
              <a:gd name="T36" fmla="*/ 3501 w 4054"/>
              <a:gd name="T37" fmla="*/ 1531 h 3970"/>
              <a:gd name="T38" fmla="*/ 3664 w 4054"/>
              <a:gd name="T39" fmla="*/ 1591 h 3970"/>
              <a:gd name="T40" fmla="*/ 3921 w 4054"/>
              <a:gd name="T41" fmla="*/ 1689 h 3970"/>
              <a:gd name="T42" fmla="*/ 4054 w 4054"/>
              <a:gd name="T43" fmla="*/ 1757 h 3970"/>
              <a:gd name="T44" fmla="*/ 3953 w 4054"/>
              <a:gd name="T45" fmla="*/ 2250 h 3970"/>
              <a:gd name="T46" fmla="*/ 3702 w 4054"/>
              <a:gd name="T47" fmla="*/ 2356 h 3970"/>
              <a:gd name="T48" fmla="*/ 3511 w 4054"/>
              <a:gd name="T49" fmla="*/ 2432 h 3970"/>
              <a:gd name="T50" fmla="*/ 3417 w 4054"/>
              <a:gd name="T51" fmla="*/ 2726 h 3970"/>
              <a:gd name="T52" fmla="*/ 3519 w 4054"/>
              <a:gd name="T53" fmla="*/ 2945 h 3970"/>
              <a:gd name="T54" fmla="*/ 3613 w 4054"/>
              <a:gd name="T55" fmla="*/ 3172 h 3970"/>
              <a:gd name="T56" fmla="*/ 3292 w 4054"/>
              <a:gd name="T57" fmla="*/ 3536 h 3970"/>
              <a:gd name="T58" fmla="*/ 3092 w 4054"/>
              <a:gd name="T59" fmla="*/ 3466 h 3970"/>
              <a:gd name="T60" fmla="*/ 2841 w 4054"/>
              <a:gd name="T61" fmla="*/ 3365 h 3970"/>
              <a:gd name="T62" fmla="*/ 2492 w 4054"/>
              <a:gd name="T63" fmla="*/ 3424 h 3970"/>
              <a:gd name="T64" fmla="*/ 2439 w 4054"/>
              <a:gd name="T65" fmla="*/ 3565 h 3970"/>
              <a:gd name="T66" fmla="*/ 2333 w 4054"/>
              <a:gd name="T67" fmla="*/ 3828 h 3970"/>
              <a:gd name="T68" fmla="*/ 2260 w 4054"/>
              <a:gd name="T69" fmla="*/ 3970 h 3970"/>
              <a:gd name="T70" fmla="*/ 1755 w 4054"/>
              <a:gd name="T71" fmla="*/ 3870 h 3970"/>
              <a:gd name="T72" fmla="*/ 1647 w 4054"/>
              <a:gd name="T73" fmla="*/ 3624 h 3970"/>
              <a:gd name="T74" fmla="*/ 1570 w 4054"/>
              <a:gd name="T75" fmla="*/ 3437 h 3970"/>
              <a:gd name="T76" fmla="*/ 1270 w 4054"/>
              <a:gd name="T77" fmla="*/ 3346 h 3970"/>
              <a:gd name="T78" fmla="*/ 1045 w 4054"/>
              <a:gd name="T79" fmla="*/ 3445 h 3970"/>
              <a:gd name="T80" fmla="*/ 814 w 4054"/>
              <a:gd name="T81" fmla="*/ 3537 h 3970"/>
              <a:gd name="T82" fmla="*/ 443 w 4054"/>
              <a:gd name="T83" fmla="*/ 3223 h 3970"/>
              <a:gd name="T84" fmla="*/ 513 w 4054"/>
              <a:gd name="T85" fmla="*/ 3029 h 3970"/>
              <a:gd name="T86" fmla="*/ 617 w 4054"/>
              <a:gd name="T87" fmla="*/ 2781 h 3970"/>
              <a:gd name="T88" fmla="*/ 557 w 4054"/>
              <a:gd name="T89" fmla="*/ 2441 h 3970"/>
              <a:gd name="T90" fmla="*/ 424 w 4054"/>
              <a:gd name="T91" fmla="*/ 2392 h 3970"/>
              <a:gd name="T92" fmla="*/ 168 w 4054"/>
              <a:gd name="T93" fmla="*/ 2294 h 3970"/>
              <a:gd name="T94" fmla="*/ 4 w 4054"/>
              <a:gd name="T95" fmla="*/ 2217 h 3970"/>
              <a:gd name="T96" fmla="*/ 73 w 4054"/>
              <a:gd name="T97" fmla="*/ 1732 h 3970"/>
              <a:gd name="T98" fmla="*/ 316 w 4054"/>
              <a:gd name="T99" fmla="*/ 1628 h 3970"/>
              <a:gd name="T100" fmla="*/ 529 w 4054"/>
              <a:gd name="T101" fmla="*/ 1543 h 3970"/>
              <a:gd name="T102" fmla="*/ 645 w 4054"/>
              <a:gd name="T103" fmla="*/ 1263 h 3970"/>
              <a:gd name="T104" fmla="*/ 552 w 4054"/>
              <a:gd name="T105" fmla="*/ 1059 h 3970"/>
              <a:gd name="T106" fmla="*/ 451 w 4054"/>
              <a:gd name="T107" fmla="*/ 822 h 3970"/>
              <a:gd name="T108" fmla="*/ 750 w 4054"/>
              <a:gd name="T109" fmla="*/ 432 h 3970"/>
              <a:gd name="T110" fmla="*/ 924 w 4054"/>
              <a:gd name="T111" fmla="*/ 488 h 3970"/>
              <a:gd name="T112" fmla="*/ 1182 w 4054"/>
              <a:gd name="T113" fmla="*/ 591 h 3970"/>
              <a:gd name="T114" fmla="*/ 1314 w 4054"/>
              <a:gd name="T115" fmla="*/ 646 h 3970"/>
              <a:gd name="T116" fmla="*/ 1603 w 4054"/>
              <a:gd name="T117" fmla="*/ 437 h 3970"/>
              <a:gd name="T118" fmla="*/ 1705 w 4054"/>
              <a:gd name="T119" fmla="*/ 177 h 3970"/>
              <a:gd name="T120" fmla="*/ 1790 w 4054"/>
              <a:gd name="T121" fmla="*/ 3 h 3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4" h="3970">
                <a:moveTo>
                  <a:pt x="2027" y="1349"/>
                </a:moveTo>
                <a:lnTo>
                  <a:pt x="1956" y="1353"/>
                </a:lnTo>
                <a:lnTo>
                  <a:pt x="1889" y="1363"/>
                </a:lnTo>
                <a:lnTo>
                  <a:pt x="1822" y="1381"/>
                </a:lnTo>
                <a:lnTo>
                  <a:pt x="1759" y="1405"/>
                </a:lnTo>
                <a:lnTo>
                  <a:pt x="1699" y="1436"/>
                </a:lnTo>
                <a:lnTo>
                  <a:pt x="1644" y="1472"/>
                </a:lnTo>
                <a:lnTo>
                  <a:pt x="1592" y="1513"/>
                </a:lnTo>
                <a:lnTo>
                  <a:pt x="1545" y="1559"/>
                </a:lnTo>
                <a:lnTo>
                  <a:pt x="1503" y="1609"/>
                </a:lnTo>
                <a:lnTo>
                  <a:pt x="1466" y="1664"/>
                </a:lnTo>
                <a:lnTo>
                  <a:pt x="1435" y="1723"/>
                </a:lnTo>
                <a:lnTo>
                  <a:pt x="1411" y="1784"/>
                </a:lnTo>
                <a:lnTo>
                  <a:pt x="1392" y="1848"/>
                </a:lnTo>
                <a:lnTo>
                  <a:pt x="1382" y="1915"/>
                </a:lnTo>
                <a:lnTo>
                  <a:pt x="1378" y="1984"/>
                </a:lnTo>
                <a:lnTo>
                  <a:pt x="1382" y="2054"/>
                </a:lnTo>
                <a:lnTo>
                  <a:pt x="1392" y="2121"/>
                </a:lnTo>
                <a:lnTo>
                  <a:pt x="1411" y="2185"/>
                </a:lnTo>
                <a:lnTo>
                  <a:pt x="1435" y="2248"/>
                </a:lnTo>
                <a:lnTo>
                  <a:pt x="1466" y="2305"/>
                </a:lnTo>
                <a:lnTo>
                  <a:pt x="1503" y="2360"/>
                </a:lnTo>
                <a:lnTo>
                  <a:pt x="1545" y="2410"/>
                </a:lnTo>
                <a:lnTo>
                  <a:pt x="1592" y="2456"/>
                </a:lnTo>
                <a:lnTo>
                  <a:pt x="1644" y="2497"/>
                </a:lnTo>
                <a:lnTo>
                  <a:pt x="1699" y="2533"/>
                </a:lnTo>
                <a:lnTo>
                  <a:pt x="1759" y="2564"/>
                </a:lnTo>
                <a:lnTo>
                  <a:pt x="1822" y="2588"/>
                </a:lnTo>
                <a:lnTo>
                  <a:pt x="1889" y="2606"/>
                </a:lnTo>
                <a:lnTo>
                  <a:pt x="1956" y="2616"/>
                </a:lnTo>
                <a:lnTo>
                  <a:pt x="2027" y="2620"/>
                </a:lnTo>
                <a:lnTo>
                  <a:pt x="2099" y="2616"/>
                </a:lnTo>
                <a:lnTo>
                  <a:pt x="2166" y="2606"/>
                </a:lnTo>
                <a:lnTo>
                  <a:pt x="2233" y="2588"/>
                </a:lnTo>
                <a:lnTo>
                  <a:pt x="2296" y="2564"/>
                </a:lnTo>
                <a:lnTo>
                  <a:pt x="2355" y="2533"/>
                </a:lnTo>
                <a:lnTo>
                  <a:pt x="2411" y="2497"/>
                </a:lnTo>
                <a:lnTo>
                  <a:pt x="2462" y="2456"/>
                </a:lnTo>
                <a:lnTo>
                  <a:pt x="2510" y="2410"/>
                </a:lnTo>
                <a:lnTo>
                  <a:pt x="2552" y="2360"/>
                </a:lnTo>
                <a:lnTo>
                  <a:pt x="2589" y="2305"/>
                </a:lnTo>
                <a:lnTo>
                  <a:pt x="2620" y="2248"/>
                </a:lnTo>
                <a:lnTo>
                  <a:pt x="2644" y="2185"/>
                </a:lnTo>
                <a:lnTo>
                  <a:pt x="2662" y="2121"/>
                </a:lnTo>
                <a:lnTo>
                  <a:pt x="2673" y="2054"/>
                </a:lnTo>
                <a:lnTo>
                  <a:pt x="2677" y="1984"/>
                </a:lnTo>
                <a:lnTo>
                  <a:pt x="2673" y="1915"/>
                </a:lnTo>
                <a:lnTo>
                  <a:pt x="2662" y="1848"/>
                </a:lnTo>
                <a:lnTo>
                  <a:pt x="2644" y="1784"/>
                </a:lnTo>
                <a:lnTo>
                  <a:pt x="2620" y="1723"/>
                </a:lnTo>
                <a:lnTo>
                  <a:pt x="2589" y="1664"/>
                </a:lnTo>
                <a:lnTo>
                  <a:pt x="2552" y="1609"/>
                </a:lnTo>
                <a:lnTo>
                  <a:pt x="2510" y="1559"/>
                </a:lnTo>
                <a:lnTo>
                  <a:pt x="2462" y="1513"/>
                </a:lnTo>
                <a:lnTo>
                  <a:pt x="2411" y="1472"/>
                </a:lnTo>
                <a:lnTo>
                  <a:pt x="2355" y="1436"/>
                </a:lnTo>
                <a:lnTo>
                  <a:pt x="2296" y="1405"/>
                </a:lnTo>
                <a:lnTo>
                  <a:pt x="2233" y="1381"/>
                </a:lnTo>
                <a:lnTo>
                  <a:pt x="2166" y="1363"/>
                </a:lnTo>
                <a:lnTo>
                  <a:pt x="2099" y="1353"/>
                </a:lnTo>
                <a:lnTo>
                  <a:pt x="2027" y="1349"/>
                </a:lnTo>
                <a:close/>
                <a:moveTo>
                  <a:pt x="1795" y="0"/>
                </a:moveTo>
                <a:lnTo>
                  <a:pt x="2241" y="0"/>
                </a:lnTo>
                <a:lnTo>
                  <a:pt x="2246" y="3"/>
                </a:lnTo>
                <a:lnTo>
                  <a:pt x="2252" y="12"/>
                </a:lnTo>
                <a:lnTo>
                  <a:pt x="2262" y="27"/>
                </a:lnTo>
                <a:lnTo>
                  <a:pt x="2273" y="48"/>
                </a:lnTo>
                <a:lnTo>
                  <a:pt x="2285" y="71"/>
                </a:lnTo>
                <a:lnTo>
                  <a:pt x="2298" y="99"/>
                </a:lnTo>
                <a:lnTo>
                  <a:pt x="2314" y="130"/>
                </a:lnTo>
                <a:lnTo>
                  <a:pt x="2329" y="163"/>
                </a:lnTo>
                <a:lnTo>
                  <a:pt x="2344" y="199"/>
                </a:lnTo>
                <a:lnTo>
                  <a:pt x="2360" y="235"/>
                </a:lnTo>
                <a:lnTo>
                  <a:pt x="2376" y="272"/>
                </a:lnTo>
                <a:lnTo>
                  <a:pt x="2392" y="309"/>
                </a:lnTo>
                <a:lnTo>
                  <a:pt x="2407" y="346"/>
                </a:lnTo>
                <a:lnTo>
                  <a:pt x="2422" y="381"/>
                </a:lnTo>
                <a:lnTo>
                  <a:pt x="2437" y="414"/>
                </a:lnTo>
                <a:lnTo>
                  <a:pt x="2449" y="445"/>
                </a:lnTo>
                <a:lnTo>
                  <a:pt x="2460" y="473"/>
                </a:lnTo>
                <a:lnTo>
                  <a:pt x="2470" y="497"/>
                </a:lnTo>
                <a:lnTo>
                  <a:pt x="2479" y="516"/>
                </a:lnTo>
                <a:lnTo>
                  <a:pt x="2484" y="532"/>
                </a:lnTo>
                <a:lnTo>
                  <a:pt x="2488" y="541"/>
                </a:lnTo>
                <a:lnTo>
                  <a:pt x="2489" y="545"/>
                </a:lnTo>
                <a:lnTo>
                  <a:pt x="2737" y="645"/>
                </a:lnTo>
                <a:lnTo>
                  <a:pt x="2740" y="643"/>
                </a:lnTo>
                <a:lnTo>
                  <a:pt x="2749" y="638"/>
                </a:lnTo>
                <a:lnTo>
                  <a:pt x="2764" y="632"/>
                </a:lnTo>
                <a:lnTo>
                  <a:pt x="2784" y="623"/>
                </a:lnTo>
                <a:lnTo>
                  <a:pt x="2808" y="613"/>
                </a:lnTo>
                <a:lnTo>
                  <a:pt x="2836" y="600"/>
                </a:lnTo>
                <a:lnTo>
                  <a:pt x="2867" y="587"/>
                </a:lnTo>
                <a:lnTo>
                  <a:pt x="2900" y="572"/>
                </a:lnTo>
                <a:lnTo>
                  <a:pt x="2935" y="556"/>
                </a:lnTo>
                <a:lnTo>
                  <a:pt x="2972" y="541"/>
                </a:lnTo>
                <a:lnTo>
                  <a:pt x="3009" y="524"/>
                </a:lnTo>
                <a:lnTo>
                  <a:pt x="3046" y="509"/>
                </a:lnTo>
                <a:lnTo>
                  <a:pt x="3083" y="493"/>
                </a:lnTo>
                <a:lnTo>
                  <a:pt x="3119" y="479"/>
                </a:lnTo>
                <a:lnTo>
                  <a:pt x="3152" y="465"/>
                </a:lnTo>
                <a:lnTo>
                  <a:pt x="3184" y="452"/>
                </a:lnTo>
                <a:lnTo>
                  <a:pt x="3214" y="442"/>
                </a:lnTo>
                <a:lnTo>
                  <a:pt x="3239" y="432"/>
                </a:lnTo>
                <a:lnTo>
                  <a:pt x="3261" y="426"/>
                </a:lnTo>
                <a:lnTo>
                  <a:pt x="3278" y="422"/>
                </a:lnTo>
                <a:lnTo>
                  <a:pt x="3291" y="419"/>
                </a:lnTo>
                <a:lnTo>
                  <a:pt x="3297" y="420"/>
                </a:lnTo>
                <a:lnTo>
                  <a:pt x="3612" y="728"/>
                </a:lnTo>
                <a:lnTo>
                  <a:pt x="3613" y="734"/>
                </a:lnTo>
                <a:lnTo>
                  <a:pt x="3612" y="746"/>
                </a:lnTo>
                <a:lnTo>
                  <a:pt x="3607" y="762"/>
                </a:lnTo>
                <a:lnTo>
                  <a:pt x="3600" y="784"/>
                </a:lnTo>
                <a:lnTo>
                  <a:pt x="3591" y="810"/>
                </a:lnTo>
                <a:lnTo>
                  <a:pt x="3581" y="839"/>
                </a:lnTo>
                <a:lnTo>
                  <a:pt x="3570" y="871"/>
                </a:lnTo>
                <a:lnTo>
                  <a:pt x="3556" y="906"/>
                </a:lnTo>
                <a:lnTo>
                  <a:pt x="3542" y="942"/>
                </a:lnTo>
                <a:lnTo>
                  <a:pt x="3526" y="977"/>
                </a:lnTo>
                <a:lnTo>
                  <a:pt x="3511" y="1015"/>
                </a:lnTo>
                <a:lnTo>
                  <a:pt x="3495" y="1053"/>
                </a:lnTo>
                <a:lnTo>
                  <a:pt x="3480" y="1089"/>
                </a:lnTo>
                <a:lnTo>
                  <a:pt x="3465" y="1123"/>
                </a:lnTo>
                <a:lnTo>
                  <a:pt x="3451" y="1157"/>
                </a:lnTo>
                <a:lnTo>
                  <a:pt x="3438" y="1187"/>
                </a:lnTo>
                <a:lnTo>
                  <a:pt x="3425" y="1216"/>
                </a:lnTo>
                <a:lnTo>
                  <a:pt x="3415" y="1240"/>
                </a:lnTo>
                <a:lnTo>
                  <a:pt x="3407" y="1259"/>
                </a:lnTo>
                <a:lnTo>
                  <a:pt x="3401" y="1274"/>
                </a:lnTo>
                <a:lnTo>
                  <a:pt x="3396" y="1283"/>
                </a:lnTo>
                <a:lnTo>
                  <a:pt x="3394" y="1286"/>
                </a:lnTo>
                <a:lnTo>
                  <a:pt x="3497" y="1529"/>
                </a:lnTo>
                <a:lnTo>
                  <a:pt x="3501" y="1531"/>
                </a:lnTo>
                <a:lnTo>
                  <a:pt x="3510" y="1534"/>
                </a:lnTo>
                <a:lnTo>
                  <a:pt x="3525" y="1540"/>
                </a:lnTo>
                <a:lnTo>
                  <a:pt x="3545" y="1547"/>
                </a:lnTo>
                <a:lnTo>
                  <a:pt x="3571" y="1556"/>
                </a:lnTo>
                <a:lnTo>
                  <a:pt x="3599" y="1566"/>
                </a:lnTo>
                <a:lnTo>
                  <a:pt x="3630" y="1578"/>
                </a:lnTo>
                <a:lnTo>
                  <a:pt x="3664" y="1591"/>
                </a:lnTo>
                <a:lnTo>
                  <a:pt x="3700" y="1604"/>
                </a:lnTo>
                <a:lnTo>
                  <a:pt x="3737" y="1618"/>
                </a:lnTo>
                <a:lnTo>
                  <a:pt x="3776" y="1632"/>
                </a:lnTo>
                <a:lnTo>
                  <a:pt x="3814" y="1647"/>
                </a:lnTo>
                <a:lnTo>
                  <a:pt x="3851" y="1661"/>
                </a:lnTo>
                <a:lnTo>
                  <a:pt x="3887" y="1675"/>
                </a:lnTo>
                <a:lnTo>
                  <a:pt x="3921" y="1689"/>
                </a:lnTo>
                <a:lnTo>
                  <a:pt x="3953" y="1703"/>
                </a:lnTo>
                <a:lnTo>
                  <a:pt x="3981" y="1715"/>
                </a:lnTo>
                <a:lnTo>
                  <a:pt x="4005" y="1726"/>
                </a:lnTo>
                <a:lnTo>
                  <a:pt x="4026" y="1737"/>
                </a:lnTo>
                <a:lnTo>
                  <a:pt x="4041" y="1746"/>
                </a:lnTo>
                <a:lnTo>
                  <a:pt x="4051" y="1752"/>
                </a:lnTo>
                <a:lnTo>
                  <a:pt x="4054" y="1757"/>
                </a:lnTo>
                <a:lnTo>
                  <a:pt x="4054" y="2194"/>
                </a:lnTo>
                <a:lnTo>
                  <a:pt x="4051" y="2199"/>
                </a:lnTo>
                <a:lnTo>
                  <a:pt x="4041" y="2205"/>
                </a:lnTo>
                <a:lnTo>
                  <a:pt x="4026" y="2214"/>
                </a:lnTo>
                <a:lnTo>
                  <a:pt x="4005" y="2226"/>
                </a:lnTo>
                <a:lnTo>
                  <a:pt x="3981" y="2237"/>
                </a:lnTo>
                <a:lnTo>
                  <a:pt x="3953" y="2250"/>
                </a:lnTo>
                <a:lnTo>
                  <a:pt x="3921" y="2264"/>
                </a:lnTo>
                <a:lnTo>
                  <a:pt x="3887" y="2280"/>
                </a:lnTo>
                <a:lnTo>
                  <a:pt x="3851" y="2295"/>
                </a:lnTo>
                <a:lnTo>
                  <a:pt x="3814" y="2310"/>
                </a:lnTo>
                <a:lnTo>
                  <a:pt x="3776" y="2326"/>
                </a:lnTo>
                <a:lnTo>
                  <a:pt x="3739" y="2342"/>
                </a:lnTo>
                <a:lnTo>
                  <a:pt x="3702" y="2356"/>
                </a:lnTo>
                <a:lnTo>
                  <a:pt x="3666" y="2372"/>
                </a:lnTo>
                <a:lnTo>
                  <a:pt x="3631" y="2385"/>
                </a:lnTo>
                <a:lnTo>
                  <a:pt x="3599" y="2397"/>
                </a:lnTo>
                <a:lnTo>
                  <a:pt x="3571" y="2409"/>
                </a:lnTo>
                <a:lnTo>
                  <a:pt x="3547" y="2418"/>
                </a:lnTo>
                <a:lnTo>
                  <a:pt x="3526" y="2426"/>
                </a:lnTo>
                <a:lnTo>
                  <a:pt x="3511" y="2432"/>
                </a:lnTo>
                <a:lnTo>
                  <a:pt x="3502" y="2436"/>
                </a:lnTo>
                <a:lnTo>
                  <a:pt x="3498" y="2437"/>
                </a:lnTo>
                <a:lnTo>
                  <a:pt x="3396" y="2680"/>
                </a:lnTo>
                <a:lnTo>
                  <a:pt x="3397" y="2683"/>
                </a:lnTo>
                <a:lnTo>
                  <a:pt x="3401" y="2692"/>
                </a:lnTo>
                <a:lnTo>
                  <a:pt x="3408" y="2707"/>
                </a:lnTo>
                <a:lnTo>
                  <a:pt x="3417" y="2726"/>
                </a:lnTo>
                <a:lnTo>
                  <a:pt x="3429" y="2749"/>
                </a:lnTo>
                <a:lnTo>
                  <a:pt x="3440" y="2776"/>
                </a:lnTo>
                <a:lnTo>
                  <a:pt x="3454" y="2807"/>
                </a:lnTo>
                <a:lnTo>
                  <a:pt x="3470" y="2839"/>
                </a:lnTo>
                <a:lnTo>
                  <a:pt x="3485" y="2874"/>
                </a:lnTo>
                <a:lnTo>
                  <a:pt x="3502" y="2910"/>
                </a:lnTo>
                <a:lnTo>
                  <a:pt x="3519" y="2945"/>
                </a:lnTo>
                <a:lnTo>
                  <a:pt x="3535" y="2983"/>
                </a:lnTo>
                <a:lnTo>
                  <a:pt x="3551" y="3018"/>
                </a:lnTo>
                <a:lnTo>
                  <a:pt x="3566" y="3054"/>
                </a:lnTo>
                <a:lnTo>
                  <a:pt x="3580" y="3088"/>
                </a:lnTo>
                <a:lnTo>
                  <a:pt x="3593" y="3118"/>
                </a:lnTo>
                <a:lnTo>
                  <a:pt x="3603" y="3146"/>
                </a:lnTo>
                <a:lnTo>
                  <a:pt x="3613" y="3172"/>
                </a:lnTo>
                <a:lnTo>
                  <a:pt x="3620" y="3194"/>
                </a:lnTo>
                <a:lnTo>
                  <a:pt x="3625" y="3210"/>
                </a:lnTo>
                <a:lnTo>
                  <a:pt x="3626" y="3222"/>
                </a:lnTo>
                <a:lnTo>
                  <a:pt x="3625" y="3227"/>
                </a:lnTo>
                <a:lnTo>
                  <a:pt x="3310" y="3536"/>
                </a:lnTo>
                <a:lnTo>
                  <a:pt x="3303" y="3537"/>
                </a:lnTo>
                <a:lnTo>
                  <a:pt x="3292" y="3536"/>
                </a:lnTo>
                <a:lnTo>
                  <a:pt x="3274" y="3532"/>
                </a:lnTo>
                <a:lnTo>
                  <a:pt x="3252" y="3525"/>
                </a:lnTo>
                <a:lnTo>
                  <a:pt x="3227" y="3516"/>
                </a:lnTo>
                <a:lnTo>
                  <a:pt x="3196" y="3506"/>
                </a:lnTo>
                <a:lnTo>
                  <a:pt x="3164" y="3495"/>
                </a:lnTo>
                <a:lnTo>
                  <a:pt x="3129" y="3481"/>
                </a:lnTo>
                <a:lnTo>
                  <a:pt x="3092" y="3466"/>
                </a:lnTo>
                <a:lnTo>
                  <a:pt x="3055" y="3452"/>
                </a:lnTo>
                <a:lnTo>
                  <a:pt x="3017" y="3437"/>
                </a:lnTo>
                <a:lnTo>
                  <a:pt x="2979" y="3422"/>
                </a:lnTo>
                <a:lnTo>
                  <a:pt x="2942" y="3406"/>
                </a:lnTo>
                <a:lnTo>
                  <a:pt x="2906" y="3392"/>
                </a:lnTo>
                <a:lnTo>
                  <a:pt x="2872" y="3378"/>
                </a:lnTo>
                <a:lnTo>
                  <a:pt x="2841" y="3365"/>
                </a:lnTo>
                <a:lnTo>
                  <a:pt x="2813" y="3354"/>
                </a:lnTo>
                <a:lnTo>
                  <a:pt x="2789" y="3344"/>
                </a:lnTo>
                <a:lnTo>
                  <a:pt x="2768" y="3335"/>
                </a:lnTo>
                <a:lnTo>
                  <a:pt x="2754" y="3328"/>
                </a:lnTo>
                <a:lnTo>
                  <a:pt x="2744" y="3324"/>
                </a:lnTo>
                <a:lnTo>
                  <a:pt x="2741" y="3323"/>
                </a:lnTo>
                <a:lnTo>
                  <a:pt x="2492" y="3424"/>
                </a:lnTo>
                <a:lnTo>
                  <a:pt x="2490" y="3427"/>
                </a:lnTo>
                <a:lnTo>
                  <a:pt x="2487" y="3437"/>
                </a:lnTo>
                <a:lnTo>
                  <a:pt x="2481" y="3454"/>
                </a:lnTo>
                <a:lnTo>
                  <a:pt x="2472" y="3475"/>
                </a:lnTo>
                <a:lnTo>
                  <a:pt x="2462" y="3502"/>
                </a:lnTo>
                <a:lnTo>
                  <a:pt x="2452" y="3532"/>
                </a:lnTo>
                <a:lnTo>
                  <a:pt x="2439" y="3565"/>
                </a:lnTo>
                <a:lnTo>
                  <a:pt x="2425" y="3601"/>
                </a:lnTo>
                <a:lnTo>
                  <a:pt x="2410" y="3638"/>
                </a:lnTo>
                <a:lnTo>
                  <a:pt x="2394" y="3678"/>
                </a:lnTo>
                <a:lnTo>
                  <a:pt x="2379" y="3716"/>
                </a:lnTo>
                <a:lnTo>
                  <a:pt x="2364" y="3755"/>
                </a:lnTo>
                <a:lnTo>
                  <a:pt x="2348" y="3792"/>
                </a:lnTo>
                <a:lnTo>
                  <a:pt x="2333" y="3828"/>
                </a:lnTo>
                <a:lnTo>
                  <a:pt x="2319" y="3861"/>
                </a:lnTo>
                <a:lnTo>
                  <a:pt x="2305" y="3892"/>
                </a:lnTo>
                <a:lnTo>
                  <a:pt x="2293" y="3917"/>
                </a:lnTo>
                <a:lnTo>
                  <a:pt x="2282" y="3939"/>
                </a:lnTo>
                <a:lnTo>
                  <a:pt x="2273" y="3956"/>
                </a:lnTo>
                <a:lnTo>
                  <a:pt x="2265" y="3966"/>
                </a:lnTo>
                <a:lnTo>
                  <a:pt x="2260" y="3970"/>
                </a:lnTo>
                <a:lnTo>
                  <a:pt x="1814" y="3970"/>
                </a:lnTo>
                <a:lnTo>
                  <a:pt x="1809" y="3966"/>
                </a:lnTo>
                <a:lnTo>
                  <a:pt x="1802" y="3957"/>
                </a:lnTo>
                <a:lnTo>
                  <a:pt x="1793" y="3942"/>
                </a:lnTo>
                <a:lnTo>
                  <a:pt x="1781" y="3922"/>
                </a:lnTo>
                <a:lnTo>
                  <a:pt x="1768" y="3898"/>
                </a:lnTo>
                <a:lnTo>
                  <a:pt x="1755" y="3870"/>
                </a:lnTo>
                <a:lnTo>
                  <a:pt x="1741" y="3839"/>
                </a:lnTo>
                <a:lnTo>
                  <a:pt x="1726" y="3806"/>
                </a:lnTo>
                <a:lnTo>
                  <a:pt x="1711" y="3770"/>
                </a:lnTo>
                <a:lnTo>
                  <a:pt x="1694" y="3734"/>
                </a:lnTo>
                <a:lnTo>
                  <a:pt x="1679" y="3697"/>
                </a:lnTo>
                <a:lnTo>
                  <a:pt x="1662" y="3660"/>
                </a:lnTo>
                <a:lnTo>
                  <a:pt x="1647" y="3624"/>
                </a:lnTo>
                <a:lnTo>
                  <a:pt x="1632" y="3588"/>
                </a:lnTo>
                <a:lnTo>
                  <a:pt x="1618" y="3555"/>
                </a:lnTo>
                <a:lnTo>
                  <a:pt x="1606" y="3524"/>
                </a:lnTo>
                <a:lnTo>
                  <a:pt x="1594" y="3496"/>
                </a:lnTo>
                <a:lnTo>
                  <a:pt x="1584" y="3472"/>
                </a:lnTo>
                <a:lnTo>
                  <a:pt x="1576" y="3452"/>
                </a:lnTo>
                <a:lnTo>
                  <a:pt x="1570" y="3437"/>
                </a:lnTo>
                <a:lnTo>
                  <a:pt x="1566" y="3428"/>
                </a:lnTo>
                <a:lnTo>
                  <a:pt x="1565" y="3424"/>
                </a:lnTo>
                <a:lnTo>
                  <a:pt x="1316" y="3324"/>
                </a:lnTo>
                <a:lnTo>
                  <a:pt x="1314" y="3326"/>
                </a:lnTo>
                <a:lnTo>
                  <a:pt x="1305" y="3331"/>
                </a:lnTo>
                <a:lnTo>
                  <a:pt x="1289" y="3337"/>
                </a:lnTo>
                <a:lnTo>
                  <a:pt x="1270" y="3346"/>
                </a:lnTo>
                <a:lnTo>
                  <a:pt x="1246" y="3356"/>
                </a:lnTo>
                <a:lnTo>
                  <a:pt x="1218" y="3369"/>
                </a:lnTo>
                <a:lnTo>
                  <a:pt x="1187" y="3382"/>
                </a:lnTo>
                <a:lnTo>
                  <a:pt x="1154" y="3397"/>
                </a:lnTo>
                <a:lnTo>
                  <a:pt x="1119" y="3413"/>
                </a:lnTo>
                <a:lnTo>
                  <a:pt x="1082" y="3428"/>
                </a:lnTo>
                <a:lnTo>
                  <a:pt x="1045" y="3445"/>
                </a:lnTo>
                <a:lnTo>
                  <a:pt x="1008" y="3460"/>
                </a:lnTo>
                <a:lnTo>
                  <a:pt x="971" y="3475"/>
                </a:lnTo>
                <a:lnTo>
                  <a:pt x="935" y="3491"/>
                </a:lnTo>
                <a:lnTo>
                  <a:pt x="901" y="3505"/>
                </a:lnTo>
                <a:lnTo>
                  <a:pt x="869" y="3516"/>
                </a:lnTo>
                <a:lnTo>
                  <a:pt x="840" y="3528"/>
                </a:lnTo>
                <a:lnTo>
                  <a:pt x="814" y="3537"/>
                </a:lnTo>
                <a:lnTo>
                  <a:pt x="793" y="3545"/>
                </a:lnTo>
                <a:lnTo>
                  <a:pt x="776" y="3548"/>
                </a:lnTo>
                <a:lnTo>
                  <a:pt x="763" y="3551"/>
                </a:lnTo>
                <a:lnTo>
                  <a:pt x="758" y="3550"/>
                </a:lnTo>
                <a:lnTo>
                  <a:pt x="443" y="3240"/>
                </a:lnTo>
                <a:lnTo>
                  <a:pt x="442" y="3235"/>
                </a:lnTo>
                <a:lnTo>
                  <a:pt x="443" y="3223"/>
                </a:lnTo>
                <a:lnTo>
                  <a:pt x="448" y="3207"/>
                </a:lnTo>
                <a:lnTo>
                  <a:pt x="455" y="3185"/>
                </a:lnTo>
                <a:lnTo>
                  <a:pt x="464" y="3159"/>
                </a:lnTo>
                <a:lnTo>
                  <a:pt x="474" y="3130"/>
                </a:lnTo>
                <a:lnTo>
                  <a:pt x="485" y="3098"/>
                </a:lnTo>
                <a:lnTo>
                  <a:pt x="499" y="3064"/>
                </a:lnTo>
                <a:lnTo>
                  <a:pt x="513" y="3029"/>
                </a:lnTo>
                <a:lnTo>
                  <a:pt x="529" y="2991"/>
                </a:lnTo>
                <a:lnTo>
                  <a:pt x="544" y="2954"/>
                </a:lnTo>
                <a:lnTo>
                  <a:pt x="560" y="2917"/>
                </a:lnTo>
                <a:lnTo>
                  <a:pt x="575" y="2880"/>
                </a:lnTo>
                <a:lnTo>
                  <a:pt x="589" y="2846"/>
                </a:lnTo>
                <a:lnTo>
                  <a:pt x="604" y="2812"/>
                </a:lnTo>
                <a:lnTo>
                  <a:pt x="617" y="2781"/>
                </a:lnTo>
                <a:lnTo>
                  <a:pt x="629" y="2753"/>
                </a:lnTo>
                <a:lnTo>
                  <a:pt x="639" y="2730"/>
                </a:lnTo>
                <a:lnTo>
                  <a:pt x="648" y="2710"/>
                </a:lnTo>
                <a:lnTo>
                  <a:pt x="654" y="2696"/>
                </a:lnTo>
                <a:lnTo>
                  <a:pt x="658" y="2687"/>
                </a:lnTo>
                <a:lnTo>
                  <a:pt x="661" y="2683"/>
                </a:lnTo>
                <a:lnTo>
                  <a:pt x="557" y="2441"/>
                </a:lnTo>
                <a:lnTo>
                  <a:pt x="554" y="2440"/>
                </a:lnTo>
                <a:lnTo>
                  <a:pt x="544" y="2436"/>
                </a:lnTo>
                <a:lnTo>
                  <a:pt x="529" y="2431"/>
                </a:lnTo>
                <a:lnTo>
                  <a:pt x="508" y="2423"/>
                </a:lnTo>
                <a:lnTo>
                  <a:pt x="484" y="2414"/>
                </a:lnTo>
                <a:lnTo>
                  <a:pt x="456" y="2404"/>
                </a:lnTo>
                <a:lnTo>
                  <a:pt x="424" y="2392"/>
                </a:lnTo>
                <a:lnTo>
                  <a:pt x="391" y="2379"/>
                </a:lnTo>
                <a:lnTo>
                  <a:pt x="353" y="2367"/>
                </a:lnTo>
                <a:lnTo>
                  <a:pt x="316" y="2353"/>
                </a:lnTo>
                <a:lnTo>
                  <a:pt x="279" y="2337"/>
                </a:lnTo>
                <a:lnTo>
                  <a:pt x="241" y="2323"/>
                </a:lnTo>
                <a:lnTo>
                  <a:pt x="204" y="2308"/>
                </a:lnTo>
                <a:lnTo>
                  <a:pt x="168" y="2294"/>
                </a:lnTo>
                <a:lnTo>
                  <a:pt x="133" y="2280"/>
                </a:lnTo>
                <a:lnTo>
                  <a:pt x="101" y="2267"/>
                </a:lnTo>
                <a:lnTo>
                  <a:pt x="73" y="2254"/>
                </a:lnTo>
                <a:lnTo>
                  <a:pt x="49" y="2242"/>
                </a:lnTo>
                <a:lnTo>
                  <a:pt x="28" y="2232"/>
                </a:lnTo>
                <a:lnTo>
                  <a:pt x="13" y="2223"/>
                </a:lnTo>
                <a:lnTo>
                  <a:pt x="4" y="2217"/>
                </a:lnTo>
                <a:lnTo>
                  <a:pt x="0" y="2212"/>
                </a:lnTo>
                <a:lnTo>
                  <a:pt x="0" y="1775"/>
                </a:lnTo>
                <a:lnTo>
                  <a:pt x="4" y="1770"/>
                </a:lnTo>
                <a:lnTo>
                  <a:pt x="13" y="1764"/>
                </a:lnTo>
                <a:lnTo>
                  <a:pt x="28" y="1755"/>
                </a:lnTo>
                <a:lnTo>
                  <a:pt x="49" y="1743"/>
                </a:lnTo>
                <a:lnTo>
                  <a:pt x="73" y="1732"/>
                </a:lnTo>
                <a:lnTo>
                  <a:pt x="101" y="1719"/>
                </a:lnTo>
                <a:lnTo>
                  <a:pt x="133" y="1705"/>
                </a:lnTo>
                <a:lnTo>
                  <a:pt x="168" y="1689"/>
                </a:lnTo>
                <a:lnTo>
                  <a:pt x="204" y="1674"/>
                </a:lnTo>
                <a:lnTo>
                  <a:pt x="241" y="1659"/>
                </a:lnTo>
                <a:lnTo>
                  <a:pt x="278" y="1643"/>
                </a:lnTo>
                <a:lnTo>
                  <a:pt x="316" y="1628"/>
                </a:lnTo>
                <a:lnTo>
                  <a:pt x="353" y="1612"/>
                </a:lnTo>
                <a:lnTo>
                  <a:pt x="389" y="1598"/>
                </a:lnTo>
                <a:lnTo>
                  <a:pt x="424" y="1584"/>
                </a:lnTo>
                <a:lnTo>
                  <a:pt x="455" y="1572"/>
                </a:lnTo>
                <a:lnTo>
                  <a:pt x="484" y="1561"/>
                </a:lnTo>
                <a:lnTo>
                  <a:pt x="508" y="1551"/>
                </a:lnTo>
                <a:lnTo>
                  <a:pt x="529" y="1543"/>
                </a:lnTo>
                <a:lnTo>
                  <a:pt x="544" y="1537"/>
                </a:lnTo>
                <a:lnTo>
                  <a:pt x="553" y="1533"/>
                </a:lnTo>
                <a:lnTo>
                  <a:pt x="557" y="1532"/>
                </a:lnTo>
                <a:lnTo>
                  <a:pt x="658" y="1290"/>
                </a:lnTo>
                <a:lnTo>
                  <a:pt x="657" y="1286"/>
                </a:lnTo>
                <a:lnTo>
                  <a:pt x="653" y="1277"/>
                </a:lnTo>
                <a:lnTo>
                  <a:pt x="645" y="1263"/>
                </a:lnTo>
                <a:lnTo>
                  <a:pt x="636" y="1244"/>
                </a:lnTo>
                <a:lnTo>
                  <a:pt x="626" y="1219"/>
                </a:lnTo>
                <a:lnTo>
                  <a:pt x="613" y="1193"/>
                </a:lnTo>
                <a:lnTo>
                  <a:pt x="599" y="1163"/>
                </a:lnTo>
                <a:lnTo>
                  <a:pt x="584" y="1130"/>
                </a:lnTo>
                <a:lnTo>
                  <a:pt x="568" y="1095"/>
                </a:lnTo>
                <a:lnTo>
                  <a:pt x="552" y="1059"/>
                </a:lnTo>
                <a:lnTo>
                  <a:pt x="536" y="1024"/>
                </a:lnTo>
                <a:lnTo>
                  <a:pt x="520" y="986"/>
                </a:lnTo>
                <a:lnTo>
                  <a:pt x="504" y="951"/>
                </a:lnTo>
                <a:lnTo>
                  <a:pt x="489" y="916"/>
                </a:lnTo>
                <a:lnTo>
                  <a:pt x="475" y="883"/>
                </a:lnTo>
                <a:lnTo>
                  <a:pt x="462" y="851"/>
                </a:lnTo>
                <a:lnTo>
                  <a:pt x="451" y="822"/>
                </a:lnTo>
                <a:lnTo>
                  <a:pt x="442" y="797"/>
                </a:lnTo>
                <a:lnTo>
                  <a:pt x="435" y="776"/>
                </a:lnTo>
                <a:lnTo>
                  <a:pt x="430" y="760"/>
                </a:lnTo>
                <a:lnTo>
                  <a:pt x="429" y="748"/>
                </a:lnTo>
                <a:lnTo>
                  <a:pt x="430" y="742"/>
                </a:lnTo>
                <a:lnTo>
                  <a:pt x="745" y="433"/>
                </a:lnTo>
                <a:lnTo>
                  <a:pt x="750" y="432"/>
                </a:lnTo>
                <a:lnTo>
                  <a:pt x="763" y="433"/>
                </a:lnTo>
                <a:lnTo>
                  <a:pt x="780" y="438"/>
                </a:lnTo>
                <a:lnTo>
                  <a:pt x="802" y="445"/>
                </a:lnTo>
                <a:lnTo>
                  <a:pt x="828" y="452"/>
                </a:lnTo>
                <a:lnTo>
                  <a:pt x="858" y="463"/>
                </a:lnTo>
                <a:lnTo>
                  <a:pt x="890" y="476"/>
                </a:lnTo>
                <a:lnTo>
                  <a:pt x="924" y="488"/>
                </a:lnTo>
                <a:lnTo>
                  <a:pt x="962" y="502"/>
                </a:lnTo>
                <a:lnTo>
                  <a:pt x="999" y="516"/>
                </a:lnTo>
                <a:lnTo>
                  <a:pt x="1037" y="532"/>
                </a:lnTo>
                <a:lnTo>
                  <a:pt x="1076" y="547"/>
                </a:lnTo>
                <a:lnTo>
                  <a:pt x="1113" y="563"/>
                </a:lnTo>
                <a:lnTo>
                  <a:pt x="1149" y="577"/>
                </a:lnTo>
                <a:lnTo>
                  <a:pt x="1182" y="591"/>
                </a:lnTo>
                <a:lnTo>
                  <a:pt x="1214" y="604"/>
                </a:lnTo>
                <a:lnTo>
                  <a:pt x="1242" y="616"/>
                </a:lnTo>
                <a:lnTo>
                  <a:pt x="1266" y="627"/>
                </a:lnTo>
                <a:lnTo>
                  <a:pt x="1287" y="634"/>
                </a:lnTo>
                <a:lnTo>
                  <a:pt x="1301" y="641"/>
                </a:lnTo>
                <a:lnTo>
                  <a:pt x="1311" y="645"/>
                </a:lnTo>
                <a:lnTo>
                  <a:pt x="1314" y="646"/>
                </a:lnTo>
                <a:lnTo>
                  <a:pt x="1562" y="546"/>
                </a:lnTo>
                <a:lnTo>
                  <a:pt x="1563" y="542"/>
                </a:lnTo>
                <a:lnTo>
                  <a:pt x="1567" y="532"/>
                </a:lnTo>
                <a:lnTo>
                  <a:pt x="1572" y="515"/>
                </a:lnTo>
                <a:lnTo>
                  <a:pt x="1581" y="493"/>
                </a:lnTo>
                <a:lnTo>
                  <a:pt x="1592" y="468"/>
                </a:lnTo>
                <a:lnTo>
                  <a:pt x="1603" y="437"/>
                </a:lnTo>
                <a:lnTo>
                  <a:pt x="1615" y="404"/>
                </a:lnTo>
                <a:lnTo>
                  <a:pt x="1629" y="368"/>
                </a:lnTo>
                <a:lnTo>
                  <a:pt x="1644" y="331"/>
                </a:lnTo>
                <a:lnTo>
                  <a:pt x="1659" y="292"/>
                </a:lnTo>
                <a:lnTo>
                  <a:pt x="1675" y="253"/>
                </a:lnTo>
                <a:lnTo>
                  <a:pt x="1690" y="214"/>
                </a:lnTo>
                <a:lnTo>
                  <a:pt x="1705" y="177"/>
                </a:lnTo>
                <a:lnTo>
                  <a:pt x="1721" y="141"/>
                </a:lnTo>
                <a:lnTo>
                  <a:pt x="1735" y="108"/>
                </a:lnTo>
                <a:lnTo>
                  <a:pt x="1749" y="77"/>
                </a:lnTo>
                <a:lnTo>
                  <a:pt x="1762" y="52"/>
                </a:lnTo>
                <a:lnTo>
                  <a:pt x="1772" y="30"/>
                </a:lnTo>
                <a:lnTo>
                  <a:pt x="1782" y="13"/>
                </a:lnTo>
                <a:lnTo>
                  <a:pt x="1790" y="3"/>
                </a:lnTo>
                <a:lnTo>
                  <a:pt x="1795" y="0"/>
                </a:lnTo>
                <a:close/>
              </a:path>
            </a:pathLst>
          </a:custGeom>
          <a:solidFill>
            <a:schemeClr val="accent6">
              <a:alpha val="9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6"/>
          <p:cNvSpPr>
            <a:spLocks noEditPoints="1"/>
          </p:cNvSpPr>
          <p:nvPr/>
        </p:nvSpPr>
        <p:spPr bwMode="auto">
          <a:xfrm>
            <a:off x="6710680" y="2329250"/>
            <a:ext cx="357718" cy="350305"/>
          </a:xfrm>
          <a:custGeom>
            <a:avLst/>
            <a:gdLst>
              <a:gd name="T0" fmla="*/ 1644 w 4054"/>
              <a:gd name="T1" fmla="*/ 1472 h 3970"/>
              <a:gd name="T2" fmla="*/ 1392 w 4054"/>
              <a:gd name="T3" fmla="*/ 1848 h 3970"/>
              <a:gd name="T4" fmla="*/ 1466 w 4054"/>
              <a:gd name="T5" fmla="*/ 2305 h 3970"/>
              <a:gd name="T6" fmla="*/ 1822 w 4054"/>
              <a:gd name="T7" fmla="*/ 2588 h 3970"/>
              <a:gd name="T8" fmla="*/ 2296 w 4054"/>
              <a:gd name="T9" fmla="*/ 2564 h 3970"/>
              <a:gd name="T10" fmla="*/ 2620 w 4054"/>
              <a:gd name="T11" fmla="*/ 2248 h 3970"/>
              <a:gd name="T12" fmla="*/ 2644 w 4054"/>
              <a:gd name="T13" fmla="*/ 1784 h 3970"/>
              <a:gd name="T14" fmla="*/ 2355 w 4054"/>
              <a:gd name="T15" fmla="*/ 1436 h 3970"/>
              <a:gd name="T16" fmla="*/ 2241 w 4054"/>
              <a:gd name="T17" fmla="*/ 0 h 3970"/>
              <a:gd name="T18" fmla="*/ 2314 w 4054"/>
              <a:gd name="T19" fmla="*/ 130 h 3970"/>
              <a:gd name="T20" fmla="*/ 2422 w 4054"/>
              <a:gd name="T21" fmla="*/ 381 h 3970"/>
              <a:gd name="T22" fmla="*/ 2488 w 4054"/>
              <a:gd name="T23" fmla="*/ 541 h 3970"/>
              <a:gd name="T24" fmla="*/ 2808 w 4054"/>
              <a:gd name="T25" fmla="*/ 613 h 3970"/>
              <a:gd name="T26" fmla="*/ 3046 w 4054"/>
              <a:gd name="T27" fmla="*/ 509 h 3970"/>
              <a:gd name="T28" fmla="*/ 3261 w 4054"/>
              <a:gd name="T29" fmla="*/ 426 h 3970"/>
              <a:gd name="T30" fmla="*/ 3607 w 4054"/>
              <a:gd name="T31" fmla="*/ 762 h 3970"/>
              <a:gd name="T32" fmla="*/ 3526 w 4054"/>
              <a:gd name="T33" fmla="*/ 977 h 3970"/>
              <a:gd name="T34" fmla="*/ 3425 w 4054"/>
              <a:gd name="T35" fmla="*/ 1216 h 3970"/>
              <a:gd name="T36" fmla="*/ 3501 w 4054"/>
              <a:gd name="T37" fmla="*/ 1531 h 3970"/>
              <a:gd name="T38" fmla="*/ 3664 w 4054"/>
              <a:gd name="T39" fmla="*/ 1591 h 3970"/>
              <a:gd name="T40" fmla="*/ 3921 w 4054"/>
              <a:gd name="T41" fmla="*/ 1689 h 3970"/>
              <a:gd name="T42" fmla="*/ 4054 w 4054"/>
              <a:gd name="T43" fmla="*/ 1757 h 3970"/>
              <a:gd name="T44" fmla="*/ 3953 w 4054"/>
              <a:gd name="T45" fmla="*/ 2250 h 3970"/>
              <a:gd name="T46" fmla="*/ 3702 w 4054"/>
              <a:gd name="T47" fmla="*/ 2356 h 3970"/>
              <a:gd name="T48" fmla="*/ 3511 w 4054"/>
              <a:gd name="T49" fmla="*/ 2432 h 3970"/>
              <a:gd name="T50" fmla="*/ 3417 w 4054"/>
              <a:gd name="T51" fmla="*/ 2726 h 3970"/>
              <a:gd name="T52" fmla="*/ 3519 w 4054"/>
              <a:gd name="T53" fmla="*/ 2945 h 3970"/>
              <a:gd name="T54" fmla="*/ 3613 w 4054"/>
              <a:gd name="T55" fmla="*/ 3172 h 3970"/>
              <a:gd name="T56" fmla="*/ 3292 w 4054"/>
              <a:gd name="T57" fmla="*/ 3536 h 3970"/>
              <a:gd name="T58" fmla="*/ 3092 w 4054"/>
              <a:gd name="T59" fmla="*/ 3466 h 3970"/>
              <a:gd name="T60" fmla="*/ 2841 w 4054"/>
              <a:gd name="T61" fmla="*/ 3365 h 3970"/>
              <a:gd name="T62" fmla="*/ 2492 w 4054"/>
              <a:gd name="T63" fmla="*/ 3424 h 3970"/>
              <a:gd name="T64" fmla="*/ 2439 w 4054"/>
              <a:gd name="T65" fmla="*/ 3565 h 3970"/>
              <a:gd name="T66" fmla="*/ 2333 w 4054"/>
              <a:gd name="T67" fmla="*/ 3828 h 3970"/>
              <a:gd name="T68" fmla="*/ 2260 w 4054"/>
              <a:gd name="T69" fmla="*/ 3970 h 3970"/>
              <a:gd name="T70" fmla="*/ 1755 w 4054"/>
              <a:gd name="T71" fmla="*/ 3870 h 3970"/>
              <a:gd name="T72" fmla="*/ 1647 w 4054"/>
              <a:gd name="T73" fmla="*/ 3624 h 3970"/>
              <a:gd name="T74" fmla="*/ 1570 w 4054"/>
              <a:gd name="T75" fmla="*/ 3437 h 3970"/>
              <a:gd name="T76" fmla="*/ 1270 w 4054"/>
              <a:gd name="T77" fmla="*/ 3346 h 3970"/>
              <a:gd name="T78" fmla="*/ 1045 w 4054"/>
              <a:gd name="T79" fmla="*/ 3445 h 3970"/>
              <a:gd name="T80" fmla="*/ 814 w 4054"/>
              <a:gd name="T81" fmla="*/ 3537 h 3970"/>
              <a:gd name="T82" fmla="*/ 443 w 4054"/>
              <a:gd name="T83" fmla="*/ 3223 h 3970"/>
              <a:gd name="T84" fmla="*/ 513 w 4054"/>
              <a:gd name="T85" fmla="*/ 3029 h 3970"/>
              <a:gd name="T86" fmla="*/ 617 w 4054"/>
              <a:gd name="T87" fmla="*/ 2781 h 3970"/>
              <a:gd name="T88" fmla="*/ 557 w 4054"/>
              <a:gd name="T89" fmla="*/ 2441 h 3970"/>
              <a:gd name="T90" fmla="*/ 424 w 4054"/>
              <a:gd name="T91" fmla="*/ 2392 h 3970"/>
              <a:gd name="T92" fmla="*/ 168 w 4054"/>
              <a:gd name="T93" fmla="*/ 2294 h 3970"/>
              <a:gd name="T94" fmla="*/ 4 w 4054"/>
              <a:gd name="T95" fmla="*/ 2217 h 3970"/>
              <a:gd name="T96" fmla="*/ 73 w 4054"/>
              <a:gd name="T97" fmla="*/ 1732 h 3970"/>
              <a:gd name="T98" fmla="*/ 316 w 4054"/>
              <a:gd name="T99" fmla="*/ 1628 h 3970"/>
              <a:gd name="T100" fmla="*/ 529 w 4054"/>
              <a:gd name="T101" fmla="*/ 1543 h 3970"/>
              <a:gd name="T102" fmla="*/ 645 w 4054"/>
              <a:gd name="T103" fmla="*/ 1263 h 3970"/>
              <a:gd name="T104" fmla="*/ 552 w 4054"/>
              <a:gd name="T105" fmla="*/ 1059 h 3970"/>
              <a:gd name="T106" fmla="*/ 451 w 4054"/>
              <a:gd name="T107" fmla="*/ 822 h 3970"/>
              <a:gd name="T108" fmla="*/ 750 w 4054"/>
              <a:gd name="T109" fmla="*/ 432 h 3970"/>
              <a:gd name="T110" fmla="*/ 924 w 4054"/>
              <a:gd name="T111" fmla="*/ 488 h 3970"/>
              <a:gd name="T112" fmla="*/ 1182 w 4054"/>
              <a:gd name="T113" fmla="*/ 591 h 3970"/>
              <a:gd name="T114" fmla="*/ 1314 w 4054"/>
              <a:gd name="T115" fmla="*/ 646 h 3970"/>
              <a:gd name="T116" fmla="*/ 1603 w 4054"/>
              <a:gd name="T117" fmla="*/ 437 h 3970"/>
              <a:gd name="T118" fmla="*/ 1705 w 4054"/>
              <a:gd name="T119" fmla="*/ 177 h 3970"/>
              <a:gd name="T120" fmla="*/ 1790 w 4054"/>
              <a:gd name="T121" fmla="*/ 3 h 3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4" h="3970">
                <a:moveTo>
                  <a:pt x="2027" y="1349"/>
                </a:moveTo>
                <a:lnTo>
                  <a:pt x="1956" y="1353"/>
                </a:lnTo>
                <a:lnTo>
                  <a:pt x="1889" y="1363"/>
                </a:lnTo>
                <a:lnTo>
                  <a:pt x="1822" y="1381"/>
                </a:lnTo>
                <a:lnTo>
                  <a:pt x="1759" y="1405"/>
                </a:lnTo>
                <a:lnTo>
                  <a:pt x="1699" y="1436"/>
                </a:lnTo>
                <a:lnTo>
                  <a:pt x="1644" y="1472"/>
                </a:lnTo>
                <a:lnTo>
                  <a:pt x="1592" y="1513"/>
                </a:lnTo>
                <a:lnTo>
                  <a:pt x="1545" y="1559"/>
                </a:lnTo>
                <a:lnTo>
                  <a:pt x="1503" y="1609"/>
                </a:lnTo>
                <a:lnTo>
                  <a:pt x="1466" y="1664"/>
                </a:lnTo>
                <a:lnTo>
                  <a:pt x="1435" y="1723"/>
                </a:lnTo>
                <a:lnTo>
                  <a:pt x="1411" y="1784"/>
                </a:lnTo>
                <a:lnTo>
                  <a:pt x="1392" y="1848"/>
                </a:lnTo>
                <a:lnTo>
                  <a:pt x="1382" y="1915"/>
                </a:lnTo>
                <a:lnTo>
                  <a:pt x="1378" y="1984"/>
                </a:lnTo>
                <a:lnTo>
                  <a:pt x="1382" y="2054"/>
                </a:lnTo>
                <a:lnTo>
                  <a:pt x="1392" y="2121"/>
                </a:lnTo>
                <a:lnTo>
                  <a:pt x="1411" y="2185"/>
                </a:lnTo>
                <a:lnTo>
                  <a:pt x="1435" y="2248"/>
                </a:lnTo>
                <a:lnTo>
                  <a:pt x="1466" y="2305"/>
                </a:lnTo>
                <a:lnTo>
                  <a:pt x="1503" y="2360"/>
                </a:lnTo>
                <a:lnTo>
                  <a:pt x="1545" y="2410"/>
                </a:lnTo>
                <a:lnTo>
                  <a:pt x="1592" y="2456"/>
                </a:lnTo>
                <a:lnTo>
                  <a:pt x="1644" y="2497"/>
                </a:lnTo>
                <a:lnTo>
                  <a:pt x="1699" y="2533"/>
                </a:lnTo>
                <a:lnTo>
                  <a:pt x="1759" y="2564"/>
                </a:lnTo>
                <a:lnTo>
                  <a:pt x="1822" y="2588"/>
                </a:lnTo>
                <a:lnTo>
                  <a:pt x="1889" y="2606"/>
                </a:lnTo>
                <a:lnTo>
                  <a:pt x="1956" y="2616"/>
                </a:lnTo>
                <a:lnTo>
                  <a:pt x="2027" y="2620"/>
                </a:lnTo>
                <a:lnTo>
                  <a:pt x="2099" y="2616"/>
                </a:lnTo>
                <a:lnTo>
                  <a:pt x="2166" y="2606"/>
                </a:lnTo>
                <a:lnTo>
                  <a:pt x="2233" y="2588"/>
                </a:lnTo>
                <a:lnTo>
                  <a:pt x="2296" y="2564"/>
                </a:lnTo>
                <a:lnTo>
                  <a:pt x="2355" y="2533"/>
                </a:lnTo>
                <a:lnTo>
                  <a:pt x="2411" y="2497"/>
                </a:lnTo>
                <a:lnTo>
                  <a:pt x="2462" y="2456"/>
                </a:lnTo>
                <a:lnTo>
                  <a:pt x="2510" y="2410"/>
                </a:lnTo>
                <a:lnTo>
                  <a:pt x="2552" y="2360"/>
                </a:lnTo>
                <a:lnTo>
                  <a:pt x="2589" y="2305"/>
                </a:lnTo>
                <a:lnTo>
                  <a:pt x="2620" y="2248"/>
                </a:lnTo>
                <a:lnTo>
                  <a:pt x="2644" y="2185"/>
                </a:lnTo>
                <a:lnTo>
                  <a:pt x="2662" y="2121"/>
                </a:lnTo>
                <a:lnTo>
                  <a:pt x="2673" y="2054"/>
                </a:lnTo>
                <a:lnTo>
                  <a:pt x="2677" y="1984"/>
                </a:lnTo>
                <a:lnTo>
                  <a:pt x="2673" y="1915"/>
                </a:lnTo>
                <a:lnTo>
                  <a:pt x="2662" y="1848"/>
                </a:lnTo>
                <a:lnTo>
                  <a:pt x="2644" y="1784"/>
                </a:lnTo>
                <a:lnTo>
                  <a:pt x="2620" y="1723"/>
                </a:lnTo>
                <a:lnTo>
                  <a:pt x="2589" y="1664"/>
                </a:lnTo>
                <a:lnTo>
                  <a:pt x="2552" y="1609"/>
                </a:lnTo>
                <a:lnTo>
                  <a:pt x="2510" y="1559"/>
                </a:lnTo>
                <a:lnTo>
                  <a:pt x="2462" y="1513"/>
                </a:lnTo>
                <a:lnTo>
                  <a:pt x="2411" y="1472"/>
                </a:lnTo>
                <a:lnTo>
                  <a:pt x="2355" y="1436"/>
                </a:lnTo>
                <a:lnTo>
                  <a:pt x="2296" y="1405"/>
                </a:lnTo>
                <a:lnTo>
                  <a:pt x="2233" y="1381"/>
                </a:lnTo>
                <a:lnTo>
                  <a:pt x="2166" y="1363"/>
                </a:lnTo>
                <a:lnTo>
                  <a:pt x="2099" y="1353"/>
                </a:lnTo>
                <a:lnTo>
                  <a:pt x="2027" y="1349"/>
                </a:lnTo>
                <a:close/>
                <a:moveTo>
                  <a:pt x="1795" y="0"/>
                </a:moveTo>
                <a:lnTo>
                  <a:pt x="2241" y="0"/>
                </a:lnTo>
                <a:lnTo>
                  <a:pt x="2246" y="3"/>
                </a:lnTo>
                <a:lnTo>
                  <a:pt x="2252" y="12"/>
                </a:lnTo>
                <a:lnTo>
                  <a:pt x="2262" y="27"/>
                </a:lnTo>
                <a:lnTo>
                  <a:pt x="2273" y="48"/>
                </a:lnTo>
                <a:lnTo>
                  <a:pt x="2285" y="71"/>
                </a:lnTo>
                <a:lnTo>
                  <a:pt x="2298" y="99"/>
                </a:lnTo>
                <a:lnTo>
                  <a:pt x="2314" y="130"/>
                </a:lnTo>
                <a:lnTo>
                  <a:pt x="2329" y="163"/>
                </a:lnTo>
                <a:lnTo>
                  <a:pt x="2344" y="199"/>
                </a:lnTo>
                <a:lnTo>
                  <a:pt x="2360" y="235"/>
                </a:lnTo>
                <a:lnTo>
                  <a:pt x="2376" y="272"/>
                </a:lnTo>
                <a:lnTo>
                  <a:pt x="2392" y="309"/>
                </a:lnTo>
                <a:lnTo>
                  <a:pt x="2407" y="346"/>
                </a:lnTo>
                <a:lnTo>
                  <a:pt x="2422" y="381"/>
                </a:lnTo>
                <a:lnTo>
                  <a:pt x="2437" y="414"/>
                </a:lnTo>
                <a:lnTo>
                  <a:pt x="2449" y="445"/>
                </a:lnTo>
                <a:lnTo>
                  <a:pt x="2460" y="473"/>
                </a:lnTo>
                <a:lnTo>
                  <a:pt x="2470" y="497"/>
                </a:lnTo>
                <a:lnTo>
                  <a:pt x="2479" y="516"/>
                </a:lnTo>
                <a:lnTo>
                  <a:pt x="2484" y="532"/>
                </a:lnTo>
                <a:lnTo>
                  <a:pt x="2488" y="541"/>
                </a:lnTo>
                <a:lnTo>
                  <a:pt x="2489" y="545"/>
                </a:lnTo>
                <a:lnTo>
                  <a:pt x="2737" y="645"/>
                </a:lnTo>
                <a:lnTo>
                  <a:pt x="2740" y="643"/>
                </a:lnTo>
                <a:lnTo>
                  <a:pt x="2749" y="638"/>
                </a:lnTo>
                <a:lnTo>
                  <a:pt x="2764" y="632"/>
                </a:lnTo>
                <a:lnTo>
                  <a:pt x="2784" y="623"/>
                </a:lnTo>
                <a:lnTo>
                  <a:pt x="2808" y="613"/>
                </a:lnTo>
                <a:lnTo>
                  <a:pt x="2836" y="600"/>
                </a:lnTo>
                <a:lnTo>
                  <a:pt x="2867" y="587"/>
                </a:lnTo>
                <a:lnTo>
                  <a:pt x="2900" y="572"/>
                </a:lnTo>
                <a:lnTo>
                  <a:pt x="2935" y="556"/>
                </a:lnTo>
                <a:lnTo>
                  <a:pt x="2972" y="541"/>
                </a:lnTo>
                <a:lnTo>
                  <a:pt x="3009" y="524"/>
                </a:lnTo>
                <a:lnTo>
                  <a:pt x="3046" y="509"/>
                </a:lnTo>
                <a:lnTo>
                  <a:pt x="3083" y="493"/>
                </a:lnTo>
                <a:lnTo>
                  <a:pt x="3119" y="479"/>
                </a:lnTo>
                <a:lnTo>
                  <a:pt x="3152" y="465"/>
                </a:lnTo>
                <a:lnTo>
                  <a:pt x="3184" y="452"/>
                </a:lnTo>
                <a:lnTo>
                  <a:pt x="3214" y="442"/>
                </a:lnTo>
                <a:lnTo>
                  <a:pt x="3239" y="432"/>
                </a:lnTo>
                <a:lnTo>
                  <a:pt x="3261" y="426"/>
                </a:lnTo>
                <a:lnTo>
                  <a:pt x="3278" y="422"/>
                </a:lnTo>
                <a:lnTo>
                  <a:pt x="3291" y="419"/>
                </a:lnTo>
                <a:lnTo>
                  <a:pt x="3297" y="420"/>
                </a:lnTo>
                <a:lnTo>
                  <a:pt x="3612" y="728"/>
                </a:lnTo>
                <a:lnTo>
                  <a:pt x="3613" y="734"/>
                </a:lnTo>
                <a:lnTo>
                  <a:pt x="3612" y="746"/>
                </a:lnTo>
                <a:lnTo>
                  <a:pt x="3607" y="762"/>
                </a:lnTo>
                <a:lnTo>
                  <a:pt x="3600" y="784"/>
                </a:lnTo>
                <a:lnTo>
                  <a:pt x="3591" y="810"/>
                </a:lnTo>
                <a:lnTo>
                  <a:pt x="3581" y="839"/>
                </a:lnTo>
                <a:lnTo>
                  <a:pt x="3570" y="871"/>
                </a:lnTo>
                <a:lnTo>
                  <a:pt x="3556" y="906"/>
                </a:lnTo>
                <a:lnTo>
                  <a:pt x="3542" y="942"/>
                </a:lnTo>
                <a:lnTo>
                  <a:pt x="3526" y="977"/>
                </a:lnTo>
                <a:lnTo>
                  <a:pt x="3511" y="1015"/>
                </a:lnTo>
                <a:lnTo>
                  <a:pt x="3495" y="1053"/>
                </a:lnTo>
                <a:lnTo>
                  <a:pt x="3480" y="1089"/>
                </a:lnTo>
                <a:lnTo>
                  <a:pt x="3465" y="1123"/>
                </a:lnTo>
                <a:lnTo>
                  <a:pt x="3451" y="1157"/>
                </a:lnTo>
                <a:lnTo>
                  <a:pt x="3438" y="1187"/>
                </a:lnTo>
                <a:lnTo>
                  <a:pt x="3425" y="1216"/>
                </a:lnTo>
                <a:lnTo>
                  <a:pt x="3415" y="1240"/>
                </a:lnTo>
                <a:lnTo>
                  <a:pt x="3407" y="1259"/>
                </a:lnTo>
                <a:lnTo>
                  <a:pt x="3401" y="1274"/>
                </a:lnTo>
                <a:lnTo>
                  <a:pt x="3396" y="1283"/>
                </a:lnTo>
                <a:lnTo>
                  <a:pt x="3394" y="1286"/>
                </a:lnTo>
                <a:lnTo>
                  <a:pt x="3497" y="1529"/>
                </a:lnTo>
                <a:lnTo>
                  <a:pt x="3501" y="1531"/>
                </a:lnTo>
                <a:lnTo>
                  <a:pt x="3510" y="1534"/>
                </a:lnTo>
                <a:lnTo>
                  <a:pt x="3525" y="1540"/>
                </a:lnTo>
                <a:lnTo>
                  <a:pt x="3545" y="1547"/>
                </a:lnTo>
                <a:lnTo>
                  <a:pt x="3571" y="1556"/>
                </a:lnTo>
                <a:lnTo>
                  <a:pt x="3599" y="1566"/>
                </a:lnTo>
                <a:lnTo>
                  <a:pt x="3630" y="1578"/>
                </a:lnTo>
                <a:lnTo>
                  <a:pt x="3664" y="1591"/>
                </a:lnTo>
                <a:lnTo>
                  <a:pt x="3700" y="1604"/>
                </a:lnTo>
                <a:lnTo>
                  <a:pt x="3737" y="1618"/>
                </a:lnTo>
                <a:lnTo>
                  <a:pt x="3776" y="1632"/>
                </a:lnTo>
                <a:lnTo>
                  <a:pt x="3814" y="1647"/>
                </a:lnTo>
                <a:lnTo>
                  <a:pt x="3851" y="1661"/>
                </a:lnTo>
                <a:lnTo>
                  <a:pt x="3887" y="1675"/>
                </a:lnTo>
                <a:lnTo>
                  <a:pt x="3921" y="1689"/>
                </a:lnTo>
                <a:lnTo>
                  <a:pt x="3953" y="1703"/>
                </a:lnTo>
                <a:lnTo>
                  <a:pt x="3981" y="1715"/>
                </a:lnTo>
                <a:lnTo>
                  <a:pt x="4005" y="1726"/>
                </a:lnTo>
                <a:lnTo>
                  <a:pt x="4026" y="1737"/>
                </a:lnTo>
                <a:lnTo>
                  <a:pt x="4041" y="1746"/>
                </a:lnTo>
                <a:lnTo>
                  <a:pt x="4051" y="1752"/>
                </a:lnTo>
                <a:lnTo>
                  <a:pt x="4054" y="1757"/>
                </a:lnTo>
                <a:lnTo>
                  <a:pt x="4054" y="2194"/>
                </a:lnTo>
                <a:lnTo>
                  <a:pt x="4051" y="2199"/>
                </a:lnTo>
                <a:lnTo>
                  <a:pt x="4041" y="2205"/>
                </a:lnTo>
                <a:lnTo>
                  <a:pt x="4026" y="2214"/>
                </a:lnTo>
                <a:lnTo>
                  <a:pt x="4005" y="2226"/>
                </a:lnTo>
                <a:lnTo>
                  <a:pt x="3981" y="2237"/>
                </a:lnTo>
                <a:lnTo>
                  <a:pt x="3953" y="2250"/>
                </a:lnTo>
                <a:lnTo>
                  <a:pt x="3921" y="2264"/>
                </a:lnTo>
                <a:lnTo>
                  <a:pt x="3887" y="2280"/>
                </a:lnTo>
                <a:lnTo>
                  <a:pt x="3851" y="2295"/>
                </a:lnTo>
                <a:lnTo>
                  <a:pt x="3814" y="2310"/>
                </a:lnTo>
                <a:lnTo>
                  <a:pt x="3776" y="2326"/>
                </a:lnTo>
                <a:lnTo>
                  <a:pt x="3739" y="2342"/>
                </a:lnTo>
                <a:lnTo>
                  <a:pt x="3702" y="2356"/>
                </a:lnTo>
                <a:lnTo>
                  <a:pt x="3666" y="2372"/>
                </a:lnTo>
                <a:lnTo>
                  <a:pt x="3631" y="2385"/>
                </a:lnTo>
                <a:lnTo>
                  <a:pt x="3599" y="2397"/>
                </a:lnTo>
                <a:lnTo>
                  <a:pt x="3571" y="2409"/>
                </a:lnTo>
                <a:lnTo>
                  <a:pt x="3547" y="2418"/>
                </a:lnTo>
                <a:lnTo>
                  <a:pt x="3526" y="2426"/>
                </a:lnTo>
                <a:lnTo>
                  <a:pt x="3511" y="2432"/>
                </a:lnTo>
                <a:lnTo>
                  <a:pt x="3502" y="2436"/>
                </a:lnTo>
                <a:lnTo>
                  <a:pt x="3498" y="2437"/>
                </a:lnTo>
                <a:lnTo>
                  <a:pt x="3396" y="2680"/>
                </a:lnTo>
                <a:lnTo>
                  <a:pt x="3397" y="2683"/>
                </a:lnTo>
                <a:lnTo>
                  <a:pt x="3401" y="2692"/>
                </a:lnTo>
                <a:lnTo>
                  <a:pt x="3408" y="2707"/>
                </a:lnTo>
                <a:lnTo>
                  <a:pt x="3417" y="2726"/>
                </a:lnTo>
                <a:lnTo>
                  <a:pt x="3429" y="2749"/>
                </a:lnTo>
                <a:lnTo>
                  <a:pt x="3440" y="2776"/>
                </a:lnTo>
                <a:lnTo>
                  <a:pt x="3454" y="2807"/>
                </a:lnTo>
                <a:lnTo>
                  <a:pt x="3470" y="2839"/>
                </a:lnTo>
                <a:lnTo>
                  <a:pt x="3485" y="2874"/>
                </a:lnTo>
                <a:lnTo>
                  <a:pt x="3502" y="2910"/>
                </a:lnTo>
                <a:lnTo>
                  <a:pt x="3519" y="2945"/>
                </a:lnTo>
                <a:lnTo>
                  <a:pt x="3535" y="2983"/>
                </a:lnTo>
                <a:lnTo>
                  <a:pt x="3551" y="3018"/>
                </a:lnTo>
                <a:lnTo>
                  <a:pt x="3566" y="3054"/>
                </a:lnTo>
                <a:lnTo>
                  <a:pt x="3580" y="3088"/>
                </a:lnTo>
                <a:lnTo>
                  <a:pt x="3593" y="3118"/>
                </a:lnTo>
                <a:lnTo>
                  <a:pt x="3603" y="3146"/>
                </a:lnTo>
                <a:lnTo>
                  <a:pt x="3613" y="3172"/>
                </a:lnTo>
                <a:lnTo>
                  <a:pt x="3620" y="3194"/>
                </a:lnTo>
                <a:lnTo>
                  <a:pt x="3625" y="3210"/>
                </a:lnTo>
                <a:lnTo>
                  <a:pt x="3626" y="3222"/>
                </a:lnTo>
                <a:lnTo>
                  <a:pt x="3625" y="3227"/>
                </a:lnTo>
                <a:lnTo>
                  <a:pt x="3310" y="3536"/>
                </a:lnTo>
                <a:lnTo>
                  <a:pt x="3303" y="3537"/>
                </a:lnTo>
                <a:lnTo>
                  <a:pt x="3292" y="3536"/>
                </a:lnTo>
                <a:lnTo>
                  <a:pt x="3274" y="3532"/>
                </a:lnTo>
                <a:lnTo>
                  <a:pt x="3252" y="3525"/>
                </a:lnTo>
                <a:lnTo>
                  <a:pt x="3227" y="3516"/>
                </a:lnTo>
                <a:lnTo>
                  <a:pt x="3196" y="3506"/>
                </a:lnTo>
                <a:lnTo>
                  <a:pt x="3164" y="3495"/>
                </a:lnTo>
                <a:lnTo>
                  <a:pt x="3129" y="3481"/>
                </a:lnTo>
                <a:lnTo>
                  <a:pt x="3092" y="3466"/>
                </a:lnTo>
                <a:lnTo>
                  <a:pt x="3055" y="3452"/>
                </a:lnTo>
                <a:lnTo>
                  <a:pt x="3017" y="3437"/>
                </a:lnTo>
                <a:lnTo>
                  <a:pt x="2979" y="3422"/>
                </a:lnTo>
                <a:lnTo>
                  <a:pt x="2942" y="3406"/>
                </a:lnTo>
                <a:lnTo>
                  <a:pt x="2906" y="3392"/>
                </a:lnTo>
                <a:lnTo>
                  <a:pt x="2872" y="3378"/>
                </a:lnTo>
                <a:lnTo>
                  <a:pt x="2841" y="3365"/>
                </a:lnTo>
                <a:lnTo>
                  <a:pt x="2813" y="3354"/>
                </a:lnTo>
                <a:lnTo>
                  <a:pt x="2789" y="3344"/>
                </a:lnTo>
                <a:lnTo>
                  <a:pt x="2768" y="3335"/>
                </a:lnTo>
                <a:lnTo>
                  <a:pt x="2754" y="3328"/>
                </a:lnTo>
                <a:lnTo>
                  <a:pt x="2744" y="3324"/>
                </a:lnTo>
                <a:lnTo>
                  <a:pt x="2741" y="3323"/>
                </a:lnTo>
                <a:lnTo>
                  <a:pt x="2492" y="3424"/>
                </a:lnTo>
                <a:lnTo>
                  <a:pt x="2490" y="3427"/>
                </a:lnTo>
                <a:lnTo>
                  <a:pt x="2487" y="3437"/>
                </a:lnTo>
                <a:lnTo>
                  <a:pt x="2481" y="3454"/>
                </a:lnTo>
                <a:lnTo>
                  <a:pt x="2472" y="3475"/>
                </a:lnTo>
                <a:lnTo>
                  <a:pt x="2462" y="3502"/>
                </a:lnTo>
                <a:lnTo>
                  <a:pt x="2452" y="3532"/>
                </a:lnTo>
                <a:lnTo>
                  <a:pt x="2439" y="3565"/>
                </a:lnTo>
                <a:lnTo>
                  <a:pt x="2425" y="3601"/>
                </a:lnTo>
                <a:lnTo>
                  <a:pt x="2410" y="3638"/>
                </a:lnTo>
                <a:lnTo>
                  <a:pt x="2394" y="3678"/>
                </a:lnTo>
                <a:lnTo>
                  <a:pt x="2379" y="3716"/>
                </a:lnTo>
                <a:lnTo>
                  <a:pt x="2364" y="3755"/>
                </a:lnTo>
                <a:lnTo>
                  <a:pt x="2348" y="3792"/>
                </a:lnTo>
                <a:lnTo>
                  <a:pt x="2333" y="3828"/>
                </a:lnTo>
                <a:lnTo>
                  <a:pt x="2319" y="3861"/>
                </a:lnTo>
                <a:lnTo>
                  <a:pt x="2305" y="3892"/>
                </a:lnTo>
                <a:lnTo>
                  <a:pt x="2293" y="3917"/>
                </a:lnTo>
                <a:lnTo>
                  <a:pt x="2282" y="3939"/>
                </a:lnTo>
                <a:lnTo>
                  <a:pt x="2273" y="3956"/>
                </a:lnTo>
                <a:lnTo>
                  <a:pt x="2265" y="3966"/>
                </a:lnTo>
                <a:lnTo>
                  <a:pt x="2260" y="3970"/>
                </a:lnTo>
                <a:lnTo>
                  <a:pt x="1814" y="3970"/>
                </a:lnTo>
                <a:lnTo>
                  <a:pt x="1809" y="3966"/>
                </a:lnTo>
                <a:lnTo>
                  <a:pt x="1802" y="3957"/>
                </a:lnTo>
                <a:lnTo>
                  <a:pt x="1793" y="3942"/>
                </a:lnTo>
                <a:lnTo>
                  <a:pt x="1781" y="3922"/>
                </a:lnTo>
                <a:lnTo>
                  <a:pt x="1768" y="3898"/>
                </a:lnTo>
                <a:lnTo>
                  <a:pt x="1755" y="3870"/>
                </a:lnTo>
                <a:lnTo>
                  <a:pt x="1741" y="3839"/>
                </a:lnTo>
                <a:lnTo>
                  <a:pt x="1726" y="3806"/>
                </a:lnTo>
                <a:lnTo>
                  <a:pt x="1711" y="3770"/>
                </a:lnTo>
                <a:lnTo>
                  <a:pt x="1694" y="3734"/>
                </a:lnTo>
                <a:lnTo>
                  <a:pt x="1679" y="3697"/>
                </a:lnTo>
                <a:lnTo>
                  <a:pt x="1662" y="3660"/>
                </a:lnTo>
                <a:lnTo>
                  <a:pt x="1647" y="3624"/>
                </a:lnTo>
                <a:lnTo>
                  <a:pt x="1632" y="3588"/>
                </a:lnTo>
                <a:lnTo>
                  <a:pt x="1618" y="3555"/>
                </a:lnTo>
                <a:lnTo>
                  <a:pt x="1606" y="3524"/>
                </a:lnTo>
                <a:lnTo>
                  <a:pt x="1594" y="3496"/>
                </a:lnTo>
                <a:lnTo>
                  <a:pt x="1584" y="3472"/>
                </a:lnTo>
                <a:lnTo>
                  <a:pt x="1576" y="3452"/>
                </a:lnTo>
                <a:lnTo>
                  <a:pt x="1570" y="3437"/>
                </a:lnTo>
                <a:lnTo>
                  <a:pt x="1566" y="3428"/>
                </a:lnTo>
                <a:lnTo>
                  <a:pt x="1565" y="3424"/>
                </a:lnTo>
                <a:lnTo>
                  <a:pt x="1316" y="3324"/>
                </a:lnTo>
                <a:lnTo>
                  <a:pt x="1314" y="3326"/>
                </a:lnTo>
                <a:lnTo>
                  <a:pt x="1305" y="3331"/>
                </a:lnTo>
                <a:lnTo>
                  <a:pt x="1289" y="3337"/>
                </a:lnTo>
                <a:lnTo>
                  <a:pt x="1270" y="3346"/>
                </a:lnTo>
                <a:lnTo>
                  <a:pt x="1246" y="3356"/>
                </a:lnTo>
                <a:lnTo>
                  <a:pt x="1218" y="3369"/>
                </a:lnTo>
                <a:lnTo>
                  <a:pt x="1187" y="3382"/>
                </a:lnTo>
                <a:lnTo>
                  <a:pt x="1154" y="3397"/>
                </a:lnTo>
                <a:lnTo>
                  <a:pt x="1119" y="3413"/>
                </a:lnTo>
                <a:lnTo>
                  <a:pt x="1082" y="3428"/>
                </a:lnTo>
                <a:lnTo>
                  <a:pt x="1045" y="3445"/>
                </a:lnTo>
                <a:lnTo>
                  <a:pt x="1008" y="3460"/>
                </a:lnTo>
                <a:lnTo>
                  <a:pt x="971" y="3475"/>
                </a:lnTo>
                <a:lnTo>
                  <a:pt x="935" y="3491"/>
                </a:lnTo>
                <a:lnTo>
                  <a:pt x="901" y="3505"/>
                </a:lnTo>
                <a:lnTo>
                  <a:pt x="869" y="3516"/>
                </a:lnTo>
                <a:lnTo>
                  <a:pt x="840" y="3528"/>
                </a:lnTo>
                <a:lnTo>
                  <a:pt x="814" y="3537"/>
                </a:lnTo>
                <a:lnTo>
                  <a:pt x="793" y="3545"/>
                </a:lnTo>
                <a:lnTo>
                  <a:pt x="776" y="3548"/>
                </a:lnTo>
                <a:lnTo>
                  <a:pt x="763" y="3551"/>
                </a:lnTo>
                <a:lnTo>
                  <a:pt x="758" y="3550"/>
                </a:lnTo>
                <a:lnTo>
                  <a:pt x="443" y="3240"/>
                </a:lnTo>
                <a:lnTo>
                  <a:pt x="442" y="3235"/>
                </a:lnTo>
                <a:lnTo>
                  <a:pt x="443" y="3223"/>
                </a:lnTo>
                <a:lnTo>
                  <a:pt x="448" y="3207"/>
                </a:lnTo>
                <a:lnTo>
                  <a:pt x="455" y="3185"/>
                </a:lnTo>
                <a:lnTo>
                  <a:pt x="464" y="3159"/>
                </a:lnTo>
                <a:lnTo>
                  <a:pt x="474" y="3130"/>
                </a:lnTo>
                <a:lnTo>
                  <a:pt x="485" y="3098"/>
                </a:lnTo>
                <a:lnTo>
                  <a:pt x="499" y="3064"/>
                </a:lnTo>
                <a:lnTo>
                  <a:pt x="513" y="3029"/>
                </a:lnTo>
                <a:lnTo>
                  <a:pt x="529" y="2991"/>
                </a:lnTo>
                <a:lnTo>
                  <a:pt x="544" y="2954"/>
                </a:lnTo>
                <a:lnTo>
                  <a:pt x="560" y="2917"/>
                </a:lnTo>
                <a:lnTo>
                  <a:pt x="575" y="2880"/>
                </a:lnTo>
                <a:lnTo>
                  <a:pt x="589" y="2846"/>
                </a:lnTo>
                <a:lnTo>
                  <a:pt x="604" y="2812"/>
                </a:lnTo>
                <a:lnTo>
                  <a:pt x="617" y="2781"/>
                </a:lnTo>
                <a:lnTo>
                  <a:pt x="629" y="2753"/>
                </a:lnTo>
                <a:lnTo>
                  <a:pt x="639" y="2730"/>
                </a:lnTo>
                <a:lnTo>
                  <a:pt x="648" y="2710"/>
                </a:lnTo>
                <a:lnTo>
                  <a:pt x="654" y="2696"/>
                </a:lnTo>
                <a:lnTo>
                  <a:pt x="658" y="2687"/>
                </a:lnTo>
                <a:lnTo>
                  <a:pt x="661" y="2683"/>
                </a:lnTo>
                <a:lnTo>
                  <a:pt x="557" y="2441"/>
                </a:lnTo>
                <a:lnTo>
                  <a:pt x="554" y="2440"/>
                </a:lnTo>
                <a:lnTo>
                  <a:pt x="544" y="2436"/>
                </a:lnTo>
                <a:lnTo>
                  <a:pt x="529" y="2431"/>
                </a:lnTo>
                <a:lnTo>
                  <a:pt x="508" y="2423"/>
                </a:lnTo>
                <a:lnTo>
                  <a:pt x="484" y="2414"/>
                </a:lnTo>
                <a:lnTo>
                  <a:pt x="456" y="2404"/>
                </a:lnTo>
                <a:lnTo>
                  <a:pt x="424" y="2392"/>
                </a:lnTo>
                <a:lnTo>
                  <a:pt x="391" y="2379"/>
                </a:lnTo>
                <a:lnTo>
                  <a:pt x="353" y="2367"/>
                </a:lnTo>
                <a:lnTo>
                  <a:pt x="316" y="2353"/>
                </a:lnTo>
                <a:lnTo>
                  <a:pt x="279" y="2337"/>
                </a:lnTo>
                <a:lnTo>
                  <a:pt x="241" y="2323"/>
                </a:lnTo>
                <a:lnTo>
                  <a:pt x="204" y="2308"/>
                </a:lnTo>
                <a:lnTo>
                  <a:pt x="168" y="2294"/>
                </a:lnTo>
                <a:lnTo>
                  <a:pt x="133" y="2280"/>
                </a:lnTo>
                <a:lnTo>
                  <a:pt x="101" y="2267"/>
                </a:lnTo>
                <a:lnTo>
                  <a:pt x="73" y="2254"/>
                </a:lnTo>
                <a:lnTo>
                  <a:pt x="49" y="2242"/>
                </a:lnTo>
                <a:lnTo>
                  <a:pt x="28" y="2232"/>
                </a:lnTo>
                <a:lnTo>
                  <a:pt x="13" y="2223"/>
                </a:lnTo>
                <a:lnTo>
                  <a:pt x="4" y="2217"/>
                </a:lnTo>
                <a:lnTo>
                  <a:pt x="0" y="2212"/>
                </a:lnTo>
                <a:lnTo>
                  <a:pt x="0" y="1775"/>
                </a:lnTo>
                <a:lnTo>
                  <a:pt x="4" y="1770"/>
                </a:lnTo>
                <a:lnTo>
                  <a:pt x="13" y="1764"/>
                </a:lnTo>
                <a:lnTo>
                  <a:pt x="28" y="1755"/>
                </a:lnTo>
                <a:lnTo>
                  <a:pt x="49" y="1743"/>
                </a:lnTo>
                <a:lnTo>
                  <a:pt x="73" y="1732"/>
                </a:lnTo>
                <a:lnTo>
                  <a:pt x="101" y="1719"/>
                </a:lnTo>
                <a:lnTo>
                  <a:pt x="133" y="1705"/>
                </a:lnTo>
                <a:lnTo>
                  <a:pt x="168" y="1689"/>
                </a:lnTo>
                <a:lnTo>
                  <a:pt x="204" y="1674"/>
                </a:lnTo>
                <a:lnTo>
                  <a:pt x="241" y="1659"/>
                </a:lnTo>
                <a:lnTo>
                  <a:pt x="278" y="1643"/>
                </a:lnTo>
                <a:lnTo>
                  <a:pt x="316" y="1628"/>
                </a:lnTo>
                <a:lnTo>
                  <a:pt x="353" y="1612"/>
                </a:lnTo>
                <a:lnTo>
                  <a:pt x="389" y="1598"/>
                </a:lnTo>
                <a:lnTo>
                  <a:pt x="424" y="1584"/>
                </a:lnTo>
                <a:lnTo>
                  <a:pt x="455" y="1572"/>
                </a:lnTo>
                <a:lnTo>
                  <a:pt x="484" y="1561"/>
                </a:lnTo>
                <a:lnTo>
                  <a:pt x="508" y="1551"/>
                </a:lnTo>
                <a:lnTo>
                  <a:pt x="529" y="1543"/>
                </a:lnTo>
                <a:lnTo>
                  <a:pt x="544" y="1537"/>
                </a:lnTo>
                <a:lnTo>
                  <a:pt x="553" y="1533"/>
                </a:lnTo>
                <a:lnTo>
                  <a:pt x="557" y="1532"/>
                </a:lnTo>
                <a:lnTo>
                  <a:pt x="658" y="1290"/>
                </a:lnTo>
                <a:lnTo>
                  <a:pt x="657" y="1286"/>
                </a:lnTo>
                <a:lnTo>
                  <a:pt x="653" y="1277"/>
                </a:lnTo>
                <a:lnTo>
                  <a:pt x="645" y="1263"/>
                </a:lnTo>
                <a:lnTo>
                  <a:pt x="636" y="1244"/>
                </a:lnTo>
                <a:lnTo>
                  <a:pt x="626" y="1219"/>
                </a:lnTo>
                <a:lnTo>
                  <a:pt x="613" y="1193"/>
                </a:lnTo>
                <a:lnTo>
                  <a:pt x="599" y="1163"/>
                </a:lnTo>
                <a:lnTo>
                  <a:pt x="584" y="1130"/>
                </a:lnTo>
                <a:lnTo>
                  <a:pt x="568" y="1095"/>
                </a:lnTo>
                <a:lnTo>
                  <a:pt x="552" y="1059"/>
                </a:lnTo>
                <a:lnTo>
                  <a:pt x="536" y="1024"/>
                </a:lnTo>
                <a:lnTo>
                  <a:pt x="520" y="986"/>
                </a:lnTo>
                <a:lnTo>
                  <a:pt x="504" y="951"/>
                </a:lnTo>
                <a:lnTo>
                  <a:pt x="489" y="916"/>
                </a:lnTo>
                <a:lnTo>
                  <a:pt x="475" y="883"/>
                </a:lnTo>
                <a:lnTo>
                  <a:pt x="462" y="851"/>
                </a:lnTo>
                <a:lnTo>
                  <a:pt x="451" y="822"/>
                </a:lnTo>
                <a:lnTo>
                  <a:pt x="442" y="797"/>
                </a:lnTo>
                <a:lnTo>
                  <a:pt x="435" y="776"/>
                </a:lnTo>
                <a:lnTo>
                  <a:pt x="430" y="760"/>
                </a:lnTo>
                <a:lnTo>
                  <a:pt x="429" y="748"/>
                </a:lnTo>
                <a:lnTo>
                  <a:pt x="430" y="742"/>
                </a:lnTo>
                <a:lnTo>
                  <a:pt x="745" y="433"/>
                </a:lnTo>
                <a:lnTo>
                  <a:pt x="750" y="432"/>
                </a:lnTo>
                <a:lnTo>
                  <a:pt x="763" y="433"/>
                </a:lnTo>
                <a:lnTo>
                  <a:pt x="780" y="438"/>
                </a:lnTo>
                <a:lnTo>
                  <a:pt x="802" y="445"/>
                </a:lnTo>
                <a:lnTo>
                  <a:pt x="828" y="452"/>
                </a:lnTo>
                <a:lnTo>
                  <a:pt x="858" y="463"/>
                </a:lnTo>
                <a:lnTo>
                  <a:pt x="890" y="476"/>
                </a:lnTo>
                <a:lnTo>
                  <a:pt x="924" y="488"/>
                </a:lnTo>
                <a:lnTo>
                  <a:pt x="962" y="502"/>
                </a:lnTo>
                <a:lnTo>
                  <a:pt x="999" y="516"/>
                </a:lnTo>
                <a:lnTo>
                  <a:pt x="1037" y="532"/>
                </a:lnTo>
                <a:lnTo>
                  <a:pt x="1076" y="547"/>
                </a:lnTo>
                <a:lnTo>
                  <a:pt x="1113" y="563"/>
                </a:lnTo>
                <a:lnTo>
                  <a:pt x="1149" y="577"/>
                </a:lnTo>
                <a:lnTo>
                  <a:pt x="1182" y="591"/>
                </a:lnTo>
                <a:lnTo>
                  <a:pt x="1214" y="604"/>
                </a:lnTo>
                <a:lnTo>
                  <a:pt x="1242" y="616"/>
                </a:lnTo>
                <a:lnTo>
                  <a:pt x="1266" y="627"/>
                </a:lnTo>
                <a:lnTo>
                  <a:pt x="1287" y="634"/>
                </a:lnTo>
                <a:lnTo>
                  <a:pt x="1301" y="641"/>
                </a:lnTo>
                <a:lnTo>
                  <a:pt x="1311" y="645"/>
                </a:lnTo>
                <a:lnTo>
                  <a:pt x="1314" y="646"/>
                </a:lnTo>
                <a:lnTo>
                  <a:pt x="1562" y="546"/>
                </a:lnTo>
                <a:lnTo>
                  <a:pt x="1563" y="542"/>
                </a:lnTo>
                <a:lnTo>
                  <a:pt x="1567" y="532"/>
                </a:lnTo>
                <a:lnTo>
                  <a:pt x="1572" y="515"/>
                </a:lnTo>
                <a:lnTo>
                  <a:pt x="1581" y="493"/>
                </a:lnTo>
                <a:lnTo>
                  <a:pt x="1592" y="468"/>
                </a:lnTo>
                <a:lnTo>
                  <a:pt x="1603" y="437"/>
                </a:lnTo>
                <a:lnTo>
                  <a:pt x="1615" y="404"/>
                </a:lnTo>
                <a:lnTo>
                  <a:pt x="1629" y="368"/>
                </a:lnTo>
                <a:lnTo>
                  <a:pt x="1644" y="331"/>
                </a:lnTo>
                <a:lnTo>
                  <a:pt x="1659" y="292"/>
                </a:lnTo>
                <a:lnTo>
                  <a:pt x="1675" y="253"/>
                </a:lnTo>
                <a:lnTo>
                  <a:pt x="1690" y="214"/>
                </a:lnTo>
                <a:lnTo>
                  <a:pt x="1705" y="177"/>
                </a:lnTo>
                <a:lnTo>
                  <a:pt x="1721" y="141"/>
                </a:lnTo>
                <a:lnTo>
                  <a:pt x="1735" y="108"/>
                </a:lnTo>
                <a:lnTo>
                  <a:pt x="1749" y="77"/>
                </a:lnTo>
                <a:lnTo>
                  <a:pt x="1762" y="52"/>
                </a:lnTo>
                <a:lnTo>
                  <a:pt x="1772" y="30"/>
                </a:lnTo>
                <a:lnTo>
                  <a:pt x="1782" y="13"/>
                </a:lnTo>
                <a:lnTo>
                  <a:pt x="1790" y="3"/>
                </a:lnTo>
                <a:lnTo>
                  <a:pt x="1795" y="0"/>
                </a:lnTo>
                <a:close/>
              </a:path>
            </a:pathLst>
          </a:custGeom>
          <a:solidFill>
            <a:schemeClr val="accent3">
              <a:alpha val="9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6"/>
          <p:cNvSpPr>
            <a:spLocks noEditPoints="1"/>
          </p:cNvSpPr>
          <p:nvPr/>
        </p:nvSpPr>
        <p:spPr bwMode="auto">
          <a:xfrm rot="20790614">
            <a:off x="4666224" y="4261111"/>
            <a:ext cx="641681" cy="628383"/>
          </a:xfrm>
          <a:custGeom>
            <a:avLst/>
            <a:gdLst>
              <a:gd name="T0" fmla="*/ 1644 w 4054"/>
              <a:gd name="T1" fmla="*/ 1472 h 3970"/>
              <a:gd name="T2" fmla="*/ 1392 w 4054"/>
              <a:gd name="T3" fmla="*/ 1848 h 3970"/>
              <a:gd name="T4" fmla="*/ 1466 w 4054"/>
              <a:gd name="T5" fmla="*/ 2305 h 3970"/>
              <a:gd name="T6" fmla="*/ 1822 w 4054"/>
              <a:gd name="T7" fmla="*/ 2588 h 3970"/>
              <a:gd name="T8" fmla="*/ 2296 w 4054"/>
              <a:gd name="T9" fmla="*/ 2564 h 3970"/>
              <a:gd name="T10" fmla="*/ 2620 w 4054"/>
              <a:gd name="T11" fmla="*/ 2248 h 3970"/>
              <a:gd name="T12" fmla="*/ 2644 w 4054"/>
              <a:gd name="T13" fmla="*/ 1784 h 3970"/>
              <a:gd name="T14" fmla="*/ 2355 w 4054"/>
              <a:gd name="T15" fmla="*/ 1436 h 3970"/>
              <a:gd name="T16" fmla="*/ 2241 w 4054"/>
              <a:gd name="T17" fmla="*/ 0 h 3970"/>
              <a:gd name="T18" fmla="*/ 2314 w 4054"/>
              <a:gd name="T19" fmla="*/ 130 h 3970"/>
              <a:gd name="T20" fmla="*/ 2422 w 4054"/>
              <a:gd name="T21" fmla="*/ 381 h 3970"/>
              <a:gd name="T22" fmla="*/ 2488 w 4054"/>
              <a:gd name="T23" fmla="*/ 541 h 3970"/>
              <a:gd name="T24" fmla="*/ 2808 w 4054"/>
              <a:gd name="T25" fmla="*/ 613 h 3970"/>
              <a:gd name="T26" fmla="*/ 3046 w 4054"/>
              <a:gd name="T27" fmla="*/ 509 h 3970"/>
              <a:gd name="T28" fmla="*/ 3261 w 4054"/>
              <a:gd name="T29" fmla="*/ 426 h 3970"/>
              <a:gd name="T30" fmla="*/ 3607 w 4054"/>
              <a:gd name="T31" fmla="*/ 762 h 3970"/>
              <a:gd name="T32" fmla="*/ 3526 w 4054"/>
              <a:gd name="T33" fmla="*/ 977 h 3970"/>
              <a:gd name="T34" fmla="*/ 3425 w 4054"/>
              <a:gd name="T35" fmla="*/ 1216 h 3970"/>
              <a:gd name="T36" fmla="*/ 3501 w 4054"/>
              <a:gd name="T37" fmla="*/ 1531 h 3970"/>
              <a:gd name="T38" fmla="*/ 3664 w 4054"/>
              <a:gd name="T39" fmla="*/ 1591 h 3970"/>
              <a:gd name="T40" fmla="*/ 3921 w 4054"/>
              <a:gd name="T41" fmla="*/ 1689 h 3970"/>
              <a:gd name="T42" fmla="*/ 4054 w 4054"/>
              <a:gd name="T43" fmla="*/ 1757 h 3970"/>
              <a:gd name="T44" fmla="*/ 3953 w 4054"/>
              <a:gd name="T45" fmla="*/ 2250 h 3970"/>
              <a:gd name="T46" fmla="*/ 3702 w 4054"/>
              <a:gd name="T47" fmla="*/ 2356 h 3970"/>
              <a:gd name="T48" fmla="*/ 3511 w 4054"/>
              <a:gd name="T49" fmla="*/ 2432 h 3970"/>
              <a:gd name="T50" fmla="*/ 3417 w 4054"/>
              <a:gd name="T51" fmla="*/ 2726 h 3970"/>
              <a:gd name="T52" fmla="*/ 3519 w 4054"/>
              <a:gd name="T53" fmla="*/ 2945 h 3970"/>
              <a:gd name="T54" fmla="*/ 3613 w 4054"/>
              <a:gd name="T55" fmla="*/ 3172 h 3970"/>
              <a:gd name="T56" fmla="*/ 3292 w 4054"/>
              <a:gd name="T57" fmla="*/ 3536 h 3970"/>
              <a:gd name="T58" fmla="*/ 3092 w 4054"/>
              <a:gd name="T59" fmla="*/ 3466 h 3970"/>
              <a:gd name="T60" fmla="*/ 2841 w 4054"/>
              <a:gd name="T61" fmla="*/ 3365 h 3970"/>
              <a:gd name="T62" fmla="*/ 2492 w 4054"/>
              <a:gd name="T63" fmla="*/ 3424 h 3970"/>
              <a:gd name="T64" fmla="*/ 2439 w 4054"/>
              <a:gd name="T65" fmla="*/ 3565 h 3970"/>
              <a:gd name="T66" fmla="*/ 2333 w 4054"/>
              <a:gd name="T67" fmla="*/ 3828 h 3970"/>
              <a:gd name="T68" fmla="*/ 2260 w 4054"/>
              <a:gd name="T69" fmla="*/ 3970 h 3970"/>
              <a:gd name="T70" fmla="*/ 1755 w 4054"/>
              <a:gd name="T71" fmla="*/ 3870 h 3970"/>
              <a:gd name="T72" fmla="*/ 1647 w 4054"/>
              <a:gd name="T73" fmla="*/ 3624 h 3970"/>
              <a:gd name="T74" fmla="*/ 1570 w 4054"/>
              <a:gd name="T75" fmla="*/ 3437 h 3970"/>
              <a:gd name="T76" fmla="*/ 1270 w 4054"/>
              <a:gd name="T77" fmla="*/ 3346 h 3970"/>
              <a:gd name="T78" fmla="*/ 1045 w 4054"/>
              <a:gd name="T79" fmla="*/ 3445 h 3970"/>
              <a:gd name="T80" fmla="*/ 814 w 4054"/>
              <a:gd name="T81" fmla="*/ 3537 h 3970"/>
              <a:gd name="T82" fmla="*/ 443 w 4054"/>
              <a:gd name="T83" fmla="*/ 3223 h 3970"/>
              <a:gd name="T84" fmla="*/ 513 w 4054"/>
              <a:gd name="T85" fmla="*/ 3029 h 3970"/>
              <a:gd name="T86" fmla="*/ 617 w 4054"/>
              <a:gd name="T87" fmla="*/ 2781 h 3970"/>
              <a:gd name="T88" fmla="*/ 557 w 4054"/>
              <a:gd name="T89" fmla="*/ 2441 h 3970"/>
              <a:gd name="T90" fmla="*/ 424 w 4054"/>
              <a:gd name="T91" fmla="*/ 2392 h 3970"/>
              <a:gd name="T92" fmla="*/ 168 w 4054"/>
              <a:gd name="T93" fmla="*/ 2294 h 3970"/>
              <a:gd name="T94" fmla="*/ 4 w 4054"/>
              <a:gd name="T95" fmla="*/ 2217 h 3970"/>
              <a:gd name="T96" fmla="*/ 73 w 4054"/>
              <a:gd name="T97" fmla="*/ 1732 h 3970"/>
              <a:gd name="T98" fmla="*/ 316 w 4054"/>
              <a:gd name="T99" fmla="*/ 1628 h 3970"/>
              <a:gd name="T100" fmla="*/ 529 w 4054"/>
              <a:gd name="T101" fmla="*/ 1543 h 3970"/>
              <a:gd name="T102" fmla="*/ 645 w 4054"/>
              <a:gd name="T103" fmla="*/ 1263 h 3970"/>
              <a:gd name="T104" fmla="*/ 552 w 4054"/>
              <a:gd name="T105" fmla="*/ 1059 h 3970"/>
              <a:gd name="T106" fmla="*/ 451 w 4054"/>
              <a:gd name="T107" fmla="*/ 822 h 3970"/>
              <a:gd name="T108" fmla="*/ 750 w 4054"/>
              <a:gd name="T109" fmla="*/ 432 h 3970"/>
              <a:gd name="T110" fmla="*/ 924 w 4054"/>
              <a:gd name="T111" fmla="*/ 488 h 3970"/>
              <a:gd name="T112" fmla="*/ 1182 w 4054"/>
              <a:gd name="T113" fmla="*/ 591 h 3970"/>
              <a:gd name="T114" fmla="*/ 1314 w 4054"/>
              <a:gd name="T115" fmla="*/ 646 h 3970"/>
              <a:gd name="T116" fmla="*/ 1603 w 4054"/>
              <a:gd name="T117" fmla="*/ 437 h 3970"/>
              <a:gd name="T118" fmla="*/ 1705 w 4054"/>
              <a:gd name="T119" fmla="*/ 177 h 3970"/>
              <a:gd name="T120" fmla="*/ 1790 w 4054"/>
              <a:gd name="T121" fmla="*/ 3 h 3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4" h="3970">
                <a:moveTo>
                  <a:pt x="2027" y="1349"/>
                </a:moveTo>
                <a:lnTo>
                  <a:pt x="1956" y="1353"/>
                </a:lnTo>
                <a:lnTo>
                  <a:pt x="1889" y="1363"/>
                </a:lnTo>
                <a:lnTo>
                  <a:pt x="1822" y="1381"/>
                </a:lnTo>
                <a:lnTo>
                  <a:pt x="1759" y="1405"/>
                </a:lnTo>
                <a:lnTo>
                  <a:pt x="1699" y="1436"/>
                </a:lnTo>
                <a:lnTo>
                  <a:pt x="1644" y="1472"/>
                </a:lnTo>
                <a:lnTo>
                  <a:pt x="1592" y="1513"/>
                </a:lnTo>
                <a:lnTo>
                  <a:pt x="1545" y="1559"/>
                </a:lnTo>
                <a:lnTo>
                  <a:pt x="1503" y="1609"/>
                </a:lnTo>
                <a:lnTo>
                  <a:pt x="1466" y="1664"/>
                </a:lnTo>
                <a:lnTo>
                  <a:pt x="1435" y="1723"/>
                </a:lnTo>
                <a:lnTo>
                  <a:pt x="1411" y="1784"/>
                </a:lnTo>
                <a:lnTo>
                  <a:pt x="1392" y="1848"/>
                </a:lnTo>
                <a:lnTo>
                  <a:pt x="1382" y="1915"/>
                </a:lnTo>
                <a:lnTo>
                  <a:pt x="1378" y="1984"/>
                </a:lnTo>
                <a:lnTo>
                  <a:pt x="1382" y="2054"/>
                </a:lnTo>
                <a:lnTo>
                  <a:pt x="1392" y="2121"/>
                </a:lnTo>
                <a:lnTo>
                  <a:pt x="1411" y="2185"/>
                </a:lnTo>
                <a:lnTo>
                  <a:pt x="1435" y="2248"/>
                </a:lnTo>
                <a:lnTo>
                  <a:pt x="1466" y="2305"/>
                </a:lnTo>
                <a:lnTo>
                  <a:pt x="1503" y="2360"/>
                </a:lnTo>
                <a:lnTo>
                  <a:pt x="1545" y="2410"/>
                </a:lnTo>
                <a:lnTo>
                  <a:pt x="1592" y="2456"/>
                </a:lnTo>
                <a:lnTo>
                  <a:pt x="1644" y="2497"/>
                </a:lnTo>
                <a:lnTo>
                  <a:pt x="1699" y="2533"/>
                </a:lnTo>
                <a:lnTo>
                  <a:pt x="1759" y="2564"/>
                </a:lnTo>
                <a:lnTo>
                  <a:pt x="1822" y="2588"/>
                </a:lnTo>
                <a:lnTo>
                  <a:pt x="1889" y="2606"/>
                </a:lnTo>
                <a:lnTo>
                  <a:pt x="1956" y="2616"/>
                </a:lnTo>
                <a:lnTo>
                  <a:pt x="2027" y="2620"/>
                </a:lnTo>
                <a:lnTo>
                  <a:pt x="2099" y="2616"/>
                </a:lnTo>
                <a:lnTo>
                  <a:pt x="2166" y="2606"/>
                </a:lnTo>
                <a:lnTo>
                  <a:pt x="2233" y="2588"/>
                </a:lnTo>
                <a:lnTo>
                  <a:pt x="2296" y="2564"/>
                </a:lnTo>
                <a:lnTo>
                  <a:pt x="2355" y="2533"/>
                </a:lnTo>
                <a:lnTo>
                  <a:pt x="2411" y="2497"/>
                </a:lnTo>
                <a:lnTo>
                  <a:pt x="2462" y="2456"/>
                </a:lnTo>
                <a:lnTo>
                  <a:pt x="2510" y="2410"/>
                </a:lnTo>
                <a:lnTo>
                  <a:pt x="2552" y="2360"/>
                </a:lnTo>
                <a:lnTo>
                  <a:pt x="2589" y="2305"/>
                </a:lnTo>
                <a:lnTo>
                  <a:pt x="2620" y="2248"/>
                </a:lnTo>
                <a:lnTo>
                  <a:pt x="2644" y="2185"/>
                </a:lnTo>
                <a:lnTo>
                  <a:pt x="2662" y="2121"/>
                </a:lnTo>
                <a:lnTo>
                  <a:pt x="2673" y="2054"/>
                </a:lnTo>
                <a:lnTo>
                  <a:pt x="2677" y="1984"/>
                </a:lnTo>
                <a:lnTo>
                  <a:pt x="2673" y="1915"/>
                </a:lnTo>
                <a:lnTo>
                  <a:pt x="2662" y="1848"/>
                </a:lnTo>
                <a:lnTo>
                  <a:pt x="2644" y="1784"/>
                </a:lnTo>
                <a:lnTo>
                  <a:pt x="2620" y="1723"/>
                </a:lnTo>
                <a:lnTo>
                  <a:pt x="2589" y="1664"/>
                </a:lnTo>
                <a:lnTo>
                  <a:pt x="2552" y="1609"/>
                </a:lnTo>
                <a:lnTo>
                  <a:pt x="2510" y="1559"/>
                </a:lnTo>
                <a:lnTo>
                  <a:pt x="2462" y="1513"/>
                </a:lnTo>
                <a:lnTo>
                  <a:pt x="2411" y="1472"/>
                </a:lnTo>
                <a:lnTo>
                  <a:pt x="2355" y="1436"/>
                </a:lnTo>
                <a:lnTo>
                  <a:pt x="2296" y="1405"/>
                </a:lnTo>
                <a:lnTo>
                  <a:pt x="2233" y="1381"/>
                </a:lnTo>
                <a:lnTo>
                  <a:pt x="2166" y="1363"/>
                </a:lnTo>
                <a:lnTo>
                  <a:pt x="2099" y="1353"/>
                </a:lnTo>
                <a:lnTo>
                  <a:pt x="2027" y="1349"/>
                </a:lnTo>
                <a:close/>
                <a:moveTo>
                  <a:pt x="1795" y="0"/>
                </a:moveTo>
                <a:lnTo>
                  <a:pt x="2241" y="0"/>
                </a:lnTo>
                <a:lnTo>
                  <a:pt x="2246" y="3"/>
                </a:lnTo>
                <a:lnTo>
                  <a:pt x="2252" y="12"/>
                </a:lnTo>
                <a:lnTo>
                  <a:pt x="2262" y="27"/>
                </a:lnTo>
                <a:lnTo>
                  <a:pt x="2273" y="48"/>
                </a:lnTo>
                <a:lnTo>
                  <a:pt x="2285" y="71"/>
                </a:lnTo>
                <a:lnTo>
                  <a:pt x="2298" y="99"/>
                </a:lnTo>
                <a:lnTo>
                  <a:pt x="2314" y="130"/>
                </a:lnTo>
                <a:lnTo>
                  <a:pt x="2329" y="163"/>
                </a:lnTo>
                <a:lnTo>
                  <a:pt x="2344" y="199"/>
                </a:lnTo>
                <a:lnTo>
                  <a:pt x="2360" y="235"/>
                </a:lnTo>
                <a:lnTo>
                  <a:pt x="2376" y="272"/>
                </a:lnTo>
                <a:lnTo>
                  <a:pt x="2392" y="309"/>
                </a:lnTo>
                <a:lnTo>
                  <a:pt x="2407" y="346"/>
                </a:lnTo>
                <a:lnTo>
                  <a:pt x="2422" y="381"/>
                </a:lnTo>
                <a:lnTo>
                  <a:pt x="2437" y="414"/>
                </a:lnTo>
                <a:lnTo>
                  <a:pt x="2449" y="445"/>
                </a:lnTo>
                <a:lnTo>
                  <a:pt x="2460" y="473"/>
                </a:lnTo>
                <a:lnTo>
                  <a:pt x="2470" y="497"/>
                </a:lnTo>
                <a:lnTo>
                  <a:pt x="2479" y="516"/>
                </a:lnTo>
                <a:lnTo>
                  <a:pt x="2484" y="532"/>
                </a:lnTo>
                <a:lnTo>
                  <a:pt x="2488" y="541"/>
                </a:lnTo>
                <a:lnTo>
                  <a:pt x="2489" y="545"/>
                </a:lnTo>
                <a:lnTo>
                  <a:pt x="2737" y="645"/>
                </a:lnTo>
                <a:lnTo>
                  <a:pt x="2740" y="643"/>
                </a:lnTo>
                <a:lnTo>
                  <a:pt x="2749" y="638"/>
                </a:lnTo>
                <a:lnTo>
                  <a:pt x="2764" y="632"/>
                </a:lnTo>
                <a:lnTo>
                  <a:pt x="2784" y="623"/>
                </a:lnTo>
                <a:lnTo>
                  <a:pt x="2808" y="613"/>
                </a:lnTo>
                <a:lnTo>
                  <a:pt x="2836" y="600"/>
                </a:lnTo>
                <a:lnTo>
                  <a:pt x="2867" y="587"/>
                </a:lnTo>
                <a:lnTo>
                  <a:pt x="2900" y="572"/>
                </a:lnTo>
                <a:lnTo>
                  <a:pt x="2935" y="556"/>
                </a:lnTo>
                <a:lnTo>
                  <a:pt x="2972" y="541"/>
                </a:lnTo>
                <a:lnTo>
                  <a:pt x="3009" y="524"/>
                </a:lnTo>
                <a:lnTo>
                  <a:pt x="3046" y="509"/>
                </a:lnTo>
                <a:lnTo>
                  <a:pt x="3083" y="493"/>
                </a:lnTo>
                <a:lnTo>
                  <a:pt x="3119" y="479"/>
                </a:lnTo>
                <a:lnTo>
                  <a:pt x="3152" y="465"/>
                </a:lnTo>
                <a:lnTo>
                  <a:pt x="3184" y="452"/>
                </a:lnTo>
                <a:lnTo>
                  <a:pt x="3214" y="442"/>
                </a:lnTo>
                <a:lnTo>
                  <a:pt x="3239" y="432"/>
                </a:lnTo>
                <a:lnTo>
                  <a:pt x="3261" y="426"/>
                </a:lnTo>
                <a:lnTo>
                  <a:pt x="3278" y="422"/>
                </a:lnTo>
                <a:lnTo>
                  <a:pt x="3291" y="419"/>
                </a:lnTo>
                <a:lnTo>
                  <a:pt x="3297" y="420"/>
                </a:lnTo>
                <a:lnTo>
                  <a:pt x="3612" y="728"/>
                </a:lnTo>
                <a:lnTo>
                  <a:pt x="3613" y="734"/>
                </a:lnTo>
                <a:lnTo>
                  <a:pt x="3612" y="746"/>
                </a:lnTo>
                <a:lnTo>
                  <a:pt x="3607" y="762"/>
                </a:lnTo>
                <a:lnTo>
                  <a:pt x="3600" y="784"/>
                </a:lnTo>
                <a:lnTo>
                  <a:pt x="3591" y="810"/>
                </a:lnTo>
                <a:lnTo>
                  <a:pt x="3581" y="839"/>
                </a:lnTo>
                <a:lnTo>
                  <a:pt x="3570" y="871"/>
                </a:lnTo>
                <a:lnTo>
                  <a:pt x="3556" y="906"/>
                </a:lnTo>
                <a:lnTo>
                  <a:pt x="3542" y="942"/>
                </a:lnTo>
                <a:lnTo>
                  <a:pt x="3526" y="977"/>
                </a:lnTo>
                <a:lnTo>
                  <a:pt x="3511" y="1015"/>
                </a:lnTo>
                <a:lnTo>
                  <a:pt x="3495" y="1053"/>
                </a:lnTo>
                <a:lnTo>
                  <a:pt x="3480" y="1089"/>
                </a:lnTo>
                <a:lnTo>
                  <a:pt x="3465" y="1123"/>
                </a:lnTo>
                <a:lnTo>
                  <a:pt x="3451" y="1157"/>
                </a:lnTo>
                <a:lnTo>
                  <a:pt x="3438" y="1187"/>
                </a:lnTo>
                <a:lnTo>
                  <a:pt x="3425" y="1216"/>
                </a:lnTo>
                <a:lnTo>
                  <a:pt x="3415" y="1240"/>
                </a:lnTo>
                <a:lnTo>
                  <a:pt x="3407" y="1259"/>
                </a:lnTo>
                <a:lnTo>
                  <a:pt x="3401" y="1274"/>
                </a:lnTo>
                <a:lnTo>
                  <a:pt x="3396" y="1283"/>
                </a:lnTo>
                <a:lnTo>
                  <a:pt x="3394" y="1286"/>
                </a:lnTo>
                <a:lnTo>
                  <a:pt x="3497" y="1529"/>
                </a:lnTo>
                <a:lnTo>
                  <a:pt x="3501" y="1531"/>
                </a:lnTo>
                <a:lnTo>
                  <a:pt x="3510" y="1534"/>
                </a:lnTo>
                <a:lnTo>
                  <a:pt x="3525" y="1540"/>
                </a:lnTo>
                <a:lnTo>
                  <a:pt x="3545" y="1547"/>
                </a:lnTo>
                <a:lnTo>
                  <a:pt x="3571" y="1556"/>
                </a:lnTo>
                <a:lnTo>
                  <a:pt x="3599" y="1566"/>
                </a:lnTo>
                <a:lnTo>
                  <a:pt x="3630" y="1578"/>
                </a:lnTo>
                <a:lnTo>
                  <a:pt x="3664" y="1591"/>
                </a:lnTo>
                <a:lnTo>
                  <a:pt x="3700" y="1604"/>
                </a:lnTo>
                <a:lnTo>
                  <a:pt x="3737" y="1618"/>
                </a:lnTo>
                <a:lnTo>
                  <a:pt x="3776" y="1632"/>
                </a:lnTo>
                <a:lnTo>
                  <a:pt x="3814" y="1647"/>
                </a:lnTo>
                <a:lnTo>
                  <a:pt x="3851" y="1661"/>
                </a:lnTo>
                <a:lnTo>
                  <a:pt x="3887" y="1675"/>
                </a:lnTo>
                <a:lnTo>
                  <a:pt x="3921" y="1689"/>
                </a:lnTo>
                <a:lnTo>
                  <a:pt x="3953" y="1703"/>
                </a:lnTo>
                <a:lnTo>
                  <a:pt x="3981" y="1715"/>
                </a:lnTo>
                <a:lnTo>
                  <a:pt x="4005" y="1726"/>
                </a:lnTo>
                <a:lnTo>
                  <a:pt x="4026" y="1737"/>
                </a:lnTo>
                <a:lnTo>
                  <a:pt x="4041" y="1746"/>
                </a:lnTo>
                <a:lnTo>
                  <a:pt x="4051" y="1752"/>
                </a:lnTo>
                <a:lnTo>
                  <a:pt x="4054" y="1757"/>
                </a:lnTo>
                <a:lnTo>
                  <a:pt x="4054" y="2194"/>
                </a:lnTo>
                <a:lnTo>
                  <a:pt x="4051" y="2199"/>
                </a:lnTo>
                <a:lnTo>
                  <a:pt x="4041" y="2205"/>
                </a:lnTo>
                <a:lnTo>
                  <a:pt x="4026" y="2214"/>
                </a:lnTo>
                <a:lnTo>
                  <a:pt x="4005" y="2226"/>
                </a:lnTo>
                <a:lnTo>
                  <a:pt x="3981" y="2237"/>
                </a:lnTo>
                <a:lnTo>
                  <a:pt x="3953" y="2250"/>
                </a:lnTo>
                <a:lnTo>
                  <a:pt x="3921" y="2264"/>
                </a:lnTo>
                <a:lnTo>
                  <a:pt x="3887" y="2280"/>
                </a:lnTo>
                <a:lnTo>
                  <a:pt x="3851" y="2295"/>
                </a:lnTo>
                <a:lnTo>
                  <a:pt x="3814" y="2310"/>
                </a:lnTo>
                <a:lnTo>
                  <a:pt x="3776" y="2326"/>
                </a:lnTo>
                <a:lnTo>
                  <a:pt x="3739" y="2342"/>
                </a:lnTo>
                <a:lnTo>
                  <a:pt x="3702" y="2356"/>
                </a:lnTo>
                <a:lnTo>
                  <a:pt x="3666" y="2372"/>
                </a:lnTo>
                <a:lnTo>
                  <a:pt x="3631" y="2385"/>
                </a:lnTo>
                <a:lnTo>
                  <a:pt x="3599" y="2397"/>
                </a:lnTo>
                <a:lnTo>
                  <a:pt x="3571" y="2409"/>
                </a:lnTo>
                <a:lnTo>
                  <a:pt x="3547" y="2418"/>
                </a:lnTo>
                <a:lnTo>
                  <a:pt x="3526" y="2426"/>
                </a:lnTo>
                <a:lnTo>
                  <a:pt x="3511" y="2432"/>
                </a:lnTo>
                <a:lnTo>
                  <a:pt x="3502" y="2436"/>
                </a:lnTo>
                <a:lnTo>
                  <a:pt x="3498" y="2437"/>
                </a:lnTo>
                <a:lnTo>
                  <a:pt x="3396" y="2680"/>
                </a:lnTo>
                <a:lnTo>
                  <a:pt x="3397" y="2683"/>
                </a:lnTo>
                <a:lnTo>
                  <a:pt x="3401" y="2692"/>
                </a:lnTo>
                <a:lnTo>
                  <a:pt x="3408" y="2707"/>
                </a:lnTo>
                <a:lnTo>
                  <a:pt x="3417" y="2726"/>
                </a:lnTo>
                <a:lnTo>
                  <a:pt x="3429" y="2749"/>
                </a:lnTo>
                <a:lnTo>
                  <a:pt x="3440" y="2776"/>
                </a:lnTo>
                <a:lnTo>
                  <a:pt x="3454" y="2807"/>
                </a:lnTo>
                <a:lnTo>
                  <a:pt x="3470" y="2839"/>
                </a:lnTo>
                <a:lnTo>
                  <a:pt x="3485" y="2874"/>
                </a:lnTo>
                <a:lnTo>
                  <a:pt x="3502" y="2910"/>
                </a:lnTo>
                <a:lnTo>
                  <a:pt x="3519" y="2945"/>
                </a:lnTo>
                <a:lnTo>
                  <a:pt x="3535" y="2983"/>
                </a:lnTo>
                <a:lnTo>
                  <a:pt x="3551" y="3018"/>
                </a:lnTo>
                <a:lnTo>
                  <a:pt x="3566" y="3054"/>
                </a:lnTo>
                <a:lnTo>
                  <a:pt x="3580" y="3088"/>
                </a:lnTo>
                <a:lnTo>
                  <a:pt x="3593" y="3118"/>
                </a:lnTo>
                <a:lnTo>
                  <a:pt x="3603" y="3146"/>
                </a:lnTo>
                <a:lnTo>
                  <a:pt x="3613" y="3172"/>
                </a:lnTo>
                <a:lnTo>
                  <a:pt x="3620" y="3194"/>
                </a:lnTo>
                <a:lnTo>
                  <a:pt x="3625" y="3210"/>
                </a:lnTo>
                <a:lnTo>
                  <a:pt x="3626" y="3222"/>
                </a:lnTo>
                <a:lnTo>
                  <a:pt x="3625" y="3227"/>
                </a:lnTo>
                <a:lnTo>
                  <a:pt x="3310" y="3536"/>
                </a:lnTo>
                <a:lnTo>
                  <a:pt x="3303" y="3537"/>
                </a:lnTo>
                <a:lnTo>
                  <a:pt x="3292" y="3536"/>
                </a:lnTo>
                <a:lnTo>
                  <a:pt x="3274" y="3532"/>
                </a:lnTo>
                <a:lnTo>
                  <a:pt x="3252" y="3525"/>
                </a:lnTo>
                <a:lnTo>
                  <a:pt x="3227" y="3516"/>
                </a:lnTo>
                <a:lnTo>
                  <a:pt x="3196" y="3506"/>
                </a:lnTo>
                <a:lnTo>
                  <a:pt x="3164" y="3495"/>
                </a:lnTo>
                <a:lnTo>
                  <a:pt x="3129" y="3481"/>
                </a:lnTo>
                <a:lnTo>
                  <a:pt x="3092" y="3466"/>
                </a:lnTo>
                <a:lnTo>
                  <a:pt x="3055" y="3452"/>
                </a:lnTo>
                <a:lnTo>
                  <a:pt x="3017" y="3437"/>
                </a:lnTo>
                <a:lnTo>
                  <a:pt x="2979" y="3422"/>
                </a:lnTo>
                <a:lnTo>
                  <a:pt x="2942" y="3406"/>
                </a:lnTo>
                <a:lnTo>
                  <a:pt x="2906" y="3392"/>
                </a:lnTo>
                <a:lnTo>
                  <a:pt x="2872" y="3378"/>
                </a:lnTo>
                <a:lnTo>
                  <a:pt x="2841" y="3365"/>
                </a:lnTo>
                <a:lnTo>
                  <a:pt x="2813" y="3354"/>
                </a:lnTo>
                <a:lnTo>
                  <a:pt x="2789" y="3344"/>
                </a:lnTo>
                <a:lnTo>
                  <a:pt x="2768" y="3335"/>
                </a:lnTo>
                <a:lnTo>
                  <a:pt x="2754" y="3328"/>
                </a:lnTo>
                <a:lnTo>
                  <a:pt x="2744" y="3324"/>
                </a:lnTo>
                <a:lnTo>
                  <a:pt x="2741" y="3323"/>
                </a:lnTo>
                <a:lnTo>
                  <a:pt x="2492" y="3424"/>
                </a:lnTo>
                <a:lnTo>
                  <a:pt x="2490" y="3427"/>
                </a:lnTo>
                <a:lnTo>
                  <a:pt x="2487" y="3437"/>
                </a:lnTo>
                <a:lnTo>
                  <a:pt x="2481" y="3454"/>
                </a:lnTo>
                <a:lnTo>
                  <a:pt x="2472" y="3475"/>
                </a:lnTo>
                <a:lnTo>
                  <a:pt x="2462" y="3502"/>
                </a:lnTo>
                <a:lnTo>
                  <a:pt x="2452" y="3532"/>
                </a:lnTo>
                <a:lnTo>
                  <a:pt x="2439" y="3565"/>
                </a:lnTo>
                <a:lnTo>
                  <a:pt x="2425" y="3601"/>
                </a:lnTo>
                <a:lnTo>
                  <a:pt x="2410" y="3638"/>
                </a:lnTo>
                <a:lnTo>
                  <a:pt x="2394" y="3678"/>
                </a:lnTo>
                <a:lnTo>
                  <a:pt x="2379" y="3716"/>
                </a:lnTo>
                <a:lnTo>
                  <a:pt x="2364" y="3755"/>
                </a:lnTo>
                <a:lnTo>
                  <a:pt x="2348" y="3792"/>
                </a:lnTo>
                <a:lnTo>
                  <a:pt x="2333" y="3828"/>
                </a:lnTo>
                <a:lnTo>
                  <a:pt x="2319" y="3861"/>
                </a:lnTo>
                <a:lnTo>
                  <a:pt x="2305" y="3892"/>
                </a:lnTo>
                <a:lnTo>
                  <a:pt x="2293" y="3917"/>
                </a:lnTo>
                <a:lnTo>
                  <a:pt x="2282" y="3939"/>
                </a:lnTo>
                <a:lnTo>
                  <a:pt x="2273" y="3956"/>
                </a:lnTo>
                <a:lnTo>
                  <a:pt x="2265" y="3966"/>
                </a:lnTo>
                <a:lnTo>
                  <a:pt x="2260" y="3970"/>
                </a:lnTo>
                <a:lnTo>
                  <a:pt x="1814" y="3970"/>
                </a:lnTo>
                <a:lnTo>
                  <a:pt x="1809" y="3966"/>
                </a:lnTo>
                <a:lnTo>
                  <a:pt x="1802" y="3957"/>
                </a:lnTo>
                <a:lnTo>
                  <a:pt x="1793" y="3942"/>
                </a:lnTo>
                <a:lnTo>
                  <a:pt x="1781" y="3922"/>
                </a:lnTo>
                <a:lnTo>
                  <a:pt x="1768" y="3898"/>
                </a:lnTo>
                <a:lnTo>
                  <a:pt x="1755" y="3870"/>
                </a:lnTo>
                <a:lnTo>
                  <a:pt x="1741" y="3839"/>
                </a:lnTo>
                <a:lnTo>
                  <a:pt x="1726" y="3806"/>
                </a:lnTo>
                <a:lnTo>
                  <a:pt x="1711" y="3770"/>
                </a:lnTo>
                <a:lnTo>
                  <a:pt x="1694" y="3734"/>
                </a:lnTo>
                <a:lnTo>
                  <a:pt x="1679" y="3697"/>
                </a:lnTo>
                <a:lnTo>
                  <a:pt x="1662" y="3660"/>
                </a:lnTo>
                <a:lnTo>
                  <a:pt x="1647" y="3624"/>
                </a:lnTo>
                <a:lnTo>
                  <a:pt x="1632" y="3588"/>
                </a:lnTo>
                <a:lnTo>
                  <a:pt x="1618" y="3555"/>
                </a:lnTo>
                <a:lnTo>
                  <a:pt x="1606" y="3524"/>
                </a:lnTo>
                <a:lnTo>
                  <a:pt x="1594" y="3496"/>
                </a:lnTo>
                <a:lnTo>
                  <a:pt x="1584" y="3472"/>
                </a:lnTo>
                <a:lnTo>
                  <a:pt x="1576" y="3452"/>
                </a:lnTo>
                <a:lnTo>
                  <a:pt x="1570" y="3437"/>
                </a:lnTo>
                <a:lnTo>
                  <a:pt x="1566" y="3428"/>
                </a:lnTo>
                <a:lnTo>
                  <a:pt x="1565" y="3424"/>
                </a:lnTo>
                <a:lnTo>
                  <a:pt x="1316" y="3324"/>
                </a:lnTo>
                <a:lnTo>
                  <a:pt x="1314" y="3326"/>
                </a:lnTo>
                <a:lnTo>
                  <a:pt x="1305" y="3331"/>
                </a:lnTo>
                <a:lnTo>
                  <a:pt x="1289" y="3337"/>
                </a:lnTo>
                <a:lnTo>
                  <a:pt x="1270" y="3346"/>
                </a:lnTo>
                <a:lnTo>
                  <a:pt x="1246" y="3356"/>
                </a:lnTo>
                <a:lnTo>
                  <a:pt x="1218" y="3369"/>
                </a:lnTo>
                <a:lnTo>
                  <a:pt x="1187" y="3382"/>
                </a:lnTo>
                <a:lnTo>
                  <a:pt x="1154" y="3397"/>
                </a:lnTo>
                <a:lnTo>
                  <a:pt x="1119" y="3413"/>
                </a:lnTo>
                <a:lnTo>
                  <a:pt x="1082" y="3428"/>
                </a:lnTo>
                <a:lnTo>
                  <a:pt x="1045" y="3445"/>
                </a:lnTo>
                <a:lnTo>
                  <a:pt x="1008" y="3460"/>
                </a:lnTo>
                <a:lnTo>
                  <a:pt x="971" y="3475"/>
                </a:lnTo>
                <a:lnTo>
                  <a:pt x="935" y="3491"/>
                </a:lnTo>
                <a:lnTo>
                  <a:pt x="901" y="3505"/>
                </a:lnTo>
                <a:lnTo>
                  <a:pt x="869" y="3516"/>
                </a:lnTo>
                <a:lnTo>
                  <a:pt x="840" y="3528"/>
                </a:lnTo>
                <a:lnTo>
                  <a:pt x="814" y="3537"/>
                </a:lnTo>
                <a:lnTo>
                  <a:pt x="793" y="3545"/>
                </a:lnTo>
                <a:lnTo>
                  <a:pt x="776" y="3548"/>
                </a:lnTo>
                <a:lnTo>
                  <a:pt x="763" y="3551"/>
                </a:lnTo>
                <a:lnTo>
                  <a:pt x="758" y="3550"/>
                </a:lnTo>
                <a:lnTo>
                  <a:pt x="443" y="3240"/>
                </a:lnTo>
                <a:lnTo>
                  <a:pt x="442" y="3235"/>
                </a:lnTo>
                <a:lnTo>
                  <a:pt x="443" y="3223"/>
                </a:lnTo>
                <a:lnTo>
                  <a:pt x="448" y="3207"/>
                </a:lnTo>
                <a:lnTo>
                  <a:pt x="455" y="3185"/>
                </a:lnTo>
                <a:lnTo>
                  <a:pt x="464" y="3159"/>
                </a:lnTo>
                <a:lnTo>
                  <a:pt x="474" y="3130"/>
                </a:lnTo>
                <a:lnTo>
                  <a:pt x="485" y="3098"/>
                </a:lnTo>
                <a:lnTo>
                  <a:pt x="499" y="3064"/>
                </a:lnTo>
                <a:lnTo>
                  <a:pt x="513" y="3029"/>
                </a:lnTo>
                <a:lnTo>
                  <a:pt x="529" y="2991"/>
                </a:lnTo>
                <a:lnTo>
                  <a:pt x="544" y="2954"/>
                </a:lnTo>
                <a:lnTo>
                  <a:pt x="560" y="2917"/>
                </a:lnTo>
                <a:lnTo>
                  <a:pt x="575" y="2880"/>
                </a:lnTo>
                <a:lnTo>
                  <a:pt x="589" y="2846"/>
                </a:lnTo>
                <a:lnTo>
                  <a:pt x="604" y="2812"/>
                </a:lnTo>
                <a:lnTo>
                  <a:pt x="617" y="2781"/>
                </a:lnTo>
                <a:lnTo>
                  <a:pt x="629" y="2753"/>
                </a:lnTo>
                <a:lnTo>
                  <a:pt x="639" y="2730"/>
                </a:lnTo>
                <a:lnTo>
                  <a:pt x="648" y="2710"/>
                </a:lnTo>
                <a:lnTo>
                  <a:pt x="654" y="2696"/>
                </a:lnTo>
                <a:lnTo>
                  <a:pt x="658" y="2687"/>
                </a:lnTo>
                <a:lnTo>
                  <a:pt x="661" y="2683"/>
                </a:lnTo>
                <a:lnTo>
                  <a:pt x="557" y="2441"/>
                </a:lnTo>
                <a:lnTo>
                  <a:pt x="554" y="2440"/>
                </a:lnTo>
                <a:lnTo>
                  <a:pt x="544" y="2436"/>
                </a:lnTo>
                <a:lnTo>
                  <a:pt x="529" y="2431"/>
                </a:lnTo>
                <a:lnTo>
                  <a:pt x="508" y="2423"/>
                </a:lnTo>
                <a:lnTo>
                  <a:pt x="484" y="2414"/>
                </a:lnTo>
                <a:lnTo>
                  <a:pt x="456" y="2404"/>
                </a:lnTo>
                <a:lnTo>
                  <a:pt x="424" y="2392"/>
                </a:lnTo>
                <a:lnTo>
                  <a:pt x="391" y="2379"/>
                </a:lnTo>
                <a:lnTo>
                  <a:pt x="353" y="2367"/>
                </a:lnTo>
                <a:lnTo>
                  <a:pt x="316" y="2353"/>
                </a:lnTo>
                <a:lnTo>
                  <a:pt x="279" y="2337"/>
                </a:lnTo>
                <a:lnTo>
                  <a:pt x="241" y="2323"/>
                </a:lnTo>
                <a:lnTo>
                  <a:pt x="204" y="2308"/>
                </a:lnTo>
                <a:lnTo>
                  <a:pt x="168" y="2294"/>
                </a:lnTo>
                <a:lnTo>
                  <a:pt x="133" y="2280"/>
                </a:lnTo>
                <a:lnTo>
                  <a:pt x="101" y="2267"/>
                </a:lnTo>
                <a:lnTo>
                  <a:pt x="73" y="2254"/>
                </a:lnTo>
                <a:lnTo>
                  <a:pt x="49" y="2242"/>
                </a:lnTo>
                <a:lnTo>
                  <a:pt x="28" y="2232"/>
                </a:lnTo>
                <a:lnTo>
                  <a:pt x="13" y="2223"/>
                </a:lnTo>
                <a:lnTo>
                  <a:pt x="4" y="2217"/>
                </a:lnTo>
                <a:lnTo>
                  <a:pt x="0" y="2212"/>
                </a:lnTo>
                <a:lnTo>
                  <a:pt x="0" y="1775"/>
                </a:lnTo>
                <a:lnTo>
                  <a:pt x="4" y="1770"/>
                </a:lnTo>
                <a:lnTo>
                  <a:pt x="13" y="1764"/>
                </a:lnTo>
                <a:lnTo>
                  <a:pt x="28" y="1755"/>
                </a:lnTo>
                <a:lnTo>
                  <a:pt x="49" y="1743"/>
                </a:lnTo>
                <a:lnTo>
                  <a:pt x="73" y="1732"/>
                </a:lnTo>
                <a:lnTo>
                  <a:pt x="101" y="1719"/>
                </a:lnTo>
                <a:lnTo>
                  <a:pt x="133" y="1705"/>
                </a:lnTo>
                <a:lnTo>
                  <a:pt x="168" y="1689"/>
                </a:lnTo>
                <a:lnTo>
                  <a:pt x="204" y="1674"/>
                </a:lnTo>
                <a:lnTo>
                  <a:pt x="241" y="1659"/>
                </a:lnTo>
                <a:lnTo>
                  <a:pt x="278" y="1643"/>
                </a:lnTo>
                <a:lnTo>
                  <a:pt x="316" y="1628"/>
                </a:lnTo>
                <a:lnTo>
                  <a:pt x="353" y="1612"/>
                </a:lnTo>
                <a:lnTo>
                  <a:pt x="389" y="1598"/>
                </a:lnTo>
                <a:lnTo>
                  <a:pt x="424" y="1584"/>
                </a:lnTo>
                <a:lnTo>
                  <a:pt x="455" y="1572"/>
                </a:lnTo>
                <a:lnTo>
                  <a:pt x="484" y="1561"/>
                </a:lnTo>
                <a:lnTo>
                  <a:pt x="508" y="1551"/>
                </a:lnTo>
                <a:lnTo>
                  <a:pt x="529" y="1543"/>
                </a:lnTo>
                <a:lnTo>
                  <a:pt x="544" y="1537"/>
                </a:lnTo>
                <a:lnTo>
                  <a:pt x="553" y="1533"/>
                </a:lnTo>
                <a:lnTo>
                  <a:pt x="557" y="1532"/>
                </a:lnTo>
                <a:lnTo>
                  <a:pt x="658" y="1290"/>
                </a:lnTo>
                <a:lnTo>
                  <a:pt x="657" y="1286"/>
                </a:lnTo>
                <a:lnTo>
                  <a:pt x="653" y="1277"/>
                </a:lnTo>
                <a:lnTo>
                  <a:pt x="645" y="1263"/>
                </a:lnTo>
                <a:lnTo>
                  <a:pt x="636" y="1244"/>
                </a:lnTo>
                <a:lnTo>
                  <a:pt x="626" y="1219"/>
                </a:lnTo>
                <a:lnTo>
                  <a:pt x="613" y="1193"/>
                </a:lnTo>
                <a:lnTo>
                  <a:pt x="599" y="1163"/>
                </a:lnTo>
                <a:lnTo>
                  <a:pt x="584" y="1130"/>
                </a:lnTo>
                <a:lnTo>
                  <a:pt x="568" y="1095"/>
                </a:lnTo>
                <a:lnTo>
                  <a:pt x="552" y="1059"/>
                </a:lnTo>
                <a:lnTo>
                  <a:pt x="536" y="1024"/>
                </a:lnTo>
                <a:lnTo>
                  <a:pt x="520" y="986"/>
                </a:lnTo>
                <a:lnTo>
                  <a:pt x="504" y="951"/>
                </a:lnTo>
                <a:lnTo>
                  <a:pt x="489" y="916"/>
                </a:lnTo>
                <a:lnTo>
                  <a:pt x="475" y="883"/>
                </a:lnTo>
                <a:lnTo>
                  <a:pt x="462" y="851"/>
                </a:lnTo>
                <a:lnTo>
                  <a:pt x="451" y="822"/>
                </a:lnTo>
                <a:lnTo>
                  <a:pt x="442" y="797"/>
                </a:lnTo>
                <a:lnTo>
                  <a:pt x="435" y="776"/>
                </a:lnTo>
                <a:lnTo>
                  <a:pt x="430" y="760"/>
                </a:lnTo>
                <a:lnTo>
                  <a:pt x="429" y="748"/>
                </a:lnTo>
                <a:lnTo>
                  <a:pt x="430" y="742"/>
                </a:lnTo>
                <a:lnTo>
                  <a:pt x="745" y="433"/>
                </a:lnTo>
                <a:lnTo>
                  <a:pt x="750" y="432"/>
                </a:lnTo>
                <a:lnTo>
                  <a:pt x="763" y="433"/>
                </a:lnTo>
                <a:lnTo>
                  <a:pt x="780" y="438"/>
                </a:lnTo>
                <a:lnTo>
                  <a:pt x="802" y="445"/>
                </a:lnTo>
                <a:lnTo>
                  <a:pt x="828" y="452"/>
                </a:lnTo>
                <a:lnTo>
                  <a:pt x="858" y="463"/>
                </a:lnTo>
                <a:lnTo>
                  <a:pt x="890" y="476"/>
                </a:lnTo>
                <a:lnTo>
                  <a:pt x="924" y="488"/>
                </a:lnTo>
                <a:lnTo>
                  <a:pt x="962" y="502"/>
                </a:lnTo>
                <a:lnTo>
                  <a:pt x="999" y="516"/>
                </a:lnTo>
                <a:lnTo>
                  <a:pt x="1037" y="532"/>
                </a:lnTo>
                <a:lnTo>
                  <a:pt x="1076" y="547"/>
                </a:lnTo>
                <a:lnTo>
                  <a:pt x="1113" y="563"/>
                </a:lnTo>
                <a:lnTo>
                  <a:pt x="1149" y="577"/>
                </a:lnTo>
                <a:lnTo>
                  <a:pt x="1182" y="591"/>
                </a:lnTo>
                <a:lnTo>
                  <a:pt x="1214" y="604"/>
                </a:lnTo>
                <a:lnTo>
                  <a:pt x="1242" y="616"/>
                </a:lnTo>
                <a:lnTo>
                  <a:pt x="1266" y="627"/>
                </a:lnTo>
                <a:lnTo>
                  <a:pt x="1287" y="634"/>
                </a:lnTo>
                <a:lnTo>
                  <a:pt x="1301" y="641"/>
                </a:lnTo>
                <a:lnTo>
                  <a:pt x="1311" y="645"/>
                </a:lnTo>
                <a:lnTo>
                  <a:pt x="1314" y="646"/>
                </a:lnTo>
                <a:lnTo>
                  <a:pt x="1562" y="546"/>
                </a:lnTo>
                <a:lnTo>
                  <a:pt x="1563" y="542"/>
                </a:lnTo>
                <a:lnTo>
                  <a:pt x="1567" y="532"/>
                </a:lnTo>
                <a:lnTo>
                  <a:pt x="1572" y="515"/>
                </a:lnTo>
                <a:lnTo>
                  <a:pt x="1581" y="493"/>
                </a:lnTo>
                <a:lnTo>
                  <a:pt x="1592" y="468"/>
                </a:lnTo>
                <a:lnTo>
                  <a:pt x="1603" y="437"/>
                </a:lnTo>
                <a:lnTo>
                  <a:pt x="1615" y="404"/>
                </a:lnTo>
                <a:lnTo>
                  <a:pt x="1629" y="368"/>
                </a:lnTo>
                <a:lnTo>
                  <a:pt x="1644" y="331"/>
                </a:lnTo>
                <a:lnTo>
                  <a:pt x="1659" y="292"/>
                </a:lnTo>
                <a:lnTo>
                  <a:pt x="1675" y="253"/>
                </a:lnTo>
                <a:lnTo>
                  <a:pt x="1690" y="214"/>
                </a:lnTo>
                <a:lnTo>
                  <a:pt x="1705" y="177"/>
                </a:lnTo>
                <a:lnTo>
                  <a:pt x="1721" y="141"/>
                </a:lnTo>
                <a:lnTo>
                  <a:pt x="1735" y="108"/>
                </a:lnTo>
                <a:lnTo>
                  <a:pt x="1749" y="77"/>
                </a:lnTo>
                <a:lnTo>
                  <a:pt x="1762" y="52"/>
                </a:lnTo>
                <a:lnTo>
                  <a:pt x="1772" y="30"/>
                </a:lnTo>
                <a:lnTo>
                  <a:pt x="1782" y="13"/>
                </a:lnTo>
                <a:lnTo>
                  <a:pt x="1790" y="3"/>
                </a:lnTo>
                <a:lnTo>
                  <a:pt x="1795" y="0"/>
                </a:lnTo>
                <a:close/>
              </a:path>
            </a:pathLst>
          </a:custGeom>
          <a:solidFill>
            <a:schemeClr val="accent3">
              <a:alpha val="9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6"/>
          <p:cNvSpPr>
            <a:spLocks noEditPoints="1"/>
          </p:cNvSpPr>
          <p:nvPr/>
        </p:nvSpPr>
        <p:spPr bwMode="auto">
          <a:xfrm>
            <a:off x="4666225" y="5178229"/>
            <a:ext cx="392505" cy="384371"/>
          </a:xfrm>
          <a:custGeom>
            <a:avLst/>
            <a:gdLst>
              <a:gd name="T0" fmla="*/ 1644 w 4054"/>
              <a:gd name="T1" fmla="*/ 1472 h 3970"/>
              <a:gd name="T2" fmla="*/ 1392 w 4054"/>
              <a:gd name="T3" fmla="*/ 1848 h 3970"/>
              <a:gd name="T4" fmla="*/ 1466 w 4054"/>
              <a:gd name="T5" fmla="*/ 2305 h 3970"/>
              <a:gd name="T6" fmla="*/ 1822 w 4054"/>
              <a:gd name="T7" fmla="*/ 2588 h 3970"/>
              <a:gd name="T8" fmla="*/ 2296 w 4054"/>
              <a:gd name="T9" fmla="*/ 2564 h 3970"/>
              <a:gd name="T10" fmla="*/ 2620 w 4054"/>
              <a:gd name="T11" fmla="*/ 2248 h 3970"/>
              <a:gd name="T12" fmla="*/ 2644 w 4054"/>
              <a:gd name="T13" fmla="*/ 1784 h 3970"/>
              <a:gd name="T14" fmla="*/ 2355 w 4054"/>
              <a:gd name="T15" fmla="*/ 1436 h 3970"/>
              <a:gd name="T16" fmla="*/ 2241 w 4054"/>
              <a:gd name="T17" fmla="*/ 0 h 3970"/>
              <a:gd name="T18" fmla="*/ 2314 w 4054"/>
              <a:gd name="T19" fmla="*/ 130 h 3970"/>
              <a:gd name="T20" fmla="*/ 2422 w 4054"/>
              <a:gd name="T21" fmla="*/ 381 h 3970"/>
              <a:gd name="T22" fmla="*/ 2488 w 4054"/>
              <a:gd name="T23" fmla="*/ 541 h 3970"/>
              <a:gd name="T24" fmla="*/ 2808 w 4054"/>
              <a:gd name="T25" fmla="*/ 613 h 3970"/>
              <a:gd name="T26" fmla="*/ 3046 w 4054"/>
              <a:gd name="T27" fmla="*/ 509 h 3970"/>
              <a:gd name="T28" fmla="*/ 3261 w 4054"/>
              <a:gd name="T29" fmla="*/ 426 h 3970"/>
              <a:gd name="T30" fmla="*/ 3607 w 4054"/>
              <a:gd name="T31" fmla="*/ 762 h 3970"/>
              <a:gd name="T32" fmla="*/ 3526 w 4054"/>
              <a:gd name="T33" fmla="*/ 977 h 3970"/>
              <a:gd name="T34" fmla="*/ 3425 w 4054"/>
              <a:gd name="T35" fmla="*/ 1216 h 3970"/>
              <a:gd name="T36" fmla="*/ 3501 w 4054"/>
              <a:gd name="T37" fmla="*/ 1531 h 3970"/>
              <a:gd name="T38" fmla="*/ 3664 w 4054"/>
              <a:gd name="T39" fmla="*/ 1591 h 3970"/>
              <a:gd name="T40" fmla="*/ 3921 w 4054"/>
              <a:gd name="T41" fmla="*/ 1689 h 3970"/>
              <a:gd name="T42" fmla="*/ 4054 w 4054"/>
              <a:gd name="T43" fmla="*/ 1757 h 3970"/>
              <a:gd name="T44" fmla="*/ 3953 w 4054"/>
              <a:gd name="T45" fmla="*/ 2250 h 3970"/>
              <a:gd name="T46" fmla="*/ 3702 w 4054"/>
              <a:gd name="T47" fmla="*/ 2356 h 3970"/>
              <a:gd name="T48" fmla="*/ 3511 w 4054"/>
              <a:gd name="T49" fmla="*/ 2432 h 3970"/>
              <a:gd name="T50" fmla="*/ 3417 w 4054"/>
              <a:gd name="T51" fmla="*/ 2726 h 3970"/>
              <a:gd name="T52" fmla="*/ 3519 w 4054"/>
              <a:gd name="T53" fmla="*/ 2945 h 3970"/>
              <a:gd name="T54" fmla="*/ 3613 w 4054"/>
              <a:gd name="T55" fmla="*/ 3172 h 3970"/>
              <a:gd name="T56" fmla="*/ 3292 w 4054"/>
              <a:gd name="T57" fmla="*/ 3536 h 3970"/>
              <a:gd name="T58" fmla="*/ 3092 w 4054"/>
              <a:gd name="T59" fmla="*/ 3466 h 3970"/>
              <a:gd name="T60" fmla="*/ 2841 w 4054"/>
              <a:gd name="T61" fmla="*/ 3365 h 3970"/>
              <a:gd name="T62" fmla="*/ 2492 w 4054"/>
              <a:gd name="T63" fmla="*/ 3424 h 3970"/>
              <a:gd name="T64" fmla="*/ 2439 w 4054"/>
              <a:gd name="T65" fmla="*/ 3565 h 3970"/>
              <a:gd name="T66" fmla="*/ 2333 w 4054"/>
              <a:gd name="T67" fmla="*/ 3828 h 3970"/>
              <a:gd name="T68" fmla="*/ 2260 w 4054"/>
              <a:gd name="T69" fmla="*/ 3970 h 3970"/>
              <a:gd name="T70" fmla="*/ 1755 w 4054"/>
              <a:gd name="T71" fmla="*/ 3870 h 3970"/>
              <a:gd name="T72" fmla="*/ 1647 w 4054"/>
              <a:gd name="T73" fmla="*/ 3624 h 3970"/>
              <a:gd name="T74" fmla="*/ 1570 w 4054"/>
              <a:gd name="T75" fmla="*/ 3437 h 3970"/>
              <a:gd name="T76" fmla="*/ 1270 w 4054"/>
              <a:gd name="T77" fmla="*/ 3346 h 3970"/>
              <a:gd name="T78" fmla="*/ 1045 w 4054"/>
              <a:gd name="T79" fmla="*/ 3445 h 3970"/>
              <a:gd name="T80" fmla="*/ 814 w 4054"/>
              <a:gd name="T81" fmla="*/ 3537 h 3970"/>
              <a:gd name="T82" fmla="*/ 443 w 4054"/>
              <a:gd name="T83" fmla="*/ 3223 h 3970"/>
              <a:gd name="T84" fmla="*/ 513 w 4054"/>
              <a:gd name="T85" fmla="*/ 3029 h 3970"/>
              <a:gd name="T86" fmla="*/ 617 w 4054"/>
              <a:gd name="T87" fmla="*/ 2781 h 3970"/>
              <a:gd name="T88" fmla="*/ 557 w 4054"/>
              <a:gd name="T89" fmla="*/ 2441 h 3970"/>
              <a:gd name="T90" fmla="*/ 424 w 4054"/>
              <a:gd name="T91" fmla="*/ 2392 h 3970"/>
              <a:gd name="T92" fmla="*/ 168 w 4054"/>
              <a:gd name="T93" fmla="*/ 2294 h 3970"/>
              <a:gd name="T94" fmla="*/ 4 w 4054"/>
              <a:gd name="T95" fmla="*/ 2217 h 3970"/>
              <a:gd name="T96" fmla="*/ 73 w 4054"/>
              <a:gd name="T97" fmla="*/ 1732 h 3970"/>
              <a:gd name="T98" fmla="*/ 316 w 4054"/>
              <a:gd name="T99" fmla="*/ 1628 h 3970"/>
              <a:gd name="T100" fmla="*/ 529 w 4054"/>
              <a:gd name="T101" fmla="*/ 1543 h 3970"/>
              <a:gd name="T102" fmla="*/ 645 w 4054"/>
              <a:gd name="T103" fmla="*/ 1263 h 3970"/>
              <a:gd name="T104" fmla="*/ 552 w 4054"/>
              <a:gd name="T105" fmla="*/ 1059 h 3970"/>
              <a:gd name="T106" fmla="*/ 451 w 4054"/>
              <a:gd name="T107" fmla="*/ 822 h 3970"/>
              <a:gd name="T108" fmla="*/ 750 w 4054"/>
              <a:gd name="T109" fmla="*/ 432 h 3970"/>
              <a:gd name="T110" fmla="*/ 924 w 4054"/>
              <a:gd name="T111" fmla="*/ 488 h 3970"/>
              <a:gd name="T112" fmla="*/ 1182 w 4054"/>
              <a:gd name="T113" fmla="*/ 591 h 3970"/>
              <a:gd name="T114" fmla="*/ 1314 w 4054"/>
              <a:gd name="T115" fmla="*/ 646 h 3970"/>
              <a:gd name="T116" fmla="*/ 1603 w 4054"/>
              <a:gd name="T117" fmla="*/ 437 h 3970"/>
              <a:gd name="T118" fmla="*/ 1705 w 4054"/>
              <a:gd name="T119" fmla="*/ 177 h 3970"/>
              <a:gd name="T120" fmla="*/ 1790 w 4054"/>
              <a:gd name="T121" fmla="*/ 3 h 3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4" h="3970">
                <a:moveTo>
                  <a:pt x="2027" y="1349"/>
                </a:moveTo>
                <a:lnTo>
                  <a:pt x="1956" y="1353"/>
                </a:lnTo>
                <a:lnTo>
                  <a:pt x="1889" y="1363"/>
                </a:lnTo>
                <a:lnTo>
                  <a:pt x="1822" y="1381"/>
                </a:lnTo>
                <a:lnTo>
                  <a:pt x="1759" y="1405"/>
                </a:lnTo>
                <a:lnTo>
                  <a:pt x="1699" y="1436"/>
                </a:lnTo>
                <a:lnTo>
                  <a:pt x="1644" y="1472"/>
                </a:lnTo>
                <a:lnTo>
                  <a:pt x="1592" y="1513"/>
                </a:lnTo>
                <a:lnTo>
                  <a:pt x="1545" y="1559"/>
                </a:lnTo>
                <a:lnTo>
                  <a:pt x="1503" y="1609"/>
                </a:lnTo>
                <a:lnTo>
                  <a:pt x="1466" y="1664"/>
                </a:lnTo>
                <a:lnTo>
                  <a:pt x="1435" y="1723"/>
                </a:lnTo>
                <a:lnTo>
                  <a:pt x="1411" y="1784"/>
                </a:lnTo>
                <a:lnTo>
                  <a:pt x="1392" y="1848"/>
                </a:lnTo>
                <a:lnTo>
                  <a:pt x="1382" y="1915"/>
                </a:lnTo>
                <a:lnTo>
                  <a:pt x="1378" y="1984"/>
                </a:lnTo>
                <a:lnTo>
                  <a:pt x="1382" y="2054"/>
                </a:lnTo>
                <a:lnTo>
                  <a:pt x="1392" y="2121"/>
                </a:lnTo>
                <a:lnTo>
                  <a:pt x="1411" y="2185"/>
                </a:lnTo>
                <a:lnTo>
                  <a:pt x="1435" y="2248"/>
                </a:lnTo>
                <a:lnTo>
                  <a:pt x="1466" y="2305"/>
                </a:lnTo>
                <a:lnTo>
                  <a:pt x="1503" y="2360"/>
                </a:lnTo>
                <a:lnTo>
                  <a:pt x="1545" y="2410"/>
                </a:lnTo>
                <a:lnTo>
                  <a:pt x="1592" y="2456"/>
                </a:lnTo>
                <a:lnTo>
                  <a:pt x="1644" y="2497"/>
                </a:lnTo>
                <a:lnTo>
                  <a:pt x="1699" y="2533"/>
                </a:lnTo>
                <a:lnTo>
                  <a:pt x="1759" y="2564"/>
                </a:lnTo>
                <a:lnTo>
                  <a:pt x="1822" y="2588"/>
                </a:lnTo>
                <a:lnTo>
                  <a:pt x="1889" y="2606"/>
                </a:lnTo>
                <a:lnTo>
                  <a:pt x="1956" y="2616"/>
                </a:lnTo>
                <a:lnTo>
                  <a:pt x="2027" y="2620"/>
                </a:lnTo>
                <a:lnTo>
                  <a:pt x="2099" y="2616"/>
                </a:lnTo>
                <a:lnTo>
                  <a:pt x="2166" y="2606"/>
                </a:lnTo>
                <a:lnTo>
                  <a:pt x="2233" y="2588"/>
                </a:lnTo>
                <a:lnTo>
                  <a:pt x="2296" y="2564"/>
                </a:lnTo>
                <a:lnTo>
                  <a:pt x="2355" y="2533"/>
                </a:lnTo>
                <a:lnTo>
                  <a:pt x="2411" y="2497"/>
                </a:lnTo>
                <a:lnTo>
                  <a:pt x="2462" y="2456"/>
                </a:lnTo>
                <a:lnTo>
                  <a:pt x="2510" y="2410"/>
                </a:lnTo>
                <a:lnTo>
                  <a:pt x="2552" y="2360"/>
                </a:lnTo>
                <a:lnTo>
                  <a:pt x="2589" y="2305"/>
                </a:lnTo>
                <a:lnTo>
                  <a:pt x="2620" y="2248"/>
                </a:lnTo>
                <a:lnTo>
                  <a:pt x="2644" y="2185"/>
                </a:lnTo>
                <a:lnTo>
                  <a:pt x="2662" y="2121"/>
                </a:lnTo>
                <a:lnTo>
                  <a:pt x="2673" y="2054"/>
                </a:lnTo>
                <a:lnTo>
                  <a:pt x="2677" y="1984"/>
                </a:lnTo>
                <a:lnTo>
                  <a:pt x="2673" y="1915"/>
                </a:lnTo>
                <a:lnTo>
                  <a:pt x="2662" y="1848"/>
                </a:lnTo>
                <a:lnTo>
                  <a:pt x="2644" y="1784"/>
                </a:lnTo>
                <a:lnTo>
                  <a:pt x="2620" y="1723"/>
                </a:lnTo>
                <a:lnTo>
                  <a:pt x="2589" y="1664"/>
                </a:lnTo>
                <a:lnTo>
                  <a:pt x="2552" y="1609"/>
                </a:lnTo>
                <a:lnTo>
                  <a:pt x="2510" y="1559"/>
                </a:lnTo>
                <a:lnTo>
                  <a:pt x="2462" y="1513"/>
                </a:lnTo>
                <a:lnTo>
                  <a:pt x="2411" y="1472"/>
                </a:lnTo>
                <a:lnTo>
                  <a:pt x="2355" y="1436"/>
                </a:lnTo>
                <a:lnTo>
                  <a:pt x="2296" y="1405"/>
                </a:lnTo>
                <a:lnTo>
                  <a:pt x="2233" y="1381"/>
                </a:lnTo>
                <a:lnTo>
                  <a:pt x="2166" y="1363"/>
                </a:lnTo>
                <a:lnTo>
                  <a:pt x="2099" y="1353"/>
                </a:lnTo>
                <a:lnTo>
                  <a:pt x="2027" y="1349"/>
                </a:lnTo>
                <a:close/>
                <a:moveTo>
                  <a:pt x="1795" y="0"/>
                </a:moveTo>
                <a:lnTo>
                  <a:pt x="2241" y="0"/>
                </a:lnTo>
                <a:lnTo>
                  <a:pt x="2246" y="3"/>
                </a:lnTo>
                <a:lnTo>
                  <a:pt x="2252" y="12"/>
                </a:lnTo>
                <a:lnTo>
                  <a:pt x="2262" y="27"/>
                </a:lnTo>
                <a:lnTo>
                  <a:pt x="2273" y="48"/>
                </a:lnTo>
                <a:lnTo>
                  <a:pt x="2285" y="71"/>
                </a:lnTo>
                <a:lnTo>
                  <a:pt x="2298" y="99"/>
                </a:lnTo>
                <a:lnTo>
                  <a:pt x="2314" y="130"/>
                </a:lnTo>
                <a:lnTo>
                  <a:pt x="2329" y="163"/>
                </a:lnTo>
                <a:lnTo>
                  <a:pt x="2344" y="199"/>
                </a:lnTo>
                <a:lnTo>
                  <a:pt x="2360" y="235"/>
                </a:lnTo>
                <a:lnTo>
                  <a:pt x="2376" y="272"/>
                </a:lnTo>
                <a:lnTo>
                  <a:pt x="2392" y="309"/>
                </a:lnTo>
                <a:lnTo>
                  <a:pt x="2407" y="346"/>
                </a:lnTo>
                <a:lnTo>
                  <a:pt x="2422" y="381"/>
                </a:lnTo>
                <a:lnTo>
                  <a:pt x="2437" y="414"/>
                </a:lnTo>
                <a:lnTo>
                  <a:pt x="2449" y="445"/>
                </a:lnTo>
                <a:lnTo>
                  <a:pt x="2460" y="473"/>
                </a:lnTo>
                <a:lnTo>
                  <a:pt x="2470" y="497"/>
                </a:lnTo>
                <a:lnTo>
                  <a:pt x="2479" y="516"/>
                </a:lnTo>
                <a:lnTo>
                  <a:pt x="2484" y="532"/>
                </a:lnTo>
                <a:lnTo>
                  <a:pt x="2488" y="541"/>
                </a:lnTo>
                <a:lnTo>
                  <a:pt x="2489" y="545"/>
                </a:lnTo>
                <a:lnTo>
                  <a:pt x="2737" y="645"/>
                </a:lnTo>
                <a:lnTo>
                  <a:pt x="2740" y="643"/>
                </a:lnTo>
                <a:lnTo>
                  <a:pt x="2749" y="638"/>
                </a:lnTo>
                <a:lnTo>
                  <a:pt x="2764" y="632"/>
                </a:lnTo>
                <a:lnTo>
                  <a:pt x="2784" y="623"/>
                </a:lnTo>
                <a:lnTo>
                  <a:pt x="2808" y="613"/>
                </a:lnTo>
                <a:lnTo>
                  <a:pt x="2836" y="600"/>
                </a:lnTo>
                <a:lnTo>
                  <a:pt x="2867" y="587"/>
                </a:lnTo>
                <a:lnTo>
                  <a:pt x="2900" y="572"/>
                </a:lnTo>
                <a:lnTo>
                  <a:pt x="2935" y="556"/>
                </a:lnTo>
                <a:lnTo>
                  <a:pt x="2972" y="541"/>
                </a:lnTo>
                <a:lnTo>
                  <a:pt x="3009" y="524"/>
                </a:lnTo>
                <a:lnTo>
                  <a:pt x="3046" y="509"/>
                </a:lnTo>
                <a:lnTo>
                  <a:pt x="3083" y="493"/>
                </a:lnTo>
                <a:lnTo>
                  <a:pt x="3119" y="479"/>
                </a:lnTo>
                <a:lnTo>
                  <a:pt x="3152" y="465"/>
                </a:lnTo>
                <a:lnTo>
                  <a:pt x="3184" y="452"/>
                </a:lnTo>
                <a:lnTo>
                  <a:pt x="3214" y="442"/>
                </a:lnTo>
                <a:lnTo>
                  <a:pt x="3239" y="432"/>
                </a:lnTo>
                <a:lnTo>
                  <a:pt x="3261" y="426"/>
                </a:lnTo>
                <a:lnTo>
                  <a:pt x="3278" y="422"/>
                </a:lnTo>
                <a:lnTo>
                  <a:pt x="3291" y="419"/>
                </a:lnTo>
                <a:lnTo>
                  <a:pt x="3297" y="420"/>
                </a:lnTo>
                <a:lnTo>
                  <a:pt x="3612" y="728"/>
                </a:lnTo>
                <a:lnTo>
                  <a:pt x="3613" y="734"/>
                </a:lnTo>
                <a:lnTo>
                  <a:pt x="3612" y="746"/>
                </a:lnTo>
                <a:lnTo>
                  <a:pt x="3607" y="762"/>
                </a:lnTo>
                <a:lnTo>
                  <a:pt x="3600" y="784"/>
                </a:lnTo>
                <a:lnTo>
                  <a:pt x="3591" y="810"/>
                </a:lnTo>
                <a:lnTo>
                  <a:pt x="3581" y="839"/>
                </a:lnTo>
                <a:lnTo>
                  <a:pt x="3570" y="871"/>
                </a:lnTo>
                <a:lnTo>
                  <a:pt x="3556" y="906"/>
                </a:lnTo>
                <a:lnTo>
                  <a:pt x="3542" y="942"/>
                </a:lnTo>
                <a:lnTo>
                  <a:pt x="3526" y="977"/>
                </a:lnTo>
                <a:lnTo>
                  <a:pt x="3511" y="1015"/>
                </a:lnTo>
                <a:lnTo>
                  <a:pt x="3495" y="1053"/>
                </a:lnTo>
                <a:lnTo>
                  <a:pt x="3480" y="1089"/>
                </a:lnTo>
                <a:lnTo>
                  <a:pt x="3465" y="1123"/>
                </a:lnTo>
                <a:lnTo>
                  <a:pt x="3451" y="1157"/>
                </a:lnTo>
                <a:lnTo>
                  <a:pt x="3438" y="1187"/>
                </a:lnTo>
                <a:lnTo>
                  <a:pt x="3425" y="1216"/>
                </a:lnTo>
                <a:lnTo>
                  <a:pt x="3415" y="1240"/>
                </a:lnTo>
                <a:lnTo>
                  <a:pt x="3407" y="1259"/>
                </a:lnTo>
                <a:lnTo>
                  <a:pt x="3401" y="1274"/>
                </a:lnTo>
                <a:lnTo>
                  <a:pt x="3396" y="1283"/>
                </a:lnTo>
                <a:lnTo>
                  <a:pt x="3394" y="1286"/>
                </a:lnTo>
                <a:lnTo>
                  <a:pt x="3497" y="1529"/>
                </a:lnTo>
                <a:lnTo>
                  <a:pt x="3501" y="1531"/>
                </a:lnTo>
                <a:lnTo>
                  <a:pt x="3510" y="1534"/>
                </a:lnTo>
                <a:lnTo>
                  <a:pt x="3525" y="1540"/>
                </a:lnTo>
                <a:lnTo>
                  <a:pt x="3545" y="1547"/>
                </a:lnTo>
                <a:lnTo>
                  <a:pt x="3571" y="1556"/>
                </a:lnTo>
                <a:lnTo>
                  <a:pt x="3599" y="1566"/>
                </a:lnTo>
                <a:lnTo>
                  <a:pt x="3630" y="1578"/>
                </a:lnTo>
                <a:lnTo>
                  <a:pt x="3664" y="1591"/>
                </a:lnTo>
                <a:lnTo>
                  <a:pt x="3700" y="1604"/>
                </a:lnTo>
                <a:lnTo>
                  <a:pt x="3737" y="1618"/>
                </a:lnTo>
                <a:lnTo>
                  <a:pt x="3776" y="1632"/>
                </a:lnTo>
                <a:lnTo>
                  <a:pt x="3814" y="1647"/>
                </a:lnTo>
                <a:lnTo>
                  <a:pt x="3851" y="1661"/>
                </a:lnTo>
                <a:lnTo>
                  <a:pt x="3887" y="1675"/>
                </a:lnTo>
                <a:lnTo>
                  <a:pt x="3921" y="1689"/>
                </a:lnTo>
                <a:lnTo>
                  <a:pt x="3953" y="1703"/>
                </a:lnTo>
                <a:lnTo>
                  <a:pt x="3981" y="1715"/>
                </a:lnTo>
                <a:lnTo>
                  <a:pt x="4005" y="1726"/>
                </a:lnTo>
                <a:lnTo>
                  <a:pt x="4026" y="1737"/>
                </a:lnTo>
                <a:lnTo>
                  <a:pt x="4041" y="1746"/>
                </a:lnTo>
                <a:lnTo>
                  <a:pt x="4051" y="1752"/>
                </a:lnTo>
                <a:lnTo>
                  <a:pt x="4054" y="1757"/>
                </a:lnTo>
                <a:lnTo>
                  <a:pt x="4054" y="2194"/>
                </a:lnTo>
                <a:lnTo>
                  <a:pt x="4051" y="2199"/>
                </a:lnTo>
                <a:lnTo>
                  <a:pt x="4041" y="2205"/>
                </a:lnTo>
                <a:lnTo>
                  <a:pt x="4026" y="2214"/>
                </a:lnTo>
                <a:lnTo>
                  <a:pt x="4005" y="2226"/>
                </a:lnTo>
                <a:lnTo>
                  <a:pt x="3981" y="2237"/>
                </a:lnTo>
                <a:lnTo>
                  <a:pt x="3953" y="2250"/>
                </a:lnTo>
                <a:lnTo>
                  <a:pt x="3921" y="2264"/>
                </a:lnTo>
                <a:lnTo>
                  <a:pt x="3887" y="2280"/>
                </a:lnTo>
                <a:lnTo>
                  <a:pt x="3851" y="2295"/>
                </a:lnTo>
                <a:lnTo>
                  <a:pt x="3814" y="2310"/>
                </a:lnTo>
                <a:lnTo>
                  <a:pt x="3776" y="2326"/>
                </a:lnTo>
                <a:lnTo>
                  <a:pt x="3739" y="2342"/>
                </a:lnTo>
                <a:lnTo>
                  <a:pt x="3702" y="2356"/>
                </a:lnTo>
                <a:lnTo>
                  <a:pt x="3666" y="2372"/>
                </a:lnTo>
                <a:lnTo>
                  <a:pt x="3631" y="2385"/>
                </a:lnTo>
                <a:lnTo>
                  <a:pt x="3599" y="2397"/>
                </a:lnTo>
                <a:lnTo>
                  <a:pt x="3571" y="2409"/>
                </a:lnTo>
                <a:lnTo>
                  <a:pt x="3547" y="2418"/>
                </a:lnTo>
                <a:lnTo>
                  <a:pt x="3526" y="2426"/>
                </a:lnTo>
                <a:lnTo>
                  <a:pt x="3511" y="2432"/>
                </a:lnTo>
                <a:lnTo>
                  <a:pt x="3502" y="2436"/>
                </a:lnTo>
                <a:lnTo>
                  <a:pt x="3498" y="2437"/>
                </a:lnTo>
                <a:lnTo>
                  <a:pt x="3396" y="2680"/>
                </a:lnTo>
                <a:lnTo>
                  <a:pt x="3397" y="2683"/>
                </a:lnTo>
                <a:lnTo>
                  <a:pt x="3401" y="2692"/>
                </a:lnTo>
                <a:lnTo>
                  <a:pt x="3408" y="2707"/>
                </a:lnTo>
                <a:lnTo>
                  <a:pt x="3417" y="2726"/>
                </a:lnTo>
                <a:lnTo>
                  <a:pt x="3429" y="2749"/>
                </a:lnTo>
                <a:lnTo>
                  <a:pt x="3440" y="2776"/>
                </a:lnTo>
                <a:lnTo>
                  <a:pt x="3454" y="2807"/>
                </a:lnTo>
                <a:lnTo>
                  <a:pt x="3470" y="2839"/>
                </a:lnTo>
                <a:lnTo>
                  <a:pt x="3485" y="2874"/>
                </a:lnTo>
                <a:lnTo>
                  <a:pt x="3502" y="2910"/>
                </a:lnTo>
                <a:lnTo>
                  <a:pt x="3519" y="2945"/>
                </a:lnTo>
                <a:lnTo>
                  <a:pt x="3535" y="2983"/>
                </a:lnTo>
                <a:lnTo>
                  <a:pt x="3551" y="3018"/>
                </a:lnTo>
                <a:lnTo>
                  <a:pt x="3566" y="3054"/>
                </a:lnTo>
                <a:lnTo>
                  <a:pt x="3580" y="3088"/>
                </a:lnTo>
                <a:lnTo>
                  <a:pt x="3593" y="3118"/>
                </a:lnTo>
                <a:lnTo>
                  <a:pt x="3603" y="3146"/>
                </a:lnTo>
                <a:lnTo>
                  <a:pt x="3613" y="3172"/>
                </a:lnTo>
                <a:lnTo>
                  <a:pt x="3620" y="3194"/>
                </a:lnTo>
                <a:lnTo>
                  <a:pt x="3625" y="3210"/>
                </a:lnTo>
                <a:lnTo>
                  <a:pt x="3626" y="3222"/>
                </a:lnTo>
                <a:lnTo>
                  <a:pt x="3625" y="3227"/>
                </a:lnTo>
                <a:lnTo>
                  <a:pt x="3310" y="3536"/>
                </a:lnTo>
                <a:lnTo>
                  <a:pt x="3303" y="3537"/>
                </a:lnTo>
                <a:lnTo>
                  <a:pt x="3292" y="3536"/>
                </a:lnTo>
                <a:lnTo>
                  <a:pt x="3274" y="3532"/>
                </a:lnTo>
                <a:lnTo>
                  <a:pt x="3252" y="3525"/>
                </a:lnTo>
                <a:lnTo>
                  <a:pt x="3227" y="3516"/>
                </a:lnTo>
                <a:lnTo>
                  <a:pt x="3196" y="3506"/>
                </a:lnTo>
                <a:lnTo>
                  <a:pt x="3164" y="3495"/>
                </a:lnTo>
                <a:lnTo>
                  <a:pt x="3129" y="3481"/>
                </a:lnTo>
                <a:lnTo>
                  <a:pt x="3092" y="3466"/>
                </a:lnTo>
                <a:lnTo>
                  <a:pt x="3055" y="3452"/>
                </a:lnTo>
                <a:lnTo>
                  <a:pt x="3017" y="3437"/>
                </a:lnTo>
                <a:lnTo>
                  <a:pt x="2979" y="3422"/>
                </a:lnTo>
                <a:lnTo>
                  <a:pt x="2942" y="3406"/>
                </a:lnTo>
                <a:lnTo>
                  <a:pt x="2906" y="3392"/>
                </a:lnTo>
                <a:lnTo>
                  <a:pt x="2872" y="3378"/>
                </a:lnTo>
                <a:lnTo>
                  <a:pt x="2841" y="3365"/>
                </a:lnTo>
                <a:lnTo>
                  <a:pt x="2813" y="3354"/>
                </a:lnTo>
                <a:lnTo>
                  <a:pt x="2789" y="3344"/>
                </a:lnTo>
                <a:lnTo>
                  <a:pt x="2768" y="3335"/>
                </a:lnTo>
                <a:lnTo>
                  <a:pt x="2754" y="3328"/>
                </a:lnTo>
                <a:lnTo>
                  <a:pt x="2744" y="3324"/>
                </a:lnTo>
                <a:lnTo>
                  <a:pt x="2741" y="3323"/>
                </a:lnTo>
                <a:lnTo>
                  <a:pt x="2492" y="3424"/>
                </a:lnTo>
                <a:lnTo>
                  <a:pt x="2490" y="3427"/>
                </a:lnTo>
                <a:lnTo>
                  <a:pt x="2487" y="3437"/>
                </a:lnTo>
                <a:lnTo>
                  <a:pt x="2481" y="3454"/>
                </a:lnTo>
                <a:lnTo>
                  <a:pt x="2472" y="3475"/>
                </a:lnTo>
                <a:lnTo>
                  <a:pt x="2462" y="3502"/>
                </a:lnTo>
                <a:lnTo>
                  <a:pt x="2452" y="3532"/>
                </a:lnTo>
                <a:lnTo>
                  <a:pt x="2439" y="3565"/>
                </a:lnTo>
                <a:lnTo>
                  <a:pt x="2425" y="3601"/>
                </a:lnTo>
                <a:lnTo>
                  <a:pt x="2410" y="3638"/>
                </a:lnTo>
                <a:lnTo>
                  <a:pt x="2394" y="3678"/>
                </a:lnTo>
                <a:lnTo>
                  <a:pt x="2379" y="3716"/>
                </a:lnTo>
                <a:lnTo>
                  <a:pt x="2364" y="3755"/>
                </a:lnTo>
                <a:lnTo>
                  <a:pt x="2348" y="3792"/>
                </a:lnTo>
                <a:lnTo>
                  <a:pt x="2333" y="3828"/>
                </a:lnTo>
                <a:lnTo>
                  <a:pt x="2319" y="3861"/>
                </a:lnTo>
                <a:lnTo>
                  <a:pt x="2305" y="3892"/>
                </a:lnTo>
                <a:lnTo>
                  <a:pt x="2293" y="3917"/>
                </a:lnTo>
                <a:lnTo>
                  <a:pt x="2282" y="3939"/>
                </a:lnTo>
                <a:lnTo>
                  <a:pt x="2273" y="3956"/>
                </a:lnTo>
                <a:lnTo>
                  <a:pt x="2265" y="3966"/>
                </a:lnTo>
                <a:lnTo>
                  <a:pt x="2260" y="3970"/>
                </a:lnTo>
                <a:lnTo>
                  <a:pt x="1814" y="3970"/>
                </a:lnTo>
                <a:lnTo>
                  <a:pt x="1809" y="3966"/>
                </a:lnTo>
                <a:lnTo>
                  <a:pt x="1802" y="3957"/>
                </a:lnTo>
                <a:lnTo>
                  <a:pt x="1793" y="3942"/>
                </a:lnTo>
                <a:lnTo>
                  <a:pt x="1781" y="3922"/>
                </a:lnTo>
                <a:lnTo>
                  <a:pt x="1768" y="3898"/>
                </a:lnTo>
                <a:lnTo>
                  <a:pt x="1755" y="3870"/>
                </a:lnTo>
                <a:lnTo>
                  <a:pt x="1741" y="3839"/>
                </a:lnTo>
                <a:lnTo>
                  <a:pt x="1726" y="3806"/>
                </a:lnTo>
                <a:lnTo>
                  <a:pt x="1711" y="3770"/>
                </a:lnTo>
                <a:lnTo>
                  <a:pt x="1694" y="3734"/>
                </a:lnTo>
                <a:lnTo>
                  <a:pt x="1679" y="3697"/>
                </a:lnTo>
                <a:lnTo>
                  <a:pt x="1662" y="3660"/>
                </a:lnTo>
                <a:lnTo>
                  <a:pt x="1647" y="3624"/>
                </a:lnTo>
                <a:lnTo>
                  <a:pt x="1632" y="3588"/>
                </a:lnTo>
                <a:lnTo>
                  <a:pt x="1618" y="3555"/>
                </a:lnTo>
                <a:lnTo>
                  <a:pt x="1606" y="3524"/>
                </a:lnTo>
                <a:lnTo>
                  <a:pt x="1594" y="3496"/>
                </a:lnTo>
                <a:lnTo>
                  <a:pt x="1584" y="3472"/>
                </a:lnTo>
                <a:lnTo>
                  <a:pt x="1576" y="3452"/>
                </a:lnTo>
                <a:lnTo>
                  <a:pt x="1570" y="3437"/>
                </a:lnTo>
                <a:lnTo>
                  <a:pt x="1566" y="3428"/>
                </a:lnTo>
                <a:lnTo>
                  <a:pt x="1565" y="3424"/>
                </a:lnTo>
                <a:lnTo>
                  <a:pt x="1316" y="3324"/>
                </a:lnTo>
                <a:lnTo>
                  <a:pt x="1314" y="3326"/>
                </a:lnTo>
                <a:lnTo>
                  <a:pt x="1305" y="3331"/>
                </a:lnTo>
                <a:lnTo>
                  <a:pt x="1289" y="3337"/>
                </a:lnTo>
                <a:lnTo>
                  <a:pt x="1270" y="3346"/>
                </a:lnTo>
                <a:lnTo>
                  <a:pt x="1246" y="3356"/>
                </a:lnTo>
                <a:lnTo>
                  <a:pt x="1218" y="3369"/>
                </a:lnTo>
                <a:lnTo>
                  <a:pt x="1187" y="3382"/>
                </a:lnTo>
                <a:lnTo>
                  <a:pt x="1154" y="3397"/>
                </a:lnTo>
                <a:lnTo>
                  <a:pt x="1119" y="3413"/>
                </a:lnTo>
                <a:lnTo>
                  <a:pt x="1082" y="3428"/>
                </a:lnTo>
                <a:lnTo>
                  <a:pt x="1045" y="3445"/>
                </a:lnTo>
                <a:lnTo>
                  <a:pt x="1008" y="3460"/>
                </a:lnTo>
                <a:lnTo>
                  <a:pt x="971" y="3475"/>
                </a:lnTo>
                <a:lnTo>
                  <a:pt x="935" y="3491"/>
                </a:lnTo>
                <a:lnTo>
                  <a:pt x="901" y="3505"/>
                </a:lnTo>
                <a:lnTo>
                  <a:pt x="869" y="3516"/>
                </a:lnTo>
                <a:lnTo>
                  <a:pt x="840" y="3528"/>
                </a:lnTo>
                <a:lnTo>
                  <a:pt x="814" y="3537"/>
                </a:lnTo>
                <a:lnTo>
                  <a:pt x="793" y="3545"/>
                </a:lnTo>
                <a:lnTo>
                  <a:pt x="776" y="3548"/>
                </a:lnTo>
                <a:lnTo>
                  <a:pt x="763" y="3551"/>
                </a:lnTo>
                <a:lnTo>
                  <a:pt x="758" y="3550"/>
                </a:lnTo>
                <a:lnTo>
                  <a:pt x="443" y="3240"/>
                </a:lnTo>
                <a:lnTo>
                  <a:pt x="442" y="3235"/>
                </a:lnTo>
                <a:lnTo>
                  <a:pt x="443" y="3223"/>
                </a:lnTo>
                <a:lnTo>
                  <a:pt x="448" y="3207"/>
                </a:lnTo>
                <a:lnTo>
                  <a:pt x="455" y="3185"/>
                </a:lnTo>
                <a:lnTo>
                  <a:pt x="464" y="3159"/>
                </a:lnTo>
                <a:lnTo>
                  <a:pt x="474" y="3130"/>
                </a:lnTo>
                <a:lnTo>
                  <a:pt x="485" y="3098"/>
                </a:lnTo>
                <a:lnTo>
                  <a:pt x="499" y="3064"/>
                </a:lnTo>
                <a:lnTo>
                  <a:pt x="513" y="3029"/>
                </a:lnTo>
                <a:lnTo>
                  <a:pt x="529" y="2991"/>
                </a:lnTo>
                <a:lnTo>
                  <a:pt x="544" y="2954"/>
                </a:lnTo>
                <a:lnTo>
                  <a:pt x="560" y="2917"/>
                </a:lnTo>
                <a:lnTo>
                  <a:pt x="575" y="2880"/>
                </a:lnTo>
                <a:lnTo>
                  <a:pt x="589" y="2846"/>
                </a:lnTo>
                <a:lnTo>
                  <a:pt x="604" y="2812"/>
                </a:lnTo>
                <a:lnTo>
                  <a:pt x="617" y="2781"/>
                </a:lnTo>
                <a:lnTo>
                  <a:pt x="629" y="2753"/>
                </a:lnTo>
                <a:lnTo>
                  <a:pt x="639" y="2730"/>
                </a:lnTo>
                <a:lnTo>
                  <a:pt x="648" y="2710"/>
                </a:lnTo>
                <a:lnTo>
                  <a:pt x="654" y="2696"/>
                </a:lnTo>
                <a:lnTo>
                  <a:pt x="658" y="2687"/>
                </a:lnTo>
                <a:lnTo>
                  <a:pt x="661" y="2683"/>
                </a:lnTo>
                <a:lnTo>
                  <a:pt x="557" y="2441"/>
                </a:lnTo>
                <a:lnTo>
                  <a:pt x="554" y="2440"/>
                </a:lnTo>
                <a:lnTo>
                  <a:pt x="544" y="2436"/>
                </a:lnTo>
                <a:lnTo>
                  <a:pt x="529" y="2431"/>
                </a:lnTo>
                <a:lnTo>
                  <a:pt x="508" y="2423"/>
                </a:lnTo>
                <a:lnTo>
                  <a:pt x="484" y="2414"/>
                </a:lnTo>
                <a:lnTo>
                  <a:pt x="456" y="2404"/>
                </a:lnTo>
                <a:lnTo>
                  <a:pt x="424" y="2392"/>
                </a:lnTo>
                <a:lnTo>
                  <a:pt x="391" y="2379"/>
                </a:lnTo>
                <a:lnTo>
                  <a:pt x="353" y="2367"/>
                </a:lnTo>
                <a:lnTo>
                  <a:pt x="316" y="2353"/>
                </a:lnTo>
                <a:lnTo>
                  <a:pt x="279" y="2337"/>
                </a:lnTo>
                <a:lnTo>
                  <a:pt x="241" y="2323"/>
                </a:lnTo>
                <a:lnTo>
                  <a:pt x="204" y="2308"/>
                </a:lnTo>
                <a:lnTo>
                  <a:pt x="168" y="2294"/>
                </a:lnTo>
                <a:lnTo>
                  <a:pt x="133" y="2280"/>
                </a:lnTo>
                <a:lnTo>
                  <a:pt x="101" y="2267"/>
                </a:lnTo>
                <a:lnTo>
                  <a:pt x="73" y="2254"/>
                </a:lnTo>
                <a:lnTo>
                  <a:pt x="49" y="2242"/>
                </a:lnTo>
                <a:lnTo>
                  <a:pt x="28" y="2232"/>
                </a:lnTo>
                <a:lnTo>
                  <a:pt x="13" y="2223"/>
                </a:lnTo>
                <a:lnTo>
                  <a:pt x="4" y="2217"/>
                </a:lnTo>
                <a:lnTo>
                  <a:pt x="0" y="2212"/>
                </a:lnTo>
                <a:lnTo>
                  <a:pt x="0" y="1775"/>
                </a:lnTo>
                <a:lnTo>
                  <a:pt x="4" y="1770"/>
                </a:lnTo>
                <a:lnTo>
                  <a:pt x="13" y="1764"/>
                </a:lnTo>
                <a:lnTo>
                  <a:pt x="28" y="1755"/>
                </a:lnTo>
                <a:lnTo>
                  <a:pt x="49" y="1743"/>
                </a:lnTo>
                <a:lnTo>
                  <a:pt x="73" y="1732"/>
                </a:lnTo>
                <a:lnTo>
                  <a:pt x="101" y="1719"/>
                </a:lnTo>
                <a:lnTo>
                  <a:pt x="133" y="1705"/>
                </a:lnTo>
                <a:lnTo>
                  <a:pt x="168" y="1689"/>
                </a:lnTo>
                <a:lnTo>
                  <a:pt x="204" y="1674"/>
                </a:lnTo>
                <a:lnTo>
                  <a:pt x="241" y="1659"/>
                </a:lnTo>
                <a:lnTo>
                  <a:pt x="278" y="1643"/>
                </a:lnTo>
                <a:lnTo>
                  <a:pt x="316" y="1628"/>
                </a:lnTo>
                <a:lnTo>
                  <a:pt x="353" y="1612"/>
                </a:lnTo>
                <a:lnTo>
                  <a:pt x="389" y="1598"/>
                </a:lnTo>
                <a:lnTo>
                  <a:pt x="424" y="1584"/>
                </a:lnTo>
                <a:lnTo>
                  <a:pt x="455" y="1572"/>
                </a:lnTo>
                <a:lnTo>
                  <a:pt x="484" y="1561"/>
                </a:lnTo>
                <a:lnTo>
                  <a:pt x="508" y="1551"/>
                </a:lnTo>
                <a:lnTo>
                  <a:pt x="529" y="1543"/>
                </a:lnTo>
                <a:lnTo>
                  <a:pt x="544" y="1537"/>
                </a:lnTo>
                <a:lnTo>
                  <a:pt x="553" y="1533"/>
                </a:lnTo>
                <a:lnTo>
                  <a:pt x="557" y="1532"/>
                </a:lnTo>
                <a:lnTo>
                  <a:pt x="658" y="1290"/>
                </a:lnTo>
                <a:lnTo>
                  <a:pt x="657" y="1286"/>
                </a:lnTo>
                <a:lnTo>
                  <a:pt x="653" y="1277"/>
                </a:lnTo>
                <a:lnTo>
                  <a:pt x="645" y="1263"/>
                </a:lnTo>
                <a:lnTo>
                  <a:pt x="636" y="1244"/>
                </a:lnTo>
                <a:lnTo>
                  <a:pt x="626" y="1219"/>
                </a:lnTo>
                <a:lnTo>
                  <a:pt x="613" y="1193"/>
                </a:lnTo>
                <a:lnTo>
                  <a:pt x="599" y="1163"/>
                </a:lnTo>
                <a:lnTo>
                  <a:pt x="584" y="1130"/>
                </a:lnTo>
                <a:lnTo>
                  <a:pt x="568" y="1095"/>
                </a:lnTo>
                <a:lnTo>
                  <a:pt x="552" y="1059"/>
                </a:lnTo>
                <a:lnTo>
                  <a:pt x="536" y="1024"/>
                </a:lnTo>
                <a:lnTo>
                  <a:pt x="520" y="986"/>
                </a:lnTo>
                <a:lnTo>
                  <a:pt x="504" y="951"/>
                </a:lnTo>
                <a:lnTo>
                  <a:pt x="489" y="916"/>
                </a:lnTo>
                <a:lnTo>
                  <a:pt x="475" y="883"/>
                </a:lnTo>
                <a:lnTo>
                  <a:pt x="462" y="851"/>
                </a:lnTo>
                <a:lnTo>
                  <a:pt x="451" y="822"/>
                </a:lnTo>
                <a:lnTo>
                  <a:pt x="442" y="797"/>
                </a:lnTo>
                <a:lnTo>
                  <a:pt x="435" y="776"/>
                </a:lnTo>
                <a:lnTo>
                  <a:pt x="430" y="760"/>
                </a:lnTo>
                <a:lnTo>
                  <a:pt x="429" y="748"/>
                </a:lnTo>
                <a:lnTo>
                  <a:pt x="430" y="742"/>
                </a:lnTo>
                <a:lnTo>
                  <a:pt x="745" y="433"/>
                </a:lnTo>
                <a:lnTo>
                  <a:pt x="750" y="432"/>
                </a:lnTo>
                <a:lnTo>
                  <a:pt x="763" y="433"/>
                </a:lnTo>
                <a:lnTo>
                  <a:pt x="780" y="438"/>
                </a:lnTo>
                <a:lnTo>
                  <a:pt x="802" y="445"/>
                </a:lnTo>
                <a:lnTo>
                  <a:pt x="828" y="452"/>
                </a:lnTo>
                <a:lnTo>
                  <a:pt x="858" y="463"/>
                </a:lnTo>
                <a:lnTo>
                  <a:pt x="890" y="476"/>
                </a:lnTo>
                <a:lnTo>
                  <a:pt x="924" y="488"/>
                </a:lnTo>
                <a:lnTo>
                  <a:pt x="962" y="502"/>
                </a:lnTo>
                <a:lnTo>
                  <a:pt x="999" y="516"/>
                </a:lnTo>
                <a:lnTo>
                  <a:pt x="1037" y="532"/>
                </a:lnTo>
                <a:lnTo>
                  <a:pt x="1076" y="547"/>
                </a:lnTo>
                <a:lnTo>
                  <a:pt x="1113" y="563"/>
                </a:lnTo>
                <a:lnTo>
                  <a:pt x="1149" y="577"/>
                </a:lnTo>
                <a:lnTo>
                  <a:pt x="1182" y="591"/>
                </a:lnTo>
                <a:lnTo>
                  <a:pt x="1214" y="604"/>
                </a:lnTo>
                <a:lnTo>
                  <a:pt x="1242" y="616"/>
                </a:lnTo>
                <a:lnTo>
                  <a:pt x="1266" y="627"/>
                </a:lnTo>
                <a:lnTo>
                  <a:pt x="1287" y="634"/>
                </a:lnTo>
                <a:lnTo>
                  <a:pt x="1301" y="641"/>
                </a:lnTo>
                <a:lnTo>
                  <a:pt x="1311" y="645"/>
                </a:lnTo>
                <a:lnTo>
                  <a:pt x="1314" y="646"/>
                </a:lnTo>
                <a:lnTo>
                  <a:pt x="1562" y="546"/>
                </a:lnTo>
                <a:lnTo>
                  <a:pt x="1563" y="542"/>
                </a:lnTo>
                <a:lnTo>
                  <a:pt x="1567" y="532"/>
                </a:lnTo>
                <a:lnTo>
                  <a:pt x="1572" y="515"/>
                </a:lnTo>
                <a:lnTo>
                  <a:pt x="1581" y="493"/>
                </a:lnTo>
                <a:lnTo>
                  <a:pt x="1592" y="468"/>
                </a:lnTo>
                <a:lnTo>
                  <a:pt x="1603" y="437"/>
                </a:lnTo>
                <a:lnTo>
                  <a:pt x="1615" y="404"/>
                </a:lnTo>
                <a:lnTo>
                  <a:pt x="1629" y="368"/>
                </a:lnTo>
                <a:lnTo>
                  <a:pt x="1644" y="331"/>
                </a:lnTo>
                <a:lnTo>
                  <a:pt x="1659" y="292"/>
                </a:lnTo>
                <a:lnTo>
                  <a:pt x="1675" y="253"/>
                </a:lnTo>
                <a:lnTo>
                  <a:pt x="1690" y="214"/>
                </a:lnTo>
                <a:lnTo>
                  <a:pt x="1705" y="177"/>
                </a:lnTo>
                <a:lnTo>
                  <a:pt x="1721" y="141"/>
                </a:lnTo>
                <a:lnTo>
                  <a:pt x="1735" y="108"/>
                </a:lnTo>
                <a:lnTo>
                  <a:pt x="1749" y="77"/>
                </a:lnTo>
                <a:lnTo>
                  <a:pt x="1762" y="52"/>
                </a:lnTo>
                <a:lnTo>
                  <a:pt x="1772" y="30"/>
                </a:lnTo>
                <a:lnTo>
                  <a:pt x="1782" y="13"/>
                </a:lnTo>
                <a:lnTo>
                  <a:pt x="1790" y="3"/>
                </a:lnTo>
                <a:lnTo>
                  <a:pt x="1795" y="0"/>
                </a:lnTo>
                <a:close/>
              </a:path>
            </a:pathLst>
          </a:custGeom>
          <a:solidFill>
            <a:schemeClr val="accent1">
              <a:lumMod val="40000"/>
              <a:lumOff val="60000"/>
              <a:alpha val="9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6"/>
          <p:cNvSpPr>
            <a:spLocks noEditPoints="1"/>
          </p:cNvSpPr>
          <p:nvPr/>
        </p:nvSpPr>
        <p:spPr bwMode="auto">
          <a:xfrm>
            <a:off x="6825249" y="3640898"/>
            <a:ext cx="318083" cy="311491"/>
          </a:xfrm>
          <a:custGeom>
            <a:avLst/>
            <a:gdLst>
              <a:gd name="T0" fmla="*/ 1644 w 4054"/>
              <a:gd name="T1" fmla="*/ 1472 h 3970"/>
              <a:gd name="T2" fmla="*/ 1392 w 4054"/>
              <a:gd name="T3" fmla="*/ 1848 h 3970"/>
              <a:gd name="T4" fmla="*/ 1466 w 4054"/>
              <a:gd name="T5" fmla="*/ 2305 h 3970"/>
              <a:gd name="T6" fmla="*/ 1822 w 4054"/>
              <a:gd name="T7" fmla="*/ 2588 h 3970"/>
              <a:gd name="T8" fmla="*/ 2296 w 4054"/>
              <a:gd name="T9" fmla="*/ 2564 h 3970"/>
              <a:gd name="T10" fmla="*/ 2620 w 4054"/>
              <a:gd name="T11" fmla="*/ 2248 h 3970"/>
              <a:gd name="T12" fmla="*/ 2644 w 4054"/>
              <a:gd name="T13" fmla="*/ 1784 h 3970"/>
              <a:gd name="T14" fmla="*/ 2355 w 4054"/>
              <a:gd name="T15" fmla="*/ 1436 h 3970"/>
              <a:gd name="T16" fmla="*/ 2241 w 4054"/>
              <a:gd name="T17" fmla="*/ 0 h 3970"/>
              <a:gd name="T18" fmla="*/ 2314 w 4054"/>
              <a:gd name="T19" fmla="*/ 130 h 3970"/>
              <a:gd name="T20" fmla="*/ 2422 w 4054"/>
              <a:gd name="T21" fmla="*/ 381 h 3970"/>
              <a:gd name="T22" fmla="*/ 2488 w 4054"/>
              <a:gd name="T23" fmla="*/ 541 h 3970"/>
              <a:gd name="T24" fmla="*/ 2808 w 4054"/>
              <a:gd name="T25" fmla="*/ 613 h 3970"/>
              <a:gd name="T26" fmla="*/ 3046 w 4054"/>
              <a:gd name="T27" fmla="*/ 509 h 3970"/>
              <a:gd name="T28" fmla="*/ 3261 w 4054"/>
              <a:gd name="T29" fmla="*/ 426 h 3970"/>
              <a:gd name="T30" fmla="*/ 3607 w 4054"/>
              <a:gd name="T31" fmla="*/ 762 h 3970"/>
              <a:gd name="T32" fmla="*/ 3526 w 4054"/>
              <a:gd name="T33" fmla="*/ 977 h 3970"/>
              <a:gd name="T34" fmla="*/ 3425 w 4054"/>
              <a:gd name="T35" fmla="*/ 1216 h 3970"/>
              <a:gd name="T36" fmla="*/ 3501 w 4054"/>
              <a:gd name="T37" fmla="*/ 1531 h 3970"/>
              <a:gd name="T38" fmla="*/ 3664 w 4054"/>
              <a:gd name="T39" fmla="*/ 1591 h 3970"/>
              <a:gd name="T40" fmla="*/ 3921 w 4054"/>
              <a:gd name="T41" fmla="*/ 1689 h 3970"/>
              <a:gd name="T42" fmla="*/ 4054 w 4054"/>
              <a:gd name="T43" fmla="*/ 1757 h 3970"/>
              <a:gd name="T44" fmla="*/ 3953 w 4054"/>
              <a:gd name="T45" fmla="*/ 2250 h 3970"/>
              <a:gd name="T46" fmla="*/ 3702 w 4054"/>
              <a:gd name="T47" fmla="*/ 2356 h 3970"/>
              <a:gd name="T48" fmla="*/ 3511 w 4054"/>
              <a:gd name="T49" fmla="*/ 2432 h 3970"/>
              <a:gd name="T50" fmla="*/ 3417 w 4054"/>
              <a:gd name="T51" fmla="*/ 2726 h 3970"/>
              <a:gd name="T52" fmla="*/ 3519 w 4054"/>
              <a:gd name="T53" fmla="*/ 2945 h 3970"/>
              <a:gd name="T54" fmla="*/ 3613 w 4054"/>
              <a:gd name="T55" fmla="*/ 3172 h 3970"/>
              <a:gd name="T56" fmla="*/ 3292 w 4054"/>
              <a:gd name="T57" fmla="*/ 3536 h 3970"/>
              <a:gd name="T58" fmla="*/ 3092 w 4054"/>
              <a:gd name="T59" fmla="*/ 3466 h 3970"/>
              <a:gd name="T60" fmla="*/ 2841 w 4054"/>
              <a:gd name="T61" fmla="*/ 3365 h 3970"/>
              <a:gd name="T62" fmla="*/ 2492 w 4054"/>
              <a:gd name="T63" fmla="*/ 3424 h 3970"/>
              <a:gd name="T64" fmla="*/ 2439 w 4054"/>
              <a:gd name="T65" fmla="*/ 3565 h 3970"/>
              <a:gd name="T66" fmla="*/ 2333 w 4054"/>
              <a:gd name="T67" fmla="*/ 3828 h 3970"/>
              <a:gd name="T68" fmla="*/ 2260 w 4054"/>
              <a:gd name="T69" fmla="*/ 3970 h 3970"/>
              <a:gd name="T70" fmla="*/ 1755 w 4054"/>
              <a:gd name="T71" fmla="*/ 3870 h 3970"/>
              <a:gd name="T72" fmla="*/ 1647 w 4054"/>
              <a:gd name="T73" fmla="*/ 3624 h 3970"/>
              <a:gd name="T74" fmla="*/ 1570 w 4054"/>
              <a:gd name="T75" fmla="*/ 3437 h 3970"/>
              <a:gd name="T76" fmla="*/ 1270 w 4054"/>
              <a:gd name="T77" fmla="*/ 3346 h 3970"/>
              <a:gd name="T78" fmla="*/ 1045 w 4054"/>
              <a:gd name="T79" fmla="*/ 3445 h 3970"/>
              <a:gd name="T80" fmla="*/ 814 w 4054"/>
              <a:gd name="T81" fmla="*/ 3537 h 3970"/>
              <a:gd name="T82" fmla="*/ 443 w 4054"/>
              <a:gd name="T83" fmla="*/ 3223 h 3970"/>
              <a:gd name="T84" fmla="*/ 513 w 4054"/>
              <a:gd name="T85" fmla="*/ 3029 h 3970"/>
              <a:gd name="T86" fmla="*/ 617 w 4054"/>
              <a:gd name="T87" fmla="*/ 2781 h 3970"/>
              <a:gd name="T88" fmla="*/ 557 w 4054"/>
              <a:gd name="T89" fmla="*/ 2441 h 3970"/>
              <a:gd name="T90" fmla="*/ 424 w 4054"/>
              <a:gd name="T91" fmla="*/ 2392 h 3970"/>
              <a:gd name="T92" fmla="*/ 168 w 4054"/>
              <a:gd name="T93" fmla="*/ 2294 h 3970"/>
              <a:gd name="T94" fmla="*/ 4 w 4054"/>
              <a:gd name="T95" fmla="*/ 2217 h 3970"/>
              <a:gd name="T96" fmla="*/ 73 w 4054"/>
              <a:gd name="T97" fmla="*/ 1732 h 3970"/>
              <a:gd name="T98" fmla="*/ 316 w 4054"/>
              <a:gd name="T99" fmla="*/ 1628 h 3970"/>
              <a:gd name="T100" fmla="*/ 529 w 4054"/>
              <a:gd name="T101" fmla="*/ 1543 h 3970"/>
              <a:gd name="T102" fmla="*/ 645 w 4054"/>
              <a:gd name="T103" fmla="*/ 1263 h 3970"/>
              <a:gd name="T104" fmla="*/ 552 w 4054"/>
              <a:gd name="T105" fmla="*/ 1059 h 3970"/>
              <a:gd name="T106" fmla="*/ 451 w 4054"/>
              <a:gd name="T107" fmla="*/ 822 h 3970"/>
              <a:gd name="T108" fmla="*/ 750 w 4054"/>
              <a:gd name="T109" fmla="*/ 432 h 3970"/>
              <a:gd name="T110" fmla="*/ 924 w 4054"/>
              <a:gd name="T111" fmla="*/ 488 h 3970"/>
              <a:gd name="T112" fmla="*/ 1182 w 4054"/>
              <a:gd name="T113" fmla="*/ 591 h 3970"/>
              <a:gd name="T114" fmla="*/ 1314 w 4054"/>
              <a:gd name="T115" fmla="*/ 646 h 3970"/>
              <a:gd name="T116" fmla="*/ 1603 w 4054"/>
              <a:gd name="T117" fmla="*/ 437 h 3970"/>
              <a:gd name="T118" fmla="*/ 1705 w 4054"/>
              <a:gd name="T119" fmla="*/ 177 h 3970"/>
              <a:gd name="T120" fmla="*/ 1790 w 4054"/>
              <a:gd name="T121" fmla="*/ 3 h 3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4" h="3970">
                <a:moveTo>
                  <a:pt x="2027" y="1349"/>
                </a:moveTo>
                <a:lnTo>
                  <a:pt x="1956" y="1353"/>
                </a:lnTo>
                <a:lnTo>
                  <a:pt x="1889" y="1363"/>
                </a:lnTo>
                <a:lnTo>
                  <a:pt x="1822" y="1381"/>
                </a:lnTo>
                <a:lnTo>
                  <a:pt x="1759" y="1405"/>
                </a:lnTo>
                <a:lnTo>
                  <a:pt x="1699" y="1436"/>
                </a:lnTo>
                <a:lnTo>
                  <a:pt x="1644" y="1472"/>
                </a:lnTo>
                <a:lnTo>
                  <a:pt x="1592" y="1513"/>
                </a:lnTo>
                <a:lnTo>
                  <a:pt x="1545" y="1559"/>
                </a:lnTo>
                <a:lnTo>
                  <a:pt x="1503" y="1609"/>
                </a:lnTo>
                <a:lnTo>
                  <a:pt x="1466" y="1664"/>
                </a:lnTo>
                <a:lnTo>
                  <a:pt x="1435" y="1723"/>
                </a:lnTo>
                <a:lnTo>
                  <a:pt x="1411" y="1784"/>
                </a:lnTo>
                <a:lnTo>
                  <a:pt x="1392" y="1848"/>
                </a:lnTo>
                <a:lnTo>
                  <a:pt x="1382" y="1915"/>
                </a:lnTo>
                <a:lnTo>
                  <a:pt x="1378" y="1984"/>
                </a:lnTo>
                <a:lnTo>
                  <a:pt x="1382" y="2054"/>
                </a:lnTo>
                <a:lnTo>
                  <a:pt x="1392" y="2121"/>
                </a:lnTo>
                <a:lnTo>
                  <a:pt x="1411" y="2185"/>
                </a:lnTo>
                <a:lnTo>
                  <a:pt x="1435" y="2248"/>
                </a:lnTo>
                <a:lnTo>
                  <a:pt x="1466" y="2305"/>
                </a:lnTo>
                <a:lnTo>
                  <a:pt x="1503" y="2360"/>
                </a:lnTo>
                <a:lnTo>
                  <a:pt x="1545" y="2410"/>
                </a:lnTo>
                <a:lnTo>
                  <a:pt x="1592" y="2456"/>
                </a:lnTo>
                <a:lnTo>
                  <a:pt x="1644" y="2497"/>
                </a:lnTo>
                <a:lnTo>
                  <a:pt x="1699" y="2533"/>
                </a:lnTo>
                <a:lnTo>
                  <a:pt x="1759" y="2564"/>
                </a:lnTo>
                <a:lnTo>
                  <a:pt x="1822" y="2588"/>
                </a:lnTo>
                <a:lnTo>
                  <a:pt x="1889" y="2606"/>
                </a:lnTo>
                <a:lnTo>
                  <a:pt x="1956" y="2616"/>
                </a:lnTo>
                <a:lnTo>
                  <a:pt x="2027" y="2620"/>
                </a:lnTo>
                <a:lnTo>
                  <a:pt x="2099" y="2616"/>
                </a:lnTo>
                <a:lnTo>
                  <a:pt x="2166" y="2606"/>
                </a:lnTo>
                <a:lnTo>
                  <a:pt x="2233" y="2588"/>
                </a:lnTo>
                <a:lnTo>
                  <a:pt x="2296" y="2564"/>
                </a:lnTo>
                <a:lnTo>
                  <a:pt x="2355" y="2533"/>
                </a:lnTo>
                <a:lnTo>
                  <a:pt x="2411" y="2497"/>
                </a:lnTo>
                <a:lnTo>
                  <a:pt x="2462" y="2456"/>
                </a:lnTo>
                <a:lnTo>
                  <a:pt x="2510" y="2410"/>
                </a:lnTo>
                <a:lnTo>
                  <a:pt x="2552" y="2360"/>
                </a:lnTo>
                <a:lnTo>
                  <a:pt x="2589" y="2305"/>
                </a:lnTo>
                <a:lnTo>
                  <a:pt x="2620" y="2248"/>
                </a:lnTo>
                <a:lnTo>
                  <a:pt x="2644" y="2185"/>
                </a:lnTo>
                <a:lnTo>
                  <a:pt x="2662" y="2121"/>
                </a:lnTo>
                <a:lnTo>
                  <a:pt x="2673" y="2054"/>
                </a:lnTo>
                <a:lnTo>
                  <a:pt x="2677" y="1984"/>
                </a:lnTo>
                <a:lnTo>
                  <a:pt x="2673" y="1915"/>
                </a:lnTo>
                <a:lnTo>
                  <a:pt x="2662" y="1848"/>
                </a:lnTo>
                <a:lnTo>
                  <a:pt x="2644" y="1784"/>
                </a:lnTo>
                <a:lnTo>
                  <a:pt x="2620" y="1723"/>
                </a:lnTo>
                <a:lnTo>
                  <a:pt x="2589" y="1664"/>
                </a:lnTo>
                <a:lnTo>
                  <a:pt x="2552" y="1609"/>
                </a:lnTo>
                <a:lnTo>
                  <a:pt x="2510" y="1559"/>
                </a:lnTo>
                <a:lnTo>
                  <a:pt x="2462" y="1513"/>
                </a:lnTo>
                <a:lnTo>
                  <a:pt x="2411" y="1472"/>
                </a:lnTo>
                <a:lnTo>
                  <a:pt x="2355" y="1436"/>
                </a:lnTo>
                <a:lnTo>
                  <a:pt x="2296" y="1405"/>
                </a:lnTo>
                <a:lnTo>
                  <a:pt x="2233" y="1381"/>
                </a:lnTo>
                <a:lnTo>
                  <a:pt x="2166" y="1363"/>
                </a:lnTo>
                <a:lnTo>
                  <a:pt x="2099" y="1353"/>
                </a:lnTo>
                <a:lnTo>
                  <a:pt x="2027" y="1349"/>
                </a:lnTo>
                <a:close/>
                <a:moveTo>
                  <a:pt x="1795" y="0"/>
                </a:moveTo>
                <a:lnTo>
                  <a:pt x="2241" y="0"/>
                </a:lnTo>
                <a:lnTo>
                  <a:pt x="2246" y="3"/>
                </a:lnTo>
                <a:lnTo>
                  <a:pt x="2252" y="12"/>
                </a:lnTo>
                <a:lnTo>
                  <a:pt x="2262" y="27"/>
                </a:lnTo>
                <a:lnTo>
                  <a:pt x="2273" y="48"/>
                </a:lnTo>
                <a:lnTo>
                  <a:pt x="2285" y="71"/>
                </a:lnTo>
                <a:lnTo>
                  <a:pt x="2298" y="99"/>
                </a:lnTo>
                <a:lnTo>
                  <a:pt x="2314" y="130"/>
                </a:lnTo>
                <a:lnTo>
                  <a:pt x="2329" y="163"/>
                </a:lnTo>
                <a:lnTo>
                  <a:pt x="2344" y="199"/>
                </a:lnTo>
                <a:lnTo>
                  <a:pt x="2360" y="235"/>
                </a:lnTo>
                <a:lnTo>
                  <a:pt x="2376" y="272"/>
                </a:lnTo>
                <a:lnTo>
                  <a:pt x="2392" y="309"/>
                </a:lnTo>
                <a:lnTo>
                  <a:pt x="2407" y="346"/>
                </a:lnTo>
                <a:lnTo>
                  <a:pt x="2422" y="381"/>
                </a:lnTo>
                <a:lnTo>
                  <a:pt x="2437" y="414"/>
                </a:lnTo>
                <a:lnTo>
                  <a:pt x="2449" y="445"/>
                </a:lnTo>
                <a:lnTo>
                  <a:pt x="2460" y="473"/>
                </a:lnTo>
                <a:lnTo>
                  <a:pt x="2470" y="497"/>
                </a:lnTo>
                <a:lnTo>
                  <a:pt x="2479" y="516"/>
                </a:lnTo>
                <a:lnTo>
                  <a:pt x="2484" y="532"/>
                </a:lnTo>
                <a:lnTo>
                  <a:pt x="2488" y="541"/>
                </a:lnTo>
                <a:lnTo>
                  <a:pt x="2489" y="545"/>
                </a:lnTo>
                <a:lnTo>
                  <a:pt x="2737" y="645"/>
                </a:lnTo>
                <a:lnTo>
                  <a:pt x="2740" y="643"/>
                </a:lnTo>
                <a:lnTo>
                  <a:pt x="2749" y="638"/>
                </a:lnTo>
                <a:lnTo>
                  <a:pt x="2764" y="632"/>
                </a:lnTo>
                <a:lnTo>
                  <a:pt x="2784" y="623"/>
                </a:lnTo>
                <a:lnTo>
                  <a:pt x="2808" y="613"/>
                </a:lnTo>
                <a:lnTo>
                  <a:pt x="2836" y="600"/>
                </a:lnTo>
                <a:lnTo>
                  <a:pt x="2867" y="587"/>
                </a:lnTo>
                <a:lnTo>
                  <a:pt x="2900" y="572"/>
                </a:lnTo>
                <a:lnTo>
                  <a:pt x="2935" y="556"/>
                </a:lnTo>
                <a:lnTo>
                  <a:pt x="2972" y="541"/>
                </a:lnTo>
                <a:lnTo>
                  <a:pt x="3009" y="524"/>
                </a:lnTo>
                <a:lnTo>
                  <a:pt x="3046" y="509"/>
                </a:lnTo>
                <a:lnTo>
                  <a:pt x="3083" y="493"/>
                </a:lnTo>
                <a:lnTo>
                  <a:pt x="3119" y="479"/>
                </a:lnTo>
                <a:lnTo>
                  <a:pt x="3152" y="465"/>
                </a:lnTo>
                <a:lnTo>
                  <a:pt x="3184" y="452"/>
                </a:lnTo>
                <a:lnTo>
                  <a:pt x="3214" y="442"/>
                </a:lnTo>
                <a:lnTo>
                  <a:pt x="3239" y="432"/>
                </a:lnTo>
                <a:lnTo>
                  <a:pt x="3261" y="426"/>
                </a:lnTo>
                <a:lnTo>
                  <a:pt x="3278" y="422"/>
                </a:lnTo>
                <a:lnTo>
                  <a:pt x="3291" y="419"/>
                </a:lnTo>
                <a:lnTo>
                  <a:pt x="3297" y="420"/>
                </a:lnTo>
                <a:lnTo>
                  <a:pt x="3612" y="728"/>
                </a:lnTo>
                <a:lnTo>
                  <a:pt x="3613" y="734"/>
                </a:lnTo>
                <a:lnTo>
                  <a:pt x="3612" y="746"/>
                </a:lnTo>
                <a:lnTo>
                  <a:pt x="3607" y="762"/>
                </a:lnTo>
                <a:lnTo>
                  <a:pt x="3600" y="784"/>
                </a:lnTo>
                <a:lnTo>
                  <a:pt x="3591" y="810"/>
                </a:lnTo>
                <a:lnTo>
                  <a:pt x="3581" y="839"/>
                </a:lnTo>
                <a:lnTo>
                  <a:pt x="3570" y="871"/>
                </a:lnTo>
                <a:lnTo>
                  <a:pt x="3556" y="906"/>
                </a:lnTo>
                <a:lnTo>
                  <a:pt x="3542" y="942"/>
                </a:lnTo>
                <a:lnTo>
                  <a:pt x="3526" y="977"/>
                </a:lnTo>
                <a:lnTo>
                  <a:pt x="3511" y="1015"/>
                </a:lnTo>
                <a:lnTo>
                  <a:pt x="3495" y="1053"/>
                </a:lnTo>
                <a:lnTo>
                  <a:pt x="3480" y="1089"/>
                </a:lnTo>
                <a:lnTo>
                  <a:pt x="3465" y="1123"/>
                </a:lnTo>
                <a:lnTo>
                  <a:pt x="3451" y="1157"/>
                </a:lnTo>
                <a:lnTo>
                  <a:pt x="3438" y="1187"/>
                </a:lnTo>
                <a:lnTo>
                  <a:pt x="3425" y="1216"/>
                </a:lnTo>
                <a:lnTo>
                  <a:pt x="3415" y="1240"/>
                </a:lnTo>
                <a:lnTo>
                  <a:pt x="3407" y="1259"/>
                </a:lnTo>
                <a:lnTo>
                  <a:pt x="3401" y="1274"/>
                </a:lnTo>
                <a:lnTo>
                  <a:pt x="3396" y="1283"/>
                </a:lnTo>
                <a:lnTo>
                  <a:pt x="3394" y="1286"/>
                </a:lnTo>
                <a:lnTo>
                  <a:pt x="3497" y="1529"/>
                </a:lnTo>
                <a:lnTo>
                  <a:pt x="3501" y="1531"/>
                </a:lnTo>
                <a:lnTo>
                  <a:pt x="3510" y="1534"/>
                </a:lnTo>
                <a:lnTo>
                  <a:pt x="3525" y="1540"/>
                </a:lnTo>
                <a:lnTo>
                  <a:pt x="3545" y="1547"/>
                </a:lnTo>
                <a:lnTo>
                  <a:pt x="3571" y="1556"/>
                </a:lnTo>
                <a:lnTo>
                  <a:pt x="3599" y="1566"/>
                </a:lnTo>
                <a:lnTo>
                  <a:pt x="3630" y="1578"/>
                </a:lnTo>
                <a:lnTo>
                  <a:pt x="3664" y="1591"/>
                </a:lnTo>
                <a:lnTo>
                  <a:pt x="3700" y="1604"/>
                </a:lnTo>
                <a:lnTo>
                  <a:pt x="3737" y="1618"/>
                </a:lnTo>
                <a:lnTo>
                  <a:pt x="3776" y="1632"/>
                </a:lnTo>
                <a:lnTo>
                  <a:pt x="3814" y="1647"/>
                </a:lnTo>
                <a:lnTo>
                  <a:pt x="3851" y="1661"/>
                </a:lnTo>
                <a:lnTo>
                  <a:pt x="3887" y="1675"/>
                </a:lnTo>
                <a:lnTo>
                  <a:pt x="3921" y="1689"/>
                </a:lnTo>
                <a:lnTo>
                  <a:pt x="3953" y="1703"/>
                </a:lnTo>
                <a:lnTo>
                  <a:pt x="3981" y="1715"/>
                </a:lnTo>
                <a:lnTo>
                  <a:pt x="4005" y="1726"/>
                </a:lnTo>
                <a:lnTo>
                  <a:pt x="4026" y="1737"/>
                </a:lnTo>
                <a:lnTo>
                  <a:pt x="4041" y="1746"/>
                </a:lnTo>
                <a:lnTo>
                  <a:pt x="4051" y="1752"/>
                </a:lnTo>
                <a:lnTo>
                  <a:pt x="4054" y="1757"/>
                </a:lnTo>
                <a:lnTo>
                  <a:pt x="4054" y="2194"/>
                </a:lnTo>
                <a:lnTo>
                  <a:pt x="4051" y="2199"/>
                </a:lnTo>
                <a:lnTo>
                  <a:pt x="4041" y="2205"/>
                </a:lnTo>
                <a:lnTo>
                  <a:pt x="4026" y="2214"/>
                </a:lnTo>
                <a:lnTo>
                  <a:pt x="4005" y="2226"/>
                </a:lnTo>
                <a:lnTo>
                  <a:pt x="3981" y="2237"/>
                </a:lnTo>
                <a:lnTo>
                  <a:pt x="3953" y="2250"/>
                </a:lnTo>
                <a:lnTo>
                  <a:pt x="3921" y="2264"/>
                </a:lnTo>
                <a:lnTo>
                  <a:pt x="3887" y="2280"/>
                </a:lnTo>
                <a:lnTo>
                  <a:pt x="3851" y="2295"/>
                </a:lnTo>
                <a:lnTo>
                  <a:pt x="3814" y="2310"/>
                </a:lnTo>
                <a:lnTo>
                  <a:pt x="3776" y="2326"/>
                </a:lnTo>
                <a:lnTo>
                  <a:pt x="3739" y="2342"/>
                </a:lnTo>
                <a:lnTo>
                  <a:pt x="3702" y="2356"/>
                </a:lnTo>
                <a:lnTo>
                  <a:pt x="3666" y="2372"/>
                </a:lnTo>
                <a:lnTo>
                  <a:pt x="3631" y="2385"/>
                </a:lnTo>
                <a:lnTo>
                  <a:pt x="3599" y="2397"/>
                </a:lnTo>
                <a:lnTo>
                  <a:pt x="3571" y="2409"/>
                </a:lnTo>
                <a:lnTo>
                  <a:pt x="3547" y="2418"/>
                </a:lnTo>
                <a:lnTo>
                  <a:pt x="3526" y="2426"/>
                </a:lnTo>
                <a:lnTo>
                  <a:pt x="3511" y="2432"/>
                </a:lnTo>
                <a:lnTo>
                  <a:pt x="3502" y="2436"/>
                </a:lnTo>
                <a:lnTo>
                  <a:pt x="3498" y="2437"/>
                </a:lnTo>
                <a:lnTo>
                  <a:pt x="3396" y="2680"/>
                </a:lnTo>
                <a:lnTo>
                  <a:pt x="3397" y="2683"/>
                </a:lnTo>
                <a:lnTo>
                  <a:pt x="3401" y="2692"/>
                </a:lnTo>
                <a:lnTo>
                  <a:pt x="3408" y="2707"/>
                </a:lnTo>
                <a:lnTo>
                  <a:pt x="3417" y="2726"/>
                </a:lnTo>
                <a:lnTo>
                  <a:pt x="3429" y="2749"/>
                </a:lnTo>
                <a:lnTo>
                  <a:pt x="3440" y="2776"/>
                </a:lnTo>
                <a:lnTo>
                  <a:pt x="3454" y="2807"/>
                </a:lnTo>
                <a:lnTo>
                  <a:pt x="3470" y="2839"/>
                </a:lnTo>
                <a:lnTo>
                  <a:pt x="3485" y="2874"/>
                </a:lnTo>
                <a:lnTo>
                  <a:pt x="3502" y="2910"/>
                </a:lnTo>
                <a:lnTo>
                  <a:pt x="3519" y="2945"/>
                </a:lnTo>
                <a:lnTo>
                  <a:pt x="3535" y="2983"/>
                </a:lnTo>
                <a:lnTo>
                  <a:pt x="3551" y="3018"/>
                </a:lnTo>
                <a:lnTo>
                  <a:pt x="3566" y="3054"/>
                </a:lnTo>
                <a:lnTo>
                  <a:pt x="3580" y="3088"/>
                </a:lnTo>
                <a:lnTo>
                  <a:pt x="3593" y="3118"/>
                </a:lnTo>
                <a:lnTo>
                  <a:pt x="3603" y="3146"/>
                </a:lnTo>
                <a:lnTo>
                  <a:pt x="3613" y="3172"/>
                </a:lnTo>
                <a:lnTo>
                  <a:pt x="3620" y="3194"/>
                </a:lnTo>
                <a:lnTo>
                  <a:pt x="3625" y="3210"/>
                </a:lnTo>
                <a:lnTo>
                  <a:pt x="3626" y="3222"/>
                </a:lnTo>
                <a:lnTo>
                  <a:pt x="3625" y="3227"/>
                </a:lnTo>
                <a:lnTo>
                  <a:pt x="3310" y="3536"/>
                </a:lnTo>
                <a:lnTo>
                  <a:pt x="3303" y="3537"/>
                </a:lnTo>
                <a:lnTo>
                  <a:pt x="3292" y="3536"/>
                </a:lnTo>
                <a:lnTo>
                  <a:pt x="3274" y="3532"/>
                </a:lnTo>
                <a:lnTo>
                  <a:pt x="3252" y="3525"/>
                </a:lnTo>
                <a:lnTo>
                  <a:pt x="3227" y="3516"/>
                </a:lnTo>
                <a:lnTo>
                  <a:pt x="3196" y="3506"/>
                </a:lnTo>
                <a:lnTo>
                  <a:pt x="3164" y="3495"/>
                </a:lnTo>
                <a:lnTo>
                  <a:pt x="3129" y="3481"/>
                </a:lnTo>
                <a:lnTo>
                  <a:pt x="3092" y="3466"/>
                </a:lnTo>
                <a:lnTo>
                  <a:pt x="3055" y="3452"/>
                </a:lnTo>
                <a:lnTo>
                  <a:pt x="3017" y="3437"/>
                </a:lnTo>
                <a:lnTo>
                  <a:pt x="2979" y="3422"/>
                </a:lnTo>
                <a:lnTo>
                  <a:pt x="2942" y="3406"/>
                </a:lnTo>
                <a:lnTo>
                  <a:pt x="2906" y="3392"/>
                </a:lnTo>
                <a:lnTo>
                  <a:pt x="2872" y="3378"/>
                </a:lnTo>
                <a:lnTo>
                  <a:pt x="2841" y="3365"/>
                </a:lnTo>
                <a:lnTo>
                  <a:pt x="2813" y="3354"/>
                </a:lnTo>
                <a:lnTo>
                  <a:pt x="2789" y="3344"/>
                </a:lnTo>
                <a:lnTo>
                  <a:pt x="2768" y="3335"/>
                </a:lnTo>
                <a:lnTo>
                  <a:pt x="2754" y="3328"/>
                </a:lnTo>
                <a:lnTo>
                  <a:pt x="2744" y="3324"/>
                </a:lnTo>
                <a:lnTo>
                  <a:pt x="2741" y="3323"/>
                </a:lnTo>
                <a:lnTo>
                  <a:pt x="2492" y="3424"/>
                </a:lnTo>
                <a:lnTo>
                  <a:pt x="2490" y="3427"/>
                </a:lnTo>
                <a:lnTo>
                  <a:pt x="2487" y="3437"/>
                </a:lnTo>
                <a:lnTo>
                  <a:pt x="2481" y="3454"/>
                </a:lnTo>
                <a:lnTo>
                  <a:pt x="2472" y="3475"/>
                </a:lnTo>
                <a:lnTo>
                  <a:pt x="2462" y="3502"/>
                </a:lnTo>
                <a:lnTo>
                  <a:pt x="2452" y="3532"/>
                </a:lnTo>
                <a:lnTo>
                  <a:pt x="2439" y="3565"/>
                </a:lnTo>
                <a:lnTo>
                  <a:pt x="2425" y="3601"/>
                </a:lnTo>
                <a:lnTo>
                  <a:pt x="2410" y="3638"/>
                </a:lnTo>
                <a:lnTo>
                  <a:pt x="2394" y="3678"/>
                </a:lnTo>
                <a:lnTo>
                  <a:pt x="2379" y="3716"/>
                </a:lnTo>
                <a:lnTo>
                  <a:pt x="2364" y="3755"/>
                </a:lnTo>
                <a:lnTo>
                  <a:pt x="2348" y="3792"/>
                </a:lnTo>
                <a:lnTo>
                  <a:pt x="2333" y="3828"/>
                </a:lnTo>
                <a:lnTo>
                  <a:pt x="2319" y="3861"/>
                </a:lnTo>
                <a:lnTo>
                  <a:pt x="2305" y="3892"/>
                </a:lnTo>
                <a:lnTo>
                  <a:pt x="2293" y="3917"/>
                </a:lnTo>
                <a:lnTo>
                  <a:pt x="2282" y="3939"/>
                </a:lnTo>
                <a:lnTo>
                  <a:pt x="2273" y="3956"/>
                </a:lnTo>
                <a:lnTo>
                  <a:pt x="2265" y="3966"/>
                </a:lnTo>
                <a:lnTo>
                  <a:pt x="2260" y="3970"/>
                </a:lnTo>
                <a:lnTo>
                  <a:pt x="1814" y="3970"/>
                </a:lnTo>
                <a:lnTo>
                  <a:pt x="1809" y="3966"/>
                </a:lnTo>
                <a:lnTo>
                  <a:pt x="1802" y="3957"/>
                </a:lnTo>
                <a:lnTo>
                  <a:pt x="1793" y="3942"/>
                </a:lnTo>
                <a:lnTo>
                  <a:pt x="1781" y="3922"/>
                </a:lnTo>
                <a:lnTo>
                  <a:pt x="1768" y="3898"/>
                </a:lnTo>
                <a:lnTo>
                  <a:pt x="1755" y="3870"/>
                </a:lnTo>
                <a:lnTo>
                  <a:pt x="1741" y="3839"/>
                </a:lnTo>
                <a:lnTo>
                  <a:pt x="1726" y="3806"/>
                </a:lnTo>
                <a:lnTo>
                  <a:pt x="1711" y="3770"/>
                </a:lnTo>
                <a:lnTo>
                  <a:pt x="1694" y="3734"/>
                </a:lnTo>
                <a:lnTo>
                  <a:pt x="1679" y="3697"/>
                </a:lnTo>
                <a:lnTo>
                  <a:pt x="1662" y="3660"/>
                </a:lnTo>
                <a:lnTo>
                  <a:pt x="1647" y="3624"/>
                </a:lnTo>
                <a:lnTo>
                  <a:pt x="1632" y="3588"/>
                </a:lnTo>
                <a:lnTo>
                  <a:pt x="1618" y="3555"/>
                </a:lnTo>
                <a:lnTo>
                  <a:pt x="1606" y="3524"/>
                </a:lnTo>
                <a:lnTo>
                  <a:pt x="1594" y="3496"/>
                </a:lnTo>
                <a:lnTo>
                  <a:pt x="1584" y="3472"/>
                </a:lnTo>
                <a:lnTo>
                  <a:pt x="1576" y="3452"/>
                </a:lnTo>
                <a:lnTo>
                  <a:pt x="1570" y="3437"/>
                </a:lnTo>
                <a:lnTo>
                  <a:pt x="1566" y="3428"/>
                </a:lnTo>
                <a:lnTo>
                  <a:pt x="1565" y="3424"/>
                </a:lnTo>
                <a:lnTo>
                  <a:pt x="1316" y="3324"/>
                </a:lnTo>
                <a:lnTo>
                  <a:pt x="1314" y="3326"/>
                </a:lnTo>
                <a:lnTo>
                  <a:pt x="1305" y="3331"/>
                </a:lnTo>
                <a:lnTo>
                  <a:pt x="1289" y="3337"/>
                </a:lnTo>
                <a:lnTo>
                  <a:pt x="1270" y="3346"/>
                </a:lnTo>
                <a:lnTo>
                  <a:pt x="1246" y="3356"/>
                </a:lnTo>
                <a:lnTo>
                  <a:pt x="1218" y="3369"/>
                </a:lnTo>
                <a:lnTo>
                  <a:pt x="1187" y="3382"/>
                </a:lnTo>
                <a:lnTo>
                  <a:pt x="1154" y="3397"/>
                </a:lnTo>
                <a:lnTo>
                  <a:pt x="1119" y="3413"/>
                </a:lnTo>
                <a:lnTo>
                  <a:pt x="1082" y="3428"/>
                </a:lnTo>
                <a:lnTo>
                  <a:pt x="1045" y="3445"/>
                </a:lnTo>
                <a:lnTo>
                  <a:pt x="1008" y="3460"/>
                </a:lnTo>
                <a:lnTo>
                  <a:pt x="971" y="3475"/>
                </a:lnTo>
                <a:lnTo>
                  <a:pt x="935" y="3491"/>
                </a:lnTo>
                <a:lnTo>
                  <a:pt x="901" y="3505"/>
                </a:lnTo>
                <a:lnTo>
                  <a:pt x="869" y="3516"/>
                </a:lnTo>
                <a:lnTo>
                  <a:pt x="840" y="3528"/>
                </a:lnTo>
                <a:lnTo>
                  <a:pt x="814" y="3537"/>
                </a:lnTo>
                <a:lnTo>
                  <a:pt x="793" y="3545"/>
                </a:lnTo>
                <a:lnTo>
                  <a:pt x="776" y="3548"/>
                </a:lnTo>
                <a:lnTo>
                  <a:pt x="763" y="3551"/>
                </a:lnTo>
                <a:lnTo>
                  <a:pt x="758" y="3550"/>
                </a:lnTo>
                <a:lnTo>
                  <a:pt x="443" y="3240"/>
                </a:lnTo>
                <a:lnTo>
                  <a:pt x="442" y="3235"/>
                </a:lnTo>
                <a:lnTo>
                  <a:pt x="443" y="3223"/>
                </a:lnTo>
                <a:lnTo>
                  <a:pt x="448" y="3207"/>
                </a:lnTo>
                <a:lnTo>
                  <a:pt x="455" y="3185"/>
                </a:lnTo>
                <a:lnTo>
                  <a:pt x="464" y="3159"/>
                </a:lnTo>
                <a:lnTo>
                  <a:pt x="474" y="3130"/>
                </a:lnTo>
                <a:lnTo>
                  <a:pt x="485" y="3098"/>
                </a:lnTo>
                <a:lnTo>
                  <a:pt x="499" y="3064"/>
                </a:lnTo>
                <a:lnTo>
                  <a:pt x="513" y="3029"/>
                </a:lnTo>
                <a:lnTo>
                  <a:pt x="529" y="2991"/>
                </a:lnTo>
                <a:lnTo>
                  <a:pt x="544" y="2954"/>
                </a:lnTo>
                <a:lnTo>
                  <a:pt x="560" y="2917"/>
                </a:lnTo>
                <a:lnTo>
                  <a:pt x="575" y="2880"/>
                </a:lnTo>
                <a:lnTo>
                  <a:pt x="589" y="2846"/>
                </a:lnTo>
                <a:lnTo>
                  <a:pt x="604" y="2812"/>
                </a:lnTo>
                <a:lnTo>
                  <a:pt x="617" y="2781"/>
                </a:lnTo>
                <a:lnTo>
                  <a:pt x="629" y="2753"/>
                </a:lnTo>
                <a:lnTo>
                  <a:pt x="639" y="2730"/>
                </a:lnTo>
                <a:lnTo>
                  <a:pt x="648" y="2710"/>
                </a:lnTo>
                <a:lnTo>
                  <a:pt x="654" y="2696"/>
                </a:lnTo>
                <a:lnTo>
                  <a:pt x="658" y="2687"/>
                </a:lnTo>
                <a:lnTo>
                  <a:pt x="661" y="2683"/>
                </a:lnTo>
                <a:lnTo>
                  <a:pt x="557" y="2441"/>
                </a:lnTo>
                <a:lnTo>
                  <a:pt x="554" y="2440"/>
                </a:lnTo>
                <a:lnTo>
                  <a:pt x="544" y="2436"/>
                </a:lnTo>
                <a:lnTo>
                  <a:pt x="529" y="2431"/>
                </a:lnTo>
                <a:lnTo>
                  <a:pt x="508" y="2423"/>
                </a:lnTo>
                <a:lnTo>
                  <a:pt x="484" y="2414"/>
                </a:lnTo>
                <a:lnTo>
                  <a:pt x="456" y="2404"/>
                </a:lnTo>
                <a:lnTo>
                  <a:pt x="424" y="2392"/>
                </a:lnTo>
                <a:lnTo>
                  <a:pt x="391" y="2379"/>
                </a:lnTo>
                <a:lnTo>
                  <a:pt x="353" y="2367"/>
                </a:lnTo>
                <a:lnTo>
                  <a:pt x="316" y="2353"/>
                </a:lnTo>
                <a:lnTo>
                  <a:pt x="279" y="2337"/>
                </a:lnTo>
                <a:lnTo>
                  <a:pt x="241" y="2323"/>
                </a:lnTo>
                <a:lnTo>
                  <a:pt x="204" y="2308"/>
                </a:lnTo>
                <a:lnTo>
                  <a:pt x="168" y="2294"/>
                </a:lnTo>
                <a:lnTo>
                  <a:pt x="133" y="2280"/>
                </a:lnTo>
                <a:lnTo>
                  <a:pt x="101" y="2267"/>
                </a:lnTo>
                <a:lnTo>
                  <a:pt x="73" y="2254"/>
                </a:lnTo>
                <a:lnTo>
                  <a:pt x="49" y="2242"/>
                </a:lnTo>
                <a:lnTo>
                  <a:pt x="28" y="2232"/>
                </a:lnTo>
                <a:lnTo>
                  <a:pt x="13" y="2223"/>
                </a:lnTo>
                <a:lnTo>
                  <a:pt x="4" y="2217"/>
                </a:lnTo>
                <a:lnTo>
                  <a:pt x="0" y="2212"/>
                </a:lnTo>
                <a:lnTo>
                  <a:pt x="0" y="1775"/>
                </a:lnTo>
                <a:lnTo>
                  <a:pt x="4" y="1770"/>
                </a:lnTo>
                <a:lnTo>
                  <a:pt x="13" y="1764"/>
                </a:lnTo>
                <a:lnTo>
                  <a:pt x="28" y="1755"/>
                </a:lnTo>
                <a:lnTo>
                  <a:pt x="49" y="1743"/>
                </a:lnTo>
                <a:lnTo>
                  <a:pt x="73" y="1732"/>
                </a:lnTo>
                <a:lnTo>
                  <a:pt x="101" y="1719"/>
                </a:lnTo>
                <a:lnTo>
                  <a:pt x="133" y="1705"/>
                </a:lnTo>
                <a:lnTo>
                  <a:pt x="168" y="1689"/>
                </a:lnTo>
                <a:lnTo>
                  <a:pt x="204" y="1674"/>
                </a:lnTo>
                <a:lnTo>
                  <a:pt x="241" y="1659"/>
                </a:lnTo>
                <a:lnTo>
                  <a:pt x="278" y="1643"/>
                </a:lnTo>
                <a:lnTo>
                  <a:pt x="316" y="1628"/>
                </a:lnTo>
                <a:lnTo>
                  <a:pt x="353" y="1612"/>
                </a:lnTo>
                <a:lnTo>
                  <a:pt x="389" y="1598"/>
                </a:lnTo>
                <a:lnTo>
                  <a:pt x="424" y="1584"/>
                </a:lnTo>
                <a:lnTo>
                  <a:pt x="455" y="1572"/>
                </a:lnTo>
                <a:lnTo>
                  <a:pt x="484" y="1561"/>
                </a:lnTo>
                <a:lnTo>
                  <a:pt x="508" y="1551"/>
                </a:lnTo>
                <a:lnTo>
                  <a:pt x="529" y="1543"/>
                </a:lnTo>
                <a:lnTo>
                  <a:pt x="544" y="1537"/>
                </a:lnTo>
                <a:lnTo>
                  <a:pt x="553" y="1533"/>
                </a:lnTo>
                <a:lnTo>
                  <a:pt x="557" y="1532"/>
                </a:lnTo>
                <a:lnTo>
                  <a:pt x="658" y="1290"/>
                </a:lnTo>
                <a:lnTo>
                  <a:pt x="657" y="1286"/>
                </a:lnTo>
                <a:lnTo>
                  <a:pt x="653" y="1277"/>
                </a:lnTo>
                <a:lnTo>
                  <a:pt x="645" y="1263"/>
                </a:lnTo>
                <a:lnTo>
                  <a:pt x="636" y="1244"/>
                </a:lnTo>
                <a:lnTo>
                  <a:pt x="626" y="1219"/>
                </a:lnTo>
                <a:lnTo>
                  <a:pt x="613" y="1193"/>
                </a:lnTo>
                <a:lnTo>
                  <a:pt x="599" y="1163"/>
                </a:lnTo>
                <a:lnTo>
                  <a:pt x="584" y="1130"/>
                </a:lnTo>
                <a:lnTo>
                  <a:pt x="568" y="1095"/>
                </a:lnTo>
                <a:lnTo>
                  <a:pt x="552" y="1059"/>
                </a:lnTo>
                <a:lnTo>
                  <a:pt x="536" y="1024"/>
                </a:lnTo>
                <a:lnTo>
                  <a:pt x="520" y="986"/>
                </a:lnTo>
                <a:lnTo>
                  <a:pt x="504" y="951"/>
                </a:lnTo>
                <a:lnTo>
                  <a:pt x="489" y="916"/>
                </a:lnTo>
                <a:lnTo>
                  <a:pt x="475" y="883"/>
                </a:lnTo>
                <a:lnTo>
                  <a:pt x="462" y="851"/>
                </a:lnTo>
                <a:lnTo>
                  <a:pt x="451" y="822"/>
                </a:lnTo>
                <a:lnTo>
                  <a:pt x="442" y="797"/>
                </a:lnTo>
                <a:lnTo>
                  <a:pt x="435" y="776"/>
                </a:lnTo>
                <a:lnTo>
                  <a:pt x="430" y="760"/>
                </a:lnTo>
                <a:lnTo>
                  <a:pt x="429" y="748"/>
                </a:lnTo>
                <a:lnTo>
                  <a:pt x="430" y="742"/>
                </a:lnTo>
                <a:lnTo>
                  <a:pt x="745" y="433"/>
                </a:lnTo>
                <a:lnTo>
                  <a:pt x="750" y="432"/>
                </a:lnTo>
                <a:lnTo>
                  <a:pt x="763" y="433"/>
                </a:lnTo>
                <a:lnTo>
                  <a:pt x="780" y="438"/>
                </a:lnTo>
                <a:lnTo>
                  <a:pt x="802" y="445"/>
                </a:lnTo>
                <a:lnTo>
                  <a:pt x="828" y="452"/>
                </a:lnTo>
                <a:lnTo>
                  <a:pt x="858" y="463"/>
                </a:lnTo>
                <a:lnTo>
                  <a:pt x="890" y="476"/>
                </a:lnTo>
                <a:lnTo>
                  <a:pt x="924" y="488"/>
                </a:lnTo>
                <a:lnTo>
                  <a:pt x="962" y="502"/>
                </a:lnTo>
                <a:lnTo>
                  <a:pt x="999" y="516"/>
                </a:lnTo>
                <a:lnTo>
                  <a:pt x="1037" y="532"/>
                </a:lnTo>
                <a:lnTo>
                  <a:pt x="1076" y="547"/>
                </a:lnTo>
                <a:lnTo>
                  <a:pt x="1113" y="563"/>
                </a:lnTo>
                <a:lnTo>
                  <a:pt x="1149" y="577"/>
                </a:lnTo>
                <a:lnTo>
                  <a:pt x="1182" y="591"/>
                </a:lnTo>
                <a:lnTo>
                  <a:pt x="1214" y="604"/>
                </a:lnTo>
                <a:lnTo>
                  <a:pt x="1242" y="616"/>
                </a:lnTo>
                <a:lnTo>
                  <a:pt x="1266" y="627"/>
                </a:lnTo>
                <a:lnTo>
                  <a:pt x="1287" y="634"/>
                </a:lnTo>
                <a:lnTo>
                  <a:pt x="1301" y="641"/>
                </a:lnTo>
                <a:lnTo>
                  <a:pt x="1311" y="645"/>
                </a:lnTo>
                <a:lnTo>
                  <a:pt x="1314" y="646"/>
                </a:lnTo>
                <a:lnTo>
                  <a:pt x="1562" y="546"/>
                </a:lnTo>
                <a:lnTo>
                  <a:pt x="1563" y="542"/>
                </a:lnTo>
                <a:lnTo>
                  <a:pt x="1567" y="532"/>
                </a:lnTo>
                <a:lnTo>
                  <a:pt x="1572" y="515"/>
                </a:lnTo>
                <a:lnTo>
                  <a:pt x="1581" y="493"/>
                </a:lnTo>
                <a:lnTo>
                  <a:pt x="1592" y="468"/>
                </a:lnTo>
                <a:lnTo>
                  <a:pt x="1603" y="437"/>
                </a:lnTo>
                <a:lnTo>
                  <a:pt x="1615" y="404"/>
                </a:lnTo>
                <a:lnTo>
                  <a:pt x="1629" y="368"/>
                </a:lnTo>
                <a:lnTo>
                  <a:pt x="1644" y="331"/>
                </a:lnTo>
                <a:lnTo>
                  <a:pt x="1659" y="292"/>
                </a:lnTo>
                <a:lnTo>
                  <a:pt x="1675" y="253"/>
                </a:lnTo>
                <a:lnTo>
                  <a:pt x="1690" y="214"/>
                </a:lnTo>
                <a:lnTo>
                  <a:pt x="1705" y="177"/>
                </a:lnTo>
                <a:lnTo>
                  <a:pt x="1721" y="141"/>
                </a:lnTo>
                <a:lnTo>
                  <a:pt x="1735" y="108"/>
                </a:lnTo>
                <a:lnTo>
                  <a:pt x="1749" y="77"/>
                </a:lnTo>
                <a:lnTo>
                  <a:pt x="1762" y="52"/>
                </a:lnTo>
                <a:lnTo>
                  <a:pt x="1772" y="30"/>
                </a:lnTo>
                <a:lnTo>
                  <a:pt x="1782" y="13"/>
                </a:lnTo>
                <a:lnTo>
                  <a:pt x="1790" y="3"/>
                </a:lnTo>
                <a:lnTo>
                  <a:pt x="1795" y="0"/>
                </a:lnTo>
                <a:close/>
              </a:path>
            </a:pathLst>
          </a:custGeom>
          <a:solidFill>
            <a:schemeClr val="accent3">
              <a:lumMod val="60000"/>
              <a:lumOff val="40000"/>
              <a:alpha val="9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41"/>
          <p:cNvSpPr>
            <a:spLocks noEditPoints="1"/>
          </p:cNvSpPr>
          <p:nvPr/>
        </p:nvSpPr>
        <p:spPr bwMode="auto">
          <a:xfrm>
            <a:off x="6781800" y="4849260"/>
            <a:ext cx="668398" cy="655952"/>
          </a:xfrm>
          <a:custGeom>
            <a:avLst/>
            <a:gdLst/>
            <a:ahLst/>
            <a:cxnLst>
              <a:cxn ang="0">
                <a:pos x="660" y="562"/>
              </a:cxn>
              <a:cxn ang="0">
                <a:pos x="498" y="400"/>
              </a:cxn>
              <a:cxn ang="0">
                <a:pos x="630" y="268"/>
              </a:cxn>
              <a:cxn ang="0">
                <a:pos x="753" y="233"/>
              </a:cxn>
              <a:cxn ang="0">
                <a:pos x="784" y="98"/>
              </a:cxn>
              <a:cxn ang="0">
                <a:pos x="722" y="160"/>
              </a:cxn>
              <a:cxn ang="0">
                <a:pos x="641" y="158"/>
              </a:cxn>
              <a:cxn ang="0">
                <a:pos x="639" y="77"/>
              </a:cxn>
              <a:cxn ang="0">
                <a:pos x="701" y="15"/>
              </a:cxn>
              <a:cxn ang="0">
                <a:pos x="566" y="46"/>
              </a:cxn>
              <a:cxn ang="0">
                <a:pos x="532" y="169"/>
              </a:cxn>
              <a:cxn ang="0">
                <a:pos x="400" y="301"/>
              </a:cxn>
              <a:cxn ang="0">
                <a:pos x="268" y="169"/>
              </a:cxn>
              <a:cxn ang="0">
                <a:pos x="233" y="46"/>
              </a:cxn>
              <a:cxn ang="0">
                <a:pos x="98" y="15"/>
              </a:cxn>
              <a:cxn ang="0">
                <a:pos x="160" y="77"/>
              </a:cxn>
              <a:cxn ang="0">
                <a:pos x="158" y="158"/>
              </a:cxn>
              <a:cxn ang="0">
                <a:pos x="77" y="160"/>
              </a:cxn>
              <a:cxn ang="0">
                <a:pos x="15" y="98"/>
              </a:cxn>
              <a:cxn ang="0">
                <a:pos x="46" y="233"/>
              </a:cxn>
              <a:cxn ang="0">
                <a:pos x="170" y="268"/>
              </a:cxn>
              <a:cxn ang="0">
                <a:pos x="301" y="400"/>
              </a:cxn>
              <a:cxn ang="0">
                <a:pos x="139" y="562"/>
              </a:cxn>
              <a:cxn ang="0">
                <a:pos x="57" y="592"/>
              </a:cxn>
              <a:cxn ang="0">
                <a:pos x="57" y="743"/>
              </a:cxn>
              <a:cxn ang="0">
                <a:pos x="207" y="743"/>
              </a:cxn>
              <a:cxn ang="0">
                <a:pos x="237" y="660"/>
              </a:cxn>
              <a:cxn ang="0">
                <a:pos x="400" y="498"/>
              </a:cxn>
              <a:cxn ang="0">
                <a:pos x="562" y="660"/>
              </a:cxn>
              <a:cxn ang="0">
                <a:pos x="593" y="743"/>
              </a:cxn>
              <a:cxn ang="0">
                <a:pos x="743" y="743"/>
              </a:cxn>
              <a:cxn ang="0">
                <a:pos x="743" y="593"/>
              </a:cxn>
              <a:cxn ang="0">
                <a:pos x="660" y="562"/>
              </a:cxn>
              <a:cxn ang="0">
                <a:pos x="146" y="722"/>
              </a:cxn>
              <a:cxn ang="0">
                <a:pos x="92" y="707"/>
              </a:cxn>
              <a:cxn ang="0">
                <a:pos x="78" y="653"/>
              </a:cxn>
              <a:cxn ang="0">
                <a:pos x="117" y="614"/>
              </a:cxn>
              <a:cxn ang="0">
                <a:pos x="171" y="628"/>
              </a:cxn>
              <a:cxn ang="0">
                <a:pos x="186" y="682"/>
              </a:cxn>
              <a:cxn ang="0">
                <a:pos x="146" y="722"/>
              </a:cxn>
              <a:cxn ang="0">
                <a:pos x="707" y="707"/>
              </a:cxn>
              <a:cxn ang="0">
                <a:pos x="653" y="722"/>
              </a:cxn>
              <a:cxn ang="0">
                <a:pos x="614" y="682"/>
              </a:cxn>
              <a:cxn ang="0">
                <a:pos x="628" y="628"/>
              </a:cxn>
              <a:cxn ang="0">
                <a:pos x="682" y="614"/>
              </a:cxn>
              <a:cxn ang="0">
                <a:pos x="722" y="653"/>
              </a:cxn>
              <a:cxn ang="0">
                <a:pos x="707" y="707"/>
              </a:cxn>
              <a:cxn ang="0">
                <a:pos x="707" y="707"/>
              </a:cxn>
              <a:cxn ang="0">
                <a:pos x="707" y="707"/>
              </a:cxn>
            </a:cxnLst>
            <a:rect l="0" t="0" r="r" b="b"/>
            <a:pathLst>
              <a:path w="800" h="784">
                <a:moveTo>
                  <a:pt x="660" y="562"/>
                </a:moveTo>
                <a:cubicBezTo>
                  <a:pt x="498" y="400"/>
                  <a:pt x="498" y="400"/>
                  <a:pt x="498" y="400"/>
                </a:cubicBezTo>
                <a:cubicBezTo>
                  <a:pt x="630" y="268"/>
                  <a:pt x="630" y="268"/>
                  <a:pt x="630" y="268"/>
                </a:cubicBezTo>
                <a:cubicBezTo>
                  <a:pt x="673" y="278"/>
                  <a:pt x="720" y="266"/>
                  <a:pt x="753" y="233"/>
                </a:cubicBezTo>
                <a:cubicBezTo>
                  <a:pt x="790" y="196"/>
                  <a:pt x="800" y="144"/>
                  <a:pt x="784" y="98"/>
                </a:cubicBezTo>
                <a:cubicBezTo>
                  <a:pt x="722" y="160"/>
                  <a:pt x="722" y="160"/>
                  <a:pt x="722" y="160"/>
                </a:cubicBezTo>
                <a:cubicBezTo>
                  <a:pt x="700" y="182"/>
                  <a:pt x="664" y="181"/>
                  <a:pt x="641" y="158"/>
                </a:cubicBezTo>
                <a:cubicBezTo>
                  <a:pt x="618" y="135"/>
                  <a:pt x="617" y="99"/>
                  <a:pt x="639" y="77"/>
                </a:cubicBezTo>
                <a:cubicBezTo>
                  <a:pt x="701" y="15"/>
                  <a:pt x="701" y="15"/>
                  <a:pt x="701" y="15"/>
                </a:cubicBezTo>
                <a:cubicBezTo>
                  <a:pt x="656" y="0"/>
                  <a:pt x="603" y="10"/>
                  <a:pt x="566" y="46"/>
                </a:cubicBezTo>
                <a:cubicBezTo>
                  <a:pt x="533" y="80"/>
                  <a:pt x="522" y="126"/>
                  <a:pt x="532" y="169"/>
                </a:cubicBezTo>
                <a:cubicBezTo>
                  <a:pt x="400" y="301"/>
                  <a:pt x="400" y="301"/>
                  <a:pt x="400" y="301"/>
                </a:cubicBezTo>
                <a:cubicBezTo>
                  <a:pt x="268" y="169"/>
                  <a:pt x="268" y="169"/>
                  <a:pt x="268" y="169"/>
                </a:cubicBezTo>
                <a:cubicBezTo>
                  <a:pt x="278" y="127"/>
                  <a:pt x="266" y="80"/>
                  <a:pt x="233" y="46"/>
                </a:cubicBezTo>
                <a:cubicBezTo>
                  <a:pt x="196" y="10"/>
                  <a:pt x="144" y="0"/>
                  <a:pt x="98" y="15"/>
                </a:cubicBezTo>
                <a:cubicBezTo>
                  <a:pt x="160" y="77"/>
                  <a:pt x="160" y="77"/>
                  <a:pt x="160" y="77"/>
                </a:cubicBezTo>
                <a:cubicBezTo>
                  <a:pt x="182" y="99"/>
                  <a:pt x="181" y="135"/>
                  <a:pt x="158" y="158"/>
                </a:cubicBezTo>
                <a:cubicBezTo>
                  <a:pt x="135" y="181"/>
                  <a:pt x="99" y="182"/>
                  <a:pt x="77" y="160"/>
                </a:cubicBezTo>
                <a:cubicBezTo>
                  <a:pt x="15" y="98"/>
                  <a:pt x="15" y="98"/>
                  <a:pt x="15" y="98"/>
                </a:cubicBezTo>
                <a:cubicBezTo>
                  <a:pt x="0" y="144"/>
                  <a:pt x="10" y="196"/>
                  <a:pt x="46" y="233"/>
                </a:cubicBezTo>
                <a:cubicBezTo>
                  <a:pt x="80" y="266"/>
                  <a:pt x="127" y="278"/>
                  <a:pt x="170" y="268"/>
                </a:cubicBezTo>
                <a:cubicBezTo>
                  <a:pt x="301" y="400"/>
                  <a:pt x="301" y="400"/>
                  <a:pt x="301" y="400"/>
                </a:cubicBezTo>
                <a:cubicBezTo>
                  <a:pt x="139" y="562"/>
                  <a:pt x="139" y="562"/>
                  <a:pt x="139" y="562"/>
                </a:cubicBezTo>
                <a:cubicBezTo>
                  <a:pt x="109" y="560"/>
                  <a:pt x="79" y="570"/>
                  <a:pt x="57" y="592"/>
                </a:cubicBezTo>
                <a:cubicBezTo>
                  <a:pt x="15" y="634"/>
                  <a:pt x="15" y="701"/>
                  <a:pt x="57" y="743"/>
                </a:cubicBezTo>
                <a:cubicBezTo>
                  <a:pt x="98" y="784"/>
                  <a:pt x="165" y="784"/>
                  <a:pt x="207" y="743"/>
                </a:cubicBezTo>
                <a:cubicBezTo>
                  <a:pt x="229" y="720"/>
                  <a:pt x="239" y="690"/>
                  <a:pt x="237" y="660"/>
                </a:cubicBezTo>
                <a:cubicBezTo>
                  <a:pt x="400" y="498"/>
                  <a:pt x="400" y="498"/>
                  <a:pt x="400" y="498"/>
                </a:cubicBezTo>
                <a:cubicBezTo>
                  <a:pt x="562" y="660"/>
                  <a:pt x="562" y="660"/>
                  <a:pt x="562" y="660"/>
                </a:cubicBezTo>
                <a:cubicBezTo>
                  <a:pt x="560" y="690"/>
                  <a:pt x="570" y="720"/>
                  <a:pt x="593" y="743"/>
                </a:cubicBezTo>
                <a:cubicBezTo>
                  <a:pt x="634" y="784"/>
                  <a:pt x="701" y="784"/>
                  <a:pt x="743" y="743"/>
                </a:cubicBezTo>
                <a:cubicBezTo>
                  <a:pt x="784" y="701"/>
                  <a:pt x="784" y="634"/>
                  <a:pt x="743" y="593"/>
                </a:cubicBezTo>
                <a:cubicBezTo>
                  <a:pt x="720" y="570"/>
                  <a:pt x="690" y="560"/>
                  <a:pt x="660" y="562"/>
                </a:cubicBezTo>
                <a:close/>
                <a:moveTo>
                  <a:pt x="146" y="722"/>
                </a:moveTo>
                <a:cubicBezTo>
                  <a:pt x="92" y="707"/>
                  <a:pt x="92" y="707"/>
                  <a:pt x="92" y="707"/>
                </a:cubicBezTo>
                <a:cubicBezTo>
                  <a:pt x="78" y="653"/>
                  <a:pt x="78" y="653"/>
                  <a:pt x="78" y="653"/>
                </a:cubicBezTo>
                <a:cubicBezTo>
                  <a:pt x="117" y="614"/>
                  <a:pt x="117" y="614"/>
                  <a:pt x="117" y="614"/>
                </a:cubicBezTo>
                <a:cubicBezTo>
                  <a:pt x="171" y="628"/>
                  <a:pt x="171" y="628"/>
                  <a:pt x="171" y="628"/>
                </a:cubicBezTo>
                <a:cubicBezTo>
                  <a:pt x="186" y="682"/>
                  <a:pt x="186" y="682"/>
                  <a:pt x="186" y="682"/>
                </a:cubicBezTo>
                <a:lnTo>
                  <a:pt x="146" y="722"/>
                </a:lnTo>
                <a:close/>
                <a:moveTo>
                  <a:pt x="707" y="707"/>
                </a:moveTo>
                <a:cubicBezTo>
                  <a:pt x="653" y="722"/>
                  <a:pt x="653" y="722"/>
                  <a:pt x="653" y="722"/>
                </a:cubicBezTo>
                <a:cubicBezTo>
                  <a:pt x="614" y="682"/>
                  <a:pt x="614" y="682"/>
                  <a:pt x="614" y="682"/>
                </a:cubicBezTo>
                <a:cubicBezTo>
                  <a:pt x="628" y="628"/>
                  <a:pt x="628" y="628"/>
                  <a:pt x="628" y="628"/>
                </a:cubicBezTo>
                <a:cubicBezTo>
                  <a:pt x="682" y="614"/>
                  <a:pt x="682" y="614"/>
                  <a:pt x="682" y="614"/>
                </a:cubicBezTo>
                <a:cubicBezTo>
                  <a:pt x="722" y="653"/>
                  <a:pt x="722" y="653"/>
                  <a:pt x="722" y="653"/>
                </a:cubicBezTo>
                <a:lnTo>
                  <a:pt x="707" y="707"/>
                </a:lnTo>
                <a:close/>
                <a:moveTo>
                  <a:pt x="707" y="707"/>
                </a:moveTo>
                <a:cubicBezTo>
                  <a:pt x="707" y="707"/>
                  <a:pt x="707" y="707"/>
                  <a:pt x="707" y="707"/>
                </a:cubicBezTo>
              </a:path>
            </a:pathLst>
          </a:custGeom>
          <a:solidFill>
            <a:schemeClr val="accent5">
              <a:lumMod val="60000"/>
              <a:lumOff val="4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6"/>
          <p:cNvSpPr>
            <a:spLocks noEditPoints="1"/>
          </p:cNvSpPr>
          <p:nvPr/>
        </p:nvSpPr>
        <p:spPr bwMode="auto">
          <a:xfrm>
            <a:off x="5163928" y="4742354"/>
            <a:ext cx="741684" cy="726316"/>
          </a:xfrm>
          <a:custGeom>
            <a:avLst/>
            <a:gdLst>
              <a:gd name="T0" fmla="*/ 1644 w 4054"/>
              <a:gd name="T1" fmla="*/ 1472 h 3970"/>
              <a:gd name="T2" fmla="*/ 1392 w 4054"/>
              <a:gd name="T3" fmla="*/ 1848 h 3970"/>
              <a:gd name="T4" fmla="*/ 1466 w 4054"/>
              <a:gd name="T5" fmla="*/ 2305 h 3970"/>
              <a:gd name="T6" fmla="*/ 1822 w 4054"/>
              <a:gd name="T7" fmla="*/ 2588 h 3970"/>
              <a:gd name="T8" fmla="*/ 2296 w 4054"/>
              <a:gd name="T9" fmla="*/ 2564 h 3970"/>
              <a:gd name="T10" fmla="*/ 2620 w 4054"/>
              <a:gd name="T11" fmla="*/ 2248 h 3970"/>
              <a:gd name="T12" fmla="*/ 2644 w 4054"/>
              <a:gd name="T13" fmla="*/ 1784 h 3970"/>
              <a:gd name="T14" fmla="*/ 2355 w 4054"/>
              <a:gd name="T15" fmla="*/ 1436 h 3970"/>
              <a:gd name="T16" fmla="*/ 2241 w 4054"/>
              <a:gd name="T17" fmla="*/ 0 h 3970"/>
              <a:gd name="T18" fmla="*/ 2314 w 4054"/>
              <a:gd name="T19" fmla="*/ 130 h 3970"/>
              <a:gd name="T20" fmla="*/ 2422 w 4054"/>
              <a:gd name="T21" fmla="*/ 381 h 3970"/>
              <a:gd name="T22" fmla="*/ 2488 w 4054"/>
              <a:gd name="T23" fmla="*/ 541 h 3970"/>
              <a:gd name="T24" fmla="*/ 2808 w 4054"/>
              <a:gd name="T25" fmla="*/ 613 h 3970"/>
              <a:gd name="T26" fmla="*/ 3046 w 4054"/>
              <a:gd name="T27" fmla="*/ 509 h 3970"/>
              <a:gd name="T28" fmla="*/ 3261 w 4054"/>
              <a:gd name="T29" fmla="*/ 426 h 3970"/>
              <a:gd name="T30" fmla="*/ 3607 w 4054"/>
              <a:gd name="T31" fmla="*/ 762 h 3970"/>
              <a:gd name="T32" fmla="*/ 3526 w 4054"/>
              <a:gd name="T33" fmla="*/ 977 h 3970"/>
              <a:gd name="T34" fmla="*/ 3425 w 4054"/>
              <a:gd name="T35" fmla="*/ 1216 h 3970"/>
              <a:gd name="T36" fmla="*/ 3501 w 4054"/>
              <a:gd name="T37" fmla="*/ 1531 h 3970"/>
              <a:gd name="T38" fmla="*/ 3664 w 4054"/>
              <a:gd name="T39" fmla="*/ 1591 h 3970"/>
              <a:gd name="T40" fmla="*/ 3921 w 4054"/>
              <a:gd name="T41" fmla="*/ 1689 h 3970"/>
              <a:gd name="T42" fmla="*/ 4054 w 4054"/>
              <a:gd name="T43" fmla="*/ 1757 h 3970"/>
              <a:gd name="T44" fmla="*/ 3953 w 4054"/>
              <a:gd name="T45" fmla="*/ 2250 h 3970"/>
              <a:gd name="T46" fmla="*/ 3702 w 4054"/>
              <a:gd name="T47" fmla="*/ 2356 h 3970"/>
              <a:gd name="T48" fmla="*/ 3511 w 4054"/>
              <a:gd name="T49" fmla="*/ 2432 h 3970"/>
              <a:gd name="T50" fmla="*/ 3417 w 4054"/>
              <a:gd name="T51" fmla="*/ 2726 h 3970"/>
              <a:gd name="T52" fmla="*/ 3519 w 4054"/>
              <a:gd name="T53" fmla="*/ 2945 h 3970"/>
              <a:gd name="T54" fmla="*/ 3613 w 4054"/>
              <a:gd name="T55" fmla="*/ 3172 h 3970"/>
              <a:gd name="T56" fmla="*/ 3292 w 4054"/>
              <a:gd name="T57" fmla="*/ 3536 h 3970"/>
              <a:gd name="T58" fmla="*/ 3092 w 4054"/>
              <a:gd name="T59" fmla="*/ 3466 h 3970"/>
              <a:gd name="T60" fmla="*/ 2841 w 4054"/>
              <a:gd name="T61" fmla="*/ 3365 h 3970"/>
              <a:gd name="T62" fmla="*/ 2492 w 4054"/>
              <a:gd name="T63" fmla="*/ 3424 h 3970"/>
              <a:gd name="T64" fmla="*/ 2439 w 4054"/>
              <a:gd name="T65" fmla="*/ 3565 h 3970"/>
              <a:gd name="T66" fmla="*/ 2333 w 4054"/>
              <a:gd name="T67" fmla="*/ 3828 h 3970"/>
              <a:gd name="T68" fmla="*/ 2260 w 4054"/>
              <a:gd name="T69" fmla="*/ 3970 h 3970"/>
              <a:gd name="T70" fmla="*/ 1755 w 4054"/>
              <a:gd name="T71" fmla="*/ 3870 h 3970"/>
              <a:gd name="T72" fmla="*/ 1647 w 4054"/>
              <a:gd name="T73" fmla="*/ 3624 h 3970"/>
              <a:gd name="T74" fmla="*/ 1570 w 4054"/>
              <a:gd name="T75" fmla="*/ 3437 h 3970"/>
              <a:gd name="T76" fmla="*/ 1270 w 4054"/>
              <a:gd name="T77" fmla="*/ 3346 h 3970"/>
              <a:gd name="T78" fmla="*/ 1045 w 4054"/>
              <a:gd name="T79" fmla="*/ 3445 h 3970"/>
              <a:gd name="T80" fmla="*/ 814 w 4054"/>
              <a:gd name="T81" fmla="*/ 3537 h 3970"/>
              <a:gd name="T82" fmla="*/ 443 w 4054"/>
              <a:gd name="T83" fmla="*/ 3223 h 3970"/>
              <a:gd name="T84" fmla="*/ 513 w 4054"/>
              <a:gd name="T85" fmla="*/ 3029 h 3970"/>
              <a:gd name="T86" fmla="*/ 617 w 4054"/>
              <a:gd name="T87" fmla="*/ 2781 h 3970"/>
              <a:gd name="T88" fmla="*/ 557 w 4054"/>
              <a:gd name="T89" fmla="*/ 2441 h 3970"/>
              <a:gd name="T90" fmla="*/ 424 w 4054"/>
              <a:gd name="T91" fmla="*/ 2392 h 3970"/>
              <a:gd name="T92" fmla="*/ 168 w 4054"/>
              <a:gd name="T93" fmla="*/ 2294 h 3970"/>
              <a:gd name="T94" fmla="*/ 4 w 4054"/>
              <a:gd name="T95" fmla="*/ 2217 h 3970"/>
              <a:gd name="T96" fmla="*/ 73 w 4054"/>
              <a:gd name="T97" fmla="*/ 1732 h 3970"/>
              <a:gd name="T98" fmla="*/ 316 w 4054"/>
              <a:gd name="T99" fmla="*/ 1628 h 3970"/>
              <a:gd name="T100" fmla="*/ 529 w 4054"/>
              <a:gd name="T101" fmla="*/ 1543 h 3970"/>
              <a:gd name="T102" fmla="*/ 645 w 4054"/>
              <a:gd name="T103" fmla="*/ 1263 h 3970"/>
              <a:gd name="T104" fmla="*/ 552 w 4054"/>
              <a:gd name="T105" fmla="*/ 1059 h 3970"/>
              <a:gd name="T106" fmla="*/ 451 w 4054"/>
              <a:gd name="T107" fmla="*/ 822 h 3970"/>
              <a:gd name="T108" fmla="*/ 750 w 4054"/>
              <a:gd name="T109" fmla="*/ 432 h 3970"/>
              <a:gd name="T110" fmla="*/ 924 w 4054"/>
              <a:gd name="T111" fmla="*/ 488 h 3970"/>
              <a:gd name="T112" fmla="*/ 1182 w 4054"/>
              <a:gd name="T113" fmla="*/ 591 h 3970"/>
              <a:gd name="T114" fmla="*/ 1314 w 4054"/>
              <a:gd name="T115" fmla="*/ 646 h 3970"/>
              <a:gd name="T116" fmla="*/ 1603 w 4054"/>
              <a:gd name="T117" fmla="*/ 437 h 3970"/>
              <a:gd name="T118" fmla="*/ 1705 w 4054"/>
              <a:gd name="T119" fmla="*/ 177 h 3970"/>
              <a:gd name="T120" fmla="*/ 1790 w 4054"/>
              <a:gd name="T121" fmla="*/ 3 h 39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54" h="3970">
                <a:moveTo>
                  <a:pt x="2027" y="1349"/>
                </a:moveTo>
                <a:lnTo>
                  <a:pt x="1956" y="1353"/>
                </a:lnTo>
                <a:lnTo>
                  <a:pt x="1889" y="1363"/>
                </a:lnTo>
                <a:lnTo>
                  <a:pt x="1822" y="1381"/>
                </a:lnTo>
                <a:lnTo>
                  <a:pt x="1759" y="1405"/>
                </a:lnTo>
                <a:lnTo>
                  <a:pt x="1699" y="1436"/>
                </a:lnTo>
                <a:lnTo>
                  <a:pt x="1644" y="1472"/>
                </a:lnTo>
                <a:lnTo>
                  <a:pt x="1592" y="1513"/>
                </a:lnTo>
                <a:lnTo>
                  <a:pt x="1545" y="1559"/>
                </a:lnTo>
                <a:lnTo>
                  <a:pt x="1503" y="1609"/>
                </a:lnTo>
                <a:lnTo>
                  <a:pt x="1466" y="1664"/>
                </a:lnTo>
                <a:lnTo>
                  <a:pt x="1435" y="1723"/>
                </a:lnTo>
                <a:lnTo>
                  <a:pt x="1411" y="1784"/>
                </a:lnTo>
                <a:lnTo>
                  <a:pt x="1392" y="1848"/>
                </a:lnTo>
                <a:lnTo>
                  <a:pt x="1382" y="1915"/>
                </a:lnTo>
                <a:lnTo>
                  <a:pt x="1378" y="1984"/>
                </a:lnTo>
                <a:lnTo>
                  <a:pt x="1382" y="2054"/>
                </a:lnTo>
                <a:lnTo>
                  <a:pt x="1392" y="2121"/>
                </a:lnTo>
                <a:lnTo>
                  <a:pt x="1411" y="2185"/>
                </a:lnTo>
                <a:lnTo>
                  <a:pt x="1435" y="2248"/>
                </a:lnTo>
                <a:lnTo>
                  <a:pt x="1466" y="2305"/>
                </a:lnTo>
                <a:lnTo>
                  <a:pt x="1503" y="2360"/>
                </a:lnTo>
                <a:lnTo>
                  <a:pt x="1545" y="2410"/>
                </a:lnTo>
                <a:lnTo>
                  <a:pt x="1592" y="2456"/>
                </a:lnTo>
                <a:lnTo>
                  <a:pt x="1644" y="2497"/>
                </a:lnTo>
                <a:lnTo>
                  <a:pt x="1699" y="2533"/>
                </a:lnTo>
                <a:lnTo>
                  <a:pt x="1759" y="2564"/>
                </a:lnTo>
                <a:lnTo>
                  <a:pt x="1822" y="2588"/>
                </a:lnTo>
                <a:lnTo>
                  <a:pt x="1889" y="2606"/>
                </a:lnTo>
                <a:lnTo>
                  <a:pt x="1956" y="2616"/>
                </a:lnTo>
                <a:lnTo>
                  <a:pt x="2027" y="2620"/>
                </a:lnTo>
                <a:lnTo>
                  <a:pt x="2099" y="2616"/>
                </a:lnTo>
                <a:lnTo>
                  <a:pt x="2166" y="2606"/>
                </a:lnTo>
                <a:lnTo>
                  <a:pt x="2233" y="2588"/>
                </a:lnTo>
                <a:lnTo>
                  <a:pt x="2296" y="2564"/>
                </a:lnTo>
                <a:lnTo>
                  <a:pt x="2355" y="2533"/>
                </a:lnTo>
                <a:lnTo>
                  <a:pt x="2411" y="2497"/>
                </a:lnTo>
                <a:lnTo>
                  <a:pt x="2462" y="2456"/>
                </a:lnTo>
                <a:lnTo>
                  <a:pt x="2510" y="2410"/>
                </a:lnTo>
                <a:lnTo>
                  <a:pt x="2552" y="2360"/>
                </a:lnTo>
                <a:lnTo>
                  <a:pt x="2589" y="2305"/>
                </a:lnTo>
                <a:lnTo>
                  <a:pt x="2620" y="2248"/>
                </a:lnTo>
                <a:lnTo>
                  <a:pt x="2644" y="2185"/>
                </a:lnTo>
                <a:lnTo>
                  <a:pt x="2662" y="2121"/>
                </a:lnTo>
                <a:lnTo>
                  <a:pt x="2673" y="2054"/>
                </a:lnTo>
                <a:lnTo>
                  <a:pt x="2677" y="1984"/>
                </a:lnTo>
                <a:lnTo>
                  <a:pt x="2673" y="1915"/>
                </a:lnTo>
                <a:lnTo>
                  <a:pt x="2662" y="1848"/>
                </a:lnTo>
                <a:lnTo>
                  <a:pt x="2644" y="1784"/>
                </a:lnTo>
                <a:lnTo>
                  <a:pt x="2620" y="1723"/>
                </a:lnTo>
                <a:lnTo>
                  <a:pt x="2589" y="1664"/>
                </a:lnTo>
                <a:lnTo>
                  <a:pt x="2552" y="1609"/>
                </a:lnTo>
                <a:lnTo>
                  <a:pt x="2510" y="1559"/>
                </a:lnTo>
                <a:lnTo>
                  <a:pt x="2462" y="1513"/>
                </a:lnTo>
                <a:lnTo>
                  <a:pt x="2411" y="1472"/>
                </a:lnTo>
                <a:lnTo>
                  <a:pt x="2355" y="1436"/>
                </a:lnTo>
                <a:lnTo>
                  <a:pt x="2296" y="1405"/>
                </a:lnTo>
                <a:lnTo>
                  <a:pt x="2233" y="1381"/>
                </a:lnTo>
                <a:lnTo>
                  <a:pt x="2166" y="1363"/>
                </a:lnTo>
                <a:lnTo>
                  <a:pt x="2099" y="1353"/>
                </a:lnTo>
                <a:lnTo>
                  <a:pt x="2027" y="1349"/>
                </a:lnTo>
                <a:close/>
                <a:moveTo>
                  <a:pt x="1795" y="0"/>
                </a:moveTo>
                <a:lnTo>
                  <a:pt x="2241" y="0"/>
                </a:lnTo>
                <a:lnTo>
                  <a:pt x="2246" y="3"/>
                </a:lnTo>
                <a:lnTo>
                  <a:pt x="2252" y="12"/>
                </a:lnTo>
                <a:lnTo>
                  <a:pt x="2262" y="27"/>
                </a:lnTo>
                <a:lnTo>
                  <a:pt x="2273" y="48"/>
                </a:lnTo>
                <a:lnTo>
                  <a:pt x="2285" y="71"/>
                </a:lnTo>
                <a:lnTo>
                  <a:pt x="2298" y="99"/>
                </a:lnTo>
                <a:lnTo>
                  <a:pt x="2314" y="130"/>
                </a:lnTo>
                <a:lnTo>
                  <a:pt x="2329" y="163"/>
                </a:lnTo>
                <a:lnTo>
                  <a:pt x="2344" y="199"/>
                </a:lnTo>
                <a:lnTo>
                  <a:pt x="2360" y="235"/>
                </a:lnTo>
                <a:lnTo>
                  <a:pt x="2376" y="272"/>
                </a:lnTo>
                <a:lnTo>
                  <a:pt x="2392" y="309"/>
                </a:lnTo>
                <a:lnTo>
                  <a:pt x="2407" y="346"/>
                </a:lnTo>
                <a:lnTo>
                  <a:pt x="2422" y="381"/>
                </a:lnTo>
                <a:lnTo>
                  <a:pt x="2437" y="414"/>
                </a:lnTo>
                <a:lnTo>
                  <a:pt x="2449" y="445"/>
                </a:lnTo>
                <a:lnTo>
                  <a:pt x="2460" y="473"/>
                </a:lnTo>
                <a:lnTo>
                  <a:pt x="2470" y="497"/>
                </a:lnTo>
                <a:lnTo>
                  <a:pt x="2479" y="516"/>
                </a:lnTo>
                <a:lnTo>
                  <a:pt x="2484" y="532"/>
                </a:lnTo>
                <a:lnTo>
                  <a:pt x="2488" y="541"/>
                </a:lnTo>
                <a:lnTo>
                  <a:pt x="2489" y="545"/>
                </a:lnTo>
                <a:lnTo>
                  <a:pt x="2737" y="645"/>
                </a:lnTo>
                <a:lnTo>
                  <a:pt x="2740" y="643"/>
                </a:lnTo>
                <a:lnTo>
                  <a:pt x="2749" y="638"/>
                </a:lnTo>
                <a:lnTo>
                  <a:pt x="2764" y="632"/>
                </a:lnTo>
                <a:lnTo>
                  <a:pt x="2784" y="623"/>
                </a:lnTo>
                <a:lnTo>
                  <a:pt x="2808" y="613"/>
                </a:lnTo>
                <a:lnTo>
                  <a:pt x="2836" y="600"/>
                </a:lnTo>
                <a:lnTo>
                  <a:pt x="2867" y="587"/>
                </a:lnTo>
                <a:lnTo>
                  <a:pt x="2900" y="572"/>
                </a:lnTo>
                <a:lnTo>
                  <a:pt x="2935" y="556"/>
                </a:lnTo>
                <a:lnTo>
                  <a:pt x="2972" y="541"/>
                </a:lnTo>
                <a:lnTo>
                  <a:pt x="3009" y="524"/>
                </a:lnTo>
                <a:lnTo>
                  <a:pt x="3046" y="509"/>
                </a:lnTo>
                <a:lnTo>
                  <a:pt x="3083" y="493"/>
                </a:lnTo>
                <a:lnTo>
                  <a:pt x="3119" y="479"/>
                </a:lnTo>
                <a:lnTo>
                  <a:pt x="3152" y="465"/>
                </a:lnTo>
                <a:lnTo>
                  <a:pt x="3184" y="452"/>
                </a:lnTo>
                <a:lnTo>
                  <a:pt x="3214" y="442"/>
                </a:lnTo>
                <a:lnTo>
                  <a:pt x="3239" y="432"/>
                </a:lnTo>
                <a:lnTo>
                  <a:pt x="3261" y="426"/>
                </a:lnTo>
                <a:lnTo>
                  <a:pt x="3278" y="422"/>
                </a:lnTo>
                <a:lnTo>
                  <a:pt x="3291" y="419"/>
                </a:lnTo>
                <a:lnTo>
                  <a:pt x="3297" y="420"/>
                </a:lnTo>
                <a:lnTo>
                  <a:pt x="3612" y="728"/>
                </a:lnTo>
                <a:lnTo>
                  <a:pt x="3613" y="734"/>
                </a:lnTo>
                <a:lnTo>
                  <a:pt x="3612" y="746"/>
                </a:lnTo>
                <a:lnTo>
                  <a:pt x="3607" y="762"/>
                </a:lnTo>
                <a:lnTo>
                  <a:pt x="3600" y="784"/>
                </a:lnTo>
                <a:lnTo>
                  <a:pt x="3591" y="810"/>
                </a:lnTo>
                <a:lnTo>
                  <a:pt x="3581" y="839"/>
                </a:lnTo>
                <a:lnTo>
                  <a:pt x="3570" y="871"/>
                </a:lnTo>
                <a:lnTo>
                  <a:pt x="3556" y="906"/>
                </a:lnTo>
                <a:lnTo>
                  <a:pt x="3542" y="942"/>
                </a:lnTo>
                <a:lnTo>
                  <a:pt x="3526" y="977"/>
                </a:lnTo>
                <a:lnTo>
                  <a:pt x="3511" y="1015"/>
                </a:lnTo>
                <a:lnTo>
                  <a:pt x="3495" y="1053"/>
                </a:lnTo>
                <a:lnTo>
                  <a:pt x="3480" y="1089"/>
                </a:lnTo>
                <a:lnTo>
                  <a:pt x="3465" y="1123"/>
                </a:lnTo>
                <a:lnTo>
                  <a:pt x="3451" y="1157"/>
                </a:lnTo>
                <a:lnTo>
                  <a:pt x="3438" y="1187"/>
                </a:lnTo>
                <a:lnTo>
                  <a:pt x="3425" y="1216"/>
                </a:lnTo>
                <a:lnTo>
                  <a:pt x="3415" y="1240"/>
                </a:lnTo>
                <a:lnTo>
                  <a:pt x="3407" y="1259"/>
                </a:lnTo>
                <a:lnTo>
                  <a:pt x="3401" y="1274"/>
                </a:lnTo>
                <a:lnTo>
                  <a:pt x="3396" y="1283"/>
                </a:lnTo>
                <a:lnTo>
                  <a:pt x="3394" y="1286"/>
                </a:lnTo>
                <a:lnTo>
                  <a:pt x="3497" y="1529"/>
                </a:lnTo>
                <a:lnTo>
                  <a:pt x="3501" y="1531"/>
                </a:lnTo>
                <a:lnTo>
                  <a:pt x="3510" y="1534"/>
                </a:lnTo>
                <a:lnTo>
                  <a:pt x="3525" y="1540"/>
                </a:lnTo>
                <a:lnTo>
                  <a:pt x="3545" y="1547"/>
                </a:lnTo>
                <a:lnTo>
                  <a:pt x="3571" y="1556"/>
                </a:lnTo>
                <a:lnTo>
                  <a:pt x="3599" y="1566"/>
                </a:lnTo>
                <a:lnTo>
                  <a:pt x="3630" y="1578"/>
                </a:lnTo>
                <a:lnTo>
                  <a:pt x="3664" y="1591"/>
                </a:lnTo>
                <a:lnTo>
                  <a:pt x="3700" y="1604"/>
                </a:lnTo>
                <a:lnTo>
                  <a:pt x="3737" y="1618"/>
                </a:lnTo>
                <a:lnTo>
                  <a:pt x="3776" y="1632"/>
                </a:lnTo>
                <a:lnTo>
                  <a:pt x="3814" y="1647"/>
                </a:lnTo>
                <a:lnTo>
                  <a:pt x="3851" y="1661"/>
                </a:lnTo>
                <a:lnTo>
                  <a:pt x="3887" y="1675"/>
                </a:lnTo>
                <a:lnTo>
                  <a:pt x="3921" y="1689"/>
                </a:lnTo>
                <a:lnTo>
                  <a:pt x="3953" y="1703"/>
                </a:lnTo>
                <a:lnTo>
                  <a:pt x="3981" y="1715"/>
                </a:lnTo>
                <a:lnTo>
                  <a:pt x="4005" y="1726"/>
                </a:lnTo>
                <a:lnTo>
                  <a:pt x="4026" y="1737"/>
                </a:lnTo>
                <a:lnTo>
                  <a:pt x="4041" y="1746"/>
                </a:lnTo>
                <a:lnTo>
                  <a:pt x="4051" y="1752"/>
                </a:lnTo>
                <a:lnTo>
                  <a:pt x="4054" y="1757"/>
                </a:lnTo>
                <a:lnTo>
                  <a:pt x="4054" y="2194"/>
                </a:lnTo>
                <a:lnTo>
                  <a:pt x="4051" y="2199"/>
                </a:lnTo>
                <a:lnTo>
                  <a:pt x="4041" y="2205"/>
                </a:lnTo>
                <a:lnTo>
                  <a:pt x="4026" y="2214"/>
                </a:lnTo>
                <a:lnTo>
                  <a:pt x="4005" y="2226"/>
                </a:lnTo>
                <a:lnTo>
                  <a:pt x="3981" y="2237"/>
                </a:lnTo>
                <a:lnTo>
                  <a:pt x="3953" y="2250"/>
                </a:lnTo>
                <a:lnTo>
                  <a:pt x="3921" y="2264"/>
                </a:lnTo>
                <a:lnTo>
                  <a:pt x="3887" y="2280"/>
                </a:lnTo>
                <a:lnTo>
                  <a:pt x="3851" y="2295"/>
                </a:lnTo>
                <a:lnTo>
                  <a:pt x="3814" y="2310"/>
                </a:lnTo>
                <a:lnTo>
                  <a:pt x="3776" y="2326"/>
                </a:lnTo>
                <a:lnTo>
                  <a:pt x="3739" y="2342"/>
                </a:lnTo>
                <a:lnTo>
                  <a:pt x="3702" y="2356"/>
                </a:lnTo>
                <a:lnTo>
                  <a:pt x="3666" y="2372"/>
                </a:lnTo>
                <a:lnTo>
                  <a:pt x="3631" y="2385"/>
                </a:lnTo>
                <a:lnTo>
                  <a:pt x="3599" y="2397"/>
                </a:lnTo>
                <a:lnTo>
                  <a:pt x="3571" y="2409"/>
                </a:lnTo>
                <a:lnTo>
                  <a:pt x="3547" y="2418"/>
                </a:lnTo>
                <a:lnTo>
                  <a:pt x="3526" y="2426"/>
                </a:lnTo>
                <a:lnTo>
                  <a:pt x="3511" y="2432"/>
                </a:lnTo>
                <a:lnTo>
                  <a:pt x="3502" y="2436"/>
                </a:lnTo>
                <a:lnTo>
                  <a:pt x="3498" y="2437"/>
                </a:lnTo>
                <a:lnTo>
                  <a:pt x="3396" y="2680"/>
                </a:lnTo>
                <a:lnTo>
                  <a:pt x="3397" y="2683"/>
                </a:lnTo>
                <a:lnTo>
                  <a:pt x="3401" y="2692"/>
                </a:lnTo>
                <a:lnTo>
                  <a:pt x="3408" y="2707"/>
                </a:lnTo>
                <a:lnTo>
                  <a:pt x="3417" y="2726"/>
                </a:lnTo>
                <a:lnTo>
                  <a:pt x="3429" y="2749"/>
                </a:lnTo>
                <a:lnTo>
                  <a:pt x="3440" y="2776"/>
                </a:lnTo>
                <a:lnTo>
                  <a:pt x="3454" y="2807"/>
                </a:lnTo>
                <a:lnTo>
                  <a:pt x="3470" y="2839"/>
                </a:lnTo>
                <a:lnTo>
                  <a:pt x="3485" y="2874"/>
                </a:lnTo>
                <a:lnTo>
                  <a:pt x="3502" y="2910"/>
                </a:lnTo>
                <a:lnTo>
                  <a:pt x="3519" y="2945"/>
                </a:lnTo>
                <a:lnTo>
                  <a:pt x="3535" y="2983"/>
                </a:lnTo>
                <a:lnTo>
                  <a:pt x="3551" y="3018"/>
                </a:lnTo>
                <a:lnTo>
                  <a:pt x="3566" y="3054"/>
                </a:lnTo>
                <a:lnTo>
                  <a:pt x="3580" y="3088"/>
                </a:lnTo>
                <a:lnTo>
                  <a:pt x="3593" y="3118"/>
                </a:lnTo>
                <a:lnTo>
                  <a:pt x="3603" y="3146"/>
                </a:lnTo>
                <a:lnTo>
                  <a:pt x="3613" y="3172"/>
                </a:lnTo>
                <a:lnTo>
                  <a:pt x="3620" y="3194"/>
                </a:lnTo>
                <a:lnTo>
                  <a:pt x="3625" y="3210"/>
                </a:lnTo>
                <a:lnTo>
                  <a:pt x="3626" y="3222"/>
                </a:lnTo>
                <a:lnTo>
                  <a:pt x="3625" y="3227"/>
                </a:lnTo>
                <a:lnTo>
                  <a:pt x="3310" y="3536"/>
                </a:lnTo>
                <a:lnTo>
                  <a:pt x="3303" y="3537"/>
                </a:lnTo>
                <a:lnTo>
                  <a:pt x="3292" y="3536"/>
                </a:lnTo>
                <a:lnTo>
                  <a:pt x="3274" y="3532"/>
                </a:lnTo>
                <a:lnTo>
                  <a:pt x="3252" y="3525"/>
                </a:lnTo>
                <a:lnTo>
                  <a:pt x="3227" y="3516"/>
                </a:lnTo>
                <a:lnTo>
                  <a:pt x="3196" y="3506"/>
                </a:lnTo>
                <a:lnTo>
                  <a:pt x="3164" y="3495"/>
                </a:lnTo>
                <a:lnTo>
                  <a:pt x="3129" y="3481"/>
                </a:lnTo>
                <a:lnTo>
                  <a:pt x="3092" y="3466"/>
                </a:lnTo>
                <a:lnTo>
                  <a:pt x="3055" y="3452"/>
                </a:lnTo>
                <a:lnTo>
                  <a:pt x="3017" y="3437"/>
                </a:lnTo>
                <a:lnTo>
                  <a:pt x="2979" y="3422"/>
                </a:lnTo>
                <a:lnTo>
                  <a:pt x="2942" y="3406"/>
                </a:lnTo>
                <a:lnTo>
                  <a:pt x="2906" y="3392"/>
                </a:lnTo>
                <a:lnTo>
                  <a:pt x="2872" y="3378"/>
                </a:lnTo>
                <a:lnTo>
                  <a:pt x="2841" y="3365"/>
                </a:lnTo>
                <a:lnTo>
                  <a:pt x="2813" y="3354"/>
                </a:lnTo>
                <a:lnTo>
                  <a:pt x="2789" y="3344"/>
                </a:lnTo>
                <a:lnTo>
                  <a:pt x="2768" y="3335"/>
                </a:lnTo>
                <a:lnTo>
                  <a:pt x="2754" y="3328"/>
                </a:lnTo>
                <a:lnTo>
                  <a:pt x="2744" y="3324"/>
                </a:lnTo>
                <a:lnTo>
                  <a:pt x="2741" y="3323"/>
                </a:lnTo>
                <a:lnTo>
                  <a:pt x="2492" y="3424"/>
                </a:lnTo>
                <a:lnTo>
                  <a:pt x="2490" y="3427"/>
                </a:lnTo>
                <a:lnTo>
                  <a:pt x="2487" y="3437"/>
                </a:lnTo>
                <a:lnTo>
                  <a:pt x="2481" y="3454"/>
                </a:lnTo>
                <a:lnTo>
                  <a:pt x="2472" y="3475"/>
                </a:lnTo>
                <a:lnTo>
                  <a:pt x="2462" y="3502"/>
                </a:lnTo>
                <a:lnTo>
                  <a:pt x="2452" y="3532"/>
                </a:lnTo>
                <a:lnTo>
                  <a:pt x="2439" y="3565"/>
                </a:lnTo>
                <a:lnTo>
                  <a:pt x="2425" y="3601"/>
                </a:lnTo>
                <a:lnTo>
                  <a:pt x="2410" y="3638"/>
                </a:lnTo>
                <a:lnTo>
                  <a:pt x="2394" y="3678"/>
                </a:lnTo>
                <a:lnTo>
                  <a:pt x="2379" y="3716"/>
                </a:lnTo>
                <a:lnTo>
                  <a:pt x="2364" y="3755"/>
                </a:lnTo>
                <a:lnTo>
                  <a:pt x="2348" y="3792"/>
                </a:lnTo>
                <a:lnTo>
                  <a:pt x="2333" y="3828"/>
                </a:lnTo>
                <a:lnTo>
                  <a:pt x="2319" y="3861"/>
                </a:lnTo>
                <a:lnTo>
                  <a:pt x="2305" y="3892"/>
                </a:lnTo>
                <a:lnTo>
                  <a:pt x="2293" y="3917"/>
                </a:lnTo>
                <a:lnTo>
                  <a:pt x="2282" y="3939"/>
                </a:lnTo>
                <a:lnTo>
                  <a:pt x="2273" y="3956"/>
                </a:lnTo>
                <a:lnTo>
                  <a:pt x="2265" y="3966"/>
                </a:lnTo>
                <a:lnTo>
                  <a:pt x="2260" y="3970"/>
                </a:lnTo>
                <a:lnTo>
                  <a:pt x="1814" y="3970"/>
                </a:lnTo>
                <a:lnTo>
                  <a:pt x="1809" y="3966"/>
                </a:lnTo>
                <a:lnTo>
                  <a:pt x="1802" y="3957"/>
                </a:lnTo>
                <a:lnTo>
                  <a:pt x="1793" y="3942"/>
                </a:lnTo>
                <a:lnTo>
                  <a:pt x="1781" y="3922"/>
                </a:lnTo>
                <a:lnTo>
                  <a:pt x="1768" y="3898"/>
                </a:lnTo>
                <a:lnTo>
                  <a:pt x="1755" y="3870"/>
                </a:lnTo>
                <a:lnTo>
                  <a:pt x="1741" y="3839"/>
                </a:lnTo>
                <a:lnTo>
                  <a:pt x="1726" y="3806"/>
                </a:lnTo>
                <a:lnTo>
                  <a:pt x="1711" y="3770"/>
                </a:lnTo>
                <a:lnTo>
                  <a:pt x="1694" y="3734"/>
                </a:lnTo>
                <a:lnTo>
                  <a:pt x="1679" y="3697"/>
                </a:lnTo>
                <a:lnTo>
                  <a:pt x="1662" y="3660"/>
                </a:lnTo>
                <a:lnTo>
                  <a:pt x="1647" y="3624"/>
                </a:lnTo>
                <a:lnTo>
                  <a:pt x="1632" y="3588"/>
                </a:lnTo>
                <a:lnTo>
                  <a:pt x="1618" y="3555"/>
                </a:lnTo>
                <a:lnTo>
                  <a:pt x="1606" y="3524"/>
                </a:lnTo>
                <a:lnTo>
                  <a:pt x="1594" y="3496"/>
                </a:lnTo>
                <a:lnTo>
                  <a:pt x="1584" y="3472"/>
                </a:lnTo>
                <a:lnTo>
                  <a:pt x="1576" y="3452"/>
                </a:lnTo>
                <a:lnTo>
                  <a:pt x="1570" y="3437"/>
                </a:lnTo>
                <a:lnTo>
                  <a:pt x="1566" y="3428"/>
                </a:lnTo>
                <a:lnTo>
                  <a:pt x="1565" y="3424"/>
                </a:lnTo>
                <a:lnTo>
                  <a:pt x="1316" y="3324"/>
                </a:lnTo>
                <a:lnTo>
                  <a:pt x="1314" y="3326"/>
                </a:lnTo>
                <a:lnTo>
                  <a:pt x="1305" y="3331"/>
                </a:lnTo>
                <a:lnTo>
                  <a:pt x="1289" y="3337"/>
                </a:lnTo>
                <a:lnTo>
                  <a:pt x="1270" y="3346"/>
                </a:lnTo>
                <a:lnTo>
                  <a:pt x="1246" y="3356"/>
                </a:lnTo>
                <a:lnTo>
                  <a:pt x="1218" y="3369"/>
                </a:lnTo>
                <a:lnTo>
                  <a:pt x="1187" y="3382"/>
                </a:lnTo>
                <a:lnTo>
                  <a:pt x="1154" y="3397"/>
                </a:lnTo>
                <a:lnTo>
                  <a:pt x="1119" y="3413"/>
                </a:lnTo>
                <a:lnTo>
                  <a:pt x="1082" y="3428"/>
                </a:lnTo>
                <a:lnTo>
                  <a:pt x="1045" y="3445"/>
                </a:lnTo>
                <a:lnTo>
                  <a:pt x="1008" y="3460"/>
                </a:lnTo>
                <a:lnTo>
                  <a:pt x="971" y="3475"/>
                </a:lnTo>
                <a:lnTo>
                  <a:pt x="935" y="3491"/>
                </a:lnTo>
                <a:lnTo>
                  <a:pt x="901" y="3505"/>
                </a:lnTo>
                <a:lnTo>
                  <a:pt x="869" y="3516"/>
                </a:lnTo>
                <a:lnTo>
                  <a:pt x="840" y="3528"/>
                </a:lnTo>
                <a:lnTo>
                  <a:pt x="814" y="3537"/>
                </a:lnTo>
                <a:lnTo>
                  <a:pt x="793" y="3545"/>
                </a:lnTo>
                <a:lnTo>
                  <a:pt x="776" y="3548"/>
                </a:lnTo>
                <a:lnTo>
                  <a:pt x="763" y="3551"/>
                </a:lnTo>
                <a:lnTo>
                  <a:pt x="758" y="3550"/>
                </a:lnTo>
                <a:lnTo>
                  <a:pt x="443" y="3240"/>
                </a:lnTo>
                <a:lnTo>
                  <a:pt x="442" y="3235"/>
                </a:lnTo>
                <a:lnTo>
                  <a:pt x="443" y="3223"/>
                </a:lnTo>
                <a:lnTo>
                  <a:pt x="448" y="3207"/>
                </a:lnTo>
                <a:lnTo>
                  <a:pt x="455" y="3185"/>
                </a:lnTo>
                <a:lnTo>
                  <a:pt x="464" y="3159"/>
                </a:lnTo>
                <a:lnTo>
                  <a:pt x="474" y="3130"/>
                </a:lnTo>
                <a:lnTo>
                  <a:pt x="485" y="3098"/>
                </a:lnTo>
                <a:lnTo>
                  <a:pt x="499" y="3064"/>
                </a:lnTo>
                <a:lnTo>
                  <a:pt x="513" y="3029"/>
                </a:lnTo>
                <a:lnTo>
                  <a:pt x="529" y="2991"/>
                </a:lnTo>
                <a:lnTo>
                  <a:pt x="544" y="2954"/>
                </a:lnTo>
                <a:lnTo>
                  <a:pt x="560" y="2917"/>
                </a:lnTo>
                <a:lnTo>
                  <a:pt x="575" y="2880"/>
                </a:lnTo>
                <a:lnTo>
                  <a:pt x="589" y="2846"/>
                </a:lnTo>
                <a:lnTo>
                  <a:pt x="604" y="2812"/>
                </a:lnTo>
                <a:lnTo>
                  <a:pt x="617" y="2781"/>
                </a:lnTo>
                <a:lnTo>
                  <a:pt x="629" y="2753"/>
                </a:lnTo>
                <a:lnTo>
                  <a:pt x="639" y="2730"/>
                </a:lnTo>
                <a:lnTo>
                  <a:pt x="648" y="2710"/>
                </a:lnTo>
                <a:lnTo>
                  <a:pt x="654" y="2696"/>
                </a:lnTo>
                <a:lnTo>
                  <a:pt x="658" y="2687"/>
                </a:lnTo>
                <a:lnTo>
                  <a:pt x="661" y="2683"/>
                </a:lnTo>
                <a:lnTo>
                  <a:pt x="557" y="2441"/>
                </a:lnTo>
                <a:lnTo>
                  <a:pt x="554" y="2440"/>
                </a:lnTo>
                <a:lnTo>
                  <a:pt x="544" y="2436"/>
                </a:lnTo>
                <a:lnTo>
                  <a:pt x="529" y="2431"/>
                </a:lnTo>
                <a:lnTo>
                  <a:pt x="508" y="2423"/>
                </a:lnTo>
                <a:lnTo>
                  <a:pt x="484" y="2414"/>
                </a:lnTo>
                <a:lnTo>
                  <a:pt x="456" y="2404"/>
                </a:lnTo>
                <a:lnTo>
                  <a:pt x="424" y="2392"/>
                </a:lnTo>
                <a:lnTo>
                  <a:pt x="391" y="2379"/>
                </a:lnTo>
                <a:lnTo>
                  <a:pt x="353" y="2367"/>
                </a:lnTo>
                <a:lnTo>
                  <a:pt x="316" y="2353"/>
                </a:lnTo>
                <a:lnTo>
                  <a:pt x="279" y="2337"/>
                </a:lnTo>
                <a:lnTo>
                  <a:pt x="241" y="2323"/>
                </a:lnTo>
                <a:lnTo>
                  <a:pt x="204" y="2308"/>
                </a:lnTo>
                <a:lnTo>
                  <a:pt x="168" y="2294"/>
                </a:lnTo>
                <a:lnTo>
                  <a:pt x="133" y="2280"/>
                </a:lnTo>
                <a:lnTo>
                  <a:pt x="101" y="2267"/>
                </a:lnTo>
                <a:lnTo>
                  <a:pt x="73" y="2254"/>
                </a:lnTo>
                <a:lnTo>
                  <a:pt x="49" y="2242"/>
                </a:lnTo>
                <a:lnTo>
                  <a:pt x="28" y="2232"/>
                </a:lnTo>
                <a:lnTo>
                  <a:pt x="13" y="2223"/>
                </a:lnTo>
                <a:lnTo>
                  <a:pt x="4" y="2217"/>
                </a:lnTo>
                <a:lnTo>
                  <a:pt x="0" y="2212"/>
                </a:lnTo>
                <a:lnTo>
                  <a:pt x="0" y="1775"/>
                </a:lnTo>
                <a:lnTo>
                  <a:pt x="4" y="1770"/>
                </a:lnTo>
                <a:lnTo>
                  <a:pt x="13" y="1764"/>
                </a:lnTo>
                <a:lnTo>
                  <a:pt x="28" y="1755"/>
                </a:lnTo>
                <a:lnTo>
                  <a:pt x="49" y="1743"/>
                </a:lnTo>
                <a:lnTo>
                  <a:pt x="73" y="1732"/>
                </a:lnTo>
                <a:lnTo>
                  <a:pt x="101" y="1719"/>
                </a:lnTo>
                <a:lnTo>
                  <a:pt x="133" y="1705"/>
                </a:lnTo>
                <a:lnTo>
                  <a:pt x="168" y="1689"/>
                </a:lnTo>
                <a:lnTo>
                  <a:pt x="204" y="1674"/>
                </a:lnTo>
                <a:lnTo>
                  <a:pt x="241" y="1659"/>
                </a:lnTo>
                <a:lnTo>
                  <a:pt x="278" y="1643"/>
                </a:lnTo>
                <a:lnTo>
                  <a:pt x="316" y="1628"/>
                </a:lnTo>
                <a:lnTo>
                  <a:pt x="353" y="1612"/>
                </a:lnTo>
                <a:lnTo>
                  <a:pt x="389" y="1598"/>
                </a:lnTo>
                <a:lnTo>
                  <a:pt x="424" y="1584"/>
                </a:lnTo>
                <a:lnTo>
                  <a:pt x="455" y="1572"/>
                </a:lnTo>
                <a:lnTo>
                  <a:pt x="484" y="1561"/>
                </a:lnTo>
                <a:lnTo>
                  <a:pt x="508" y="1551"/>
                </a:lnTo>
                <a:lnTo>
                  <a:pt x="529" y="1543"/>
                </a:lnTo>
                <a:lnTo>
                  <a:pt x="544" y="1537"/>
                </a:lnTo>
                <a:lnTo>
                  <a:pt x="553" y="1533"/>
                </a:lnTo>
                <a:lnTo>
                  <a:pt x="557" y="1532"/>
                </a:lnTo>
                <a:lnTo>
                  <a:pt x="658" y="1290"/>
                </a:lnTo>
                <a:lnTo>
                  <a:pt x="657" y="1286"/>
                </a:lnTo>
                <a:lnTo>
                  <a:pt x="653" y="1277"/>
                </a:lnTo>
                <a:lnTo>
                  <a:pt x="645" y="1263"/>
                </a:lnTo>
                <a:lnTo>
                  <a:pt x="636" y="1244"/>
                </a:lnTo>
                <a:lnTo>
                  <a:pt x="626" y="1219"/>
                </a:lnTo>
                <a:lnTo>
                  <a:pt x="613" y="1193"/>
                </a:lnTo>
                <a:lnTo>
                  <a:pt x="599" y="1163"/>
                </a:lnTo>
                <a:lnTo>
                  <a:pt x="584" y="1130"/>
                </a:lnTo>
                <a:lnTo>
                  <a:pt x="568" y="1095"/>
                </a:lnTo>
                <a:lnTo>
                  <a:pt x="552" y="1059"/>
                </a:lnTo>
                <a:lnTo>
                  <a:pt x="536" y="1024"/>
                </a:lnTo>
                <a:lnTo>
                  <a:pt x="520" y="986"/>
                </a:lnTo>
                <a:lnTo>
                  <a:pt x="504" y="951"/>
                </a:lnTo>
                <a:lnTo>
                  <a:pt x="489" y="916"/>
                </a:lnTo>
                <a:lnTo>
                  <a:pt x="475" y="883"/>
                </a:lnTo>
                <a:lnTo>
                  <a:pt x="462" y="851"/>
                </a:lnTo>
                <a:lnTo>
                  <a:pt x="451" y="822"/>
                </a:lnTo>
                <a:lnTo>
                  <a:pt x="442" y="797"/>
                </a:lnTo>
                <a:lnTo>
                  <a:pt x="435" y="776"/>
                </a:lnTo>
                <a:lnTo>
                  <a:pt x="430" y="760"/>
                </a:lnTo>
                <a:lnTo>
                  <a:pt x="429" y="748"/>
                </a:lnTo>
                <a:lnTo>
                  <a:pt x="430" y="742"/>
                </a:lnTo>
                <a:lnTo>
                  <a:pt x="745" y="433"/>
                </a:lnTo>
                <a:lnTo>
                  <a:pt x="750" y="432"/>
                </a:lnTo>
                <a:lnTo>
                  <a:pt x="763" y="433"/>
                </a:lnTo>
                <a:lnTo>
                  <a:pt x="780" y="438"/>
                </a:lnTo>
                <a:lnTo>
                  <a:pt x="802" y="445"/>
                </a:lnTo>
                <a:lnTo>
                  <a:pt x="828" y="452"/>
                </a:lnTo>
                <a:lnTo>
                  <a:pt x="858" y="463"/>
                </a:lnTo>
                <a:lnTo>
                  <a:pt x="890" y="476"/>
                </a:lnTo>
                <a:lnTo>
                  <a:pt x="924" y="488"/>
                </a:lnTo>
                <a:lnTo>
                  <a:pt x="962" y="502"/>
                </a:lnTo>
                <a:lnTo>
                  <a:pt x="999" y="516"/>
                </a:lnTo>
                <a:lnTo>
                  <a:pt x="1037" y="532"/>
                </a:lnTo>
                <a:lnTo>
                  <a:pt x="1076" y="547"/>
                </a:lnTo>
                <a:lnTo>
                  <a:pt x="1113" y="563"/>
                </a:lnTo>
                <a:lnTo>
                  <a:pt x="1149" y="577"/>
                </a:lnTo>
                <a:lnTo>
                  <a:pt x="1182" y="591"/>
                </a:lnTo>
                <a:lnTo>
                  <a:pt x="1214" y="604"/>
                </a:lnTo>
                <a:lnTo>
                  <a:pt x="1242" y="616"/>
                </a:lnTo>
                <a:lnTo>
                  <a:pt x="1266" y="627"/>
                </a:lnTo>
                <a:lnTo>
                  <a:pt x="1287" y="634"/>
                </a:lnTo>
                <a:lnTo>
                  <a:pt x="1301" y="641"/>
                </a:lnTo>
                <a:lnTo>
                  <a:pt x="1311" y="645"/>
                </a:lnTo>
                <a:lnTo>
                  <a:pt x="1314" y="646"/>
                </a:lnTo>
                <a:lnTo>
                  <a:pt x="1562" y="546"/>
                </a:lnTo>
                <a:lnTo>
                  <a:pt x="1563" y="542"/>
                </a:lnTo>
                <a:lnTo>
                  <a:pt x="1567" y="532"/>
                </a:lnTo>
                <a:lnTo>
                  <a:pt x="1572" y="515"/>
                </a:lnTo>
                <a:lnTo>
                  <a:pt x="1581" y="493"/>
                </a:lnTo>
                <a:lnTo>
                  <a:pt x="1592" y="468"/>
                </a:lnTo>
                <a:lnTo>
                  <a:pt x="1603" y="437"/>
                </a:lnTo>
                <a:lnTo>
                  <a:pt x="1615" y="404"/>
                </a:lnTo>
                <a:lnTo>
                  <a:pt x="1629" y="368"/>
                </a:lnTo>
                <a:lnTo>
                  <a:pt x="1644" y="331"/>
                </a:lnTo>
                <a:lnTo>
                  <a:pt x="1659" y="292"/>
                </a:lnTo>
                <a:lnTo>
                  <a:pt x="1675" y="253"/>
                </a:lnTo>
                <a:lnTo>
                  <a:pt x="1690" y="214"/>
                </a:lnTo>
                <a:lnTo>
                  <a:pt x="1705" y="177"/>
                </a:lnTo>
                <a:lnTo>
                  <a:pt x="1721" y="141"/>
                </a:lnTo>
                <a:lnTo>
                  <a:pt x="1735" y="108"/>
                </a:lnTo>
                <a:lnTo>
                  <a:pt x="1749" y="77"/>
                </a:lnTo>
                <a:lnTo>
                  <a:pt x="1762" y="52"/>
                </a:lnTo>
                <a:lnTo>
                  <a:pt x="1772" y="30"/>
                </a:lnTo>
                <a:lnTo>
                  <a:pt x="1782" y="13"/>
                </a:lnTo>
                <a:lnTo>
                  <a:pt x="1790" y="3"/>
                </a:lnTo>
                <a:lnTo>
                  <a:pt x="1795" y="0"/>
                </a:lnTo>
                <a:close/>
              </a:path>
            </a:pathLst>
          </a:custGeom>
          <a:solidFill>
            <a:schemeClr val="accent2">
              <a:alpha val="90000"/>
            </a:schemeClr>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Oval 49"/>
          <p:cNvSpPr>
            <a:spLocks noChangeAspect="1"/>
          </p:cNvSpPr>
          <p:nvPr/>
        </p:nvSpPr>
        <p:spPr>
          <a:xfrm>
            <a:off x="1118887" y="2358228"/>
            <a:ext cx="644492" cy="6444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101"/>
          <p:cNvSpPr>
            <a:spLocks noChangeAspect="1" noEditPoints="1"/>
          </p:cNvSpPr>
          <p:nvPr/>
        </p:nvSpPr>
        <p:spPr bwMode="auto">
          <a:xfrm>
            <a:off x="1255145" y="2557225"/>
            <a:ext cx="371985" cy="246499"/>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TextBox 51"/>
          <p:cNvSpPr txBox="1"/>
          <p:nvPr/>
        </p:nvSpPr>
        <p:spPr>
          <a:xfrm>
            <a:off x="1855946" y="2357309"/>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53" name="Oval 52"/>
          <p:cNvSpPr>
            <a:spLocks noChangeAspect="1"/>
          </p:cNvSpPr>
          <p:nvPr/>
        </p:nvSpPr>
        <p:spPr>
          <a:xfrm>
            <a:off x="1118887" y="3179904"/>
            <a:ext cx="644492" cy="6444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p:cNvSpPr txBox="1"/>
          <p:nvPr/>
        </p:nvSpPr>
        <p:spPr>
          <a:xfrm>
            <a:off x="1855946" y="3178986"/>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55" name="Oval 54"/>
          <p:cNvSpPr>
            <a:spLocks noChangeAspect="1"/>
          </p:cNvSpPr>
          <p:nvPr/>
        </p:nvSpPr>
        <p:spPr>
          <a:xfrm>
            <a:off x="1118887" y="4001580"/>
            <a:ext cx="644492" cy="6444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p:cNvSpPr txBox="1"/>
          <p:nvPr/>
        </p:nvSpPr>
        <p:spPr>
          <a:xfrm>
            <a:off x="1855946" y="4000663"/>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57" name="Oval 56"/>
          <p:cNvSpPr>
            <a:spLocks noChangeAspect="1"/>
          </p:cNvSpPr>
          <p:nvPr/>
        </p:nvSpPr>
        <p:spPr>
          <a:xfrm>
            <a:off x="1123967" y="4823259"/>
            <a:ext cx="644492" cy="6444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Box 57"/>
          <p:cNvSpPr txBox="1"/>
          <p:nvPr/>
        </p:nvSpPr>
        <p:spPr>
          <a:xfrm>
            <a:off x="1861026" y="4822341"/>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59" name="Freeform 157"/>
          <p:cNvSpPr>
            <a:spLocks noChangeAspect="1" noEditPoints="1"/>
          </p:cNvSpPr>
          <p:nvPr/>
        </p:nvSpPr>
        <p:spPr bwMode="auto">
          <a:xfrm>
            <a:off x="1304070" y="3334289"/>
            <a:ext cx="274126" cy="335725"/>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17"/>
          <p:cNvSpPr>
            <a:spLocks noChangeAspect="1" noEditPoints="1"/>
          </p:cNvSpPr>
          <p:nvPr/>
        </p:nvSpPr>
        <p:spPr bwMode="auto">
          <a:xfrm>
            <a:off x="1278256" y="4201669"/>
            <a:ext cx="325754" cy="244314"/>
          </a:xfrm>
          <a:custGeom>
            <a:avLst/>
            <a:gdLst/>
            <a:ahLst/>
            <a:cxnLst>
              <a:cxn ang="0">
                <a:pos x="78" y="58"/>
              </a:cxn>
              <a:cxn ang="0">
                <a:pos x="0" y="58"/>
              </a:cxn>
              <a:cxn ang="0">
                <a:pos x="0" y="0"/>
              </a:cxn>
              <a:cxn ang="0">
                <a:pos x="5" y="0"/>
              </a:cxn>
              <a:cxn ang="0">
                <a:pos x="5" y="53"/>
              </a:cxn>
              <a:cxn ang="0">
                <a:pos x="78" y="53"/>
              </a:cxn>
              <a:cxn ang="0">
                <a:pos x="78" y="58"/>
              </a:cxn>
              <a:cxn ang="0">
                <a:pos x="73" y="22"/>
              </a:cxn>
              <a:cxn ang="0">
                <a:pos x="71" y="23"/>
              </a:cxn>
              <a:cxn ang="0">
                <a:pos x="66" y="18"/>
              </a:cxn>
              <a:cxn ang="0">
                <a:pos x="42" y="42"/>
              </a:cxn>
              <a:cxn ang="0">
                <a:pos x="40" y="42"/>
              </a:cxn>
              <a:cxn ang="0">
                <a:pos x="31" y="34"/>
              </a:cxn>
              <a:cxn ang="0">
                <a:pos x="16" y="49"/>
              </a:cxn>
              <a:cxn ang="0">
                <a:pos x="8" y="42"/>
              </a:cxn>
              <a:cxn ang="0">
                <a:pos x="30" y="20"/>
              </a:cxn>
              <a:cxn ang="0">
                <a:pos x="32" y="20"/>
              </a:cxn>
              <a:cxn ang="0">
                <a:pos x="41" y="29"/>
              </a:cxn>
              <a:cxn ang="0">
                <a:pos x="59" y="11"/>
              </a:cxn>
              <a:cxn ang="0">
                <a:pos x="54" y="6"/>
              </a:cxn>
              <a:cxn ang="0">
                <a:pos x="55" y="4"/>
              </a:cxn>
              <a:cxn ang="0">
                <a:pos x="71" y="4"/>
              </a:cxn>
              <a:cxn ang="0">
                <a:pos x="73" y="6"/>
              </a:cxn>
              <a:cxn ang="0">
                <a:pos x="73" y="22"/>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52"/>
          <p:cNvSpPr>
            <a:spLocks noEditPoints="1"/>
          </p:cNvSpPr>
          <p:nvPr/>
        </p:nvSpPr>
        <p:spPr bwMode="auto">
          <a:xfrm>
            <a:off x="1304070" y="4992579"/>
            <a:ext cx="284286" cy="305852"/>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17115704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p:cTn id="7" dur="500" fill="hold"/>
                                        <p:tgtEl>
                                          <p:spTgt spid="30"/>
                                        </p:tgtEl>
                                        <p:attrNameLst>
                                          <p:attrName>ppt_w</p:attrName>
                                        </p:attrNameLst>
                                      </p:cBhvr>
                                      <p:tavLst>
                                        <p:tav tm="0">
                                          <p:val>
                                            <p:fltVal val="0"/>
                                          </p:val>
                                        </p:tav>
                                        <p:tav tm="100000">
                                          <p:val>
                                            <p:strVal val="#ppt_w"/>
                                          </p:val>
                                        </p:tav>
                                      </p:tavLst>
                                    </p:anim>
                                    <p:anim calcmode="lin" valueType="num">
                                      <p:cBhvr>
                                        <p:cTn id="8" dur="500" fill="hold"/>
                                        <p:tgtEl>
                                          <p:spTgt spid="30"/>
                                        </p:tgtEl>
                                        <p:attrNameLst>
                                          <p:attrName>ppt_h</p:attrName>
                                        </p:attrNameLst>
                                      </p:cBhvr>
                                      <p:tavLst>
                                        <p:tav tm="0">
                                          <p:val>
                                            <p:fltVal val="0"/>
                                          </p:val>
                                        </p:tav>
                                        <p:tav tm="100000">
                                          <p:val>
                                            <p:strVal val="#ppt_h"/>
                                          </p:val>
                                        </p:tav>
                                      </p:tavLst>
                                    </p:anim>
                                    <p:animEffect transition="in" filter="fade">
                                      <p:cBhvr>
                                        <p:cTn id="9" dur="500"/>
                                        <p:tgtEl>
                                          <p:spTgt spid="30"/>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p:cTn id="13" dur="500" fill="hold"/>
                                        <p:tgtEl>
                                          <p:spTgt spid="31"/>
                                        </p:tgtEl>
                                        <p:attrNameLst>
                                          <p:attrName>ppt_w</p:attrName>
                                        </p:attrNameLst>
                                      </p:cBhvr>
                                      <p:tavLst>
                                        <p:tav tm="0">
                                          <p:val>
                                            <p:fltVal val="0"/>
                                          </p:val>
                                        </p:tav>
                                        <p:tav tm="100000">
                                          <p:val>
                                            <p:strVal val="#ppt_w"/>
                                          </p:val>
                                        </p:tav>
                                      </p:tavLst>
                                    </p:anim>
                                    <p:anim calcmode="lin" valueType="num">
                                      <p:cBhvr>
                                        <p:cTn id="14" dur="500" fill="hold"/>
                                        <p:tgtEl>
                                          <p:spTgt spid="31"/>
                                        </p:tgtEl>
                                        <p:attrNameLst>
                                          <p:attrName>ppt_h</p:attrName>
                                        </p:attrNameLst>
                                      </p:cBhvr>
                                      <p:tavLst>
                                        <p:tav tm="0">
                                          <p:val>
                                            <p:fltVal val="0"/>
                                          </p:val>
                                        </p:tav>
                                        <p:tav tm="100000">
                                          <p:val>
                                            <p:strVal val="#ppt_h"/>
                                          </p:val>
                                        </p:tav>
                                      </p:tavLst>
                                    </p:anim>
                                    <p:animEffect transition="in" filter="fade">
                                      <p:cBhvr>
                                        <p:cTn id="15" dur="500"/>
                                        <p:tgtEl>
                                          <p:spTgt spid="31"/>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32"/>
                                        </p:tgtEl>
                                        <p:attrNameLst>
                                          <p:attrName>style.visibility</p:attrName>
                                        </p:attrNameLst>
                                      </p:cBhvr>
                                      <p:to>
                                        <p:strVal val="visible"/>
                                      </p:to>
                                    </p:set>
                                    <p:anim calcmode="lin" valueType="num">
                                      <p:cBhvr>
                                        <p:cTn id="19" dur="500" fill="hold"/>
                                        <p:tgtEl>
                                          <p:spTgt spid="32"/>
                                        </p:tgtEl>
                                        <p:attrNameLst>
                                          <p:attrName>ppt_w</p:attrName>
                                        </p:attrNameLst>
                                      </p:cBhvr>
                                      <p:tavLst>
                                        <p:tav tm="0">
                                          <p:val>
                                            <p:fltVal val="0"/>
                                          </p:val>
                                        </p:tav>
                                        <p:tav tm="100000">
                                          <p:val>
                                            <p:strVal val="#ppt_w"/>
                                          </p:val>
                                        </p:tav>
                                      </p:tavLst>
                                    </p:anim>
                                    <p:anim calcmode="lin" valueType="num">
                                      <p:cBhvr>
                                        <p:cTn id="20" dur="500" fill="hold"/>
                                        <p:tgtEl>
                                          <p:spTgt spid="32"/>
                                        </p:tgtEl>
                                        <p:attrNameLst>
                                          <p:attrName>ppt_h</p:attrName>
                                        </p:attrNameLst>
                                      </p:cBhvr>
                                      <p:tavLst>
                                        <p:tav tm="0">
                                          <p:val>
                                            <p:fltVal val="0"/>
                                          </p:val>
                                        </p:tav>
                                        <p:tav tm="100000">
                                          <p:val>
                                            <p:strVal val="#ppt_h"/>
                                          </p:val>
                                        </p:tav>
                                      </p:tavLst>
                                    </p:anim>
                                    <p:animEffect transition="in" filter="fade">
                                      <p:cBhvr>
                                        <p:cTn id="21" dur="500"/>
                                        <p:tgtEl>
                                          <p:spTgt spid="32"/>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38"/>
                                        </p:tgtEl>
                                        <p:attrNameLst>
                                          <p:attrName>style.visibility</p:attrName>
                                        </p:attrNameLst>
                                      </p:cBhvr>
                                      <p:to>
                                        <p:strVal val="visible"/>
                                      </p:to>
                                    </p:set>
                                    <p:anim calcmode="lin" valueType="num">
                                      <p:cBhvr>
                                        <p:cTn id="25" dur="500" fill="hold"/>
                                        <p:tgtEl>
                                          <p:spTgt spid="38"/>
                                        </p:tgtEl>
                                        <p:attrNameLst>
                                          <p:attrName>ppt_w</p:attrName>
                                        </p:attrNameLst>
                                      </p:cBhvr>
                                      <p:tavLst>
                                        <p:tav tm="0">
                                          <p:val>
                                            <p:fltVal val="0"/>
                                          </p:val>
                                        </p:tav>
                                        <p:tav tm="100000">
                                          <p:val>
                                            <p:strVal val="#ppt_w"/>
                                          </p:val>
                                        </p:tav>
                                      </p:tavLst>
                                    </p:anim>
                                    <p:anim calcmode="lin" valueType="num">
                                      <p:cBhvr>
                                        <p:cTn id="26" dur="500" fill="hold"/>
                                        <p:tgtEl>
                                          <p:spTgt spid="38"/>
                                        </p:tgtEl>
                                        <p:attrNameLst>
                                          <p:attrName>ppt_h</p:attrName>
                                        </p:attrNameLst>
                                      </p:cBhvr>
                                      <p:tavLst>
                                        <p:tav tm="0">
                                          <p:val>
                                            <p:fltVal val="0"/>
                                          </p:val>
                                        </p:tav>
                                        <p:tav tm="100000">
                                          <p:val>
                                            <p:strVal val="#ppt_h"/>
                                          </p:val>
                                        </p:tav>
                                      </p:tavLst>
                                    </p:anim>
                                    <p:animEffect transition="in" filter="fade">
                                      <p:cBhvr>
                                        <p:cTn id="27" dur="500"/>
                                        <p:tgtEl>
                                          <p:spTgt spid="38"/>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Effect transition="in" filter="fade">
                                      <p:cBhvr>
                                        <p:cTn id="33" dur="500"/>
                                        <p:tgtEl>
                                          <p:spTgt spid="33"/>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46"/>
                                        </p:tgtEl>
                                        <p:attrNameLst>
                                          <p:attrName>style.visibility</p:attrName>
                                        </p:attrNameLst>
                                      </p:cBhvr>
                                      <p:to>
                                        <p:strVal val="visible"/>
                                      </p:to>
                                    </p:set>
                                    <p:anim calcmode="lin" valueType="num">
                                      <p:cBhvr>
                                        <p:cTn id="37" dur="500" fill="hold"/>
                                        <p:tgtEl>
                                          <p:spTgt spid="46"/>
                                        </p:tgtEl>
                                        <p:attrNameLst>
                                          <p:attrName>ppt_w</p:attrName>
                                        </p:attrNameLst>
                                      </p:cBhvr>
                                      <p:tavLst>
                                        <p:tav tm="0">
                                          <p:val>
                                            <p:fltVal val="0"/>
                                          </p:val>
                                        </p:tav>
                                        <p:tav tm="100000">
                                          <p:val>
                                            <p:strVal val="#ppt_w"/>
                                          </p:val>
                                        </p:tav>
                                      </p:tavLst>
                                    </p:anim>
                                    <p:anim calcmode="lin" valueType="num">
                                      <p:cBhvr>
                                        <p:cTn id="38" dur="500" fill="hold"/>
                                        <p:tgtEl>
                                          <p:spTgt spid="46"/>
                                        </p:tgtEl>
                                        <p:attrNameLst>
                                          <p:attrName>ppt_h</p:attrName>
                                        </p:attrNameLst>
                                      </p:cBhvr>
                                      <p:tavLst>
                                        <p:tav tm="0">
                                          <p:val>
                                            <p:fltVal val="0"/>
                                          </p:val>
                                        </p:tav>
                                        <p:tav tm="100000">
                                          <p:val>
                                            <p:strVal val="#ppt_h"/>
                                          </p:val>
                                        </p:tav>
                                      </p:tavLst>
                                    </p:anim>
                                    <p:animEffect transition="in" filter="fade">
                                      <p:cBhvr>
                                        <p:cTn id="39" dur="500"/>
                                        <p:tgtEl>
                                          <p:spTgt spid="46"/>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p:cTn id="43" dur="500" fill="hold"/>
                                        <p:tgtEl>
                                          <p:spTgt spid="44"/>
                                        </p:tgtEl>
                                        <p:attrNameLst>
                                          <p:attrName>ppt_w</p:attrName>
                                        </p:attrNameLst>
                                      </p:cBhvr>
                                      <p:tavLst>
                                        <p:tav tm="0">
                                          <p:val>
                                            <p:fltVal val="0"/>
                                          </p:val>
                                        </p:tav>
                                        <p:tav tm="100000">
                                          <p:val>
                                            <p:strVal val="#ppt_w"/>
                                          </p:val>
                                        </p:tav>
                                      </p:tavLst>
                                    </p:anim>
                                    <p:anim calcmode="lin" valueType="num">
                                      <p:cBhvr>
                                        <p:cTn id="44" dur="500" fill="hold"/>
                                        <p:tgtEl>
                                          <p:spTgt spid="44"/>
                                        </p:tgtEl>
                                        <p:attrNameLst>
                                          <p:attrName>ppt_h</p:attrName>
                                        </p:attrNameLst>
                                      </p:cBhvr>
                                      <p:tavLst>
                                        <p:tav tm="0">
                                          <p:val>
                                            <p:fltVal val="0"/>
                                          </p:val>
                                        </p:tav>
                                        <p:tav tm="100000">
                                          <p:val>
                                            <p:strVal val="#ppt_h"/>
                                          </p:val>
                                        </p:tav>
                                      </p:tavLst>
                                    </p:anim>
                                    <p:animEffect transition="in" filter="fade">
                                      <p:cBhvr>
                                        <p:cTn id="45" dur="500"/>
                                        <p:tgtEl>
                                          <p:spTgt spid="44"/>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p:cTn id="49" dur="500" fill="hold"/>
                                        <p:tgtEl>
                                          <p:spTgt spid="42"/>
                                        </p:tgtEl>
                                        <p:attrNameLst>
                                          <p:attrName>ppt_w</p:attrName>
                                        </p:attrNameLst>
                                      </p:cBhvr>
                                      <p:tavLst>
                                        <p:tav tm="0">
                                          <p:val>
                                            <p:fltVal val="0"/>
                                          </p:val>
                                        </p:tav>
                                        <p:tav tm="100000">
                                          <p:val>
                                            <p:strVal val="#ppt_w"/>
                                          </p:val>
                                        </p:tav>
                                      </p:tavLst>
                                    </p:anim>
                                    <p:anim calcmode="lin" valueType="num">
                                      <p:cBhvr>
                                        <p:cTn id="50" dur="500" fill="hold"/>
                                        <p:tgtEl>
                                          <p:spTgt spid="42"/>
                                        </p:tgtEl>
                                        <p:attrNameLst>
                                          <p:attrName>ppt_h</p:attrName>
                                        </p:attrNameLst>
                                      </p:cBhvr>
                                      <p:tavLst>
                                        <p:tav tm="0">
                                          <p:val>
                                            <p:fltVal val="0"/>
                                          </p:val>
                                        </p:tav>
                                        <p:tav tm="100000">
                                          <p:val>
                                            <p:strVal val="#ppt_h"/>
                                          </p:val>
                                        </p:tav>
                                      </p:tavLst>
                                    </p:anim>
                                    <p:animEffect transition="in" filter="fade">
                                      <p:cBhvr>
                                        <p:cTn id="51" dur="500"/>
                                        <p:tgtEl>
                                          <p:spTgt spid="42"/>
                                        </p:tgtEl>
                                      </p:cBhvr>
                                    </p:animEffect>
                                  </p:childTnLst>
                                </p:cTn>
                              </p:par>
                            </p:childTnLst>
                          </p:cTn>
                        </p:par>
                        <p:par>
                          <p:cTn id="52" fill="hold">
                            <p:stCondLst>
                              <p:cond delay="4000"/>
                            </p:stCondLst>
                            <p:childTnLst>
                              <p:par>
                                <p:cTn id="53" presetID="53" presetClass="entr" presetSubtype="16" fill="hold" grpId="0" nodeType="afterEffect">
                                  <p:stCondLst>
                                    <p:cond delay="0"/>
                                  </p:stCondLst>
                                  <p:childTnLst>
                                    <p:set>
                                      <p:cBhvr>
                                        <p:cTn id="54" dur="1" fill="hold">
                                          <p:stCondLst>
                                            <p:cond delay="0"/>
                                          </p:stCondLst>
                                        </p:cTn>
                                        <p:tgtEl>
                                          <p:spTgt spid="36"/>
                                        </p:tgtEl>
                                        <p:attrNameLst>
                                          <p:attrName>style.visibility</p:attrName>
                                        </p:attrNameLst>
                                      </p:cBhvr>
                                      <p:to>
                                        <p:strVal val="visible"/>
                                      </p:to>
                                    </p:set>
                                    <p:anim calcmode="lin" valueType="num">
                                      <p:cBhvr>
                                        <p:cTn id="55" dur="500" fill="hold"/>
                                        <p:tgtEl>
                                          <p:spTgt spid="36"/>
                                        </p:tgtEl>
                                        <p:attrNameLst>
                                          <p:attrName>ppt_w</p:attrName>
                                        </p:attrNameLst>
                                      </p:cBhvr>
                                      <p:tavLst>
                                        <p:tav tm="0">
                                          <p:val>
                                            <p:fltVal val="0"/>
                                          </p:val>
                                        </p:tav>
                                        <p:tav tm="100000">
                                          <p:val>
                                            <p:strVal val="#ppt_w"/>
                                          </p:val>
                                        </p:tav>
                                      </p:tavLst>
                                    </p:anim>
                                    <p:anim calcmode="lin" valueType="num">
                                      <p:cBhvr>
                                        <p:cTn id="56" dur="500" fill="hold"/>
                                        <p:tgtEl>
                                          <p:spTgt spid="36"/>
                                        </p:tgtEl>
                                        <p:attrNameLst>
                                          <p:attrName>ppt_h</p:attrName>
                                        </p:attrNameLst>
                                      </p:cBhvr>
                                      <p:tavLst>
                                        <p:tav tm="0">
                                          <p:val>
                                            <p:fltVal val="0"/>
                                          </p:val>
                                        </p:tav>
                                        <p:tav tm="100000">
                                          <p:val>
                                            <p:strVal val="#ppt_h"/>
                                          </p:val>
                                        </p:tav>
                                      </p:tavLst>
                                    </p:anim>
                                    <p:animEffect transition="in" filter="fade">
                                      <p:cBhvr>
                                        <p:cTn id="57" dur="500"/>
                                        <p:tgtEl>
                                          <p:spTgt spid="36"/>
                                        </p:tgtEl>
                                      </p:cBhvr>
                                    </p:animEffect>
                                  </p:childTnLst>
                                </p:cTn>
                              </p:par>
                            </p:childTnLst>
                          </p:cTn>
                        </p:par>
                        <p:par>
                          <p:cTn id="58" fill="hold">
                            <p:stCondLst>
                              <p:cond delay="4500"/>
                            </p:stCondLst>
                            <p:childTnLst>
                              <p:par>
                                <p:cTn id="59" presetID="53" presetClass="entr" presetSubtype="16" fill="hold" grpId="0" nodeType="afterEffect">
                                  <p:stCondLst>
                                    <p:cond delay="0"/>
                                  </p:stCondLst>
                                  <p:childTnLst>
                                    <p:set>
                                      <p:cBhvr>
                                        <p:cTn id="60" dur="1" fill="hold">
                                          <p:stCondLst>
                                            <p:cond delay="0"/>
                                          </p:stCondLst>
                                        </p:cTn>
                                        <p:tgtEl>
                                          <p:spTgt spid="35"/>
                                        </p:tgtEl>
                                        <p:attrNameLst>
                                          <p:attrName>style.visibility</p:attrName>
                                        </p:attrNameLst>
                                      </p:cBhvr>
                                      <p:to>
                                        <p:strVal val="visible"/>
                                      </p:to>
                                    </p:set>
                                    <p:anim calcmode="lin" valueType="num">
                                      <p:cBhvr>
                                        <p:cTn id="61" dur="500" fill="hold"/>
                                        <p:tgtEl>
                                          <p:spTgt spid="35"/>
                                        </p:tgtEl>
                                        <p:attrNameLst>
                                          <p:attrName>ppt_w</p:attrName>
                                        </p:attrNameLst>
                                      </p:cBhvr>
                                      <p:tavLst>
                                        <p:tav tm="0">
                                          <p:val>
                                            <p:fltVal val="0"/>
                                          </p:val>
                                        </p:tav>
                                        <p:tav tm="100000">
                                          <p:val>
                                            <p:strVal val="#ppt_w"/>
                                          </p:val>
                                        </p:tav>
                                      </p:tavLst>
                                    </p:anim>
                                    <p:anim calcmode="lin" valueType="num">
                                      <p:cBhvr>
                                        <p:cTn id="62" dur="500" fill="hold"/>
                                        <p:tgtEl>
                                          <p:spTgt spid="35"/>
                                        </p:tgtEl>
                                        <p:attrNameLst>
                                          <p:attrName>ppt_h</p:attrName>
                                        </p:attrNameLst>
                                      </p:cBhvr>
                                      <p:tavLst>
                                        <p:tav tm="0">
                                          <p:val>
                                            <p:fltVal val="0"/>
                                          </p:val>
                                        </p:tav>
                                        <p:tav tm="100000">
                                          <p:val>
                                            <p:strVal val="#ppt_h"/>
                                          </p:val>
                                        </p:tav>
                                      </p:tavLst>
                                    </p:anim>
                                    <p:animEffect transition="in" filter="fade">
                                      <p:cBhvr>
                                        <p:cTn id="63" dur="500"/>
                                        <p:tgtEl>
                                          <p:spTgt spid="35"/>
                                        </p:tgtEl>
                                      </p:cBhvr>
                                    </p:animEffect>
                                  </p:childTnLst>
                                </p:cTn>
                              </p:par>
                            </p:childTnLst>
                          </p:cTn>
                        </p:par>
                        <p:par>
                          <p:cTn id="64" fill="hold">
                            <p:stCondLst>
                              <p:cond delay="5000"/>
                            </p:stCondLst>
                            <p:childTnLst>
                              <p:par>
                                <p:cTn id="65" presetID="53" presetClass="entr" presetSubtype="16" fill="hold" grpId="0" nodeType="afterEffect">
                                  <p:stCondLst>
                                    <p:cond delay="0"/>
                                  </p:stCondLst>
                                  <p:childTnLst>
                                    <p:set>
                                      <p:cBhvr>
                                        <p:cTn id="66" dur="1" fill="hold">
                                          <p:stCondLst>
                                            <p:cond delay="0"/>
                                          </p:stCondLst>
                                        </p:cTn>
                                        <p:tgtEl>
                                          <p:spTgt spid="40"/>
                                        </p:tgtEl>
                                        <p:attrNameLst>
                                          <p:attrName>style.visibility</p:attrName>
                                        </p:attrNameLst>
                                      </p:cBhvr>
                                      <p:to>
                                        <p:strVal val="visible"/>
                                      </p:to>
                                    </p:set>
                                    <p:anim calcmode="lin" valueType="num">
                                      <p:cBhvr>
                                        <p:cTn id="67" dur="500" fill="hold"/>
                                        <p:tgtEl>
                                          <p:spTgt spid="40"/>
                                        </p:tgtEl>
                                        <p:attrNameLst>
                                          <p:attrName>ppt_w</p:attrName>
                                        </p:attrNameLst>
                                      </p:cBhvr>
                                      <p:tavLst>
                                        <p:tav tm="0">
                                          <p:val>
                                            <p:fltVal val="0"/>
                                          </p:val>
                                        </p:tav>
                                        <p:tav tm="100000">
                                          <p:val>
                                            <p:strVal val="#ppt_w"/>
                                          </p:val>
                                        </p:tav>
                                      </p:tavLst>
                                    </p:anim>
                                    <p:anim calcmode="lin" valueType="num">
                                      <p:cBhvr>
                                        <p:cTn id="68" dur="500" fill="hold"/>
                                        <p:tgtEl>
                                          <p:spTgt spid="40"/>
                                        </p:tgtEl>
                                        <p:attrNameLst>
                                          <p:attrName>ppt_h</p:attrName>
                                        </p:attrNameLst>
                                      </p:cBhvr>
                                      <p:tavLst>
                                        <p:tav tm="0">
                                          <p:val>
                                            <p:fltVal val="0"/>
                                          </p:val>
                                        </p:tav>
                                        <p:tav tm="100000">
                                          <p:val>
                                            <p:strVal val="#ppt_h"/>
                                          </p:val>
                                        </p:tav>
                                      </p:tavLst>
                                    </p:anim>
                                    <p:animEffect transition="in" filter="fade">
                                      <p:cBhvr>
                                        <p:cTn id="69" dur="500"/>
                                        <p:tgtEl>
                                          <p:spTgt spid="40"/>
                                        </p:tgtEl>
                                      </p:cBhvr>
                                    </p:animEffect>
                                  </p:childTnLst>
                                </p:cTn>
                              </p:par>
                            </p:childTnLst>
                          </p:cTn>
                        </p:par>
                        <p:par>
                          <p:cTn id="70" fill="hold">
                            <p:stCondLst>
                              <p:cond delay="5500"/>
                            </p:stCondLst>
                            <p:childTnLst>
                              <p:par>
                                <p:cTn id="71" presetID="53" presetClass="entr" presetSubtype="16" fill="hold" grpId="0" nodeType="afterEffect">
                                  <p:stCondLst>
                                    <p:cond delay="0"/>
                                  </p:stCondLst>
                                  <p:childTnLst>
                                    <p:set>
                                      <p:cBhvr>
                                        <p:cTn id="72" dur="1" fill="hold">
                                          <p:stCondLst>
                                            <p:cond delay="0"/>
                                          </p:stCondLst>
                                        </p:cTn>
                                        <p:tgtEl>
                                          <p:spTgt spid="50"/>
                                        </p:tgtEl>
                                        <p:attrNameLst>
                                          <p:attrName>style.visibility</p:attrName>
                                        </p:attrNameLst>
                                      </p:cBhvr>
                                      <p:to>
                                        <p:strVal val="visible"/>
                                      </p:to>
                                    </p:set>
                                    <p:anim calcmode="lin" valueType="num">
                                      <p:cBhvr>
                                        <p:cTn id="73" dur="500" fill="hold"/>
                                        <p:tgtEl>
                                          <p:spTgt spid="50"/>
                                        </p:tgtEl>
                                        <p:attrNameLst>
                                          <p:attrName>ppt_w</p:attrName>
                                        </p:attrNameLst>
                                      </p:cBhvr>
                                      <p:tavLst>
                                        <p:tav tm="0">
                                          <p:val>
                                            <p:fltVal val="0"/>
                                          </p:val>
                                        </p:tav>
                                        <p:tav tm="100000">
                                          <p:val>
                                            <p:strVal val="#ppt_w"/>
                                          </p:val>
                                        </p:tav>
                                      </p:tavLst>
                                    </p:anim>
                                    <p:anim calcmode="lin" valueType="num">
                                      <p:cBhvr>
                                        <p:cTn id="74" dur="500" fill="hold"/>
                                        <p:tgtEl>
                                          <p:spTgt spid="50"/>
                                        </p:tgtEl>
                                        <p:attrNameLst>
                                          <p:attrName>ppt_h</p:attrName>
                                        </p:attrNameLst>
                                      </p:cBhvr>
                                      <p:tavLst>
                                        <p:tav tm="0">
                                          <p:val>
                                            <p:fltVal val="0"/>
                                          </p:val>
                                        </p:tav>
                                        <p:tav tm="100000">
                                          <p:val>
                                            <p:strVal val="#ppt_h"/>
                                          </p:val>
                                        </p:tav>
                                      </p:tavLst>
                                    </p:anim>
                                    <p:animEffect transition="in" filter="fade">
                                      <p:cBhvr>
                                        <p:cTn id="75" dur="500"/>
                                        <p:tgtEl>
                                          <p:spTgt spid="50"/>
                                        </p:tgtEl>
                                      </p:cBhvr>
                                    </p:animEffect>
                                  </p:childTnLst>
                                </p:cTn>
                              </p:par>
                            </p:childTnLst>
                          </p:cTn>
                        </p:par>
                        <p:par>
                          <p:cTn id="76" fill="hold">
                            <p:stCondLst>
                              <p:cond delay="6000"/>
                            </p:stCondLst>
                            <p:childTnLst>
                              <p:par>
                                <p:cTn id="77" presetID="53" presetClass="entr" presetSubtype="16" fill="hold" grpId="0"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childTnLst>
                                </p:cTn>
                              </p:par>
                            </p:childTnLst>
                          </p:cTn>
                        </p:par>
                        <p:par>
                          <p:cTn id="82" fill="hold">
                            <p:stCondLst>
                              <p:cond delay="6500"/>
                            </p:stCondLst>
                            <p:childTnLst>
                              <p:par>
                                <p:cTn id="83" presetID="16" presetClass="entr" presetSubtype="37"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barn(outVertical)">
                                      <p:cBhvr>
                                        <p:cTn id="85" dur="500"/>
                                        <p:tgtEl>
                                          <p:spTgt spid="52"/>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53"/>
                                        </p:tgtEl>
                                        <p:attrNameLst>
                                          <p:attrName>style.visibility</p:attrName>
                                        </p:attrNameLst>
                                      </p:cBhvr>
                                      <p:to>
                                        <p:strVal val="visible"/>
                                      </p:to>
                                    </p:set>
                                    <p:anim calcmode="lin" valueType="num">
                                      <p:cBhvr>
                                        <p:cTn id="89" dur="500" fill="hold"/>
                                        <p:tgtEl>
                                          <p:spTgt spid="53"/>
                                        </p:tgtEl>
                                        <p:attrNameLst>
                                          <p:attrName>ppt_w</p:attrName>
                                        </p:attrNameLst>
                                      </p:cBhvr>
                                      <p:tavLst>
                                        <p:tav tm="0">
                                          <p:val>
                                            <p:fltVal val="0"/>
                                          </p:val>
                                        </p:tav>
                                        <p:tav tm="100000">
                                          <p:val>
                                            <p:strVal val="#ppt_w"/>
                                          </p:val>
                                        </p:tav>
                                      </p:tavLst>
                                    </p:anim>
                                    <p:anim calcmode="lin" valueType="num">
                                      <p:cBhvr>
                                        <p:cTn id="90" dur="500" fill="hold"/>
                                        <p:tgtEl>
                                          <p:spTgt spid="53"/>
                                        </p:tgtEl>
                                        <p:attrNameLst>
                                          <p:attrName>ppt_h</p:attrName>
                                        </p:attrNameLst>
                                      </p:cBhvr>
                                      <p:tavLst>
                                        <p:tav tm="0">
                                          <p:val>
                                            <p:fltVal val="0"/>
                                          </p:val>
                                        </p:tav>
                                        <p:tav tm="100000">
                                          <p:val>
                                            <p:strVal val="#ppt_h"/>
                                          </p:val>
                                        </p:tav>
                                      </p:tavLst>
                                    </p:anim>
                                    <p:animEffect transition="in" filter="fade">
                                      <p:cBhvr>
                                        <p:cTn id="91" dur="500"/>
                                        <p:tgtEl>
                                          <p:spTgt spid="53"/>
                                        </p:tgtEl>
                                      </p:cBhvr>
                                    </p:animEffect>
                                  </p:childTnLst>
                                </p:cTn>
                              </p:par>
                            </p:childTnLst>
                          </p:cTn>
                        </p:par>
                        <p:par>
                          <p:cTn id="92" fill="hold">
                            <p:stCondLst>
                              <p:cond delay="7500"/>
                            </p:stCondLst>
                            <p:childTnLst>
                              <p:par>
                                <p:cTn id="93" presetID="53" presetClass="entr" presetSubtype="16" fill="hold" grpId="0" nodeType="afterEffect">
                                  <p:stCondLst>
                                    <p:cond delay="0"/>
                                  </p:stCondLst>
                                  <p:childTnLst>
                                    <p:set>
                                      <p:cBhvr>
                                        <p:cTn id="94" dur="1" fill="hold">
                                          <p:stCondLst>
                                            <p:cond delay="0"/>
                                          </p:stCondLst>
                                        </p:cTn>
                                        <p:tgtEl>
                                          <p:spTgt spid="59"/>
                                        </p:tgtEl>
                                        <p:attrNameLst>
                                          <p:attrName>style.visibility</p:attrName>
                                        </p:attrNameLst>
                                      </p:cBhvr>
                                      <p:to>
                                        <p:strVal val="visible"/>
                                      </p:to>
                                    </p:set>
                                    <p:anim calcmode="lin" valueType="num">
                                      <p:cBhvr>
                                        <p:cTn id="95" dur="500" fill="hold"/>
                                        <p:tgtEl>
                                          <p:spTgt spid="59"/>
                                        </p:tgtEl>
                                        <p:attrNameLst>
                                          <p:attrName>ppt_w</p:attrName>
                                        </p:attrNameLst>
                                      </p:cBhvr>
                                      <p:tavLst>
                                        <p:tav tm="0">
                                          <p:val>
                                            <p:fltVal val="0"/>
                                          </p:val>
                                        </p:tav>
                                        <p:tav tm="100000">
                                          <p:val>
                                            <p:strVal val="#ppt_w"/>
                                          </p:val>
                                        </p:tav>
                                      </p:tavLst>
                                    </p:anim>
                                    <p:anim calcmode="lin" valueType="num">
                                      <p:cBhvr>
                                        <p:cTn id="96" dur="500" fill="hold"/>
                                        <p:tgtEl>
                                          <p:spTgt spid="59"/>
                                        </p:tgtEl>
                                        <p:attrNameLst>
                                          <p:attrName>ppt_h</p:attrName>
                                        </p:attrNameLst>
                                      </p:cBhvr>
                                      <p:tavLst>
                                        <p:tav tm="0">
                                          <p:val>
                                            <p:fltVal val="0"/>
                                          </p:val>
                                        </p:tav>
                                        <p:tav tm="100000">
                                          <p:val>
                                            <p:strVal val="#ppt_h"/>
                                          </p:val>
                                        </p:tav>
                                      </p:tavLst>
                                    </p:anim>
                                    <p:animEffect transition="in" filter="fade">
                                      <p:cBhvr>
                                        <p:cTn id="97" dur="500"/>
                                        <p:tgtEl>
                                          <p:spTgt spid="59"/>
                                        </p:tgtEl>
                                      </p:cBhvr>
                                    </p:animEffect>
                                  </p:childTnLst>
                                </p:cTn>
                              </p:par>
                            </p:childTnLst>
                          </p:cTn>
                        </p:par>
                        <p:par>
                          <p:cTn id="98" fill="hold">
                            <p:stCondLst>
                              <p:cond delay="8000"/>
                            </p:stCondLst>
                            <p:childTnLst>
                              <p:par>
                                <p:cTn id="99" presetID="16" presetClass="entr" presetSubtype="37" fill="hold" grpId="0" nodeType="afterEffect">
                                  <p:stCondLst>
                                    <p:cond delay="0"/>
                                  </p:stCondLst>
                                  <p:childTnLst>
                                    <p:set>
                                      <p:cBhvr>
                                        <p:cTn id="100" dur="1" fill="hold">
                                          <p:stCondLst>
                                            <p:cond delay="0"/>
                                          </p:stCondLst>
                                        </p:cTn>
                                        <p:tgtEl>
                                          <p:spTgt spid="54"/>
                                        </p:tgtEl>
                                        <p:attrNameLst>
                                          <p:attrName>style.visibility</p:attrName>
                                        </p:attrNameLst>
                                      </p:cBhvr>
                                      <p:to>
                                        <p:strVal val="visible"/>
                                      </p:to>
                                    </p:set>
                                    <p:animEffect transition="in" filter="barn(outVertical)">
                                      <p:cBhvr>
                                        <p:cTn id="101" dur="500"/>
                                        <p:tgtEl>
                                          <p:spTgt spid="54"/>
                                        </p:tgtEl>
                                      </p:cBhvr>
                                    </p:animEffect>
                                  </p:childTnLst>
                                </p:cTn>
                              </p:par>
                            </p:childTnLst>
                          </p:cTn>
                        </p:par>
                        <p:par>
                          <p:cTn id="102" fill="hold">
                            <p:stCondLst>
                              <p:cond delay="8500"/>
                            </p:stCondLst>
                            <p:childTnLst>
                              <p:par>
                                <p:cTn id="103" presetID="53" presetClass="entr" presetSubtype="16" fill="hold" grpId="0" nodeType="afterEffect">
                                  <p:stCondLst>
                                    <p:cond delay="0"/>
                                  </p:stCondLst>
                                  <p:childTnLst>
                                    <p:set>
                                      <p:cBhvr>
                                        <p:cTn id="104" dur="1" fill="hold">
                                          <p:stCondLst>
                                            <p:cond delay="0"/>
                                          </p:stCondLst>
                                        </p:cTn>
                                        <p:tgtEl>
                                          <p:spTgt spid="55"/>
                                        </p:tgtEl>
                                        <p:attrNameLst>
                                          <p:attrName>style.visibility</p:attrName>
                                        </p:attrNameLst>
                                      </p:cBhvr>
                                      <p:to>
                                        <p:strVal val="visible"/>
                                      </p:to>
                                    </p:set>
                                    <p:anim calcmode="lin" valueType="num">
                                      <p:cBhvr>
                                        <p:cTn id="105" dur="500" fill="hold"/>
                                        <p:tgtEl>
                                          <p:spTgt spid="55"/>
                                        </p:tgtEl>
                                        <p:attrNameLst>
                                          <p:attrName>ppt_w</p:attrName>
                                        </p:attrNameLst>
                                      </p:cBhvr>
                                      <p:tavLst>
                                        <p:tav tm="0">
                                          <p:val>
                                            <p:fltVal val="0"/>
                                          </p:val>
                                        </p:tav>
                                        <p:tav tm="100000">
                                          <p:val>
                                            <p:strVal val="#ppt_w"/>
                                          </p:val>
                                        </p:tav>
                                      </p:tavLst>
                                    </p:anim>
                                    <p:anim calcmode="lin" valueType="num">
                                      <p:cBhvr>
                                        <p:cTn id="106" dur="500" fill="hold"/>
                                        <p:tgtEl>
                                          <p:spTgt spid="55"/>
                                        </p:tgtEl>
                                        <p:attrNameLst>
                                          <p:attrName>ppt_h</p:attrName>
                                        </p:attrNameLst>
                                      </p:cBhvr>
                                      <p:tavLst>
                                        <p:tav tm="0">
                                          <p:val>
                                            <p:fltVal val="0"/>
                                          </p:val>
                                        </p:tav>
                                        <p:tav tm="100000">
                                          <p:val>
                                            <p:strVal val="#ppt_h"/>
                                          </p:val>
                                        </p:tav>
                                      </p:tavLst>
                                    </p:anim>
                                    <p:animEffect transition="in" filter="fade">
                                      <p:cBhvr>
                                        <p:cTn id="107" dur="500"/>
                                        <p:tgtEl>
                                          <p:spTgt spid="55"/>
                                        </p:tgtEl>
                                      </p:cBhvr>
                                    </p:animEffect>
                                  </p:childTnLst>
                                </p:cTn>
                              </p:par>
                            </p:childTnLst>
                          </p:cTn>
                        </p:par>
                        <p:par>
                          <p:cTn id="108" fill="hold">
                            <p:stCondLst>
                              <p:cond delay="9000"/>
                            </p:stCondLst>
                            <p:childTnLst>
                              <p:par>
                                <p:cTn id="109" presetID="53" presetClass="entr" presetSubtype="16" fill="hold" grpId="0" nodeType="afterEffect">
                                  <p:stCondLst>
                                    <p:cond delay="0"/>
                                  </p:stCondLst>
                                  <p:childTnLst>
                                    <p:set>
                                      <p:cBhvr>
                                        <p:cTn id="110" dur="1" fill="hold">
                                          <p:stCondLst>
                                            <p:cond delay="0"/>
                                          </p:stCondLst>
                                        </p:cTn>
                                        <p:tgtEl>
                                          <p:spTgt spid="60"/>
                                        </p:tgtEl>
                                        <p:attrNameLst>
                                          <p:attrName>style.visibility</p:attrName>
                                        </p:attrNameLst>
                                      </p:cBhvr>
                                      <p:to>
                                        <p:strVal val="visible"/>
                                      </p:to>
                                    </p:set>
                                    <p:anim calcmode="lin" valueType="num">
                                      <p:cBhvr>
                                        <p:cTn id="111" dur="500" fill="hold"/>
                                        <p:tgtEl>
                                          <p:spTgt spid="60"/>
                                        </p:tgtEl>
                                        <p:attrNameLst>
                                          <p:attrName>ppt_w</p:attrName>
                                        </p:attrNameLst>
                                      </p:cBhvr>
                                      <p:tavLst>
                                        <p:tav tm="0">
                                          <p:val>
                                            <p:fltVal val="0"/>
                                          </p:val>
                                        </p:tav>
                                        <p:tav tm="100000">
                                          <p:val>
                                            <p:strVal val="#ppt_w"/>
                                          </p:val>
                                        </p:tav>
                                      </p:tavLst>
                                    </p:anim>
                                    <p:anim calcmode="lin" valueType="num">
                                      <p:cBhvr>
                                        <p:cTn id="112" dur="500" fill="hold"/>
                                        <p:tgtEl>
                                          <p:spTgt spid="60"/>
                                        </p:tgtEl>
                                        <p:attrNameLst>
                                          <p:attrName>ppt_h</p:attrName>
                                        </p:attrNameLst>
                                      </p:cBhvr>
                                      <p:tavLst>
                                        <p:tav tm="0">
                                          <p:val>
                                            <p:fltVal val="0"/>
                                          </p:val>
                                        </p:tav>
                                        <p:tav tm="100000">
                                          <p:val>
                                            <p:strVal val="#ppt_h"/>
                                          </p:val>
                                        </p:tav>
                                      </p:tavLst>
                                    </p:anim>
                                    <p:animEffect transition="in" filter="fade">
                                      <p:cBhvr>
                                        <p:cTn id="113" dur="500"/>
                                        <p:tgtEl>
                                          <p:spTgt spid="60"/>
                                        </p:tgtEl>
                                      </p:cBhvr>
                                    </p:animEffect>
                                  </p:childTnLst>
                                </p:cTn>
                              </p:par>
                            </p:childTnLst>
                          </p:cTn>
                        </p:par>
                        <p:par>
                          <p:cTn id="114" fill="hold">
                            <p:stCondLst>
                              <p:cond delay="9500"/>
                            </p:stCondLst>
                            <p:childTnLst>
                              <p:par>
                                <p:cTn id="115" presetID="16" presetClass="entr" presetSubtype="37" fill="hold" grpId="0" nodeType="afterEffect">
                                  <p:stCondLst>
                                    <p:cond delay="0"/>
                                  </p:stCondLst>
                                  <p:childTnLst>
                                    <p:set>
                                      <p:cBhvr>
                                        <p:cTn id="116" dur="1" fill="hold">
                                          <p:stCondLst>
                                            <p:cond delay="0"/>
                                          </p:stCondLst>
                                        </p:cTn>
                                        <p:tgtEl>
                                          <p:spTgt spid="56"/>
                                        </p:tgtEl>
                                        <p:attrNameLst>
                                          <p:attrName>style.visibility</p:attrName>
                                        </p:attrNameLst>
                                      </p:cBhvr>
                                      <p:to>
                                        <p:strVal val="visible"/>
                                      </p:to>
                                    </p:set>
                                    <p:animEffect transition="in" filter="barn(outVertical)">
                                      <p:cBhvr>
                                        <p:cTn id="117" dur="500"/>
                                        <p:tgtEl>
                                          <p:spTgt spid="56"/>
                                        </p:tgtEl>
                                      </p:cBhvr>
                                    </p:animEffect>
                                  </p:childTnLst>
                                </p:cTn>
                              </p:par>
                            </p:childTnLst>
                          </p:cTn>
                        </p:par>
                        <p:par>
                          <p:cTn id="118" fill="hold">
                            <p:stCondLst>
                              <p:cond delay="10000"/>
                            </p:stCondLst>
                            <p:childTnLst>
                              <p:par>
                                <p:cTn id="119" presetID="53" presetClass="entr" presetSubtype="16" fill="hold" grpId="0" nodeType="afterEffect">
                                  <p:stCondLst>
                                    <p:cond delay="0"/>
                                  </p:stCondLst>
                                  <p:childTnLst>
                                    <p:set>
                                      <p:cBhvr>
                                        <p:cTn id="120" dur="1" fill="hold">
                                          <p:stCondLst>
                                            <p:cond delay="0"/>
                                          </p:stCondLst>
                                        </p:cTn>
                                        <p:tgtEl>
                                          <p:spTgt spid="57"/>
                                        </p:tgtEl>
                                        <p:attrNameLst>
                                          <p:attrName>style.visibility</p:attrName>
                                        </p:attrNameLst>
                                      </p:cBhvr>
                                      <p:to>
                                        <p:strVal val="visible"/>
                                      </p:to>
                                    </p:set>
                                    <p:anim calcmode="lin" valueType="num">
                                      <p:cBhvr>
                                        <p:cTn id="121" dur="500" fill="hold"/>
                                        <p:tgtEl>
                                          <p:spTgt spid="57"/>
                                        </p:tgtEl>
                                        <p:attrNameLst>
                                          <p:attrName>ppt_w</p:attrName>
                                        </p:attrNameLst>
                                      </p:cBhvr>
                                      <p:tavLst>
                                        <p:tav tm="0">
                                          <p:val>
                                            <p:fltVal val="0"/>
                                          </p:val>
                                        </p:tav>
                                        <p:tav tm="100000">
                                          <p:val>
                                            <p:strVal val="#ppt_w"/>
                                          </p:val>
                                        </p:tav>
                                      </p:tavLst>
                                    </p:anim>
                                    <p:anim calcmode="lin" valueType="num">
                                      <p:cBhvr>
                                        <p:cTn id="122" dur="500" fill="hold"/>
                                        <p:tgtEl>
                                          <p:spTgt spid="57"/>
                                        </p:tgtEl>
                                        <p:attrNameLst>
                                          <p:attrName>ppt_h</p:attrName>
                                        </p:attrNameLst>
                                      </p:cBhvr>
                                      <p:tavLst>
                                        <p:tav tm="0">
                                          <p:val>
                                            <p:fltVal val="0"/>
                                          </p:val>
                                        </p:tav>
                                        <p:tav tm="100000">
                                          <p:val>
                                            <p:strVal val="#ppt_h"/>
                                          </p:val>
                                        </p:tav>
                                      </p:tavLst>
                                    </p:anim>
                                    <p:animEffect transition="in" filter="fade">
                                      <p:cBhvr>
                                        <p:cTn id="123" dur="500"/>
                                        <p:tgtEl>
                                          <p:spTgt spid="57"/>
                                        </p:tgtEl>
                                      </p:cBhvr>
                                    </p:animEffect>
                                  </p:childTnLst>
                                </p:cTn>
                              </p:par>
                            </p:childTnLst>
                          </p:cTn>
                        </p:par>
                        <p:par>
                          <p:cTn id="124" fill="hold">
                            <p:stCondLst>
                              <p:cond delay="10500"/>
                            </p:stCondLst>
                            <p:childTnLst>
                              <p:par>
                                <p:cTn id="125" presetID="53" presetClass="entr" presetSubtype="16" fill="hold" grpId="0" nodeType="afterEffect">
                                  <p:stCondLst>
                                    <p:cond delay="0"/>
                                  </p:stCondLst>
                                  <p:childTnLst>
                                    <p:set>
                                      <p:cBhvr>
                                        <p:cTn id="126" dur="1" fill="hold">
                                          <p:stCondLst>
                                            <p:cond delay="0"/>
                                          </p:stCondLst>
                                        </p:cTn>
                                        <p:tgtEl>
                                          <p:spTgt spid="61"/>
                                        </p:tgtEl>
                                        <p:attrNameLst>
                                          <p:attrName>style.visibility</p:attrName>
                                        </p:attrNameLst>
                                      </p:cBhvr>
                                      <p:to>
                                        <p:strVal val="visible"/>
                                      </p:to>
                                    </p:set>
                                    <p:anim calcmode="lin" valueType="num">
                                      <p:cBhvr>
                                        <p:cTn id="127" dur="500" fill="hold"/>
                                        <p:tgtEl>
                                          <p:spTgt spid="61"/>
                                        </p:tgtEl>
                                        <p:attrNameLst>
                                          <p:attrName>ppt_w</p:attrName>
                                        </p:attrNameLst>
                                      </p:cBhvr>
                                      <p:tavLst>
                                        <p:tav tm="0">
                                          <p:val>
                                            <p:fltVal val="0"/>
                                          </p:val>
                                        </p:tav>
                                        <p:tav tm="100000">
                                          <p:val>
                                            <p:strVal val="#ppt_w"/>
                                          </p:val>
                                        </p:tav>
                                      </p:tavLst>
                                    </p:anim>
                                    <p:anim calcmode="lin" valueType="num">
                                      <p:cBhvr>
                                        <p:cTn id="128" dur="500" fill="hold"/>
                                        <p:tgtEl>
                                          <p:spTgt spid="61"/>
                                        </p:tgtEl>
                                        <p:attrNameLst>
                                          <p:attrName>ppt_h</p:attrName>
                                        </p:attrNameLst>
                                      </p:cBhvr>
                                      <p:tavLst>
                                        <p:tav tm="0">
                                          <p:val>
                                            <p:fltVal val="0"/>
                                          </p:val>
                                        </p:tav>
                                        <p:tav tm="100000">
                                          <p:val>
                                            <p:strVal val="#ppt_h"/>
                                          </p:val>
                                        </p:tav>
                                      </p:tavLst>
                                    </p:anim>
                                    <p:animEffect transition="in" filter="fade">
                                      <p:cBhvr>
                                        <p:cTn id="129" dur="500"/>
                                        <p:tgtEl>
                                          <p:spTgt spid="61"/>
                                        </p:tgtEl>
                                      </p:cBhvr>
                                    </p:animEffect>
                                  </p:childTnLst>
                                </p:cTn>
                              </p:par>
                            </p:childTnLst>
                          </p:cTn>
                        </p:par>
                        <p:par>
                          <p:cTn id="130" fill="hold">
                            <p:stCondLst>
                              <p:cond delay="11000"/>
                            </p:stCondLst>
                            <p:childTnLst>
                              <p:par>
                                <p:cTn id="131" presetID="16" presetClass="entr" presetSubtype="37" fill="hold" grpId="0" nodeType="afterEffect">
                                  <p:stCondLst>
                                    <p:cond delay="0"/>
                                  </p:stCondLst>
                                  <p:childTnLst>
                                    <p:set>
                                      <p:cBhvr>
                                        <p:cTn id="132" dur="1" fill="hold">
                                          <p:stCondLst>
                                            <p:cond delay="0"/>
                                          </p:stCondLst>
                                        </p:cTn>
                                        <p:tgtEl>
                                          <p:spTgt spid="58"/>
                                        </p:tgtEl>
                                        <p:attrNameLst>
                                          <p:attrName>style.visibility</p:attrName>
                                        </p:attrNameLst>
                                      </p:cBhvr>
                                      <p:to>
                                        <p:strVal val="visible"/>
                                      </p:to>
                                    </p:set>
                                    <p:animEffect transition="in" filter="barn(outVertical)">
                                      <p:cBhvr>
                                        <p:cTn id="13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35" grpId="0" animBg="1"/>
      <p:bldP spid="36" grpId="0" animBg="1"/>
      <p:bldP spid="38" grpId="0" animBg="1"/>
      <p:bldP spid="40" grpId="0" animBg="1"/>
      <p:bldP spid="42" grpId="0" animBg="1"/>
      <p:bldP spid="44" grpId="0" animBg="1"/>
      <p:bldP spid="46" grpId="0" animBg="1"/>
      <p:bldP spid="50" grpId="0" animBg="1"/>
      <p:bldP spid="51" grpId="0" animBg="1"/>
      <p:bldP spid="52" grpId="0"/>
      <p:bldP spid="53" grpId="0" animBg="1"/>
      <p:bldP spid="54" grpId="0"/>
      <p:bldP spid="55" grpId="0" animBg="1"/>
      <p:bldP spid="56" grpId="0"/>
      <p:bldP spid="57" grpId="0" animBg="1"/>
      <p:bldP spid="58" grpId="0"/>
      <p:bldP spid="59" grpId="0" animBg="1"/>
      <p:bldP spid="60" grpId="0" animBg="1"/>
      <p:bldP spid="6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Our Services</a:t>
            </a:r>
            <a:endParaRPr lang="en-US" dirty="0"/>
          </a:p>
        </p:txBody>
      </p:sp>
      <p:sp>
        <p:nvSpPr>
          <p:cNvPr id="3" name="Text Placeholder 2"/>
          <p:cNvSpPr>
            <a:spLocks noGrp="1"/>
          </p:cNvSpPr>
          <p:nvPr>
            <p:ph type="body" sz="half" idx="2"/>
          </p:nvPr>
        </p:nvSpPr>
        <p:spPr/>
        <p:txBody>
          <a:bodyPr/>
          <a:lstStyle/>
          <a:p>
            <a:r>
              <a:rPr lang="en-US" smtClean="0"/>
              <a:t>Our Services</a:t>
            </a:r>
            <a:endParaRPr lang="en-US" dirty="0"/>
          </a:p>
        </p:txBody>
      </p:sp>
      <p:sp>
        <p:nvSpPr>
          <p:cNvPr id="93" name="Rounded Rectangle 92"/>
          <p:cNvSpPr/>
          <p:nvPr/>
        </p:nvSpPr>
        <p:spPr>
          <a:xfrm>
            <a:off x="666750" y="2514600"/>
            <a:ext cx="1752600" cy="2895600"/>
          </a:xfrm>
          <a:prstGeom prst="roundRect">
            <a:avLst>
              <a:gd name="adj" fmla="val 623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7" name="Group 96"/>
          <p:cNvGrpSpPr/>
          <p:nvPr/>
        </p:nvGrpSpPr>
        <p:grpSpPr>
          <a:xfrm>
            <a:off x="1012280" y="2444750"/>
            <a:ext cx="1061540" cy="577850"/>
            <a:chOff x="1012280" y="1247140"/>
            <a:chExt cx="1061540" cy="577850"/>
          </a:xfrm>
        </p:grpSpPr>
        <p:sp>
          <p:nvSpPr>
            <p:cNvPr id="98" name="Flowchart: Merge 97"/>
            <p:cNvSpPr/>
            <p:nvPr/>
          </p:nvSpPr>
          <p:spPr>
            <a:xfrm flipH="1" flipV="1">
              <a:off x="1012280" y="1247140"/>
              <a:ext cx="68580" cy="68580"/>
            </a:xfrm>
            <a:prstGeom prst="flowChartMerg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lowchart: Merge 98"/>
            <p:cNvSpPr/>
            <p:nvPr/>
          </p:nvSpPr>
          <p:spPr>
            <a:xfrm flipH="1" flipV="1">
              <a:off x="2005240" y="1247140"/>
              <a:ext cx="68580" cy="68580"/>
            </a:xfrm>
            <a:prstGeom prst="flowChartMerg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ound Same Side Corner Rectangle 99"/>
            <p:cNvSpPr/>
            <p:nvPr/>
          </p:nvSpPr>
          <p:spPr>
            <a:xfrm flipV="1">
              <a:off x="1048928" y="1247140"/>
              <a:ext cx="990602" cy="577850"/>
            </a:xfrm>
            <a:prstGeom prst="round2SameRect">
              <a:avLst>
                <a:gd name="adj1" fmla="val 6118"/>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1" name="Group 100"/>
          <p:cNvGrpSpPr/>
          <p:nvPr/>
        </p:nvGrpSpPr>
        <p:grpSpPr>
          <a:xfrm>
            <a:off x="1111443" y="2532181"/>
            <a:ext cx="863214" cy="493910"/>
            <a:chOff x="1111443" y="1334571"/>
            <a:chExt cx="863214" cy="493909"/>
          </a:xfrm>
        </p:grpSpPr>
        <p:sp>
          <p:nvSpPr>
            <p:cNvPr id="102" name="Freeform 101"/>
            <p:cNvSpPr>
              <a:spLocks noChangeAspect="1" noEditPoints="1"/>
            </p:cNvSpPr>
            <p:nvPr/>
          </p:nvSpPr>
          <p:spPr bwMode="auto">
            <a:xfrm>
              <a:off x="1358236" y="1334571"/>
              <a:ext cx="371985" cy="246499"/>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TextBox 102"/>
            <p:cNvSpPr txBox="1"/>
            <p:nvPr/>
          </p:nvSpPr>
          <p:spPr>
            <a:xfrm>
              <a:off x="1111443" y="1582260"/>
              <a:ext cx="863214" cy="246220"/>
            </a:xfrm>
            <a:prstGeom prst="rect">
              <a:avLst/>
            </a:prstGeom>
            <a:noFill/>
          </p:spPr>
          <p:txBody>
            <a:bodyPr wrap="square" rtlCol="0">
              <a:spAutoFit/>
            </a:bodyPr>
            <a:lstStyle/>
            <a:p>
              <a:pPr algn="ctr"/>
              <a:r>
                <a:rPr lang="en-US" sz="1000" b="1" dirty="0" smtClean="0">
                  <a:solidFill>
                    <a:schemeClr val="bg1"/>
                  </a:solidFill>
                </a:rPr>
                <a:t>Web Design</a:t>
              </a:r>
              <a:endParaRPr lang="en-US" sz="1000" b="1" dirty="0">
                <a:solidFill>
                  <a:schemeClr val="bg1"/>
                </a:solidFill>
              </a:endParaRPr>
            </a:p>
          </p:txBody>
        </p:sp>
      </p:grpSp>
      <p:grpSp>
        <p:nvGrpSpPr>
          <p:cNvPr id="104" name="Group 103"/>
          <p:cNvGrpSpPr/>
          <p:nvPr/>
        </p:nvGrpSpPr>
        <p:grpSpPr>
          <a:xfrm>
            <a:off x="752066" y="3223536"/>
            <a:ext cx="1667284" cy="400110"/>
            <a:chOff x="1152116" y="1832882"/>
            <a:chExt cx="1667284" cy="400110"/>
          </a:xfrm>
        </p:grpSpPr>
        <p:sp>
          <p:nvSpPr>
            <p:cNvPr id="105" name="Freeform 29"/>
            <p:cNvSpPr>
              <a:spLocks noChangeAspect="1"/>
            </p:cNvSpPr>
            <p:nvPr/>
          </p:nvSpPr>
          <p:spPr bwMode="auto">
            <a:xfrm>
              <a:off x="1152116" y="1962151"/>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TextBox 105"/>
            <p:cNvSpPr txBox="1"/>
            <p:nvPr/>
          </p:nvSpPr>
          <p:spPr>
            <a:xfrm>
              <a:off x="1259988" y="1832882"/>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07" name="Group 106"/>
          <p:cNvGrpSpPr/>
          <p:nvPr/>
        </p:nvGrpSpPr>
        <p:grpSpPr>
          <a:xfrm>
            <a:off x="752066" y="4859182"/>
            <a:ext cx="1667284" cy="246221"/>
            <a:chOff x="1152116" y="2314018"/>
            <a:chExt cx="1667284" cy="246221"/>
          </a:xfrm>
        </p:grpSpPr>
        <p:sp>
          <p:nvSpPr>
            <p:cNvPr id="108" name="Freeform 29"/>
            <p:cNvSpPr>
              <a:spLocks noChangeAspect="1"/>
            </p:cNvSpPr>
            <p:nvPr/>
          </p:nvSpPr>
          <p:spPr bwMode="auto">
            <a:xfrm>
              <a:off x="1152116" y="2366343"/>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09" name="TextBox 108"/>
            <p:cNvSpPr txBox="1"/>
            <p:nvPr/>
          </p:nvSpPr>
          <p:spPr>
            <a:xfrm>
              <a:off x="1259988" y="2314018"/>
              <a:ext cx="1559412" cy="246221"/>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p:txBody>
        </p:sp>
      </p:grpSp>
      <p:grpSp>
        <p:nvGrpSpPr>
          <p:cNvPr id="110" name="Group 109"/>
          <p:cNvGrpSpPr/>
          <p:nvPr/>
        </p:nvGrpSpPr>
        <p:grpSpPr>
          <a:xfrm>
            <a:off x="752066" y="3768754"/>
            <a:ext cx="1667284" cy="400110"/>
            <a:chOff x="1152116" y="2647950"/>
            <a:chExt cx="1667284" cy="400110"/>
          </a:xfrm>
        </p:grpSpPr>
        <p:sp>
          <p:nvSpPr>
            <p:cNvPr id="111" name="Freeform 29"/>
            <p:cNvSpPr>
              <a:spLocks noChangeAspect="1"/>
            </p:cNvSpPr>
            <p:nvPr/>
          </p:nvSpPr>
          <p:spPr bwMode="auto">
            <a:xfrm>
              <a:off x="1152116" y="27772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12" name="TextBox 111"/>
            <p:cNvSpPr txBox="1"/>
            <p:nvPr/>
          </p:nvSpPr>
          <p:spPr>
            <a:xfrm>
              <a:off x="1259988" y="26479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13" name="Group 112"/>
          <p:cNvGrpSpPr/>
          <p:nvPr/>
        </p:nvGrpSpPr>
        <p:grpSpPr>
          <a:xfrm>
            <a:off x="752066" y="4313972"/>
            <a:ext cx="1667284" cy="400110"/>
            <a:chOff x="1152116" y="3257550"/>
            <a:chExt cx="1667284" cy="400110"/>
          </a:xfrm>
        </p:grpSpPr>
        <p:sp>
          <p:nvSpPr>
            <p:cNvPr id="114" name="Freeform 29"/>
            <p:cNvSpPr>
              <a:spLocks noChangeAspect="1"/>
            </p:cNvSpPr>
            <p:nvPr/>
          </p:nvSpPr>
          <p:spPr bwMode="auto">
            <a:xfrm>
              <a:off x="1152116" y="33868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15" name="TextBox 114"/>
            <p:cNvSpPr txBox="1"/>
            <p:nvPr/>
          </p:nvSpPr>
          <p:spPr>
            <a:xfrm>
              <a:off x="1259988" y="32575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sp>
        <p:nvSpPr>
          <p:cNvPr id="116" name="Rounded Rectangle 115"/>
          <p:cNvSpPr/>
          <p:nvPr/>
        </p:nvSpPr>
        <p:spPr>
          <a:xfrm>
            <a:off x="2686050" y="2514600"/>
            <a:ext cx="1752600" cy="2895600"/>
          </a:xfrm>
          <a:prstGeom prst="roundRect">
            <a:avLst>
              <a:gd name="adj" fmla="val 623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7" name="Group 116"/>
          <p:cNvGrpSpPr/>
          <p:nvPr/>
        </p:nvGrpSpPr>
        <p:grpSpPr>
          <a:xfrm>
            <a:off x="3031580" y="2444750"/>
            <a:ext cx="1061540" cy="577850"/>
            <a:chOff x="3031580" y="1247140"/>
            <a:chExt cx="1061540" cy="577850"/>
          </a:xfrm>
          <a:solidFill>
            <a:schemeClr val="accent2"/>
          </a:solidFill>
        </p:grpSpPr>
        <p:sp>
          <p:nvSpPr>
            <p:cNvPr id="118" name="Flowchart: Merge 117"/>
            <p:cNvSpPr/>
            <p:nvPr/>
          </p:nvSpPr>
          <p:spPr>
            <a:xfrm flipH="1" flipV="1">
              <a:off x="3031580" y="1247140"/>
              <a:ext cx="68580" cy="68580"/>
            </a:xfrm>
            <a:prstGeom prst="flowChartMerg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lowchart: Merge 118"/>
            <p:cNvSpPr/>
            <p:nvPr/>
          </p:nvSpPr>
          <p:spPr>
            <a:xfrm flipH="1" flipV="1">
              <a:off x="4024540" y="1247140"/>
              <a:ext cx="68580" cy="68580"/>
            </a:xfrm>
            <a:prstGeom prst="flowChartMerg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Round Same Side Corner Rectangle 119"/>
            <p:cNvSpPr/>
            <p:nvPr/>
          </p:nvSpPr>
          <p:spPr>
            <a:xfrm flipV="1">
              <a:off x="3068228" y="1247140"/>
              <a:ext cx="990602" cy="577850"/>
            </a:xfrm>
            <a:prstGeom prst="round2SameRect">
              <a:avLst>
                <a:gd name="adj1" fmla="val 6118"/>
                <a:gd name="adj2" fmla="val 0"/>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p:cNvGrpSpPr/>
          <p:nvPr/>
        </p:nvGrpSpPr>
        <p:grpSpPr>
          <a:xfrm>
            <a:off x="2771366" y="3223536"/>
            <a:ext cx="1667284" cy="400110"/>
            <a:chOff x="1152116" y="1832882"/>
            <a:chExt cx="1667284" cy="400110"/>
          </a:xfrm>
        </p:grpSpPr>
        <p:sp>
          <p:nvSpPr>
            <p:cNvPr id="122" name="Freeform 29"/>
            <p:cNvSpPr>
              <a:spLocks noChangeAspect="1"/>
            </p:cNvSpPr>
            <p:nvPr/>
          </p:nvSpPr>
          <p:spPr bwMode="auto">
            <a:xfrm>
              <a:off x="1152116" y="1962151"/>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TextBox 122"/>
            <p:cNvSpPr txBox="1"/>
            <p:nvPr/>
          </p:nvSpPr>
          <p:spPr>
            <a:xfrm>
              <a:off x="1259988" y="1832882"/>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24" name="Group 123"/>
          <p:cNvGrpSpPr/>
          <p:nvPr/>
        </p:nvGrpSpPr>
        <p:grpSpPr>
          <a:xfrm>
            <a:off x="2771366" y="4859182"/>
            <a:ext cx="1667284" cy="246221"/>
            <a:chOff x="1152116" y="2314018"/>
            <a:chExt cx="1667284" cy="246221"/>
          </a:xfrm>
        </p:grpSpPr>
        <p:sp>
          <p:nvSpPr>
            <p:cNvPr id="125" name="Freeform 29"/>
            <p:cNvSpPr>
              <a:spLocks noChangeAspect="1"/>
            </p:cNvSpPr>
            <p:nvPr/>
          </p:nvSpPr>
          <p:spPr bwMode="auto">
            <a:xfrm>
              <a:off x="1152116" y="2366343"/>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26" name="TextBox 125"/>
            <p:cNvSpPr txBox="1"/>
            <p:nvPr/>
          </p:nvSpPr>
          <p:spPr>
            <a:xfrm>
              <a:off x="1259988" y="2314018"/>
              <a:ext cx="1559412" cy="246221"/>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p:txBody>
        </p:sp>
      </p:grpSp>
      <p:grpSp>
        <p:nvGrpSpPr>
          <p:cNvPr id="127" name="Group 126"/>
          <p:cNvGrpSpPr/>
          <p:nvPr/>
        </p:nvGrpSpPr>
        <p:grpSpPr>
          <a:xfrm>
            <a:off x="2771366" y="3768754"/>
            <a:ext cx="1667284" cy="400110"/>
            <a:chOff x="1152116" y="2647950"/>
            <a:chExt cx="1667284" cy="400110"/>
          </a:xfrm>
        </p:grpSpPr>
        <p:sp>
          <p:nvSpPr>
            <p:cNvPr id="128" name="Freeform 29"/>
            <p:cNvSpPr>
              <a:spLocks noChangeAspect="1"/>
            </p:cNvSpPr>
            <p:nvPr/>
          </p:nvSpPr>
          <p:spPr bwMode="auto">
            <a:xfrm>
              <a:off x="1152116" y="27772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29" name="TextBox 128"/>
            <p:cNvSpPr txBox="1"/>
            <p:nvPr/>
          </p:nvSpPr>
          <p:spPr>
            <a:xfrm>
              <a:off x="1259988" y="26479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30" name="Group 129"/>
          <p:cNvGrpSpPr/>
          <p:nvPr/>
        </p:nvGrpSpPr>
        <p:grpSpPr>
          <a:xfrm>
            <a:off x="2771366" y="4313972"/>
            <a:ext cx="1667284" cy="400110"/>
            <a:chOff x="1152116" y="3257550"/>
            <a:chExt cx="1667284" cy="400110"/>
          </a:xfrm>
        </p:grpSpPr>
        <p:sp>
          <p:nvSpPr>
            <p:cNvPr id="131" name="Freeform 29"/>
            <p:cNvSpPr>
              <a:spLocks noChangeAspect="1"/>
            </p:cNvSpPr>
            <p:nvPr/>
          </p:nvSpPr>
          <p:spPr bwMode="auto">
            <a:xfrm>
              <a:off x="1152116" y="33868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32" name="TextBox 131"/>
            <p:cNvSpPr txBox="1"/>
            <p:nvPr/>
          </p:nvSpPr>
          <p:spPr>
            <a:xfrm>
              <a:off x="1259988" y="32575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sp>
        <p:nvSpPr>
          <p:cNvPr id="133" name="Rounded Rectangle 132"/>
          <p:cNvSpPr/>
          <p:nvPr/>
        </p:nvSpPr>
        <p:spPr>
          <a:xfrm>
            <a:off x="4705350" y="2514600"/>
            <a:ext cx="1752600" cy="2895600"/>
          </a:xfrm>
          <a:prstGeom prst="roundRect">
            <a:avLst>
              <a:gd name="adj" fmla="val 623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p:cNvGrpSpPr/>
          <p:nvPr/>
        </p:nvGrpSpPr>
        <p:grpSpPr>
          <a:xfrm>
            <a:off x="5050880" y="2444750"/>
            <a:ext cx="1061540" cy="577850"/>
            <a:chOff x="5050880" y="1247140"/>
            <a:chExt cx="1061540" cy="577850"/>
          </a:xfrm>
        </p:grpSpPr>
        <p:sp>
          <p:nvSpPr>
            <p:cNvPr id="135" name="Flowchart: Merge 134"/>
            <p:cNvSpPr/>
            <p:nvPr/>
          </p:nvSpPr>
          <p:spPr>
            <a:xfrm flipH="1" flipV="1">
              <a:off x="5050880" y="1247140"/>
              <a:ext cx="68580" cy="68580"/>
            </a:xfrm>
            <a:prstGeom prst="flowChartMerg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Flowchart: Merge 135"/>
            <p:cNvSpPr/>
            <p:nvPr/>
          </p:nvSpPr>
          <p:spPr>
            <a:xfrm flipH="1" flipV="1">
              <a:off x="6043840" y="1247140"/>
              <a:ext cx="68580" cy="68580"/>
            </a:xfrm>
            <a:prstGeom prst="flowChartMerg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ound Same Side Corner Rectangle 136"/>
            <p:cNvSpPr/>
            <p:nvPr/>
          </p:nvSpPr>
          <p:spPr>
            <a:xfrm flipV="1">
              <a:off x="5087528" y="1247140"/>
              <a:ext cx="990602" cy="577850"/>
            </a:xfrm>
            <a:prstGeom prst="round2SameRect">
              <a:avLst>
                <a:gd name="adj1" fmla="val 6118"/>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 name="Group 137"/>
          <p:cNvGrpSpPr/>
          <p:nvPr/>
        </p:nvGrpSpPr>
        <p:grpSpPr>
          <a:xfrm>
            <a:off x="4790666" y="3223536"/>
            <a:ext cx="1667284" cy="400110"/>
            <a:chOff x="1152116" y="1832882"/>
            <a:chExt cx="1667284" cy="400110"/>
          </a:xfrm>
        </p:grpSpPr>
        <p:sp>
          <p:nvSpPr>
            <p:cNvPr id="139" name="Freeform 29"/>
            <p:cNvSpPr>
              <a:spLocks noChangeAspect="1"/>
            </p:cNvSpPr>
            <p:nvPr/>
          </p:nvSpPr>
          <p:spPr bwMode="auto">
            <a:xfrm>
              <a:off x="1152116" y="1962151"/>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TextBox 139"/>
            <p:cNvSpPr txBox="1"/>
            <p:nvPr/>
          </p:nvSpPr>
          <p:spPr>
            <a:xfrm>
              <a:off x="1259988" y="1832882"/>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41" name="Group 140"/>
          <p:cNvGrpSpPr/>
          <p:nvPr/>
        </p:nvGrpSpPr>
        <p:grpSpPr>
          <a:xfrm>
            <a:off x="4790666" y="4859182"/>
            <a:ext cx="1667284" cy="246221"/>
            <a:chOff x="1152116" y="2314018"/>
            <a:chExt cx="1667284" cy="246221"/>
          </a:xfrm>
        </p:grpSpPr>
        <p:sp>
          <p:nvSpPr>
            <p:cNvPr id="142" name="Freeform 29"/>
            <p:cNvSpPr>
              <a:spLocks noChangeAspect="1"/>
            </p:cNvSpPr>
            <p:nvPr/>
          </p:nvSpPr>
          <p:spPr bwMode="auto">
            <a:xfrm>
              <a:off x="1152116" y="2366343"/>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43" name="TextBox 142"/>
            <p:cNvSpPr txBox="1"/>
            <p:nvPr/>
          </p:nvSpPr>
          <p:spPr>
            <a:xfrm>
              <a:off x="1259988" y="2314018"/>
              <a:ext cx="1559412" cy="246221"/>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p:txBody>
        </p:sp>
      </p:grpSp>
      <p:grpSp>
        <p:nvGrpSpPr>
          <p:cNvPr id="144" name="Group 143"/>
          <p:cNvGrpSpPr/>
          <p:nvPr/>
        </p:nvGrpSpPr>
        <p:grpSpPr>
          <a:xfrm>
            <a:off x="4790666" y="3768754"/>
            <a:ext cx="1667284" cy="400110"/>
            <a:chOff x="1152116" y="2647950"/>
            <a:chExt cx="1667284" cy="400110"/>
          </a:xfrm>
        </p:grpSpPr>
        <p:sp>
          <p:nvSpPr>
            <p:cNvPr id="145" name="Freeform 29"/>
            <p:cNvSpPr>
              <a:spLocks noChangeAspect="1"/>
            </p:cNvSpPr>
            <p:nvPr/>
          </p:nvSpPr>
          <p:spPr bwMode="auto">
            <a:xfrm>
              <a:off x="1152116" y="27772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TextBox 145"/>
            <p:cNvSpPr txBox="1"/>
            <p:nvPr/>
          </p:nvSpPr>
          <p:spPr>
            <a:xfrm>
              <a:off x="1259988" y="26479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47" name="Group 146"/>
          <p:cNvGrpSpPr/>
          <p:nvPr/>
        </p:nvGrpSpPr>
        <p:grpSpPr>
          <a:xfrm>
            <a:off x="4790666" y="4313972"/>
            <a:ext cx="1667284" cy="400110"/>
            <a:chOff x="1152116" y="3257550"/>
            <a:chExt cx="1667284" cy="400110"/>
          </a:xfrm>
        </p:grpSpPr>
        <p:sp>
          <p:nvSpPr>
            <p:cNvPr id="148" name="Freeform 29"/>
            <p:cNvSpPr>
              <a:spLocks noChangeAspect="1"/>
            </p:cNvSpPr>
            <p:nvPr/>
          </p:nvSpPr>
          <p:spPr bwMode="auto">
            <a:xfrm>
              <a:off x="1152116" y="33868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49" name="TextBox 148"/>
            <p:cNvSpPr txBox="1"/>
            <p:nvPr/>
          </p:nvSpPr>
          <p:spPr>
            <a:xfrm>
              <a:off x="1259988" y="32575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sp>
        <p:nvSpPr>
          <p:cNvPr id="150" name="Rounded Rectangle 149"/>
          <p:cNvSpPr/>
          <p:nvPr/>
        </p:nvSpPr>
        <p:spPr>
          <a:xfrm>
            <a:off x="6724650" y="2514600"/>
            <a:ext cx="1752600" cy="2895600"/>
          </a:xfrm>
          <a:prstGeom prst="roundRect">
            <a:avLst>
              <a:gd name="adj" fmla="val 6232"/>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p:cNvGrpSpPr/>
          <p:nvPr/>
        </p:nvGrpSpPr>
        <p:grpSpPr>
          <a:xfrm>
            <a:off x="7070180" y="2444750"/>
            <a:ext cx="1061540" cy="577850"/>
            <a:chOff x="7070180" y="1247140"/>
            <a:chExt cx="1061540" cy="577850"/>
          </a:xfrm>
        </p:grpSpPr>
        <p:sp>
          <p:nvSpPr>
            <p:cNvPr id="152" name="Flowchart: Merge 151"/>
            <p:cNvSpPr/>
            <p:nvPr/>
          </p:nvSpPr>
          <p:spPr>
            <a:xfrm flipH="1" flipV="1">
              <a:off x="7070180" y="1247140"/>
              <a:ext cx="68580" cy="68580"/>
            </a:xfrm>
            <a:prstGeom prst="flowChartMerg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lowchart: Merge 152"/>
            <p:cNvSpPr/>
            <p:nvPr/>
          </p:nvSpPr>
          <p:spPr>
            <a:xfrm flipH="1" flipV="1">
              <a:off x="8063140" y="1247140"/>
              <a:ext cx="68580" cy="68580"/>
            </a:xfrm>
            <a:prstGeom prst="flowChartMerge">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Round Same Side Corner Rectangle 153"/>
            <p:cNvSpPr/>
            <p:nvPr/>
          </p:nvSpPr>
          <p:spPr>
            <a:xfrm flipV="1">
              <a:off x="7106828" y="1247140"/>
              <a:ext cx="990602" cy="577850"/>
            </a:xfrm>
            <a:prstGeom prst="round2SameRect">
              <a:avLst>
                <a:gd name="adj1" fmla="val 6118"/>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5" name="Group 154"/>
          <p:cNvGrpSpPr/>
          <p:nvPr/>
        </p:nvGrpSpPr>
        <p:grpSpPr>
          <a:xfrm>
            <a:off x="6809966" y="3223536"/>
            <a:ext cx="1667284" cy="400110"/>
            <a:chOff x="1152116" y="1832882"/>
            <a:chExt cx="1667284" cy="400110"/>
          </a:xfrm>
        </p:grpSpPr>
        <p:sp>
          <p:nvSpPr>
            <p:cNvPr id="156" name="Freeform 29"/>
            <p:cNvSpPr>
              <a:spLocks noChangeAspect="1"/>
            </p:cNvSpPr>
            <p:nvPr/>
          </p:nvSpPr>
          <p:spPr bwMode="auto">
            <a:xfrm>
              <a:off x="1152116" y="1962151"/>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TextBox 156"/>
            <p:cNvSpPr txBox="1"/>
            <p:nvPr/>
          </p:nvSpPr>
          <p:spPr>
            <a:xfrm>
              <a:off x="1259988" y="1832882"/>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58" name="Group 157"/>
          <p:cNvGrpSpPr/>
          <p:nvPr/>
        </p:nvGrpSpPr>
        <p:grpSpPr>
          <a:xfrm>
            <a:off x="6809966" y="4859182"/>
            <a:ext cx="1667284" cy="246221"/>
            <a:chOff x="1152116" y="2314018"/>
            <a:chExt cx="1667284" cy="246221"/>
          </a:xfrm>
        </p:grpSpPr>
        <p:sp>
          <p:nvSpPr>
            <p:cNvPr id="159" name="Freeform 29"/>
            <p:cNvSpPr>
              <a:spLocks noChangeAspect="1"/>
            </p:cNvSpPr>
            <p:nvPr/>
          </p:nvSpPr>
          <p:spPr bwMode="auto">
            <a:xfrm>
              <a:off x="1152116" y="2366343"/>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TextBox 159"/>
            <p:cNvSpPr txBox="1"/>
            <p:nvPr/>
          </p:nvSpPr>
          <p:spPr>
            <a:xfrm>
              <a:off x="1259988" y="2314018"/>
              <a:ext cx="1559412" cy="246221"/>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p:txBody>
        </p:sp>
      </p:grpSp>
      <p:grpSp>
        <p:nvGrpSpPr>
          <p:cNvPr id="161" name="Group 160"/>
          <p:cNvGrpSpPr/>
          <p:nvPr/>
        </p:nvGrpSpPr>
        <p:grpSpPr>
          <a:xfrm>
            <a:off x="6809966" y="3768754"/>
            <a:ext cx="1667284" cy="400110"/>
            <a:chOff x="1152116" y="2647950"/>
            <a:chExt cx="1667284" cy="400110"/>
          </a:xfrm>
        </p:grpSpPr>
        <p:sp>
          <p:nvSpPr>
            <p:cNvPr id="162" name="Freeform 29"/>
            <p:cNvSpPr>
              <a:spLocks noChangeAspect="1"/>
            </p:cNvSpPr>
            <p:nvPr/>
          </p:nvSpPr>
          <p:spPr bwMode="auto">
            <a:xfrm>
              <a:off x="1152116" y="27772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TextBox 162"/>
            <p:cNvSpPr txBox="1"/>
            <p:nvPr/>
          </p:nvSpPr>
          <p:spPr>
            <a:xfrm>
              <a:off x="1259988" y="26479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64" name="Group 163"/>
          <p:cNvGrpSpPr/>
          <p:nvPr/>
        </p:nvGrpSpPr>
        <p:grpSpPr>
          <a:xfrm>
            <a:off x="6809966" y="4313972"/>
            <a:ext cx="1667284" cy="400110"/>
            <a:chOff x="1152116" y="3257550"/>
            <a:chExt cx="1667284" cy="400110"/>
          </a:xfrm>
        </p:grpSpPr>
        <p:sp>
          <p:nvSpPr>
            <p:cNvPr id="165" name="Freeform 29"/>
            <p:cNvSpPr>
              <a:spLocks noChangeAspect="1"/>
            </p:cNvSpPr>
            <p:nvPr/>
          </p:nvSpPr>
          <p:spPr bwMode="auto">
            <a:xfrm>
              <a:off x="1152116" y="33868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TextBox 165"/>
            <p:cNvSpPr txBox="1"/>
            <p:nvPr/>
          </p:nvSpPr>
          <p:spPr>
            <a:xfrm>
              <a:off x="1259988" y="32575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67" name="Group 166"/>
          <p:cNvGrpSpPr/>
          <p:nvPr/>
        </p:nvGrpSpPr>
        <p:grpSpPr>
          <a:xfrm>
            <a:off x="3130743" y="2515486"/>
            <a:ext cx="863214" cy="510609"/>
            <a:chOff x="3130743" y="1317872"/>
            <a:chExt cx="863214" cy="510609"/>
          </a:xfrm>
        </p:grpSpPr>
        <p:sp>
          <p:nvSpPr>
            <p:cNvPr id="168" name="TextBox 167"/>
            <p:cNvSpPr txBox="1"/>
            <p:nvPr/>
          </p:nvSpPr>
          <p:spPr>
            <a:xfrm>
              <a:off x="3130743" y="1582260"/>
              <a:ext cx="863214" cy="246221"/>
            </a:xfrm>
            <a:prstGeom prst="rect">
              <a:avLst/>
            </a:prstGeom>
            <a:noFill/>
          </p:spPr>
          <p:txBody>
            <a:bodyPr wrap="square" rtlCol="0">
              <a:spAutoFit/>
            </a:bodyPr>
            <a:lstStyle/>
            <a:p>
              <a:pPr algn="ctr"/>
              <a:r>
                <a:rPr lang="en-US" sz="1000" b="1" dirty="0" smtClean="0">
                  <a:solidFill>
                    <a:schemeClr val="bg1"/>
                  </a:solidFill>
                </a:rPr>
                <a:t>Mobile Apps</a:t>
              </a:r>
              <a:endParaRPr lang="en-US" sz="1000" b="1" dirty="0">
                <a:solidFill>
                  <a:schemeClr val="bg1"/>
                </a:solidFill>
              </a:endParaRPr>
            </a:p>
          </p:txBody>
        </p:sp>
        <p:sp>
          <p:nvSpPr>
            <p:cNvPr id="169" name="Freeform 157"/>
            <p:cNvSpPr>
              <a:spLocks noChangeAspect="1" noEditPoints="1"/>
            </p:cNvSpPr>
            <p:nvPr/>
          </p:nvSpPr>
          <p:spPr bwMode="auto">
            <a:xfrm>
              <a:off x="3447025" y="1317872"/>
              <a:ext cx="233007" cy="285366"/>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0" name="Group 169"/>
          <p:cNvGrpSpPr/>
          <p:nvPr/>
        </p:nvGrpSpPr>
        <p:grpSpPr>
          <a:xfrm>
            <a:off x="5150042" y="2532181"/>
            <a:ext cx="962378" cy="493910"/>
            <a:chOff x="5150042" y="1334571"/>
            <a:chExt cx="962378" cy="493909"/>
          </a:xfrm>
        </p:grpSpPr>
        <p:sp>
          <p:nvSpPr>
            <p:cNvPr id="171" name="TextBox 170"/>
            <p:cNvSpPr txBox="1"/>
            <p:nvPr/>
          </p:nvSpPr>
          <p:spPr>
            <a:xfrm>
              <a:off x="5150042" y="1582260"/>
              <a:ext cx="962378" cy="246220"/>
            </a:xfrm>
            <a:prstGeom prst="rect">
              <a:avLst/>
            </a:prstGeom>
            <a:noFill/>
          </p:spPr>
          <p:txBody>
            <a:bodyPr wrap="square" rtlCol="0">
              <a:spAutoFit/>
            </a:bodyPr>
            <a:lstStyle/>
            <a:p>
              <a:pPr algn="ctr"/>
              <a:r>
                <a:rPr lang="en-US" sz="1000" b="1" dirty="0" smtClean="0">
                  <a:solidFill>
                    <a:schemeClr val="bg1"/>
                  </a:solidFill>
                </a:rPr>
                <a:t>Data Analyses</a:t>
              </a:r>
              <a:endParaRPr lang="en-US" sz="1000" b="1" dirty="0">
                <a:solidFill>
                  <a:schemeClr val="bg1"/>
                </a:solidFill>
              </a:endParaRPr>
            </a:p>
          </p:txBody>
        </p:sp>
        <p:sp>
          <p:nvSpPr>
            <p:cNvPr id="172" name="Freeform 217"/>
            <p:cNvSpPr>
              <a:spLocks noChangeAspect="1" noEditPoints="1"/>
            </p:cNvSpPr>
            <p:nvPr/>
          </p:nvSpPr>
          <p:spPr bwMode="auto">
            <a:xfrm>
              <a:off x="5419952" y="1334571"/>
              <a:ext cx="325754" cy="244314"/>
            </a:xfrm>
            <a:custGeom>
              <a:avLst/>
              <a:gdLst/>
              <a:ahLst/>
              <a:cxnLst>
                <a:cxn ang="0">
                  <a:pos x="78" y="58"/>
                </a:cxn>
                <a:cxn ang="0">
                  <a:pos x="0" y="58"/>
                </a:cxn>
                <a:cxn ang="0">
                  <a:pos x="0" y="0"/>
                </a:cxn>
                <a:cxn ang="0">
                  <a:pos x="5" y="0"/>
                </a:cxn>
                <a:cxn ang="0">
                  <a:pos x="5" y="53"/>
                </a:cxn>
                <a:cxn ang="0">
                  <a:pos x="78" y="53"/>
                </a:cxn>
                <a:cxn ang="0">
                  <a:pos x="78" y="58"/>
                </a:cxn>
                <a:cxn ang="0">
                  <a:pos x="73" y="22"/>
                </a:cxn>
                <a:cxn ang="0">
                  <a:pos x="71" y="23"/>
                </a:cxn>
                <a:cxn ang="0">
                  <a:pos x="66" y="18"/>
                </a:cxn>
                <a:cxn ang="0">
                  <a:pos x="42" y="42"/>
                </a:cxn>
                <a:cxn ang="0">
                  <a:pos x="40" y="42"/>
                </a:cxn>
                <a:cxn ang="0">
                  <a:pos x="31" y="34"/>
                </a:cxn>
                <a:cxn ang="0">
                  <a:pos x="16" y="49"/>
                </a:cxn>
                <a:cxn ang="0">
                  <a:pos x="8" y="42"/>
                </a:cxn>
                <a:cxn ang="0">
                  <a:pos x="30" y="20"/>
                </a:cxn>
                <a:cxn ang="0">
                  <a:pos x="32" y="20"/>
                </a:cxn>
                <a:cxn ang="0">
                  <a:pos x="41" y="29"/>
                </a:cxn>
                <a:cxn ang="0">
                  <a:pos x="59" y="11"/>
                </a:cxn>
                <a:cxn ang="0">
                  <a:pos x="54" y="6"/>
                </a:cxn>
                <a:cxn ang="0">
                  <a:pos x="55" y="4"/>
                </a:cxn>
                <a:cxn ang="0">
                  <a:pos x="71" y="4"/>
                </a:cxn>
                <a:cxn ang="0">
                  <a:pos x="73" y="6"/>
                </a:cxn>
                <a:cxn ang="0">
                  <a:pos x="73" y="22"/>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73" name="Group 172"/>
          <p:cNvGrpSpPr/>
          <p:nvPr/>
        </p:nvGrpSpPr>
        <p:grpSpPr>
          <a:xfrm>
            <a:off x="7169346" y="2505997"/>
            <a:ext cx="928087" cy="520094"/>
            <a:chOff x="7169342" y="1308387"/>
            <a:chExt cx="928087" cy="520093"/>
          </a:xfrm>
        </p:grpSpPr>
        <p:sp>
          <p:nvSpPr>
            <p:cNvPr id="174" name="TextBox 173"/>
            <p:cNvSpPr txBox="1"/>
            <p:nvPr/>
          </p:nvSpPr>
          <p:spPr>
            <a:xfrm>
              <a:off x="7169342" y="1582260"/>
              <a:ext cx="928087" cy="246220"/>
            </a:xfrm>
            <a:prstGeom prst="rect">
              <a:avLst/>
            </a:prstGeom>
            <a:noFill/>
          </p:spPr>
          <p:txBody>
            <a:bodyPr wrap="square" rtlCol="0">
              <a:spAutoFit/>
            </a:bodyPr>
            <a:lstStyle/>
            <a:p>
              <a:pPr algn="ctr"/>
              <a:r>
                <a:rPr lang="en-US" sz="1000" b="1" dirty="0" smtClean="0">
                  <a:solidFill>
                    <a:schemeClr val="bg1"/>
                  </a:solidFill>
                </a:rPr>
                <a:t>Management</a:t>
              </a:r>
              <a:endParaRPr lang="en-US" sz="1000" b="1" dirty="0">
                <a:solidFill>
                  <a:schemeClr val="bg1"/>
                </a:solidFill>
              </a:endParaRPr>
            </a:p>
          </p:txBody>
        </p:sp>
        <p:sp>
          <p:nvSpPr>
            <p:cNvPr id="175" name="Freeform 52"/>
            <p:cNvSpPr>
              <a:spLocks noChangeAspect="1" noEditPoints="1"/>
            </p:cNvSpPr>
            <p:nvPr/>
          </p:nvSpPr>
          <p:spPr bwMode="auto">
            <a:xfrm>
              <a:off x="7471357" y="1308387"/>
              <a:ext cx="261544" cy="281384"/>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 xmlns:p14="http://schemas.microsoft.com/office/powerpoint/2010/main" val="148113340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 calcmode="lin" valueType="num">
                                      <p:cBhvr additive="base">
                                        <p:cTn id="7" dur="500" fill="hold"/>
                                        <p:tgtEl>
                                          <p:spTgt spid="93"/>
                                        </p:tgtEl>
                                        <p:attrNameLst>
                                          <p:attrName>ppt_x</p:attrName>
                                        </p:attrNameLst>
                                      </p:cBhvr>
                                      <p:tavLst>
                                        <p:tav tm="0">
                                          <p:val>
                                            <p:strVal val="#ppt_x"/>
                                          </p:val>
                                        </p:tav>
                                        <p:tav tm="100000">
                                          <p:val>
                                            <p:strVal val="#ppt_x"/>
                                          </p:val>
                                        </p:tav>
                                      </p:tavLst>
                                    </p:anim>
                                    <p:anim calcmode="lin" valueType="num">
                                      <p:cBhvr additive="base">
                                        <p:cTn id="8" dur="500" fill="hold"/>
                                        <p:tgtEl>
                                          <p:spTgt spid="9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1" fill="hold" nodeType="afterEffect">
                                  <p:stCondLst>
                                    <p:cond delay="0"/>
                                  </p:stCondLst>
                                  <p:childTnLst>
                                    <p:set>
                                      <p:cBhvr>
                                        <p:cTn id="11" dur="1" fill="hold">
                                          <p:stCondLst>
                                            <p:cond delay="0"/>
                                          </p:stCondLst>
                                        </p:cTn>
                                        <p:tgtEl>
                                          <p:spTgt spid="97"/>
                                        </p:tgtEl>
                                        <p:attrNameLst>
                                          <p:attrName>style.visibility</p:attrName>
                                        </p:attrNameLst>
                                      </p:cBhvr>
                                      <p:to>
                                        <p:strVal val="visible"/>
                                      </p:to>
                                    </p:set>
                                    <p:animEffect transition="in" filter="wipe(up)">
                                      <p:cBhvr>
                                        <p:cTn id="12" dur="500"/>
                                        <p:tgtEl>
                                          <p:spTgt spid="97"/>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101"/>
                                        </p:tgtEl>
                                        <p:attrNameLst>
                                          <p:attrName>style.visibility</p:attrName>
                                        </p:attrNameLst>
                                      </p:cBhvr>
                                      <p:to>
                                        <p:strVal val="visible"/>
                                      </p:to>
                                    </p:set>
                                    <p:anim calcmode="lin" valueType="num">
                                      <p:cBhvr>
                                        <p:cTn id="16" dur="500" fill="hold"/>
                                        <p:tgtEl>
                                          <p:spTgt spid="101"/>
                                        </p:tgtEl>
                                        <p:attrNameLst>
                                          <p:attrName>ppt_w</p:attrName>
                                        </p:attrNameLst>
                                      </p:cBhvr>
                                      <p:tavLst>
                                        <p:tav tm="0">
                                          <p:val>
                                            <p:fltVal val="0"/>
                                          </p:val>
                                        </p:tav>
                                        <p:tav tm="100000">
                                          <p:val>
                                            <p:strVal val="#ppt_w"/>
                                          </p:val>
                                        </p:tav>
                                      </p:tavLst>
                                    </p:anim>
                                    <p:anim calcmode="lin" valueType="num">
                                      <p:cBhvr>
                                        <p:cTn id="17" dur="500" fill="hold"/>
                                        <p:tgtEl>
                                          <p:spTgt spid="101"/>
                                        </p:tgtEl>
                                        <p:attrNameLst>
                                          <p:attrName>ppt_h</p:attrName>
                                        </p:attrNameLst>
                                      </p:cBhvr>
                                      <p:tavLst>
                                        <p:tav tm="0">
                                          <p:val>
                                            <p:fltVal val="0"/>
                                          </p:val>
                                        </p:tav>
                                        <p:tav tm="100000">
                                          <p:val>
                                            <p:strVal val="#ppt_h"/>
                                          </p:val>
                                        </p:tav>
                                      </p:tavLst>
                                    </p:anim>
                                    <p:animEffect transition="in" filter="fade">
                                      <p:cBhvr>
                                        <p:cTn id="18" dur="500"/>
                                        <p:tgtEl>
                                          <p:spTgt spid="101"/>
                                        </p:tgtEl>
                                      </p:cBhvr>
                                    </p:animEffect>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left)">
                                      <p:cBhvr>
                                        <p:cTn id="22" dur="500"/>
                                        <p:tgtEl>
                                          <p:spTgt spid="104"/>
                                        </p:tgtEl>
                                      </p:cBhvr>
                                    </p:animEffect>
                                  </p:childTnLst>
                                </p:cTn>
                              </p:par>
                            </p:childTnLst>
                          </p:cTn>
                        </p:par>
                        <p:par>
                          <p:cTn id="23" fill="hold">
                            <p:stCondLst>
                              <p:cond delay="2000"/>
                            </p:stCondLst>
                            <p:childTnLst>
                              <p:par>
                                <p:cTn id="24" presetID="22" presetClass="entr" presetSubtype="8" fill="hold" nodeType="afterEffect">
                                  <p:stCondLst>
                                    <p:cond delay="0"/>
                                  </p:stCondLst>
                                  <p:childTnLst>
                                    <p:set>
                                      <p:cBhvr>
                                        <p:cTn id="25" dur="1" fill="hold">
                                          <p:stCondLst>
                                            <p:cond delay="0"/>
                                          </p:stCondLst>
                                        </p:cTn>
                                        <p:tgtEl>
                                          <p:spTgt spid="110"/>
                                        </p:tgtEl>
                                        <p:attrNameLst>
                                          <p:attrName>style.visibility</p:attrName>
                                        </p:attrNameLst>
                                      </p:cBhvr>
                                      <p:to>
                                        <p:strVal val="visible"/>
                                      </p:to>
                                    </p:set>
                                    <p:animEffect transition="in" filter="wipe(left)">
                                      <p:cBhvr>
                                        <p:cTn id="26" dur="500"/>
                                        <p:tgtEl>
                                          <p:spTgt spid="110"/>
                                        </p:tgtEl>
                                      </p:cBhvr>
                                    </p:animEffect>
                                  </p:childTnLst>
                                </p:cTn>
                              </p:par>
                            </p:childTnLst>
                          </p:cTn>
                        </p:par>
                        <p:par>
                          <p:cTn id="27" fill="hold">
                            <p:stCondLst>
                              <p:cond delay="2500"/>
                            </p:stCondLst>
                            <p:childTnLst>
                              <p:par>
                                <p:cTn id="28" presetID="22" presetClass="entr" presetSubtype="8" fill="hold" nodeType="afterEffect">
                                  <p:stCondLst>
                                    <p:cond delay="0"/>
                                  </p:stCondLst>
                                  <p:childTnLst>
                                    <p:set>
                                      <p:cBhvr>
                                        <p:cTn id="29" dur="1" fill="hold">
                                          <p:stCondLst>
                                            <p:cond delay="0"/>
                                          </p:stCondLst>
                                        </p:cTn>
                                        <p:tgtEl>
                                          <p:spTgt spid="113"/>
                                        </p:tgtEl>
                                        <p:attrNameLst>
                                          <p:attrName>style.visibility</p:attrName>
                                        </p:attrNameLst>
                                      </p:cBhvr>
                                      <p:to>
                                        <p:strVal val="visible"/>
                                      </p:to>
                                    </p:set>
                                    <p:animEffect transition="in" filter="wipe(left)">
                                      <p:cBhvr>
                                        <p:cTn id="30" dur="500"/>
                                        <p:tgtEl>
                                          <p:spTgt spid="113"/>
                                        </p:tgtEl>
                                      </p:cBhvr>
                                    </p:animEffect>
                                  </p:childTnLst>
                                </p:cTn>
                              </p:par>
                            </p:childTnLst>
                          </p:cTn>
                        </p:par>
                        <p:par>
                          <p:cTn id="31" fill="hold">
                            <p:stCondLst>
                              <p:cond delay="3000"/>
                            </p:stCondLst>
                            <p:childTnLst>
                              <p:par>
                                <p:cTn id="32" presetID="22" presetClass="entr" presetSubtype="8" fill="hold" nodeType="afterEffect">
                                  <p:stCondLst>
                                    <p:cond delay="0"/>
                                  </p:stCondLst>
                                  <p:childTnLst>
                                    <p:set>
                                      <p:cBhvr>
                                        <p:cTn id="33" dur="1" fill="hold">
                                          <p:stCondLst>
                                            <p:cond delay="0"/>
                                          </p:stCondLst>
                                        </p:cTn>
                                        <p:tgtEl>
                                          <p:spTgt spid="107"/>
                                        </p:tgtEl>
                                        <p:attrNameLst>
                                          <p:attrName>style.visibility</p:attrName>
                                        </p:attrNameLst>
                                      </p:cBhvr>
                                      <p:to>
                                        <p:strVal val="visible"/>
                                      </p:to>
                                    </p:set>
                                    <p:animEffect transition="in" filter="wipe(left)">
                                      <p:cBhvr>
                                        <p:cTn id="34" dur="500"/>
                                        <p:tgtEl>
                                          <p:spTgt spid="107"/>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16"/>
                                        </p:tgtEl>
                                        <p:attrNameLst>
                                          <p:attrName>style.visibility</p:attrName>
                                        </p:attrNameLst>
                                      </p:cBhvr>
                                      <p:to>
                                        <p:strVal val="visible"/>
                                      </p:to>
                                    </p:set>
                                    <p:anim calcmode="lin" valueType="num">
                                      <p:cBhvr additive="base">
                                        <p:cTn id="38" dur="500" fill="hold"/>
                                        <p:tgtEl>
                                          <p:spTgt spid="116"/>
                                        </p:tgtEl>
                                        <p:attrNameLst>
                                          <p:attrName>ppt_x</p:attrName>
                                        </p:attrNameLst>
                                      </p:cBhvr>
                                      <p:tavLst>
                                        <p:tav tm="0">
                                          <p:val>
                                            <p:strVal val="#ppt_x"/>
                                          </p:val>
                                        </p:tav>
                                        <p:tav tm="100000">
                                          <p:val>
                                            <p:strVal val="#ppt_x"/>
                                          </p:val>
                                        </p:tav>
                                      </p:tavLst>
                                    </p:anim>
                                    <p:anim calcmode="lin" valueType="num">
                                      <p:cBhvr additive="base">
                                        <p:cTn id="39" dur="500" fill="hold"/>
                                        <p:tgtEl>
                                          <p:spTgt spid="11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1" fill="hold" nodeType="afterEffect">
                                  <p:stCondLst>
                                    <p:cond delay="0"/>
                                  </p:stCondLst>
                                  <p:childTnLst>
                                    <p:set>
                                      <p:cBhvr>
                                        <p:cTn id="42" dur="1" fill="hold">
                                          <p:stCondLst>
                                            <p:cond delay="0"/>
                                          </p:stCondLst>
                                        </p:cTn>
                                        <p:tgtEl>
                                          <p:spTgt spid="117"/>
                                        </p:tgtEl>
                                        <p:attrNameLst>
                                          <p:attrName>style.visibility</p:attrName>
                                        </p:attrNameLst>
                                      </p:cBhvr>
                                      <p:to>
                                        <p:strVal val="visible"/>
                                      </p:to>
                                    </p:set>
                                    <p:animEffect transition="in" filter="wipe(up)">
                                      <p:cBhvr>
                                        <p:cTn id="43" dur="500"/>
                                        <p:tgtEl>
                                          <p:spTgt spid="117"/>
                                        </p:tgtEl>
                                      </p:cBhvr>
                                    </p:animEffect>
                                  </p:childTnLst>
                                </p:cTn>
                              </p:par>
                            </p:childTnLst>
                          </p:cTn>
                        </p:par>
                        <p:par>
                          <p:cTn id="44" fill="hold">
                            <p:stCondLst>
                              <p:cond delay="4500"/>
                            </p:stCondLst>
                            <p:childTnLst>
                              <p:par>
                                <p:cTn id="45" presetID="53" presetClass="entr" presetSubtype="16" fill="hold" nodeType="afterEffect">
                                  <p:stCondLst>
                                    <p:cond delay="0"/>
                                  </p:stCondLst>
                                  <p:childTnLst>
                                    <p:set>
                                      <p:cBhvr>
                                        <p:cTn id="46" dur="1" fill="hold">
                                          <p:stCondLst>
                                            <p:cond delay="0"/>
                                          </p:stCondLst>
                                        </p:cTn>
                                        <p:tgtEl>
                                          <p:spTgt spid="167"/>
                                        </p:tgtEl>
                                        <p:attrNameLst>
                                          <p:attrName>style.visibility</p:attrName>
                                        </p:attrNameLst>
                                      </p:cBhvr>
                                      <p:to>
                                        <p:strVal val="visible"/>
                                      </p:to>
                                    </p:set>
                                    <p:anim calcmode="lin" valueType="num">
                                      <p:cBhvr>
                                        <p:cTn id="47" dur="500" fill="hold"/>
                                        <p:tgtEl>
                                          <p:spTgt spid="167"/>
                                        </p:tgtEl>
                                        <p:attrNameLst>
                                          <p:attrName>ppt_w</p:attrName>
                                        </p:attrNameLst>
                                      </p:cBhvr>
                                      <p:tavLst>
                                        <p:tav tm="0">
                                          <p:val>
                                            <p:fltVal val="0"/>
                                          </p:val>
                                        </p:tav>
                                        <p:tav tm="100000">
                                          <p:val>
                                            <p:strVal val="#ppt_w"/>
                                          </p:val>
                                        </p:tav>
                                      </p:tavLst>
                                    </p:anim>
                                    <p:anim calcmode="lin" valueType="num">
                                      <p:cBhvr>
                                        <p:cTn id="48" dur="500" fill="hold"/>
                                        <p:tgtEl>
                                          <p:spTgt spid="167"/>
                                        </p:tgtEl>
                                        <p:attrNameLst>
                                          <p:attrName>ppt_h</p:attrName>
                                        </p:attrNameLst>
                                      </p:cBhvr>
                                      <p:tavLst>
                                        <p:tav tm="0">
                                          <p:val>
                                            <p:fltVal val="0"/>
                                          </p:val>
                                        </p:tav>
                                        <p:tav tm="100000">
                                          <p:val>
                                            <p:strVal val="#ppt_h"/>
                                          </p:val>
                                        </p:tav>
                                      </p:tavLst>
                                    </p:anim>
                                    <p:animEffect transition="in" filter="fade">
                                      <p:cBhvr>
                                        <p:cTn id="49" dur="500"/>
                                        <p:tgtEl>
                                          <p:spTgt spid="167"/>
                                        </p:tgtEl>
                                      </p:cBhvr>
                                    </p:animEffect>
                                  </p:childTnLst>
                                </p:cTn>
                              </p:par>
                            </p:childTnLst>
                          </p:cTn>
                        </p:par>
                        <p:par>
                          <p:cTn id="50" fill="hold">
                            <p:stCondLst>
                              <p:cond delay="5000"/>
                            </p:stCondLst>
                            <p:childTnLst>
                              <p:par>
                                <p:cTn id="51" presetID="22" presetClass="entr" presetSubtype="8" fill="hold" nodeType="afterEffect">
                                  <p:stCondLst>
                                    <p:cond delay="0"/>
                                  </p:stCondLst>
                                  <p:childTnLst>
                                    <p:set>
                                      <p:cBhvr>
                                        <p:cTn id="52" dur="1" fill="hold">
                                          <p:stCondLst>
                                            <p:cond delay="0"/>
                                          </p:stCondLst>
                                        </p:cTn>
                                        <p:tgtEl>
                                          <p:spTgt spid="121"/>
                                        </p:tgtEl>
                                        <p:attrNameLst>
                                          <p:attrName>style.visibility</p:attrName>
                                        </p:attrNameLst>
                                      </p:cBhvr>
                                      <p:to>
                                        <p:strVal val="visible"/>
                                      </p:to>
                                    </p:set>
                                    <p:animEffect transition="in" filter="wipe(left)">
                                      <p:cBhvr>
                                        <p:cTn id="53" dur="500"/>
                                        <p:tgtEl>
                                          <p:spTgt spid="121"/>
                                        </p:tgtEl>
                                      </p:cBhvr>
                                    </p:animEffect>
                                  </p:childTnLst>
                                </p:cTn>
                              </p:par>
                            </p:childTnLst>
                          </p:cTn>
                        </p:par>
                        <p:par>
                          <p:cTn id="54" fill="hold">
                            <p:stCondLst>
                              <p:cond delay="5500"/>
                            </p:stCondLst>
                            <p:childTnLst>
                              <p:par>
                                <p:cTn id="55" presetID="22" presetClass="entr" presetSubtype="8" fill="hold" nodeType="afterEffect">
                                  <p:stCondLst>
                                    <p:cond delay="0"/>
                                  </p:stCondLst>
                                  <p:childTnLst>
                                    <p:set>
                                      <p:cBhvr>
                                        <p:cTn id="56" dur="1" fill="hold">
                                          <p:stCondLst>
                                            <p:cond delay="0"/>
                                          </p:stCondLst>
                                        </p:cTn>
                                        <p:tgtEl>
                                          <p:spTgt spid="127"/>
                                        </p:tgtEl>
                                        <p:attrNameLst>
                                          <p:attrName>style.visibility</p:attrName>
                                        </p:attrNameLst>
                                      </p:cBhvr>
                                      <p:to>
                                        <p:strVal val="visible"/>
                                      </p:to>
                                    </p:set>
                                    <p:animEffect transition="in" filter="wipe(left)">
                                      <p:cBhvr>
                                        <p:cTn id="57" dur="500"/>
                                        <p:tgtEl>
                                          <p:spTgt spid="127"/>
                                        </p:tgtEl>
                                      </p:cBhvr>
                                    </p:animEffect>
                                  </p:childTnLst>
                                </p:cTn>
                              </p:par>
                            </p:childTnLst>
                          </p:cTn>
                        </p:par>
                        <p:par>
                          <p:cTn id="58" fill="hold">
                            <p:stCondLst>
                              <p:cond delay="6000"/>
                            </p:stCondLst>
                            <p:childTnLst>
                              <p:par>
                                <p:cTn id="59" presetID="22" presetClass="entr" presetSubtype="8" fill="hold" nodeType="afterEffect">
                                  <p:stCondLst>
                                    <p:cond delay="0"/>
                                  </p:stCondLst>
                                  <p:childTnLst>
                                    <p:set>
                                      <p:cBhvr>
                                        <p:cTn id="60" dur="1" fill="hold">
                                          <p:stCondLst>
                                            <p:cond delay="0"/>
                                          </p:stCondLst>
                                        </p:cTn>
                                        <p:tgtEl>
                                          <p:spTgt spid="130"/>
                                        </p:tgtEl>
                                        <p:attrNameLst>
                                          <p:attrName>style.visibility</p:attrName>
                                        </p:attrNameLst>
                                      </p:cBhvr>
                                      <p:to>
                                        <p:strVal val="visible"/>
                                      </p:to>
                                    </p:set>
                                    <p:animEffect transition="in" filter="wipe(left)">
                                      <p:cBhvr>
                                        <p:cTn id="61" dur="500"/>
                                        <p:tgtEl>
                                          <p:spTgt spid="130"/>
                                        </p:tgtEl>
                                      </p:cBhvr>
                                    </p:animEffect>
                                  </p:childTnLst>
                                </p:cTn>
                              </p:par>
                            </p:childTnLst>
                          </p:cTn>
                        </p:par>
                        <p:par>
                          <p:cTn id="62" fill="hold">
                            <p:stCondLst>
                              <p:cond delay="6500"/>
                            </p:stCondLst>
                            <p:childTnLst>
                              <p:par>
                                <p:cTn id="63" presetID="22" presetClass="entr" presetSubtype="8" fill="hold" nodeType="afterEffect">
                                  <p:stCondLst>
                                    <p:cond delay="0"/>
                                  </p:stCondLst>
                                  <p:childTnLst>
                                    <p:set>
                                      <p:cBhvr>
                                        <p:cTn id="64" dur="1" fill="hold">
                                          <p:stCondLst>
                                            <p:cond delay="0"/>
                                          </p:stCondLst>
                                        </p:cTn>
                                        <p:tgtEl>
                                          <p:spTgt spid="124"/>
                                        </p:tgtEl>
                                        <p:attrNameLst>
                                          <p:attrName>style.visibility</p:attrName>
                                        </p:attrNameLst>
                                      </p:cBhvr>
                                      <p:to>
                                        <p:strVal val="visible"/>
                                      </p:to>
                                    </p:set>
                                    <p:animEffect transition="in" filter="wipe(left)">
                                      <p:cBhvr>
                                        <p:cTn id="65" dur="500"/>
                                        <p:tgtEl>
                                          <p:spTgt spid="124"/>
                                        </p:tgtEl>
                                      </p:cBhvr>
                                    </p:animEffect>
                                  </p:childTnLst>
                                </p:cTn>
                              </p:par>
                            </p:childTnLst>
                          </p:cTn>
                        </p:par>
                        <p:par>
                          <p:cTn id="66" fill="hold">
                            <p:stCondLst>
                              <p:cond delay="7000"/>
                            </p:stCondLst>
                            <p:childTnLst>
                              <p:par>
                                <p:cTn id="67" presetID="2" presetClass="entr" presetSubtype="4" fill="hold" grpId="0" nodeType="afterEffect">
                                  <p:stCondLst>
                                    <p:cond delay="0"/>
                                  </p:stCondLst>
                                  <p:childTnLst>
                                    <p:set>
                                      <p:cBhvr>
                                        <p:cTn id="68" dur="1" fill="hold">
                                          <p:stCondLst>
                                            <p:cond delay="0"/>
                                          </p:stCondLst>
                                        </p:cTn>
                                        <p:tgtEl>
                                          <p:spTgt spid="133"/>
                                        </p:tgtEl>
                                        <p:attrNameLst>
                                          <p:attrName>style.visibility</p:attrName>
                                        </p:attrNameLst>
                                      </p:cBhvr>
                                      <p:to>
                                        <p:strVal val="visible"/>
                                      </p:to>
                                    </p:set>
                                    <p:anim calcmode="lin" valueType="num">
                                      <p:cBhvr additive="base">
                                        <p:cTn id="69" dur="500" fill="hold"/>
                                        <p:tgtEl>
                                          <p:spTgt spid="133"/>
                                        </p:tgtEl>
                                        <p:attrNameLst>
                                          <p:attrName>ppt_x</p:attrName>
                                        </p:attrNameLst>
                                      </p:cBhvr>
                                      <p:tavLst>
                                        <p:tav tm="0">
                                          <p:val>
                                            <p:strVal val="#ppt_x"/>
                                          </p:val>
                                        </p:tav>
                                        <p:tav tm="100000">
                                          <p:val>
                                            <p:strVal val="#ppt_x"/>
                                          </p:val>
                                        </p:tav>
                                      </p:tavLst>
                                    </p:anim>
                                    <p:anim calcmode="lin" valueType="num">
                                      <p:cBhvr additive="base">
                                        <p:cTn id="70" dur="500" fill="hold"/>
                                        <p:tgtEl>
                                          <p:spTgt spid="133"/>
                                        </p:tgtEl>
                                        <p:attrNameLst>
                                          <p:attrName>ppt_y</p:attrName>
                                        </p:attrNameLst>
                                      </p:cBhvr>
                                      <p:tavLst>
                                        <p:tav tm="0">
                                          <p:val>
                                            <p:strVal val="1+#ppt_h/2"/>
                                          </p:val>
                                        </p:tav>
                                        <p:tav tm="100000">
                                          <p:val>
                                            <p:strVal val="#ppt_y"/>
                                          </p:val>
                                        </p:tav>
                                      </p:tavLst>
                                    </p:anim>
                                  </p:childTnLst>
                                </p:cTn>
                              </p:par>
                            </p:childTnLst>
                          </p:cTn>
                        </p:par>
                        <p:par>
                          <p:cTn id="71" fill="hold">
                            <p:stCondLst>
                              <p:cond delay="7500"/>
                            </p:stCondLst>
                            <p:childTnLst>
                              <p:par>
                                <p:cTn id="72" presetID="22" presetClass="entr" presetSubtype="1" fill="hold" nodeType="afterEffect">
                                  <p:stCondLst>
                                    <p:cond delay="0"/>
                                  </p:stCondLst>
                                  <p:childTnLst>
                                    <p:set>
                                      <p:cBhvr>
                                        <p:cTn id="73" dur="1" fill="hold">
                                          <p:stCondLst>
                                            <p:cond delay="0"/>
                                          </p:stCondLst>
                                        </p:cTn>
                                        <p:tgtEl>
                                          <p:spTgt spid="134"/>
                                        </p:tgtEl>
                                        <p:attrNameLst>
                                          <p:attrName>style.visibility</p:attrName>
                                        </p:attrNameLst>
                                      </p:cBhvr>
                                      <p:to>
                                        <p:strVal val="visible"/>
                                      </p:to>
                                    </p:set>
                                    <p:animEffect transition="in" filter="wipe(up)">
                                      <p:cBhvr>
                                        <p:cTn id="74" dur="500"/>
                                        <p:tgtEl>
                                          <p:spTgt spid="134"/>
                                        </p:tgtEl>
                                      </p:cBhvr>
                                    </p:animEffect>
                                  </p:childTnLst>
                                </p:cTn>
                              </p:par>
                            </p:childTnLst>
                          </p:cTn>
                        </p:par>
                        <p:par>
                          <p:cTn id="75" fill="hold">
                            <p:stCondLst>
                              <p:cond delay="8000"/>
                            </p:stCondLst>
                            <p:childTnLst>
                              <p:par>
                                <p:cTn id="76" presetID="53" presetClass="entr" presetSubtype="16" fill="hold" nodeType="afterEffect">
                                  <p:stCondLst>
                                    <p:cond delay="0"/>
                                  </p:stCondLst>
                                  <p:childTnLst>
                                    <p:set>
                                      <p:cBhvr>
                                        <p:cTn id="77" dur="1" fill="hold">
                                          <p:stCondLst>
                                            <p:cond delay="0"/>
                                          </p:stCondLst>
                                        </p:cTn>
                                        <p:tgtEl>
                                          <p:spTgt spid="170"/>
                                        </p:tgtEl>
                                        <p:attrNameLst>
                                          <p:attrName>style.visibility</p:attrName>
                                        </p:attrNameLst>
                                      </p:cBhvr>
                                      <p:to>
                                        <p:strVal val="visible"/>
                                      </p:to>
                                    </p:set>
                                    <p:anim calcmode="lin" valueType="num">
                                      <p:cBhvr>
                                        <p:cTn id="78" dur="500" fill="hold"/>
                                        <p:tgtEl>
                                          <p:spTgt spid="170"/>
                                        </p:tgtEl>
                                        <p:attrNameLst>
                                          <p:attrName>ppt_w</p:attrName>
                                        </p:attrNameLst>
                                      </p:cBhvr>
                                      <p:tavLst>
                                        <p:tav tm="0">
                                          <p:val>
                                            <p:fltVal val="0"/>
                                          </p:val>
                                        </p:tav>
                                        <p:tav tm="100000">
                                          <p:val>
                                            <p:strVal val="#ppt_w"/>
                                          </p:val>
                                        </p:tav>
                                      </p:tavLst>
                                    </p:anim>
                                    <p:anim calcmode="lin" valueType="num">
                                      <p:cBhvr>
                                        <p:cTn id="79" dur="500" fill="hold"/>
                                        <p:tgtEl>
                                          <p:spTgt spid="170"/>
                                        </p:tgtEl>
                                        <p:attrNameLst>
                                          <p:attrName>ppt_h</p:attrName>
                                        </p:attrNameLst>
                                      </p:cBhvr>
                                      <p:tavLst>
                                        <p:tav tm="0">
                                          <p:val>
                                            <p:fltVal val="0"/>
                                          </p:val>
                                        </p:tav>
                                        <p:tav tm="100000">
                                          <p:val>
                                            <p:strVal val="#ppt_h"/>
                                          </p:val>
                                        </p:tav>
                                      </p:tavLst>
                                    </p:anim>
                                    <p:animEffect transition="in" filter="fade">
                                      <p:cBhvr>
                                        <p:cTn id="80" dur="500"/>
                                        <p:tgtEl>
                                          <p:spTgt spid="170"/>
                                        </p:tgtEl>
                                      </p:cBhvr>
                                    </p:animEffect>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138"/>
                                        </p:tgtEl>
                                        <p:attrNameLst>
                                          <p:attrName>style.visibility</p:attrName>
                                        </p:attrNameLst>
                                      </p:cBhvr>
                                      <p:to>
                                        <p:strVal val="visible"/>
                                      </p:to>
                                    </p:set>
                                    <p:animEffect transition="in" filter="wipe(left)">
                                      <p:cBhvr>
                                        <p:cTn id="84" dur="500"/>
                                        <p:tgtEl>
                                          <p:spTgt spid="138"/>
                                        </p:tgtEl>
                                      </p:cBhvr>
                                    </p:animEffect>
                                  </p:childTnLst>
                                </p:cTn>
                              </p:par>
                            </p:childTnLst>
                          </p:cTn>
                        </p:par>
                        <p:par>
                          <p:cTn id="85" fill="hold">
                            <p:stCondLst>
                              <p:cond delay="9000"/>
                            </p:stCondLst>
                            <p:childTnLst>
                              <p:par>
                                <p:cTn id="86" presetID="22" presetClass="entr" presetSubtype="8" fill="hold" nodeType="afterEffect">
                                  <p:stCondLst>
                                    <p:cond delay="0"/>
                                  </p:stCondLst>
                                  <p:childTnLst>
                                    <p:set>
                                      <p:cBhvr>
                                        <p:cTn id="87" dur="1" fill="hold">
                                          <p:stCondLst>
                                            <p:cond delay="0"/>
                                          </p:stCondLst>
                                        </p:cTn>
                                        <p:tgtEl>
                                          <p:spTgt spid="144"/>
                                        </p:tgtEl>
                                        <p:attrNameLst>
                                          <p:attrName>style.visibility</p:attrName>
                                        </p:attrNameLst>
                                      </p:cBhvr>
                                      <p:to>
                                        <p:strVal val="visible"/>
                                      </p:to>
                                    </p:set>
                                    <p:animEffect transition="in" filter="wipe(left)">
                                      <p:cBhvr>
                                        <p:cTn id="88" dur="500"/>
                                        <p:tgtEl>
                                          <p:spTgt spid="144"/>
                                        </p:tgtEl>
                                      </p:cBhvr>
                                    </p:animEffect>
                                  </p:childTnLst>
                                </p:cTn>
                              </p:par>
                            </p:childTnLst>
                          </p:cTn>
                        </p:par>
                        <p:par>
                          <p:cTn id="89" fill="hold">
                            <p:stCondLst>
                              <p:cond delay="9500"/>
                            </p:stCondLst>
                            <p:childTnLst>
                              <p:par>
                                <p:cTn id="90" presetID="22" presetClass="entr" presetSubtype="8" fill="hold" nodeType="afterEffect">
                                  <p:stCondLst>
                                    <p:cond delay="0"/>
                                  </p:stCondLst>
                                  <p:childTnLst>
                                    <p:set>
                                      <p:cBhvr>
                                        <p:cTn id="91" dur="1" fill="hold">
                                          <p:stCondLst>
                                            <p:cond delay="0"/>
                                          </p:stCondLst>
                                        </p:cTn>
                                        <p:tgtEl>
                                          <p:spTgt spid="147"/>
                                        </p:tgtEl>
                                        <p:attrNameLst>
                                          <p:attrName>style.visibility</p:attrName>
                                        </p:attrNameLst>
                                      </p:cBhvr>
                                      <p:to>
                                        <p:strVal val="visible"/>
                                      </p:to>
                                    </p:set>
                                    <p:animEffect transition="in" filter="wipe(left)">
                                      <p:cBhvr>
                                        <p:cTn id="92" dur="500"/>
                                        <p:tgtEl>
                                          <p:spTgt spid="147"/>
                                        </p:tgtEl>
                                      </p:cBhvr>
                                    </p:animEffect>
                                  </p:childTnLst>
                                </p:cTn>
                              </p:par>
                            </p:childTnLst>
                          </p:cTn>
                        </p:par>
                        <p:par>
                          <p:cTn id="93" fill="hold">
                            <p:stCondLst>
                              <p:cond delay="10000"/>
                            </p:stCondLst>
                            <p:childTnLst>
                              <p:par>
                                <p:cTn id="94" presetID="22" presetClass="entr" presetSubtype="8" fill="hold" nodeType="afterEffect">
                                  <p:stCondLst>
                                    <p:cond delay="0"/>
                                  </p:stCondLst>
                                  <p:childTnLst>
                                    <p:set>
                                      <p:cBhvr>
                                        <p:cTn id="95" dur="1" fill="hold">
                                          <p:stCondLst>
                                            <p:cond delay="0"/>
                                          </p:stCondLst>
                                        </p:cTn>
                                        <p:tgtEl>
                                          <p:spTgt spid="141"/>
                                        </p:tgtEl>
                                        <p:attrNameLst>
                                          <p:attrName>style.visibility</p:attrName>
                                        </p:attrNameLst>
                                      </p:cBhvr>
                                      <p:to>
                                        <p:strVal val="visible"/>
                                      </p:to>
                                    </p:set>
                                    <p:animEffect transition="in" filter="wipe(left)">
                                      <p:cBhvr>
                                        <p:cTn id="96" dur="500"/>
                                        <p:tgtEl>
                                          <p:spTgt spid="141"/>
                                        </p:tgtEl>
                                      </p:cBhvr>
                                    </p:animEffect>
                                  </p:childTnLst>
                                </p:cTn>
                              </p:par>
                            </p:childTnLst>
                          </p:cTn>
                        </p:par>
                        <p:par>
                          <p:cTn id="97" fill="hold">
                            <p:stCondLst>
                              <p:cond delay="10500"/>
                            </p:stCondLst>
                            <p:childTnLst>
                              <p:par>
                                <p:cTn id="98" presetID="2" presetClass="entr" presetSubtype="4" fill="hold" grpId="0" nodeType="afterEffect">
                                  <p:stCondLst>
                                    <p:cond delay="0"/>
                                  </p:stCondLst>
                                  <p:childTnLst>
                                    <p:set>
                                      <p:cBhvr>
                                        <p:cTn id="99" dur="1" fill="hold">
                                          <p:stCondLst>
                                            <p:cond delay="0"/>
                                          </p:stCondLst>
                                        </p:cTn>
                                        <p:tgtEl>
                                          <p:spTgt spid="150"/>
                                        </p:tgtEl>
                                        <p:attrNameLst>
                                          <p:attrName>style.visibility</p:attrName>
                                        </p:attrNameLst>
                                      </p:cBhvr>
                                      <p:to>
                                        <p:strVal val="visible"/>
                                      </p:to>
                                    </p:set>
                                    <p:anim calcmode="lin" valueType="num">
                                      <p:cBhvr additive="base">
                                        <p:cTn id="100" dur="500" fill="hold"/>
                                        <p:tgtEl>
                                          <p:spTgt spid="150"/>
                                        </p:tgtEl>
                                        <p:attrNameLst>
                                          <p:attrName>ppt_x</p:attrName>
                                        </p:attrNameLst>
                                      </p:cBhvr>
                                      <p:tavLst>
                                        <p:tav tm="0">
                                          <p:val>
                                            <p:strVal val="#ppt_x"/>
                                          </p:val>
                                        </p:tav>
                                        <p:tav tm="100000">
                                          <p:val>
                                            <p:strVal val="#ppt_x"/>
                                          </p:val>
                                        </p:tav>
                                      </p:tavLst>
                                    </p:anim>
                                    <p:anim calcmode="lin" valueType="num">
                                      <p:cBhvr additive="base">
                                        <p:cTn id="101" dur="500" fill="hold"/>
                                        <p:tgtEl>
                                          <p:spTgt spid="150"/>
                                        </p:tgtEl>
                                        <p:attrNameLst>
                                          <p:attrName>ppt_y</p:attrName>
                                        </p:attrNameLst>
                                      </p:cBhvr>
                                      <p:tavLst>
                                        <p:tav tm="0">
                                          <p:val>
                                            <p:strVal val="1+#ppt_h/2"/>
                                          </p:val>
                                        </p:tav>
                                        <p:tav tm="100000">
                                          <p:val>
                                            <p:strVal val="#ppt_y"/>
                                          </p:val>
                                        </p:tav>
                                      </p:tavLst>
                                    </p:anim>
                                  </p:childTnLst>
                                </p:cTn>
                              </p:par>
                            </p:childTnLst>
                          </p:cTn>
                        </p:par>
                        <p:par>
                          <p:cTn id="102" fill="hold">
                            <p:stCondLst>
                              <p:cond delay="11000"/>
                            </p:stCondLst>
                            <p:childTnLst>
                              <p:par>
                                <p:cTn id="103" presetID="22" presetClass="entr" presetSubtype="1" fill="hold" nodeType="afterEffect">
                                  <p:stCondLst>
                                    <p:cond delay="0"/>
                                  </p:stCondLst>
                                  <p:childTnLst>
                                    <p:set>
                                      <p:cBhvr>
                                        <p:cTn id="104" dur="1" fill="hold">
                                          <p:stCondLst>
                                            <p:cond delay="0"/>
                                          </p:stCondLst>
                                        </p:cTn>
                                        <p:tgtEl>
                                          <p:spTgt spid="151"/>
                                        </p:tgtEl>
                                        <p:attrNameLst>
                                          <p:attrName>style.visibility</p:attrName>
                                        </p:attrNameLst>
                                      </p:cBhvr>
                                      <p:to>
                                        <p:strVal val="visible"/>
                                      </p:to>
                                    </p:set>
                                    <p:animEffect transition="in" filter="wipe(up)">
                                      <p:cBhvr>
                                        <p:cTn id="105" dur="500"/>
                                        <p:tgtEl>
                                          <p:spTgt spid="151"/>
                                        </p:tgtEl>
                                      </p:cBhvr>
                                    </p:animEffect>
                                  </p:childTnLst>
                                </p:cTn>
                              </p:par>
                            </p:childTnLst>
                          </p:cTn>
                        </p:par>
                        <p:par>
                          <p:cTn id="106" fill="hold">
                            <p:stCondLst>
                              <p:cond delay="11500"/>
                            </p:stCondLst>
                            <p:childTnLst>
                              <p:par>
                                <p:cTn id="107" presetID="53" presetClass="entr" presetSubtype="16" fill="hold" nodeType="afterEffect">
                                  <p:stCondLst>
                                    <p:cond delay="0"/>
                                  </p:stCondLst>
                                  <p:childTnLst>
                                    <p:set>
                                      <p:cBhvr>
                                        <p:cTn id="108" dur="1" fill="hold">
                                          <p:stCondLst>
                                            <p:cond delay="0"/>
                                          </p:stCondLst>
                                        </p:cTn>
                                        <p:tgtEl>
                                          <p:spTgt spid="173"/>
                                        </p:tgtEl>
                                        <p:attrNameLst>
                                          <p:attrName>style.visibility</p:attrName>
                                        </p:attrNameLst>
                                      </p:cBhvr>
                                      <p:to>
                                        <p:strVal val="visible"/>
                                      </p:to>
                                    </p:set>
                                    <p:anim calcmode="lin" valueType="num">
                                      <p:cBhvr>
                                        <p:cTn id="109" dur="500" fill="hold"/>
                                        <p:tgtEl>
                                          <p:spTgt spid="173"/>
                                        </p:tgtEl>
                                        <p:attrNameLst>
                                          <p:attrName>ppt_w</p:attrName>
                                        </p:attrNameLst>
                                      </p:cBhvr>
                                      <p:tavLst>
                                        <p:tav tm="0">
                                          <p:val>
                                            <p:fltVal val="0"/>
                                          </p:val>
                                        </p:tav>
                                        <p:tav tm="100000">
                                          <p:val>
                                            <p:strVal val="#ppt_w"/>
                                          </p:val>
                                        </p:tav>
                                      </p:tavLst>
                                    </p:anim>
                                    <p:anim calcmode="lin" valueType="num">
                                      <p:cBhvr>
                                        <p:cTn id="110" dur="500" fill="hold"/>
                                        <p:tgtEl>
                                          <p:spTgt spid="173"/>
                                        </p:tgtEl>
                                        <p:attrNameLst>
                                          <p:attrName>ppt_h</p:attrName>
                                        </p:attrNameLst>
                                      </p:cBhvr>
                                      <p:tavLst>
                                        <p:tav tm="0">
                                          <p:val>
                                            <p:fltVal val="0"/>
                                          </p:val>
                                        </p:tav>
                                        <p:tav tm="100000">
                                          <p:val>
                                            <p:strVal val="#ppt_h"/>
                                          </p:val>
                                        </p:tav>
                                      </p:tavLst>
                                    </p:anim>
                                    <p:animEffect transition="in" filter="fade">
                                      <p:cBhvr>
                                        <p:cTn id="111" dur="500"/>
                                        <p:tgtEl>
                                          <p:spTgt spid="173"/>
                                        </p:tgtEl>
                                      </p:cBhvr>
                                    </p:animEffect>
                                  </p:childTnLst>
                                </p:cTn>
                              </p:par>
                            </p:childTnLst>
                          </p:cTn>
                        </p:par>
                        <p:par>
                          <p:cTn id="112" fill="hold">
                            <p:stCondLst>
                              <p:cond delay="12000"/>
                            </p:stCondLst>
                            <p:childTnLst>
                              <p:par>
                                <p:cTn id="113" presetID="22" presetClass="entr" presetSubtype="8" fill="hold" nodeType="afterEffect">
                                  <p:stCondLst>
                                    <p:cond delay="0"/>
                                  </p:stCondLst>
                                  <p:childTnLst>
                                    <p:set>
                                      <p:cBhvr>
                                        <p:cTn id="114" dur="1" fill="hold">
                                          <p:stCondLst>
                                            <p:cond delay="0"/>
                                          </p:stCondLst>
                                        </p:cTn>
                                        <p:tgtEl>
                                          <p:spTgt spid="155"/>
                                        </p:tgtEl>
                                        <p:attrNameLst>
                                          <p:attrName>style.visibility</p:attrName>
                                        </p:attrNameLst>
                                      </p:cBhvr>
                                      <p:to>
                                        <p:strVal val="visible"/>
                                      </p:to>
                                    </p:set>
                                    <p:animEffect transition="in" filter="wipe(left)">
                                      <p:cBhvr>
                                        <p:cTn id="115" dur="500"/>
                                        <p:tgtEl>
                                          <p:spTgt spid="155"/>
                                        </p:tgtEl>
                                      </p:cBhvr>
                                    </p:animEffect>
                                  </p:childTnLst>
                                </p:cTn>
                              </p:par>
                            </p:childTnLst>
                          </p:cTn>
                        </p:par>
                        <p:par>
                          <p:cTn id="116" fill="hold">
                            <p:stCondLst>
                              <p:cond delay="12500"/>
                            </p:stCondLst>
                            <p:childTnLst>
                              <p:par>
                                <p:cTn id="117" presetID="22" presetClass="entr" presetSubtype="8" fill="hold" nodeType="afterEffect">
                                  <p:stCondLst>
                                    <p:cond delay="0"/>
                                  </p:stCondLst>
                                  <p:childTnLst>
                                    <p:set>
                                      <p:cBhvr>
                                        <p:cTn id="118" dur="1" fill="hold">
                                          <p:stCondLst>
                                            <p:cond delay="0"/>
                                          </p:stCondLst>
                                        </p:cTn>
                                        <p:tgtEl>
                                          <p:spTgt spid="161"/>
                                        </p:tgtEl>
                                        <p:attrNameLst>
                                          <p:attrName>style.visibility</p:attrName>
                                        </p:attrNameLst>
                                      </p:cBhvr>
                                      <p:to>
                                        <p:strVal val="visible"/>
                                      </p:to>
                                    </p:set>
                                    <p:animEffect transition="in" filter="wipe(left)">
                                      <p:cBhvr>
                                        <p:cTn id="119" dur="500"/>
                                        <p:tgtEl>
                                          <p:spTgt spid="161"/>
                                        </p:tgtEl>
                                      </p:cBhvr>
                                    </p:animEffect>
                                  </p:childTnLst>
                                </p:cTn>
                              </p:par>
                            </p:childTnLst>
                          </p:cTn>
                        </p:par>
                        <p:par>
                          <p:cTn id="120" fill="hold">
                            <p:stCondLst>
                              <p:cond delay="13000"/>
                            </p:stCondLst>
                            <p:childTnLst>
                              <p:par>
                                <p:cTn id="121" presetID="22" presetClass="entr" presetSubtype="8" fill="hold" nodeType="afterEffect">
                                  <p:stCondLst>
                                    <p:cond delay="0"/>
                                  </p:stCondLst>
                                  <p:childTnLst>
                                    <p:set>
                                      <p:cBhvr>
                                        <p:cTn id="122" dur="1" fill="hold">
                                          <p:stCondLst>
                                            <p:cond delay="0"/>
                                          </p:stCondLst>
                                        </p:cTn>
                                        <p:tgtEl>
                                          <p:spTgt spid="164"/>
                                        </p:tgtEl>
                                        <p:attrNameLst>
                                          <p:attrName>style.visibility</p:attrName>
                                        </p:attrNameLst>
                                      </p:cBhvr>
                                      <p:to>
                                        <p:strVal val="visible"/>
                                      </p:to>
                                    </p:set>
                                    <p:animEffect transition="in" filter="wipe(left)">
                                      <p:cBhvr>
                                        <p:cTn id="123" dur="500"/>
                                        <p:tgtEl>
                                          <p:spTgt spid="164"/>
                                        </p:tgtEl>
                                      </p:cBhvr>
                                    </p:animEffect>
                                  </p:childTnLst>
                                </p:cTn>
                              </p:par>
                            </p:childTnLst>
                          </p:cTn>
                        </p:par>
                        <p:par>
                          <p:cTn id="124" fill="hold">
                            <p:stCondLst>
                              <p:cond delay="13500"/>
                            </p:stCondLst>
                            <p:childTnLst>
                              <p:par>
                                <p:cTn id="125" presetID="22" presetClass="entr" presetSubtype="8" fill="hold" nodeType="afterEffect">
                                  <p:stCondLst>
                                    <p:cond delay="0"/>
                                  </p:stCondLst>
                                  <p:childTnLst>
                                    <p:set>
                                      <p:cBhvr>
                                        <p:cTn id="126" dur="1" fill="hold">
                                          <p:stCondLst>
                                            <p:cond delay="0"/>
                                          </p:stCondLst>
                                        </p:cTn>
                                        <p:tgtEl>
                                          <p:spTgt spid="158"/>
                                        </p:tgtEl>
                                        <p:attrNameLst>
                                          <p:attrName>style.visibility</p:attrName>
                                        </p:attrNameLst>
                                      </p:cBhvr>
                                      <p:to>
                                        <p:strVal val="visible"/>
                                      </p:to>
                                    </p:set>
                                    <p:animEffect transition="in" filter="wipe(left)">
                                      <p:cBhvr>
                                        <p:cTn id="127" dur="500"/>
                                        <p:tgtEl>
                                          <p:spTgt spid="1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116" grpId="0" animBg="1"/>
      <p:bldP spid="133" grpId="0" animBg="1"/>
      <p:bldP spid="15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What is Our Process ?</a:t>
            </a:r>
            <a:endParaRPr lang="en-US" dirty="0"/>
          </a:p>
        </p:txBody>
      </p:sp>
      <p:sp>
        <p:nvSpPr>
          <p:cNvPr id="3" name="Text Placeholder 2"/>
          <p:cNvSpPr>
            <a:spLocks noGrp="1"/>
          </p:cNvSpPr>
          <p:nvPr>
            <p:ph type="body" sz="half" idx="2"/>
          </p:nvPr>
        </p:nvSpPr>
        <p:spPr/>
        <p:txBody>
          <a:bodyPr/>
          <a:lstStyle/>
          <a:p>
            <a:r>
              <a:rPr lang="en-US" smtClean="0"/>
              <a:t>What is Our Process ?</a:t>
            </a:r>
            <a:endParaRPr lang="en-US" dirty="0"/>
          </a:p>
        </p:txBody>
      </p:sp>
      <p:cxnSp>
        <p:nvCxnSpPr>
          <p:cNvPr id="30" name="Straight Connector 29"/>
          <p:cNvCxnSpPr/>
          <p:nvPr/>
        </p:nvCxnSpPr>
        <p:spPr>
          <a:xfrm>
            <a:off x="3152246" y="2633461"/>
            <a:ext cx="1267354" cy="0"/>
          </a:xfrm>
          <a:prstGeom prst="line">
            <a:avLst/>
          </a:prstGeom>
          <a:ln w="28575"/>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a:off x="4411980" y="2633461"/>
            <a:ext cx="0" cy="798534"/>
          </a:xfrm>
          <a:prstGeom prst="line">
            <a:avLst/>
          </a:prstGeom>
          <a:ln w="28575">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152246" y="4364378"/>
            <a:ext cx="1267354"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a:off x="4411980" y="4364378"/>
            <a:ext cx="0" cy="798534"/>
          </a:xfrm>
          <a:prstGeom prst="line">
            <a:avLst/>
          </a:prstGeom>
          <a:ln w="28575">
            <a:solidFill>
              <a:schemeClr val="accent2"/>
            </a:solidFill>
            <a:tailEnd type="ova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a:off x="7224327" y="3517471"/>
            <a:ext cx="1267354"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476441" y="3527631"/>
            <a:ext cx="0" cy="798534"/>
          </a:xfrm>
          <a:prstGeom prst="line">
            <a:avLst/>
          </a:prstGeom>
          <a:ln w="28575">
            <a:solidFill>
              <a:schemeClr val="accent3"/>
            </a:solidFill>
            <a:tailEnd type="oval"/>
          </a:ln>
        </p:spPr>
        <p:style>
          <a:lnRef idx="1">
            <a:schemeClr val="accent1"/>
          </a:lnRef>
          <a:fillRef idx="0">
            <a:schemeClr val="accent1"/>
          </a:fillRef>
          <a:effectRef idx="0">
            <a:schemeClr val="accent1"/>
          </a:effectRef>
          <a:fontRef idx="minor">
            <a:schemeClr val="tx1"/>
          </a:fontRef>
        </p:style>
      </p:cxnSp>
      <p:grpSp>
        <p:nvGrpSpPr>
          <p:cNvPr id="36" name="Group 59"/>
          <p:cNvGrpSpPr/>
          <p:nvPr/>
        </p:nvGrpSpPr>
        <p:grpSpPr>
          <a:xfrm>
            <a:off x="1915014" y="2498805"/>
            <a:ext cx="1237232" cy="297319"/>
            <a:chOff x="1779379" y="1383715"/>
            <a:chExt cx="1237232" cy="297319"/>
          </a:xfrm>
        </p:grpSpPr>
        <p:sp>
          <p:nvSpPr>
            <p:cNvPr id="37" name="Rounded Rectangle 36"/>
            <p:cNvSpPr/>
            <p:nvPr/>
          </p:nvSpPr>
          <p:spPr>
            <a:xfrm>
              <a:off x="1779379" y="1383715"/>
              <a:ext cx="1237232" cy="297319"/>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9" name="Text Placeholder 3"/>
            <p:cNvSpPr txBox="1">
              <a:spLocks/>
            </p:cNvSpPr>
            <p:nvPr/>
          </p:nvSpPr>
          <p:spPr>
            <a:xfrm>
              <a:off x="1980092" y="1409264"/>
              <a:ext cx="806951"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i="0" u="none" strike="noStrike" kern="1200" cap="none" spc="0" normalizeH="0" baseline="0" noProof="0" dirty="0" smtClean="0">
                  <a:ln>
                    <a:noFill/>
                  </a:ln>
                  <a:solidFill>
                    <a:schemeClr val="bg1"/>
                  </a:solidFill>
                  <a:effectLst/>
                  <a:uLnTx/>
                  <a:uFillTx/>
                  <a:latin typeface="+mn-lt"/>
                  <a:ea typeface="+mn-ea"/>
                  <a:cs typeface="+mn-cs"/>
                </a:rPr>
                <a:t>Brainstorm</a:t>
              </a:r>
            </a:p>
          </p:txBody>
        </p:sp>
      </p:grpSp>
      <p:sp>
        <p:nvSpPr>
          <p:cNvPr id="40" name="Text Placeholder 3"/>
          <p:cNvSpPr txBox="1">
            <a:spLocks/>
          </p:cNvSpPr>
          <p:nvPr/>
        </p:nvSpPr>
        <p:spPr>
          <a:xfrm>
            <a:off x="2047959" y="2894268"/>
            <a:ext cx="2259220"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000" dirty="0" smtClean="0">
                <a:solidFill>
                  <a:schemeClr val="bg1">
                    <a:lumMod val="50000"/>
                  </a:schemeClr>
                </a:solidFill>
              </a:rPr>
              <a:t>There are many variations of Lorem Ipsum available, but the majority have suffered  There</a:t>
            </a:r>
          </a:p>
        </p:txBody>
      </p:sp>
      <p:sp>
        <p:nvSpPr>
          <p:cNvPr id="42" name="Text Placeholder 3"/>
          <p:cNvSpPr txBox="1">
            <a:spLocks/>
          </p:cNvSpPr>
          <p:nvPr/>
        </p:nvSpPr>
        <p:spPr>
          <a:xfrm>
            <a:off x="581888" y="2216600"/>
            <a:ext cx="1298432" cy="153888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0000" b="1" i="0" u="none" strike="noStrike" kern="1200" cap="none" spc="0" normalizeH="0" baseline="0" noProof="0" dirty="0" smtClean="0">
                <a:ln>
                  <a:noFill/>
                </a:ln>
                <a:solidFill>
                  <a:schemeClr val="accent1"/>
                </a:solidFill>
                <a:effectLst/>
                <a:uLnTx/>
                <a:uFillTx/>
                <a:latin typeface="+mn-lt"/>
                <a:ea typeface="+mn-ea"/>
                <a:cs typeface="+mn-cs"/>
              </a:rPr>
              <a:t>01</a:t>
            </a:r>
          </a:p>
        </p:txBody>
      </p:sp>
      <p:cxnSp>
        <p:nvCxnSpPr>
          <p:cNvPr id="43" name="Straight Connector 42"/>
          <p:cNvCxnSpPr/>
          <p:nvPr/>
        </p:nvCxnSpPr>
        <p:spPr>
          <a:xfrm>
            <a:off x="11602" y="3896715"/>
            <a:ext cx="4445184" cy="0"/>
          </a:xfrm>
          <a:prstGeom prst="line">
            <a:avLst/>
          </a:prstGeom>
          <a:ln w="28575">
            <a:solidFill>
              <a:schemeClr val="accent3"/>
            </a:solidFill>
            <a:tailEnd type="triangle"/>
          </a:ln>
        </p:spPr>
        <p:style>
          <a:lnRef idx="1">
            <a:schemeClr val="accent1"/>
          </a:lnRef>
          <a:fillRef idx="0">
            <a:schemeClr val="accent1"/>
          </a:fillRef>
          <a:effectRef idx="0">
            <a:schemeClr val="accent1"/>
          </a:effectRef>
          <a:fontRef idx="minor">
            <a:schemeClr val="tx1"/>
          </a:fontRef>
        </p:style>
      </p:cxnSp>
      <p:grpSp>
        <p:nvGrpSpPr>
          <p:cNvPr id="45" name="Group 60"/>
          <p:cNvGrpSpPr/>
          <p:nvPr/>
        </p:nvGrpSpPr>
        <p:grpSpPr>
          <a:xfrm>
            <a:off x="2030228" y="4229722"/>
            <a:ext cx="1237232" cy="297319"/>
            <a:chOff x="1779379" y="1383715"/>
            <a:chExt cx="1237232" cy="297319"/>
          </a:xfrm>
        </p:grpSpPr>
        <p:sp>
          <p:nvSpPr>
            <p:cNvPr id="46" name="Rounded Rectangle 45"/>
            <p:cNvSpPr/>
            <p:nvPr/>
          </p:nvSpPr>
          <p:spPr>
            <a:xfrm>
              <a:off x="1779379" y="1383715"/>
              <a:ext cx="1237232" cy="297319"/>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47" name="Text Placeholder 3"/>
            <p:cNvSpPr txBox="1">
              <a:spLocks/>
            </p:cNvSpPr>
            <p:nvPr/>
          </p:nvSpPr>
          <p:spPr>
            <a:xfrm>
              <a:off x="2077875" y="1409264"/>
              <a:ext cx="661078"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dirty="0" smtClean="0">
                  <a:solidFill>
                    <a:schemeClr val="bg1"/>
                  </a:solidFill>
                </a:rPr>
                <a:t>Research</a:t>
              </a:r>
              <a:endParaRPr kumimoji="0" lang="en-US" i="0" u="none" strike="noStrike" kern="1200" cap="none" spc="0" normalizeH="0" baseline="0" noProof="0" dirty="0" smtClean="0">
                <a:ln>
                  <a:noFill/>
                </a:ln>
                <a:solidFill>
                  <a:schemeClr val="bg1"/>
                </a:solidFill>
                <a:effectLst/>
                <a:uLnTx/>
                <a:uFillTx/>
                <a:latin typeface="+mn-lt"/>
                <a:ea typeface="+mn-ea"/>
                <a:cs typeface="+mn-cs"/>
              </a:endParaRPr>
            </a:p>
          </p:txBody>
        </p:sp>
      </p:grpSp>
      <p:sp>
        <p:nvSpPr>
          <p:cNvPr id="48" name="Text Placeholder 3"/>
          <p:cNvSpPr txBox="1">
            <a:spLocks/>
          </p:cNvSpPr>
          <p:nvPr/>
        </p:nvSpPr>
        <p:spPr>
          <a:xfrm>
            <a:off x="2155531" y="4625185"/>
            <a:ext cx="2094904"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000" dirty="0" smtClean="0">
                <a:solidFill>
                  <a:schemeClr val="bg1">
                    <a:lumMod val="50000"/>
                  </a:schemeClr>
                </a:solidFill>
              </a:rPr>
              <a:t>There are many variations of Lorem Ipsum available, but the majority have suffered  There</a:t>
            </a:r>
          </a:p>
        </p:txBody>
      </p:sp>
      <p:sp>
        <p:nvSpPr>
          <p:cNvPr id="49" name="Text Placeholder 3"/>
          <p:cNvSpPr txBox="1">
            <a:spLocks/>
          </p:cNvSpPr>
          <p:nvPr/>
        </p:nvSpPr>
        <p:spPr>
          <a:xfrm>
            <a:off x="581888" y="3947517"/>
            <a:ext cx="1298432" cy="153888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eaLnBrk="1" fontAlgn="auto" latinLnBrk="0" hangingPunct="1">
              <a:lnSpc>
                <a:spcPct val="100000"/>
              </a:lnSpc>
              <a:spcBef>
                <a:spcPct val="20000"/>
              </a:spcBef>
              <a:spcAft>
                <a:spcPts val="0"/>
              </a:spcAft>
              <a:buClrTx/>
              <a:buSzTx/>
              <a:buFont typeface="Arial" pitchFamily="34" charset="0"/>
              <a:buNone/>
              <a:tabLst/>
              <a:defRPr/>
            </a:pPr>
            <a:r>
              <a:rPr kumimoji="0" lang="en-US" sz="10000" b="1" i="0" u="none" strike="noStrike" kern="1200" cap="none" spc="0" normalizeH="0" baseline="0" noProof="0" dirty="0" smtClean="0">
                <a:ln>
                  <a:noFill/>
                </a:ln>
                <a:solidFill>
                  <a:schemeClr val="accent2"/>
                </a:solidFill>
                <a:effectLst/>
                <a:uLnTx/>
                <a:uFillTx/>
                <a:latin typeface="+mn-lt"/>
                <a:ea typeface="+mn-ea"/>
                <a:cs typeface="+mn-cs"/>
              </a:rPr>
              <a:t>02</a:t>
            </a:r>
          </a:p>
        </p:txBody>
      </p:sp>
      <p:grpSp>
        <p:nvGrpSpPr>
          <p:cNvPr id="50" name="Group 67"/>
          <p:cNvGrpSpPr/>
          <p:nvPr/>
        </p:nvGrpSpPr>
        <p:grpSpPr>
          <a:xfrm>
            <a:off x="6102309" y="3382815"/>
            <a:ext cx="1237232" cy="297319"/>
            <a:chOff x="1779379" y="1383715"/>
            <a:chExt cx="1237232" cy="297319"/>
          </a:xfrm>
        </p:grpSpPr>
        <p:sp>
          <p:nvSpPr>
            <p:cNvPr id="51" name="Rounded Rectangle 50"/>
            <p:cNvSpPr/>
            <p:nvPr/>
          </p:nvSpPr>
          <p:spPr>
            <a:xfrm>
              <a:off x="1779379" y="1383715"/>
              <a:ext cx="1237232" cy="297319"/>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Text Placeholder 3"/>
            <p:cNvSpPr txBox="1">
              <a:spLocks/>
            </p:cNvSpPr>
            <p:nvPr/>
          </p:nvSpPr>
          <p:spPr>
            <a:xfrm>
              <a:off x="2159148" y="1409264"/>
              <a:ext cx="492121"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dirty="0" smtClean="0">
                  <a:solidFill>
                    <a:schemeClr val="bg1"/>
                  </a:solidFill>
                </a:rPr>
                <a:t>Design</a:t>
              </a:r>
              <a:endParaRPr kumimoji="0" lang="en-US" i="0" u="none" strike="noStrike" kern="1200" cap="none" spc="0" normalizeH="0" baseline="0" noProof="0" dirty="0" smtClean="0">
                <a:ln>
                  <a:noFill/>
                </a:ln>
                <a:solidFill>
                  <a:schemeClr val="bg1"/>
                </a:solidFill>
                <a:effectLst/>
                <a:uLnTx/>
                <a:uFillTx/>
                <a:latin typeface="+mn-lt"/>
                <a:ea typeface="+mn-ea"/>
                <a:cs typeface="+mn-cs"/>
              </a:endParaRPr>
            </a:p>
          </p:txBody>
        </p:sp>
      </p:grpSp>
      <p:sp>
        <p:nvSpPr>
          <p:cNvPr id="53" name="Text Placeholder 3"/>
          <p:cNvSpPr txBox="1">
            <a:spLocks/>
          </p:cNvSpPr>
          <p:nvPr/>
        </p:nvSpPr>
        <p:spPr>
          <a:xfrm>
            <a:off x="6198428" y="3788006"/>
            <a:ext cx="2230588"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000" dirty="0" smtClean="0">
                <a:solidFill>
                  <a:schemeClr val="bg1">
                    <a:lumMod val="50000"/>
                  </a:schemeClr>
                </a:solidFill>
              </a:rPr>
              <a:t>There are many variations of Lorem Ipsum available, but the majority have suffered  There</a:t>
            </a:r>
          </a:p>
        </p:txBody>
      </p:sp>
      <p:sp>
        <p:nvSpPr>
          <p:cNvPr id="54" name="Text Placeholder 3"/>
          <p:cNvSpPr txBox="1">
            <a:spLocks/>
          </p:cNvSpPr>
          <p:nvPr/>
        </p:nvSpPr>
        <p:spPr>
          <a:xfrm>
            <a:off x="4711576" y="3100610"/>
            <a:ext cx="1298432" cy="153888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eaLnBrk="1" fontAlgn="auto" latinLnBrk="0" hangingPunct="1">
              <a:lnSpc>
                <a:spcPct val="100000"/>
              </a:lnSpc>
              <a:spcBef>
                <a:spcPct val="20000"/>
              </a:spcBef>
              <a:spcAft>
                <a:spcPts val="0"/>
              </a:spcAft>
              <a:buClrTx/>
              <a:buSzTx/>
              <a:buFont typeface="Arial" pitchFamily="34" charset="0"/>
              <a:buNone/>
              <a:tabLst/>
              <a:defRPr/>
            </a:pPr>
            <a:r>
              <a:rPr kumimoji="0" lang="en-US" sz="10000" b="1" i="0" u="none" strike="noStrike" kern="1200" cap="none" spc="0" normalizeH="0" baseline="0" noProof="0" dirty="0" smtClean="0">
                <a:ln>
                  <a:noFill/>
                </a:ln>
                <a:solidFill>
                  <a:schemeClr val="accent3"/>
                </a:solidFill>
                <a:effectLst/>
                <a:uLnTx/>
                <a:uFillTx/>
                <a:latin typeface="+mn-lt"/>
                <a:ea typeface="+mn-ea"/>
                <a:cs typeface="+mn-cs"/>
              </a:rPr>
              <a:t>03</a:t>
            </a:r>
          </a:p>
        </p:txBody>
      </p:sp>
      <p:cxnSp>
        <p:nvCxnSpPr>
          <p:cNvPr id="55" name="Straight Connector 54"/>
          <p:cNvCxnSpPr/>
          <p:nvPr/>
        </p:nvCxnSpPr>
        <p:spPr>
          <a:xfrm>
            <a:off x="8491682" y="3896715"/>
            <a:ext cx="652318"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406762799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ppt_x"/>
                                          </p:val>
                                        </p:tav>
                                        <p:tav tm="100000">
                                          <p:val>
                                            <p:strVal val="#ppt_x"/>
                                          </p:val>
                                        </p:tav>
                                      </p:tavLst>
                                    </p:anim>
                                    <p:anim calcmode="lin" valueType="num">
                                      <p:cBhvr additive="base">
                                        <p:cTn id="8" dur="500" fill="hold"/>
                                        <p:tgtEl>
                                          <p:spTgt spid="4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2" accel="50000" decel="50000" fill="hold" nodeType="afterEffect">
                                  <p:stCondLst>
                                    <p:cond delay="0"/>
                                  </p:stCondLst>
                                  <p:childTnLst>
                                    <p:set>
                                      <p:cBhvr>
                                        <p:cTn id="11" dur="1" fill="hold">
                                          <p:stCondLst>
                                            <p:cond delay="0"/>
                                          </p:stCondLst>
                                        </p:cTn>
                                        <p:tgtEl>
                                          <p:spTgt spid="36"/>
                                        </p:tgtEl>
                                        <p:attrNameLst>
                                          <p:attrName>style.visibility</p:attrName>
                                        </p:attrNameLst>
                                      </p:cBhvr>
                                      <p:to>
                                        <p:strVal val="visible"/>
                                      </p:to>
                                    </p:set>
                                    <p:anim calcmode="lin" valueType="num">
                                      <p:cBhvr additive="base">
                                        <p:cTn id="12" dur="500" fill="hold"/>
                                        <p:tgtEl>
                                          <p:spTgt spid="36"/>
                                        </p:tgtEl>
                                        <p:attrNameLst>
                                          <p:attrName>ppt_x</p:attrName>
                                        </p:attrNameLst>
                                      </p:cBhvr>
                                      <p:tavLst>
                                        <p:tav tm="0">
                                          <p:val>
                                            <p:strVal val="1+#ppt_w/2"/>
                                          </p:val>
                                        </p:tav>
                                        <p:tav tm="100000">
                                          <p:val>
                                            <p:strVal val="#ppt_x"/>
                                          </p:val>
                                        </p:tav>
                                      </p:tavLst>
                                    </p:anim>
                                    <p:anim calcmode="lin" valueType="num">
                                      <p:cBhvr additive="base">
                                        <p:cTn id="13" dur="500" fill="hold"/>
                                        <p:tgtEl>
                                          <p:spTgt spid="36"/>
                                        </p:tgtEl>
                                        <p:attrNameLst>
                                          <p:attrName>ppt_y</p:attrName>
                                        </p:attrNameLst>
                                      </p:cBhvr>
                                      <p:tavLst>
                                        <p:tav tm="0">
                                          <p:val>
                                            <p:strVal val="#ppt_y"/>
                                          </p:val>
                                        </p:tav>
                                        <p:tav tm="100000">
                                          <p:val>
                                            <p:strVal val="#ppt_y"/>
                                          </p:val>
                                        </p:tav>
                                      </p:tavLst>
                                    </p:anim>
                                  </p:childTnLst>
                                </p:cTn>
                              </p:par>
                            </p:childTnLst>
                          </p:cTn>
                        </p:par>
                        <p:par>
                          <p:cTn id="14" fill="hold">
                            <p:stCondLst>
                              <p:cond delay="1000"/>
                            </p:stCondLst>
                            <p:childTnLst>
                              <p:par>
                                <p:cTn id="15" presetID="18" presetClass="entr" presetSubtype="6" fill="hold" nodeType="after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strips(downRight)">
                                      <p:cBhvr>
                                        <p:cTn id="17" dur="500"/>
                                        <p:tgtEl>
                                          <p:spTgt spid="30"/>
                                        </p:tgtEl>
                                      </p:cBhvr>
                                    </p:animEffect>
                                  </p:childTnLst>
                                </p:cTn>
                              </p:par>
                            </p:childTnLst>
                          </p:cTn>
                        </p:par>
                        <p:par>
                          <p:cTn id="18" fill="hold">
                            <p:stCondLst>
                              <p:cond delay="1500"/>
                            </p:stCondLst>
                            <p:childTnLst>
                              <p:par>
                                <p:cTn id="19" presetID="18" presetClass="entr" presetSubtype="12"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strips(downLeft)">
                                      <p:cBhvr>
                                        <p:cTn id="21" dur="500"/>
                                        <p:tgtEl>
                                          <p:spTgt spid="3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500"/>
                                        <p:tgtEl>
                                          <p:spTgt spid="40"/>
                                        </p:tgtEl>
                                      </p:cBhvr>
                                    </p:animEffect>
                                  </p:childTnLst>
                                </p:cTn>
                              </p:par>
                            </p:childTnLst>
                          </p:cTn>
                        </p:par>
                        <p:par>
                          <p:cTn id="25" fill="hold">
                            <p:stCondLst>
                              <p:cond delay="2000"/>
                            </p:stCondLst>
                            <p:childTnLst>
                              <p:par>
                                <p:cTn id="26" presetID="2" presetClass="entr" presetSubtype="4" accel="50000" decel="50000" fill="hold" grpId="0" nodeType="afterEffect">
                                  <p:stCondLst>
                                    <p:cond delay="0"/>
                                  </p:stCondLst>
                                  <p:childTnLst>
                                    <p:set>
                                      <p:cBhvr>
                                        <p:cTn id="27" dur="1" fill="hold">
                                          <p:stCondLst>
                                            <p:cond delay="0"/>
                                          </p:stCondLst>
                                        </p:cTn>
                                        <p:tgtEl>
                                          <p:spTgt spid="49"/>
                                        </p:tgtEl>
                                        <p:attrNameLst>
                                          <p:attrName>style.visibility</p:attrName>
                                        </p:attrNameLst>
                                      </p:cBhvr>
                                      <p:to>
                                        <p:strVal val="visible"/>
                                      </p:to>
                                    </p:set>
                                    <p:anim calcmode="lin" valueType="num">
                                      <p:cBhvr additive="base">
                                        <p:cTn id="28" dur="500" fill="hold"/>
                                        <p:tgtEl>
                                          <p:spTgt spid="49"/>
                                        </p:tgtEl>
                                        <p:attrNameLst>
                                          <p:attrName>ppt_x</p:attrName>
                                        </p:attrNameLst>
                                      </p:cBhvr>
                                      <p:tavLst>
                                        <p:tav tm="0">
                                          <p:val>
                                            <p:strVal val="#ppt_x"/>
                                          </p:val>
                                        </p:tav>
                                        <p:tav tm="100000">
                                          <p:val>
                                            <p:strVal val="#ppt_x"/>
                                          </p:val>
                                        </p:tav>
                                      </p:tavLst>
                                    </p:anim>
                                    <p:anim calcmode="lin" valueType="num">
                                      <p:cBhvr additive="base">
                                        <p:cTn id="29" dur="500" fill="hold"/>
                                        <p:tgtEl>
                                          <p:spTgt spid="49"/>
                                        </p:tgtEl>
                                        <p:attrNameLst>
                                          <p:attrName>ppt_y</p:attrName>
                                        </p:attrNameLst>
                                      </p:cBhvr>
                                      <p:tavLst>
                                        <p:tav tm="0">
                                          <p:val>
                                            <p:strVal val="1+#ppt_h/2"/>
                                          </p:val>
                                        </p:tav>
                                        <p:tav tm="100000">
                                          <p:val>
                                            <p:strVal val="#ppt_y"/>
                                          </p:val>
                                        </p:tav>
                                      </p:tavLst>
                                    </p:anim>
                                  </p:childTnLst>
                                </p:cTn>
                              </p:par>
                            </p:childTnLst>
                          </p:cTn>
                        </p:par>
                        <p:par>
                          <p:cTn id="30" fill="hold">
                            <p:stCondLst>
                              <p:cond delay="2500"/>
                            </p:stCondLst>
                            <p:childTnLst>
                              <p:par>
                                <p:cTn id="31" presetID="2" presetClass="entr" presetSubtype="2" accel="50000" decel="50000" fill="hold" nodeType="afterEffect">
                                  <p:stCondLst>
                                    <p:cond delay="0"/>
                                  </p:stCondLst>
                                  <p:childTnLst>
                                    <p:set>
                                      <p:cBhvr>
                                        <p:cTn id="32" dur="1" fill="hold">
                                          <p:stCondLst>
                                            <p:cond delay="0"/>
                                          </p:stCondLst>
                                        </p:cTn>
                                        <p:tgtEl>
                                          <p:spTgt spid="45"/>
                                        </p:tgtEl>
                                        <p:attrNameLst>
                                          <p:attrName>style.visibility</p:attrName>
                                        </p:attrNameLst>
                                      </p:cBhvr>
                                      <p:to>
                                        <p:strVal val="visible"/>
                                      </p:to>
                                    </p:set>
                                    <p:anim calcmode="lin" valueType="num">
                                      <p:cBhvr additive="base">
                                        <p:cTn id="33" dur="500" fill="hold"/>
                                        <p:tgtEl>
                                          <p:spTgt spid="45"/>
                                        </p:tgtEl>
                                        <p:attrNameLst>
                                          <p:attrName>ppt_x</p:attrName>
                                        </p:attrNameLst>
                                      </p:cBhvr>
                                      <p:tavLst>
                                        <p:tav tm="0">
                                          <p:val>
                                            <p:strVal val="1+#ppt_w/2"/>
                                          </p:val>
                                        </p:tav>
                                        <p:tav tm="100000">
                                          <p:val>
                                            <p:strVal val="#ppt_x"/>
                                          </p:val>
                                        </p:tav>
                                      </p:tavLst>
                                    </p:anim>
                                    <p:anim calcmode="lin" valueType="num">
                                      <p:cBhvr additive="base">
                                        <p:cTn id="34" dur="500" fill="hold"/>
                                        <p:tgtEl>
                                          <p:spTgt spid="45"/>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18" presetClass="entr" presetSubtype="6" fill="hold" nodeType="after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strips(downRight)">
                                      <p:cBhvr>
                                        <p:cTn id="38" dur="500"/>
                                        <p:tgtEl>
                                          <p:spTgt spid="32"/>
                                        </p:tgtEl>
                                      </p:cBhvr>
                                    </p:animEffect>
                                  </p:childTnLst>
                                </p:cTn>
                              </p:par>
                            </p:childTnLst>
                          </p:cTn>
                        </p:par>
                        <p:par>
                          <p:cTn id="39" fill="hold">
                            <p:stCondLst>
                              <p:cond delay="3500"/>
                            </p:stCondLst>
                            <p:childTnLst>
                              <p:par>
                                <p:cTn id="40" presetID="18" presetClass="entr" presetSubtype="12" fill="hold" nodeType="after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strips(downLeft)">
                                      <p:cBhvr>
                                        <p:cTn id="42" dur="500"/>
                                        <p:tgtEl>
                                          <p:spTgt spid="3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48"/>
                                        </p:tgtEl>
                                        <p:attrNameLst>
                                          <p:attrName>style.visibility</p:attrName>
                                        </p:attrNameLst>
                                      </p:cBhvr>
                                      <p:to>
                                        <p:strVal val="visible"/>
                                      </p:to>
                                    </p:set>
                                    <p:animEffect transition="in" filter="fade">
                                      <p:cBhvr>
                                        <p:cTn id="45" dur="500"/>
                                        <p:tgtEl>
                                          <p:spTgt spid="48"/>
                                        </p:tgtEl>
                                      </p:cBhvr>
                                    </p:animEffect>
                                  </p:childTnLst>
                                </p:cTn>
                              </p:par>
                            </p:childTnLst>
                          </p:cTn>
                        </p:par>
                        <p:par>
                          <p:cTn id="46" fill="hold">
                            <p:stCondLst>
                              <p:cond delay="4000"/>
                            </p:stCondLst>
                            <p:childTnLst>
                              <p:par>
                                <p:cTn id="47" presetID="18" presetClass="entr" presetSubtype="6" fill="hold"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strips(downRight)">
                                      <p:cBhvr>
                                        <p:cTn id="49" dur="500"/>
                                        <p:tgtEl>
                                          <p:spTgt spid="43"/>
                                        </p:tgtEl>
                                      </p:cBhvr>
                                    </p:animEffect>
                                  </p:childTnLst>
                                </p:cTn>
                              </p:par>
                            </p:childTnLst>
                          </p:cTn>
                        </p:par>
                        <p:par>
                          <p:cTn id="50" fill="hold">
                            <p:stCondLst>
                              <p:cond delay="4500"/>
                            </p:stCondLst>
                            <p:childTnLst>
                              <p:par>
                                <p:cTn id="51" presetID="2" presetClass="entr" presetSubtype="4" accel="50000" decel="50000" fill="hold" grpId="0" nodeType="afterEffect">
                                  <p:stCondLst>
                                    <p:cond delay="0"/>
                                  </p:stCondLst>
                                  <p:childTnLst>
                                    <p:set>
                                      <p:cBhvr>
                                        <p:cTn id="52" dur="1" fill="hold">
                                          <p:stCondLst>
                                            <p:cond delay="0"/>
                                          </p:stCondLst>
                                        </p:cTn>
                                        <p:tgtEl>
                                          <p:spTgt spid="54"/>
                                        </p:tgtEl>
                                        <p:attrNameLst>
                                          <p:attrName>style.visibility</p:attrName>
                                        </p:attrNameLst>
                                      </p:cBhvr>
                                      <p:to>
                                        <p:strVal val="visible"/>
                                      </p:to>
                                    </p:set>
                                    <p:anim calcmode="lin" valueType="num">
                                      <p:cBhvr additive="base">
                                        <p:cTn id="53" dur="500" fill="hold"/>
                                        <p:tgtEl>
                                          <p:spTgt spid="54"/>
                                        </p:tgtEl>
                                        <p:attrNameLst>
                                          <p:attrName>ppt_x</p:attrName>
                                        </p:attrNameLst>
                                      </p:cBhvr>
                                      <p:tavLst>
                                        <p:tav tm="0">
                                          <p:val>
                                            <p:strVal val="#ppt_x"/>
                                          </p:val>
                                        </p:tav>
                                        <p:tav tm="100000">
                                          <p:val>
                                            <p:strVal val="#ppt_x"/>
                                          </p:val>
                                        </p:tav>
                                      </p:tavLst>
                                    </p:anim>
                                    <p:anim calcmode="lin" valueType="num">
                                      <p:cBhvr additive="base">
                                        <p:cTn id="54" dur="500" fill="hold"/>
                                        <p:tgtEl>
                                          <p:spTgt spid="54"/>
                                        </p:tgtEl>
                                        <p:attrNameLst>
                                          <p:attrName>ppt_y</p:attrName>
                                        </p:attrNameLst>
                                      </p:cBhvr>
                                      <p:tavLst>
                                        <p:tav tm="0">
                                          <p:val>
                                            <p:strVal val="1+#ppt_h/2"/>
                                          </p:val>
                                        </p:tav>
                                        <p:tav tm="100000">
                                          <p:val>
                                            <p:strVal val="#ppt_y"/>
                                          </p:val>
                                        </p:tav>
                                      </p:tavLst>
                                    </p:anim>
                                  </p:childTnLst>
                                </p:cTn>
                              </p:par>
                            </p:childTnLst>
                          </p:cTn>
                        </p:par>
                        <p:par>
                          <p:cTn id="55" fill="hold">
                            <p:stCondLst>
                              <p:cond delay="5000"/>
                            </p:stCondLst>
                            <p:childTnLst>
                              <p:par>
                                <p:cTn id="56" presetID="2" presetClass="entr" presetSubtype="2" accel="50000" decel="50000" fill="hold" nodeType="afterEffect">
                                  <p:stCondLst>
                                    <p:cond delay="0"/>
                                  </p:stCondLst>
                                  <p:childTnLst>
                                    <p:set>
                                      <p:cBhvr>
                                        <p:cTn id="57" dur="1" fill="hold">
                                          <p:stCondLst>
                                            <p:cond delay="0"/>
                                          </p:stCondLst>
                                        </p:cTn>
                                        <p:tgtEl>
                                          <p:spTgt spid="50"/>
                                        </p:tgtEl>
                                        <p:attrNameLst>
                                          <p:attrName>style.visibility</p:attrName>
                                        </p:attrNameLst>
                                      </p:cBhvr>
                                      <p:to>
                                        <p:strVal val="visible"/>
                                      </p:to>
                                    </p:set>
                                    <p:anim calcmode="lin" valueType="num">
                                      <p:cBhvr additive="base">
                                        <p:cTn id="58" dur="500" fill="hold"/>
                                        <p:tgtEl>
                                          <p:spTgt spid="50"/>
                                        </p:tgtEl>
                                        <p:attrNameLst>
                                          <p:attrName>ppt_x</p:attrName>
                                        </p:attrNameLst>
                                      </p:cBhvr>
                                      <p:tavLst>
                                        <p:tav tm="0">
                                          <p:val>
                                            <p:strVal val="1+#ppt_w/2"/>
                                          </p:val>
                                        </p:tav>
                                        <p:tav tm="100000">
                                          <p:val>
                                            <p:strVal val="#ppt_x"/>
                                          </p:val>
                                        </p:tav>
                                      </p:tavLst>
                                    </p:anim>
                                    <p:anim calcmode="lin" valueType="num">
                                      <p:cBhvr additive="base">
                                        <p:cTn id="59" dur="500" fill="hold"/>
                                        <p:tgtEl>
                                          <p:spTgt spid="50"/>
                                        </p:tgtEl>
                                        <p:attrNameLst>
                                          <p:attrName>ppt_y</p:attrName>
                                        </p:attrNameLst>
                                      </p:cBhvr>
                                      <p:tavLst>
                                        <p:tav tm="0">
                                          <p:val>
                                            <p:strVal val="#ppt_y"/>
                                          </p:val>
                                        </p:tav>
                                        <p:tav tm="100000">
                                          <p:val>
                                            <p:strVal val="#ppt_y"/>
                                          </p:val>
                                        </p:tav>
                                      </p:tavLst>
                                    </p:anim>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34"/>
                                        </p:tgtEl>
                                        <p:attrNameLst>
                                          <p:attrName>style.visibility</p:attrName>
                                        </p:attrNameLst>
                                      </p:cBhvr>
                                      <p:to>
                                        <p:strVal val="visible"/>
                                      </p:to>
                                    </p:set>
                                    <p:animEffect transition="in" filter="strips(downRight)">
                                      <p:cBhvr>
                                        <p:cTn id="63" dur="500"/>
                                        <p:tgtEl>
                                          <p:spTgt spid="34"/>
                                        </p:tgtEl>
                                      </p:cBhvr>
                                    </p:animEffect>
                                  </p:childTnLst>
                                </p:cTn>
                              </p:par>
                            </p:childTnLst>
                          </p:cTn>
                        </p:par>
                        <p:par>
                          <p:cTn id="64" fill="hold">
                            <p:stCondLst>
                              <p:cond delay="6000"/>
                            </p:stCondLst>
                            <p:childTnLst>
                              <p:par>
                                <p:cTn id="65" presetID="18" presetClass="entr" presetSubtype="12"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strips(downLeft)">
                                      <p:cBhvr>
                                        <p:cTn id="67" dur="500"/>
                                        <p:tgtEl>
                                          <p:spTgt spid="35"/>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53"/>
                                        </p:tgtEl>
                                        <p:attrNameLst>
                                          <p:attrName>style.visibility</p:attrName>
                                        </p:attrNameLst>
                                      </p:cBhvr>
                                      <p:to>
                                        <p:strVal val="visible"/>
                                      </p:to>
                                    </p:set>
                                    <p:animEffect transition="in" filter="fade">
                                      <p:cBhvr>
                                        <p:cTn id="70" dur="500"/>
                                        <p:tgtEl>
                                          <p:spTgt spid="53"/>
                                        </p:tgtEl>
                                      </p:cBhvr>
                                    </p:animEffect>
                                  </p:childTnLst>
                                </p:cTn>
                              </p:par>
                              <p:par>
                                <p:cTn id="71" presetID="18" presetClass="entr" presetSubtype="6" fill="hold" nodeType="with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strips(downRight)">
                                      <p:cBhvr>
                                        <p:cTn id="73" dur="50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2" grpId="0"/>
      <p:bldP spid="48" grpId="0"/>
      <p:bldP spid="49" grpId="0"/>
      <p:bldP spid="53" grpId="0"/>
      <p:bldP spid="54"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What is Our Process ?</a:t>
            </a:r>
            <a:endParaRPr lang="en-US" dirty="0"/>
          </a:p>
        </p:txBody>
      </p:sp>
      <p:sp>
        <p:nvSpPr>
          <p:cNvPr id="3" name="Text Placeholder 2"/>
          <p:cNvSpPr>
            <a:spLocks noGrp="1"/>
          </p:cNvSpPr>
          <p:nvPr>
            <p:ph type="body" sz="half" idx="2"/>
          </p:nvPr>
        </p:nvSpPr>
        <p:spPr/>
        <p:txBody>
          <a:bodyPr/>
          <a:lstStyle/>
          <a:p>
            <a:r>
              <a:rPr lang="en-US" smtClean="0"/>
              <a:t>What is Our Process ?</a:t>
            </a:r>
            <a:endParaRPr lang="en-US" dirty="0"/>
          </a:p>
        </p:txBody>
      </p:sp>
      <p:cxnSp>
        <p:nvCxnSpPr>
          <p:cNvPr id="35" name="Straight Connector 34"/>
          <p:cNvCxnSpPr/>
          <p:nvPr/>
        </p:nvCxnSpPr>
        <p:spPr>
          <a:xfrm>
            <a:off x="3142518" y="3593671"/>
            <a:ext cx="1267354" cy="1588"/>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4393997" y="3603831"/>
            <a:ext cx="0" cy="798534"/>
          </a:xfrm>
          <a:prstGeom prst="line">
            <a:avLst/>
          </a:prstGeom>
          <a:ln w="28575">
            <a:solidFill>
              <a:schemeClr val="accent4"/>
            </a:solidFill>
            <a:tailEnd type="ova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7214168" y="4440578"/>
            <a:ext cx="1267354" cy="0"/>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473902" y="4440578"/>
            <a:ext cx="0" cy="798534"/>
          </a:xfrm>
          <a:prstGeom prst="line">
            <a:avLst/>
          </a:prstGeom>
          <a:ln w="28575">
            <a:solidFill>
              <a:schemeClr val="accent6"/>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7214168" y="2709661"/>
            <a:ext cx="1267354" cy="0"/>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8473902" y="2709661"/>
            <a:ext cx="0" cy="798534"/>
          </a:xfrm>
          <a:prstGeom prst="line">
            <a:avLst/>
          </a:prstGeom>
          <a:ln w="28575">
            <a:solidFill>
              <a:schemeClr val="accent5"/>
            </a:solidFill>
            <a:tailEnd type="oval"/>
          </a:ln>
        </p:spPr>
        <p:style>
          <a:lnRef idx="1">
            <a:schemeClr val="accent1"/>
          </a:lnRef>
          <a:fillRef idx="0">
            <a:schemeClr val="accent1"/>
          </a:fillRef>
          <a:effectRef idx="0">
            <a:schemeClr val="accent1"/>
          </a:effectRef>
          <a:fontRef idx="minor">
            <a:schemeClr val="tx1"/>
          </a:fontRef>
        </p:style>
      </p:cxnSp>
      <p:grpSp>
        <p:nvGrpSpPr>
          <p:cNvPr id="47" name="Group 67"/>
          <p:cNvGrpSpPr/>
          <p:nvPr/>
        </p:nvGrpSpPr>
        <p:grpSpPr>
          <a:xfrm>
            <a:off x="2020500" y="3459015"/>
            <a:ext cx="1237232" cy="297319"/>
            <a:chOff x="1779379" y="1383715"/>
            <a:chExt cx="1237232" cy="297319"/>
          </a:xfrm>
        </p:grpSpPr>
        <p:sp>
          <p:nvSpPr>
            <p:cNvPr id="48" name="Rounded Rectangle 47"/>
            <p:cNvSpPr/>
            <p:nvPr/>
          </p:nvSpPr>
          <p:spPr>
            <a:xfrm>
              <a:off x="1779379" y="1383715"/>
              <a:ext cx="1237232" cy="297319"/>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49" name="Text Placeholder 3"/>
            <p:cNvSpPr txBox="1">
              <a:spLocks/>
            </p:cNvSpPr>
            <p:nvPr/>
          </p:nvSpPr>
          <p:spPr>
            <a:xfrm>
              <a:off x="2108815" y="1409264"/>
              <a:ext cx="668132" cy="246221"/>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600" dirty="0" smtClean="0">
                  <a:solidFill>
                    <a:schemeClr val="bg1"/>
                  </a:solidFill>
                </a:rPr>
                <a:t>Analysis</a:t>
              </a:r>
              <a:endParaRPr kumimoji="0" lang="en-US" sz="1600" i="0" u="none" strike="noStrike" kern="1200" cap="none" spc="0" normalizeH="0" baseline="0" noProof="0" dirty="0" smtClean="0">
                <a:ln>
                  <a:noFill/>
                </a:ln>
                <a:solidFill>
                  <a:schemeClr val="bg1"/>
                </a:solidFill>
                <a:effectLst/>
                <a:uLnTx/>
                <a:uFillTx/>
                <a:latin typeface="+mn-lt"/>
                <a:ea typeface="+mn-ea"/>
                <a:cs typeface="+mn-cs"/>
              </a:endParaRPr>
            </a:p>
          </p:txBody>
        </p:sp>
      </p:grpSp>
      <p:sp>
        <p:nvSpPr>
          <p:cNvPr id="50" name="Text Placeholder 3"/>
          <p:cNvSpPr txBox="1">
            <a:spLocks/>
          </p:cNvSpPr>
          <p:nvPr/>
        </p:nvSpPr>
        <p:spPr>
          <a:xfrm>
            <a:off x="2098791" y="3854478"/>
            <a:ext cx="2208339"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000" dirty="0" smtClean="0">
                <a:solidFill>
                  <a:schemeClr val="bg1">
                    <a:lumMod val="50000"/>
                  </a:schemeClr>
                </a:solidFill>
              </a:rPr>
              <a:t>There are many variations of Lorem Ipsum available, but the majority have suffered  There</a:t>
            </a:r>
          </a:p>
        </p:txBody>
      </p:sp>
      <p:sp>
        <p:nvSpPr>
          <p:cNvPr id="51" name="Text Placeholder 3"/>
          <p:cNvSpPr txBox="1">
            <a:spLocks/>
          </p:cNvSpPr>
          <p:nvPr/>
        </p:nvSpPr>
        <p:spPr>
          <a:xfrm>
            <a:off x="620853" y="3176810"/>
            <a:ext cx="1298432" cy="153888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eaLnBrk="1" fontAlgn="auto" latinLnBrk="0" hangingPunct="1">
              <a:lnSpc>
                <a:spcPct val="100000"/>
              </a:lnSpc>
              <a:spcBef>
                <a:spcPct val="20000"/>
              </a:spcBef>
              <a:spcAft>
                <a:spcPts val="0"/>
              </a:spcAft>
              <a:buClrTx/>
              <a:buSzTx/>
              <a:buFont typeface="Arial" pitchFamily="34" charset="0"/>
              <a:buNone/>
              <a:tabLst/>
              <a:defRPr/>
            </a:pPr>
            <a:r>
              <a:rPr kumimoji="0" lang="en-US" sz="10000" b="1" i="0" u="none" strike="noStrike" kern="1200" cap="none" spc="0" normalizeH="0" baseline="0" noProof="0" dirty="0" smtClean="0">
                <a:ln>
                  <a:noFill/>
                </a:ln>
                <a:solidFill>
                  <a:schemeClr val="accent4"/>
                </a:solidFill>
                <a:effectLst/>
                <a:uLnTx/>
                <a:uFillTx/>
                <a:latin typeface="+mn-lt"/>
                <a:ea typeface="+mn-ea"/>
                <a:cs typeface="+mn-cs"/>
              </a:rPr>
              <a:t>04</a:t>
            </a:r>
          </a:p>
        </p:txBody>
      </p:sp>
      <p:cxnSp>
        <p:nvCxnSpPr>
          <p:cNvPr id="52" name="Straight Connector 51"/>
          <p:cNvCxnSpPr/>
          <p:nvPr/>
        </p:nvCxnSpPr>
        <p:spPr>
          <a:xfrm>
            <a:off x="-18641" y="3972915"/>
            <a:ext cx="558151" cy="0"/>
          </a:xfrm>
          <a:prstGeom prst="line">
            <a:avLst/>
          </a:prstGeom>
          <a:ln w="28575">
            <a:solidFill>
              <a:schemeClr val="accent4"/>
            </a:solidFill>
            <a:tailEnd type="triangle"/>
          </a:ln>
        </p:spPr>
        <p:style>
          <a:lnRef idx="1">
            <a:schemeClr val="accent1"/>
          </a:lnRef>
          <a:fillRef idx="0">
            <a:schemeClr val="accent1"/>
          </a:fillRef>
          <a:effectRef idx="0">
            <a:schemeClr val="accent1"/>
          </a:effectRef>
          <a:fontRef idx="minor">
            <a:schemeClr val="tx1"/>
          </a:fontRef>
        </p:style>
      </p:cxnSp>
      <p:grpSp>
        <p:nvGrpSpPr>
          <p:cNvPr id="53" name="Group 59"/>
          <p:cNvGrpSpPr/>
          <p:nvPr/>
        </p:nvGrpSpPr>
        <p:grpSpPr>
          <a:xfrm>
            <a:off x="6085701" y="2575005"/>
            <a:ext cx="1237232" cy="297319"/>
            <a:chOff x="1779379" y="1383715"/>
            <a:chExt cx="1237232" cy="297319"/>
          </a:xfrm>
          <a:solidFill>
            <a:schemeClr val="accent5"/>
          </a:solidFill>
        </p:grpSpPr>
        <p:sp>
          <p:nvSpPr>
            <p:cNvPr id="54" name="Rounded Rectangle 53"/>
            <p:cNvSpPr/>
            <p:nvPr/>
          </p:nvSpPr>
          <p:spPr>
            <a:xfrm>
              <a:off x="1779379" y="1383715"/>
              <a:ext cx="1237232" cy="297319"/>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55" name="Text Placeholder 3"/>
            <p:cNvSpPr txBox="1">
              <a:spLocks/>
            </p:cNvSpPr>
            <p:nvPr/>
          </p:nvSpPr>
          <p:spPr>
            <a:xfrm>
              <a:off x="2148344" y="1409264"/>
              <a:ext cx="598690" cy="246221"/>
            </a:xfrm>
            <a:prstGeom prst="rect">
              <a:avLst/>
            </a:prstGeom>
            <a:grpFill/>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600" i="0" u="none" strike="noStrike" kern="1200" cap="none" spc="0" normalizeH="0" baseline="0" noProof="0" dirty="0" smtClean="0">
                  <a:ln>
                    <a:noFill/>
                  </a:ln>
                  <a:solidFill>
                    <a:schemeClr val="bg1"/>
                  </a:solidFill>
                  <a:effectLst/>
                  <a:uLnTx/>
                  <a:uFillTx/>
                  <a:latin typeface="+mn-lt"/>
                  <a:ea typeface="+mn-ea"/>
                  <a:cs typeface="+mn-cs"/>
                </a:rPr>
                <a:t>Review</a:t>
              </a:r>
            </a:p>
          </p:txBody>
        </p:sp>
      </p:grpSp>
      <p:sp>
        <p:nvSpPr>
          <p:cNvPr id="56" name="Text Placeholder 3"/>
          <p:cNvSpPr txBox="1">
            <a:spLocks/>
          </p:cNvSpPr>
          <p:nvPr/>
        </p:nvSpPr>
        <p:spPr>
          <a:xfrm>
            <a:off x="6140793" y="2960740"/>
            <a:ext cx="2213651"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000" dirty="0" smtClean="0">
                <a:solidFill>
                  <a:schemeClr val="bg1">
                    <a:lumMod val="50000"/>
                  </a:schemeClr>
                </a:solidFill>
              </a:rPr>
              <a:t>There are many variations of Lorem Ipsum available, but the majority have suffered  There</a:t>
            </a:r>
          </a:p>
        </p:txBody>
      </p:sp>
      <p:sp>
        <p:nvSpPr>
          <p:cNvPr id="57" name="Text Placeholder 3"/>
          <p:cNvSpPr txBox="1">
            <a:spLocks/>
          </p:cNvSpPr>
          <p:nvPr/>
        </p:nvSpPr>
        <p:spPr>
          <a:xfrm>
            <a:off x="4711576" y="2292800"/>
            <a:ext cx="1298432" cy="153888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0000" b="1" i="0" u="none" strike="noStrike" kern="1200" cap="none" spc="0" normalizeH="0" baseline="0" noProof="0" dirty="0" smtClean="0">
                <a:ln>
                  <a:noFill/>
                </a:ln>
                <a:solidFill>
                  <a:schemeClr val="accent5"/>
                </a:solidFill>
                <a:effectLst/>
                <a:uLnTx/>
                <a:uFillTx/>
                <a:latin typeface="+mn-lt"/>
                <a:ea typeface="+mn-ea"/>
                <a:cs typeface="+mn-cs"/>
              </a:rPr>
              <a:t>05</a:t>
            </a:r>
          </a:p>
        </p:txBody>
      </p:sp>
      <p:grpSp>
        <p:nvGrpSpPr>
          <p:cNvPr id="58" name="Group 60"/>
          <p:cNvGrpSpPr/>
          <p:nvPr/>
        </p:nvGrpSpPr>
        <p:grpSpPr>
          <a:xfrm>
            <a:off x="6092150" y="4305922"/>
            <a:ext cx="1237232" cy="297319"/>
            <a:chOff x="1779379" y="1383715"/>
            <a:chExt cx="1237232" cy="297319"/>
          </a:xfrm>
        </p:grpSpPr>
        <p:sp>
          <p:nvSpPr>
            <p:cNvPr id="59" name="Rounded Rectangle 58"/>
            <p:cNvSpPr/>
            <p:nvPr/>
          </p:nvSpPr>
          <p:spPr>
            <a:xfrm>
              <a:off x="1779379" y="1383715"/>
              <a:ext cx="1237232" cy="29731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00" dirty="0"/>
            </a:p>
          </p:txBody>
        </p:sp>
        <p:sp>
          <p:nvSpPr>
            <p:cNvPr id="60" name="Text Placeholder 3"/>
            <p:cNvSpPr txBox="1">
              <a:spLocks/>
            </p:cNvSpPr>
            <p:nvPr/>
          </p:nvSpPr>
          <p:spPr>
            <a:xfrm>
              <a:off x="2146324" y="1409264"/>
              <a:ext cx="593111" cy="246221"/>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600" dirty="0" smtClean="0">
                  <a:solidFill>
                    <a:schemeClr val="bg1"/>
                  </a:solidFill>
                </a:rPr>
                <a:t>Launch</a:t>
              </a:r>
              <a:endParaRPr kumimoji="0" lang="en-US" sz="1600" i="0" u="none" strike="noStrike" kern="1200" cap="none" spc="0" normalizeH="0" baseline="0" noProof="0" dirty="0" smtClean="0">
                <a:ln>
                  <a:noFill/>
                </a:ln>
                <a:solidFill>
                  <a:schemeClr val="bg1"/>
                </a:solidFill>
                <a:effectLst/>
                <a:uLnTx/>
                <a:uFillTx/>
                <a:latin typeface="+mn-lt"/>
                <a:ea typeface="+mn-ea"/>
                <a:cs typeface="+mn-cs"/>
              </a:endParaRPr>
            </a:p>
          </p:txBody>
        </p:sp>
      </p:grpSp>
      <p:sp>
        <p:nvSpPr>
          <p:cNvPr id="61" name="Text Placeholder 3"/>
          <p:cNvSpPr txBox="1">
            <a:spLocks/>
          </p:cNvSpPr>
          <p:nvPr/>
        </p:nvSpPr>
        <p:spPr>
          <a:xfrm>
            <a:off x="6133153" y="4681929"/>
            <a:ext cx="2289387" cy="461665"/>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defTabSz="914400">
              <a:spcBef>
                <a:spcPct val="20000"/>
              </a:spcBef>
              <a:defRPr/>
            </a:pPr>
            <a:r>
              <a:rPr lang="en-US" sz="1000" dirty="0" smtClean="0">
                <a:solidFill>
                  <a:schemeClr val="bg1">
                    <a:lumMod val="50000"/>
                  </a:schemeClr>
                </a:solidFill>
              </a:rPr>
              <a:t>There are many variations of Lorem Ipsum available, but the majority have suffered  There</a:t>
            </a:r>
          </a:p>
        </p:txBody>
      </p:sp>
      <p:sp>
        <p:nvSpPr>
          <p:cNvPr id="62" name="Text Placeholder 3"/>
          <p:cNvSpPr txBox="1">
            <a:spLocks/>
          </p:cNvSpPr>
          <p:nvPr/>
        </p:nvSpPr>
        <p:spPr>
          <a:xfrm>
            <a:off x="4711576" y="4023717"/>
            <a:ext cx="1298432" cy="1538883"/>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ctr" defTabSz="914400" eaLnBrk="1" fontAlgn="auto" latinLnBrk="0" hangingPunct="1">
              <a:lnSpc>
                <a:spcPct val="100000"/>
              </a:lnSpc>
              <a:spcBef>
                <a:spcPct val="20000"/>
              </a:spcBef>
              <a:spcAft>
                <a:spcPts val="0"/>
              </a:spcAft>
              <a:buClrTx/>
              <a:buSzTx/>
              <a:buFont typeface="Arial" pitchFamily="34" charset="0"/>
              <a:buNone/>
              <a:tabLst/>
              <a:defRPr/>
            </a:pPr>
            <a:r>
              <a:rPr kumimoji="0" lang="en-US" sz="10000" b="1" i="0" u="none" strike="noStrike" kern="1200" cap="none" spc="0" normalizeH="0" baseline="0" noProof="0" dirty="0" smtClean="0">
                <a:ln>
                  <a:noFill/>
                </a:ln>
                <a:solidFill>
                  <a:schemeClr val="accent6"/>
                </a:solidFill>
                <a:effectLst/>
                <a:uLnTx/>
                <a:uFillTx/>
                <a:latin typeface="+mn-lt"/>
                <a:ea typeface="+mn-ea"/>
                <a:cs typeface="+mn-cs"/>
              </a:rPr>
              <a:t>06</a:t>
            </a:r>
          </a:p>
        </p:txBody>
      </p:sp>
    </p:spTree>
    <p:extLst>
      <p:ext uri="{BB962C8B-B14F-4D97-AF65-F5344CB8AC3E}">
        <p14:creationId xmlns="" xmlns:p14="http://schemas.microsoft.com/office/powerpoint/2010/main" val="2802642240"/>
      </p:ext>
    </p:extLst>
  </p:cSld>
  <p:clrMapOvr>
    <a:masterClrMapping/>
  </p:clrMapOvr>
  <p:transition advTm="5000">
    <p:pu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6"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strips(downRight)">
                                      <p:cBhvr>
                                        <p:cTn id="7" dur="500"/>
                                        <p:tgtEl>
                                          <p:spTgt spid="52"/>
                                        </p:tgtEl>
                                      </p:cBhvr>
                                    </p:animEffect>
                                  </p:childTnLst>
                                </p:cTn>
                              </p:par>
                            </p:childTnLst>
                          </p:cTn>
                        </p:par>
                        <p:par>
                          <p:cTn id="8" fill="hold">
                            <p:stCondLst>
                              <p:cond delay="500"/>
                            </p:stCondLst>
                            <p:childTnLst>
                              <p:par>
                                <p:cTn id="9" presetID="2" presetClass="entr" presetSubtype="4" accel="50000" decel="50000" fill="hold" grpId="0" nodeType="after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500" fill="hold"/>
                                        <p:tgtEl>
                                          <p:spTgt spid="51"/>
                                        </p:tgtEl>
                                        <p:attrNameLst>
                                          <p:attrName>ppt_x</p:attrName>
                                        </p:attrNameLst>
                                      </p:cBhvr>
                                      <p:tavLst>
                                        <p:tav tm="0">
                                          <p:val>
                                            <p:strVal val="#ppt_x"/>
                                          </p:val>
                                        </p:tav>
                                        <p:tav tm="100000">
                                          <p:val>
                                            <p:strVal val="#ppt_x"/>
                                          </p:val>
                                        </p:tav>
                                      </p:tavLst>
                                    </p:anim>
                                    <p:anim calcmode="lin" valueType="num">
                                      <p:cBhvr additive="base">
                                        <p:cTn id="12" dur="500" fill="hold"/>
                                        <p:tgtEl>
                                          <p:spTgt spid="5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2" accel="50000" decel="50000" fill="hold" nodeType="afterEffect">
                                  <p:stCondLst>
                                    <p:cond delay="0"/>
                                  </p:stCondLst>
                                  <p:childTnLst>
                                    <p:set>
                                      <p:cBhvr>
                                        <p:cTn id="15" dur="1" fill="hold">
                                          <p:stCondLst>
                                            <p:cond delay="0"/>
                                          </p:stCondLst>
                                        </p:cTn>
                                        <p:tgtEl>
                                          <p:spTgt spid="47"/>
                                        </p:tgtEl>
                                        <p:attrNameLst>
                                          <p:attrName>style.visibility</p:attrName>
                                        </p:attrNameLst>
                                      </p:cBhvr>
                                      <p:to>
                                        <p:strVal val="visible"/>
                                      </p:to>
                                    </p:set>
                                    <p:anim calcmode="lin" valueType="num">
                                      <p:cBhvr additive="base">
                                        <p:cTn id="16" dur="500" fill="hold"/>
                                        <p:tgtEl>
                                          <p:spTgt spid="47"/>
                                        </p:tgtEl>
                                        <p:attrNameLst>
                                          <p:attrName>ppt_x</p:attrName>
                                        </p:attrNameLst>
                                      </p:cBhvr>
                                      <p:tavLst>
                                        <p:tav tm="0">
                                          <p:val>
                                            <p:strVal val="1+#ppt_w/2"/>
                                          </p:val>
                                        </p:tav>
                                        <p:tav tm="100000">
                                          <p:val>
                                            <p:strVal val="#ppt_x"/>
                                          </p:val>
                                        </p:tav>
                                      </p:tavLst>
                                    </p:anim>
                                    <p:anim calcmode="lin" valueType="num">
                                      <p:cBhvr additive="base">
                                        <p:cTn id="17" dur="500" fill="hold"/>
                                        <p:tgtEl>
                                          <p:spTgt spid="47"/>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18" presetClass="entr" presetSubtype="6" fill="hold" nodeType="afterEffect">
                                  <p:stCondLst>
                                    <p:cond delay="0"/>
                                  </p:stCondLst>
                                  <p:childTnLst>
                                    <p:set>
                                      <p:cBhvr>
                                        <p:cTn id="20" dur="1" fill="hold">
                                          <p:stCondLst>
                                            <p:cond delay="0"/>
                                          </p:stCondLst>
                                        </p:cTn>
                                        <p:tgtEl>
                                          <p:spTgt spid="35"/>
                                        </p:tgtEl>
                                        <p:attrNameLst>
                                          <p:attrName>style.visibility</p:attrName>
                                        </p:attrNameLst>
                                      </p:cBhvr>
                                      <p:to>
                                        <p:strVal val="visible"/>
                                      </p:to>
                                    </p:set>
                                    <p:animEffect transition="in" filter="strips(downRight)">
                                      <p:cBhvr>
                                        <p:cTn id="21" dur="500"/>
                                        <p:tgtEl>
                                          <p:spTgt spid="35"/>
                                        </p:tgtEl>
                                      </p:cBhvr>
                                    </p:animEffect>
                                  </p:childTnLst>
                                </p:cTn>
                              </p:par>
                            </p:childTnLst>
                          </p:cTn>
                        </p:par>
                        <p:par>
                          <p:cTn id="22" fill="hold">
                            <p:stCondLst>
                              <p:cond delay="2000"/>
                            </p:stCondLst>
                            <p:childTnLst>
                              <p:par>
                                <p:cTn id="23" presetID="18" presetClass="entr" presetSubtype="12" fill="hold" nodeType="after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strips(downLeft)">
                                      <p:cBhvr>
                                        <p:cTn id="25" dur="500"/>
                                        <p:tgtEl>
                                          <p:spTgt spid="38"/>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50"/>
                                        </p:tgtEl>
                                        <p:attrNameLst>
                                          <p:attrName>style.visibility</p:attrName>
                                        </p:attrNameLst>
                                      </p:cBhvr>
                                      <p:to>
                                        <p:strVal val="visible"/>
                                      </p:to>
                                    </p:set>
                                    <p:animEffect transition="in" filter="fade">
                                      <p:cBhvr>
                                        <p:cTn id="28" dur="500"/>
                                        <p:tgtEl>
                                          <p:spTgt spid="50"/>
                                        </p:tgtEl>
                                      </p:cBhvr>
                                    </p:animEffect>
                                  </p:childTnLst>
                                </p:cTn>
                              </p:par>
                            </p:childTnLst>
                          </p:cTn>
                        </p:par>
                        <p:par>
                          <p:cTn id="29" fill="hold">
                            <p:stCondLst>
                              <p:cond delay="2500"/>
                            </p:stCondLst>
                            <p:childTnLst>
                              <p:par>
                                <p:cTn id="30" presetID="2" presetClass="entr" presetSubtype="4" accel="50000" decel="50000" fill="hold" grpId="0" nodeType="afterEffect">
                                  <p:stCondLst>
                                    <p:cond delay="0"/>
                                  </p:stCondLst>
                                  <p:childTnLst>
                                    <p:set>
                                      <p:cBhvr>
                                        <p:cTn id="31" dur="1" fill="hold">
                                          <p:stCondLst>
                                            <p:cond delay="0"/>
                                          </p:stCondLst>
                                        </p:cTn>
                                        <p:tgtEl>
                                          <p:spTgt spid="57"/>
                                        </p:tgtEl>
                                        <p:attrNameLst>
                                          <p:attrName>style.visibility</p:attrName>
                                        </p:attrNameLst>
                                      </p:cBhvr>
                                      <p:to>
                                        <p:strVal val="visible"/>
                                      </p:to>
                                    </p:set>
                                    <p:anim calcmode="lin" valueType="num">
                                      <p:cBhvr additive="base">
                                        <p:cTn id="32" dur="500" fill="hold"/>
                                        <p:tgtEl>
                                          <p:spTgt spid="57"/>
                                        </p:tgtEl>
                                        <p:attrNameLst>
                                          <p:attrName>ppt_x</p:attrName>
                                        </p:attrNameLst>
                                      </p:cBhvr>
                                      <p:tavLst>
                                        <p:tav tm="0">
                                          <p:val>
                                            <p:strVal val="#ppt_x"/>
                                          </p:val>
                                        </p:tav>
                                        <p:tav tm="100000">
                                          <p:val>
                                            <p:strVal val="#ppt_x"/>
                                          </p:val>
                                        </p:tav>
                                      </p:tavLst>
                                    </p:anim>
                                    <p:anim calcmode="lin" valueType="num">
                                      <p:cBhvr additive="base">
                                        <p:cTn id="33" dur="500" fill="hold"/>
                                        <p:tgtEl>
                                          <p:spTgt spid="57"/>
                                        </p:tgtEl>
                                        <p:attrNameLst>
                                          <p:attrName>ppt_y</p:attrName>
                                        </p:attrNameLst>
                                      </p:cBhvr>
                                      <p:tavLst>
                                        <p:tav tm="0">
                                          <p:val>
                                            <p:strVal val="1+#ppt_h/2"/>
                                          </p:val>
                                        </p:tav>
                                        <p:tav tm="100000">
                                          <p:val>
                                            <p:strVal val="#ppt_y"/>
                                          </p:val>
                                        </p:tav>
                                      </p:tavLst>
                                    </p:anim>
                                  </p:childTnLst>
                                </p:cTn>
                              </p:par>
                            </p:childTnLst>
                          </p:cTn>
                        </p:par>
                        <p:par>
                          <p:cTn id="34" fill="hold">
                            <p:stCondLst>
                              <p:cond delay="3000"/>
                            </p:stCondLst>
                            <p:childTnLst>
                              <p:par>
                                <p:cTn id="35" presetID="2" presetClass="entr" presetSubtype="2" accel="50000" decel="50000" fill="hold" nodeType="afterEffect">
                                  <p:stCondLst>
                                    <p:cond delay="0"/>
                                  </p:stCondLst>
                                  <p:childTnLst>
                                    <p:set>
                                      <p:cBhvr>
                                        <p:cTn id="36" dur="1" fill="hold">
                                          <p:stCondLst>
                                            <p:cond delay="0"/>
                                          </p:stCondLst>
                                        </p:cTn>
                                        <p:tgtEl>
                                          <p:spTgt spid="53"/>
                                        </p:tgtEl>
                                        <p:attrNameLst>
                                          <p:attrName>style.visibility</p:attrName>
                                        </p:attrNameLst>
                                      </p:cBhvr>
                                      <p:to>
                                        <p:strVal val="visible"/>
                                      </p:to>
                                    </p:set>
                                    <p:anim calcmode="lin" valueType="num">
                                      <p:cBhvr additive="base">
                                        <p:cTn id="37" dur="500" fill="hold"/>
                                        <p:tgtEl>
                                          <p:spTgt spid="53"/>
                                        </p:tgtEl>
                                        <p:attrNameLst>
                                          <p:attrName>ppt_x</p:attrName>
                                        </p:attrNameLst>
                                      </p:cBhvr>
                                      <p:tavLst>
                                        <p:tav tm="0">
                                          <p:val>
                                            <p:strVal val="1+#ppt_w/2"/>
                                          </p:val>
                                        </p:tav>
                                        <p:tav tm="100000">
                                          <p:val>
                                            <p:strVal val="#ppt_x"/>
                                          </p:val>
                                        </p:tav>
                                      </p:tavLst>
                                    </p:anim>
                                    <p:anim calcmode="lin" valueType="num">
                                      <p:cBhvr additive="base">
                                        <p:cTn id="38" dur="500" fill="hold"/>
                                        <p:tgtEl>
                                          <p:spTgt spid="53"/>
                                        </p:tgtEl>
                                        <p:attrNameLst>
                                          <p:attrName>ppt_y</p:attrName>
                                        </p:attrNameLst>
                                      </p:cBhvr>
                                      <p:tavLst>
                                        <p:tav tm="0">
                                          <p:val>
                                            <p:strVal val="#ppt_y"/>
                                          </p:val>
                                        </p:tav>
                                        <p:tav tm="100000">
                                          <p:val>
                                            <p:strVal val="#ppt_y"/>
                                          </p:val>
                                        </p:tav>
                                      </p:tavLst>
                                    </p:anim>
                                  </p:childTnLst>
                                </p:cTn>
                              </p:par>
                            </p:childTnLst>
                          </p:cTn>
                        </p:par>
                        <p:par>
                          <p:cTn id="39" fill="hold">
                            <p:stCondLst>
                              <p:cond delay="3500"/>
                            </p:stCondLst>
                            <p:childTnLst>
                              <p:par>
                                <p:cTn id="40" presetID="18" presetClass="entr" presetSubtype="6" fill="hold" nodeType="afterEffect">
                                  <p:stCondLst>
                                    <p:cond delay="0"/>
                                  </p:stCondLst>
                                  <p:childTnLst>
                                    <p:set>
                                      <p:cBhvr>
                                        <p:cTn id="41" dur="1" fill="hold">
                                          <p:stCondLst>
                                            <p:cond delay="0"/>
                                          </p:stCondLst>
                                        </p:cTn>
                                        <p:tgtEl>
                                          <p:spTgt spid="45"/>
                                        </p:tgtEl>
                                        <p:attrNameLst>
                                          <p:attrName>style.visibility</p:attrName>
                                        </p:attrNameLst>
                                      </p:cBhvr>
                                      <p:to>
                                        <p:strVal val="visible"/>
                                      </p:to>
                                    </p:set>
                                    <p:animEffect transition="in" filter="strips(downRight)">
                                      <p:cBhvr>
                                        <p:cTn id="42" dur="500"/>
                                        <p:tgtEl>
                                          <p:spTgt spid="45"/>
                                        </p:tgtEl>
                                      </p:cBhvr>
                                    </p:animEffect>
                                  </p:childTnLst>
                                </p:cTn>
                              </p:par>
                            </p:childTnLst>
                          </p:cTn>
                        </p:par>
                        <p:par>
                          <p:cTn id="43" fill="hold">
                            <p:stCondLst>
                              <p:cond delay="4000"/>
                            </p:stCondLst>
                            <p:childTnLst>
                              <p:par>
                                <p:cTn id="44" presetID="18" presetClass="entr" presetSubtype="12" fill="hold" nodeType="after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strips(downLeft)">
                                      <p:cBhvr>
                                        <p:cTn id="46" dur="500"/>
                                        <p:tgtEl>
                                          <p:spTgt spid="4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6"/>
                                        </p:tgtEl>
                                        <p:attrNameLst>
                                          <p:attrName>style.visibility</p:attrName>
                                        </p:attrNameLst>
                                      </p:cBhvr>
                                      <p:to>
                                        <p:strVal val="visible"/>
                                      </p:to>
                                    </p:set>
                                    <p:animEffect transition="in" filter="fade">
                                      <p:cBhvr>
                                        <p:cTn id="49" dur="500"/>
                                        <p:tgtEl>
                                          <p:spTgt spid="56"/>
                                        </p:tgtEl>
                                      </p:cBhvr>
                                    </p:animEffect>
                                  </p:childTnLst>
                                </p:cTn>
                              </p:par>
                            </p:childTnLst>
                          </p:cTn>
                        </p:par>
                        <p:par>
                          <p:cTn id="50" fill="hold">
                            <p:stCondLst>
                              <p:cond delay="4500"/>
                            </p:stCondLst>
                            <p:childTnLst>
                              <p:par>
                                <p:cTn id="51" presetID="2" presetClass="entr" presetSubtype="4" accel="50000" decel="50000" fill="hold" grpId="0" nodeType="afterEffect">
                                  <p:stCondLst>
                                    <p:cond delay="0"/>
                                  </p:stCondLst>
                                  <p:childTnLst>
                                    <p:set>
                                      <p:cBhvr>
                                        <p:cTn id="52" dur="1" fill="hold">
                                          <p:stCondLst>
                                            <p:cond delay="0"/>
                                          </p:stCondLst>
                                        </p:cTn>
                                        <p:tgtEl>
                                          <p:spTgt spid="62"/>
                                        </p:tgtEl>
                                        <p:attrNameLst>
                                          <p:attrName>style.visibility</p:attrName>
                                        </p:attrNameLst>
                                      </p:cBhvr>
                                      <p:to>
                                        <p:strVal val="visible"/>
                                      </p:to>
                                    </p:set>
                                    <p:anim calcmode="lin" valueType="num">
                                      <p:cBhvr additive="base">
                                        <p:cTn id="53" dur="500" fill="hold"/>
                                        <p:tgtEl>
                                          <p:spTgt spid="62"/>
                                        </p:tgtEl>
                                        <p:attrNameLst>
                                          <p:attrName>ppt_x</p:attrName>
                                        </p:attrNameLst>
                                      </p:cBhvr>
                                      <p:tavLst>
                                        <p:tav tm="0">
                                          <p:val>
                                            <p:strVal val="#ppt_x"/>
                                          </p:val>
                                        </p:tav>
                                        <p:tav tm="100000">
                                          <p:val>
                                            <p:strVal val="#ppt_x"/>
                                          </p:val>
                                        </p:tav>
                                      </p:tavLst>
                                    </p:anim>
                                    <p:anim calcmode="lin" valueType="num">
                                      <p:cBhvr additive="base">
                                        <p:cTn id="54" dur="500" fill="hold"/>
                                        <p:tgtEl>
                                          <p:spTgt spid="62"/>
                                        </p:tgtEl>
                                        <p:attrNameLst>
                                          <p:attrName>ppt_y</p:attrName>
                                        </p:attrNameLst>
                                      </p:cBhvr>
                                      <p:tavLst>
                                        <p:tav tm="0">
                                          <p:val>
                                            <p:strVal val="1+#ppt_h/2"/>
                                          </p:val>
                                        </p:tav>
                                        <p:tav tm="100000">
                                          <p:val>
                                            <p:strVal val="#ppt_y"/>
                                          </p:val>
                                        </p:tav>
                                      </p:tavLst>
                                    </p:anim>
                                  </p:childTnLst>
                                </p:cTn>
                              </p:par>
                            </p:childTnLst>
                          </p:cTn>
                        </p:par>
                        <p:par>
                          <p:cTn id="55" fill="hold">
                            <p:stCondLst>
                              <p:cond delay="5000"/>
                            </p:stCondLst>
                            <p:childTnLst>
                              <p:par>
                                <p:cTn id="56" presetID="2" presetClass="entr" presetSubtype="2" accel="50000" decel="50000" fill="hold" nodeType="afterEffect">
                                  <p:stCondLst>
                                    <p:cond delay="0"/>
                                  </p:stCondLst>
                                  <p:childTnLst>
                                    <p:set>
                                      <p:cBhvr>
                                        <p:cTn id="57" dur="1" fill="hold">
                                          <p:stCondLst>
                                            <p:cond delay="0"/>
                                          </p:stCondLst>
                                        </p:cTn>
                                        <p:tgtEl>
                                          <p:spTgt spid="58"/>
                                        </p:tgtEl>
                                        <p:attrNameLst>
                                          <p:attrName>style.visibility</p:attrName>
                                        </p:attrNameLst>
                                      </p:cBhvr>
                                      <p:to>
                                        <p:strVal val="visible"/>
                                      </p:to>
                                    </p:set>
                                    <p:anim calcmode="lin" valueType="num">
                                      <p:cBhvr additive="base">
                                        <p:cTn id="58" dur="500" fill="hold"/>
                                        <p:tgtEl>
                                          <p:spTgt spid="58"/>
                                        </p:tgtEl>
                                        <p:attrNameLst>
                                          <p:attrName>ppt_x</p:attrName>
                                        </p:attrNameLst>
                                      </p:cBhvr>
                                      <p:tavLst>
                                        <p:tav tm="0">
                                          <p:val>
                                            <p:strVal val="1+#ppt_w/2"/>
                                          </p:val>
                                        </p:tav>
                                        <p:tav tm="100000">
                                          <p:val>
                                            <p:strVal val="#ppt_x"/>
                                          </p:val>
                                        </p:tav>
                                      </p:tavLst>
                                    </p:anim>
                                    <p:anim calcmode="lin" valueType="num">
                                      <p:cBhvr additive="base">
                                        <p:cTn id="59" dur="500" fill="hold"/>
                                        <p:tgtEl>
                                          <p:spTgt spid="58"/>
                                        </p:tgtEl>
                                        <p:attrNameLst>
                                          <p:attrName>ppt_y</p:attrName>
                                        </p:attrNameLst>
                                      </p:cBhvr>
                                      <p:tavLst>
                                        <p:tav tm="0">
                                          <p:val>
                                            <p:strVal val="#ppt_y"/>
                                          </p:val>
                                        </p:tav>
                                        <p:tav tm="100000">
                                          <p:val>
                                            <p:strVal val="#ppt_y"/>
                                          </p:val>
                                        </p:tav>
                                      </p:tavLst>
                                    </p:anim>
                                  </p:childTnLst>
                                </p:cTn>
                              </p:par>
                            </p:childTnLst>
                          </p:cTn>
                        </p:par>
                        <p:par>
                          <p:cTn id="60" fill="hold">
                            <p:stCondLst>
                              <p:cond delay="5500"/>
                            </p:stCondLst>
                            <p:childTnLst>
                              <p:par>
                                <p:cTn id="61" presetID="18" presetClass="entr" presetSubtype="6" fill="hold" nodeType="afterEffect">
                                  <p:stCondLst>
                                    <p:cond delay="0"/>
                                  </p:stCondLst>
                                  <p:childTnLst>
                                    <p:set>
                                      <p:cBhvr>
                                        <p:cTn id="62" dur="1" fill="hold">
                                          <p:stCondLst>
                                            <p:cond delay="0"/>
                                          </p:stCondLst>
                                        </p:cTn>
                                        <p:tgtEl>
                                          <p:spTgt spid="41"/>
                                        </p:tgtEl>
                                        <p:attrNameLst>
                                          <p:attrName>style.visibility</p:attrName>
                                        </p:attrNameLst>
                                      </p:cBhvr>
                                      <p:to>
                                        <p:strVal val="visible"/>
                                      </p:to>
                                    </p:set>
                                    <p:animEffect transition="in" filter="strips(downRight)">
                                      <p:cBhvr>
                                        <p:cTn id="63" dur="500"/>
                                        <p:tgtEl>
                                          <p:spTgt spid="41"/>
                                        </p:tgtEl>
                                      </p:cBhvr>
                                    </p:animEffect>
                                  </p:childTnLst>
                                </p:cTn>
                              </p:par>
                            </p:childTnLst>
                          </p:cTn>
                        </p:par>
                        <p:par>
                          <p:cTn id="64" fill="hold">
                            <p:stCondLst>
                              <p:cond delay="6000"/>
                            </p:stCondLst>
                            <p:childTnLst>
                              <p:par>
                                <p:cTn id="65" presetID="18" presetClass="entr" presetSubtype="12" fill="hold" nodeType="afterEffect">
                                  <p:stCondLst>
                                    <p:cond delay="0"/>
                                  </p:stCondLst>
                                  <p:childTnLst>
                                    <p:set>
                                      <p:cBhvr>
                                        <p:cTn id="66" dur="1" fill="hold">
                                          <p:stCondLst>
                                            <p:cond delay="0"/>
                                          </p:stCondLst>
                                        </p:cTn>
                                        <p:tgtEl>
                                          <p:spTgt spid="44"/>
                                        </p:tgtEl>
                                        <p:attrNameLst>
                                          <p:attrName>style.visibility</p:attrName>
                                        </p:attrNameLst>
                                      </p:cBhvr>
                                      <p:to>
                                        <p:strVal val="visible"/>
                                      </p:to>
                                    </p:set>
                                    <p:animEffect transition="in" filter="strips(downLeft)">
                                      <p:cBhvr>
                                        <p:cTn id="67" dur="500"/>
                                        <p:tgtEl>
                                          <p:spTgt spid="4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61"/>
                                        </p:tgtEl>
                                        <p:attrNameLst>
                                          <p:attrName>style.visibility</p:attrName>
                                        </p:attrNameLst>
                                      </p:cBhvr>
                                      <p:to>
                                        <p:strVal val="visible"/>
                                      </p:to>
                                    </p:set>
                                    <p:animEffect transition="in" filter="fade">
                                      <p:cBhvr>
                                        <p:cTn id="70" dur="500"/>
                                        <p:tgtEl>
                                          <p:spTgt spid="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51" grpId="0"/>
      <p:bldP spid="56" grpId="0"/>
      <p:bldP spid="57" grpId="0"/>
      <p:bldP spid="61" grpId="0"/>
      <p:bldP spid="6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Who Are We?</a:t>
            </a:r>
            <a:endParaRPr lang="en-US" dirty="0"/>
          </a:p>
        </p:txBody>
      </p:sp>
      <p:sp>
        <p:nvSpPr>
          <p:cNvPr id="3" name="Text Placeholder 2"/>
          <p:cNvSpPr>
            <a:spLocks noGrp="1"/>
          </p:cNvSpPr>
          <p:nvPr>
            <p:ph type="body" sz="half" idx="2"/>
          </p:nvPr>
        </p:nvSpPr>
        <p:spPr/>
        <p:txBody>
          <a:bodyPr/>
          <a:lstStyle/>
          <a:p>
            <a:r>
              <a:rPr lang="en-US" smtClean="0"/>
              <a:t>Who Are We?</a:t>
            </a:r>
            <a:endParaRPr lang="en-US" dirty="0"/>
          </a:p>
        </p:txBody>
      </p:sp>
      <p:pic>
        <p:nvPicPr>
          <p:cNvPr id="26" name="Picture Placeholder 25" descr="imageHolder.jpg"/>
          <p:cNvPicPr>
            <a:picLocks noGrp="1" noChangeAspect="1"/>
          </p:cNvPicPr>
          <p:nvPr>
            <p:ph type="pic" sz="quarter" idx="15"/>
          </p:nvPr>
        </p:nvPicPr>
        <p:blipFill>
          <a:blip r:embed="rId2" cstate="print"/>
          <a:srcRect l="19078" r="19078"/>
          <a:stretch>
            <a:fillRect/>
          </a:stretch>
        </p:blipFill>
        <p:spPr/>
      </p:pic>
      <p:pic>
        <p:nvPicPr>
          <p:cNvPr id="27" name="Picture Placeholder 26" descr="imageHolder.jpg"/>
          <p:cNvPicPr>
            <a:picLocks noGrp="1" noChangeAspect="1"/>
          </p:cNvPicPr>
          <p:nvPr>
            <p:ph type="pic" sz="quarter" idx="16"/>
          </p:nvPr>
        </p:nvPicPr>
        <p:blipFill>
          <a:blip r:embed="rId2" cstate="print"/>
          <a:srcRect l="19078" r="19078"/>
          <a:stretch>
            <a:fillRect/>
          </a:stretch>
        </p:blipFill>
        <p:spPr/>
      </p:pic>
      <p:pic>
        <p:nvPicPr>
          <p:cNvPr id="28" name="Picture Placeholder 27" descr="imageHolder.jpg"/>
          <p:cNvPicPr>
            <a:picLocks noGrp="1" noChangeAspect="1"/>
          </p:cNvPicPr>
          <p:nvPr>
            <p:ph type="pic" sz="quarter" idx="17"/>
          </p:nvPr>
        </p:nvPicPr>
        <p:blipFill>
          <a:blip r:embed="rId3"/>
          <a:srcRect t="29075" b="29075"/>
          <a:stretch>
            <a:fillRect/>
          </a:stretch>
        </p:blipFill>
        <p:spPr/>
      </p:pic>
      <p:sp>
        <p:nvSpPr>
          <p:cNvPr id="15" name="Rectangle 14"/>
          <p:cNvSpPr/>
          <p:nvPr/>
        </p:nvSpPr>
        <p:spPr bwMode="auto">
          <a:xfrm>
            <a:off x="0" y="3886200"/>
            <a:ext cx="762000" cy="1828800"/>
          </a:xfrm>
          <a:prstGeom prst="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6" name="TextBox 15"/>
          <p:cNvSpPr txBox="1"/>
          <p:nvPr/>
        </p:nvSpPr>
        <p:spPr>
          <a:xfrm>
            <a:off x="815340" y="2001980"/>
            <a:ext cx="4572000" cy="1569660"/>
          </a:xfrm>
          <a:prstGeom prst="rect">
            <a:avLst/>
          </a:prstGeom>
          <a:noFill/>
        </p:spPr>
        <p:txBody>
          <a:bodyPr wrap="square" rtlCol="0">
            <a:spAutoFit/>
          </a:bodyPr>
          <a:lstStyle/>
          <a:p>
            <a:r>
              <a:rPr lang="en-US" sz="1600" b="1" dirty="0" smtClean="0">
                <a:solidFill>
                  <a:schemeClr val="tx1">
                    <a:lumMod val="50000"/>
                    <a:lumOff val="50000"/>
                  </a:schemeClr>
                </a:solidFill>
              </a:rPr>
              <a:t>Who Are We:</a:t>
            </a:r>
            <a:endParaRPr lang="en-US" sz="1600" dirty="0" smtClean="0">
              <a:solidFill>
                <a:schemeClr val="tx1">
                  <a:lumMod val="50000"/>
                  <a:lumOff val="50000"/>
                </a:schemeClr>
              </a:solidFill>
            </a:endParaRPr>
          </a:p>
          <a:p>
            <a:r>
              <a:rPr lang="en-US" sz="16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p>
        </p:txBody>
      </p:sp>
    </p:spTree>
    <p:extLst>
      <p:ext uri="{BB962C8B-B14F-4D97-AF65-F5344CB8AC3E}">
        <p14:creationId xmlns="" xmlns:p14="http://schemas.microsoft.com/office/powerpoint/2010/main" val="372587353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Effect transition="in" filter="wipe(left)">
                                      <p:cBhvr>
                                        <p:cTn id="11" dur="500"/>
                                        <p:tgtEl>
                                          <p:spTgt spid="28"/>
                                        </p:tgtEl>
                                      </p:cBhvr>
                                    </p:animEffect>
                                  </p:childTnLst>
                                </p:cTn>
                              </p:par>
                            </p:childTnLst>
                          </p:cTn>
                        </p:par>
                        <p:par>
                          <p:cTn id="12" fill="hold">
                            <p:stCondLst>
                              <p:cond delay="1000"/>
                            </p:stCondLst>
                            <p:childTnLst>
                              <p:par>
                                <p:cTn id="13" presetID="23" presetClass="entr" presetSubtype="16" fill="hold" nodeType="after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p:cTn id="15" dur="500" fill="hold"/>
                                        <p:tgtEl>
                                          <p:spTgt spid="27"/>
                                        </p:tgtEl>
                                        <p:attrNameLst>
                                          <p:attrName>ppt_w</p:attrName>
                                        </p:attrNameLst>
                                      </p:cBhvr>
                                      <p:tavLst>
                                        <p:tav tm="0">
                                          <p:val>
                                            <p:fltVal val="0"/>
                                          </p:val>
                                        </p:tav>
                                        <p:tav tm="100000">
                                          <p:val>
                                            <p:strVal val="#ppt_w"/>
                                          </p:val>
                                        </p:tav>
                                      </p:tavLst>
                                    </p:anim>
                                    <p:anim calcmode="lin" valueType="num">
                                      <p:cBhvr>
                                        <p:cTn id="16" dur="500" fill="hold"/>
                                        <p:tgtEl>
                                          <p:spTgt spid="27"/>
                                        </p:tgtEl>
                                        <p:attrNameLst>
                                          <p:attrName>ppt_h</p:attrName>
                                        </p:attrNameLst>
                                      </p:cBhvr>
                                      <p:tavLst>
                                        <p:tav tm="0">
                                          <p:val>
                                            <p:fltVal val="0"/>
                                          </p:val>
                                        </p:tav>
                                        <p:tav tm="100000">
                                          <p:val>
                                            <p:strVal val="#ppt_h"/>
                                          </p:val>
                                        </p:tav>
                                      </p:tavLst>
                                    </p:anim>
                                  </p:childTnLst>
                                </p:cTn>
                              </p:par>
                            </p:childTnLst>
                          </p:cTn>
                        </p:par>
                        <p:par>
                          <p:cTn id="17" fill="hold">
                            <p:stCondLst>
                              <p:cond delay="1500"/>
                            </p:stCondLst>
                            <p:childTnLst>
                              <p:par>
                                <p:cTn id="18" presetID="23" presetClass="entr" presetSubtype="16" fill="hold" nodeType="afterEffect">
                                  <p:stCondLst>
                                    <p:cond delay="0"/>
                                  </p:stCondLst>
                                  <p:childTnLst>
                                    <p:set>
                                      <p:cBhvr>
                                        <p:cTn id="19" dur="1" fill="hold">
                                          <p:stCondLst>
                                            <p:cond delay="0"/>
                                          </p:stCondLst>
                                        </p:cTn>
                                        <p:tgtEl>
                                          <p:spTgt spid="26"/>
                                        </p:tgtEl>
                                        <p:attrNameLst>
                                          <p:attrName>style.visibility</p:attrName>
                                        </p:attrNameLst>
                                      </p:cBhvr>
                                      <p:to>
                                        <p:strVal val="visible"/>
                                      </p:to>
                                    </p:set>
                                    <p:anim calcmode="lin" valueType="num">
                                      <p:cBhvr>
                                        <p:cTn id="20" dur="500" fill="hold"/>
                                        <p:tgtEl>
                                          <p:spTgt spid="26"/>
                                        </p:tgtEl>
                                        <p:attrNameLst>
                                          <p:attrName>ppt_w</p:attrName>
                                        </p:attrNameLst>
                                      </p:cBhvr>
                                      <p:tavLst>
                                        <p:tav tm="0">
                                          <p:val>
                                            <p:fltVal val="0"/>
                                          </p:val>
                                        </p:tav>
                                        <p:tav tm="100000">
                                          <p:val>
                                            <p:strVal val="#ppt_w"/>
                                          </p:val>
                                        </p:tav>
                                      </p:tavLst>
                                    </p:anim>
                                    <p:anim calcmode="lin" valueType="num">
                                      <p:cBhvr>
                                        <p:cTn id="21" dur="500" fill="hold"/>
                                        <p:tgtEl>
                                          <p:spTgt spid="26"/>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left)">
                                      <p:cBhvr>
                                        <p:cTn id="25"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Meet Our Team</a:t>
            </a:r>
            <a:endParaRPr lang="en-US" dirty="0"/>
          </a:p>
        </p:txBody>
      </p:sp>
      <p:sp>
        <p:nvSpPr>
          <p:cNvPr id="3" name="Text Placeholder 2"/>
          <p:cNvSpPr>
            <a:spLocks noGrp="1"/>
          </p:cNvSpPr>
          <p:nvPr>
            <p:ph type="body" sz="half" idx="2"/>
          </p:nvPr>
        </p:nvSpPr>
        <p:spPr/>
        <p:txBody>
          <a:bodyPr/>
          <a:lstStyle/>
          <a:p>
            <a:r>
              <a:rPr lang="en-US" smtClean="0"/>
              <a:t>Meet Our Team</a:t>
            </a:r>
            <a:endParaRPr lang="en-US" dirty="0"/>
          </a:p>
        </p:txBody>
      </p:sp>
      <p:pic>
        <p:nvPicPr>
          <p:cNvPr id="52" name="Picture Placeholder 51" descr="imageHolder.jpg"/>
          <p:cNvPicPr>
            <a:picLocks noGrp="1" noChangeAspect="1"/>
          </p:cNvPicPr>
          <p:nvPr>
            <p:ph type="pic" sz="quarter" idx="10"/>
          </p:nvPr>
        </p:nvPicPr>
        <p:blipFill>
          <a:blip r:embed="rId2" cstate="print"/>
          <a:srcRect l="17727" r="17727"/>
          <a:stretch>
            <a:fillRect/>
          </a:stretch>
        </p:blipFill>
        <p:spPr/>
      </p:pic>
      <p:pic>
        <p:nvPicPr>
          <p:cNvPr id="53" name="Picture Placeholder 52" descr="imageHolder.jpg"/>
          <p:cNvPicPr>
            <a:picLocks noGrp="1" noChangeAspect="1"/>
          </p:cNvPicPr>
          <p:nvPr>
            <p:ph type="pic" sz="quarter" idx="11"/>
          </p:nvPr>
        </p:nvPicPr>
        <p:blipFill>
          <a:blip r:embed="rId3" cstate="print"/>
          <a:srcRect l="17688" r="17688"/>
          <a:stretch>
            <a:fillRect/>
          </a:stretch>
        </p:blipFill>
        <p:spPr/>
      </p:pic>
      <p:pic>
        <p:nvPicPr>
          <p:cNvPr id="51" name="Picture Placeholder 50" descr="imageHolder.jpg"/>
          <p:cNvPicPr>
            <a:picLocks noGrp="1" noChangeAspect="1"/>
          </p:cNvPicPr>
          <p:nvPr>
            <p:ph type="pic" sz="quarter" idx="12"/>
          </p:nvPr>
        </p:nvPicPr>
        <p:blipFill>
          <a:blip r:embed="rId3" cstate="print"/>
          <a:srcRect l="17688" r="17688"/>
          <a:stretch>
            <a:fillRect/>
          </a:stretch>
        </p:blipFill>
        <p:spPr/>
      </p:pic>
      <p:pic>
        <p:nvPicPr>
          <p:cNvPr id="50" name="Picture Placeholder 49" descr="imageHolder.jpg"/>
          <p:cNvPicPr>
            <a:picLocks noGrp="1" noChangeAspect="1"/>
          </p:cNvPicPr>
          <p:nvPr>
            <p:ph type="pic" sz="quarter" idx="13"/>
          </p:nvPr>
        </p:nvPicPr>
        <p:blipFill>
          <a:blip r:embed="rId3" cstate="print"/>
          <a:srcRect l="17688" r="17688"/>
          <a:stretch>
            <a:fillRect/>
          </a:stretch>
        </p:blipFill>
        <p:spPr/>
      </p:pic>
      <p:pic>
        <p:nvPicPr>
          <p:cNvPr id="56" name="Picture Placeholder 55" descr="imageHolder.jpg"/>
          <p:cNvPicPr>
            <a:picLocks noGrp="1" noChangeAspect="1"/>
          </p:cNvPicPr>
          <p:nvPr>
            <p:ph type="pic" sz="quarter" idx="14"/>
          </p:nvPr>
        </p:nvPicPr>
        <p:blipFill>
          <a:blip r:embed="rId3" cstate="print"/>
          <a:srcRect l="17688" r="17688"/>
          <a:stretch>
            <a:fillRect/>
          </a:stretch>
        </p:blipFill>
        <p:spPr/>
      </p:pic>
      <p:pic>
        <p:nvPicPr>
          <p:cNvPr id="57" name="Picture Placeholder 56" descr="imageHolder.jpg"/>
          <p:cNvPicPr>
            <a:picLocks noGrp="1" noChangeAspect="1"/>
          </p:cNvPicPr>
          <p:nvPr>
            <p:ph type="pic" sz="quarter" idx="15"/>
          </p:nvPr>
        </p:nvPicPr>
        <p:blipFill>
          <a:blip r:embed="rId3" cstate="print"/>
          <a:srcRect l="17688" r="17688"/>
          <a:stretch>
            <a:fillRect/>
          </a:stretch>
        </p:blipFill>
        <p:spPr/>
      </p:pic>
      <p:pic>
        <p:nvPicPr>
          <p:cNvPr id="55" name="Picture Placeholder 54" descr="imageHolder.jpg"/>
          <p:cNvPicPr>
            <a:picLocks noGrp="1" noChangeAspect="1"/>
          </p:cNvPicPr>
          <p:nvPr>
            <p:ph type="pic" sz="quarter" idx="16"/>
          </p:nvPr>
        </p:nvPicPr>
        <p:blipFill>
          <a:blip r:embed="rId3" cstate="print"/>
          <a:srcRect l="17688" r="17688"/>
          <a:stretch>
            <a:fillRect/>
          </a:stretch>
        </p:blipFill>
        <p:spPr/>
      </p:pic>
      <p:pic>
        <p:nvPicPr>
          <p:cNvPr id="54" name="Picture Placeholder 53" descr="imageHolder.jpg"/>
          <p:cNvPicPr>
            <a:picLocks noGrp="1" noChangeAspect="1"/>
          </p:cNvPicPr>
          <p:nvPr>
            <p:ph type="pic" sz="quarter" idx="17"/>
          </p:nvPr>
        </p:nvPicPr>
        <p:blipFill>
          <a:blip r:embed="rId2" cstate="print"/>
          <a:srcRect l="17727" r="17727"/>
          <a:stretch>
            <a:fillRect/>
          </a:stretch>
        </p:blipFill>
        <p:spPr/>
      </p:pic>
      <p:sp>
        <p:nvSpPr>
          <p:cNvPr id="40" name="Rectangle 39"/>
          <p:cNvSpPr/>
          <p:nvPr/>
        </p:nvSpPr>
        <p:spPr>
          <a:xfrm>
            <a:off x="565130" y="2345661"/>
            <a:ext cx="2940073" cy="2308324"/>
          </a:xfrm>
          <a:prstGeom prst="rect">
            <a:avLst/>
          </a:prstGeom>
        </p:spPr>
        <p:txBody>
          <a:bodyPr wrap="square">
            <a:spAutoFit/>
          </a:bodyPr>
          <a:lstStyle/>
          <a:p>
            <a:r>
              <a:rPr lang="en-US" sz="1600" dirty="0" smtClean="0">
                <a:solidFill>
                  <a:schemeClr val="tx1">
                    <a:lumMod val="50000"/>
                    <a:lumOff val="50000"/>
                  </a:schemeClr>
                </a:solidFill>
              </a:rPr>
              <a:t>There are many variations of passages of Lorem Ipsum available, but the majority have suffered alteration in some form,</a:t>
            </a:r>
            <a:r>
              <a:rPr lang="en-US" sz="1600" dirty="0">
                <a:solidFill>
                  <a:schemeClr val="tx1">
                    <a:lumMod val="50000"/>
                    <a:lumOff val="50000"/>
                  </a:schemeClr>
                </a:solidFill>
              </a:rPr>
              <a:t> but the majority have suffered alteration in some form,</a:t>
            </a:r>
            <a:r>
              <a:rPr lang="en-US" sz="1600" dirty="0" smtClean="0">
                <a:solidFill>
                  <a:schemeClr val="tx1">
                    <a:lumMod val="50000"/>
                    <a:lumOff val="50000"/>
                  </a:schemeClr>
                </a:solidFill>
              </a:rPr>
              <a:t> by injected humour, or randomized words which don't look even slightly believable.</a:t>
            </a:r>
            <a:endParaRPr lang="en-US" sz="1600" dirty="0">
              <a:solidFill>
                <a:schemeClr val="tx1">
                  <a:lumMod val="50000"/>
                  <a:lumOff val="50000"/>
                </a:schemeClr>
              </a:solidFill>
            </a:endParaRPr>
          </a:p>
        </p:txBody>
      </p:sp>
      <p:sp>
        <p:nvSpPr>
          <p:cNvPr id="41" name="TextBox 40"/>
          <p:cNvSpPr txBox="1"/>
          <p:nvPr/>
        </p:nvSpPr>
        <p:spPr>
          <a:xfrm>
            <a:off x="558802" y="2046792"/>
            <a:ext cx="1645643" cy="369332"/>
          </a:xfrm>
          <a:prstGeom prst="rect">
            <a:avLst/>
          </a:prstGeom>
          <a:noFill/>
        </p:spPr>
        <p:txBody>
          <a:bodyPr wrap="none" rtlCol="0">
            <a:spAutoFit/>
          </a:bodyPr>
          <a:lstStyle/>
          <a:p>
            <a:r>
              <a:rPr lang="en-US" b="1" dirty="0">
                <a:solidFill>
                  <a:schemeClr val="accent1"/>
                </a:solidFill>
              </a:rPr>
              <a:t>Title Goes </a:t>
            </a:r>
            <a:r>
              <a:rPr lang="en-US" b="1" dirty="0" smtClean="0">
                <a:solidFill>
                  <a:schemeClr val="accent1"/>
                </a:solidFill>
              </a:rPr>
              <a:t>Here</a:t>
            </a:r>
            <a:endParaRPr lang="en-US" dirty="0">
              <a:solidFill>
                <a:schemeClr val="accent1"/>
              </a:solidFill>
            </a:endParaRPr>
          </a:p>
        </p:txBody>
      </p:sp>
    </p:spTree>
    <p:extLst>
      <p:ext uri="{BB962C8B-B14F-4D97-AF65-F5344CB8AC3E}">
        <p14:creationId xmlns="" xmlns:p14="http://schemas.microsoft.com/office/powerpoint/2010/main" val="88933649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Effect transition="in" filter="wipe(left)">
                                      <p:cBhvr>
                                        <p:cTn id="11"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4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smtClean="0"/>
              <a:t>Meet Our Team</a:t>
            </a:r>
            <a:endParaRPr lang="en-US" dirty="0"/>
          </a:p>
        </p:txBody>
      </p:sp>
      <p:sp>
        <p:nvSpPr>
          <p:cNvPr id="6" name="Text Placeholder 5"/>
          <p:cNvSpPr>
            <a:spLocks noGrp="1"/>
          </p:cNvSpPr>
          <p:nvPr>
            <p:ph type="body" sz="half" idx="2"/>
          </p:nvPr>
        </p:nvSpPr>
        <p:spPr/>
        <p:txBody>
          <a:bodyPr/>
          <a:lstStyle/>
          <a:p>
            <a:r>
              <a:rPr lang="en-US" smtClean="0"/>
              <a:t>Meet Our Team</a:t>
            </a:r>
            <a:endParaRPr lang="en-US" dirty="0"/>
          </a:p>
        </p:txBody>
      </p:sp>
      <p:pic>
        <p:nvPicPr>
          <p:cNvPr id="112" name="Picture Placeholder 111" descr="imageHolder.jpg"/>
          <p:cNvPicPr>
            <a:picLocks noGrp="1" noChangeAspect="1"/>
          </p:cNvPicPr>
          <p:nvPr>
            <p:ph type="pic" sz="quarter" idx="16"/>
          </p:nvPr>
        </p:nvPicPr>
        <p:blipFill>
          <a:blip r:embed="rId2" cstate="print"/>
          <a:srcRect l="22108" r="22108"/>
          <a:stretch>
            <a:fillRect/>
          </a:stretch>
        </p:blipFill>
        <p:spPr/>
      </p:pic>
      <p:pic>
        <p:nvPicPr>
          <p:cNvPr id="114" name="Picture Placeholder 113" descr="imageHolder.jpg"/>
          <p:cNvPicPr>
            <a:picLocks noGrp="1" noChangeAspect="1"/>
          </p:cNvPicPr>
          <p:nvPr>
            <p:ph type="pic" sz="quarter" idx="17"/>
          </p:nvPr>
        </p:nvPicPr>
        <p:blipFill>
          <a:blip r:embed="rId2" cstate="print"/>
          <a:srcRect l="22072" r="22072"/>
          <a:stretch>
            <a:fillRect/>
          </a:stretch>
        </p:blipFill>
        <p:spPr/>
      </p:pic>
      <p:pic>
        <p:nvPicPr>
          <p:cNvPr id="115" name="Picture Placeholder 114" descr="imageHolder.jpg"/>
          <p:cNvPicPr>
            <a:picLocks noGrp="1" noChangeAspect="1"/>
          </p:cNvPicPr>
          <p:nvPr>
            <p:ph type="pic" sz="quarter" idx="18"/>
          </p:nvPr>
        </p:nvPicPr>
        <p:blipFill>
          <a:blip r:embed="rId2" cstate="print"/>
          <a:srcRect l="22072" r="22072"/>
          <a:stretch>
            <a:fillRect/>
          </a:stretch>
        </p:blipFill>
        <p:spPr/>
      </p:pic>
      <p:pic>
        <p:nvPicPr>
          <p:cNvPr id="117" name="Picture Placeholder 116" descr="imageHolder.jpg"/>
          <p:cNvPicPr>
            <a:picLocks noGrp="1" noChangeAspect="1"/>
          </p:cNvPicPr>
          <p:nvPr>
            <p:ph type="pic" sz="quarter" idx="19"/>
          </p:nvPr>
        </p:nvPicPr>
        <p:blipFill>
          <a:blip r:embed="rId2" cstate="print"/>
          <a:srcRect l="22072" r="22072"/>
          <a:stretch>
            <a:fillRect/>
          </a:stretch>
        </p:blipFill>
        <p:spPr/>
      </p:pic>
      <p:pic>
        <p:nvPicPr>
          <p:cNvPr id="116" name="Picture Placeholder 115" descr="imageHolder.jpg"/>
          <p:cNvPicPr>
            <a:picLocks noGrp="1" noChangeAspect="1"/>
          </p:cNvPicPr>
          <p:nvPr>
            <p:ph type="pic" sz="quarter" idx="20"/>
          </p:nvPr>
        </p:nvPicPr>
        <p:blipFill>
          <a:blip r:embed="rId2" cstate="print"/>
          <a:srcRect l="22072" r="22072"/>
          <a:stretch>
            <a:fillRect/>
          </a:stretch>
        </p:blipFill>
        <p:spPr/>
      </p:pic>
      <p:pic>
        <p:nvPicPr>
          <p:cNvPr id="113" name="Picture Placeholder 112" descr="imageHolder.jpg"/>
          <p:cNvPicPr>
            <a:picLocks noGrp="1" noChangeAspect="1"/>
          </p:cNvPicPr>
          <p:nvPr>
            <p:ph type="pic" sz="quarter" idx="21"/>
          </p:nvPr>
        </p:nvPicPr>
        <p:blipFill>
          <a:blip r:embed="rId2" cstate="print"/>
          <a:srcRect l="22072" r="22072"/>
          <a:stretch>
            <a:fillRect/>
          </a:stretch>
        </p:blipFill>
        <p:spPr/>
      </p:pic>
      <p:pic>
        <p:nvPicPr>
          <p:cNvPr id="111" name="Picture Placeholder 110" descr="imageHolder.jpg"/>
          <p:cNvPicPr>
            <a:picLocks noGrp="1" noChangeAspect="1"/>
          </p:cNvPicPr>
          <p:nvPr>
            <p:ph type="pic" sz="quarter" idx="22"/>
          </p:nvPr>
        </p:nvPicPr>
        <p:blipFill>
          <a:blip r:embed="rId2" cstate="print"/>
          <a:srcRect l="22072" r="22072"/>
          <a:stretch>
            <a:fillRect/>
          </a:stretch>
        </p:blipFill>
        <p:spPr/>
      </p:pic>
      <p:grpSp>
        <p:nvGrpSpPr>
          <p:cNvPr id="39" name="Group 38"/>
          <p:cNvGrpSpPr/>
          <p:nvPr/>
        </p:nvGrpSpPr>
        <p:grpSpPr>
          <a:xfrm>
            <a:off x="1439313" y="5295116"/>
            <a:ext cx="958147" cy="470327"/>
            <a:chOff x="1381811" y="4400550"/>
            <a:chExt cx="958147" cy="470327"/>
          </a:xfrm>
        </p:grpSpPr>
        <p:sp>
          <p:nvSpPr>
            <p:cNvPr id="40" name="TextBox 39"/>
            <p:cNvSpPr txBox="1"/>
            <p:nvPr/>
          </p:nvSpPr>
          <p:spPr>
            <a:xfrm>
              <a:off x="1381811" y="4400550"/>
              <a:ext cx="958147" cy="307777"/>
            </a:xfrm>
            <a:prstGeom prst="rect">
              <a:avLst/>
            </a:prstGeom>
            <a:noFill/>
          </p:spPr>
          <p:txBody>
            <a:bodyPr wrap="none" rtlCol="0">
              <a:spAutoFit/>
            </a:bodyPr>
            <a:lstStyle/>
            <a:p>
              <a:pPr algn="ctr"/>
              <a:r>
                <a:rPr lang="en-US" sz="1400" b="1" dirty="0" smtClean="0">
                  <a:solidFill>
                    <a:schemeClr val="accent1"/>
                  </a:solidFill>
                </a:rPr>
                <a:t>Purvi Tank</a:t>
              </a:r>
              <a:endParaRPr lang="en-US" sz="1400" b="1" dirty="0">
                <a:solidFill>
                  <a:schemeClr val="accent1"/>
                </a:solidFill>
              </a:endParaRPr>
            </a:p>
          </p:txBody>
        </p:sp>
        <p:sp>
          <p:nvSpPr>
            <p:cNvPr id="41" name="TextBox 40"/>
            <p:cNvSpPr txBox="1"/>
            <p:nvPr/>
          </p:nvSpPr>
          <p:spPr>
            <a:xfrm>
              <a:off x="1648326" y="4609267"/>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grpSp>
      <p:grpSp>
        <p:nvGrpSpPr>
          <p:cNvPr id="42" name="Group 41"/>
          <p:cNvGrpSpPr/>
          <p:nvPr/>
        </p:nvGrpSpPr>
        <p:grpSpPr>
          <a:xfrm>
            <a:off x="3185030" y="5320511"/>
            <a:ext cx="1001236" cy="470327"/>
            <a:chOff x="3148006" y="4400550"/>
            <a:chExt cx="1001236" cy="470327"/>
          </a:xfrm>
        </p:grpSpPr>
        <p:sp>
          <p:nvSpPr>
            <p:cNvPr id="43" name="TextBox 42"/>
            <p:cNvSpPr txBox="1"/>
            <p:nvPr/>
          </p:nvSpPr>
          <p:spPr>
            <a:xfrm>
              <a:off x="3148006" y="4400550"/>
              <a:ext cx="1001236" cy="307777"/>
            </a:xfrm>
            <a:prstGeom prst="rect">
              <a:avLst/>
            </a:prstGeom>
            <a:noFill/>
          </p:spPr>
          <p:txBody>
            <a:bodyPr wrap="none" rtlCol="0">
              <a:spAutoFit/>
            </a:bodyPr>
            <a:lstStyle/>
            <a:p>
              <a:pPr algn="ctr"/>
              <a:r>
                <a:rPr lang="en-US" sz="1400" b="1" dirty="0">
                  <a:solidFill>
                    <a:schemeClr val="accent3"/>
                  </a:solidFill>
                </a:rPr>
                <a:t>David Back</a:t>
              </a:r>
            </a:p>
          </p:txBody>
        </p:sp>
        <p:sp>
          <p:nvSpPr>
            <p:cNvPr id="44" name="TextBox 43"/>
            <p:cNvSpPr txBox="1"/>
            <p:nvPr/>
          </p:nvSpPr>
          <p:spPr>
            <a:xfrm>
              <a:off x="3436063" y="4609267"/>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grpSp>
      <p:grpSp>
        <p:nvGrpSpPr>
          <p:cNvPr id="45" name="Group 44"/>
          <p:cNvGrpSpPr/>
          <p:nvPr/>
        </p:nvGrpSpPr>
        <p:grpSpPr>
          <a:xfrm>
            <a:off x="3977783" y="2172563"/>
            <a:ext cx="1174104" cy="470327"/>
            <a:chOff x="6637044" y="4400550"/>
            <a:chExt cx="1174104" cy="470327"/>
          </a:xfrm>
        </p:grpSpPr>
        <p:sp>
          <p:nvSpPr>
            <p:cNvPr id="46" name="TextBox 45"/>
            <p:cNvSpPr txBox="1"/>
            <p:nvPr/>
          </p:nvSpPr>
          <p:spPr>
            <a:xfrm>
              <a:off x="6637044" y="4400550"/>
              <a:ext cx="1174104" cy="307777"/>
            </a:xfrm>
            <a:prstGeom prst="rect">
              <a:avLst/>
            </a:prstGeom>
            <a:noFill/>
          </p:spPr>
          <p:txBody>
            <a:bodyPr wrap="none" rtlCol="0">
              <a:spAutoFit/>
            </a:bodyPr>
            <a:lstStyle/>
            <a:p>
              <a:pPr algn="ctr"/>
              <a:r>
                <a:rPr lang="en-US" sz="1400" b="1" dirty="0" smtClean="0">
                  <a:solidFill>
                    <a:schemeClr val="accent4"/>
                  </a:solidFill>
                </a:rPr>
                <a:t>Aaron Monte</a:t>
              </a:r>
              <a:endParaRPr lang="en-US" sz="1400" b="1" dirty="0">
                <a:solidFill>
                  <a:schemeClr val="accent4"/>
                </a:solidFill>
              </a:endParaRPr>
            </a:p>
          </p:txBody>
        </p:sp>
        <p:sp>
          <p:nvSpPr>
            <p:cNvPr id="47" name="TextBox 46"/>
            <p:cNvSpPr txBox="1"/>
            <p:nvPr/>
          </p:nvSpPr>
          <p:spPr>
            <a:xfrm>
              <a:off x="7011536" y="4609267"/>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grpSp>
      <p:grpSp>
        <p:nvGrpSpPr>
          <p:cNvPr id="48" name="Group 47"/>
          <p:cNvGrpSpPr/>
          <p:nvPr/>
        </p:nvGrpSpPr>
        <p:grpSpPr>
          <a:xfrm>
            <a:off x="2306674" y="2172561"/>
            <a:ext cx="973022" cy="523220"/>
            <a:chOff x="1374373" y="4400550"/>
            <a:chExt cx="973022" cy="523220"/>
          </a:xfrm>
        </p:grpSpPr>
        <p:sp>
          <p:nvSpPr>
            <p:cNvPr id="49" name="TextBox 48"/>
            <p:cNvSpPr txBox="1"/>
            <p:nvPr/>
          </p:nvSpPr>
          <p:spPr>
            <a:xfrm>
              <a:off x="1374373" y="4400550"/>
              <a:ext cx="973022" cy="523220"/>
            </a:xfrm>
            <a:prstGeom prst="rect">
              <a:avLst/>
            </a:prstGeom>
            <a:noFill/>
          </p:spPr>
          <p:txBody>
            <a:bodyPr wrap="none" rtlCol="0">
              <a:spAutoFit/>
            </a:bodyPr>
            <a:lstStyle/>
            <a:p>
              <a:pPr algn="ctr"/>
              <a:r>
                <a:rPr lang="en-US" sz="1400" b="1" dirty="0">
                  <a:solidFill>
                    <a:schemeClr val="accent2"/>
                  </a:solidFill>
                </a:rPr>
                <a:t>Nitya Kirat</a:t>
              </a:r>
            </a:p>
            <a:p>
              <a:pPr algn="ctr"/>
              <a:endParaRPr lang="en-US" sz="1400" b="1" dirty="0">
                <a:solidFill>
                  <a:schemeClr val="accent1"/>
                </a:solidFill>
              </a:endParaRPr>
            </a:p>
          </p:txBody>
        </p:sp>
        <p:sp>
          <p:nvSpPr>
            <p:cNvPr id="50" name="TextBox 49"/>
            <p:cNvSpPr txBox="1"/>
            <p:nvPr/>
          </p:nvSpPr>
          <p:spPr>
            <a:xfrm>
              <a:off x="1648326" y="4609267"/>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grpSp>
      <p:grpSp>
        <p:nvGrpSpPr>
          <p:cNvPr id="51" name="Group 50"/>
          <p:cNvGrpSpPr/>
          <p:nvPr/>
        </p:nvGrpSpPr>
        <p:grpSpPr>
          <a:xfrm>
            <a:off x="5857415" y="2199009"/>
            <a:ext cx="958147" cy="470327"/>
            <a:chOff x="1381811" y="4400550"/>
            <a:chExt cx="958147" cy="470327"/>
          </a:xfrm>
        </p:grpSpPr>
        <p:sp>
          <p:nvSpPr>
            <p:cNvPr id="52" name="TextBox 51"/>
            <p:cNvSpPr txBox="1"/>
            <p:nvPr/>
          </p:nvSpPr>
          <p:spPr>
            <a:xfrm>
              <a:off x="1381811" y="4400550"/>
              <a:ext cx="958147" cy="307777"/>
            </a:xfrm>
            <a:prstGeom prst="rect">
              <a:avLst/>
            </a:prstGeom>
            <a:noFill/>
          </p:spPr>
          <p:txBody>
            <a:bodyPr wrap="none" rtlCol="0">
              <a:spAutoFit/>
            </a:bodyPr>
            <a:lstStyle/>
            <a:p>
              <a:pPr algn="ctr"/>
              <a:r>
                <a:rPr lang="en-US" sz="1400" b="1" dirty="0" smtClean="0">
                  <a:solidFill>
                    <a:schemeClr val="accent1"/>
                  </a:solidFill>
                </a:rPr>
                <a:t>Purvi Tank</a:t>
              </a:r>
              <a:endParaRPr lang="en-US" sz="1400" b="1" dirty="0">
                <a:solidFill>
                  <a:schemeClr val="accent1"/>
                </a:solidFill>
              </a:endParaRPr>
            </a:p>
          </p:txBody>
        </p:sp>
        <p:sp>
          <p:nvSpPr>
            <p:cNvPr id="53" name="TextBox 52"/>
            <p:cNvSpPr txBox="1"/>
            <p:nvPr/>
          </p:nvSpPr>
          <p:spPr>
            <a:xfrm>
              <a:off x="1648326" y="4609267"/>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grpSp>
      <p:grpSp>
        <p:nvGrpSpPr>
          <p:cNvPr id="54" name="Group 53"/>
          <p:cNvGrpSpPr/>
          <p:nvPr/>
        </p:nvGrpSpPr>
        <p:grpSpPr>
          <a:xfrm>
            <a:off x="4966402" y="5267979"/>
            <a:ext cx="973022" cy="523220"/>
            <a:chOff x="1374373" y="4400550"/>
            <a:chExt cx="973022" cy="523220"/>
          </a:xfrm>
        </p:grpSpPr>
        <p:sp>
          <p:nvSpPr>
            <p:cNvPr id="55" name="TextBox 54"/>
            <p:cNvSpPr txBox="1"/>
            <p:nvPr/>
          </p:nvSpPr>
          <p:spPr>
            <a:xfrm>
              <a:off x="1374373" y="4400550"/>
              <a:ext cx="973022" cy="523220"/>
            </a:xfrm>
            <a:prstGeom prst="rect">
              <a:avLst/>
            </a:prstGeom>
            <a:noFill/>
          </p:spPr>
          <p:txBody>
            <a:bodyPr wrap="none" rtlCol="0">
              <a:spAutoFit/>
            </a:bodyPr>
            <a:lstStyle/>
            <a:p>
              <a:pPr algn="ctr"/>
              <a:r>
                <a:rPr lang="en-US" sz="1400" b="1" dirty="0">
                  <a:solidFill>
                    <a:schemeClr val="accent2"/>
                  </a:solidFill>
                </a:rPr>
                <a:t>Nitya Kirat</a:t>
              </a:r>
            </a:p>
            <a:p>
              <a:pPr algn="ctr"/>
              <a:endParaRPr lang="en-US" sz="1400" b="1" dirty="0">
                <a:solidFill>
                  <a:schemeClr val="accent1"/>
                </a:solidFill>
              </a:endParaRPr>
            </a:p>
          </p:txBody>
        </p:sp>
        <p:sp>
          <p:nvSpPr>
            <p:cNvPr id="56" name="TextBox 55"/>
            <p:cNvSpPr txBox="1"/>
            <p:nvPr/>
          </p:nvSpPr>
          <p:spPr>
            <a:xfrm>
              <a:off x="1648326" y="4609267"/>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grpSp>
      <p:grpSp>
        <p:nvGrpSpPr>
          <p:cNvPr id="57" name="Group 56"/>
          <p:cNvGrpSpPr/>
          <p:nvPr/>
        </p:nvGrpSpPr>
        <p:grpSpPr>
          <a:xfrm>
            <a:off x="6633126" y="5320873"/>
            <a:ext cx="1174104" cy="470327"/>
            <a:chOff x="6637044" y="4400550"/>
            <a:chExt cx="1174104" cy="470327"/>
          </a:xfrm>
        </p:grpSpPr>
        <p:sp>
          <p:nvSpPr>
            <p:cNvPr id="58" name="TextBox 57"/>
            <p:cNvSpPr txBox="1"/>
            <p:nvPr/>
          </p:nvSpPr>
          <p:spPr>
            <a:xfrm>
              <a:off x="6637044" y="4400550"/>
              <a:ext cx="1174104" cy="307777"/>
            </a:xfrm>
            <a:prstGeom prst="rect">
              <a:avLst/>
            </a:prstGeom>
            <a:noFill/>
          </p:spPr>
          <p:txBody>
            <a:bodyPr wrap="none" rtlCol="0">
              <a:spAutoFit/>
            </a:bodyPr>
            <a:lstStyle/>
            <a:p>
              <a:pPr algn="ctr"/>
              <a:r>
                <a:rPr lang="en-US" sz="1400" b="1" dirty="0" smtClean="0">
                  <a:solidFill>
                    <a:schemeClr val="accent4"/>
                  </a:solidFill>
                </a:rPr>
                <a:t>Aaron Monte</a:t>
              </a:r>
              <a:endParaRPr lang="en-US" sz="1400" b="1" dirty="0">
                <a:solidFill>
                  <a:schemeClr val="accent4"/>
                </a:solidFill>
              </a:endParaRPr>
            </a:p>
          </p:txBody>
        </p:sp>
        <p:sp>
          <p:nvSpPr>
            <p:cNvPr id="59" name="TextBox 58"/>
            <p:cNvSpPr txBox="1"/>
            <p:nvPr/>
          </p:nvSpPr>
          <p:spPr>
            <a:xfrm>
              <a:off x="7011536" y="4609267"/>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grpSp>
    </p:spTree>
    <p:extLst>
      <p:ext uri="{BB962C8B-B14F-4D97-AF65-F5344CB8AC3E}">
        <p14:creationId xmlns="" xmlns:p14="http://schemas.microsoft.com/office/powerpoint/2010/main" val="297630000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up)">
                                      <p:cBhvr>
                                        <p:cTn id="7" dur="500"/>
                                        <p:tgtEl>
                                          <p:spTgt spid="39"/>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wipe(up)">
                                      <p:cBhvr>
                                        <p:cTn id="11" dur="500"/>
                                        <p:tgtEl>
                                          <p:spTgt spid="48"/>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42"/>
                                        </p:tgtEl>
                                        <p:attrNameLst>
                                          <p:attrName>style.visibility</p:attrName>
                                        </p:attrNameLst>
                                      </p:cBhvr>
                                      <p:to>
                                        <p:strVal val="visible"/>
                                      </p:to>
                                    </p:set>
                                    <p:animEffect transition="in" filter="wipe(up)">
                                      <p:cBhvr>
                                        <p:cTn id="15" dur="500"/>
                                        <p:tgtEl>
                                          <p:spTgt spid="42"/>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45"/>
                                        </p:tgtEl>
                                        <p:attrNameLst>
                                          <p:attrName>style.visibility</p:attrName>
                                        </p:attrNameLst>
                                      </p:cBhvr>
                                      <p:to>
                                        <p:strVal val="visible"/>
                                      </p:to>
                                    </p:set>
                                    <p:animEffect transition="in" filter="wipe(up)">
                                      <p:cBhvr>
                                        <p:cTn id="19" dur="500"/>
                                        <p:tgtEl>
                                          <p:spTgt spid="45"/>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up)">
                                      <p:cBhvr>
                                        <p:cTn id="23" dur="500"/>
                                        <p:tgtEl>
                                          <p:spTgt spid="54"/>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Effect transition="in" filter="wipe(up)">
                                      <p:cBhvr>
                                        <p:cTn id="27" dur="500"/>
                                        <p:tgtEl>
                                          <p:spTgt spid="51"/>
                                        </p:tgtEl>
                                      </p:cBhvr>
                                    </p:animEffect>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wipe(up)">
                                      <p:cBhvr>
                                        <p:cTn id="31"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smtClean="0"/>
              <a:t>Meet Our Team</a:t>
            </a:r>
            <a:endParaRPr lang="en-US" dirty="0"/>
          </a:p>
        </p:txBody>
      </p:sp>
      <p:sp>
        <p:nvSpPr>
          <p:cNvPr id="13" name="Text Placeholder 12"/>
          <p:cNvSpPr>
            <a:spLocks noGrp="1"/>
          </p:cNvSpPr>
          <p:nvPr>
            <p:ph type="body" sz="half" idx="2"/>
          </p:nvPr>
        </p:nvSpPr>
        <p:spPr/>
        <p:txBody>
          <a:bodyPr/>
          <a:lstStyle/>
          <a:p>
            <a:r>
              <a:rPr lang="en-US" smtClean="0"/>
              <a:t>Meet Our Team</a:t>
            </a:r>
            <a:endParaRPr lang="en-US" dirty="0"/>
          </a:p>
        </p:txBody>
      </p:sp>
      <p:grpSp>
        <p:nvGrpSpPr>
          <p:cNvPr id="299" name="Group 298"/>
          <p:cNvGrpSpPr/>
          <p:nvPr/>
        </p:nvGrpSpPr>
        <p:grpSpPr>
          <a:xfrm>
            <a:off x="1135856" y="2514601"/>
            <a:ext cx="1143058" cy="1295450"/>
            <a:chOff x="1524000" y="1657300"/>
            <a:chExt cx="1143058" cy="1295450"/>
          </a:xfrm>
        </p:grpSpPr>
        <p:sp>
          <p:nvSpPr>
            <p:cNvPr id="300" name="Rectangle 299"/>
            <p:cNvSpPr/>
            <p:nvPr/>
          </p:nvSpPr>
          <p:spPr bwMode="auto">
            <a:xfrm rot="21279894">
              <a:off x="1524000" y="1657350"/>
              <a:ext cx="1143000" cy="1295400"/>
            </a:xfrm>
            <a:prstGeom prst="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01" name="Rectangle 300"/>
            <p:cNvSpPr/>
            <p:nvPr/>
          </p:nvSpPr>
          <p:spPr bwMode="auto">
            <a:xfrm rot="319768">
              <a:off x="1524058" y="1657300"/>
              <a:ext cx="1143000" cy="1295400"/>
            </a:xfrm>
            <a:prstGeom prst="rect">
              <a:avLst/>
            </a:prstGeom>
            <a:solidFill>
              <a:schemeClr val="accent1">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02" name="Rectangle 301"/>
            <p:cNvSpPr/>
            <p:nvPr/>
          </p:nvSpPr>
          <p:spPr bwMode="auto">
            <a:xfrm>
              <a:off x="1524000" y="1657300"/>
              <a:ext cx="1143000" cy="1295400"/>
            </a:xfrm>
            <a:prstGeom prst="rect">
              <a:avLst/>
            </a:prstGeom>
            <a:solidFill>
              <a:schemeClr val="bg1">
                <a:lumMod val="6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303" name="Group 302"/>
          <p:cNvGrpSpPr/>
          <p:nvPr/>
        </p:nvGrpSpPr>
        <p:grpSpPr>
          <a:xfrm>
            <a:off x="2573528" y="2514601"/>
            <a:ext cx="1143058" cy="1295450"/>
            <a:chOff x="1524000" y="1657300"/>
            <a:chExt cx="1143058" cy="1295450"/>
          </a:xfrm>
        </p:grpSpPr>
        <p:sp>
          <p:nvSpPr>
            <p:cNvPr id="304" name="Rectangle 303"/>
            <p:cNvSpPr/>
            <p:nvPr/>
          </p:nvSpPr>
          <p:spPr bwMode="auto">
            <a:xfrm rot="21279894">
              <a:off x="1524000" y="1657350"/>
              <a:ext cx="1143000" cy="1295400"/>
            </a:xfrm>
            <a:prstGeom prst="rect">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05" name="Rectangle 304"/>
            <p:cNvSpPr/>
            <p:nvPr/>
          </p:nvSpPr>
          <p:spPr bwMode="auto">
            <a:xfrm rot="319768">
              <a:off x="1524058" y="1657300"/>
              <a:ext cx="1143000" cy="1295400"/>
            </a:xfrm>
            <a:prstGeom prst="rect">
              <a:avLst/>
            </a:prstGeom>
            <a:solidFill>
              <a:schemeClr val="accent2">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06" name="Rectangle 305"/>
            <p:cNvSpPr/>
            <p:nvPr/>
          </p:nvSpPr>
          <p:spPr bwMode="auto">
            <a:xfrm>
              <a:off x="1524000" y="1657300"/>
              <a:ext cx="1143000" cy="1295400"/>
            </a:xfrm>
            <a:prstGeom prst="rect">
              <a:avLst/>
            </a:prstGeom>
            <a:solidFill>
              <a:schemeClr val="bg1">
                <a:lumMod val="6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307" name="Group 306"/>
          <p:cNvGrpSpPr/>
          <p:nvPr/>
        </p:nvGrpSpPr>
        <p:grpSpPr>
          <a:xfrm>
            <a:off x="4011201" y="2514601"/>
            <a:ext cx="1143058" cy="1295450"/>
            <a:chOff x="1524000" y="1657300"/>
            <a:chExt cx="1143058" cy="1295450"/>
          </a:xfrm>
        </p:grpSpPr>
        <p:sp>
          <p:nvSpPr>
            <p:cNvPr id="308" name="Rectangle 307"/>
            <p:cNvSpPr/>
            <p:nvPr/>
          </p:nvSpPr>
          <p:spPr bwMode="auto">
            <a:xfrm rot="21279894">
              <a:off x="1524000" y="1657350"/>
              <a:ext cx="1143000" cy="1295400"/>
            </a:xfrm>
            <a:prstGeom prst="rect">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09" name="Rectangle 308"/>
            <p:cNvSpPr/>
            <p:nvPr/>
          </p:nvSpPr>
          <p:spPr bwMode="auto">
            <a:xfrm rot="319768">
              <a:off x="1524058" y="1657300"/>
              <a:ext cx="1143000" cy="1295400"/>
            </a:xfrm>
            <a:prstGeom prst="rect">
              <a:avLst/>
            </a:prstGeom>
            <a:solidFill>
              <a:schemeClr val="accent3">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10" name="Rectangle 309"/>
            <p:cNvSpPr/>
            <p:nvPr/>
          </p:nvSpPr>
          <p:spPr bwMode="auto">
            <a:xfrm>
              <a:off x="1524000" y="1657300"/>
              <a:ext cx="1143000" cy="1295400"/>
            </a:xfrm>
            <a:prstGeom prst="rect">
              <a:avLst/>
            </a:prstGeom>
            <a:solidFill>
              <a:schemeClr val="bg1">
                <a:lumMod val="6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311" name="Group 310"/>
          <p:cNvGrpSpPr/>
          <p:nvPr/>
        </p:nvGrpSpPr>
        <p:grpSpPr>
          <a:xfrm>
            <a:off x="5448873" y="2514601"/>
            <a:ext cx="1143058" cy="1295450"/>
            <a:chOff x="1524000" y="1657300"/>
            <a:chExt cx="1143058" cy="1295450"/>
          </a:xfrm>
        </p:grpSpPr>
        <p:sp>
          <p:nvSpPr>
            <p:cNvPr id="312" name="Rectangle 311"/>
            <p:cNvSpPr/>
            <p:nvPr/>
          </p:nvSpPr>
          <p:spPr bwMode="auto">
            <a:xfrm rot="21279894">
              <a:off x="1524000" y="1657350"/>
              <a:ext cx="1143000" cy="1295400"/>
            </a:xfrm>
            <a:prstGeom prst="rect">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13" name="Rectangle 312"/>
            <p:cNvSpPr/>
            <p:nvPr/>
          </p:nvSpPr>
          <p:spPr bwMode="auto">
            <a:xfrm rot="319768">
              <a:off x="1524058" y="1657300"/>
              <a:ext cx="1143000" cy="1295400"/>
            </a:xfrm>
            <a:prstGeom prst="rect">
              <a:avLst/>
            </a:prstGeom>
            <a:solidFill>
              <a:schemeClr val="accent4">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14" name="Rectangle 313"/>
            <p:cNvSpPr/>
            <p:nvPr/>
          </p:nvSpPr>
          <p:spPr bwMode="auto">
            <a:xfrm>
              <a:off x="1524000" y="1657300"/>
              <a:ext cx="1143000" cy="1295400"/>
            </a:xfrm>
            <a:prstGeom prst="rect">
              <a:avLst/>
            </a:prstGeom>
            <a:solidFill>
              <a:schemeClr val="bg1">
                <a:lumMod val="6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315" name="Group 314"/>
          <p:cNvGrpSpPr/>
          <p:nvPr/>
        </p:nvGrpSpPr>
        <p:grpSpPr>
          <a:xfrm>
            <a:off x="6886546" y="2514601"/>
            <a:ext cx="1143058" cy="1295450"/>
            <a:chOff x="1524000" y="1657300"/>
            <a:chExt cx="1143058" cy="1295450"/>
          </a:xfrm>
        </p:grpSpPr>
        <p:sp>
          <p:nvSpPr>
            <p:cNvPr id="316" name="Rectangle 315"/>
            <p:cNvSpPr/>
            <p:nvPr/>
          </p:nvSpPr>
          <p:spPr bwMode="auto">
            <a:xfrm rot="21279894">
              <a:off x="1524000" y="1657350"/>
              <a:ext cx="1143000" cy="1295400"/>
            </a:xfrm>
            <a:prstGeom prst="rect">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17" name="Rectangle 316"/>
            <p:cNvSpPr/>
            <p:nvPr/>
          </p:nvSpPr>
          <p:spPr bwMode="auto">
            <a:xfrm rot="319768">
              <a:off x="1524058" y="1657300"/>
              <a:ext cx="1143000" cy="1295400"/>
            </a:xfrm>
            <a:prstGeom prst="rect">
              <a:avLst/>
            </a:prstGeom>
            <a:solidFill>
              <a:schemeClr val="accent5">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18" name="Rectangle 317"/>
            <p:cNvSpPr/>
            <p:nvPr/>
          </p:nvSpPr>
          <p:spPr bwMode="auto">
            <a:xfrm>
              <a:off x="1524000" y="1657300"/>
              <a:ext cx="1143000" cy="1295400"/>
            </a:xfrm>
            <a:prstGeom prst="rect">
              <a:avLst/>
            </a:prstGeom>
            <a:solidFill>
              <a:schemeClr val="bg1">
                <a:lumMod val="6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pic>
        <p:nvPicPr>
          <p:cNvPr id="319" name="Picture Placeholder 153" descr="imageHolder.jpg"/>
          <p:cNvPicPr>
            <a:picLocks noChangeAspect="1"/>
          </p:cNvPicPr>
          <p:nvPr/>
        </p:nvPicPr>
        <p:blipFill>
          <a:blip r:embed="rId2" cstate="print"/>
          <a:srcRect l="25196" r="25196"/>
          <a:stretch>
            <a:fillRect/>
          </a:stretch>
        </p:blipFill>
        <p:spPr>
          <a:xfrm>
            <a:off x="1133474" y="2514600"/>
            <a:ext cx="1143000" cy="1295400"/>
          </a:xfrm>
          <a:prstGeom prst="rect">
            <a:avLst/>
          </a:prstGeom>
          <a:ln>
            <a:noFill/>
          </a:ln>
        </p:spPr>
      </p:pic>
      <p:pic>
        <p:nvPicPr>
          <p:cNvPr id="320" name="Picture Placeholder 154" descr="imageHolder.jpg"/>
          <p:cNvPicPr>
            <a:picLocks noChangeAspect="1"/>
          </p:cNvPicPr>
          <p:nvPr/>
        </p:nvPicPr>
        <p:blipFill>
          <a:blip r:embed="rId2" cstate="print"/>
          <a:srcRect l="25196" r="25196"/>
          <a:stretch>
            <a:fillRect/>
          </a:stretch>
        </p:blipFill>
        <p:spPr>
          <a:xfrm>
            <a:off x="2574133" y="2514600"/>
            <a:ext cx="1143000" cy="1295400"/>
          </a:xfrm>
          <a:prstGeom prst="rect">
            <a:avLst/>
          </a:prstGeom>
          <a:ln>
            <a:noFill/>
          </a:ln>
        </p:spPr>
      </p:pic>
      <p:pic>
        <p:nvPicPr>
          <p:cNvPr id="321" name="Picture Placeholder 155" descr="imageHolder.jpg"/>
          <p:cNvPicPr>
            <a:picLocks noChangeAspect="1"/>
          </p:cNvPicPr>
          <p:nvPr/>
        </p:nvPicPr>
        <p:blipFill>
          <a:blip r:embed="rId2" cstate="print"/>
          <a:srcRect l="25196" r="25196"/>
          <a:stretch>
            <a:fillRect/>
          </a:stretch>
        </p:blipFill>
        <p:spPr>
          <a:xfrm>
            <a:off x="4011803" y="2514625"/>
            <a:ext cx="1143000" cy="1295400"/>
          </a:xfrm>
          <a:prstGeom prst="rect">
            <a:avLst/>
          </a:prstGeom>
          <a:ln>
            <a:noFill/>
          </a:ln>
        </p:spPr>
      </p:pic>
      <p:pic>
        <p:nvPicPr>
          <p:cNvPr id="322" name="Picture Placeholder 156" descr="imageHolder.jpg"/>
          <p:cNvPicPr>
            <a:picLocks noChangeAspect="1"/>
          </p:cNvPicPr>
          <p:nvPr/>
        </p:nvPicPr>
        <p:blipFill>
          <a:blip r:embed="rId2" cstate="print"/>
          <a:srcRect l="25196" r="25196"/>
          <a:stretch>
            <a:fillRect/>
          </a:stretch>
        </p:blipFill>
        <p:spPr>
          <a:xfrm>
            <a:off x="5445923" y="2514625"/>
            <a:ext cx="1143000" cy="1295400"/>
          </a:xfrm>
          <a:prstGeom prst="rect">
            <a:avLst/>
          </a:prstGeom>
          <a:ln>
            <a:noFill/>
          </a:ln>
        </p:spPr>
      </p:pic>
      <p:pic>
        <p:nvPicPr>
          <p:cNvPr id="323" name="Picture Placeholder 157" descr="imageHolder.jpg"/>
          <p:cNvPicPr>
            <a:picLocks noChangeAspect="1"/>
          </p:cNvPicPr>
          <p:nvPr/>
        </p:nvPicPr>
        <p:blipFill>
          <a:blip r:embed="rId2" cstate="print"/>
          <a:srcRect l="25196" r="25196"/>
          <a:stretch>
            <a:fillRect/>
          </a:stretch>
        </p:blipFill>
        <p:spPr>
          <a:xfrm>
            <a:off x="6886575" y="2514625"/>
            <a:ext cx="1143000" cy="1295400"/>
          </a:xfrm>
          <a:prstGeom prst="rect">
            <a:avLst/>
          </a:prstGeom>
          <a:ln>
            <a:noFill/>
          </a:ln>
        </p:spPr>
      </p:pic>
      <p:sp>
        <p:nvSpPr>
          <p:cNvPr id="324" name="TextBox 323"/>
          <p:cNvSpPr txBox="1"/>
          <p:nvPr/>
        </p:nvSpPr>
        <p:spPr>
          <a:xfrm>
            <a:off x="1228316" y="3855215"/>
            <a:ext cx="958147" cy="307777"/>
          </a:xfrm>
          <a:prstGeom prst="rect">
            <a:avLst/>
          </a:prstGeom>
          <a:noFill/>
        </p:spPr>
        <p:txBody>
          <a:bodyPr wrap="none" rtlCol="0">
            <a:spAutoFit/>
          </a:bodyPr>
          <a:lstStyle/>
          <a:p>
            <a:pPr algn="ctr"/>
            <a:r>
              <a:rPr lang="en-US" sz="1400" b="1" dirty="0" smtClean="0">
                <a:solidFill>
                  <a:schemeClr val="accent1"/>
                </a:solidFill>
              </a:rPr>
              <a:t>Purvi Tank</a:t>
            </a:r>
            <a:endParaRPr lang="en-US" sz="1400" b="1" dirty="0">
              <a:solidFill>
                <a:schemeClr val="accent1"/>
              </a:solidFill>
            </a:endParaRPr>
          </a:p>
        </p:txBody>
      </p:sp>
      <p:sp>
        <p:nvSpPr>
          <p:cNvPr id="325" name="TextBox 324"/>
          <p:cNvSpPr txBox="1"/>
          <p:nvPr/>
        </p:nvSpPr>
        <p:spPr>
          <a:xfrm>
            <a:off x="1494827" y="4063930"/>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sp>
        <p:nvSpPr>
          <p:cNvPr id="326" name="TextBox 325"/>
          <p:cNvSpPr txBox="1"/>
          <p:nvPr/>
        </p:nvSpPr>
        <p:spPr>
          <a:xfrm>
            <a:off x="1059685" y="4266377"/>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327" name="TextBox 326"/>
          <p:cNvSpPr txBox="1"/>
          <p:nvPr/>
        </p:nvSpPr>
        <p:spPr>
          <a:xfrm>
            <a:off x="2658547" y="3855215"/>
            <a:ext cx="973022" cy="307777"/>
          </a:xfrm>
          <a:prstGeom prst="rect">
            <a:avLst/>
          </a:prstGeom>
          <a:noFill/>
        </p:spPr>
        <p:txBody>
          <a:bodyPr wrap="none" rtlCol="0">
            <a:spAutoFit/>
          </a:bodyPr>
          <a:lstStyle/>
          <a:p>
            <a:pPr algn="ctr"/>
            <a:r>
              <a:rPr lang="en-US" sz="1400" b="1" dirty="0">
                <a:solidFill>
                  <a:schemeClr val="accent2"/>
                </a:solidFill>
              </a:rPr>
              <a:t>Nitya Kirat</a:t>
            </a:r>
          </a:p>
        </p:txBody>
      </p:sp>
      <p:sp>
        <p:nvSpPr>
          <p:cNvPr id="328" name="TextBox 327"/>
          <p:cNvSpPr txBox="1"/>
          <p:nvPr/>
        </p:nvSpPr>
        <p:spPr>
          <a:xfrm>
            <a:off x="2932499" y="4063930"/>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sp>
        <p:nvSpPr>
          <p:cNvPr id="329" name="TextBox 328"/>
          <p:cNvSpPr txBox="1"/>
          <p:nvPr/>
        </p:nvSpPr>
        <p:spPr>
          <a:xfrm>
            <a:off x="2497357" y="4266377"/>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330" name="TextBox 329"/>
          <p:cNvSpPr txBox="1"/>
          <p:nvPr/>
        </p:nvSpPr>
        <p:spPr>
          <a:xfrm>
            <a:off x="4082113" y="3855215"/>
            <a:ext cx="1001236" cy="307777"/>
          </a:xfrm>
          <a:prstGeom prst="rect">
            <a:avLst/>
          </a:prstGeom>
          <a:noFill/>
        </p:spPr>
        <p:txBody>
          <a:bodyPr wrap="none" rtlCol="0">
            <a:spAutoFit/>
          </a:bodyPr>
          <a:lstStyle/>
          <a:p>
            <a:pPr algn="ctr"/>
            <a:r>
              <a:rPr lang="en-US" sz="1400" b="1" dirty="0">
                <a:solidFill>
                  <a:schemeClr val="accent3"/>
                </a:solidFill>
              </a:rPr>
              <a:t>David Back</a:t>
            </a:r>
          </a:p>
        </p:txBody>
      </p:sp>
      <p:sp>
        <p:nvSpPr>
          <p:cNvPr id="331" name="TextBox 330"/>
          <p:cNvSpPr txBox="1"/>
          <p:nvPr/>
        </p:nvSpPr>
        <p:spPr>
          <a:xfrm>
            <a:off x="4370172" y="4063930"/>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sp>
        <p:nvSpPr>
          <p:cNvPr id="332" name="TextBox 331"/>
          <p:cNvSpPr txBox="1"/>
          <p:nvPr/>
        </p:nvSpPr>
        <p:spPr>
          <a:xfrm>
            <a:off x="3935030" y="4266377"/>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333" name="TextBox 332"/>
          <p:cNvSpPr txBox="1"/>
          <p:nvPr/>
        </p:nvSpPr>
        <p:spPr>
          <a:xfrm>
            <a:off x="5433351" y="3855215"/>
            <a:ext cx="1174104" cy="307777"/>
          </a:xfrm>
          <a:prstGeom prst="rect">
            <a:avLst/>
          </a:prstGeom>
          <a:noFill/>
        </p:spPr>
        <p:txBody>
          <a:bodyPr wrap="none" rtlCol="0">
            <a:spAutoFit/>
          </a:bodyPr>
          <a:lstStyle/>
          <a:p>
            <a:pPr algn="ctr"/>
            <a:r>
              <a:rPr lang="en-US" sz="1400" b="1" dirty="0">
                <a:solidFill>
                  <a:schemeClr val="accent4"/>
                </a:solidFill>
              </a:rPr>
              <a:t>Aaron Monte</a:t>
            </a:r>
          </a:p>
        </p:txBody>
      </p:sp>
      <p:sp>
        <p:nvSpPr>
          <p:cNvPr id="334" name="TextBox 333"/>
          <p:cNvSpPr txBox="1"/>
          <p:nvPr/>
        </p:nvSpPr>
        <p:spPr>
          <a:xfrm>
            <a:off x="5807844" y="4063930"/>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sp>
        <p:nvSpPr>
          <p:cNvPr id="335" name="TextBox 334"/>
          <p:cNvSpPr txBox="1"/>
          <p:nvPr/>
        </p:nvSpPr>
        <p:spPr>
          <a:xfrm>
            <a:off x="5372702" y="4266377"/>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336" name="TextBox 335"/>
          <p:cNvSpPr txBox="1"/>
          <p:nvPr/>
        </p:nvSpPr>
        <p:spPr>
          <a:xfrm>
            <a:off x="6979006" y="3855215"/>
            <a:ext cx="958147" cy="307777"/>
          </a:xfrm>
          <a:prstGeom prst="rect">
            <a:avLst/>
          </a:prstGeom>
          <a:noFill/>
        </p:spPr>
        <p:txBody>
          <a:bodyPr wrap="none" rtlCol="0">
            <a:spAutoFit/>
          </a:bodyPr>
          <a:lstStyle/>
          <a:p>
            <a:pPr algn="ctr"/>
            <a:r>
              <a:rPr lang="en-US" sz="1400" b="1" dirty="0">
                <a:solidFill>
                  <a:schemeClr val="accent5"/>
                </a:solidFill>
              </a:rPr>
              <a:t>Purvi Tank</a:t>
            </a:r>
          </a:p>
        </p:txBody>
      </p:sp>
      <p:sp>
        <p:nvSpPr>
          <p:cNvPr id="337" name="TextBox 336"/>
          <p:cNvSpPr txBox="1"/>
          <p:nvPr/>
        </p:nvSpPr>
        <p:spPr>
          <a:xfrm>
            <a:off x="7245517" y="4063930"/>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sp>
        <p:nvSpPr>
          <p:cNvPr id="338" name="TextBox 337"/>
          <p:cNvSpPr txBox="1"/>
          <p:nvPr/>
        </p:nvSpPr>
        <p:spPr>
          <a:xfrm>
            <a:off x="6810375" y="4266377"/>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grpSp>
        <p:nvGrpSpPr>
          <p:cNvPr id="339" name="Group 338"/>
          <p:cNvGrpSpPr/>
          <p:nvPr/>
        </p:nvGrpSpPr>
        <p:grpSpPr>
          <a:xfrm>
            <a:off x="1572354" y="5301389"/>
            <a:ext cx="269234" cy="269233"/>
            <a:chOff x="2755011" y="1362003"/>
            <a:chExt cx="722456" cy="722454"/>
          </a:xfrm>
        </p:grpSpPr>
        <p:sp>
          <p:nvSpPr>
            <p:cNvPr id="340" name="Sev01"/>
            <p:cNvSpPr>
              <a:spLocks noChangeAspect="1"/>
            </p:cNvSpPr>
            <p:nvPr/>
          </p:nvSpPr>
          <p:spPr>
            <a:xfrm>
              <a:off x="2755011" y="1362003"/>
              <a:ext cx="722456" cy="722454"/>
            </a:xfrm>
            <a:prstGeom prst="ellipse">
              <a:avLst/>
            </a:prstGeom>
            <a:solidFill>
              <a:schemeClr val="accent1"/>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41" name="Freeform 71"/>
            <p:cNvSpPr>
              <a:spLocks noEditPoints="1"/>
            </p:cNvSpPr>
            <p:nvPr/>
          </p:nvSpPr>
          <p:spPr bwMode="auto">
            <a:xfrm>
              <a:off x="2919419" y="1547524"/>
              <a:ext cx="391577" cy="366911"/>
            </a:xfrm>
            <a:custGeom>
              <a:avLst/>
              <a:gdLst/>
              <a:ahLst/>
              <a:cxnLst>
                <a:cxn ang="0">
                  <a:pos x="65" y="22"/>
                </a:cxn>
                <a:cxn ang="0">
                  <a:pos x="26" y="45"/>
                </a:cxn>
                <a:cxn ang="0">
                  <a:pos x="0" y="26"/>
                </a:cxn>
                <a:cxn ang="0">
                  <a:pos x="39" y="0"/>
                </a:cxn>
                <a:cxn ang="0">
                  <a:pos x="65" y="22"/>
                </a:cxn>
                <a:cxn ang="0">
                  <a:pos x="65" y="69"/>
                </a:cxn>
                <a:cxn ang="0">
                  <a:pos x="39" y="91"/>
                </a:cxn>
                <a:cxn ang="0">
                  <a:pos x="0" y="67"/>
                </a:cxn>
                <a:cxn ang="0">
                  <a:pos x="26" y="45"/>
                </a:cxn>
                <a:cxn ang="0">
                  <a:pos x="65" y="69"/>
                </a:cxn>
                <a:cxn ang="0">
                  <a:pos x="101" y="97"/>
                </a:cxn>
                <a:cxn ang="0">
                  <a:pos x="65" y="119"/>
                </a:cxn>
                <a:cxn ang="0">
                  <a:pos x="65" y="119"/>
                </a:cxn>
                <a:cxn ang="0">
                  <a:pos x="65" y="119"/>
                </a:cxn>
                <a:cxn ang="0">
                  <a:pos x="65" y="119"/>
                </a:cxn>
                <a:cxn ang="0">
                  <a:pos x="65" y="119"/>
                </a:cxn>
                <a:cxn ang="0">
                  <a:pos x="26" y="97"/>
                </a:cxn>
                <a:cxn ang="0">
                  <a:pos x="26" y="89"/>
                </a:cxn>
                <a:cxn ang="0">
                  <a:pos x="39" y="95"/>
                </a:cxn>
                <a:cxn ang="0">
                  <a:pos x="65" y="74"/>
                </a:cxn>
                <a:cxn ang="0">
                  <a:pos x="65" y="74"/>
                </a:cxn>
                <a:cxn ang="0">
                  <a:pos x="65" y="74"/>
                </a:cxn>
                <a:cxn ang="0">
                  <a:pos x="65" y="74"/>
                </a:cxn>
                <a:cxn ang="0">
                  <a:pos x="65" y="74"/>
                </a:cxn>
                <a:cxn ang="0">
                  <a:pos x="91" y="95"/>
                </a:cxn>
                <a:cxn ang="0">
                  <a:pos x="101" y="89"/>
                </a:cxn>
                <a:cxn ang="0">
                  <a:pos x="101" y="97"/>
                </a:cxn>
                <a:cxn ang="0">
                  <a:pos x="127" y="26"/>
                </a:cxn>
                <a:cxn ang="0">
                  <a:pos x="101" y="45"/>
                </a:cxn>
                <a:cxn ang="0">
                  <a:pos x="65" y="22"/>
                </a:cxn>
                <a:cxn ang="0">
                  <a:pos x="91" y="0"/>
                </a:cxn>
                <a:cxn ang="0">
                  <a:pos x="127" y="26"/>
                </a:cxn>
                <a:cxn ang="0">
                  <a:pos x="127" y="67"/>
                </a:cxn>
                <a:cxn ang="0">
                  <a:pos x="91" y="91"/>
                </a:cxn>
                <a:cxn ang="0">
                  <a:pos x="65" y="69"/>
                </a:cxn>
                <a:cxn ang="0">
                  <a:pos x="101" y="45"/>
                </a:cxn>
                <a:cxn ang="0">
                  <a:pos x="127" y="67"/>
                </a:cxn>
              </a:cxnLst>
              <a:rect l="0" t="0" r="r" b="b"/>
              <a:pathLst>
                <a:path w="127" h="119">
                  <a:moveTo>
                    <a:pt x="65" y="22"/>
                  </a:moveTo>
                  <a:lnTo>
                    <a:pt x="26" y="45"/>
                  </a:lnTo>
                  <a:lnTo>
                    <a:pt x="0" y="26"/>
                  </a:lnTo>
                  <a:lnTo>
                    <a:pt x="39" y="0"/>
                  </a:lnTo>
                  <a:lnTo>
                    <a:pt x="65" y="22"/>
                  </a:lnTo>
                  <a:close/>
                  <a:moveTo>
                    <a:pt x="65" y="69"/>
                  </a:moveTo>
                  <a:lnTo>
                    <a:pt x="39" y="91"/>
                  </a:lnTo>
                  <a:lnTo>
                    <a:pt x="0" y="67"/>
                  </a:lnTo>
                  <a:lnTo>
                    <a:pt x="26" y="45"/>
                  </a:lnTo>
                  <a:lnTo>
                    <a:pt x="65" y="69"/>
                  </a:lnTo>
                  <a:close/>
                  <a:moveTo>
                    <a:pt x="101" y="97"/>
                  </a:moveTo>
                  <a:lnTo>
                    <a:pt x="65" y="119"/>
                  </a:lnTo>
                  <a:lnTo>
                    <a:pt x="65" y="119"/>
                  </a:lnTo>
                  <a:lnTo>
                    <a:pt x="65" y="119"/>
                  </a:lnTo>
                  <a:lnTo>
                    <a:pt x="65" y="119"/>
                  </a:lnTo>
                  <a:lnTo>
                    <a:pt x="65" y="119"/>
                  </a:lnTo>
                  <a:lnTo>
                    <a:pt x="26" y="97"/>
                  </a:lnTo>
                  <a:lnTo>
                    <a:pt x="26" y="89"/>
                  </a:lnTo>
                  <a:lnTo>
                    <a:pt x="39" y="95"/>
                  </a:lnTo>
                  <a:lnTo>
                    <a:pt x="65" y="74"/>
                  </a:lnTo>
                  <a:lnTo>
                    <a:pt x="65" y="74"/>
                  </a:lnTo>
                  <a:lnTo>
                    <a:pt x="65" y="74"/>
                  </a:lnTo>
                  <a:lnTo>
                    <a:pt x="65" y="74"/>
                  </a:lnTo>
                  <a:lnTo>
                    <a:pt x="65" y="74"/>
                  </a:lnTo>
                  <a:lnTo>
                    <a:pt x="91" y="95"/>
                  </a:lnTo>
                  <a:lnTo>
                    <a:pt x="101" y="89"/>
                  </a:lnTo>
                  <a:lnTo>
                    <a:pt x="101" y="97"/>
                  </a:lnTo>
                  <a:close/>
                  <a:moveTo>
                    <a:pt x="127" y="26"/>
                  </a:moveTo>
                  <a:lnTo>
                    <a:pt x="101" y="45"/>
                  </a:lnTo>
                  <a:lnTo>
                    <a:pt x="65" y="22"/>
                  </a:lnTo>
                  <a:lnTo>
                    <a:pt x="91" y="0"/>
                  </a:lnTo>
                  <a:lnTo>
                    <a:pt x="127" y="26"/>
                  </a:lnTo>
                  <a:close/>
                  <a:moveTo>
                    <a:pt x="127" y="67"/>
                  </a:moveTo>
                  <a:lnTo>
                    <a:pt x="91" y="91"/>
                  </a:lnTo>
                  <a:lnTo>
                    <a:pt x="65" y="69"/>
                  </a:lnTo>
                  <a:lnTo>
                    <a:pt x="101" y="45"/>
                  </a:lnTo>
                  <a:lnTo>
                    <a:pt x="127" y="6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42" name="Group 341"/>
          <p:cNvGrpSpPr/>
          <p:nvPr/>
        </p:nvGrpSpPr>
        <p:grpSpPr>
          <a:xfrm>
            <a:off x="3010137" y="5301389"/>
            <a:ext cx="269234" cy="269233"/>
            <a:chOff x="2339730" y="2656976"/>
            <a:chExt cx="722456" cy="722454"/>
          </a:xfrm>
        </p:grpSpPr>
        <p:sp>
          <p:nvSpPr>
            <p:cNvPr id="343" name="Sev01"/>
            <p:cNvSpPr>
              <a:spLocks noChangeAspect="1"/>
            </p:cNvSpPr>
            <p:nvPr/>
          </p:nvSpPr>
          <p:spPr>
            <a:xfrm>
              <a:off x="2339730" y="2656976"/>
              <a:ext cx="722456" cy="722454"/>
            </a:xfrm>
            <a:prstGeom prst="ellipse">
              <a:avLst/>
            </a:prstGeom>
            <a:solidFill>
              <a:schemeClr val="accent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44" name="Freeform 103"/>
            <p:cNvSpPr>
              <a:spLocks/>
            </p:cNvSpPr>
            <p:nvPr/>
          </p:nvSpPr>
          <p:spPr bwMode="auto">
            <a:xfrm>
              <a:off x="2572371" y="2884389"/>
              <a:ext cx="257175" cy="267629"/>
            </a:xfrm>
            <a:custGeom>
              <a:avLst/>
              <a:gdLst/>
              <a:ahLst/>
              <a:cxnLst>
                <a:cxn ang="0">
                  <a:pos x="56" y="5"/>
                </a:cxn>
                <a:cxn ang="0">
                  <a:pos x="33" y="27"/>
                </a:cxn>
                <a:cxn ang="0">
                  <a:pos x="33" y="55"/>
                </a:cxn>
                <a:cxn ang="0">
                  <a:pos x="45" y="55"/>
                </a:cxn>
                <a:cxn ang="0">
                  <a:pos x="47" y="57"/>
                </a:cxn>
                <a:cxn ang="0">
                  <a:pos x="45" y="59"/>
                </a:cxn>
                <a:cxn ang="0">
                  <a:pos x="13" y="59"/>
                </a:cxn>
                <a:cxn ang="0">
                  <a:pos x="10" y="57"/>
                </a:cxn>
                <a:cxn ang="0">
                  <a:pos x="13" y="55"/>
                </a:cxn>
                <a:cxn ang="0">
                  <a:pos x="24" y="55"/>
                </a:cxn>
                <a:cxn ang="0">
                  <a:pos x="24" y="27"/>
                </a:cxn>
                <a:cxn ang="0">
                  <a:pos x="2" y="5"/>
                </a:cxn>
                <a:cxn ang="0">
                  <a:pos x="0" y="2"/>
                </a:cxn>
                <a:cxn ang="0">
                  <a:pos x="4" y="0"/>
                </a:cxn>
                <a:cxn ang="0">
                  <a:pos x="54" y="0"/>
                </a:cxn>
                <a:cxn ang="0">
                  <a:pos x="57" y="2"/>
                </a:cxn>
                <a:cxn ang="0">
                  <a:pos x="56" y="5"/>
                </a:cxn>
              </a:cxnLst>
              <a:rect l="0" t="0" r="r" b="b"/>
              <a:pathLst>
                <a:path w="57" h="59">
                  <a:moveTo>
                    <a:pt x="56" y="5"/>
                  </a:moveTo>
                  <a:cubicBezTo>
                    <a:pt x="33" y="27"/>
                    <a:pt x="33" y="27"/>
                    <a:pt x="33" y="27"/>
                  </a:cubicBezTo>
                  <a:cubicBezTo>
                    <a:pt x="33" y="55"/>
                    <a:pt x="33" y="55"/>
                    <a:pt x="33" y="55"/>
                  </a:cubicBezTo>
                  <a:cubicBezTo>
                    <a:pt x="45" y="55"/>
                    <a:pt x="45" y="55"/>
                    <a:pt x="45" y="55"/>
                  </a:cubicBezTo>
                  <a:cubicBezTo>
                    <a:pt x="46" y="55"/>
                    <a:pt x="47" y="56"/>
                    <a:pt x="47" y="57"/>
                  </a:cubicBezTo>
                  <a:cubicBezTo>
                    <a:pt x="47" y="58"/>
                    <a:pt x="46" y="59"/>
                    <a:pt x="45" y="59"/>
                  </a:cubicBezTo>
                  <a:cubicBezTo>
                    <a:pt x="13" y="59"/>
                    <a:pt x="13" y="59"/>
                    <a:pt x="13" y="59"/>
                  </a:cubicBezTo>
                  <a:cubicBezTo>
                    <a:pt x="12" y="59"/>
                    <a:pt x="10" y="58"/>
                    <a:pt x="10" y="57"/>
                  </a:cubicBezTo>
                  <a:cubicBezTo>
                    <a:pt x="10" y="56"/>
                    <a:pt x="12" y="55"/>
                    <a:pt x="13" y="55"/>
                  </a:cubicBezTo>
                  <a:cubicBezTo>
                    <a:pt x="24" y="55"/>
                    <a:pt x="24" y="55"/>
                    <a:pt x="24" y="55"/>
                  </a:cubicBezTo>
                  <a:cubicBezTo>
                    <a:pt x="24" y="27"/>
                    <a:pt x="24" y="27"/>
                    <a:pt x="24" y="27"/>
                  </a:cubicBezTo>
                  <a:cubicBezTo>
                    <a:pt x="2" y="5"/>
                    <a:pt x="2" y="5"/>
                    <a:pt x="2" y="5"/>
                  </a:cubicBezTo>
                  <a:cubicBezTo>
                    <a:pt x="1" y="4"/>
                    <a:pt x="0" y="3"/>
                    <a:pt x="0" y="2"/>
                  </a:cubicBezTo>
                  <a:cubicBezTo>
                    <a:pt x="0" y="0"/>
                    <a:pt x="2" y="0"/>
                    <a:pt x="4" y="0"/>
                  </a:cubicBezTo>
                  <a:cubicBezTo>
                    <a:pt x="54" y="0"/>
                    <a:pt x="54" y="0"/>
                    <a:pt x="54" y="0"/>
                  </a:cubicBezTo>
                  <a:cubicBezTo>
                    <a:pt x="55" y="0"/>
                    <a:pt x="57" y="0"/>
                    <a:pt x="57" y="2"/>
                  </a:cubicBezTo>
                  <a:cubicBezTo>
                    <a:pt x="57" y="3"/>
                    <a:pt x="57" y="4"/>
                    <a:pt x="56" y="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45" name="Group 344"/>
          <p:cNvGrpSpPr/>
          <p:nvPr/>
        </p:nvGrpSpPr>
        <p:grpSpPr>
          <a:xfrm>
            <a:off x="4447920" y="5301389"/>
            <a:ext cx="269234" cy="269233"/>
            <a:chOff x="2755011" y="3840081"/>
            <a:chExt cx="722456" cy="722454"/>
          </a:xfrm>
        </p:grpSpPr>
        <p:sp>
          <p:nvSpPr>
            <p:cNvPr id="346" name="Sev01"/>
            <p:cNvSpPr>
              <a:spLocks noChangeAspect="1"/>
            </p:cNvSpPr>
            <p:nvPr/>
          </p:nvSpPr>
          <p:spPr>
            <a:xfrm>
              <a:off x="2755011" y="3840081"/>
              <a:ext cx="722456" cy="722454"/>
            </a:xfrm>
            <a:prstGeom prst="ellipse">
              <a:avLst/>
            </a:prstGeom>
            <a:solidFill>
              <a:schemeClr val="accent3"/>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47" name="Freeform 113"/>
            <p:cNvSpPr>
              <a:spLocks noEditPoints="1"/>
            </p:cNvSpPr>
            <p:nvPr/>
          </p:nvSpPr>
          <p:spPr bwMode="auto">
            <a:xfrm>
              <a:off x="2955011" y="4074878"/>
              <a:ext cx="322456" cy="252861"/>
            </a:xfrm>
            <a:custGeom>
              <a:avLst/>
              <a:gdLst/>
              <a:ahLst/>
              <a:cxnLst>
                <a:cxn ang="0">
                  <a:pos x="63" y="20"/>
                </a:cxn>
                <a:cxn ang="0">
                  <a:pos x="44" y="43"/>
                </a:cxn>
                <a:cxn ang="0">
                  <a:pos x="28" y="47"/>
                </a:cxn>
                <a:cxn ang="0">
                  <a:pos x="18" y="46"/>
                </a:cxn>
                <a:cxn ang="0">
                  <a:pos x="11" y="43"/>
                </a:cxn>
                <a:cxn ang="0">
                  <a:pos x="4" y="50"/>
                </a:cxn>
                <a:cxn ang="0">
                  <a:pos x="0" y="47"/>
                </a:cxn>
                <a:cxn ang="0">
                  <a:pos x="0" y="46"/>
                </a:cxn>
                <a:cxn ang="0">
                  <a:pos x="7" y="37"/>
                </a:cxn>
                <a:cxn ang="0">
                  <a:pos x="6" y="34"/>
                </a:cxn>
                <a:cxn ang="0">
                  <a:pos x="5" y="30"/>
                </a:cxn>
                <a:cxn ang="0">
                  <a:pos x="25" y="8"/>
                </a:cxn>
                <a:cxn ang="0">
                  <a:pos x="52" y="3"/>
                </a:cxn>
                <a:cxn ang="0">
                  <a:pos x="58" y="0"/>
                </a:cxn>
                <a:cxn ang="0">
                  <a:pos x="64" y="13"/>
                </a:cxn>
                <a:cxn ang="0">
                  <a:pos x="63" y="20"/>
                </a:cxn>
                <a:cxn ang="0">
                  <a:pos x="43" y="18"/>
                </a:cxn>
                <a:cxn ang="0">
                  <a:pos x="14" y="32"/>
                </a:cxn>
                <a:cxn ang="0">
                  <a:pos x="13" y="34"/>
                </a:cxn>
                <a:cxn ang="0">
                  <a:pos x="16" y="36"/>
                </a:cxn>
                <a:cxn ang="0">
                  <a:pos x="17" y="36"/>
                </a:cxn>
                <a:cxn ang="0">
                  <a:pos x="22" y="31"/>
                </a:cxn>
                <a:cxn ang="0">
                  <a:pos x="43" y="23"/>
                </a:cxn>
                <a:cxn ang="0">
                  <a:pos x="45" y="20"/>
                </a:cxn>
                <a:cxn ang="0">
                  <a:pos x="43" y="18"/>
                </a:cxn>
              </a:cxnLst>
              <a:rect l="0" t="0" r="r" b="b"/>
              <a:pathLst>
                <a:path w="64" h="50">
                  <a:moveTo>
                    <a:pt x="63" y="20"/>
                  </a:moveTo>
                  <a:cubicBezTo>
                    <a:pt x="61" y="31"/>
                    <a:pt x="54" y="38"/>
                    <a:pt x="44" y="43"/>
                  </a:cubicBezTo>
                  <a:cubicBezTo>
                    <a:pt x="39" y="46"/>
                    <a:pt x="33" y="47"/>
                    <a:pt x="28" y="47"/>
                  </a:cubicBezTo>
                  <a:cubicBezTo>
                    <a:pt x="25" y="47"/>
                    <a:pt x="21" y="47"/>
                    <a:pt x="18" y="46"/>
                  </a:cubicBezTo>
                  <a:cubicBezTo>
                    <a:pt x="16" y="45"/>
                    <a:pt x="13" y="43"/>
                    <a:pt x="11" y="43"/>
                  </a:cubicBezTo>
                  <a:cubicBezTo>
                    <a:pt x="9" y="43"/>
                    <a:pt x="7" y="50"/>
                    <a:pt x="4" y="50"/>
                  </a:cubicBezTo>
                  <a:cubicBezTo>
                    <a:pt x="2" y="50"/>
                    <a:pt x="1" y="49"/>
                    <a:pt x="0" y="47"/>
                  </a:cubicBezTo>
                  <a:cubicBezTo>
                    <a:pt x="0" y="47"/>
                    <a:pt x="0" y="46"/>
                    <a:pt x="0" y="46"/>
                  </a:cubicBezTo>
                  <a:cubicBezTo>
                    <a:pt x="0" y="42"/>
                    <a:pt x="7" y="39"/>
                    <a:pt x="7" y="37"/>
                  </a:cubicBezTo>
                  <a:cubicBezTo>
                    <a:pt x="7" y="37"/>
                    <a:pt x="6" y="35"/>
                    <a:pt x="6" y="34"/>
                  </a:cubicBezTo>
                  <a:cubicBezTo>
                    <a:pt x="6" y="33"/>
                    <a:pt x="5" y="32"/>
                    <a:pt x="5" y="30"/>
                  </a:cubicBezTo>
                  <a:cubicBezTo>
                    <a:pt x="5" y="19"/>
                    <a:pt x="14" y="11"/>
                    <a:pt x="25" y="8"/>
                  </a:cubicBezTo>
                  <a:cubicBezTo>
                    <a:pt x="32" y="5"/>
                    <a:pt x="47" y="8"/>
                    <a:pt x="52" y="3"/>
                  </a:cubicBezTo>
                  <a:cubicBezTo>
                    <a:pt x="54" y="1"/>
                    <a:pt x="55" y="0"/>
                    <a:pt x="58" y="0"/>
                  </a:cubicBezTo>
                  <a:cubicBezTo>
                    <a:pt x="62" y="0"/>
                    <a:pt x="64" y="10"/>
                    <a:pt x="64" y="13"/>
                  </a:cubicBezTo>
                  <a:cubicBezTo>
                    <a:pt x="64" y="16"/>
                    <a:pt x="63" y="18"/>
                    <a:pt x="63" y="20"/>
                  </a:cubicBezTo>
                  <a:close/>
                  <a:moveTo>
                    <a:pt x="43" y="18"/>
                  </a:moveTo>
                  <a:cubicBezTo>
                    <a:pt x="31" y="18"/>
                    <a:pt x="22" y="23"/>
                    <a:pt x="14" y="32"/>
                  </a:cubicBezTo>
                  <a:cubicBezTo>
                    <a:pt x="14" y="33"/>
                    <a:pt x="13" y="33"/>
                    <a:pt x="13" y="34"/>
                  </a:cubicBezTo>
                  <a:cubicBezTo>
                    <a:pt x="13" y="35"/>
                    <a:pt x="15" y="36"/>
                    <a:pt x="16" y="36"/>
                  </a:cubicBezTo>
                  <a:cubicBezTo>
                    <a:pt x="16" y="36"/>
                    <a:pt x="17" y="36"/>
                    <a:pt x="17" y="36"/>
                  </a:cubicBezTo>
                  <a:cubicBezTo>
                    <a:pt x="19" y="34"/>
                    <a:pt x="21" y="32"/>
                    <a:pt x="22" y="31"/>
                  </a:cubicBezTo>
                  <a:cubicBezTo>
                    <a:pt x="29" y="25"/>
                    <a:pt x="34" y="23"/>
                    <a:pt x="43" y="23"/>
                  </a:cubicBezTo>
                  <a:cubicBezTo>
                    <a:pt x="44" y="23"/>
                    <a:pt x="45" y="22"/>
                    <a:pt x="45" y="20"/>
                  </a:cubicBezTo>
                  <a:cubicBezTo>
                    <a:pt x="45" y="19"/>
                    <a:pt x="44" y="18"/>
                    <a:pt x="43" y="1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48" name="Group 347"/>
          <p:cNvGrpSpPr/>
          <p:nvPr/>
        </p:nvGrpSpPr>
        <p:grpSpPr>
          <a:xfrm>
            <a:off x="5885703" y="5301389"/>
            <a:ext cx="269234" cy="269233"/>
            <a:chOff x="5691571" y="1362003"/>
            <a:chExt cx="722456" cy="722454"/>
          </a:xfrm>
        </p:grpSpPr>
        <p:sp>
          <p:nvSpPr>
            <p:cNvPr id="349" name="Sev01"/>
            <p:cNvSpPr>
              <a:spLocks noChangeAspect="1"/>
            </p:cNvSpPr>
            <p:nvPr/>
          </p:nvSpPr>
          <p:spPr>
            <a:xfrm flipH="1">
              <a:off x="5691571" y="1362003"/>
              <a:ext cx="722456" cy="722454"/>
            </a:xfrm>
            <a:prstGeom prst="ellipse">
              <a:avLst/>
            </a:prstGeom>
            <a:solidFill>
              <a:schemeClr val="accent4"/>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50" name="Freeform 56"/>
            <p:cNvSpPr>
              <a:spLocks noEditPoints="1"/>
            </p:cNvSpPr>
            <p:nvPr/>
          </p:nvSpPr>
          <p:spPr bwMode="auto">
            <a:xfrm>
              <a:off x="5891571" y="1562002"/>
              <a:ext cx="322456" cy="322456"/>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51" name="Group 350"/>
          <p:cNvGrpSpPr/>
          <p:nvPr/>
        </p:nvGrpSpPr>
        <p:grpSpPr>
          <a:xfrm>
            <a:off x="7323487" y="5301389"/>
            <a:ext cx="269234" cy="269233"/>
            <a:chOff x="6112644" y="2656976"/>
            <a:chExt cx="722456" cy="722454"/>
          </a:xfrm>
        </p:grpSpPr>
        <p:sp>
          <p:nvSpPr>
            <p:cNvPr id="352" name="Sev01"/>
            <p:cNvSpPr>
              <a:spLocks noChangeAspect="1"/>
            </p:cNvSpPr>
            <p:nvPr/>
          </p:nvSpPr>
          <p:spPr>
            <a:xfrm flipH="1">
              <a:off x="6112644" y="2656976"/>
              <a:ext cx="722456" cy="722454"/>
            </a:xfrm>
            <a:prstGeom prst="ellipse">
              <a:avLst/>
            </a:prstGeom>
            <a:solidFill>
              <a:schemeClr val="accent5"/>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353" name="Freeform 144"/>
            <p:cNvSpPr>
              <a:spLocks noEditPoints="1"/>
            </p:cNvSpPr>
            <p:nvPr/>
          </p:nvSpPr>
          <p:spPr bwMode="auto">
            <a:xfrm>
              <a:off x="6294077" y="2862287"/>
              <a:ext cx="359591" cy="311833"/>
            </a:xfrm>
            <a:custGeom>
              <a:avLst/>
              <a:gdLst/>
              <a:ahLst/>
              <a:cxnLst>
                <a:cxn ang="0">
                  <a:pos x="59" y="26"/>
                </a:cxn>
                <a:cxn ang="0">
                  <a:pos x="57" y="28"/>
                </a:cxn>
                <a:cxn ang="0">
                  <a:pos x="20" y="32"/>
                </a:cxn>
                <a:cxn ang="0">
                  <a:pos x="20" y="35"/>
                </a:cxn>
                <a:cxn ang="0">
                  <a:pos x="19" y="37"/>
                </a:cxn>
                <a:cxn ang="0">
                  <a:pos x="52" y="37"/>
                </a:cxn>
                <a:cxn ang="0">
                  <a:pos x="55" y="39"/>
                </a:cxn>
                <a:cxn ang="0">
                  <a:pos x="52" y="42"/>
                </a:cxn>
                <a:cxn ang="0">
                  <a:pos x="16" y="42"/>
                </a:cxn>
                <a:cxn ang="0">
                  <a:pos x="13" y="39"/>
                </a:cxn>
                <a:cxn ang="0">
                  <a:pos x="16" y="34"/>
                </a:cxn>
                <a:cxn ang="0">
                  <a:pos x="9" y="5"/>
                </a:cxn>
                <a:cxn ang="0">
                  <a:pos x="2" y="5"/>
                </a:cxn>
                <a:cxn ang="0">
                  <a:pos x="0" y="3"/>
                </a:cxn>
                <a:cxn ang="0">
                  <a:pos x="2" y="0"/>
                </a:cxn>
                <a:cxn ang="0">
                  <a:pos x="11" y="0"/>
                </a:cxn>
                <a:cxn ang="0">
                  <a:pos x="14" y="5"/>
                </a:cxn>
                <a:cxn ang="0">
                  <a:pos x="57" y="5"/>
                </a:cxn>
                <a:cxn ang="0">
                  <a:pos x="59" y="7"/>
                </a:cxn>
                <a:cxn ang="0">
                  <a:pos x="59" y="26"/>
                </a:cxn>
                <a:cxn ang="0">
                  <a:pos x="18" y="51"/>
                </a:cxn>
                <a:cxn ang="0">
                  <a:pos x="13" y="46"/>
                </a:cxn>
                <a:cxn ang="0">
                  <a:pos x="18" y="42"/>
                </a:cxn>
                <a:cxn ang="0">
                  <a:pos x="23" y="46"/>
                </a:cxn>
                <a:cxn ang="0">
                  <a:pos x="18" y="51"/>
                </a:cxn>
                <a:cxn ang="0">
                  <a:pos x="50" y="51"/>
                </a:cxn>
                <a:cxn ang="0">
                  <a:pos x="45" y="46"/>
                </a:cxn>
                <a:cxn ang="0">
                  <a:pos x="50" y="42"/>
                </a:cxn>
                <a:cxn ang="0">
                  <a:pos x="55" y="46"/>
                </a:cxn>
                <a:cxn ang="0">
                  <a:pos x="50" y="51"/>
                </a:cxn>
              </a:cxnLst>
              <a:rect l="0" t="0" r="r" b="b"/>
              <a:pathLst>
                <a:path w="59" h="51">
                  <a:moveTo>
                    <a:pt x="59" y="26"/>
                  </a:moveTo>
                  <a:cubicBezTo>
                    <a:pt x="59" y="27"/>
                    <a:pt x="58" y="28"/>
                    <a:pt x="57" y="28"/>
                  </a:cubicBezTo>
                  <a:cubicBezTo>
                    <a:pt x="20" y="32"/>
                    <a:pt x="20" y="32"/>
                    <a:pt x="20" y="32"/>
                  </a:cubicBezTo>
                  <a:cubicBezTo>
                    <a:pt x="20" y="33"/>
                    <a:pt x="20" y="34"/>
                    <a:pt x="20" y="35"/>
                  </a:cubicBezTo>
                  <a:cubicBezTo>
                    <a:pt x="20" y="36"/>
                    <a:pt x="20" y="36"/>
                    <a:pt x="19" y="37"/>
                  </a:cubicBezTo>
                  <a:cubicBezTo>
                    <a:pt x="52" y="37"/>
                    <a:pt x="52" y="37"/>
                    <a:pt x="52" y="37"/>
                  </a:cubicBezTo>
                  <a:cubicBezTo>
                    <a:pt x="54" y="37"/>
                    <a:pt x="55" y="38"/>
                    <a:pt x="55" y="39"/>
                  </a:cubicBezTo>
                  <a:cubicBezTo>
                    <a:pt x="55" y="41"/>
                    <a:pt x="54" y="42"/>
                    <a:pt x="52" y="42"/>
                  </a:cubicBezTo>
                  <a:cubicBezTo>
                    <a:pt x="16" y="42"/>
                    <a:pt x="16" y="42"/>
                    <a:pt x="16" y="42"/>
                  </a:cubicBezTo>
                  <a:cubicBezTo>
                    <a:pt x="15" y="42"/>
                    <a:pt x="13" y="41"/>
                    <a:pt x="13" y="39"/>
                  </a:cubicBezTo>
                  <a:cubicBezTo>
                    <a:pt x="13" y="38"/>
                    <a:pt x="15" y="35"/>
                    <a:pt x="16" y="34"/>
                  </a:cubicBezTo>
                  <a:cubicBezTo>
                    <a:pt x="9" y="5"/>
                    <a:pt x="9" y="5"/>
                    <a:pt x="9" y="5"/>
                  </a:cubicBezTo>
                  <a:cubicBezTo>
                    <a:pt x="2" y="5"/>
                    <a:pt x="2" y="5"/>
                    <a:pt x="2" y="5"/>
                  </a:cubicBezTo>
                  <a:cubicBezTo>
                    <a:pt x="1" y="5"/>
                    <a:pt x="0" y="4"/>
                    <a:pt x="0" y="3"/>
                  </a:cubicBezTo>
                  <a:cubicBezTo>
                    <a:pt x="0" y="2"/>
                    <a:pt x="1" y="0"/>
                    <a:pt x="2" y="0"/>
                  </a:cubicBezTo>
                  <a:cubicBezTo>
                    <a:pt x="11" y="0"/>
                    <a:pt x="11" y="0"/>
                    <a:pt x="11" y="0"/>
                  </a:cubicBezTo>
                  <a:cubicBezTo>
                    <a:pt x="14" y="0"/>
                    <a:pt x="14" y="3"/>
                    <a:pt x="14" y="5"/>
                  </a:cubicBezTo>
                  <a:cubicBezTo>
                    <a:pt x="57" y="5"/>
                    <a:pt x="57" y="5"/>
                    <a:pt x="57" y="5"/>
                  </a:cubicBezTo>
                  <a:cubicBezTo>
                    <a:pt x="58" y="5"/>
                    <a:pt x="59" y="6"/>
                    <a:pt x="59" y="7"/>
                  </a:cubicBezTo>
                  <a:lnTo>
                    <a:pt x="59" y="26"/>
                  </a:lnTo>
                  <a:close/>
                  <a:moveTo>
                    <a:pt x="18" y="51"/>
                  </a:moveTo>
                  <a:cubicBezTo>
                    <a:pt x="16" y="51"/>
                    <a:pt x="13" y="49"/>
                    <a:pt x="13" y="46"/>
                  </a:cubicBezTo>
                  <a:cubicBezTo>
                    <a:pt x="13" y="44"/>
                    <a:pt x="16" y="42"/>
                    <a:pt x="18" y="42"/>
                  </a:cubicBezTo>
                  <a:cubicBezTo>
                    <a:pt x="21" y="42"/>
                    <a:pt x="23" y="44"/>
                    <a:pt x="23" y="46"/>
                  </a:cubicBezTo>
                  <a:cubicBezTo>
                    <a:pt x="23" y="49"/>
                    <a:pt x="21" y="51"/>
                    <a:pt x="18" y="51"/>
                  </a:cubicBezTo>
                  <a:close/>
                  <a:moveTo>
                    <a:pt x="50" y="51"/>
                  </a:moveTo>
                  <a:cubicBezTo>
                    <a:pt x="47" y="51"/>
                    <a:pt x="45" y="49"/>
                    <a:pt x="45" y="46"/>
                  </a:cubicBezTo>
                  <a:cubicBezTo>
                    <a:pt x="45" y="44"/>
                    <a:pt x="47" y="42"/>
                    <a:pt x="50" y="42"/>
                  </a:cubicBezTo>
                  <a:cubicBezTo>
                    <a:pt x="53" y="42"/>
                    <a:pt x="55" y="44"/>
                    <a:pt x="55" y="46"/>
                  </a:cubicBezTo>
                  <a:cubicBezTo>
                    <a:pt x="55" y="49"/>
                    <a:pt x="53" y="51"/>
                    <a:pt x="50" y="5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 xmlns:p14="http://schemas.microsoft.com/office/powerpoint/2010/main" val="249681404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299"/>
                                        </p:tgtEl>
                                        <p:attrNameLst>
                                          <p:attrName>style.visibility</p:attrName>
                                        </p:attrNameLst>
                                      </p:cBhvr>
                                      <p:to>
                                        <p:strVal val="visible"/>
                                      </p:to>
                                    </p:set>
                                    <p:anim calcmode="lin" valueType="num">
                                      <p:cBhvr>
                                        <p:cTn id="7" dur="500" fill="hold"/>
                                        <p:tgtEl>
                                          <p:spTgt spid="299"/>
                                        </p:tgtEl>
                                        <p:attrNameLst>
                                          <p:attrName>ppt_w</p:attrName>
                                        </p:attrNameLst>
                                      </p:cBhvr>
                                      <p:tavLst>
                                        <p:tav tm="0">
                                          <p:val>
                                            <p:fltVal val="0"/>
                                          </p:val>
                                        </p:tav>
                                        <p:tav tm="100000">
                                          <p:val>
                                            <p:strVal val="#ppt_w"/>
                                          </p:val>
                                        </p:tav>
                                      </p:tavLst>
                                    </p:anim>
                                    <p:anim calcmode="lin" valueType="num">
                                      <p:cBhvr>
                                        <p:cTn id="8" dur="500" fill="hold"/>
                                        <p:tgtEl>
                                          <p:spTgt spid="299"/>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319"/>
                                        </p:tgtEl>
                                        <p:attrNameLst>
                                          <p:attrName>style.visibility</p:attrName>
                                        </p:attrNameLst>
                                      </p:cBhvr>
                                      <p:to>
                                        <p:strVal val="visible"/>
                                      </p:to>
                                    </p:set>
                                    <p:anim calcmode="lin" valueType="num">
                                      <p:cBhvr>
                                        <p:cTn id="11" dur="500" fill="hold"/>
                                        <p:tgtEl>
                                          <p:spTgt spid="319"/>
                                        </p:tgtEl>
                                        <p:attrNameLst>
                                          <p:attrName>ppt_w</p:attrName>
                                        </p:attrNameLst>
                                      </p:cBhvr>
                                      <p:tavLst>
                                        <p:tav tm="0">
                                          <p:val>
                                            <p:fltVal val="0"/>
                                          </p:val>
                                        </p:tav>
                                        <p:tav tm="100000">
                                          <p:val>
                                            <p:strVal val="#ppt_w"/>
                                          </p:val>
                                        </p:tav>
                                      </p:tavLst>
                                    </p:anim>
                                    <p:anim calcmode="lin" valueType="num">
                                      <p:cBhvr>
                                        <p:cTn id="12" dur="500" fill="hold"/>
                                        <p:tgtEl>
                                          <p:spTgt spid="319"/>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16" presetClass="entr" presetSubtype="37" fill="hold" grpId="0" nodeType="afterEffect">
                                  <p:stCondLst>
                                    <p:cond delay="0"/>
                                  </p:stCondLst>
                                  <p:childTnLst>
                                    <p:set>
                                      <p:cBhvr>
                                        <p:cTn id="15" dur="1" fill="hold">
                                          <p:stCondLst>
                                            <p:cond delay="0"/>
                                          </p:stCondLst>
                                        </p:cTn>
                                        <p:tgtEl>
                                          <p:spTgt spid="324"/>
                                        </p:tgtEl>
                                        <p:attrNameLst>
                                          <p:attrName>style.visibility</p:attrName>
                                        </p:attrNameLst>
                                      </p:cBhvr>
                                      <p:to>
                                        <p:strVal val="visible"/>
                                      </p:to>
                                    </p:set>
                                    <p:animEffect transition="in" filter="barn(outVertical)">
                                      <p:cBhvr>
                                        <p:cTn id="16" dur="500"/>
                                        <p:tgtEl>
                                          <p:spTgt spid="324"/>
                                        </p:tgtEl>
                                      </p:cBhvr>
                                    </p:animEffect>
                                  </p:childTnLst>
                                </p:cTn>
                              </p:par>
                            </p:childTnLst>
                          </p:cTn>
                        </p:par>
                        <p:par>
                          <p:cTn id="17" fill="hold">
                            <p:stCondLst>
                              <p:cond delay="1000"/>
                            </p:stCondLst>
                            <p:childTnLst>
                              <p:par>
                                <p:cTn id="18" presetID="16" presetClass="entr" presetSubtype="37" fill="hold" grpId="0" nodeType="afterEffect">
                                  <p:stCondLst>
                                    <p:cond delay="0"/>
                                  </p:stCondLst>
                                  <p:childTnLst>
                                    <p:set>
                                      <p:cBhvr>
                                        <p:cTn id="19" dur="1" fill="hold">
                                          <p:stCondLst>
                                            <p:cond delay="0"/>
                                          </p:stCondLst>
                                        </p:cTn>
                                        <p:tgtEl>
                                          <p:spTgt spid="325"/>
                                        </p:tgtEl>
                                        <p:attrNameLst>
                                          <p:attrName>style.visibility</p:attrName>
                                        </p:attrNameLst>
                                      </p:cBhvr>
                                      <p:to>
                                        <p:strVal val="visible"/>
                                      </p:to>
                                    </p:set>
                                    <p:animEffect transition="in" filter="barn(outVertical)">
                                      <p:cBhvr>
                                        <p:cTn id="20" dur="500"/>
                                        <p:tgtEl>
                                          <p:spTgt spid="325"/>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26"/>
                                        </p:tgtEl>
                                        <p:attrNameLst>
                                          <p:attrName>style.visibility</p:attrName>
                                        </p:attrNameLst>
                                      </p:cBhvr>
                                      <p:to>
                                        <p:strVal val="visible"/>
                                      </p:to>
                                    </p:set>
                                    <p:animEffect transition="in" filter="wipe(up)">
                                      <p:cBhvr>
                                        <p:cTn id="24" dur="500"/>
                                        <p:tgtEl>
                                          <p:spTgt spid="326"/>
                                        </p:tgtEl>
                                      </p:cBhvr>
                                    </p:animEffect>
                                  </p:childTnLst>
                                </p:cTn>
                              </p:par>
                            </p:childTnLst>
                          </p:cTn>
                        </p:par>
                        <p:par>
                          <p:cTn id="25" fill="hold">
                            <p:stCondLst>
                              <p:cond delay="2000"/>
                            </p:stCondLst>
                            <p:childTnLst>
                              <p:par>
                                <p:cTn id="26" presetID="53" presetClass="entr" presetSubtype="16" fill="hold" nodeType="afterEffect">
                                  <p:stCondLst>
                                    <p:cond delay="0"/>
                                  </p:stCondLst>
                                  <p:childTnLst>
                                    <p:set>
                                      <p:cBhvr>
                                        <p:cTn id="27" dur="1" fill="hold">
                                          <p:stCondLst>
                                            <p:cond delay="0"/>
                                          </p:stCondLst>
                                        </p:cTn>
                                        <p:tgtEl>
                                          <p:spTgt spid="339"/>
                                        </p:tgtEl>
                                        <p:attrNameLst>
                                          <p:attrName>style.visibility</p:attrName>
                                        </p:attrNameLst>
                                      </p:cBhvr>
                                      <p:to>
                                        <p:strVal val="visible"/>
                                      </p:to>
                                    </p:set>
                                    <p:anim calcmode="lin" valueType="num">
                                      <p:cBhvr>
                                        <p:cTn id="28" dur="500" fill="hold"/>
                                        <p:tgtEl>
                                          <p:spTgt spid="339"/>
                                        </p:tgtEl>
                                        <p:attrNameLst>
                                          <p:attrName>ppt_w</p:attrName>
                                        </p:attrNameLst>
                                      </p:cBhvr>
                                      <p:tavLst>
                                        <p:tav tm="0">
                                          <p:val>
                                            <p:fltVal val="0"/>
                                          </p:val>
                                        </p:tav>
                                        <p:tav tm="100000">
                                          <p:val>
                                            <p:strVal val="#ppt_w"/>
                                          </p:val>
                                        </p:tav>
                                      </p:tavLst>
                                    </p:anim>
                                    <p:anim calcmode="lin" valueType="num">
                                      <p:cBhvr>
                                        <p:cTn id="29" dur="500" fill="hold"/>
                                        <p:tgtEl>
                                          <p:spTgt spid="339"/>
                                        </p:tgtEl>
                                        <p:attrNameLst>
                                          <p:attrName>ppt_h</p:attrName>
                                        </p:attrNameLst>
                                      </p:cBhvr>
                                      <p:tavLst>
                                        <p:tav tm="0">
                                          <p:val>
                                            <p:fltVal val="0"/>
                                          </p:val>
                                        </p:tav>
                                        <p:tav tm="100000">
                                          <p:val>
                                            <p:strVal val="#ppt_h"/>
                                          </p:val>
                                        </p:tav>
                                      </p:tavLst>
                                    </p:anim>
                                    <p:animEffect transition="in" filter="fade">
                                      <p:cBhvr>
                                        <p:cTn id="30" dur="500"/>
                                        <p:tgtEl>
                                          <p:spTgt spid="339"/>
                                        </p:tgtEl>
                                      </p:cBhvr>
                                    </p:animEffect>
                                  </p:childTnLst>
                                </p:cTn>
                              </p:par>
                            </p:childTnLst>
                          </p:cTn>
                        </p:par>
                        <p:par>
                          <p:cTn id="31" fill="hold">
                            <p:stCondLst>
                              <p:cond delay="2500"/>
                            </p:stCondLst>
                            <p:childTnLst>
                              <p:par>
                                <p:cTn id="32" presetID="23" presetClass="entr" presetSubtype="16" fill="hold" nodeType="afterEffect">
                                  <p:stCondLst>
                                    <p:cond delay="0"/>
                                  </p:stCondLst>
                                  <p:childTnLst>
                                    <p:set>
                                      <p:cBhvr>
                                        <p:cTn id="33" dur="1" fill="hold">
                                          <p:stCondLst>
                                            <p:cond delay="0"/>
                                          </p:stCondLst>
                                        </p:cTn>
                                        <p:tgtEl>
                                          <p:spTgt spid="303"/>
                                        </p:tgtEl>
                                        <p:attrNameLst>
                                          <p:attrName>style.visibility</p:attrName>
                                        </p:attrNameLst>
                                      </p:cBhvr>
                                      <p:to>
                                        <p:strVal val="visible"/>
                                      </p:to>
                                    </p:set>
                                    <p:anim calcmode="lin" valueType="num">
                                      <p:cBhvr>
                                        <p:cTn id="34" dur="500" fill="hold"/>
                                        <p:tgtEl>
                                          <p:spTgt spid="303"/>
                                        </p:tgtEl>
                                        <p:attrNameLst>
                                          <p:attrName>ppt_w</p:attrName>
                                        </p:attrNameLst>
                                      </p:cBhvr>
                                      <p:tavLst>
                                        <p:tav tm="0">
                                          <p:val>
                                            <p:fltVal val="0"/>
                                          </p:val>
                                        </p:tav>
                                        <p:tav tm="100000">
                                          <p:val>
                                            <p:strVal val="#ppt_w"/>
                                          </p:val>
                                        </p:tav>
                                      </p:tavLst>
                                    </p:anim>
                                    <p:anim calcmode="lin" valueType="num">
                                      <p:cBhvr>
                                        <p:cTn id="35" dur="500" fill="hold"/>
                                        <p:tgtEl>
                                          <p:spTgt spid="303"/>
                                        </p:tgtEl>
                                        <p:attrNameLst>
                                          <p:attrName>ppt_h</p:attrName>
                                        </p:attrNameLst>
                                      </p:cBhvr>
                                      <p:tavLst>
                                        <p:tav tm="0">
                                          <p:val>
                                            <p:fltVal val="0"/>
                                          </p:val>
                                        </p:tav>
                                        <p:tav tm="100000">
                                          <p:val>
                                            <p:strVal val="#ppt_h"/>
                                          </p:val>
                                        </p:tav>
                                      </p:tavLst>
                                    </p:anim>
                                  </p:childTnLst>
                                </p:cTn>
                              </p:par>
                              <p:par>
                                <p:cTn id="36" presetID="23" presetClass="entr" presetSubtype="16" fill="hold" nodeType="withEffect">
                                  <p:stCondLst>
                                    <p:cond delay="0"/>
                                  </p:stCondLst>
                                  <p:childTnLst>
                                    <p:set>
                                      <p:cBhvr>
                                        <p:cTn id="37" dur="1" fill="hold">
                                          <p:stCondLst>
                                            <p:cond delay="0"/>
                                          </p:stCondLst>
                                        </p:cTn>
                                        <p:tgtEl>
                                          <p:spTgt spid="320"/>
                                        </p:tgtEl>
                                        <p:attrNameLst>
                                          <p:attrName>style.visibility</p:attrName>
                                        </p:attrNameLst>
                                      </p:cBhvr>
                                      <p:to>
                                        <p:strVal val="visible"/>
                                      </p:to>
                                    </p:set>
                                    <p:anim calcmode="lin" valueType="num">
                                      <p:cBhvr>
                                        <p:cTn id="38" dur="500" fill="hold"/>
                                        <p:tgtEl>
                                          <p:spTgt spid="320"/>
                                        </p:tgtEl>
                                        <p:attrNameLst>
                                          <p:attrName>ppt_w</p:attrName>
                                        </p:attrNameLst>
                                      </p:cBhvr>
                                      <p:tavLst>
                                        <p:tav tm="0">
                                          <p:val>
                                            <p:fltVal val="0"/>
                                          </p:val>
                                        </p:tav>
                                        <p:tav tm="100000">
                                          <p:val>
                                            <p:strVal val="#ppt_w"/>
                                          </p:val>
                                        </p:tav>
                                      </p:tavLst>
                                    </p:anim>
                                    <p:anim calcmode="lin" valueType="num">
                                      <p:cBhvr>
                                        <p:cTn id="39" dur="500" fill="hold"/>
                                        <p:tgtEl>
                                          <p:spTgt spid="320"/>
                                        </p:tgtEl>
                                        <p:attrNameLst>
                                          <p:attrName>ppt_h</p:attrName>
                                        </p:attrNameLst>
                                      </p:cBhvr>
                                      <p:tavLst>
                                        <p:tav tm="0">
                                          <p:val>
                                            <p:fltVal val="0"/>
                                          </p:val>
                                        </p:tav>
                                        <p:tav tm="100000">
                                          <p:val>
                                            <p:strVal val="#ppt_h"/>
                                          </p:val>
                                        </p:tav>
                                      </p:tavLst>
                                    </p:anim>
                                  </p:childTnLst>
                                </p:cTn>
                              </p:par>
                            </p:childTnLst>
                          </p:cTn>
                        </p:par>
                        <p:par>
                          <p:cTn id="40" fill="hold">
                            <p:stCondLst>
                              <p:cond delay="3000"/>
                            </p:stCondLst>
                            <p:childTnLst>
                              <p:par>
                                <p:cTn id="41" presetID="16" presetClass="entr" presetSubtype="37" fill="hold" grpId="0" nodeType="afterEffect">
                                  <p:stCondLst>
                                    <p:cond delay="0"/>
                                  </p:stCondLst>
                                  <p:childTnLst>
                                    <p:set>
                                      <p:cBhvr>
                                        <p:cTn id="42" dur="1" fill="hold">
                                          <p:stCondLst>
                                            <p:cond delay="0"/>
                                          </p:stCondLst>
                                        </p:cTn>
                                        <p:tgtEl>
                                          <p:spTgt spid="327"/>
                                        </p:tgtEl>
                                        <p:attrNameLst>
                                          <p:attrName>style.visibility</p:attrName>
                                        </p:attrNameLst>
                                      </p:cBhvr>
                                      <p:to>
                                        <p:strVal val="visible"/>
                                      </p:to>
                                    </p:set>
                                    <p:animEffect transition="in" filter="barn(outVertical)">
                                      <p:cBhvr>
                                        <p:cTn id="43" dur="500"/>
                                        <p:tgtEl>
                                          <p:spTgt spid="327"/>
                                        </p:tgtEl>
                                      </p:cBhvr>
                                    </p:animEffect>
                                  </p:childTnLst>
                                </p:cTn>
                              </p:par>
                            </p:childTnLst>
                          </p:cTn>
                        </p:par>
                        <p:par>
                          <p:cTn id="44" fill="hold">
                            <p:stCondLst>
                              <p:cond delay="3500"/>
                            </p:stCondLst>
                            <p:childTnLst>
                              <p:par>
                                <p:cTn id="45" presetID="16" presetClass="entr" presetSubtype="37" fill="hold" grpId="0" nodeType="afterEffect">
                                  <p:stCondLst>
                                    <p:cond delay="0"/>
                                  </p:stCondLst>
                                  <p:childTnLst>
                                    <p:set>
                                      <p:cBhvr>
                                        <p:cTn id="46" dur="1" fill="hold">
                                          <p:stCondLst>
                                            <p:cond delay="0"/>
                                          </p:stCondLst>
                                        </p:cTn>
                                        <p:tgtEl>
                                          <p:spTgt spid="328"/>
                                        </p:tgtEl>
                                        <p:attrNameLst>
                                          <p:attrName>style.visibility</p:attrName>
                                        </p:attrNameLst>
                                      </p:cBhvr>
                                      <p:to>
                                        <p:strVal val="visible"/>
                                      </p:to>
                                    </p:set>
                                    <p:animEffect transition="in" filter="barn(outVertical)">
                                      <p:cBhvr>
                                        <p:cTn id="47" dur="500"/>
                                        <p:tgtEl>
                                          <p:spTgt spid="328"/>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29"/>
                                        </p:tgtEl>
                                        <p:attrNameLst>
                                          <p:attrName>style.visibility</p:attrName>
                                        </p:attrNameLst>
                                      </p:cBhvr>
                                      <p:to>
                                        <p:strVal val="visible"/>
                                      </p:to>
                                    </p:set>
                                    <p:animEffect transition="in" filter="wipe(up)">
                                      <p:cBhvr>
                                        <p:cTn id="51" dur="500"/>
                                        <p:tgtEl>
                                          <p:spTgt spid="329"/>
                                        </p:tgtEl>
                                      </p:cBhvr>
                                    </p:animEffect>
                                  </p:childTnLst>
                                </p:cTn>
                              </p:par>
                            </p:childTnLst>
                          </p:cTn>
                        </p:par>
                        <p:par>
                          <p:cTn id="52" fill="hold">
                            <p:stCondLst>
                              <p:cond delay="4500"/>
                            </p:stCondLst>
                            <p:childTnLst>
                              <p:par>
                                <p:cTn id="53" presetID="53" presetClass="entr" presetSubtype="16" fill="hold" nodeType="afterEffect">
                                  <p:stCondLst>
                                    <p:cond delay="0"/>
                                  </p:stCondLst>
                                  <p:childTnLst>
                                    <p:set>
                                      <p:cBhvr>
                                        <p:cTn id="54" dur="1" fill="hold">
                                          <p:stCondLst>
                                            <p:cond delay="0"/>
                                          </p:stCondLst>
                                        </p:cTn>
                                        <p:tgtEl>
                                          <p:spTgt spid="342"/>
                                        </p:tgtEl>
                                        <p:attrNameLst>
                                          <p:attrName>style.visibility</p:attrName>
                                        </p:attrNameLst>
                                      </p:cBhvr>
                                      <p:to>
                                        <p:strVal val="visible"/>
                                      </p:to>
                                    </p:set>
                                    <p:anim calcmode="lin" valueType="num">
                                      <p:cBhvr>
                                        <p:cTn id="55" dur="500" fill="hold"/>
                                        <p:tgtEl>
                                          <p:spTgt spid="342"/>
                                        </p:tgtEl>
                                        <p:attrNameLst>
                                          <p:attrName>ppt_w</p:attrName>
                                        </p:attrNameLst>
                                      </p:cBhvr>
                                      <p:tavLst>
                                        <p:tav tm="0">
                                          <p:val>
                                            <p:fltVal val="0"/>
                                          </p:val>
                                        </p:tav>
                                        <p:tav tm="100000">
                                          <p:val>
                                            <p:strVal val="#ppt_w"/>
                                          </p:val>
                                        </p:tav>
                                      </p:tavLst>
                                    </p:anim>
                                    <p:anim calcmode="lin" valueType="num">
                                      <p:cBhvr>
                                        <p:cTn id="56" dur="500" fill="hold"/>
                                        <p:tgtEl>
                                          <p:spTgt spid="342"/>
                                        </p:tgtEl>
                                        <p:attrNameLst>
                                          <p:attrName>ppt_h</p:attrName>
                                        </p:attrNameLst>
                                      </p:cBhvr>
                                      <p:tavLst>
                                        <p:tav tm="0">
                                          <p:val>
                                            <p:fltVal val="0"/>
                                          </p:val>
                                        </p:tav>
                                        <p:tav tm="100000">
                                          <p:val>
                                            <p:strVal val="#ppt_h"/>
                                          </p:val>
                                        </p:tav>
                                      </p:tavLst>
                                    </p:anim>
                                    <p:animEffect transition="in" filter="fade">
                                      <p:cBhvr>
                                        <p:cTn id="57" dur="500"/>
                                        <p:tgtEl>
                                          <p:spTgt spid="342"/>
                                        </p:tgtEl>
                                      </p:cBhvr>
                                    </p:animEffect>
                                  </p:childTnLst>
                                </p:cTn>
                              </p:par>
                            </p:childTnLst>
                          </p:cTn>
                        </p:par>
                        <p:par>
                          <p:cTn id="58" fill="hold">
                            <p:stCondLst>
                              <p:cond delay="5000"/>
                            </p:stCondLst>
                            <p:childTnLst>
                              <p:par>
                                <p:cTn id="59" presetID="23" presetClass="entr" presetSubtype="16" fill="hold" nodeType="afterEffect">
                                  <p:stCondLst>
                                    <p:cond delay="0"/>
                                  </p:stCondLst>
                                  <p:childTnLst>
                                    <p:set>
                                      <p:cBhvr>
                                        <p:cTn id="60" dur="1" fill="hold">
                                          <p:stCondLst>
                                            <p:cond delay="0"/>
                                          </p:stCondLst>
                                        </p:cTn>
                                        <p:tgtEl>
                                          <p:spTgt spid="307"/>
                                        </p:tgtEl>
                                        <p:attrNameLst>
                                          <p:attrName>style.visibility</p:attrName>
                                        </p:attrNameLst>
                                      </p:cBhvr>
                                      <p:to>
                                        <p:strVal val="visible"/>
                                      </p:to>
                                    </p:set>
                                    <p:anim calcmode="lin" valueType="num">
                                      <p:cBhvr>
                                        <p:cTn id="61" dur="500" fill="hold"/>
                                        <p:tgtEl>
                                          <p:spTgt spid="307"/>
                                        </p:tgtEl>
                                        <p:attrNameLst>
                                          <p:attrName>ppt_w</p:attrName>
                                        </p:attrNameLst>
                                      </p:cBhvr>
                                      <p:tavLst>
                                        <p:tav tm="0">
                                          <p:val>
                                            <p:fltVal val="0"/>
                                          </p:val>
                                        </p:tav>
                                        <p:tav tm="100000">
                                          <p:val>
                                            <p:strVal val="#ppt_w"/>
                                          </p:val>
                                        </p:tav>
                                      </p:tavLst>
                                    </p:anim>
                                    <p:anim calcmode="lin" valueType="num">
                                      <p:cBhvr>
                                        <p:cTn id="62" dur="500" fill="hold"/>
                                        <p:tgtEl>
                                          <p:spTgt spid="307"/>
                                        </p:tgtEl>
                                        <p:attrNameLst>
                                          <p:attrName>ppt_h</p:attrName>
                                        </p:attrNameLst>
                                      </p:cBhvr>
                                      <p:tavLst>
                                        <p:tav tm="0">
                                          <p:val>
                                            <p:fltVal val="0"/>
                                          </p:val>
                                        </p:tav>
                                        <p:tav tm="100000">
                                          <p:val>
                                            <p:strVal val="#ppt_h"/>
                                          </p:val>
                                        </p:tav>
                                      </p:tavLst>
                                    </p:anim>
                                  </p:childTnLst>
                                </p:cTn>
                              </p:par>
                              <p:par>
                                <p:cTn id="63" presetID="23" presetClass="entr" presetSubtype="16" fill="hold" nodeType="withEffect">
                                  <p:stCondLst>
                                    <p:cond delay="0"/>
                                  </p:stCondLst>
                                  <p:childTnLst>
                                    <p:set>
                                      <p:cBhvr>
                                        <p:cTn id="64" dur="1" fill="hold">
                                          <p:stCondLst>
                                            <p:cond delay="0"/>
                                          </p:stCondLst>
                                        </p:cTn>
                                        <p:tgtEl>
                                          <p:spTgt spid="321"/>
                                        </p:tgtEl>
                                        <p:attrNameLst>
                                          <p:attrName>style.visibility</p:attrName>
                                        </p:attrNameLst>
                                      </p:cBhvr>
                                      <p:to>
                                        <p:strVal val="visible"/>
                                      </p:to>
                                    </p:set>
                                    <p:anim calcmode="lin" valueType="num">
                                      <p:cBhvr>
                                        <p:cTn id="65" dur="500" fill="hold"/>
                                        <p:tgtEl>
                                          <p:spTgt spid="321"/>
                                        </p:tgtEl>
                                        <p:attrNameLst>
                                          <p:attrName>ppt_w</p:attrName>
                                        </p:attrNameLst>
                                      </p:cBhvr>
                                      <p:tavLst>
                                        <p:tav tm="0">
                                          <p:val>
                                            <p:fltVal val="0"/>
                                          </p:val>
                                        </p:tav>
                                        <p:tav tm="100000">
                                          <p:val>
                                            <p:strVal val="#ppt_w"/>
                                          </p:val>
                                        </p:tav>
                                      </p:tavLst>
                                    </p:anim>
                                    <p:anim calcmode="lin" valueType="num">
                                      <p:cBhvr>
                                        <p:cTn id="66" dur="500" fill="hold"/>
                                        <p:tgtEl>
                                          <p:spTgt spid="321"/>
                                        </p:tgtEl>
                                        <p:attrNameLst>
                                          <p:attrName>ppt_h</p:attrName>
                                        </p:attrNameLst>
                                      </p:cBhvr>
                                      <p:tavLst>
                                        <p:tav tm="0">
                                          <p:val>
                                            <p:fltVal val="0"/>
                                          </p:val>
                                        </p:tav>
                                        <p:tav tm="100000">
                                          <p:val>
                                            <p:strVal val="#ppt_h"/>
                                          </p:val>
                                        </p:tav>
                                      </p:tavLst>
                                    </p:anim>
                                  </p:childTnLst>
                                </p:cTn>
                              </p:par>
                            </p:childTnLst>
                          </p:cTn>
                        </p:par>
                        <p:par>
                          <p:cTn id="67" fill="hold">
                            <p:stCondLst>
                              <p:cond delay="5500"/>
                            </p:stCondLst>
                            <p:childTnLst>
                              <p:par>
                                <p:cTn id="68" presetID="16" presetClass="entr" presetSubtype="37" fill="hold" grpId="0" nodeType="afterEffect">
                                  <p:stCondLst>
                                    <p:cond delay="0"/>
                                  </p:stCondLst>
                                  <p:childTnLst>
                                    <p:set>
                                      <p:cBhvr>
                                        <p:cTn id="69" dur="1" fill="hold">
                                          <p:stCondLst>
                                            <p:cond delay="0"/>
                                          </p:stCondLst>
                                        </p:cTn>
                                        <p:tgtEl>
                                          <p:spTgt spid="330"/>
                                        </p:tgtEl>
                                        <p:attrNameLst>
                                          <p:attrName>style.visibility</p:attrName>
                                        </p:attrNameLst>
                                      </p:cBhvr>
                                      <p:to>
                                        <p:strVal val="visible"/>
                                      </p:to>
                                    </p:set>
                                    <p:animEffect transition="in" filter="barn(outVertical)">
                                      <p:cBhvr>
                                        <p:cTn id="70" dur="500"/>
                                        <p:tgtEl>
                                          <p:spTgt spid="330"/>
                                        </p:tgtEl>
                                      </p:cBhvr>
                                    </p:animEffect>
                                  </p:childTnLst>
                                </p:cTn>
                              </p:par>
                            </p:childTnLst>
                          </p:cTn>
                        </p:par>
                        <p:par>
                          <p:cTn id="71" fill="hold">
                            <p:stCondLst>
                              <p:cond delay="6000"/>
                            </p:stCondLst>
                            <p:childTnLst>
                              <p:par>
                                <p:cTn id="72" presetID="16" presetClass="entr" presetSubtype="37" fill="hold" grpId="0" nodeType="afterEffect">
                                  <p:stCondLst>
                                    <p:cond delay="0"/>
                                  </p:stCondLst>
                                  <p:childTnLst>
                                    <p:set>
                                      <p:cBhvr>
                                        <p:cTn id="73" dur="1" fill="hold">
                                          <p:stCondLst>
                                            <p:cond delay="0"/>
                                          </p:stCondLst>
                                        </p:cTn>
                                        <p:tgtEl>
                                          <p:spTgt spid="331"/>
                                        </p:tgtEl>
                                        <p:attrNameLst>
                                          <p:attrName>style.visibility</p:attrName>
                                        </p:attrNameLst>
                                      </p:cBhvr>
                                      <p:to>
                                        <p:strVal val="visible"/>
                                      </p:to>
                                    </p:set>
                                    <p:animEffect transition="in" filter="barn(outVertical)">
                                      <p:cBhvr>
                                        <p:cTn id="74" dur="500"/>
                                        <p:tgtEl>
                                          <p:spTgt spid="331"/>
                                        </p:tgtEl>
                                      </p:cBhvr>
                                    </p:animEffect>
                                  </p:childTnLst>
                                </p:cTn>
                              </p:par>
                            </p:childTnLst>
                          </p:cTn>
                        </p:par>
                        <p:par>
                          <p:cTn id="75" fill="hold">
                            <p:stCondLst>
                              <p:cond delay="6500"/>
                            </p:stCondLst>
                            <p:childTnLst>
                              <p:par>
                                <p:cTn id="76" presetID="22" presetClass="entr" presetSubtype="1" fill="hold" grpId="0" nodeType="afterEffect">
                                  <p:stCondLst>
                                    <p:cond delay="0"/>
                                  </p:stCondLst>
                                  <p:childTnLst>
                                    <p:set>
                                      <p:cBhvr>
                                        <p:cTn id="77" dur="1" fill="hold">
                                          <p:stCondLst>
                                            <p:cond delay="0"/>
                                          </p:stCondLst>
                                        </p:cTn>
                                        <p:tgtEl>
                                          <p:spTgt spid="332"/>
                                        </p:tgtEl>
                                        <p:attrNameLst>
                                          <p:attrName>style.visibility</p:attrName>
                                        </p:attrNameLst>
                                      </p:cBhvr>
                                      <p:to>
                                        <p:strVal val="visible"/>
                                      </p:to>
                                    </p:set>
                                    <p:animEffect transition="in" filter="wipe(up)">
                                      <p:cBhvr>
                                        <p:cTn id="78" dur="500"/>
                                        <p:tgtEl>
                                          <p:spTgt spid="332"/>
                                        </p:tgtEl>
                                      </p:cBhvr>
                                    </p:animEffect>
                                  </p:childTnLst>
                                </p:cTn>
                              </p:par>
                            </p:childTnLst>
                          </p:cTn>
                        </p:par>
                        <p:par>
                          <p:cTn id="79" fill="hold">
                            <p:stCondLst>
                              <p:cond delay="7000"/>
                            </p:stCondLst>
                            <p:childTnLst>
                              <p:par>
                                <p:cTn id="80" presetID="53" presetClass="entr" presetSubtype="16" fill="hold" nodeType="afterEffect">
                                  <p:stCondLst>
                                    <p:cond delay="0"/>
                                  </p:stCondLst>
                                  <p:childTnLst>
                                    <p:set>
                                      <p:cBhvr>
                                        <p:cTn id="81" dur="1" fill="hold">
                                          <p:stCondLst>
                                            <p:cond delay="0"/>
                                          </p:stCondLst>
                                        </p:cTn>
                                        <p:tgtEl>
                                          <p:spTgt spid="345"/>
                                        </p:tgtEl>
                                        <p:attrNameLst>
                                          <p:attrName>style.visibility</p:attrName>
                                        </p:attrNameLst>
                                      </p:cBhvr>
                                      <p:to>
                                        <p:strVal val="visible"/>
                                      </p:to>
                                    </p:set>
                                    <p:anim calcmode="lin" valueType="num">
                                      <p:cBhvr>
                                        <p:cTn id="82" dur="500" fill="hold"/>
                                        <p:tgtEl>
                                          <p:spTgt spid="345"/>
                                        </p:tgtEl>
                                        <p:attrNameLst>
                                          <p:attrName>ppt_w</p:attrName>
                                        </p:attrNameLst>
                                      </p:cBhvr>
                                      <p:tavLst>
                                        <p:tav tm="0">
                                          <p:val>
                                            <p:fltVal val="0"/>
                                          </p:val>
                                        </p:tav>
                                        <p:tav tm="100000">
                                          <p:val>
                                            <p:strVal val="#ppt_w"/>
                                          </p:val>
                                        </p:tav>
                                      </p:tavLst>
                                    </p:anim>
                                    <p:anim calcmode="lin" valueType="num">
                                      <p:cBhvr>
                                        <p:cTn id="83" dur="500" fill="hold"/>
                                        <p:tgtEl>
                                          <p:spTgt spid="345"/>
                                        </p:tgtEl>
                                        <p:attrNameLst>
                                          <p:attrName>ppt_h</p:attrName>
                                        </p:attrNameLst>
                                      </p:cBhvr>
                                      <p:tavLst>
                                        <p:tav tm="0">
                                          <p:val>
                                            <p:fltVal val="0"/>
                                          </p:val>
                                        </p:tav>
                                        <p:tav tm="100000">
                                          <p:val>
                                            <p:strVal val="#ppt_h"/>
                                          </p:val>
                                        </p:tav>
                                      </p:tavLst>
                                    </p:anim>
                                    <p:animEffect transition="in" filter="fade">
                                      <p:cBhvr>
                                        <p:cTn id="84" dur="500"/>
                                        <p:tgtEl>
                                          <p:spTgt spid="345"/>
                                        </p:tgtEl>
                                      </p:cBhvr>
                                    </p:animEffect>
                                  </p:childTnLst>
                                </p:cTn>
                              </p:par>
                            </p:childTnLst>
                          </p:cTn>
                        </p:par>
                        <p:par>
                          <p:cTn id="85" fill="hold">
                            <p:stCondLst>
                              <p:cond delay="7500"/>
                            </p:stCondLst>
                            <p:childTnLst>
                              <p:par>
                                <p:cTn id="86" presetID="23" presetClass="entr" presetSubtype="16" fill="hold" nodeType="afterEffect">
                                  <p:stCondLst>
                                    <p:cond delay="0"/>
                                  </p:stCondLst>
                                  <p:childTnLst>
                                    <p:set>
                                      <p:cBhvr>
                                        <p:cTn id="87" dur="1" fill="hold">
                                          <p:stCondLst>
                                            <p:cond delay="0"/>
                                          </p:stCondLst>
                                        </p:cTn>
                                        <p:tgtEl>
                                          <p:spTgt spid="311"/>
                                        </p:tgtEl>
                                        <p:attrNameLst>
                                          <p:attrName>style.visibility</p:attrName>
                                        </p:attrNameLst>
                                      </p:cBhvr>
                                      <p:to>
                                        <p:strVal val="visible"/>
                                      </p:to>
                                    </p:set>
                                    <p:anim calcmode="lin" valueType="num">
                                      <p:cBhvr>
                                        <p:cTn id="88" dur="500" fill="hold"/>
                                        <p:tgtEl>
                                          <p:spTgt spid="311"/>
                                        </p:tgtEl>
                                        <p:attrNameLst>
                                          <p:attrName>ppt_w</p:attrName>
                                        </p:attrNameLst>
                                      </p:cBhvr>
                                      <p:tavLst>
                                        <p:tav tm="0">
                                          <p:val>
                                            <p:fltVal val="0"/>
                                          </p:val>
                                        </p:tav>
                                        <p:tav tm="100000">
                                          <p:val>
                                            <p:strVal val="#ppt_w"/>
                                          </p:val>
                                        </p:tav>
                                      </p:tavLst>
                                    </p:anim>
                                    <p:anim calcmode="lin" valueType="num">
                                      <p:cBhvr>
                                        <p:cTn id="89" dur="500" fill="hold"/>
                                        <p:tgtEl>
                                          <p:spTgt spid="311"/>
                                        </p:tgtEl>
                                        <p:attrNameLst>
                                          <p:attrName>ppt_h</p:attrName>
                                        </p:attrNameLst>
                                      </p:cBhvr>
                                      <p:tavLst>
                                        <p:tav tm="0">
                                          <p:val>
                                            <p:fltVal val="0"/>
                                          </p:val>
                                        </p:tav>
                                        <p:tav tm="100000">
                                          <p:val>
                                            <p:strVal val="#ppt_h"/>
                                          </p:val>
                                        </p:tav>
                                      </p:tavLst>
                                    </p:anim>
                                  </p:childTnLst>
                                </p:cTn>
                              </p:par>
                              <p:par>
                                <p:cTn id="90" presetID="23" presetClass="entr" presetSubtype="16" fill="hold" nodeType="withEffect">
                                  <p:stCondLst>
                                    <p:cond delay="0"/>
                                  </p:stCondLst>
                                  <p:childTnLst>
                                    <p:set>
                                      <p:cBhvr>
                                        <p:cTn id="91" dur="1" fill="hold">
                                          <p:stCondLst>
                                            <p:cond delay="0"/>
                                          </p:stCondLst>
                                        </p:cTn>
                                        <p:tgtEl>
                                          <p:spTgt spid="322"/>
                                        </p:tgtEl>
                                        <p:attrNameLst>
                                          <p:attrName>style.visibility</p:attrName>
                                        </p:attrNameLst>
                                      </p:cBhvr>
                                      <p:to>
                                        <p:strVal val="visible"/>
                                      </p:to>
                                    </p:set>
                                    <p:anim calcmode="lin" valueType="num">
                                      <p:cBhvr>
                                        <p:cTn id="92" dur="500" fill="hold"/>
                                        <p:tgtEl>
                                          <p:spTgt spid="322"/>
                                        </p:tgtEl>
                                        <p:attrNameLst>
                                          <p:attrName>ppt_w</p:attrName>
                                        </p:attrNameLst>
                                      </p:cBhvr>
                                      <p:tavLst>
                                        <p:tav tm="0">
                                          <p:val>
                                            <p:fltVal val="0"/>
                                          </p:val>
                                        </p:tav>
                                        <p:tav tm="100000">
                                          <p:val>
                                            <p:strVal val="#ppt_w"/>
                                          </p:val>
                                        </p:tav>
                                      </p:tavLst>
                                    </p:anim>
                                    <p:anim calcmode="lin" valueType="num">
                                      <p:cBhvr>
                                        <p:cTn id="93" dur="500" fill="hold"/>
                                        <p:tgtEl>
                                          <p:spTgt spid="322"/>
                                        </p:tgtEl>
                                        <p:attrNameLst>
                                          <p:attrName>ppt_h</p:attrName>
                                        </p:attrNameLst>
                                      </p:cBhvr>
                                      <p:tavLst>
                                        <p:tav tm="0">
                                          <p:val>
                                            <p:fltVal val="0"/>
                                          </p:val>
                                        </p:tav>
                                        <p:tav tm="100000">
                                          <p:val>
                                            <p:strVal val="#ppt_h"/>
                                          </p:val>
                                        </p:tav>
                                      </p:tavLst>
                                    </p:anim>
                                  </p:childTnLst>
                                </p:cTn>
                              </p:par>
                            </p:childTnLst>
                          </p:cTn>
                        </p:par>
                        <p:par>
                          <p:cTn id="94" fill="hold">
                            <p:stCondLst>
                              <p:cond delay="8000"/>
                            </p:stCondLst>
                            <p:childTnLst>
                              <p:par>
                                <p:cTn id="95" presetID="16" presetClass="entr" presetSubtype="37" fill="hold" grpId="0" nodeType="afterEffect">
                                  <p:stCondLst>
                                    <p:cond delay="0"/>
                                  </p:stCondLst>
                                  <p:childTnLst>
                                    <p:set>
                                      <p:cBhvr>
                                        <p:cTn id="96" dur="1" fill="hold">
                                          <p:stCondLst>
                                            <p:cond delay="0"/>
                                          </p:stCondLst>
                                        </p:cTn>
                                        <p:tgtEl>
                                          <p:spTgt spid="333"/>
                                        </p:tgtEl>
                                        <p:attrNameLst>
                                          <p:attrName>style.visibility</p:attrName>
                                        </p:attrNameLst>
                                      </p:cBhvr>
                                      <p:to>
                                        <p:strVal val="visible"/>
                                      </p:to>
                                    </p:set>
                                    <p:animEffect transition="in" filter="barn(outVertical)">
                                      <p:cBhvr>
                                        <p:cTn id="97" dur="500"/>
                                        <p:tgtEl>
                                          <p:spTgt spid="333"/>
                                        </p:tgtEl>
                                      </p:cBhvr>
                                    </p:animEffect>
                                  </p:childTnLst>
                                </p:cTn>
                              </p:par>
                            </p:childTnLst>
                          </p:cTn>
                        </p:par>
                        <p:par>
                          <p:cTn id="98" fill="hold">
                            <p:stCondLst>
                              <p:cond delay="8500"/>
                            </p:stCondLst>
                            <p:childTnLst>
                              <p:par>
                                <p:cTn id="99" presetID="16" presetClass="entr" presetSubtype="37" fill="hold" grpId="0" nodeType="afterEffect">
                                  <p:stCondLst>
                                    <p:cond delay="0"/>
                                  </p:stCondLst>
                                  <p:childTnLst>
                                    <p:set>
                                      <p:cBhvr>
                                        <p:cTn id="100" dur="1" fill="hold">
                                          <p:stCondLst>
                                            <p:cond delay="0"/>
                                          </p:stCondLst>
                                        </p:cTn>
                                        <p:tgtEl>
                                          <p:spTgt spid="334"/>
                                        </p:tgtEl>
                                        <p:attrNameLst>
                                          <p:attrName>style.visibility</p:attrName>
                                        </p:attrNameLst>
                                      </p:cBhvr>
                                      <p:to>
                                        <p:strVal val="visible"/>
                                      </p:to>
                                    </p:set>
                                    <p:animEffect transition="in" filter="barn(outVertical)">
                                      <p:cBhvr>
                                        <p:cTn id="101" dur="500"/>
                                        <p:tgtEl>
                                          <p:spTgt spid="334"/>
                                        </p:tgtEl>
                                      </p:cBhvr>
                                    </p:animEffect>
                                  </p:childTnLst>
                                </p:cTn>
                              </p:par>
                            </p:childTnLst>
                          </p:cTn>
                        </p:par>
                        <p:par>
                          <p:cTn id="102" fill="hold">
                            <p:stCondLst>
                              <p:cond delay="9000"/>
                            </p:stCondLst>
                            <p:childTnLst>
                              <p:par>
                                <p:cTn id="103" presetID="22" presetClass="entr" presetSubtype="1" fill="hold" grpId="0" nodeType="afterEffect">
                                  <p:stCondLst>
                                    <p:cond delay="0"/>
                                  </p:stCondLst>
                                  <p:childTnLst>
                                    <p:set>
                                      <p:cBhvr>
                                        <p:cTn id="104" dur="1" fill="hold">
                                          <p:stCondLst>
                                            <p:cond delay="0"/>
                                          </p:stCondLst>
                                        </p:cTn>
                                        <p:tgtEl>
                                          <p:spTgt spid="335"/>
                                        </p:tgtEl>
                                        <p:attrNameLst>
                                          <p:attrName>style.visibility</p:attrName>
                                        </p:attrNameLst>
                                      </p:cBhvr>
                                      <p:to>
                                        <p:strVal val="visible"/>
                                      </p:to>
                                    </p:set>
                                    <p:animEffect transition="in" filter="wipe(up)">
                                      <p:cBhvr>
                                        <p:cTn id="105" dur="500"/>
                                        <p:tgtEl>
                                          <p:spTgt spid="335"/>
                                        </p:tgtEl>
                                      </p:cBhvr>
                                    </p:animEffect>
                                  </p:childTnLst>
                                </p:cTn>
                              </p:par>
                            </p:childTnLst>
                          </p:cTn>
                        </p:par>
                        <p:par>
                          <p:cTn id="106" fill="hold">
                            <p:stCondLst>
                              <p:cond delay="9500"/>
                            </p:stCondLst>
                            <p:childTnLst>
                              <p:par>
                                <p:cTn id="107" presetID="53" presetClass="entr" presetSubtype="16" fill="hold" nodeType="afterEffect">
                                  <p:stCondLst>
                                    <p:cond delay="0"/>
                                  </p:stCondLst>
                                  <p:childTnLst>
                                    <p:set>
                                      <p:cBhvr>
                                        <p:cTn id="108" dur="1" fill="hold">
                                          <p:stCondLst>
                                            <p:cond delay="0"/>
                                          </p:stCondLst>
                                        </p:cTn>
                                        <p:tgtEl>
                                          <p:spTgt spid="348"/>
                                        </p:tgtEl>
                                        <p:attrNameLst>
                                          <p:attrName>style.visibility</p:attrName>
                                        </p:attrNameLst>
                                      </p:cBhvr>
                                      <p:to>
                                        <p:strVal val="visible"/>
                                      </p:to>
                                    </p:set>
                                    <p:anim calcmode="lin" valueType="num">
                                      <p:cBhvr>
                                        <p:cTn id="109" dur="500" fill="hold"/>
                                        <p:tgtEl>
                                          <p:spTgt spid="348"/>
                                        </p:tgtEl>
                                        <p:attrNameLst>
                                          <p:attrName>ppt_w</p:attrName>
                                        </p:attrNameLst>
                                      </p:cBhvr>
                                      <p:tavLst>
                                        <p:tav tm="0">
                                          <p:val>
                                            <p:fltVal val="0"/>
                                          </p:val>
                                        </p:tav>
                                        <p:tav tm="100000">
                                          <p:val>
                                            <p:strVal val="#ppt_w"/>
                                          </p:val>
                                        </p:tav>
                                      </p:tavLst>
                                    </p:anim>
                                    <p:anim calcmode="lin" valueType="num">
                                      <p:cBhvr>
                                        <p:cTn id="110" dur="500" fill="hold"/>
                                        <p:tgtEl>
                                          <p:spTgt spid="348"/>
                                        </p:tgtEl>
                                        <p:attrNameLst>
                                          <p:attrName>ppt_h</p:attrName>
                                        </p:attrNameLst>
                                      </p:cBhvr>
                                      <p:tavLst>
                                        <p:tav tm="0">
                                          <p:val>
                                            <p:fltVal val="0"/>
                                          </p:val>
                                        </p:tav>
                                        <p:tav tm="100000">
                                          <p:val>
                                            <p:strVal val="#ppt_h"/>
                                          </p:val>
                                        </p:tav>
                                      </p:tavLst>
                                    </p:anim>
                                    <p:animEffect transition="in" filter="fade">
                                      <p:cBhvr>
                                        <p:cTn id="111" dur="500"/>
                                        <p:tgtEl>
                                          <p:spTgt spid="348"/>
                                        </p:tgtEl>
                                      </p:cBhvr>
                                    </p:animEffect>
                                  </p:childTnLst>
                                </p:cTn>
                              </p:par>
                            </p:childTnLst>
                          </p:cTn>
                        </p:par>
                        <p:par>
                          <p:cTn id="112" fill="hold">
                            <p:stCondLst>
                              <p:cond delay="10000"/>
                            </p:stCondLst>
                            <p:childTnLst>
                              <p:par>
                                <p:cTn id="113" presetID="23" presetClass="entr" presetSubtype="16" fill="hold" nodeType="afterEffect">
                                  <p:stCondLst>
                                    <p:cond delay="0"/>
                                  </p:stCondLst>
                                  <p:childTnLst>
                                    <p:set>
                                      <p:cBhvr>
                                        <p:cTn id="114" dur="1" fill="hold">
                                          <p:stCondLst>
                                            <p:cond delay="0"/>
                                          </p:stCondLst>
                                        </p:cTn>
                                        <p:tgtEl>
                                          <p:spTgt spid="315"/>
                                        </p:tgtEl>
                                        <p:attrNameLst>
                                          <p:attrName>style.visibility</p:attrName>
                                        </p:attrNameLst>
                                      </p:cBhvr>
                                      <p:to>
                                        <p:strVal val="visible"/>
                                      </p:to>
                                    </p:set>
                                    <p:anim calcmode="lin" valueType="num">
                                      <p:cBhvr>
                                        <p:cTn id="115" dur="500" fill="hold"/>
                                        <p:tgtEl>
                                          <p:spTgt spid="315"/>
                                        </p:tgtEl>
                                        <p:attrNameLst>
                                          <p:attrName>ppt_w</p:attrName>
                                        </p:attrNameLst>
                                      </p:cBhvr>
                                      <p:tavLst>
                                        <p:tav tm="0">
                                          <p:val>
                                            <p:fltVal val="0"/>
                                          </p:val>
                                        </p:tav>
                                        <p:tav tm="100000">
                                          <p:val>
                                            <p:strVal val="#ppt_w"/>
                                          </p:val>
                                        </p:tav>
                                      </p:tavLst>
                                    </p:anim>
                                    <p:anim calcmode="lin" valueType="num">
                                      <p:cBhvr>
                                        <p:cTn id="116" dur="500" fill="hold"/>
                                        <p:tgtEl>
                                          <p:spTgt spid="315"/>
                                        </p:tgtEl>
                                        <p:attrNameLst>
                                          <p:attrName>ppt_h</p:attrName>
                                        </p:attrNameLst>
                                      </p:cBhvr>
                                      <p:tavLst>
                                        <p:tav tm="0">
                                          <p:val>
                                            <p:fltVal val="0"/>
                                          </p:val>
                                        </p:tav>
                                        <p:tav tm="100000">
                                          <p:val>
                                            <p:strVal val="#ppt_h"/>
                                          </p:val>
                                        </p:tav>
                                      </p:tavLst>
                                    </p:anim>
                                  </p:childTnLst>
                                </p:cTn>
                              </p:par>
                              <p:par>
                                <p:cTn id="117" presetID="23" presetClass="entr" presetSubtype="16" fill="hold" nodeType="withEffect">
                                  <p:stCondLst>
                                    <p:cond delay="0"/>
                                  </p:stCondLst>
                                  <p:childTnLst>
                                    <p:set>
                                      <p:cBhvr>
                                        <p:cTn id="118" dur="1" fill="hold">
                                          <p:stCondLst>
                                            <p:cond delay="0"/>
                                          </p:stCondLst>
                                        </p:cTn>
                                        <p:tgtEl>
                                          <p:spTgt spid="323"/>
                                        </p:tgtEl>
                                        <p:attrNameLst>
                                          <p:attrName>style.visibility</p:attrName>
                                        </p:attrNameLst>
                                      </p:cBhvr>
                                      <p:to>
                                        <p:strVal val="visible"/>
                                      </p:to>
                                    </p:set>
                                    <p:anim calcmode="lin" valueType="num">
                                      <p:cBhvr>
                                        <p:cTn id="119" dur="500" fill="hold"/>
                                        <p:tgtEl>
                                          <p:spTgt spid="323"/>
                                        </p:tgtEl>
                                        <p:attrNameLst>
                                          <p:attrName>ppt_w</p:attrName>
                                        </p:attrNameLst>
                                      </p:cBhvr>
                                      <p:tavLst>
                                        <p:tav tm="0">
                                          <p:val>
                                            <p:fltVal val="0"/>
                                          </p:val>
                                        </p:tav>
                                        <p:tav tm="100000">
                                          <p:val>
                                            <p:strVal val="#ppt_w"/>
                                          </p:val>
                                        </p:tav>
                                      </p:tavLst>
                                    </p:anim>
                                    <p:anim calcmode="lin" valueType="num">
                                      <p:cBhvr>
                                        <p:cTn id="120" dur="500" fill="hold"/>
                                        <p:tgtEl>
                                          <p:spTgt spid="323"/>
                                        </p:tgtEl>
                                        <p:attrNameLst>
                                          <p:attrName>ppt_h</p:attrName>
                                        </p:attrNameLst>
                                      </p:cBhvr>
                                      <p:tavLst>
                                        <p:tav tm="0">
                                          <p:val>
                                            <p:fltVal val="0"/>
                                          </p:val>
                                        </p:tav>
                                        <p:tav tm="100000">
                                          <p:val>
                                            <p:strVal val="#ppt_h"/>
                                          </p:val>
                                        </p:tav>
                                      </p:tavLst>
                                    </p:anim>
                                  </p:childTnLst>
                                </p:cTn>
                              </p:par>
                            </p:childTnLst>
                          </p:cTn>
                        </p:par>
                        <p:par>
                          <p:cTn id="121" fill="hold">
                            <p:stCondLst>
                              <p:cond delay="10500"/>
                            </p:stCondLst>
                            <p:childTnLst>
                              <p:par>
                                <p:cTn id="122" presetID="16" presetClass="entr" presetSubtype="37" fill="hold" grpId="0" nodeType="afterEffect">
                                  <p:stCondLst>
                                    <p:cond delay="0"/>
                                  </p:stCondLst>
                                  <p:childTnLst>
                                    <p:set>
                                      <p:cBhvr>
                                        <p:cTn id="123" dur="1" fill="hold">
                                          <p:stCondLst>
                                            <p:cond delay="0"/>
                                          </p:stCondLst>
                                        </p:cTn>
                                        <p:tgtEl>
                                          <p:spTgt spid="336"/>
                                        </p:tgtEl>
                                        <p:attrNameLst>
                                          <p:attrName>style.visibility</p:attrName>
                                        </p:attrNameLst>
                                      </p:cBhvr>
                                      <p:to>
                                        <p:strVal val="visible"/>
                                      </p:to>
                                    </p:set>
                                    <p:animEffect transition="in" filter="barn(outVertical)">
                                      <p:cBhvr>
                                        <p:cTn id="124" dur="500"/>
                                        <p:tgtEl>
                                          <p:spTgt spid="336"/>
                                        </p:tgtEl>
                                      </p:cBhvr>
                                    </p:animEffect>
                                  </p:childTnLst>
                                </p:cTn>
                              </p:par>
                            </p:childTnLst>
                          </p:cTn>
                        </p:par>
                        <p:par>
                          <p:cTn id="125" fill="hold">
                            <p:stCondLst>
                              <p:cond delay="11000"/>
                            </p:stCondLst>
                            <p:childTnLst>
                              <p:par>
                                <p:cTn id="126" presetID="16" presetClass="entr" presetSubtype="37" fill="hold" grpId="0" nodeType="afterEffect">
                                  <p:stCondLst>
                                    <p:cond delay="0"/>
                                  </p:stCondLst>
                                  <p:childTnLst>
                                    <p:set>
                                      <p:cBhvr>
                                        <p:cTn id="127" dur="1" fill="hold">
                                          <p:stCondLst>
                                            <p:cond delay="0"/>
                                          </p:stCondLst>
                                        </p:cTn>
                                        <p:tgtEl>
                                          <p:spTgt spid="337"/>
                                        </p:tgtEl>
                                        <p:attrNameLst>
                                          <p:attrName>style.visibility</p:attrName>
                                        </p:attrNameLst>
                                      </p:cBhvr>
                                      <p:to>
                                        <p:strVal val="visible"/>
                                      </p:to>
                                    </p:set>
                                    <p:animEffect transition="in" filter="barn(outVertical)">
                                      <p:cBhvr>
                                        <p:cTn id="128" dur="500"/>
                                        <p:tgtEl>
                                          <p:spTgt spid="337"/>
                                        </p:tgtEl>
                                      </p:cBhvr>
                                    </p:animEffect>
                                  </p:childTnLst>
                                </p:cTn>
                              </p:par>
                            </p:childTnLst>
                          </p:cTn>
                        </p:par>
                        <p:par>
                          <p:cTn id="129" fill="hold">
                            <p:stCondLst>
                              <p:cond delay="11500"/>
                            </p:stCondLst>
                            <p:childTnLst>
                              <p:par>
                                <p:cTn id="130" presetID="22" presetClass="entr" presetSubtype="1" fill="hold" grpId="0" nodeType="afterEffect">
                                  <p:stCondLst>
                                    <p:cond delay="0"/>
                                  </p:stCondLst>
                                  <p:childTnLst>
                                    <p:set>
                                      <p:cBhvr>
                                        <p:cTn id="131" dur="1" fill="hold">
                                          <p:stCondLst>
                                            <p:cond delay="0"/>
                                          </p:stCondLst>
                                        </p:cTn>
                                        <p:tgtEl>
                                          <p:spTgt spid="338"/>
                                        </p:tgtEl>
                                        <p:attrNameLst>
                                          <p:attrName>style.visibility</p:attrName>
                                        </p:attrNameLst>
                                      </p:cBhvr>
                                      <p:to>
                                        <p:strVal val="visible"/>
                                      </p:to>
                                    </p:set>
                                    <p:animEffect transition="in" filter="wipe(up)">
                                      <p:cBhvr>
                                        <p:cTn id="132" dur="500"/>
                                        <p:tgtEl>
                                          <p:spTgt spid="338"/>
                                        </p:tgtEl>
                                      </p:cBhvr>
                                    </p:animEffect>
                                  </p:childTnLst>
                                </p:cTn>
                              </p:par>
                            </p:childTnLst>
                          </p:cTn>
                        </p:par>
                        <p:par>
                          <p:cTn id="133" fill="hold">
                            <p:stCondLst>
                              <p:cond delay="12000"/>
                            </p:stCondLst>
                            <p:childTnLst>
                              <p:par>
                                <p:cTn id="134" presetID="53" presetClass="entr" presetSubtype="16" fill="hold" nodeType="afterEffect">
                                  <p:stCondLst>
                                    <p:cond delay="0"/>
                                  </p:stCondLst>
                                  <p:childTnLst>
                                    <p:set>
                                      <p:cBhvr>
                                        <p:cTn id="135" dur="1" fill="hold">
                                          <p:stCondLst>
                                            <p:cond delay="0"/>
                                          </p:stCondLst>
                                        </p:cTn>
                                        <p:tgtEl>
                                          <p:spTgt spid="351"/>
                                        </p:tgtEl>
                                        <p:attrNameLst>
                                          <p:attrName>style.visibility</p:attrName>
                                        </p:attrNameLst>
                                      </p:cBhvr>
                                      <p:to>
                                        <p:strVal val="visible"/>
                                      </p:to>
                                    </p:set>
                                    <p:anim calcmode="lin" valueType="num">
                                      <p:cBhvr>
                                        <p:cTn id="136" dur="500" fill="hold"/>
                                        <p:tgtEl>
                                          <p:spTgt spid="351"/>
                                        </p:tgtEl>
                                        <p:attrNameLst>
                                          <p:attrName>ppt_w</p:attrName>
                                        </p:attrNameLst>
                                      </p:cBhvr>
                                      <p:tavLst>
                                        <p:tav tm="0">
                                          <p:val>
                                            <p:fltVal val="0"/>
                                          </p:val>
                                        </p:tav>
                                        <p:tav tm="100000">
                                          <p:val>
                                            <p:strVal val="#ppt_w"/>
                                          </p:val>
                                        </p:tav>
                                      </p:tavLst>
                                    </p:anim>
                                    <p:anim calcmode="lin" valueType="num">
                                      <p:cBhvr>
                                        <p:cTn id="137" dur="500" fill="hold"/>
                                        <p:tgtEl>
                                          <p:spTgt spid="351"/>
                                        </p:tgtEl>
                                        <p:attrNameLst>
                                          <p:attrName>ppt_h</p:attrName>
                                        </p:attrNameLst>
                                      </p:cBhvr>
                                      <p:tavLst>
                                        <p:tav tm="0">
                                          <p:val>
                                            <p:fltVal val="0"/>
                                          </p:val>
                                        </p:tav>
                                        <p:tav tm="100000">
                                          <p:val>
                                            <p:strVal val="#ppt_h"/>
                                          </p:val>
                                        </p:tav>
                                      </p:tavLst>
                                    </p:anim>
                                    <p:animEffect transition="in" filter="fade">
                                      <p:cBhvr>
                                        <p:cTn id="138" dur="500"/>
                                        <p:tgtEl>
                                          <p:spTgt spid="3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5" grpId="0"/>
      <p:bldP spid="326" grpId="0"/>
      <p:bldP spid="327" grpId="0"/>
      <p:bldP spid="328" grpId="0"/>
      <p:bldP spid="329" grpId="0"/>
      <p:bldP spid="330" grpId="0"/>
      <p:bldP spid="331" grpId="0"/>
      <p:bldP spid="332" grpId="0"/>
      <p:bldP spid="333" grpId="0"/>
      <p:bldP spid="334" grpId="0"/>
      <p:bldP spid="335" grpId="0"/>
      <p:bldP spid="336" grpId="0"/>
      <p:bldP spid="337" grpId="0"/>
      <p:bldP spid="33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Meet Our Team</a:t>
            </a:r>
            <a:endParaRPr lang="en-US" dirty="0"/>
          </a:p>
        </p:txBody>
      </p:sp>
      <p:sp>
        <p:nvSpPr>
          <p:cNvPr id="3" name="Text Placeholder 2"/>
          <p:cNvSpPr>
            <a:spLocks noGrp="1"/>
          </p:cNvSpPr>
          <p:nvPr>
            <p:ph type="body" sz="half" idx="2"/>
          </p:nvPr>
        </p:nvSpPr>
        <p:spPr/>
        <p:txBody>
          <a:bodyPr/>
          <a:lstStyle/>
          <a:p>
            <a:r>
              <a:rPr lang="en-US" smtClean="0"/>
              <a:t>Meet Our Team</a:t>
            </a:r>
            <a:endParaRPr lang="en-US" dirty="0"/>
          </a:p>
        </p:txBody>
      </p:sp>
      <p:pic>
        <p:nvPicPr>
          <p:cNvPr id="196" name="Picture Placeholder 162" descr="imageHolder.jpg"/>
          <p:cNvPicPr>
            <a:picLocks noChangeAspect="1"/>
          </p:cNvPicPr>
          <p:nvPr/>
        </p:nvPicPr>
        <p:blipFill>
          <a:blip r:embed="rId2" cstate="print"/>
          <a:srcRect l="27783" r="27783"/>
          <a:stretch>
            <a:fillRect/>
          </a:stretch>
        </p:blipFill>
        <p:spPr>
          <a:xfrm>
            <a:off x="1316829" y="2400139"/>
            <a:ext cx="1143000" cy="1444752"/>
          </a:xfrm>
          <a:prstGeom prst="rect">
            <a:avLst/>
          </a:prstGeom>
          <a:ln>
            <a:noFill/>
          </a:ln>
        </p:spPr>
      </p:pic>
      <p:pic>
        <p:nvPicPr>
          <p:cNvPr id="197" name="Picture Placeholder 163" descr="imageHolder.jpg"/>
          <p:cNvPicPr>
            <a:picLocks noChangeAspect="1"/>
          </p:cNvPicPr>
          <p:nvPr/>
        </p:nvPicPr>
        <p:blipFill>
          <a:blip r:embed="rId2" cstate="print"/>
          <a:srcRect l="27783" r="27783"/>
          <a:stretch>
            <a:fillRect/>
          </a:stretch>
        </p:blipFill>
        <p:spPr>
          <a:xfrm>
            <a:off x="3105148" y="2400139"/>
            <a:ext cx="1143000" cy="1444752"/>
          </a:xfrm>
          <a:prstGeom prst="rect">
            <a:avLst/>
          </a:prstGeom>
          <a:ln>
            <a:noFill/>
          </a:ln>
        </p:spPr>
      </p:pic>
      <p:pic>
        <p:nvPicPr>
          <p:cNvPr id="198" name="Picture Placeholder 164" descr="imageHolder.jpg"/>
          <p:cNvPicPr>
            <a:picLocks noChangeAspect="1"/>
          </p:cNvPicPr>
          <p:nvPr/>
        </p:nvPicPr>
        <p:blipFill>
          <a:blip r:embed="rId2" cstate="print"/>
          <a:srcRect l="27783" r="27783"/>
          <a:stretch>
            <a:fillRect/>
          </a:stretch>
        </p:blipFill>
        <p:spPr>
          <a:xfrm>
            <a:off x="4886326" y="2400139"/>
            <a:ext cx="1143000" cy="1444752"/>
          </a:xfrm>
          <a:prstGeom prst="rect">
            <a:avLst/>
          </a:prstGeom>
          <a:ln>
            <a:noFill/>
          </a:ln>
        </p:spPr>
      </p:pic>
      <p:pic>
        <p:nvPicPr>
          <p:cNvPr id="199" name="Picture Placeholder 165" descr="imageHolder.jpg"/>
          <p:cNvPicPr>
            <a:picLocks noChangeAspect="1"/>
          </p:cNvPicPr>
          <p:nvPr/>
        </p:nvPicPr>
        <p:blipFill>
          <a:blip r:embed="rId2" cstate="print"/>
          <a:srcRect l="27783" r="27783"/>
          <a:stretch>
            <a:fillRect/>
          </a:stretch>
        </p:blipFill>
        <p:spPr>
          <a:xfrm>
            <a:off x="6677022" y="2400139"/>
            <a:ext cx="1143000" cy="1444752"/>
          </a:xfrm>
          <a:prstGeom prst="rect">
            <a:avLst/>
          </a:prstGeom>
          <a:ln>
            <a:noFill/>
          </a:ln>
        </p:spPr>
      </p:pic>
      <p:sp>
        <p:nvSpPr>
          <p:cNvPr id="200" name="TextBox 199"/>
          <p:cNvSpPr txBox="1"/>
          <p:nvPr/>
        </p:nvSpPr>
        <p:spPr>
          <a:xfrm>
            <a:off x="1406246" y="3920688"/>
            <a:ext cx="958147" cy="307777"/>
          </a:xfrm>
          <a:prstGeom prst="rect">
            <a:avLst/>
          </a:prstGeom>
          <a:noFill/>
        </p:spPr>
        <p:txBody>
          <a:bodyPr wrap="none" rtlCol="0">
            <a:spAutoFit/>
          </a:bodyPr>
          <a:lstStyle/>
          <a:p>
            <a:pPr algn="ctr"/>
            <a:r>
              <a:rPr lang="en-US" sz="1400" b="1" dirty="0" smtClean="0">
                <a:solidFill>
                  <a:schemeClr val="accent1"/>
                </a:solidFill>
              </a:rPr>
              <a:t>Purvi Tank</a:t>
            </a:r>
            <a:endParaRPr lang="en-US" sz="1400" b="1" dirty="0">
              <a:solidFill>
                <a:schemeClr val="accent1"/>
              </a:solidFill>
            </a:endParaRPr>
          </a:p>
        </p:txBody>
      </p:sp>
      <p:sp>
        <p:nvSpPr>
          <p:cNvPr id="201" name="TextBox 200"/>
          <p:cNvSpPr txBox="1"/>
          <p:nvPr/>
        </p:nvSpPr>
        <p:spPr>
          <a:xfrm>
            <a:off x="1672757" y="4129403"/>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sp>
        <p:nvSpPr>
          <p:cNvPr id="202" name="TextBox 201"/>
          <p:cNvSpPr txBox="1"/>
          <p:nvPr/>
        </p:nvSpPr>
        <p:spPr>
          <a:xfrm>
            <a:off x="1237615" y="4360426"/>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203" name="Freeform 83"/>
          <p:cNvSpPr>
            <a:spLocks/>
          </p:cNvSpPr>
          <p:nvPr/>
        </p:nvSpPr>
        <p:spPr bwMode="auto">
          <a:xfrm>
            <a:off x="1371132" y="5462587"/>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3"/>
          <p:cNvSpPr>
            <a:spLocks noChangeAspect="1" noEditPoints="1"/>
          </p:cNvSpPr>
          <p:nvPr/>
        </p:nvSpPr>
        <p:spPr bwMode="auto">
          <a:xfrm>
            <a:off x="1656680" y="5465146"/>
            <a:ext cx="183795" cy="18379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104"/>
          <p:cNvSpPr>
            <a:spLocks noChangeAspect="1" noEditPoints="1"/>
          </p:cNvSpPr>
          <p:nvPr/>
        </p:nvSpPr>
        <p:spPr bwMode="auto">
          <a:xfrm>
            <a:off x="1937106" y="5465601"/>
            <a:ext cx="182880" cy="182880"/>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05"/>
          <p:cNvSpPr>
            <a:spLocks noEditPoints="1"/>
          </p:cNvSpPr>
          <p:nvPr/>
        </p:nvSpPr>
        <p:spPr bwMode="auto">
          <a:xfrm>
            <a:off x="2216622" y="5465601"/>
            <a:ext cx="182880" cy="182880"/>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TextBox 206"/>
          <p:cNvSpPr txBox="1"/>
          <p:nvPr/>
        </p:nvSpPr>
        <p:spPr>
          <a:xfrm>
            <a:off x="3186544" y="3920688"/>
            <a:ext cx="973022" cy="307777"/>
          </a:xfrm>
          <a:prstGeom prst="rect">
            <a:avLst/>
          </a:prstGeom>
          <a:noFill/>
        </p:spPr>
        <p:txBody>
          <a:bodyPr wrap="none" rtlCol="0">
            <a:spAutoFit/>
          </a:bodyPr>
          <a:lstStyle/>
          <a:p>
            <a:pPr algn="ctr"/>
            <a:r>
              <a:rPr lang="en-US" sz="1400" b="1" dirty="0" smtClean="0">
                <a:solidFill>
                  <a:schemeClr val="accent2"/>
                </a:solidFill>
              </a:rPr>
              <a:t>Nitya Kirat</a:t>
            </a:r>
            <a:endParaRPr lang="en-US" sz="1400" b="1" dirty="0">
              <a:solidFill>
                <a:schemeClr val="accent2"/>
              </a:solidFill>
            </a:endParaRPr>
          </a:p>
        </p:txBody>
      </p:sp>
      <p:sp>
        <p:nvSpPr>
          <p:cNvPr id="208" name="TextBox 207"/>
          <p:cNvSpPr txBox="1"/>
          <p:nvPr/>
        </p:nvSpPr>
        <p:spPr>
          <a:xfrm>
            <a:off x="3460494" y="4129403"/>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sp>
        <p:nvSpPr>
          <p:cNvPr id="209" name="TextBox 208"/>
          <p:cNvSpPr txBox="1"/>
          <p:nvPr/>
        </p:nvSpPr>
        <p:spPr>
          <a:xfrm>
            <a:off x="3025352" y="4360426"/>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210" name="Freeform 83"/>
          <p:cNvSpPr>
            <a:spLocks/>
          </p:cNvSpPr>
          <p:nvPr/>
        </p:nvSpPr>
        <p:spPr bwMode="auto">
          <a:xfrm>
            <a:off x="3158869" y="5462587"/>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noChangeAspect="1" noEditPoints="1"/>
          </p:cNvSpPr>
          <p:nvPr/>
        </p:nvSpPr>
        <p:spPr bwMode="auto">
          <a:xfrm>
            <a:off x="3444414" y="5465146"/>
            <a:ext cx="183795" cy="18379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104"/>
          <p:cNvSpPr>
            <a:spLocks noChangeAspect="1" noEditPoints="1"/>
          </p:cNvSpPr>
          <p:nvPr/>
        </p:nvSpPr>
        <p:spPr bwMode="auto">
          <a:xfrm>
            <a:off x="3724843" y="5465601"/>
            <a:ext cx="182880" cy="182880"/>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141"/>
          <p:cNvSpPr>
            <a:spLocks noEditPoints="1"/>
          </p:cNvSpPr>
          <p:nvPr/>
        </p:nvSpPr>
        <p:spPr bwMode="auto">
          <a:xfrm>
            <a:off x="4004359" y="5465601"/>
            <a:ext cx="182880" cy="182880"/>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TextBox 213"/>
          <p:cNvSpPr txBox="1"/>
          <p:nvPr/>
        </p:nvSpPr>
        <p:spPr>
          <a:xfrm>
            <a:off x="4960172" y="3920688"/>
            <a:ext cx="1001236" cy="307777"/>
          </a:xfrm>
          <a:prstGeom prst="rect">
            <a:avLst/>
          </a:prstGeom>
          <a:noFill/>
        </p:spPr>
        <p:txBody>
          <a:bodyPr wrap="none" rtlCol="0">
            <a:spAutoFit/>
          </a:bodyPr>
          <a:lstStyle/>
          <a:p>
            <a:pPr algn="ctr"/>
            <a:r>
              <a:rPr lang="en-US" sz="1400" b="1" dirty="0" smtClean="0">
                <a:solidFill>
                  <a:schemeClr val="accent3"/>
                </a:solidFill>
              </a:rPr>
              <a:t>David Back</a:t>
            </a:r>
            <a:endParaRPr lang="en-US" sz="1400" b="1" dirty="0">
              <a:solidFill>
                <a:schemeClr val="accent3"/>
              </a:solidFill>
            </a:endParaRPr>
          </a:p>
        </p:txBody>
      </p:sp>
      <p:sp>
        <p:nvSpPr>
          <p:cNvPr id="215" name="TextBox 214"/>
          <p:cNvSpPr txBox="1"/>
          <p:nvPr/>
        </p:nvSpPr>
        <p:spPr>
          <a:xfrm>
            <a:off x="5248231" y="4129403"/>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sp>
        <p:nvSpPr>
          <p:cNvPr id="216" name="TextBox 215"/>
          <p:cNvSpPr txBox="1"/>
          <p:nvPr/>
        </p:nvSpPr>
        <p:spPr>
          <a:xfrm>
            <a:off x="4813089" y="4360426"/>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217" name="Freeform 83"/>
          <p:cNvSpPr>
            <a:spLocks/>
          </p:cNvSpPr>
          <p:nvPr/>
        </p:nvSpPr>
        <p:spPr bwMode="auto">
          <a:xfrm>
            <a:off x="4946606" y="5462587"/>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8" name="Freeform 217"/>
          <p:cNvSpPr>
            <a:spLocks noChangeAspect="1" noEditPoints="1"/>
          </p:cNvSpPr>
          <p:nvPr/>
        </p:nvSpPr>
        <p:spPr bwMode="auto">
          <a:xfrm>
            <a:off x="5232154" y="5465146"/>
            <a:ext cx="183795" cy="18379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9" name="Freeform 104"/>
          <p:cNvSpPr>
            <a:spLocks noChangeAspect="1" noEditPoints="1"/>
          </p:cNvSpPr>
          <p:nvPr/>
        </p:nvSpPr>
        <p:spPr bwMode="auto">
          <a:xfrm>
            <a:off x="5512580" y="5465601"/>
            <a:ext cx="182880" cy="182880"/>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0" name="Freeform 141"/>
          <p:cNvSpPr>
            <a:spLocks noEditPoints="1"/>
          </p:cNvSpPr>
          <p:nvPr/>
        </p:nvSpPr>
        <p:spPr bwMode="auto">
          <a:xfrm>
            <a:off x="5792096" y="5465601"/>
            <a:ext cx="182880" cy="182880"/>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1" name="TextBox 220"/>
          <p:cNvSpPr txBox="1"/>
          <p:nvPr/>
        </p:nvSpPr>
        <p:spPr>
          <a:xfrm>
            <a:off x="6661475" y="3920688"/>
            <a:ext cx="1174104" cy="307777"/>
          </a:xfrm>
          <a:prstGeom prst="rect">
            <a:avLst/>
          </a:prstGeom>
          <a:noFill/>
        </p:spPr>
        <p:txBody>
          <a:bodyPr wrap="none" rtlCol="0">
            <a:spAutoFit/>
          </a:bodyPr>
          <a:lstStyle/>
          <a:p>
            <a:pPr algn="ctr"/>
            <a:r>
              <a:rPr lang="en-US" sz="1400" b="1" dirty="0" smtClean="0">
                <a:solidFill>
                  <a:schemeClr val="accent4"/>
                </a:solidFill>
              </a:rPr>
              <a:t>Aaron Monte</a:t>
            </a:r>
            <a:endParaRPr lang="en-US" sz="1400" b="1" dirty="0">
              <a:solidFill>
                <a:schemeClr val="accent4"/>
              </a:solidFill>
            </a:endParaRPr>
          </a:p>
        </p:txBody>
      </p:sp>
      <p:sp>
        <p:nvSpPr>
          <p:cNvPr id="222" name="TextBox 221"/>
          <p:cNvSpPr txBox="1"/>
          <p:nvPr/>
        </p:nvSpPr>
        <p:spPr>
          <a:xfrm>
            <a:off x="7035967" y="4129403"/>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sp>
        <p:nvSpPr>
          <p:cNvPr id="223" name="TextBox 222"/>
          <p:cNvSpPr txBox="1"/>
          <p:nvPr/>
        </p:nvSpPr>
        <p:spPr>
          <a:xfrm>
            <a:off x="6600825" y="4360426"/>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224" name="Freeform 83"/>
          <p:cNvSpPr>
            <a:spLocks/>
          </p:cNvSpPr>
          <p:nvPr/>
        </p:nvSpPr>
        <p:spPr bwMode="auto">
          <a:xfrm>
            <a:off x="6734342" y="5462587"/>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5" name="Freeform 224"/>
          <p:cNvSpPr>
            <a:spLocks noChangeAspect="1" noEditPoints="1"/>
          </p:cNvSpPr>
          <p:nvPr/>
        </p:nvSpPr>
        <p:spPr bwMode="auto">
          <a:xfrm>
            <a:off x="7019890" y="5465146"/>
            <a:ext cx="183795" cy="18379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6" name="Freeform 104"/>
          <p:cNvSpPr>
            <a:spLocks noChangeAspect="1" noEditPoints="1"/>
          </p:cNvSpPr>
          <p:nvPr/>
        </p:nvSpPr>
        <p:spPr bwMode="auto">
          <a:xfrm>
            <a:off x="7300316" y="5465601"/>
            <a:ext cx="182880" cy="182880"/>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7" name="Freeform 141"/>
          <p:cNvSpPr>
            <a:spLocks noEditPoints="1"/>
          </p:cNvSpPr>
          <p:nvPr/>
        </p:nvSpPr>
        <p:spPr bwMode="auto">
          <a:xfrm>
            <a:off x="7579832" y="5465601"/>
            <a:ext cx="182880" cy="182880"/>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228" name="Group 227"/>
          <p:cNvGrpSpPr/>
          <p:nvPr/>
        </p:nvGrpSpPr>
        <p:grpSpPr>
          <a:xfrm>
            <a:off x="1248092" y="2331085"/>
            <a:ext cx="1274446" cy="1579245"/>
            <a:chOff x="1248092" y="1276352"/>
            <a:chExt cx="1274446" cy="1579245"/>
          </a:xfrm>
        </p:grpSpPr>
        <p:sp>
          <p:nvSpPr>
            <p:cNvPr id="229" name="Half Frame 228"/>
            <p:cNvSpPr/>
            <p:nvPr/>
          </p:nvSpPr>
          <p:spPr>
            <a:xfrm>
              <a:off x="1248092" y="1276352"/>
              <a:ext cx="304800" cy="304800"/>
            </a:xfrm>
            <a:prstGeom prst="halfFrame">
              <a:avLst>
                <a:gd name="adj1" fmla="val 2916"/>
                <a:gd name="adj2" fmla="val 249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0" name="Half Frame 229"/>
            <p:cNvSpPr/>
            <p:nvPr/>
          </p:nvSpPr>
          <p:spPr>
            <a:xfrm rot="10800000">
              <a:off x="2217738" y="2550797"/>
              <a:ext cx="304800" cy="304800"/>
            </a:xfrm>
            <a:prstGeom prst="halfFrame">
              <a:avLst>
                <a:gd name="adj1" fmla="val 2916"/>
                <a:gd name="adj2" fmla="val 249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1" name="Group 230"/>
          <p:cNvGrpSpPr/>
          <p:nvPr/>
        </p:nvGrpSpPr>
        <p:grpSpPr>
          <a:xfrm>
            <a:off x="3035829" y="2331085"/>
            <a:ext cx="1274446" cy="1579245"/>
            <a:chOff x="3035829" y="1276352"/>
            <a:chExt cx="1274446" cy="1579245"/>
          </a:xfrm>
        </p:grpSpPr>
        <p:sp>
          <p:nvSpPr>
            <p:cNvPr id="232" name="Half Frame 231"/>
            <p:cNvSpPr/>
            <p:nvPr/>
          </p:nvSpPr>
          <p:spPr>
            <a:xfrm>
              <a:off x="3035829" y="1276352"/>
              <a:ext cx="304800" cy="304800"/>
            </a:xfrm>
            <a:prstGeom prst="halfFrame">
              <a:avLst>
                <a:gd name="adj1" fmla="val 2916"/>
                <a:gd name="adj2" fmla="val 2499"/>
              </a:avLst>
            </a:prstGeom>
            <a:solidFill>
              <a:schemeClr val="accent4"/>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3" name="Half Frame 232"/>
            <p:cNvSpPr/>
            <p:nvPr/>
          </p:nvSpPr>
          <p:spPr>
            <a:xfrm rot="10800000">
              <a:off x="4005475" y="2550797"/>
              <a:ext cx="304800" cy="304800"/>
            </a:xfrm>
            <a:prstGeom prst="halfFrame">
              <a:avLst>
                <a:gd name="adj1" fmla="val 2916"/>
                <a:gd name="adj2" fmla="val 2499"/>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accent2"/>
                </a:solidFill>
              </a:endParaRPr>
            </a:p>
          </p:txBody>
        </p:sp>
      </p:grpSp>
      <p:grpSp>
        <p:nvGrpSpPr>
          <p:cNvPr id="234" name="Group 233"/>
          <p:cNvGrpSpPr/>
          <p:nvPr/>
        </p:nvGrpSpPr>
        <p:grpSpPr>
          <a:xfrm>
            <a:off x="4823566" y="2331085"/>
            <a:ext cx="1274446" cy="1579245"/>
            <a:chOff x="4823566" y="1276352"/>
            <a:chExt cx="1274446" cy="1579245"/>
          </a:xfrm>
        </p:grpSpPr>
        <p:sp>
          <p:nvSpPr>
            <p:cNvPr id="235" name="Half Frame 234"/>
            <p:cNvSpPr/>
            <p:nvPr/>
          </p:nvSpPr>
          <p:spPr>
            <a:xfrm>
              <a:off x="4823566" y="1276352"/>
              <a:ext cx="304800" cy="304800"/>
            </a:xfrm>
            <a:prstGeom prst="halfFrame">
              <a:avLst>
                <a:gd name="adj1" fmla="val 2916"/>
                <a:gd name="adj2" fmla="val 2499"/>
              </a:avLst>
            </a:prstGeom>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6" name="Half Frame 235"/>
            <p:cNvSpPr/>
            <p:nvPr/>
          </p:nvSpPr>
          <p:spPr>
            <a:xfrm rot="10800000">
              <a:off x="5793212" y="2550797"/>
              <a:ext cx="304800" cy="304800"/>
            </a:xfrm>
            <a:prstGeom prst="halfFrame">
              <a:avLst>
                <a:gd name="adj1" fmla="val 2916"/>
                <a:gd name="adj2" fmla="val 2499"/>
              </a:avLst>
            </a:prstGeom>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237" name="Group 236"/>
          <p:cNvGrpSpPr/>
          <p:nvPr/>
        </p:nvGrpSpPr>
        <p:grpSpPr>
          <a:xfrm>
            <a:off x="6611302" y="2331085"/>
            <a:ext cx="1274446" cy="1579245"/>
            <a:chOff x="6611302" y="1276352"/>
            <a:chExt cx="1274446" cy="1579245"/>
          </a:xfrm>
        </p:grpSpPr>
        <p:sp>
          <p:nvSpPr>
            <p:cNvPr id="238" name="Half Frame 237"/>
            <p:cNvSpPr/>
            <p:nvPr/>
          </p:nvSpPr>
          <p:spPr>
            <a:xfrm>
              <a:off x="6611302" y="1276352"/>
              <a:ext cx="304800" cy="304800"/>
            </a:xfrm>
            <a:prstGeom prst="halfFrame">
              <a:avLst>
                <a:gd name="adj1" fmla="val 2916"/>
                <a:gd name="adj2" fmla="val 2499"/>
              </a:avLst>
            </a:prstGeom>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9" name="Half Frame 238"/>
            <p:cNvSpPr/>
            <p:nvPr/>
          </p:nvSpPr>
          <p:spPr>
            <a:xfrm rot="10800000">
              <a:off x="7580948" y="2550797"/>
              <a:ext cx="304800" cy="304800"/>
            </a:xfrm>
            <a:prstGeom prst="halfFrame">
              <a:avLst>
                <a:gd name="adj1" fmla="val 2916"/>
                <a:gd name="adj2" fmla="val 2499"/>
              </a:avLst>
            </a:prstGeom>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 xmlns:p14="http://schemas.microsoft.com/office/powerpoint/2010/main" val="246105868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228"/>
                                        </p:tgtEl>
                                        <p:attrNameLst>
                                          <p:attrName>style.visibility</p:attrName>
                                        </p:attrNameLst>
                                      </p:cBhvr>
                                      <p:to>
                                        <p:strVal val="visible"/>
                                      </p:to>
                                    </p:set>
                                    <p:anim calcmode="lin" valueType="num">
                                      <p:cBhvr>
                                        <p:cTn id="7" dur="500" fill="hold"/>
                                        <p:tgtEl>
                                          <p:spTgt spid="228"/>
                                        </p:tgtEl>
                                        <p:attrNameLst>
                                          <p:attrName>ppt_w</p:attrName>
                                        </p:attrNameLst>
                                      </p:cBhvr>
                                      <p:tavLst>
                                        <p:tav tm="0">
                                          <p:val>
                                            <p:fltVal val="0"/>
                                          </p:val>
                                        </p:tav>
                                        <p:tav tm="100000">
                                          <p:val>
                                            <p:strVal val="#ppt_w"/>
                                          </p:val>
                                        </p:tav>
                                      </p:tavLst>
                                    </p:anim>
                                    <p:anim calcmode="lin" valueType="num">
                                      <p:cBhvr>
                                        <p:cTn id="8" dur="500" fill="hold"/>
                                        <p:tgtEl>
                                          <p:spTgt spid="228"/>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196"/>
                                        </p:tgtEl>
                                        <p:attrNameLst>
                                          <p:attrName>style.visibility</p:attrName>
                                        </p:attrNameLst>
                                      </p:cBhvr>
                                      <p:to>
                                        <p:strVal val="visible"/>
                                      </p:to>
                                    </p:set>
                                    <p:anim calcmode="lin" valueType="num">
                                      <p:cBhvr>
                                        <p:cTn id="11" dur="500" fill="hold"/>
                                        <p:tgtEl>
                                          <p:spTgt spid="196"/>
                                        </p:tgtEl>
                                        <p:attrNameLst>
                                          <p:attrName>ppt_w</p:attrName>
                                        </p:attrNameLst>
                                      </p:cBhvr>
                                      <p:tavLst>
                                        <p:tav tm="0">
                                          <p:val>
                                            <p:fltVal val="0"/>
                                          </p:val>
                                        </p:tav>
                                        <p:tav tm="100000">
                                          <p:val>
                                            <p:strVal val="#ppt_w"/>
                                          </p:val>
                                        </p:tav>
                                      </p:tavLst>
                                    </p:anim>
                                    <p:anim calcmode="lin" valueType="num">
                                      <p:cBhvr>
                                        <p:cTn id="12" dur="500" fill="hold"/>
                                        <p:tgtEl>
                                          <p:spTgt spid="196"/>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200"/>
                                        </p:tgtEl>
                                        <p:attrNameLst>
                                          <p:attrName>style.visibility</p:attrName>
                                        </p:attrNameLst>
                                      </p:cBhvr>
                                      <p:to>
                                        <p:strVal val="visible"/>
                                      </p:to>
                                    </p:set>
                                    <p:animEffect transition="in" filter="wipe(up)">
                                      <p:cBhvr>
                                        <p:cTn id="16" dur="500"/>
                                        <p:tgtEl>
                                          <p:spTgt spid="200"/>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201"/>
                                        </p:tgtEl>
                                        <p:attrNameLst>
                                          <p:attrName>style.visibility</p:attrName>
                                        </p:attrNameLst>
                                      </p:cBhvr>
                                      <p:to>
                                        <p:strVal val="visible"/>
                                      </p:to>
                                    </p:set>
                                    <p:animEffect transition="in" filter="wipe(up)">
                                      <p:cBhvr>
                                        <p:cTn id="20" dur="500"/>
                                        <p:tgtEl>
                                          <p:spTgt spid="201"/>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202"/>
                                        </p:tgtEl>
                                        <p:attrNameLst>
                                          <p:attrName>style.visibility</p:attrName>
                                        </p:attrNameLst>
                                      </p:cBhvr>
                                      <p:to>
                                        <p:strVal val="visible"/>
                                      </p:to>
                                    </p:set>
                                    <p:animEffect transition="in" filter="wipe(up)">
                                      <p:cBhvr>
                                        <p:cTn id="24" dur="500"/>
                                        <p:tgtEl>
                                          <p:spTgt spid="202"/>
                                        </p:tgtEl>
                                      </p:cBhvr>
                                    </p:animEffect>
                                  </p:childTnLst>
                                </p:cTn>
                              </p:par>
                            </p:childTnLst>
                          </p:cTn>
                        </p:par>
                        <p:par>
                          <p:cTn id="25" fill="hold">
                            <p:stCondLst>
                              <p:cond delay="2000"/>
                            </p:stCondLst>
                            <p:childTnLst>
                              <p:par>
                                <p:cTn id="26" presetID="53" presetClass="entr" presetSubtype="16" fill="hold" grpId="0" nodeType="afterEffect">
                                  <p:stCondLst>
                                    <p:cond delay="0"/>
                                  </p:stCondLst>
                                  <p:childTnLst>
                                    <p:set>
                                      <p:cBhvr>
                                        <p:cTn id="27" dur="1" fill="hold">
                                          <p:stCondLst>
                                            <p:cond delay="0"/>
                                          </p:stCondLst>
                                        </p:cTn>
                                        <p:tgtEl>
                                          <p:spTgt spid="203"/>
                                        </p:tgtEl>
                                        <p:attrNameLst>
                                          <p:attrName>style.visibility</p:attrName>
                                        </p:attrNameLst>
                                      </p:cBhvr>
                                      <p:to>
                                        <p:strVal val="visible"/>
                                      </p:to>
                                    </p:set>
                                    <p:anim calcmode="lin" valueType="num">
                                      <p:cBhvr>
                                        <p:cTn id="28" dur="500" fill="hold"/>
                                        <p:tgtEl>
                                          <p:spTgt spid="203"/>
                                        </p:tgtEl>
                                        <p:attrNameLst>
                                          <p:attrName>ppt_w</p:attrName>
                                        </p:attrNameLst>
                                      </p:cBhvr>
                                      <p:tavLst>
                                        <p:tav tm="0">
                                          <p:val>
                                            <p:fltVal val="0"/>
                                          </p:val>
                                        </p:tav>
                                        <p:tav tm="100000">
                                          <p:val>
                                            <p:strVal val="#ppt_w"/>
                                          </p:val>
                                        </p:tav>
                                      </p:tavLst>
                                    </p:anim>
                                    <p:anim calcmode="lin" valueType="num">
                                      <p:cBhvr>
                                        <p:cTn id="29" dur="500" fill="hold"/>
                                        <p:tgtEl>
                                          <p:spTgt spid="203"/>
                                        </p:tgtEl>
                                        <p:attrNameLst>
                                          <p:attrName>ppt_h</p:attrName>
                                        </p:attrNameLst>
                                      </p:cBhvr>
                                      <p:tavLst>
                                        <p:tav tm="0">
                                          <p:val>
                                            <p:fltVal val="0"/>
                                          </p:val>
                                        </p:tav>
                                        <p:tav tm="100000">
                                          <p:val>
                                            <p:strVal val="#ppt_h"/>
                                          </p:val>
                                        </p:tav>
                                      </p:tavLst>
                                    </p:anim>
                                    <p:animEffect transition="in" filter="fade">
                                      <p:cBhvr>
                                        <p:cTn id="30" dur="500"/>
                                        <p:tgtEl>
                                          <p:spTgt spid="203"/>
                                        </p:tgtEl>
                                      </p:cBhvr>
                                    </p:animEffect>
                                  </p:childTnLst>
                                </p:cTn>
                              </p:par>
                            </p:childTnLst>
                          </p:cTn>
                        </p:par>
                        <p:par>
                          <p:cTn id="31" fill="hold">
                            <p:stCondLst>
                              <p:cond delay="2500"/>
                            </p:stCondLst>
                            <p:childTnLst>
                              <p:par>
                                <p:cTn id="32" presetID="53" presetClass="entr" presetSubtype="16" fill="hold" grpId="0" nodeType="afterEffect">
                                  <p:stCondLst>
                                    <p:cond delay="0"/>
                                  </p:stCondLst>
                                  <p:childTnLst>
                                    <p:set>
                                      <p:cBhvr>
                                        <p:cTn id="33" dur="1" fill="hold">
                                          <p:stCondLst>
                                            <p:cond delay="0"/>
                                          </p:stCondLst>
                                        </p:cTn>
                                        <p:tgtEl>
                                          <p:spTgt spid="204"/>
                                        </p:tgtEl>
                                        <p:attrNameLst>
                                          <p:attrName>style.visibility</p:attrName>
                                        </p:attrNameLst>
                                      </p:cBhvr>
                                      <p:to>
                                        <p:strVal val="visible"/>
                                      </p:to>
                                    </p:set>
                                    <p:anim calcmode="lin" valueType="num">
                                      <p:cBhvr>
                                        <p:cTn id="34" dur="500" fill="hold"/>
                                        <p:tgtEl>
                                          <p:spTgt spid="204"/>
                                        </p:tgtEl>
                                        <p:attrNameLst>
                                          <p:attrName>ppt_w</p:attrName>
                                        </p:attrNameLst>
                                      </p:cBhvr>
                                      <p:tavLst>
                                        <p:tav tm="0">
                                          <p:val>
                                            <p:fltVal val="0"/>
                                          </p:val>
                                        </p:tav>
                                        <p:tav tm="100000">
                                          <p:val>
                                            <p:strVal val="#ppt_w"/>
                                          </p:val>
                                        </p:tav>
                                      </p:tavLst>
                                    </p:anim>
                                    <p:anim calcmode="lin" valueType="num">
                                      <p:cBhvr>
                                        <p:cTn id="35" dur="500" fill="hold"/>
                                        <p:tgtEl>
                                          <p:spTgt spid="204"/>
                                        </p:tgtEl>
                                        <p:attrNameLst>
                                          <p:attrName>ppt_h</p:attrName>
                                        </p:attrNameLst>
                                      </p:cBhvr>
                                      <p:tavLst>
                                        <p:tav tm="0">
                                          <p:val>
                                            <p:fltVal val="0"/>
                                          </p:val>
                                        </p:tav>
                                        <p:tav tm="100000">
                                          <p:val>
                                            <p:strVal val="#ppt_h"/>
                                          </p:val>
                                        </p:tav>
                                      </p:tavLst>
                                    </p:anim>
                                    <p:animEffect transition="in" filter="fade">
                                      <p:cBhvr>
                                        <p:cTn id="36" dur="500"/>
                                        <p:tgtEl>
                                          <p:spTgt spid="204"/>
                                        </p:tgtEl>
                                      </p:cBhvr>
                                    </p:animEffect>
                                  </p:childTnLst>
                                </p:cTn>
                              </p:par>
                            </p:childTnLst>
                          </p:cTn>
                        </p:par>
                        <p:par>
                          <p:cTn id="37" fill="hold">
                            <p:stCondLst>
                              <p:cond delay="3000"/>
                            </p:stCondLst>
                            <p:childTnLst>
                              <p:par>
                                <p:cTn id="38" presetID="53" presetClass="entr" presetSubtype="16" fill="hold" grpId="0" nodeType="afterEffect">
                                  <p:stCondLst>
                                    <p:cond delay="0"/>
                                  </p:stCondLst>
                                  <p:childTnLst>
                                    <p:set>
                                      <p:cBhvr>
                                        <p:cTn id="39" dur="1" fill="hold">
                                          <p:stCondLst>
                                            <p:cond delay="0"/>
                                          </p:stCondLst>
                                        </p:cTn>
                                        <p:tgtEl>
                                          <p:spTgt spid="205"/>
                                        </p:tgtEl>
                                        <p:attrNameLst>
                                          <p:attrName>style.visibility</p:attrName>
                                        </p:attrNameLst>
                                      </p:cBhvr>
                                      <p:to>
                                        <p:strVal val="visible"/>
                                      </p:to>
                                    </p:set>
                                    <p:anim calcmode="lin" valueType="num">
                                      <p:cBhvr>
                                        <p:cTn id="40" dur="500" fill="hold"/>
                                        <p:tgtEl>
                                          <p:spTgt spid="205"/>
                                        </p:tgtEl>
                                        <p:attrNameLst>
                                          <p:attrName>ppt_w</p:attrName>
                                        </p:attrNameLst>
                                      </p:cBhvr>
                                      <p:tavLst>
                                        <p:tav tm="0">
                                          <p:val>
                                            <p:fltVal val="0"/>
                                          </p:val>
                                        </p:tav>
                                        <p:tav tm="100000">
                                          <p:val>
                                            <p:strVal val="#ppt_w"/>
                                          </p:val>
                                        </p:tav>
                                      </p:tavLst>
                                    </p:anim>
                                    <p:anim calcmode="lin" valueType="num">
                                      <p:cBhvr>
                                        <p:cTn id="41" dur="500" fill="hold"/>
                                        <p:tgtEl>
                                          <p:spTgt spid="205"/>
                                        </p:tgtEl>
                                        <p:attrNameLst>
                                          <p:attrName>ppt_h</p:attrName>
                                        </p:attrNameLst>
                                      </p:cBhvr>
                                      <p:tavLst>
                                        <p:tav tm="0">
                                          <p:val>
                                            <p:fltVal val="0"/>
                                          </p:val>
                                        </p:tav>
                                        <p:tav tm="100000">
                                          <p:val>
                                            <p:strVal val="#ppt_h"/>
                                          </p:val>
                                        </p:tav>
                                      </p:tavLst>
                                    </p:anim>
                                    <p:animEffect transition="in" filter="fade">
                                      <p:cBhvr>
                                        <p:cTn id="42" dur="500"/>
                                        <p:tgtEl>
                                          <p:spTgt spid="205"/>
                                        </p:tgtEl>
                                      </p:cBhvr>
                                    </p:animEffect>
                                  </p:childTnLst>
                                </p:cTn>
                              </p:par>
                            </p:childTnLst>
                          </p:cTn>
                        </p:par>
                        <p:par>
                          <p:cTn id="43" fill="hold">
                            <p:stCondLst>
                              <p:cond delay="3500"/>
                            </p:stCondLst>
                            <p:childTnLst>
                              <p:par>
                                <p:cTn id="44" presetID="53" presetClass="entr" presetSubtype="16" fill="hold" grpId="0" nodeType="afterEffect">
                                  <p:stCondLst>
                                    <p:cond delay="0"/>
                                  </p:stCondLst>
                                  <p:childTnLst>
                                    <p:set>
                                      <p:cBhvr>
                                        <p:cTn id="45" dur="1" fill="hold">
                                          <p:stCondLst>
                                            <p:cond delay="0"/>
                                          </p:stCondLst>
                                        </p:cTn>
                                        <p:tgtEl>
                                          <p:spTgt spid="206"/>
                                        </p:tgtEl>
                                        <p:attrNameLst>
                                          <p:attrName>style.visibility</p:attrName>
                                        </p:attrNameLst>
                                      </p:cBhvr>
                                      <p:to>
                                        <p:strVal val="visible"/>
                                      </p:to>
                                    </p:set>
                                    <p:anim calcmode="lin" valueType="num">
                                      <p:cBhvr>
                                        <p:cTn id="46" dur="500" fill="hold"/>
                                        <p:tgtEl>
                                          <p:spTgt spid="206"/>
                                        </p:tgtEl>
                                        <p:attrNameLst>
                                          <p:attrName>ppt_w</p:attrName>
                                        </p:attrNameLst>
                                      </p:cBhvr>
                                      <p:tavLst>
                                        <p:tav tm="0">
                                          <p:val>
                                            <p:fltVal val="0"/>
                                          </p:val>
                                        </p:tav>
                                        <p:tav tm="100000">
                                          <p:val>
                                            <p:strVal val="#ppt_w"/>
                                          </p:val>
                                        </p:tav>
                                      </p:tavLst>
                                    </p:anim>
                                    <p:anim calcmode="lin" valueType="num">
                                      <p:cBhvr>
                                        <p:cTn id="47" dur="500" fill="hold"/>
                                        <p:tgtEl>
                                          <p:spTgt spid="206"/>
                                        </p:tgtEl>
                                        <p:attrNameLst>
                                          <p:attrName>ppt_h</p:attrName>
                                        </p:attrNameLst>
                                      </p:cBhvr>
                                      <p:tavLst>
                                        <p:tav tm="0">
                                          <p:val>
                                            <p:fltVal val="0"/>
                                          </p:val>
                                        </p:tav>
                                        <p:tav tm="100000">
                                          <p:val>
                                            <p:strVal val="#ppt_h"/>
                                          </p:val>
                                        </p:tav>
                                      </p:tavLst>
                                    </p:anim>
                                    <p:animEffect transition="in" filter="fade">
                                      <p:cBhvr>
                                        <p:cTn id="48" dur="500"/>
                                        <p:tgtEl>
                                          <p:spTgt spid="206"/>
                                        </p:tgtEl>
                                      </p:cBhvr>
                                    </p:animEffect>
                                  </p:childTnLst>
                                </p:cTn>
                              </p:par>
                            </p:childTnLst>
                          </p:cTn>
                        </p:par>
                        <p:par>
                          <p:cTn id="49" fill="hold">
                            <p:stCondLst>
                              <p:cond delay="4000"/>
                            </p:stCondLst>
                            <p:childTnLst>
                              <p:par>
                                <p:cTn id="50" presetID="23" presetClass="entr" presetSubtype="16" fill="hold" nodeType="afterEffect">
                                  <p:stCondLst>
                                    <p:cond delay="0"/>
                                  </p:stCondLst>
                                  <p:childTnLst>
                                    <p:set>
                                      <p:cBhvr>
                                        <p:cTn id="51" dur="1" fill="hold">
                                          <p:stCondLst>
                                            <p:cond delay="0"/>
                                          </p:stCondLst>
                                        </p:cTn>
                                        <p:tgtEl>
                                          <p:spTgt spid="231"/>
                                        </p:tgtEl>
                                        <p:attrNameLst>
                                          <p:attrName>style.visibility</p:attrName>
                                        </p:attrNameLst>
                                      </p:cBhvr>
                                      <p:to>
                                        <p:strVal val="visible"/>
                                      </p:to>
                                    </p:set>
                                    <p:anim calcmode="lin" valueType="num">
                                      <p:cBhvr>
                                        <p:cTn id="52" dur="500" fill="hold"/>
                                        <p:tgtEl>
                                          <p:spTgt spid="231"/>
                                        </p:tgtEl>
                                        <p:attrNameLst>
                                          <p:attrName>ppt_w</p:attrName>
                                        </p:attrNameLst>
                                      </p:cBhvr>
                                      <p:tavLst>
                                        <p:tav tm="0">
                                          <p:val>
                                            <p:fltVal val="0"/>
                                          </p:val>
                                        </p:tav>
                                        <p:tav tm="100000">
                                          <p:val>
                                            <p:strVal val="#ppt_w"/>
                                          </p:val>
                                        </p:tav>
                                      </p:tavLst>
                                    </p:anim>
                                    <p:anim calcmode="lin" valueType="num">
                                      <p:cBhvr>
                                        <p:cTn id="53" dur="500" fill="hold"/>
                                        <p:tgtEl>
                                          <p:spTgt spid="231"/>
                                        </p:tgtEl>
                                        <p:attrNameLst>
                                          <p:attrName>ppt_h</p:attrName>
                                        </p:attrNameLst>
                                      </p:cBhvr>
                                      <p:tavLst>
                                        <p:tav tm="0">
                                          <p:val>
                                            <p:fltVal val="0"/>
                                          </p:val>
                                        </p:tav>
                                        <p:tav tm="100000">
                                          <p:val>
                                            <p:strVal val="#ppt_h"/>
                                          </p:val>
                                        </p:tav>
                                      </p:tavLst>
                                    </p:anim>
                                  </p:childTnLst>
                                </p:cTn>
                              </p:par>
                              <p:par>
                                <p:cTn id="54" presetID="23" presetClass="entr" presetSubtype="16" fill="hold" nodeType="withEffect">
                                  <p:stCondLst>
                                    <p:cond delay="0"/>
                                  </p:stCondLst>
                                  <p:childTnLst>
                                    <p:set>
                                      <p:cBhvr>
                                        <p:cTn id="55" dur="1" fill="hold">
                                          <p:stCondLst>
                                            <p:cond delay="0"/>
                                          </p:stCondLst>
                                        </p:cTn>
                                        <p:tgtEl>
                                          <p:spTgt spid="197"/>
                                        </p:tgtEl>
                                        <p:attrNameLst>
                                          <p:attrName>style.visibility</p:attrName>
                                        </p:attrNameLst>
                                      </p:cBhvr>
                                      <p:to>
                                        <p:strVal val="visible"/>
                                      </p:to>
                                    </p:set>
                                    <p:anim calcmode="lin" valueType="num">
                                      <p:cBhvr>
                                        <p:cTn id="56" dur="500" fill="hold"/>
                                        <p:tgtEl>
                                          <p:spTgt spid="197"/>
                                        </p:tgtEl>
                                        <p:attrNameLst>
                                          <p:attrName>ppt_w</p:attrName>
                                        </p:attrNameLst>
                                      </p:cBhvr>
                                      <p:tavLst>
                                        <p:tav tm="0">
                                          <p:val>
                                            <p:fltVal val="0"/>
                                          </p:val>
                                        </p:tav>
                                        <p:tav tm="100000">
                                          <p:val>
                                            <p:strVal val="#ppt_w"/>
                                          </p:val>
                                        </p:tav>
                                      </p:tavLst>
                                    </p:anim>
                                    <p:anim calcmode="lin" valueType="num">
                                      <p:cBhvr>
                                        <p:cTn id="57" dur="500" fill="hold"/>
                                        <p:tgtEl>
                                          <p:spTgt spid="197"/>
                                        </p:tgtEl>
                                        <p:attrNameLst>
                                          <p:attrName>ppt_h</p:attrName>
                                        </p:attrNameLst>
                                      </p:cBhvr>
                                      <p:tavLst>
                                        <p:tav tm="0">
                                          <p:val>
                                            <p:fltVal val="0"/>
                                          </p:val>
                                        </p:tav>
                                        <p:tav tm="100000">
                                          <p:val>
                                            <p:strVal val="#ppt_h"/>
                                          </p:val>
                                        </p:tav>
                                      </p:tavLst>
                                    </p:anim>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207"/>
                                        </p:tgtEl>
                                        <p:attrNameLst>
                                          <p:attrName>style.visibility</p:attrName>
                                        </p:attrNameLst>
                                      </p:cBhvr>
                                      <p:to>
                                        <p:strVal val="visible"/>
                                      </p:to>
                                    </p:set>
                                    <p:animEffect transition="in" filter="wipe(up)">
                                      <p:cBhvr>
                                        <p:cTn id="61" dur="500"/>
                                        <p:tgtEl>
                                          <p:spTgt spid="207"/>
                                        </p:tgtEl>
                                      </p:cBhvr>
                                    </p:animEffect>
                                  </p:childTnLst>
                                </p:cTn>
                              </p:par>
                            </p:childTnLst>
                          </p:cTn>
                        </p:par>
                        <p:par>
                          <p:cTn id="62" fill="hold">
                            <p:stCondLst>
                              <p:cond delay="5000"/>
                            </p:stCondLst>
                            <p:childTnLst>
                              <p:par>
                                <p:cTn id="63" presetID="22" presetClass="entr" presetSubtype="1" fill="hold" grpId="0" nodeType="afterEffect">
                                  <p:stCondLst>
                                    <p:cond delay="0"/>
                                  </p:stCondLst>
                                  <p:childTnLst>
                                    <p:set>
                                      <p:cBhvr>
                                        <p:cTn id="64" dur="1" fill="hold">
                                          <p:stCondLst>
                                            <p:cond delay="0"/>
                                          </p:stCondLst>
                                        </p:cTn>
                                        <p:tgtEl>
                                          <p:spTgt spid="208"/>
                                        </p:tgtEl>
                                        <p:attrNameLst>
                                          <p:attrName>style.visibility</p:attrName>
                                        </p:attrNameLst>
                                      </p:cBhvr>
                                      <p:to>
                                        <p:strVal val="visible"/>
                                      </p:to>
                                    </p:set>
                                    <p:animEffect transition="in" filter="wipe(up)">
                                      <p:cBhvr>
                                        <p:cTn id="65" dur="500"/>
                                        <p:tgtEl>
                                          <p:spTgt spid="208"/>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209"/>
                                        </p:tgtEl>
                                        <p:attrNameLst>
                                          <p:attrName>style.visibility</p:attrName>
                                        </p:attrNameLst>
                                      </p:cBhvr>
                                      <p:to>
                                        <p:strVal val="visible"/>
                                      </p:to>
                                    </p:set>
                                    <p:animEffect transition="in" filter="wipe(up)">
                                      <p:cBhvr>
                                        <p:cTn id="69" dur="500"/>
                                        <p:tgtEl>
                                          <p:spTgt spid="209"/>
                                        </p:tgtEl>
                                      </p:cBhvr>
                                    </p:animEffect>
                                  </p:childTnLst>
                                </p:cTn>
                              </p:par>
                            </p:childTnLst>
                          </p:cTn>
                        </p:par>
                        <p:par>
                          <p:cTn id="70" fill="hold">
                            <p:stCondLst>
                              <p:cond delay="6000"/>
                            </p:stCondLst>
                            <p:childTnLst>
                              <p:par>
                                <p:cTn id="71" presetID="53" presetClass="entr" presetSubtype="16" fill="hold" grpId="0" nodeType="afterEffect">
                                  <p:stCondLst>
                                    <p:cond delay="0"/>
                                  </p:stCondLst>
                                  <p:childTnLst>
                                    <p:set>
                                      <p:cBhvr>
                                        <p:cTn id="72" dur="1" fill="hold">
                                          <p:stCondLst>
                                            <p:cond delay="0"/>
                                          </p:stCondLst>
                                        </p:cTn>
                                        <p:tgtEl>
                                          <p:spTgt spid="210"/>
                                        </p:tgtEl>
                                        <p:attrNameLst>
                                          <p:attrName>style.visibility</p:attrName>
                                        </p:attrNameLst>
                                      </p:cBhvr>
                                      <p:to>
                                        <p:strVal val="visible"/>
                                      </p:to>
                                    </p:set>
                                    <p:anim calcmode="lin" valueType="num">
                                      <p:cBhvr>
                                        <p:cTn id="73" dur="500" fill="hold"/>
                                        <p:tgtEl>
                                          <p:spTgt spid="210"/>
                                        </p:tgtEl>
                                        <p:attrNameLst>
                                          <p:attrName>ppt_w</p:attrName>
                                        </p:attrNameLst>
                                      </p:cBhvr>
                                      <p:tavLst>
                                        <p:tav tm="0">
                                          <p:val>
                                            <p:fltVal val="0"/>
                                          </p:val>
                                        </p:tav>
                                        <p:tav tm="100000">
                                          <p:val>
                                            <p:strVal val="#ppt_w"/>
                                          </p:val>
                                        </p:tav>
                                      </p:tavLst>
                                    </p:anim>
                                    <p:anim calcmode="lin" valueType="num">
                                      <p:cBhvr>
                                        <p:cTn id="74" dur="500" fill="hold"/>
                                        <p:tgtEl>
                                          <p:spTgt spid="210"/>
                                        </p:tgtEl>
                                        <p:attrNameLst>
                                          <p:attrName>ppt_h</p:attrName>
                                        </p:attrNameLst>
                                      </p:cBhvr>
                                      <p:tavLst>
                                        <p:tav tm="0">
                                          <p:val>
                                            <p:fltVal val="0"/>
                                          </p:val>
                                        </p:tav>
                                        <p:tav tm="100000">
                                          <p:val>
                                            <p:strVal val="#ppt_h"/>
                                          </p:val>
                                        </p:tav>
                                      </p:tavLst>
                                    </p:anim>
                                    <p:animEffect transition="in" filter="fade">
                                      <p:cBhvr>
                                        <p:cTn id="75" dur="500"/>
                                        <p:tgtEl>
                                          <p:spTgt spid="210"/>
                                        </p:tgtEl>
                                      </p:cBhvr>
                                    </p:animEffect>
                                  </p:childTnLst>
                                </p:cTn>
                              </p:par>
                            </p:childTnLst>
                          </p:cTn>
                        </p:par>
                        <p:par>
                          <p:cTn id="76" fill="hold">
                            <p:stCondLst>
                              <p:cond delay="6500"/>
                            </p:stCondLst>
                            <p:childTnLst>
                              <p:par>
                                <p:cTn id="77" presetID="53" presetClass="entr" presetSubtype="16" fill="hold" grpId="0" nodeType="afterEffect">
                                  <p:stCondLst>
                                    <p:cond delay="0"/>
                                  </p:stCondLst>
                                  <p:childTnLst>
                                    <p:set>
                                      <p:cBhvr>
                                        <p:cTn id="78" dur="1" fill="hold">
                                          <p:stCondLst>
                                            <p:cond delay="0"/>
                                          </p:stCondLst>
                                        </p:cTn>
                                        <p:tgtEl>
                                          <p:spTgt spid="211"/>
                                        </p:tgtEl>
                                        <p:attrNameLst>
                                          <p:attrName>style.visibility</p:attrName>
                                        </p:attrNameLst>
                                      </p:cBhvr>
                                      <p:to>
                                        <p:strVal val="visible"/>
                                      </p:to>
                                    </p:set>
                                    <p:anim calcmode="lin" valueType="num">
                                      <p:cBhvr>
                                        <p:cTn id="79" dur="500" fill="hold"/>
                                        <p:tgtEl>
                                          <p:spTgt spid="211"/>
                                        </p:tgtEl>
                                        <p:attrNameLst>
                                          <p:attrName>ppt_w</p:attrName>
                                        </p:attrNameLst>
                                      </p:cBhvr>
                                      <p:tavLst>
                                        <p:tav tm="0">
                                          <p:val>
                                            <p:fltVal val="0"/>
                                          </p:val>
                                        </p:tav>
                                        <p:tav tm="100000">
                                          <p:val>
                                            <p:strVal val="#ppt_w"/>
                                          </p:val>
                                        </p:tav>
                                      </p:tavLst>
                                    </p:anim>
                                    <p:anim calcmode="lin" valueType="num">
                                      <p:cBhvr>
                                        <p:cTn id="80" dur="500" fill="hold"/>
                                        <p:tgtEl>
                                          <p:spTgt spid="211"/>
                                        </p:tgtEl>
                                        <p:attrNameLst>
                                          <p:attrName>ppt_h</p:attrName>
                                        </p:attrNameLst>
                                      </p:cBhvr>
                                      <p:tavLst>
                                        <p:tav tm="0">
                                          <p:val>
                                            <p:fltVal val="0"/>
                                          </p:val>
                                        </p:tav>
                                        <p:tav tm="100000">
                                          <p:val>
                                            <p:strVal val="#ppt_h"/>
                                          </p:val>
                                        </p:tav>
                                      </p:tavLst>
                                    </p:anim>
                                    <p:animEffect transition="in" filter="fade">
                                      <p:cBhvr>
                                        <p:cTn id="81" dur="500"/>
                                        <p:tgtEl>
                                          <p:spTgt spid="211"/>
                                        </p:tgtEl>
                                      </p:cBhvr>
                                    </p:animEffect>
                                  </p:childTnLst>
                                </p:cTn>
                              </p:par>
                            </p:childTnLst>
                          </p:cTn>
                        </p:par>
                        <p:par>
                          <p:cTn id="82" fill="hold">
                            <p:stCondLst>
                              <p:cond delay="7000"/>
                            </p:stCondLst>
                            <p:childTnLst>
                              <p:par>
                                <p:cTn id="83" presetID="53" presetClass="entr" presetSubtype="16" fill="hold" grpId="0" nodeType="afterEffect">
                                  <p:stCondLst>
                                    <p:cond delay="0"/>
                                  </p:stCondLst>
                                  <p:childTnLst>
                                    <p:set>
                                      <p:cBhvr>
                                        <p:cTn id="84" dur="1" fill="hold">
                                          <p:stCondLst>
                                            <p:cond delay="0"/>
                                          </p:stCondLst>
                                        </p:cTn>
                                        <p:tgtEl>
                                          <p:spTgt spid="212"/>
                                        </p:tgtEl>
                                        <p:attrNameLst>
                                          <p:attrName>style.visibility</p:attrName>
                                        </p:attrNameLst>
                                      </p:cBhvr>
                                      <p:to>
                                        <p:strVal val="visible"/>
                                      </p:to>
                                    </p:set>
                                    <p:anim calcmode="lin" valueType="num">
                                      <p:cBhvr>
                                        <p:cTn id="85" dur="500" fill="hold"/>
                                        <p:tgtEl>
                                          <p:spTgt spid="212"/>
                                        </p:tgtEl>
                                        <p:attrNameLst>
                                          <p:attrName>ppt_w</p:attrName>
                                        </p:attrNameLst>
                                      </p:cBhvr>
                                      <p:tavLst>
                                        <p:tav tm="0">
                                          <p:val>
                                            <p:fltVal val="0"/>
                                          </p:val>
                                        </p:tav>
                                        <p:tav tm="100000">
                                          <p:val>
                                            <p:strVal val="#ppt_w"/>
                                          </p:val>
                                        </p:tav>
                                      </p:tavLst>
                                    </p:anim>
                                    <p:anim calcmode="lin" valueType="num">
                                      <p:cBhvr>
                                        <p:cTn id="86" dur="500" fill="hold"/>
                                        <p:tgtEl>
                                          <p:spTgt spid="212"/>
                                        </p:tgtEl>
                                        <p:attrNameLst>
                                          <p:attrName>ppt_h</p:attrName>
                                        </p:attrNameLst>
                                      </p:cBhvr>
                                      <p:tavLst>
                                        <p:tav tm="0">
                                          <p:val>
                                            <p:fltVal val="0"/>
                                          </p:val>
                                        </p:tav>
                                        <p:tav tm="100000">
                                          <p:val>
                                            <p:strVal val="#ppt_h"/>
                                          </p:val>
                                        </p:tav>
                                      </p:tavLst>
                                    </p:anim>
                                    <p:animEffect transition="in" filter="fade">
                                      <p:cBhvr>
                                        <p:cTn id="87" dur="500"/>
                                        <p:tgtEl>
                                          <p:spTgt spid="212"/>
                                        </p:tgtEl>
                                      </p:cBhvr>
                                    </p:animEffect>
                                  </p:childTnLst>
                                </p:cTn>
                              </p:par>
                            </p:childTnLst>
                          </p:cTn>
                        </p:par>
                        <p:par>
                          <p:cTn id="88" fill="hold">
                            <p:stCondLst>
                              <p:cond delay="7500"/>
                            </p:stCondLst>
                            <p:childTnLst>
                              <p:par>
                                <p:cTn id="89" presetID="53" presetClass="entr" presetSubtype="16" fill="hold" grpId="0" nodeType="afterEffect">
                                  <p:stCondLst>
                                    <p:cond delay="0"/>
                                  </p:stCondLst>
                                  <p:childTnLst>
                                    <p:set>
                                      <p:cBhvr>
                                        <p:cTn id="90" dur="1" fill="hold">
                                          <p:stCondLst>
                                            <p:cond delay="0"/>
                                          </p:stCondLst>
                                        </p:cTn>
                                        <p:tgtEl>
                                          <p:spTgt spid="213"/>
                                        </p:tgtEl>
                                        <p:attrNameLst>
                                          <p:attrName>style.visibility</p:attrName>
                                        </p:attrNameLst>
                                      </p:cBhvr>
                                      <p:to>
                                        <p:strVal val="visible"/>
                                      </p:to>
                                    </p:set>
                                    <p:anim calcmode="lin" valueType="num">
                                      <p:cBhvr>
                                        <p:cTn id="91" dur="500" fill="hold"/>
                                        <p:tgtEl>
                                          <p:spTgt spid="213"/>
                                        </p:tgtEl>
                                        <p:attrNameLst>
                                          <p:attrName>ppt_w</p:attrName>
                                        </p:attrNameLst>
                                      </p:cBhvr>
                                      <p:tavLst>
                                        <p:tav tm="0">
                                          <p:val>
                                            <p:fltVal val="0"/>
                                          </p:val>
                                        </p:tav>
                                        <p:tav tm="100000">
                                          <p:val>
                                            <p:strVal val="#ppt_w"/>
                                          </p:val>
                                        </p:tav>
                                      </p:tavLst>
                                    </p:anim>
                                    <p:anim calcmode="lin" valueType="num">
                                      <p:cBhvr>
                                        <p:cTn id="92" dur="500" fill="hold"/>
                                        <p:tgtEl>
                                          <p:spTgt spid="213"/>
                                        </p:tgtEl>
                                        <p:attrNameLst>
                                          <p:attrName>ppt_h</p:attrName>
                                        </p:attrNameLst>
                                      </p:cBhvr>
                                      <p:tavLst>
                                        <p:tav tm="0">
                                          <p:val>
                                            <p:fltVal val="0"/>
                                          </p:val>
                                        </p:tav>
                                        <p:tav tm="100000">
                                          <p:val>
                                            <p:strVal val="#ppt_h"/>
                                          </p:val>
                                        </p:tav>
                                      </p:tavLst>
                                    </p:anim>
                                    <p:animEffect transition="in" filter="fade">
                                      <p:cBhvr>
                                        <p:cTn id="93" dur="500"/>
                                        <p:tgtEl>
                                          <p:spTgt spid="213"/>
                                        </p:tgtEl>
                                      </p:cBhvr>
                                    </p:animEffect>
                                  </p:childTnLst>
                                </p:cTn>
                              </p:par>
                            </p:childTnLst>
                          </p:cTn>
                        </p:par>
                        <p:par>
                          <p:cTn id="94" fill="hold">
                            <p:stCondLst>
                              <p:cond delay="8000"/>
                            </p:stCondLst>
                            <p:childTnLst>
                              <p:par>
                                <p:cTn id="95" presetID="23" presetClass="entr" presetSubtype="16" fill="hold" nodeType="afterEffect">
                                  <p:stCondLst>
                                    <p:cond delay="0"/>
                                  </p:stCondLst>
                                  <p:childTnLst>
                                    <p:set>
                                      <p:cBhvr>
                                        <p:cTn id="96" dur="1" fill="hold">
                                          <p:stCondLst>
                                            <p:cond delay="0"/>
                                          </p:stCondLst>
                                        </p:cTn>
                                        <p:tgtEl>
                                          <p:spTgt spid="234"/>
                                        </p:tgtEl>
                                        <p:attrNameLst>
                                          <p:attrName>style.visibility</p:attrName>
                                        </p:attrNameLst>
                                      </p:cBhvr>
                                      <p:to>
                                        <p:strVal val="visible"/>
                                      </p:to>
                                    </p:set>
                                    <p:anim calcmode="lin" valueType="num">
                                      <p:cBhvr>
                                        <p:cTn id="97" dur="500" fill="hold"/>
                                        <p:tgtEl>
                                          <p:spTgt spid="234"/>
                                        </p:tgtEl>
                                        <p:attrNameLst>
                                          <p:attrName>ppt_w</p:attrName>
                                        </p:attrNameLst>
                                      </p:cBhvr>
                                      <p:tavLst>
                                        <p:tav tm="0">
                                          <p:val>
                                            <p:fltVal val="0"/>
                                          </p:val>
                                        </p:tav>
                                        <p:tav tm="100000">
                                          <p:val>
                                            <p:strVal val="#ppt_w"/>
                                          </p:val>
                                        </p:tav>
                                      </p:tavLst>
                                    </p:anim>
                                    <p:anim calcmode="lin" valueType="num">
                                      <p:cBhvr>
                                        <p:cTn id="98" dur="500" fill="hold"/>
                                        <p:tgtEl>
                                          <p:spTgt spid="234"/>
                                        </p:tgtEl>
                                        <p:attrNameLst>
                                          <p:attrName>ppt_h</p:attrName>
                                        </p:attrNameLst>
                                      </p:cBhvr>
                                      <p:tavLst>
                                        <p:tav tm="0">
                                          <p:val>
                                            <p:fltVal val="0"/>
                                          </p:val>
                                        </p:tav>
                                        <p:tav tm="100000">
                                          <p:val>
                                            <p:strVal val="#ppt_h"/>
                                          </p:val>
                                        </p:tav>
                                      </p:tavLst>
                                    </p:anim>
                                  </p:childTnLst>
                                </p:cTn>
                              </p:par>
                              <p:par>
                                <p:cTn id="99" presetID="23" presetClass="entr" presetSubtype="16" fill="hold" nodeType="withEffect">
                                  <p:stCondLst>
                                    <p:cond delay="0"/>
                                  </p:stCondLst>
                                  <p:childTnLst>
                                    <p:set>
                                      <p:cBhvr>
                                        <p:cTn id="100" dur="1" fill="hold">
                                          <p:stCondLst>
                                            <p:cond delay="0"/>
                                          </p:stCondLst>
                                        </p:cTn>
                                        <p:tgtEl>
                                          <p:spTgt spid="198"/>
                                        </p:tgtEl>
                                        <p:attrNameLst>
                                          <p:attrName>style.visibility</p:attrName>
                                        </p:attrNameLst>
                                      </p:cBhvr>
                                      <p:to>
                                        <p:strVal val="visible"/>
                                      </p:to>
                                    </p:set>
                                    <p:anim calcmode="lin" valueType="num">
                                      <p:cBhvr>
                                        <p:cTn id="101" dur="500" fill="hold"/>
                                        <p:tgtEl>
                                          <p:spTgt spid="198"/>
                                        </p:tgtEl>
                                        <p:attrNameLst>
                                          <p:attrName>ppt_w</p:attrName>
                                        </p:attrNameLst>
                                      </p:cBhvr>
                                      <p:tavLst>
                                        <p:tav tm="0">
                                          <p:val>
                                            <p:fltVal val="0"/>
                                          </p:val>
                                        </p:tav>
                                        <p:tav tm="100000">
                                          <p:val>
                                            <p:strVal val="#ppt_w"/>
                                          </p:val>
                                        </p:tav>
                                      </p:tavLst>
                                    </p:anim>
                                    <p:anim calcmode="lin" valueType="num">
                                      <p:cBhvr>
                                        <p:cTn id="102" dur="500" fill="hold"/>
                                        <p:tgtEl>
                                          <p:spTgt spid="198"/>
                                        </p:tgtEl>
                                        <p:attrNameLst>
                                          <p:attrName>ppt_h</p:attrName>
                                        </p:attrNameLst>
                                      </p:cBhvr>
                                      <p:tavLst>
                                        <p:tav tm="0">
                                          <p:val>
                                            <p:fltVal val="0"/>
                                          </p:val>
                                        </p:tav>
                                        <p:tav tm="100000">
                                          <p:val>
                                            <p:strVal val="#ppt_h"/>
                                          </p:val>
                                        </p:tav>
                                      </p:tavLst>
                                    </p:anim>
                                  </p:childTnLst>
                                </p:cTn>
                              </p:par>
                            </p:childTnLst>
                          </p:cTn>
                        </p:par>
                        <p:par>
                          <p:cTn id="103" fill="hold">
                            <p:stCondLst>
                              <p:cond delay="8500"/>
                            </p:stCondLst>
                            <p:childTnLst>
                              <p:par>
                                <p:cTn id="104" presetID="22" presetClass="entr" presetSubtype="1" fill="hold" grpId="0" nodeType="afterEffect">
                                  <p:stCondLst>
                                    <p:cond delay="0"/>
                                  </p:stCondLst>
                                  <p:childTnLst>
                                    <p:set>
                                      <p:cBhvr>
                                        <p:cTn id="105" dur="1" fill="hold">
                                          <p:stCondLst>
                                            <p:cond delay="0"/>
                                          </p:stCondLst>
                                        </p:cTn>
                                        <p:tgtEl>
                                          <p:spTgt spid="214"/>
                                        </p:tgtEl>
                                        <p:attrNameLst>
                                          <p:attrName>style.visibility</p:attrName>
                                        </p:attrNameLst>
                                      </p:cBhvr>
                                      <p:to>
                                        <p:strVal val="visible"/>
                                      </p:to>
                                    </p:set>
                                    <p:animEffect transition="in" filter="wipe(up)">
                                      <p:cBhvr>
                                        <p:cTn id="106" dur="500"/>
                                        <p:tgtEl>
                                          <p:spTgt spid="214"/>
                                        </p:tgtEl>
                                      </p:cBhvr>
                                    </p:animEffect>
                                  </p:childTnLst>
                                </p:cTn>
                              </p:par>
                            </p:childTnLst>
                          </p:cTn>
                        </p:par>
                        <p:par>
                          <p:cTn id="107" fill="hold">
                            <p:stCondLst>
                              <p:cond delay="9000"/>
                            </p:stCondLst>
                            <p:childTnLst>
                              <p:par>
                                <p:cTn id="108" presetID="22" presetClass="entr" presetSubtype="1" fill="hold" grpId="0" nodeType="afterEffect">
                                  <p:stCondLst>
                                    <p:cond delay="0"/>
                                  </p:stCondLst>
                                  <p:childTnLst>
                                    <p:set>
                                      <p:cBhvr>
                                        <p:cTn id="109" dur="1" fill="hold">
                                          <p:stCondLst>
                                            <p:cond delay="0"/>
                                          </p:stCondLst>
                                        </p:cTn>
                                        <p:tgtEl>
                                          <p:spTgt spid="215"/>
                                        </p:tgtEl>
                                        <p:attrNameLst>
                                          <p:attrName>style.visibility</p:attrName>
                                        </p:attrNameLst>
                                      </p:cBhvr>
                                      <p:to>
                                        <p:strVal val="visible"/>
                                      </p:to>
                                    </p:set>
                                    <p:animEffect transition="in" filter="wipe(up)">
                                      <p:cBhvr>
                                        <p:cTn id="110" dur="500"/>
                                        <p:tgtEl>
                                          <p:spTgt spid="215"/>
                                        </p:tgtEl>
                                      </p:cBhvr>
                                    </p:animEffect>
                                  </p:childTnLst>
                                </p:cTn>
                              </p:par>
                            </p:childTnLst>
                          </p:cTn>
                        </p:par>
                        <p:par>
                          <p:cTn id="111" fill="hold">
                            <p:stCondLst>
                              <p:cond delay="9500"/>
                            </p:stCondLst>
                            <p:childTnLst>
                              <p:par>
                                <p:cTn id="112" presetID="22" presetClass="entr" presetSubtype="1" fill="hold" grpId="0" nodeType="afterEffect">
                                  <p:stCondLst>
                                    <p:cond delay="0"/>
                                  </p:stCondLst>
                                  <p:childTnLst>
                                    <p:set>
                                      <p:cBhvr>
                                        <p:cTn id="113" dur="1" fill="hold">
                                          <p:stCondLst>
                                            <p:cond delay="0"/>
                                          </p:stCondLst>
                                        </p:cTn>
                                        <p:tgtEl>
                                          <p:spTgt spid="216"/>
                                        </p:tgtEl>
                                        <p:attrNameLst>
                                          <p:attrName>style.visibility</p:attrName>
                                        </p:attrNameLst>
                                      </p:cBhvr>
                                      <p:to>
                                        <p:strVal val="visible"/>
                                      </p:to>
                                    </p:set>
                                    <p:animEffect transition="in" filter="wipe(up)">
                                      <p:cBhvr>
                                        <p:cTn id="114" dur="500"/>
                                        <p:tgtEl>
                                          <p:spTgt spid="216"/>
                                        </p:tgtEl>
                                      </p:cBhvr>
                                    </p:animEffect>
                                  </p:childTnLst>
                                </p:cTn>
                              </p:par>
                            </p:childTnLst>
                          </p:cTn>
                        </p:par>
                        <p:par>
                          <p:cTn id="115" fill="hold">
                            <p:stCondLst>
                              <p:cond delay="10000"/>
                            </p:stCondLst>
                            <p:childTnLst>
                              <p:par>
                                <p:cTn id="116" presetID="53" presetClass="entr" presetSubtype="16" fill="hold" grpId="0" nodeType="afterEffect">
                                  <p:stCondLst>
                                    <p:cond delay="0"/>
                                  </p:stCondLst>
                                  <p:childTnLst>
                                    <p:set>
                                      <p:cBhvr>
                                        <p:cTn id="117" dur="1" fill="hold">
                                          <p:stCondLst>
                                            <p:cond delay="0"/>
                                          </p:stCondLst>
                                        </p:cTn>
                                        <p:tgtEl>
                                          <p:spTgt spid="217"/>
                                        </p:tgtEl>
                                        <p:attrNameLst>
                                          <p:attrName>style.visibility</p:attrName>
                                        </p:attrNameLst>
                                      </p:cBhvr>
                                      <p:to>
                                        <p:strVal val="visible"/>
                                      </p:to>
                                    </p:set>
                                    <p:anim calcmode="lin" valueType="num">
                                      <p:cBhvr>
                                        <p:cTn id="118" dur="500" fill="hold"/>
                                        <p:tgtEl>
                                          <p:spTgt spid="217"/>
                                        </p:tgtEl>
                                        <p:attrNameLst>
                                          <p:attrName>ppt_w</p:attrName>
                                        </p:attrNameLst>
                                      </p:cBhvr>
                                      <p:tavLst>
                                        <p:tav tm="0">
                                          <p:val>
                                            <p:fltVal val="0"/>
                                          </p:val>
                                        </p:tav>
                                        <p:tav tm="100000">
                                          <p:val>
                                            <p:strVal val="#ppt_w"/>
                                          </p:val>
                                        </p:tav>
                                      </p:tavLst>
                                    </p:anim>
                                    <p:anim calcmode="lin" valueType="num">
                                      <p:cBhvr>
                                        <p:cTn id="119" dur="500" fill="hold"/>
                                        <p:tgtEl>
                                          <p:spTgt spid="217"/>
                                        </p:tgtEl>
                                        <p:attrNameLst>
                                          <p:attrName>ppt_h</p:attrName>
                                        </p:attrNameLst>
                                      </p:cBhvr>
                                      <p:tavLst>
                                        <p:tav tm="0">
                                          <p:val>
                                            <p:fltVal val="0"/>
                                          </p:val>
                                        </p:tav>
                                        <p:tav tm="100000">
                                          <p:val>
                                            <p:strVal val="#ppt_h"/>
                                          </p:val>
                                        </p:tav>
                                      </p:tavLst>
                                    </p:anim>
                                    <p:animEffect transition="in" filter="fade">
                                      <p:cBhvr>
                                        <p:cTn id="120" dur="500"/>
                                        <p:tgtEl>
                                          <p:spTgt spid="217"/>
                                        </p:tgtEl>
                                      </p:cBhvr>
                                    </p:animEffect>
                                  </p:childTnLst>
                                </p:cTn>
                              </p:par>
                            </p:childTnLst>
                          </p:cTn>
                        </p:par>
                        <p:par>
                          <p:cTn id="121" fill="hold">
                            <p:stCondLst>
                              <p:cond delay="10500"/>
                            </p:stCondLst>
                            <p:childTnLst>
                              <p:par>
                                <p:cTn id="122" presetID="53" presetClass="entr" presetSubtype="16" fill="hold" grpId="0" nodeType="afterEffect">
                                  <p:stCondLst>
                                    <p:cond delay="0"/>
                                  </p:stCondLst>
                                  <p:childTnLst>
                                    <p:set>
                                      <p:cBhvr>
                                        <p:cTn id="123" dur="1" fill="hold">
                                          <p:stCondLst>
                                            <p:cond delay="0"/>
                                          </p:stCondLst>
                                        </p:cTn>
                                        <p:tgtEl>
                                          <p:spTgt spid="218"/>
                                        </p:tgtEl>
                                        <p:attrNameLst>
                                          <p:attrName>style.visibility</p:attrName>
                                        </p:attrNameLst>
                                      </p:cBhvr>
                                      <p:to>
                                        <p:strVal val="visible"/>
                                      </p:to>
                                    </p:set>
                                    <p:anim calcmode="lin" valueType="num">
                                      <p:cBhvr>
                                        <p:cTn id="124" dur="500" fill="hold"/>
                                        <p:tgtEl>
                                          <p:spTgt spid="218"/>
                                        </p:tgtEl>
                                        <p:attrNameLst>
                                          <p:attrName>ppt_w</p:attrName>
                                        </p:attrNameLst>
                                      </p:cBhvr>
                                      <p:tavLst>
                                        <p:tav tm="0">
                                          <p:val>
                                            <p:fltVal val="0"/>
                                          </p:val>
                                        </p:tav>
                                        <p:tav tm="100000">
                                          <p:val>
                                            <p:strVal val="#ppt_w"/>
                                          </p:val>
                                        </p:tav>
                                      </p:tavLst>
                                    </p:anim>
                                    <p:anim calcmode="lin" valueType="num">
                                      <p:cBhvr>
                                        <p:cTn id="125" dur="500" fill="hold"/>
                                        <p:tgtEl>
                                          <p:spTgt spid="218"/>
                                        </p:tgtEl>
                                        <p:attrNameLst>
                                          <p:attrName>ppt_h</p:attrName>
                                        </p:attrNameLst>
                                      </p:cBhvr>
                                      <p:tavLst>
                                        <p:tav tm="0">
                                          <p:val>
                                            <p:fltVal val="0"/>
                                          </p:val>
                                        </p:tav>
                                        <p:tav tm="100000">
                                          <p:val>
                                            <p:strVal val="#ppt_h"/>
                                          </p:val>
                                        </p:tav>
                                      </p:tavLst>
                                    </p:anim>
                                    <p:animEffect transition="in" filter="fade">
                                      <p:cBhvr>
                                        <p:cTn id="126" dur="500"/>
                                        <p:tgtEl>
                                          <p:spTgt spid="218"/>
                                        </p:tgtEl>
                                      </p:cBhvr>
                                    </p:animEffect>
                                  </p:childTnLst>
                                </p:cTn>
                              </p:par>
                            </p:childTnLst>
                          </p:cTn>
                        </p:par>
                        <p:par>
                          <p:cTn id="127" fill="hold">
                            <p:stCondLst>
                              <p:cond delay="11000"/>
                            </p:stCondLst>
                            <p:childTnLst>
                              <p:par>
                                <p:cTn id="128" presetID="53" presetClass="entr" presetSubtype="16" fill="hold" grpId="0" nodeType="afterEffect">
                                  <p:stCondLst>
                                    <p:cond delay="0"/>
                                  </p:stCondLst>
                                  <p:childTnLst>
                                    <p:set>
                                      <p:cBhvr>
                                        <p:cTn id="129" dur="1" fill="hold">
                                          <p:stCondLst>
                                            <p:cond delay="0"/>
                                          </p:stCondLst>
                                        </p:cTn>
                                        <p:tgtEl>
                                          <p:spTgt spid="219"/>
                                        </p:tgtEl>
                                        <p:attrNameLst>
                                          <p:attrName>style.visibility</p:attrName>
                                        </p:attrNameLst>
                                      </p:cBhvr>
                                      <p:to>
                                        <p:strVal val="visible"/>
                                      </p:to>
                                    </p:set>
                                    <p:anim calcmode="lin" valueType="num">
                                      <p:cBhvr>
                                        <p:cTn id="130" dur="500" fill="hold"/>
                                        <p:tgtEl>
                                          <p:spTgt spid="219"/>
                                        </p:tgtEl>
                                        <p:attrNameLst>
                                          <p:attrName>ppt_w</p:attrName>
                                        </p:attrNameLst>
                                      </p:cBhvr>
                                      <p:tavLst>
                                        <p:tav tm="0">
                                          <p:val>
                                            <p:fltVal val="0"/>
                                          </p:val>
                                        </p:tav>
                                        <p:tav tm="100000">
                                          <p:val>
                                            <p:strVal val="#ppt_w"/>
                                          </p:val>
                                        </p:tav>
                                      </p:tavLst>
                                    </p:anim>
                                    <p:anim calcmode="lin" valueType="num">
                                      <p:cBhvr>
                                        <p:cTn id="131" dur="500" fill="hold"/>
                                        <p:tgtEl>
                                          <p:spTgt spid="219"/>
                                        </p:tgtEl>
                                        <p:attrNameLst>
                                          <p:attrName>ppt_h</p:attrName>
                                        </p:attrNameLst>
                                      </p:cBhvr>
                                      <p:tavLst>
                                        <p:tav tm="0">
                                          <p:val>
                                            <p:fltVal val="0"/>
                                          </p:val>
                                        </p:tav>
                                        <p:tav tm="100000">
                                          <p:val>
                                            <p:strVal val="#ppt_h"/>
                                          </p:val>
                                        </p:tav>
                                      </p:tavLst>
                                    </p:anim>
                                    <p:animEffect transition="in" filter="fade">
                                      <p:cBhvr>
                                        <p:cTn id="132" dur="500"/>
                                        <p:tgtEl>
                                          <p:spTgt spid="219"/>
                                        </p:tgtEl>
                                      </p:cBhvr>
                                    </p:animEffect>
                                  </p:childTnLst>
                                </p:cTn>
                              </p:par>
                            </p:childTnLst>
                          </p:cTn>
                        </p:par>
                        <p:par>
                          <p:cTn id="133" fill="hold">
                            <p:stCondLst>
                              <p:cond delay="11500"/>
                            </p:stCondLst>
                            <p:childTnLst>
                              <p:par>
                                <p:cTn id="134" presetID="53" presetClass="entr" presetSubtype="16" fill="hold" grpId="0" nodeType="afterEffect">
                                  <p:stCondLst>
                                    <p:cond delay="0"/>
                                  </p:stCondLst>
                                  <p:childTnLst>
                                    <p:set>
                                      <p:cBhvr>
                                        <p:cTn id="135" dur="1" fill="hold">
                                          <p:stCondLst>
                                            <p:cond delay="0"/>
                                          </p:stCondLst>
                                        </p:cTn>
                                        <p:tgtEl>
                                          <p:spTgt spid="220"/>
                                        </p:tgtEl>
                                        <p:attrNameLst>
                                          <p:attrName>style.visibility</p:attrName>
                                        </p:attrNameLst>
                                      </p:cBhvr>
                                      <p:to>
                                        <p:strVal val="visible"/>
                                      </p:to>
                                    </p:set>
                                    <p:anim calcmode="lin" valueType="num">
                                      <p:cBhvr>
                                        <p:cTn id="136" dur="500" fill="hold"/>
                                        <p:tgtEl>
                                          <p:spTgt spid="220"/>
                                        </p:tgtEl>
                                        <p:attrNameLst>
                                          <p:attrName>ppt_w</p:attrName>
                                        </p:attrNameLst>
                                      </p:cBhvr>
                                      <p:tavLst>
                                        <p:tav tm="0">
                                          <p:val>
                                            <p:fltVal val="0"/>
                                          </p:val>
                                        </p:tav>
                                        <p:tav tm="100000">
                                          <p:val>
                                            <p:strVal val="#ppt_w"/>
                                          </p:val>
                                        </p:tav>
                                      </p:tavLst>
                                    </p:anim>
                                    <p:anim calcmode="lin" valueType="num">
                                      <p:cBhvr>
                                        <p:cTn id="137" dur="500" fill="hold"/>
                                        <p:tgtEl>
                                          <p:spTgt spid="220"/>
                                        </p:tgtEl>
                                        <p:attrNameLst>
                                          <p:attrName>ppt_h</p:attrName>
                                        </p:attrNameLst>
                                      </p:cBhvr>
                                      <p:tavLst>
                                        <p:tav tm="0">
                                          <p:val>
                                            <p:fltVal val="0"/>
                                          </p:val>
                                        </p:tav>
                                        <p:tav tm="100000">
                                          <p:val>
                                            <p:strVal val="#ppt_h"/>
                                          </p:val>
                                        </p:tav>
                                      </p:tavLst>
                                    </p:anim>
                                    <p:animEffect transition="in" filter="fade">
                                      <p:cBhvr>
                                        <p:cTn id="138" dur="500"/>
                                        <p:tgtEl>
                                          <p:spTgt spid="220"/>
                                        </p:tgtEl>
                                      </p:cBhvr>
                                    </p:animEffect>
                                  </p:childTnLst>
                                </p:cTn>
                              </p:par>
                            </p:childTnLst>
                          </p:cTn>
                        </p:par>
                        <p:par>
                          <p:cTn id="139" fill="hold">
                            <p:stCondLst>
                              <p:cond delay="12000"/>
                            </p:stCondLst>
                            <p:childTnLst>
                              <p:par>
                                <p:cTn id="140" presetID="23" presetClass="entr" presetSubtype="16" fill="hold" nodeType="afterEffect">
                                  <p:stCondLst>
                                    <p:cond delay="0"/>
                                  </p:stCondLst>
                                  <p:childTnLst>
                                    <p:set>
                                      <p:cBhvr>
                                        <p:cTn id="141" dur="1" fill="hold">
                                          <p:stCondLst>
                                            <p:cond delay="0"/>
                                          </p:stCondLst>
                                        </p:cTn>
                                        <p:tgtEl>
                                          <p:spTgt spid="237"/>
                                        </p:tgtEl>
                                        <p:attrNameLst>
                                          <p:attrName>style.visibility</p:attrName>
                                        </p:attrNameLst>
                                      </p:cBhvr>
                                      <p:to>
                                        <p:strVal val="visible"/>
                                      </p:to>
                                    </p:set>
                                    <p:anim calcmode="lin" valueType="num">
                                      <p:cBhvr>
                                        <p:cTn id="142" dur="500" fill="hold"/>
                                        <p:tgtEl>
                                          <p:spTgt spid="237"/>
                                        </p:tgtEl>
                                        <p:attrNameLst>
                                          <p:attrName>ppt_w</p:attrName>
                                        </p:attrNameLst>
                                      </p:cBhvr>
                                      <p:tavLst>
                                        <p:tav tm="0">
                                          <p:val>
                                            <p:fltVal val="0"/>
                                          </p:val>
                                        </p:tav>
                                        <p:tav tm="100000">
                                          <p:val>
                                            <p:strVal val="#ppt_w"/>
                                          </p:val>
                                        </p:tav>
                                      </p:tavLst>
                                    </p:anim>
                                    <p:anim calcmode="lin" valueType="num">
                                      <p:cBhvr>
                                        <p:cTn id="143" dur="500" fill="hold"/>
                                        <p:tgtEl>
                                          <p:spTgt spid="237"/>
                                        </p:tgtEl>
                                        <p:attrNameLst>
                                          <p:attrName>ppt_h</p:attrName>
                                        </p:attrNameLst>
                                      </p:cBhvr>
                                      <p:tavLst>
                                        <p:tav tm="0">
                                          <p:val>
                                            <p:fltVal val="0"/>
                                          </p:val>
                                        </p:tav>
                                        <p:tav tm="100000">
                                          <p:val>
                                            <p:strVal val="#ppt_h"/>
                                          </p:val>
                                        </p:tav>
                                      </p:tavLst>
                                    </p:anim>
                                  </p:childTnLst>
                                </p:cTn>
                              </p:par>
                              <p:par>
                                <p:cTn id="144" presetID="23" presetClass="entr" presetSubtype="16" fill="hold" nodeType="withEffect">
                                  <p:stCondLst>
                                    <p:cond delay="0"/>
                                  </p:stCondLst>
                                  <p:childTnLst>
                                    <p:set>
                                      <p:cBhvr>
                                        <p:cTn id="145" dur="1" fill="hold">
                                          <p:stCondLst>
                                            <p:cond delay="0"/>
                                          </p:stCondLst>
                                        </p:cTn>
                                        <p:tgtEl>
                                          <p:spTgt spid="199"/>
                                        </p:tgtEl>
                                        <p:attrNameLst>
                                          <p:attrName>style.visibility</p:attrName>
                                        </p:attrNameLst>
                                      </p:cBhvr>
                                      <p:to>
                                        <p:strVal val="visible"/>
                                      </p:to>
                                    </p:set>
                                    <p:anim calcmode="lin" valueType="num">
                                      <p:cBhvr>
                                        <p:cTn id="146" dur="500" fill="hold"/>
                                        <p:tgtEl>
                                          <p:spTgt spid="199"/>
                                        </p:tgtEl>
                                        <p:attrNameLst>
                                          <p:attrName>ppt_w</p:attrName>
                                        </p:attrNameLst>
                                      </p:cBhvr>
                                      <p:tavLst>
                                        <p:tav tm="0">
                                          <p:val>
                                            <p:fltVal val="0"/>
                                          </p:val>
                                        </p:tav>
                                        <p:tav tm="100000">
                                          <p:val>
                                            <p:strVal val="#ppt_w"/>
                                          </p:val>
                                        </p:tav>
                                      </p:tavLst>
                                    </p:anim>
                                    <p:anim calcmode="lin" valueType="num">
                                      <p:cBhvr>
                                        <p:cTn id="147" dur="500" fill="hold"/>
                                        <p:tgtEl>
                                          <p:spTgt spid="199"/>
                                        </p:tgtEl>
                                        <p:attrNameLst>
                                          <p:attrName>ppt_h</p:attrName>
                                        </p:attrNameLst>
                                      </p:cBhvr>
                                      <p:tavLst>
                                        <p:tav tm="0">
                                          <p:val>
                                            <p:fltVal val="0"/>
                                          </p:val>
                                        </p:tav>
                                        <p:tav tm="100000">
                                          <p:val>
                                            <p:strVal val="#ppt_h"/>
                                          </p:val>
                                        </p:tav>
                                      </p:tavLst>
                                    </p:anim>
                                  </p:childTnLst>
                                </p:cTn>
                              </p:par>
                            </p:childTnLst>
                          </p:cTn>
                        </p:par>
                        <p:par>
                          <p:cTn id="148" fill="hold">
                            <p:stCondLst>
                              <p:cond delay="12500"/>
                            </p:stCondLst>
                            <p:childTnLst>
                              <p:par>
                                <p:cTn id="149" presetID="22" presetClass="entr" presetSubtype="1" fill="hold" grpId="0" nodeType="afterEffect">
                                  <p:stCondLst>
                                    <p:cond delay="0"/>
                                  </p:stCondLst>
                                  <p:childTnLst>
                                    <p:set>
                                      <p:cBhvr>
                                        <p:cTn id="150" dur="1" fill="hold">
                                          <p:stCondLst>
                                            <p:cond delay="0"/>
                                          </p:stCondLst>
                                        </p:cTn>
                                        <p:tgtEl>
                                          <p:spTgt spid="221"/>
                                        </p:tgtEl>
                                        <p:attrNameLst>
                                          <p:attrName>style.visibility</p:attrName>
                                        </p:attrNameLst>
                                      </p:cBhvr>
                                      <p:to>
                                        <p:strVal val="visible"/>
                                      </p:to>
                                    </p:set>
                                    <p:animEffect transition="in" filter="wipe(up)">
                                      <p:cBhvr>
                                        <p:cTn id="151" dur="500"/>
                                        <p:tgtEl>
                                          <p:spTgt spid="221"/>
                                        </p:tgtEl>
                                      </p:cBhvr>
                                    </p:animEffect>
                                  </p:childTnLst>
                                </p:cTn>
                              </p:par>
                            </p:childTnLst>
                          </p:cTn>
                        </p:par>
                        <p:par>
                          <p:cTn id="152" fill="hold">
                            <p:stCondLst>
                              <p:cond delay="13000"/>
                            </p:stCondLst>
                            <p:childTnLst>
                              <p:par>
                                <p:cTn id="153" presetID="22" presetClass="entr" presetSubtype="1" fill="hold" grpId="0" nodeType="afterEffect">
                                  <p:stCondLst>
                                    <p:cond delay="0"/>
                                  </p:stCondLst>
                                  <p:childTnLst>
                                    <p:set>
                                      <p:cBhvr>
                                        <p:cTn id="154" dur="1" fill="hold">
                                          <p:stCondLst>
                                            <p:cond delay="0"/>
                                          </p:stCondLst>
                                        </p:cTn>
                                        <p:tgtEl>
                                          <p:spTgt spid="222"/>
                                        </p:tgtEl>
                                        <p:attrNameLst>
                                          <p:attrName>style.visibility</p:attrName>
                                        </p:attrNameLst>
                                      </p:cBhvr>
                                      <p:to>
                                        <p:strVal val="visible"/>
                                      </p:to>
                                    </p:set>
                                    <p:animEffect transition="in" filter="wipe(up)">
                                      <p:cBhvr>
                                        <p:cTn id="155" dur="500"/>
                                        <p:tgtEl>
                                          <p:spTgt spid="222"/>
                                        </p:tgtEl>
                                      </p:cBhvr>
                                    </p:animEffect>
                                  </p:childTnLst>
                                </p:cTn>
                              </p:par>
                            </p:childTnLst>
                          </p:cTn>
                        </p:par>
                        <p:par>
                          <p:cTn id="156" fill="hold">
                            <p:stCondLst>
                              <p:cond delay="13500"/>
                            </p:stCondLst>
                            <p:childTnLst>
                              <p:par>
                                <p:cTn id="157" presetID="22" presetClass="entr" presetSubtype="1" fill="hold" grpId="0" nodeType="afterEffect">
                                  <p:stCondLst>
                                    <p:cond delay="0"/>
                                  </p:stCondLst>
                                  <p:childTnLst>
                                    <p:set>
                                      <p:cBhvr>
                                        <p:cTn id="158" dur="1" fill="hold">
                                          <p:stCondLst>
                                            <p:cond delay="0"/>
                                          </p:stCondLst>
                                        </p:cTn>
                                        <p:tgtEl>
                                          <p:spTgt spid="223"/>
                                        </p:tgtEl>
                                        <p:attrNameLst>
                                          <p:attrName>style.visibility</p:attrName>
                                        </p:attrNameLst>
                                      </p:cBhvr>
                                      <p:to>
                                        <p:strVal val="visible"/>
                                      </p:to>
                                    </p:set>
                                    <p:animEffect transition="in" filter="wipe(up)">
                                      <p:cBhvr>
                                        <p:cTn id="159" dur="500"/>
                                        <p:tgtEl>
                                          <p:spTgt spid="223"/>
                                        </p:tgtEl>
                                      </p:cBhvr>
                                    </p:animEffect>
                                  </p:childTnLst>
                                </p:cTn>
                              </p:par>
                            </p:childTnLst>
                          </p:cTn>
                        </p:par>
                        <p:par>
                          <p:cTn id="160" fill="hold">
                            <p:stCondLst>
                              <p:cond delay="14000"/>
                            </p:stCondLst>
                            <p:childTnLst>
                              <p:par>
                                <p:cTn id="161" presetID="53" presetClass="entr" presetSubtype="16" fill="hold" grpId="0" nodeType="afterEffect">
                                  <p:stCondLst>
                                    <p:cond delay="0"/>
                                  </p:stCondLst>
                                  <p:childTnLst>
                                    <p:set>
                                      <p:cBhvr>
                                        <p:cTn id="162" dur="1" fill="hold">
                                          <p:stCondLst>
                                            <p:cond delay="0"/>
                                          </p:stCondLst>
                                        </p:cTn>
                                        <p:tgtEl>
                                          <p:spTgt spid="224"/>
                                        </p:tgtEl>
                                        <p:attrNameLst>
                                          <p:attrName>style.visibility</p:attrName>
                                        </p:attrNameLst>
                                      </p:cBhvr>
                                      <p:to>
                                        <p:strVal val="visible"/>
                                      </p:to>
                                    </p:set>
                                    <p:anim calcmode="lin" valueType="num">
                                      <p:cBhvr>
                                        <p:cTn id="163" dur="500" fill="hold"/>
                                        <p:tgtEl>
                                          <p:spTgt spid="224"/>
                                        </p:tgtEl>
                                        <p:attrNameLst>
                                          <p:attrName>ppt_w</p:attrName>
                                        </p:attrNameLst>
                                      </p:cBhvr>
                                      <p:tavLst>
                                        <p:tav tm="0">
                                          <p:val>
                                            <p:fltVal val="0"/>
                                          </p:val>
                                        </p:tav>
                                        <p:tav tm="100000">
                                          <p:val>
                                            <p:strVal val="#ppt_w"/>
                                          </p:val>
                                        </p:tav>
                                      </p:tavLst>
                                    </p:anim>
                                    <p:anim calcmode="lin" valueType="num">
                                      <p:cBhvr>
                                        <p:cTn id="164" dur="500" fill="hold"/>
                                        <p:tgtEl>
                                          <p:spTgt spid="224"/>
                                        </p:tgtEl>
                                        <p:attrNameLst>
                                          <p:attrName>ppt_h</p:attrName>
                                        </p:attrNameLst>
                                      </p:cBhvr>
                                      <p:tavLst>
                                        <p:tav tm="0">
                                          <p:val>
                                            <p:fltVal val="0"/>
                                          </p:val>
                                        </p:tav>
                                        <p:tav tm="100000">
                                          <p:val>
                                            <p:strVal val="#ppt_h"/>
                                          </p:val>
                                        </p:tav>
                                      </p:tavLst>
                                    </p:anim>
                                    <p:animEffect transition="in" filter="fade">
                                      <p:cBhvr>
                                        <p:cTn id="165" dur="500"/>
                                        <p:tgtEl>
                                          <p:spTgt spid="224"/>
                                        </p:tgtEl>
                                      </p:cBhvr>
                                    </p:animEffect>
                                  </p:childTnLst>
                                </p:cTn>
                              </p:par>
                            </p:childTnLst>
                          </p:cTn>
                        </p:par>
                        <p:par>
                          <p:cTn id="166" fill="hold">
                            <p:stCondLst>
                              <p:cond delay="14500"/>
                            </p:stCondLst>
                            <p:childTnLst>
                              <p:par>
                                <p:cTn id="167" presetID="53" presetClass="entr" presetSubtype="16" fill="hold" grpId="0" nodeType="afterEffect">
                                  <p:stCondLst>
                                    <p:cond delay="0"/>
                                  </p:stCondLst>
                                  <p:childTnLst>
                                    <p:set>
                                      <p:cBhvr>
                                        <p:cTn id="168" dur="1" fill="hold">
                                          <p:stCondLst>
                                            <p:cond delay="0"/>
                                          </p:stCondLst>
                                        </p:cTn>
                                        <p:tgtEl>
                                          <p:spTgt spid="225"/>
                                        </p:tgtEl>
                                        <p:attrNameLst>
                                          <p:attrName>style.visibility</p:attrName>
                                        </p:attrNameLst>
                                      </p:cBhvr>
                                      <p:to>
                                        <p:strVal val="visible"/>
                                      </p:to>
                                    </p:set>
                                    <p:anim calcmode="lin" valueType="num">
                                      <p:cBhvr>
                                        <p:cTn id="169" dur="500" fill="hold"/>
                                        <p:tgtEl>
                                          <p:spTgt spid="225"/>
                                        </p:tgtEl>
                                        <p:attrNameLst>
                                          <p:attrName>ppt_w</p:attrName>
                                        </p:attrNameLst>
                                      </p:cBhvr>
                                      <p:tavLst>
                                        <p:tav tm="0">
                                          <p:val>
                                            <p:fltVal val="0"/>
                                          </p:val>
                                        </p:tav>
                                        <p:tav tm="100000">
                                          <p:val>
                                            <p:strVal val="#ppt_w"/>
                                          </p:val>
                                        </p:tav>
                                      </p:tavLst>
                                    </p:anim>
                                    <p:anim calcmode="lin" valueType="num">
                                      <p:cBhvr>
                                        <p:cTn id="170" dur="500" fill="hold"/>
                                        <p:tgtEl>
                                          <p:spTgt spid="225"/>
                                        </p:tgtEl>
                                        <p:attrNameLst>
                                          <p:attrName>ppt_h</p:attrName>
                                        </p:attrNameLst>
                                      </p:cBhvr>
                                      <p:tavLst>
                                        <p:tav tm="0">
                                          <p:val>
                                            <p:fltVal val="0"/>
                                          </p:val>
                                        </p:tav>
                                        <p:tav tm="100000">
                                          <p:val>
                                            <p:strVal val="#ppt_h"/>
                                          </p:val>
                                        </p:tav>
                                      </p:tavLst>
                                    </p:anim>
                                    <p:animEffect transition="in" filter="fade">
                                      <p:cBhvr>
                                        <p:cTn id="171" dur="500"/>
                                        <p:tgtEl>
                                          <p:spTgt spid="225"/>
                                        </p:tgtEl>
                                      </p:cBhvr>
                                    </p:animEffect>
                                  </p:childTnLst>
                                </p:cTn>
                              </p:par>
                            </p:childTnLst>
                          </p:cTn>
                        </p:par>
                        <p:par>
                          <p:cTn id="172" fill="hold">
                            <p:stCondLst>
                              <p:cond delay="15000"/>
                            </p:stCondLst>
                            <p:childTnLst>
                              <p:par>
                                <p:cTn id="173" presetID="53" presetClass="entr" presetSubtype="16" fill="hold" grpId="0" nodeType="afterEffect">
                                  <p:stCondLst>
                                    <p:cond delay="0"/>
                                  </p:stCondLst>
                                  <p:childTnLst>
                                    <p:set>
                                      <p:cBhvr>
                                        <p:cTn id="174" dur="1" fill="hold">
                                          <p:stCondLst>
                                            <p:cond delay="0"/>
                                          </p:stCondLst>
                                        </p:cTn>
                                        <p:tgtEl>
                                          <p:spTgt spid="226"/>
                                        </p:tgtEl>
                                        <p:attrNameLst>
                                          <p:attrName>style.visibility</p:attrName>
                                        </p:attrNameLst>
                                      </p:cBhvr>
                                      <p:to>
                                        <p:strVal val="visible"/>
                                      </p:to>
                                    </p:set>
                                    <p:anim calcmode="lin" valueType="num">
                                      <p:cBhvr>
                                        <p:cTn id="175" dur="500" fill="hold"/>
                                        <p:tgtEl>
                                          <p:spTgt spid="226"/>
                                        </p:tgtEl>
                                        <p:attrNameLst>
                                          <p:attrName>ppt_w</p:attrName>
                                        </p:attrNameLst>
                                      </p:cBhvr>
                                      <p:tavLst>
                                        <p:tav tm="0">
                                          <p:val>
                                            <p:fltVal val="0"/>
                                          </p:val>
                                        </p:tav>
                                        <p:tav tm="100000">
                                          <p:val>
                                            <p:strVal val="#ppt_w"/>
                                          </p:val>
                                        </p:tav>
                                      </p:tavLst>
                                    </p:anim>
                                    <p:anim calcmode="lin" valueType="num">
                                      <p:cBhvr>
                                        <p:cTn id="176" dur="500" fill="hold"/>
                                        <p:tgtEl>
                                          <p:spTgt spid="226"/>
                                        </p:tgtEl>
                                        <p:attrNameLst>
                                          <p:attrName>ppt_h</p:attrName>
                                        </p:attrNameLst>
                                      </p:cBhvr>
                                      <p:tavLst>
                                        <p:tav tm="0">
                                          <p:val>
                                            <p:fltVal val="0"/>
                                          </p:val>
                                        </p:tav>
                                        <p:tav tm="100000">
                                          <p:val>
                                            <p:strVal val="#ppt_h"/>
                                          </p:val>
                                        </p:tav>
                                      </p:tavLst>
                                    </p:anim>
                                    <p:animEffect transition="in" filter="fade">
                                      <p:cBhvr>
                                        <p:cTn id="177" dur="500"/>
                                        <p:tgtEl>
                                          <p:spTgt spid="226"/>
                                        </p:tgtEl>
                                      </p:cBhvr>
                                    </p:animEffect>
                                  </p:childTnLst>
                                </p:cTn>
                              </p:par>
                            </p:childTnLst>
                          </p:cTn>
                        </p:par>
                        <p:par>
                          <p:cTn id="178" fill="hold">
                            <p:stCondLst>
                              <p:cond delay="15500"/>
                            </p:stCondLst>
                            <p:childTnLst>
                              <p:par>
                                <p:cTn id="179" presetID="53" presetClass="entr" presetSubtype="16" fill="hold" grpId="0" nodeType="afterEffect">
                                  <p:stCondLst>
                                    <p:cond delay="0"/>
                                  </p:stCondLst>
                                  <p:childTnLst>
                                    <p:set>
                                      <p:cBhvr>
                                        <p:cTn id="180" dur="1" fill="hold">
                                          <p:stCondLst>
                                            <p:cond delay="0"/>
                                          </p:stCondLst>
                                        </p:cTn>
                                        <p:tgtEl>
                                          <p:spTgt spid="227"/>
                                        </p:tgtEl>
                                        <p:attrNameLst>
                                          <p:attrName>style.visibility</p:attrName>
                                        </p:attrNameLst>
                                      </p:cBhvr>
                                      <p:to>
                                        <p:strVal val="visible"/>
                                      </p:to>
                                    </p:set>
                                    <p:anim calcmode="lin" valueType="num">
                                      <p:cBhvr>
                                        <p:cTn id="181" dur="500" fill="hold"/>
                                        <p:tgtEl>
                                          <p:spTgt spid="227"/>
                                        </p:tgtEl>
                                        <p:attrNameLst>
                                          <p:attrName>ppt_w</p:attrName>
                                        </p:attrNameLst>
                                      </p:cBhvr>
                                      <p:tavLst>
                                        <p:tav tm="0">
                                          <p:val>
                                            <p:fltVal val="0"/>
                                          </p:val>
                                        </p:tav>
                                        <p:tav tm="100000">
                                          <p:val>
                                            <p:strVal val="#ppt_w"/>
                                          </p:val>
                                        </p:tav>
                                      </p:tavLst>
                                    </p:anim>
                                    <p:anim calcmode="lin" valueType="num">
                                      <p:cBhvr>
                                        <p:cTn id="182" dur="500" fill="hold"/>
                                        <p:tgtEl>
                                          <p:spTgt spid="227"/>
                                        </p:tgtEl>
                                        <p:attrNameLst>
                                          <p:attrName>ppt_h</p:attrName>
                                        </p:attrNameLst>
                                      </p:cBhvr>
                                      <p:tavLst>
                                        <p:tav tm="0">
                                          <p:val>
                                            <p:fltVal val="0"/>
                                          </p:val>
                                        </p:tav>
                                        <p:tav tm="100000">
                                          <p:val>
                                            <p:strVal val="#ppt_h"/>
                                          </p:val>
                                        </p:tav>
                                      </p:tavLst>
                                    </p:anim>
                                    <p:animEffect transition="in" filter="fade">
                                      <p:cBhvr>
                                        <p:cTn id="183" dur="500"/>
                                        <p:tgtEl>
                                          <p:spTgt spid="2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3" grpId="0" animBg="1"/>
      <p:bldP spid="204" grpId="0" animBg="1"/>
      <p:bldP spid="205" grpId="0" animBg="1"/>
      <p:bldP spid="206" grpId="0" animBg="1"/>
      <p:bldP spid="207" grpId="0"/>
      <p:bldP spid="208" grpId="0"/>
      <p:bldP spid="209" grpId="0"/>
      <p:bldP spid="210" grpId="0" animBg="1"/>
      <p:bldP spid="211" grpId="0" animBg="1"/>
      <p:bldP spid="212" grpId="0" animBg="1"/>
      <p:bldP spid="213" grpId="0" animBg="1"/>
      <p:bldP spid="214" grpId="0"/>
      <p:bldP spid="215" grpId="0"/>
      <p:bldP spid="216" grpId="0"/>
      <p:bldP spid="217" grpId="0" animBg="1"/>
      <p:bldP spid="218" grpId="0" animBg="1"/>
      <p:bldP spid="219" grpId="0" animBg="1"/>
      <p:bldP spid="220" grpId="0" animBg="1"/>
      <p:bldP spid="221" grpId="0"/>
      <p:bldP spid="222" grpId="0"/>
      <p:bldP spid="223" grpId="0"/>
      <p:bldP spid="224" grpId="0" animBg="1"/>
      <p:bldP spid="225" grpId="0" animBg="1"/>
      <p:bldP spid="226" grpId="0" animBg="1"/>
      <p:bldP spid="22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 name="Title 125"/>
          <p:cNvSpPr>
            <a:spLocks noGrp="1"/>
          </p:cNvSpPr>
          <p:nvPr>
            <p:ph type="title"/>
          </p:nvPr>
        </p:nvSpPr>
        <p:spPr/>
        <p:txBody>
          <a:bodyPr/>
          <a:lstStyle/>
          <a:p>
            <a:r>
              <a:rPr lang="en-US" smtClean="0"/>
              <a:t>Meet Our Team</a:t>
            </a:r>
            <a:endParaRPr lang="en-US" dirty="0"/>
          </a:p>
        </p:txBody>
      </p:sp>
      <p:sp>
        <p:nvSpPr>
          <p:cNvPr id="127" name="Text Placeholder 126"/>
          <p:cNvSpPr>
            <a:spLocks noGrp="1"/>
          </p:cNvSpPr>
          <p:nvPr>
            <p:ph type="body" sz="half" idx="2"/>
          </p:nvPr>
        </p:nvSpPr>
        <p:spPr/>
        <p:txBody>
          <a:bodyPr/>
          <a:lstStyle/>
          <a:p>
            <a:r>
              <a:rPr lang="en-US" smtClean="0"/>
              <a:t>Meet Our Team</a:t>
            </a:r>
            <a:endParaRPr lang="en-US" dirty="0"/>
          </a:p>
        </p:txBody>
      </p:sp>
      <p:pic>
        <p:nvPicPr>
          <p:cNvPr id="430" name="Picture Placeholder 234" descr="imageHolder.jpg"/>
          <p:cNvPicPr>
            <a:picLocks noChangeAspect="1"/>
          </p:cNvPicPr>
          <p:nvPr/>
        </p:nvPicPr>
        <p:blipFill>
          <a:blip r:embed="rId2" cstate="print"/>
          <a:srcRect l="27758" r="27758"/>
          <a:stretch>
            <a:fillRect/>
          </a:stretch>
        </p:blipFill>
        <p:spPr>
          <a:xfrm>
            <a:off x="3121025" y="2434590"/>
            <a:ext cx="1143000" cy="1444752"/>
          </a:xfrm>
          <a:prstGeom prst="rect">
            <a:avLst/>
          </a:prstGeom>
          <a:ln>
            <a:noFill/>
          </a:ln>
        </p:spPr>
      </p:pic>
      <p:pic>
        <p:nvPicPr>
          <p:cNvPr id="431" name="Picture Placeholder 235" descr="imageHolder.jpg"/>
          <p:cNvPicPr>
            <a:picLocks noChangeAspect="1"/>
          </p:cNvPicPr>
          <p:nvPr/>
        </p:nvPicPr>
        <p:blipFill>
          <a:blip r:embed="rId2" cstate="print"/>
          <a:srcRect l="27758" r="27758"/>
          <a:stretch>
            <a:fillRect/>
          </a:stretch>
        </p:blipFill>
        <p:spPr>
          <a:xfrm>
            <a:off x="4889500" y="2434590"/>
            <a:ext cx="1143000" cy="1444752"/>
          </a:xfrm>
          <a:prstGeom prst="rect">
            <a:avLst/>
          </a:prstGeom>
          <a:ln>
            <a:noFill/>
          </a:ln>
        </p:spPr>
      </p:pic>
      <p:pic>
        <p:nvPicPr>
          <p:cNvPr id="432" name="Picture Placeholder 237" descr="imageHolder.jpg"/>
          <p:cNvPicPr>
            <a:picLocks noChangeAspect="1"/>
          </p:cNvPicPr>
          <p:nvPr/>
        </p:nvPicPr>
        <p:blipFill>
          <a:blip r:embed="rId2" cstate="print"/>
          <a:srcRect l="27758" r="27758"/>
          <a:stretch>
            <a:fillRect/>
          </a:stretch>
        </p:blipFill>
        <p:spPr>
          <a:xfrm>
            <a:off x="4889500" y="4196715"/>
            <a:ext cx="1143000" cy="1444752"/>
          </a:xfrm>
          <a:prstGeom prst="rect">
            <a:avLst/>
          </a:prstGeom>
          <a:ln>
            <a:noFill/>
          </a:ln>
        </p:spPr>
      </p:pic>
      <p:pic>
        <p:nvPicPr>
          <p:cNvPr id="433" name="Picture Placeholder 236" descr="imageHolder.jpg"/>
          <p:cNvPicPr>
            <a:picLocks noChangeAspect="1"/>
          </p:cNvPicPr>
          <p:nvPr/>
        </p:nvPicPr>
        <p:blipFill>
          <a:blip r:embed="rId2" cstate="print"/>
          <a:srcRect l="27758" r="27758"/>
          <a:stretch>
            <a:fillRect/>
          </a:stretch>
        </p:blipFill>
        <p:spPr>
          <a:xfrm>
            <a:off x="3117850" y="4196715"/>
            <a:ext cx="1143000" cy="1444752"/>
          </a:xfrm>
          <a:prstGeom prst="rect">
            <a:avLst/>
          </a:prstGeom>
          <a:ln>
            <a:noFill/>
          </a:ln>
        </p:spPr>
      </p:pic>
      <p:sp>
        <p:nvSpPr>
          <p:cNvPr id="434" name="TextBox 433"/>
          <p:cNvSpPr txBox="1"/>
          <p:nvPr/>
        </p:nvSpPr>
        <p:spPr>
          <a:xfrm>
            <a:off x="1950156" y="2260003"/>
            <a:ext cx="958146" cy="307777"/>
          </a:xfrm>
          <a:prstGeom prst="rect">
            <a:avLst/>
          </a:prstGeom>
          <a:noFill/>
        </p:spPr>
        <p:txBody>
          <a:bodyPr wrap="none" rtlCol="0">
            <a:spAutoFit/>
          </a:bodyPr>
          <a:lstStyle/>
          <a:p>
            <a:pPr algn="r"/>
            <a:r>
              <a:rPr lang="en-US" sz="1400" b="1" dirty="0" smtClean="0">
                <a:solidFill>
                  <a:schemeClr val="accent1"/>
                </a:solidFill>
              </a:rPr>
              <a:t>Purvi Tank</a:t>
            </a:r>
            <a:endParaRPr lang="en-US" sz="1400" b="1" dirty="0">
              <a:solidFill>
                <a:schemeClr val="accent1"/>
              </a:solidFill>
            </a:endParaRPr>
          </a:p>
        </p:txBody>
      </p:sp>
      <p:sp>
        <p:nvSpPr>
          <p:cNvPr id="435" name="TextBox 434"/>
          <p:cNvSpPr txBox="1"/>
          <p:nvPr/>
        </p:nvSpPr>
        <p:spPr>
          <a:xfrm>
            <a:off x="2314931" y="2447695"/>
            <a:ext cx="590225" cy="261610"/>
          </a:xfrm>
          <a:prstGeom prst="rect">
            <a:avLst/>
          </a:prstGeom>
          <a:noFill/>
        </p:spPr>
        <p:txBody>
          <a:bodyPr wrap="none" rtlCol="0">
            <a:spAutoFit/>
          </a:bodyPr>
          <a:lstStyle/>
          <a:p>
            <a:pPr algn="r"/>
            <a:r>
              <a:rPr lang="en-US" sz="1100" b="1" dirty="0" smtClean="0">
                <a:solidFill>
                  <a:schemeClr val="tx1">
                    <a:lumMod val="50000"/>
                    <a:lumOff val="50000"/>
                  </a:schemeClr>
                </a:solidFill>
              </a:rPr>
              <a:t>Title01</a:t>
            </a:r>
            <a:endParaRPr lang="en-US" sz="1100" b="1" dirty="0">
              <a:solidFill>
                <a:schemeClr val="tx1">
                  <a:lumMod val="50000"/>
                  <a:lumOff val="50000"/>
                </a:schemeClr>
              </a:solidFill>
            </a:endParaRPr>
          </a:p>
        </p:txBody>
      </p:sp>
      <p:grpSp>
        <p:nvGrpSpPr>
          <p:cNvPr id="436" name="Group 435"/>
          <p:cNvGrpSpPr/>
          <p:nvPr/>
        </p:nvGrpSpPr>
        <p:grpSpPr>
          <a:xfrm flipH="1">
            <a:off x="1390651" y="2893223"/>
            <a:ext cx="1403350" cy="73640"/>
            <a:chOff x="6623050" y="2351202"/>
            <a:chExt cx="1403350" cy="141573"/>
          </a:xfrm>
        </p:grpSpPr>
        <p:sp>
          <p:nvSpPr>
            <p:cNvPr id="437" name="Rectangle 436"/>
            <p:cNvSpPr/>
            <p:nvPr/>
          </p:nvSpPr>
          <p:spPr>
            <a:xfrm>
              <a:off x="6623050" y="2351202"/>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Rectangle 437"/>
            <p:cNvSpPr/>
            <p:nvPr/>
          </p:nvSpPr>
          <p:spPr>
            <a:xfrm>
              <a:off x="6623050" y="2351202"/>
              <a:ext cx="990600" cy="1415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9" name="TextBox 438"/>
          <p:cNvSpPr txBox="1"/>
          <p:nvPr/>
        </p:nvSpPr>
        <p:spPr>
          <a:xfrm>
            <a:off x="1289051" y="2713897"/>
            <a:ext cx="409086" cy="246221"/>
          </a:xfrm>
          <a:prstGeom prst="rect">
            <a:avLst/>
          </a:prstGeom>
          <a:noFill/>
        </p:spPr>
        <p:txBody>
          <a:bodyPr wrap="none" rtlCol="0">
            <a:spAutoFit/>
          </a:bodyPr>
          <a:lstStyle/>
          <a:p>
            <a:pPr algn="ctr"/>
            <a:r>
              <a:rPr lang="en-US" sz="1000" b="1" dirty="0" smtClean="0">
                <a:solidFill>
                  <a:schemeClr val="accent1"/>
                </a:solidFill>
              </a:rPr>
              <a:t>70%</a:t>
            </a:r>
            <a:endParaRPr lang="en-US" sz="1000" b="1" dirty="0">
              <a:solidFill>
                <a:schemeClr val="accent1"/>
              </a:solidFill>
            </a:endParaRPr>
          </a:p>
        </p:txBody>
      </p:sp>
      <p:sp>
        <p:nvSpPr>
          <p:cNvPr id="440" name="TextBox 439"/>
          <p:cNvSpPr txBox="1"/>
          <p:nvPr/>
        </p:nvSpPr>
        <p:spPr>
          <a:xfrm>
            <a:off x="2184404" y="2662388"/>
            <a:ext cx="707245" cy="230832"/>
          </a:xfrm>
          <a:prstGeom prst="rect">
            <a:avLst/>
          </a:prstGeom>
          <a:noFill/>
        </p:spPr>
        <p:txBody>
          <a:bodyPr wrap="none" rtlCol="0">
            <a:spAutoFit/>
          </a:bodyPr>
          <a:lstStyle/>
          <a:p>
            <a:r>
              <a:rPr lang="en-US" sz="900" b="1" dirty="0" smtClean="0">
                <a:solidFill>
                  <a:schemeClr val="accent1"/>
                </a:solidFill>
              </a:rPr>
              <a:t>Photoshop</a:t>
            </a:r>
            <a:endParaRPr lang="en-US" sz="900" b="1" dirty="0">
              <a:solidFill>
                <a:schemeClr val="accent1"/>
              </a:solidFill>
            </a:endParaRPr>
          </a:p>
        </p:txBody>
      </p:sp>
      <p:grpSp>
        <p:nvGrpSpPr>
          <p:cNvPr id="441" name="Group 440"/>
          <p:cNvGrpSpPr/>
          <p:nvPr/>
        </p:nvGrpSpPr>
        <p:grpSpPr>
          <a:xfrm flipH="1">
            <a:off x="1390651" y="3231005"/>
            <a:ext cx="1403350" cy="73640"/>
            <a:chOff x="6623050" y="2824479"/>
            <a:chExt cx="1403350" cy="141573"/>
          </a:xfrm>
        </p:grpSpPr>
        <p:sp>
          <p:nvSpPr>
            <p:cNvPr id="442" name="Rectangle 441"/>
            <p:cNvSpPr/>
            <p:nvPr/>
          </p:nvSpPr>
          <p:spPr>
            <a:xfrm>
              <a:off x="6623050" y="2824479"/>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3" name="Rectangle 442"/>
            <p:cNvSpPr/>
            <p:nvPr/>
          </p:nvSpPr>
          <p:spPr>
            <a:xfrm>
              <a:off x="6623050" y="2824479"/>
              <a:ext cx="1098550" cy="1415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4" name="TextBox 443"/>
          <p:cNvSpPr txBox="1"/>
          <p:nvPr/>
        </p:nvSpPr>
        <p:spPr>
          <a:xfrm>
            <a:off x="1289051" y="3056076"/>
            <a:ext cx="409086" cy="246221"/>
          </a:xfrm>
          <a:prstGeom prst="rect">
            <a:avLst/>
          </a:prstGeom>
          <a:noFill/>
        </p:spPr>
        <p:txBody>
          <a:bodyPr wrap="none" rtlCol="0">
            <a:spAutoFit/>
          </a:bodyPr>
          <a:lstStyle/>
          <a:p>
            <a:pPr algn="ctr"/>
            <a:r>
              <a:rPr lang="en-US" sz="1000" b="1" dirty="0" smtClean="0">
                <a:solidFill>
                  <a:schemeClr val="accent2"/>
                </a:solidFill>
              </a:rPr>
              <a:t>80%</a:t>
            </a:r>
            <a:endParaRPr lang="en-US" sz="1000" b="1" dirty="0">
              <a:solidFill>
                <a:schemeClr val="accent2"/>
              </a:solidFill>
            </a:endParaRPr>
          </a:p>
        </p:txBody>
      </p:sp>
      <p:sp>
        <p:nvSpPr>
          <p:cNvPr id="445" name="TextBox 444"/>
          <p:cNvSpPr txBox="1"/>
          <p:nvPr/>
        </p:nvSpPr>
        <p:spPr>
          <a:xfrm>
            <a:off x="2117725" y="3000171"/>
            <a:ext cx="756938" cy="230832"/>
          </a:xfrm>
          <a:prstGeom prst="rect">
            <a:avLst/>
          </a:prstGeom>
          <a:noFill/>
        </p:spPr>
        <p:txBody>
          <a:bodyPr wrap="none" rtlCol="0">
            <a:spAutoFit/>
          </a:bodyPr>
          <a:lstStyle/>
          <a:p>
            <a:r>
              <a:rPr lang="en-US" sz="900" b="1" dirty="0" smtClean="0">
                <a:solidFill>
                  <a:schemeClr val="accent2"/>
                </a:solidFill>
              </a:rPr>
              <a:t>Web Design</a:t>
            </a:r>
            <a:endParaRPr lang="en-US" sz="900" b="1" dirty="0">
              <a:solidFill>
                <a:schemeClr val="accent2"/>
              </a:solidFill>
            </a:endParaRPr>
          </a:p>
        </p:txBody>
      </p:sp>
      <p:grpSp>
        <p:nvGrpSpPr>
          <p:cNvPr id="446" name="Group 445"/>
          <p:cNvGrpSpPr/>
          <p:nvPr/>
        </p:nvGrpSpPr>
        <p:grpSpPr>
          <a:xfrm flipH="1">
            <a:off x="1390654" y="3568790"/>
            <a:ext cx="1403351" cy="73640"/>
            <a:chOff x="6623049" y="3297756"/>
            <a:chExt cx="1403351" cy="141573"/>
          </a:xfrm>
        </p:grpSpPr>
        <p:sp>
          <p:nvSpPr>
            <p:cNvPr id="447" name="Rectangle 446"/>
            <p:cNvSpPr/>
            <p:nvPr/>
          </p:nvSpPr>
          <p:spPr>
            <a:xfrm>
              <a:off x="6623050" y="3297756"/>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Rectangle 447"/>
            <p:cNvSpPr/>
            <p:nvPr/>
          </p:nvSpPr>
          <p:spPr>
            <a:xfrm>
              <a:off x="6623049" y="3297756"/>
              <a:ext cx="720553" cy="14157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49" name="TextBox 448"/>
          <p:cNvSpPr txBox="1"/>
          <p:nvPr/>
        </p:nvSpPr>
        <p:spPr>
          <a:xfrm>
            <a:off x="2372762" y="3337955"/>
            <a:ext cx="516488" cy="230832"/>
          </a:xfrm>
          <a:prstGeom prst="rect">
            <a:avLst/>
          </a:prstGeom>
          <a:noFill/>
        </p:spPr>
        <p:txBody>
          <a:bodyPr wrap="none" rtlCol="0">
            <a:spAutoFit/>
          </a:bodyPr>
          <a:lstStyle/>
          <a:p>
            <a:r>
              <a:rPr lang="en-US" sz="900" b="1" dirty="0" smtClean="0">
                <a:solidFill>
                  <a:schemeClr val="accent3"/>
                </a:solidFill>
              </a:rPr>
              <a:t>Coding</a:t>
            </a:r>
            <a:endParaRPr lang="en-US" sz="900" b="1" dirty="0">
              <a:solidFill>
                <a:schemeClr val="accent3"/>
              </a:solidFill>
            </a:endParaRPr>
          </a:p>
        </p:txBody>
      </p:sp>
      <p:sp>
        <p:nvSpPr>
          <p:cNvPr id="450" name="TextBox 449"/>
          <p:cNvSpPr txBox="1"/>
          <p:nvPr/>
        </p:nvSpPr>
        <p:spPr>
          <a:xfrm>
            <a:off x="1285875" y="3396209"/>
            <a:ext cx="409086" cy="246221"/>
          </a:xfrm>
          <a:prstGeom prst="rect">
            <a:avLst/>
          </a:prstGeom>
          <a:noFill/>
        </p:spPr>
        <p:txBody>
          <a:bodyPr wrap="none" rtlCol="0">
            <a:spAutoFit/>
          </a:bodyPr>
          <a:lstStyle/>
          <a:p>
            <a:pPr algn="ctr"/>
            <a:r>
              <a:rPr lang="en-US" sz="1000" b="1" dirty="0" smtClean="0">
                <a:solidFill>
                  <a:schemeClr val="accent3"/>
                </a:solidFill>
              </a:rPr>
              <a:t>50%</a:t>
            </a:r>
            <a:endParaRPr lang="en-US" sz="1000" b="1" dirty="0">
              <a:solidFill>
                <a:schemeClr val="accent3"/>
              </a:solidFill>
            </a:endParaRPr>
          </a:p>
        </p:txBody>
      </p:sp>
      <p:sp>
        <p:nvSpPr>
          <p:cNvPr id="451" name="Freeform 83"/>
          <p:cNvSpPr>
            <a:spLocks/>
          </p:cNvSpPr>
          <p:nvPr/>
        </p:nvSpPr>
        <p:spPr bwMode="auto">
          <a:xfrm>
            <a:off x="1578142" y="3762333"/>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2" name="Freeform 23"/>
          <p:cNvSpPr>
            <a:spLocks noChangeAspect="1" noEditPoints="1"/>
          </p:cNvSpPr>
          <p:nvPr/>
        </p:nvSpPr>
        <p:spPr bwMode="auto">
          <a:xfrm>
            <a:off x="1863690" y="3764892"/>
            <a:ext cx="183795" cy="18379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3" name="Freeform 141"/>
          <p:cNvSpPr>
            <a:spLocks noEditPoints="1"/>
          </p:cNvSpPr>
          <p:nvPr/>
        </p:nvSpPr>
        <p:spPr bwMode="auto">
          <a:xfrm>
            <a:off x="2423632" y="3765349"/>
            <a:ext cx="182880" cy="182880"/>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4" name="Freeform 104"/>
          <p:cNvSpPr>
            <a:spLocks noChangeAspect="1" noEditPoints="1"/>
          </p:cNvSpPr>
          <p:nvPr/>
        </p:nvSpPr>
        <p:spPr bwMode="auto">
          <a:xfrm>
            <a:off x="2144116" y="3765349"/>
            <a:ext cx="182880" cy="182880"/>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5" name="TextBox 454"/>
          <p:cNvSpPr txBox="1"/>
          <p:nvPr/>
        </p:nvSpPr>
        <p:spPr>
          <a:xfrm>
            <a:off x="1928610" y="4023757"/>
            <a:ext cx="1001236" cy="307777"/>
          </a:xfrm>
          <a:prstGeom prst="rect">
            <a:avLst/>
          </a:prstGeom>
          <a:noFill/>
        </p:spPr>
        <p:txBody>
          <a:bodyPr wrap="none" rtlCol="0">
            <a:spAutoFit/>
          </a:bodyPr>
          <a:lstStyle/>
          <a:p>
            <a:pPr algn="ctr"/>
            <a:r>
              <a:rPr lang="en-US" sz="1400" b="1" dirty="0">
                <a:solidFill>
                  <a:schemeClr val="accent3"/>
                </a:solidFill>
              </a:rPr>
              <a:t>David Back</a:t>
            </a:r>
          </a:p>
        </p:txBody>
      </p:sp>
      <p:sp>
        <p:nvSpPr>
          <p:cNvPr id="456" name="TextBox 455"/>
          <p:cNvSpPr txBox="1"/>
          <p:nvPr/>
        </p:nvSpPr>
        <p:spPr>
          <a:xfrm>
            <a:off x="2324456" y="4211449"/>
            <a:ext cx="590225" cy="261610"/>
          </a:xfrm>
          <a:prstGeom prst="rect">
            <a:avLst/>
          </a:prstGeom>
          <a:noFill/>
        </p:spPr>
        <p:txBody>
          <a:bodyPr wrap="none" rtlCol="0">
            <a:spAutoFit/>
          </a:bodyPr>
          <a:lstStyle/>
          <a:p>
            <a:pPr algn="r"/>
            <a:r>
              <a:rPr lang="en-US" sz="1100" b="1" dirty="0" smtClean="0">
                <a:solidFill>
                  <a:schemeClr val="tx1">
                    <a:lumMod val="50000"/>
                    <a:lumOff val="50000"/>
                  </a:schemeClr>
                </a:solidFill>
              </a:rPr>
              <a:t>Title03</a:t>
            </a:r>
            <a:endParaRPr lang="en-US" sz="1100" b="1" dirty="0">
              <a:solidFill>
                <a:schemeClr val="tx1">
                  <a:lumMod val="50000"/>
                  <a:lumOff val="50000"/>
                </a:schemeClr>
              </a:solidFill>
            </a:endParaRPr>
          </a:p>
        </p:txBody>
      </p:sp>
      <p:grpSp>
        <p:nvGrpSpPr>
          <p:cNvPr id="457" name="Group 456"/>
          <p:cNvGrpSpPr/>
          <p:nvPr/>
        </p:nvGrpSpPr>
        <p:grpSpPr>
          <a:xfrm flipH="1">
            <a:off x="1390651" y="4656977"/>
            <a:ext cx="1403350" cy="73640"/>
            <a:chOff x="6623050" y="2351202"/>
            <a:chExt cx="1403350" cy="141573"/>
          </a:xfrm>
        </p:grpSpPr>
        <p:sp>
          <p:nvSpPr>
            <p:cNvPr id="458" name="Rectangle 457"/>
            <p:cNvSpPr/>
            <p:nvPr/>
          </p:nvSpPr>
          <p:spPr>
            <a:xfrm>
              <a:off x="6623050" y="2351202"/>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Rectangle 458"/>
            <p:cNvSpPr/>
            <p:nvPr/>
          </p:nvSpPr>
          <p:spPr>
            <a:xfrm>
              <a:off x="6623050" y="2351202"/>
              <a:ext cx="990600" cy="1415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0" name="TextBox 459"/>
          <p:cNvSpPr txBox="1"/>
          <p:nvPr/>
        </p:nvSpPr>
        <p:spPr>
          <a:xfrm>
            <a:off x="1298576" y="4477651"/>
            <a:ext cx="409086" cy="246221"/>
          </a:xfrm>
          <a:prstGeom prst="rect">
            <a:avLst/>
          </a:prstGeom>
          <a:noFill/>
        </p:spPr>
        <p:txBody>
          <a:bodyPr wrap="none" rtlCol="0">
            <a:spAutoFit/>
          </a:bodyPr>
          <a:lstStyle/>
          <a:p>
            <a:pPr algn="ctr"/>
            <a:r>
              <a:rPr lang="en-US" sz="1000" b="1" dirty="0" smtClean="0">
                <a:solidFill>
                  <a:schemeClr val="accent1"/>
                </a:solidFill>
              </a:rPr>
              <a:t>70%</a:t>
            </a:r>
            <a:endParaRPr lang="en-US" sz="1000" b="1" dirty="0">
              <a:solidFill>
                <a:schemeClr val="accent1"/>
              </a:solidFill>
            </a:endParaRPr>
          </a:p>
        </p:txBody>
      </p:sp>
      <p:sp>
        <p:nvSpPr>
          <p:cNvPr id="461" name="TextBox 460"/>
          <p:cNvSpPr txBox="1"/>
          <p:nvPr/>
        </p:nvSpPr>
        <p:spPr>
          <a:xfrm>
            <a:off x="2178835" y="4426142"/>
            <a:ext cx="707245" cy="230832"/>
          </a:xfrm>
          <a:prstGeom prst="rect">
            <a:avLst/>
          </a:prstGeom>
          <a:noFill/>
        </p:spPr>
        <p:txBody>
          <a:bodyPr wrap="none" rtlCol="0">
            <a:spAutoFit/>
          </a:bodyPr>
          <a:lstStyle/>
          <a:p>
            <a:r>
              <a:rPr lang="en-US" sz="900" b="1" dirty="0" smtClean="0">
                <a:solidFill>
                  <a:schemeClr val="accent1"/>
                </a:solidFill>
              </a:rPr>
              <a:t>Photoshop</a:t>
            </a:r>
            <a:endParaRPr lang="en-US" sz="900" b="1" dirty="0">
              <a:solidFill>
                <a:schemeClr val="accent1"/>
              </a:solidFill>
            </a:endParaRPr>
          </a:p>
        </p:txBody>
      </p:sp>
      <p:grpSp>
        <p:nvGrpSpPr>
          <p:cNvPr id="462" name="Group 461"/>
          <p:cNvGrpSpPr/>
          <p:nvPr/>
        </p:nvGrpSpPr>
        <p:grpSpPr>
          <a:xfrm flipH="1">
            <a:off x="1390651" y="4994759"/>
            <a:ext cx="1403350" cy="73640"/>
            <a:chOff x="6623050" y="2824479"/>
            <a:chExt cx="1403350" cy="141573"/>
          </a:xfrm>
        </p:grpSpPr>
        <p:sp>
          <p:nvSpPr>
            <p:cNvPr id="463" name="Rectangle 462"/>
            <p:cNvSpPr/>
            <p:nvPr/>
          </p:nvSpPr>
          <p:spPr>
            <a:xfrm>
              <a:off x="6623050" y="2824479"/>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Rectangle 463"/>
            <p:cNvSpPr/>
            <p:nvPr/>
          </p:nvSpPr>
          <p:spPr>
            <a:xfrm>
              <a:off x="6623050" y="2824479"/>
              <a:ext cx="1098550" cy="1415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65" name="TextBox 464"/>
          <p:cNvSpPr txBox="1"/>
          <p:nvPr/>
        </p:nvSpPr>
        <p:spPr>
          <a:xfrm>
            <a:off x="1289051" y="4819832"/>
            <a:ext cx="409086" cy="246221"/>
          </a:xfrm>
          <a:prstGeom prst="rect">
            <a:avLst/>
          </a:prstGeom>
          <a:noFill/>
        </p:spPr>
        <p:txBody>
          <a:bodyPr wrap="none" rtlCol="0">
            <a:spAutoFit/>
          </a:bodyPr>
          <a:lstStyle/>
          <a:p>
            <a:pPr algn="ctr"/>
            <a:r>
              <a:rPr lang="en-US" sz="1000" b="1" dirty="0" smtClean="0">
                <a:solidFill>
                  <a:schemeClr val="accent2"/>
                </a:solidFill>
              </a:rPr>
              <a:t>80%</a:t>
            </a:r>
            <a:endParaRPr lang="en-US" sz="1000" b="1" dirty="0">
              <a:solidFill>
                <a:schemeClr val="accent2"/>
              </a:solidFill>
            </a:endParaRPr>
          </a:p>
        </p:txBody>
      </p:sp>
      <p:sp>
        <p:nvSpPr>
          <p:cNvPr id="466" name="TextBox 465"/>
          <p:cNvSpPr txBox="1"/>
          <p:nvPr/>
        </p:nvSpPr>
        <p:spPr>
          <a:xfrm>
            <a:off x="2116438" y="4763925"/>
            <a:ext cx="756938" cy="230832"/>
          </a:xfrm>
          <a:prstGeom prst="rect">
            <a:avLst/>
          </a:prstGeom>
          <a:noFill/>
        </p:spPr>
        <p:txBody>
          <a:bodyPr wrap="none" rtlCol="0">
            <a:spAutoFit/>
          </a:bodyPr>
          <a:lstStyle/>
          <a:p>
            <a:r>
              <a:rPr lang="en-US" sz="900" b="1" dirty="0" smtClean="0">
                <a:solidFill>
                  <a:schemeClr val="accent2"/>
                </a:solidFill>
              </a:rPr>
              <a:t>Web Design</a:t>
            </a:r>
            <a:endParaRPr lang="en-US" sz="900" b="1" dirty="0">
              <a:solidFill>
                <a:schemeClr val="accent2"/>
              </a:solidFill>
            </a:endParaRPr>
          </a:p>
        </p:txBody>
      </p:sp>
      <p:grpSp>
        <p:nvGrpSpPr>
          <p:cNvPr id="467" name="Group 466"/>
          <p:cNvGrpSpPr/>
          <p:nvPr/>
        </p:nvGrpSpPr>
        <p:grpSpPr>
          <a:xfrm flipH="1">
            <a:off x="1390654" y="5332544"/>
            <a:ext cx="1403351" cy="73640"/>
            <a:chOff x="6623049" y="3297756"/>
            <a:chExt cx="1403351" cy="141573"/>
          </a:xfrm>
        </p:grpSpPr>
        <p:sp>
          <p:nvSpPr>
            <p:cNvPr id="468" name="Rectangle 467"/>
            <p:cNvSpPr/>
            <p:nvPr/>
          </p:nvSpPr>
          <p:spPr>
            <a:xfrm>
              <a:off x="6623050" y="3297756"/>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Rectangle 468"/>
            <p:cNvSpPr/>
            <p:nvPr/>
          </p:nvSpPr>
          <p:spPr>
            <a:xfrm>
              <a:off x="6623049" y="3297756"/>
              <a:ext cx="720553" cy="14157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70" name="TextBox 469"/>
          <p:cNvSpPr txBox="1"/>
          <p:nvPr/>
        </p:nvSpPr>
        <p:spPr>
          <a:xfrm>
            <a:off x="2366413" y="5101709"/>
            <a:ext cx="516488" cy="230832"/>
          </a:xfrm>
          <a:prstGeom prst="rect">
            <a:avLst/>
          </a:prstGeom>
          <a:noFill/>
        </p:spPr>
        <p:txBody>
          <a:bodyPr wrap="none" rtlCol="0">
            <a:spAutoFit/>
          </a:bodyPr>
          <a:lstStyle/>
          <a:p>
            <a:r>
              <a:rPr lang="en-US" sz="900" b="1" dirty="0" smtClean="0">
                <a:solidFill>
                  <a:schemeClr val="accent3"/>
                </a:solidFill>
              </a:rPr>
              <a:t>Coding</a:t>
            </a:r>
            <a:endParaRPr lang="en-US" sz="900" b="1" dirty="0">
              <a:solidFill>
                <a:schemeClr val="accent3"/>
              </a:solidFill>
            </a:endParaRPr>
          </a:p>
        </p:txBody>
      </p:sp>
      <p:sp>
        <p:nvSpPr>
          <p:cNvPr id="471" name="TextBox 470"/>
          <p:cNvSpPr txBox="1"/>
          <p:nvPr/>
        </p:nvSpPr>
        <p:spPr>
          <a:xfrm>
            <a:off x="1298576" y="5159963"/>
            <a:ext cx="409086" cy="246221"/>
          </a:xfrm>
          <a:prstGeom prst="rect">
            <a:avLst/>
          </a:prstGeom>
          <a:noFill/>
        </p:spPr>
        <p:txBody>
          <a:bodyPr wrap="none" rtlCol="0">
            <a:spAutoFit/>
          </a:bodyPr>
          <a:lstStyle/>
          <a:p>
            <a:pPr algn="ctr"/>
            <a:r>
              <a:rPr lang="en-US" sz="1000" b="1" dirty="0" smtClean="0">
                <a:solidFill>
                  <a:schemeClr val="accent3"/>
                </a:solidFill>
              </a:rPr>
              <a:t>50%</a:t>
            </a:r>
            <a:endParaRPr lang="en-US" sz="1000" b="1" dirty="0">
              <a:solidFill>
                <a:schemeClr val="accent3"/>
              </a:solidFill>
            </a:endParaRPr>
          </a:p>
        </p:txBody>
      </p:sp>
      <p:sp>
        <p:nvSpPr>
          <p:cNvPr id="472" name="Freeform 83"/>
          <p:cNvSpPr>
            <a:spLocks/>
          </p:cNvSpPr>
          <p:nvPr/>
        </p:nvSpPr>
        <p:spPr bwMode="auto">
          <a:xfrm>
            <a:off x="1578142" y="5526087"/>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3" name="Freeform 23"/>
          <p:cNvSpPr>
            <a:spLocks noChangeAspect="1" noEditPoints="1"/>
          </p:cNvSpPr>
          <p:nvPr/>
        </p:nvSpPr>
        <p:spPr bwMode="auto">
          <a:xfrm>
            <a:off x="1863690" y="5528646"/>
            <a:ext cx="183795" cy="18379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4" name="Freeform 141"/>
          <p:cNvSpPr>
            <a:spLocks noEditPoints="1"/>
          </p:cNvSpPr>
          <p:nvPr/>
        </p:nvSpPr>
        <p:spPr bwMode="auto">
          <a:xfrm>
            <a:off x="2423632" y="5529103"/>
            <a:ext cx="182880" cy="182880"/>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5" name="Freeform 104"/>
          <p:cNvSpPr>
            <a:spLocks noChangeAspect="1" noEditPoints="1"/>
          </p:cNvSpPr>
          <p:nvPr/>
        </p:nvSpPr>
        <p:spPr bwMode="auto">
          <a:xfrm>
            <a:off x="2144116" y="5529103"/>
            <a:ext cx="182880" cy="182880"/>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6" name="TextBox 475"/>
          <p:cNvSpPr txBox="1"/>
          <p:nvPr/>
        </p:nvSpPr>
        <p:spPr>
          <a:xfrm>
            <a:off x="6241316" y="2260003"/>
            <a:ext cx="973022" cy="307777"/>
          </a:xfrm>
          <a:prstGeom prst="rect">
            <a:avLst/>
          </a:prstGeom>
          <a:noFill/>
        </p:spPr>
        <p:txBody>
          <a:bodyPr wrap="none" rtlCol="0">
            <a:spAutoFit/>
          </a:bodyPr>
          <a:lstStyle/>
          <a:p>
            <a:pPr algn="ctr"/>
            <a:r>
              <a:rPr lang="en-US" sz="1400" b="1" dirty="0">
                <a:solidFill>
                  <a:schemeClr val="accent2"/>
                </a:solidFill>
              </a:rPr>
              <a:t>Nitya Kirat</a:t>
            </a:r>
          </a:p>
        </p:txBody>
      </p:sp>
      <p:sp>
        <p:nvSpPr>
          <p:cNvPr id="477" name="TextBox 476"/>
          <p:cNvSpPr txBox="1"/>
          <p:nvPr/>
        </p:nvSpPr>
        <p:spPr>
          <a:xfrm>
            <a:off x="6251576" y="2447695"/>
            <a:ext cx="590226" cy="261610"/>
          </a:xfrm>
          <a:prstGeom prst="rect">
            <a:avLst/>
          </a:prstGeom>
          <a:noFill/>
        </p:spPr>
        <p:txBody>
          <a:bodyPr wrap="none" rtlCol="0">
            <a:spAutoFit/>
          </a:bodyPr>
          <a:lstStyle/>
          <a:p>
            <a:r>
              <a:rPr lang="en-US" sz="1100" b="1" dirty="0" smtClean="0">
                <a:solidFill>
                  <a:schemeClr val="tx1">
                    <a:lumMod val="50000"/>
                    <a:lumOff val="50000"/>
                  </a:schemeClr>
                </a:solidFill>
              </a:rPr>
              <a:t>Title02</a:t>
            </a:r>
            <a:endParaRPr lang="en-US" sz="1100" b="1" dirty="0">
              <a:solidFill>
                <a:schemeClr val="tx1">
                  <a:lumMod val="50000"/>
                  <a:lumOff val="50000"/>
                </a:schemeClr>
              </a:solidFill>
            </a:endParaRPr>
          </a:p>
        </p:txBody>
      </p:sp>
      <p:grpSp>
        <p:nvGrpSpPr>
          <p:cNvPr id="478" name="Group 477"/>
          <p:cNvGrpSpPr/>
          <p:nvPr/>
        </p:nvGrpSpPr>
        <p:grpSpPr>
          <a:xfrm>
            <a:off x="6346827" y="2893223"/>
            <a:ext cx="1403350" cy="73640"/>
            <a:chOff x="6623050" y="2351202"/>
            <a:chExt cx="1403350" cy="141573"/>
          </a:xfrm>
        </p:grpSpPr>
        <p:sp>
          <p:nvSpPr>
            <p:cNvPr id="479" name="Rectangle 478"/>
            <p:cNvSpPr/>
            <p:nvPr/>
          </p:nvSpPr>
          <p:spPr>
            <a:xfrm>
              <a:off x="6623050" y="2351202"/>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0" name="Rectangle 479"/>
            <p:cNvSpPr/>
            <p:nvPr/>
          </p:nvSpPr>
          <p:spPr>
            <a:xfrm>
              <a:off x="6623050" y="2351202"/>
              <a:ext cx="990600" cy="1415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1" name="TextBox 480"/>
          <p:cNvSpPr txBox="1"/>
          <p:nvPr/>
        </p:nvSpPr>
        <p:spPr>
          <a:xfrm>
            <a:off x="7417291" y="2713897"/>
            <a:ext cx="409086" cy="246221"/>
          </a:xfrm>
          <a:prstGeom prst="rect">
            <a:avLst/>
          </a:prstGeom>
          <a:noFill/>
        </p:spPr>
        <p:txBody>
          <a:bodyPr wrap="none" rtlCol="0">
            <a:spAutoFit/>
          </a:bodyPr>
          <a:lstStyle/>
          <a:p>
            <a:pPr algn="ctr"/>
            <a:r>
              <a:rPr lang="en-US" sz="1000" b="1" dirty="0" smtClean="0">
                <a:solidFill>
                  <a:schemeClr val="accent1"/>
                </a:solidFill>
              </a:rPr>
              <a:t>70%</a:t>
            </a:r>
            <a:endParaRPr lang="en-US" sz="1000" b="1" dirty="0">
              <a:solidFill>
                <a:schemeClr val="accent1"/>
              </a:solidFill>
            </a:endParaRPr>
          </a:p>
        </p:txBody>
      </p:sp>
      <p:sp>
        <p:nvSpPr>
          <p:cNvPr id="482" name="TextBox 481"/>
          <p:cNvSpPr txBox="1"/>
          <p:nvPr/>
        </p:nvSpPr>
        <p:spPr>
          <a:xfrm>
            <a:off x="6242051" y="2662388"/>
            <a:ext cx="707245" cy="230832"/>
          </a:xfrm>
          <a:prstGeom prst="rect">
            <a:avLst/>
          </a:prstGeom>
          <a:noFill/>
        </p:spPr>
        <p:txBody>
          <a:bodyPr wrap="none" rtlCol="0">
            <a:spAutoFit/>
          </a:bodyPr>
          <a:lstStyle/>
          <a:p>
            <a:r>
              <a:rPr lang="en-US" sz="900" b="1" dirty="0" smtClean="0">
                <a:solidFill>
                  <a:schemeClr val="accent1"/>
                </a:solidFill>
              </a:rPr>
              <a:t>Photoshop</a:t>
            </a:r>
            <a:endParaRPr lang="en-US" sz="900" b="1" dirty="0">
              <a:solidFill>
                <a:schemeClr val="accent1"/>
              </a:solidFill>
            </a:endParaRPr>
          </a:p>
        </p:txBody>
      </p:sp>
      <p:grpSp>
        <p:nvGrpSpPr>
          <p:cNvPr id="483" name="Group 482"/>
          <p:cNvGrpSpPr/>
          <p:nvPr/>
        </p:nvGrpSpPr>
        <p:grpSpPr>
          <a:xfrm>
            <a:off x="6346827" y="3231005"/>
            <a:ext cx="1403350" cy="73640"/>
            <a:chOff x="6623050" y="2824479"/>
            <a:chExt cx="1403350" cy="141573"/>
          </a:xfrm>
        </p:grpSpPr>
        <p:sp>
          <p:nvSpPr>
            <p:cNvPr id="484" name="Rectangle 483"/>
            <p:cNvSpPr/>
            <p:nvPr/>
          </p:nvSpPr>
          <p:spPr>
            <a:xfrm>
              <a:off x="6623050" y="2824479"/>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Rectangle 484"/>
            <p:cNvSpPr/>
            <p:nvPr/>
          </p:nvSpPr>
          <p:spPr>
            <a:xfrm>
              <a:off x="6623050" y="2824479"/>
              <a:ext cx="1098550" cy="1415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86" name="TextBox 485"/>
          <p:cNvSpPr txBox="1"/>
          <p:nvPr/>
        </p:nvSpPr>
        <p:spPr>
          <a:xfrm>
            <a:off x="7417291" y="3056076"/>
            <a:ext cx="409086" cy="246221"/>
          </a:xfrm>
          <a:prstGeom prst="rect">
            <a:avLst/>
          </a:prstGeom>
          <a:noFill/>
        </p:spPr>
        <p:txBody>
          <a:bodyPr wrap="none" rtlCol="0">
            <a:spAutoFit/>
          </a:bodyPr>
          <a:lstStyle/>
          <a:p>
            <a:pPr algn="ctr"/>
            <a:r>
              <a:rPr lang="en-US" sz="1000" b="1" dirty="0" smtClean="0">
                <a:solidFill>
                  <a:schemeClr val="accent2"/>
                </a:solidFill>
              </a:rPr>
              <a:t>80%</a:t>
            </a:r>
            <a:endParaRPr lang="en-US" sz="1000" b="1" dirty="0">
              <a:solidFill>
                <a:schemeClr val="accent2"/>
              </a:solidFill>
            </a:endParaRPr>
          </a:p>
        </p:txBody>
      </p:sp>
      <p:sp>
        <p:nvSpPr>
          <p:cNvPr id="487" name="TextBox 486"/>
          <p:cNvSpPr txBox="1"/>
          <p:nvPr/>
        </p:nvSpPr>
        <p:spPr>
          <a:xfrm>
            <a:off x="6242051" y="3000171"/>
            <a:ext cx="756938" cy="230832"/>
          </a:xfrm>
          <a:prstGeom prst="rect">
            <a:avLst/>
          </a:prstGeom>
          <a:noFill/>
        </p:spPr>
        <p:txBody>
          <a:bodyPr wrap="none" rtlCol="0">
            <a:spAutoFit/>
          </a:bodyPr>
          <a:lstStyle/>
          <a:p>
            <a:r>
              <a:rPr lang="en-US" sz="900" b="1" dirty="0" smtClean="0">
                <a:solidFill>
                  <a:schemeClr val="accent2"/>
                </a:solidFill>
              </a:rPr>
              <a:t>Web Design</a:t>
            </a:r>
            <a:endParaRPr lang="en-US" sz="900" b="1" dirty="0">
              <a:solidFill>
                <a:schemeClr val="accent2"/>
              </a:solidFill>
            </a:endParaRPr>
          </a:p>
        </p:txBody>
      </p:sp>
      <p:grpSp>
        <p:nvGrpSpPr>
          <p:cNvPr id="488" name="Group 487"/>
          <p:cNvGrpSpPr/>
          <p:nvPr/>
        </p:nvGrpSpPr>
        <p:grpSpPr>
          <a:xfrm>
            <a:off x="6346830" y="3568790"/>
            <a:ext cx="1403351" cy="73640"/>
            <a:chOff x="6623049" y="3297756"/>
            <a:chExt cx="1403351" cy="141573"/>
          </a:xfrm>
        </p:grpSpPr>
        <p:sp>
          <p:nvSpPr>
            <p:cNvPr id="489" name="Rectangle 488"/>
            <p:cNvSpPr/>
            <p:nvPr/>
          </p:nvSpPr>
          <p:spPr>
            <a:xfrm>
              <a:off x="6623050" y="3297756"/>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0" name="Rectangle 489"/>
            <p:cNvSpPr/>
            <p:nvPr/>
          </p:nvSpPr>
          <p:spPr>
            <a:xfrm>
              <a:off x="6623049" y="3297756"/>
              <a:ext cx="720553" cy="14157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91" name="TextBox 490"/>
          <p:cNvSpPr txBox="1"/>
          <p:nvPr/>
        </p:nvSpPr>
        <p:spPr>
          <a:xfrm>
            <a:off x="6242051" y="3337955"/>
            <a:ext cx="516488" cy="230832"/>
          </a:xfrm>
          <a:prstGeom prst="rect">
            <a:avLst/>
          </a:prstGeom>
          <a:noFill/>
        </p:spPr>
        <p:txBody>
          <a:bodyPr wrap="none" rtlCol="0">
            <a:spAutoFit/>
          </a:bodyPr>
          <a:lstStyle/>
          <a:p>
            <a:r>
              <a:rPr lang="en-US" sz="900" b="1" dirty="0" smtClean="0">
                <a:solidFill>
                  <a:schemeClr val="accent3"/>
                </a:solidFill>
              </a:rPr>
              <a:t>Coding</a:t>
            </a:r>
            <a:endParaRPr lang="en-US" sz="900" b="1" dirty="0">
              <a:solidFill>
                <a:schemeClr val="accent3"/>
              </a:solidFill>
            </a:endParaRPr>
          </a:p>
        </p:txBody>
      </p:sp>
      <p:sp>
        <p:nvSpPr>
          <p:cNvPr id="492" name="TextBox 491"/>
          <p:cNvSpPr txBox="1"/>
          <p:nvPr/>
        </p:nvSpPr>
        <p:spPr>
          <a:xfrm>
            <a:off x="7417291" y="3396209"/>
            <a:ext cx="409086" cy="246221"/>
          </a:xfrm>
          <a:prstGeom prst="rect">
            <a:avLst/>
          </a:prstGeom>
          <a:noFill/>
        </p:spPr>
        <p:txBody>
          <a:bodyPr wrap="none" rtlCol="0">
            <a:spAutoFit/>
          </a:bodyPr>
          <a:lstStyle/>
          <a:p>
            <a:pPr algn="ctr"/>
            <a:r>
              <a:rPr lang="en-US" sz="1000" b="1" dirty="0" smtClean="0">
                <a:solidFill>
                  <a:schemeClr val="accent3"/>
                </a:solidFill>
              </a:rPr>
              <a:t>50%</a:t>
            </a:r>
            <a:endParaRPr lang="en-US" sz="1000" b="1" dirty="0">
              <a:solidFill>
                <a:schemeClr val="accent3"/>
              </a:solidFill>
            </a:endParaRPr>
          </a:p>
        </p:txBody>
      </p:sp>
      <p:sp>
        <p:nvSpPr>
          <p:cNvPr id="493" name="Freeform 83"/>
          <p:cNvSpPr>
            <a:spLocks/>
          </p:cNvSpPr>
          <p:nvPr/>
        </p:nvSpPr>
        <p:spPr bwMode="auto">
          <a:xfrm>
            <a:off x="6520031" y="3762333"/>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4" name="Freeform 23"/>
          <p:cNvSpPr>
            <a:spLocks noChangeAspect="1" noEditPoints="1"/>
          </p:cNvSpPr>
          <p:nvPr/>
        </p:nvSpPr>
        <p:spPr bwMode="auto">
          <a:xfrm>
            <a:off x="6805579" y="3764892"/>
            <a:ext cx="183795" cy="18379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5" name="Freeform 141"/>
          <p:cNvSpPr>
            <a:spLocks noEditPoints="1"/>
          </p:cNvSpPr>
          <p:nvPr/>
        </p:nvSpPr>
        <p:spPr bwMode="auto">
          <a:xfrm>
            <a:off x="7365521" y="3765349"/>
            <a:ext cx="182880" cy="182880"/>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6" name="Freeform 104"/>
          <p:cNvSpPr>
            <a:spLocks noChangeAspect="1" noEditPoints="1"/>
          </p:cNvSpPr>
          <p:nvPr/>
        </p:nvSpPr>
        <p:spPr bwMode="auto">
          <a:xfrm>
            <a:off x="7086005" y="3765349"/>
            <a:ext cx="182880" cy="182880"/>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7" name="TextBox 496"/>
          <p:cNvSpPr txBox="1"/>
          <p:nvPr/>
        </p:nvSpPr>
        <p:spPr>
          <a:xfrm>
            <a:off x="6255396" y="4023757"/>
            <a:ext cx="1174104" cy="307777"/>
          </a:xfrm>
          <a:prstGeom prst="rect">
            <a:avLst/>
          </a:prstGeom>
          <a:noFill/>
        </p:spPr>
        <p:txBody>
          <a:bodyPr wrap="none" rtlCol="0">
            <a:spAutoFit/>
          </a:bodyPr>
          <a:lstStyle/>
          <a:p>
            <a:r>
              <a:rPr lang="en-US" sz="1400" b="1" dirty="0">
                <a:solidFill>
                  <a:schemeClr val="accent4"/>
                </a:solidFill>
              </a:rPr>
              <a:t>Aaron Monte</a:t>
            </a:r>
          </a:p>
        </p:txBody>
      </p:sp>
      <p:sp>
        <p:nvSpPr>
          <p:cNvPr id="498" name="TextBox 497"/>
          <p:cNvSpPr txBox="1"/>
          <p:nvPr/>
        </p:nvSpPr>
        <p:spPr>
          <a:xfrm>
            <a:off x="6251576" y="4211449"/>
            <a:ext cx="590226" cy="261610"/>
          </a:xfrm>
          <a:prstGeom prst="rect">
            <a:avLst/>
          </a:prstGeom>
          <a:noFill/>
        </p:spPr>
        <p:txBody>
          <a:bodyPr wrap="none" rtlCol="0">
            <a:spAutoFit/>
          </a:bodyPr>
          <a:lstStyle/>
          <a:p>
            <a:r>
              <a:rPr lang="en-US" sz="1100" b="1" dirty="0" smtClean="0">
                <a:solidFill>
                  <a:schemeClr val="tx1">
                    <a:lumMod val="50000"/>
                    <a:lumOff val="50000"/>
                  </a:schemeClr>
                </a:solidFill>
              </a:rPr>
              <a:t>Title04</a:t>
            </a:r>
            <a:endParaRPr lang="en-US" sz="1100" b="1" dirty="0">
              <a:solidFill>
                <a:schemeClr val="tx1">
                  <a:lumMod val="50000"/>
                  <a:lumOff val="50000"/>
                </a:schemeClr>
              </a:solidFill>
            </a:endParaRPr>
          </a:p>
        </p:txBody>
      </p:sp>
      <p:grpSp>
        <p:nvGrpSpPr>
          <p:cNvPr id="499" name="Group 498"/>
          <p:cNvGrpSpPr/>
          <p:nvPr/>
        </p:nvGrpSpPr>
        <p:grpSpPr>
          <a:xfrm>
            <a:off x="6346827" y="4656977"/>
            <a:ext cx="1403350" cy="73640"/>
            <a:chOff x="6623050" y="2351202"/>
            <a:chExt cx="1403350" cy="141573"/>
          </a:xfrm>
        </p:grpSpPr>
        <p:sp>
          <p:nvSpPr>
            <p:cNvPr id="500" name="Rectangle 499"/>
            <p:cNvSpPr/>
            <p:nvPr/>
          </p:nvSpPr>
          <p:spPr>
            <a:xfrm>
              <a:off x="6623050" y="2351202"/>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Rectangle 500"/>
            <p:cNvSpPr/>
            <p:nvPr/>
          </p:nvSpPr>
          <p:spPr>
            <a:xfrm>
              <a:off x="6623050" y="2351202"/>
              <a:ext cx="990600" cy="1415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2" name="TextBox 501"/>
          <p:cNvSpPr txBox="1"/>
          <p:nvPr/>
        </p:nvSpPr>
        <p:spPr>
          <a:xfrm>
            <a:off x="7417291" y="4477651"/>
            <a:ext cx="409086" cy="246221"/>
          </a:xfrm>
          <a:prstGeom prst="rect">
            <a:avLst/>
          </a:prstGeom>
          <a:noFill/>
        </p:spPr>
        <p:txBody>
          <a:bodyPr wrap="none" rtlCol="0">
            <a:spAutoFit/>
          </a:bodyPr>
          <a:lstStyle/>
          <a:p>
            <a:pPr algn="ctr"/>
            <a:r>
              <a:rPr lang="en-US" sz="1000" b="1" dirty="0" smtClean="0">
                <a:solidFill>
                  <a:schemeClr val="accent1"/>
                </a:solidFill>
              </a:rPr>
              <a:t>70%</a:t>
            </a:r>
            <a:endParaRPr lang="en-US" sz="1000" b="1" dirty="0">
              <a:solidFill>
                <a:schemeClr val="accent1"/>
              </a:solidFill>
            </a:endParaRPr>
          </a:p>
        </p:txBody>
      </p:sp>
      <p:sp>
        <p:nvSpPr>
          <p:cNvPr id="503" name="TextBox 502"/>
          <p:cNvSpPr txBox="1"/>
          <p:nvPr/>
        </p:nvSpPr>
        <p:spPr>
          <a:xfrm>
            <a:off x="6242051" y="4426142"/>
            <a:ext cx="707245" cy="230832"/>
          </a:xfrm>
          <a:prstGeom prst="rect">
            <a:avLst/>
          </a:prstGeom>
          <a:noFill/>
        </p:spPr>
        <p:txBody>
          <a:bodyPr wrap="none" rtlCol="0">
            <a:spAutoFit/>
          </a:bodyPr>
          <a:lstStyle/>
          <a:p>
            <a:r>
              <a:rPr lang="en-US" sz="900" b="1" dirty="0" smtClean="0">
                <a:solidFill>
                  <a:schemeClr val="accent1"/>
                </a:solidFill>
              </a:rPr>
              <a:t>Photoshop</a:t>
            </a:r>
            <a:endParaRPr lang="en-US" sz="900" b="1" dirty="0">
              <a:solidFill>
                <a:schemeClr val="accent1"/>
              </a:solidFill>
            </a:endParaRPr>
          </a:p>
        </p:txBody>
      </p:sp>
      <p:grpSp>
        <p:nvGrpSpPr>
          <p:cNvPr id="504" name="Group 503"/>
          <p:cNvGrpSpPr/>
          <p:nvPr/>
        </p:nvGrpSpPr>
        <p:grpSpPr>
          <a:xfrm>
            <a:off x="6346827" y="4994759"/>
            <a:ext cx="1403350" cy="73640"/>
            <a:chOff x="6623050" y="2824479"/>
            <a:chExt cx="1403350" cy="141573"/>
          </a:xfrm>
        </p:grpSpPr>
        <p:sp>
          <p:nvSpPr>
            <p:cNvPr id="505" name="Rectangle 504"/>
            <p:cNvSpPr/>
            <p:nvPr/>
          </p:nvSpPr>
          <p:spPr>
            <a:xfrm>
              <a:off x="6623050" y="2824479"/>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6" name="Rectangle 505"/>
            <p:cNvSpPr/>
            <p:nvPr/>
          </p:nvSpPr>
          <p:spPr>
            <a:xfrm>
              <a:off x="6623050" y="2824479"/>
              <a:ext cx="1098550" cy="1415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07" name="TextBox 506"/>
          <p:cNvSpPr txBox="1"/>
          <p:nvPr/>
        </p:nvSpPr>
        <p:spPr>
          <a:xfrm>
            <a:off x="7417291" y="4819832"/>
            <a:ext cx="409086" cy="246221"/>
          </a:xfrm>
          <a:prstGeom prst="rect">
            <a:avLst/>
          </a:prstGeom>
          <a:noFill/>
        </p:spPr>
        <p:txBody>
          <a:bodyPr wrap="none" rtlCol="0">
            <a:spAutoFit/>
          </a:bodyPr>
          <a:lstStyle/>
          <a:p>
            <a:pPr algn="ctr"/>
            <a:r>
              <a:rPr lang="en-US" sz="1000" b="1" dirty="0" smtClean="0">
                <a:solidFill>
                  <a:schemeClr val="accent2"/>
                </a:solidFill>
              </a:rPr>
              <a:t>80%</a:t>
            </a:r>
            <a:endParaRPr lang="en-US" sz="1000" b="1" dirty="0">
              <a:solidFill>
                <a:schemeClr val="accent2"/>
              </a:solidFill>
            </a:endParaRPr>
          </a:p>
        </p:txBody>
      </p:sp>
      <p:sp>
        <p:nvSpPr>
          <p:cNvPr id="508" name="TextBox 507"/>
          <p:cNvSpPr txBox="1"/>
          <p:nvPr/>
        </p:nvSpPr>
        <p:spPr>
          <a:xfrm>
            <a:off x="6242051" y="4763925"/>
            <a:ext cx="756938" cy="230832"/>
          </a:xfrm>
          <a:prstGeom prst="rect">
            <a:avLst/>
          </a:prstGeom>
          <a:noFill/>
        </p:spPr>
        <p:txBody>
          <a:bodyPr wrap="none" rtlCol="0">
            <a:spAutoFit/>
          </a:bodyPr>
          <a:lstStyle/>
          <a:p>
            <a:r>
              <a:rPr lang="en-US" sz="900" b="1" dirty="0" smtClean="0">
                <a:solidFill>
                  <a:schemeClr val="accent2"/>
                </a:solidFill>
              </a:rPr>
              <a:t>Web Design</a:t>
            </a:r>
            <a:endParaRPr lang="en-US" sz="900" b="1" dirty="0">
              <a:solidFill>
                <a:schemeClr val="accent2"/>
              </a:solidFill>
            </a:endParaRPr>
          </a:p>
        </p:txBody>
      </p:sp>
      <p:grpSp>
        <p:nvGrpSpPr>
          <p:cNvPr id="509" name="Group 508"/>
          <p:cNvGrpSpPr/>
          <p:nvPr/>
        </p:nvGrpSpPr>
        <p:grpSpPr>
          <a:xfrm>
            <a:off x="6346830" y="5332544"/>
            <a:ext cx="1403351" cy="73640"/>
            <a:chOff x="6623049" y="3297756"/>
            <a:chExt cx="1403351" cy="141573"/>
          </a:xfrm>
        </p:grpSpPr>
        <p:sp>
          <p:nvSpPr>
            <p:cNvPr id="510" name="Rectangle 509"/>
            <p:cNvSpPr/>
            <p:nvPr/>
          </p:nvSpPr>
          <p:spPr>
            <a:xfrm>
              <a:off x="6623050" y="3297756"/>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1" name="Rectangle 510"/>
            <p:cNvSpPr/>
            <p:nvPr/>
          </p:nvSpPr>
          <p:spPr>
            <a:xfrm>
              <a:off x="6623049" y="3297756"/>
              <a:ext cx="720553" cy="14157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12" name="TextBox 511"/>
          <p:cNvSpPr txBox="1"/>
          <p:nvPr/>
        </p:nvSpPr>
        <p:spPr>
          <a:xfrm>
            <a:off x="6242051" y="5101709"/>
            <a:ext cx="516488" cy="230832"/>
          </a:xfrm>
          <a:prstGeom prst="rect">
            <a:avLst/>
          </a:prstGeom>
          <a:noFill/>
        </p:spPr>
        <p:txBody>
          <a:bodyPr wrap="none" rtlCol="0">
            <a:spAutoFit/>
          </a:bodyPr>
          <a:lstStyle/>
          <a:p>
            <a:r>
              <a:rPr lang="en-US" sz="900" b="1" dirty="0" smtClean="0">
                <a:solidFill>
                  <a:schemeClr val="accent3"/>
                </a:solidFill>
              </a:rPr>
              <a:t>Coding</a:t>
            </a:r>
            <a:endParaRPr lang="en-US" sz="900" b="1" dirty="0">
              <a:solidFill>
                <a:schemeClr val="accent3"/>
              </a:solidFill>
            </a:endParaRPr>
          </a:p>
        </p:txBody>
      </p:sp>
      <p:sp>
        <p:nvSpPr>
          <p:cNvPr id="513" name="TextBox 512"/>
          <p:cNvSpPr txBox="1"/>
          <p:nvPr/>
        </p:nvSpPr>
        <p:spPr>
          <a:xfrm>
            <a:off x="7417291" y="5159963"/>
            <a:ext cx="409086" cy="246221"/>
          </a:xfrm>
          <a:prstGeom prst="rect">
            <a:avLst/>
          </a:prstGeom>
          <a:noFill/>
        </p:spPr>
        <p:txBody>
          <a:bodyPr wrap="none" rtlCol="0">
            <a:spAutoFit/>
          </a:bodyPr>
          <a:lstStyle/>
          <a:p>
            <a:pPr algn="ctr"/>
            <a:r>
              <a:rPr lang="en-US" sz="1000" b="1" dirty="0" smtClean="0">
                <a:solidFill>
                  <a:schemeClr val="accent3"/>
                </a:solidFill>
              </a:rPr>
              <a:t>50%</a:t>
            </a:r>
            <a:endParaRPr lang="en-US" sz="1000" b="1" dirty="0">
              <a:solidFill>
                <a:schemeClr val="accent3"/>
              </a:solidFill>
            </a:endParaRPr>
          </a:p>
        </p:txBody>
      </p:sp>
      <p:sp>
        <p:nvSpPr>
          <p:cNvPr id="514" name="Freeform 83"/>
          <p:cNvSpPr>
            <a:spLocks/>
          </p:cNvSpPr>
          <p:nvPr/>
        </p:nvSpPr>
        <p:spPr bwMode="auto">
          <a:xfrm>
            <a:off x="6520031" y="5526087"/>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5" name="Freeform 23"/>
          <p:cNvSpPr>
            <a:spLocks noChangeAspect="1" noEditPoints="1"/>
          </p:cNvSpPr>
          <p:nvPr/>
        </p:nvSpPr>
        <p:spPr bwMode="auto">
          <a:xfrm>
            <a:off x="6805579" y="5528646"/>
            <a:ext cx="183795" cy="18379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6" name="Freeform 141"/>
          <p:cNvSpPr>
            <a:spLocks noEditPoints="1"/>
          </p:cNvSpPr>
          <p:nvPr/>
        </p:nvSpPr>
        <p:spPr bwMode="auto">
          <a:xfrm>
            <a:off x="7365521" y="5529103"/>
            <a:ext cx="182880" cy="182880"/>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7" name="Freeform 104"/>
          <p:cNvSpPr>
            <a:spLocks noChangeAspect="1" noEditPoints="1"/>
          </p:cNvSpPr>
          <p:nvPr/>
        </p:nvSpPr>
        <p:spPr bwMode="auto">
          <a:xfrm>
            <a:off x="7086005" y="5529103"/>
            <a:ext cx="182880" cy="182880"/>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18" name="Group 517"/>
          <p:cNvGrpSpPr/>
          <p:nvPr/>
        </p:nvGrpSpPr>
        <p:grpSpPr>
          <a:xfrm>
            <a:off x="3053080" y="2364501"/>
            <a:ext cx="1274446" cy="1579245"/>
            <a:chOff x="3053080" y="1288811"/>
            <a:chExt cx="1274446" cy="1579245"/>
          </a:xfrm>
        </p:grpSpPr>
        <p:sp>
          <p:nvSpPr>
            <p:cNvPr id="519" name="Half Frame 518"/>
            <p:cNvSpPr/>
            <p:nvPr/>
          </p:nvSpPr>
          <p:spPr>
            <a:xfrm>
              <a:off x="3053080" y="1288811"/>
              <a:ext cx="304800" cy="304800"/>
            </a:xfrm>
            <a:prstGeom prst="halfFrame">
              <a:avLst>
                <a:gd name="adj1" fmla="val 2916"/>
                <a:gd name="adj2" fmla="val 2499"/>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20" name="Half Frame 519"/>
            <p:cNvSpPr/>
            <p:nvPr/>
          </p:nvSpPr>
          <p:spPr>
            <a:xfrm rot="10800000">
              <a:off x="4022726" y="2563256"/>
              <a:ext cx="304800" cy="304800"/>
            </a:xfrm>
            <a:prstGeom prst="halfFrame">
              <a:avLst>
                <a:gd name="adj1" fmla="val 2916"/>
                <a:gd name="adj2" fmla="val 2499"/>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521" name="Group 520"/>
          <p:cNvGrpSpPr/>
          <p:nvPr/>
        </p:nvGrpSpPr>
        <p:grpSpPr>
          <a:xfrm>
            <a:off x="4822826" y="2364501"/>
            <a:ext cx="1274446" cy="1579245"/>
            <a:chOff x="4822826" y="1288811"/>
            <a:chExt cx="1274446" cy="1579245"/>
          </a:xfrm>
        </p:grpSpPr>
        <p:sp>
          <p:nvSpPr>
            <p:cNvPr id="522" name="Half Frame 521"/>
            <p:cNvSpPr/>
            <p:nvPr/>
          </p:nvSpPr>
          <p:spPr>
            <a:xfrm>
              <a:off x="4822826" y="1288811"/>
              <a:ext cx="304800" cy="304800"/>
            </a:xfrm>
            <a:prstGeom prst="halfFrame">
              <a:avLst>
                <a:gd name="adj1" fmla="val 2916"/>
                <a:gd name="adj2" fmla="val 2499"/>
              </a:avLst>
            </a:prstGeom>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23" name="Half Frame 522"/>
            <p:cNvSpPr/>
            <p:nvPr/>
          </p:nvSpPr>
          <p:spPr>
            <a:xfrm rot="10800000">
              <a:off x="5792472" y="2563256"/>
              <a:ext cx="304800" cy="304800"/>
            </a:xfrm>
            <a:prstGeom prst="halfFrame">
              <a:avLst>
                <a:gd name="adj1" fmla="val 2916"/>
                <a:gd name="adj2" fmla="val 2499"/>
              </a:avLst>
            </a:prstGeom>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524" name="Group 523"/>
          <p:cNvGrpSpPr/>
          <p:nvPr/>
        </p:nvGrpSpPr>
        <p:grpSpPr>
          <a:xfrm>
            <a:off x="3053080" y="4128255"/>
            <a:ext cx="1274446" cy="1579245"/>
            <a:chOff x="3053080" y="3052565"/>
            <a:chExt cx="1274446" cy="1579245"/>
          </a:xfrm>
        </p:grpSpPr>
        <p:sp>
          <p:nvSpPr>
            <p:cNvPr id="525" name="Half Frame 524"/>
            <p:cNvSpPr/>
            <p:nvPr/>
          </p:nvSpPr>
          <p:spPr>
            <a:xfrm>
              <a:off x="3053080" y="3052565"/>
              <a:ext cx="304800" cy="304800"/>
            </a:xfrm>
            <a:prstGeom prst="halfFrame">
              <a:avLst>
                <a:gd name="adj1" fmla="val 2916"/>
                <a:gd name="adj2" fmla="val 2499"/>
              </a:avLst>
            </a:prstGeom>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26" name="Half Frame 525"/>
            <p:cNvSpPr/>
            <p:nvPr/>
          </p:nvSpPr>
          <p:spPr>
            <a:xfrm rot="10800000">
              <a:off x="4022726" y="4327010"/>
              <a:ext cx="304800" cy="304800"/>
            </a:xfrm>
            <a:prstGeom prst="halfFrame">
              <a:avLst>
                <a:gd name="adj1" fmla="val 2916"/>
                <a:gd name="adj2" fmla="val 2499"/>
              </a:avLst>
            </a:prstGeom>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527" name="Group 526"/>
          <p:cNvGrpSpPr/>
          <p:nvPr/>
        </p:nvGrpSpPr>
        <p:grpSpPr>
          <a:xfrm>
            <a:off x="4822826" y="4128255"/>
            <a:ext cx="1274446" cy="1579245"/>
            <a:chOff x="4822826" y="3052565"/>
            <a:chExt cx="1274446" cy="1579245"/>
          </a:xfrm>
        </p:grpSpPr>
        <p:sp>
          <p:nvSpPr>
            <p:cNvPr id="528" name="Half Frame 527"/>
            <p:cNvSpPr/>
            <p:nvPr/>
          </p:nvSpPr>
          <p:spPr>
            <a:xfrm>
              <a:off x="4822826" y="3052565"/>
              <a:ext cx="304800" cy="304800"/>
            </a:xfrm>
            <a:prstGeom prst="halfFrame">
              <a:avLst>
                <a:gd name="adj1" fmla="val 2916"/>
                <a:gd name="adj2" fmla="val 2499"/>
              </a:avLst>
            </a:prstGeom>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529" name="Half Frame 528"/>
            <p:cNvSpPr/>
            <p:nvPr/>
          </p:nvSpPr>
          <p:spPr>
            <a:xfrm rot="10800000">
              <a:off x="5792472" y="4327010"/>
              <a:ext cx="304800" cy="304800"/>
            </a:xfrm>
            <a:prstGeom prst="halfFrame">
              <a:avLst>
                <a:gd name="adj1" fmla="val 2916"/>
                <a:gd name="adj2" fmla="val 2499"/>
              </a:avLst>
            </a:prstGeom>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 xmlns:p14="http://schemas.microsoft.com/office/powerpoint/2010/main" val="1587504108"/>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518"/>
                                        </p:tgtEl>
                                        <p:attrNameLst>
                                          <p:attrName>style.visibility</p:attrName>
                                        </p:attrNameLst>
                                      </p:cBhvr>
                                      <p:to>
                                        <p:strVal val="visible"/>
                                      </p:to>
                                    </p:set>
                                    <p:anim calcmode="lin" valueType="num">
                                      <p:cBhvr>
                                        <p:cTn id="7" dur="500" fill="hold"/>
                                        <p:tgtEl>
                                          <p:spTgt spid="518"/>
                                        </p:tgtEl>
                                        <p:attrNameLst>
                                          <p:attrName>ppt_w</p:attrName>
                                        </p:attrNameLst>
                                      </p:cBhvr>
                                      <p:tavLst>
                                        <p:tav tm="0">
                                          <p:val>
                                            <p:fltVal val="0"/>
                                          </p:val>
                                        </p:tav>
                                        <p:tav tm="100000">
                                          <p:val>
                                            <p:strVal val="#ppt_w"/>
                                          </p:val>
                                        </p:tav>
                                      </p:tavLst>
                                    </p:anim>
                                    <p:anim calcmode="lin" valueType="num">
                                      <p:cBhvr>
                                        <p:cTn id="8" dur="500" fill="hold"/>
                                        <p:tgtEl>
                                          <p:spTgt spid="518"/>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430"/>
                                        </p:tgtEl>
                                        <p:attrNameLst>
                                          <p:attrName>style.visibility</p:attrName>
                                        </p:attrNameLst>
                                      </p:cBhvr>
                                      <p:to>
                                        <p:strVal val="visible"/>
                                      </p:to>
                                    </p:set>
                                    <p:anim calcmode="lin" valueType="num">
                                      <p:cBhvr>
                                        <p:cTn id="11" dur="500" fill="hold"/>
                                        <p:tgtEl>
                                          <p:spTgt spid="430"/>
                                        </p:tgtEl>
                                        <p:attrNameLst>
                                          <p:attrName>ppt_w</p:attrName>
                                        </p:attrNameLst>
                                      </p:cBhvr>
                                      <p:tavLst>
                                        <p:tav tm="0">
                                          <p:val>
                                            <p:fltVal val="0"/>
                                          </p:val>
                                        </p:tav>
                                        <p:tav tm="100000">
                                          <p:val>
                                            <p:strVal val="#ppt_w"/>
                                          </p:val>
                                        </p:tav>
                                      </p:tavLst>
                                    </p:anim>
                                    <p:anim calcmode="lin" valueType="num">
                                      <p:cBhvr>
                                        <p:cTn id="12" dur="500" fill="hold"/>
                                        <p:tgtEl>
                                          <p:spTgt spid="430"/>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434"/>
                                        </p:tgtEl>
                                        <p:attrNameLst>
                                          <p:attrName>style.visibility</p:attrName>
                                        </p:attrNameLst>
                                      </p:cBhvr>
                                      <p:to>
                                        <p:strVal val="visible"/>
                                      </p:to>
                                    </p:set>
                                    <p:animEffect transition="in" filter="wipe(left)">
                                      <p:cBhvr>
                                        <p:cTn id="16" dur="500"/>
                                        <p:tgtEl>
                                          <p:spTgt spid="434"/>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435"/>
                                        </p:tgtEl>
                                        <p:attrNameLst>
                                          <p:attrName>style.visibility</p:attrName>
                                        </p:attrNameLst>
                                      </p:cBhvr>
                                      <p:to>
                                        <p:strVal val="visible"/>
                                      </p:to>
                                    </p:set>
                                    <p:animEffect transition="in" filter="wipe(left)">
                                      <p:cBhvr>
                                        <p:cTn id="20" dur="500"/>
                                        <p:tgtEl>
                                          <p:spTgt spid="435"/>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440"/>
                                        </p:tgtEl>
                                        <p:attrNameLst>
                                          <p:attrName>style.visibility</p:attrName>
                                        </p:attrNameLst>
                                      </p:cBhvr>
                                      <p:to>
                                        <p:strVal val="visible"/>
                                      </p:to>
                                    </p:set>
                                    <p:animEffect transition="in" filter="wipe(left)">
                                      <p:cBhvr>
                                        <p:cTn id="24" dur="500"/>
                                        <p:tgtEl>
                                          <p:spTgt spid="440"/>
                                        </p:tgtEl>
                                      </p:cBhvr>
                                    </p:animEffect>
                                  </p:childTnLst>
                                </p:cTn>
                              </p:par>
                            </p:childTnLst>
                          </p:cTn>
                        </p:par>
                        <p:par>
                          <p:cTn id="25" fill="hold">
                            <p:stCondLst>
                              <p:cond delay="2000"/>
                            </p:stCondLst>
                            <p:childTnLst>
                              <p:par>
                                <p:cTn id="26" presetID="18" presetClass="entr" presetSubtype="9" fill="hold" nodeType="afterEffect">
                                  <p:stCondLst>
                                    <p:cond delay="0"/>
                                  </p:stCondLst>
                                  <p:childTnLst>
                                    <p:set>
                                      <p:cBhvr>
                                        <p:cTn id="27" dur="1" fill="hold">
                                          <p:stCondLst>
                                            <p:cond delay="0"/>
                                          </p:stCondLst>
                                        </p:cTn>
                                        <p:tgtEl>
                                          <p:spTgt spid="436"/>
                                        </p:tgtEl>
                                        <p:attrNameLst>
                                          <p:attrName>style.visibility</p:attrName>
                                        </p:attrNameLst>
                                      </p:cBhvr>
                                      <p:to>
                                        <p:strVal val="visible"/>
                                      </p:to>
                                    </p:set>
                                    <p:animEffect transition="in" filter="strips(upLeft)">
                                      <p:cBhvr>
                                        <p:cTn id="28" dur="500"/>
                                        <p:tgtEl>
                                          <p:spTgt spid="436"/>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439"/>
                                        </p:tgtEl>
                                        <p:attrNameLst>
                                          <p:attrName>style.visibility</p:attrName>
                                        </p:attrNameLst>
                                      </p:cBhvr>
                                      <p:to>
                                        <p:strVal val="visible"/>
                                      </p:to>
                                    </p:set>
                                    <p:anim calcmode="lin" valueType="num">
                                      <p:cBhvr>
                                        <p:cTn id="32" dur="500" fill="hold"/>
                                        <p:tgtEl>
                                          <p:spTgt spid="439"/>
                                        </p:tgtEl>
                                        <p:attrNameLst>
                                          <p:attrName>ppt_w</p:attrName>
                                        </p:attrNameLst>
                                      </p:cBhvr>
                                      <p:tavLst>
                                        <p:tav tm="0">
                                          <p:val>
                                            <p:fltVal val="0"/>
                                          </p:val>
                                        </p:tav>
                                        <p:tav tm="100000">
                                          <p:val>
                                            <p:strVal val="#ppt_w"/>
                                          </p:val>
                                        </p:tav>
                                      </p:tavLst>
                                    </p:anim>
                                    <p:anim calcmode="lin" valueType="num">
                                      <p:cBhvr>
                                        <p:cTn id="33" dur="500" fill="hold"/>
                                        <p:tgtEl>
                                          <p:spTgt spid="439"/>
                                        </p:tgtEl>
                                        <p:attrNameLst>
                                          <p:attrName>ppt_h</p:attrName>
                                        </p:attrNameLst>
                                      </p:cBhvr>
                                      <p:tavLst>
                                        <p:tav tm="0">
                                          <p:val>
                                            <p:fltVal val="0"/>
                                          </p:val>
                                        </p:tav>
                                        <p:tav tm="100000">
                                          <p:val>
                                            <p:strVal val="#ppt_h"/>
                                          </p:val>
                                        </p:tav>
                                      </p:tavLst>
                                    </p:anim>
                                    <p:animEffect transition="in" filter="fade">
                                      <p:cBhvr>
                                        <p:cTn id="34" dur="500"/>
                                        <p:tgtEl>
                                          <p:spTgt spid="439"/>
                                        </p:tgtEl>
                                      </p:cBhvr>
                                    </p:animEffect>
                                  </p:childTnLst>
                                </p:cTn>
                              </p:par>
                            </p:childTnLst>
                          </p:cTn>
                        </p:par>
                        <p:par>
                          <p:cTn id="35" fill="hold">
                            <p:stCondLst>
                              <p:cond delay="3000"/>
                            </p:stCondLst>
                            <p:childTnLst>
                              <p:par>
                                <p:cTn id="36" presetID="22" presetClass="entr" presetSubtype="8" fill="hold" grpId="0" nodeType="afterEffect">
                                  <p:stCondLst>
                                    <p:cond delay="0"/>
                                  </p:stCondLst>
                                  <p:childTnLst>
                                    <p:set>
                                      <p:cBhvr>
                                        <p:cTn id="37" dur="1" fill="hold">
                                          <p:stCondLst>
                                            <p:cond delay="0"/>
                                          </p:stCondLst>
                                        </p:cTn>
                                        <p:tgtEl>
                                          <p:spTgt spid="445"/>
                                        </p:tgtEl>
                                        <p:attrNameLst>
                                          <p:attrName>style.visibility</p:attrName>
                                        </p:attrNameLst>
                                      </p:cBhvr>
                                      <p:to>
                                        <p:strVal val="visible"/>
                                      </p:to>
                                    </p:set>
                                    <p:animEffect transition="in" filter="wipe(left)">
                                      <p:cBhvr>
                                        <p:cTn id="38" dur="500"/>
                                        <p:tgtEl>
                                          <p:spTgt spid="445"/>
                                        </p:tgtEl>
                                      </p:cBhvr>
                                    </p:animEffect>
                                  </p:childTnLst>
                                </p:cTn>
                              </p:par>
                            </p:childTnLst>
                          </p:cTn>
                        </p:par>
                        <p:par>
                          <p:cTn id="39" fill="hold">
                            <p:stCondLst>
                              <p:cond delay="3500"/>
                            </p:stCondLst>
                            <p:childTnLst>
                              <p:par>
                                <p:cTn id="40" presetID="18" presetClass="entr" presetSubtype="9" fill="hold" nodeType="afterEffect">
                                  <p:stCondLst>
                                    <p:cond delay="0"/>
                                  </p:stCondLst>
                                  <p:childTnLst>
                                    <p:set>
                                      <p:cBhvr>
                                        <p:cTn id="41" dur="1" fill="hold">
                                          <p:stCondLst>
                                            <p:cond delay="0"/>
                                          </p:stCondLst>
                                        </p:cTn>
                                        <p:tgtEl>
                                          <p:spTgt spid="441"/>
                                        </p:tgtEl>
                                        <p:attrNameLst>
                                          <p:attrName>style.visibility</p:attrName>
                                        </p:attrNameLst>
                                      </p:cBhvr>
                                      <p:to>
                                        <p:strVal val="visible"/>
                                      </p:to>
                                    </p:set>
                                    <p:animEffect transition="in" filter="strips(upLeft)">
                                      <p:cBhvr>
                                        <p:cTn id="42" dur="500"/>
                                        <p:tgtEl>
                                          <p:spTgt spid="441"/>
                                        </p:tgtEl>
                                      </p:cBhvr>
                                    </p:animEffect>
                                  </p:childTnLst>
                                </p:cTn>
                              </p:par>
                            </p:childTnLst>
                          </p:cTn>
                        </p:par>
                        <p:par>
                          <p:cTn id="43" fill="hold">
                            <p:stCondLst>
                              <p:cond delay="4000"/>
                            </p:stCondLst>
                            <p:childTnLst>
                              <p:par>
                                <p:cTn id="44" presetID="53" presetClass="entr" presetSubtype="16" fill="hold" grpId="0" nodeType="afterEffect">
                                  <p:stCondLst>
                                    <p:cond delay="0"/>
                                  </p:stCondLst>
                                  <p:childTnLst>
                                    <p:set>
                                      <p:cBhvr>
                                        <p:cTn id="45" dur="1" fill="hold">
                                          <p:stCondLst>
                                            <p:cond delay="0"/>
                                          </p:stCondLst>
                                        </p:cTn>
                                        <p:tgtEl>
                                          <p:spTgt spid="444"/>
                                        </p:tgtEl>
                                        <p:attrNameLst>
                                          <p:attrName>style.visibility</p:attrName>
                                        </p:attrNameLst>
                                      </p:cBhvr>
                                      <p:to>
                                        <p:strVal val="visible"/>
                                      </p:to>
                                    </p:set>
                                    <p:anim calcmode="lin" valueType="num">
                                      <p:cBhvr>
                                        <p:cTn id="46" dur="500" fill="hold"/>
                                        <p:tgtEl>
                                          <p:spTgt spid="444"/>
                                        </p:tgtEl>
                                        <p:attrNameLst>
                                          <p:attrName>ppt_w</p:attrName>
                                        </p:attrNameLst>
                                      </p:cBhvr>
                                      <p:tavLst>
                                        <p:tav tm="0">
                                          <p:val>
                                            <p:fltVal val="0"/>
                                          </p:val>
                                        </p:tav>
                                        <p:tav tm="100000">
                                          <p:val>
                                            <p:strVal val="#ppt_w"/>
                                          </p:val>
                                        </p:tav>
                                      </p:tavLst>
                                    </p:anim>
                                    <p:anim calcmode="lin" valueType="num">
                                      <p:cBhvr>
                                        <p:cTn id="47" dur="500" fill="hold"/>
                                        <p:tgtEl>
                                          <p:spTgt spid="444"/>
                                        </p:tgtEl>
                                        <p:attrNameLst>
                                          <p:attrName>ppt_h</p:attrName>
                                        </p:attrNameLst>
                                      </p:cBhvr>
                                      <p:tavLst>
                                        <p:tav tm="0">
                                          <p:val>
                                            <p:fltVal val="0"/>
                                          </p:val>
                                        </p:tav>
                                        <p:tav tm="100000">
                                          <p:val>
                                            <p:strVal val="#ppt_h"/>
                                          </p:val>
                                        </p:tav>
                                      </p:tavLst>
                                    </p:anim>
                                    <p:animEffect transition="in" filter="fade">
                                      <p:cBhvr>
                                        <p:cTn id="48" dur="500"/>
                                        <p:tgtEl>
                                          <p:spTgt spid="444"/>
                                        </p:tgtEl>
                                      </p:cBhvr>
                                    </p:animEffect>
                                  </p:childTnLst>
                                </p:cTn>
                              </p:par>
                            </p:childTnLst>
                          </p:cTn>
                        </p:par>
                        <p:par>
                          <p:cTn id="49" fill="hold">
                            <p:stCondLst>
                              <p:cond delay="4500"/>
                            </p:stCondLst>
                            <p:childTnLst>
                              <p:par>
                                <p:cTn id="50" presetID="22" presetClass="entr" presetSubtype="8" fill="hold" grpId="0" nodeType="afterEffect">
                                  <p:stCondLst>
                                    <p:cond delay="0"/>
                                  </p:stCondLst>
                                  <p:childTnLst>
                                    <p:set>
                                      <p:cBhvr>
                                        <p:cTn id="51" dur="1" fill="hold">
                                          <p:stCondLst>
                                            <p:cond delay="0"/>
                                          </p:stCondLst>
                                        </p:cTn>
                                        <p:tgtEl>
                                          <p:spTgt spid="449"/>
                                        </p:tgtEl>
                                        <p:attrNameLst>
                                          <p:attrName>style.visibility</p:attrName>
                                        </p:attrNameLst>
                                      </p:cBhvr>
                                      <p:to>
                                        <p:strVal val="visible"/>
                                      </p:to>
                                    </p:set>
                                    <p:animEffect transition="in" filter="wipe(left)">
                                      <p:cBhvr>
                                        <p:cTn id="52" dur="500"/>
                                        <p:tgtEl>
                                          <p:spTgt spid="449"/>
                                        </p:tgtEl>
                                      </p:cBhvr>
                                    </p:animEffect>
                                  </p:childTnLst>
                                </p:cTn>
                              </p:par>
                            </p:childTnLst>
                          </p:cTn>
                        </p:par>
                        <p:par>
                          <p:cTn id="53" fill="hold">
                            <p:stCondLst>
                              <p:cond delay="5000"/>
                            </p:stCondLst>
                            <p:childTnLst>
                              <p:par>
                                <p:cTn id="54" presetID="18" presetClass="entr" presetSubtype="9" fill="hold" nodeType="afterEffect">
                                  <p:stCondLst>
                                    <p:cond delay="0"/>
                                  </p:stCondLst>
                                  <p:childTnLst>
                                    <p:set>
                                      <p:cBhvr>
                                        <p:cTn id="55" dur="1" fill="hold">
                                          <p:stCondLst>
                                            <p:cond delay="0"/>
                                          </p:stCondLst>
                                        </p:cTn>
                                        <p:tgtEl>
                                          <p:spTgt spid="446"/>
                                        </p:tgtEl>
                                        <p:attrNameLst>
                                          <p:attrName>style.visibility</p:attrName>
                                        </p:attrNameLst>
                                      </p:cBhvr>
                                      <p:to>
                                        <p:strVal val="visible"/>
                                      </p:to>
                                    </p:set>
                                    <p:animEffect transition="in" filter="strips(upLeft)">
                                      <p:cBhvr>
                                        <p:cTn id="56" dur="500"/>
                                        <p:tgtEl>
                                          <p:spTgt spid="446"/>
                                        </p:tgtEl>
                                      </p:cBhvr>
                                    </p:animEffect>
                                  </p:childTnLst>
                                </p:cTn>
                              </p:par>
                            </p:childTnLst>
                          </p:cTn>
                        </p:par>
                        <p:par>
                          <p:cTn id="57" fill="hold">
                            <p:stCondLst>
                              <p:cond delay="5500"/>
                            </p:stCondLst>
                            <p:childTnLst>
                              <p:par>
                                <p:cTn id="58" presetID="53" presetClass="entr" presetSubtype="16" fill="hold" grpId="0" nodeType="afterEffect">
                                  <p:stCondLst>
                                    <p:cond delay="0"/>
                                  </p:stCondLst>
                                  <p:childTnLst>
                                    <p:set>
                                      <p:cBhvr>
                                        <p:cTn id="59" dur="1" fill="hold">
                                          <p:stCondLst>
                                            <p:cond delay="0"/>
                                          </p:stCondLst>
                                        </p:cTn>
                                        <p:tgtEl>
                                          <p:spTgt spid="450"/>
                                        </p:tgtEl>
                                        <p:attrNameLst>
                                          <p:attrName>style.visibility</p:attrName>
                                        </p:attrNameLst>
                                      </p:cBhvr>
                                      <p:to>
                                        <p:strVal val="visible"/>
                                      </p:to>
                                    </p:set>
                                    <p:anim calcmode="lin" valueType="num">
                                      <p:cBhvr>
                                        <p:cTn id="60" dur="500" fill="hold"/>
                                        <p:tgtEl>
                                          <p:spTgt spid="450"/>
                                        </p:tgtEl>
                                        <p:attrNameLst>
                                          <p:attrName>ppt_w</p:attrName>
                                        </p:attrNameLst>
                                      </p:cBhvr>
                                      <p:tavLst>
                                        <p:tav tm="0">
                                          <p:val>
                                            <p:fltVal val="0"/>
                                          </p:val>
                                        </p:tav>
                                        <p:tav tm="100000">
                                          <p:val>
                                            <p:strVal val="#ppt_w"/>
                                          </p:val>
                                        </p:tav>
                                      </p:tavLst>
                                    </p:anim>
                                    <p:anim calcmode="lin" valueType="num">
                                      <p:cBhvr>
                                        <p:cTn id="61" dur="500" fill="hold"/>
                                        <p:tgtEl>
                                          <p:spTgt spid="450"/>
                                        </p:tgtEl>
                                        <p:attrNameLst>
                                          <p:attrName>ppt_h</p:attrName>
                                        </p:attrNameLst>
                                      </p:cBhvr>
                                      <p:tavLst>
                                        <p:tav tm="0">
                                          <p:val>
                                            <p:fltVal val="0"/>
                                          </p:val>
                                        </p:tav>
                                        <p:tav tm="100000">
                                          <p:val>
                                            <p:strVal val="#ppt_h"/>
                                          </p:val>
                                        </p:tav>
                                      </p:tavLst>
                                    </p:anim>
                                    <p:animEffect transition="in" filter="fade">
                                      <p:cBhvr>
                                        <p:cTn id="62" dur="500"/>
                                        <p:tgtEl>
                                          <p:spTgt spid="450"/>
                                        </p:tgtEl>
                                      </p:cBhvr>
                                    </p:animEffect>
                                  </p:childTnLst>
                                </p:cTn>
                              </p:par>
                            </p:childTnLst>
                          </p:cTn>
                        </p:par>
                        <p:par>
                          <p:cTn id="63" fill="hold">
                            <p:stCondLst>
                              <p:cond delay="6000"/>
                            </p:stCondLst>
                            <p:childTnLst>
                              <p:par>
                                <p:cTn id="64" presetID="53" presetClass="entr" presetSubtype="16" fill="hold" grpId="0" nodeType="afterEffect">
                                  <p:stCondLst>
                                    <p:cond delay="0"/>
                                  </p:stCondLst>
                                  <p:childTnLst>
                                    <p:set>
                                      <p:cBhvr>
                                        <p:cTn id="65" dur="1" fill="hold">
                                          <p:stCondLst>
                                            <p:cond delay="0"/>
                                          </p:stCondLst>
                                        </p:cTn>
                                        <p:tgtEl>
                                          <p:spTgt spid="451"/>
                                        </p:tgtEl>
                                        <p:attrNameLst>
                                          <p:attrName>style.visibility</p:attrName>
                                        </p:attrNameLst>
                                      </p:cBhvr>
                                      <p:to>
                                        <p:strVal val="visible"/>
                                      </p:to>
                                    </p:set>
                                    <p:anim calcmode="lin" valueType="num">
                                      <p:cBhvr>
                                        <p:cTn id="66" dur="500" fill="hold"/>
                                        <p:tgtEl>
                                          <p:spTgt spid="451"/>
                                        </p:tgtEl>
                                        <p:attrNameLst>
                                          <p:attrName>ppt_w</p:attrName>
                                        </p:attrNameLst>
                                      </p:cBhvr>
                                      <p:tavLst>
                                        <p:tav tm="0">
                                          <p:val>
                                            <p:fltVal val="0"/>
                                          </p:val>
                                        </p:tav>
                                        <p:tav tm="100000">
                                          <p:val>
                                            <p:strVal val="#ppt_w"/>
                                          </p:val>
                                        </p:tav>
                                      </p:tavLst>
                                    </p:anim>
                                    <p:anim calcmode="lin" valueType="num">
                                      <p:cBhvr>
                                        <p:cTn id="67" dur="500" fill="hold"/>
                                        <p:tgtEl>
                                          <p:spTgt spid="451"/>
                                        </p:tgtEl>
                                        <p:attrNameLst>
                                          <p:attrName>ppt_h</p:attrName>
                                        </p:attrNameLst>
                                      </p:cBhvr>
                                      <p:tavLst>
                                        <p:tav tm="0">
                                          <p:val>
                                            <p:fltVal val="0"/>
                                          </p:val>
                                        </p:tav>
                                        <p:tav tm="100000">
                                          <p:val>
                                            <p:strVal val="#ppt_h"/>
                                          </p:val>
                                        </p:tav>
                                      </p:tavLst>
                                    </p:anim>
                                    <p:animEffect transition="in" filter="fade">
                                      <p:cBhvr>
                                        <p:cTn id="68" dur="500"/>
                                        <p:tgtEl>
                                          <p:spTgt spid="451"/>
                                        </p:tgtEl>
                                      </p:cBhvr>
                                    </p:animEffect>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452"/>
                                        </p:tgtEl>
                                        <p:attrNameLst>
                                          <p:attrName>style.visibility</p:attrName>
                                        </p:attrNameLst>
                                      </p:cBhvr>
                                      <p:to>
                                        <p:strVal val="visible"/>
                                      </p:to>
                                    </p:set>
                                    <p:anim calcmode="lin" valueType="num">
                                      <p:cBhvr>
                                        <p:cTn id="72" dur="500" fill="hold"/>
                                        <p:tgtEl>
                                          <p:spTgt spid="452"/>
                                        </p:tgtEl>
                                        <p:attrNameLst>
                                          <p:attrName>ppt_w</p:attrName>
                                        </p:attrNameLst>
                                      </p:cBhvr>
                                      <p:tavLst>
                                        <p:tav tm="0">
                                          <p:val>
                                            <p:fltVal val="0"/>
                                          </p:val>
                                        </p:tav>
                                        <p:tav tm="100000">
                                          <p:val>
                                            <p:strVal val="#ppt_w"/>
                                          </p:val>
                                        </p:tav>
                                      </p:tavLst>
                                    </p:anim>
                                    <p:anim calcmode="lin" valueType="num">
                                      <p:cBhvr>
                                        <p:cTn id="73" dur="500" fill="hold"/>
                                        <p:tgtEl>
                                          <p:spTgt spid="452"/>
                                        </p:tgtEl>
                                        <p:attrNameLst>
                                          <p:attrName>ppt_h</p:attrName>
                                        </p:attrNameLst>
                                      </p:cBhvr>
                                      <p:tavLst>
                                        <p:tav tm="0">
                                          <p:val>
                                            <p:fltVal val="0"/>
                                          </p:val>
                                        </p:tav>
                                        <p:tav tm="100000">
                                          <p:val>
                                            <p:strVal val="#ppt_h"/>
                                          </p:val>
                                        </p:tav>
                                      </p:tavLst>
                                    </p:anim>
                                    <p:animEffect transition="in" filter="fade">
                                      <p:cBhvr>
                                        <p:cTn id="74" dur="500"/>
                                        <p:tgtEl>
                                          <p:spTgt spid="452"/>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454"/>
                                        </p:tgtEl>
                                        <p:attrNameLst>
                                          <p:attrName>style.visibility</p:attrName>
                                        </p:attrNameLst>
                                      </p:cBhvr>
                                      <p:to>
                                        <p:strVal val="visible"/>
                                      </p:to>
                                    </p:set>
                                    <p:anim calcmode="lin" valueType="num">
                                      <p:cBhvr>
                                        <p:cTn id="78" dur="500" fill="hold"/>
                                        <p:tgtEl>
                                          <p:spTgt spid="454"/>
                                        </p:tgtEl>
                                        <p:attrNameLst>
                                          <p:attrName>ppt_w</p:attrName>
                                        </p:attrNameLst>
                                      </p:cBhvr>
                                      <p:tavLst>
                                        <p:tav tm="0">
                                          <p:val>
                                            <p:fltVal val="0"/>
                                          </p:val>
                                        </p:tav>
                                        <p:tav tm="100000">
                                          <p:val>
                                            <p:strVal val="#ppt_w"/>
                                          </p:val>
                                        </p:tav>
                                      </p:tavLst>
                                    </p:anim>
                                    <p:anim calcmode="lin" valueType="num">
                                      <p:cBhvr>
                                        <p:cTn id="79" dur="500" fill="hold"/>
                                        <p:tgtEl>
                                          <p:spTgt spid="454"/>
                                        </p:tgtEl>
                                        <p:attrNameLst>
                                          <p:attrName>ppt_h</p:attrName>
                                        </p:attrNameLst>
                                      </p:cBhvr>
                                      <p:tavLst>
                                        <p:tav tm="0">
                                          <p:val>
                                            <p:fltVal val="0"/>
                                          </p:val>
                                        </p:tav>
                                        <p:tav tm="100000">
                                          <p:val>
                                            <p:strVal val="#ppt_h"/>
                                          </p:val>
                                        </p:tav>
                                      </p:tavLst>
                                    </p:anim>
                                    <p:animEffect transition="in" filter="fade">
                                      <p:cBhvr>
                                        <p:cTn id="80" dur="500"/>
                                        <p:tgtEl>
                                          <p:spTgt spid="454"/>
                                        </p:tgtEl>
                                      </p:cBhvr>
                                    </p:animEffect>
                                  </p:childTnLst>
                                </p:cTn>
                              </p:par>
                            </p:childTnLst>
                          </p:cTn>
                        </p:par>
                        <p:par>
                          <p:cTn id="81" fill="hold">
                            <p:stCondLst>
                              <p:cond delay="7500"/>
                            </p:stCondLst>
                            <p:childTnLst>
                              <p:par>
                                <p:cTn id="82" presetID="53" presetClass="entr" presetSubtype="16" fill="hold" grpId="0" nodeType="afterEffect">
                                  <p:stCondLst>
                                    <p:cond delay="0"/>
                                  </p:stCondLst>
                                  <p:childTnLst>
                                    <p:set>
                                      <p:cBhvr>
                                        <p:cTn id="83" dur="1" fill="hold">
                                          <p:stCondLst>
                                            <p:cond delay="0"/>
                                          </p:stCondLst>
                                        </p:cTn>
                                        <p:tgtEl>
                                          <p:spTgt spid="453"/>
                                        </p:tgtEl>
                                        <p:attrNameLst>
                                          <p:attrName>style.visibility</p:attrName>
                                        </p:attrNameLst>
                                      </p:cBhvr>
                                      <p:to>
                                        <p:strVal val="visible"/>
                                      </p:to>
                                    </p:set>
                                    <p:anim calcmode="lin" valueType="num">
                                      <p:cBhvr>
                                        <p:cTn id="84" dur="500" fill="hold"/>
                                        <p:tgtEl>
                                          <p:spTgt spid="453"/>
                                        </p:tgtEl>
                                        <p:attrNameLst>
                                          <p:attrName>ppt_w</p:attrName>
                                        </p:attrNameLst>
                                      </p:cBhvr>
                                      <p:tavLst>
                                        <p:tav tm="0">
                                          <p:val>
                                            <p:fltVal val="0"/>
                                          </p:val>
                                        </p:tav>
                                        <p:tav tm="100000">
                                          <p:val>
                                            <p:strVal val="#ppt_w"/>
                                          </p:val>
                                        </p:tav>
                                      </p:tavLst>
                                    </p:anim>
                                    <p:anim calcmode="lin" valueType="num">
                                      <p:cBhvr>
                                        <p:cTn id="85" dur="500" fill="hold"/>
                                        <p:tgtEl>
                                          <p:spTgt spid="453"/>
                                        </p:tgtEl>
                                        <p:attrNameLst>
                                          <p:attrName>ppt_h</p:attrName>
                                        </p:attrNameLst>
                                      </p:cBhvr>
                                      <p:tavLst>
                                        <p:tav tm="0">
                                          <p:val>
                                            <p:fltVal val="0"/>
                                          </p:val>
                                        </p:tav>
                                        <p:tav tm="100000">
                                          <p:val>
                                            <p:strVal val="#ppt_h"/>
                                          </p:val>
                                        </p:tav>
                                      </p:tavLst>
                                    </p:anim>
                                    <p:animEffect transition="in" filter="fade">
                                      <p:cBhvr>
                                        <p:cTn id="86" dur="500"/>
                                        <p:tgtEl>
                                          <p:spTgt spid="453"/>
                                        </p:tgtEl>
                                      </p:cBhvr>
                                    </p:animEffect>
                                  </p:childTnLst>
                                </p:cTn>
                              </p:par>
                            </p:childTnLst>
                          </p:cTn>
                        </p:par>
                        <p:par>
                          <p:cTn id="87" fill="hold">
                            <p:stCondLst>
                              <p:cond delay="8000"/>
                            </p:stCondLst>
                            <p:childTnLst>
                              <p:par>
                                <p:cTn id="88" presetID="23" presetClass="entr" presetSubtype="16" fill="hold" nodeType="afterEffect">
                                  <p:stCondLst>
                                    <p:cond delay="0"/>
                                  </p:stCondLst>
                                  <p:childTnLst>
                                    <p:set>
                                      <p:cBhvr>
                                        <p:cTn id="89" dur="1" fill="hold">
                                          <p:stCondLst>
                                            <p:cond delay="0"/>
                                          </p:stCondLst>
                                        </p:cTn>
                                        <p:tgtEl>
                                          <p:spTgt spid="521"/>
                                        </p:tgtEl>
                                        <p:attrNameLst>
                                          <p:attrName>style.visibility</p:attrName>
                                        </p:attrNameLst>
                                      </p:cBhvr>
                                      <p:to>
                                        <p:strVal val="visible"/>
                                      </p:to>
                                    </p:set>
                                    <p:anim calcmode="lin" valueType="num">
                                      <p:cBhvr>
                                        <p:cTn id="90" dur="500" fill="hold"/>
                                        <p:tgtEl>
                                          <p:spTgt spid="521"/>
                                        </p:tgtEl>
                                        <p:attrNameLst>
                                          <p:attrName>ppt_w</p:attrName>
                                        </p:attrNameLst>
                                      </p:cBhvr>
                                      <p:tavLst>
                                        <p:tav tm="0">
                                          <p:val>
                                            <p:fltVal val="0"/>
                                          </p:val>
                                        </p:tav>
                                        <p:tav tm="100000">
                                          <p:val>
                                            <p:strVal val="#ppt_w"/>
                                          </p:val>
                                        </p:tav>
                                      </p:tavLst>
                                    </p:anim>
                                    <p:anim calcmode="lin" valueType="num">
                                      <p:cBhvr>
                                        <p:cTn id="91" dur="500" fill="hold"/>
                                        <p:tgtEl>
                                          <p:spTgt spid="521"/>
                                        </p:tgtEl>
                                        <p:attrNameLst>
                                          <p:attrName>ppt_h</p:attrName>
                                        </p:attrNameLst>
                                      </p:cBhvr>
                                      <p:tavLst>
                                        <p:tav tm="0">
                                          <p:val>
                                            <p:fltVal val="0"/>
                                          </p:val>
                                        </p:tav>
                                        <p:tav tm="100000">
                                          <p:val>
                                            <p:strVal val="#ppt_h"/>
                                          </p:val>
                                        </p:tav>
                                      </p:tavLst>
                                    </p:anim>
                                  </p:childTnLst>
                                </p:cTn>
                              </p:par>
                              <p:par>
                                <p:cTn id="92" presetID="23" presetClass="entr" presetSubtype="16" fill="hold" nodeType="withEffect">
                                  <p:stCondLst>
                                    <p:cond delay="0"/>
                                  </p:stCondLst>
                                  <p:childTnLst>
                                    <p:set>
                                      <p:cBhvr>
                                        <p:cTn id="93" dur="1" fill="hold">
                                          <p:stCondLst>
                                            <p:cond delay="0"/>
                                          </p:stCondLst>
                                        </p:cTn>
                                        <p:tgtEl>
                                          <p:spTgt spid="431"/>
                                        </p:tgtEl>
                                        <p:attrNameLst>
                                          <p:attrName>style.visibility</p:attrName>
                                        </p:attrNameLst>
                                      </p:cBhvr>
                                      <p:to>
                                        <p:strVal val="visible"/>
                                      </p:to>
                                    </p:set>
                                    <p:anim calcmode="lin" valueType="num">
                                      <p:cBhvr>
                                        <p:cTn id="94" dur="500" fill="hold"/>
                                        <p:tgtEl>
                                          <p:spTgt spid="431"/>
                                        </p:tgtEl>
                                        <p:attrNameLst>
                                          <p:attrName>ppt_w</p:attrName>
                                        </p:attrNameLst>
                                      </p:cBhvr>
                                      <p:tavLst>
                                        <p:tav tm="0">
                                          <p:val>
                                            <p:fltVal val="0"/>
                                          </p:val>
                                        </p:tav>
                                        <p:tav tm="100000">
                                          <p:val>
                                            <p:strVal val="#ppt_w"/>
                                          </p:val>
                                        </p:tav>
                                      </p:tavLst>
                                    </p:anim>
                                    <p:anim calcmode="lin" valueType="num">
                                      <p:cBhvr>
                                        <p:cTn id="95" dur="500" fill="hold"/>
                                        <p:tgtEl>
                                          <p:spTgt spid="431"/>
                                        </p:tgtEl>
                                        <p:attrNameLst>
                                          <p:attrName>ppt_h</p:attrName>
                                        </p:attrNameLst>
                                      </p:cBhvr>
                                      <p:tavLst>
                                        <p:tav tm="0">
                                          <p:val>
                                            <p:fltVal val="0"/>
                                          </p:val>
                                        </p:tav>
                                        <p:tav tm="100000">
                                          <p:val>
                                            <p:strVal val="#ppt_h"/>
                                          </p:val>
                                        </p:tav>
                                      </p:tavLst>
                                    </p:anim>
                                  </p:childTnLst>
                                </p:cTn>
                              </p:par>
                            </p:childTnLst>
                          </p:cTn>
                        </p:par>
                        <p:par>
                          <p:cTn id="96" fill="hold">
                            <p:stCondLst>
                              <p:cond delay="8500"/>
                            </p:stCondLst>
                            <p:childTnLst>
                              <p:par>
                                <p:cTn id="97" presetID="22" presetClass="entr" presetSubtype="8" fill="hold" grpId="0" nodeType="afterEffect">
                                  <p:stCondLst>
                                    <p:cond delay="0"/>
                                  </p:stCondLst>
                                  <p:childTnLst>
                                    <p:set>
                                      <p:cBhvr>
                                        <p:cTn id="98" dur="1" fill="hold">
                                          <p:stCondLst>
                                            <p:cond delay="0"/>
                                          </p:stCondLst>
                                        </p:cTn>
                                        <p:tgtEl>
                                          <p:spTgt spid="476"/>
                                        </p:tgtEl>
                                        <p:attrNameLst>
                                          <p:attrName>style.visibility</p:attrName>
                                        </p:attrNameLst>
                                      </p:cBhvr>
                                      <p:to>
                                        <p:strVal val="visible"/>
                                      </p:to>
                                    </p:set>
                                    <p:animEffect transition="in" filter="wipe(left)">
                                      <p:cBhvr>
                                        <p:cTn id="99" dur="500"/>
                                        <p:tgtEl>
                                          <p:spTgt spid="476"/>
                                        </p:tgtEl>
                                      </p:cBhvr>
                                    </p:animEffect>
                                  </p:childTnLst>
                                </p:cTn>
                              </p:par>
                            </p:childTnLst>
                          </p:cTn>
                        </p:par>
                        <p:par>
                          <p:cTn id="100" fill="hold">
                            <p:stCondLst>
                              <p:cond delay="9000"/>
                            </p:stCondLst>
                            <p:childTnLst>
                              <p:par>
                                <p:cTn id="101" presetID="22" presetClass="entr" presetSubtype="8" fill="hold" grpId="0" nodeType="afterEffect">
                                  <p:stCondLst>
                                    <p:cond delay="0"/>
                                  </p:stCondLst>
                                  <p:childTnLst>
                                    <p:set>
                                      <p:cBhvr>
                                        <p:cTn id="102" dur="1" fill="hold">
                                          <p:stCondLst>
                                            <p:cond delay="0"/>
                                          </p:stCondLst>
                                        </p:cTn>
                                        <p:tgtEl>
                                          <p:spTgt spid="477"/>
                                        </p:tgtEl>
                                        <p:attrNameLst>
                                          <p:attrName>style.visibility</p:attrName>
                                        </p:attrNameLst>
                                      </p:cBhvr>
                                      <p:to>
                                        <p:strVal val="visible"/>
                                      </p:to>
                                    </p:set>
                                    <p:animEffect transition="in" filter="wipe(left)">
                                      <p:cBhvr>
                                        <p:cTn id="103" dur="500"/>
                                        <p:tgtEl>
                                          <p:spTgt spid="477"/>
                                        </p:tgtEl>
                                      </p:cBhvr>
                                    </p:animEffect>
                                  </p:childTnLst>
                                </p:cTn>
                              </p:par>
                            </p:childTnLst>
                          </p:cTn>
                        </p:par>
                        <p:par>
                          <p:cTn id="104" fill="hold">
                            <p:stCondLst>
                              <p:cond delay="9500"/>
                            </p:stCondLst>
                            <p:childTnLst>
                              <p:par>
                                <p:cTn id="105" presetID="22" presetClass="entr" presetSubtype="8" fill="hold" grpId="0" nodeType="afterEffect">
                                  <p:stCondLst>
                                    <p:cond delay="0"/>
                                  </p:stCondLst>
                                  <p:childTnLst>
                                    <p:set>
                                      <p:cBhvr>
                                        <p:cTn id="106" dur="1" fill="hold">
                                          <p:stCondLst>
                                            <p:cond delay="0"/>
                                          </p:stCondLst>
                                        </p:cTn>
                                        <p:tgtEl>
                                          <p:spTgt spid="482"/>
                                        </p:tgtEl>
                                        <p:attrNameLst>
                                          <p:attrName>style.visibility</p:attrName>
                                        </p:attrNameLst>
                                      </p:cBhvr>
                                      <p:to>
                                        <p:strVal val="visible"/>
                                      </p:to>
                                    </p:set>
                                    <p:animEffect transition="in" filter="wipe(left)">
                                      <p:cBhvr>
                                        <p:cTn id="107" dur="500"/>
                                        <p:tgtEl>
                                          <p:spTgt spid="482"/>
                                        </p:tgtEl>
                                      </p:cBhvr>
                                    </p:animEffect>
                                  </p:childTnLst>
                                </p:cTn>
                              </p:par>
                            </p:childTnLst>
                          </p:cTn>
                        </p:par>
                        <p:par>
                          <p:cTn id="108" fill="hold">
                            <p:stCondLst>
                              <p:cond delay="10000"/>
                            </p:stCondLst>
                            <p:childTnLst>
                              <p:par>
                                <p:cTn id="109" presetID="18" presetClass="entr" presetSubtype="3" fill="hold" nodeType="afterEffect">
                                  <p:stCondLst>
                                    <p:cond delay="0"/>
                                  </p:stCondLst>
                                  <p:childTnLst>
                                    <p:set>
                                      <p:cBhvr>
                                        <p:cTn id="110" dur="1" fill="hold">
                                          <p:stCondLst>
                                            <p:cond delay="0"/>
                                          </p:stCondLst>
                                        </p:cTn>
                                        <p:tgtEl>
                                          <p:spTgt spid="478"/>
                                        </p:tgtEl>
                                        <p:attrNameLst>
                                          <p:attrName>style.visibility</p:attrName>
                                        </p:attrNameLst>
                                      </p:cBhvr>
                                      <p:to>
                                        <p:strVal val="visible"/>
                                      </p:to>
                                    </p:set>
                                    <p:animEffect transition="in" filter="strips(upRight)">
                                      <p:cBhvr>
                                        <p:cTn id="111" dur="500"/>
                                        <p:tgtEl>
                                          <p:spTgt spid="478"/>
                                        </p:tgtEl>
                                      </p:cBhvr>
                                    </p:animEffect>
                                  </p:childTnLst>
                                </p:cTn>
                              </p:par>
                            </p:childTnLst>
                          </p:cTn>
                        </p:par>
                        <p:par>
                          <p:cTn id="112" fill="hold">
                            <p:stCondLst>
                              <p:cond delay="10500"/>
                            </p:stCondLst>
                            <p:childTnLst>
                              <p:par>
                                <p:cTn id="113" presetID="53" presetClass="entr" presetSubtype="16" fill="hold" grpId="0" nodeType="afterEffect">
                                  <p:stCondLst>
                                    <p:cond delay="0"/>
                                  </p:stCondLst>
                                  <p:childTnLst>
                                    <p:set>
                                      <p:cBhvr>
                                        <p:cTn id="114" dur="1" fill="hold">
                                          <p:stCondLst>
                                            <p:cond delay="0"/>
                                          </p:stCondLst>
                                        </p:cTn>
                                        <p:tgtEl>
                                          <p:spTgt spid="481"/>
                                        </p:tgtEl>
                                        <p:attrNameLst>
                                          <p:attrName>style.visibility</p:attrName>
                                        </p:attrNameLst>
                                      </p:cBhvr>
                                      <p:to>
                                        <p:strVal val="visible"/>
                                      </p:to>
                                    </p:set>
                                    <p:anim calcmode="lin" valueType="num">
                                      <p:cBhvr>
                                        <p:cTn id="115" dur="500" fill="hold"/>
                                        <p:tgtEl>
                                          <p:spTgt spid="481"/>
                                        </p:tgtEl>
                                        <p:attrNameLst>
                                          <p:attrName>ppt_w</p:attrName>
                                        </p:attrNameLst>
                                      </p:cBhvr>
                                      <p:tavLst>
                                        <p:tav tm="0">
                                          <p:val>
                                            <p:fltVal val="0"/>
                                          </p:val>
                                        </p:tav>
                                        <p:tav tm="100000">
                                          <p:val>
                                            <p:strVal val="#ppt_w"/>
                                          </p:val>
                                        </p:tav>
                                      </p:tavLst>
                                    </p:anim>
                                    <p:anim calcmode="lin" valueType="num">
                                      <p:cBhvr>
                                        <p:cTn id="116" dur="500" fill="hold"/>
                                        <p:tgtEl>
                                          <p:spTgt spid="481"/>
                                        </p:tgtEl>
                                        <p:attrNameLst>
                                          <p:attrName>ppt_h</p:attrName>
                                        </p:attrNameLst>
                                      </p:cBhvr>
                                      <p:tavLst>
                                        <p:tav tm="0">
                                          <p:val>
                                            <p:fltVal val="0"/>
                                          </p:val>
                                        </p:tav>
                                        <p:tav tm="100000">
                                          <p:val>
                                            <p:strVal val="#ppt_h"/>
                                          </p:val>
                                        </p:tav>
                                      </p:tavLst>
                                    </p:anim>
                                    <p:animEffect transition="in" filter="fade">
                                      <p:cBhvr>
                                        <p:cTn id="117" dur="500"/>
                                        <p:tgtEl>
                                          <p:spTgt spid="481"/>
                                        </p:tgtEl>
                                      </p:cBhvr>
                                    </p:animEffect>
                                  </p:childTnLst>
                                </p:cTn>
                              </p:par>
                            </p:childTnLst>
                          </p:cTn>
                        </p:par>
                        <p:par>
                          <p:cTn id="118" fill="hold">
                            <p:stCondLst>
                              <p:cond delay="11000"/>
                            </p:stCondLst>
                            <p:childTnLst>
                              <p:par>
                                <p:cTn id="119" presetID="22" presetClass="entr" presetSubtype="8" fill="hold" grpId="0" nodeType="afterEffect">
                                  <p:stCondLst>
                                    <p:cond delay="0"/>
                                  </p:stCondLst>
                                  <p:childTnLst>
                                    <p:set>
                                      <p:cBhvr>
                                        <p:cTn id="120" dur="1" fill="hold">
                                          <p:stCondLst>
                                            <p:cond delay="0"/>
                                          </p:stCondLst>
                                        </p:cTn>
                                        <p:tgtEl>
                                          <p:spTgt spid="487"/>
                                        </p:tgtEl>
                                        <p:attrNameLst>
                                          <p:attrName>style.visibility</p:attrName>
                                        </p:attrNameLst>
                                      </p:cBhvr>
                                      <p:to>
                                        <p:strVal val="visible"/>
                                      </p:to>
                                    </p:set>
                                    <p:animEffect transition="in" filter="wipe(left)">
                                      <p:cBhvr>
                                        <p:cTn id="121" dur="500"/>
                                        <p:tgtEl>
                                          <p:spTgt spid="487"/>
                                        </p:tgtEl>
                                      </p:cBhvr>
                                    </p:animEffect>
                                  </p:childTnLst>
                                </p:cTn>
                              </p:par>
                            </p:childTnLst>
                          </p:cTn>
                        </p:par>
                        <p:par>
                          <p:cTn id="122" fill="hold">
                            <p:stCondLst>
                              <p:cond delay="11500"/>
                            </p:stCondLst>
                            <p:childTnLst>
                              <p:par>
                                <p:cTn id="123" presetID="18" presetClass="entr" presetSubtype="3" fill="hold" nodeType="afterEffect">
                                  <p:stCondLst>
                                    <p:cond delay="0"/>
                                  </p:stCondLst>
                                  <p:childTnLst>
                                    <p:set>
                                      <p:cBhvr>
                                        <p:cTn id="124" dur="1" fill="hold">
                                          <p:stCondLst>
                                            <p:cond delay="0"/>
                                          </p:stCondLst>
                                        </p:cTn>
                                        <p:tgtEl>
                                          <p:spTgt spid="483"/>
                                        </p:tgtEl>
                                        <p:attrNameLst>
                                          <p:attrName>style.visibility</p:attrName>
                                        </p:attrNameLst>
                                      </p:cBhvr>
                                      <p:to>
                                        <p:strVal val="visible"/>
                                      </p:to>
                                    </p:set>
                                    <p:animEffect transition="in" filter="strips(upRight)">
                                      <p:cBhvr>
                                        <p:cTn id="125" dur="500"/>
                                        <p:tgtEl>
                                          <p:spTgt spid="483"/>
                                        </p:tgtEl>
                                      </p:cBhvr>
                                    </p:animEffect>
                                  </p:childTnLst>
                                </p:cTn>
                              </p:par>
                            </p:childTnLst>
                          </p:cTn>
                        </p:par>
                        <p:par>
                          <p:cTn id="126" fill="hold">
                            <p:stCondLst>
                              <p:cond delay="12000"/>
                            </p:stCondLst>
                            <p:childTnLst>
                              <p:par>
                                <p:cTn id="127" presetID="53" presetClass="entr" presetSubtype="16" fill="hold" grpId="0" nodeType="afterEffect">
                                  <p:stCondLst>
                                    <p:cond delay="0"/>
                                  </p:stCondLst>
                                  <p:childTnLst>
                                    <p:set>
                                      <p:cBhvr>
                                        <p:cTn id="128" dur="1" fill="hold">
                                          <p:stCondLst>
                                            <p:cond delay="0"/>
                                          </p:stCondLst>
                                        </p:cTn>
                                        <p:tgtEl>
                                          <p:spTgt spid="486"/>
                                        </p:tgtEl>
                                        <p:attrNameLst>
                                          <p:attrName>style.visibility</p:attrName>
                                        </p:attrNameLst>
                                      </p:cBhvr>
                                      <p:to>
                                        <p:strVal val="visible"/>
                                      </p:to>
                                    </p:set>
                                    <p:anim calcmode="lin" valueType="num">
                                      <p:cBhvr>
                                        <p:cTn id="129" dur="500" fill="hold"/>
                                        <p:tgtEl>
                                          <p:spTgt spid="486"/>
                                        </p:tgtEl>
                                        <p:attrNameLst>
                                          <p:attrName>ppt_w</p:attrName>
                                        </p:attrNameLst>
                                      </p:cBhvr>
                                      <p:tavLst>
                                        <p:tav tm="0">
                                          <p:val>
                                            <p:fltVal val="0"/>
                                          </p:val>
                                        </p:tav>
                                        <p:tav tm="100000">
                                          <p:val>
                                            <p:strVal val="#ppt_w"/>
                                          </p:val>
                                        </p:tav>
                                      </p:tavLst>
                                    </p:anim>
                                    <p:anim calcmode="lin" valueType="num">
                                      <p:cBhvr>
                                        <p:cTn id="130" dur="500" fill="hold"/>
                                        <p:tgtEl>
                                          <p:spTgt spid="486"/>
                                        </p:tgtEl>
                                        <p:attrNameLst>
                                          <p:attrName>ppt_h</p:attrName>
                                        </p:attrNameLst>
                                      </p:cBhvr>
                                      <p:tavLst>
                                        <p:tav tm="0">
                                          <p:val>
                                            <p:fltVal val="0"/>
                                          </p:val>
                                        </p:tav>
                                        <p:tav tm="100000">
                                          <p:val>
                                            <p:strVal val="#ppt_h"/>
                                          </p:val>
                                        </p:tav>
                                      </p:tavLst>
                                    </p:anim>
                                    <p:animEffect transition="in" filter="fade">
                                      <p:cBhvr>
                                        <p:cTn id="131" dur="500"/>
                                        <p:tgtEl>
                                          <p:spTgt spid="486"/>
                                        </p:tgtEl>
                                      </p:cBhvr>
                                    </p:animEffect>
                                  </p:childTnLst>
                                </p:cTn>
                              </p:par>
                            </p:childTnLst>
                          </p:cTn>
                        </p:par>
                        <p:par>
                          <p:cTn id="132" fill="hold">
                            <p:stCondLst>
                              <p:cond delay="12500"/>
                            </p:stCondLst>
                            <p:childTnLst>
                              <p:par>
                                <p:cTn id="133" presetID="22" presetClass="entr" presetSubtype="8" fill="hold" grpId="0" nodeType="afterEffect">
                                  <p:stCondLst>
                                    <p:cond delay="0"/>
                                  </p:stCondLst>
                                  <p:childTnLst>
                                    <p:set>
                                      <p:cBhvr>
                                        <p:cTn id="134" dur="1" fill="hold">
                                          <p:stCondLst>
                                            <p:cond delay="0"/>
                                          </p:stCondLst>
                                        </p:cTn>
                                        <p:tgtEl>
                                          <p:spTgt spid="491"/>
                                        </p:tgtEl>
                                        <p:attrNameLst>
                                          <p:attrName>style.visibility</p:attrName>
                                        </p:attrNameLst>
                                      </p:cBhvr>
                                      <p:to>
                                        <p:strVal val="visible"/>
                                      </p:to>
                                    </p:set>
                                    <p:animEffect transition="in" filter="wipe(left)">
                                      <p:cBhvr>
                                        <p:cTn id="135" dur="500"/>
                                        <p:tgtEl>
                                          <p:spTgt spid="491"/>
                                        </p:tgtEl>
                                      </p:cBhvr>
                                    </p:animEffect>
                                  </p:childTnLst>
                                </p:cTn>
                              </p:par>
                            </p:childTnLst>
                          </p:cTn>
                        </p:par>
                        <p:par>
                          <p:cTn id="136" fill="hold">
                            <p:stCondLst>
                              <p:cond delay="13000"/>
                            </p:stCondLst>
                            <p:childTnLst>
                              <p:par>
                                <p:cTn id="137" presetID="18" presetClass="entr" presetSubtype="3" fill="hold" nodeType="afterEffect">
                                  <p:stCondLst>
                                    <p:cond delay="0"/>
                                  </p:stCondLst>
                                  <p:childTnLst>
                                    <p:set>
                                      <p:cBhvr>
                                        <p:cTn id="138" dur="1" fill="hold">
                                          <p:stCondLst>
                                            <p:cond delay="0"/>
                                          </p:stCondLst>
                                        </p:cTn>
                                        <p:tgtEl>
                                          <p:spTgt spid="488"/>
                                        </p:tgtEl>
                                        <p:attrNameLst>
                                          <p:attrName>style.visibility</p:attrName>
                                        </p:attrNameLst>
                                      </p:cBhvr>
                                      <p:to>
                                        <p:strVal val="visible"/>
                                      </p:to>
                                    </p:set>
                                    <p:animEffect transition="in" filter="strips(upRight)">
                                      <p:cBhvr>
                                        <p:cTn id="139" dur="500"/>
                                        <p:tgtEl>
                                          <p:spTgt spid="488"/>
                                        </p:tgtEl>
                                      </p:cBhvr>
                                    </p:animEffect>
                                  </p:childTnLst>
                                </p:cTn>
                              </p:par>
                            </p:childTnLst>
                          </p:cTn>
                        </p:par>
                        <p:par>
                          <p:cTn id="140" fill="hold">
                            <p:stCondLst>
                              <p:cond delay="13500"/>
                            </p:stCondLst>
                            <p:childTnLst>
                              <p:par>
                                <p:cTn id="141" presetID="53" presetClass="entr" presetSubtype="16" fill="hold" grpId="0" nodeType="afterEffect">
                                  <p:stCondLst>
                                    <p:cond delay="0"/>
                                  </p:stCondLst>
                                  <p:childTnLst>
                                    <p:set>
                                      <p:cBhvr>
                                        <p:cTn id="142" dur="1" fill="hold">
                                          <p:stCondLst>
                                            <p:cond delay="0"/>
                                          </p:stCondLst>
                                        </p:cTn>
                                        <p:tgtEl>
                                          <p:spTgt spid="492"/>
                                        </p:tgtEl>
                                        <p:attrNameLst>
                                          <p:attrName>style.visibility</p:attrName>
                                        </p:attrNameLst>
                                      </p:cBhvr>
                                      <p:to>
                                        <p:strVal val="visible"/>
                                      </p:to>
                                    </p:set>
                                    <p:anim calcmode="lin" valueType="num">
                                      <p:cBhvr>
                                        <p:cTn id="143" dur="500" fill="hold"/>
                                        <p:tgtEl>
                                          <p:spTgt spid="492"/>
                                        </p:tgtEl>
                                        <p:attrNameLst>
                                          <p:attrName>ppt_w</p:attrName>
                                        </p:attrNameLst>
                                      </p:cBhvr>
                                      <p:tavLst>
                                        <p:tav tm="0">
                                          <p:val>
                                            <p:fltVal val="0"/>
                                          </p:val>
                                        </p:tav>
                                        <p:tav tm="100000">
                                          <p:val>
                                            <p:strVal val="#ppt_w"/>
                                          </p:val>
                                        </p:tav>
                                      </p:tavLst>
                                    </p:anim>
                                    <p:anim calcmode="lin" valueType="num">
                                      <p:cBhvr>
                                        <p:cTn id="144" dur="500" fill="hold"/>
                                        <p:tgtEl>
                                          <p:spTgt spid="492"/>
                                        </p:tgtEl>
                                        <p:attrNameLst>
                                          <p:attrName>ppt_h</p:attrName>
                                        </p:attrNameLst>
                                      </p:cBhvr>
                                      <p:tavLst>
                                        <p:tav tm="0">
                                          <p:val>
                                            <p:fltVal val="0"/>
                                          </p:val>
                                        </p:tav>
                                        <p:tav tm="100000">
                                          <p:val>
                                            <p:strVal val="#ppt_h"/>
                                          </p:val>
                                        </p:tav>
                                      </p:tavLst>
                                    </p:anim>
                                    <p:animEffect transition="in" filter="fade">
                                      <p:cBhvr>
                                        <p:cTn id="145" dur="500"/>
                                        <p:tgtEl>
                                          <p:spTgt spid="492"/>
                                        </p:tgtEl>
                                      </p:cBhvr>
                                    </p:animEffect>
                                  </p:childTnLst>
                                </p:cTn>
                              </p:par>
                            </p:childTnLst>
                          </p:cTn>
                        </p:par>
                        <p:par>
                          <p:cTn id="146" fill="hold">
                            <p:stCondLst>
                              <p:cond delay="14000"/>
                            </p:stCondLst>
                            <p:childTnLst>
                              <p:par>
                                <p:cTn id="147" presetID="53" presetClass="entr" presetSubtype="16" fill="hold" grpId="0" nodeType="afterEffect">
                                  <p:stCondLst>
                                    <p:cond delay="0"/>
                                  </p:stCondLst>
                                  <p:childTnLst>
                                    <p:set>
                                      <p:cBhvr>
                                        <p:cTn id="148" dur="1" fill="hold">
                                          <p:stCondLst>
                                            <p:cond delay="0"/>
                                          </p:stCondLst>
                                        </p:cTn>
                                        <p:tgtEl>
                                          <p:spTgt spid="493"/>
                                        </p:tgtEl>
                                        <p:attrNameLst>
                                          <p:attrName>style.visibility</p:attrName>
                                        </p:attrNameLst>
                                      </p:cBhvr>
                                      <p:to>
                                        <p:strVal val="visible"/>
                                      </p:to>
                                    </p:set>
                                    <p:anim calcmode="lin" valueType="num">
                                      <p:cBhvr>
                                        <p:cTn id="149" dur="500" fill="hold"/>
                                        <p:tgtEl>
                                          <p:spTgt spid="493"/>
                                        </p:tgtEl>
                                        <p:attrNameLst>
                                          <p:attrName>ppt_w</p:attrName>
                                        </p:attrNameLst>
                                      </p:cBhvr>
                                      <p:tavLst>
                                        <p:tav tm="0">
                                          <p:val>
                                            <p:fltVal val="0"/>
                                          </p:val>
                                        </p:tav>
                                        <p:tav tm="100000">
                                          <p:val>
                                            <p:strVal val="#ppt_w"/>
                                          </p:val>
                                        </p:tav>
                                      </p:tavLst>
                                    </p:anim>
                                    <p:anim calcmode="lin" valueType="num">
                                      <p:cBhvr>
                                        <p:cTn id="150" dur="500" fill="hold"/>
                                        <p:tgtEl>
                                          <p:spTgt spid="493"/>
                                        </p:tgtEl>
                                        <p:attrNameLst>
                                          <p:attrName>ppt_h</p:attrName>
                                        </p:attrNameLst>
                                      </p:cBhvr>
                                      <p:tavLst>
                                        <p:tav tm="0">
                                          <p:val>
                                            <p:fltVal val="0"/>
                                          </p:val>
                                        </p:tav>
                                        <p:tav tm="100000">
                                          <p:val>
                                            <p:strVal val="#ppt_h"/>
                                          </p:val>
                                        </p:tav>
                                      </p:tavLst>
                                    </p:anim>
                                    <p:animEffect transition="in" filter="fade">
                                      <p:cBhvr>
                                        <p:cTn id="151" dur="500"/>
                                        <p:tgtEl>
                                          <p:spTgt spid="493"/>
                                        </p:tgtEl>
                                      </p:cBhvr>
                                    </p:animEffect>
                                  </p:childTnLst>
                                </p:cTn>
                              </p:par>
                            </p:childTnLst>
                          </p:cTn>
                        </p:par>
                        <p:par>
                          <p:cTn id="152" fill="hold">
                            <p:stCondLst>
                              <p:cond delay="14500"/>
                            </p:stCondLst>
                            <p:childTnLst>
                              <p:par>
                                <p:cTn id="153" presetID="53" presetClass="entr" presetSubtype="16" fill="hold" grpId="0" nodeType="afterEffect">
                                  <p:stCondLst>
                                    <p:cond delay="0"/>
                                  </p:stCondLst>
                                  <p:childTnLst>
                                    <p:set>
                                      <p:cBhvr>
                                        <p:cTn id="154" dur="1" fill="hold">
                                          <p:stCondLst>
                                            <p:cond delay="0"/>
                                          </p:stCondLst>
                                        </p:cTn>
                                        <p:tgtEl>
                                          <p:spTgt spid="494"/>
                                        </p:tgtEl>
                                        <p:attrNameLst>
                                          <p:attrName>style.visibility</p:attrName>
                                        </p:attrNameLst>
                                      </p:cBhvr>
                                      <p:to>
                                        <p:strVal val="visible"/>
                                      </p:to>
                                    </p:set>
                                    <p:anim calcmode="lin" valueType="num">
                                      <p:cBhvr>
                                        <p:cTn id="155" dur="500" fill="hold"/>
                                        <p:tgtEl>
                                          <p:spTgt spid="494"/>
                                        </p:tgtEl>
                                        <p:attrNameLst>
                                          <p:attrName>ppt_w</p:attrName>
                                        </p:attrNameLst>
                                      </p:cBhvr>
                                      <p:tavLst>
                                        <p:tav tm="0">
                                          <p:val>
                                            <p:fltVal val="0"/>
                                          </p:val>
                                        </p:tav>
                                        <p:tav tm="100000">
                                          <p:val>
                                            <p:strVal val="#ppt_w"/>
                                          </p:val>
                                        </p:tav>
                                      </p:tavLst>
                                    </p:anim>
                                    <p:anim calcmode="lin" valueType="num">
                                      <p:cBhvr>
                                        <p:cTn id="156" dur="500" fill="hold"/>
                                        <p:tgtEl>
                                          <p:spTgt spid="494"/>
                                        </p:tgtEl>
                                        <p:attrNameLst>
                                          <p:attrName>ppt_h</p:attrName>
                                        </p:attrNameLst>
                                      </p:cBhvr>
                                      <p:tavLst>
                                        <p:tav tm="0">
                                          <p:val>
                                            <p:fltVal val="0"/>
                                          </p:val>
                                        </p:tav>
                                        <p:tav tm="100000">
                                          <p:val>
                                            <p:strVal val="#ppt_h"/>
                                          </p:val>
                                        </p:tav>
                                      </p:tavLst>
                                    </p:anim>
                                    <p:animEffect transition="in" filter="fade">
                                      <p:cBhvr>
                                        <p:cTn id="157" dur="500"/>
                                        <p:tgtEl>
                                          <p:spTgt spid="494"/>
                                        </p:tgtEl>
                                      </p:cBhvr>
                                    </p:animEffect>
                                  </p:childTnLst>
                                </p:cTn>
                              </p:par>
                            </p:childTnLst>
                          </p:cTn>
                        </p:par>
                        <p:par>
                          <p:cTn id="158" fill="hold">
                            <p:stCondLst>
                              <p:cond delay="15000"/>
                            </p:stCondLst>
                            <p:childTnLst>
                              <p:par>
                                <p:cTn id="159" presetID="53" presetClass="entr" presetSubtype="16" fill="hold" grpId="0" nodeType="afterEffect">
                                  <p:stCondLst>
                                    <p:cond delay="0"/>
                                  </p:stCondLst>
                                  <p:childTnLst>
                                    <p:set>
                                      <p:cBhvr>
                                        <p:cTn id="160" dur="1" fill="hold">
                                          <p:stCondLst>
                                            <p:cond delay="0"/>
                                          </p:stCondLst>
                                        </p:cTn>
                                        <p:tgtEl>
                                          <p:spTgt spid="496"/>
                                        </p:tgtEl>
                                        <p:attrNameLst>
                                          <p:attrName>style.visibility</p:attrName>
                                        </p:attrNameLst>
                                      </p:cBhvr>
                                      <p:to>
                                        <p:strVal val="visible"/>
                                      </p:to>
                                    </p:set>
                                    <p:anim calcmode="lin" valueType="num">
                                      <p:cBhvr>
                                        <p:cTn id="161" dur="500" fill="hold"/>
                                        <p:tgtEl>
                                          <p:spTgt spid="496"/>
                                        </p:tgtEl>
                                        <p:attrNameLst>
                                          <p:attrName>ppt_w</p:attrName>
                                        </p:attrNameLst>
                                      </p:cBhvr>
                                      <p:tavLst>
                                        <p:tav tm="0">
                                          <p:val>
                                            <p:fltVal val="0"/>
                                          </p:val>
                                        </p:tav>
                                        <p:tav tm="100000">
                                          <p:val>
                                            <p:strVal val="#ppt_w"/>
                                          </p:val>
                                        </p:tav>
                                      </p:tavLst>
                                    </p:anim>
                                    <p:anim calcmode="lin" valueType="num">
                                      <p:cBhvr>
                                        <p:cTn id="162" dur="500" fill="hold"/>
                                        <p:tgtEl>
                                          <p:spTgt spid="496"/>
                                        </p:tgtEl>
                                        <p:attrNameLst>
                                          <p:attrName>ppt_h</p:attrName>
                                        </p:attrNameLst>
                                      </p:cBhvr>
                                      <p:tavLst>
                                        <p:tav tm="0">
                                          <p:val>
                                            <p:fltVal val="0"/>
                                          </p:val>
                                        </p:tav>
                                        <p:tav tm="100000">
                                          <p:val>
                                            <p:strVal val="#ppt_h"/>
                                          </p:val>
                                        </p:tav>
                                      </p:tavLst>
                                    </p:anim>
                                    <p:animEffect transition="in" filter="fade">
                                      <p:cBhvr>
                                        <p:cTn id="163" dur="500"/>
                                        <p:tgtEl>
                                          <p:spTgt spid="496"/>
                                        </p:tgtEl>
                                      </p:cBhvr>
                                    </p:animEffect>
                                  </p:childTnLst>
                                </p:cTn>
                              </p:par>
                            </p:childTnLst>
                          </p:cTn>
                        </p:par>
                        <p:par>
                          <p:cTn id="164" fill="hold">
                            <p:stCondLst>
                              <p:cond delay="15500"/>
                            </p:stCondLst>
                            <p:childTnLst>
                              <p:par>
                                <p:cTn id="165" presetID="53" presetClass="entr" presetSubtype="16" fill="hold" grpId="0" nodeType="afterEffect">
                                  <p:stCondLst>
                                    <p:cond delay="0"/>
                                  </p:stCondLst>
                                  <p:childTnLst>
                                    <p:set>
                                      <p:cBhvr>
                                        <p:cTn id="166" dur="1" fill="hold">
                                          <p:stCondLst>
                                            <p:cond delay="0"/>
                                          </p:stCondLst>
                                        </p:cTn>
                                        <p:tgtEl>
                                          <p:spTgt spid="495"/>
                                        </p:tgtEl>
                                        <p:attrNameLst>
                                          <p:attrName>style.visibility</p:attrName>
                                        </p:attrNameLst>
                                      </p:cBhvr>
                                      <p:to>
                                        <p:strVal val="visible"/>
                                      </p:to>
                                    </p:set>
                                    <p:anim calcmode="lin" valueType="num">
                                      <p:cBhvr>
                                        <p:cTn id="167" dur="500" fill="hold"/>
                                        <p:tgtEl>
                                          <p:spTgt spid="495"/>
                                        </p:tgtEl>
                                        <p:attrNameLst>
                                          <p:attrName>ppt_w</p:attrName>
                                        </p:attrNameLst>
                                      </p:cBhvr>
                                      <p:tavLst>
                                        <p:tav tm="0">
                                          <p:val>
                                            <p:fltVal val="0"/>
                                          </p:val>
                                        </p:tav>
                                        <p:tav tm="100000">
                                          <p:val>
                                            <p:strVal val="#ppt_w"/>
                                          </p:val>
                                        </p:tav>
                                      </p:tavLst>
                                    </p:anim>
                                    <p:anim calcmode="lin" valueType="num">
                                      <p:cBhvr>
                                        <p:cTn id="168" dur="500" fill="hold"/>
                                        <p:tgtEl>
                                          <p:spTgt spid="495"/>
                                        </p:tgtEl>
                                        <p:attrNameLst>
                                          <p:attrName>ppt_h</p:attrName>
                                        </p:attrNameLst>
                                      </p:cBhvr>
                                      <p:tavLst>
                                        <p:tav tm="0">
                                          <p:val>
                                            <p:fltVal val="0"/>
                                          </p:val>
                                        </p:tav>
                                        <p:tav tm="100000">
                                          <p:val>
                                            <p:strVal val="#ppt_h"/>
                                          </p:val>
                                        </p:tav>
                                      </p:tavLst>
                                    </p:anim>
                                    <p:animEffect transition="in" filter="fade">
                                      <p:cBhvr>
                                        <p:cTn id="169" dur="500"/>
                                        <p:tgtEl>
                                          <p:spTgt spid="495"/>
                                        </p:tgtEl>
                                      </p:cBhvr>
                                    </p:animEffect>
                                  </p:childTnLst>
                                </p:cTn>
                              </p:par>
                            </p:childTnLst>
                          </p:cTn>
                        </p:par>
                        <p:par>
                          <p:cTn id="170" fill="hold">
                            <p:stCondLst>
                              <p:cond delay="16000"/>
                            </p:stCondLst>
                            <p:childTnLst>
                              <p:par>
                                <p:cTn id="171" presetID="23" presetClass="entr" presetSubtype="16" fill="hold" nodeType="afterEffect">
                                  <p:stCondLst>
                                    <p:cond delay="0"/>
                                  </p:stCondLst>
                                  <p:childTnLst>
                                    <p:set>
                                      <p:cBhvr>
                                        <p:cTn id="172" dur="1" fill="hold">
                                          <p:stCondLst>
                                            <p:cond delay="0"/>
                                          </p:stCondLst>
                                        </p:cTn>
                                        <p:tgtEl>
                                          <p:spTgt spid="524"/>
                                        </p:tgtEl>
                                        <p:attrNameLst>
                                          <p:attrName>style.visibility</p:attrName>
                                        </p:attrNameLst>
                                      </p:cBhvr>
                                      <p:to>
                                        <p:strVal val="visible"/>
                                      </p:to>
                                    </p:set>
                                    <p:anim calcmode="lin" valueType="num">
                                      <p:cBhvr>
                                        <p:cTn id="173" dur="500" fill="hold"/>
                                        <p:tgtEl>
                                          <p:spTgt spid="524"/>
                                        </p:tgtEl>
                                        <p:attrNameLst>
                                          <p:attrName>ppt_w</p:attrName>
                                        </p:attrNameLst>
                                      </p:cBhvr>
                                      <p:tavLst>
                                        <p:tav tm="0">
                                          <p:val>
                                            <p:fltVal val="0"/>
                                          </p:val>
                                        </p:tav>
                                        <p:tav tm="100000">
                                          <p:val>
                                            <p:strVal val="#ppt_w"/>
                                          </p:val>
                                        </p:tav>
                                      </p:tavLst>
                                    </p:anim>
                                    <p:anim calcmode="lin" valueType="num">
                                      <p:cBhvr>
                                        <p:cTn id="174" dur="500" fill="hold"/>
                                        <p:tgtEl>
                                          <p:spTgt spid="524"/>
                                        </p:tgtEl>
                                        <p:attrNameLst>
                                          <p:attrName>ppt_h</p:attrName>
                                        </p:attrNameLst>
                                      </p:cBhvr>
                                      <p:tavLst>
                                        <p:tav tm="0">
                                          <p:val>
                                            <p:fltVal val="0"/>
                                          </p:val>
                                        </p:tav>
                                        <p:tav tm="100000">
                                          <p:val>
                                            <p:strVal val="#ppt_h"/>
                                          </p:val>
                                        </p:tav>
                                      </p:tavLst>
                                    </p:anim>
                                  </p:childTnLst>
                                </p:cTn>
                              </p:par>
                              <p:par>
                                <p:cTn id="175" presetID="23" presetClass="entr" presetSubtype="16" fill="hold" nodeType="withEffect">
                                  <p:stCondLst>
                                    <p:cond delay="0"/>
                                  </p:stCondLst>
                                  <p:childTnLst>
                                    <p:set>
                                      <p:cBhvr>
                                        <p:cTn id="176" dur="1" fill="hold">
                                          <p:stCondLst>
                                            <p:cond delay="0"/>
                                          </p:stCondLst>
                                        </p:cTn>
                                        <p:tgtEl>
                                          <p:spTgt spid="433"/>
                                        </p:tgtEl>
                                        <p:attrNameLst>
                                          <p:attrName>style.visibility</p:attrName>
                                        </p:attrNameLst>
                                      </p:cBhvr>
                                      <p:to>
                                        <p:strVal val="visible"/>
                                      </p:to>
                                    </p:set>
                                    <p:anim calcmode="lin" valueType="num">
                                      <p:cBhvr>
                                        <p:cTn id="177" dur="500" fill="hold"/>
                                        <p:tgtEl>
                                          <p:spTgt spid="433"/>
                                        </p:tgtEl>
                                        <p:attrNameLst>
                                          <p:attrName>ppt_w</p:attrName>
                                        </p:attrNameLst>
                                      </p:cBhvr>
                                      <p:tavLst>
                                        <p:tav tm="0">
                                          <p:val>
                                            <p:fltVal val="0"/>
                                          </p:val>
                                        </p:tav>
                                        <p:tav tm="100000">
                                          <p:val>
                                            <p:strVal val="#ppt_w"/>
                                          </p:val>
                                        </p:tav>
                                      </p:tavLst>
                                    </p:anim>
                                    <p:anim calcmode="lin" valueType="num">
                                      <p:cBhvr>
                                        <p:cTn id="178" dur="500" fill="hold"/>
                                        <p:tgtEl>
                                          <p:spTgt spid="433"/>
                                        </p:tgtEl>
                                        <p:attrNameLst>
                                          <p:attrName>ppt_h</p:attrName>
                                        </p:attrNameLst>
                                      </p:cBhvr>
                                      <p:tavLst>
                                        <p:tav tm="0">
                                          <p:val>
                                            <p:fltVal val="0"/>
                                          </p:val>
                                        </p:tav>
                                        <p:tav tm="100000">
                                          <p:val>
                                            <p:strVal val="#ppt_h"/>
                                          </p:val>
                                        </p:tav>
                                      </p:tavLst>
                                    </p:anim>
                                  </p:childTnLst>
                                </p:cTn>
                              </p:par>
                            </p:childTnLst>
                          </p:cTn>
                        </p:par>
                        <p:par>
                          <p:cTn id="179" fill="hold">
                            <p:stCondLst>
                              <p:cond delay="16500"/>
                            </p:stCondLst>
                            <p:childTnLst>
                              <p:par>
                                <p:cTn id="180" presetID="22" presetClass="entr" presetSubtype="8" fill="hold" grpId="0" nodeType="afterEffect">
                                  <p:stCondLst>
                                    <p:cond delay="0"/>
                                  </p:stCondLst>
                                  <p:childTnLst>
                                    <p:set>
                                      <p:cBhvr>
                                        <p:cTn id="181" dur="1" fill="hold">
                                          <p:stCondLst>
                                            <p:cond delay="0"/>
                                          </p:stCondLst>
                                        </p:cTn>
                                        <p:tgtEl>
                                          <p:spTgt spid="455"/>
                                        </p:tgtEl>
                                        <p:attrNameLst>
                                          <p:attrName>style.visibility</p:attrName>
                                        </p:attrNameLst>
                                      </p:cBhvr>
                                      <p:to>
                                        <p:strVal val="visible"/>
                                      </p:to>
                                    </p:set>
                                    <p:animEffect transition="in" filter="wipe(left)">
                                      <p:cBhvr>
                                        <p:cTn id="182" dur="500"/>
                                        <p:tgtEl>
                                          <p:spTgt spid="455"/>
                                        </p:tgtEl>
                                      </p:cBhvr>
                                    </p:animEffect>
                                  </p:childTnLst>
                                </p:cTn>
                              </p:par>
                            </p:childTnLst>
                          </p:cTn>
                        </p:par>
                        <p:par>
                          <p:cTn id="183" fill="hold">
                            <p:stCondLst>
                              <p:cond delay="17000"/>
                            </p:stCondLst>
                            <p:childTnLst>
                              <p:par>
                                <p:cTn id="184" presetID="22" presetClass="entr" presetSubtype="8" fill="hold" grpId="0" nodeType="afterEffect">
                                  <p:stCondLst>
                                    <p:cond delay="0"/>
                                  </p:stCondLst>
                                  <p:childTnLst>
                                    <p:set>
                                      <p:cBhvr>
                                        <p:cTn id="185" dur="1" fill="hold">
                                          <p:stCondLst>
                                            <p:cond delay="0"/>
                                          </p:stCondLst>
                                        </p:cTn>
                                        <p:tgtEl>
                                          <p:spTgt spid="456"/>
                                        </p:tgtEl>
                                        <p:attrNameLst>
                                          <p:attrName>style.visibility</p:attrName>
                                        </p:attrNameLst>
                                      </p:cBhvr>
                                      <p:to>
                                        <p:strVal val="visible"/>
                                      </p:to>
                                    </p:set>
                                    <p:animEffect transition="in" filter="wipe(left)">
                                      <p:cBhvr>
                                        <p:cTn id="186" dur="500"/>
                                        <p:tgtEl>
                                          <p:spTgt spid="456"/>
                                        </p:tgtEl>
                                      </p:cBhvr>
                                    </p:animEffect>
                                  </p:childTnLst>
                                </p:cTn>
                              </p:par>
                            </p:childTnLst>
                          </p:cTn>
                        </p:par>
                        <p:par>
                          <p:cTn id="187" fill="hold">
                            <p:stCondLst>
                              <p:cond delay="17500"/>
                            </p:stCondLst>
                            <p:childTnLst>
                              <p:par>
                                <p:cTn id="188" presetID="22" presetClass="entr" presetSubtype="8" fill="hold" grpId="0" nodeType="afterEffect">
                                  <p:stCondLst>
                                    <p:cond delay="0"/>
                                  </p:stCondLst>
                                  <p:childTnLst>
                                    <p:set>
                                      <p:cBhvr>
                                        <p:cTn id="189" dur="1" fill="hold">
                                          <p:stCondLst>
                                            <p:cond delay="0"/>
                                          </p:stCondLst>
                                        </p:cTn>
                                        <p:tgtEl>
                                          <p:spTgt spid="461"/>
                                        </p:tgtEl>
                                        <p:attrNameLst>
                                          <p:attrName>style.visibility</p:attrName>
                                        </p:attrNameLst>
                                      </p:cBhvr>
                                      <p:to>
                                        <p:strVal val="visible"/>
                                      </p:to>
                                    </p:set>
                                    <p:animEffect transition="in" filter="wipe(left)">
                                      <p:cBhvr>
                                        <p:cTn id="190" dur="500"/>
                                        <p:tgtEl>
                                          <p:spTgt spid="461"/>
                                        </p:tgtEl>
                                      </p:cBhvr>
                                    </p:animEffect>
                                  </p:childTnLst>
                                </p:cTn>
                              </p:par>
                            </p:childTnLst>
                          </p:cTn>
                        </p:par>
                        <p:par>
                          <p:cTn id="191" fill="hold">
                            <p:stCondLst>
                              <p:cond delay="18000"/>
                            </p:stCondLst>
                            <p:childTnLst>
                              <p:par>
                                <p:cTn id="192" presetID="18" presetClass="entr" presetSubtype="9" fill="hold" nodeType="afterEffect">
                                  <p:stCondLst>
                                    <p:cond delay="0"/>
                                  </p:stCondLst>
                                  <p:childTnLst>
                                    <p:set>
                                      <p:cBhvr>
                                        <p:cTn id="193" dur="1" fill="hold">
                                          <p:stCondLst>
                                            <p:cond delay="0"/>
                                          </p:stCondLst>
                                        </p:cTn>
                                        <p:tgtEl>
                                          <p:spTgt spid="457"/>
                                        </p:tgtEl>
                                        <p:attrNameLst>
                                          <p:attrName>style.visibility</p:attrName>
                                        </p:attrNameLst>
                                      </p:cBhvr>
                                      <p:to>
                                        <p:strVal val="visible"/>
                                      </p:to>
                                    </p:set>
                                    <p:animEffect transition="in" filter="strips(upLeft)">
                                      <p:cBhvr>
                                        <p:cTn id="194" dur="500"/>
                                        <p:tgtEl>
                                          <p:spTgt spid="457"/>
                                        </p:tgtEl>
                                      </p:cBhvr>
                                    </p:animEffect>
                                  </p:childTnLst>
                                </p:cTn>
                              </p:par>
                            </p:childTnLst>
                          </p:cTn>
                        </p:par>
                        <p:par>
                          <p:cTn id="195" fill="hold">
                            <p:stCondLst>
                              <p:cond delay="18500"/>
                            </p:stCondLst>
                            <p:childTnLst>
                              <p:par>
                                <p:cTn id="196" presetID="53" presetClass="entr" presetSubtype="16" fill="hold" grpId="0" nodeType="afterEffect">
                                  <p:stCondLst>
                                    <p:cond delay="0"/>
                                  </p:stCondLst>
                                  <p:childTnLst>
                                    <p:set>
                                      <p:cBhvr>
                                        <p:cTn id="197" dur="1" fill="hold">
                                          <p:stCondLst>
                                            <p:cond delay="0"/>
                                          </p:stCondLst>
                                        </p:cTn>
                                        <p:tgtEl>
                                          <p:spTgt spid="460"/>
                                        </p:tgtEl>
                                        <p:attrNameLst>
                                          <p:attrName>style.visibility</p:attrName>
                                        </p:attrNameLst>
                                      </p:cBhvr>
                                      <p:to>
                                        <p:strVal val="visible"/>
                                      </p:to>
                                    </p:set>
                                    <p:anim calcmode="lin" valueType="num">
                                      <p:cBhvr>
                                        <p:cTn id="198" dur="500" fill="hold"/>
                                        <p:tgtEl>
                                          <p:spTgt spid="460"/>
                                        </p:tgtEl>
                                        <p:attrNameLst>
                                          <p:attrName>ppt_w</p:attrName>
                                        </p:attrNameLst>
                                      </p:cBhvr>
                                      <p:tavLst>
                                        <p:tav tm="0">
                                          <p:val>
                                            <p:fltVal val="0"/>
                                          </p:val>
                                        </p:tav>
                                        <p:tav tm="100000">
                                          <p:val>
                                            <p:strVal val="#ppt_w"/>
                                          </p:val>
                                        </p:tav>
                                      </p:tavLst>
                                    </p:anim>
                                    <p:anim calcmode="lin" valueType="num">
                                      <p:cBhvr>
                                        <p:cTn id="199" dur="500" fill="hold"/>
                                        <p:tgtEl>
                                          <p:spTgt spid="460"/>
                                        </p:tgtEl>
                                        <p:attrNameLst>
                                          <p:attrName>ppt_h</p:attrName>
                                        </p:attrNameLst>
                                      </p:cBhvr>
                                      <p:tavLst>
                                        <p:tav tm="0">
                                          <p:val>
                                            <p:fltVal val="0"/>
                                          </p:val>
                                        </p:tav>
                                        <p:tav tm="100000">
                                          <p:val>
                                            <p:strVal val="#ppt_h"/>
                                          </p:val>
                                        </p:tav>
                                      </p:tavLst>
                                    </p:anim>
                                    <p:animEffect transition="in" filter="fade">
                                      <p:cBhvr>
                                        <p:cTn id="200" dur="500"/>
                                        <p:tgtEl>
                                          <p:spTgt spid="460"/>
                                        </p:tgtEl>
                                      </p:cBhvr>
                                    </p:animEffect>
                                  </p:childTnLst>
                                </p:cTn>
                              </p:par>
                            </p:childTnLst>
                          </p:cTn>
                        </p:par>
                        <p:par>
                          <p:cTn id="201" fill="hold">
                            <p:stCondLst>
                              <p:cond delay="19000"/>
                            </p:stCondLst>
                            <p:childTnLst>
                              <p:par>
                                <p:cTn id="202" presetID="22" presetClass="entr" presetSubtype="8" fill="hold" grpId="0" nodeType="afterEffect">
                                  <p:stCondLst>
                                    <p:cond delay="0"/>
                                  </p:stCondLst>
                                  <p:childTnLst>
                                    <p:set>
                                      <p:cBhvr>
                                        <p:cTn id="203" dur="1" fill="hold">
                                          <p:stCondLst>
                                            <p:cond delay="0"/>
                                          </p:stCondLst>
                                        </p:cTn>
                                        <p:tgtEl>
                                          <p:spTgt spid="466"/>
                                        </p:tgtEl>
                                        <p:attrNameLst>
                                          <p:attrName>style.visibility</p:attrName>
                                        </p:attrNameLst>
                                      </p:cBhvr>
                                      <p:to>
                                        <p:strVal val="visible"/>
                                      </p:to>
                                    </p:set>
                                    <p:animEffect transition="in" filter="wipe(left)">
                                      <p:cBhvr>
                                        <p:cTn id="204" dur="500"/>
                                        <p:tgtEl>
                                          <p:spTgt spid="466"/>
                                        </p:tgtEl>
                                      </p:cBhvr>
                                    </p:animEffect>
                                  </p:childTnLst>
                                </p:cTn>
                              </p:par>
                            </p:childTnLst>
                          </p:cTn>
                        </p:par>
                        <p:par>
                          <p:cTn id="205" fill="hold">
                            <p:stCondLst>
                              <p:cond delay="19500"/>
                            </p:stCondLst>
                            <p:childTnLst>
                              <p:par>
                                <p:cTn id="206" presetID="18" presetClass="entr" presetSubtype="9" fill="hold" nodeType="afterEffect">
                                  <p:stCondLst>
                                    <p:cond delay="0"/>
                                  </p:stCondLst>
                                  <p:childTnLst>
                                    <p:set>
                                      <p:cBhvr>
                                        <p:cTn id="207" dur="1" fill="hold">
                                          <p:stCondLst>
                                            <p:cond delay="0"/>
                                          </p:stCondLst>
                                        </p:cTn>
                                        <p:tgtEl>
                                          <p:spTgt spid="462"/>
                                        </p:tgtEl>
                                        <p:attrNameLst>
                                          <p:attrName>style.visibility</p:attrName>
                                        </p:attrNameLst>
                                      </p:cBhvr>
                                      <p:to>
                                        <p:strVal val="visible"/>
                                      </p:to>
                                    </p:set>
                                    <p:animEffect transition="in" filter="strips(upLeft)">
                                      <p:cBhvr>
                                        <p:cTn id="208" dur="500"/>
                                        <p:tgtEl>
                                          <p:spTgt spid="462"/>
                                        </p:tgtEl>
                                      </p:cBhvr>
                                    </p:animEffect>
                                  </p:childTnLst>
                                </p:cTn>
                              </p:par>
                            </p:childTnLst>
                          </p:cTn>
                        </p:par>
                        <p:par>
                          <p:cTn id="209" fill="hold">
                            <p:stCondLst>
                              <p:cond delay="20000"/>
                            </p:stCondLst>
                            <p:childTnLst>
                              <p:par>
                                <p:cTn id="210" presetID="53" presetClass="entr" presetSubtype="16" fill="hold" grpId="0" nodeType="afterEffect">
                                  <p:stCondLst>
                                    <p:cond delay="0"/>
                                  </p:stCondLst>
                                  <p:childTnLst>
                                    <p:set>
                                      <p:cBhvr>
                                        <p:cTn id="211" dur="1" fill="hold">
                                          <p:stCondLst>
                                            <p:cond delay="0"/>
                                          </p:stCondLst>
                                        </p:cTn>
                                        <p:tgtEl>
                                          <p:spTgt spid="465"/>
                                        </p:tgtEl>
                                        <p:attrNameLst>
                                          <p:attrName>style.visibility</p:attrName>
                                        </p:attrNameLst>
                                      </p:cBhvr>
                                      <p:to>
                                        <p:strVal val="visible"/>
                                      </p:to>
                                    </p:set>
                                    <p:anim calcmode="lin" valueType="num">
                                      <p:cBhvr>
                                        <p:cTn id="212" dur="500" fill="hold"/>
                                        <p:tgtEl>
                                          <p:spTgt spid="465"/>
                                        </p:tgtEl>
                                        <p:attrNameLst>
                                          <p:attrName>ppt_w</p:attrName>
                                        </p:attrNameLst>
                                      </p:cBhvr>
                                      <p:tavLst>
                                        <p:tav tm="0">
                                          <p:val>
                                            <p:fltVal val="0"/>
                                          </p:val>
                                        </p:tav>
                                        <p:tav tm="100000">
                                          <p:val>
                                            <p:strVal val="#ppt_w"/>
                                          </p:val>
                                        </p:tav>
                                      </p:tavLst>
                                    </p:anim>
                                    <p:anim calcmode="lin" valueType="num">
                                      <p:cBhvr>
                                        <p:cTn id="213" dur="500" fill="hold"/>
                                        <p:tgtEl>
                                          <p:spTgt spid="465"/>
                                        </p:tgtEl>
                                        <p:attrNameLst>
                                          <p:attrName>ppt_h</p:attrName>
                                        </p:attrNameLst>
                                      </p:cBhvr>
                                      <p:tavLst>
                                        <p:tav tm="0">
                                          <p:val>
                                            <p:fltVal val="0"/>
                                          </p:val>
                                        </p:tav>
                                        <p:tav tm="100000">
                                          <p:val>
                                            <p:strVal val="#ppt_h"/>
                                          </p:val>
                                        </p:tav>
                                      </p:tavLst>
                                    </p:anim>
                                    <p:animEffect transition="in" filter="fade">
                                      <p:cBhvr>
                                        <p:cTn id="214" dur="500"/>
                                        <p:tgtEl>
                                          <p:spTgt spid="465"/>
                                        </p:tgtEl>
                                      </p:cBhvr>
                                    </p:animEffect>
                                  </p:childTnLst>
                                </p:cTn>
                              </p:par>
                            </p:childTnLst>
                          </p:cTn>
                        </p:par>
                        <p:par>
                          <p:cTn id="215" fill="hold">
                            <p:stCondLst>
                              <p:cond delay="20500"/>
                            </p:stCondLst>
                            <p:childTnLst>
                              <p:par>
                                <p:cTn id="216" presetID="22" presetClass="entr" presetSubtype="8" fill="hold" grpId="0" nodeType="afterEffect">
                                  <p:stCondLst>
                                    <p:cond delay="0"/>
                                  </p:stCondLst>
                                  <p:childTnLst>
                                    <p:set>
                                      <p:cBhvr>
                                        <p:cTn id="217" dur="1" fill="hold">
                                          <p:stCondLst>
                                            <p:cond delay="0"/>
                                          </p:stCondLst>
                                        </p:cTn>
                                        <p:tgtEl>
                                          <p:spTgt spid="470"/>
                                        </p:tgtEl>
                                        <p:attrNameLst>
                                          <p:attrName>style.visibility</p:attrName>
                                        </p:attrNameLst>
                                      </p:cBhvr>
                                      <p:to>
                                        <p:strVal val="visible"/>
                                      </p:to>
                                    </p:set>
                                    <p:animEffect transition="in" filter="wipe(left)">
                                      <p:cBhvr>
                                        <p:cTn id="218" dur="500"/>
                                        <p:tgtEl>
                                          <p:spTgt spid="470"/>
                                        </p:tgtEl>
                                      </p:cBhvr>
                                    </p:animEffect>
                                  </p:childTnLst>
                                </p:cTn>
                              </p:par>
                            </p:childTnLst>
                          </p:cTn>
                        </p:par>
                        <p:par>
                          <p:cTn id="219" fill="hold">
                            <p:stCondLst>
                              <p:cond delay="21000"/>
                            </p:stCondLst>
                            <p:childTnLst>
                              <p:par>
                                <p:cTn id="220" presetID="18" presetClass="entr" presetSubtype="9" fill="hold" nodeType="afterEffect">
                                  <p:stCondLst>
                                    <p:cond delay="0"/>
                                  </p:stCondLst>
                                  <p:childTnLst>
                                    <p:set>
                                      <p:cBhvr>
                                        <p:cTn id="221" dur="1" fill="hold">
                                          <p:stCondLst>
                                            <p:cond delay="0"/>
                                          </p:stCondLst>
                                        </p:cTn>
                                        <p:tgtEl>
                                          <p:spTgt spid="467"/>
                                        </p:tgtEl>
                                        <p:attrNameLst>
                                          <p:attrName>style.visibility</p:attrName>
                                        </p:attrNameLst>
                                      </p:cBhvr>
                                      <p:to>
                                        <p:strVal val="visible"/>
                                      </p:to>
                                    </p:set>
                                    <p:animEffect transition="in" filter="strips(upLeft)">
                                      <p:cBhvr>
                                        <p:cTn id="222" dur="500"/>
                                        <p:tgtEl>
                                          <p:spTgt spid="467"/>
                                        </p:tgtEl>
                                      </p:cBhvr>
                                    </p:animEffect>
                                  </p:childTnLst>
                                </p:cTn>
                              </p:par>
                            </p:childTnLst>
                          </p:cTn>
                        </p:par>
                        <p:par>
                          <p:cTn id="223" fill="hold">
                            <p:stCondLst>
                              <p:cond delay="21500"/>
                            </p:stCondLst>
                            <p:childTnLst>
                              <p:par>
                                <p:cTn id="224" presetID="53" presetClass="entr" presetSubtype="16" fill="hold" grpId="0" nodeType="afterEffect">
                                  <p:stCondLst>
                                    <p:cond delay="0"/>
                                  </p:stCondLst>
                                  <p:childTnLst>
                                    <p:set>
                                      <p:cBhvr>
                                        <p:cTn id="225" dur="1" fill="hold">
                                          <p:stCondLst>
                                            <p:cond delay="0"/>
                                          </p:stCondLst>
                                        </p:cTn>
                                        <p:tgtEl>
                                          <p:spTgt spid="471"/>
                                        </p:tgtEl>
                                        <p:attrNameLst>
                                          <p:attrName>style.visibility</p:attrName>
                                        </p:attrNameLst>
                                      </p:cBhvr>
                                      <p:to>
                                        <p:strVal val="visible"/>
                                      </p:to>
                                    </p:set>
                                    <p:anim calcmode="lin" valueType="num">
                                      <p:cBhvr>
                                        <p:cTn id="226" dur="500" fill="hold"/>
                                        <p:tgtEl>
                                          <p:spTgt spid="471"/>
                                        </p:tgtEl>
                                        <p:attrNameLst>
                                          <p:attrName>ppt_w</p:attrName>
                                        </p:attrNameLst>
                                      </p:cBhvr>
                                      <p:tavLst>
                                        <p:tav tm="0">
                                          <p:val>
                                            <p:fltVal val="0"/>
                                          </p:val>
                                        </p:tav>
                                        <p:tav tm="100000">
                                          <p:val>
                                            <p:strVal val="#ppt_w"/>
                                          </p:val>
                                        </p:tav>
                                      </p:tavLst>
                                    </p:anim>
                                    <p:anim calcmode="lin" valueType="num">
                                      <p:cBhvr>
                                        <p:cTn id="227" dur="500" fill="hold"/>
                                        <p:tgtEl>
                                          <p:spTgt spid="471"/>
                                        </p:tgtEl>
                                        <p:attrNameLst>
                                          <p:attrName>ppt_h</p:attrName>
                                        </p:attrNameLst>
                                      </p:cBhvr>
                                      <p:tavLst>
                                        <p:tav tm="0">
                                          <p:val>
                                            <p:fltVal val="0"/>
                                          </p:val>
                                        </p:tav>
                                        <p:tav tm="100000">
                                          <p:val>
                                            <p:strVal val="#ppt_h"/>
                                          </p:val>
                                        </p:tav>
                                      </p:tavLst>
                                    </p:anim>
                                    <p:animEffect transition="in" filter="fade">
                                      <p:cBhvr>
                                        <p:cTn id="228" dur="500"/>
                                        <p:tgtEl>
                                          <p:spTgt spid="471"/>
                                        </p:tgtEl>
                                      </p:cBhvr>
                                    </p:animEffect>
                                  </p:childTnLst>
                                </p:cTn>
                              </p:par>
                            </p:childTnLst>
                          </p:cTn>
                        </p:par>
                        <p:par>
                          <p:cTn id="229" fill="hold">
                            <p:stCondLst>
                              <p:cond delay="22000"/>
                            </p:stCondLst>
                            <p:childTnLst>
                              <p:par>
                                <p:cTn id="230" presetID="53" presetClass="entr" presetSubtype="16" fill="hold" grpId="0" nodeType="afterEffect">
                                  <p:stCondLst>
                                    <p:cond delay="0"/>
                                  </p:stCondLst>
                                  <p:childTnLst>
                                    <p:set>
                                      <p:cBhvr>
                                        <p:cTn id="231" dur="1" fill="hold">
                                          <p:stCondLst>
                                            <p:cond delay="0"/>
                                          </p:stCondLst>
                                        </p:cTn>
                                        <p:tgtEl>
                                          <p:spTgt spid="472"/>
                                        </p:tgtEl>
                                        <p:attrNameLst>
                                          <p:attrName>style.visibility</p:attrName>
                                        </p:attrNameLst>
                                      </p:cBhvr>
                                      <p:to>
                                        <p:strVal val="visible"/>
                                      </p:to>
                                    </p:set>
                                    <p:anim calcmode="lin" valueType="num">
                                      <p:cBhvr>
                                        <p:cTn id="232" dur="500" fill="hold"/>
                                        <p:tgtEl>
                                          <p:spTgt spid="472"/>
                                        </p:tgtEl>
                                        <p:attrNameLst>
                                          <p:attrName>ppt_w</p:attrName>
                                        </p:attrNameLst>
                                      </p:cBhvr>
                                      <p:tavLst>
                                        <p:tav tm="0">
                                          <p:val>
                                            <p:fltVal val="0"/>
                                          </p:val>
                                        </p:tav>
                                        <p:tav tm="100000">
                                          <p:val>
                                            <p:strVal val="#ppt_w"/>
                                          </p:val>
                                        </p:tav>
                                      </p:tavLst>
                                    </p:anim>
                                    <p:anim calcmode="lin" valueType="num">
                                      <p:cBhvr>
                                        <p:cTn id="233" dur="500" fill="hold"/>
                                        <p:tgtEl>
                                          <p:spTgt spid="472"/>
                                        </p:tgtEl>
                                        <p:attrNameLst>
                                          <p:attrName>ppt_h</p:attrName>
                                        </p:attrNameLst>
                                      </p:cBhvr>
                                      <p:tavLst>
                                        <p:tav tm="0">
                                          <p:val>
                                            <p:fltVal val="0"/>
                                          </p:val>
                                        </p:tav>
                                        <p:tav tm="100000">
                                          <p:val>
                                            <p:strVal val="#ppt_h"/>
                                          </p:val>
                                        </p:tav>
                                      </p:tavLst>
                                    </p:anim>
                                    <p:animEffect transition="in" filter="fade">
                                      <p:cBhvr>
                                        <p:cTn id="234" dur="500"/>
                                        <p:tgtEl>
                                          <p:spTgt spid="472"/>
                                        </p:tgtEl>
                                      </p:cBhvr>
                                    </p:animEffect>
                                  </p:childTnLst>
                                </p:cTn>
                              </p:par>
                            </p:childTnLst>
                          </p:cTn>
                        </p:par>
                        <p:par>
                          <p:cTn id="235" fill="hold">
                            <p:stCondLst>
                              <p:cond delay="22500"/>
                            </p:stCondLst>
                            <p:childTnLst>
                              <p:par>
                                <p:cTn id="236" presetID="53" presetClass="entr" presetSubtype="16" fill="hold" grpId="0" nodeType="afterEffect">
                                  <p:stCondLst>
                                    <p:cond delay="0"/>
                                  </p:stCondLst>
                                  <p:childTnLst>
                                    <p:set>
                                      <p:cBhvr>
                                        <p:cTn id="237" dur="1" fill="hold">
                                          <p:stCondLst>
                                            <p:cond delay="0"/>
                                          </p:stCondLst>
                                        </p:cTn>
                                        <p:tgtEl>
                                          <p:spTgt spid="473"/>
                                        </p:tgtEl>
                                        <p:attrNameLst>
                                          <p:attrName>style.visibility</p:attrName>
                                        </p:attrNameLst>
                                      </p:cBhvr>
                                      <p:to>
                                        <p:strVal val="visible"/>
                                      </p:to>
                                    </p:set>
                                    <p:anim calcmode="lin" valueType="num">
                                      <p:cBhvr>
                                        <p:cTn id="238" dur="500" fill="hold"/>
                                        <p:tgtEl>
                                          <p:spTgt spid="473"/>
                                        </p:tgtEl>
                                        <p:attrNameLst>
                                          <p:attrName>ppt_w</p:attrName>
                                        </p:attrNameLst>
                                      </p:cBhvr>
                                      <p:tavLst>
                                        <p:tav tm="0">
                                          <p:val>
                                            <p:fltVal val="0"/>
                                          </p:val>
                                        </p:tav>
                                        <p:tav tm="100000">
                                          <p:val>
                                            <p:strVal val="#ppt_w"/>
                                          </p:val>
                                        </p:tav>
                                      </p:tavLst>
                                    </p:anim>
                                    <p:anim calcmode="lin" valueType="num">
                                      <p:cBhvr>
                                        <p:cTn id="239" dur="500" fill="hold"/>
                                        <p:tgtEl>
                                          <p:spTgt spid="473"/>
                                        </p:tgtEl>
                                        <p:attrNameLst>
                                          <p:attrName>ppt_h</p:attrName>
                                        </p:attrNameLst>
                                      </p:cBhvr>
                                      <p:tavLst>
                                        <p:tav tm="0">
                                          <p:val>
                                            <p:fltVal val="0"/>
                                          </p:val>
                                        </p:tav>
                                        <p:tav tm="100000">
                                          <p:val>
                                            <p:strVal val="#ppt_h"/>
                                          </p:val>
                                        </p:tav>
                                      </p:tavLst>
                                    </p:anim>
                                    <p:animEffect transition="in" filter="fade">
                                      <p:cBhvr>
                                        <p:cTn id="240" dur="500"/>
                                        <p:tgtEl>
                                          <p:spTgt spid="473"/>
                                        </p:tgtEl>
                                      </p:cBhvr>
                                    </p:animEffect>
                                  </p:childTnLst>
                                </p:cTn>
                              </p:par>
                            </p:childTnLst>
                          </p:cTn>
                        </p:par>
                        <p:par>
                          <p:cTn id="241" fill="hold">
                            <p:stCondLst>
                              <p:cond delay="23000"/>
                            </p:stCondLst>
                            <p:childTnLst>
                              <p:par>
                                <p:cTn id="242" presetID="53" presetClass="entr" presetSubtype="16" fill="hold" grpId="0" nodeType="afterEffect">
                                  <p:stCondLst>
                                    <p:cond delay="0"/>
                                  </p:stCondLst>
                                  <p:childTnLst>
                                    <p:set>
                                      <p:cBhvr>
                                        <p:cTn id="243" dur="1" fill="hold">
                                          <p:stCondLst>
                                            <p:cond delay="0"/>
                                          </p:stCondLst>
                                        </p:cTn>
                                        <p:tgtEl>
                                          <p:spTgt spid="475"/>
                                        </p:tgtEl>
                                        <p:attrNameLst>
                                          <p:attrName>style.visibility</p:attrName>
                                        </p:attrNameLst>
                                      </p:cBhvr>
                                      <p:to>
                                        <p:strVal val="visible"/>
                                      </p:to>
                                    </p:set>
                                    <p:anim calcmode="lin" valueType="num">
                                      <p:cBhvr>
                                        <p:cTn id="244" dur="500" fill="hold"/>
                                        <p:tgtEl>
                                          <p:spTgt spid="475"/>
                                        </p:tgtEl>
                                        <p:attrNameLst>
                                          <p:attrName>ppt_w</p:attrName>
                                        </p:attrNameLst>
                                      </p:cBhvr>
                                      <p:tavLst>
                                        <p:tav tm="0">
                                          <p:val>
                                            <p:fltVal val="0"/>
                                          </p:val>
                                        </p:tav>
                                        <p:tav tm="100000">
                                          <p:val>
                                            <p:strVal val="#ppt_w"/>
                                          </p:val>
                                        </p:tav>
                                      </p:tavLst>
                                    </p:anim>
                                    <p:anim calcmode="lin" valueType="num">
                                      <p:cBhvr>
                                        <p:cTn id="245" dur="500" fill="hold"/>
                                        <p:tgtEl>
                                          <p:spTgt spid="475"/>
                                        </p:tgtEl>
                                        <p:attrNameLst>
                                          <p:attrName>ppt_h</p:attrName>
                                        </p:attrNameLst>
                                      </p:cBhvr>
                                      <p:tavLst>
                                        <p:tav tm="0">
                                          <p:val>
                                            <p:fltVal val="0"/>
                                          </p:val>
                                        </p:tav>
                                        <p:tav tm="100000">
                                          <p:val>
                                            <p:strVal val="#ppt_h"/>
                                          </p:val>
                                        </p:tav>
                                      </p:tavLst>
                                    </p:anim>
                                    <p:animEffect transition="in" filter="fade">
                                      <p:cBhvr>
                                        <p:cTn id="246" dur="500"/>
                                        <p:tgtEl>
                                          <p:spTgt spid="475"/>
                                        </p:tgtEl>
                                      </p:cBhvr>
                                    </p:animEffect>
                                  </p:childTnLst>
                                </p:cTn>
                              </p:par>
                            </p:childTnLst>
                          </p:cTn>
                        </p:par>
                        <p:par>
                          <p:cTn id="247" fill="hold">
                            <p:stCondLst>
                              <p:cond delay="23500"/>
                            </p:stCondLst>
                            <p:childTnLst>
                              <p:par>
                                <p:cTn id="248" presetID="53" presetClass="entr" presetSubtype="16" fill="hold" grpId="0" nodeType="afterEffect">
                                  <p:stCondLst>
                                    <p:cond delay="0"/>
                                  </p:stCondLst>
                                  <p:childTnLst>
                                    <p:set>
                                      <p:cBhvr>
                                        <p:cTn id="249" dur="1" fill="hold">
                                          <p:stCondLst>
                                            <p:cond delay="0"/>
                                          </p:stCondLst>
                                        </p:cTn>
                                        <p:tgtEl>
                                          <p:spTgt spid="474"/>
                                        </p:tgtEl>
                                        <p:attrNameLst>
                                          <p:attrName>style.visibility</p:attrName>
                                        </p:attrNameLst>
                                      </p:cBhvr>
                                      <p:to>
                                        <p:strVal val="visible"/>
                                      </p:to>
                                    </p:set>
                                    <p:anim calcmode="lin" valueType="num">
                                      <p:cBhvr>
                                        <p:cTn id="250" dur="500" fill="hold"/>
                                        <p:tgtEl>
                                          <p:spTgt spid="474"/>
                                        </p:tgtEl>
                                        <p:attrNameLst>
                                          <p:attrName>ppt_w</p:attrName>
                                        </p:attrNameLst>
                                      </p:cBhvr>
                                      <p:tavLst>
                                        <p:tav tm="0">
                                          <p:val>
                                            <p:fltVal val="0"/>
                                          </p:val>
                                        </p:tav>
                                        <p:tav tm="100000">
                                          <p:val>
                                            <p:strVal val="#ppt_w"/>
                                          </p:val>
                                        </p:tav>
                                      </p:tavLst>
                                    </p:anim>
                                    <p:anim calcmode="lin" valueType="num">
                                      <p:cBhvr>
                                        <p:cTn id="251" dur="500" fill="hold"/>
                                        <p:tgtEl>
                                          <p:spTgt spid="474"/>
                                        </p:tgtEl>
                                        <p:attrNameLst>
                                          <p:attrName>ppt_h</p:attrName>
                                        </p:attrNameLst>
                                      </p:cBhvr>
                                      <p:tavLst>
                                        <p:tav tm="0">
                                          <p:val>
                                            <p:fltVal val="0"/>
                                          </p:val>
                                        </p:tav>
                                        <p:tav tm="100000">
                                          <p:val>
                                            <p:strVal val="#ppt_h"/>
                                          </p:val>
                                        </p:tav>
                                      </p:tavLst>
                                    </p:anim>
                                    <p:animEffect transition="in" filter="fade">
                                      <p:cBhvr>
                                        <p:cTn id="252" dur="500"/>
                                        <p:tgtEl>
                                          <p:spTgt spid="474"/>
                                        </p:tgtEl>
                                      </p:cBhvr>
                                    </p:animEffect>
                                  </p:childTnLst>
                                </p:cTn>
                              </p:par>
                            </p:childTnLst>
                          </p:cTn>
                        </p:par>
                        <p:par>
                          <p:cTn id="253" fill="hold">
                            <p:stCondLst>
                              <p:cond delay="24000"/>
                            </p:stCondLst>
                            <p:childTnLst>
                              <p:par>
                                <p:cTn id="254" presetID="23" presetClass="entr" presetSubtype="16" fill="hold" nodeType="afterEffect">
                                  <p:stCondLst>
                                    <p:cond delay="0"/>
                                  </p:stCondLst>
                                  <p:childTnLst>
                                    <p:set>
                                      <p:cBhvr>
                                        <p:cTn id="255" dur="1" fill="hold">
                                          <p:stCondLst>
                                            <p:cond delay="0"/>
                                          </p:stCondLst>
                                        </p:cTn>
                                        <p:tgtEl>
                                          <p:spTgt spid="527"/>
                                        </p:tgtEl>
                                        <p:attrNameLst>
                                          <p:attrName>style.visibility</p:attrName>
                                        </p:attrNameLst>
                                      </p:cBhvr>
                                      <p:to>
                                        <p:strVal val="visible"/>
                                      </p:to>
                                    </p:set>
                                    <p:anim calcmode="lin" valueType="num">
                                      <p:cBhvr>
                                        <p:cTn id="256" dur="500" fill="hold"/>
                                        <p:tgtEl>
                                          <p:spTgt spid="527"/>
                                        </p:tgtEl>
                                        <p:attrNameLst>
                                          <p:attrName>ppt_w</p:attrName>
                                        </p:attrNameLst>
                                      </p:cBhvr>
                                      <p:tavLst>
                                        <p:tav tm="0">
                                          <p:val>
                                            <p:fltVal val="0"/>
                                          </p:val>
                                        </p:tav>
                                        <p:tav tm="100000">
                                          <p:val>
                                            <p:strVal val="#ppt_w"/>
                                          </p:val>
                                        </p:tav>
                                      </p:tavLst>
                                    </p:anim>
                                    <p:anim calcmode="lin" valueType="num">
                                      <p:cBhvr>
                                        <p:cTn id="257" dur="500" fill="hold"/>
                                        <p:tgtEl>
                                          <p:spTgt spid="527"/>
                                        </p:tgtEl>
                                        <p:attrNameLst>
                                          <p:attrName>ppt_h</p:attrName>
                                        </p:attrNameLst>
                                      </p:cBhvr>
                                      <p:tavLst>
                                        <p:tav tm="0">
                                          <p:val>
                                            <p:fltVal val="0"/>
                                          </p:val>
                                        </p:tav>
                                        <p:tav tm="100000">
                                          <p:val>
                                            <p:strVal val="#ppt_h"/>
                                          </p:val>
                                        </p:tav>
                                      </p:tavLst>
                                    </p:anim>
                                  </p:childTnLst>
                                </p:cTn>
                              </p:par>
                              <p:par>
                                <p:cTn id="258" presetID="23" presetClass="entr" presetSubtype="16" fill="hold" nodeType="withEffect">
                                  <p:stCondLst>
                                    <p:cond delay="0"/>
                                  </p:stCondLst>
                                  <p:childTnLst>
                                    <p:set>
                                      <p:cBhvr>
                                        <p:cTn id="259" dur="1" fill="hold">
                                          <p:stCondLst>
                                            <p:cond delay="0"/>
                                          </p:stCondLst>
                                        </p:cTn>
                                        <p:tgtEl>
                                          <p:spTgt spid="432"/>
                                        </p:tgtEl>
                                        <p:attrNameLst>
                                          <p:attrName>style.visibility</p:attrName>
                                        </p:attrNameLst>
                                      </p:cBhvr>
                                      <p:to>
                                        <p:strVal val="visible"/>
                                      </p:to>
                                    </p:set>
                                    <p:anim calcmode="lin" valueType="num">
                                      <p:cBhvr>
                                        <p:cTn id="260" dur="500" fill="hold"/>
                                        <p:tgtEl>
                                          <p:spTgt spid="432"/>
                                        </p:tgtEl>
                                        <p:attrNameLst>
                                          <p:attrName>ppt_w</p:attrName>
                                        </p:attrNameLst>
                                      </p:cBhvr>
                                      <p:tavLst>
                                        <p:tav tm="0">
                                          <p:val>
                                            <p:fltVal val="0"/>
                                          </p:val>
                                        </p:tav>
                                        <p:tav tm="100000">
                                          <p:val>
                                            <p:strVal val="#ppt_w"/>
                                          </p:val>
                                        </p:tav>
                                      </p:tavLst>
                                    </p:anim>
                                    <p:anim calcmode="lin" valueType="num">
                                      <p:cBhvr>
                                        <p:cTn id="261" dur="500" fill="hold"/>
                                        <p:tgtEl>
                                          <p:spTgt spid="432"/>
                                        </p:tgtEl>
                                        <p:attrNameLst>
                                          <p:attrName>ppt_h</p:attrName>
                                        </p:attrNameLst>
                                      </p:cBhvr>
                                      <p:tavLst>
                                        <p:tav tm="0">
                                          <p:val>
                                            <p:fltVal val="0"/>
                                          </p:val>
                                        </p:tav>
                                        <p:tav tm="100000">
                                          <p:val>
                                            <p:strVal val="#ppt_h"/>
                                          </p:val>
                                        </p:tav>
                                      </p:tavLst>
                                    </p:anim>
                                  </p:childTnLst>
                                </p:cTn>
                              </p:par>
                            </p:childTnLst>
                          </p:cTn>
                        </p:par>
                        <p:par>
                          <p:cTn id="262" fill="hold">
                            <p:stCondLst>
                              <p:cond delay="24500"/>
                            </p:stCondLst>
                            <p:childTnLst>
                              <p:par>
                                <p:cTn id="263" presetID="22" presetClass="entr" presetSubtype="8" fill="hold" grpId="0" nodeType="afterEffect">
                                  <p:stCondLst>
                                    <p:cond delay="0"/>
                                  </p:stCondLst>
                                  <p:childTnLst>
                                    <p:set>
                                      <p:cBhvr>
                                        <p:cTn id="264" dur="1" fill="hold">
                                          <p:stCondLst>
                                            <p:cond delay="0"/>
                                          </p:stCondLst>
                                        </p:cTn>
                                        <p:tgtEl>
                                          <p:spTgt spid="497"/>
                                        </p:tgtEl>
                                        <p:attrNameLst>
                                          <p:attrName>style.visibility</p:attrName>
                                        </p:attrNameLst>
                                      </p:cBhvr>
                                      <p:to>
                                        <p:strVal val="visible"/>
                                      </p:to>
                                    </p:set>
                                    <p:animEffect transition="in" filter="wipe(left)">
                                      <p:cBhvr>
                                        <p:cTn id="265" dur="500"/>
                                        <p:tgtEl>
                                          <p:spTgt spid="497"/>
                                        </p:tgtEl>
                                      </p:cBhvr>
                                    </p:animEffect>
                                  </p:childTnLst>
                                </p:cTn>
                              </p:par>
                            </p:childTnLst>
                          </p:cTn>
                        </p:par>
                        <p:par>
                          <p:cTn id="266" fill="hold">
                            <p:stCondLst>
                              <p:cond delay="25000"/>
                            </p:stCondLst>
                            <p:childTnLst>
                              <p:par>
                                <p:cTn id="267" presetID="22" presetClass="entr" presetSubtype="8" fill="hold" grpId="0" nodeType="afterEffect">
                                  <p:stCondLst>
                                    <p:cond delay="0"/>
                                  </p:stCondLst>
                                  <p:childTnLst>
                                    <p:set>
                                      <p:cBhvr>
                                        <p:cTn id="268" dur="1" fill="hold">
                                          <p:stCondLst>
                                            <p:cond delay="0"/>
                                          </p:stCondLst>
                                        </p:cTn>
                                        <p:tgtEl>
                                          <p:spTgt spid="498"/>
                                        </p:tgtEl>
                                        <p:attrNameLst>
                                          <p:attrName>style.visibility</p:attrName>
                                        </p:attrNameLst>
                                      </p:cBhvr>
                                      <p:to>
                                        <p:strVal val="visible"/>
                                      </p:to>
                                    </p:set>
                                    <p:animEffect transition="in" filter="wipe(left)">
                                      <p:cBhvr>
                                        <p:cTn id="269" dur="500"/>
                                        <p:tgtEl>
                                          <p:spTgt spid="498"/>
                                        </p:tgtEl>
                                      </p:cBhvr>
                                    </p:animEffect>
                                  </p:childTnLst>
                                </p:cTn>
                              </p:par>
                            </p:childTnLst>
                          </p:cTn>
                        </p:par>
                        <p:par>
                          <p:cTn id="270" fill="hold">
                            <p:stCondLst>
                              <p:cond delay="25500"/>
                            </p:stCondLst>
                            <p:childTnLst>
                              <p:par>
                                <p:cTn id="271" presetID="22" presetClass="entr" presetSubtype="8" fill="hold" grpId="0" nodeType="afterEffect">
                                  <p:stCondLst>
                                    <p:cond delay="0"/>
                                  </p:stCondLst>
                                  <p:childTnLst>
                                    <p:set>
                                      <p:cBhvr>
                                        <p:cTn id="272" dur="1" fill="hold">
                                          <p:stCondLst>
                                            <p:cond delay="0"/>
                                          </p:stCondLst>
                                        </p:cTn>
                                        <p:tgtEl>
                                          <p:spTgt spid="503"/>
                                        </p:tgtEl>
                                        <p:attrNameLst>
                                          <p:attrName>style.visibility</p:attrName>
                                        </p:attrNameLst>
                                      </p:cBhvr>
                                      <p:to>
                                        <p:strVal val="visible"/>
                                      </p:to>
                                    </p:set>
                                    <p:animEffect transition="in" filter="wipe(left)">
                                      <p:cBhvr>
                                        <p:cTn id="273" dur="500"/>
                                        <p:tgtEl>
                                          <p:spTgt spid="503"/>
                                        </p:tgtEl>
                                      </p:cBhvr>
                                    </p:animEffect>
                                  </p:childTnLst>
                                </p:cTn>
                              </p:par>
                            </p:childTnLst>
                          </p:cTn>
                        </p:par>
                        <p:par>
                          <p:cTn id="274" fill="hold">
                            <p:stCondLst>
                              <p:cond delay="26000"/>
                            </p:stCondLst>
                            <p:childTnLst>
                              <p:par>
                                <p:cTn id="275" presetID="18" presetClass="entr" presetSubtype="3" fill="hold" nodeType="afterEffect">
                                  <p:stCondLst>
                                    <p:cond delay="0"/>
                                  </p:stCondLst>
                                  <p:childTnLst>
                                    <p:set>
                                      <p:cBhvr>
                                        <p:cTn id="276" dur="1" fill="hold">
                                          <p:stCondLst>
                                            <p:cond delay="0"/>
                                          </p:stCondLst>
                                        </p:cTn>
                                        <p:tgtEl>
                                          <p:spTgt spid="499"/>
                                        </p:tgtEl>
                                        <p:attrNameLst>
                                          <p:attrName>style.visibility</p:attrName>
                                        </p:attrNameLst>
                                      </p:cBhvr>
                                      <p:to>
                                        <p:strVal val="visible"/>
                                      </p:to>
                                    </p:set>
                                    <p:animEffect transition="in" filter="strips(upRight)">
                                      <p:cBhvr>
                                        <p:cTn id="277" dur="500"/>
                                        <p:tgtEl>
                                          <p:spTgt spid="499"/>
                                        </p:tgtEl>
                                      </p:cBhvr>
                                    </p:animEffect>
                                  </p:childTnLst>
                                </p:cTn>
                              </p:par>
                            </p:childTnLst>
                          </p:cTn>
                        </p:par>
                        <p:par>
                          <p:cTn id="278" fill="hold">
                            <p:stCondLst>
                              <p:cond delay="26500"/>
                            </p:stCondLst>
                            <p:childTnLst>
                              <p:par>
                                <p:cTn id="279" presetID="53" presetClass="entr" presetSubtype="16" fill="hold" grpId="0" nodeType="afterEffect">
                                  <p:stCondLst>
                                    <p:cond delay="0"/>
                                  </p:stCondLst>
                                  <p:childTnLst>
                                    <p:set>
                                      <p:cBhvr>
                                        <p:cTn id="280" dur="1" fill="hold">
                                          <p:stCondLst>
                                            <p:cond delay="0"/>
                                          </p:stCondLst>
                                        </p:cTn>
                                        <p:tgtEl>
                                          <p:spTgt spid="502"/>
                                        </p:tgtEl>
                                        <p:attrNameLst>
                                          <p:attrName>style.visibility</p:attrName>
                                        </p:attrNameLst>
                                      </p:cBhvr>
                                      <p:to>
                                        <p:strVal val="visible"/>
                                      </p:to>
                                    </p:set>
                                    <p:anim calcmode="lin" valueType="num">
                                      <p:cBhvr>
                                        <p:cTn id="281" dur="500" fill="hold"/>
                                        <p:tgtEl>
                                          <p:spTgt spid="502"/>
                                        </p:tgtEl>
                                        <p:attrNameLst>
                                          <p:attrName>ppt_w</p:attrName>
                                        </p:attrNameLst>
                                      </p:cBhvr>
                                      <p:tavLst>
                                        <p:tav tm="0">
                                          <p:val>
                                            <p:fltVal val="0"/>
                                          </p:val>
                                        </p:tav>
                                        <p:tav tm="100000">
                                          <p:val>
                                            <p:strVal val="#ppt_w"/>
                                          </p:val>
                                        </p:tav>
                                      </p:tavLst>
                                    </p:anim>
                                    <p:anim calcmode="lin" valueType="num">
                                      <p:cBhvr>
                                        <p:cTn id="282" dur="500" fill="hold"/>
                                        <p:tgtEl>
                                          <p:spTgt spid="502"/>
                                        </p:tgtEl>
                                        <p:attrNameLst>
                                          <p:attrName>ppt_h</p:attrName>
                                        </p:attrNameLst>
                                      </p:cBhvr>
                                      <p:tavLst>
                                        <p:tav tm="0">
                                          <p:val>
                                            <p:fltVal val="0"/>
                                          </p:val>
                                        </p:tav>
                                        <p:tav tm="100000">
                                          <p:val>
                                            <p:strVal val="#ppt_h"/>
                                          </p:val>
                                        </p:tav>
                                      </p:tavLst>
                                    </p:anim>
                                    <p:animEffect transition="in" filter="fade">
                                      <p:cBhvr>
                                        <p:cTn id="283" dur="500"/>
                                        <p:tgtEl>
                                          <p:spTgt spid="502"/>
                                        </p:tgtEl>
                                      </p:cBhvr>
                                    </p:animEffect>
                                  </p:childTnLst>
                                </p:cTn>
                              </p:par>
                            </p:childTnLst>
                          </p:cTn>
                        </p:par>
                        <p:par>
                          <p:cTn id="284" fill="hold">
                            <p:stCondLst>
                              <p:cond delay="27000"/>
                            </p:stCondLst>
                            <p:childTnLst>
                              <p:par>
                                <p:cTn id="285" presetID="22" presetClass="entr" presetSubtype="8" fill="hold" grpId="0" nodeType="afterEffect">
                                  <p:stCondLst>
                                    <p:cond delay="0"/>
                                  </p:stCondLst>
                                  <p:childTnLst>
                                    <p:set>
                                      <p:cBhvr>
                                        <p:cTn id="286" dur="1" fill="hold">
                                          <p:stCondLst>
                                            <p:cond delay="0"/>
                                          </p:stCondLst>
                                        </p:cTn>
                                        <p:tgtEl>
                                          <p:spTgt spid="508"/>
                                        </p:tgtEl>
                                        <p:attrNameLst>
                                          <p:attrName>style.visibility</p:attrName>
                                        </p:attrNameLst>
                                      </p:cBhvr>
                                      <p:to>
                                        <p:strVal val="visible"/>
                                      </p:to>
                                    </p:set>
                                    <p:animEffect transition="in" filter="wipe(left)">
                                      <p:cBhvr>
                                        <p:cTn id="287" dur="500"/>
                                        <p:tgtEl>
                                          <p:spTgt spid="508"/>
                                        </p:tgtEl>
                                      </p:cBhvr>
                                    </p:animEffect>
                                  </p:childTnLst>
                                </p:cTn>
                              </p:par>
                            </p:childTnLst>
                          </p:cTn>
                        </p:par>
                        <p:par>
                          <p:cTn id="288" fill="hold">
                            <p:stCondLst>
                              <p:cond delay="27500"/>
                            </p:stCondLst>
                            <p:childTnLst>
                              <p:par>
                                <p:cTn id="289" presetID="18" presetClass="entr" presetSubtype="3" fill="hold" nodeType="afterEffect">
                                  <p:stCondLst>
                                    <p:cond delay="0"/>
                                  </p:stCondLst>
                                  <p:childTnLst>
                                    <p:set>
                                      <p:cBhvr>
                                        <p:cTn id="290" dur="1" fill="hold">
                                          <p:stCondLst>
                                            <p:cond delay="0"/>
                                          </p:stCondLst>
                                        </p:cTn>
                                        <p:tgtEl>
                                          <p:spTgt spid="504"/>
                                        </p:tgtEl>
                                        <p:attrNameLst>
                                          <p:attrName>style.visibility</p:attrName>
                                        </p:attrNameLst>
                                      </p:cBhvr>
                                      <p:to>
                                        <p:strVal val="visible"/>
                                      </p:to>
                                    </p:set>
                                    <p:animEffect transition="in" filter="strips(upRight)">
                                      <p:cBhvr>
                                        <p:cTn id="291" dur="500"/>
                                        <p:tgtEl>
                                          <p:spTgt spid="504"/>
                                        </p:tgtEl>
                                      </p:cBhvr>
                                    </p:animEffect>
                                  </p:childTnLst>
                                </p:cTn>
                              </p:par>
                            </p:childTnLst>
                          </p:cTn>
                        </p:par>
                        <p:par>
                          <p:cTn id="292" fill="hold">
                            <p:stCondLst>
                              <p:cond delay="28000"/>
                            </p:stCondLst>
                            <p:childTnLst>
                              <p:par>
                                <p:cTn id="293" presetID="53" presetClass="entr" presetSubtype="16" fill="hold" grpId="0" nodeType="afterEffect">
                                  <p:stCondLst>
                                    <p:cond delay="0"/>
                                  </p:stCondLst>
                                  <p:childTnLst>
                                    <p:set>
                                      <p:cBhvr>
                                        <p:cTn id="294" dur="1" fill="hold">
                                          <p:stCondLst>
                                            <p:cond delay="0"/>
                                          </p:stCondLst>
                                        </p:cTn>
                                        <p:tgtEl>
                                          <p:spTgt spid="507"/>
                                        </p:tgtEl>
                                        <p:attrNameLst>
                                          <p:attrName>style.visibility</p:attrName>
                                        </p:attrNameLst>
                                      </p:cBhvr>
                                      <p:to>
                                        <p:strVal val="visible"/>
                                      </p:to>
                                    </p:set>
                                    <p:anim calcmode="lin" valueType="num">
                                      <p:cBhvr>
                                        <p:cTn id="295" dur="500" fill="hold"/>
                                        <p:tgtEl>
                                          <p:spTgt spid="507"/>
                                        </p:tgtEl>
                                        <p:attrNameLst>
                                          <p:attrName>ppt_w</p:attrName>
                                        </p:attrNameLst>
                                      </p:cBhvr>
                                      <p:tavLst>
                                        <p:tav tm="0">
                                          <p:val>
                                            <p:fltVal val="0"/>
                                          </p:val>
                                        </p:tav>
                                        <p:tav tm="100000">
                                          <p:val>
                                            <p:strVal val="#ppt_w"/>
                                          </p:val>
                                        </p:tav>
                                      </p:tavLst>
                                    </p:anim>
                                    <p:anim calcmode="lin" valueType="num">
                                      <p:cBhvr>
                                        <p:cTn id="296" dur="500" fill="hold"/>
                                        <p:tgtEl>
                                          <p:spTgt spid="507"/>
                                        </p:tgtEl>
                                        <p:attrNameLst>
                                          <p:attrName>ppt_h</p:attrName>
                                        </p:attrNameLst>
                                      </p:cBhvr>
                                      <p:tavLst>
                                        <p:tav tm="0">
                                          <p:val>
                                            <p:fltVal val="0"/>
                                          </p:val>
                                        </p:tav>
                                        <p:tav tm="100000">
                                          <p:val>
                                            <p:strVal val="#ppt_h"/>
                                          </p:val>
                                        </p:tav>
                                      </p:tavLst>
                                    </p:anim>
                                    <p:animEffect transition="in" filter="fade">
                                      <p:cBhvr>
                                        <p:cTn id="297" dur="500"/>
                                        <p:tgtEl>
                                          <p:spTgt spid="507"/>
                                        </p:tgtEl>
                                      </p:cBhvr>
                                    </p:animEffect>
                                  </p:childTnLst>
                                </p:cTn>
                              </p:par>
                            </p:childTnLst>
                          </p:cTn>
                        </p:par>
                        <p:par>
                          <p:cTn id="298" fill="hold">
                            <p:stCondLst>
                              <p:cond delay="28500"/>
                            </p:stCondLst>
                            <p:childTnLst>
                              <p:par>
                                <p:cTn id="299" presetID="22" presetClass="entr" presetSubtype="8" fill="hold" grpId="0" nodeType="afterEffect">
                                  <p:stCondLst>
                                    <p:cond delay="0"/>
                                  </p:stCondLst>
                                  <p:childTnLst>
                                    <p:set>
                                      <p:cBhvr>
                                        <p:cTn id="300" dur="1" fill="hold">
                                          <p:stCondLst>
                                            <p:cond delay="0"/>
                                          </p:stCondLst>
                                        </p:cTn>
                                        <p:tgtEl>
                                          <p:spTgt spid="512"/>
                                        </p:tgtEl>
                                        <p:attrNameLst>
                                          <p:attrName>style.visibility</p:attrName>
                                        </p:attrNameLst>
                                      </p:cBhvr>
                                      <p:to>
                                        <p:strVal val="visible"/>
                                      </p:to>
                                    </p:set>
                                    <p:animEffect transition="in" filter="wipe(left)">
                                      <p:cBhvr>
                                        <p:cTn id="301" dur="500"/>
                                        <p:tgtEl>
                                          <p:spTgt spid="512"/>
                                        </p:tgtEl>
                                      </p:cBhvr>
                                    </p:animEffect>
                                  </p:childTnLst>
                                </p:cTn>
                              </p:par>
                            </p:childTnLst>
                          </p:cTn>
                        </p:par>
                        <p:par>
                          <p:cTn id="302" fill="hold">
                            <p:stCondLst>
                              <p:cond delay="29000"/>
                            </p:stCondLst>
                            <p:childTnLst>
                              <p:par>
                                <p:cTn id="303" presetID="18" presetClass="entr" presetSubtype="3" fill="hold" nodeType="afterEffect">
                                  <p:stCondLst>
                                    <p:cond delay="0"/>
                                  </p:stCondLst>
                                  <p:childTnLst>
                                    <p:set>
                                      <p:cBhvr>
                                        <p:cTn id="304" dur="1" fill="hold">
                                          <p:stCondLst>
                                            <p:cond delay="0"/>
                                          </p:stCondLst>
                                        </p:cTn>
                                        <p:tgtEl>
                                          <p:spTgt spid="509"/>
                                        </p:tgtEl>
                                        <p:attrNameLst>
                                          <p:attrName>style.visibility</p:attrName>
                                        </p:attrNameLst>
                                      </p:cBhvr>
                                      <p:to>
                                        <p:strVal val="visible"/>
                                      </p:to>
                                    </p:set>
                                    <p:animEffect transition="in" filter="strips(upRight)">
                                      <p:cBhvr>
                                        <p:cTn id="305" dur="500"/>
                                        <p:tgtEl>
                                          <p:spTgt spid="509"/>
                                        </p:tgtEl>
                                      </p:cBhvr>
                                    </p:animEffect>
                                  </p:childTnLst>
                                </p:cTn>
                              </p:par>
                            </p:childTnLst>
                          </p:cTn>
                        </p:par>
                        <p:par>
                          <p:cTn id="306" fill="hold">
                            <p:stCondLst>
                              <p:cond delay="29500"/>
                            </p:stCondLst>
                            <p:childTnLst>
                              <p:par>
                                <p:cTn id="307" presetID="53" presetClass="entr" presetSubtype="16" fill="hold" grpId="0" nodeType="afterEffect">
                                  <p:stCondLst>
                                    <p:cond delay="0"/>
                                  </p:stCondLst>
                                  <p:childTnLst>
                                    <p:set>
                                      <p:cBhvr>
                                        <p:cTn id="308" dur="1" fill="hold">
                                          <p:stCondLst>
                                            <p:cond delay="0"/>
                                          </p:stCondLst>
                                        </p:cTn>
                                        <p:tgtEl>
                                          <p:spTgt spid="513"/>
                                        </p:tgtEl>
                                        <p:attrNameLst>
                                          <p:attrName>style.visibility</p:attrName>
                                        </p:attrNameLst>
                                      </p:cBhvr>
                                      <p:to>
                                        <p:strVal val="visible"/>
                                      </p:to>
                                    </p:set>
                                    <p:anim calcmode="lin" valueType="num">
                                      <p:cBhvr>
                                        <p:cTn id="309" dur="500" fill="hold"/>
                                        <p:tgtEl>
                                          <p:spTgt spid="513"/>
                                        </p:tgtEl>
                                        <p:attrNameLst>
                                          <p:attrName>ppt_w</p:attrName>
                                        </p:attrNameLst>
                                      </p:cBhvr>
                                      <p:tavLst>
                                        <p:tav tm="0">
                                          <p:val>
                                            <p:fltVal val="0"/>
                                          </p:val>
                                        </p:tav>
                                        <p:tav tm="100000">
                                          <p:val>
                                            <p:strVal val="#ppt_w"/>
                                          </p:val>
                                        </p:tav>
                                      </p:tavLst>
                                    </p:anim>
                                    <p:anim calcmode="lin" valueType="num">
                                      <p:cBhvr>
                                        <p:cTn id="310" dur="500" fill="hold"/>
                                        <p:tgtEl>
                                          <p:spTgt spid="513"/>
                                        </p:tgtEl>
                                        <p:attrNameLst>
                                          <p:attrName>ppt_h</p:attrName>
                                        </p:attrNameLst>
                                      </p:cBhvr>
                                      <p:tavLst>
                                        <p:tav tm="0">
                                          <p:val>
                                            <p:fltVal val="0"/>
                                          </p:val>
                                        </p:tav>
                                        <p:tav tm="100000">
                                          <p:val>
                                            <p:strVal val="#ppt_h"/>
                                          </p:val>
                                        </p:tav>
                                      </p:tavLst>
                                    </p:anim>
                                    <p:animEffect transition="in" filter="fade">
                                      <p:cBhvr>
                                        <p:cTn id="311" dur="500"/>
                                        <p:tgtEl>
                                          <p:spTgt spid="513"/>
                                        </p:tgtEl>
                                      </p:cBhvr>
                                    </p:animEffect>
                                  </p:childTnLst>
                                </p:cTn>
                              </p:par>
                            </p:childTnLst>
                          </p:cTn>
                        </p:par>
                        <p:par>
                          <p:cTn id="312" fill="hold">
                            <p:stCondLst>
                              <p:cond delay="30000"/>
                            </p:stCondLst>
                            <p:childTnLst>
                              <p:par>
                                <p:cTn id="313" presetID="53" presetClass="entr" presetSubtype="16" fill="hold" grpId="0" nodeType="afterEffect">
                                  <p:stCondLst>
                                    <p:cond delay="0"/>
                                  </p:stCondLst>
                                  <p:childTnLst>
                                    <p:set>
                                      <p:cBhvr>
                                        <p:cTn id="314" dur="1" fill="hold">
                                          <p:stCondLst>
                                            <p:cond delay="0"/>
                                          </p:stCondLst>
                                        </p:cTn>
                                        <p:tgtEl>
                                          <p:spTgt spid="514"/>
                                        </p:tgtEl>
                                        <p:attrNameLst>
                                          <p:attrName>style.visibility</p:attrName>
                                        </p:attrNameLst>
                                      </p:cBhvr>
                                      <p:to>
                                        <p:strVal val="visible"/>
                                      </p:to>
                                    </p:set>
                                    <p:anim calcmode="lin" valueType="num">
                                      <p:cBhvr>
                                        <p:cTn id="315" dur="500" fill="hold"/>
                                        <p:tgtEl>
                                          <p:spTgt spid="514"/>
                                        </p:tgtEl>
                                        <p:attrNameLst>
                                          <p:attrName>ppt_w</p:attrName>
                                        </p:attrNameLst>
                                      </p:cBhvr>
                                      <p:tavLst>
                                        <p:tav tm="0">
                                          <p:val>
                                            <p:fltVal val="0"/>
                                          </p:val>
                                        </p:tav>
                                        <p:tav tm="100000">
                                          <p:val>
                                            <p:strVal val="#ppt_w"/>
                                          </p:val>
                                        </p:tav>
                                      </p:tavLst>
                                    </p:anim>
                                    <p:anim calcmode="lin" valueType="num">
                                      <p:cBhvr>
                                        <p:cTn id="316" dur="500" fill="hold"/>
                                        <p:tgtEl>
                                          <p:spTgt spid="514"/>
                                        </p:tgtEl>
                                        <p:attrNameLst>
                                          <p:attrName>ppt_h</p:attrName>
                                        </p:attrNameLst>
                                      </p:cBhvr>
                                      <p:tavLst>
                                        <p:tav tm="0">
                                          <p:val>
                                            <p:fltVal val="0"/>
                                          </p:val>
                                        </p:tav>
                                        <p:tav tm="100000">
                                          <p:val>
                                            <p:strVal val="#ppt_h"/>
                                          </p:val>
                                        </p:tav>
                                      </p:tavLst>
                                    </p:anim>
                                    <p:animEffect transition="in" filter="fade">
                                      <p:cBhvr>
                                        <p:cTn id="317" dur="500"/>
                                        <p:tgtEl>
                                          <p:spTgt spid="514"/>
                                        </p:tgtEl>
                                      </p:cBhvr>
                                    </p:animEffect>
                                  </p:childTnLst>
                                </p:cTn>
                              </p:par>
                            </p:childTnLst>
                          </p:cTn>
                        </p:par>
                        <p:par>
                          <p:cTn id="318" fill="hold">
                            <p:stCondLst>
                              <p:cond delay="30500"/>
                            </p:stCondLst>
                            <p:childTnLst>
                              <p:par>
                                <p:cTn id="319" presetID="53" presetClass="entr" presetSubtype="16" fill="hold" grpId="0" nodeType="afterEffect">
                                  <p:stCondLst>
                                    <p:cond delay="0"/>
                                  </p:stCondLst>
                                  <p:childTnLst>
                                    <p:set>
                                      <p:cBhvr>
                                        <p:cTn id="320" dur="1" fill="hold">
                                          <p:stCondLst>
                                            <p:cond delay="0"/>
                                          </p:stCondLst>
                                        </p:cTn>
                                        <p:tgtEl>
                                          <p:spTgt spid="515"/>
                                        </p:tgtEl>
                                        <p:attrNameLst>
                                          <p:attrName>style.visibility</p:attrName>
                                        </p:attrNameLst>
                                      </p:cBhvr>
                                      <p:to>
                                        <p:strVal val="visible"/>
                                      </p:to>
                                    </p:set>
                                    <p:anim calcmode="lin" valueType="num">
                                      <p:cBhvr>
                                        <p:cTn id="321" dur="500" fill="hold"/>
                                        <p:tgtEl>
                                          <p:spTgt spid="515"/>
                                        </p:tgtEl>
                                        <p:attrNameLst>
                                          <p:attrName>ppt_w</p:attrName>
                                        </p:attrNameLst>
                                      </p:cBhvr>
                                      <p:tavLst>
                                        <p:tav tm="0">
                                          <p:val>
                                            <p:fltVal val="0"/>
                                          </p:val>
                                        </p:tav>
                                        <p:tav tm="100000">
                                          <p:val>
                                            <p:strVal val="#ppt_w"/>
                                          </p:val>
                                        </p:tav>
                                      </p:tavLst>
                                    </p:anim>
                                    <p:anim calcmode="lin" valueType="num">
                                      <p:cBhvr>
                                        <p:cTn id="322" dur="500" fill="hold"/>
                                        <p:tgtEl>
                                          <p:spTgt spid="515"/>
                                        </p:tgtEl>
                                        <p:attrNameLst>
                                          <p:attrName>ppt_h</p:attrName>
                                        </p:attrNameLst>
                                      </p:cBhvr>
                                      <p:tavLst>
                                        <p:tav tm="0">
                                          <p:val>
                                            <p:fltVal val="0"/>
                                          </p:val>
                                        </p:tav>
                                        <p:tav tm="100000">
                                          <p:val>
                                            <p:strVal val="#ppt_h"/>
                                          </p:val>
                                        </p:tav>
                                      </p:tavLst>
                                    </p:anim>
                                    <p:animEffect transition="in" filter="fade">
                                      <p:cBhvr>
                                        <p:cTn id="323" dur="500"/>
                                        <p:tgtEl>
                                          <p:spTgt spid="515"/>
                                        </p:tgtEl>
                                      </p:cBhvr>
                                    </p:animEffect>
                                  </p:childTnLst>
                                </p:cTn>
                              </p:par>
                            </p:childTnLst>
                          </p:cTn>
                        </p:par>
                        <p:par>
                          <p:cTn id="324" fill="hold">
                            <p:stCondLst>
                              <p:cond delay="31000"/>
                            </p:stCondLst>
                            <p:childTnLst>
                              <p:par>
                                <p:cTn id="325" presetID="53" presetClass="entr" presetSubtype="16" fill="hold" grpId="0" nodeType="afterEffect">
                                  <p:stCondLst>
                                    <p:cond delay="0"/>
                                  </p:stCondLst>
                                  <p:childTnLst>
                                    <p:set>
                                      <p:cBhvr>
                                        <p:cTn id="326" dur="1" fill="hold">
                                          <p:stCondLst>
                                            <p:cond delay="0"/>
                                          </p:stCondLst>
                                        </p:cTn>
                                        <p:tgtEl>
                                          <p:spTgt spid="517"/>
                                        </p:tgtEl>
                                        <p:attrNameLst>
                                          <p:attrName>style.visibility</p:attrName>
                                        </p:attrNameLst>
                                      </p:cBhvr>
                                      <p:to>
                                        <p:strVal val="visible"/>
                                      </p:to>
                                    </p:set>
                                    <p:anim calcmode="lin" valueType="num">
                                      <p:cBhvr>
                                        <p:cTn id="327" dur="500" fill="hold"/>
                                        <p:tgtEl>
                                          <p:spTgt spid="517"/>
                                        </p:tgtEl>
                                        <p:attrNameLst>
                                          <p:attrName>ppt_w</p:attrName>
                                        </p:attrNameLst>
                                      </p:cBhvr>
                                      <p:tavLst>
                                        <p:tav tm="0">
                                          <p:val>
                                            <p:fltVal val="0"/>
                                          </p:val>
                                        </p:tav>
                                        <p:tav tm="100000">
                                          <p:val>
                                            <p:strVal val="#ppt_w"/>
                                          </p:val>
                                        </p:tav>
                                      </p:tavLst>
                                    </p:anim>
                                    <p:anim calcmode="lin" valueType="num">
                                      <p:cBhvr>
                                        <p:cTn id="328" dur="500" fill="hold"/>
                                        <p:tgtEl>
                                          <p:spTgt spid="517"/>
                                        </p:tgtEl>
                                        <p:attrNameLst>
                                          <p:attrName>ppt_h</p:attrName>
                                        </p:attrNameLst>
                                      </p:cBhvr>
                                      <p:tavLst>
                                        <p:tav tm="0">
                                          <p:val>
                                            <p:fltVal val="0"/>
                                          </p:val>
                                        </p:tav>
                                        <p:tav tm="100000">
                                          <p:val>
                                            <p:strVal val="#ppt_h"/>
                                          </p:val>
                                        </p:tav>
                                      </p:tavLst>
                                    </p:anim>
                                    <p:animEffect transition="in" filter="fade">
                                      <p:cBhvr>
                                        <p:cTn id="329" dur="500"/>
                                        <p:tgtEl>
                                          <p:spTgt spid="517"/>
                                        </p:tgtEl>
                                      </p:cBhvr>
                                    </p:animEffect>
                                  </p:childTnLst>
                                </p:cTn>
                              </p:par>
                            </p:childTnLst>
                          </p:cTn>
                        </p:par>
                        <p:par>
                          <p:cTn id="330" fill="hold">
                            <p:stCondLst>
                              <p:cond delay="31500"/>
                            </p:stCondLst>
                            <p:childTnLst>
                              <p:par>
                                <p:cTn id="331" presetID="53" presetClass="entr" presetSubtype="16" fill="hold" grpId="0" nodeType="afterEffect">
                                  <p:stCondLst>
                                    <p:cond delay="0"/>
                                  </p:stCondLst>
                                  <p:childTnLst>
                                    <p:set>
                                      <p:cBhvr>
                                        <p:cTn id="332" dur="1" fill="hold">
                                          <p:stCondLst>
                                            <p:cond delay="0"/>
                                          </p:stCondLst>
                                        </p:cTn>
                                        <p:tgtEl>
                                          <p:spTgt spid="516"/>
                                        </p:tgtEl>
                                        <p:attrNameLst>
                                          <p:attrName>style.visibility</p:attrName>
                                        </p:attrNameLst>
                                      </p:cBhvr>
                                      <p:to>
                                        <p:strVal val="visible"/>
                                      </p:to>
                                    </p:set>
                                    <p:anim calcmode="lin" valueType="num">
                                      <p:cBhvr>
                                        <p:cTn id="333" dur="500" fill="hold"/>
                                        <p:tgtEl>
                                          <p:spTgt spid="516"/>
                                        </p:tgtEl>
                                        <p:attrNameLst>
                                          <p:attrName>ppt_w</p:attrName>
                                        </p:attrNameLst>
                                      </p:cBhvr>
                                      <p:tavLst>
                                        <p:tav tm="0">
                                          <p:val>
                                            <p:fltVal val="0"/>
                                          </p:val>
                                        </p:tav>
                                        <p:tav tm="100000">
                                          <p:val>
                                            <p:strVal val="#ppt_w"/>
                                          </p:val>
                                        </p:tav>
                                      </p:tavLst>
                                    </p:anim>
                                    <p:anim calcmode="lin" valueType="num">
                                      <p:cBhvr>
                                        <p:cTn id="334" dur="500" fill="hold"/>
                                        <p:tgtEl>
                                          <p:spTgt spid="516"/>
                                        </p:tgtEl>
                                        <p:attrNameLst>
                                          <p:attrName>ppt_h</p:attrName>
                                        </p:attrNameLst>
                                      </p:cBhvr>
                                      <p:tavLst>
                                        <p:tav tm="0">
                                          <p:val>
                                            <p:fltVal val="0"/>
                                          </p:val>
                                        </p:tav>
                                        <p:tav tm="100000">
                                          <p:val>
                                            <p:strVal val="#ppt_h"/>
                                          </p:val>
                                        </p:tav>
                                      </p:tavLst>
                                    </p:anim>
                                    <p:animEffect transition="in" filter="fade">
                                      <p:cBhvr>
                                        <p:cTn id="335" dur="500"/>
                                        <p:tgtEl>
                                          <p:spTgt spid="5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4" grpId="0"/>
      <p:bldP spid="435" grpId="0"/>
      <p:bldP spid="439" grpId="0"/>
      <p:bldP spid="440" grpId="0"/>
      <p:bldP spid="444" grpId="0"/>
      <p:bldP spid="445" grpId="0"/>
      <p:bldP spid="449" grpId="0"/>
      <p:bldP spid="450" grpId="0"/>
      <p:bldP spid="451" grpId="0" animBg="1"/>
      <p:bldP spid="452" grpId="0" animBg="1"/>
      <p:bldP spid="453" grpId="0" animBg="1"/>
      <p:bldP spid="454" grpId="0" animBg="1"/>
      <p:bldP spid="455" grpId="0"/>
      <p:bldP spid="456" grpId="0"/>
      <p:bldP spid="460" grpId="0"/>
      <p:bldP spid="461" grpId="0"/>
      <p:bldP spid="465" grpId="0"/>
      <p:bldP spid="466" grpId="0"/>
      <p:bldP spid="470" grpId="0"/>
      <p:bldP spid="471" grpId="0"/>
      <p:bldP spid="472" grpId="0" animBg="1"/>
      <p:bldP spid="473" grpId="0" animBg="1"/>
      <p:bldP spid="474" grpId="0" animBg="1"/>
      <p:bldP spid="475" grpId="0" animBg="1"/>
      <p:bldP spid="476" grpId="0"/>
      <p:bldP spid="477" grpId="0"/>
      <p:bldP spid="481" grpId="0"/>
      <p:bldP spid="482" grpId="0"/>
      <p:bldP spid="486" grpId="0"/>
      <p:bldP spid="487" grpId="0"/>
      <p:bldP spid="491" grpId="0"/>
      <p:bldP spid="492" grpId="0"/>
      <p:bldP spid="493" grpId="0" animBg="1"/>
      <p:bldP spid="494" grpId="0" animBg="1"/>
      <p:bldP spid="495" grpId="0" animBg="1"/>
      <p:bldP spid="496" grpId="0" animBg="1"/>
      <p:bldP spid="497" grpId="0"/>
      <p:bldP spid="498" grpId="0"/>
      <p:bldP spid="502" grpId="0"/>
      <p:bldP spid="503" grpId="0"/>
      <p:bldP spid="507" grpId="0"/>
      <p:bldP spid="508" grpId="0"/>
      <p:bldP spid="512" grpId="0"/>
      <p:bldP spid="513" grpId="0"/>
      <p:bldP spid="514" grpId="0" animBg="1"/>
      <p:bldP spid="515" grpId="0" animBg="1"/>
      <p:bldP spid="516" grpId="0" animBg="1"/>
      <p:bldP spid="51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Placeholder 29" descr="imageHolder.jpg"/>
          <p:cNvPicPr>
            <a:picLocks noGrp="1" noChangeAspect="1"/>
          </p:cNvPicPr>
          <p:nvPr>
            <p:ph type="pic" sz="quarter" idx="16"/>
          </p:nvPr>
        </p:nvPicPr>
        <p:blipFill>
          <a:blip r:embed="rId2" cstate="print"/>
          <a:srcRect l="21893" r="21893"/>
          <a:stretch>
            <a:fillRect/>
          </a:stretch>
        </p:blipFill>
        <p:spPr/>
      </p:pic>
      <p:sp>
        <p:nvSpPr>
          <p:cNvPr id="27" name="Title 26"/>
          <p:cNvSpPr>
            <a:spLocks noGrp="1"/>
          </p:cNvSpPr>
          <p:nvPr>
            <p:ph type="title"/>
          </p:nvPr>
        </p:nvSpPr>
        <p:spPr/>
        <p:txBody>
          <a:bodyPr/>
          <a:lstStyle/>
          <a:p>
            <a:r>
              <a:rPr lang="en-US" smtClean="0"/>
              <a:t>Meet Our Team</a:t>
            </a:r>
            <a:endParaRPr lang="en-US" dirty="0"/>
          </a:p>
        </p:txBody>
      </p:sp>
      <p:sp>
        <p:nvSpPr>
          <p:cNvPr id="28" name="Text Placeholder 27"/>
          <p:cNvSpPr>
            <a:spLocks noGrp="1"/>
          </p:cNvSpPr>
          <p:nvPr>
            <p:ph type="body" sz="half" idx="2"/>
          </p:nvPr>
        </p:nvSpPr>
        <p:spPr/>
        <p:txBody>
          <a:bodyPr/>
          <a:lstStyle/>
          <a:p>
            <a:r>
              <a:rPr lang="en-US" smtClean="0"/>
              <a:t>Meet Our Team</a:t>
            </a:r>
            <a:endParaRPr lang="en-US" dirty="0"/>
          </a:p>
        </p:txBody>
      </p:sp>
      <p:grpSp>
        <p:nvGrpSpPr>
          <p:cNvPr id="21" name="Group 20"/>
          <p:cNvGrpSpPr/>
          <p:nvPr/>
        </p:nvGrpSpPr>
        <p:grpSpPr>
          <a:xfrm>
            <a:off x="4" y="2263196"/>
            <a:ext cx="7186141" cy="868680"/>
            <a:chOff x="0" y="1196976"/>
            <a:chExt cx="7186141" cy="868680"/>
          </a:xfrm>
          <a:solidFill>
            <a:schemeClr val="accent1"/>
          </a:solidFill>
        </p:grpSpPr>
        <p:sp>
          <p:nvSpPr>
            <p:cNvPr id="22" name="Parallelogram 21"/>
            <p:cNvSpPr>
              <a:spLocks noChangeAspect="1"/>
            </p:cNvSpPr>
            <p:nvPr/>
          </p:nvSpPr>
          <p:spPr bwMode="auto">
            <a:xfrm>
              <a:off x="1295400" y="1196976"/>
              <a:ext cx="5890741" cy="868680"/>
            </a:xfrm>
            <a:prstGeom prst="parallelogram">
              <a:avLst>
                <a:gd name="adj" fmla="val 97368"/>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3" name="Parallelogram 22"/>
            <p:cNvSpPr>
              <a:spLocks noChangeAspect="1"/>
            </p:cNvSpPr>
            <p:nvPr/>
          </p:nvSpPr>
          <p:spPr bwMode="auto">
            <a:xfrm>
              <a:off x="0" y="1196976"/>
              <a:ext cx="2209800" cy="868680"/>
            </a:xfrm>
            <a:prstGeom prst="parallelogram">
              <a:avLst>
                <a:gd name="adj" fmla="val 0"/>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grpSp>
      <p:sp>
        <p:nvSpPr>
          <p:cNvPr id="24" name="TextBox 23"/>
          <p:cNvSpPr txBox="1"/>
          <p:nvPr/>
        </p:nvSpPr>
        <p:spPr>
          <a:xfrm>
            <a:off x="368169" y="2435926"/>
            <a:ext cx="2507610" cy="523220"/>
          </a:xfrm>
          <a:prstGeom prst="rect">
            <a:avLst/>
          </a:prstGeom>
          <a:noFill/>
        </p:spPr>
        <p:txBody>
          <a:bodyPr wrap="none" rtlCol="0">
            <a:spAutoFit/>
          </a:bodyPr>
          <a:lstStyle/>
          <a:p>
            <a:r>
              <a:rPr lang="en-US" sz="2800" b="1" dirty="0" smtClean="0">
                <a:solidFill>
                  <a:schemeClr val="bg1"/>
                </a:solidFill>
              </a:rPr>
              <a:t>Meet Our Team</a:t>
            </a:r>
            <a:endParaRPr lang="en-US" sz="2800" b="1" dirty="0">
              <a:solidFill>
                <a:schemeClr val="bg1"/>
              </a:solidFill>
            </a:endParaRPr>
          </a:p>
        </p:txBody>
      </p:sp>
      <p:cxnSp>
        <p:nvCxnSpPr>
          <p:cNvPr id="25" name="Straight Connector 24"/>
          <p:cNvCxnSpPr/>
          <p:nvPr/>
        </p:nvCxnSpPr>
        <p:spPr>
          <a:xfrm>
            <a:off x="3543300" y="3752495"/>
            <a:ext cx="2705100"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3419932" y="3339977"/>
            <a:ext cx="1623201" cy="369332"/>
          </a:xfrm>
          <a:prstGeom prst="rect">
            <a:avLst/>
          </a:prstGeom>
          <a:noFill/>
        </p:spPr>
        <p:txBody>
          <a:bodyPr wrap="none" rtlCol="0">
            <a:spAutoFit/>
          </a:bodyPr>
          <a:lstStyle/>
          <a:p>
            <a:r>
              <a:rPr lang="en-US" b="1" dirty="0" smtClean="0">
                <a:solidFill>
                  <a:schemeClr val="accent1"/>
                </a:solidFill>
              </a:rPr>
              <a:t>Title Goes here</a:t>
            </a:r>
            <a:endParaRPr lang="en-US" b="1" dirty="0">
              <a:solidFill>
                <a:schemeClr val="accent1"/>
              </a:solidFill>
            </a:endParaRPr>
          </a:p>
        </p:txBody>
      </p:sp>
      <p:sp>
        <p:nvSpPr>
          <p:cNvPr id="29" name="Freeform 28"/>
          <p:cNvSpPr>
            <a:spLocks noEditPoints="1"/>
          </p:cNvSpPr>
          <p:nvPr/>
        </p:nvSpPr>
        <p:spPr bwMode="auto">
          <a:xfrm>
            <a:off x="3569291" y="4613789"/>
            <a:ext cx="317229" cy="276226"/>
          </a:xfrm>
          <a:custGeom>
            <a:avLst/>
            <a:gdLst/>
            <a:ahLst/>
            <a:cxnLst>
              <a:cxn ang="0">
                <a:pos x="68" y="18"/>
              </a:cxn>
              <a:cxn ang="0">
                <a:pos x="68" y="50"/>
              </a:cxn>
              <a:cxn ang="0">
                <a:pos x="59" y="59"/>
              </a:cxn>
              <a:cxn ang="0">
                <a:pos x="9" y="59"/>
              </a:cxn>
              <a:cxn ang="0">
                <a:pos x="0" y="50"/>
              </a:cxn>
              <a:cxn ang="0">
                <a:pos x="0" y="18"/>
              </a:cxn>
              <a:cxn ang="0">
                <a:pos x="9" y="9"/>
              </a:cxn>
              <a:cxn ang="0">
                <a:pos x="17" y="9"/>
              </a:cxn>
              <a:cxn ang="0">
                <a:pos x="19" y="4"/>
              </a:cxn>
              <a:cxn ang="0">
                <a:pos x="25" y="0"/>
              </a:cxn>
              <a:cxn ang="0">
                <a:pos x="43" y="0"/>
              </a:cxn>
              <a:cxn ang="0">
                <a:pos x="49" y="4"/>
              </a:cxn>
              <a:cxn ang="0">
                <a:pos x="51" y="9"/>
              </a:cxn>
              <a:cxn ang="0">
                <a:pos x="59" y="9"/>
              </a:cxn>
              <a:cxn ang="0">
                <a:pos x="68" y="18"/>
              </a:cxn>
              <a:cxn ang="0">
                <a:pos x="50" y="34"/>
              </a:cxn>
              <a:cxn ang="0">
                <a:pos x="34" y="18"/>
              </a:cxn>
              <a:cxn ang="0">
                <a:pos x="18" y="34"/>
              </a:cxn>
              <a:cxn ang="0">
                <a:pos x="34" y="50"/>
              </a:cxn>
              <a:cxn ang="0">
                <a:pos x="50" y="34"/>
              </a:cxn>
              <a:cxn ang="0">
                <a:pos x="44" y="34"/>
              </a:cxn>
              <a:cxn ang="0">
                <a:pos x="34" y="44"/>
              </a:cxn>
              <a:cxn ang="0">
                <a:pos x="24" y="34"/>
              </a:cxn>
              <a:cxn ang="0">
                <a:pos x="34" y="24"/>
              </a:cxn>
              <a:cxn ang="0">
                <a:pos x="44" y="34"/>
              </a:cxn>
            </a:cxnLst>
            <a:rect l="0" t="0" r="r" b="b"/>
            <a:pathLst>
              <a:path w="68" h="59">
                <a:moveTo>
                  <a:pt x="68" y="18"/>
                </a:moveTo>
                <a:cubicBezTo>
                  <a:pt x="68" y="50"/>
                  <a:pt x="68" y="50"/>
                  <a:pt x="68" y="50"/>
                </a:cubicBezTo>
                <a:cubicBezTo>
                  <a:pt x="68" y="55"/>
                  <a:pt x="64" y="59"/>
                  <a:pt x="59" y="59"/>
                </a:cubicBezTo>
                <a:cubicBezTo>
                  <a:pt x="9" y="59"/>
                  <a:pt x="9" y="59"/>
                  <a:pt x="9" y="59"/>
                </a:cubicBezTo>
                <a:cubicBezTo>
                  <a:pt x="4" y="59"/>
                  <a:pt x="0" y="55"/>
                  <a:pt x="0" y="50"/>
                </a:cubicBezTo>
                <a:cubicBezTo>
                  <a:pt x="0" y="18"/>
                  <a:pt x="0" y="18"/>
                  <a:pt x="0" y="18"/>
                </a:cubicBezTo>
                <a:cubicBezTo>
                  <a:pt x="0" y="13"/>
                  <a:pt x="4" y="9"/>
                  <a:pt x="9" y="9"/>
                </a:cubicBezTo>
                <a:cubicBezTo>
                  <a:pt x="17" y="9"/>
                  <a:pt x="17" y="9"/>
                  <a:pt x="17" y="9"/>
                </a:cubicBezTo>
                <a:cubicBezTo>
                  <a:pt x="19" y="4"/>
                  <a:pt x="19" y="4"/>
                  <a:pt x="19" y="4"/>
                </a:cubicBezTo>
                <a:cubicBezTo>
                  <a:pt x="20" y="2"/>
                  <a:pt x="22" y="0"/>
                  <a:pt x="25" y="0"/>
                </a:cubicBezTo>
                <a:cubicBezTo>
                  <a:pt x="43" y="0"/>
                  <a:pt x="43" y="0"/>
                  <a:pt x="43" y="0"/>
                </a:cubicBezTo>
                <a:cubicBezTo>
                  <a:pt x="46" y="0"/>
                  <a:pt x="48" y="2"/>
                  <a:pt x="49" y="4"/>
                </a:cubicBezTo>
                <a:cubicBezTo>
                  <a:pt x="51" y="9"/>
                  <a:pt x="51" y="9"/>
                  <a:pt x="51" y="9"/>
                </a:cubicBezTo>
                <a:cubicBezTo>
                  <a:pt x="59" y="9"/>
                  <a:pt x="59" y="9"/>
                  <a:pt x="59" y="9"/>
                </a:cubicBezTo>
                <a:cubicBezTo>
                  <a:pt x="64" y="9"/>
                  <a:pt x="68" y="13"/>
                  <a:pt x="68" y="18"/>
                </a:cubicBezTo>
                <a:close/>
                <a:moveTo>
                  <a:pt x="50" y="34"/>
                </a:moveTo>
                <a:cubicBezTo>
                  <a:pt x="50" y="25"/>
                  <a:pt x="43" y="18"/>
                  <a:pt x="34" y="18"/>
                </a:cubicBezTo>
                <a:cubicBezTo>
                  <a:pt x="25" y="18"/>
                  <a:pt x="18" y="25"/>
                  <a:pt x="18" y="34"/>
                </a:cubicBezTo>
                <a:cubicBezTo>
                  <a:pt x="18" y="43"/>
                  <a:pt x="25" y="50"/>
                  <a:pt x="34" y="50"/>
                </a:cubicBezTo>
                <a:cubicBezTo>
                  <a:pt x="43" y="50"/>
                  <a:pt x="50" y="43"/>
                  <a:pt x="50" y="34"/>
                </a:cubicBezTo>
                <a:close/>
                <a:moveTo>
                  <a:pt x="44" y="34"/>
                </a:moveTo>
                <a:cubicBezTo>
                  <a:pt x="44" y="40"/>
                  <a:pt x="40" y="44"/>
                  <a:pt x="34" y="44"/>
                </a:cubicBezTo>
                <a:cubicBezTo>
                  <a:pt x="28" y="44"/>
                  <a:pt x="24" y="40"/>
                  <a:pt x="24" y="34"/>
                </a:cubicBezTo>
                <a:cubicBezTo>
                  <a:pt x="24" y="28"/>
                  <a:pt x="28" y="24"/>
                  <a:pt x="34" y="24"/>
                </a:cubicBezTo>
                <a:cubicBezTo>
                  <a:pt x="40" y="24"/>
                  <a:pt x="44" y="28"/>
                  <a:pt x="44" y="3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138"/>
          <p:cNvSpPr>
            <a:spLocks noEditPoints="1"/>
          </p:cNvSpPr>
          <p:nvPr/>
        </p:nvSpPr>
        <p:spPr bwMode="auto">
          <a:xfrm>
            <a:off x="3556859" y="5238170"/>
            <a:ext cx="342084" cy="265791"/>
          </a:xfrm>
          <a:custGeom>
            <a:avLst/>
            <a:gdLst/>
            <a:ahLst/>
            <a:cxnLst>
              <a:cxn ang="0">
                <a:pos x="50" y="40"/>
              </a:cxn>
              <a:cxn ang="0">
                <a:pos x="40" y="50"/>
              </a:cxn>
              <a:cxn ang="0">
                <a:pos x="10" y="50"/>
              </a:cxn>
              <a:cxn ang="0">
                <a:pos x="0" y="40"/>
              </a:cxn>
              <a:cxn ang="0">
                <a:pos x="0" y="10"/>
              </a:cxn>
              <a:cxn ang="0">
                <a:pos x="10" y="0"/>
              </a:cxn>
              <a:cxn ang="0">
                <a:pos x="40" y="0"/>
              </a:cxn>
              <a:cxn ang="0">
                <a:pos x="44" y="1"/>
              </a:cxn>
              <a:cxn ang="0">
                <a:pos x="45" y="2"/>
              </a:cxn>
              <a:cxn ang="0">
                <a:pos x="44" y="3"/>
              </a:cxn>
              <a:cxn ang="0">
                <a:pos x="42" y="4"/>
              </a:cxn>
              <a:cxn ang="0">
                <a:pos x="41" y="5"/>
              </a:cxn>
              <a:cxn ang="0">
                <a:pos x="40" y="4"/>
              </a:cxn>
              <a:cxn ang="0">
                <a:pos x="10" y="4"/>
              </a:cxn>
              <a:cxn ang="0">
                <a:pos x="4" y="10"/>
              </a:cxn>
              <a:cxn ang="0">
                <a:pos x="4" y="40"/>
              </a:cxn>
              <a:cxn ang="0">
                <a:pos x="10" y="46"/>
              </a:cxn>
              <a:cxn ang="0">
                <a:pos x="40" y="46"/>
              </a:cxn>
              <a:cxn ang="0">
                <a:pos x="45" y="40"/>
              </a:cxn>
              <a:cxn ang="0">
                <a:pos x="45" y="35"/>
              </a:cxn>
              <a:cxn ang="0">
                <a:pos x="46" y="35"/>
              </a:cxn>
              <a:cxn ang="0">
                <a:pos x="48" y="32"/>
              </a:cxn>
              <a:cxn ang="0">
                <a:pos x="49" y="32"/>
              </a:cxn>
              <a:cxn ang="0">
                <a:pos x="50" y="33"/>
              </a:cxn>
              <a:cxn ang="0">
                <a:pos x="50" y="40"/>
              </a:cxn>
              <a:cxn ang="0">
                <a:pos x="57" y="17"/>
              </a:cxn>
              <a:cxn ang="0">
                <a:pos x="33" y="41"/>
              </a:cxn>
              <a:cxn ang="0">
                <a:pos x="23" y="41"/>
              </a:cxn>
              <a:cxn ang="0">
                <a:pos x="23" y="31"/>
              </a:cxn>
              <a:cxn ang="0">
                <a:pos x="47" y="7"/>
              </a:cxn>
              <a:cxn ang="0">
                <a:pos x="57" y="17"/>
              </a:cxn>
              <a:cxn ang="0">
                <a:pos x="36" y="33"/>
              </a:cxn>
              <a:cxn ang="0">
                <a:pos x="30" y="28"/>
              </a:cxn>
              <a:cxn ang="0">
                <a:pos x="26" y="32"/>
              </a:cxn>
              <a:cxn ang="0">
                <a:pos x="26" y="34"/>
              </a:cxn>
              <a:cxn ang="0">
                <a:pos x="29" y="34"/>
              </a:cxn>
              <a:cxn ang="0">
                <a:pos x="29" y="38"/>
              </a:cxn>
              <a:cxn ang="0">
                <a:pos x="31" y="38"/>
              </a:cxn>
              <a:cxn ang="0">
                <a:pos x="36" y="33"/>
              </a:cxn>
              <a:cxn ang="0">
                <a:pos x="46" y="12"/>
              </a:cxn>
              <a:cxn ang="0">
                <a:pos x="34" y="24"/>
              </a:cxn>
              <a:cxn ang="0">
                <a:pos x="33" y="26"/>
              </a:cxn>
              <a:cxn ang="0">
                <a:pos x="35" y="26"/>
              </a:cxn>
              <a:cxn ang="0">
                <a:pos x="47" y="13"/>
              </a:cxn>
              <a:cxn ang="0">
                <a:pos x="47" y="12"/>
              </a:cxn>
              <a:cxn ang="0">
                <a:pos x="46" y="12"/>
              </a:cxn>
              <a:cxn ang="0">
                <a:pos x="59" y="15"/>
              </a:cxn>
              <a:cxn ang="0">
                <a:pos x="49" y="4"/>
              </a:cxn>
              <a:cxn ang="0">
                <a:pos x="52" y="1"/>
              </a:cxn>
              <a:cxn ang="0">
                <a:pos x="57" y="1"/>
              </a:cxn>
              <a:cxn ang="0">
                <a:pos x="62" y="7"/>
              </a:cxn>
              <a:cxn ang="0">
                <a:pos x="62" y="11"/>
              </a:cxn>
              <a:cxn ang="0">
                <a:pos x="59" y="15"/>
              </a:cxn>
            </a:cxnLst>
            <a:rect l="0" t="0" r="r" b="b"/>
            <a:pathLst>
              <a:path w="64" h="50">
                <a:moveTo>
                  <a:pt x="50" y="40"/>
                </a:moveTo>
                <a:cubicBezTo>
                  <a:pt x="50" y="46"/>
                  <a:pt x="45" y="50"/>
                  <a:pt x="40" y="50"/>
                </a:cubicBezTo>
                <a:cubicBezTo>
                  <a:pt x="10" y="50"/>
                  <a:pt x="10" y="50"/>
                  <a:pt x="10" y="50"/>
                </a:cubicBezTo>
                <a:cubicBezTo>
                  <a:pt x="4" y="50"/>
                  <a:pt x="0" y="46"/>
                  <a:pt x="0" y="40"/>
                </a:cubicBezTo>
                <a:cubicBezTo>
                  <a:pt x="0" y="10"/>
                  <a:pt x="0" y="10"/>
                  <a:pt x="0" y="10"/>
                </a:cubicBezTo>
                <a:cubicBezTo>
                  <a:pt x="0" y="5"/>
                  <a:pt x="4" y="0"/>
                  <a:pt x="10" y="0"/>
                </a:cubicBezTo>
                <a:cubicBezTo>
                  <a:pt x="40" y="0"/>
                  <a:pt x="40" y="0"/>
                  <a:pt x="40" y="0"/>
                </a:cubicBezTo>
                <a:cubicBezTo>
                  <a:pt x="41" y="0"/>
                  <a:pt x="43" y="0"/>
                  <a:pt x="44" y="1"/>
                </a:cubicBezTo>
                <a:cubicBezTo>
                  <a:pt x="44" y="1"/>
                  <a:pt x="44" y="1"/>
                  <a:pt x="45" y="2"/>
                </a:cubicBezTo>
                <a:cubicBezTo>
                  <a:pt x="45" y="2"/>
                  <a:pt x="45" y="2"/>
                  <a:pt x="44" y="3"/>
                </a:cubicBezTo>
                <a:cubicBezTo>
                  <a:pt x="42" y="4"/>
                  <a:pt x="42" y="4"/>
                  <a:pt x="42" y="4"/>
                </a:cubicBezTo>
                <a:cubicBezTo>
                  <a:pt x="42" y="5"/>
                  <a:pt x="42" y="5"/>
                  <a:pt x="41" y="5"/>
                </a:cubicBezTo>
                <a:cubicBezTo>
                  <a:pt x="41" y="5"/>
                  <a:pt x="40" y="4"/>
                  <a:pt x="40" y="4"/>
                </a:cubicBezTo>
                <a:cubicBezTo>
                  <a:pt x="10" y="4"/>
                  <a:pt x="10" y="4"/>
                  <a:pt x="10" y="4"/>
                </a:cubicBezTo>
                <a:cubicBezTo>
                  <a:pt x="7" y="4"/>
                  <a:pt x="4" y="7"/>
                  <a:pt x="4" y="10"/>
                </a:cubicBezTo>
                <a:cubicBezTo>
                  <a:pt x="4" y="40"/>
                  <a:pt x="4" y="40"/>
                  <a:pt x="4" y="40"/>
                </a:cubicBezTo>
                <a:cubicBezTo>
                  <a:pt x="4" y="43"/>
                  <a:pt x="7" y="46"/>
                  <a:pt x="10" y="46"/>
                </a:cubicBezTo>
                <a:cubicBezTo>
                  <a:pt x="40" y="46"/>
                  <a:pt x="40" y="46"/>
                  <a:pt x="40" y="46"/>
                </a:cubicBezTo>
                <a:cubicBezTo>
                  <a:pt x="43" y="46"/>
                  <a:pt x="45" y="43"/>
                  <a:pt x="45" y="40"/>
                </a:cubicBezTo>
                <a:cubicBezTo>
                  <a:pt x="45" y="35"/>
                  <a:pt x="45" y="35"/>
                  <a:pt x="45" y="35"/>
                </a:cubicBezTo>
                <a:cubicBezTo>
                  <a:pt x="45" y="35"/>
                  <a:pt x="46" y="35"/>
                  <a:pt x="46" y="35"/>
                </a:cubicBezTo>
                <a:cubicBezTo>
                  <a:pt x="48" y="32"/>
                  <a:pt x="48" y="32"/>
                  <a:pt x="48" y="32"/>
                </a:cubicBezTo>
                <a:cubicBezTo>
                  <a:pt x="48" y="32"/>
                  <a:pt x="49" y="32"/>
                  <a:pt x="49" y="32"/>
                </a:cubicBezTo>
                <a:cubicBezTo>
                  <a:pt x="50" y="32"/>
                  <a:pt x="50" y="33"/>
                  <a:pt x="50" y="33"/>
                </a:cubicBezTo>
                <a:lnTo>
                  <a:pt x="50" y="40"/>
                </a:lnTo>
                <a:close/>
                <a:moveTo>
                  <a:pt x="57" y="17"/>
                </a:moveTo>
                <a:cubicBezTo>
                  <a:pt x="33" y="41"/>
                  <a:pt x="33" y="41"/>
                  <a:pt x="33" y="41"/>
                </a:cubicBezTo>
                <a:cubicBezTo>
                  <a:pt x="23" y="41"/>
                  <a:pt x="23" y="41"/>
                  <a:pt x="23" y="41"/>
                </a:cubicBezTo>
                <a:cubicBezTo>
                  <a:pt x="23" y="31"/>
                  <a:pt x="23" y="31"/>
                  <a:pt x="23" y="31"/>
                </a:cubicBezTo>
                <a:cubicBezTo>
                  <a:pt x="47" y="7"/>
                  <a:pt x="47" y="7"/>
                  <a:pt x="47" y="7"/>
                </a:cubicBezTo>
                <a:lnTo>
                  <a:pt x="57" y="17"/>
                </a:lnTo>
                <a:close/>
                <a:moveTo>
                  <a:pt x="36" y="33"/>
                </a:moveTo>
                <a:cubicBezTo>
                  <a:pt x="30" y="28"/>
                  <a:pt x="30" y="28"/>
                  <a:pt x="30" y="28"/>
                </a:cubicBezTo>
                <a:cubicBezTo>
                  <a:pt x="26" y="32"/>
                  <a:pt x="26" y="32"/>
                  <a:pt x="26" y="32"/>
                </a:cubicBezTo>
                <a:cubicBezTo>
                  <a:pt x="26" y="34"/>
                  <a:pt x="26" y="34"/>
                  <a:pt x="26" y="34"/>
                </a:cubicBezTo>
                <a:cubicBezTo>
                  <a:pt x="29" y="34"/>
                  <a:pt x="29" y="34"/>
                  <a:pt x="29" y="34"/>
                </a:cubicBezTo>
                <a:cubicBezTo>
                  <a:pt x="29" y="38"/>
                  <a:pt x="29" y="38"/>
                  <a:pt x="29" y="38"/>
                </a:cubicBezTo>
                <a:cubicBezTo>
                  <a:pt x="31" y="38"/>
                  <a:pt x="31" y="38"/>
                  <a:pt x="31" y="38"/>
                </a:cubicBezTo>
                <a:lnTo>
                  <a:pt x="36" y="33"/>
                </a:lnTo>
                <a:close/>
                <a:moveTo>
                  <a:pt x="46" y="12"/>
                </a:moveTo>
                <a:cubicBezTo>
                  <a:pt x="34" y="24"/>
                  <a:pt x="34" y="24"/>
                  <a:pt x="34" y="24"/>
                </a:cubicBezTo>
                <a:cubicBezTo>
                  <a:pt x="33" y="25"/>
                  <a:pt x="33" y="25"/>
                  <a:pt x="33" y="26"/>
                </a:cubicBezTo>
                <a:cubicBezTo>
                  <a:pt x="34" y="26"/>
                  <a:pt x="34" y="26"/>
                  <a:pt x="35" y="26"/>
                </a:cubicBezTo>
                <a:cubicBezTo>
                  <a:pt x="47" y="13"/>
                  <a:pt x="47" y="13"/>
                  <a:pt x="47" y="13"/>
                </a:cubicBezTo>
                <a:cubicBezTo>
                  <a:pt x="47" y="13"/>
                  <a:pt x="47" y="12"/>
                  <a:pt x="47" y="12"/>
                </a:cubicBezTo>
                <a:cubicBezTo>
                  <a:pt x="47" y="12"/>
                  <a:pt x="46" y="12"/>
                  <a:pt x="46" y="12"/>
                </a:cubicBezTo>
                <a:close/>
                <a:moveTo>
                  <a:pt x="59" y="15"/>
                </a:moveTo>
                <a:cubicBezTo>
                  <a:pt x="49" y="4"/>
                  <a:pt x="49" y="4"/>
                  <a:pt x="49" y="4"/>
                </a:cubicBezTo>
                <a:cubicBezTo>
                  <a:pt x="52" y="1"/>
                  <a:pt x="52" y="1"/>
                  <a:pt x="52" y="1"/>
                </a:cubicBezTo>
                <a:cubicBezTo>
                  <a:pt x="53" y="0"/>
                  <a:pt x="56" y="0"/>
                  <a:pt x="57" y="1"/>
                </a:cubicBezTo>
                <a:cubicBezTo>
                  <a:pt x="62" y="7"/>
                  <a:pt x="62" y="7"/>
                  <a:pt x="62" y="7"/>
                </a:cubicBezTo>
                <a:cubicBezTo>
                  <a:pt x="64" y="8"/>
                  <a:pt x="64" y="10"/>
                  <a:pt x="62" y="11"/>
                </a:cubicBezTo>
                <a:lnTo>
                  <a:pt x="59" y="15"/>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117"/>
          <p:cNvSpPr>
            <a:spLocks/>
          </p:cNvSpPr>
          <p:nvPr/>
        </p:nvSpPr>
        <p:spPr bwMode="auto">
          <a:xfrm>
            <a:off x="3568510" y="3946852"/>
            <a:ext cx="318782" cy="318782"/>
          </a:xfrm>
          <a:custGeom>
            <a:avLst/>
            <a:gdLst/>
            <a:ahLst/>
            <a:cxnLst>
              <a:cxn ang="0">
                <a:pos x="56" y="51"/>
              </a:cxn>
              <a:cxn ang="0">
                <a:pos x="51" y="55"/>
              </a:cxn>
              <a:cxn ang="0">
                <a:pos x="43" y="57"/>
              </a:cxn>
              <a:cxn ang="0">
                <a:pos x="33" y="54"/>
              </a:cxn>
              <a:cxn ang="0">
                <a:pos x="26" y="51"/>
              </a:cxn>
              <a:cxn ang="0">
                <a:pos x="7" y="32"/>
              </a:cxn>
              <a:cxn ang="0">
                <a:pos x="3" y="25"/>
              </a:cxn>
              <a:cxn ang="0">
                <a:pos x="0" y="14"/>
              </a:cxn>
              <a:cxn ang="0">
                <a:pos x="3" y="7"/>
              </a:cxn>
              <a:cxn ang="0">
                <a:pos x="7" y="2"/>
              </a:cxn>
              <a:cxn ang="0">
                <a:pos x="12" y="0"/>
              </a:cxn>
              <a:cxn ang="0">
                <a:pos x="13" y="1"/>
              </a:cxn>
              <a:cxn ang="0">
                <a:pos x="15" y="4"/>
              </a:cxn>
              <a:cxn ang="0">
                <a:pos x="19" y="10"/>
              </a:cxn>
              <a:cxn ang="0">
                <a:pos x="21" y="14"/>
              </a:cxn>
              <a:cxn ang="0">
                <a:pos x="14" y="22"/>
              </a:cxn>
              <a:cxn ang="0">
                <a:pos x="15" y="26"/>
              </a:cxn>
              <a:cxn ang="0">
                <a:pos x="32" y="42"/>
              </a:cxn>
              <a:cxn ang="0">
                <a:pos x="35" y="44"/>
              </a:cxn>
              <a:cxn ang="0">
                <a:pos x="43" y="36"/>
              </a:cxn>
              <a:cxn ang="0">
                <a:pos x="47" y="38"/>
              </a:cxn>
              <a:cxn ang="0">
                <a:pos x="54" y="42"/>
              </a:cxn>
              <a:cxn ang="0">
                <a:pos x="57" y="44"/>
              </a:cxn>
              <a:cxn ang="0">
                <a:pos x="57" y="45"/>
              </a:cxn>
              <a:cxn ang="0">
                <a:pos x="56" y="51"/>
              </a:cxn>
            </a:cxnLst>
            <a:rect l="0" t="0" r="r" b="b"/>
            <a:pathLst>
              <a:path w="57" h="57">
                <a:moveTo>
                  <a:pt x="56" y="51"/>
                </a:moveTo>
                <a:cubicBezTo>
                  <a:pt x="55" y="53"/>
                  <a:pt x="53" y="54"/>
                  <a:pt x="51" y="55"/>
                </a:cubicBezTo>
                <a:cubicBezTo>
                  <a:pt x="49" y="56"/>
                  <a:pt x="46" y="57"/>
                  <a:pt x="43" y="57"/>
                </a:cubicBezTo>
                <a:cubicBezTo>
                  <a:pt x="40" y="57"/>
                  <a:pt x="36" y="55"/>
                  <a:pt x="33" y="54"/>
                </a:cubicBezTo>
                <a:cubicBezTo>
                  <a:pt x="30" y="53"/>
                  <a:pt x="28" y="52"/>
                  <a:pt x="26" y="51"/>
                </a:cubicBezTo>
                <a:cubicBezTo>
                  <a:pt x="19" y="47"/>
                  <a:pt x="11" y="38"/>
                  <a:pt x="7" y="32"/>
                </a:cubicBezTo>
                <a:cubicBezTo>
                  <a:pt x="5" y="29"/>
                  <a:pt x="4" y="27"/>
                  <a:pt x="3" y="25"/>
                </a:cubicBezTo>
                <a:cubicBezTo>
                  <a:pt x="2" y="21"/>
                  <a:pt x="0" y="18"/>
                  <a:pt x="0" y="14"/>
                </a:cubicBezTo>
                <a:cubicBezTo>
                  <a:pt x="0" y="11"/>
                  <a:pt x="1" y="9"/>
                  <a:pt x="3" y="7"/>
                </a:cubicBezTo>
                <a:cubicBezTo>
                  <a:pt x="4" y="5"/>
                  <a:pt x="5" y="3"/>
                  <a:pt x="7" y="2"/>
                </a:cubicBezTo>
                <a:cubicBezTo>
                  <a:pt x="8" y="1"/>
                  <a:pt x="11" y="0"/>
                  <a:pt x="12" y="0"/>
                </a:cubicBezTo>
                <a:cubicBezTo>
                  <a:pt x="13" y="0"/>
                  <a:pt x="13" y="0"/>
                  <a:pt x="13" y="1"/>
                </a:cubicBezTo>
                <a:cubicBezTo>
                  <a:pt x="14" y="1"/>
                  <a:pt x="15" y="3"/>
                  <a:pt x="15" y="4"/>
                </a:cubicBezTo>
                <a:cubicBezTo>
                  <a:pt x="17" y="6"/>
                  <a:pt x="18" y="8"/>
                  <a:pt x="19" y="10"/>
                </a:cubicBezTo>
                <a:cubicBezTo>
                  <a:pt x="20" y="12"/>
                  <a:pt x="21" y="13"/>
                  <a:pt x="21" y="14"/>
                </a:cubicBezTo>
                <a:cubicBezTo>
                  <a:pt x="21" y="17"/>
                  <a:pt x="14" y="20"/>
                  <a:pt x="14" y="22"/>
                </a:cubicBezTo>
                <a:cubicBezTo>
                  <a:pt x="14" y="23"/>
                  <a:pt x="15" y="25"/>
                  <a:pt x="15" y="26"/>
                </a:cubicBezTo>
                <a:cubicBezTo>
                  <a:pt x="19" y="33"/>
                  <a:pt x="24" y="38"/>
                  <a:pt x="32" y="42"/>
                </a:cubicBezTo>
                <a:cubicBezTo>
                  <a:pt x="33" y="43"/>
                  <a:pt x="34" y="44"/>
                  <a:pt x="35" y="44"/>
                </a:cubicBezTo>
                <a:cubicBezTo>
                  <a:pt x="37" y="44"/>
                  <a:pt x="41" y="36"/>
                  <a:pt x="43" y="36"/>
                </a:cubicBezTo>
                <a:cubicBezTo>
                  <a:pt x="45" y="36"/>
                  <a:pt x="46" y="38"/>
                  <a:pt x="47" y="38"/>
                </a:cubicBezTo>
                <a:cubicBezTo>
                  <a:pt x="49" y="40"/>
                  <a:pt x="52" y="41"/>
                  <a:pt x="54" y="42"/>
                </a:cubicBezTo>
                <a:cubicBezTo>
                  <a:pt x="55" y="43"/>
                  <a:pt x="57" y="43"/>
                  <a:pt x="57" y="44"/>
                </a:cubicBezTo>
                <a:cubicBezTo>
                  <a:pt x="57" y="45"/>
                  <a:pt x="57" y="45"/>
                  <a:pt x="57" y="45"/>
                </a:cubicBezTo>
                <a:cubicBezTo>
                  <a:pt x="57" y="47"/>
                  <a:pt x="56" y="49"/>
                  <a:pt x="56" y="51"/>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4" name="Rectangle 43"/>
          <p:cNvSpPr/>
          <p:nvPr/>
        </p:nvSpPr>
        <p:spPr>
          <a:xfrm>
            <a:off x="4015202" y="3844633"/>
            <a:ext cx="2842233" cy="523220"/>
          </a:xfrm>
          <a:prstGeom prst="rect">
            <a:avLst/>
          </a:prstGeom>
        </p:spPr>
        <p:txBody>
          <a:bodyPr wrap="square">
            <a:spAutoFit/>
          </a:bodyPr>
          <a:lstStyle/>
          <a:p>
            <a:r>
              <a:rPr lang="en-US" sz="1400" dirty="0">
                <a:solidFill>
                  <a:schemeClr val="tx1">
                    <a:lumMod val="50000"/>
                    <a:lumOff val="50000"/>
                  </a:schemeClr>
                </a:solidFill>
              </a:rPr>
              <a:t>There are many variations of passages </a:t>
            </a:r>
            <a:endParaRPr lang="en-US" sz="1400" dirty="0"/>
          </a:p>
        </p:txBody>
      </p:sp>
      <p:sp>
        <p:nvSpPr>
          <p:cNvPr id="45" name="Rectangle 44"/>
          <p:cNvSpPr/>
          <p:nvPr/>
        </p:nvSpPr>
        <p:spPr>
          <a:xfrm>
            <a:off x="4015202" y="5109455"/>
            <a:ext cx="2842233" cy="523220"/>
          </a:xfrm>
          <a:prstGeom prst="rect">
            <a:avLst/>
          </a:prstGeom>
        </p:spPr>
        <p:txBody>
          <a:bodyPr wrap="square">
            <a:spAutoFit/>
          </a:bodyPr>
          <a:lstStyle/>
          <a:p>
            <a:r>
              <a:rPr lang="en-US" sz="1400" dirty="0">
                <a:solidFill>
                  <a:schemeClr val="tx1">
                    <a:lumMod val="50000"/>
                    <a:lumOff val="50000"/>
                  </a:schemeClr>
                </a:solidFill>
              </a:rPr>
              <a:t>There are many variations of passages </a:t>
            </a:r>
            <a:endParaRPr lang="en-US" sz="1400" dirty="0"/>
          </a:p>
        </p:txBody>
      </p:sp>
      <p:sp>
        <p:nvSpPr>
          <p:cNvPr id="48" name="Rectangle 47"/>
          <p:cNvSpPr/>
          <p:nvPr/>
        </p:nvSpPr>
        <p:spPr>
          <a:xfrm>
            <a:off x="4015202" y="4477044"/>
            <a:ext cx="2842233" cy="523220"/>
          </a:xfrm>
          <a:prstGeom prst="rect">
            <a:avLst/>
          </a:prstGeom>
        </p:spPr>
        <p:txBody>
          <a:bodyPr wrap="square">
            <a:spAutoFit/>
          </a:bodyPr>
          <a:lstStyle/>
          <a:p>
            <a:r>
              <a:rPr lang="en-US" sz="1400" dirty="0">
                <a:solidFill>
                  <a:schemeClr val="tx1">
                    <a:lumMod val="50000"/>
                    <a:lumOff val="50000"/>
                  </a:schemeClr>
                </a:solidFill>
              </a:rPr>
              <a:t>There are many variations of passages </a:t>
            </a:r>
            <a:endParaRPr lang="en-US" sz="1400" dirty="0"/>
          </a:p>
        </p:txBody>
      </p:sp>
      <p:grpSp>
        <p:nvGrpSpPr>
          <p:cNvPr id="49" name="Group 48"/>
          <p:cNvGrpSpPr/>
          <p:nvPr/>
        </p:nvGrpSpPr>
        <p:grpSpPr>
          <a:xfrm>
            <a:off x="6434142" y="2263198"/>
            <a:ext cx="2625725" cy="2746375"/>
            <a:chOff x="6434138" y="1196976"/>
            <a:chExt cx="2625725" cy="2746375"/>
          </a:xfrm>
          <a:solidFill>
            <a:schemeClr val="accent1"/>
          </a:solidFill>
        </p:grpSpPr>
        <p:sp>
          <p:nvSpPr>
            <p:cNvPr id="51" name="Freeform 19"/>
            <p:cNvSpPr>
              <a:spLocks noEditPoints="1"/>
            </p:cNvSpPr>
            <p:nvPr/>
          </p:nvSpPr>
          <p:spPr bwMode="auto">
            <a:xfrm>
              <a:off x="7362825" y="1756093"/>
              <a:ext cx="768350" cy="322263"/>
            </a:xfrm>
            <a:custGeom>
              <a:avLst/>
              <a:gdLst>
                <a:gd name="T0" fmla="*/ 0 w 227"/>
                <a:gd name="T1" fmla="*/ 0 h 95"/>
                <a:gd name="T2" fmla="*/ 0 w 227"/>
                <a:gd name="T3" fmla="*/ 0 h 95"/>
                <a:gd name="T4" fmla="*/ 4 w 227"/>
                <a:gd name="T5" fmla="*/ 5 h 95"/>
                <a:gd name="T6" fmla="*/ 113 w 227"/>
                <a:gd name="T7" fmla="*/ 95 h 95"/>
                <a:gd name="T8" fmla="*/ 113 w 227"/>
                <a:gd name="T9" fmla="*/ 95 h 95"/>
                <a:gd name="T10" fmla="*/ 113 w 227"/>
                <a:gd name="T11" fmla="*/ 95 h 95"/>
                <a:gd name="T12" fmla="*/ 113 w 227"/>
                <a:gd name="T13" fmla="*/ 95 h 95"/>
                <a:gd name="T14" fmla="*/ 227 w 227"/>
                <a:gd name="T15" fmla="*/ 0 h 95"/>
                <a:gd name="T16" fmla="*/ 60 w 227"/>
                <a:gd name="T17" fmla="*/ 1 h 95"/>
                <a:gd name="T18" fmla="*/ 0 w 227"/>
                <a:gd name="T19" fmla="*/ 0 h 95"/>
                <a:gd name="T20" fmla="*/ 227 w 227"/>
                <a:gd name="T21" fmla="*/ 0 h 95"/>
                <a:gd name="T22" fmla="*/ 227 w 227"/>
                <a:gd name="T23" fmla="*/ 0 h 95"/>
                <a:gd name="T24" fmla="*/ 227 w 227"/>
                <a:gd name="T25" fmla="*/ 1 h 95"/>
                <a:gd name="T26" fmla="*/ 227 w 227"/>
                <a:gd name="T27" fmla="*/ 0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7" h="95">
                  <a:moveTo>
                    <a:pt x="0" y="0"/>
                  </a:moveTo>
                  <a:cubicBezTo>
                    <a:pt x="0" y="0"/>
                    <a:pt x="0" y="0"/>
                    <a:pt x="0" y="0"/>
                  </a:cubicBezTo>
                  <a:cubicBezTo>
                    <a:pt x="2" y="2"/>
                    <a:pt x="3" y="4"/>
                    <a:pt x="4" y="5"/>
                  </a:cubicBezTo>
                  <a:cubicBezTo>
                    <a:pt x="15" y="20"/>
                    <a:pt x="54" y="68"/>
                    <a:pt x="113" y="95"/>
                  </a:cubicBezTo>
                  <a:cubicBezTo>
                    <a:pt x="113" y="95"/>
                    <a:pt x="113" y="95"/>
                    <a:pt x="113" y="95"/>
                  </a:cubicBezTo>
                  <a:cubicBezTo>
                    <a:pt x="113" y="95"/>
                    <a:pt x="113" y="95"/>
                    <a:pt x="113" y="95"/>
                  </a:cubicBezTo>
                  <a:cubicBezTo>
                    <a:pt x="113" y="95"/>
                    <a:pt x="113" y="95"/>
                    <a:pt x="113" y="95"/>
                  </a:cubicBezTo>
                  <a:cubicBezTo>
                    <a:pt x="178" y="64"/>
                    <a:pt x="227" y="1"/>
                    <a:pt x="227" y="0"/>
                  </a:cubicBezTo>
                  <a:cubicBezTo>
                    <a:pt x="222" y="0"/>
                    <a:pt x="125" y="1"/>
                    <a:pt x="60" y="1"/>
                  </a:cubicBezTo>
                  <a:cubicBezTo>
                    <a:pt x="26" y="1"/>
                    <a:pt x="1" y="1"/>
                    <a:pt x="0" y="0"/>
                  </a:cubicBezTo>
                  <a:moveTo>
                    <a:pt x="227" y="0"/>
                  </a:moveTo>
                  <a:cubicBezTo>
                    <a:pt x="227" y="0"/>
                    <a:pt x="227" y="0"/>
                    <a:pt x="227" y="0"/>
                  </a:cubicBezTo>
                  <a:cubicBezTo>
                    <a:pt x="227" y="1"/>
                    <a:pt x="227" y="1"/>
                    <a:pt x="227" y="1"/>
                  </a:cubicBezTo>
                  <a:cubicBezTo>
                    <a:pt x="227" y="0"/>
                    <a:pt x="227" y="0"/>
                    <a:pt x="227" y="0"/>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53" name="Freeform 18"/>
            <p:cNvSpPr>
              <a:spLocks noEditPoints="1"/>
            </p:cNvSpPr>
            <p:nvPr/>
          </p:nvSpPr>
          <p:spPr bwMode="auto">
            <a:xfrm>
              <a:off x="6434138" y="1196976"/>
              <a:ext cx="2625725" cy="2746375"/>
            </a:xfrm>
            <a:custGeom>
              <a:avLst/>
              <a:gdLst>
                <a:gd name="T0" fmla="*/ 276 w 776"/>
                <a:gd name="T1" fmla="*/ 173 h 810"/>
                <a:gd name="T2" fmla="*/ 600 w 776"/>
                <a:gd name="T3" fmla="*/ 340 h 810"/>
                <a:gd name="T4" fmla="*/ 576 w 776"/>
                <a:gd name="T5" fmla="*/ 255 h 810"/>
                <a:gd name="T6" fmla="*/ 583 w 776"/>
                <a:gd name="T7" fmla="*/ 272 h 810"/>
                <a:gd name="T8" fmla="*/ 611 w 776"/>
                <a:gd name="T9" fmla="*/ 356 h 810"/>
                <a:gd name="T10" fmla="*/ 615 w 776"/>
                <a:gd name="T11" fmla="*/ 376 h 810"/>
                <a:gd name="T12" fmla="*/ 543 w 776"/>
                <a:gd name="T13" fmla="*/ 423 h 810"/>
                <a:gd name="T14" fmla="*/ 566 w 776"/>
                <a:gd name="T15" fmla="*/ 474 h 810"/>
                <a:gd name="T16" fmla="*/ 545 w 776"/>
                <a:gd name="T17" fmla="*/ 510 h 810"/>
                <a:gd name="T18" fmla="*/ 501 w 776"/>
                <a:gd name="T19" fmla="*/ 570 h 810"/>
                <a:gd name="T20" fmla="*/ 434 w 776"/>
                <a:gd name="T21" fmla="*/ 661 h 810"/>
                <a:gd name="T22" fmla="*/ 389 w 776"/>
                <a:gd name="T23" fmla="*/ 721 h 810"/>
                <a:gd name="T24" fmla="*/ 431 w 776"/>
                <a:gd name="T25" fmla="*/ 659 h 810"/>
                <a:gd name="T26" fmla="*/ 495 w 776"/>
                <a:gd name="T27" fmla="*/ 566 h 810"/>
                <a:gd name="T28" fmla="*/ 539 w 776"/>
                <a:gd name="T29" fmla="*/ 505 h 810"/>
                <a:gd name="T30" fmla="*/ 515 w 776"/>
                <a:gd name="T31" fmla="*/ 438 h 810"/>
                <a:gd name="T32" fmla="*/ 539 w 776"/>
                <a:gd name="T33" fmla="*/ 417 h 810"/>
                <a:gd name="T34" fmla="*/ 610 w 776"/>
                <a:gd name="T35" fmla="*/ 372 h 810"/>
                <a:gd name="T36" fmla="*/ 218 w 776"/>
                <a:gd name="T37" fmla="*/ 407 h 810"/>
                <a:gd name="T38" fmla="*/ 168 w 776"/>
                <a:gd name="T39" fmla="*/ 374 h 810"/>
                <a:gd name="T40" fmla="*/ 191 w 776"/>
                <a:gd name="T41" fmla="*/ 305 h 810"/>
                <a:gd name="T42" fmla="*/ 214 w 776"/>
                <a:gd name="T43" fmla="*/ 238 h 810"/>
                <a:gd name="T44" fmla="*/ 195 w 776"/>
                <a:gd name="T45" fmla="*/ 306 h 810"/>
                <a:gd name="T46" fmla="*/ 197 w 776"/>
                <a:gd name="T47" fmla="*/ 386 h 810"/>
                <a:gd name="T48" fmla="*/ 269 w 776"/>
                <a:gd name="T49" fmla="*/ 432 h 810"/>
                <a:gd name="T50" fmla="*/ 243 w 776"/>
                <a:gd name="T51" fmla="*/ 459 h 810"/>
                <a:gd name="T52" fmla="*/ 250 w 776"/>
                <a:gd name="T53" fmla="*/ 520 h 810"/>
                <a:gd name="T54" fmla="*/ 304 w 776"/>
                <a:gd name="T55" fmla="*/ 597 h 810"/>
                <a:gd name="T56" fmla="*/ 368 w 776"/>
                <a:gd name="T57" fmla="*/ 690 h 810"/>
                <a:gd name="T58" fmla="*/ 377 w 776"/>
                <a:gd name="T59" fmla="*/ 706 h 810"/>
                <a:gd name="T60" fmla="*/ 321 w 776"/>
                <a:gd name="T61" fmla="*/ 631 h 810"/>
                <a:gd name="T62" fmla="*/ 255 w 776"/>
                <a:gd name="T63" fmla="*/ 540 h 810"/>
                <a:gd name="T64" fmla="*/ 212 w 776"/>
                <a:gd name="T65" fmla="*/ 479 h 810"/>
                <a:gd name="T66" fmla="*/ 239 w 776"/>
                <a:gd name="T67" fmla="*/ 453 h 810"/>
                <a:gd name="T68" fmla="*/ 503 w 776"/>
                <a:gd name="T69" fmla="*/ 173 h 810"/>
                <a:gd name="T70" fmla="*/ 554 w 776"/>
                <a:gd name="T71" fmla="*/ 230 h 810"/>
                <a:gd name="T72" fmla="*/ 555 w 776"/>
                <a:gd name="T73" fmla="*/ 231 h 810"/>
                <a:gd name="T74" fmla="*/ 445 w 776"/>
                <a:gd name="T75" fmla="*/ 565 h 810"/>
                <a:gd name="T76" fmla="*/ 429 w 776"/>
                <a:gd name="T77" fmla="*/ 351 h 810"/>
                <a:gd name="T78" fmla="*/ 408 w 776"/>
                <a:gd name="T79" fmla="*/ 310 h 810"/>
                <a:gd name="T80" fmla="*/ 392 w 776"/>
                <a:gd name="T81" fmla="*/ 276 h 810"/>
                <a:gd name="T82" fmla="*/ 376 w 776"/>
                <a:gd name="T83" fmla="*/ 296 h 810"/>
                <a:gd name="T84" fmla="*/ 356 w 776"/>
                <a:gd name="T85" fmla="*/ 337 h 810"/>
                <a:gd name="T86" fmla="*/ 347 w 776"/>
                <a:gd name="T87" fmla="*/ 354 h 810"/>
                <a:gd name="T88" fmla="*/ 225 w 776"/>
                <a:gd name="T89" fmla="*/ 231 h 810"/>
                <a:gd name="T90" fmla="*/ 225 w 776"/>
                <a:gd name="T91" fmla="*/ 230 h 810"/>
                <a:gd name="T92" fmla="*/ 336 w 776"/>
                <a:gd name="T93" fmla="*/ 174 h 810"/>
                <a:gd name="T94" fmla="*/ 503 w 776"/>
                <a:gd name="T95" fmla="*/ 173 h 810"/>
                <a:gd name="T96" fmla="*/ 250 w 776"/>
                <a:gd name="T97" fmla="*/ 0 h 810"/>
                <a:gd name="T98" fmla="*/ 580 w 776"/>
                <a:gd name="T99" fmla="*/ 810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76" h="810">
                  <a:moveTo>
                    <a:pt x="276" y="173"/>
                  </a:moveTo>
                  <a:cubicBezTo>
                    <a:pt x="276" y="173"/>
                    <a:pt x="278" y="175"/>
                    <a:pt x="280" y="178"/>
                  </a:cubicBezTo>
                  <a:cubicBezTo>
                    <a:pt x="279" y="177"/>
                    <a:pt x="278" y="175"/>
                    <a:pt x="276" y="173"/>
                  </a:cubicBezTo>
                  <a:moveTo>
                    <a:pt x="610" y="372"/>
                  </a:moveTo>
                  <a:cubicBezTo>
                    <a:pt x="605" y="357"/>
                    <a:pt x="605" y="357"/>
                    <a:pt x="605" y="357"/>
                  </a:cubicBezTo>
                  <a:cubicBezTo>
                    <a:pt x="600" y="340"/>
                    <a:pt x="600" y="340"/>
                    <a:pt x="600" y="340"/>
                  </a:cubicBezTo>
                  <a:cubicBezTo>
                    <a:pt x="597" y="329"/>
                    <a:pt x="594" y="318"/>
                    <a:pt x="590" y="306"/>
                  </a:cubicBezTo>
                  <a:cubicBezTo>
                    <a:pt x="587" y="295"/>
                    <a:pt x="584" y="284"/>
                    <a:pt x="581" y="272"/>
                  </a:cubicBezTo>
                  <a:cubicBezTo>
                    <a:pt x="576" y="255"/>
                    <a:pt x="576" y="255"/>
                    <a:pt x="576" y="255"/>
                  </a:cubicBezTo>
                  <a:cubicBezTo>
                    <a:pt x="571" y="238"/>
                    <a:pt x="571" y="238"/>
                    <a:pt x="571" y="238"/>
                  </a:cubicBezTo>
                  <a:cubicBezTo>
                    <a:pt x="577" y="255"/>
                    <a:pt x="577" y="255"/>
                    <a:pt x="577" y="255"/>
                  </a:cubicBezTo>
                  <a:cubicBezTo>
                    <a:pt x="583" y="272"/>
                    <a:pt x="583" y="272"/>
                    <a:pt x="583" y="272"/>
                  </a:cubicBezTo>
                  <a:cubicBezTo>
                    <a:pt x="586" y="283"/>
                    <a:pt x="590" y="294"/>
                    <a:pt x="594" y="305"/>
                  </a:cubicBezTo>
                  <a:cubicBezTo>
                    <a:pt x="598" y="317"/>
                    <a:pt x="601" y="328"/>
                    <a:pt x="605" y="339"/>
                  </a:cubicBezTo>
                  <a:cubicBezTo>
                    <a:pt x="611" y="356"/>
                    <a:pt x="611" y="356"/>
                    <a:pt x="611" y="356"/>
                  </a:cubicBezTo>
                  <a:cubicBezTo>
                    <a:pt x="616" y="372"/>
                    <a:pt x="616" y="372"/>
                    <a:pt x="616" y="372"/>
                  </a:cubicBezTo>
                  <a:cubicBezTo>
                    <a:pt x="617" y="375"/>
                    <a:pt x="617" y="375"/>
                    <a:pt x="617" y="375"/>
                  </a:cubicBezTo>
                  <a:cubicBezTo>
                    <a:pt x="615" y="376"/>
                    <a:pt x="615" y="376"/>
                    <a:pt x="615" y="376"/>
                  </a:cubicBezTo>
                  <a:cubicBezTo>
                    <a:pt x="591" y="392"/>
                    <a:pt x="591" y="392"/>
                    <a:pt x="591" y="392"/>
                  </a:cubicBezTo>
                  <a:cubicBezTo>
                    <a:pt x="567" y="407"/>
                    <a:pt x="567" y="407"/>
                    <a:pt x="567" y="407"/>
                  </a:cubicBezTo>
                  <a:cubicBezTo>
                    <a:pt x="543" y="423"/>
                    <a:pt x="543" y="423"/>
                    <a:pt x="543" y="423"/>
                  </a:cubicBezTo>
                  <a:cubicBezTo>
                    <a:pt x="537" y="427"/>
                    <a:pt x="530" y="432"/>
                    <a:pt x="524" y="436"/>
                  </a:cubicBezTo>
                  <a:cubicBezTo>
                    <a:pt x="543" y="453"/>
                    <a:pt x="543" y="453"/>
                    <a:pt x="543" y="453"/>
                  </a:cubicBezTo>
                  <a:cubicBezTo>
                    <a:pt x="551" y="460"/>
                    <a:pt x="558" y="467"/>
                    <a:pt x="566" y="474"/>
                  </a:cubicBezTo>
                  <a:cubicBezTo>
                    <a:pt x="569" y="476"/>
                    <a:pt x="569" y="476"/>
                    <a:pt x="569" y="476"/>
                  </a:cubicBezTo>
                  <a:cubicBezTo>
                    <a:pt x="567" y="479"/>
                    <a:pt x="567" y="479"/>
                    <a:pt x="567" y="479"/>
                  </a:cubicBezTo>
                  <a:cubicBezTo>
                    <a:pt x="545" y="510"/>
                    <a:pt x="545" y="510"/>
                    <a:pt x="545" y="510"/>
                  </a:cubicBezTo>
                  <a:cubicBezTo>
                    <a:pt x="534" y="525"/>
                    <a:pt x="534" y="525"/>
                    <a:pt x="534" y="525"/>
                  </a:cubicBezTo>
                  <a:cubicBezTo>
                    <a:pt x="523" y="540"/>
                    <a:pt x="523" y="540"/>
                    <a:pt x="523" y="540"/>
                  </a:cubicBezTo>
                  <a:cubicBezTo>
                    <a:pt x="501" y="570"/>
                    <a:pt x="501" y="570"/>
                    <a:pt x="501" y="570"/>
                  </a:cubicBezTo>
                  <a:cubicBezTo>
                    <a:pt x="493" y="580"/>
                    <a:pt x="486" y="591"/>
                    <a:pt x="479" y="601"/>
                  </a:cubicBezTo>
                  <a:cubicBezTo>
                    <a:pt x="471" y="611"/>
                    <a:pt x="464" y="621"/>
                    <a:pt x="456" y="631"/>
                  </a:cubicBezTo>
                  <a:cubicBezTo>
                    <a:pt x="434" y="661"/>
                    <a:pt x="434" y="661"/>
                    <a:pt x="434" y="661"/>
                  </a:cubicBezTo>
                  <a:cubicBezTo>
                    <a:pt x="411" y="691"/>
                    <a:pt x="411" y="691"/>
                    <a:pt x="411" y="691"/>
                  </a:cubicBezTo>
                  <a:cubicBezTo>
                    <a:pt x="400" y="706"/>
                    <a:pt x="400" y="706"/>
                    <a:pt x="400" y="706"/>
                  </a:cubicBezTo>
                  <a:cubicBezTo>
                    <a:pt x="389" y="721"/>
                    <a:pt x="389" y="721"/>
                    <a:pt x="389" y="721"/>
                  </a:cubicBezTo>
                  <a:cubicBezTo>
                    <a:pt x="399" y="705"/>
                    <a:pt x="399" y="705"/>
                    <a:pt x="399" y="705"/>
                  </a:cubicBezTo>
                  <a:cubicBezTo>
                    <a:pt x="410" y="690"/>
                    <a:pt x="410" y="690"/>
                    <a:pt x="410" y="690"/>
                  </a:cubicBezTo>
                  <a:cubicBezTo>
                    <a:pt x="431" y="659"/>
                    <a:pt x="431" y="659"/>
                    <a:pt x="431" y="659"/>
                  </a:cubicBezTo>
                  <a:cubicBezTo>
                    <a:pt x="452" y="628"/>
                    <a:pt x="452" y="628"/>
                    <a:pt x="452" y="628"/>
                  </a:cubicBezTo>
                  <a:cubicBezTo>
                    <a:pt x="459" y="618"/>
                    <a:pt x="467" y="607"/>
                    <a:pt x="474" y="597"/>
                  </a:cubicBezTo>
                  <a:cubicBezTo>
                    <a:pt x="481" y="587"/>
                    <a:pt x="488" y="576"/>
                    <a:pt x="495" y="566"/>
                  </a:cubicBezTo>
                  <a:cubicBezTo>
                    <a:pt x="517" y="536"/>
                    <a:pt x="517" y="536"/>
                    <a:pt x="517" y="536"/>
                  </a:cubicBezTo>
                  <a:cubicBezTo>
                    <a:pt x="528" y="520"/>
                    <a:pt x="528" y="520"/>
                    <a:pt x="528" y="520"/>
                  </a:cubicBezTo>
                  <a:cubicBezTo>
                    <a:pt x="539" y="505"/>
                    <a:pt x="539" y="505"/>
                    <a:pt x="539" y="505"/>
                  </a:cubicBezTo>
                  <a:cubicBezTo>
                    <a:pt x="558" y="477"/>
                    <a:pt x="558" y="477"/>
                    <a:pt x="558" y="477"/>
                  </a:cubicBezTo>
                  <a:cubicBezTo>
                    <a:pt x="551" y="471"/>
                    <a:pt x="545" y="465"/>
                    <a:pt x="538" y="459"/>
                  </a:cubicBezTo>
                  <a:cubicBezTo>
                    <a:pt x="515" y="438"/>
                    <a:pt x="515" y="438"/>
                    <a:pt x="515" y="438"/>
                  </a:cubicBezTo>
                  <a:cubicBezTo>
                    <a:pt x="511" y="435"/>
                    <a:pt x="511" y="435"/>
                    <a:pt x="511" y="435"/>
                  </a:cubicBezTo>
                  <a:cubicBezTo>
                    <a:pt x="515" y="432"/>
                    <a:pt x="515" y="432"/>
                    <a:pt x="515" y="432"/>
                  </a:cubicBezTo>
                  <a:cubicBezTo>
                    <a:pt x="523" y="427"/>
                    <a:pt x="531" y="422"/>
                    <a:pt x="539" y="417"/>
                  </a:cubicBezTo>
                  <a:cubicBezTo>
                    <a:pt x="563" y="401"/>
                    <a:pt x="563" y="401"/>
                    <a:pt x="563" y="401"/>
                  </a:cubicBezTo>
                  <a:cubicBezTo>
                    <a:pt x="588" y="386"/>
                    <a:pt x="588" y="386"/>
                    <a:pt x="588" y="386"/>
                  </a:cubicBezTo>
                  <a:cubicBezTo>
                    <a:pt x="610" y="372"/>
                    <a:pt x="610" y="372"/>
                    <a:pt x="610" y="372"/>
                  </a:cubicBezTo>
                  <a:moveTo>
                    <a:pt x="261" y="435"/>
                  </a:moveTo>
                  <a:cubicBezTo>
                    <a:pt x="254" y="431"/>
                    <a:pt x="248" y="427"/>
                    <a:pt x="242" y="423"/>
                  </a:cubicBezTo>
                  <a:cubicBezTo>
                    <a:pt x="218" y="407"/>
                    <a:pt x="218" y="407"/>
                    <a:pt x="218" y="407"/>
                  </a:cubicBezTo>
                  <a:cubicBezTo>
                    <a:pt x="210" y="402"/>
                    <a:pt x="202" y="397"/>
                    <a:pt x="194" y="391"/>
                  </a:cubicBezTo>
                  <a:cubicBezTo>
                    <a:pt x="170" y="376"/>
                    <a:pt x="170" y="376"/>
                    <a:pt x="170" y="376"/>
                  </a:cubicBezTo>
                  <a:cubicBezTo>
                    <a:pt x="168" y="374"/>
                    <a:pt x="168" y="374"/>
                    <a:pt x="168" y="374"/>
                  </a:cubicBezTo>
                  <a:cubicBezTo>
                    <a:pt x="169" y="372"/>
                    <a:pt x="169" y="372"/>
                    <a:pt x="169" y="372"/>
                  </a:cubicBezTo>
                  <a:cubicBezTo>
                    <a:pt x="173" y="361"/>
                    <a:pt x="176" y="350"/>
                    <a:pt x="180" y="339"/>
                  </a:cubicBezTo>
                  <a:cubicBezTo>
                    <a:pt x="184" y="327"/>
                    <a:pt x="187" y="316"/>
                    <a:pt x="191" y="305"/>
                  </a:cubicBezTo>
                  <a:cubicBezTo>
                    <a:pt x="195" y="294"/>
                    <a:pt x="199" y="283"/>
                    <a:pt x="202" y="272"/>
                  </a:cubicBezTo>
                  <a:cubicBezTo>
                    <a:pt x="208" y="255"/>
                    <a:pt x="208" y="255"/>
                    <a:pt x="208" y="255"/>
                  </a:cubicBezTo>
                  <a:cubicBezTo>
                    <a:pt x="214" y="238"/>
                    <a:pt x="214" y="238"/>
                    <a:pt x="214" y="238"/>
                  </a:cubicBezTo>
                  <a:cubicBezTo>
                    <a:pt x="209" y="255"/>
                    <a:pt x="209" y="255"/>
                    <a:pt x="209" y="255"/>
                  </a:cubicBezTo>
                  <a:cubicBezTo>
                    <a:pt x="204" y="272"/>
                    <a:pt x="204" y="272"/>
                    <a:pt x="204" y="272"/>
                  </a:cubicBezTo>
                  <a:cubicBezTo>
                    <a:pt x="201" y="284"/>
                    <a:pt x="198" y="295"/>
                    <a:pt x="195" y="306"/>
                  </a:cubicBezTo>
                  <a:cubicBezTo>
                    <a:pt x="191" y="317"/>
                    <a:pt x="188" y="329"/>
                    <a:pt x="185" y="340"/>
                  </a:cubicBezTo>
                  <a:cubicBezTo>
                    <a:pt x="181" y="351"/>
                    <a:pt x="178" y="361"/>
                    <a:pt x="175" y="372"/>
                  </a:cubicBezTo>
                  <a:cubicBezTo>
                    <a:pt x="197" y="386"/>
                    <a:pt x="197" y="386"/>
                    <a:pt x="197" y="386"/>
                  </a:cubicBezTo>
                  <a:cubicBezTo>
                    <a:pt x="205" y="391"/>
                    <a:pt x="213" y="396"/>
                    <a:pt x="221" y="401"/>
                  </a:cubicBezTo>
                  <a:cubicBezTo>
                    <a:pt x="245" y="416"/>
                    <a:pt x="245" y="416"/>
                    <a:pt x="245" y="416"/>
                  </a:cubicBezTo>
                  <a:cubicBezTo>
                    <a:pt x="254" y="422"/>
                    <a:pt x="262" y="427"/>
                    <a:pt x="269" y="432"/>
                  </a:cubicBezTo>
                  <a:cubicBezTo>
                    <a:pt x="274" y="435"/>
                    <a:pt x="274" y="435"/>
                    <a:pt x="274" y="435"/>
                  </a:cubicBezTo>
                  <a:cubicBezTo>
                    <a:pt x="270" y="438"/>
                    <a:pt x="270" y="438"/>
                    <a:pt x="270" y="438"/>
                  </a:cubicBezTo>
                  <a:cubicBezTo>
                    <a:pt x="243" y="459"/>
                    <a:pt x="243" y="459"/>
                    <a:pt x="243" y="459"/>
                  </a:cubicBezTo>
                  <a:cubicBezTo>
                    <a:pt x="236" y="465"/>
                    <a:pt x="228" y="471"/>
                    <a:pt x="220" y="477"/>
                  </a:cubicBezTo>
                  <a:cubicBezTo>
                    <a:pt x="240" y="505"/>
                    <a:pt x="240" y="505"/>
                    <a:pt x="240" y="505"/>
                  </a:cubicBezTo>
                  <a:cubicBezTo>
                    <a:pt x="250" y="520"/>
                    <a:pt x="250" y="520"/>
                    <a:pt x="250" y="520"/>
                  </a:cubicBezTo>
                  <a:cubicBezTo>
                    <a:pt x="261" y="535"/>
                    <a:pt x="261" y="535"/>
                    <a:pt x="261" y="535"/>
                  </a:cubicBezTo>
                  <a:cubicBezTo>
                    <a:pt x="283" y="566"/>
                    <a:pt x="283" y="566"/>
                    <a:pt x="283" y="566"/>
                  </a:cubicBezTo>
                  <a:cubicBezTo>
                    <a:pt x="290" y="576"/>
                    <a:pt x="297" y="587"/>
                    <a:pt x="304" y="597"/>
                  </a:cubicBezTo>
                  <a:cubicBezTo>
                    <a:pt x="311" y="607"/>
                    <a:pt x="318" y="617"/>
                    <a:pt x="326" y="628"/>
                  </a:cubicBezTo>
                  <a:cubicBezTo>
                    <a:pt x="347" y="659"/>
                    <a:pt x="347" y="659"/>
                    <a:pt x="347" y="659"/>
                  </a:cubicBezTo>
                  <a:cubicBezTo>
                    <a:pt x="368" y="690"/>
                    <a:pt x="368" y="690"/>
                    <a:pt x="368" y="690"/>
                  </a:cubicBezTo>
                  <a:cubicBezTo>
                    <a:pt x="378" y="705"/>
                    <a:pt x="378" y="705"/>
                    <a:pt x="378" y="705"/>
                  </a:cubicBezTo>
                  <a:cubicBezTo>
                    <a:pt x="389" y="721"/>
                    <a:pt x="389" y="721"/>
                    <a:pt x="389" y="721"/>
                  </a:cubicBezTo>
                  <a:cubicBezTo>
                    <a:pt x="377" y="706"/>
                    <a:pt x="377" y="706"/>
                    <a:pt x="377" y="706"/>
                  </a:cubicBezTo>
                  <a:cubicBezTo>
                    <a:pt x="366" y="691"/>
                    <a:pt x="366" y="691"/>
                    <a:pt x="366" y="691"/>
                  </a:cubicBezTo>
                  <a:cubicBezTo>
                    <a:pt x="344" y="661"/>
                    <a:pt x="344" y="661"/>
                    <a:pt x="344" y="661"/>
                  </a:cubicBezTo>
                  <a:cubicBezTo>
                    <a:pt x="321" y="631"/>
                    <a:pt x="321" y="631"/>
                    <a:pt x="321" y="631"/>
                  </a:cubicBezTo>
                  <a:cubicBezTo>
                    <a:pt x="314" y="621"/>
                    <a:pt x="307" y="611"/>
                    <a:pt x="299" y="601"/>
                  </a:cubicBezTo>
                  <a:cubicBezTo>
                    <a:pt x="292" y="590"/>
                    <a:pt x="285" y="580"/>
                    <a:pt x="277" y="570"/>
                  </a:cubicBezTo>
                  <a:cubicBezTo>
                    <a:pt x="255" y="540"/>
                    <a:pt x="255" y="540"/>
                    <a:pt x="255" y="540"/>
                  </a:cubicBezTo>
                  <a:cubicBezTo>
                    <a:pt x="244" y="525"/>
                    <a:pt x="244" y="525"/>
                    <a:pt x="244" y="525"/>
                  </a:cubicBezTo>
                  <a:cubicBezTo>
                    <a:pt x="233" y="509"/>
                    <a:pt x="233" y="509"/>
                    <a:pt x="233" y="509"/>
                  </a:cubicBezTo>
                  <a:cubicBezTo>
                    <a:pt x="212" y="479"/>
                    <a:pt x="212" y="479"/>
                    <a:pt x="212" y="479"/>
                  </a:cubicBezTo>
                  <a:cubicBezTo>
                    <a:pt x="209" y="476"/>
                    <a:pt x="209" y="476"/>
                    <a:pt x="209" y="476"/>
                  </a:cubicBezTo>
                  <a:cubicBezTo>
                    <a:pt x="212" y="473"/>
                    <a:pt x="212" y="473"/>
                    <a:pt x="212" y="473"/>
                  </a:cubicBezTo>
                  <a:cubicBezTo>
                    <a:pt x="221" y="466"/>
                    <a:pt x="230" y="460"/>
                    <a:pt x="239" y="453"/>
                  </a:cubicBezTo>
                  <a:cubicBezTo>
                    <a:pt x="261" y="435"/>
                    <a:pt x="261" y="435"/>
                    <a:pt x="261" y="435"/>
                  </a:cubicBezTo>
                  <a:moveTo>
                    <a:pt x="503" y="173"/>
                  </a:moveTo>
                  <a:cubicBezTo>
                    <a:pt x="503" y="173"/>
                    <a:pt x="503" y="173"/>
                    <a:pt x="503" y="173"/>
                  </a:cubicBezTo>
                  <a:cubicBezTo>
                    <a:pt x="503" y="173"/>
                    <a:pt x="503" y="173"/>
                    <a:pt x="503" y="173"/>
                  </a:cubicBezTo>
                  <a:cubicBezTo>
                    <a:pt x="503" y="173"/>
                    <a:pt x="503" y="173"/>
                    <a:pt x="503" y="174"/>
                  </a:cubicBezTo>
                  <a:cubicBezTo>
                    <a:pt x="554" y="230"/>
                    <a:pt x="554" y="230"/>
                    <a:pt x="554" y="230"/>
                  </a:cubicBezTo>
                  <a:cubicBezTo>
                    <a:pt x="554" y="231"/>
                    <a:pt x="554" y="231"/>
                    <a:pt x="554" y="231"/>
                  </a:cubicBezTo>
                  <a:cubicBezTo>
                    <a:pt x="554" y="231"/>
                    <a:pt x="554" y="231"/>
                    <a:pt x="555" y="231"/>
                  </a:cubicBezTo>
                  <a:cubicBezTo>
                    <a:pt x="555" y="231"/>
                    <a:pt x="555" y="231"/>
                    <a:pt x="555" y="231"/>
                  </a:cubicBezTo>
                  <a:cubicBezTo>
                    <a:pt x="555" y="231"/>
                    <a:pt x="555" y="231"/>
                    <a:pt x="555" y="231"/>
                  </a:cubicBezTo>
                  <a:cubicBezTo>
                    <a:pt x="554" y="231"/>
                    <a:pt x="554" y="231"/>
                    <a:pt x="554" y="232"/>
                  </a:cubicBezTo>
                  <a:cubicBezTo>
                    <a:pt x="445" y="565"/>
                    <a:pt x="445" y="565"/>
                    <a:pt x="445" y="565"/>
                  </a:cubicBezTo>
                  <a:cubicBezTo>
                    <a:pt x="408" y="404"/>
                    <a:pt x="408" y="404"/>
                    <a:pt x="408" y="404"/>
                  </a:cubicBezTo>
                  <a:cubicBezTo>
                    <a:pt x="431" y="356"/>
                    <a:pt x="431" y="356"/>
                    <a:pt x="431" y="356"/>
                  </a:cubicBezTo>
                  <a:cubicBezTo>
                    <a:pt x="429" y="351"/>
                    <a:pt x="429" y="351"/>
                    <a:pt x="429" y="351"/>
                  </a:cubicBezTo>
                  <a:cubicBezTo>
                    <a:pt x="422" y="338"/>
                    <a:pt x="422" y="338"/>
                    <a:pt x="422" y="338"/>
                  </a:cubicBezTo>
                  <a:cubicBezTo>
                    <a:pt x="415" y="324"/>
                    <a:pt x="415" y="324"/>
                    <a:pt x="415" y="324"/>
                  </a:cubicBezTo>
                  <a:cubicBezTo>
                    <a:pt x="413" y="319"/>
                    <a:pt x="410" y="315"/>
                    <a:pt x="408" y="310"/>
                  </a:cubicBezTo>
                  <a:cubicBezTo>
                    <a:pt x="406" y="305"/>
                    <a:pt x="404" y="301"/>
                    <a:pt x="402" y="296"/>
                  </a:cubicBezTo>
                  <a:cubicBezTo>
                    <a:pt x="399" y="291"/>
                    <a:pt x="397" y="287"/>
                    <a:pt x="395" y="282"/>
                  </a:cubicBezTo>
                  <a:cubicBezTo>
                    <a:pt x="394" y="280"/>
                    <a:pt x="393" y="278"/>
                    <a:pt x="392" y="276"/>
                  </a:cubicBezTo>
                  <a:cubicBezTo>
                    <a:pt x="390" y="272"/>
                    <a:pt x="389" y="269"/>
                    <a:pt x="389" y="268"/>
                  </a:cubicBezTo>
                  <a:cubicBezTo>
                    <a:pt x="387" y="273"/>
                    <a:pt x="385" y="277"/>
                    <a:pt x="382" y="282"/>
                  </a:cubicBezTo>
                  <a:cubicBezTo>
                    <a:pt x="380" y="287"/>
                    <a:pt x="378" y="291"/>
                    <a:pt x="376" y="296"/>
                  </a:cubicBezTo>
                  <a:cubicBezTo>
                    <a:pt x="374" y="301"/>
                    <a:pt x="372" y="305"/>
                    <a:pt x="369" y="310"/>
                  </a:cubicBezTo>
                  <a:cubicBezTo>
                    <a:pt x="367" y="314"/>
                    <a:pt x="365" y="319"/>
                    <a:pt x="363" y="323"/>
                  </a:cubicBezTo>
                  <a:cubicBezTo>
                    <a:pt x="356" y="337"/>
                    <a:pt x="356" y="337"/>
                    <a:pt x="356" y="337"/>
                  </a:cubicBezTo>
                  <a:cubicBezTo>
                    <a:pt x="349" y="350"/>
                    <a:pt x="349" y="350"/>
                    <a:pt x="349" y="350"/>
                  </a:cubicBezTo>
                  <a:cubicBezTo>
                    <a:pt x="349" y="351"/>
                    <a:pt x="349" y="351"/>
                    <a:pt x="349" y="352"/>
                  </a:cubicBezTo>
                  <a:cubicBezTo>
                    <a:pt x="347" y="354"/>
                    <a:pt x="347" y="354"/>
                    <a:pt x="347" y="354"/>
                  </a:cubicBezTo>
                  <a:cubicBezTo>
                    <a:pt x="372" y="404"/>
                    <a:pt x="372" y="404"/>
                    <a:pt x="372" y="404"/>
                  </a:cubicBezTo>
                  <a:cubicBezTo>
                    <a:pt x="334" y="565"/>
                    <a:pt x="334" y="565"/>
                    <a:pt x="334" y="565"/>
                  </a:cubicBezTo>
                  <a:cubicBezTo>
                    <a:pt x="225" y="231"/>
                    <a:pt x="225" y="231"/>
                    <a:pt x="225" y="231"/>
                  </a:cubicBezTo>
                  <a:cubicBezTo>
                    <a:pt x="225" y="231"/>
                    <a:pt x="225" y="231"/>
                    <a:pt x="225" y="231"/>
                  </a:cubicBezTo>
                  <a:cubicBezTo>
                    <a:pt x="225" y="231"/>
                    <a:pt x="225" y="231"/>
                    <a:pt x="225" y="231"/>
                  </a:cubicBezTo>
                  <a:cubicBezTo>
                    <a:pt x="225" y="230"/>
                    <a:pt x="225" y="230"/>
                    <a:pt x="225" y="230"/>
                  </a:cubicBezTo>
                  <a:cubicBezTo>
                    <a:pt x="276" y="173"/>
                    <a:pt x="276" y="173"/>
                    <a:pt x="276" y="173"/>
                  </a:cubicBezTo>
                  <a:cubicBezTo>
                    <a:pt x="276" y="173"/>
                    <a:pt x="276" y="173"/>
                    <a:pt x="276" y="173"/>
                  </a:cubicBezTo>
                  <a:cubicBezTo>
                    <a:pt x="277" y="174"/>
                    <a:pt x="302" y="174"/>
                    <a:pt x="336" y="174"/>
                  </a:cubicBezTo>
                  <a:cubicBezTo>
                    <a:pt x="401" y="174"/>
                    <a:pt x="498" y="173"/>
                    <a:pt x="503" y="173"/>
                  </a:cubicBezTo>
                  <a:cubicBezTo>
                    <a:pt x="503" y="173"/>
                    <a:pt x="503" y="173"/>
                    <a:pt x="503" y="173"/>
                  </a:cubicBezTo>
                  <a:cubicBezTo>
                    <a:pt x="503" y="173"/>
                    <a:pt x="503" y="173"/>
                    <a:pt x="503" y="173"/>
                  </a:cubicBezTo>
                  <a:cubicBezTo>
                    <a:pt x="503" y="173"/>
                    <a:pt x="503" y="173"/>
                    <a:pt x="503" y="173"/>
                  </a:cubicBezTo>
                  <a:moveTo>
                    <a:pt x="776" y="0"/>
                  </a:moveTo>
                  <a:cubicBezTo>
                    <a:pt x="250" y="0"/>
                    <a:pt x="250" y="0"/>
                    <a:pt x="250" y="0"/>
                  </a:cubicBezTo>
                  <a:cubicBezTo>
                    <a:pt x="0" y="254"/>
                    <a:pt x="0" y="254"/>
                    <a:pt x="0" y="254"/>
                  </a:cubicBezTo>
                  <a:cubicBezTo>
                    <a:pt x="0" y="810"/>
                    <a:pt x="0" y="810"/>
                    <a:pt x="0" y="810"/>
                  </a:cubicBezTo>
                  <a:cubicBezTo>
                    <a:pt x="580" y="810"/>
                    <a:pt x="580" y="810"/>
                    <a:pt x="580" y="810"/>
                  </a:cubicBezTo>
                  <a:cubicBezTo>
                    <a:pt x="776" y="610"/>
                    <a:pt x="776" y="610"/>
                    <a:pt x="776" y="610"/>
                  </a:cubicBezTo>
                  <a:cubicBezTo>
                    <a:pt x="776" y="0"/>
                    <a:pt x="776" y="0"/>
                    <a:pt x="776" y="0"/>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 xmlns:p14="http://schemas.microsoft.com/office/powerpoint/2010/main" val="2856745773"/>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22" presetClass="entr" presetSubtype="8" fill="hold" grpId="0" nodeType="after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par>
                          <p:cTn id="13" fill="hold">
                            <p:stCondLst>
                              <p:cond delay="1000"/>
                            </p:stCondLst>
                            <p:childTnLst>
                              <p:par>
                                <p:cTn id="14" presetID="2" presetClass="entr" presetSubtype="6" fill="hold" nodeType="afterEffect">
                                  <p:stCondLst>
                                    <p:cond delay="0"/>
                                  </p:stCondLst>
                                  <p:childTnLst>
                                    <p:set>
                                      <p:cBhvr>
                                        <p:cTn id="15" dur="1" fill="hold">
                                          <p:stCondLst>
                                            <p:cond delay="0"/>
                                          </p:stCondLst>
                                        </p:cTn>
                                        <p:tgtEl>
                                          <p:spTgt spid="49"/>
                                        </p:tgtEl>
                                        <p:attrNameLst>
                                          <p:attrName>style.visibility</p:attrName>
                                        </p:attrNameLst>
                                      </p:cBhvr>
                                      <p:to>
                                        <p:strVal val="visible"/>
                                      </p:to>
                                    </p:set>
                                    <p:anim calcmode="lin" valueType="num">
                                      <p:cBhvr additive="base">
                                        <p:cTn id="16" dur="500" fill="hold"/>
                                        <p:tgtEl>
                                          <p:spTgt spid="49"/>
                                        </p:tgtEl>
                                        <p:attrNameLst>
                                          <p:attrName>ppt_x</p:attrName>
                                        </p:attrNameLst>
                                      </p:cBhvr>
                                      <p:tavLst>
                                        <p:tav tm="0">
                                          <p:val>
                                            <p:strVal val="1+#ppt_w/2"/>
                                          </p:val>
                                        </p:tav>
                                        <p:tav tm="100000">
                                          <p:val>
                                            <p:strVal val="#ppt_x"/>
                                          </p:val>
                                        </p:tav>
                                      </p:tavLst>
                                    </p:anim>
                                    <p:anim calcmode="lin" valueType="num">
                                      <p:cBhvr additive="base">
                                        <p:cTn id="17" dur="500" fill="hold"/>
                                        <p:tgtEl>
                                          <p:spTgt spid="49"/>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20"/>
                                        </p:tgtEl>
                                        <p:attrNameLst>
                                          <p:attrName>style.visibility</p:attrName>
                                        </p:attrNameLst>
                                      </p:cBhvr>
                                      <p:to>
                                        <p:strVal val="visible"/>
                                      </p:to>
                                    </p:set>
                                    <p:anim calcmode="lin" valueType="num">
                                      <p:cBhvr>
                                        <p:cTn id="21" dur="500" fill="hold"/>
                                        <p:tgtEl>
                                          <p:spTgt spid="20"/>
                                        </p:tgtEl>
                                        <p:attrNameLst>
                                          <p:attrName>ppt_w</p:attrName>
                                        </p:attrNameLst>
                                      </p:cBhvr>
                                      <p:tavLst>
                                        <p:tav tm="0">
                                          <p:val>
                                            <p:fltVal val="0"/>
                                          </p:val>
                                        </p:tav>
                                        <p:tav tm="100000">
                                          <p:val>
                                            <p:strVal val="#ppt_w"/>
                                          </p:val>
                                        </p:tav>
                                      </p:tavLst>
                                    </p:anim>
                                    <p:anim calcmode="lin" valueType="num">
                                      <p:cBhvr>
                                        <p:cTn id="22" dur="500" fill="hold"/>
                                        <p:tgtEl>
                                          <p:spTgt spid="20"/>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wipe(left)">
                                      <p:cBhvr>
                                        <p:cTn id="26" dur="500"/>
                                        <p:tgtEl>
                                          <p:spTgt spid="26"/>
                                        </p:tgtEl>
                                      </p:cBhvr>
                                    </p:animEffect>
                                  </p:childTnLst>
                                </p:cTn>
                              </p:par>
                            </p:childTnLst>
                          </p:cTn>
                        </p:par>
                        <p:par>
                          <p:cTn id="27" fill="hold">
                            <p:stCondLst>
                              <p:cond delay="2500"/>
                            </p:stCondLst>
                            <p:childTnLst>
                              <p:par>
                                <p:cTn id="28" presetID="18" presetClass="entr" presetSubtype="3" fill="hold" nodeType="afterEffect">
                                  <p:stCondLst>
                                    <p:cond delay="0"/>
                                  </p:stCondLst>
                                  <p:childTnLst>
                                    <p:set>
                                      <p:cBhvr>
                                        <p:cTn id="29" dur="1" fill="hold">
                                          <p:stCondLst>
                                            <p:cond delay="0"/>
                                          </p:stCondLst>
                                        </p:cTn>
                                        <p:tgtEl>
                                          <p:spTgt spid="25"/>
                                        </p:tgtEl>
                                        <p:attrNameLst>
                                          <p:attrName>style.visibility</p:attrName>
                                        </p:attrNameLst>
                                      </p:cBhvr>
                                      <p:to>
                                        <p:strVal val="visible"/>
                                      </p:to>
                                    </p:set>
                                    <p:animEffect transition="in" filter="strips(upRight)">
                                      <p:cBhvr>
                                        <p:cTn id="30" dur="500"/>
                                        <p:tgtEl>
                                          <p:spTgt spid="25"/>
                                        </p:tgtEl>
                                      </p:cBhvr>
                                    </p:animEffect>
                                  </p:childTnLst>
                                </p:cTn>
                              </p:par>
                            </p:childTnLst>
                          </p:cTn>
                        </p:par>
                        <p:par>
                          <p:cTn id="31" fill="hold">
                            <p:stCondLst>
                              <p:cond delay="3000"/>
                            </p:stCondLst>
                            <p:childTnLst>
                              <p:par>
                                <p:cTn id="32" presetID="53" presetClass="entr" presetSubtype="16" fill="hold" grpId="0" nodeType="afterEffect">
                                  <p:stCondLst>
                                    <p:cond delay="0"/>
                                  </p:stCondLst>
                                  <p:childTnLst>
                                    <p:set>
                                      <p:cBhvr>
                                        <p:cTn id="33" dur="1" fill="hold">
                                          <p:stCondLst>
                                            <p:cond delay="0"/>
                                          </p:stCondLst>
                                        </p:cTn>
                                        <p:tgtEl>
                                          <p:spTgt spid="43"/>
                                        </p:tgtEl>
                                        <p:attrNameLst>
                                          <p:attrName>style.visibility</p:attrName>
                                        </p:attrNameLst>
                                      </p:cBhvr>
                                      <p:to>
                                        <p:strVal val="visible"/>
                                      </p:to>
                                    </p:set>
                                    <p:anim calcmode="lin" valueType="num">
                                      <p:cBhvr>
                                        <p:cTn id="34" dur="500" fill="hold"/>
                                        <p:tgtEl>
                                          <p:spTgt spid="43"/>
                                        </p:tgtEl>
                                        <p:attrNameLst>
                                          <p:attrName>ppt_w</p:attrName>
                                        </p:attrNameLst>
                                      </p:cBhvr>
                                      <p:tavLst>
                                        <p:tav tm="0">
                                          <p:val>
                                            <p:fltVal val="0"/>
                                          </p:val>
                                        </p:tav>
                                        <p:tav tm="100000">
                                          <p:val>
                                            <p:strVal val="#ppt_w"/>
                                          </p:val>
                                        </p:tav>
                                      </p:tavLst>
                                    </p:anim>
                                    <p:anim calcmode="lin" valueType="num">
                                      <p:cBhvr>
                                        <p:cTn id="35" dur="500" fill="hold"/>
                                        <p:tgtEl>
                                          <p:spTgt spid="43"/>
                                        </p:tgtEl>
                                        <p:attrNameLst>
                                          <p:attrName>ppt_h</p:attrName>
                                        </p:attrNameLst>
                                      </p:cBhvr>
                                      <p:tavLst>
                                        <p:tav tm="0">
                                          <p:val>
                                            <p:fltVal val="0"/>
                                          </p:val>
                                        </p:tav>
                                        <p:tav tm="100000">
                                          <p:val>
                                            <p:strVal val="#ppt_h"/>
                                          </p:val>
                                        </p:tav>
                                      </p:tavLst>
                                    </p:anim>
                                    <p:animEffect transition="in" filter="fade">
                                      <p:cBhvr>
                                        <p:cTn id="36" dur="500"/>
                                        <p:tgtEl>
                                          <p:spTgt spid="43"/>
                                        </p:tgtEl>
                                      </p:cBhvr>
                                    </p:animEffect>
                                  </p:childTnLst>
                                </p:cTn>
                              </p:par>
                            </p:childTnLst>
                          </p:cTn>
                        </p:par>
                        <p:par>
                          <p:cTn id="37" fill="hold">
                            <p:stCondLst>
                              <p:cond delay="3500"/>
                            </p:stCondLst>
                            <p:childTnLst>
                              <p:par>
                                <p:cTn id="38" presetID="22" presetClass="entr" presetSubtype="8"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wipe(left)">
                                      <p:cBhvr>
                                        <p:cTn id="40" dur="500"/>
                                        <p:tgtEl>
                                          <p:spTgt spid="44"/>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29"/>
                                        </p:tgtEl>
                                        <p:attrNameLst>
                                          <p:attrName>style.visibility</p:attrName>
                                        </p:attrNameLst>
                                      </p:cBhvr>
                                      <p:to>
                                        <p:strVal val="visible"/>
                                      </p:to>
                                    </p:set>
                                    <p:anim calcmode="lin" valueType="num">
                                      <p:cBhvr>
                                        <p:cTn id="44" dur="500" fill="hold"/>
                                        <p:tgtEl>
                                          <p:spTgt spid="29"/>
                                        </p:tgtEl>
                                        <p:attrNameLst>
                                          <p:attrName>ppt_w</p:attrName>
                                        </p:attrNameLst>
                                      </p:cBhvr>
                                      <p:tavLst>
                                        <p:tav tm="0">
                                          <p:val>
                                            <p:fltVal val="0"/>
                                          </p:val>
                                        </p:tav>
                                        <p:tav tm="100000">
                                          <p:val>
                                            <p:strVal val="#ppt_w"/>
                                          </p:val>
                                        </p:tav>
                                      </p:tavLst>
                                    </p:anim>
                                    <p:anim calcmode="lin" valueType="num">
                                      <p:cBhvr>
                                        <p:cTn id="45" dur="500" fill="hold"/>
                                        <p:tgtEl>
                                          <p:spTgt spid="29"/>
                                        </p:tgtEl>
                                        <p:attrNameLst>
                                          <p:attrName>ppt_h</p:attrName>
                                        </p:attrNameLst>
                                      </p:cBhvr>
                                      <p:tavLst>
                                        <p:tav tm="0">
                                          <p:val>
                                            <p:fltVal val="0"/>
                                          </p:val>
                                        </p:tav>
                                        <p:tav tm="100000">
                                          <p:val>
                                            <p:strVal val="#ppt_h"/>
                                          </p:val>
                                        </p:tav>
                                      </p:tavLst>
                                    </p:anim>
                                    <p:animEffect transition="in" filter="fade">
                                      <p:cBhvr>
                                        <p:cTn id="46" dur="500"/>
                                        <p:tgtEl>
                                          <p:spTgt spid="29"/>
                                        </p:tgtEl>
                                      </p:cBhvr>
                                    </p:animEffect>
                                  </p:childTnLst>
                                </p:cTn>
                              </p:par>
                            </p:childTnLst>
                          </p:cTn>
                        </p:par>
                        <p:par>
                          <p:cTn id="47" fill="hold">
                            <p:stCondLst>
                              <p:cond delay="4500"/>
                            </p:stCondLst>
                            <p:childTnLst>
                              <p:par>
                                <p:cTn id="48" presetID="22" presetClass="entr" presetSubtype="8" fill="hold" grpId="0" nodeType="afterEffect">
                                  <p:stCondLst>
                                    <p:cond delay="0"/>
                                  </p:stCondLst>
                                  <p:childTnLst>
                                    <p:set>
                                      <p:cBhvr>
                                        <p:cTn id="49" dur="1" fill="hold">
                                          <p:stCondLst>
                                            <p:cond delay="0"/>
                                          </p:stCondLst>
                                        </p:cTn>
                                        <p:tgtEl>
                                          <p:spTgt spid="48"/>
                                        </p:tgtEl>
                                        <p:attrNameLst>
                                          <p:attrName>style.visibility</p:attrName>
                                        </p:attrNameLst>
                                      </p:cBhvr>
                                      <p:to>
                                        <p:strVal val="visible"/>
                                      </p:to>
                                    </p:set>
                                    <p:animEffect transition="in" filter="wipe(left)">
                                      <p:cBhvr>
                                        <p:cTn id="50" dur="500"/>
                                        <p:tgtEl>
                                          <p:spTgt spid="48"/>
                                        </p:tgtEl>
                                      </p:cBhvr>
                                    </p:animEffect>
                                  </p:childTnLst>
                                </p:cTn>
                              </p:par>
                            </p:childTnLst>
                          </p:cTn>
                        </p:par>
                        <p:par>
                          <p:cTn id="51" fill="hold">
                            <p:stCondLst>
                              <p:cond delay="5000"/>
                            </p:stCondLst>
                            <p:childTnLst>
                              <p:par>
                                <p:cTn id="52" presetID="53" presetClass="entr" presetSubtype="16" fill="hold" grpId="0" nodeType="afterEffect">
                                  <p:stCondLst>
                                    <p:cond delay="0"/>
                                  </p:stCondLst>
                                  <p:childTnLst>
                                    <p:set>
                                      <p:cBhvr>
                                        <p:cTn id="53" dur="1" fill="hold">
                                          <p:stCondLst>
                                            <p:cond delay="0"/>
                                          </p:stCondLst>
                                        </p:cTn>
                                        <p:tgtEl>
                                          <p:spTgt spid="36"/>
                                        </p:tgtEl>
                                        <p:attrNameLst>
                                          <p:attrName>style.visibility</p:attrName>
                                        </p:attrNameLst>
                                      </p:cBhvr>
                                      <p:to>
                                        <p:strVal val="visible"/>
                                      </p:to>
                                    </p:set>
                                    <p:anim calcmode="lin" valueType="num">
                                      <p:cBhvr>
                                        <p:cTn id="54" dur="500" fill="hold"/>
                                        <p:tgtEl>
                                          <p:spTgt spid="36"/>
                                        </p:tgtEl>
                                        <p:attrNameLst>
                                          <p:attrName>ppt_w</p:attrName>
                                        </p:attrNameLst>
                                      </p:cBhvr>
                                      <p:tavLst>
                                        <p:tav tm="0">
                                          <p:val>
                                            <p:fltVal val="0"/>
                                          </p:val>
                                        </p:tav>
                                        <p:tav tm="100000">
                                          <p:val>
                                            <p:strVal val="#ppt_w"/>
                                          </p:val>
                                        </p:tav>
                                      </p:tavLst>
                                    </p:anim>
                                    <p:anim calcmode="lin" valueType="num">
                                      <p:cBhvr>
                                        <p:cTn id="55" dur="500" fill="hold"/>
                                        <p:tgtEl>
                                          <p:spTgt spid="36"/>
                                        </p:tgtEl>
                                        <p:attrNameLst>
                                          <p:attrName>ppt_h</p:attrName>
                                        </p:attrNameLst>
                                      </p:cBhvr>
                                      <p:tavLst>
                                        <p:tav tm="0">
                                          <p:val>
                                            <p:fltVal val="0"/>
                                          </p:val>
                                        </p:tav>
                                        <p:tav tm="100000">
                                          <p:val>
                                            <p:strVal val="#ppt_h"/>
                                          </p:val>
                                        </p:tav>
                                      </p:tavLst>
                                    </p:anim>
                                    <p:animEffect transition="in" filter="fade">
                                      <p:cBhvr>
                                        <p:cTn id="56" dur="500"/>
                                        <p:tgtEl>
                                          <p:spTgt spid="36"/>
                                        </p:tgtEl>
                                      </p:cBhvr>
                                    </p:animEffect>
                                  </p:childTnLst>
                                </p:cTn>
                              </p:par>
                            </p:childTnLst>
                          </p:cTn>
                        </p:par>
                        <p:par>
                          <p:cTn id="57" fill="hold">
                            <p:stCondLst>
                              <p:cond delay="5500"/>
                            </p:stCondLst>
                            <p:childTnLst>
                              <p:par>
                                <p:cTn id="58" presetID="22" presetClass="entr" presetSubtype="8" fill="hold" grpId="0" nodeType="afterEffect">
                                  <p:stCondLst>
                                    <p:cond delay="0"/>
                                  </p:stCondLst>
                                  <p:childTnLst>
                                    <p:set>
                                      <p:cBhvr>
                                        <p:cTn id="59" dur="1" fill="hold">
                                          <p:stCondLst>
                                            <p:cond delay="0"/>
                                          </p:stCondLst>
                                        </p:cTn>
                                        <p:tgtEl>
                                          <p:spTgt spid="45"/>
                                        </p:tgtEl>
                                        <p:attrNameLst>
                                          <p:attrName>style.visibility</p:attrName>
                                        </p:attrNameLst>
                                      </p:cBhvr>
                                      <p:to>
                                        <p:strVal val="visible"/>
                                      </p:to>
                                    </p:set>
                                    <p:animEffect transition="in" filter="wipe(left)">
                                      <p:cBhvr>
                                        <p:cTn id="60"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6" grpId="0"/>
      <p:bldP spid="29" grpId="0" animBg="1"/>
      <p:bldP spid="36" grpId="0" animBg="1"/>
      <p:bldP spid="43" grpId="0" animBg="1"/>
      <p:bldP spid="44" grpId="0"/>
      <p:bldP spid="45" grpId="0"/>
      <p:bldP spid="4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Meet Our Team</a:t>
            </a:r>
            <a:endParaRPr lang="en-US" dirty="0"/>
          </a:p>
        </p:txBody>
      </p:sp>
      <p:sp>
        <p:nvSpPr>
          <p:cNvPr id="3" name="Text Placeholder 2"/>
          <p:cNvSpPr>
            <a:spLocks noGrp="1"/>
          </p:cNvSpPr>
          <p:nvPr>
            <p:ph type="body" sz="half" idx="2"/>
          </p:nvPr>
        </p:nvSpPr>
        <p:spPr/>
        <p:txBody>
          <a:bodyPr/>
          <a:lstStyle/>
          <a:p>
            <a:r>
              <a:rPr lang="en-US" smtClean="0"/>
              <a:t>Meet Our Team</a:t>
            </a:r>
            <a:endParaRPr lang="en-US" dirty="0"/>
          </a:p>
        </p:txBody>
      </p:sp>
      <p:pic>
        <p:nvPicPr>
          <p:cNvPr id="98" name="Picture Placeholder 88" descr="imageHolder.jpg"/>
          <p:cNvPicPr>
            <a:picLocks noGrp="1" noChangeAspect="1"/>
          </p:cNvPicPr>
          <p:nvPr>
            <p:ph type="pic" sz="quarter" idx="18"/>
          </p:nvPr>
        </p:nvPicPr>
        <p:blipFill>
          <a:blip r:embed="rId2" cstate="print"/>
          <a:srcRect l="27723" r="27723"/>
          <a:stretch>
            <a:fillRect/>
          </a:stretch>
        </p:blipFill>
        <p:spPr>
          <a:prstGeom prst="rect">
            <a:avLst/>
          </a:prstGeom>
        </p:spPr>
      </p:pic>
      <p:sp>
        <p:nvSpPr>
          <p:cNvPr id="99" name="TextBox 98"/>
          <p:cNvSpPr txBox="1"/>
          <p:nvPr/>
        </p:nvSpPr>
        <p:spPr>
          <a:xfrm>
            <a:off x="1268134" y="4251755"/>
            <a:ext cx="958147" cy="307777"/>
          </a:xfrm>
          <a:prstGeom prst="rect">
            <a:avLst/>
          </a:prstGeom>
          <a:noFill/>
        </p:spPr>
        <p:txBody>
          <a:bodyPr wrap="none" rtlCol="0">
            <a:spAutoFit/>
          </a:bodyPr>
          <a:lstStyle/>
          <a:p>
            <a:pPr algn="ctr"/>
            <a:r>
              <a:rPr lang="en-US" sz="1400" b="1" dirty="0" smtClean="0">
                <a:solidFill>
                  <a:schemeClr val="tx1">
                    <a:lumMod val="50000"/>
                    <a:lumOff val="50000"/>
                  </a:schemeClr>
                </a:solidFill>
              </a:rPr>
              <a:t>Purvi Tank</a:t>
            </a:r>
            <a:endParaRPr lang="en-US" sz="1400" b="1" dirty="0">
              <a:solidFill>
                <a:schemeClr val="tx1">
                  <a:lumMod val="50000"/>
                  <a:lumOff val="50000"/>
                </a:schemeClr>
              </a:solidFill>
            </a:endParaRPr>
          </a:p>
        </p:txBody>
      </p:sp>
      <p:sp>
        <p:nvSpPr>
          <p:cNvPr id="100" name="TextBox 99"/>
          <p:cNvSpPr txBox="1"/>
          <p:nvPr/>
        </p:nvSpPr>
        <p:spPr>
          <a:xfrm>
            <a:off x="1534645" y="4460470"/>
            <a:ext cx="425116" cy="261610"/>
          </a:xfrm>
          <a:prstGeom prst="rect">
            <a:avLst/>
          </a:prstGeom>
          <a:noFill/>
        </p:spPr>
        <p:txBody>
          <a:bodyPr wrap="none" rtlCol="0">
            <a:spAutoFit/>
          </a:bodyPr>
          <a:lstStyle/>
          <a:p>
            <a:pPr algn="ctr"/>
            <a:r>
              <a:rPr lang="en-US" sz="1100" b="1" dirty="0" smtClean="0">
                <a:solidFill>
                  <a:schemeClr val="tx1">
                    <a:lumMod val="50000"/>
                    <a:lumOff val="50000"/>
                  </a:schemeClr>
                </a:solidFill>
              </a:rPr>
              <a:t>CEO</a:t>
            </a:r>
            <a:endParaRPr lang="en-US" sz="1100" b="1" dirty="0">
              <a:solidFill>
                <a:schemeClr val="tx1">
                  <a:lumMod val="50000"/>
                  <a:lumOff val="50000"/>
                </a:schemeClr>
              </a:solidFill>
            </a:endParaRPr>
          </a:p>
        </p:txBody>
      </p:sp>
      <p:sp>
        <p:nvSpPr>
          <p:cNvPr id="102" name="Oval 101"/>
          <p:cNvSpPr>
            <a:spLocks noChangeAspect="1"/>
          </p:cNvSpPr>
          <p:nvPr/>
        </p:nvSpPr>
        <p:spPr>
          <a:xfrm>
            <a:off x="3406996" y="2651991"/>
            <a:ext cx="644492" cy="6444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226"/>
          <p:cNvSpPr>
            <a:spLocks noChangeAspect="1" noEditPoints="1"/>
          </p:cNvSpPr>
          <p:nvPr/>
        </p:nvSpPr>
        <p:spPr bwMode="auto">
          <a:xfrm>
            <a:off x="3557633" y="2859222"/>
            <a:ext cx="343218" cy="230030"/>
          </a:xfrm>
          <a:custGeom>
            <a:avLst/>
            <a:gdLst/>
            <a:ahLst/>
            <a:cxnLst>
              <a:cxn ang="0">
                <a:pos x="86" y="15"/>
              </a:cxn>
              <a:cxn ang="0">
                <a:pos x="44" y="29"/>
              </a:cxn>
              <a:cxn ang="0">
                <a:pos x="43" y="29"/>
              </a:cxn>
              <a:cxn ang="0">
                <a:pos x="43" y="29"/>
              </a:cxn>
              <a:cxn ang="0">
                <a:pos x="18" y="21"/>
              </a:cxn>
              <a:cxn ang="0">
                <a:pos x="14" y="32"/>
              </a:cxn>
              <a:cxn ang="0">
                <a:pos x="17" y="36"/>
              </a:cxn>
              <a:cxn ang="0">
                <a:pos x="15" y="40"/>
              </a:cxn>
              <a:cxn ang="0">
                <a:pos x="17" y="56"/>
              </a:cxn>
              <a:cxn ang="0">
                <a:pos x="16" y="57"/>
              </a:cxn>
              <a:cxn ang="0">
                <a:pos x="16" y="58"/>
              </a:cxn>
              <a:cxn ang="0">
                <a:pos x="8" y="58"/>
              </a:cxn>
              <a:cxn ang="0">
                <a:pos x="7" y="57"/>
              </a:cxn>
              <a:cxn ang="0">
                <a:pos x="7" y="56"/>
              </a:cxn>
              <a:cxn ang="0">
                <a:pos x="9" y="40"/>
              </a:cxn>
              <a:cxn ang="0">
                <a:pos x="7" y="36"/>
              </a:cxn>
              <a:cxn ang="0">
                <a:pos x="10" y="32"/>
              </a:cxn>
              <a:cxn ang="0">
                <a:pos x="13" y="19"/>
              </a:cxn>
              <a:cxn ang="0">
                <a:pos x="1" y="15"/>
              </a:cxn>
              <a:cxn ang="0">
                <a:pos x="0" y="14"/>
              </a:cxn>
              <a:cxn ang="0">
                <a:pos x="1" y="13"/>
              </a:cxn>
              <a:cxn ang="0">
                <a:pos x="43" y="0"/>
              </a:cxn>
              <a:cxn ang="0">
                <a:pos x="43" y="0"/>
              </a:cxn>
              <a:cxn ang="0">
                <a:pos x="44" y="0"/>
              </a:cxn>
              <a:cxn ang="0">
                <a:pos x="86" y="13"/>
              </a:cxn>
              <a:cxn ang="0">
                <a:pos x="87" y="14"/>
              </a:cxn>
              <a:cxn ang="0">
                <a:pos x="86" y="15"/>
              </a:cxn>
              <a:cxn ang="0">
                <a:pos x="68" y="38"/>
              </a:cxn>
              <a:cxn ang="0">
                <a:pos x="43" y="48"/>
              </a:cxn>
              <a:cxn ang="0">
                <a:pos x="19" y="38"/>
              </a:cxn>
              <a:cxn ang="0">
                <a:pos x="20" y="26"/>
              </a:cxn>
              <a:cxn ang="0">
                <a:pos x="42" y="33"/>
              </a:cxn>
              <a:cxn ang="0">
                <a:pos x="43" y="34"/>
              </a:cxn>
              <a:cxn ang="0">
                <a:pos x="45" y="33"/>
              </a:cxn>
              <a:cxn ang="0">
                <a:pos x="67" y="26"/>
              </a:cxn>
              <a:cxn ang="0">
                <a:pos x="68" y="38"/>
              </a:cxn>
            </a:cxnLst>
            <a:rect l="0" t="0" r="r" b="b"/>
            <a:pathLst>
              <a:path w="87" h="58">
                <a:moveTo>
                  <a:pt x="86" y="15"/>
                </a:moveTo>
                <a:cubicBezTo>
                  <a:pt x="44" y="29"/>
                  <a:pt x="44" y="29"/>
                  <a:pt x="44" y="29"/>
                </a:cubicBezTo>
                <a:cubicBezTo>
                  <a:pt x="44" y="29"/>
                  <a:pt x="44" y="29"/>
                  <a:pt x="43" y="29"/>
                </a:cubicBezTo>
                <a:cubicBezTo>
                  <a:pt x="43" y="29"/>
                  <a:pt x="43" y="29"/>
                  <a:pt x="43" y="29"/>
                </a:cubicBezTo>
                <a:cubicBezTo>
                  <a:pt x="18" y="21"/>
                  <a:pt x="18" y="21"/>
                  <a:pt x="18" y="21"/>
                </a:cubicBezTo>
                <a:cubicBezTo>
                  <a:pt x="16" y="23"/>
                  <a:pt x="15" y="27"/>
                  <a:pt x="14" y="32"/>
                </a:cubicBezTo>
                <a:cubicBezTo>
                  <a:pt x="16" y="33"/>
                  <a:pt x="17" y="34"/>
                  <a:pt x="17" y="36"/>
                </a:cubicBezTo>
                <a:cubicBezTo>
                  <a:pt x="17" y="38"/>
                  <a:pt x="16" y="39"/>
                  <a:pt x="15" y="40"/>
                </a:cubicBezTo>
                <a:cubicBezTo>
                  <a:pt x="17" y="56"/>
                  <a:pt x="17" y="56"/>
                  <a:pt x="17" y="56"/>
                </a:cubicBezTo>
                <a:cubicBezTo>
                  <a:pt x="17" y="57"/>
                  <a:pt x="17" y="57"/>
                  <a:pt x="16" y="57"/>
                </a:cubicBezTo>
                <a:cubicBezTo>
                  <a:pt x="16" y="58"/>
                  <a:pt x="16" y="58"/>
                  <a:pt x="16" y="58"/>
                </a:cubicBezTo>
                <a:cubicBezTo>
                  <a:pt x="8" y="58"/>
                  <a:pt x="8" y="58"/>
                  <a:pt x="8" y="58"/>
                </a:cubicBezTo>
                <a:cubicBezTo>
                  <a:pt x="8" y="58"/>
                  <a:pt x="8" y="58"/>
                  <a:pt x="7" y="57"/>
                </a:cubicBezTo>
                <a:cubicBezTo>
                  <a:pt x="7" y="57"/>
                  <a:pt x="7" y="57"/>
                  <a:pt x="7" y="56"/>
                </a:cubicBezTo>
                <a:cubicBezTo>
                  <a:pt x="9" y="40"/>
                  <a:pt x="9" y="40"/>
                  <a:pt x="9" y="40"/>
                </a:cubicBezTo>
                <a:cubicBezTo>
                  <a:pt x="8" y="39"/>
                  <a:pt x="7" y="38"/>
                  <a:pt x="7" y="36"/>
                </a:cubicBezTo>
                <a:cubicBezTo>
                  <a:pt x="7" y="34"/>
                  <a:pt x="8" y="33"/>
                  <a:pt x="10" y="32"/>
                </a:cubicBezTo>
                <a:cubicBezTo>
                  <a:pt x="10" y="27"/>
                  <a:pt x="11" y="23"/>
                  <a:pt x="13" y="19"/>
                </a:cubicBezTo>
                <a:cubicBezTo>
                  <a:pt x="1" y="15"/>
                  <a:pt x="1" y="15"/>
                  <a:pt x="1" y="15"/>
                </a:cubicBezTo>
                <a:cubicBezTo>
                  <a:pt x="0" y="15"/>
                  <a:pt x="0" y="15"/>
                  <a:pt x="0" y="14"/>
                </a:cubicBezTo>
                <a:cubicBezTo>
                  <a:pt x="0" y="14"/>
                  <a:pt x="0" y="13"/>
                  <a:pt x="1" y="13"/>
                </a:cubicBezTo>
                <a:cubicBezTo>
                  <a:pt x="43" y="0"/>
                  <a:pt x="43" y="0"/>
                  <a:pt x="43" y="0"/>
                </a:cubicBezTo>
                <a:cubicBezTo>
                  <a:pt x="43" y="0"/>
                  <a:pt x="43" y="0"/>
                  <a:pt x="43" y="0"/>
                </a:cubicBezTo>
                <a:cubicBezTo>
                  <a:pt x="44" y="0"/>
                  <a:pt x="44" y="0"/>
                  <a:pt x="44" y="0"/>
                </a:cubicBezTo>
                <a:cubicBezTo>
                  <a:pt x="86" y="13"/>
                  <a:pt x="86" y="13"/>
                  <a:pt x="86" y="13"/>
                </a:cubicBezTo>
                <a:cubicBezTo>
                  <a:pt x="87" y="13"/>
                  <a:pt x="87" y="14"/>
                  <a:pt x="87" y="14"/>
                </a:cubicBezTo>
                <a:cubicBezTo>
                  <a:pt x="87" y="15"/>
                  <a:pt x="87" y="15"/>
                  <a:pt x="86" y="15"/>
                </a:cubicBezTo>
                <a:close/>
                <a:moveTo>
                  <a:pt x="68" y="38"/>
                </a:moveTo>
                <a:cubicBezTo>
                  <a:pt x="68" y="44"/>
                  <a:pt x="57" y="48"/>
                  <a:pt x="43" y="48"/>
                </a:cubicBezTo>
                <a:cubicBezTo>
                  <a:pt x="30" y="48"/>
                  <a:pt x="19" y="44"/>
                  <a:pt x="19" y="38"/>
                </a:cubicBezTo>
                <a:cubicBezTo>
                  <a:pt x="20" y="26"/>
                  <a:pt x="20" y="26"/>
                  <a:pt x="20" y="26"/>
                </a:cubicBezTo>
                <a:cubicBezTo>
                  <a:pt x="42" y="33"/>
                  <a:pt x="42" y="33"/>
                  <a:pt x="42" y="33"/>
                </a:cubicBezTo>
                <a:cubicBezTo>
                  <a:pt x="42" y="33"/>
                  <a:pt x="43" y="34"/>
                  <a:pt x="43" y="34"/>
                </a:cubicBezTo>
                <a:cubicBezTo>
                  <a:pt x="44" y="34"/>
                  <a:pt x="45" y="33"/>
                  <a:pt x="45" y="33"/>
                </a:cubicBezTo>
                <a:cubicBezTo>
                  <a:pt x="67" y="26"/>
                  <a:pt x="67" y="26"/>
                  <a:pt x="67" y="26"/>
                </a:cubicBezTo>
                <a:lnTo>
                  <a:pt x="68" y="3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2895600" y="5060073"/>
            <a:ext cx="1667284" cy="246221"/>
            <a:chOff x="1152116" y="2314018"/>
            <a:chExt cx="1667284" cy="246221"/>
          </a:xfrm>
        </p:grpSpPr>
        <p:sp>
          <p:nvSpPr>
            <p:cNvPr id="105" name="Freeform 29"/>
            <p:cNvSpPr>
              <a:spLocks noChangeAspect="1"/>
            </p:cNvSpPr>
            <p:nvPr/>
          </p:nvSpPr>
          <p:spPr bwMode="auto">
            <a:xfrm>
              <a:off x="1152116" y="2366343"/>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06" name="TextBox 105"/>
            <p:cNvSpPr txBox="1"/>
            <p:nvPr/>
          </p:nvSpPr>
          <p:spPr>
            <a:xfrm>
              <a:off x="1259988" y="2314018"/>
              <a:ext cx="1559412" cy="246221"/>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p:txBody>
        </p:sp>
      </p:grpSp>
      <p:grpSp>
        <p:nvGrpSpPr>
          <p:cNvPr id="107" name="Group 106"/>
          <p:cNvGrpSpPr/>
          <p:nvPr/>
        </p:nvGrpSpPr>
        <p:grpSpPr>
          <a:xfrm>
            <a:off x="2895600" y="4051211"/>
            <a:ext cx="1667284" cy="400110"/>
            <a:chOff x="1152116" y="2647950"/>
            <a:chExt cx="1667284" cy="400110"/>
          </a:xfrm>
        </p:grpSpPr>
        <p:sp>
          <p:nvSpPr>
            <p:cNvPr id="108" name="Freeform 29"/>
            <p:cNvSpPr>
              <a:spLocks noChangeAspect="1"/>
            </p:cNvSpPr>
            <p:nvPr/>
          </p:nvSpPr>
          <p:spPr bwMode="auto">
            <a:xfrm>
              <a:off x="1152116" y="27772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09" name="TextBox 108"/>
            <p:cNvSpPr txBox="1"/>
            <p:nvPr/>
          </p:nvSpPr>
          <p:spPr>
            <a:xfrm>
              <a:off x="1259988" y="26479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10" name="Group 109"/>
          <p:cNvGrpSpPr/>
          <p:nvPr/>
        </p:nvGrpSpPr>
        <p:grpSpPr>
          <a:xfrm>
            <a:off x="2895600" y="4555644"/>
            <a:ext cx="1667284" cy="400110"/>
            <a:chOff x="1152116" y="3257550"/>
            <a:chExt cx="1667284" cy="400110"/>
          </a:xfrm>
        </p:grpSpPr>
        <p:sp>
          <p:nvSpPr>
            <p:cNvPr id="111" name="Freeform 29"/>
            <p:cNvSpPr>
              <a:spLocks noChangeAspect="1"/>
            </p:cNvSpPr>
            <p:nvPr/>
          </p:nvSpPr>
          <p:spPr bwMode="auto">
            <a:xfrm>
              <a:off x="1152116" y="33868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12" name="TextBox 111"/>
            <p:cNvSpPr txBox="1"/>
            <p:nvPr/>
          </p:nvSpPr>
          <p:spPr>
            <a:xfrm>
              <a:off x="1259988" y="32575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sp>
        <p:nvSpPr>
          <p:cNvPr id="113" name="TextBox 112"/>
          <p:cNvSpPr txBox="1"/>
          <p:nvPr/>
        </p:nvSpPr>
        <p:spPr>
          <a:xfrm>
            <a:off x="3252834" y="3296484"/>
            <a:ext cx="952825" cy="276999"/>
          </a:xfrm>
          <a:prstGeom prst="rect">
            <a:avLst/>
          </a:prstGeom>
          <a:noFill/>
        </p:spPr>
        <p:txBody>
          <a:bodyPr wrap="none" rtlCol="0">
            <a:spAutoFit/>
          </a:bodyPr>
          <a:lstStyle/>
          <a:p>
            <a:pPr algn="ctr"/>
            <a:r>
              <a:rPr lang="en-US" sz="1200" b="1" dirty="0" smtClean="0">
                <a:solidFill>
                  <a:schemeClr val="tx1">
                    <a:lumMod val="50000"/>
                    <a:lumOff val="50000"/>
                  </a:schemeClr>
                </a:solidFill>
              </a:rPr>
              <a:t>Sample Text</a:t>
            </a:r>
            <a:endParaRPr lang="en-US" sz="1200" b="1" dirty="0">
              <a:solidFill>
                <a:schemeClr val="tx1">
                  <a:lumMod val="50000"/>
                  <a:lumOff val="50000"/>
                </a:schemeClr>
              </a:solidFill>
            </a:endParaRPr>
          </a:p>
        </p:txBody>
      </p:sp>
      <p:cxnSp>
        <p:nvCxnSpPr>
          <p:cNvPr id="114" name="Straight Connector 113"/>
          <p:cNvCxnSpPr/>
          <p:nvPr/>
        </p:nvCxnSpPr>
        <p:spPr>
          <a:xfrm>
            <a:off x="3017402" y="5534890"/>
            <a:ext cx="1423689"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15" name="Oval 114"/>
          <p:cNvSpPr>
            <a:spLocks noChangeAspect="1"/>
          </p:cNvSpPr>
          <p:nvPr/>
        </p:nvSpPr>
        <p:spPr>
          <a:xfrm>
            <a:off x="5270721" y="2651991"/>
            <a:ext cx="644492" cy="6444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6" name="Group 115"/>
          <p:cNvGrpSpPr/>
          <p:nvPr/>
        </p:nvGrpSpPr>
        <p:grpSpPr>
          <a:xfrm>
            <a:off x="4759325" y="3546777"/>
            <a:ext cx="1667284" cy="400110"/>
            <a:chOff x="1152116" y="1832882"/>
            <a:chExt cx="1667284" cy="400110"/>
          </a:xfrm>
        </p:grpSpPr>
        <p:sp>
          <p:nvSpPr>
            <p:cNvPr id="117" name="Freeform 29"/>
            <p:cNvSpPr>
              <a:spLocks noChangeAspect="1"/>
            </p:cNvSpPr>
            <p:nvPr/>
          </p:nvSpPr>
          <p:spPr bwMode="auto">
            <a:xfrm>
              <a:off x="1152116" y="1962151"/>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18" name="TextBox 117"/>
            <p:cNvSpPr txBox="1"/>
            <p:nvPr/>
          </p:nvSpPr>
          <p:spPr>
            <a:xfrm>
              <a:off x="1259988" y="1832882"/>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19" name="Group 118"/>
          <p:cNvGrpSpPr/>
          <p:nvPr/>
        </p:nvGrpSpPr>
        <p:grpSpPr>
          <a:xfrm>
            <a:off x="4759325" y="5060073"/>
            <a:ext cx="1667284" cy="246221"/>
            <a:chOff x="1152116" y="2314018"/>
            <a:chExt cx="1667284" cy="246221"/>
          </a:xfrm>
        </p:grpSpPr>
        <p:sp>
          <p:nvSpPr>
            <p:cNvPr id="120" name="Freeform 29"/>
            <p:cNvSpPr>
              <a:spLocks noChangeAspect="1"/>
            </p:cNvSpPr>
            <p:nvPr/>
          </p:nvSpPr>
          <p:spPr bwMode="auto">
            <a:xfrm>
              <a:off x="1152116" y="2366343"/>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21" name="TextBox 120"/>
            <p:cNvSpPr txBox="1"/>
            <p:nvPr/>
          </p:nvSpPr>
          <p:spPr>
            <a:xfrm>
              <a:off x="1259988" y="2314018"/>
              <a:ext cx="1559412" cy="246221"/>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p:txBody>
        </p:sp>
      </p:grpSp>
      <p:grpSp>
        <p:nvGrpSpPr>
          <p:cNvPr id="122" name="Group 121"/>
          <p:cNvGrpSpPr/>
          <p:nvPr/>
        </p:nvGrpSpPr>
        <p:grpSpPr>
          <a:xfrm>
            <a:off x="4759325" y="4051211"/>
            <a:ext cx="1667284" cy="400110"/>
            <a:chOff x="1152116" y="2647950"/>
            <a:chExt cx="1667284" cy="400110"/>
          </a:xfrm>
        </p:grpSpPr>
        <p:sp>
          <p:nvSpPr>
            <p:cNvPr id="123" name="Freeform 29"/>
            <p:cNvSpPr>
              <a:spLocks noChangeAspect="1"/>
            </p:cNvSpPr>
            <p:nvPr/>
          </p:nvSpPr>
          <p:spPr bwMode="auto">
            <a:xfrm>
              <a:off x="1152116" y="27772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24" name="TextBox 123"/>
            <p:cNvSpPr txBox="1"/>
            <p:nvPr/>
          </p:nvSpPr>
          <p:spPr>
            <a:xfrm>
              <a:off x="1259988" y="26479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25" name="Group 124"/>
          <p:cNvGrpSpPr/>
          <p:nvPr/>
        </p:nvGrpSpPr>
        <p:grpSpPr>
          <a:xfrm>
            <a:off x="4759325" y="4555644"/>
            <a:ext cx="1667284" cy="400110"/>
            <a:chOff x="1152116" y="3257550"/>
            <a:chExt cx="1667284" cy="400110"/>
          </a:xfrm>
        </p:grpSpPr>
        <p:sp>
          <p:nvSpPr>
            <p:cNvPr id="126" name="Freeform 29"/>
            <p:cNvSpPr>
              <a:spLocks noChangeAspect="1"/>
            </p:cNvSpPr>
            <p:nvPr/>
          </p:nvSpPr>
          <p:spPr bwMode="auto">
            <a:xfrm>
              <a:off x="1152116" y="33868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27" name="TextBox 126"/>
            <p:cNvSpPr txBox="1"/>
            <p:nvPr/>
          </p:nvSpPr>
          <p:spPr>
            <a:xfrm>
              <a:off x="1259988" y="32575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sp>
        <p:nvSpPr>
          <p:cNvPr id="128" name="TextBox 127"/>
          <p:cNvSpPr txBox="1"/>
          <p:nvPr/>
        </p:nvSpPr>
        <p:spPr>
          <a:xfrm>
            <a:off x="5116559" y="3296484"/>
            <a:ext cx="952825" cy="276999"/>
          </a:xfrm>
          <a:prstGeom prst="rect">
            <a:avLst/>
          </a:prstGeom>
          <a:noFill/>
        </p:spPr>
        <p:txBody>
          <a:bodyPr wrap="none" rtlCol="0">
            <a:spAutoFit/>
          </a:bodyPr>
          <a:lstStyle/>
          <a:p>
            <a:pPr algn="ctr"/>
            <a:r>
              <a:rPr lang="en-US" sz="1200" b="1" dirty="0" smtClean="0">
                <a:solidFill>
                  <a:schemeClr val="tx1">
                    <a:lumMod val="50000"/>
                    <a:lumOff val="50000"/>
                  </a:schemeClr>
                </a:solidFill>
              </a:rPr>
              <a:t>Sample Text</a:t>
            </a:r>
            <a:endParaRPr lang="en-US" sz="1200" b="1" dirty="0">
              <a:solidFill>
                <a:schemeClr val="tx1">
                  <a:lumMod val="50000"/>
                  <a:lumOff val="50000"/>
                </a:schemeClr>
              </a:solidFill>
            </a:endParaRPr>
          </a:p>
        </p:txBody>
      </p:sp>
      <p:cxnSp>
        <p:nvCxnSpPr>
          <p:cNvPr id="129" name="Straight Connector 128"/>
          <p:cNvCxnSpPr/>
          <p:nvPr/>
        </p:nvCxnSpPr>
        <p:spPr>
          <a:xfrm>
            <a:off x="4881127" y="5534890"/>
            <a:ext cx="1423689"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130" name="Freeform 157"/>
          <p:cNvSpPr>
            <a:spLocks noEditPoints="1"/>
          </p:cNvSpPr>
          <p:nvPr/>
        </p:nvSpPr>
        <p:spPr bwMode="auto">
          <a:xfrm>
            <a:off x="5468941" y="2836888"/>
            <a:ext cx="248052" cy="274701"/>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Oval 130"/>
          <p:cNvSpPr>
            <a:spLocks noChangeAspect="1"/>
          </p:cNvSpPr>
          <p:nvPr/>
        </p:nvSpPr>
        <p:spPr>
          <a:xfrm>
            <a:off x="7021357" y="2651991"/>
            <a:ext cx="644492" cy="6444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TextBox 131"/>
          <p:cNvSpPr txBox="1"/>
          <p:nvPr/>
        </p:nvSpPr>
        <p:spPr>
          <a:xfrm>
            <a:off x="6867195" y="3296484"/>
            <a:ext cx="952825" cy="276999"/>
          </a:xfrm>
          <a:prstGeom prst="rect">
            <a:avLst/>
          </a:prstGeom>
          <a:noFill/>
        </p:spPr>
        <p:txBody>
          <a:bodyPr wrap="none" rtlCol="0">
            <a:spAutoFit/>
          </a:bodyPr>
          <a:lstStyle/>
          <a:p>
            <a:pPr algn="ctr"/>
            <a:r>
              <a:rPr lang="en-US" sz="1200" b="1" dirty="0" smtClean="0">
                <a:solidFill>
                  <a:schemeClr val="tx1">
                    <a:lumMod val="50000"/>
                    <a:lumOff val="50000"/>
                  </a:schemeClr>
                </a:solidFill>
              </a:rPr>
              <a:t>Sample Text</a:t>
            </a:r>
            <a:endParaRPr lang="en-US" sz="1200" b="1" dirty="0">
              <a:solidFill>
                <a:schemeClr val="tx1">
                  <a:lumMod val="50000"/>
                  <a:lumOff val="50000"/>
                </a:schemeClr>
              </a:solidFill>
            </a:endParaRPr>
          </a:p>
        </p:txBody>
      </p:sp>
      <p:cxnSp>
        <p:nvCxnSpPr>
          <p:cNvPr id="133" name="Straight Connector 132"/>
          <p:cNvCxnSpPr/>
          <p:nvPr/>
        </p:nvCxnSpPr>
        <p:spPr>
          <a:xfrm>
            <a:off x="6631763" y="5534890"/>
            <a:ext cx="142368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34" name="Freeform 101"/>
          <p:cNvSpPr>
            <a:spLocks noChangeAspect="1" noEditPoints="1"/>
          </p:cNvSpPr>
          <p:nvPr/>
        </p:nvSpPr>
        <p:spPr bwMode="auto">
          <a:xfrm>
            <a:off x="7157615" y="2850989"/>
            <a:ext cx="371985" cy="246499"/>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35" name="Group 134"/>
          <p:cNvGrpSpPr/>
          <p:nvPr/>
        </p:nvGrpSpPr>
        <p:grpSpPr>
          <a:xfrm>
            <a:off x="6623050" y="3855094"/>
            <a:ext cx="1403350" cy="141573"/>
            <a:chOff x="6623050" y="2351202"/>
            <a:chExt cx="1403350" cy="141573"/>
          </a:xfrm>
        </p:grpSpPr>
        <p:sp>
          <p:nvSpPr>
            <p:cNvPr id="136" name="Rectangle 135"/>
            <p:cNvSpPr/>
            <p:nvPr/>
          </p:nvSpPr>
          <p:spPr>
            <a:xfrm>
              <a:off x="6623050" y="2351202"/>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136"/>
            <p:cNvSpPr/>
            <p:nvPr/>
          </p:nvSpPr>
          <p:spPr>
            <a:xfrm>
              <a:off x="6623050" y="2351202"/>
              <a:ext cx="990600" cy="14157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8" name="TextBox 137"/>
          <p:cNvSpPr txBox="1"/>
          <p:nvPr/>
        </p:nvSpPr>
        <p:spPr>
          <a:xfrm>
            <a:off x="7693514" y="3802771"/>
            <a:ext cx="409086" cy="246221"/>
          </a:xfrm>
          <a:prstGeom prst="rect">
            <a:avLst/>
          </a:prstGeom>
          <a:noFill/>
        </p:spPr>
        <p:txBody>
          <a:bodyPr wrap="none" rtlCol="0">
            <a:spAutoFit/>
          </a:bodyPr>
          <a:lstStyle/>
          <a:p>
            <a:pPr algn="ctr"/>
            <a:r>
              <a:rPr lang="en-US" sz="1000" b="1" dirty="0" smtClean="0">
                <a:solidFill>
                  <a:schemeClr val="bg1"/>
                </a:solidFill>
              </a:rPr>
              <a:t>70%</a:t>
            </a:r>
            <a:endParaRPr lang="en-US" sz="1000" b="1" dirty="0">
              <a:solidFill>
                <a:schemeClr val="bg1"/>
              </a:solidFill>
            </a:endParaRPr>
          </a:p>
        </p:txBody>
      </p:sp>
      <p:grpSp>
        <p:nvGrpSpPr>
          <p:cNvPr id="139" name="Group 138"/>
          <p:cNvGrpSpPr/>
          <p:nvPr/>
        </p:nvGrpSpPr>
        <p:grpSpPr>
          <a:xfrm>
            <a:off x="6623050" y="4264291"/>
            <a:ext cx="1403350" cy="141573"/>
            <a:chOff x="6623050" y="2824479"/>
            <a:chExt cx="1403350" cy="141573"/>
          </a:xfrm>
        </p:grpSpPr>
        <p:sp>
          <p:nvSpPr>
            <p:cNvPr id="140" name="Rectangle 139"/>
            <p:cNvSpPr/>
            <p:nvPr/>
          </p:nvSpPr>
          <p:spPr>
            <a:xfrm>
              <a:off x="6623050" y="2824479"/>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Rectangle 140"/>
            <p:cNvSpPr/>
            <p:nvPr/>
          </p:nvSpPr>
          <p:spPr>
            <a:xfrm>
              <a:off x="6623050" y="2824479"/>
              <a:ext cx="1098550" cy="1415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2" name="TextBox 141"/>
          <p:cNvSpPr txBox="1"/>
          <p:nvPr/>
        </p:nvSpPr>
        <p:spPr>
          <a:xfrm>
            <a:off x="7693514" y="4216364"/>
            <a:ext cx="409086" cy="246221"/>
          </a:xfrm>
          <a:prstGeom prst="rect">
            <a:avLst/>
          </a:prstGeom>
          <a:noFill/>
        </p:spPr>
        <p:txBody>
          <a:bodyPr wrap="none" rtlCol="0">
            <a:spAutoFit/>
          </a:bodyPr>
          <a:lstStyle/>
          <a:p>
            <a:pPr algn="ctr"/>
            <a:r>
              <a:rPr lang="en-US" sz="1000" b="1" dirty="0" smtClean="0">
                <a:solidFill>
                  <a:schemeClr val="bg1"/>
                </a:solidFill>
              </a:rPr>
              <a:t>80%</a:t>
            </a:r>
            <a:endParaRPr lang="en-US" sz="1000" b="1" dirty="0">
              <a:solidFill>
                <a:schemeClr val="bg1"/>
              </a:solidFill>
            </a:endParaRPr>
          </a:p>
        </p:txBody>
      </p:sp>
      <p:grpSp>
        <p:nvGrpSpPr>
          <p:cNvPr id="143" name="Group 142"/>
          <p:cNvGrpSpPr/>
          <p:nvPr/>
        </p:nvGrpSpPr>
        <p:grpSpPr>
          <a:xfrm>
            <a:off x="6623053" y="4682281"/>
            <a:ext cx="1403351" cy="141573"/>
            <a:chOff x="6623049" y="3297756"/>
            <a:chExt cx="1403351" cy="141573"/>
          </a:xfrm>
        </p:grpSpPr>
        <p:sp>
          <p:nvSpPr>
            <p:cNvPr id="144" name="Rectangle 143"/>
            <p:cNvSpPr/>
            <p:nvPr/>
          </p:nvSpPr>
          <p:spPr>
            <a:xfrm>
              <a:off x="6623050" y="3297756"/>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p:cNvSpPr/>
            <p:nvPr/>
          </p:nvSpPr>
          <p:spPr>
            <a:xfrm>
              <a:off x="6623049" y="3297756"/>
              <a:ext cx="720553" cy="14157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6" name="TextBox 145"/>
          <p:cNvSpPr txBox="1"/>
          <p:nvPr/>
        </p:nvSpPr>
        <p:spPr>
          <a:xfrm>
            <a:off x="7693514" y="4629955"/>
            <a:ext cx="409086" cy="246221"/>
          </a:xfrm>
          <a:prstGeom prst="rect">
            <a:avLst/>
          </a:prstGeom>
          <a:noFill/>
        </p:spPr>
        <p:txBody>
          <a:bodyPr wrap="none" rtlCol="0">
            <a:spAutoFit/>
          </a:bodyPr>
          <a:lstStyle/>
          <a:p>
            <a:pPr algn="ctr"/>
            <a:r>
              <a:rPr lang="en-US" sz="1000" b="1" dirty="0" smtClean="0">
                <a:solidFill>
                  <a:schemeClr val="bg1"/>
                </a:solidFill>
              </a:rPr>
              <a:t>50%</a:t>
            </a:r>
            <a:endParaRPr lang="en-US" sz="1000" b="1" dirty="0">
              <a:solidFill>
                <a:schemeClr val="bg1"/>
              </a:solidFill>
            </a:endParaRPr>
          </a:p>
        </p:txBody>
      </p:sp>
      <p:grpSp>
        <p:nvGrpSpPr>
          <p:cNvPr id="147" name="Group 146"/>
          <p:cNvGrpSpPr/>
          <p:nvPr/>
        </p:nvGrpSpPr>
        <p:grpSpPr>
          <a:xfrm>
            <a:off x="6623050" y="5095876"/>
            <a:ext cx="1403350" cy="141573"/>
            <a:chOff x="6623050" y="3771034"/>
            <a:chExt cx="1403350" cy="141573"/>
          </a:xfrm>
        </p:grpSpPr>
        <p:sp>
          <p:nvSpPr>
            <p:cNvPr id="148" name="Rectangle 147"/>
            <p:cNvSpPr/>
            <p:nvPr/>
          </p:nvSpPr>
          <p:spPr>
            <a:xfrm>
              <a:off x="6623050" y="3771034"/>
              <a:ext cx="1403350" cy="141573"/>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Rectangle 148"/>
            <p:cNvSpPr/>
            <p:nvPr/>
          </p:nvSpPr>
          <p:spPr>
            <a:xfrm>
              <a:off x="6623050" y="3771034"/>
              <a:ext cx="549275" cy="14157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0" name="TextBox 149"/>
          <p:cNvSpPr txBox="1"/>
          <p:nvPr/>
        </p:nvSpPr>
        <p:spPr>
          <a:xfrm>
            <a:off x="7693514" y="5043551"/>
            <a:ext cx="409086" cy="246221"/>
          </a:xfrm>
          <a:prstGeom prst="rect">
            <a:avLst/>
          </a:prstGeom>
          <a:noFill/>
        </p:spPr>
        <p:txBody>
          <a:bodyPr wrap="none" rtlCol="0">
            <a:spAutoFit/>
          </a:bodyPr>
          <a:lstStyle/>
          <a:p>
            <a:pPr algn="ctr"/>
            <a:r>
              <a:rPr lang="en-US" sz="1000" b="1" dirty="0" smtClean="0">
                <a:solidFill>
                  <a:schemeClr val="bg1"/>
                </a:solidFill>
              </a:rPr>
              <a:t>40%</a:t>
            </a:r>
            <a:endParaRPr lang="en-US" sz="1000" b="1" dirty="0">
              <a:solidFill>
                <a:schemeClr val="bg1"/>
              </a:solidFill>
            </a:endParaRPr>
          </a:p>
        </p:txBody>
      </p:sp>
      <p:sp>
        <p:nvSpPr>
          <p:cNvPr id="151" name="TextBox 150"/>
          <p:cNvSpPr txBox="1"/>
          <p:nvPr/>
        </p:nvSpPr>
        <p:spPr>
          <a:xfrm>
            <a:off x="6518278" y="3624262"/>
            <a:ext cx="707245" cy="230832"/>
          </a:xfrm>
          <a:prstGeom prst="rect">
            <a:avLst/>
          </a:prstGeom>
          <a:noFill/>
        </p:spPr>
        <p:txBody>
          <a:bodyPr wrap="none" rtlCol="0">
            <a:spAutoFit/>
          </a:bodyPr>
          <a:lstStyle/>
          <a:p>
            <a:r>
              <a:rPr lang="en-US" sz="900" b="1" dirty="0" smtClean="0">
                <a:solidFill>
                  <a:schemeClr val="accent1"/>
                </a:solidFill>
              </a:rPr>
              <a:t>Photoshop</a:t>
            </a:r>
            <a:endParaRPr lang="en-US" sz="900" b="1" dirty="0">
              <a:solidFill>
                <a:schemeClr val="accent1"/>
              </a:solidFill>
            </a:endParaRPr>
          </a:p>
        </p:txBody>
      </p:sp>
      <p:sp>
        <p:nvSpPr>
          <p:cNvPr id="152" name="TextBox 151"/>
          <p:cNvSpPr txBox="1"/>
          <p:nvPr/>
        </p:nvSpPr>
        <p:spPr>
          <a:xfrm>
            <a:off x="6518274" y="4033457"/>
            <a:ext cx="756938" cy="230832"/>
          </a:xfrm>
          <a:prstGeom prst="rect">
            <a:avLst/>
          </a:prstGeom>
          <a:noFill/>
        </p:spPr>
        <p:txBody>
          <a:bodyPr wrap="none" rtlCol="0">
            <a:spAutoFit/>
          </a:bodyPr>
          <a:lstStyle/>
          <a:p>
            <a:r>
              <a:rPr lang="en-US" sz="900" b="1" dirty="0" smtClean="0">
                <a:solidFill>
                  <a:schemeClr val="accent2"/>
                </a:solidFill>
              </a:rPr>
              <a:t>Web Design</a:t>
            </a:r>
            <a:endParaRPr lang="en-US" sz="900" b="1" dirty="0">
              <a:solidFill>
                <a:schemeClr val="accent2"/>
              </a:solidFill>
            </a:endParaRPr>
          </a:p>
        </p:txBody>
      </p:sp>
      <p:sp>
        <p:nvSpPr>
          <p:cNvPr id="153" name="TextBox 152"/>
          <p:cNvSpPr txBox="1"/>
          <p:nvPr/>
        </p:nvSpPr>
        <p:spPr>
          <a:xfrm>
            <a:off x="6518274" y="4451448"/>
            <a:ext cx="516488" cy="230832"/>
          </a:xfrm>
          <a:prstGeom prst="rect">
            <a:avLst/>
          </a:prstGeom>
          <a:noFill/>
        </p:spPr>
        <p:txBody>
          <a:bodyPr wrap="none" rtlCol="0">
            <a:spAutoFit/>
          </a:bodyPr>
          <a:lstStyle/>
          <a:p>
            <a:r>
              <a:rPr lang="en-US" sz="900" b="1" dirty="0" smtClean="0">
                <a:solidFill>
                  <a:schemeClr val="accent3"/>
                </a:solidFill>
              </a:rPr>
              <a:t>Coding</a:t>
            </a:r>
            <a:endParaRPr lang="en-US" sz="900" b="1" dirty="0">
              <a:solidFill>
                <a:schemeClr val="accent3"/>
              </a:solidFill>
            </a:endParaRPr>
          </a:p>
        </p:txBody>
      </p:sp>
      <p:sp>
        <p:nvSpPr>
          <p:cNvPr id="154" name="TextBox 153"/>
          <p:cNvSpPr txBox="1"/>
          <p:nvPr/>
        </p:nvSpPr>
        <p:spPr>
          <a:xfrm>
            <a:off x="6518274" y="4865042"/>
            <a:ext cx="679994" cy="230832"/>
          </a:xfrm>
          <a:prstGeom prst="rect">
            <a:avLst/>
          </a:prstGeom>
          <a:noFill/>
        </p:spPr>
        <p:txBody>
          <a:bodyPr wrap="none" rtlCol="0">
            <a:spAutoFit/>
          </a:bodyPr>
          <a:lstStyle/>
          <a:p>
            <a:r>
              <a:rPr lang="en-US" sz="900" b="1" dirty="0" smtClean="0">
                <a:solidFill>
                  <a:schemeClr val="accent4"/>
                </a:solidFill>
              </a:rPr>
              <a:t>Developer</a:t>
            </a:r>
            <a:endParaRPr lang="en-US" sz="900" b="1" dirty="0">
              <a:solidFill>
                <a:schemeClr val="accent4"/>
              </a:solidFill>
            </a:endParaRPr>
          </a:p>
        </p:txBody>
      </p:sp>
      <p:sp>
        <p:nvSpPr>
          <p:cNvPr id="155" name="Freeform 83"/>
          <p:cNvSpPr>
            <a:spLocks/>
          </p:cNvSpPr>
          <p:nvPr/>
        </p:nvSpPr>
        <p:spPr bwMode="auto">
          <a:xfrm>
            <a:off x="1233020" y="4858615"/>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23"/>
          <p:cNvSpPr>
            <a:spLocks noChangeAspect="1" noEditPoints="1"/>
          </p:cNvSpPr>
          <p:nvPr/>
        </p:nvSpPr>
        <p:spPr bwMode="auto">
          <a:xfrm>
            <a:off x="1518568" y="4861174"/>
            <a:ext cx="183795" cy="18379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41"/>
          <p:cNvSpPr>
            <a:spLocks noEditPoints="1"/>
          </p:cNvSpPr>
          <p:nvPr/>
        </p:nvSpPr>
        <p:spPr bwMode="auto">
          <a:xfrm>
            <a:off x="2078510" y="4861631"/>
            <a:ext cx="182880" cy="182880"/>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04"/>
          <p:cNvSpPr>
            <a:spLocks noChangeAspect="1" noEditPoints="1"/>
          </p:cNvSpPr>
          <p:nvPr/>
        </p:nvSpPr>
        <p:spPr bwMode="auto">
          <a:xfrm>
            <a:off x="1798994" y="4861631"/>
            <a:ext cx="182880" cy="182880"/>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9" name="Group 158"/>
          <p:cNvGrpSpPr/>
          <p:nvPr/>
        </p:nvGrpSpPr>
        <p:grpSpPr>
          <a:xfrm>
            <a:off x="2895600" y="3546779"/>
            <a:ext cx="1667284" cy="400110"/>
            <a:chOff x="1152116" y="2647950"/>
            <a:chExt cx="1667284" cy="400110"/>
          </a:xfrm>
        </p:grpSpPr>
        <p:sp>
          <p:nvSpPr>
            <p:cNvPr id="160" name="Freeform 29"/>
            <p:cNvSpPr>
              <a:spLocks noChangeAspect="1"/>
            </p:cNvSpPr>
            <p:nvPr/>
          </p:nvSpPr>
          <p:spPr bwMode="auto">
            <a:xfrm>
              <a:off x="1152116" y="2777219"/>
              <a:ext cx="183467" cy="141573"/>
            </a:xfrm>
            <a:custGeom>
              <a:avLst/>
              <a:gdLst/>
              <a:ahLst/>
              <a:cxnLst>
                <a:cxn ang="0">
                  <a:pos x="58" y="12"/>
                </a:cxn>
                <a:cxn ang="0">
                  <a:pos x="30" y="39"/>
                </a:cxn>
                <a:cxn ang="0">
                  <a:pos x="25" y="44"/>
                </a:cxn>
                <a:cxn ang="0">
                  <a:pos x="23" y="45"/>
                </a:cxn>
                <a:cxn ang="0">
                  <a:pos x="20" y="44"/>
                </a:cxn>
                <a:cxn ang="0">
                  <a:pos x="15" y="39"/>
                </a:cxn>
                <a:cxn ang="0">
                  <a:pos x="1" y="26"/>
                </a:cxn>
                <a:cxn ang="0">
                  <a:pos x="0" y="23"/>
                </a:cxn>
                <a:cxn ang="0">
                  <a:pos x="1" y="20"/>
                </a:cxn>
                <a:cxn ang="0">
                  <a:pos x="6" y="15"/>
                </a:cxn>
                <a:cxn ang="0">
                  <a:pos x="9" y="14"/>
                </a:cxn>
                <a:cxn ang="0">
                  <a:pos x="11" y="15"/>
                </a:cxn>
                <a:cxn ang="0">
                  <a:pos x="23" y="26"/>
                </a:cxn>
                <a:cxn ang="0">
                  <a:pos x="47" y="1"/>
                </a:cxn>
                <a:cxn ang="0">
                  <a:pos x="50" y="0"/>
                </a:cxn>
                <a:cxn ang="0">
                  <a:pos x="53" y="1"/>
                </a:cxn>
                <a:cxn ang="0">
                  <a:pos x="58" y="7"/>
                </a:cxn>
                <a:cxn ang="0">
                  <a:pos x="59" y="9"/>
                </a:cxn>
                <a:cxn ang="0">
                  <a:pos x="58" y="12"/>
                </a:cxn>
              </a:cxnLst>
              <a:rect l="0" t="0" r="r" b="b"/>
              <a:pathLst>
                <a:path w="59" h="45">
                  <a:moveTo>
                    <a:pt x="58" y="12"/>
                  </a:moveTo>
                  <a:cubicBezTo>
                    <a:pt x="30" y="39"/>
                    <a:pt x="30" y="39"/>
                    <a:pt x="30" y="39"/>
                  </a:cubicBezTo>
                  <a:cubicBezTo>
                    <a:pt x="25" y="44"/>
                    <a:pt x="25" y="44"/>
                    <a:pt x="25" y="44"/>
                  </a:cubicBezTo>
                  <a:cubicBezTo>
                    <a:pt x="24" y="45"/>
                    <a:pt x="24" y="45"/>
                    <a:pt x="23" y="45"/>
                  </a:cubicBezTo>
                  <a:cubicBezTo>
                    <a:pt x="22" y="45"/>
                    <a:pt x="21" y="45"/>
                    <a:pt x="20" y="44"/>
                  </a:cubicBezTo>
                  <a:cubicBezTo>
                    <a:pt x="15" y="39"/>
                    <a:pt x="15" y="39"/>
                    <a:pt x="15" y="39"/>
                  </a:cubicBezTo>
                  <a:cubicBezTo>
                    <a:pt x="1" y="26"/>
                    <a:pt x="1" y="26"/>
                    <a:pt x="1" y="26"/>
                  </a:cubicBezTo>
                  <a:cubicBezTo>
                    <a:pt x="0" y="25"/>
                    <a:pt x="0" y="24"/>
                    <a:pt x="0" y="23"/>
                  </a:cubicBezTo>
                  <a:cubicBezTo>
                    <a:pt x="0" y="22"/>
                    <a:pt x="0" y="21"/>
                    <a:pt x="1" y="20"/>
                  </a:cubicBezTo>
                  <a:cubicBezTo>
                    <a:pt x="6" y="15"/>
                    <a:pt x="6" y="15"/>
                    <a:pt x="6" y="15"/>
                  </a:cubicBezTo>
                  <a:cubicBezTo>
                    <a:pt x="7" y="14"/>
                    <a:pt x="8" y="14"/>
                    <a:pt x="9" y="14"/>
                  </a:cubicBezTo>
                  <a:cubicBezTo>
                    <a:pt x="10" y="14"/>
                    <a:pt x="11" y="14"/>
                    <a:pt x="11" y="15"/>
                  </a:cubicBezTo>
                  <a:cubicBezTo>
                    <a:pt x="23" y="26"/>
                    <a:pt x="23" y="26"/>
                    <a:pt x="23" y="26"/>
                  </a:cubicBezTo>
                  <a:cubicBezTo>
                    <a:pt x="47" y="1"/>
                    <a:pt x="47" y="1"/>
                    <a:pt x="47" y="1"/>
                  </a:cubicBezTo>
                  <a:cubicBezTo>
                    <a:pt x="48" y="1"/>
                    <a:pt x="49" y="0"/>
                    <a:pt x="50" y="0"/>
                  </a:cubicBezTo>
                  <a:cubicBezTo>
                    <a:pt x="51" y="0"/>
                    <a:pt x="52" y="1"/>
                    <a:pt x="53" y="1"/>
                  </a:cubicBezTo>
                  <a:cubicBezTo>
                    <a:pt x="58" y="7"/>
                    <a:pt x="58" y="7"/>
                    <a:pt x="58" y="7"/>
                  </a:cubicBezTo>
                  <a:cubicBezTo>
                    <a:pt x="58" y="7"/>
                    <a:pt x="59" y="8"/>
                    <a:pt x="59" y="9"/>
                  </a:cubicBezTo>
                  <a:cubicBezTo>
                    <a:pt x="59" y="10"/>
                    <a:pt x="58" y="11"/>
                    <a:pt x="58" y="1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1">
                    <a:lumMod val="50000"/>
                    <a:lumOff val="50000"/>
                  </a:schemeClr>
                </a:solidFill>
              </a:endParaRPr>
            </a:p>
          </p:txBody>
        </p:sp>
        <p:sp>
          <p:nvSpPr>
            <p:cNvPr id="161" name="TextBox 160"/>
            <p:cNvSpPr txBox="1"/>
            <p:nvPr/>
          </p:nvSpPr>
          <p:spPr>
            <a:xfrm>
              <a:off x="1259988" y="264795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grpSp>
      <p:grpSp>
        <p:nvGrpSpPr>
          <p:cNvPr id="162" name="Group 161"/>
          <p:cNvGrpSpPr/>
          <p:nvPr/>
        </p:nvGrpSpPr>
        <p:grpSpPr>
          <a:xfrm>
            <a:off x="1109980" y="2662150"/>
            <a:ext cx="1274446" cy="1579245"/>
            <a:chOff x="1109980" y="1568450"/>
            <a:chExt cx="1274446" cy="1579245"/>
          </a:xfrm>
        </p:grpSpPr>
        <p:sp>
          <p:nvSpPr>
            <p:cNvPr id="163" name="Half Frame 162"/>
            <p:cNvSpPr/>
            <p:nvPr/>
          </p:nvSpPr>
          <p:spPr>
            <a:xfrm>
              <a:off x="1109980" y="1568450"/>
              <a:ext cx="304800" cy="304800"/>
            </a:xfrm>
            <a:prstGeom prst="halfFrame">
              <a:avLst>
                <a:gd name="adj1" fmla="val 2916"/>
                <a:gd name="adj2" fmla="val 249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64" name="Half Frame 163"/>
            <p:cNvSpPr/>
            <p:nvPr/>
          </p:nvSpPr>
          <p:spPr>
            <a:xfrm rot="10800000">
              <a:off x="2079626" y="2842895"/>
              <a:ext cx="304800" cy="304800"/>
            </a:xfrm>
            <a:prstGeom prst="halfFrame">
              <a:avLst>
                <a:gd name="adj1" fmla="val 2916"/>
                <a:gd name="adj2" fmla="val 2499"/>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Tree>
    <p:extLst>
      <p:ext uri="{BB962C8B-B14F-4D97-AF65-F5344CB8AC3E}">
        <p14:creationId xmlns="" xmlns:p14="http://schemas.microsoft.com/office/powerpoint/2010/main" val="21328774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62"/>
                                        </p:tgtEl>
                                        <p:attrNameLst>
                                          <p:attrName>style.visibility</p:attrName>
                                        </p:attrNameLst>
                                      </p:cBhvr>
                                      <p:to>
                                        <p:strVal val="visible"/>
                                      </p:to>
                                    </p:set>
                                    <p:anim calcmode="lin" valueType="num">
                                      <p:cBhvr>
                                        <p:cTn id="7" dur="500" fill="hold"/>
                                        <p:tgtEl>
                                          <p:spTgt spid="162"/>
                                        </p:tgtEl>
                                        <p:attrNameLst>
                                          <p:attrName>ppt_w</p:attrName>
                                        </p:attrNameLst>
                                      </p:cBhvr>
                                      <p:tavLst>
                                        <p:tav tm="0">
                                          <p:val>
                                            <p:fltVal val="0"/>
                                          </p:val>
                                        </p:tav>
                                        <p:tav tm="100000">
                                          <p:val>
                                            <p:strVal val="#ppt_w"/>
                                          </p:val>
                                        </p:tav>
                                      </p:tavLst>
                                    </p:anim>
                                    <p:anim calcmode="lin" valueType="num">
                                      <p:cBhvr>
                                        <p:cTn id="8" dur="500" fill="hold"/>
                                        <p:tgtEl>
                                          <p:spTgt spid="162"/>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p:cTn id="11" dur="500" fill="hold"/>
                                        <p:tgtEl>
                                          <p:spTgt spid="98"/>
                                        </p:tgtEl>
                                        <p:attrNameLst>
                                          <p:attrName>ppt_w</p:attrName>
                                        </p:attrNameLst>
                                      </p:cBhvr>
                                      <p:tavLst>
                                        <p:tav tm="0">
                                          <p:val>
                                            <p:fltVal val="0"/>
                                          </p:val>
                                        </p:tav>
                                        <p:tav tm="100000">
                                          <p:val>
                                            <p:strVal val="#ppt_w"/>
                                          </p:val>
                                        </p:tav>
                                      </p:tavLst>
                                    </p:anim>
                                    <p:anim calcmode="lin" valueType="num">
                                      <p:cBhvr>
                                        <p:cTn id="12" dur="500" fill="hold"/>
                                        <p:tgtEl>
                                          <p:spTgt spid="98"/>
                                        </p:tgtEl>
                                        <p:attrNameLst>
                                          <p:attrName>ppt_h</p:attrName>
                                        </p:attrNameLst>
                                      </p:cBhvr>
                                      <p:tavLst>
                                        <p:tav tm="0">
                                          <p:val>
                                            <p:fltVal val="0"/>
                                          </p:val>
                                        </p:tav>
                                        <p:tav tm="100000">
                                          <p:val>
                                            <p:strVal val="#ppt_h"/>
                                          </p:val>
                                        </p:tav>
                                      </p:tavLst>
                                    </p:anim>
                                  </p:childTnLst>
                                </p:cTn>
                              </p:par>
                            </p:childTnLst>
                          </p:cTn>
                        </p:par>
                        <p:par>
                          <p:cTn id="13" fill="hold">
                            <p:stCondLst>
                              <p:cond delay="500"/>
                            </p:stCondLst>
                            <p:childTnLst>
                              <p:par>
                                <p:cTn id="14" presetID="22" presetClass="entr" presetSubtype="8" fill="hold" grpId="0" nodeType="afterEffect">
                                  <p:stCondLst>
                                    <p:cond delay="0"/>
                                  </p:stCondLst>
                                  <p:childTnLst>
                                    <p:set>
                                      <p:cBhvr>
                                        <p:cTn id="15" dur="1" fill="hold">
                                          <p:stCondLst>
                                            <p:cond delay="0"/>
                                          </p:stCondLst>
                                        </p:cTn>
                                        <p:tgtEl>
                                          <p:spTgt spid="99"/>
                                        </p:tgtEl>
                                        <p:attrNameLst>
                                          <p:attrName>style.visibility</p:attrName>
                                        </p:attrNameLst>
                                      </p:cBhvr>
                                      <p:to>
                                        <p:strVal val="visible"/>
                                      </p:to>
                                    </p:set>
                                    <p:animEffect transition="in" filter="wipe(left)">
                                      <p:cBhvr>
                                        <p:cTn id="16" dur="500"/>
                                        <p:tgtEl>
                                          <p:spTgt spid="99"/>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100"/>
                                        </p:tgtEl>
                                        <p:attrNameLst>
                                          <p:attrName>style.visibility</p:attrName>
                                        </p:attrNameLst>
                                      </p:cBhvr>
                                      <p:to>
                                        <p:strVal val="visible"/>
                                      </p:to>
                                    </p:set>
                                    <p:animEffect transition="in" filter="wipe(left)">
                                      <p:cBhvr>
                                        <p:cTn id="20" dur="500"/>
                                        <p:tgtEl>
                                          <p:spTgt spid="100"/>
                                        </p:tgtEl>
                                      </p:cBhvr>
                                    </p:animEffect>
                                  </p:childTnLst>
                                </p:cTn>
                              </p:par>
                            </p:childTnLst>
                          </p:cTn>
                        </p:par>
                        <p:par>
                          <p:cTn id="21" fill="hold">
                            <p:stCondLst>
                              <p:cond delay="1500"/>
                            </p:stCondLst>
                            <p:childTnLst>
                              <p:par>
                                <p:cTn id="22" presetID="53" presetClass="entr" presetSubtype="16" fill="hold" grpId="0" nodeType="afterEffect">
                                  <p:stCondLst>
                                    <p:cond delay="0"/>
                                  </p:stCondLst>
                                  <p:childTnLst>
                                    <p:set>
                                      <p:cBhvr>
                                        <p:cTn id="23" dur="1" fill="hold">
                                          <p:stCondLst>
                                            <p:cond delay="0"/>
                                          </p:stCondLst>
                                        </p:cTn>
                                        <p:tgtEl>
                                          <p:spTgt spid="155"/>
                                        </p:tgtEl>
                                        <p:attrNameLst>
                                          <p:attrName>style.visibility</p:attrName>
                                        </p:attrNameLst>
                                      </p:cBhvr>
                                      <p:to>
                                        <p:strVal val="visible"/>
                                      </p:to>
                                    </p:set>
                                    <p:anim calcmode="lin" valueType="num">
                                      <p:cBhvr>
                                        <p:cTn id="24" dur="500" fill="hold"/>
                                        <p:tgtEl>
                                          <p:spTgt spid="155"/>
                                        </p:tgtEl>
                                        <p:attrNameLst>
                                          <p:attrName>ppt_w</p:attrName>
                                        </p:attrNameLst>
                                      </p:cBhvr>
                                      <p:tavLst>
                                        <p:tav tm="0">
                                          <p:val>
                                            <p:fltVal val="0"/>
                                          </p:val>
                                        </p:tav>
                                        <p:tav tm="100000">
                                          <p:val>
                                            <p:strVal val="#ppt_w"/>
                                          </p:val>
                                        </p:tav>
                                      </p:tavLst>
                                    </p:anim>
                                    <p:anim calcmode="lin" valueType="num">
                                      <p:cBhvr>
                                        <p:cTn id="25" dur="500" fill="hold"/>
                                        <p:tgtEl>
                                          <p:spTgt spid="155"/>
                                        </p:tgtEl>
                                        <p:attrNameLst>
                                          <p:attrName>ppt_h</p:attrName>
                                        </p:attrNameLst>
                                      </p:cBhvr>
                                      <p:tavLst>
                                        <p:tav tm="0">
                                          <p:val>
                                            <p:fltVal val="0"/>
                                          </p:val>
                                        </p:tav>
                                        <p:tav tm="100000">
                                          <p:val>
                                            <p:strVal val="#ppt_h"/>
                                          </p:val>
                                        </p:tav>
                                      </p:tavLst>
                                    </p:anim>
                                    <p:animEffect transition="in" filter="fade">
                                      <p:cBhvr>
                                        <p:cTn id="26" dur="500"/>
                                        <p:tgtEl>
                                          <p:spTgt spid="155"/>
                                        </p:tgtEl>
                                      </p:cBhvr>
                                    </p:animEffect>
                                  </p:childTnLst>
                                </p:cTn>
                              </p:par>
                            </p:childTnLst>
                          </p:cTn>
                        </p:par>
                        <p:par>
                          <p:cTn id="27" fill="hold">
                            <p:stCondLst>
                              <p:cond delay="2000"/>
                            </p:stCondLst>
                            <p:childTnLst>
                              <p:par>
                                <p:cTn id="28" presetID="53" presetClass="entr" presetSubtype="16" fill="hold" grpId="0" nodeType="afterEffect">
                                  <p:stCondLst>
                                    <p:cond delay="0"/>
                                  </p:stCondLst>
                                  <p:childTnLst>
                                    <p:set>
                                      <p:cBhvr>
                                        <p:cTn id="29" dur="1" fill="hold">
                                          <p:stCondLst>
                                            <p:cond delay="0"/>
                                          </p:stCondLst>
                                        </p:cTn>
                                        <p:tgtEl>
                                          <p:spTgt spid="156"/>
                                        </p:tgtEl>
                                        <p:attrNameLst>
                                          <p:attrName>style.visibility</p:attrName>
                                        </p:attrNameLst>
                                      </p:cBhvr>
                                      <p:to>
                                        <p:strVal val="visible"/>
                                      </p:to>
                                    </p:set>
                                    <p:anim calcmode="lin" valueType="num">
                                      <p:cBhvr>
                                        <p:cTn id="30" dur="500" fill="hold"/>
                                        <p:tgtEl>
                                          <p:spTgt spid="156"/>
                                        </p:tgtEl>
                                        <p:attrNameLst>
                                          <p:attrName>ppt_w</p:attrName>
                                        </p:attrNameLst>
                                      </p:cBhvr>
                                      <p:tavLst>
                                        <p:tav tm="0">
                                          <p:val>
                                            <p:fltVal val="0"/>
                                          </p:val>
                                        </p:tav>
                                        <p:tav tm="100000">
                                          <p:val>
                                            <p:strVal val="#ppt_w"/>
                                          </p:val>
                                        </p:tav>
                                      </p:tavLst>
                                    </p:anim>
                                    <p:anim calcmode="lin" valueType="num">
                                      <p:cBhvr>
                                        <p:cTn id="31" dur="500" fill="hold"/>
                                        <p:tgtEl>
                                          <p:spTgt spid="156"/>
                                        </p:tgtEl>
                                        <p:attrNameLst>
                                          <p:attrName>ppt_h</p:attrName>
                                        </p:attrNameLst>
                                      </p:cBhvr>
                                      <p:tavLst>
                                        <p:tav tm="0">
                                          <p:val>
                                            <p:fltVal val="0"/>
                                          </p:val>
                                        </p:tav>
                                        <p:tav tm="100000">
                                          <p:val>
                                            <p:strVal val="#ppt_h"/>
                                          </p:val>
                                        </p:tav>
                                      </p:tavLst>
                                    </p:anim>
                                    <p:animEffect transition="in" filter="fade">
                                      <p:cBhvr>
                                        <p:cTn id="32" dur="500"/>
                                        <p:tgtEl>
                                          <p:spTgt spid="156"/>
                                        </p:tgtEl>
                                      </p:cBhvr>
                                    </p:animEffect>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58"/>
                                        </p:tgtEl>
                                        <p:attrNameLst>
                                          <p:attrName>style.visibility</p:attrName>
                                        </p:attrNameLst>
                                      </p:cBhvr>
                                      <p:to>
                                        <p:strVal val="visible"/>
                                      </p:to>
                                    </p:set>
                                    <p:anim calcmode="lin" valueType="num">
                                      <p:cBhvr>
                                        <p:cTn id="36" dur="500" fill="hold"/>
                                        <p:tgtEl>
                                          <p:spTgt spid="158"/>
                                        </p:tgtEl>
                                        <p:attrNameLst>
                                          <p:attrName>ppt_w</p:attrName>
                                        </p:attrNameLst>
                                      </p:cBhvr>
                                      <p:tavLst>
                                        <p:tav tm="0">
                                          <p:val>
                                            <p:fltVal val="0"/>
                                          </p:val>
                                        </p:tav>
                                        <p:tav tm="100000">
                                          <p:val>
                                            <p:strVal val="#ppt_w"/>
                                          </p:val>
                                        </p:tav>
                                      </p:tavLst>
                                    </p:anim>
                                    <p:anim calcmode="lin" valueType="num">
                                      <p:cBhvr>
                                        <p:cTn id="37" dur="500" fill="hold"/>
                                        <p:tgtEl>
                                          <p:spTgt spid="158"/>
                                        </p:tgtEl>
                                        <p:attrNameLst>
                                          <p:attrName>ppt_h</p:attrName>
                                        </p:attrNameLst>
                                      </p:cBhvr>
                                      <p:tavLst>
                                        <p:tav tm="0">
                                          <p:val>
                                            <p:fltVal val="0"/>
                                          </p:val>
                                        </p:tav>
                                        <p:tav tm="100000">
                                          <p:val>
                                            <p:strVal val="#ppt_h"/>
                                          </p:val>
                                        </p:tav>
                                      </p:tavLst>
                                    </p:anim>
                                    <p:animEffect transition="in" filter="fade">
                                      <p:cBhvr>
                                        <p:cTn id="38" dur="500"/>
                                        <p:tgtEl>
                                          <p:spTgt spid="158"/>
                                        </p:tgtEl>
                                      </p:cBhvr>
                                    </p:animEffect>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57"/>
                                        </p:tgtEl>
                                        <p:attrNameLst>
                                          <p:attrName>style.visibility</p:attrName>
                                        </p:attrNameLst>
                                      </p:cBhvr>
                                      <p:to>
                                        <p:strVal val="visible"/>
                                      </p:to>
                                    </p:set>
                                    <p:anim calcmode="lin" valueType="num">
                                      <p:cBhvr>
                                        <p:cTn id="42" dur="500" fill="hold"/>
                                        <p:tgtEl>
                                          <p:spTgt spid="157"/>
                                        </p:tgtEl>
                                        <p:attrNameLst>
                                          <p:attrName>ppt_w</p:attrName>
                                        </p:attrNameLst>
                                      </p:cBhvr>
                                      <p:tavLst>
                                        <p:tav tm="0">
                                          <p:val>
                                            <p:fltVal val="0"/>
                                          </p:val>
                                        </p:tav>
                                        <p:tav tm="100000">
                                          <p:val>
                                            <p:strVal val="#ppt_w"/>
                                          </p:val>
                                        </p:tav>
                                      </p:tavLst>
                                    </p:anim>
                                    <p:anim calcmode="lin" valueType="num">
                                      <p:cBhvr>
                                        <p:cTn id="43" dur="500" fill="hold"/>
                                        <p:tgtEl>
                                          <p:spTgt spid="157"/>
                                        </p:tgtEl>
                                        <p:attrNameLst>
                                          <p:attrName>ppt_h</p:attrName>
                                        </p:attrNameLst>
                                      </p:cBhvr>
                                      <p:tavLst>
                                        <p:tav tm="0">
                                          <p:val>
                                            <p:fltVal val="0"/>
                                          </p:val>
                                        </p:tav>
                                        <p:tav tm="100000">
                                          <p:val>
                                            <p:strVal val="#ppt_h"/>
                                          </p:val>
                                        </p:tav>
                                      </p:tavLst>
                                    </p:anim>
                                    <p:animEffect transition="in" filter="fade">
                                      <p:cBhvr>
                                        <p:cTn id="44" dur="500"/>
                                        <p:tgtEl>
                                          <p:spTgt spid="157"/>
                                        </p:tgtEl>
                                      </p:cBhvr>
                                    </p:animEffect>
                                  </p:childTnLst>
                                </p:cTn>
                              </p:par>
                            </p:childTnLst>
                          </p:cTn>
                        </p:par>
                        <p:par>
                          <p:cTn id="45" fill="hold">
                            <p:stCondLst>
                              <p:cond delay="3500"/>
                            </p:stCondLst>
                            <p:childTnLst>
                              <p:par>
                                <p:cTn id="46" presetID="53" presetClass="entr" presetSubtype="16" fill="hold" grpId="0" nodeType="afterEffect">
                                  <p:stCondLst>
                                    <p:cond delay="0"/>
                                  </p:stCondLst>
                                  <p:childTnLst>
                                    <p:set>
                                      <p:cBhvr>
                                        <p:cTn id="47" dur="1" fill="hold">
                                          <p:stCondLst>
                                            <p:cond delay="0"/>
                                          </p:stCondLst>
                                        </p:cTn>
                                        <p:tgtEl>
                                          <p:spTgt spid="102"/>
                                        </p:tgtEl>
                                        <p:attrNameLst>
                                          <p:attrName>style.visibility</p:attrName>
                                        </p:attrNameLst>
                                      </p:cBhvr>
                                      <p:to>
                                        <p:strVal val="visible"/>
                                      </p:to>
                                    </p:set>
                                    <p:anim calcmode="lin" valueType="num">
                                      <p:cBhvr>
                                        <p:cTn id="48" dur="500" fill="hold"/>
                                        <p:tgtEl>
                                          <p:spTgt spid="102"/>
                                        </p:tgtEl>
                                        <p:attrNameLst>
                                          <p:attrName>ppt_w</p:attrName>
                                        </p:attrNameLst>
                                      </p:cBhvr>
                                      <p:tavLst>
                                        <p:tav tm="0">
                                          <p:val>
                                            <p:fltVal val="0"/>
                                          </p:val>
                                        </p:tav>
                                        <p:tav tm="100000">
                                          <p:val>
                                            <p:strVal val="#ppt_w"/>
                                          </p:val>
                                        </p:tav>
                                      </p:tavLst>
                                    </p:anim>
                                    <p:anim calcmode="lin" valueType="num">
                                      <p:cBhvr>
                                        <p:cTn id="49" dur="500" fill="hold"/>
                                        <p:tgtEl>
                                          <p:spTgt spid="102"/>
                                        </p:tgtEl>
                                        <p:attrNameLst>
                                          <p:attrName>ppt_h</p:attrName>
                                        </p:attrNameLst>
                                      </p:cBhvr>
                                      <p:tavLst>
                                        <p:tav tm="0">
                                          <p:val>
                                            <p:fltVal val="0"/>
                                          </p:val>
                                        </p:tav>
                                        <p:tav tm="100000">
                                          <p:val>
                                            <p:strVal val="#ppt_h"/>
                                          </p:val>
                                        </p:tav>
                                      </p:tavLst>
                                    </p:anim>
                                    <p:animEffect transition="in" filter="fade">
                                      <p:cBhvr>
                                        <p:cTn id="50" dur="500"/>
                                        <p:tgtEl>
                                          <p:spTgt spid="102"/>
                                        </p:tgtEl>
                                      </p:cBhvr>
                                    </p:animEffect>
                                  </p:childTnLst>
                                </p:cTn>
                              </p:par>
                            </p:childTnLst>
                          </p:cTn>
                        </p:par>
                        <p:par>
                          <p:cTn id="51" fill="hold">
                            <p:stCondLst>
                              <p:cond delay="4000"/>
                            </p:stCondLst>
                            <p:childTnLst>
                              <p:par>
                                <p:cTn id="52" presetID="53" presetClass="entr" presetSubtype="16" fill="hold" grpId="0" nodeType="afterEffect">
                                  <p:stCondLst>
                                    <p:cond delay="0"/>
                                  </p:stCondLst>
                                  <p:childTnLst>
                                    <p:set>
                                      <p:cBhvr>
                                        <p:cTn id="53" dur="1" fill="hold">
                                          <p:stCondLst>
                                            <p:cond delay="0"/>
                                          </p:stCondLst>
                                        </p:cTn>
                                        <p:tgtEl>
                                          <p:spTgt spid="103"/>
                                        </p:tgtEl>
                                        <p:attrNameLst>
                                          <p:attrName>style.visibility</p:attrName>
                                        </p:attrNameLst>
                                      </p:cBhvr>
                                      <p:to>
                                        <p:strVal val="visible"/>
                                      </p:to>
                                    </p:set>
                                    <p:anim calcmode="lin" valueType="num">
                                      <p:cBhvr>
                                        <p:cTn id="54" dur="500" fill="hold"/>
                                        <p:tgtEl>
                                          <p:spTgt spid="103"/>
                                        </p:tgtEl>
                                        <p:attrNameLst>
                                          <p:attrName>ppt_w</p:attrName>
                                        </p:attrNameLst>
                                      </p:cBhvr>
                                      <p:tavLst>
                                        <p:tav tm="0">
                                          <p:val>
                                            <p:fltVal val="0"/>
                                          </p:val>
                                        </p:tav>
                                        <p:tav tm="100000">
                                          <p:val>
                                            <p:strVal val="#ppt_w"/>
                                          </p:val>
                                        </p:tav>
                                      </p:tavLst>
                                    </p:anim>
                                    <p:anim calcmode="lin" valueType="num">
                                      <p:cBhvr>
                                        <p:cTn id="55" dur="500" fill="hold"/>
                                        <p:tgtEl>
                                          <p:spTgt spid="103"/>
                                        </p:tgtEl>
                                        <p:attrNameLst>
                                          <p:attrName>ppt_h</p:attrName>
                                        </p:attrNameLst>
                                      </p:cBhvr>
                                      <p:tavLst>
                                        <p:tav tm="0">
                                          <p:val>
                                            <p:fltVal val="0"/>
                                          </p:val>
                                        </p:tav>
                                        <p:tav tm="100000">
                                          <p:val>
                                            <p:strVal val="#ppt_h"/>
                                          </p:val>
                                        </p:tav>
                                      </p:tavLst>
                                    </p:anim>
                                    <p:animEffect transition="in" filter="fade">
                                      <p:cBhvr>
                                        <p:cTn id="56" dur="500"/>
                                        <p:tgtEl>
                                          <p:spTgt spid="103"/>
                                        </p:tgtEl>
                                      </p:cBhvr>
                                    </p:animEffect>
                                  </p:childTnLst>
                                </p:cTn>
                              </p:par>
                            </p:childTnLst>
                          </p:cTn>
                        </p:par>
                        <p:par>
                          <p:cTn id="57" fill="hold">
                            <p:stCondLst>
                              <p:cond delay="4500"/>
                            </p:stCondLst>
                            <p:childTnLst>
                              <p:par>
                                <p:cTn id="58" presetID="22" presetClass="entr" presetSubtype="8" fill="hold" grpId="0" nodeType="afterEffect">
                                  <p:stCondLst>
                                    <p:cond delay="0"/>
                                  </p:stCondLst>
                                  <p:childTnLst>
                                    <p:set>
                                      <p:cBhvr>
                                        <p:cTn id="59" dur="1" fill="hold">
                                          <p:stCondLst>
                                            <p:cond delay="0"/>
                                          </p:stCondLst>
                                        </p:cTn>
                                        <p:tgtEl>
                                          <p:spTgt spid="113"/>
                                        </p:tgtEl>
                                        <p:attrNameLst>
                                          <p:attrName>style.visibility</p:attrName>
                                        </p:attrNameLst>
                                      </p:cBhvr>
                                      <p:to>
                                        <p:strVal val="visible"/>
                                      </p:to>
                                    </p:set>
                                    <p:animEffect transition="in" filter="wipe(left)">
                                      <p:cBhvr>
                                        <p:cTn id="60" dur="500"/>
                                        <p:tgtEl>
                                          <p:spTgt spid="113"/>
                                        </p:tgtEl>
                                      </p:cBhvr>
                                    </p:animEffect>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159"/>
                                        </p:tgtEl>
                                        <p:attrNameLst>
                                          <p:attrName>style.visibility</p:attrName>
                                        </p:attrNameLst>
                                      </p:cBhvr>
                                      <p:to>
                                        <p:strVal val="visible"/>
                                      </p:to>
                                    </p:set>
                                    <p:animEffect transition="in" filter="wipe(left)">
                                      <p:cBhvr>
                                        <p:cTn id="64" dur="500"/>
                                        <p:tgtEl>
                                          <p:spTgt spid="159"/>
                                        </p:tgtEl>
                                      </p:cBhvr>
                                    </p:animEffect>
                                  </p:childTnLst>
                                </p:cTn>
                              </p:par>
                            </p:childTnLst>
                          </p:cTn>
                        </p:par>
                        <p:par>
                          <p:cTn id="65" fill="hold">
                            <p:stCondLst>
                              <p:cond delay="5500"/>
                            </p:stCondLst>
                            <p:childTnLst>
                              <p:par>
                                <p:cTn id="66" presetID="22" presetClass="entr" presetSubtype="8" fill="hold" nodeType="afterEffect">
                                  <p:stCondLst>
                                    <p:cond delay="0"/>
                                  </p:stCondLst>
                                  <p:childTnLst>
                                    <p:set>
                                      <p:cBhvr>
                                        <p:cTn id="67" dur="1" fill="hold">
                                          <p:stCondLst>
                                            <p:cond delay="0"/>
                                          </p:stCondLst>
                                        </p:cTn>
                                        <p:tgtEl>
                                          <p:spTgt spid="107"/>
                                        </p:tgtEl>
                                        <p:attrNameLst>
                                          <p:attrName>style.visibility</p:attrName>
                                        </p:attrNameLst>
                                      </p:cBhvr>
                                      <p:to>
                                        <p:strVal val="visible"/>
                                      </p:to>
                                    </p:set>
                                    <p:animEffect transition="in" filter="wipe(left)">
                                      <p:cBhvr>
                                        <p:cTn id="68" dur="500"/>
                                        <p:tgtEl>
                                          <p:spTgt spid="107"/>
                                        </p:tgtEl>
                                      </p:cBhvr>
                                    </p:animEffect>
                                  </p:childTnLst>
                                </p:cTn>
                              </p:par>
                            </p:childTnLst>
                          </p:cTn>
                        </p:par>
                        <p:par>
                          <p:cTn id="69" fill="hold">
                            <p:stCondLst>
                              <p:cond delay="6000"/>
                            </p:stCondLst>
                            <p:childTnLst>
                              <p:par>
                                <p:cTn id="70" presetID="22" presetClass="entr" presetSubtype="8" fill="hold" nodeType="afterEffect">
                                  <p:stCondLst>
                                    <p:cond delay="0"/>
                                  </p:stCondLst>
                                  <p:childTnLst>
                                    <p:set>
                                      <p:cBhvr>
                                        <p:cTn id="71" dur="1" fill="hold">
                                          <p:stCondLst>
                                            <p:cond delay="0"/>
                                          </p:stCondLst>
                                        </p:cTn>
                                        <p:tgtEl>
                                          <p:spTgt spid="110"/>
                                        </p:tgtEl>
                                        <p:attrNameLst>
                                          <p:attrName>style.visibility</p:attrName>
                                        </p:attrNameLst>
                                      </p:cBhvr>
                                      <p:to>
                                        <p:strVal val="visible"/>
                                      </p:to>
                                    </p:set>
                                    <p:animEffect transition="in" filter="wipe(left)">
                                      <p:cBhvr>
                                        <p:cTn id="72" dur="500"/>
                                        <p:tgtEl>
                                          <p:spTgt spid="110"/>
                                        </p:tgtEl>
                                      </p:cBhvr>
                                    </p:animEffect>
                                  </p:childTnLst>
                                </p:cTn>
                              </p:par>
                            </p:childTnLst>
                          </p:cTn>
                        </p:par>
                        <p:par>
                          <p:cTn id="73" fill="hold">
                            <p:stCondLst>
                              <p:cond delay="6500"/>
                            </p:stCondLst>
                            <p:childTnLst>
                              <p:par>
                                <p:cTn id="74" presetID="22" presetClass="entr" presetSubtype="8" fill="hold" nodeType="afterEffect">
                                  <p:stCondLst>
                                    <p:cond delay="0"/>
                                  </p:stCondLst>
                                  <p:childTnLst>
                                    <p:set>
                                      <p:cBhvr>
                                        <p:cTn id="75" dur="1" fill="hold">
                                          <p:stCondLst>
                                            <p:cond delay="0"/>
                                          </p:stCondLst>
                                        </p:cTn>
                                        <p:tgtEl>
                                          <p:spTgt spid="104"/>
                                        </p:tgtEl>
                                        <p:attrNameLst>
                                          <p:attrName>style.visibility</p:attrName>
                                        </p:attrNameLst>
                                      </p:cBhvr>
                                      <p:to>
                                        <p:strVal val="visible"/>
                                      </p:to>
                                    </p:set>
                                    <p:animEffect transition="in" filter="wipe(left)">
                                      <p:cBhvr>
                                        <p:cTn id="76" dur="500"/>
                                        <p:tgtEl>
                                          <p:spTgt spid="104"/>
                                        </p:tgtEl>
                                      </p:cBhvr>
                                    </p:animEffect>
                                  </p:childTnLst>
                                </p:cTn>
                              </p:par>
                            </p:childTnLst>
                          </p:cTn>
                        </p:par>
                        <p:par>
                          <p:cTn id="77" fill="hold">
                            <p:stCondLst>
                              <p:cond delay="7000"/>
                            </p:stCondLst>
                            <p:childTnLst>
                              <p:par>
                                <p:cTn id="78" presetID="18" presetClass="entr" presetSubtype="3" fill="hold" nodeType="afterEffect">
                                  <p:stCondLst>
                                    <p:cond delay="0"/>
                                  </p:stCondLst>
                                  <p:childTnLst>
                                    <p:set>
                                      <p:cBhvr>
                                        <p:cTn id="79" dur="1" fill="hold">
                                          <p:stCondLst>
                                            <p:cond delay="0"/>
                                          </p:stCondLst>
                                        </p:cTn>
                                        <p:tgtEl>
                                          <p:spTgt spid="114"/>
                                        </p:tgtEl>
                                        <p:attrNameLst>
                                          <p:attrName>style.visibility</p:attrName>
                                        </p:attrNameLst>
                                      </p:cBhvr>
                                      <p:to>
                                        <p:strVal val="visible"/>
                                      </p:to>
                                    </p:set>
                                    <p:animEffect transition="in" filter="strips(upRight)">
                                      <p:cBhvr>
                                        <p:cTn id="80" dur="500"/>
                                        <p:tgtEl>
                                          <p:spTgt spid="114"/>
                                        </p:tgtEl>
                                      </p:cBhvr>
                                    </p:animEffect>
                                  </p:childTnLst>
                                </p:cTn>
                              </p:par>
                            </p:childTnLst>
                          </p:cTn>
                        </p:par>
                        <p:par>
                          <p:cTn id="81" fill="hold">
                            <p:stCondLst>
                              <p:cond delay="7500"/>
                            </p:stCondLst>
                            <p:childTnLst>
                              <p:par>
                                <p:cTn id="82" presetID="53" presetClass="entr" presetSubtype="16" fill="hold" grpId="0" nodeType="afterEffect">
                                  <p:stCondLst>
                                    <p:cond delay="0"/>
                                  </p:stCondLst>
                                  <p:childTnLst>
                                    <p:set>
                                      <p:cBhvr>
                                        <p:cTn id="83" dur="1" fill="hold">
                                          <p:stCondLst>
                                            <p:cond delay="0"/>
                                          </p:stCondLst>
                                        </p:cTn>
                                        <p:tgtEl>
                                          <p:spTgt spid="115"/>
                                        </p:tgtEl>
                                        <p:attrNameLst>
                                          <p:attrName>style.visibility</p:attrName>
                                        </p:attrNameLst>
                                      </p:cBhvr>
                                      <p:to>
                                        <p:strVal val="visible"/>
                                      </p:to>
                                    </p:set>
                                    <p:anim calcmode="lin" valueType="num">
                                      <p:cBhvr>
                                        <p:cTn id="84" dur="500" fill="hold"/>
                                        <p:tgtEl>
                                          <p:spTgt spid="115"/>
                                        </p:tgtEl>
                                        <p:attrNameLst>
                                          <p:attrName>ppt_w</p:attrName>
                                        </p:attrNameLst>
                                      </p:cBhvr>
                                      <p:tavLst>
                                        <p:tav tm="0">
                                          <p:val>
                                            <p:fltVal val="0"/>
                                          </p:val>
                                        </p:tav>
                                        <p:tav tm="100000">
                                          <p:val>
                                            <p:strVal val="#ppt_w"/>
                                          </p:val>
                                        </p:tav>
                                      </p:tavLst>
                                    </p:anim>
                                    <p:anim calcmode="lin" valueType="num">
                                      <p:cBhvr>
                                        <p:cTn id="85" dur="500" fill="hold"/>
                                        <p:tgtEl>
                                          <p:spTgt spid="115"/>
                                        </p:tgtEl>
                                        <p:attrNameLst>
                                          <p:attrName>ppt_h</p:attrName>
                                        </p:attrNameLst>
                                      </p:cBhvr>
                                      <p:tavLst>
                                        <p:tav tm="0">
                                          <p:val>
                                            <p:fltVal val="0"/>
                                          </p:val>
                                        </p:tav>
                                        <p:tav tm="100000">
                                          <p:val>
                                            <p:strVal val="#ppt_h"/>
                                          </p:val>
                                        </p:tav>
                                      </p:tavLst>
                                    </p:anim>
                                    <p:animEffect transition="in" filter="fade">
                                      <p:cBhvr>
                                        <p:cTn id="86" dur="500"/>
                                        <p:tgtEl>
                                          <p:spTgt spid="115"/>
                                        </p:tgtEl>
                                      </p:cBhvr>
                                    </p:animEffect>
                                  </p:childTnLst>
                                </p:cTn>
                              </p:par>
                            </p:childTnLst>
                          </p:cTn>
                        </p:par>
                        <p:par>
                          <p:cTn id="87" fill="hold">
                            <p:stCondLst>
                              <p:cond delay="8000"/>
                            </p:stCondLst>
                            <p:childTnLst>
                              <p:par>
                                <p:cTn id="88" presetID="53" presetClass="entr" presetSubtype="16" fill="hold" grpId="0" nodeType="afterEffect">
                                  <p:stCondLst>
                                    <p:cond delay="0"/>
                                  </p:stCondLst>
                                  <p:childTnLst>
                                    <p:set>
                                      <p:cBhvr>
                                        <p:cTn id="89" dur="1" fill="hold">
                                          <p:stCondLst>
                                            <p:cond delay="0"/>
                                          </p:stCondLst>
                                        </p:cTn>
                                        <p:tgtEl>
                                          <p:spTgt spid="130"/>
                                        </p:tgtEl>
                                        <p:attrNameLst>
                                          <p:attrName>style.visibility</p:attrName>
                                        </p:attrNameLst>
                                      </p:cBhvr>
                                      <p:to>
                                        <p:strVal val="visible"/>
                                      </p:to>
                                    </p:set>
                                    <p:anim calcmode="lin" valueType="num">
                                      <p:cBhvr>
                                        <p:cTn id="90" dur="500" fill="hold"/>
                                        <p:tgtEl>
                                          <p:spTgt spid="130"/>
                                        </p:tgtEl>
                                        <p:attrNameLst>
                                          <p:attrName>ppt_w</p:attrName>
                                        </p:attrNameLst>
                                      </p:cBhvr>
                                      <p:tavLst>
                                        <p:tav tm="0">
                                          <p:val>
                                            <p:fltVal val="0"/>
                                          </p:val>
                                        </p:tav>
                                        <p:tav tm="100000">
                                          <p:val>
                                            <p:strVal val="#ppt_w"/>
                                          </p:val>
                                        </p:tav>
                                      </p:tavLst>
                                    </p:anim>
                                    <p:anim calcmode="lin" valueType="num">
                                      <p:cBhvr>
                                        <p:cTn id="91" dur="500" fill="hold"/>
                                        <p:tgtEl>
                                          <p:spTgt spid="130"/>
                                        </p:tgtEl>
                                        <p:attrNameLst>
                                          <p:attrName>ppt_h</p:attrName>
                                        </p:attrNameLst>
                                      </p:cBhvr>
                                      <p:tavLst>
                                        <p:tav tm="0">
                                          <p:val>
                                            <p:fltVal val="0"/>
                                          </p:val>
                                        </p:tav>
                                        <p:tav tm="100000">
                                          <p:val>
                                            <p:strVal val="#ppt_h"/>
                                          </p:val>
                                        </p:tav>
                                      </p:tavLst>
                                    </p:anim>
                                    <p:animEffect transition="in" filter="fade">
                                      <p:cBhvr>
                                        <p:cTn id="92" dur="500"/>
                                        <p:tgtEl>
                                          <p:spTgt spid="130"/>
                                        </p:tgtEl>
                                      </p:cBhvr>
                                    </p:animEffect>
                                  </p:childTnLst>
                                </p:cTn>
                              </p:par>
                            </p:childTnLst>
                          </p:cTn>
                        </p:par>
                        <p:par>
                          <p:cTn id="93" fill="hold">
                            <p:stCondLst>
                              <p:cond delay="8500"/>
                            </p:stCondLst>
                            <p:childTnLst>
                              <p:par>
                                <p:cTn id="94" presetID="22" presetClass="entr" presetSubtype="8" fill="hold" grpId="0" nodeType="afterEffect">
                                  <p:stCondLst>
                                    <p:cond delay="0"/>
                                  </p:stCondLst>
                                  <p:childTnLst>
                                    <p:set>
                                      <p:cBhvr>
                                        <p:cTn id="95" dur="1" fill="hold">
                                          <p:stCondLst>
                                            <p:cond delay="0"/>
                                          </p:stCondLst>
                                        </p:cTn>
                                        <p:tgtEl>
                                          <p:spTgt spid="128"/>
                                        </p:tgtEl>
                                        <p:attrNameLst>
                                          <p:attrName>style.visibility</p:attrName>
                                        </p:attrNameLst>
                                      </p:cBhvr>
                                      <p:to>
                                        <p:strVal val="visible"/>
                                      </p:to>
                                    </p:set>
                                    <p:animEffect transition="in" filter="wipe(left)">
                                      <p:cBhvr>
                                        <p:cTn id="96" dur="500"/>
                                        <p:tgtEl>
                                          <p:spTgt spid="128"/>
                                        </p:tgtEl>
                                      </p:cBhvr>
                                    </p:animEffect>
                                  </p:childTnLst>
                                </p:cTn>
                              </p:par>
                            </p:childTnLst>
                          </p:cTn>
                        </p:par>
                        <p:par>
                          <p:cTn id="97" fill="hold">
                            <p:stCondLst>
                              <p:cond delay="9000"/>
                            </p:stCondLst>
                            <p:childTnLst>
                              <p:par>
                                <p:cTn id="98" presetID="22" presetClass="entr" presetSubtype="8" fill="hold" nodeType="afterEffect">
                                  <p:stCondLst>
                                    <p:cond delay="0"/>
                                  </p:stCondLst>
                                  <p:childTnLst>
                                    <p:set>
                                      <p:cBhvr>
                                        <p:cTn id="99" dur="1" fill="hold">
                                          <p:stCondLst>
                                            <p:cond delay="0"/>
                                          </p:stCondLst>
                                        </p:cTn>
                                        <p:tgtEl>
                                          <p:spTgt spid="116"/>
                                        </p:tgtEl>
                                        <p:attrNameLst>
                                          <p:attrName>style.visibility</p:attrName>
                                        </p:attrNameLst>
                                      </p:cBhvr>
                                      <p:to>
                                        <p:strVal val="visible"/>
                                      </p:to>
                                    </p:set>
                                    <p:animEffect transition="in" filter="wipe(left)">
                                      <p:cBhvr>
                                        <p:cTn id="100" dur="500"/>
                                        <p:tgtEl>
                                          <p:spTgt spid="116"/>
                                        </p:tgtEl>
                                      </p:cBhvr>
                                    </p:animEffect>
                                  </p:childTnLst>
                                </p:cTn>
                              </p:par>
                            </p:childTnLst>
                          </p:cTn>
                        </p:par>
                        <p:par>
                          <p:cTn id="101" fill="hold">
                            <p:stCondLst>
                              <p:cond delay="9500"/>
                            </p:stCondLst>
                            <p:childTnLst>
                              <p:par>
                                <p:cTn id="102" presetID="22" presetClass="entr" presetSubtype="8" fill="hold" nodeType="afterEffect">
                                  <p:stCondLst>
                                    <p:cond delay="0"/>
                                  </p:stCondLst>
                                  <p:childTnLst>
                                    <p:set>
                                      <p:cBhvr>
                                        <p:cTn id="103" dur="1" fill="hold">
                                          <p:stCondLst>
                                            <p:cond delay="0"/>
                                          </p:stCondLst>
                                        </p:cTn>
                                        <p:tgtEl>
                                          <p:spTgt spid="122"/>
                                        </p:tgtEl>
                                        <p:attrNameLst>
                                          <p:attrName>style.visibility</p:attrName>
                                        </p:attrNameLst>
                                      </p:cBhvr>
                                      <p:to>
                                        <p:strVal val="visible"/>
                                      </p:to>
                                    </p:set>
                                    <p:animEffect transition="in" filter="wipe(left)">
                                      <p:cBhvr>
                                        <p:cTn id="104" dur="500"/>
                                        <p:tgtEl>
                                          <p:spTgt spid="122"/>
                                        </p:tgtEl>
                                      </p:cBhvr>
                                    </p:animEffect>
                                  </p:childTnLst>
                                </p:cTn>
                              </p:par>
                            </p:childTnLst>
                          </p:cTn>
                        </p:par>
                        <p:par>
                          <p:cTn id="105" fill="hold">
                            <p:stCondLst>
                              <p:cond delay="10000"/>
                            </p:stCondLst>
                            <p:childTnLst>
                              <p:par>
                                <p:cTn id="106" presetID="22" presetClass="entr" presetSubtype="8" fill="hold" nodeType="afterEffect">
                                  <p:stCondLst>
                                    <p:cond delay="0"/>
                                  </p:stCondLst>
                                  <p:childTnLst>
                                    <p:set>
                                      <p:cBhvr>
                                        <p:cTn id="107" dur="1" fill="hold">
                                          <p:stCondLst>
                                            <p:cond delay="0"/>
                                          </p:stCondLst>
                                        </p:cTn>
                                        <p:tgtEl>
                                          <p:spTgt spid="125"/>
                                        </p:tgtEl>
                                        <p:attrNameLst>
                                          <p:attrName>style.visibility</p:attrName>
                                        </p:attrNameLst>
                                      </p:cBhvr>
                                      <p:to>
                                        <p:strVal val="visible"/>
                                      </p:to>
                                    </p:set>
                                    <p:animEffect transition="in" filter="wipe(left)">
                                      <p:cBhvr>
                                        <p:cTn id="108" dur="500"/>
                                        <p:tgtEl>
                                          <p:spTgt spid="125"/>
                                        </p:tgtEl>
                                      </p:cBhvr>
                                    </p:animEffect>
                                  </p:childTnLst>
                                </p:cTn>
                              </p:par>
                            </p:childTnLst>
                          </p:cTn>
                        </p:par>
                        <p:par>
                          <p:cTn id="109" fill="hold">
                            <p:stCondLst>
                              <p:cond delay="10500"/>
                            </p:stCondLst>
                            <p:childTnLst>
                              <p:par>
                                <p:cTn id="110" presetID="22" presetClass="entr" presetSubtype="8" fill="hold" nodeType="afterEffect">
                                  <p:stCondLst>
                                    <p:cond delay="0"/>
                                  </p:stCondLst>
                                  <p:childTnLst>
                                    <p:set>
                                      <p:cBhvr>
                                        <p:cTn id="111" dur="1" fill="hold">
                                          <p:stCondLst>
                                            <p:cond delay="0"/>
                                          </p:stCondLst>
                                        </p:cTn>
                                        <p:tgtEl>
                                          <p:spTgt spid="119"/>
                                        </p:tgtEl>
                                        <p:attrNameLst>
                                          <p:attrName>style.visibility</p:attrName>
                                        </p:attrNameLst>
                                      </p:cBhvr>
                                      <p:to>
                                        <p:strVal val="visible"/>
                                      </p:to>
                                    </p:set>
                                    <p:animEffect transition="in" filter="wipe(left)">
                                      <p:cBhvr>
                                        <p:cTn id="112" dur="500"/>
                                        <p:tgtEl>
                                          <p:spTgt spid="119"/>
                                        </p:tgtEl>
                                      </p:cBhvr>
                                    </p:animEffect>
                                  </p:childTnLst>
                                </p:cTn>
                              </p:par>
                            </p:childTnLst>
                          </p:cTn>
                        </p:par>
                        <p:par>
                          <p:cTn id="113" fill="hold">
                            <p:stCondLst>
                              <p:cond delay="11000"/>
                            </p:stCondLst>
                            <p:childTnLst>
                              <p:par>
                                <p:cTn id="114" presetID="18" presetClass="entr" presetSubtype="3" fill="hold" nodeType="afterEffect">
                                  <p:stCondLst>
                                    <p:cond delay="0"/>
                                  </p:stCondLst>
                                  <p:childTnLst>
                                    <p:set>
                                      <p:cBhvr>
                                        <p:cTn id="115" dur="1" fill="hold">
                                          <p:stCondLst>
                                            <p:cond delay="0"/>
                                          </p:stCondLst>
                                        </p:cTn>
                                        <p:tgtEl>
                                          <p:spTgt spid="129"/>
                                        </p:tgtEl>
                                        <p:attrNameLst>
                                          <p:attrName>style.visibility</p:attrName>
                                        </p:attrNameLst>
                                      </p:cBhvr>
                                      <p:to>
                                        <p:strVal val="visible"/>
                                      </p:to>
                                    </p:set>
                                    <p:animEffect transition="in" filter="strips(upRight)">
                                      <p:cBhvr>
                                        <p:cTn id="116" dur="500"/>
                                        <p:tgtEl>
                                          <p:spTgt spid="129"/>
                                        </p:tgtEl>
                                      </p:cBhvr>
                                    </p:animEffect>
                                  </p:childTnLst>
                                </p:cTn>
                              </p:par>
                            </p:childTnLst>
                          </p:cTn>
                        </p:par>
                        <p:par>
                          <p:cTn id="117" fill="hold">
                            <p:stCondLst>
                              <p:cond delay="11500"/>
                            </p:stCondLst>
                            <p:childTnLst>
                              <p:par>
                                <p:cTn id="118" presetID="53" presetClass="entr" presetSubtype="16" fill="hold" grpId="0" nodeType="afterEffect">
                                  <p:stCondLst>
                                    <p:cond delay="0"/>
                                  </p:stCondLst>
                                  <p:childTnLst>
                                    <p:set>
                                      <p:cBhvr>
                                        <p:cTn id="119" dur="1" fill="hold">
                                          <p:stCondLst>
                                            <p:cond delay="0"/>
                                          </p:stCondLst>
                                        </p:cTn>
                                        <p:tgtEl>
                                          <p:spTgt spid="131"/>
                                        </p:tgtEl>
                                        <p:attrNameLst>
                                          <p:attrName>style.visibility</p:attrName>
                                        </p:attrNameLst>
                                      </p:cBhvr>
                                      <p:to>
                                        <p:strVal val="visible"/>
                                      </p:to>
                                    </p:set>
                                    <p:anim calcmode="lin" valueType="num">
                                      <p:cBhvr>
                                        <p:cTn id="120" dur="500" fill="hold"/>
                                        <p:tgtEl>
                                          <p:spTgt spid="131"/>
                                        </p:tgtEl>
                                        <p:attrNameLst>
                                          <p:attrName>ppt_w</p:attrName>
                                        </p:attrNameLst>
                                      </p:cBhvr>
                                      <p:tavLst>
                                        <p:tav tm="0">
                                          <p:val>
                                            <p:fltVal val="0"/>
                                          </p:val>
                                        </p:tav>
                                        <p:tav tm="100000">
                                          <p:val>
                                            <p:strVal val="#ppt_w"/>
                                          </p:val>
                                        </p:tav>
                                      </p:tavLst>
                                    </p:anim>
                                    <p:anim calcmode="lin" valueType="num">
                                      <p:cBhvr>
                                        <p:cTn id="121" dur="500" fill="hold"/>
                                        <p:tgtEl>
                                          <p:spTgt spid="131"/>
                                        </p:tgtEl>
                                        <p:attrNameLst>
                                          <p:attrName>ppt_h</p:attrName>
                                        </p:attrNameLst>
                                      </p:cBhvr>
                                      <p:tavLst>
                                        <p:tav tm="0">
                                          <p:val>
                                            <p:fltVal val="0"/>
                                          </p:val>
                                        </p:tav>
                                        <p:tav tm="100000">
                                          <p:val>
                                            <p:strVal val="#ppt_h"/>
                                          </p:val>
                                        </p:tav>
                                      </p:tavLst>
                                    </p:anim>
                                    <p:animEffect transition="in" filter="fade">
                                      <p:cBhvr>
                                        <p:cTn id="122" dur="500"/>
                                        <p:tgtEl>
                                          <p:spTgt spid="131"/>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134"/>
                                        </p:tgtEl>
                                        <p:attrNameLst>
                                          <p:attrName>style.visibility</p:attrName>
                                        </p:attrNameLst>
                                      </p:cBhvr>
                                      <p:to>
                                        <p:strVal val="visible"/>
                                      </p:to>
                                    </p:set>
                                    <p:anim calcmode="lin" valueType="num">
                                      <p:cBhvr>
                                        <p:cTn id="126" dur="500" fill="hold"/>
                                        <p:tgtEl>
                                          <p:spTgt spid="134"/>
                                        </p:tgtEl>
                                        <p:attrNameLst>
                                          <p:attrName>ppt_w</p:attrName>
                                        </p:attrNameLst>
                                      </p:cBhvr>
                                      <p:tavLst>
                                        <p:tav tm="0">
                                          <p:val>
                                            <p:fltVal val="0"/>
                                          </p:val>
                                        </p:tav>
                                        <p:tav tm="100000">
                                          <p:val>
                                            <p:strVal val="#ppt_w"/>
                                          </p:val>
                                        </p:tav>
                                      </p:tavLst>
                                    </p:anim>
                                    <p:anim calcmode="lin" valueType="num">
                                      <p:cBhvr>
                                        <p:cTn id="127" dur="500" fill="hold"/>
                                        <p:tgtEl>
                                          <p:spTgt spid="134"/>
                                        </p:tgtEl>
                                        <p:attrNameLst>
                                          <p:attrName>ppt_h</p:attrName>
                                        </p:attrNameLst>
                                      </p:cBhvr>
                                      <p:tavLst>
                                        <p:tav tm="0">
                                          <p:val>
                                            <p:fltVal val="0"/>
                                          </p:val>
                                        </p:tav>
                                        <p:tav tm="100000">
                                          <p:val>
                                            <p:strVal val="#ppt_h"/>
                                          </p:val>
                                        </p:tav>
                                      </p:tavLst>
                                    </p:anim>
                                    <p:animEffect transition="in" filter="fade">
                                      <p:cBhvr>
                                        <p:cTn id="128" dur="500"/>
                                        <p:tgtEl>
                                          <p:spTgt spid="134"/>
                                        </p:tgtEl>
                                      </p:cBhvr>
                                    </p:animEffect>
                                  </p:childTnLst>
                                </p:cTn>
                              </p:par>
                            </p:childTnLst>
                          </p:cTn>
                        </p:par>
                        <p:par>
                          <p:cTn id="129" fill="hold">
                            <p:stCondLst>
                              <p:cond delay="12500"/>
                            </p:stCondLst>
                            <p:childTnLst>
                              <p:par>
                                <p:cTn id="130" presetID="22" presetClass="entr" presetSubtype="8" fill="hold" grpId="0" nodeType="afterEffect">
                                  <p:stCondLst>
                                    <p:cond delay="0"/>
                                  </p:stCondLst>
                                  <p:childTnLst>
                                    <p:set>
                                      <p:cBhvr>
                                        <p:cTn id="131" dur="1" fill="hold">
                                          <p:stCondLst>
                                            <p:cond delay="0"/>
                                          </p:stCondLst>
                                        </p:cTn>
                                        <p:tgtEl>
                                          <p:spTgt spid="132"/>
                                        </p:tgtEl>
                                        <p:attrNameLst>
                                          <p:attrName>style.visibility</p:attrName>
                                        </p:attrNameLst>
                                      </p:cBhvr>
                                      <p:to>
                                        <p:strVal val="visible"/>
                                      </p:to>
                                    </p:set>
                                    <p:animEffect transition="in" filter="wipe(left)">
                                      <p:cBhvr>
                                        <p:cTn id="132" dur="500"/>
                                        <p:tgtEl>
                                          <p:spTgt spid="132"/>
                                        </p:tgtEl>
                                      </p:cBhvr>
                                    </p:animEffect>
                                  </p:childTnLst>
                                </p:cTn>
                              </p:par>
                            </p:childTnLst>
                          </p:cTn>
                        </p:par>
                        <p:par>
                          <p:cTn id="133" fill="hold">
                            <p:stCondLst>
                              <p:cond delay="13000"/>
                            </p:stCondLst>
                            <p:childTnLst>
                              <p:par>
                                <p:cTn id="134" presetID="22" presetClass="entr" presetSubtype="8" fill="hold" grpId="0" nodeType="afterEffect">
                                  <p:stCondLst>
                                    <p:cond delay="0"/>
                                  </p:stCondLst>
                                  <p:childTnLst>
                                    <p:set>
                                      <p:cBhvr>
                                        <p:cTn id="135" dur="1" fill="hold">
                                          <p:stCondLst>
                                            <p:cond delay="0"/>
                                          </p:stCondLst>
                                        </p:cTn>
                                        <p:tgtEl>
                                          <p:spTgt spid="151"/>
                                        </p:tgtEl>
                                        <p:attrNameLst>
                                          <p:attrName>style.visibility</p:attrName>
                                        </p:attrNameLst>
                                      </p:cBhvr>
                                      <p:to>
                                        <p:strVal val="visible"/>
                                      </p:to>
                                    </p:set>
                                    <p:animEffect transition="in" filter="wipe(left)">
                                      <p:cBhvr>
                                        <p:cTn id="136" dur="500"/>
                                        <p:tgtEl>
                                          <p:spTgt spid="151"/>
                                        </p:tgtEl>
                                      </p:cBhvr>
                                    </p:animEffect>
                                  </p:childTnLst>
                                </p:cTn>
                              </p:par>
                            </p:childTnLst>
                          </p:cTn>
                        </p:par>
                        <p:par>
                          <p:cTn id="137" fill="hold">
                            <p:stCondLst>
                              <p:cond delay="13500"/>
                            </p:stCondLst>
                            <p:childTnLst>
                              <p:par>
                                <p:cTn id="138" presetID="18" presetClass="entr" presetSubtype="3" fill="hold" nodeType="afterEffect">
                                  <p:stCondLst>
                                    <p:cond delay="0"/>
                                  </p:stCondLst>
                                  <p:childTnLst>
                                    <p:set>
                                      <p:cBhvr>
                                        <p:cTn id="139" dur="1" fill="hold">
                                          <p:stCondLst>
                                            <p:cond delay="0"/>
                                          </p:stCondLst>
                                        </p:cTn>
                                        <p:tgtEl>
                                          <p:spTgt spid="135"/>
                                        </p:tgtEl>
                                        <p:attrNameLst>
                                          <p:attrName>style.visibility</p:attrName>
                                        </p:attrNameLst>
                                      </p:cBhvr>
                                      <p:to>
                                        <p:strVal val="visible"/>
                                      </p:to>
                                    </p:set>
                                    <p:animEffect transition="in" filter="strips(upRight)">
                                      <p:cBhvr>
                                        <p:cTn id="140" dur="500"/>
                                        <p:tgtEl>
                                          <p:spTgt spid="135"/>
                                        </p:tgtEl>
                                      </p:cBhvr>
                                    </p:animEffect>
                                  </p:childTnLst>
                                </p:cTn>
                              </p:par>
                            </p:childTnLst>
                          </p:cTn>
                        </p:par>
                        <p:par>
                          <p:cTn id="141" fill="hold">
                            <p:stCondLst>
                              <p:cond delay="14000"/>
                            </p:stCondLst>
                            <p:childTnLst>
                              <p:par>
                                <p:cTn id="142" presetID="53" presetClass="entr" presetSubtype="16" fill="hold" grpId="0" nodeType="afterEffect">
                                  <p:stCondLst>
                                    <p:cond delay="0"/>
                                  </p:stCondLst>
                                  <p:childTnLst>
                                    <p:set>
                                      <p:cBhvr>
                                        <p:cTn id="143" dur="1" fill="hold">
                                          <p:stCondLst>
                                            <p:cond delay="0"/>
                                          </p:stCondLst>
                                        </p:cTn>
                                        <p:tgtEl>
                                          <p:spTgt spid="138"/>
                                        </p:tgtEl>
                                        <p:attrNameLst>
                                          <p:attrName>style.visibility</p:attrName>
                                        </p:attrNameLst>
                                      </p:cBhvr>
                                      <p:to>
                                        <p:strVal val="visible"/>
                                      </p:to>
                                    </p:set>
                                    <p:anim calcmode="lin" valueType="num">
                                      <p:cBhvr>
                                        <p:cTn id="144" dur="500" fill="hold"/>
                                        <p:tgtEl>
                                          <p:spTgt spid="138"/>
                                        </p:tgtEl>
                                        <p:attrNameLst>
                                          <p:attrName>ppt_w</p:attrName>
                                        </p:attrNameLst>
                                      </p:cBhvr>
                                      <p:tavLst>
                                        <p:tav tm="0">
                                          <p:val>
                                            <p:fltVal val="0"/>
                                          </p:val>
                                        </p:tav>
                                        <p:tav tm="100000">
                                          <p:val>
                                            <p:strVal val="#ppt_w"/>
                                          </p:val>
                                        </p:tav>
                                      </p:tavLst>
                                    </p:anim>
                                    <p:anim calcmode="lin" valueType="num">
                                      <p:cBhvr>
                                        <p:cTn id="145" dur="500" fill="hold"/>
                                        <p:tgtEl>
                                          <p:spTgt spid="138"/>
                                        </p:tgtEl>
                                        <p:attrNameLst>
                                          <p:attrName>ppt_h</p:attrName>
                                        </p:attrNameLst>
                                      </p:cBhvr>
                                      <p:tavLst>
                                        <p:tav tm="0">
                                          <p:val>
                                            <p:fltVal val="0"/>
                                          </p:val>
                                        </p:tav>
                                        <p:tav tm="100000">
                                          <p:val>
                                            <p:strVal val="#ppt_h"/>
                                          </p:val>
                                        </p:tav>
                                      </p:tavLst>
                                    </p:anim>
                                    <p:animEffect transition="in" filter="fade">
                                      <p:cBhvr>
                                        <p:cTn id="146" dur="500"/>
                                        <p:tgtEl>
                                          <p:spTgt spid="138"/>
                                        </p:tgtEl>
                                      </p:cBhvr>
                                    </p:animEffect>
                                  </p:childTnLst>
                                </p:cTn>
                              </p:par>
                            </p:childTnLst>
                          </p:cTn>
                        </p:par>
                        <p:par>
                          <p:cTn id="147" fill="hold">
                            <p:stCondLst>
                              <p:cond delay="14500"/>
                            </p:stCondLst>
                            <p:childTnLst>
                              <p:par>
                                <p:cTn id="148" presetID="22" presetClass="entr" presetSubtype="8" fill="hold" grpId="0" nodeType="afterEffect">
                                  <p:stCondLst>
                                    <p:cond delay="0"/>
                                  </p:stCondLst>
                                  <p:childTnLst>
                                    <p:set>
                                      <p:cBhvr>
                                        <p:cTn id="149" dur="1" fill="hold">
                                          <p:stCondLst>
                                            <p:cond delay="0"/>
                                          </p:stCondLst>
                                        </p:cTn>
                                        <p:tgtEl>
                                          <p:spTgt spid="152"/>
                                        </p:tgtEl>
                                        <p:attrNameLst>
                                          <p:attrName>style.visibility</p:attrName>
                                        </p:attrNameLst>
                                      </p:cBhvr>
                                      <p:to>
                                        <p:strVal val="visible"/>
                                      </p:to>
                                    </p:set>
                                    <p:animEffect transition="in" filter="wipe(left)">
                                      <p:cBhvr>
                                        <p:cTn id="150" dur="500"/>
                                        <p:tgtEl>
                                          <p:spTgt spid="152"/>
                                        </p:tgtEl>
                                      </p:cBhvr>
                                    </p:animEffect>
                                  </p:childTnLst>
                                </p:cTn>
                              </p:par>
                            </p:childTnLst>
                          </p:cTn>
                        </p:par>
                        <p:par>
                          <p:cTn id="151" fill="hold">
                            <p:stCondLst>
                              <p:cond delay="15000"/>
                            </p:stCondLst>
                            <p:childTnLst>
                              <p:par>
                                <p:cTn id="152" presetID="18" presetClass="entr" presetSubtype="3" fill="hold" nodeType="afterEffect">
                                  <p:stCondLst>
                                    <p:cond delay="0"/>
                                  </p:stCondLst>
                                  <p:childTnLst>
                                    <p:set>
                                      <p:cBhvr>
                                        <p:cTn id="153" dur="1" fill="hold">
                                          <p:stCondLst>
                                            <p:cond delay="0"/>
                                          </p:stCondLst>
                                        </p:cTn>
                                        <p:tgtEl>
                                          <p:spTgt spid="139"/>
                                        </p:tgtEl>
                                        <p:attrNameLst>
                                          <p:attrName>style.visibility</p:attrName>
                                        </p:attrNameLst>
                                      </p:cBhvr>
                                      <p:to>
                                        <p:strVal val="visible"/>
                                      </p:to>
                                    </p:set>
                                    <p:animEffect transition="in" filter="strips(upRight)">
                                      <p:cBhvr>
                                        <p:cTn id="154" dur="500"/>
                                        <p:tgtEl>
                                          <p:spTgt spid="139"/>
                                        </p:tgtEl>
                                      </p:cBhvr>
                                    </p:animEffect>
                                  </p:childTnLst>
                                </p:cTn>
                              </p:par>
                            </p:childTnLst>
                          </p:cTn>
                        </p:par>
                        <p:par>
                          <p:cTn id="155" fill="hold">
                            <p:stCondLst>
                              <p:cond delay="15500"/>
                            </p:stCondLst>
                            <p:childTnLst>
                              <p:par>
                                <p:cTn id="156" presetID="53" presetClass="entr" presetSubtype="16" fill="hold" grpId="0" nodeType="afterEffect">
                                  <p:stCondLst>
                                    <p:cond delay="0"/>
                                  </p:stCondLst>
                                  <p:childTnLst>
                                    <p:set>
                                      <p:cBhvr>
                                        <p:cTn id="157" dur="1" fill="hold">
                                          <p:stCondLst>
                                            <p:cond delay="0"/>
                                          </p:stCondLst>
                                        </p:cTn>
                                        <p:tgtEl>
                                          <p:spTgt spid="142"/>
                                        </p:tgtEl>
                                        <p:attrNameLst>
                                          <p:attrName>style.visibility</p:attrName>
                                        </p:attrNameLst>
                                      </p:cBhvr>
                                      <p:to>
                                        <p:strVal val="visible"/>
                                      </p:to>
                                    </p:set>
                                    <p:anim calcmode="lin" valueType="num">
                                      <p:cBhvr>
                                        <p:cTn id="158" dur="500" fill="hold"/>
                                        <p:tgtEl>
                                          <p:spTgt spid="142"/>
                                        </p:tgtEl>
                                        <p:attrNameLst>
                                          <p:attrName>ppt_w</p:attrName>
                                        </p:attrNameLst>
                                      </p:cBhvr>
                                      <p:tavLst>
                                        <p:tav tm="0">
                                          <p:val>
                                            <p:fltVal val="0"/>
                                          </p:val>
                                        </p:tav>
                                        <p:tav tm="100000">
                                          <p:val>
                                            <p:strVal val="#ppt_w"/>
                                          </p:val>
                                        </p:tav>
                                      </p:tavLst>
                                    </p:anim>
                                    <p:anim calcmode="lin" valueType="num">
                                      <p:cBhvr>
                                        <p:cTn id="159" dur="500" fill="hold"/>
                                        <p:tgtEl>
                                          <p:spTgt spid="142"/>
                                        </p:tgtEl>
                                        <p:attrNameLst>
                                          <p:attrName>ppt_h</p:attrName>
                                        </p:attrNameLst>
                                      </p:cBhvr>
                                      <p:tavLst>
                                        <p:tav tm="0">
                                          <p:val>
                                            <p:fltVal val="0"/>
                                          </p:val>
                                        </p:tav>
                                        <p:tav tm="100000">
                                          <p:val>
                                            <p:strVal val="#ppt_h"/>
                                          </p:val>
                                        </p:tav>
                                      </p:tavLst>
                                    </p:anim>
                                    <p:animEffect transition="in" filter="fade">
                                      <p:cBhvr>
                                        <p:cTn id="160" dur="500"/>
                                        <p:tgtEl>
                                          <p:spTgt spid="142"/>
                                        </p:tgtEl>
                                      </p:cBhvr>
                                    </p:animEffect>
                                  </p:childTnLst>
                                </p:cTn>
                              </p:par>
                            </p:childTnLst>
                          </p:cTn>
                        </p:par>
                        <p:par>
                          <p:cTn id="161" fill="hold">
                            <p:stCondLst>
                              <p:cond delay="16000"/>
                            </p:stCondLst>
                            <p:childTnLst>
                              <p:par>
                                <p:cTn id="162" presetID="22" presetClass="entr" presetSubtype="8" fill="hold" grpId="0" nodeType="afterEffect">
                                  <p:stCondLst>
                                    <p:cond delay="0"/>
                                  </p:stCondLst>
                                  <p:childTnLst>
                                    <p:set>
                                      <p:cBhvr>
                                        <p:cTn id="163" dur="1" fill="hold">
                                          <p:stCondLst>
                                            <p:cond delay="0"/>
                                          </p:stCondLst>
                                        </p:cTn>
                                        <p:tgtEl>
                                          <p:spTgt spid="153"/>
                                        </p:tgtEl>
                                        <p:attrNameLst>
                                          <p:attrName>style.visibility</p:attrName>
                                        </p:attrNameLst>
                                      </p:cBhvr>
                                      <p:to>
                                        <p:strVal val="visible"/>
                                      </p:to>
                                    </p:set>
                                    <p:animEffect transition="in" filter="wipe(left)">
                                      <p:cBhvr>
                                        <p:cTn id="164" dur="500"/>
                                        <p:tgtEl>
                                          <p:spTgt spid="153"/>
                                        </p:tgtEl>
                                      </p:cBhvr>
                                    </p:animEffect>
                                  </p:childTnLst>
                                </p:cTn>
                              </p:par>
                            </p:childTnLst>
                          </p:cTn>
                        </p:par>
                        <p:par>
                          <p:cTn id="165" fill="hold">
                            <p:stCondLst>
                              <p:cond delay="16500"/>
                            </p:stCondLst>
                            <p:childTnLst>
                              <p:par>
                                <p:cTn id="166" presetID="18" presetClass="entr" presetSubtype="3" fill="hold" nodeType="afterEffect">
                                  <p:stCondLst>
                                    <p:cond delay="0"/>
                                  </p:stCondLst>
                                  <p:childTnLst>
                                    <p:set>
                                      <p:cBhvr>
                                        <p:cTn id="167" dur="1" fill="hold">
                                          <p:stCondLst>
                                            <p:cond delay="0"/>
                                          </p:stCondLst>
                                        </p:cTn>
                                        <p:tgtEl>
                                          <p:spTgt spid="143"/>
                                        </p:tgtEl>
                                        <p:attrNameLst>
                                          <p:attrName>style.visibility</p:attrName>
                                        </p:attrNameLst>
                                      </p:cBhvr>
                                      <p:to>
                                        <p:strVal val="visible"/>
                                      </p:to>
                                    </p:set>
                                    <p:animEffect transition="in" filter="strips(upRight)">
                                      <p:cBhvr>
                                        <p:cTn id="168" dur="500"/>
                                        <p:tgtEl>
                                          <p:spTgt spid="143"/>
                                        </p:tgtEl>
                                      </p:cBhvr>
                                    </p:animEffect>
                                  </p:childTnLst>
                                </p:cTn>
                              </p:par>
                            </p:childTnLst>
                          </p:cTn>
                        </p:par>
                        <p:par>
                          <p:cTn id="169" fill="hold">
                            <p:stCondLst>
                              <p:cond delay="17000"/>
                            </p:stCondLst>
                            <p:childTnLst>
                              <p:par>
                                <p:cTn id="170" presetID="53" presetClass="entr" presetSubtype="16" fill="hold" grpId="0" nodeType="afterEffect">
                                  <p:stCondLst>
                                    <p:cond delay="0"/>
                                  </p:stCondLst>
                                  <p:childTnLst>
                                    <p:set>
                                      <p:cBhvr>
                                        <p:cTn id="171" dur="1" fill="hold">
                                          <p:stCondLst>
                                            <p:cond delay="0"/>
                                          </p:stCondLst>
                                        </p:cTn>
                                        <p:tgtEl>
                                          <p:spTgt spid="146"/>
                                        </p:tgtEl>
                                        <p:attrNameLst>
                                          <p:attrName>style.visibility</p:attrName>
                                        </p:attrNameLst>
                                      </p:cBhvr>
                                      <p:to>
                                        <p:strVal val="visible"/>
                                      </p:to>
                                    </p:set>
                                    <p:anim calcmode="lin" valueType="num">
                                      <p:cBhvr>
                                        <p:cTn id="172" dur="500" fill="hold"/>
                                        <p:tgtEl>
                                          <p:spTgt spid="146"/>
                                        </p:tgtEl>
                                        <p:attrNameLst>
                                          <p:attrName>ppt_w</p:attrName>
                                        </p:attrNameLst>
                                      </p:cBhvr>
                                      <p:tavLst>
                                        <p:tav tm="0">
                                          <p:val>
                                            <p:fltVal val="0"/>
                                          </p:val>
                                        </p:tav>
                                        <p:tav tm="100000">
                                          <p:val>
                                            <p:strVal val="#ppt_w"/>
                                          </p:val>
                                        </p:tav>
                                      </p:tavLst>
                                    </p:anim>
                                    <p:anim calcmode="lin" valueType="num">
                                      <p:cBhvr>
                                        <p:cTn id="173" dur="500" fill="hold"/>
                                        <p:tgtEl>
                                          <p:spTgt spid="146"/>
                                        </p:tgtEl>
                                        <p:attrNameLst>
                                          <p:attrName>ppt_h</p:attrName>
                                        </p:attrNameLst>
                                      </p:cBhvr>
                                      <p:tavLst>
                                        <p:tav tm="0">
                                          <p:val>
                                            <p:fltVal val="0"/>
                                          </p:val>
                                        </p:tav>
                                        <p:tav tm="100000">
                                          <p:val>
                                            <p:strVal val="#ppt_h"/>
                                          </p:val>
                                        </p:tav>
                                      </p:tavLst>
                                    </p:anim>
                                    <p:animEffect transition="in" filter="fade">
                                      <p:cBhvr>
                                        <p:cTn id="174" dur="500"/>
                                        <p:tgtEl>
                                          <p:spTgt spid="146"/>
                                        </p:tgtEl>
                                      </p:cBhvr>
                                    </p:animEffect>
                                  </p:childTnLst>
                                </p:cTn>
                              </p:par>
                            </p:childTnLst>
                          </p:cTn>
                        </p:par>
                        <p:par>
                          <p:cTn id="175" fill="hold">
                            <p:stCondLst>
                              <p:cond delay="17500"/>
                            </p:stCondLst>
                            <p:childTnLst>
                              <p:par>
                                <p:cTn id="176" presetID="22" presetClass="entr" presetSubtype="8" fill="hold" grpId="0" nodeType="afterEffect">
                                  <p:stCondLst>
                                    <p:cond delay="0"/>
                                  </p:stCondLst>
                                  <p:childTnLst>
                                    <p:set>
                                      <p:cBhvr>
                                        <p:cTn id="177" dur="1" fill="hold">
                                          <p:stCondLst>
                                            <p:cond delay="0"/>
                                          </p:stCondLst>
                                        </p:cTn>
                                        <p:tgtEl>
                                          <p:spTgt spid="154"/>
                                        </p:tgtEl>
                                        <p:attrNameLst>
                                          <p:attrName>style.visibility</p:attrName>
                                        </p:attrNameLst>
                                      </p:cBhvr>
                                      <p:to>
                                        <p:strVal val="visible"/>
                                      </p:to>
                                    </p:set>
                                    <p:animEffect transition="in" filter="wipe(left)">
                                      <p:cBhvr>
                                        <p:cTn id="178" dur="500"/>
                                        <p:tgtEl>
                                          <p:spTgt spid="154"/>
                                        </p:tgtEl>
                                      </p:cBhvr>
                                    </p:animEffect>
                                  </p:childTnLst>
                                </p:cTn>
                              </p:par>
                            </p:childTnLst>
                          </p:cTn>
                        </p:par>
                        <p:par>
                          <p:cTn id="179" fill="hold">
                            <p:stCondLst>
                              <p:cond delay="18000"/>
                            </p:stCondLst>
                            <p:childTnLst>
                              <p:par>
                                <p:cTn id="180" presetID="18" presetClass="entr" presetSubtype="3" fill="hold" nodeType="afterEffect">
                                  <p:stCondLst>
                                    <p:cond delay="0"/>
                                  </p:stCondLst>
                                  <p:childTnLst>
                                    <p:set>
                                      <p:cBhvr>
                                        <p:cTn id="181" dur="1" fill="hold">
                                          <p:stCondLst>
                                            <p:cond delay="0"/>
                                          </p:stCondLst>
                                        </p:cTn>
                                        <p:tgtEl>
                                          <p:spTgt spid="147"/>
                                        </p:tgtEl>
                                        <p:attrNameLst>
                                          <p:attrName>style.visibility</p:attrName>
                                        </p:attrNameLst>
                                      </p:cBhvr>
                                      <p:to>
                                        <p:strVal val="visible"/>
                                      </p:to>
                                    </p:set>
                                    <p:animEffect transition="in" filter="strips(upRight)">
                                      <p:cBhvr>
                                        <p:cTn id="182" dur="500"/>
                                        <p:tgtEl>
                                          <p:spTgt spid="147"/>
                                        </p:tgtEl>
                                      </p:cBhvr>
                                    </p:animEffect>
                                  </p:childTnLst>
                                </p:cTn>
                              </p:par>
                            </p:childTnLst>
                          </p:cTn>
                        </p:par>
                        <p:par>
                          <p:cTn id="183" fill="hold">
                            <p:stCondLst>
                              <p:cond delay="18500"/>
                            </p:stCondLst>
                            <p:childTnLst>
                              <p:par>
                                <p:cTn id="184" presetID="53" presetClass="entr" presetSubtype="16" fill="hold" grpId="0" nodeType="afterEffect">
                                  <p:stCondLst>
                                    <p:cond delay="0"/>
                                  </p:stCondLst>
                                  <p:childTnLst>
                                    <p:set>
                                      <p:cBhvr>
                                        <p:cTn id="185" dur="1" fill="hold">
                                          <p:stCondLst>
                                            <p:cond delay="0"/>
                                          </p:stCondLst>
                                        </p:cTn>
                                        <p:tgtEl>
                                          <p:spTgt spid="150"/>
                                        </p:tgtEl>
                                        <p:attrNameLst>
                                          <p:attrName>style.visibility</p:attrName>
                                        </p:attrNameLst>
                                      </p:cBhvr>
                                      <p:to>
                                        <p:strVal val="visible"/>
                                      </p:to>
                                    </p:set>
                                    <p:anim calcmode="lin" valueType="num">
                                      <p:cBhvr>
                                        <p:cTn id="186" dur="500" fill="hold"/>
                                        <p:tgtEl>
                                          <p:spTgt spid="150"/>
                                        </p:tgtEl>
                                        <p:attrNameLst>
                                          <p:attrName>ppt_w</p:attrName>
                                        </p:attrNameLst>
                                      </p:cBhvr>
                                      <p:tavLst>
                                        <p:tav tm="0">
                                          <p:val>
                                            <p:fltVal val="0"/>
                                          </p:val>
                                        </p:tav>
                                        <p:tav tm="100000">
                                          <p:val>
                                            <p:strVal val="#ppt_w"/>
                                          </p:val>
                                        </p:tav>
                                      </p:tavLst>
                                    </p:anim>
                                    <p:anim calcmode="lin" valueType="num">
                                      <p:cBhvr>
                                        <p:cTn id="187" dur="500" fill="hold"/>
                                        <p:tgtEl>
                                          <p:spTgt spid="150"/>
                                        </p:tgtEl>
                                        <p:attrNameLst>
                                          <p:attrName>ppt_h</p:attrName>
                                        </p:attrNameLst>
                                      </p:cBhvr>
                                      <p:tavLst>
                                        <p:tav tm="0">
                                          <p:val>
                                            <p:fltVal val="0"/>
                                          </p:val>
                                        </p:tav>
                                        <p:tav tm="100000">
                                          <p:val>
                                            <p:strVal val="#ppt_h"/>
                                          </p:val>
                                        </p:tav>
                                      </p:tavLst>
                                    </p:anim>
                                    <p:animEffect transition="in" filter="fade">
                                      <p:cBhvr>
                                        <p:cTn id="188" dur="500"/>
                                        <p:tgtEl>
                                          <p:spTgt spid="150"/>
                                        </p:tgtEl>
                                      </p:cBhvr>
                                    </p:animEffect>
                                  </p:childTnLst>
                                </p:cTn>
                              </p:par>
                            </p:childTnLst>
                          </p:cTn>
                        </p:par>
                        <p:par>
                          <p:cTn id="189" fill="hold">
                            <p:stCondLst>
                              <p:cond delay="19000"/>
                            </p:stCondLst>
                            <p:childTnLst>
                              <p:par>
                                <p:cTn id="190" presetID="18" presetClass="entr" presetSubtype="3" fill="hold" nodeType="afterEffect">
                                  <p:stCondLst>
                                    <p:cond delay="0"/>
                                  </p:stCondLst>
                                  <p:childTnLst>
                                    <p:set>
                                      <p:cBhvr>
                                        <p:cTn id="191" dur="1" fill="hold">
                                          <p:stCondLst>
                                            <p:cond delay="0"/>
                                          </p:stCondLst>
                                        </p:cTn>
                                        <p:tgtEl>
                                          <p:spTgt spid="133"/>
                                        </p:tgtEl>
                                        <p:attrNameLst>
                                          <p:attrName>style.visibility</p:attrName>
                                        </p:attrNameLst>
                                      </p:cBhvr>
                                      <p:to>
                                        <p:strVal val="visible"/>
                                      </p:to>
                                    </p:set>
                                    <p:animEffect transition="in" filter="strips(upRight)">
                                      <p:cBhvr>
                                        <p:cTn id="192"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100" grpId="0"/>
      <p:bldP spid="102" grpId="0" animBg="1"/>
      <p:bldP spid="103" grpId="0" animBg="1"/>
      <p:bldP spid="113" grpId="0"/>
      <p:bldP spid="115" grpId="0" animBg="1"/>
      <p:bldP spid="128" grpId="0"/>
      <p:bldP spid="130" grpId="0" animBg="1"/>
      <p:bldP spid="131" grpId="0" animBg="1"/>
      <p:bldP spid="132" grpId="0"/>
      <p:bldP spid="134" grpId="0" animBg="1"/>
      <p:bldP spid="138" grpId="0"/>
      <p:bldP spid="142" grpId="0"/>
      <p:bldP spid="146" grpId="0"/>
      <p:bldP spid="150" grpId="0"/>
      <p:bldP spid="151" grpId="0"/>
      <p:bldP spid="152" grpId="0"/>
      <p:bldP spid="153" grpId="0"/>
      <p:bldP spid="154" grpId="0"/>
      <p:bldP spid="155" grpId="0" animBg="1"/>
      <p:bldP spid="156" grpId="0" animBg="1"/>
      <p:bldP spid="157" grpId="0" animBg="1"/>
      <p:bldP spid="158"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Icons Slide</a:t>
            </a:r>
            <a:endParaRPr lang="en-US" dirty="0"/>
          </a:p>
        </p:txBody>
      </p:sp>
      <p:sp>
        <p:nvSpPr>
          <p:cNvPr id="3" name="Text Placeholder 2"/>
          <p:cNvSpPr>
            <a:spLocks noGrp="1"/>
          </p:cNvSpPr>
          <p:nvPr>
            <p:ph type="body" sz="half" idx="2"/>
          </p:nvPr>
        </p:nvSpPr>
        <p:spPr/>
        <p:txBody>
          <a:bodyPr/>
          <a:lstStyle/>
          <a:p>
            <a:r>
              <a:rPr lang="en-US" smtClean="0"/>
              <a:t>Icons Slide</a:t>
            </a:r>
            <a:endParaRPr lang="en-US" dirty="0"/>
          </a:p>
        </p:txBody>
      </p:sp>
      <p:sp>
        <p:nvSpPr>
          <p:cNvPr id="29" name="Rectangle 28"/>
          <p:cNvSpPr/>
          <p:nvPr/>
        </p:nvSpPr>
        <p:spPr bwMode="auto">
          <a:xfrm>
            <a:off x="3352799" y="4100285"/>
            <a:ext cx="1524000" cy="1524000"/>
          </a:xfrm>
          <a:prstGeom prst="rect">
            <a:avLst/>
          </a:prstGeom>
          <a:solidFill>
            <a:schemeClr val="accent4"/>
          </a:solidFill>
          <a:ln w="9525">
            <a:solidFill>
              <a:schemeClr val="bg1"/>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0" name="Rectangle 29"/>
          <p:cNvSpPr/>
          <p:nvPr/>
        </p:nvSpPr>
        <p:spPr bwMode="auto">
          <a:xfrm>
            <a:off x="1828800" y="2119085"/>
            <a:ext cx="1524000" cy="1981200"/>
          </a:xfrm>
          <a:prstGeom prst="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1" name="Rectangle 30"/>
          <p:cNvSpPr/>
          <p:nvPr/>
        </p:nvSpPr>
        <p:spPr bwMode="auto">
          <a:xfrm>
            <a:off x="3352800" y="2119085"/>
            <a:ext cx="1524000" cy="1981200"/>
          </a:xfrm>
          <a:prstGeom prst="rect">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2" name="Rectangle 31"/>
          <p:cNvSpPr/>
          <p:nvPr/>
        </p:nvSpPr>
        <p:spPr bwMode="auto">
          <a:xfrm rot="16200000">
            <a:off x="5524500" y="1471385"/>
            <a:ext cx="1143000" cy="2438400"/>
          </a:xfrm>
          <a:prstGeom prst="rect">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3" name="Rectangular Callout 32"/>
          <p:cNvSpPr/>
          <p:nvPr/>
        </p:nvSpPr>
        <p:spPr bwMode="auto">
          <a:xfrm rot="5400000" flipV="1">
            <a:off x="1828800" y="4100285"/>
            <a:ext cx="1524000" cy="1524000"/>
          </a:xfrm>
          <a:prstGeom prst="wedgeRectCallout">
            <a:avLst/>
          </a:prstGeom>
          <a:solidFill>
            <a:schemeClr val="accent2"/>
          </a:solidFill>
          <a:ln w="9525">
            <a:solidFill>
              <a:schemeClr val="bg1"/>
            </a:solid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34" name="Rectangle 33"/>
          <p:cNvSpPr/>
          <p:nvPr/>
        </p:nvSpPr>
        <p:spPr bwMode="auto">
          <a:xfrm rot="10800000">
            <a:off x="6019801" y="3262085"/>
            <a:ext cx="1295401" cy="1181100"/>
          </a:xfrm>
          <a:prstGeom prst="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5" name="Rectangle 34"/>
          <p:cNvSpPr/>
          <p:nvPr/>
        </p:nvSpPr>
        <p:spPr bwMode="auto">
          <a:xfrm rot="10800000">
            <a:off x="6019801" y="4443185"/>
            <a:ext cx="1295401" cy="1181100"/>
          </a:xfrm>
          <a:prstGeom prst="rect">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6" name="Rectangular Callout 35"/>
          <p:cNvSpPr/>
          <p:nvPr/>
        </p:nvSpPr>
        <p:spPr bwMode="auto">
          <a:xfrm rot="16200000">
            <a:off x="4267200" y="3871684"/>
            <a:ext cx="2362200" cy="1143000"/>
          </a:xfrm>
          <a:prstGeom prst="wedgeRectCallout">
            <a:avLst>
              <a:gd name="adj1" fmla="val -20833"/>
              <a:gd name="adj2" fmla="val 59167"/>
            </a:avLst>
          </a:prstGeom>
          <a:solidFill>
            <a:schemeClr val="accent6"/>
          </a:solidFill>
          <a:ln w="9525">
            <a:solidFill>
              <a:schemeClr val="bg1"/>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7" name="Freeform 24"/>
          <p:cNvSpPr>
            <a:spLocks noEditPoints="1"/>
          </p:cNvSpPr>
          <p:nvPr/>
        </p:nvSpPr>
        <p:spPr bwMode="auto">
          <a:xfrm>
            <a:off x="2307843" y="2588193"/>
            <a:ext cx="565914" cy="528637"/>
          </a:xfrm>
          <a:custGeom>
            <a:avLst/>
            <a:gdLst/>
            <a:ahLst/>
            <a:cxnLst>
              <a:cxn ang="0">
                <a:pos x="77" y="16"/>
              </a:cxn>
              <a:cxn ang="0">
                <a:pos x="77" y="21"/>
              </a:cxn>
              <a:cxn ang="0">
                <a:pos x="72" y="21"/>
              </a:cxn>
              <a:cxn ang="0">
                <a:pos x="69" y="23"/>
              </a:cxn>
              <a:cxn ang="0">
                <a:pos x="8" y="23"/>
              </a:cxn>
              <a:cxn ang="0">
                <a:pos x="5" y="21"/>
              </a:cxn>
              <a:cxn ang="0">
                <a:pos x="0" y="21"/>
              </a:cxn>
              <a:cxn ang="0">
                <a:pos x="0" y="16"/>
              </a:cxn>
              <a:cxn ang="0">
                <a:pos x="38" y="0"/>
              </a:cxn>
              <a:cxn ang="0">
                <a:pos x="77" y="16"/>
              </a:cxn>
              <a:cxn ang="0">
                <a:pos x="77" y="67"/>
              </a:cxn>
              <a:cxn ang="0">
                <a:pos x="77" y="72"/>
              </a:cxn>
              <a:cxn ang="0">
                <a:pos x="0" y="72"/>
              </a:cxn>
              <a:cxn ang="0">
                <a:pos x="0" y="67"/>
              </a:cxn>
              <a:cxn ang="0">
                <a:pos x="3" y="65"/>
              </a:cxn>
              <a:cxn ang="0">
                <a:pos x="74" y="65"/>
              </a:cxn>
              <a:cxn ang="0">
                <a:pos x="77" y="67"/>
              </a:cxn>
              <a:cxn ang="0">
                <a:pos x="20" y="26"/>
              </a:cxn>
              <a:cxn ang="0">
                <a:pos x="20" y="57"/>
              </a:cxn>
              <a:cxn ang="0">
                <a:pos x="25" y="57"/>
              </a:cxn>
              <a:cxn ang="0">
                <a:pos x="25" y="26"/>
              </a:cxn>
              <a:cxn ang="0">
                <a:pos x="36" y="26"/>
              </a:cxn>
              <a:cxn ang="0">
                <a:pos x="36" y="57"/>
              </a:cxn>
              <a:cxn ang="0">
                <a:pos x="41" y="57"/>
              </a:cxn>
              <a:cxn ang="0">
                <a:pos x="41" y="26"/>
              </a:cxn>
              <a:cxn ang="0">
                <a:pos x="51" y="26"/>
              </a:cxn>
              <a:cxn ang="0">
                <a:pos x="51" y="57"/>
              </a:cxn>
              <a:cxn ang="0">
                <a:pos x="56" y="57"/>
              </a:cxn>
              <a:cxn ang="0">
                <a:pos x="56" y="26"/>
              </a:cxn>
              <a:cxn ang="0">
                <a:pos x="67" y="26"/>
              </a:cxn>
              <a:cxn ang="0">
                <a:pos x="67" y="57"/>
              </a:cxn>
              <a:cxn ang="0">
                <a:pos x="69" y="57"/>
              </a:cxn>
              <a:cxn ang="0">
                <a:pos x="72" y="59"/>
              </a:cxn>
              <a:cxn ang="0">
                <a:pos x="72" y="62"/>
              </a:cxn>
              <a:cxn ang="0">
                <a:pos x="5" y="62"/>
              </a:cxn>
              <a:cxn ang="0">
                <a:pos x="5" y="59"/>
              </a:cxn>
              <a:cxn ang="0">
                <a:pos x="8" y="57"/>
              </a:cxn>
              <a:cxn ang="0">
                <a:pos x="10" y="57"/>
              </a:cxn>
              <a:cxn ang="0">
                <a:pos x="10" y="26"/>
              </a:cxn>
              <a:cxn ang="0">
                <a:pos x="20" y="26"/>
              </a:cxn>
            </a:cxnLst>
            <a:rect l="0" t="0" r="r" b="b"/>
            <a:pathLst>
              <a:path w="77" h="72">
                <a:moveTo>
                  <a:pt x="77" y="16"/>
                </a:moveTo>
                <a:cubicBezTo>
                  <a:pt x="77" y="21"/>
                  <a:pt x="77" y="21"/>
                  <a:pt x="77" y="21"/>
                </a:cubicBezTo>
                <a:cubicBezTo>
                  <a:pt x="72" y="21"/>
                  <a:pt x="72" y="21"/>
                  <a:pt x="72" y="21"/>
                </a:cubicBezTo>
                <a:cubicBezTo>
                  <a:pt x="72" y="22"/>
                  <a:pt x="70" y="23"/>
                  <a:pt x="69" y="23"/>
                </a:cubicBezTo>
                <a:cubicBezTo>
                  <a:pt x="8" y="23"/>
                  <a:pt x="8" y="23"/>
                  <a:pt x="8" y="23"/>
                </a:cubicBezTo>
                <a:cubicBezTo>
                  <a:pt x="6" y="23"/>
                  <a:pt x="5" y="22"/>
                  <a:pt x="5" y="21"/>
                </a:cubicBezTo>
                <a:cubicBezTo>
                  <a:pt x="0" y="21"/>
                  <a:pt x="0" y="21"/>
                  <a:pt x="0" y="21"/>
                </a:cubicBezTo>
                <a:cubicBezTo>
                  <a:pt x="0" y="16"/>
                  <a:pt x="0" y="16"/>
                  <a:pt x="0" y="16"/>
                </a:cubicBezTo>
                <a:cubicBezTo>
                  <a:pt x="38" y="0"/>
                  <a:pt x="38" y="0"/>
                  <a:pt x="38" y="0"/>
                </a:cubicBezTo>
                <a:lnTo>
                  <a:pt x="77" y="16"/>
                </a:lnTo>
                <a:close/>
                <a:moveTo>
                  <a:pt x="77" y="67"/>
                </a:moveTo>
                <a:cubicBezTo>
                  <a:pt x="77" y="72"/>
                  <a:pt x="77" y="72"/>
                  <a:pt x="77" y="72"/>
                </a:cubicBezTo>
                <a:cubicBezTo>
                  <a:pt x="0" y="72"/>
                  <a:pt x="0" y="72"/>
                  <a:pt x="0" y="72"/>
                </a:cubicBezTo>
                <a:cubicBezTo>
                  <a:pt x="0" y="67"/>
                  <a:pt x="0" y="67"/>
                  <a:pt x="0" y="67"/>
                </a:cubicBezTo>
                <a:cubicBezTo>
                  <a:pt x="0" y="66"/>
                  <a:pt x="1" y="65"/>
                  <a:pt x="3" y="65"/>
                </a:cubicBezTo>
                <a:cubicBezTo>
                  <a:pt x="74" y="65"/>
                  <a:pt x="74" y="65"/>
                  <a:pt x="74" y="65"/>
                </a:cubicBezTo>
                <a:cubicBezTo>
                  <a:pt x="76" y="65"/>
                  <a:pt x="77" y="66"/>
                  <a:pt x="77" y="67"/>
                </a:cubicBezTo>
                <a:close/>
                <a:moveTo>
                  <a:pt x="20" y="26"/>
                </a:moveTo>
                <a:cubicBezTo>
                  <a:pt x="20" y="57"/>
                  <a:pt x="20" y="57"/>
                  <a:pt x="20" y="57"/>
                </a:cubicBezTo>
                <a:cubicBezTo>
                  <a:pt x="25" y="57"/>
                  <a:pt x="25" y="57"/>
                  <a:pt x="25" y="57"/>
                </a:cubicBezTo>
                <a:cubicBezTo>
                  <a:pt x="25" y="26"/>
                  <a:pt x="25" y="26"/>
                  <a:pt x="25" y="26"/>
                </a:cubicBezTo>
                <a:cubicBezTo>
                  <a:pt x="36" y="26"/>
                  <a:pt x="36" y="26"/>
                  <a:pt x="36" y="26"/>
                </a:cubicBezTo>
                <a:cubicBezTo>
                  <a:pt x="36" y="57"/>
                  <a:pt x="36" y="57"/>
                  <a:pt x="36" y="57"/>
                </a:cubicBezTo>
                <a:cubicBezTo>
                  <a:pt x="41" y="57"/>
                  <a:pt x="41" y="57"/>
                  <a:pt x="41" y="57"/>
                </a:cubicBezTo>
                <a:cubicBezTo>
                  <a:pt x="41" y="26"/>
                  <a:pt x="41" y="26"/>
                  <a:pt x="41" y="26"/>
                </a:cubicBezTo>
                <a:cubicBezTo>
                  <a:pt x="51" y="26"/>
                  <a:pt x="51" y="26"/>
                  <a:pt x="51" y="26"/>
                </a:cubicBezTo>
                <a:cubicBezTo>
                  <a:pt x="51" y="57"/>
                  <a:pt x="51" y="57"/>
                  <a:pt x="51" y="57"/>
                </a:cubicBezTo>
                <a:cubicBezTo>
                  <a:pt x="56" y="57"/>
                  <a:pt x="56" y="57"/>
                  <a:pt x="56" y="57"/>
                </a:cubicBezTo>
                <a:cubicBezTo>
                  <a:pt x="56" y="26"/>
                  <a:pt x="56" y="26"/>
                  <a:pt x="56" y="26"/>
                </a:cubicBezTo>
                <a:cubicBezTo>
                  <a:pt x="67" y="26"/>
                  <a:pt x="67" y="26"/>
                  <a:pt x="67" y="26"/>
                </a:cubicBezTo>
                <a:cubicBezTo>
                  <a:pt x="67" y="57"/>
                  <a:pt x="67" y="57"/>
                  <a:pt x="67" y="57"/>
                </a:cubicBezTo>
                <a:cubicBezTo>
                  <a:pt x="69" y="57"/>
                  <a:pt x="69" y="57"/>
                  <a:pt x="69" y="57"/>
                </a:cubicBezTo>
                <a:cubicBezTo>
                  <a:pt x="70" y="57"/>
                  <a:pt x="72" y="58"/>
                  <a:pt x="72" y="59"/>
                </a:cubicBezTo>
                <a:cubicBezTo>
                  <a:pt x="72" y="62"/>
                  <a:pt x="72" y="62"/>
                  <a:pt x="72" y="62"/>
                </a:cubicBezTo>
                <a:cubicBezTo>
                  <a:pt x="5" y="62"/>
                  <a:pt x="5" y="62"/>
                  <a:pt x="5" y="62"/>
                </a:cubicBezTo>
                <a:cubicBezTo>
                  <a:pt x="5" y="59"/>
                  <a:pt x="5" y="59"/>
                  <a:pt x="5" y="59"/>
                </a:cubicBezTo>
                <a:cubicBezTo>
                  <a:pt x="5" y="58"/>
                  <a:pt x="6" y="57"/>
                  <a:pt x="8" y="57"/>
                </a:cubicBezTo>
                <a:cubicBezTo>
                  <a:pt x="10" y="57"/>
                  <a:pt x="10" y="57"/>
                  <a:pt x="10" y="57"/>
                </a:cubicBezTo>
                <a:cubicBezTo>
                  <a:pt x="10" y="26"/>
                  <a:pt x="10" y="26"/>
                  <a:pt x="10" y="26"/>
                </a:cubicBezTo>
                <a:lnTo>
                  <a:pt x="20" y="2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01"/>
          <p:cNvSpPr>
            <a:spLocks noEditPoints="1"/>
          </p:cNvSpPr>
          <p:nvPr/>
        </p:nvSpPr>
        <p:spPr bwMode="auto">
          <a:xfrm>
            <a:off x="3816537" y="2654868"/>
            <a:ext cx="596524" cy="395287"/>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181"/>
          <p:cNvSpPr>
            <a:spLocks/>
          </p:cNvSpPr>
          <p:nvPr/>
        </p:nvSpPr>
        <p:spPr bwMode="auto">
          <a:xfrm>
            <a:off x="5276057" y="3643087"/>
            <a:ext cx="344486" cy="649225"/>
          </a:xfrm>
          <a:custGeom>
            <a:avLst/>
            <a:gdLst/>
            <a:ahLst/>
            <a:cxnLst>
              <a:cxn ang="0">
                <a:pos x="22" y="60"/>
              </a:cxn>
              <a:cxn ang="0">
                <a:pos x="22" y="67"/>
              </a:cxn>
              <a:cxn ang="0">
                <a:pos x="21" y="68"/>
              </a:cxn>
              <a:cxn ang="0">
                <a:pos x="16" y="68"/>
              </a:cxn>
              <a:cxn ang="0">
                <a:pos x="15" y="67"/>
              </a:cxn>
              <a:cxn ang="0">
                <a:pos x="15" y="60"/>
              </a:cxn>
              <a:cxn ang="0">
                <a:pos x="1" y="53"/>
              </a:cxn>
              <a:cxn ang="0">
                <a:pos x="1" y="52"/>
              </a:cxn>
              <a:cxn ang="0">
                <a:pos x="5" y="46"/>
              </a:cxn>
              <a:cxn ang="0">
                <a:pos x="6" y="46"/>
              </a:cxn>
              <a:cxn ang="0">
                <a:pos x="6" y="46"/>
              </a:cxn>
              <a:cxn ang="0">
                <a:pos x="19" y="51"/>
              </a:cxn>
              <a:cxn ang="0">
                <a:pos x="26" y="45"/>
              </a:cxn>
              <a:cxn ang="0">
                <a:pos x="17" y="38"/>
              </a:cxn>
              <a:cxn ang="0">
                <a:pos x="1" y="22"/>
              </a:cxn>
              <a:cxn ang="0">
                <a:pos x="15" y="8"/>
              </a:cxn>
              <a:cxn ang="0">
                <a:pos x="15" y="1"/>
              </a:cxn>
              <a:cxn ang="0">
                <a:pos x="16" y="0"/>
              </a:cxn>
              <a:cxn ang="0">
                <a:pos x="21" y="0"/>
              </a:cxn>
              <a:cxn ang="0">
                <a:pos x="22" y="1"/>
              </a:cxn>
              <a:cxn ang="0">
                <a:pos x="22" y="8"/>
              </a:cxn>
              <a:cxn ang="0">
                <a:pos x="34" y="13"/>
              </a:cxn>
              <a:cxn ang="0">
                <a:pos x="34" y="14"/>
              </a:cxn>
              <a:cxn ang="0">
                <a:pos x="31" y="20"/>
              </a:cxn>
              <a:cxn ang="0">
                <a:pos x="30" y="20"/>
              </a:cxn>
              <a:cxn ang="0">
                <a:pos x="29" y="20"/>
              </a:cxn>
              <a:cxn ang="0">
                <a:pos x="19" y="16"/>
              </a:cxn>
              <a:cxn ang="0">
                <a:pos x="11" y="22"/>
              </a:cxn>
              <a:cxn ang="0">
                <a:pos x="21" y="30"/>
              </a:cxn>
              <a:cxn ang="0">
                <a:pos x="36" y="45"/>
              </a:cxn>
              <a:cxn ang="0">
                <a:pos x="22" y="60"/>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112"/>
          <p:cNvSpPr>
            <a:spLocks noEditPoints="1"/>
          </p:cNvSpPr>
          <p:nvPr/>
        </p:nvSpPr>
        <p:spPr bwMode="auto">
          <a:xfrm rot="16200000">
            <a:off x="2343553" y="4570983"/>
            <a:ext cx="574678" cy="582604"/>
          </a:xfrm>
          <a:custGeom>
            <a:avLst/>
            <a:gdLst/>
            <a:ahLst/>
            <a:cxnLst>
              <a:cxn ang="0">
                <a:pos x="26" y="55"/>
              </a:cxn>
              <a:cxn ang="0">
                <a:pos x="14" y="67"/>
              </a:cxn>
              <a:cxn ang="0">
                <a:pos x="13" y="68"/>
              </a:cxn>
              <a:cxn ang="0">
                <a:pos x="12" y="67"/>
              </a:cxn>
              <a:cxn ang="0">
                <a:pos x="0" y="55"/>
              </a:cxn>
              <a:cxn ang="0">
                <a:pos x="0" y="54"/>
              </a:cxn>
              <a:cxn ang="0">
                <a:pos x="1" y="53"/>
              </a:cxn>
              <a:cxn ang="0">
                <a:pos x="8" y="53"/>
              </a:cxn>
              <a:cxn ang="0">
                <a:pos x="8" y="1"/>
              </a:cxn>
              <a:cxn ang="0">
                <a:pos x="10" y="0"/>
              </a:cxn>
              <a:cxn ang="0">
                <a:pos x="17" y="0"/>
              </a:cxn>
              <a:cxn ang="0">
                <a:pos x="18" y="1"/>
              </a:cxn>
              <a:cxn ang="0">
                <a:pos x="18" y="53"/>
              </a:cxn>
              <a:cxn ang="0">
                <a:pos x="25" y="53"/>
              </a:cxn>
              <a:cxn ang="0">
                <a:pos x="27" y="54"/>
              </a:cxn>
              <a:cxn ang="0">
                <a:pos x="26" y="55"/>
              </a:cxn>
              <a:cxn ang="0">
                <a:pos x="67" y="8"/>
              </a:cxn>
              <a:cxn ang="0">
                <a:pos x="66" y="9"/>
              </a:cxn>
              <a:cxn ang="0">
                <a:pos x="34" y="9"/>
              </a:cxn>
              <a:cxn ang="0">
                <a:pos x="33" y="8"/>
              </a:cxn>
              <a:cxn ang="0">
                <a:pos x="33" y="1"/>
              </a:cxn>
              <a:cxn ang="0">
                <a:pos x="34" y="0"/>
              </a:cxn>
              <a:cxn ang="0">
                <a:pos x="66" y="0"/>
              </a:cxn>
              <a:cxn ang="0">
                <a:pos x="67" y="1"/>
              </a:cxn>
              <a:cxn ang="0">
                <a:pos x="67" y="8"/>
              </a:cxn>
              <a:cxn ang="0">
                <a:pos x="60" y="28"/>
              </a:cxn>
              <a:cxn ang="0">
                <a:pos x="58" y="29"/>
              </a:cxn>
              <a:cxn ang="0">
                <a:pos x="34" y="29"/>
              </a:cxn>
              <a:cxn ang="0">
                <a:pos x="33" y="28"/>
              </a:cxn>
              <a:cxn ang="0">
                <a:pos x="33" y="20"/>
              </a:cxn>
              <a:cxn ang="0">
                <a:pos x="34" y="19"/>
              </a:cxn>
              <a:cxn ang="0">
                <a:pos x="58" y="19"/>
              </a:cxn>
              <a:cxn ang="0">
                <a:pos x="60" y="20"/>
              </a:cxn>
              <a:cxn ang="0">
                <a:pos x="60" y="28"/>
              </a:cxn>
              <a:cxn ang="0">
                <a:pos x="52" y="47"/>
              </a:cxn>
              <a:cxn ang="0">
                <a:pos x="51" y="48"/>
              </a:cxn>
              <a:cxn ang="0">
                <a:pos x="34" y="48"/>
              </a:cxn>
              <a:cxn ang="0">
                <a:pos x="33" y="47"/>
              </a:cxn>
              <a:cxn ang="0">
                <a:pos x="33" y="40"/>
              </a:cxn>
              <a:cxn ang="0">
                <a:pos x="34" y="39"/>
              </a:cxn>
              <a:cxn ang="0">
                <a:pos x="51" y="39"/>
              </a:cxn>
              <a:cxn ang="0">
                <a:pos x="52" y="40"/>
              </a:cxn>
              <a:cxn ang="0">
                <a:pos x="52" y="47"/>
              </a:cxn>
              <a:cxn ang="0">
                <a:pos x="45" y="67"/>
              </a:cxn>
              <a:cxn ang="0">
                <a:pos x="44" y="68"/>
              </a:cxn>
              <a:cxn ang="0">
                <a:pos x="34" y="68"/>
              </a:cxn>
              <a:cxn ang="0">
                <a:pos x="33" y="67"/>
              </a:cxn>
              <a:cxn ang="0">
                <a:pos x="33" y="59"/>
              </a:cxn>
              <a:cxn ang="0">
                <a:pos x="34" y="58"/>
              </a:cxn>
              <a:cxn ang="0">
                <a:pos x="44" y="58"/>
              </a:cxn>
              <a:cxn ang="0">
                <a:pos x="45" y="59"/>
              </a:cxn>
              <a:cxn ang="0">
                <a:pos x="45" y="67"/>
              </a:cxn>
            </a:cxnLst>
            <a:rect l="0" t="0" r="r" b="b"/>
            <a:pathLst>
              <a:path w="67" h="68">
                <a:moveTo>
                  <a:pt x="26" y="55"/>
                </a:moveTo>
                <a:cubicBezTo>
                  <a:pt x="14" y="67"/>
                  <a:pt x="14" y="67"/>
                  <a:pt x="14" y="67"/>
                </a:cubicBezTo>
                <a:cubicBezTo>
                  <a:pt x="14" y="68"/>
                  <a:pt x="14" y="68"/>
                  <a:pt x="13" y="68"/>
                </a:cubicBezTo>
                <a:cubicBezTo>
                  <a:pt x="13" y="68"/>
                  <a:pt x="13" y="68"/>
                  <a:pt x="12" y="67"/>
                </a:cubicBezTo>
                <a:cubicBezTo>
                  <a:pt x="0" y="55"/>
                  <a:pt x="0" y="55"/>
                  <a:pt x="0" y="55"/>
                </a:cubicBezTo>
                <a:cubicBezTo>
                  <a:pt x="0" y="55"/>
                  <a:pt x="0" y="54"/>
                  <a:pt x="0" y="54"/>
                </a:cubicBezTo>
                <a:cubicBezTo>
                  <a:pt x="0" y="53"/>
                  <a:pt x="1" y="53"/>
                  <a:pt x="1" y="53"/>
                </a:cubicBezTo>
                <a:cubicBezTo>
                  <a:pt x="8" y="53"/>
                  <a:pt x="8" y="53"/>
                  <a:pt x="8" y="53"/>
                </a:cubicBezTo>
                <a:cubicBezTo>
                  <a:pt x="8" y="1"/>
                  <a:pt x="8" y="1"/>
                  <a:pt x="8" y="1"/>
                </a:cubicBezTo>
                <a:cubicBezTo>
                  <a:pt x="8" y="0"/>
                  <a:pt x="9" y="0"/>
                  <a:pt x="10" y="0"/>
                </a:cubicBezTo>
                <a:cubicBezTo>
                  <a:pt x="17" y="0"/>
                  <a:pt x="17" y="0"/>
                  <a:pt x="17" y="0"/>
                </a:cubicBezTo>
                <a:cubicBezTo>
                  <a:pt x="18" y="0"/>
                  <a:pt x="18" y="0"/>
                  <a:pt x="18" y="1"/>
                </a:cubicBezTo>
                <a:cubicBezTo>
                  <a:pt x="18" y="53"/>
                  <a:pt x="18" y="53"/>
                  <a:pt x="18" y="53"/>
                </a:cubicBezTo>
                <a:cubicBezTo>
                  <a:pt x="25" y="53"/>
                  <a:pt x="25" y="53"/>
                  <a:pt x="25" y="53"/>
                </a:cubicBezTo>
                <a:cubicBezTo>
                  <a:pt x="26" y="53"/>
                  <a:pt x="27" y="54"/>
                  <a:pt x="27" y="54"/>
                </a:cubicBezTo>
                <a:cubicBezTo>
                  <a:pt x="27" y="55"/>
                  <a:pt x="27" y="55"/>
                  <a:pt x="26" y="55"/>
                </a:cubicBezTo>
                <a:close/>
                <a:moveTo>
                  <a:pt x="67" y="8"/>
                </a:moveTo>
                <a:cubicBezTo>
                  <a:pt x="67" y="9"/>
                  <a:pt x="66" y="9"/>
                  <a:pt x="66" y="9"/>
                </a:cubicBezTo>
                <a:cubicBezTo>
                  <a:pt x="34" y="9"/>
                  <a:pt x="34" y="9"/>
                  <a:pt x="34" y="9"/>
                </a:cubicBezTo>
                <a:cubicBezTo>
                  <a:pt x="33" y="9"/>
                  <a:pt x="33" y="9"/>
                  <a:pt x="33" y="8"/>
                </a:cubicBezTo>
                <a:cubicBezTo>
                  <a:pt x="33" y="1"/>
                  <a:pt x="33" y="1"/>
                  <a:pt x="33" y="1"/>
                </a:cubicBezTo>
                <a:cubicBezTo>
                  <a:pt x="33" y="0"/>
                  <a:pt x="33" y="0"/>
                  <a:pt x="34" y="0"/>
                </a:cubicBezTo>
                <a:cubicBezTo>
                  <a:pt x="66" y="0"/>
                  <a:pt x="66" y="0"/>
                  <a:pt x="66" y="0"/>
                </a:cubicBezTo>
                <a:cubicBezTo>
                  <a:pt x="66" y="0"/>
                  <a:pt x="67" y="0"/>
                  <a:pt x="67" y="1"/>
                </a:cubicBezTo>
                <a:lnTo>
                  <a:pt x="67" y="8"/>
                </a:lnTo>
                <a:close/>
                <a:moveTo>
                  <a:pt x="60" y="28"/>
                </a:moveTo>
                <a:cubicBezTo>
                  <a:pt x="60" y="28"/>
                  <a:pt x="59" y="29"/>
                  <a:pt x="58" y="29"/>
                </a:cubicBezTo>
                <a:cubicBezTo>
                  <a:pt x="34" y="29"/>
                  <a:pt x="34" y="29"/>
                  <a:pt x="34" y="29"/>
                </a:cubicBezTo>
                <a:cubicBezTo>
                  <a:pt x="33" y="29"/>
                  <a:pt x="33" y="28"/>
                  <a:pt x="33" y="28"/>
                </a:cubicBezTo>
                <a:cubicBezTo>
                  <a:pt x="33" y="20"/>
                  <a:pt x="33" y="20"/>
                  <a:pt x="33" y="20"/>
                </a:cubicBezTo>
                <a:cubicBezTo>
                  <a:pt x="33" y="20"/>
                  <a:pt x="33" y="19"/>
                  <a:pt x="34" y="19"/>
                </a:cubicBezTo>
                <a:cubicBezTo>
                  <a:pt x="58" y="19"/>
                  <a:pt x="58" y="19"/>
                  <a:pt x="58" y="19"/>
                </a:cubicBezTo>
                <a:cubicBezTo>
                  <a:pt x="59" y="19"/>
                  <a:pt x="60" y="20"/>
                  <a:pt x="60" y="20"/>
                </a:cubicBezTo>
                <a:lnTo>
                  <a:pt x="60" y="28"/>
                </a:lnTo>
                <a:close/>
                <a:moveTo>
                  <a:pt x="52" y="47"/>
                </a:moveTo>
                <a:cubicBezTo>
                  <a:pt x="52" y="48"/>
                  <a:pt x="52" y="48"/>
                  <a:pt x="51" y="48"/>
                </a:cubicBezTo>
                <a:cubicBezTo>
                  <a:pt x="34" y="48"/>
                  <a:pt x="34" y="48"/>
                  <a:pt x="34" y="48"/>
                </a:cubicBezTo>
                <a:cubicBezTo>
                  <a:pt x="33" y="48"/>
                  <a:pt x="33" y="48"/>
                  <a:pt x="33" y="47"/>
                </a:cubicBezTo>
                <a:cubicBezTo>
                  <a:pt x="33" y="40"/>
                  <a:pt x="33" y="40"/>
                  <a:pt x="33" y="40"/>
                </a:cubicBezTo>
                <a:cubicBezTo>
                  <a:pt x="33" y="39"/>
                  <a:pt x="33" y="39"/>
                  <a:pt x="34" y="39"/>
                </a:cubicBezTo>
                <a:cubicBezTo>
                  <a:pt x="51" y="39"/>
                  <a:pt x="51" y="39"/>
                  <a:pt x="51" y="39"/>
                </a:cubicBezTo>
                <a:cubicBezTo>
                  <a:pt x="52" y="39"/>
                  <a:pt x="52" y="39"/>
                  <a:pt x="52" y="40"/>
                </a:cubicBezTo>
                <a:lnTo>
                  <a:pt x="52" y="47"/>
                </a:lnTo>
                <a:close/>
                <a:moveTo>
                  <a:pt x="45" y="67"/>
                </a:moveTo>
                <a:cubicBezTo>
                  <a:pt x="45" y="67"/>
                  <a:pt x="44" y="68"/>
                  <a:pt x="44" y="68"/>
                </a:cubicBezTo>
                <a:cubicBezTo>
                  <a:pt x="34" y="68"/>
                  <a:pt x="34" y="68"/>
                  <a:pt x="34" y="68"/>
                </a:cubicBezTo>
                <a:cubicBezTo>
                  <a:pt x="33" y="68"/>
                  <a:pt x="33" y="67"/>
                  <a:pt x="33" y="67"/>
                </a:cubicBezTo>
                <a:cubicBezTo>
                  <a:pt x="33" y="59"/>
                  <a:pt x="33" y="59"/>
                  <a:pt x="33" y="59"/>
                </a:cubicBezTo>
                <a:cubicBezTo>
                  <a:pt x="33" y="59"/>
                  <a:pt x="33" y="58"/>
                  <a:pt x="34" y="58"/>
                </a:cubicBezTo>
                <a:cubicBezTo>
                  <a:pt x="44" y="58"/>
                  <a:pt x="44" y="58"/>
                  <a:pt x="44" y="58"/>
                </a:cubicBezTo>
                <a:cubicBezTo>
                  <a:pt x="44" y="58"/>
                  <a:pt x="45" y="59"/>
                  <a:pt x="45" y="59"/>
                </a:cubicBezTo>
                <a:lnTo>
                  <a:pt x="45" y="6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161"/>
          <p:cNvSpPr>
            <a:spLocks noEditPoints="1"/>
          </p:cNvSpPr>
          <p:nvPr/>
        </p:nvSpPr>
        <p:spPr bwMode="auto">
          <a:xfrm>
            <a:off x="6677425" y="2470521"/>
            <a:ext cx="409179" cy="440124"/>
          </a:xfrm>
          <a:custGeom>
            <a:avLst/>
            <a:gdLst/>
            <a:ahLst/>
            <a:cxnLst>
              <a:cxn ang="0">
                <a:pos x="53" y="33"/>
              </a:cxn>
              <a:cxn ang="0">
                <a:pos x="53" y="36"/>
              </a:cxn>
              <a:cxn ang="0">
                <a:pos x="52" y="41"/>
              </a:cxn>
              <a:cxn ang="0">
                <a:pos x="52" y="42"/>
              </a:cxn>
              <a:cxn ang="0">
                <a:pos x="50" y="49"/>
              </a:cxn>
              <a:cxn ang="0">
                <a:pos x="39" y="59"/>
              </a:cxn>
              <a:cxn ang="0">
                <a:pos x="37" y="59"/>
              </a:cxn>
              <a:cxn ang="0">
                <a:pos x="34" y="59"/>
              </a:cxn>
              <a:cxn ang="0">
                <a:pos x="20" y="56"/>
              </a:cxn>
              <a:cxn ang="0">
                <a:pos x="15" y="55"/>
              </a:cxn>
              <a:cxn ang="0">
                <a:pos x="4" y="55"/>
              </a:cxn>
              <a:cxn ang="0">
                <a:pos x="0" y="50"/>
              </a:cxn>
              <a:cxn ang="0">
                <a:pos x="0" y="27"/>
              </a:cxn>
              <a:cxn ang="0">
                <a:pos x="4" y="23"/>
              </a:cxn>
              <a:cxn ang="0">
                <a:pos x="14" y="23"/>
              </a:cxn>
              <a:cxn ang="0">
                <a:pos x="19" y="17"/>
              </a:cxn>
              <a:cxn ang="0">
                <a:pos x="23" y="13"/>
              </a:cxn>
              <a:cxn ang="0">
                <a:pos x="27" y="1"/>
              </a:cxn>
              <a:cxn ang="0">
                <a:pos x="31" y="0"/>
              </a:cxn>
              <a:cxn ang="0">
                <a:pos x="40" y="5"/>
              </a:cxn>
              <a:cxn ang="0">
                <a:pos x="41" y="11"/>
              </a:cxn>
              <a:cxn ang="0">
                <a:pos x="39" y="18"/>
              </a:cxn>
              <a:cxn ang="0">
                <a:pos x="45" y="18"/>
              </a:cxn>
              <a:cxn ang="0">
                <a:pos x="55" y="27"/>
              </a:cxn>
              <a:cxn ang="0">
                <a:pos x="53" y="33"/>
              </a:cxn>
              <a:cxn ang="0">
                <a:pos x="7" y="46"/>
              </a:cxn>
              <a:cxn ang="0">
                <a:pos x="4" y="48"/>
              </a:cxn>
              <a:cxn ang="0">
                <a:pos x="7" y="50"/>
              </a:cxn>
              <a:cxn ang="0">
                <a:pos x="9" y="48"/>
              </a:cxn>
              <a:cxn ang="0">
                <a:pos x="7" y="46"/>
              </a:cxn>
              <a:cxn ang="0">
                <a:pos x="45" y="23"/>
              </a:cxn>
              <a:cxn ang="0">
                <a:pos x="33" y="23"/>
              </a:cxn>
              <a:cxn ang="0">
                <a:pos x="36" y="11"/>
              </a:cxn>
              <a:cxn ang="0">
                <a:pos x="31" y="5"/>
              </a:cxn>
              <a:cxn ang="0">
                <a:pos x="26" y="16"/>
              </a:cxn>
              <a:cxn ang="0">
                <a:pos x="23" y="19"/>
              </a:cxn>
              <a:cxn ang="0">
                <a:pos x="15" y="27"/>
              </a:cxn>
              <a:cxn ang="0">
                <a:pos x="13" y="27"/>
              </a:cxn>
              <a:cxn ang="0">
                <a:pos x="13" y="50"/>
              </a:cxn>
              <a:cxn ang="0">
                <a:pos x="15" y="50"/>
              </a:cxn>
              <a:cxn ang="0">
                <a:pos x="22" y="52"/>
              </a:cxn>
              <a:cxn ang="0">
                <a:pos x="34" y="55"/>
              </a:cxn>
              <a:cxn ang="0">
                <a:pos x="38" y="55"/>
              </a:cxn>
              <a:cxn ang="0">
                <a:pos x="45" y="49"/>
              </a:cxn>
              <a:cxn ang="0">
                <a:pos x="45" y="47"/>
              </a:cxn>
              <a:cxn ang="0">
                <a:pos x="47" y="42"/>
              </a:cxn>
              <a:cxn ang="0">
                <a:pos x="47" y="40"/>
              </a:cxn>
              <a:cxn ang="0">
                <a:pos x="49" y="36"/>
              </a:cxn>
              <a:cxn ang="0">
                <a:pos x="47" y="32"/>
              </a:cxn>
              <a:cxn ang="0">
                <a:pos x="50" y="27"/>
              </a:cxn>
              <a:cxn ang="0">
                <a:pos x="45" y="23"/>
              </a:cxn>
            </a:cxnLst>
            <a:rect l="0" t="0" r="r" b="b"/>
            <a:pathLst>
              <a:path w="55" h="59">
                <a:moveTo>
                  <a:pt x="53" y="33"/>
                </a:moveTo>
                <a:cubicBezTo>
                  <a:pt x="53" y="34"/>
                  <a:pt x="53" y="35"/>
                  <a:pt x="53" y="36"/>
                </a:cubicBezTo>
                <a:cubicBezTo>
                  <a:pt x="53" y="37"/>
                  <a:pt x="53" y="39"/>
                  <a:pt x="52" y="41"/>
                </a:cubicBezTo>
                <a:cubicBezTo>
                  <a:pt x="52" y="41"/>
                  <a:pt x="52" y="42"/>
                  <a:pt x="52" y="42"/>
                </a:cubicBezTo>
                <a:cubicBezTo>
                  <a:pt x="52" y="45"/>
                  <a:pt x="51" y="47"/>
                  <a:pt x="50" y="49"/>
                </a:cubicBezTo>
                <a:cubicBezTo>
                  <a:pt x="50" y="55"/>
                  <a:pt x="45" y="59"/>
                  <a:pt x="39" y="59"/>
                </a:cubicBezTo>
                <a:cubicBezTo>
                  <a:pt x="37" y="59"/>
                  <a:pt x="37" y="59"/>
                  <a:pt x="37" y="59"/>
                </a:cubicBezTo>
                <a:cubicBezTo>
                  <a:pt x="34" y="59"/>
                  <a:pt x="34" y="59"/>
                  <a:pt x="34" y="59"/>
                </a:cubicBezTo>
                <a:cubicBezTo>
                  <a:pt x="29" y="59"/>
                  <a:pt x="24" y="58"/>
                  <a:pt x="20" y="56"/>
                </a:cubicBezTo>
                <a:cubicBezTo>
                  <a:pt x="19" y="56"/>
                  <a:pt x="16" y="55"/>
                  <a:pt x="15" y="55"/>
                </a:cubicBezTo>
                <a:cubicBezTo>
                  <a:pt x="4" y="55"/>
                  <a:pt x="4" y="55"/>
                  <a:pt x="4" y="55"/>
                </a:cubicBezTo>
                <a:cubicBezTo>
                  <a:pt x="2" y="55"/>
                  <a:pt x="0" y="53"/>
                  <a:pt x="0" y="50"/>
                </a:cubicBezTo>
                <a:cubicBezTo>
                  <a:pt x="0" y="27"/>
                  <a:pt x="0" y="27"/>
                  <a:pt x="0" y="27"/>
                </a:cubicBezTo>
                <a:cubicBezTo>
                  <a:pt x="0" y="25"/>
                  <a:pt x="2" y="23"/>
                  <a:pt x="4" y="23"/>
                </a:cubicBezTo>
                <a:cubicBezTo>
                  <a:pt x="14" y="23"/>
                  <a:pt x="14" y="23"/>
                  <a:pt x="14" y="23"/>
                </a:cubicBezTo>
                <a:cubicBezTo>
                  <a:pt x="16" y="22"/>
                  <a:pt x="18" y="19"/>
                  <a:pt x="19" y="17"/>
                </a:cubicBezTo>
                <a:cubicBezTo>
                  <a:pt x="20" y="16"/>
                  <a:pt x="21" y="14"/>
                  <a:pt x="23" y="13"/>
                </a:cubicBezTo>
                <a:cubicBezTo>
                  <a:pt x="25" y="10"/>
                  <a:pt x="24" y="5"/>
                  <a:pt x="27" y="1"/>
                </a:cubicBezTo>
                <a:cubicBezTo>
                  <a:pt x="28" y="0"/>
                  <a:pt x="29" y="0"/>
                  <a:pt x="31" y="0"/>
                </a:cubicBezTo>
                <a:cubicBezTo>
                  <a:pt x="34" y="0"/>
                  <a:pt x="38" y="1"/>
                  <a:pt x="40" y="5"/>
                </a:cubicBezTo>
                <a:cubicBezTo>
                  <a:pt x="41" y="7"/>
                  <a:pt x="41" y="9"/>
                  <a:pt x="41" y="11"/>
                </a:cubicBezTo>
                <a:cubicBezTo>
                  <a:pt x="41" y="14"/>
                  <a:pt x="40" y="16"/>
                  <a:pt x="39" y="18"/>
                </a:cubicBezTo>
                <a:cubicBezTo>
                  <a:pt x="45" y="18"/>
                  <a:pt x="45" y="18"/>
                  <a:pt x="45" y="18"/>
                </a:cubicBezTo>
                <a:cubicBezTo>
                  <a:pt x="50" y="18"/>
                  <a:pt x="55" y="22"/>
                  <a:pt x="55" y="27"/>
                </a:cubicBezTo>
                <a:cubicBezTo>
                  <a:pt x="55" y="29"/>
                  <a:pt x="54" y="31"/>
                  <a:pt x="53" y="33"/>
                </a:cubicBezTo>
                <a:close/>
                <a:moveTo>
                  <a:pt x="7" y="46"/>
                </a:moveTo>
                <a:cubicBezTo>
                  <a:pt x="5" y="46"/>
                  <a:pt x="4" y="47"/>
                  <a:pt x="4" y="48"/>
                </a:cubicBezTo>
                <a:cubicBezTo>
                  <a:pt x="4" y="49"/>
                  <a:pt x="5" y="50"/>
                  <a:pt x="7" y="50"/>
                </a:cubicBezTo>
                <a:cubicBezTo>
                  <a:pt x="8" y="50"/>
                  <a:pt x="9" y="49"/>
                  <a:pt x="9" y="48"/>
                </a:cubicBezTo>
                <a:cubicBezTo>
                  <a:pt x="9" y="47"/>
                  <a:pt x="8" y="46"/>
                  <a:pt x="7" y="46"/>
                </a:cubicBezTo>
                <a:close/>
                <a:moveTo>
                  <a:pt x="45" y="23"/>
                </a:moveTo>
                <a:cubicBezTo>
                  <a:pt x="33" y="23"/>
                  <a:pt x="33" y="23"/>
                  <a:pt x="33" y="23"/>
                </a:cubicBezTo>
                <a:cubicBezTo>
                  <a:pt x="33" y="19"/>
                  <a:pt x="36" y="16"/>
                  <a:pt x="36" y="11"/>
                </a:cubicBezTo>
                <a:cubicBezTo>
                  <a:pt x="36" y="7"/>
                  <a:pt x="36" y="5"/>
                  <a:pt x="31" y="5"/>
                </a:cubicBezTo>
                <a:cubicBezTo>
                  <a:pt x="28" y="7"/>
                  <a:pt x="30" y="12"/>
                  <a:pt x="26" y="16"/>
                </a:cubicBezTo>
                <a:cubicBezTo>
                  <a:pt x="25" y="17"/>
                  <a:pt x="24" y="18"/>
                  <a:pt x="23" y="19"/>
                </a:cubicBezTo>
                <a:cubicBezTo>
                  <a:pt x="22" y="21"/>
                  <a:pt x="17" y="27"/>
                  <a:pt x="15" y="27"/>
                </a:cubicBezTo>
                <a:cubicBezTo>
                  <a:pt x="13" y="27"/>
                  <a:pt x="13" y="27"/>
                  <a:pt x="13" y="27"/>
                </a:cubicBezTo>
                <a:cubicBezTo>
                  <a:pt x="13" y="50"/>
                  <a:pt x="13" y="50"/>
                  <a:pt x="13" y="50"/>
                </a:cubicBezTo>
                <a:cubicBezTo>
                  <a:pt x="15" y="50"/>
                  <a:pt x="15" y="50"/>
                  <a:pt x="15" y="50"/>
                </a:cubicBezTo>
                <a:cubicBezTo>
                  <a:pt x="17" y="50"/>
                  <a:pt x="20" y="52"/>
                  <a:pt x="22" y="52"/>
                </a:cubicBezTo>
                <a:cubicBezTo>
                  <a:pt x="26" y="54"/>
                  <a:pt x="30" y="55"/>
                  <a:pt x="34" y="55"/>
                </a:cubicBezTo>
                <a:cubicBezTo>
                  <a:pt x="38" y="55"/>
                  <a:pt x="38" y="55"/>
                  <a:pt x="38" y="55"/>
                </a:cubicBezTo>
                <a:cubicBezTo>
                  <a:pt x="42" y="55"/>
                  <a:pt x="45" y="53"/>
                  <a:pt x="45" y="49"/>
                </a:cubicBezTo>
                <a:cubicBezTo>
                  <a:pt x="45" y="48"/>
                  <a:pt x="45" y="47"/>
                  <a:pt x="45" y="47"/>
                </a:cubicBezTo>
                <a:cubicBezTo>
                  <a:pt x="47" y="46"/>
                  <a:pt x="47" y="44"/>
                  <a:pt x="47" y="42"/>
                </a:cubicBezTo>
                <a:cubicBezTo>
                  <a:pt x="47" y="41"/>
                  <a:pt x="47" y="41"/>
                  <a:pt x="47" y="40"/>
                </a:cubicBezTo>
                <a:cubicBezTo>
                  <a:pt x="48" y="39"/>
                  <a:pt x="49" y="37"/>
                  <a:pt x="49" y="36"/>
                </a:cubicBezTo>
                <a:cubicBezTo>
                  <a:pt x="49" y="34"/>
                  <a:pt x="48" y="33"/>
                  <a:pt x="47" y="32"/>
                </a:cubicBezTo>
                <a:cubicBezTo>
                  <a:pt x="49" y="32"/>
                  <a:pt x="50" y="29"/>
                  <a:pt x="50" y="27"/>
                </a:cubicBezTo>
                <a:cubicBezTo>
                  <a:pt x="50" y="25"/>
                  <a:pt x="48" y="23"/>
                  <a:pt x="45"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2" name="TextBox 41"/>
          <p:cNvSpPr txBox="1"/>
          <p:nvPr/>
        </p:nvSpPr>
        <p:spPr>
          <a:xfrm>
            <a:off x="1983190" y="3214461"/>
            <a:ext cx="1295400" cy="769441"/>
          </a:xfrm>
          <a:prstGeom prst="rect">
            <a:avLst/>
          </a:prstGeom>
          <a:noFill/>
        </p:spPr>
        <p:txBody>
          <a:bodyPr wrap="square" rtlCol="0">
            <a:spAutoFit/>
          </a:bodyPr>
          <a:lstStyle/>
          <a:p>
            <a:pPr lvl="0" algn="ctr"/>
            <a:r>
              <a:rPr lang="en-US" sz="1100" b="1" dirty="0" smtClean="0">
                <a:solidFill>
                  <a:schemeClr val="bg1"/>
                </a:solidFill>
              </a:rPr>
              <a:t>There are many variations of there passages of lorem ipsum available.</a:t>
            </a:r>
          </a:p>
        </p:txBody>
      </p:sp>
      <p:sp>
        <p:nvSpPr>
          <p:cNvPr id="43" name="TextBox 42"/>
          <p:cNvSpPr txBox="1"/>
          <p:nvPr/>
        </p:nvSpPr>
        <p:spPr>
          <a:xfrm>
            <a:off x="3467099" y="3214461"/>
            <a:ext cx="1295400" cy="769441"/>
          </a:xfrm>
          <a:prstGeom prst="rect">
            <a:avLst/>
          </a:prstGeom>
          <a:noFill/>
        </p:spPr>
        <p:txBody>
          <a:bodyPr wrap="square" rtlCol="0">
            <a:spAutoFit/>
          </a:bodyPr>
          <a:lstStyle/>
          <a:p>
            <a:pPr lvl="0" algn="ctr"/>
            <a:r>
              <a:rPr lang="en-US" sz="1100" b="1" dirty="0" smtClean="0">
                <a:solidFill>
                  <a:schemeClr val="bg1"/>
                </a:solidFill>
              </a:rPr>
              <a:t>There are many variations of there passages of lorem ipsum available.</a:t>
            </a:r>
          </a:p>
        </p:txBody>
      </p:sp>
      <p:sp>
        <p:nvSpPr>
          <p:cNvPr id="44" name="TextBox 43"/>
          <p:cNvSpPr txBox="1"/>
          <p:nvPr/>
        </p:nvSpPr>
        <p:spPr>
          <a:xfrm>
            <a:off x="4938519" y="4292312"/>
            <a:ext cx="1019569" cy="1277273"/>
          </a:xfrm>
          <a:prstGeom prst="rect">
            <a:avLst/>
          </a:prstGeom>
          <a:noFill/>
        </p:spPr>
        <p:txBody>
          <a:bodyPr wrap="square" rtlCol="0">
            <a:spAutoFit/>
          </a:bodyPr>
          <a:lstStyle/>
          <a:p>
            <a:pPr lvl="0" algn="ctr"/>
            <a:r>
              <a:rPr lang="en-US" sz="1100" b="1" dirty="0" smtClean="0">
                <a:solidFill>
                  <a:schemeClr val="bg1"/>
                </a:solidFill>
              </a:rPr>
              <a:t>There are many variations of there passages of lorem ipsum available.</a:t>
            </a:r>
          </a:p>
        </p:txBody>
      </p:sp>
      <p:sp>
        <p:nvSpPr>
          <p:cNvPr id="45" name="Freeform 103"/>
          <p:cNvSpPr>
            <a:spLocks noEditPoints="1"/>
          </p:cNvSpPr>
          <p:nvPr/>
        </p:nvSpPr>
        <p:spPr bwMode="auto">
          <a:xfrm>
            <a:off x="3904460" y="4552551"/>
            <a:ext cx="420687" cy="619471"/>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TextBox 45"/>
          <p:cNvSpPr txBox="1"/>
          <p:nvPr/>
        </p:nvSpPr>
        <p:spPr>
          <a:xfrm>
            <a:off x="4978801" y="2305865"/>
            <a:ext cx="1638301" cy="769441"/>
          </a:xfrm>
          <a:prstGeom prst="rect">
            <a:avLst/>
          </a:prstGeom>
          <a:noFill/>
        </p:spPr>
        <p:txBody>
          <a:bodyPr wrap="square" rtlCol="0">
            <a:spAutoFit/>
          </a:bodyPr>
          <a:lstStyle/>
          <a:p>
            <a:pPr lvl="0"/>
            <a:r>
              <a:rPr lang="en-US" sz="1100" b="1" dirty="0" smtClean="0">
                <a:solidFill>
                  <a:schemeClr val="bg1"/>
                </a:solidFill>
              </a:rPr>
              <a:t>There are many variations of there passages of lorem ipsum available.</a:t>
            </a:r>
          </a:p>
        </p:txBody>
      </p:sp>
      <p:sp>
        <p:nvSpPr>
          <p:cNvPr id="47" name="Freeform 130"/>
          <p:cNvSpPr>
            <a:spLocks noEditPoints="1"/>
          </p:cNvSpPr>
          <p:nvPr/>
        </p:nvSpPr>
        <p:spPr bwMode="auto">
          <a:xfrm>
            <a:off x="6415090" y="3600225"/>
            <a:ext cx="504823" cy="504823"/>
          </a:xfrm>
          <a:custGeom>
            <a:avLst/>
            <a:gdLst/>
            <a:ahLst/>
            <a:cxnLst>
              <a:cxn ang="0">
                <a:pos x="62" y="67"/>
              </a:cxn>
              <a:cxn ang="0">
                <a:pos x="59" y="66"/>
              </a:cxn>
              <a:cxn ang="0">
                <a:pos x="45" y="52"/>
              </a:cxn>
              <a:cxn ang="0">
                <a:pos x="29" y="57"/>
              </a:cxn>
              <a:cxn ang="0">
                <a:pos x="0" y="29"/>
              </a:cxn>
              <a:cxn ang="0">
                <a:pos x="29" y="0"/>
              </a:cxn>
              <a:cxn ang="0">
                <a:pos x="57" y="29"/>
              </a:cxn>
              <a:cxn ang="0">
                <a:pos x="52" y="45"/>
              </a:cxn>
              <a:cxn ang="0">
                <a:pos x="66" y="59"/>
              </a:cxn>
              <a:cxn ang="0">
                <a:pos x="67" y="62"/>
              </a:cxn>
              <a:cxn ang="0">
                <a:pos x="62" y="67"/>
              </a:cxn>
              <a:cxn ang="0">
                <a:pos x="29" y="11"/>
              </a:cxn>
              <a:cxn ang="0">
                <a:pos x="11" y="29"/>
              </a:cxn>
              <a:cxn ang="0">
                <a:pos x="29" y="47"/>
              </a:cxn>
              <a:cxn ang="0">
                <a:pos x="47" y="29"/>
              </a:cxn>
              <a:cxn ang="0">
                <a:pos x="29" y="11"/>
              </a:cxn>
              <a:cxn ang="0">
                <a:pos x="42" y="30"/>
              </a:cxn>
              <a:cxn ang="0">
                <a:pos x="40" y="31"/>
              </a:cxn>
              <a:cxn ang="0">
                <a:pos x="31" y="31"/>
              </a:cxn>
              <a:cxn ang="0">
                <a:pos x="31" y="40"/>
              </a:cxn>
              <a:cxn ang="0">
                <a:pos x="30" y="42"/>
              </a:cxn>
              <a:cxn ang="0">
                <a:pos x="27" y="42"/>
              </a:cxn>
              <a:cxn ang="0">
                <a:pos x="26" y="40"/>
              </a:cxn>
              <a:cxn ang="0">
                <a:pos x="26" y="31"/>
              </a:cxn>
              <a:cxn ang="0">
                <a:pos x="17" y="31"/>
              </a:cxn>
              <a:cxn ang="0">
                <a:pos x="16" y="30"/>
              </a:cxn>
              <a:cxn ang="0">
                <a:pos x="16" y="27"/>
              </a:cxn>
              <a:cxn ang="0">
                <a:pos x="17" y="26"/>
              </a:cxn>
              <a:cxn ang="0">
                <a:pos x="26" y="26"/>
              </a:cxn>
              <a:cxn ang="0">
                <a:pos x="26" y="17"/>
              </a:cxn>
              <a:cxn ang="0">
                <a:pos x="27" y="16"/>
              </a:cxn>
              <a:cxn ang="0">
                <a:pos x="30" y="16"/>
              </a:cxn>
              <a:cxn ang="0">
                <a:pos x="31" y="17"/>
              </a:cxn>
              <a:cxn ang="0">
                <a:pos x="31" y="26"/>
              </a:cxn>
              <a:cxn ang="0">
                <a:pos x="40" y="26"/>
              </a:cxn>
              <a:cxn ang="0">
                <a:pos x="42" y="27"/>
              </a:cxn>
              <a:cxn ang="0">
                <a:pos x="42" y="30"/>
              </a:cxn>
            </a:cxnLst>
            <a:rect l="0" t="0" r="r" b="b"/>
            <a:pathLst>
              <a:path w="67" h="67">
                <a:moveTo>
                  <a:pt x="62" y="67"/>
                </a:moveTo>
                <a:cubicBezTo>
                  <a:pt x="61" y="67"/>
                  <a:pt x="59" y="67"/>
                  <a:pt x="59" y="66"/>
                </a:cubicBezTo>
                <a:cubicBezTo>
                  <a:pt x="45" y="52"/>
                  <a:pt x="45" y="52"/>
                  <a:pt x="45" y="52"/>
                </a:cubicBezTo>
                <a:cubicBezTo>
                  <a:pt x="40" y="55"/>
                  <a:pt x="34" y="57"/>
                  <a:pt x="29" y="57"/>
                </a:cubicBezTo>
                <a:cubicBezTo>
                  <a:pt x="13" y="57"/>
                  <a:pt x="0" y="44"/>
                  <a:pt x="0" y="29"/>
                </a:cubicBezTo>
                <a:cubicBezTo>
                  <a:pt x="0" y="13"/>
                  <a:pt x="13" y="0"/>
                  <a:pt x="29" y="0"/>
                </a:cubicBezTo>
                <a:cubicBezTo>
                  <a:pt x="44" y="0"/>
                  <a:pt x="57" y="13"/>
                  <a:pt x="57" y="29"/>
                </a:cubicBezTo>
                <a:cubicBezTo>
                  <a:pt x="57" y="34"/>
                  <a:pt x="55" y="40"/>
                  <a:pt x="52" y="45"/>
                </a:cubicBezTo>
                <a:cubicBezTo>
                  <a:pt x="66" y="59"/>
                  <a:pt x="66" y="59"/>
                  <a:pt x="66" y="59"/>
                </a:cubicBezTo>
                <a:cubicBezTo>
                  <a:pt x="67" y="59"/>
                  <a:pt x="67" y="61"/>
                  <a:pt x="67" y="62"/>
                </a:cubicBezTo>
                <a:cubicBezTo>
                  <a:pt x="67" y="65"/>
                  <a:pt x="65" y="67"/>
                  <a:pt x="62" y="67"/>
                </a:cubicBezTo>
                <a:close/>
                <a:moveTo>
                  <a:pt x="29" y="11"/>
                </a:moveTo>
                <a:cubicBezTo>
                  <a:pt x="19" y="11"/>
                  <a:pt x="11" y="19"/>
                  <a:pt x="11" y="29"/>
                </a:cubicBezTo>
                <a:cubicBezTo>
                  <a:pt x="11" y="39"/>
                  <a:pt x="19" y="47"/>
                  <a:pt x="29" y="47"/>
                </a:cubicBezTo>
                <a:cubicBezTo>
                  <a:pt x="39" y="47"/>
                  <a:pt x="47" y="39"/>
                  <a:pt x="47" y="29"/>
                </a:cubicBezTo>
                <a:cubicBezTo>
                  <a:pt x="47" y="19"/>
                  <a:pt x="39" y="11"/>
                  <a:pt x="29" y="11"/>
                </a:cubicBezTo>
                <a:close/>
                <a:moveTo>
                  <a:pt x="42" y="30"/>
                </a:moveTo>
                <a:cubicBezTo>
                  <a:pt x="42" y="31"/>
                  <a:pt x="41" y="31"/>
                  <a:pt x="40" y="31"/>
                </a:cubicBezTo>
                <a:cubicBezTo>
                  <a:pt x="31" y="31"/>
                  <a:pt x="31" y="31"/>
                  <a:pt x="31" y="31"/>
                </a:cubicBezTo>
                <a:cubicBezTo>
                  <a:pt x="31" y="40"/>
                  <a:pt x="31" y="40"/>
                  <a:pt x="31" y="40"/>
                </a:cubicBezTo>
                <a:cubicBezTo>
                  <a:pt x="31" y="41"/>
                  <a:pt x="31" y="42"/>
                  <a:pt x="30" y="42"/>
                </a:cubicBezTo>
                <a:cubicBezTo>
                  <a:pt x="27" y="42"/>
                  <a:pt x="27" y="42"/>
                  <a:pt x="27" y="42"/>
                </a:cubicBezTo>
                <a:cubicBezTo>
                  <a:pt x="27" y="42"/>
                  <a:pt x="26" y="41"/>
                  <a:pt x="26" y="40"/>
                </a:cubicBezTo>
                <a:cubicBezTo>
                  <a:pt x="26" y="31"/>
                  <a:pt x="26" y="31"/>
                  <a:pt x="26" y="31"/>
                </a:cubicBezTo>
                <a:cubicBezTo>
                  <a:pt x="17" y="31"/>
                  <a:pt x="17" y="31"/>
                  <a:pt x="17" y="31"/>
                </a:cubicBezTo>
                <a:cubicBezTo>
                  <a:pt x="17" y="31"/>
                  <a:pt x="16" y="31"/>
                  <a:pt x="16" y="30"/>
                </a:cubicBezTo>
                <a:cubicBezTo>
                  <a:pt x="16" y="27"/>
                  <a:pt x="16" y="27"/>
                  <a:pt x="16" y="27"/>
                </a:cubicBezTo>
                <a:cubicBezTo>
                  <a:pt x="16" y="27"/>
                  <a:pt x="17" y="26"/>
                  <a:pt x="17" y="26"/>
                </a:cubicBezTo>
                <a:cubicBezTo>
                  <a:pt x="26" y="26"/>
                  <a:pt x="26" y="26"/>
                  <a:pt x="26" y="26"/>
                </a:cubicBezTo>
                <a:cubicBezTo>
                  <a:pt x="26" y="17"/>
                  <a:pt x="26" y="17"/>
                  <a:pt x="26" y="17"/>
                </a:cubicBezTo>
                <a:cubicBezTo>
                  <a:pt x="26" y="16"/>
                  <a:pt x="27" y="16"/>
                  <a:pt x="27" y="16"/>
                </a:cubicBezTo>
                <a:cubicBezTo>
                  <a:pt x="30" y="16"/>
                  <a:pt x="30" y="16"/>
                  <a:pt x="30" y="16"/>
                </a:cubicBezTo>
                <a:cubicBezTo>
                  <a:pt x="31" y="16"/>
                  <a:pt x="31" y="16"/>
                  <a:pt x="31" y="17"/>
                </a:cubicBezTo>
                <a:cubicBezTo>
                  <a:pt x="31" y="26"/>
                  <a:pt x="31" y="26"/>
                  <a:pt x="31" y="26"/>
                </a:cubicBezTo>
                <a:cubicBezTo>
                  <a:pt x="40" y="26"/>
                  <a:pt x="40" y="26"/>
                  <a:pt x="40" y="26"/>
                </a:cubicBezTo>
                <a:cubicBezTo>
                  <a:pt x="41" y="26"/>
                  <a:pt x="42" y="27"/>
                  <a:pt x="42" y="27"/>
                </a:cubicBezTo>
                <a:lnTo>
                  <a:pt x="42" y="3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91"/>
          <p:cNvSpPr>
            <a:spLocks noEditPoints="1"/>
          </p:cNvSpPr>
          <p:nvPr/>
        </p:nvSpPr>
        <p:spPr bwMode="auto">
          <a:xfrm>
            <a:off x="6429275" y="4795513"/>
            <a:ext cx="476446" cy="476446"/>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3979088807"/>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37"/>
                                        </p:tgtEl>
                                        <p:attrNameLst>
                                          <p:attrName>style.visibility</p:attrName>
                                        </p:attrNameLst>
                                      </p:cBhvr>
                                      <p:to>
                                        <p:strVal val="visible"/>
                                      </p:to>
                                    </p:set>
                                    <p:anim calcmode="lin" valueType="num">
                                      <p:cBhvr>
                                        <p:cTn id="12" dur="500" fill="hold"/>
                                        <p:tgtEl>
                                          <p:spTgt spid="37"/>
                                        </p:tgtEl>
                                        <p:attrNameLst>
                                          <p:attrName>ppt_w</p:attrName>
                                        </p:attrNameLst>
                                      </p:cBhvr>
                                      <p:tavLst>
                                        <p:tav tm="0">
                                          <p:val>
                                            <p:fltVal val="0"/>
                                          </p:val>
                                        </p:tav>
                                        <p:tav tm="100000">
                                          <p:val>
                                            <p:strVal val="#ppt_w"/>
                                          </p:val>
                                        </p:tav>
                                      </p:tavLst>
                                    </p:anim>
                                    <p:anim calcmode="lin" valueType="num">
                                      <p:cBhvr>
                                        <p:cTn id="13" dur="500" fill="hold"/>
                                        <p:tgtEl>
                                          <p:spTgt spid="37"/>
                                        </p:tgtEl>
                                        <p:attrNameLst>
                                          <p:attrName>ppt_h</p:attrName>
                                        </p:attrNameLst>
                                      </p:cBhvr>
                                      <p:tavLst>
                                        <p:tav tm="0">
                                          <p:val>
                                            <p:fltVal val="0"/>
                                          </p:val>
                                        </p:tav>
                                        <p:tav tm="100000">
                                          <p:val>
                                            <p:strVal val="#ppt_h"/>
                                          </p:val>
                                        </p:tav>
                                      </p:tavLst>
                                    </p:anim>
                                    <p:animEffect transition="in" filter="fade">
                                      <p:cBhvr>
                                        <p:cTn id="14" dur="500"/>
                                        <p:tgtEl>
                                          <p:spTgt spid="37"/>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42"/>
                                        </p:tgtEl>
                                        <p:attrNameLst>
                                          <p:attrName>style.visibility</p:attrName>
                                        </p:attrNameLst>
                                      </p:cBhvr>
                                      <p:to>
                                        <p:strVal val="visible"/>
                                      </p:to>
                                    </p:set>
                                    <p:animEffect transition="in" filter="wipe(up)">
                                      <p:cBhvr>
                                        <p:cTn id="18" dur="500"/>
                                        <p:tgtEl>
                                          <p:spTgt spid="42"/>
                                        </p:tgtEl>
                                      </p:cBhvr>
                                    </p:animEffect>
                                  </p:childTnLst>
                                </p:cTn>
                              </p:par>
                            </p:childTnLst>
                          </p:cTn>
                        </p:par>
                        <p:par>
                          <p:cTn id="19" fill="hold">
                            <p:stCondLst>
                              <p:cond delay="1500"/>
                            </p:stCondLst>
                            <p:childTnLst>
                              <p:par>
                                <p:cTn id="20" presetID="2" presetClass="entr" presetSubtype="2" fill="hold" grpId="0" nodeType="afterEffect">
                                  <p:stCondLst>
                                    <p:cond delay="0"/>
                                  </p:stCondLst>
                                  <p:childTnLst>
                                    <p:set>
                                      <p:cBhvr>
                                        <p:cTn id="21" dur="1" fill="hold">
                                          <p:stCondLst>
                                            <p:cond delay="0"/>
                                          </p:stCondLst>
                                        </p:cTn>
                                        <p:tgtEl>
                                          <p:spTgt spid="31"/>
                                        </p:tgtEl>
                                        <p:attrNameLst>
                                          <p:attrName>style.visibility</p:attrName>
                                        </p:attrNameLst>
                                      </p:cBhvr>
                                      <p:to>
                                        <p:strVal val="visible"/>
                                      </p:to>
                                    </p:set>
                                    <p:anim calcmode="lin" valueType="num">
                                      <p:cBhvr additive="base">
                                        <p:cTn id="22" dur="500" fill="hold"/>
                                        <p:tgtEl>
                                          <p:spTgt spid="31"/>
                                        </p:tgtEl>
                                        <p:attrNameLst>
                                          <p:attrName>ppt_x</p:attrName>
                                        </p:attrNameLst>
                                      </p:cBhvr>
                                      <p:tavLst>
                                        <p:tav tm="0">
                                          <p:val>
                                            <p:strVal val="1+#ppt_w/2"/>
                                          </p:val>
                                        </p:tav>
                                        <p:tav tm="100000">
                                          <p:val>
                                            <p:strVal val="#ppt_x"/>
                                          </p:val>
                                        </p:tav>
                                      </p:tavLst>
                                    </p:anim>
                                    <p:anim calcmode="lin" valueType="num">
                                      <p:cBhvr additive="base">
                                        <p:cTn id="23" dur="500" fill="hold"/>
                                        <p:tgtEl>
                                          <p:spTgt spid="31"/>
                                        </p:tgtEl>
                                        <p:attrNameLst>
                                          <p:attrName>ppt_y</p:attrName>
                                        </p:attrNameLst>
                                      </p:cBhvr>
                                      <p:tavLst>
                                        <p:tav tm="0">
                                          <p:val>
                                            <p:strVal val="#ppt_y"/>
                                          </p:val>
                                        </p:tav>
                                        <p:tav tm="100000">
                                          <p:val>
                                            <p:strVal val="#ppt_y"/>
                                          </p:val>
                                        </p:tav>
                                      </p:tavLst>
                                    </p:anim>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38"/>
                                        </p:tgtEl>
                                        <p:attrNameLst>
                                          <p:attrName>style.visibility</p:attrName>
                                        </p:attrNameLst>
                                      </p:cBhvr>
                                      <p:to>
                                        <p:strVal val="visible"/>
                                      </p:to>
                                    </p:set>
                                    <p:anim calcmode="lin" valueType="num">
                                      <p:cBhvr>
                                        <p:cTn id="27" dur="500" fill="hold"/>
                                        <p:tgtEl>
                                          <p:spTgt spid="38"/>
                                        </p:tgtEl>
                                        <p:attrNameLst>
                                          <p:attrName>ppt_w</p:attrName>
                                        </p:attrNameLst>
                                      </p:cBhvr>
                                      <p:tavLst>
                                        <p:tav tm="0">
                                          <p:val>
                                            <p:fltVal val="0"/>
                                          </p:val>
                                        </p:tav>
                                        <p:tav tm="100000">
                                          <p:val>
                                            <p:strVal val="#ppt_w"/>
                                          </p:val>
                                        </p:tav>
                                      </p:tavLst>
                                    </p:anim>
                                    <p:anim calcmode="lin" valueType="num">
                                      <p:cBhvr>
                                        <p:cTn id="28" dur="500" fill="hold"/>
                                        <p:tgtEl>
                                          <p:spTgt spid="38"/>
                                        </p:tgtEl>
                                        <p:attrNameLst>
                                          <p:attrName>ppt_h</p:attrName>
                                        </p:attrNameLst>
                                      </p:cBhvr>
                                      <p:tavLst>
                                        <p:tav tm="0">
                                          <p:val>
                                            <p:fltVal val="0"/>
                                          </p:val>
                                        </p:tav>
                                        <p:tav tm="100000">
                                          <p:val>
                                            <p:strVal val="#ppt_h"/>
                                          </p:val>
                                        </p:tav>
                                      </p:tavLst>
                                    </p:anim>
                                    <p:animEffect transition="in" filter="fade">
                                      <p:cBhvr>
                                        <p:cTn id="29" dur="500"/>
                                        <p:tgtEl>
                                          <p:spTgt spid="38"/>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43"/>
                                        </p:tgtEl>
                                        <p:attrNameLst>
                                          <p:attrName>style.visibility</p:attrName>
                                        </p:attrNameLst>
                                      </p:cBhvr>
                                      <p:to>
                                        <p:strVal val="visible"/>
                                      </p:to>
                                    </p:set>
                                    <p:animEffect transition="in" filter="wipe(up)">
                                      <p:cBhvr>
                                        <p:cTn id="33" dur="500"/>
                                        <p:tgtEl>
                                          <p:spTgt spid="43"/>
                                        </p:tgtEl>
                                      </p:cBhvr>
                                    </p:animEffect>
                                  </p:childTnLst>
                                </p:cTn>
                              </p:par>
                            </p:childTnLst>
                          </p:cTn>
                        </p:par>
                        <p:par>
                          <p:cTn id="34" fill="hold">
                            <p:stCondLst>
                              <p:cond delay="3000"/>
                            </p:stCondLst>
                            <p:childTnLst>
                              <p:par>
                                <p:cTn id="35" presetID="2" presetClass="entr" presetSubtype="1" fill="hold" grpId="0" nodeType="after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additive="base">
                                        <p:cTn id="37" dur="500" fill="hold"/>
                                        <p:tgtEl>
                                          <p:spTgt spid="32"/>
                                        </p:tgtEl>
                                        <p:attrNameLst>
                                          <p:attrName>ppt_x</p:attrName>
                                        </p:attrNameLst>
                                      </p:cBhvr>
                                      <p:tavLst>
                                        <p:tav tm="0">
                                          <p:val>
                                            <p:strVal val="#ppt_x"/>
                                          </p:val>
                                        </p:tav>
                                        <p:tav tm="100000">
                                          <p:val>
                                            <p:strVal val="#ppt_x"/>
                                          </p:val>
                                        </p:tav>
                                      </p:tavLst>
                                    </p:anim>
                                    <p:anim calcmode="lin" valueType="num">
                                      <p:cBhvr additive="base">
                                        <p:cTn id="38" dur="500" fill="hold"/>
                                        <p:tgtEl>
                                          <p:spTgt spid="32"/>
                                        </p:tgtEl>
                                        <p:attrNameLst>
                                          <p:attrName>ppt_y</p:attrName>
                                        </p:attrNameLst>
                                      </p:cBhvr>
                                      <p:tavLst>
                                        <p:tav tm="0">
                                          <p:val>
                                            <p:strVal val="0-#ppt_h/2"/>
                                          </p:val>
                                        </p:tav>
                                        <p:tav tm="100000">
                                          <p:val>
                                            <p:strVal val="#ppt_y"/>
                                          </p:val>
                                        </p:tav>
                                      </p:tavLst>
                                    </p:anim>
                                  </p:childTnLst>
                                </p:cTn>
                              </p:par>
                            </p:childTnLst>
                          </p:cTn>
                        </p:par>
                        <p:par>
                          <p:cTn id="39" fill="hold">
                            <p:stCondLst>
                              <p:cond delay="3500"/>
                            </p:stCondLst>
                            <p:childTnLst>
                              <p:par>
                                <p:cTn id="40" presetID="53" presetClass="entr" presetSubtype="16" fill="hold" grpId="0" nodeType="afterEffect">
                                  <p:stCondLst>
                                    <p:cond delay="0"/>
                                  </p:stCondLst>
                                  <p:childTnLst>
                                    <p:set>
                                      <p:cBhvr>
                                        <p:cTn id="41" dur="1" fill="hold">
                                          <p:stCondLst>
                                            <p:cond delay="0"/>
                                          </p:stCondLst>
                                        </p:cTn>
                                        <p:tgtEl>
                                          <p:spTgt spid="41"/>
                                        </p:tgtEl>
                                        <p:attrNameLst>
                                          <p:attrName>style.visibility</p:attrName>
                                        </p:attrNameLst>
                                      </p:cBhvr>
                                      <p:to>
                                        <p:strVal val="visible"/>
                                      </p:to>
                                    </p:set>
                                    <p:anim calcmode="lin" valueType="num">
                                      <p:cBhvr>
                                        <p:cTn id="42" dur="500" fill="hold"/>
                                        <p:tgtEl>
                                          <p:spTgt spid="41"/>
                                        </p:tgtEl>
                                        <p:attrNameLst>
                                          <p:attrName>ppt_w</p:attrName>
                                        </p:attrNameLst>
                                      </p:cBhvr>
                                      <p:tavLst>
                                        <p:tav tm="0">
                                          <p:val>
                                            <p:fltVal val="0"/>
                                          </p:val>
                                        </p:tav>
                                        <p:tav tm="100000">
                                          <p:val>
                                            <p:strVal val="#ppt_w"/>
                                          </p:val>
                                        </p:tav>
                                      </p:tavLst>
                                    </p:anim>
                                    <p:anim calcmode="lin" valueType="num">
                                      <p:cBhvr>
                                        <p:cTn id="43" dur="500" fill="hold"/>
                                        <p:tgtEl>
                                          <p:spTgt spid="41"/>
                                        </p:tgtEl>
                                        <p:attrNameLst>
                                          <p:attrName>ppt_h</p:attrName>
                                        </p:attrNameLst>
                                      </p:cBhvr>
                                      <p:tavLst>
                                        <p:tav tm="0">
                                          <p:val>
                                            <p:fltVal val="0"/>
                                          </p:val>
                                        </p:tav>
                                        <p:tav tm="100000">
                                          <p:val>
                                            <p:strVal val="#ppt_h"/>
                                          </p:val>
                                        </p:tav>
                                      </p:tavLst>
                                    </p:anim>
                                    <p:animEffect transition="in" filter="fade">
                                      <p:cBhvr>
                                        <p:cTn id="44" dur="500"/>
                                        <p:tgtEl>
                                          <p:spTgt spid="41"/>
                                        </p:tgtEl>
                                      </p:cBhvr>
                                    </p:animEffect>
                                  </p:childTnLst>
                                </p:cTn>
                              </p:par>
                            </p:childTnLst>
                          </p:cTn>
                        </p:par>
                        <p:par>
                          <p:cTn id="45" fill="hold">
                            <p:stCondLst>
                              <p:cond delay="4000"/>
                            </p:stCondLst>
                            <p:childTnLst>
                              <p:par>
                                <p:cTn id="46" presetID="22" presetClass="entr" presetSubtype="8" fill="hold" grpId="0" nodeType="afterEffect">
                                  <p:stCondLst>
                                    <p:cond delay="0"/>
                                  </p:stCondLst>
                                  <p:childTnLst>
                                    <p:set>
                                      <p:cBhvr>
                                        <p:cTn id="47" dur="1" fill="hold">
                                          <p:stCondLst>
                                            <p:cond delay="0"/>
                                          </p:stCondLst>
                                        </p:cTn>
                                        <p:tgtEl>
                                          <p:spTgt spid="46"/>
                                        </p:tgtEl>
                                        <p:attrNameLst>
                                          <p:attrName>style.visibility</p:attrName>
                                        </p:attrNameLst>
                                      </p:cBhvr>
                                      <p:to>
                                        <p:strVal val="visible"/>
                                      </p:to>
                                    </p:set>
                                    <p:animEffect transition="in" filter="wipe(left)">
                                      <p:cBhvr>
                                        <p:cTn id="48" dur="500"/>
                                        <p:tgtEl>
                                          <p:spTgt spid="46"/>
                                        </p:tgtEl>
                                      </p:cBhvr>
                                    </p:animEffect>
                                  </p:childTnLst>
                                </p:cTn>
                              </p:par>
                            </p:childTnLst>
                          </p:cTn>
                        </p:par>
                        <p:par>
                          <p:cTn id="49" fill="hold">
                            <p:stCondLst>
                              <p:cond delay="4500"/>
                            </p:stCondLst>
                            <p:childTnLst>
                              <p:par>
                                <p:cTn id="50" presetID="2" presetClass="entr" presetSubtype="8" fill="hold" grpId="0" nodeType="afterEffect">
                                  <p:stCondLst>
                                    <p:cond delay="0"/>
                                  </p:stCondLst>
                                  <p:childTnLst>
                                    <p:set>
                                      <p:cBhvr>
                                        <p:cTn id="51" dur="1" fill="hold">
                                          <p:stCondLst>
                                            <p:cond delay="0"/>
                                          </p:stCondLst>
                                        </p:cTn>
                                        <p:tgtEl>
                                          <p:spTgt spid="33"/>
                                        </p:tgtEl>
                                        <p:attrNameLst>
                                          <p:attrName>style.visibility</p:attrName>
                                        </p:attrNameLst>
                                      </p:cBhvr>
                                      <p:to>
                                        <p:strVal val="visible"/>
                                      </p:to>
                                    </p:set>
                                    <p:anim calcmode="lin" valueType="num">
                                      <p:cBhvr additive="base">
                                        <p:cTn id="52" dur="500" fill="hold"/>
                                        <p:tgtEl>
                                          <p:spTgt spid="33"/>
                                        </p:tgtEl>
                                        <p:attrNameLst>
                                          <p:attrName>ppt_x</p:attrName>
                                        </p:attrNameLst>
                                      </p:cBhvr>
                                      <p:tavLst>
                                        <p:tav tm="0">
                                          <p:val>
                                            <p:strVal val="0-#ppt_w/2"/>
                                          </p:val>
                                        </p:tav>
                                        <p:tav tm="100000">
                                          <p:val>
                                            <p:strVal val="#ppt_x"/>
                                          </p:val>
                                        </p:tav>
                                      </p:tavLst>
                                    </p:anim>
                                    <p:anim calcmode="lin" valueType="num">
                                      <p:cBhvr additive="base">
                                        <p:cTn id="53" dur="500" fill="hold"/>
                                        <p:tgtEl>
                                          <p:spTgt spid="33"/>
                                        </p:tgtEl>
                                        <p:attrNameLst>
                                          <p:attrName>ppt_y</p:attrName>
                                        </p:attrNameLst>
                                      </p:cBhvr>
                                      <p:tavLst>
                                        <p:tav tm="0">
                                          <p:val>
                                            <p:strVal val="#ppt_y"/>
                                          </p:val>
                                        </p:tav>
                                        <p:tav tm="100000">
                                          <p:val>
                                            <p:strVal val="#ppt_y"/>
                                          </p:val>
                                        </p:tav>
                                      </p:tavLst>
                                    </p:anim>
                                  </p:childTnLst>
                                </p:cTn>
                              </p:par>
                            </p:childTnLst>
                          </p:cTn>
                        </p:par>
                        <p:par>
                          <p:cTn id="54" fill="hold">
                            <p:stCondLst>
                              <p:cond delay="5000"/>
                            </p:stCondLst>
                            <p:childTnLst>
                              <p:par>
                                <p:cTn id="55" presetID="53" presetClass="entr" presetSubtype="16" fill="hold" grpId="0" nodeType="afterEffect">
                                  <p:stCondLst>
                                    <p:cond delay="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childTnLst>
                          </p:cTn>
                        </p:par>
                        <p:par>
                          <p:cTn id="60" fill="hold">
                            <p:stCondLst>
                              <p:cond delay="5500"/>
                            </p:stCondLst>
                            <p:childTnLst>
                              <p:par>
                                <p:cTn id="61" presetID="2" presetClass="entr" presetSubtype="2" fill="hold" grpId="0" nodeType="afterEffect">
                                  <p:stCondLst>
                                    <p:cond delay="0"/>
                                  </p:stCondLst>
                                  <p:childTnLst>
                                    <p:set>
                                      <p:cBhvr>
                                        <p:cTn id="62" dur="1" fill="hold">
                                          <p:stCondLst>
                                            <p:cond delay="0"/>
                                          </p:stCondLst>
                                        </p:cTn>
                                        <p:tgtEl>
                                          <p:spTgt spid="29"/>
                                        </p:tgtEl>
                                        <p:attrNameLst>
                                          <p:attrName>style.visibility</p:attrName>
                                        </p:attrNameLst>
                                      </p:cBhvr>
                                      <p:to>
                                        <p:strVal val="visible"/>
                                      </p:to>
                                    </p:set>
                                    <p:anim calcmode="lin" valueType="num">
                                      <p:cBhvr additive="base">
                                        <p:cTn id="63" dur="500" fill="hold"/>
                                        <p:tgtEl>
                                          <p:spTgt spid="29"/>
                                        </p:tgtEl>
                                        <p:attrNameLst>
                                          <p:attrName>ppt_x</p:attrName>
                                        </p:attrNameLst>
                                      </p:cBhvr>
                                      <p:tavLst>
                                        <p:tav tm="0">
                                          <p:val>
                                            <p:strVal val="1+#ppt_w/2"/>
                                          </p:val>
                                        </p:tav>
                                        <p:tav tm="100000">
                                          <p:val>
                                            <p:strVal val="#ppt_x"/>
                                          </p:val>
                                        </p:tav>
                                      </p:tavLst>
                                    </p:anim>
                                    <p:anim calcmode="lin" valueType="num">
                                      <p:cBhvr additive="base">
                                        <p:cTn id="64" dur="500" fill="hold"/>
                                        <p:tgtEl>
                                          <p:spTgt spid="29"/>
                                        </p:tgtEl>
                                        <p:attrNameLst>
                                          <p:attrName>ppt_y</p:attrName>
                                        </p:attrNameLst>
                                      </p:cBhvr>
                                      <p:tavLst>
                                        <p:tav tm="0">
                                          <p:val>
                                            <p:strVal val="#ppt_y"/>
                                          </p:val>
                                        </p:tav>
                                        <p:tav tm="100000">
                                          <p:val>
                                            <p:strVal val="#ppt_y"/>
                                          </p:val>
                                        </p:tav>
                                      </p:tavLst>
                                    </p:anim>
                                  </p:childTnLst>
                                </p:cTn>
                              </p:par>
                            </p:childTnLst>
                          </p:cTn>
                        </p:par>
                        <p:par>
                          <p:cTn id="65" fill="hold">
                            <p:stCondLst>
                              <p:cond delay="6000"/>
                            </p:stCondLst>
                            <p:childTnLst>
                              <p:par>
                                <p:cTn id="66" presetID="53" presetClass="entr" presetSubtype="16" fill="hold" grpId="0" nodeType="afterEffect">
                                  <p:stCondLst>
                                    <p:cond delay="0"/>
                                  </p:stCondLst>
                                  <p:childTnLst>
                                    <p:set>
                                      <p:cBhvr>
                                        <p:cTn id="67" dur="1" fill="hold">
                                          <p:stCondLst>
                                            <p:cond delay="0"/>
                                          </p:stCondLst>
                                        </p:cTn>
                                        <p:tgtEl>
                                          <p:spTgt spid="45"/>
                                        </p:tgtEl>
                                        <p:attrNameLst>
                                          <p:attrName>style.visibility</p:attrName>
                                        </p:attrNameLst>
                                      </p:cBhvr>
                                      <p:to>
                                        <p:strVal val="visible"/>
                                      </p:to>
                                    </p:set>
                                    <p:anim calcmode="lin" valueType="num">
                                      <p:cBhvr>
                                        <p:cTn id="68" dur="500" fill="hold"/>
                                        <p:tgtEl>
                                          <p:spTgt spid="45"/>
                                        </p:tgtEl>
                                        <p:attrNameLst>
                                          <p:attrName>ppt_w</p:attrName>
                                        </p:attrNameLst>
                                      </p:cBhvr>
                                      <p:tavLst>
                                        <p:tav tm="0">
                                          <p:val>
                                            <p:fltVal val="0"/>
                                          </p:val>
                                        </p:tav>
                                        <p:tav tm="100000">
                                          <p:val>
                                            <p:strVal val="#ppt_w"/>
                                          </p:val>
                                        </p:tav>
                                      </p:tavLst>
                                    </p:anim>
                                    <p:anim calcmode="lin" valueType="num">
                                      <p:cBhvr>
                                        <p:cTn id="69" dur="500" fill="hold"/>
                                        <p:tgtEl>
                                          <p:spTgt spid="45"/>
                                        </p:tgtEl>
                                        <p:attrNameLst>
                                          <p:attrName>ppt_h</p:attrName>
                                        </p:attrNameLst>
                                      </p:cBhvr>
                                      <p:tavLst>
                                        <p:tav tm="0">
                                          <p:val>
                                            <p:fltVal val="0"/>
                                          </p:val>
                                        </p:tav>
                                        <p:tav tm="100000">
                                          <p:val>
                                            <p:strVal val="#ppt_h"/>
                                          </p:val>
                                        </p:tav>
                                      </p:tavLst>
                                    </p:anim>
                                    <p:animEffect transition="in" filter="fade">
                                      <p:cBhvr>
                                        <p:cTn id="70" dur="500"/>
                                        <p:tgtEl>
                                          <p:spTgt spid="45"/>
                                        </p:tgtEl>
                                      </p:cBhvr>
                                    </p:animEffect>
                                  </p:childTnLst>
                                </p:cTn>
                              </p:par>
                            </p:childTnLst>
                          </p:cTn>
                        </p:par>
                        <p:par>
                          <p:cTn id="71" fill="hold">
                            <p:stCondLst>
                              <p:cond delay="6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500" fill="hold"/>
                                        <p:tgtEl>
                                          <p:spTgt spid="36"/>
                                        </p:tgtEl>
                                        <p:attrNameLst>
                                          <p:attrName>ppt_x</p:attrName>
                                        </p:attrNameLst>
                                      </p:cBhvr>
                                      <p:tavLst>
                                        <p:tav tm="0">
                                          <p:val>
                                            <p:strVal val="#ppt_x"/>
                                          </p:val>
                                        </p:tav>
                                        <p:tav tm="100000">
                                          <p:val>
                                            <p:strVal val="#ppt_x"/>
                                          </p:val>
                                        </p:tav>
                                      </p:tavLst>
                                    </p:anim>
                                    <p:anim calcmode="lin" valueType="num">
                                      <p:cBhvr additive="base">
                                        <p:cTn id="75" dur="500" fill="hold"/>
                                        <p:tgtEl>
                                          <p:spTgt spid="36"/>
                                        </p:tgtEl>
                                        <p:attrNameLst>
                                          <p:attrName>ppt_y</p:attrName>
                                        </p:attrNameLst>
                                      </p:cBhvr>
                                      <p:tavLst>
                                        <p:tav tm="0">
                                          <p:val>
                                            <p:strVal val="1+#ppt_h/2"/>
                                          </p:val>
                                        </p:tav>
                                        <p:tav tm="100000">
                                          <p:val>
                                            <p:strVal val="#ppt_y"/>
                                          </p:val>
                                        </p:tav>
                                      </p:tavLst>
                                    </p:anim>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p:cTn id="79" dur="500" fill="hold"/>
                                        <p:tgtEl>
                                          <p:spTgt spid="39"/>
                                        </p:tgtEl>
                                        <p:attrNameLst>
                                          <p:attrName>ppt_w</p:attrName>
                                        </p:attrNameLst>
                                      </p:cBhvr>
                                      <p:tavLst>
                                        <p:tav tm="0">
                                          <p:val>
                                            <p:fltVal val="0"/>
                                          </p:val>
                                        </p:tav>
                                        <p:tav tm="100000">
                                          <p:val>
                                            <p:strVal val="#ppt_w"/>
                                          </p:val>
                                        </p:tav>
                                      </p:tavLst>
                                    </p:anim>
                                    <p:anim calcmode="lin" valueType="num">
                                      <p:cBhvr>
                                        <p:cTn id="80" dur="500" fill="hold"/>
                                        <p:tgtEl>
                                          <p:spTgt spid="39"/>
                                        </p:tgtEl>
                                        <p:attrNameLst>
                                          <p:attrName>ppt_h</p:attrName>
                                        </p:attrNameLst>
                                      </p:cBhvr>
                                      <p:tavLst>
                                        <p:tav tm="0">
                                          <p:val>
                                            <p:fltVal val="0"/>
                                          </p:val>
                                        </p:tav>
                                        <p:tav tm="100000">
                                          <p:val>
                                            <p:strVal val="#ppt_h"/>
                                          </p:val>
                                        </p:tav>
                                      </p:tavLst>
                                    </p:anim>
                                    <p:animEffect transition="in" filter="fade">
                                      <p:cBhvr>
                                        <p:cTn id="81" dur="500"/>
                                        <p:tgtEl>
                                          <p:spTgt spid="39"/>
                                        </p:tgtEl>
                                      </p:cBhvr>
                                    </p:animEffect>
                                  </p:childTnLst>
                                </p:cTn>
                              </p:par>
                            </p:childTnLst>
                          </p:cTn>
                        </p:par>
                        <p:par>
                          <p:cTn id="82" fill="hold">
                            <p:stCondLst>
                              <p:cond delay="7500"/>
                            </p:stCondLst>
                            <p:childTnLst>
                              <p:par>
                                <p:cTn id="83" presetID="22" presetClass="entr" presetSubtype="1" fill="hold" grpId="0" nodeType="afterEffect">
                                  <p:stCondLst>
                                    <p:cond delay="0"/>
                                  </p:stCondLst>
                                  <p:childTnLst>
                                    <p:set>
                                      <p:cBhvr>
                                        <p:cTn id="84" dur="1" fill="hold">
                                          <p:stCondLst>
                                            <p:cond delay="0"/>
                                          </p:stCondLst>
                                        </p:cTn>
                                        <p:tgtEl>
                                          <p:spTgt spid="44"/>
                                        </p:tgtEl>
                                        <p:attrNameLst>
                                          <p:attrName>style.visibility</p:attrName>
                                        </p:attrNameLst>
                                      </p:cBhvr>
                                      <p:to>
                                        <p:strVal val="visible"/>
                                      </p:to>
                                    </p:set>
                                    <p:animEffect transition="in" filter="wipe(up)">
                                      <p:cBhvr>
                                        <p:cTn id="85" dur="500"/>
                                        <p:tgtEl>
                                          <p:spTgt spid="44"/>
                                        </p:tgtEl>
                                      </p:cBhvr>
                                    </p:animEffect>
                                  </p:childTnLst>
                                </p:cTn>
                              </p:par>
                            </p:childTnLst>
                          </p:cTn>
                        </p:par>
                        <p:par>
                          <p:cTn id="86" fill="hold">
                            <p:stCondLst>
                              <p:cond delay="8000"/>
                            </p:stCondLst>
                            <p:childTnLst>
                              <p:par>
                                <p:cTn id="87" presetID="2" presetClass="entr" presetSubtype="2" fill="hold" grpId="0" nodeType="afterEffect">
                                  <p:stCondLst>
                                    <p:cond delay="0"/>
                                  </p:stCondLst>
                                  <p:childTnLst>
                                    <p:set>
                                      <p:cBhvr>
                                        <p:cTn id="88" dur="1" fill="hold">
                                          <p:stCondLst>
                                            <p:cond delay="0"/>
                                          </p:stCondLst>
                                        </p:cTn>
                                        <p:tgtEl>
                                          <p:spTgt spid="34"/>
                                        </p:tgtEl>
                                        <p:attrNameLst>
                                          <p:attrName>style.visibility</p:attrName>
                                        </p:attrNameLst>
                                      </p:cBhvr>
                                      <p:to>
                                        <p:strVal val="visible"/>
                                      </p:to>
                                    </p:set>
                                    <p:anim calcmode="lin" valueType="num">
                                      <p:cBhvr additive="base">
                                        <p:cTn id="89" dur="500" fill="hold"/>
                                        <p:tgtEl>
                                          <p:spTgt spid="34"/>
                                        </p:tgtEl>
                                        <p:attrNameLst>
                                          <p:attrName>ppt_x</p:attrName>
                                        </p:attrNameLst>
                                      </p:cBhvr>
                                      <p:tavLst>
                                        <p:tav tm="0">
                                          <p:val>
                                            <p:strVal val="1+#ppt_w/2"/>
                                          </p:val>
                                        </p:tav>
                                        <p:tav tm="100000">
                                          <p:val>
                                            <p:strVal val="#ppt_x"/>
                                          </p:val>
                                        </p:tav>
                                      </p:tavLst>
                                    </p:anim>
                                    <p:anim calcmode="lin" valueType="num">
                                      <p:cBhvr additive="base">
                                        <p:cTn id="90" dur="500" fill="hold"/>
                                        <p:tgtEl>
                                          <p:spTgt spid="34"/>
                                        </p:tgtEl>
                                        <p:attrNameLst>
                                          <p:attrName>ppt_y</p:attrName>
                                        </p:attrNameLst>
                                      </p:cBhvr>
                                      <p:tavLst>
                                        <p:tav tm="0">
                                          <p:val>
                                            <p:strVal val="#ppt_y"/>
                                          </p:val>
                                        </p:tav>
                                        <p:tav tm="100000">
                                          <p:val>
                                            <p:strVal val="#ppt_y"/>
                                          </p:val>
                                        </p:tav>
                                      </p:tavLst>
                                    </p:anim>
                                  </p:childTnLst>
                                </p:cTn>
                              </p:par>
                            </p:childTnLst>
                          </p:cTn>
                        </p:par>
                        <p:par>
                          <p:cTn id="91" fill="hold">
                            <p:stCondLst>
                              <p:cond delay="8500"/>
                            </p:stCondLst>
                            <p:childTnLst>
                              <p:par>
                                <p:cTn id="92" presetID="53" presetClass="entr" presetSubtype="16" fill="hold" grpId="0" nodeType="afterEffect">
                                  <p:stCondLst>
                                    <p:cond delay="0"/>
                                  </p:stCondLst>
                                  <p:childTnLst>
                                    <p:set>
                                      <p:cBhvr>
                                        <p:cTn id="93" dur="1" fill="hold">
                                          <p:stCondLst>
                                            <p:cond delay="0"/>
                                          </p:stCondLst>
                                        </p:cTn>
                                        <p:tgtEl>
                                          <p:spTgt spid="47"/>
                                        </p:tgtEl>
                                        <p:attrNameLst>
                                          <p:attrName>style.visibility</p:attrName>
                                        </p:attrNameLst>
                                      </p:cBhvr>
                                      <p:to>
                                        <p:strVal val="visible"/>
                                      </p:to>
                                    </p:set>
                                    <p:anim calcmode="lin" valueType="num">
                                      <p:cBhvr>
                                        <p:cTn id="94" dur="500" fill="hold"/>
                                        <p:tgtEl>
                                          <p:spTgt spid="47"/>
                                        </p:tgtEl>
                                        <p:attrNameLst>
                                          <p:attrName>ppt_w</p:attrName>
                                        </p:attrNameLst>
                                      </p:cBhvr>
                                      <p:tavLst>
                                        <p:tav tm="0">
                                          <p:val>
                                            <p:fltVal val="0"/>
                                          </p:val>
                                        </p:tav>
                                        <p:tav tm="100000">
                                          <p:val>
                                            <p:strVal val="#ppt_w"/>
                                          </p:val>
                                        </p:tav>
                                      </p:tavLst>
                                    </p:anim>
                                    <p:anim calcmode="lin" valueType="num">
                                      <p:cBhvr>
                                        <p:cTn id="95" dur="500" fill="hold"/>
                                        <p:tgtEl>
                                          <p:spTgt spid="47"/>
                                        </p:tgtEl>
                                        <p:attrNameLst>
                                          <p:attrName>ppt_h</p:attrName>
                                        </p:attrNameLst>
                                      </p:cBhvr>
                                      <p:tavLst>
                                        <p:tav tm="0">
                                          <p:val>
                                            <p:fltVal val="0"/>
                                          </p:val>
                                        </p:tav>
                                        <p:tav tm="100000">
                                          <p:val>
                                            <p:strVal val="#ppt_h"/>
                                          </p:val>
                                        </p:tav>
                                      </p:tavLst>
                                    </p:anim>
                                    <p:animEffect transition="in" filter="fade">
                                      <p:cBhvr>
                                        <p:cTn id="96" dur="500"/>
                                        <p:tgtEl>
                                          <p:spTgt spid="47"/>
                                        </p:tgtEl>
                                      </p:cBhvr>
                                    </p:animEffect>
                                  </p:childTnLst>
                                </p:cTn>
                              </p:par>
                            </p:childTnLst>
                          </p:cTn>
                        </p:par>
                        <p:par>
                          <p:cTn id="97" fill="hold">
                            <p:stCondLst>
                              <p:cond delay="9000"/>
                            </p:stCondLst>
                            <p:childTnLst>
                              <p:par>
                                <p:cTn id="98" presetID="2" presetClass="entr" presetSubtype="2" fill="hold" grpId="0" nodeType="afterEffect">
                                  <p:stCondLst>
                                    <p:cond delay="0"/>
                                  </p:stCondLst>
                                  <p:childTnLst>
                                    <p:set>
                                      <p:cBhvr>
                                        <p:cTn id="99" dur="1" fill="hold">
                                          <p:stCondLst>
                                            <p:cond delay="0"/>
                                          </p:stCondLst>
                                        </p:cTn>
                                        <p:tgtEl>
                                          <p:spTgt spid="35"/>
                                        </p:tgtEl>
                                        <p:attrNameLst>
                                          <p:attrName>style.visibility</p:attrName>
                                        </p:attrNameLst>
                                      </p:cBhvr>
                                      <p:to>
                                        <p:strVal val="visible"/>
                                      </p:to>
                                    </p:set>
                                    <p:anim calcmode="lin" valueType="num">
                                      <p:cBhvr additive="base">
                                        <p:cTn id="100" dur="500" fill="hold"/>
                                        <p:tgtEl>
                                          <p:spTgt spid="35"/>
                                        </p:tgtEl>
                                        <p:attrNameLst>
                                          <p:attrName>ppt_x</p:attrName>
                                        </p:attrNameLst>
                                      </p:cBhvr>
                                      <p:tavLst>
                                        <p:tav tm="0">
                                          <p:val>
                                            <p:strVal val="1+#ppt_w/2"/>
                                          </p:val>
                                        </p:tav>
                                        <p:tav tm="100000">
                                          <p:val>
                                            <p:strVal val="#ppt_x"/>
                                          </p:val>
                                        </p:tav>
                                      </p:tavLst>
                                    </p:anim>
                                    <p:anim calcmode="lin" valueType="num">
                                      <p:cBhvr additive="base">
                                        <p:cTn id="101" dur="500" fill="hold"/>
                                        <p:tgtEl>
                                          <p:spTgt spid="35"/>
                                        </p:tgtEl>
                                        <p:attrNameLst>
                                          <p:attrName>ppt_y</p:attrName>
                                        </p:attrNameLst>
                                      </p:cBhvr>
                                      <p:tavLst>
                                        <p:tav tm="0">
                                          <p:val>
                                            <p:strVal val="#ppt_y"/>
                                          </p:val>
                                        </p:tav>
                                        <p:tav tm="100000">
                                          <p:val>
                                            <p:strVal val="#ppt_y"/>
                                          </p:val>
                                        </p:tav>
                                      </p:tavLst>
                                    </p:anim>
                                  </p:childTnLst>
                                </p:cTn>
                              </p:par>
                            </p:childTnLst>
                          </p:cTn>
                        </p:par>
                        <p:par>
                          <p:cTn id="102" fill="hold">
                            <p:stCondLst>
                              <p:cond delay="9500"/>
                            </p:stCondLst>
                            <p:childTnLst>
                              <p:par>
                                <p:cTn id="103" presetID="53" presetClass="entr" presetSubtype="16" fill="hold" grpId="0" nodeType="afterEffect">
                                  <p:stCondLst>
                                    <p:cond delay="0"/>
                                  </p:stCondLst>
                                  <p:childTnLst>
                                    <p:set>
                                      <p:cBhvr>
                                        <p:cTn id="104" dur="1" fill="hold">
                                          <p:stCondLst>
                                            <p:cond delay="0"/>
                                          </p:stCondLst>
                                        </p:cTn>
                                        <p:tgtEl>
                                          <p:spTgt spid="48"/>
                                        </p:tgtEl>
                                        <p:attrNameLst>
                                          <p:attrName>style.visibility</p:attrName>
                                        </p:attrNameLst>
                                      </p:cBhvr>
                                      <p:to>
                                        <p:strVal val="visible"/>
                                      </p:to>
                                    </p:set>
                                    <p:anim calcmode="lin" valueType="num">
                                      <p:cBhvr>
                                        <p:cTn id="105" dur="500" fill="hold"/>
                                        <p:tgtEl>
                                          <p:spTgt spid="48"/>
                                        </p:tgtEl>
                                        <p:attrNameLst>
                                          <p:attrName>ppt_w</p:attrName>
                                        </p:attrNameLst>
                                      </p:cBhvr>
                                      <p:tavLst>
                                        <p:tav tm="0">
                                          <p:val>
                                            <p:fltVal val="0"/>
                                          </p:val>
                                        </p:tav>
                                        <p:tav tm="100000">
                                          <p:val>
                                            <p:strVal val="#ppt_w"/>
                                          </p:val>
                                        </p:tav>
                                      </p:tavLst>
                                    </p:anim>
                                    <p:anim calcmode="lin" valueType="num">
                                      <p:cBhvr>
                                        <p:cTn id="106" dur="500" fill="hold"/>
                                        <p:tgtEl>
                                          <p:spTgt spid="48"/>
                                        </p:tgtEl>
                                        <p:attrNameLst>
                                          <p:attrName>ppt_h</p:attrName>
                                        </p:attrNameLst>
                                      </p:cBhvr>
                                      <p:tavLst>
                                        <p:tav tm="0">
                                          <p:val>
                                            <p:fltVal val="0"/>
                                          </p:val>
                                        </p:tav>
                                        <p:tav tm="100000">
                                          <p:val>
                                            <p:strVal val="#ppt_h"/>
                                          </p:val>
                                        </p:tav>
                                      </p:tavLst>
                                    </p:anim>
                                    <p:animEffect transition="in" filter="fade">
                                      <p:cBhvr>
                                        <p:cTn id="10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p:bldP spid="43" grpId="0"/>
      <p:bldP spid="44" grpId="0"/>
      <p:bldP spid="45" grpId="0" animBg="1"/>
      <p:bldP spid="46" grpId="0"/>
      <p:bldP spid="47" grpId="0" animBg="1"/>
      <p:bldP spid="48"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Icons Slide</a:t>
            </a:r>
            <a:endParaRPr lang="en-US" dirty="0"/>
          </a:p>
        </p:txBody>
      </p:sp>
      <p:sp>
        <p:nvSpPr>
          <p:cNvPr id="3" name="Text Placeholder 2"/>
          <p:cNvSpPr>
            <a:spLocks noGrp="1"/>
          </p:cNvSpPr>
          <p:nvPr>
            <p:ph type="body" sz="half" idx="2"/>
          </p:nvPr>
        </p:nvSpPr>
        <p:spPr/>
        <p:txBody>
          <a:bodyPr/>
          <a:lstStyle/>
          <a:p>
            <a:r>
              <a:rPr lang="en-US" smtClean="0"/>
              <a:t>Icons Slide</a:t>
            </a:r>
            <a:endParaRPr lang="en-US" dirty="0"/>
          </a:p>
        </p:txBody>
      </p:sp>
      <p:grpSp>
        <p:nvGrpSpPr>
          <p:cNvPr id="40" name="Group 39"/>
          <p:cNvGrpSpPr/>
          <p:nvPr/>
        </p:nvGrpSpPr>
        <p:grpSpPr>
          <a:xfrm>
            <a:off x="863323" y="3116398"/>
            <a:ext cx="2058394" cy="794192"/>
            <a:chOff x="863323" y="1992703"/>
            <a:chExt cx="2058394" cy="794192"/>
          </a:xfrm>
        </p:grpSpPr>
        <p:sp>
          <p:nvSpPr>
            <p:cNvPr id="41" name="TextBox 40"/>
            <p:cNvSpPr txBox="1"/>
            <p:nvPr/>
          </p:nvSpPr>
          <p:spPr>
            <a:xfrm>
              <a:off x="863323" y="1992703"/>
              <a:ext cx="2058394" cy="184666"/>
            </a:xfrm>
            <a:prstGeom prst="rect">
              <a:avLst/>
            </a:prstGeom>
            <a:noFill/>
          </p:spPr>
          <p:txBody>
            <a:bodyPr wrap="square" lIns="0" tIns="0" rIns="0" bIns="0" rtlCol="0" anchor="ctr">
              <a:spAutoFit/>
            </a:bodyPr>
            <a:lstStyle/>
            <a:p>
              <a:pPr algn="ctr"/>
              <a:r>
                <a:rPr lang="en-US" sz="1200" b="1" dirty="0" smtClean="0">
                  <a:solidFill>
                    <a:schemeClr val="accent1"/>
                  </a:solidFill>
                  <a:latin typeface="+mj-lt"/>
                </a:rPr>
                <a:t>Worldwide Business</a:t>
              </a:r>
              <a:endParaRPr lang="en-US" sz="1200" b="1" dirty="0">
                <a:solidFill>
                  <a:schemeClr val="accent1"/>
                </a:solidFill>
                <a:latin typeface="+mj-lt"/>
              </a:endParaRPr>
            </a:p>
          </p:txBody>
        </p:sp>
        <p:sp>
          <p:nvSpPr>
            <p:cNvPr id="42" name="TextBox 41"/>
            <p:cNvSpPr txBox="1"/>
            <p:nvPr/>
          </p:nvSpPr>
          <p:spPr>
            <a:xfrm>
              <a:off x="863323" y="2171342"/>
              <a:ext cx="2058394" cy="615553"/>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50000"/>
                      <a:lumOff val="50000"/>
                    </a:schemeClr>
                  </a:solidFill>
                </a:rPr>
                <a:t>There are many variations of passages of lorem ipsum available, but the majority suffered alteration some form</a:t>
              </a:r>
              <a:endParaRPr lang="en-US" sz="1000" dirty="0">
                <a:solidFill>
                  <a:schemeClr val="tx1">
                    <a:lumMod val="50000"/>
                    <a:lumOff val="50000"/>
                  </a:schemeClr>
                </a:solidFill>
              </a:endParaRPr>
            </a:p>
          </p:txBody>
        </p:sp>
      </p:grpSp>
      <p:grpSp>
        <p:nvGrpSpPr>
          <p:cNvPr id="43" name="Group 42"/>
          <p:cNvGrpSpPr/>
          <p:nvPr/>
        </p:nvGrpSpPr>
        <p:grpSpPr>
          <a:xfrm>
            <a:off x="6222578" y="3116399"/>
            <a:ext cx="2058394" cy="794191"/>
            <a:chOff x="6222578" y="1992704"/>
            <a:chExt cx="2058394" cy="794191"/>
          </a:xfrm>
        </p:grpSpPr>
        <p:sp>
          <p:nvSpPr>
            <p:cNvPr id="44" name="TextBox 43"/>
            <p:cNvSpPr txBox="1"/>
            <p:nvPr/>
          </p:nvSpPr>
          <p:spPr>
            <a:xfrm>
              <a:off x="6222578" y="1992704"/>
              <a:ext cx="2058394" cy="184666"/>
            </a:xfrm>
            <a:prstGeom prst="rect">
              <a:avLst/>
            </a:prstGeom>
            <a:noFill/>
          </p:spPr>
          <p:txBody>
            <a:bodyPr wrap="square" lIns="0" tIns="0" rIns="0" bIns="0" rtlCol="0" anchor="ctr">
              <a:spAutoFit/>
            </a:bodyPr>
            <a:lstStyle/>
            <a:p>
              <a:pPr algn="ctr"/>
              <a:r>
                <a:rPr lang="en-US" sz="1200" b="1" dirty="0" smtClean="0">
                  <a:solidFill>
                    <a:schemeClr val="accent3"/>
                  </a:solidFill>
                  <a:latin typeface="+mj-lt"/>
                </a:rPr>
                <a:t>Creative Solutions</a:t>
              </a:r>
              <a:endParaRPr lang="en-US" sz="1200" b="1" dirty="0">
                <a:solidFill>
                  <a:schemeClr val="accent3"/>
                </a:solidFill>
                <a:latin typeface="+mj-lt"/>
              </a:endParaRPr>
            </a:p>
          </p:txBody>
        </p:sp>
        <p:sp>
          <p:nvSpPr>
            <p:cNvPr id="45" name="TextBox 44"/>
            <p:cNvSpPr txBox="1"/>
            <p:nvPr/>
          </p:nvSpPr>
          <p:spPr>
            <a:xfrm>
              <a:off x="6222578" y="2171342"/>
              <a:ext cx="2058394" cy="615553"/>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50000"/>
                      <a:lumOff val="50000"/>
                    </a:schemeClr>
                  </a:solidFill>
                </a:rPr>
                <a:t>There are many variations of passages of lorem ipsum available, but the majority suffered alteration some form</a:t>
              </a:r>
              <a:endParaRPr lang="en-US" sz="1000" dirty="0">
                <a:solidFill>
                  <a:schemeClr val="tx1">
                    <a:lumMod val="50000"/>
                    <a:lumOff val="50000"/>
                  </a:schemeClr>
                </a:solidFill>
              </a:endParaRPr>
            </a:p>
          </p:txBody>
        </p:sp>
      </p:grpSp>
      <p:grpSp>
        <p:nvGrpSpPr>
          <p:cNvPr id="46" name="Group 45"/>
          <p:cNvGrpSpPr/>
          <p:nvPr/>
        </p:nvGrpSpPr>
        <p:grpSpPr>
          <a:xfrm>
            <a:off x="863323" y="4844609"/>
            <a:ext cx="2058394" cy="794191"/>
            <a:chOff x="863323" y="3720914"/>
            <a:chExt cx="2058394" cy="794191"/>
          </a:xfrm>
        </p:grpSpPr>
        <p:sp>
          <p:nvSpPr>
            <p:cNvPr id="47" name="TextBox 46"/>
            <p:cNvSpPr txBox="1"/>
            <p:nvPr/>
          </p:nvSpPr>
          <p:spPr>
            <a:xfrm>
              <a:off x="863323" y="3720914"/>
              <a:ext cx="2058394" cy="184666"/>
            </a:xfrm>
            <a:prstGeom prst="rect">
              <a:avLst/>
            </a:prstGeom>
            <a:noFill/>
          </p:spPr>
          <p:txBody>
            <a:bodyPr wrap="square" lIns="0" tIns="0" rIns="0" bIns="0" rtlCol="0" anchor="ctr">
              <a:spAutoFit/>
            </a:bodyPr>
            <a:lstStyle/>
            <a:p>
              <a:pPr algn="ctr"/>
              <a:r>
                <a:rPr lang="en-US" sz="1200" b="1" dirty="0" smtClean="0">
                  <a:solidFill>
                    <a:schemeClr val="accent4"/>
                  </a:solidFill>
                  <a:latin typeface="+mj-lt"/>
                </a:rPr>
                <a:t>Market Assessment</a:t>
              </a:r>
              <a:endParaRPr lang="en-US" sz="1200" b="1" dirty="0">
                <a:solidFill>
                  <a:schemeClr val="accent4"/>
                </a:solidFill>
                <a:latin typeface="+mj-lt"/>
              </a:endParaRPr>
            </a:p>
          </p:txBody>
        </p:sp>
        <p:sp>
          <p:nvSpPr>
            <p:cNvPr id="48" name="TextBox 47"/>
            <p:cNvSpPr txBox="1"/>
            <p:nvPr/>
          </p:nvSpPr>
          <p:spPr>
            <a:xfrm>
              <a:off x="863323" y="3899552"/>
              <a:ext cx="2058394" cy="615553"/>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50000"/>
                      <a:lumOff val="50000"/>
                    </a:schemeClr>
                  </a:solidFill>
                </a:rPr>
                <a:t>There are many variations of passages of lorem ipsum available, but the majority suffered alteration some form</a:t>
              </a:r>
              <a:endParaRPr lang="en-US" sz="1000" dirty="0">
                <a:solidFill>
                  <a:schemeClr val="tx1">
                    <a:lumMod val="65000"/>
                    <a:lumOff val="35000"/>
                  </a:schemeClr>
                </a:solidFill>
              </a:endParaRPr>
            </a:p>
          </p:txBody>
        </p:sp>
      </p:grpSp>
      <p:grpSp>
        <p:nvGrpSpPr>
          <p:cNvPr id="49" name="Group 48"/>
          <p:cNvGrpSpPr/>
          <p:nvPr/>
        </p:nvGrpSpPr>
        <p:grpSpPr>
          <a:xfrm>
            <a:off x="3542950" y="4844609"/>
            <a:ext cx="2058394" cy="794191"/>
            <a:chOff x="3542950" y="3720914"/>
            <a:chExt cx="2058394" cy="794191"/>
          </a:xfrm>
        </p:grpSpPr>
        <p:sp>
          <p:nvSpPr>
            <p:cNvPr id="50" name="TextBox 49"/>
            <p:cNvSpPr txBox="1"/>
            <p:nvPr/>
          </p:nvSpPr>
          <p:spPr>
            <a:xfrm>
              <a:off x="3542950" y="3720914"/>
              <a:ext cx="2058394" cy="184666"/>
            </a:xfrm>
            <a:prstGeom prst="rect">
              <a:avLst/>
            </a:prstGeom>
            <a:noFill/>
          </p:spPr>
          <p:txBody>
            <a:bodyPr wrap="square" lIns="0" tIns="0" rIns="0" bIns="0" rtlCol="0" anchor="ctr">
              <a:spAutoFit/>
            </a:bodyPr>
            <a:lstStyle/>
            <a:p>
              <a:pPr algn="ctr"/>
              <a:r>
                <a:rPr lang="en-US" sz="1200" b="1" dirty="0" smtClean="0">
                  <a:solidFill>
                    <a:schemeClr val="accent5"/>
                  </a:solidFill>
                  <a:latin typeface="+mj-lt"/>
                </a:rPr>
                <a:t>Regulatory Support</a:t>
              </a:r>
              <a:endParaRPr lang="en-US" sz="1200" b="1" dirty="0">
                <a:solidFill>
                  <a:schemeClr val="accent5"/>
                </a:solidFill>
                <a:latin typeface="+mj-lt"/>
              </a:endParaRPr>
            </a:p>
          </p:txBody>
        </p:sp>
        <p:sp>
          <p:nvSpPr>
            <p:cNvPr id="51" name="TextBox 50"/>
            <p:cNvSpPr txBox="1"/>
            <p:nvPr/>
          </p:nvSpPr>
          <p:spPr>
            <a:xfrm>
              <a:off x="3542950" y="3899552"/>
              <a:ext cx="2058394" cy="615553"/>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50000"/>
                      <a:lumOff val="50000"/>
                    </a:schemeClr>
                  </a:solidFill>
                </a:rPr>
                <a:t>There are many variations of passages of lorem ipsum available, but the majority suffered alteration some form</a:t>
              </a:r>
              <a:endParaRPr lang="en-US" sz="1000" dirty="0">
                <a:solidFill>
                  <a:schemeClr val="tx1">
                    <a:lumMod val="65000"/>
                    <a:lumOff val="35000"/>
                  </a:schemeClr>
                </a:solidFill>
              </a:endParaRPr>
            </a:p>
          </p:txBody>
        </p:sp>
      </p:grpSp>
      <p:grpSp>
        <p:nvGrpSpPr>
          <p:cNvPr id="52" name="Group 51"/>
          <p:cNvGrpSpPr/>
          <p:nvPr/>
        </p:nvGrpSpPr>
        <p:grpSpPr>
          <a:xfrm>
            <a:off x="6222578" y="4844609"/>
            <a:ext cx="2058394" cy="794191"/>
            <a:chOff x="6222578" y="3720914"/>
            <a:chExt cx="2058394" cy="794191"/>
          </a:xfrm>
        </p:grpSpPr>
        <p:sp>
          <p:nvSpPr>
            <p:cNvPr id="53" name="TextBox 52"/>
            <p:cNvSpPr txBox="1"/>
            <p:nvPr/>
          </p:nvSpPr>
          <p:spPr>
            <a:xfrm>
              <a:off x="6222578" y="3720914"/>
              <a:ext cx="2058394" cy="184666"/>
            </a:xfrm>
            <a:prstGeom prst="rect">
              <a:avLst/>
            </a:prstGeom>
            <a:noFill/>
          </p:spPr>
          <p:txBody>
            <a:bodyPr wrap="square" lIns="0" tIns="0" rIns="0" bIns="0" rtlCol="0" anchor="ctr">
              <a:spAutoFit/>
            </a:bodyPr>
            <a:lstStyle/>
            <a:p>
              <a:pPr algn="ctr"/>
              <a:r>
                <a:rPr lang="en-US" sz="1200" b="1" dirty="0" smtClean="0">
                  <a:solidFill>
                    <a:schemeClr val="accent6"/>
                  </a:solidFill>
                  <a:latin typeface="+mj-lt"/>
                </a:rPr>
                <a:t>Program Management</a:t>
              </a:r>
              <a:endParaRPr lang="en-US" sz="1200" b="1" dirty="0">
                <a:solidFill>
                  <a:schemeClr val="accent6"/>
                </a:solidFill>
                <a:latin typeface="+mj-lt"/>
              </a:endParaRPr>
            </a:p>
          </p:txBody>
        </p:sp>
        <p:sp>
          <p:nvSpPr>
            <p:cNvPr id="54" name="TextBox 53"/>
            <p:cNvSpPr txBox="1"/>
            <p:nvPr/>
          </p:nvSpPr>
          <p:spPr>
            <a:xfrm>
              <a:off x="6222578" y="3899552"/>
              <a:ext cx="2058394" cy="615553"/>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50000"/>
                      <a:lumOff val="50000"/>
                    </a:schemeClr>
                  </a:solidFill>
                </a:rPr>
                <a:t>There are many variations of passages of lorem ipsum available, but the majority suffered alteration some form</a:t>
              </a:r>
              <a:endParaRPr lang="en-US" sz="1000" dirty="0">
                <a:solidFill>
                  <a:schemeClr val="tx1">
                    <a:lumMod val="65000"/>
                    <a:lumOff val="35000"/>
                  </a:schemeClr>
                </a:solidFill>
              </a:endParaRPr>
            </a:p>
          </p:txBody>
        </p:sp>
      </p:grpSp>
      <p:sp>
        <p:nvSpPr>
          <p:cNvPr id="55" name="Freeform 245"/>
          <p:cNvSpPr>
            <a:spLocks/>
          </p:cNvSpPr>
          <p:nvPr/>
        </p:nvSpPr>
        <p:spPr bwMode="auto">
          <a:xfrm>
            <a:off x="1726714" y="2522281"/>
            <a:ext cx="331612" cy="33161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6" name="Freeform 5"/>
          <p:cNvSpPr>
            <a:spLocks noEditPoints="1"/>
          </p:cNvSpPr>
          <p:nvPr/>
        </p:nvSpPr>
        <p:spPr bwMode="auto">
          <a:xfrm>
            <a:off x="4386962" y="2502902"/>
            <a:ext cx="370370" cy="37037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7" name="Freeform 217"/>
          <p:cNvSpPr>
            <a:spLocks noEditPoints="1"/>
          </p:cNvSpPr>
          <p:nvPr/>
        </p:nvSpPr>
        <p:spPr bwMode="auto">
          <a:xfrm>
            <a:off x="1703080" y="4274217"/>
            <a:ext cx="378880" cy="284161"/>
          </a:xfrm>
          <a:custGeom>
            <a:avLst/>
            <a:gdLst/>
            <a:ahLst/>
            <a:cxnLst>
              <a:cxn ang="0">
                <a:pos x="78" y="58"/>
              </a:cxn>
              <a:cxn ang="0">
                <a:pos x="0" y="58"/>
              </a:cxn>
              <a:cxn ang="0">
                <a:pos x="0" y="0"/>
              </a:cxn>
              <a:cxn ang="0">
                <a:pos x="5" y="0"/>
              </a:cxn>
              <a:cxn ang="0">
                <a:pos x="5" y="53"/>
              </a:cxn>
              <a:cxn ang="0">
                <a:pos x="78" y="53"/>
              </a:cxn>
              <a:cxn ang="0">
                <a:pos x="78" y="58"/>
              </a:cxn>
              <a:cxn ang="0">
                <a:pos x="73" y="22"/>
              </a:cxn>
              <a:cxn ang="0">
                <a:pos x="71" y="23"/>
              </a:cxn>
              <a:cxn ang="0">
                <a:pos x="66" y="18"/>
              </a:cxn>
              <a:cxn ang="0">
                <a:pos x="42" y="42"/>
              </a:cxn>
              <a:cxn ang="0">
                <a:pos x="40" y="42"/>
              </a:cxn>
              <a:cxn ang="0">
                <a:pos x="31" y="34"/>
              </a:cxn>
              <a:cxn ang="0">
                <a:pos x="16" y="49"/>
              </a:cxn>
              <a:cxn ang="0">
                <a:pos x="8" y="42"/>
              </a:cxn>
              <a:cxn ang="0">
                <a:pos x="30" y="20"/>
              </a:cxn>
              <a:cxn ang="0">
                <a:pos x="32" y="20"/>
              </a:cxn>
              <a:cxn ang="0">
                <a:pos x="41" y="29"/>
              </a:cxn>
              <a:cxn ang="0">
                <a:pos x="59" y="11"/>
              </a:cxn>
              <a:cxn ang="0">
                <a:pos x="54" y="6"/>
              </a:cxn>
              <a:cxn ang="0">
                <a:pos x="55" y="4"/>
              </a:cxn>
              <a:cxn ang="0">
                <a:pos x="71" y="4"/>
              </a:cxn>
              <a:cxn ang="0">
                <a:pos x="73" y="6"/>
              </a:cxn>
              <a:cxn ang="0">
                <a:pos x="73" y="22"/>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8" name="Freeform 216"/>
          <p:cNvSpPr>
            <a:spLocks noEditPoints="1"/>
          </p:cNvSpPr>
          <p:nvPr/>
        </p:nvSpPr>
        <p:spPr bwMode="auto">
          <a:xfrm>
            <a:off x="4402600" y="4245597"/>
            <a:ext cx="339094" cy="341400"/>
          </a:xfrm>
          <a:custGeom>
            <a:avLst/>
            <a:gdLst/>
            <a:ahLst/>
            <a:cxnLst>
              <a:cxn ang="0">
                <a:pos x="68" y="34"/>
              </a:cxn>
              <a:cxn ang="0">
                <a:pos x="34" y="68"/>
              </a:cxn>
              <a:cxn ang="0">
                <a:pos x="0" y="34"/>
              </a:cxn>
              <a:cxn ang="0">
                <a:pos x="34" y="0"/>
              </a:cxn>
              <a:cxn ang="0">
                <a:pos x="68" y="34"/>
              </a:cxn>
              <a:cxn ang="0">
                <a:pos x="15" y="40"/>
              </a:cxn>
              <a:cxn ang="0">
                <a:pos x="14" y="34"/>
              </a:cxn>
              <a:cxn ang="0">
                <a:pos x="15" y="27"/>
              </a:cxn>
              <a:cxn ang="0">
                <a:pos x="8" y="20"/>
              </a:cxn>
              <a:cxn ang="0">
                <a:pos x="5" y="34"/>
              </a:cxn>
              <a:cxn ang="0">
                <a:pos x="8" y="47"/>
              </a:cxn>
              <a:cxn ang="0">
                <a:pos x="15" y="40"/>
              </a:cxn>
              <a:cxn ang="0">
                <a:pos x="48" y="34"/>
              </a:cxn>
              <a:cxn ang="0">
                <a:pos x="34" y="19"/>
              </a:cxn>
              <a:cxn ang="0">
                <a:pos x="19" y="34"/>
              </a:cxn>
              <a:cxn ang="0">
                <a:pos x="34" y="48"/>
              </a:cxn>
              <a:cxn ang="0">
                <a:pos x="48" y="34"/>
              </a:cxn>
              <a:cxn ang="0">
                <a:pos x="20" y="8"/>
              </a:cxn>
              <a:cxn ang="0">
                <a:pos x="27" y="15"/>
              </a:cxn>
              <a:cxn ang="0">
                <a:pos x="34" y="14"/>
              </a:cxn>
              <a:cxn ang="0">
                <a:pos x="40" y="15"/>
              </a:cxn>
              <a:cxn ang="0">
                <a:pos x="47" y="8"/>
              </a:cxn>
              <a:cxn ang="0">
                <a:pos x="34" y="5"/>
              </a:cxn>
              <a:cxn ang="0">
                <a:pos x="20" y="8"/>
              </a:cxn>
              <a:cxn ang="0">
                <a:pos x="47" y="59"/>
              </a:cxn>
              <a:cxn ang="0">
                <a:pos x="40" y="52"/>
              </a:cxn>
              <a:cxn ang="0">
                <a:pos x="34" y="53"/>
              </a:cxn>
              <a:cxn ang="0">
                <a:pos x="27" y="52"/>
              </a:cxn>
              <a:cxn ang="0">
                <a:pos x="20" y="59"/>
              </a:cxn>
              <a:cxn ang="0">
                <a:pos x="34" y="63"/>
              </a:cxn>
              <a:cxn ang="0">
                <a:pos x="47" y="59"/>
              </a:cxn>
              <a:cxn ang="0">
                <a:pos x="60" y="47"/>
              </a:cxn>
              <a:cxn ang="0">
                <a:pos x="63" y="34"/>
              </a:cxn>
              <a:cxn ang="0">
                <a:pos x="60" y="20"/>
              </a:cxn>
              <a:cxn ang="0">
                <a:pos x="52" y="27"/>
              </a:cxn>
              <a:cxn ang="0">
                <a:pos x="53" y="34"/>
              </a:cxn>
              <a:cxn ang="0">
                <a:pos x="52" y="40"/>
              </a:cxn>
              <a:cxn ang="0">
                <a:pos x="60" y="47"/>
              </a:cxn>
            </a:cxnLst>
            <a:rect l="0" t="0" r="r" b="b"/>
            <a:pathLst>
              <a:path w="68" h="68">
                <a:moveTo>
                  <a:pt x="68" y="34"/>
                </a:moveTo>
                <a:cubicBezTo>
                  <a:pt x="68" y="52"/>
                  <a:pt x="53" y="68"/>
                  <a:pt x="34" y="68"/>
                </a:cubicBezTo>
                <a:cubicBezTo>
                  <a:pt x="15" y="68"/>
                  <a:pt x="0" y="52"/>
                  <a:pt x="0" y="34"/>
                </a:cubicBezTo>
                <a:cubicBezTo>
                  <a:pt x="0" y="15"/>
                  <a:pt x="15" y="0"/>
                  <a:pt x="34" y="0"/>
                </a:cubicBezTo>
                <a:cubicBezTo>
                  <a:pt x="53" y="0"/>
                  <a:pt x="68" y="15"/>
                  <a:pt x="68" y="34"/>
                </a:cubicBezTo>
                <a:close/>
                <a:moveTo>
                  <a:pt x="15" y="40"/>
                </a:moveTo>
                <a:cubicBezTo>
                  <a:pt x="15" y="38"/>
                  <a:pt x="14" y="36"/>
                  <a:pt x="14" y="34"/>
                </a:cubicBezTo>
                <a:cubicBezTo>
                  <a:pt x="14" y="31"/>
                  <a:pt x="15" y="29"/>
                  <a:pt x="15" y="27"/>
                </a:cubicBezTo>
                <a:cubicBezTo>
                  <a:pt x="8" y="20"/>
                  <a:pt x="8" y="20"/>
                  <a:pt x="8" y="20"/>
                </a:cubicBezTo>
                <a:cubicBezTo>
                  <a:pt x="6" y="24"/>
                  <a:pt x="5" y="29"/>
                  <a:pt x="5" y="34"/>
                </a:cubicBezTo>
                <a:cubicBezTo>
                  <a:pt x="5" y="39"/>
                  <a:pt x="6" y="43"/>
                  <a:pt x="8" y="47"/>
                </a:cubicBezTo>
                <a:lnTo>
                  <a:pt x="15" y="40"/>
                </a:lnTo>
                <a:close/>
                <a:moveTo>
                  <a:pt x="48" y="34"/>
                </a:moveTo>
                <a:cubicBezTo>
                  <a:pt x="48" y="26"/>
                  <a:pt x="42" y="19"/>
                  <a:pt x="34" y="19"/>
                </a:cubicBezTo>
                <a:cubicBezTo>
                  <a:pt x="26" y="19"/>
                  <a:pt x="19" y="26"/>
                  <a:pt x="19" y="34"/>
                </a:cubicBezTo>
                <a:cubicBezTo>
                  <a:pt x="19" y="42"/>
                  <a:pt x="26" y="48"/>
                  <a:pt x="34" y="48"/>
                </a:cubicBezTo>
                <a:cubicBezTo>
                  <a:pt x="42" y="48"/>
                  <a:pt x="48" y="42"/>
                  <a:pt x="48" y="34"/>
                </a:cubicBezTo>
                <a:close/>
                <a:moveTo>
                  <a:pt x="20" y="8"/>
                </a:moveTo>
                <a:cubicBezTo>
                  <a:pt x="27" y="15"/>
                  <a:pt x="27" y="15"/>
                  <a:pt x="27" y="15"/>
                </a:cubicBezTo>
                <a:cubicBezTo>
                  <a:pt x="29" y="15"/>
                  <a:pt x="32" y="14"/>
                  <a:pt x="34" y="14"/>
                </a:cubicBezTo>
                <a:cubicBezTo>
                  <a:pt x="36" y="14"/>
                  <a:pt x="38" y="15"/>
                  <a:pt x="40" y="15"/>
                </a:cubicBezTo>
                <a:cubicBezTo>
                  <a:pt x="47" y="8"/>
                  <a:pt x="47" y="8"/>
                  <a:pt x="47" y="8"/>
                </a:cubicBezTo>
                <a:cubicBezTo>
                  <a:pt x="43" y="6"/>
                  <a:pt x="39" y="5"/>
                  <a:pt x="34" y="5"/>
                </a:cubicBezTo>
                <a:cubicBezTo>
                  <a:pt x="29" y="5"/>
                  <a:pt x="24" y="6"/>
                  <a:pt x="20" y="8"/>
                </a:cubicBezTo>
                <a:close/>
                <a:moveTo>
                  <a:pt x="47" y="59"/>
                </a:moveTo>
                <a:cubicBezTo>
                  <a:pt x="40" y="52"/>
                  <a:pt x="40" y="52"/>
                  <a:pt x="40" y="52"/>
                </a:cubicBezTo>
                <a:cubicBezTo>
                  <a:pt x="38" y="53"/>
                  <a:pt x="36" y="53"/>
                  <a:pt x="34" y="53"/>
                </a:cubicBezTo>
                <a:cubicBezTo>
                  <a:pt x="32" y="53"/>
                  <a:pt x="29" y="53"/>
                  <a:pt x="27" y="52"/>
                </a:cubicBezTo>
                <a:cubicBezTo>
                  <a:pt x="20" y="59"/>
                  <a:pt x="20" y="59"/>
                  <a:pt x="20" y="59"/>
                </a:cubicBezTo>
                <a:cubicBezTo>
                  <a:pt x="24" y="62"/>
                  <a:pt x="29" y="63"/>
                  <a:pt x="34" y="63"/>
                </a:cubicBezTo>
                <a:cubicBezTo>
                  <a:pt x="39" y="63"/>
                  <a:pt x="43" y="62"/>
                  <a:pt x="47" y="59"/>
                </a:cubicBezTo>
                <a:close/>
                <a:moveTo>
                  <a:pt x="60" y="47"/>
                </a:moveTo>
                <a:cubicBezTo>
                  <a:pt x="62" y="43"/>
                  <a:pt x="63" y="39"/>
                  <a:pt x="63" y="34"/>
                </a:cubicBezTo>
                <a:cubicBezTo>
                  <a:pt x="63" y="29"/>
                  <a:pt x="62" y="24"/>
                  <a:pt x="60" y="20"/>
                </a:cubicBezTo>
                <a:cubicBezTo>
                  <a:pt x="52" y="27"/>
                  <a:pt x="52" y="27"/>
                  <a:pt x="52" y="27"/>
                </a:cubicBezTo>
                <a:cubicBezTo>
                  <a:pt x="53" y="29"/>
                  <a:pt x="53" y="32"/>
                  <a:pt x="53" y="34"/>
                </a:cubicBezTo>
                <a:cubicBezTo>
                  <a:pt x="53" y="36"/>
                  <a:pt x="53" y="38"/>
                  <a:pt x="52" y="40"/>
                </a:cubicBezTo>
                <a:lnTo>
                  <a:pt x="60" y="47"/>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9" name="Freeform 58"/>
          <p:cNvSpPr>
            <a:spLocks noEditPoints="1"/>
          </p:cNvSpPr>
          <p:nvPr/>
        </p:nvSpPr>
        <p:spPr bwMode="auto">
          <a:xfrm>
            <a:off x="7103455" y="2471400"/>
            <a:ext cx="296640" cy="433374"/>
          </a:xfrm>
          <a:custGeom>
            <a:avLst/>
            <a:gdLst/>
            <a:ahLst/>
            <a:cxnLst>
              <a:cxn ang="0">
                <a:pos x="35" y="0"/>
              </a:cxn>
              <a:cxn ang="0">
                <a:pos x="0" y="35"/>
              </a:cxn>
              <a:cxn ang="0">
                <a:pos x="16" y="74"/>
              </a:cxn>
              <a:cxn ang="0">
                <a:pos x="35" y="102"/>
              </a:cxn>
              <a:cxn ang="0">
                <a:pos x="54" y="74"/>
              </a:cxn>
              <a:cxn ang="0">
                <a:pos x="70" y="35"/>
              </a:cxn>
              <a:cxn ang="0">
                <a:pos x="35" y="0"/>
              </a:cxn>
              <a:cxn ang="0">
                <a:pos x="43" y="87"/>
              </a:cxn>
              <a:cxn ang="0">
                <a:pos x="27" y="89"/>
              </a:cxn>
              <a:cxn ang="0">
                <a:pos x="26" y="83"/>
              </a:cxn>
              <a:cxn ang="0">
                <a:pos x="26" y="83"/>
              </a:cxn>
              <a:cxn ang="0">
                <a:pos x="45" y="80"/>
              </a:cxn>
              <a:cxn ang="0">
                <a:pos x="44" y="83"/>
              </a:cxn>
              <a:cxn ang="0">
                <a:pos x="43" y="87"/>
              </a:cxn>
              <a:cxn ang="0">
                <a:pos x="25" y="79"/>
              </a:cxn>
              <a:cxn ang="0">
                <a:pos x="23" y="73"/>
              </a:cxn>
              <a:cxn ang="0">
                <a:pos x="47" y="73"/>
              </a:cxn>
              <a:cxn ang="0">
                <a:pos x="46" y="77"/>
              </a:cxn>
              <a:cxn ang="0">
                <a:pos x="25" y="79"/>
              </a:cxn>
              <a:cxn ang="0">
                <a:pos x="35" y="96"/>
              </a:cxn>
              <a:cxn ang="0">
                <a:pos x="29" y="92"/>
              </a:cxn>
              <a:cxn ang="0">
                <a:pos x="42" y="90"/>
              </a:cxn>
              <a:cxn ang="0">
                <a:pos x="35" y="96"/>
              </a:cxn>
              <a:cxn ang="0">
                <a:pos x="50" y="67"/>
              </a:cxn>
              <a:cxn ang="0">
                <a:pos x="20" y="67"/>
              </a:cxn>
              <a:cxn ang="0">
                <a:pos x="15" y="57"/>
              </a:cxn>
              <a:cxn ang="0">
                <a:pos x="6" y="35"/>
              </a:cxn>
              <a:cxn ang="0">
                <a:pos x="35" y="6"/>
              </a:cxn>
              <a:cxn ang="0">
                <a:pos x="64" y="35"/>
              </a:cxn>
              <a:cxn ang="0">
                <a:pos x="55" y="57"/>
              </a:cxn>
              <a:cxn ang="0">
                <a:pos x="50" y="67"/>
              </a:cxn>
              <a:cxn ang="0">
                <a:pos x="50" y="67"/>
              </a:cxn>
              <a:cxn ang="0">
                <a:pos x="50" y="67"/>
              </a:cxn>
            </a:cxnLst>
            <a:rect l="0" t="0" r="r" b="b"/>
            <a:pathLst>
              <a:path w="70" h="102">
                <a:moveTo>
                  <a:pt x="35" y="0"/>
                </a:moveTo>
                <a:cubicBezTo>
                  <a:pt x="16" y="0"/>
                  <a:pt x="0" y="16"/>
                  <a:pt x="0" y="35"/>
                </a:cubicBezTo>
                <a:cubicBezTo>
                  <a:pt x="0" y="48"/>
                  <a:pt x="12" y="62"/>
                  <a:pt x="16" y="74"/>
                </a:cubicBezTo>
                <a:cubicBezTo>
                  <a:pt x="22" y="91"/>
                  <a:pt x="22" y="102"/>
                  <a:pt x="35" y="102"/>
                </a:cubicBezTo>
                <a:cubicBezTo>
                  <a:pt x="49" y="102"/>
                  <a:pt x="48" y="92"/>
                  <a:pt x="54" y="74"/>
                </a:cubicBezTo>
                <a:cubicBezTo>
                  <a:pt x="58" y="62"/>
                  <a:pt x="70" y="48"/>
                  <a:pt x="70" y="35"/>
                </a:cubicBezTo>
                <a:cubicBezTo>
                  <a:pt x="70" y="16"/>
                  <a:pt x="54" y="0"/>
                  <a:pt x="35" y="0"/>
                </a:cubicBezTo>
                <a:close/>
                <a:moveTo>
                  <a:pt x="43" y="87"/>
                </a:moveTo>
                <a:cubicBezTo>
                  <a:pt x="27" y="89"/>
                  <a:pt x="27" y="89"/>
                  <a:pt x="27" y="89"/>
                </a:cubicBezTo>
                <a:cubicBezTo>
                  <a:pt x="27" y="87"/>
                  <a:pt x="26" y="85"/>
                  <a:pt x="26" y="83"/>
                </a:cubicBezTo>
                <a:cubicBezTo>
                  <a:pt x="26" y="83"/>
                  <a:pt x="26" y="83"/>
                  <a:pt x="26" y="83"/>
                </a:cubicBezTo>
                <a:cubicBezTo>
                  <a:pt x="45" y="80"/>
                  <a:pt x="45" y="80"/>
                  <a:pt x="45" y="80"/>
                </a:cubicBezTo>
                <a:cubicBezTo>
                  <a:pt x="45" y="81"/>
                  <a:pt x="45" y="82"/>
                  <a:pt x="44" y="83"/>
                </a:cubicBezTo>
                <a:cubicBezTo>
                  <a:pt x="44" y="84"/>
                  <a:pt x="44" y="86"/>
                  <a:pt x="43" y="87"/>
                </a:cubicBezTo>
                <a:close/>
                <a:moveTo>
                  <a:pt x="25" y="79"/>
                </a:moveTo>
                <a:cubicBezTo>
                  <a:pt x="24" y="78"/>
                  <a:pt x="23" y="76"/>
                  <a:pt x="23" y="73"/>
                </a:cubicBezTo>
                <a:cubicBezTo>
                  <a:pt x="47" y="73"/>
                  <a:pt x="47" y="73"/>
                  <a:pt x="47" y="73"/>
                </a:cubicBezTo>
                <a:cubicBezTo>
                  <a:pt x="47" y="75"/>
                  <a:pt x="47" y="76"/>
                  <a:pt x="46" y="77"/>
                </a:cubicBezTo>
                <a:lnTo>
                  <a:pt x="25" y="79"/>
                </a:lnTo>
                <a:close/>
                <a:moveTo>
                  <a:pt x="35" y="96"/>
                </a:moveTo>
                <a:cubicBezTo>
                  <a:pt x="32" y="96"/>
                  <a:pt x="30" y="95"/>
                  <a:pt x="29" y="92"/>
                </a:cubicBezTo>
                <a:cubicBezTo>
                  <a:pt x="42" y="90"/>
                  <a:pt x="42" y="90"/>
                  <a:pt x="42" y="90"/>
                </a:cubicBezTo>
                <a:cubicBezTo>
                  <a:pt x="40" y="95"/>
                  <a:pt x="39" y="96"/>
                  <a:pt x="35" y="96"/>
                </a:cubicBezTo>
                <a:close/>
                <a:moveTo>
                  <a:pt x="50" y="67"/>
                </a:moveTo>
                <a:cubicBezTo>
                  <a:pt x="20" y="67"/>
                  <a:pt x="20" y="67"/>
                  <a:pt x="20" y="67"/>
                </a:cubicBezTo>
                <a:cubicBezTo>
                  <a:pt x="19" y="64"/>
                  <a:pt x="17" y="60"/>
                  <a:pt x="15" y="57"/>
                </a:cubicBezTo>
                <a:cubicBezTo>
                  <a:pt x="11" y="49"/>
                  <a:pt x="6" y="41"/>
                  <a:pt x="6" y="35"/>
                </a:cubicBezTo>
                <a:cubicBezTo>
                  <a:pt x="6" y="19"/>
                  <a:pt x="19" y="6"/>
                  <a:pt x="35" y="6"/>
                </a:cubicBezTo>
                <a:cubicBezTo>
                  <a:pt x="51" y="6"/>
                  <a:pt x="64" y="19"/>
                  <a:pt x="64" y="35"/>
                </a:cubicBezTo>
                <a:cubicBezTo>
                  <a:pt x="64" y="41"/>
                  <a:pt x="60" y="49"/>
                  <a:pt x="55" y="57"/>
                </a:cubicBezTo>
                <a:cubicBezTo>
                  <a:pt x="53" y="60"/>
                  <a:pt x="52" y="64"/>
                  <a:pt x="50" y="67"/>
                </a:cubicBezTo>
                <a:close/>
                <a:moveTo>
                  <a:pt x="50" y="67"/>
                </a:moveTo>
                <a:cubicBezTo>
                  <a:pt x="50" y="67"/>
                  <a:pt x="50" y="67"/>
                  <a:pt x="50" y="67"/>
                </a:cubicBezTo>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0" name="Freeform 135"/>
          <p:cNvSpPr>
            <a:spLocks noEditPoints="1"/>
          </p:cNvSpPr>
          <p:nvPr/>
        </p:nvSpPr>
        <p:spPr bwMode="auto">
          <a:xfrm>
            <a:off x="7100095" y="4274217"/>
            <a:ext cx="303361" cy="284161"/>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61" name="Group 60"/>
          <p:cNvGrpSpPr/>
          <p:nvPr/>
        </p:nvGrpSpPr>
        <p:grpSpPr>
          <a:xfrm>
            <a:off x="3542950" y="3116399"/>
            <a:ext cx="2058394" cy="794191"/>
            <a:chOff x="3542950" y="3720914"/>
            <a:chExt cx="2058394" cy="794191"/>
          </a:xfrm>
        </p:grpSpPr>
        <p:sp>
          <p:nvSpPr>
            <p:cNvPr id="62" name="TextBox 61"/>
            <p:cNvSpPr txBox="1"/>
            <p:nvPr/>
          </p:nvSpPr>
          <p:spPr>
            <a:xfrm>
              <a:off x="3542950" y="3720914"/>
              <a:ext cx="2058394" cy="184666"/>
            </a:xfrm>
            <a:prstGeom prst="rect">
              <a:avLst/>
            </a:prstGeom>
            <a:noFill/>
          </p:spPr>
          <p:txBody>
            <a:bodyPr wrap="square" lIns="0" tIns="0" rIns="0" bIns="0" rtlCol="0" anchor="ctr">
              <a:spAutoFit/>
            </a:bodyPr>
            <a:lstStyle/>
            <a:p>
              <a:pPr algn="ctr"/>
              <a:r>
                <a:rPr lang="en-US" sz="1200" b="1" dirty="0" smtClean="0">
                  <a:solidFill>
                    <a:schemeClr val="accent2"/>
                  </a:solidFill>
                  <a:latin typeface="+mj-lt"/>
                </a:rPr>
                <a:t>Business To Go</a:t>
              </a:r>
              <a:endParaRPr lang="en-US" sz="1200" b="1" dirty="0">
                <a:solidFill>
                  <a:schemeClr val="accent2"/>
                </a:solidFill>
                <a:latin typeface="+mj-lt"/>
              </a:endParaRPr>
            </a:p>
          </p:txBody>
        </p:sp>
        <p:sp>
          <p:nvSpPr>
            <p:cNvPr id="63" name="TextBox 62"/>
            <p:cNvSpPr txBox="1"/>
            <p:nvPr/>
          </p:nvSpPr>
          <p:spPr>
            <a:xfrm>
              <a:off x="3542950" y="3899552"/>
              <a:ext cx="2058394" cy="615553"/>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50000"/>
                      <a:lumOff val="50000"/>
                    </a:schemeClr>
                  </a:solidFill>
                </a:rPr>
                <a:t>There are many variations of passages of lorem ipsum available, but the majority suffered alteration some form</a:t>
              </a:r>
              <a:endParaRPr lang="en-US" sz="1000" dirty="0">
                <a:solidFill>
                  <a:schemeClr val="tx1">
                    <a:lumMod val="65000"/>
                    <a:lumOff val="35000"/>
                  </a:schemeClr>
                </a:solidFill>
              </a:endParaRPr>
            </a:p>
          </p:txBody>
        </p:sp>
      </p:grpSp>
    </p:spTree>
    <p:extLst>
      <p:ext uri="{BB962C8B-B14F-4D97-AF65-F5344CB8AC3E}">
        <p14:creationId xmlns="" xmlns:p14="http://schemas.microsoft.com/office/powerpoint/2010/main" val="2983308387"/>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p:cTn id="7" dur="500" fill="hold"/>
                                        <p:tgtEl>
                                          <p:spTgt spid="55"/>
                                        </p:tgtEl>
                                        <p:attrNameLst>
                                          <p:attrName>ppt_w</p:attrName>
                                        </p:attrNameLst>
                                      </p:cBhvr>
                                      <p:tavLst>
                                        <p:tav tm="0">
                                          <p:val>
                                            <p:fltVal val="0"/>
                                          </p:val>
                                        </p:tav>
                                        <p:tav tm="100000">
                                          <p:val>
                                            <p:strVal val="#ppt_w"/>
                                          </p:val>
                                        </p:tav>
                                      </p:tavLst>
                                    </p:anim>
                                    <p:anim calcmode="lin" valueType="num">
                                      <p:cBhvr>
                                        <p:cTn id="8" dur="500" fill="hold"/>
                                        <p:tgtEl>
                                          <p:spTgt spid="55"/>
                                        </p:tgtEl>
                                        <p:attrNameLst>
                                          <p:attrName>ppt_h</p:attrName>
                                        </p:attrNameLst>
                                      </p:cBhvr>
                                      <p:tavLst>
                                        <p:tav tm="0">
                                          <p:val>
                                            <p:fltVal val="0"/>
                                          </p:val>
                                        </p:tav>
                                        <p:tav tm="100000">
                                          <p:val>
                                            <p:strVal val="#ppt_h"/>
                                          </p:val>
                                        </p:tav>
                                      </p:tavLst>
                                    </p:anim>
                                    <p:animEffect transition="in" filter="fade">
                                      <p:cBhvr>
                                        <p:cTn id="9" dur="500"/>
                                        <p:tgtEl>
                                          <p:spTgt spid="55"/>
                                        </p:tgtEl>
                                      </p:cBhvr>
                                    </p:animEffect>
                                  </p:childTnLst>
                                </p:cTn>
                              </p:par>
                              <p:par>
                                <p:cTn id="10" presetID="42" presetClass="entr" presetSubtype="0" fill="hold" nodeType="with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fade">
                                      <p:cBhvr>
                                        <p:cTn id="12" dur="500"/>
                                        <p:tgtEl>
                                          <p:spTgt spid="40"/>
                                        </p:tgtEl>
                                      </p:cBhvr>
                                    </p:animEffect>
                                    <p:anim calcmode="lin" valueType="num">
                                      <p:cBhvr>
                                        <p:cTn id="13" dur="500" fill="hold"/>
                                        <p:tgtEl>
                                          <p:spTgt spid="40"/>
                                        </p:tgtEl>
                                        <p:attrNameLst>
                                          <p:attrName>ppt_x</p:attrName>
                                        </p:attrNameLst>
                                      </p:cBhvr>
                                      <p:tavLst>
                                        <p:tav tm="0">
                                          <p:val>
                                            <p:strVal val="#ppt_x"/>
                                          </p:val>
                                        </p:tav>
                                        <p:tav tm="100000">
                                          <p:val>
                                            <p:strVal val="#ppt_x"/>
                                          </p:val>
                                        </p:tav>
                                      </p:tavLst>
                                    </p:anim>
                                    <p:anim calcmode="lin" valueType="num">
                                      <p:cBhvr>
                                        <p:cTn id="14" dur="500" fill="hold"/>
                                        <p:tgtEl>
                                          <p:spTgt spid="40"/>
                                        </p:tgtEl>
                                        <p:attrNameLst>
                                          <p:attrName>ppt_y</p:attrName>
                                        </p:attrNameLst>
                                      </p:cBhvr>
                                      <p:tavLst>
                                        <p:tav tm="0">
                                          <p:val>
                                            <p:strVal val="#ppt_y+.1"/>
                                          </p:val>
                                        </p:tav>
                                        <p:tav tm="100000">
                                          <p:val>
                                            <p:strVal val="#ppt_y"/>
                                          </p:val>
                                        </p:tav>
                                      </p:tavLst>
                                    </p:anim>
                                  </p:childTnLst>
                                </p:cTn>
                              </p:par>
                            </p:childTnLst>
                          </p:cTn>
                        </p:par>
                        <p:par>
                          <p:cTn id="15" fill="hold">
                            <p:stCondLst>
                              <p:cond delay="500"/>
                            </p:stCondLst>
                            <p:childTnLst>
                              <p:par>
                                <p:cTn id="16" presetID="53" presetClass="entr" presetSubtype="0" fill="hold" grpId="0" nodeType="afterEffect">
                                  <p:stCondLst>
                                    <p:cond delay="0"/>
                                  </p:stCondLst>
                                  <p:childTnLst>
                                    <p:set>
                                      <p:cBhvr>
                                        <p:cTn id="17" dur="1" fill="hold">
                                          <p:stCondLst>
                                            <p:cond delay="0"/>
                                          </p:stCondLst>
                                        </p:cTn>
                                        <p:tgtEl>
                                          <p:spTgt spid="56"/>
                                        </p:tgtEl>
                                        <p:attrNameLst>
                                          <p:attrName>style.visibility</p:attrName>
                                        </p:attrNameLst>
                                      </p:cBhvr>
                                      <p:to>
                                        <p:strVal val="visible"/>
                                      </p:to>
                                    </p:set>
                                    <p:anim calcmode="lin" valueType="num">
                                      <p:cBhvr>
                                        <p:cTn id="18" dur="500" fill="hold"/>
                                        <p:tgtEl>
                                          <p:spTgt spid="56"/>
                                        </p:tgtEl>
                                        <p:attrNameLst>
                                          <p:attrName>ppt_w</p:attrName>
                                        </p:attrNameLst>
                                      </p:cBhvr>
                                      <p:tavLst>
                                        <p:tav tm="0">
                                          <p:val>
                                            <p:fltVal val="0"/>
                                          </p:val>
                                        </p:tav>
                                        <p:tav tm="100000">
                                          <p:val>
                                            <p:strVal val="#ppt_w"/>
                                          </p:val>
                                        </p:tav>
                                      </p:tavLst>
                                    </p:anim>
                                    <p:anim calcmode="lin" valueType="num">
                                      <p:cBhvr>
                                        <p:cTn id="19" dur="500" fill="hold"/>
                                        <p:tgtEl>
                                          <p:spTgt spid="56"/>
                                        </p:tgtEl>
                                        <p:attrNameLst>
                                          <p:attrName>ppt_h</p:attrName>
                                        </p:attrNameLst>
                                      </p:cBhvr>
                                      <p:tavLst>
                                        <p:tav tm="0">
                                          <p:val>
                                            <p:fltVal val="0"/>
                                          </p:val>
                                        </p:tav>
                                        <p:tav tm="100000">
                                          <p:val>
                                            <p:strVal val="#ppt_h"/>
                                          </p:val>
                                        </p:tav>
                                      </p:tavLst>
                                    </p:anim>
                                    <p:animEffect transition="in" filter="fade">
                                      <p:cBhvr>
                                        <p:cTn id="20" dur="500"/>
                                        <p:tgtEl>
                                          <p:spTgt spid="56"/>
                                        </p:tgtEl>
                                      </p:cBhvr>
                                    </p:animEffect>
                                  </p:childTnLst>
                                </p:cTn>
                              </p:par>
                              <p:par>
                                <p:cTn id="21" presetID="42" presetClass="entr" presetSubtype="0" fill="hold" nodeType="withEffect">
                                  <p:stCondLst>
                                    <p:cond delay="0"/>
                                  </p:stCondLst>
                                  <p:childTnLst>
                                    <p:set>
                                      <p:cBhvr>
                                        <p:cTn id="22" dur="1" fill="hold">
                                          <p:stCondLst>
                                            <p:cond delay="0"/>
                                          </p:stCondLst>
                                        </p:cTn>
                                        <p:tgtEl>
                                          <p:spTgt spid="61"/>
                                        </p:tgtEl>
                                        <p:attrNameLst>
                                          <p:attrName>style.visibility</p:attrName>
                                        </p:attrNameLst>
                                      </p:cBhvr>
                                      <p:to>
                                        <p:strVal val="visible"/>
                                      </p:to>
                                    </p:set>
                                    <p:animEffect transition="in" filter="fade">
                                      <p:cBhvr>
                                        <p:cTn id="23" dur="500"/>
                                        <p:tgtEl>
                                          <p:spTgt spid="61"/>
                                        </p:tgtEl>
                                      </p:cBhvr>
                                    </p:animEffect>
                                    <p:anim calcmode="lin" valueType="num">
                                      <p:cBhvr>
                                        <p:cTn id="24" dur="500" fill="hold"/>
                                        <p:tgtEl>
                                          <p:spTgt spid="61"/>
                                        </p:tgtEl>
                                        <p:attrNameLst>
                                          <p:attrName>ppt_x</p:attrName>
                                        </p:attrNameLst>
                                      </p:cBhvr>
                                      <p:tavLst>
                                        <p:tav tm="0">
                                          <p:val>
                                            <p:strVal val="#ppt_x"/>
                                          </p:val>
                                        </p:tav>
                                        <p:tav tm="100000">
                                          <p:val>
                                            <p:strVal val="#ppt_x"/>
                                          </p:val>
                                        </p:tav>
                                      </p:tavLst>
                                    </p:anim>
                                    <p:anim calcmode="lin" valueType="num">
                                      <p:cBhvr>
                                        <p:cTn id="25" dur="500" fill="hold"/>
                                        <p:tgtEl>
                                          <p:spTgt spid="61"/>
                                        </p:tgtEl>
                                        <p:attrNameLst>
                                          <p:attrName>ppt_y</p:attrName>
                                        </p:attrNameLst>
                                      </p:cBhvr>
                                      <p:tavLst>
                                        <p:tav tm="0">
                                          <p:val>
                                            <p:strVal val="#ppt_y+.1"/>
                                          </p:val>
                                        </p:tav>
                                        <p:tav tm="100000">
                                          <p:val>
                                            <p:strVal val="#ppt_y"/>
                                          </p:val>
                                        </p:tav>
                                      </p:tavLst>
                                    </p:anim>
                                  </p:childTnLst>
                                </p:cTn>
                              </p:par>
                            </p:childTnLst>
                          </p:cTn>
                        </p:par>
                        <p:par>
                          <p:cTn id="26" fill="hold">
                            <p:stCondLst>
                              <p:cond delay="1000"/>
                            </p:stCondLst>
                            <p:childTnLst>
                              <p:par>
                                <p:cTn id="27" presetID="53" presetClass="entr" presetSubtype="0" fill="hold" grpId="0" nodeType="afterEffect">
                                  <p:stCondLst>
                                    <p:cond delay="0"/>
                                  </p:stCondLst>
                                  <p:childTnLst>
                                    <p:set>
                                      <p:cBhvr>
                                        <p:cTn id="28" dur="1" fill="hold">
                                          <p:stCondLst>
                                            <p:cond delay="0"/>
                                          </p:stCondLst>
                                        </p:cTn>
                                        <p:tgtEl>
                                          <p:spTgt spid="59"/>
                                        </p:tgtEl>
                                        <p:attrNameLst>
                                          <p:attrName>style.visibility</p:attrName>
                                        </p:attrNameLst>
                                      </p:cBhvr>
                                      <p:to>
                                        <p:strVal val="visible"/>
                                      </p:to>
                                    </p:set>
                                    <p:anim calcmode="lin" valueType="num">
                                      <p:cBhvr>
                                        <p:cTn id="29" dur="500" fill="hold"/>
                                        <p:tgtEl>
                                          <p:spTgt spid="59"/>
                                        </p:tgtEl>
                                        <p:attrNameLst>
                                          <p:attrName>ppt_w</p:attrName>
                                        </p:attrNameLst>
                                      </p:cBhvr>
                                      <p:tavLst>
                                        <p:tav tm="0">
                                          <p:val>
                                            <p:fltVal val="0"/>
                                          </p:val>
                                        </p:tav>
                                        <p:tav tm="100000">
                                          <p:val>
                                            <p:strVal val="#ppt_w"/>
                                          </p:val>
                                        </p:tav>
                                      </p:tavLst>
                                    </p:anim>
                                    <p:anim calcmode="lin" valueType="num">
                                      <p:cBhvr>
                                        <p:cTn id="30" dur="500" fill="hold"/>
                                        <p:tgtEl>
                                          <p:spTgt spid="59"/>
                                        </p:tgtEl>
                                        <p:attrNameLst>
                                          <p:attrName>ppt_h</p:attrName>
                                        </p:attrNameLst>
                                      </p:cBhvr>
                                      <p:tavLst>
                                        <p:tav tm="0">
                                          <p:val>
                                            <p:fltVal val="0"/>
                                          </p:val>
                                        </p:tav>
                                        <p:tav tm="100000">
                                          <p:val>
                                            <p:strVal val="#ppt_h"/>
                                          </p:val>
                                        </p:tav>
                                      </p:tavLst>
                                    </p:anim>
                                    <p:animEffect transition="in" filter="fade">
                                      <p:cBhvr>
                                        <p:cTn id="31" dur="500"/>
                                        <p:tgtEl>
                                          <p:spTgt spid="59"/>
                                        </p:tgtEl>
                                      </p:cBhvr>
                                    </p:animEffect>
                                  </p:childTnLst>
                                </p:cTn>
                              </p:par>
                              <p:par>
                                <p:cTn id="32" presetID="42" presetClass="entr" presetSubtype="0" fill="hold" nodeType="withEffect">
                                  <p:stCondLst>
                                    <p:cond delay="0"/>
                                  </p:stCondLst>
                                  <p:childTnLst>
                                    <p:set>
                                      <p:cBhvr>
                                        <p:cTn id="33" dur="1" fill="hold">
                                          <p:stCondLst>
                                            <p:cond delay="0"/>
                                          </p:stCondLst>
                                        </p:cTn>
                                        <p:tgtEl>
                                          <p:spTgt spid="43"/>
                                        </p:tgtEl>
                                        <p:attrNameLst>
                                          <p:attrName>style.visibility</p:attrName>
                                        </p:attrNameLst>
                                      </p:cBhvr>
                                      <p:to>
                                        <p:strVal val="visible"/>
                                      </p:to>
                                    </p:set>
                                    <p:animEffect transition="in" filter="fade">
                                      <p:cBhvr>
                                        <p:cTn id="34" dur="500"/>
                                        <p:tgtEl>
                                          <p:spTgt spid="43"/>
                                        </p:tgtEl>
                                      </p:cBhvr>
                                    </p:animEffect>
                                    <p:anim calcmode="lin" valueType="num">
                                      <p:cBhvr>
                                        <p:cTn id="35" dur="500" fill="hold"/>
                                        <p:tgtEl>
                                          <p:spTgt spid="43"/>
                                        </p:tgtEl>
                                        <p:attrNameLst>
                                          <p:attrName>ppt_x</p:attrName>
                                        </p:attrNameLst>
                                      </p:cBhvr>
                                      <p:tavLst>
                                        <p:tav tm="0">
                                          <p:val>
                                            <p:strVal val="#ppt_x"/>
                                          </p:val>
                                        </p:tav>
                                        <p:tav tm="100000">
                                          <p:val>
                                            <p:strVal val="#ppt_x"/>
                                          </p:val>
                                        </p:tav>
                                      </p:tavLst>
                                    </p:anim>
                                    <p:anim calcmode="lin" valueType="num">
                                      <p:cBhvr>
                                        <p:cTn id="36" dur="500" fill="hold"/>
                                        <p:tgtEl>
                                          <p:spTgt spid="43"/>
                                        </p:tgtEl>
                                        <p:attrNameLst>
                                          <p:attrName>ppt_y</p:attrName>
                                        </p:attrNameLst>
                                      </p:cBhvr>
                                      <p:tavLst>
                                        <p:tav tm="0">
                                          <p:val>
                                            <p:strVal val="#ppt_y+.1"/>
                                          </p:val>
                                        </p:tav>
                                        <p:tav tm="100000">
                                          <p:val>
                                            <p:strVal val="#ppt_y"/>
                                          </p:val>
                                        </p:tav>
                                      </p:tavLst>
                                    </p:anim>
                                  </p:childTnLst>
                                </p:cTn>
                              </p:par>
                            </p:childTnLst>
                          </p:cTn>
                        </p:par>
                        <p:par>
                          <p:cTn id="37" fill="hold">
                            <p:stCondLst>
                              <p:cond delay="1500"/>
                            </p:stCondLst>
                            <p:childTnLst>
                              <p:par>
                                <p:cTn id="38" presetID="53" presetClass="entr" presetSubtype="0" fill="hold" grpId="0" nodeType="afterEffect">
                                  <p:stCondLst>
                                    <p:cond delay="0"/>
                                  </p:stCondLst>
                                  <p:childTnLst>
                                    <p:set>
                                      <p:cBhvr>
                                        <p:cTn id="39" dur="1" fill="hold">
                                          <p:stCondLst>
                                            <p:cond delay="0"/>
                                          </p:stCondLst>
                                        </p:cTn>
                                        <p:tgtEl>
                                          <p:spTgt spid="57"/>
                                        </p:tgtEl>
                                        <p:attrNameLst>
                                          <p:attrName>style.visibility</p:attrName>
                                        </p:attrNameLst>
                                      </p:cBhvr>
                                      <p:to>
                                        <p:strVal val="visible"/>
                                      </p:to>
                                    </p:set>
                                    <p:anim calcmode="lin" valueType="num">
                                      <p:cBhvr>
                                        <p:cTn id="40" dur="500" fill="hold"/>
                                        <p:tgtEl>
                                          <p:spTgt spid="57"/>
                                        </p:tgtEl>
                                        <p:attrNameLst>
                                          <p:attrName>ppt_w</p:attrName>
                                        </p:attrNameLst>
                                      </p:cBhvr>
                                      <p:tavLst>
                                        <p:tav tm="0">
                                          <p:val>
                                            <p:fltVal val="0"/>
                                          </p:val>
                                        </p:tav>
                                        <p:tav tm="100000">
                                          <p:val>
                                            <p:strVal val="#ppt_w"/>
                                          </p:val>
                                        </p:tav>
                                      </p:tavLst>
                                    </p:anim>
                                    <p:anim calcmode="lin" valueType="num">
                                      <p:cBhvr>
                                        <p:cTn id="41" dur="500" fill="hold"/>
                                        <p:tgtEl>
                                          <p:spTgt spid="57"/>
                                        </p:tgtEl>
                                        <p:attrNameLst>
                                          <p:attrName>ppt_h</p:attrName>
                                        </p:attrNameLst>
                                      </p:cBhvr>
                                      <p:tavLst>
                                        <p:tav tm="0">
                                          <p:val>
                                            <p:fltVal val="0"/>
                                          </p:val>
                                        </p:tav>
                                        <p:tav tm="100000">
                                          <p:val>
                                            <p:strVal val="#ppt_h"/>
                                          </p:val>
                                        </p:tav>
                                      </p:tavLst>
                                    </p:anim>
                                    <p:animEffect transition="in" filter="fade">
                                      <p:cBhvr>
                                        <p:cTn id="42" dur="500"/>
                                        <p:tgtEl>
                                          <p:spTgt spid="57"/>
                                        </p:tgtEl>
                                      </p:cBhvr>
                                    </p:animEffect>
                                  </p:childTnLst>
                                </p:cTn>
                              </p:par>
                              <p:par>
                                <p:cTn id="43" presetID="42" presetClass="entr" presetSubtype="0" fill="hold" nodeType="withEffect">
                                  <p:stCondLst>
                                    <p:cond delay="0"/>
                                  </p:stCondLst>
                                  <p:childTnLst>
                                    <p:set>
                                      <p:cBhvr>
                                        <p:cTn id="44" dur="1" fill="hold">
                                          <p:stCondLst>
                                            <p:cond delay="0"/>
                                          </p:stCondLst>
                                        </p:cTn>
                                        <p:tgtEl>
                                          <p:spTgt spid="46"/>
                                        </p:tgtEl>
                                        <p:attrNameLst>
                                          <p:attrName>style.visibility</p:attrName>
                                        </p:attrNameLst>
                                      </p:cBhvr>
                                      <p:to>
                                        <p:strVal val="visible"/>
                                      </p:to>
                                    </p:set>
                                    <p:animEffect transition="in" filter="fade">
                                      <p:cBhvr>
                                        <p:cTn id="45" dur="500"/>
                                        <p:tgtEl>
                                          <p:spTgt spid="46"/>
                                        </p:tgtEl>
                                      </p:cBhvr>
                                    </p:animEffect>
                                    <p:anim calcmode="lin" valueType="num">
                                      <p:cBhvr>
                                        <p:cTn id="46" dur="500" fill="hold"/>
                                        <p:tgtEl>
                                          <p:spTgt spid="46"/>
                                        </p:tgtEl>
                                        <p:attrNameLst>
                                          <p:attrName>ppt_x</p:attrName>
                                        </p:attrNameLst>
                                      </p:cBhvr>
                                      <p:tavLst>
                                        <p:tav tm="0">
                                          <p:val>
                                            <p:strVal val="#ppt_x"/>
                                          </p:val>
                                        </p:tav>
                                        <p:tav tm="100000">
                                          <p:val>
                                            <p:strVal val="#ppt_x"/>
                                          </p:val>
                                        </p:tav>
                                      </p:tavLst>
                                    </p:anim>
                                    <p:anim calcmode="lin" valueType="num">
                                      <p:cBhvr>
                                        <p:cTn id="47" dur="500" fill="hold"/>
                                        <p:tgtEl>
                                          <p:spTgt spid="46"/>
                                        </p:tgtEl>
                                        <p:attrNameLst>
                                          <p:attrName>ppt_y</p:attrName>
                                        </p:attrNameLst>
                                      </p:cBhvr>
                                      <p:tavLst>
                                        <p:tav tm="0">
                                          <p:val>
                                            <p:strVal val="#ppt_y+.1"/>
                                          </p:val>
                                        </p:tav>
                                        <p:tav tm="100000">
                                          <p:val>
                                            <p:strVal val="#ppt_y"/>
                                          </p:val>
                                        </p:tav>
                                      </p:tavLst>
                                    </p:anim>
                                  </p:childTnLst>
                                </p:cTn>
                              </p:par>
                            </p:childTnLst>
                          </p:cTn>
                        </p:par>
                        <p:par>
                          <p:cTn id="48" fill="hold">
                            <p:stCondLst>
                              <p:cond delay="2000"/>
                            </p:stCondLst>
                            <p:childTnLst>
                              <p:par>
                                <p:cTn id="49" presetID="53" presetClass="entr" presetSubtype="0" fill="hold" grpId="0" nodeType="afterEffect">
                                  <p:stCondLst>
                                    <p:cond delay="0"/>
                                  </p:stCondLst>
                                  <p:childTnLst>
                                    <p:set>
                                      <p:cBhvr>
                                        <p:cTn id="50" dur="1" fill="hold">
                                          <p:stCondLst>
                                            <p:cond delay="0"/>
                                          </p:stCondLst>
                                        </p:cTn>
                                        <p:tgtEl>
                                          <p:spTgt spid="58"/>
                                        </p:tgtEl>
                                        <p:attrNameLst>
                                          <p:attrName>style.visibility</p:attrName>
                                        </p:attrNameLst>
                                      </p:cBhvr>
                                      <p:to>
                                        <p:strVal val="visible"/>
                                      </p:to>
                                    </p:set>
                                    <p:anim calcmode="lin" valueType="num">
                                      <p:cBhvr>
                                        <p:cTn id="51" dur="500" fill="hold"/>
                                        <p:tgtEl>
                                          <p:spTgt spid="58"/>
                                        </p:tgtEl>
                                        <p:attrNameLst>
                                          <p:attrName>ppt_w</p:attrName>
                                        </p:attrNameLst>
                                      </p:cBhvr>
                                      <p:tavLst>
                                        <p:tav tm="0">
                                          <p:val>
                                            <p:fltVal val="0"/>
                                          </p:val>
                                        </p:tav>
                                        <p:tav tm="100000">
                                          <p:val>
                                            <p:strVal val="#ppt_w"/>
                                          </p:val>
                                        </p:tav>
                                      </p:tavLst>
                                    </p:anim>
                                    <p:anim calcmode="lin" valueType="num">
                                      <p:cBhvr>
                                        <p:cTn id="52" dur="500" fill="hold"/>
                                        <p:tgtEl>
                                          <p:spTgt spid="58"/>
                                        </p:tgtEl>
                                        <p:attrNameLst>
                                          <p:attrName>ppt_h</p:attrName>
                                        </p:attrNameLst>
                                      </p:cBhvr>
                                      <p:tavLst>
                                        <p:tav tm="0">
                                          <p:val>
                                            <p:fltVal val="0"/>
                                          </p:val>
                                        </p:tav>
                                        <p:tav tm="100000">
                                          <p:val>
                                            <p:strVal val="#ppt_h"/>
                                          </p:val>
                                        </p:tav>
                                      </p:tavLst>
                                    </p:anim>
                                    <p:animEffect transition="in" filter="fade">
                                      <p:cBhvr>
                                        <p:cTn id="53" dur="500"/>
                                        <p:tgtEl>
                                          <p:spTgt spid="58"/>
                                        </p:tgtEl>
                                      </p:cBhvr>
                                    </p:animEffect>
                                  </p:childTnLst>
                                </p:cTn>
                              </p:par>
                              <p:par>
                                <p:cTn id="54" presetID="42" presetClass="entr" presetSubtype="0" fill="hold" nodeType="withEffect">
                                  <p:stCondLst>
                                    <p:cond delay="0"/>
                                  </p:stCondLst>
                                  <p:childTnLst>
                                    <p:set>
                                      <p:cBhvr>
                                        <p:cTn id="55" dur="1" fill="hold">
                                          <p:stCondLst>
                                            <p:cond delay="0"/>
                                          </p:stCondLst>
                                        </p:cTn>
                                        <p:tgtEl>
                                          <p:spTgt spid="49"/>
                                        </p:tgtEl>
                                        <p:attrNameLst>
                                          <p:attrName>style.visibility</p:attrName>
                                        </p:attrNameLst>
                                      </p:cBhvr>
                                      <p:to>
                                        <p:strVal val="visible"/>
                                      </p:to>
                                    </p:set>
                                    <p:animEffect transition="in" filter="fade">
                                      <p:cBhvr>
                                        <p:cTn id="56" dur="500"/>
                                        <p:tgtEl>
                                          <p:spTgt spid="49"/>
                                        </p:tgtEl>
                                      </p:cBhvr>
                                    </p:animEffect>
                                    <p:anim calcmode="lin" valueType="num">
                                      <p:cBhvr>
                                        <p:cTn id="57" dur="500" fill="hold"/>
                                        <p:tgtEl>
                                          <p:spTgt spid="49"/>
                                        </p:tgtEl>
                                        <p:attrNameLst>
                                          <p:attrName>ppt_x</p:attrName>
                                        </p:attrNameLst>
                                      </p:cBhvr>
                                      <p:tavLst>
                                        <p:tav tm="0">
                                          <p:val>
                                            <p:strVal val="#ppt_x"/>
                                          </p:val>
                                        </p:tav>
                                        <p:tav tm="100000">
                                          <p:val>
                                            <p:strVal val="#ppt_x"/>
                                          </p:val>
                                        </p:tav>
                                      </p:tavLst>
                                    </p:anim>
                                    <p:anim calcmode="lin" valueType="num">
                                      <p:cBhvr>
                                        <p:cTn id="58" dur="500" fill="hold"/>
                                        <p:tgtEl>
                                          <p:spTgt spid="49"/>
                                        </p:tgtEl>
                                        <p:attrNameLst>
                                          <p:attrName>ppt_y</p:attrName>
                                        </p:attrNameLst>
                                      </p:cBhvr>
                                      <p:tavLst>
                                        <p:tav tm="0">
                                          <p:val>
                                            <p:strVal val="#ppt_y+.1"/>
                                          </p:val>
                                        </p:tav>
                                        <p:tav tm="100000">
                                          <p:val>
                                            <p:strVal val="#ppt_y"/>
                                          </p:val>
                                        </p:tav>
                                      </p:tavLst>
                                    </p:anim>
                                  </p:childTnLst>
                                </p:cTn>
                              </p:par>
                            </p:childTnLst>
                          </p:cTn>
                        </p:par>
                        <p:par>
                          <p:cTn id="59" fill="hold">
                            <p:stCondLst>
                              <p:cond delay="2500"/>
                            </p:stCondLst>
                            <p:childTnLst>
                              <p:par>
                                <p:cTn id="60" presetID="53" presetClass="entr" presetSubtype="0" fill="hold" grpId="0" nodeType="afterEffect">
                                  <p:stCondLst>
                                    <p:cond delay="0"/>
                                  </p:stCondLst>
                                  <p:childTnLst>
                                    <p:set>
                                      <p:cBhvr>
                                        <p:cTn id="61" dur="1" fill="hold">
                                          <p:stCondLst>
                                            <p:cond delay="0"/>
                                          </p:stCondLst>
                                        </p:cTn>
                                        <p:tgtEl>
                                          <p:spTgt spid="60"/>
                                        </p:tgtEl>
                                        <p:attrNameLst>
                                          <p:attrName>style.visibility</p:attrName>
                                        </p:attrNameLst>
                                      </p:cBhvr>
                                      <p:to>
                                        <p:strVal val="visible"/>
                                      </p:to>
                                    </p:set>
                                    <p:anim calcmode="lin" valueType="num">
                                      <p:cBhvr>
                                        <p:cTn id="62" dur="500" fill="hold"/>
                                        <p:tgtEl>
                                          <p:spTgt spid="60"/>
                                        </p:tgtEl>
                                        <p:attrNameLst>
                                          <p:attrName>ppt_w</p:attrName>
                                        </p:attrNameLst>
                                      </p:cBhvr>
                                      <p:tavLst>
                                        <p:tav tm="0">
                                          <p:val>
                                            <p:fltVal val="0"/>
                                          </p:val>
                                        </p:tav>
                                        <p:tav tm="100000">
                                          <p:val>
                                            <p:strVal val="#ppt_w"/>
                                          </p:val>
                                        </p:tav>
                                      </p:tavLst>
                                    </p:anim>
                                    <p:anim calcmode="lin" valueType="num">
                                      <p:cBhvr>
                                        <p:cTn id="63" dur="500" fill="hold"/>
                                        <p:tgtEl>
                                          <p:spTgt spid="60"/>
                                        </p:tgtEl>
                                        <p:attrNameLst>
                                          <p:attrName>ppt_h</p:attrName>
                                        </p:attrNameLst>
                                      </p:cBhvr>
                                      <p:tavLst>
                                        <p:tav tm="0">
                                          <p:val>
                                            <p:fltVal val="0"/>
                                          </p:val>
                                        </p:tav>
                                        <p:tav tm="100000">
                                          <p:val>
                                            <p:strVal val="#ppt_h"/>
                                          </p:val>
                                        </p:tav>
                                      </p:tavLst>
                                    </p:anim>
                                    <p:animEffect transition="in" filter="fade">
                                      <p:cBhvr>
                                        <p:cTn id="64" dur="500"/>
                                        <p:tgtEl>
                                          <p:spTgt spid="60"/>
                                        </p:tgtEl>
                                      </p:cBhvr>
                                    </p:animEffect>
                                  </p:childTnLst>
                                </p:cTn>
                              </p:par>
                              <p:par>
                                <p:cTn id="65" presetID="42" presetClass="entr" presetSubtype="0" fill="hold" nodeType="withEffect">
                                  <p:stCondLst>
                                    <p:cond delay="0"/>
                                  </p:stCondLst>
                                  <p:childTnLst>
                                    <p:set>
                                      <p:cBhvr>
                                        <p:cTn id="66" dur="1" fill="hold">
                                          <p:stCondLst>
                                            <p:cond delay="0"/>
                                          </p:stCondLst>
                                        </p:cTn>
                                        <p:tgtEl>
                                          <p:spTgt spid="52"/>
                                        </p:tgtEl>
                                        <p:attrNameLst>
                                          <p:attrName>style.visibility</p:attrName>
                                        </p:attrNameLst>
                                      </p:cBhvr>
                                      <p:to>
                                        <p:strVal val="visible"/>
                                      </p:to>
                                    </p:set>
                                    <p:animEffect transition="in" filter="fade">
                                      <p:cBhvr>
                                        <p:cTn id="67" dur="500"/>
                                        <p:tgtEl>
                                          <p:spTgt spid="52"/>
                                        </p:tgtEl>
                                      </p:cBhvr>
                                    </p:animEffect>
                                    <p:anim calcmode="lin" valueType="num">
                                      <p:cBhvr>
                                        <p:cTn id="68" dur="500" fill="hold"/>
                                        <p:tgtEl>
                                          <p:spTgt spid="52"/>
                                        </p:tgtEl>
                                        <p:attrNameLst>
                                          <p:attrName>ppt_x</p:attrName>
                                        </p:attrNameLst>
                                      </p:cBhvr>
                                      <p:tavLst>
                                        <p:tav tm="0">
                                          <p:val>
                                            <p:strVal val="#ppt_x"/>
                                          </p:val>
                                        </p:tav>
                                        <p:tav tm="100000">
                                          <p:val>
                                            <p:strVal val="#ppt_x"/>
                                          </p:val>
                                        </p:tav>
                                      </p:tavLst>
                                    </p:anim>
                                    <p:anim calcmode="lin" valueType="num">
                                      <p:cBhvr>
                                        <p:cTn id="69" dur="500" fill="hold"/>
                                        <p:tgtEl>
                                          <p:spTgt spid="5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animBg="1"/>
      <p:bldP spid="58" grpId="0" animBg="1"/>
      <p:bldP spid="59" grpId="0" animBg="1"/>
      <p:bldP spid="60"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Icons Slide</a:t>
            </a:r>
            <a:endParaRPr lang="en-US" dirty="0"/>
          </a:p>
        </p:txBody>
      </p:sp>
      <p:sp>
        <p:nvSpPr>
          <p:cNvPr id="3" name="Text Placeholder 2"/>
          <p:cNvSpPr>
            <a:spLocks noGrp="1"/>
          </p:cNvSpPr>
          <p:nvPr>
            <p:ph type="body" sz="half" idx="2"/>
          </p:nvPr>
        </p:nvSpPr>
        <p:spPr>
          <a:xfrm>
            <a:off x="2514600" y="911225"/>
            <a:ext cx="4114800" cy="200025"/>
          </a:xfrm>
        </p:spPr>
        <p:txBody>
          <a:bodyPr/>
          <a:lstStyle/>
          <a:p>
            <a:r>
              <a:rPr lang="en-US" smtClean="0"/>
              <a:t>Icons Slide</a:t>
            </a:r>
            <a:endParaRPr lang="en-US" dirty="0"/>
          </a:p>
        </p:txBody>
      </p:sp>
      <p:sp>
        <p:nvSpPr>
          <p:cNvPr id="56" name="Oval 55"/>
          <p:cNvSpPr/>
          <p:nvPr/>
        </p:nvSpPr>
        <p:spPr bwMode="auto">
          <a:xfrm>
            <a:off x="3962400" y="4253481"/>
            <a:ext cx="1219200" cy="1219200"/>
          </a:xfrm>
          <a:prstGeom prst="ellipse">
            <a:avLst/>
          </a:prstGeom>
          <a:solidFill>
            <a:schemeClr val="tx1">
              <a:lumMod val="50000"/>
              <a:lumOff val="50000"/>
            </a:schemeClr>
          </a:solidFill>
          <a:ln w="57150">
            <a:solidFill>
              <a:schemeClr val="bg1"/>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7" name="Freeform 16"/>
          <p:cNvSpPr>
            <a:spLocks noEditPoints="1"/>
          </p:cNvSpPr>
          <p:nvPr/>
        </p:nvSpPr>
        <p:spPr bwMode="auto">
          <a:xfrm>
            <a:off x="4256571" y="4499153"/>
            <a:ext cx="630858" cy="727856"/>
          </a:xfrm>
          <a:custGeom>
            <a:avLst/>
            <a:gdLst>
              <a:gd name="T0" fmla="*/ 396 w 792"/>
              <a:gd name="T1" fmla="*/ 85 h 914"/>
              <a:gd name="T2" fmla="*/ 395 w 792"/>
              <a:gd name="T3" fmla="*/ 10 h 914"/>
              <a:gd name="T4" fmla="*/ 547 w 792"/>
              <a:gd name="T5" fmla="*/ 166 h 914"/>
              <a:gd name="T6" fmla="*/ 615 w 792"/>
              <a:gd name="T7" fmla="*/ 329 h 914"/>
              <a:gd name="T8" fmla="*/ 626 w 792"/>
              <a:gd name="T9" fmla="*/ 424 h 914"/>
              <a:gd name="T10" fmla="*/ 573 w 792"/>
              <a:gd name="T11" fmla="*/ 499 h 914"/>
              <a:gd name="T12" fmla="*/ 567 w 792"/>
              <a:gd name="T13" fmla="*/ 668 h 914"/>
              <a:gd name="T14" fmla="*/ 763 w 792"/>
              <a:gd name="T15" fmla="*/ 914 h 914"/>
              <a:gd name="T16" fmla="*/ 395 w 792"/>
              <a:gd name="T17" fmla="*/ 847 h 914"/>
              <a:gd name="T18" fmla="*/ 453 w 792"/>
              <a:gd name="T19" fmla="*/ 775 h 914"/>
              <a:gd name="T20" fmla="*/ 574 w 792"/>
              <a:gd name="T21" fmla="*/ 699 h 914"/>
              <a:gd name="T22" fmla="*/ 399 w 792"/>
              <a:gd name="T23" fmla="*/ 820 h 914"/>
              <a:gd name="T24" fmla="*/ 395 w 792"/>
              <a:gd name="T25" fmla="*/ 786 h 914"/>
              <a:gd name="T26" fmla="*/ 518 w 792"/>
              <a:gd name="T27" fmla="*/ 665 h 914"/>
              <a:gd name="T28" fmla="*/ 396 w 792"/>
              <a:gd name="T29" fmla="*/ 629 h 914"/>
              <a:gd name="T30" fmla="*/ 395 w 792"/>
              <a:gd name="T31" fmla="*/ 604 h 914"/>
              <a:gd name="T32" fmla="*/ 556 w 792"/>
              <a:gd name="T33" fmla="*/ 480 h 914"/>
              <a:gd name="T34" fmla="*/ 595 w 792"/>
              <a:gd name="T35" fmla="*/ 343 h 914"/>
              <a:gd name="T36" fmla="*/ 531 w 792"/>
              <a:gd name="T37" fmla="*/ 440 h 914"/>
              <a:gd name="T38" fmla="*/ 550 w 792"/>
              <a:gd name="T39" fmla="*/ 336 h 914"/>
              <a:gd name="T40" fmla="*/ 529 w 792"/>
              <a:gd name="T41" fmla="*/ 238 h 914"/>
              <a:gd name="T42" fmla="*/ 475 w 792"/>
              <a:gd name="T43" fmla="*/ 217 h 914"/>
              <a:gd name="T44" fmla="*/ 395 w 792"/>
              <a:gd name="T45" fmla="*/ 82 h 914"/>
              <a:gd name="T46" fmla="*/ 3 w 792"/>
              <a:gd name="T47" fmla="*/ 836 h 914"/>
              <a:gd name="T48" fmla="*/ 285 w 792"/>
              <a:gd name="T49" fmla="*/ 588 h 914"/>
              <a:gd name="T50" fmla="*/ 188 w 792"/>
              <a:gd name="T51" fmla="*/ 475 h 914"/>
              <a:gd name="T52" fmla="*/ 165 w 792"/>
              <a:gd name="T53" fmla="*/ 367 h 914"/>
              <a:gd name="T54" fmla="*/ 176 w 792"/>
              <a:gd name="T55" fmla="*/ 318 h 914"/>
              <a:gd name="T56" fmla="*/ 246 w 792"/>
              <a:gd name="T57" fmla="*/ 69 h 914"/>
              <a:gd name="T58" fmla="*/ 263 w 792"/>
              <a:gd name="T59" fmla="*/ 53 h 914"/>
              <a:gd name="T60" fmla="*/ 395 w 792"/>
              <a:gd name="T61" fmla="*/ 243 h 914"/>
              <a:gd name="T62" fmla="*/ 264 w 792"/>
              <a:gd name="T63" fmla="*/ 238 h 914"/>
              <a:gd name="T64" fmla="*/ 244 w 792"/>
              <a:gd name="T65" fmla="*/ 342 h 914"/>
              <a:gd name="T66" fmla="*/ 236 w 792"/>
              <a:gd name="T67" fmla="*/ 420 h 914"/>
              <a:gd name="T68" fmla="*/ 195 w 792"/>
              <a:gd name="T69" fmla="*/ 344 h 914"/>
              <a:gd name="T70" fmla="*/ 395 w 792"/>
              <a:gd name="T71" fmla="*/ 604 h 914"/>
              <a:gd name="T72" fmla="*/ 311 w 792"/>
              <a:gd name="T73" fmla="*/ 606 h 914"/>
              <a:gd name="T74" fmla="*/ 395 w 792"/>
              <a:gd name="T75" fmla="*/ 786 h 914"/>
              <a:gd name="T76" fmla="*/ 268 w 792"/>
              <a:gd name="T77" fmla="*/ 674 h 914"/>
              <a:gd name="T78" fmla="*/ 215 w 792"/>
              <a:gd name="T79" fmla="*/ 696 h 914"/>
              <a:gd name="T80" fmla="*/ 340 w 792"/>
              <a:gd name="T81" fmla="*/ 783 h 914"/>
              <a:gd name="T82" fmla="*/ 395 w 792"/>
              <a:gd name="T83" fmla="*/ 914 h 914"/>
              <a:gd name="T84" fmla="*/ 395 w 792"/>
              <a:gd name="T85" fmla="*/ 50 h 914"/>
              <a:gd name="T86" fmla="*/ 360 w 792"/>
              <a:gd name="T87" fmla="*/ 17 h 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92" h="914">
                <a:moveTo>
                  <a:pt x="395" y="82"/>
                </a:moveTo>
                <a:cubicBezTo>
                  <a:pt x="395" y="83"/>
                  <a:pt x="395" y="84"/>
                  <a:pt x="396" y="85"/>
                </a:cubicBezTo>
                <a:cubicBezTo>
                  <a:pt x="402" y="73"/>
                  <a:pt x="401" y="61"/>
                  <a:pt x="395" y="50"/>
                </a:cubicBezTo>
                <a:cubicBezTo>
                  <a:pt x="395" y="10"/>
                  <a:pt x="395" y="10"/>
                  <a:pt x="395" y="10"/>
                </a:cubicBezTo>
                <a:cubicBezTo>
                  <a:pt x="483" y="0"/>
                  <a:pt x="549" y="69"/>
                  <a:pt x="521" y="140"/>
                </a:cubicBezTo>
                <a:cubicBezTo>
                  <a:pt x="531" y="148"/>
                  <a:pt x="540" y="157"/>
                  <a:pt x="547" y="166"/>
                </a:cubicBezTo>
                <a:cubicBezTo>
                  <a:pt x="582" y="207"/>
                  <a:pt x="608" y="265"/>
                  <a:pt x="615" y="329"/>
                </a:cubicBezTo>
                <a:cubicBezTo>
                  <a:pt x="615" y="329"/>
                  <a:pt x="615" y="329"/>
                  <a:pt x="615" y="329"/>
                </a:cubicBezTo>
                <a:cubicBezTo>
                  <a:pt x="621" y="340"/>
                  <a:pt x="625" y="353"/>
                  <a:pt x="627" y="367"/>
                </a:cubicBezTo>
                <a:cubicBezTo>
                  <a:pt x="630" y="385"/>
                  <a:pt x="630" y="406"/>
                  <a:pt x="626" y="424"/>
                </a:cubicBezTo>
                <a:cubicBezTo>
                  <a:pt x="622" y="444"/>
                  <a:pt x="615" y="462"/>
                  <a:pt x="604" y="475"/>
                </a:cubicBezTo>
                <a:cubicBezTo>
                  <a:pt x="596" y="486"/>
                  <a:pt x="585" y="495"/>
                  <a:pt x="573" y="499"/>
                </a:cubicBezTo>
                <a:cubicBezTo>
                  <a:pt x="557" y="535"/>
                  <a:pt x="535" y="566"/>
                  <a:pt x="507" y="588"/>
                </a:cubicBezTo>
                <a:cubicBezTo>
                  <a:pt x="511" y="623"/>
                  <a:pt x="525" y="651"/>
                  <a:pt x="567" y="668"/>
                </a:cubicBezTo>
                <a:cubicBezTo>
                  <a:pt x="661" y="708"/>
                  <a:pt x="792" y="718"/>
                  <a:pt x="790" y="836"/>
                </a:cubicBezTo>
                <a:cubicBezTo>
                  <a:pt x="789" y="861"/>
                  <a:pt x="779" y="888"/>
                  <a:pt x="763" y="914"/>
                </a:cubicBezTo>
                <a:cubicBezTo>
                  <a:pt x="395" y="914"/>
                  <a:pt x="395" y="914"/>
                  <a:pt x="395" y="914"/>
                </a:cubicBezTo>
                <a:cubicBezTo>
                  <a:pt x="395" y="847"/>
                  <a:pt x="395" y="847"/>
                  <a:pt x="395" y="847"/>
                </a:cubicBezTo>
                <a:cubicBezTo>
                  <a:pt x="396" y="851"/>
                  <a:pt x="397" y="856"/>
                  <a:pt x="397" y="860"/>
                </a:cubicBezTo>
                <a:cubicBezTo>
                  <a:pt x="401" y="837"/>
                  <a:pt x="430" y="790"/>
                  <a:pt x="453" y="775"/>
                </a:cubicBezTo>
                <a:cubicBezTo>
                  <a:pt x="479" y="790"/>
                  <a:pt x="489" y="819"/>
                  <a:pt x="504" y="838"/>
                </a:cubicBezTo>
                <a:cubicBezTo>
                  <a:pt x="531" y="811"/>
                  <a:pt x="557" y="741"/>
                  <a:pt x="574" y="699"/>
                </a:cubicBezTo>
                <a:cubicBezTo>
                  <a:pt x="558" y="695"/>
                  <a:pt x="544" y="687"/>
                  <a:pt x="532" y="677"/>
                </a:cubicBezTo>
                <a:cubicBezTo>
                  <a:pt x="485" y="727"/>
                  <a:pt x="439" y="766"/>
                  <a:pt x="399" y="820"/>
                </a:cubicBezTo>
                <a:cubicBezTo>
                  <a:pt x="398" y="818"/>
                  <a:pt x="396" y="817"/>
                  <a:pt x="395" y="816"/>
                </a:cubicBezTo>
                <a:cubicBezTo>
                  <a:pt x="395" y="786"/>
                  <a:pt x="395" y="786"/>
                  <a:pt x="395" y="786"/>
                </a:cubicBezTo>
                <a:cubicBezTo>
                  <a:pt x="396" y="787"/>
                  <a:pt x="397" y="788"/>
                  <a:pt x="399" y="789"/>
                </a:cubicBezTo>
                <a:cubicBezTo>
                  <a:pt x="433" y="752"/>
                  <a:pt x="467" y="728"/>
                  <a:pt x="518" y="665"/>
                </a:cubicBezTo>
                <a:cubicBezTo>
                  <a:pt x="501" y="648"/>
                  <a:pt x="490" y="626"/>
                  <a:pt x="484" y="605"/>
                </a:cubicBezTo>
                <a:cubicBezTo>
                  <a:pt x="458" y="620"/>
                  <a:pt x="429" y="629"/>
                  <a:pt x="396" y="629"/>
                </a:cubicBezTo>
                <a:cubicBezTo>
                  <a:pt x="395" y="629"/>
                  <a:pt x="395" y="629"/>
                  <a:pt x="395" y="629"/>
                </a:cubicBezTo>
                <a:cubicBezTo>
                  <a:pt x="395" y="604"/>
                  <a:pt x="395" y="604"/>
                  <a:pt x="395" y="604"/>
                </a:cubicBezTo>
                <a:cubicBezTo>
                  <a:pt x="395" y="604"/>
                  <a:pt x="396" y="604"/>
                  <a:pt x="396" y="604"/>
                </a:cubicBezTo>
                <a:cubicBezTo>
                  <a:pt x="471" y="604"/>
                  <a:pt x="526" y="551"/>
                  <a:pt x="556" y="480"/>
                </a:cubicBezTo>
                <a:cubicBezTo>
                  <a:pt x="600" y="472"/>
                  <a:pt x="618" y="391"/>
                  <a:pt x="597" y="344"/>
                </a:cubicBezTo>
                <a:cubicBezTo>
                  <a:pt x="596" y="343"/>
                  <a:pt x="596" y="343"/>
                  <a:pt x="595" y="343"/>
                </a:cubicBezTo>
                <a:cubicBezTo>
                  <a:pt x="566" y="324"/>
                  <a:pt x="557" y="411"/>
                  <a:pt x="557" y="420"/>
                </a:cubicBezTo>
                <a:cubicBezTo>
                  <a:pt x="556" y="451"/>
                  <a:pt x="523" y="461"/>
                  <a:pt x="531" y="440"/>
                </a:cubicBezTo>
                <a:cubicBezTo>
                  <a:pt x="538" y="418"/>
                  <a:pt x="548" y="385"/>
                  <a:pt x="549" y="342"/>
                </a:cubicBezTo>
                <a:cubicBezTo>
                  <a:pt x="549" y="340"/>
                  <a:pt x="550" y="338"/>
                  <a:pt x="550" y="336"/>
                </a:cubicBezTo>
                <a:cubicBezTo>
                  <a:pt x="550" y="304"/>
                  <a:pt x="543" y="271"/>
                  <a:pt x="530" y="239"/>
                </a:cubicBezTo>
                <a:cubicBezTo>
                  <a:pt x="530" y="239"/>
                  <a:pt x="530" y="239"/>
                  <a:pt x="529" y="238"/>
                </a:cubicBezTo>
                <a:cubicBezTo>
                  <a:pt x="516" y="219"/>
                  <a:pt x="507" y="209"/>
                  <a:pt x="476" y="217"/>
                </a:cubicBezTo>
                <a:cubicBezTo>
                  <a:pt x="475" y="217"/>
                  <a:pt x="475" y="217"/>
                  <a:pt x="475" y="217"/>
                </a:cubicBezTo>
                <a:cubicBezTo>
                  <a:pt x="445" y="231"/>
                  <a:pt x="419" y="239"/>
                  <a:pt x="395" y="243"/>
                </a:cubicBezTo>
                <a:lnTo>
                  <a:pt x="395" y="82"/>
                </a:lnTo>
                <a:close/>
                <a:moveTo>
                  <a:pt x="29" y="914"/>
                </a:moveTo>
                <a:cubicBezTo>
                  <a:pt x="14" y="888"/>
                  <a:pt x="3" y="861"/>
                  <a:pt x="3" y="836"/>
                </a:cubicBezTo>
                <a:cubicBezTo>
                  <a:pt x="0" y="718"/>
                  <a:pt x="132" y="708"/>
                  <a:pt x="226" y="668"/>
                </a:cubicBezTo>
                <a:cubicBezTo>
                  <a:pt x="267" y="651"/>
                  <a:pt x="282" y="623"/>
                  <a:pt x="285" y="588"/>
                </a:cubicBezTo>
                <a:cubicBezTo>
                  <a:pt x="257" y="566"/>
                  <a:pt x="235" y="535"/>
                  <a:pt x="219" y="499"/>
                </a:cubicBezTo>
                <a:cubicBezTo>
                  <a:pt x="207" y="495"/>
                  <a:pt x="197" y="486"/>
                  <a:pt x="188" y="475"/>
                </a:cubicBezTo>
                <a:cubicBezTo>
                  <a:pt x="178" y="462"/>
                  <a:pt x="170" y="444"/>
                  <a:pt x="166" y="424"/>
                </a:cubicBezTo>
                <a:cubicBezTo>
                  <a:pt x="163" y="406"/>
                  <a:pt x="162" y="385"/>
                  <a:pt x="165" y="367"/>
                </a:cubicBezTo>
                <a:cubicBezTo>
                  <a:pt x="167" y="354"/>
                  <a:pt x="171" y="341"/>
                  <a:pt x="176" y="330"/>
                </a:cubicBezTo>
                <a:cubicBezTo>
                  <a:pt x="176" y="327"/>
                  <a:pt x="176" y="323"/>
                  <a:pt x="176" y="318"/>
                </a:cubicBezTo>
                <a:cubicBezTo>
                  <a:pt x="180" y="263"/>
                  <a:pt x="205" y="208"/>
                  <a:pt x="240" y="168"/>
                </a:cubicBezTo>
                <a:cubicBezTo>
                  <a:pt x="230" y="138"/>
                  <a:pt x="232" y="103"/>
                  <a:pt x="246" y="69"/>
                </a:cubicBezTo>
                <a:cubicBezTo>
                  <a:pt x="258" y="99"/>
                  <a:pt x="267" y="119"/>
                  <a:pt x="296" y="118"/>
                </a:cubicBezTo>
                <a:cubicBezTo>
                  <a:pt x="297" y="88"/>
                  <a:pt x="289" y="71"/>
                  <a:pt x="263" y="53"/>
                </a:cubicBezTo>
                <a:cubicBezTo>
                  <a:pt x="265" y="24"/>
                  <a:pt x="364" y="0"/>
                  <a:pt x="395" y="82"/>
                </a:cubicBezTo>
                <a:cubicBezTo>
                  <a:pt x="395" y="243"/>
                  <a:pt x="395" y="243"/>
                  <a:pt x="395" y="243"/>
                </a:cubicBezTo>
                <a:cubicBezTo>
                  <a:pt x="344" y="252"/>
                  <a:pt x="305" y="242"/>
                  <a:pt x="278" y="221"/>
                </a:cubicBezTo>
                <a:cubicBezTo>
                  <a:pt x="273" y="226"/>
                  <a:pt x="268" y="231"/>
                  <a:pt x="264" y="238"/>
                </a:cubicBezTo>
                <a:cubicBezTo>
                  <a:pt x="250" y="270"/>
                  <a:pt x="242" y="306"/>
                  <a:pt x="243" y="339"/>
                </a:cubicBezTo>
                <a:cubicBezTo>
                  <a:pt x="243" y="340"/>
                  <a:pt x="244" y="341"/>
                  <a:pt x="244" y="342"/>
                </a:cubicBezTo>
                <a:cubicBezTo>
                  <a:pt x="245" y="385"/>
                  <a:pt x="255" y="418"/>
                  <a:pt x="262" y="440"/>
                </a:cubicBezTo>
                <a:cubicBezTo>
                  <a:pt x="270" y="461"/>
                  <a:pt x="237" y="451"/>
                  <a:pt x="236" y="420"/>
                </a:cubicBezTo>
                <a:cubicBezTo>
                  <a:pt x="236" y="411"/>
                  <a:pt x="227" y="324"/>
                  <a:pt x="198" y="343"/>
                </a:cubicBezTo>
                <a:cubicBezTo>
                  <a:pt x="197" y="343"/>
                  <a:pt x="196" y="344"/>
                  <a:pt x="195" y="344"/>
                </a:cubicBezTo>
                <a:cubicBezTo>
                  <a:pt x="174" y="392"/>
                  <a:pt x="192" y="473"/>
                  <a:pt x="236" y="480"/>
                </a:cubicBezTo>
                <a:cubicBezTo>
                  <a:pt x="266" y="550"/>
                  <a:pt x="320" y="603"/>
                  <a:pt x="395" y="604"/>
                </a:cubicBezTo>
                <a:cubicBezTo>
                  <a:pt x="395" y="629"/>
                  <a:pt x="395" y="629"/>
                  <a:pt x="395" y="629"/>
                </a:cubicBezTo>
                <a:cubicBezTo>
                  <a:pt x="364" y="629"/>
                  <a:pt x="336" y="621"/>
                  <a:pt x="311" y="606"/>
                </a:cubicBezTo>
                <a:cubicBezTo>
                  <a:pt x="305" y="624"/>
                  <a:pt x="294" y="641"/>
                  <a:pt x="280" y="657"/>
                </a:cubicBezTo>
                <a:cubicBezTo>
                  <a:pt x="328" y="725"/>
                  <a:pt x="365" y="766"/>
                  <a:pt x="395" y="786"/>
                </a:cubicBezTo>
                <a:cubicBezTo>
                  <a:pt x="395" y="816"/>
                  <a:pt x="395" y="816"/>
                  <a:pt x="395" y="816"/>
                </a:cubicBezTo>
                <a:cubicBezTo>
                  <a:pt x="357" y="783"/>
                  <a:pt x="300" y="719"/>
                  <a:pt x="268" y="674"/>
                </a:cubicBezTo>
                <a:cubicBezTo>
                  <a:pt x="267" y="673"/>
                  <a:pt x="267" y="671"/>
                  <a:pt x="266" y="669"/>
                </a:cubicBezTo>
                <a:cubicBezTo>
                  <a:pt x="251" y="682"/>
                  <a:pt x="233" y="692"/>
                  <a:pt x="215" y="696"/>
                </a:cubicBezTo>
                <a:cubicBezTo>
                  <a:pt x="229" y="754"/>
                  <a:pt x="274" y="818"/>
                  <a:pt x="291" y="839"/>
                </a:cubicBezTo>
                <a:cubicBezTo>
                  <a:pt x="307" y="818"/>
                  <a:pt x="315" y="795"/>
                  <a:pt x="340" y="783"/>
                </a:cubicBezTo>
                <a:cubicBezTo>
                  <a:pt x="351" y="794"/>
                  <a:pt x="385" y="818"/>
                  <a:pt x="395" y="847"/>
                </a:cubicBezTo>
                <a:cubicBezTo>
                  <a:pt x="395" y="914"/>
                  <a:pt x="395" y="914"/>
                  <a:pt x="395" y="914"/>
                </a:cubicBezTo>
                <a:cubicBezTo>
                  <a:pt x="29" y="914"/>
                  <a:pt x="29" y="914"/>
                  <a:pt x="29" y="914"/>
                </a:cubicBezTo>
                <a:close/>
                <a:moveTo>
                  <a:pt x="395" y="50"/>
                </a:moveTo>
                <a:cubicBezTo>
                  <a:pt x="395" y="10"/>
                  <a:pt x="395" y="10"/>
                  <a:pt x="395" y="10"/>
                </a:cubicBezTo>
                <a:cubicBezTo>
                  <a:pt x="384" y="11"/>
                  <a:pt x="372" y="13"/>
                  <a:pt x="360" y="17"/>
                </a:cubicBezTo>
                <a:cubicBezTo>
                  <a:pt x="375" y="25"/>
                  <a:pt x="388" y="37"/>
                  <a:pt x="395" y="50"/>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8" name="Group 57"/>
          <p:cNvGrpSpPr/>
          <p:nvPr/>
        </p:nvGrpSpPr>
        <p:grpSpPr>
          <a:xfrm>
            <a:off x="5257800" y="3034281"/>
            <a:ext cx="2057400" cy="1828800"/>
            <a:chOff x="5181600" y="1962150"/>
            <a:chExt cx="2057400" cy="1828800"/>
          </a:xfrm>
        </p:grpSpPr>
        <p:cxnSp>
          <p:nvCxnSpPr>
            <p:cNvPr id="59" name="Straight Connector 58"/>
            <p:cNvCxnSpPr/>
            <p:nvPr/>
          </p:nvCxnSpPr>
          <p:spPr>
            <a:xfrm>
              <a:off x="5181600" y="3790950"/>
              <a:ext cx="685800" cy="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flipV="1">
              <a:off x="5867400" y="1962150"/>
              <a:ext cx="1371600" cy="1828800"/>
            </a:xfrm>
            <a:prstGeom prst="line">
              <a:avLst/>
            </a:prstGeom>
            <a:ln w="19050">
              <a:solidFill>
                <a:schemeClr val="accent6"/>
              </a:solidFill>
              <a:prstDash val="sysDot"/>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flipH="1">
            <a:off x="1828800" y="3034281"/>
            <a:ext cx="2057400" cy="1828800"/>
            <a:chOff x="5181600" y="1962150"/>
            <a:chExt cx="2057400" cy="1828800"/>
          </a:xfrm>
        </p:grpSpPr>
        <p:cxnSp>
          <p:nvCxnSpPr>
            <p:cNvPr id="62" name="Straight Connector 61"/>
            <p:cNvCxnSpPr/>
            <p:nvPr/>
          </p:nvCxnSpPr>
          <p:spPr>
            <a:xfrm>
              <a:off x="5181600" y="3790950"/>
              <a:ext cx="685800" cy="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5867400" y="1962150"/>
              <a:ext cx="1371600" cy="1828800"/>
            </a:xfrm>
            <a:prstGeom prst="line">
              <a:avLst/>
            </a:prstGeom>
            <a:ln w="19050">
              <a:prstDash val="sysDot"/>
            </a:ln>
          </p:spPr>
          <p:style>
            <a:lnRef idx="1">
              <a:schemeClr val="accent1"/>
            </a:lnRef>
            <a:fillRef idx="0">
              <a:schemeClr val="accent1"/>
            </a:fillRef>
            <a:effectRef idx="0">
              <a:schemeClr val="accent1"/>
            </a:effectRef>
            <a:fontRef idx="minor">
              <a:schemeClr val="tx1"/>
            </a:fontRef>
          </p:style>
        </p:cxnSp>
      </p:grpSp>
      <p:grpSp>
        <p:nvGrpSpPr>
          <p:cNvPr id="64" name="Group 63"/>
          <p:cNvGrpSpPr/>
          <p:nvPr/>
        </p:nvGrpSpPr>
        <p:grpSpPr>
          <a:xfrm>
            <a:off x="5181600" y="3034282"/>
            <a:ext cx="1143000" cy="1539094"/>
            <a:chOff x="5524500" y="1962150"/>
            <a:chExt cx="1714500" cy="1828800"/>
          </a:xfrm>
        </p:grpSpPr>
        <p:cxnSp>
          <p:nvCxnSpPr>
            <p:cNvPr id="65" name="Straight Connector 64"/>
            <p:cNvCxnSpPr/>
            <p:nvPr/>
          </p:nvCxnSpPr>
          <p:spPr>
            <a:xfrm>
              <a:off x="5524500" y="3790950"/>
              <a:ext cx="342900" cy="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5867400" y="1962150"/>
              <a:ext cx="1371600" cy="1828800"/>
            </a:xfrm>
            <a:prstGeom prst="line">
              <a:avLst/>
            </a:prstGeom>
            <a:ln w="19050">
              <a:solidFill>
                <a:schemeClr val="accent5"/>
              </a:solidFill>
              <a:prstDash val="sysDot"/>
            </a:ln>
          </p:spPr>
          <p:style>
            <a:lnRef idx="1">
              <a:schemeClr val="accent1"/>
            </a:lnRef>
            <a:fillRef idx="0">
              <a:schemeClr val="accent1"/>
            </a:fillRef>
            <a:effectRef idx="0">
              <a:schemeClr val="accent1"/>
            </a:effectRef>
            <a:fontRef idx="minor">
              <a:schemeClr val="tx1"/>
            </a:fontRef>
          </p:style>
        </p:cxnSp>
      </p:grpSp>
      <p:grpSp>
        <p:nvGrpSpPr>
          <p:cNvPr id="67" name="Group 66"/>
          <p:cNvGrpSpPr/>
          <p:nvPr/>
        </p:nvGrpSpPr>
        <p:grpSpPr>
          <a:xfrm flipH="1">
            <a:off x="2819400" y="3034282"/>
            <a:ext cx="1143000" cy="1539094"/>
            <a:chOff x="5524500" y="1962150"/>
            <a:chExt cx="1714500" cy="1828800"/>
          </a:xfrm>
        </p:grpSpPr>
        <p:cxnSp>
          <p:nvCxnSpPr>
            <p:cNvPr id="68" name="Straight Connector 67"/>
            <p:cNvCxnSpPr/>
            <p:nvPr/>
          </p:nvCxnSpPr>
          <p:spPr>
            <a:xfrm>
              <a:off x="5524500" y="3790950"/>
              <a:ext cx="342900" cy="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V="1">
              <a:off x="5867400" y="1962150"/>
              <a:ext cx="1371600" cy="1828800"/>
            </a:xfrm>
            <a:prstGeom prst="line">
              <a:avLst/>
            </a:prstGeom>
            <a:ln w="19050">
              <a:solidFill>
                <a:schemeClr val="accent2"/>
              </a:solidFill>
              <a:prstDash val="sysDot"/>
            </a:ln>
          </p:spPr>
          <p:style>
            <a:lnRef idx="1">
              <a:schemeClr val="accent1"/>
            </a:lnRef>
            <a:fillRef idx="0">
              <a:schemeClr val="accent1"/>
            </a:fillRef>
            <a:effectRef idx="0">
              <a:schemeClr val="accent1"/>
            </a:effectRef>
            <a:fontRef idx="minor">
              <a:schemeClr val="tx1"/>
            </a:fontRef>
          </p:style>
        </p:cxnSp>
      </p:grpSp>
      <p:cxnSp>
        <p:nvCxnSpPr>
          <p:cNvPr id="70" name="Straight Connector 69"/>
          <p:cNvCxnSpPr/>
          <p:nvPr/>
        </p:nvCxnSpPr>
        <p:spPr>
          <a:xfrm flipV="1">
            <a:off x="4887433" y="3034879"/>
            <a:ext cx="294171" cy="1219200"/>
          </a:xfrm>
          <a:prstGeom prst="line">
            <a:avLst/>
          </a:prstGeom>
          <a:ln w="19050">
            <a:solidFill>
              <a:schemeClr val="accent4"/>
            </a:solidFill>
            <a:prstDash val="sysDot"/>
          </a:ln>
        </p:spPr>
        <p:style>
          <a:lnRef idx="1">
            <a:schemeClr val="accent1"/>
          </a:lnRef>
          <a:fillRef idx="0">
            <a:schemeClr val="accent1"/>
          </a:fillRef>
          <a:effectRef idx="0">
            <a:schemeClr val="accent1"/>
          </a:effectRef>
          <a:fontRef idx="minor">
            <a:schemeClr val="tx1"/>
          </a:fontRef>
        </p:style>
      </p:cxnSp>
      <p:cxnSp>
        <p:nvCxnSpPr>
          <p:cNvPr id="71" name="Straight Connector 70"/>
          <p:cNvCxnSpPr/>
          <p:nvPr/>
        </p:nvCxnSpPr>
        <p:spPr>
          <a:xfrm flipH="1" flipV="1">
            <a:off x="3949704" y="3034879"/>
            <a:ext cx="294171" cy="1219200"/>
          </a:xfrm>
          <a:prstGeom prst="line">
            <a:avLst/>
          </a:prstGeom>
          <a:ln w="19050">
            <a:solidFill>
              <a:schemeClr val="accent3"/>
            </a:solidFill>
            <a:prstDash val="sysDot"/>
          </a:ln>
        </p:spPr>
        <p:style>
          <a:lnRef idx="1">
            <a:schemeClr val="accent1"/>
          </a:lnRef>
          <a:fillRef idx="0">
            <a:schemeClr val="accent1"/>
          </a:fillRef>
          <a:effectRef idx="0">
            <a:schemeClr val="accent1"/>
          </a:effectRef>
          <a:fontRef idx="minor">
            <a:schemeClr val="tx1"/>
          </a:fontRef>
        </p:style>
      </p:cxnSp>
      <p:grpSp>
        <p:nvGrpSpPr>
          <p:cNvPr id="72" name="Group 71"/>
          <p:cNvGrpSpPr/>
          <p:nvPr/>
        </p:nvGrpSpPr>
        <p:grpSpPr>
          <a:xfrm>
            <a:off x="1358900" y="2247479"/>
            <a:ext cx="762000" cy="762000"/>
            <a:chOff x="1358900" y="1200748"/>
            <a:chExt cx="762000" cy="762000"/>
          </a:xfrm>
        </p:grpSpPr>
        <p:sp>
          <p:nvSpPr>
            <p:cNvPr id="73" name="Oval 72"/>
            <p:cNvSpPr/>
            <p:nvPr/>
          </p:nvSpPr>
          <p:spPr bwMode="auto">
            <a:xfrm>
              <a:off x="1358900" y="1200748"/>
              <a:ext cx="762000" cy="762000"/>
            </a:xfrm>
            <a:prstGeom prst="ellipse">
              <a:avLst/>
            </a:prstGeom>
            <a:noFill/>
            <a:ln w="28575">
              <a:solidFill>
                <a:schemeClr val="accent1"/>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4" name="Freeform 24"/>
            <p:cNvSpPr>
              <a:spLocks noEditPoints="1"/>
            </p:cNvSpPr>
            <p:nvPr/>
          </p:nvSpPr>
          <p:spPr bwMode="auto">
            <a:xfrm>
              <a:off x="1549563" y="1403949"/>
              <a:ext cx="380673" cy="355598"/>
            </a:xfrm>
            <a:custGeom>
              <a:avLst/>
              <a:gdLst/>
              <a:ahLst/>
              <a:cxnLst>
                <a:cxn ang="0">
                  <a:pos x="77" y="16"/>
                </a:cxn>
                <a:cxn ang="0">
                  <a:pos x="77" y="21"/>
                </a:cxn>
                <a:cxn ang="0">
                  <a:pos x="72" y="21"/>
                </a:cxn>
                <a:cxn ang="0">
                  <a:pos x="69" y="23"/>
                </a:cxn>
                <a:cxn ang="0">
                  <a:pos x="8" y="23"/>
                </a:cxn>
                <a:cxn ang="0">
                  <a:pos x="5" y="21"/>
                </a:cxn>
                <a:cxn ang="0">
                  <a:pos x="0" y="21"/>
                </a:cxn>
                <a:cxn ang="0">
                  <a:pos x="0" y="16"/>
                </a:cxn>
                <a:cxn ang="0">
                  <a:pos x="38" y="0"/>
                </a:cxn>
                <a:cxn ang="0">
                  <a:pos x="77" y="16"/>
                </a:cxn>
                <a:cxn ang="0">
                  <a:pos x="77" y="67"/>
                </a:cxn>
                <a:cxn ang="0">
                  <a:pos x="77" y="72"/>
                </a:cxn>
                <a:cxn ang="0">
                  <a:pos x="0" y="72"/>
                </a:cxn>
                <a:cxn ang="0">
                  <a:pos x="0" y="67"/>
                </a:cxn>
                <a:cxn ang="0">
                  <a:pos x="3" y="65"/>
                </a:cxn>
                <a:cxn ang="0">
                  <a:pos x="74" y="65"/>
                </a:cxn>
                <a:cxn ang="0">
                  <a:pos x="77" y="67"/>
                </a:cxn>
                <a:cxn ang="0">
                  <a:pos x="20" y="26"/>
                </a:cxn>
                <a:cxn ang="0">
                  <a:pos x="20" y="57"/>
                </a:cxn>
                <a:cxn ang="0">
                  <a:pos x="25" y="57"/>
                </a:cxn>
                <a:cxn ang="0">
                  <a:pos x="25" y="26"/>
                </a:cxn>
                <a:cxn ang="0">
                  <a:pos x="36" y="26"/>
                </a:cxn>
                <a:cxn ang="0">
                  <a:pos x="36" y="57"/>
                </a:cxn>
                <a:cxn ang="0">
                  <a:pos x="41" y="57"/>
                </a:cxn>
                <a:cxn ang="0">
                  <a:pos x="41" y="26"/>
                </a:cxn>
                <a:cxn ang="0">
                  <a:pos x="51" y="26"/>
                </a:cxn>
                <a:cxn ang="0">
                  <a:pos x="51" y="57"/>
                </a:cxn>
                <a:cxn ang="0">
                  <a:pos x="56" y="57"/>
                </a:cxn>
                <a:cxn ang="0">
                  <a:pos x="56" y="26"/>
                </a:cxn>
                <a:cxn ang="0">
                  <a:pos x="67" y="26"/>
                </a:cxn>
                <a:cxn ang="0">
                  <a:pos x="67" y="57"/>
                </a:cxn>
                <a:cxn ang="0">
                  <a:pos x="69" y="57"/>
                </a:cxn>
                <a:cxn ang="0">
                  <a:pos x="72" y="59"/>
                </a:cxn>
                <a:cxn ang="0">
                  <a:pos x="72" y="62"/>
                </a:cxn>
                <a:cxn ang="0">
                  <a:pos x="5" y="62"/>
                </a:cxn>
                <a:cxn ang="0">
                  <a:pos x="5" y="59"/>
                </a:cxn>
                <a:cxn ang="0">
                  <a:pos x="8" y="57"/>
                </a:cxn>
                <a:cxn ang="0">
                  <a:pos x="10" y="57"/>
                </a:cxn>
                <a:cxn ang="0">
                  <a:pos x="10" y="26"/>
                </a:cxn>
                <a:cxn ang="0">
                  <a:pos x="20" y="26"/>
                </a:cxn>
              </a:cxnLst>
              <a:rect l="0" t="0" r="r" b="b"/>
              <a:pathLst>
                <a:path w="77" h="72">
                  <a:moveTo>
                    <a:pt x="77" y="16"/>
                  </a:moveTo>
                  <a:cubicBezTo>
                    <a:pt x="77" y="21"/>
                    <a:pt x="77" y="21"/>
                    <a:pt x="77" y="21"/>
                  </a:cubicBezTo>
                  <a:cubicBezTo>
                    <a:pt x="72" y="21"/>
                    <a:pt x="72" y="21"/>
                    <a:pt x="72" y="21"/>
                  </a:cubicBezTo>
                  <a:cubicBezTo>
                    <a:pt x="72" y="22"/>
                    <a:pt x="70" y="23"/>
                    <a:pt x="69" y="23"/>
                  </a:cubicBezTo>
                  <a:cubicBezTo>
                    <a:pt x="8" y="23"/>
                    <a:pt x="8" y="23"/>
                    <a:pt x="8" y="23"/>
                  </a:cubicBezTo>
                  <a:cubicBezTo>
                    <a:pt x="6" y="23"/>
                    <a:pt x="5" y="22"/>
                    <a:pt x="5" y="21"/>
                  </a:cubicBezTo>
                  <a:cubicBezTo>
                    <a:pt x="0" y="21"/>
                    <a:pt x="0" y="21"/>
                    <a:pt x="0" y="21"/>
                  </a:cubicBezTo>
                  <a:cubicBezTo>
                    <a:pt x="0" y="16"/>
                    <a:pt x="0" y="16"/>
                    <a:pt x="0" y="16"/>
                  </a:cubicBezTo>
                  <a:cubicBezTo>
                    <a:pt x="38" y="0"/>
                    <a:pt x="38" y="0"/>
                    <a:pt x="38" y="0"/>
                  </a:cubicBezTo>
                  <a:lnTo>
                    <a:pt x="77" y="16"/>
                  </a:lnTo>
                  <a:close/>
                  <a:moveTo>
                    <a:pt x="77" y="67"/>
                  </a:moveTo>
                  <a:cubicBezTo>
                    <a:pt x="77" y="72"/>
                    <a:pt x="77" y="72"/>
                    <a:pt x="77" y="72"/>
                  </a:cubicBezTo>
                  <a:cubicBezTo>
                    <a:pt x="0" y="72"/>
                    <a:pt x="0" y="72"/>
                    <a:pt x="0" y="72"/>
                  </a:cubicBezTo>
                  <a:cubicBezTo>
                    <a:pt x="0" y="67"/>
                    <a:pt x="0" y="67"/>
                    <a:pt x="0" y="67"/>
                  </a:cubicBezTo>
                  <a:cubicBezTo>
                    <a:pt x="0" y="66"/>
                    <a:pt x="1" y="65"/>
                    <a:pt x="3" y="65"/>
                  </a:cubicBezTo>
                  <a:cubicBezTo>
                    <a:pt x="74" y="65"/>
                    <a:pt x="74" y="65"/>
                    <a:pt x="74" y="65"/>
                  </a:cubicBezTo>
                  <a:cubicBezTo>
                    <a:pt x="76" y="65"/>
                    <a:pt x="77" y="66"/>
                    <a:pt x="77" y="67"/>
                  </a:cubicBezTo>
                  <a:close/>
                  <a:moveTo>
                    <a:pt x="20" y="26"/>
                  </a:moveTo>
                  <a:cubicBezTo>
                    <a:pt x="20" y="57"/>
                    <a:pt x="20" y="57"/>
                    <a:pt x="20" y="57"/>
                  </a:cubicBezTo>
                  <a:cubicBezTo>
                    <a:pt x="25" y="57"/>
                    <a:pt x="25" y="57"/>
                    <a:pt x="25" y="57"/>
                  </a:cubicBezTo>
                  <a:cubicBezTo>
                    <a:pt x="25" y="26"/>
                    <a:pt x="25" y="26"/>
                    <a:pt x="25" y="26"/>
                  </a:cubicBezTo>
                  <a:cubicBezTo>
                    <a:pt x="36" y="26"/>
                    <a:pt x="36" y="26"/>
                    <a:pt x="36" y="26"/>
                  </a:cubicBezTo>
                  <a:cubicBezTo>
                    <a:pt x="36" y="57"/>
                    <a:pt x="36" y="57"/>
                    <a:pt x="36" y="57"/>
                  </a:cubicBezTo>
                  <a:cubicBezTo>
                    <a:pt x="41" y="57"/>
                    <a:pt x="41" y="57"/>
                    <a:pt x="41" y="57"/>
                  </a:cubicBezTo>
                  <a:cubicBezTo>
                    <a:pt x="41" y="26"/>
                    <a:pt x="41" y="26"/>
                    <a:pt x="41" y="26"/>
                  </a:cubicBezTo>
                  <a:cubicBezTo>
                    <a:pt x="51" y="26"/>
                    <a:pt x="51" y="26"/>
                    <a:pt x="51" y="26"/>
                  </a:cubicBezTo>
                  <a:cubicBezTo>
                    <a:pt x="51" y="57"/>
                    <a:pt x="51" y="57"/>
                    <a:pt x="51" y="57"/>
                  </a:cubicBezTo>
                  <a:cubicBezTo>
                    <a:pt x="56" y="57"/>
                    <a:pt x="56" y="57"/>
                    <a:pt x="56" y="57"/>
                  </a:cubicBezTo>
                  <a:cubicBezTo>
                    <a:pt x="56" y="26"/>
                    <a:pt x="56" y="26"/>
                    <a:pt x="56" y="26"/>
                  </a:cubicBezTo>
                  <a:cubicBezTo>
                    <a:pt x="67" y="26"/>
                    <a:pt x="67" y="26"/>
                    <a:pt x="67" y="26"/>
                  </a:cubicBezTo>
                  <a:cubicBezTo>
                    <a:pt x="67" y="57"/>
                    <a:pt x="67" y="57"/>
                    <a:pt x="67" y="57"/>
                  </a:cubicBezTo>
                  <a:cubicBezTo>
                    <a:pt x="69" y="57"/>
                    <a:pt x="69" y="57"/>
                    <a:pt x="69" y="57"/>
                  </a:cubicBezTo>
                  <a:cubicBezTo>
                    <a:pt x="70" y="57"/>
                    <a:pt x="72" y="58"/>
                    <a:pt x="72" y="59"/>
                  </a:cubicBezTo>
                  <a:cubicBezTo>
                    <a:pt x="72" y="62"/>
                    <a:pt x="72" y="62"/>
                    <a:pt x="72" y="62"/>
                  </a:cubicBezTo>
                  <a:cubicBezTo>
                    <a:pt x="5" y="62"/>
                    <a:pt x="5" y="62"/>
                    <a:pt x="5" y="62"/>
                  </a:cubicBezTo>
                  <a:cubicBezTo>
                    <a:pt x="5" y="59"/>
                    <a:pt x="5" y="59"/>
                    <a:pt x="5" y="59"/>
                  </a:cubicBezTo>
                  <a:cubicBezTo>
                    <a:pt x="5" y="58"/>
                    <a:pt x="6" y="57"/>
                    <a:pt x="8" y="57"/>
                  </a:cubicBezTo>
                  <a:cubicBezTo>
                    <a:pt x="10" y="57"/>
                    <a:pt x="10" y="57"/>
                    <a:pt x="10" y="57"/>
                  </a:cubicBezTo>
                  <a:cubicBezTo>
                    <a:pt x="10" y="26"/>
                    <a:pt x="10" y="26"/>
                    <a:pt x="10" y="26"/>
                  </a:cubicBezTo>
                  <a:lnTo>
                    <a:pt x="20" y="26"/>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5" name="Group 74"/>
          <p:cNvGrpSpPr/>
          <p:nvPr/>
        </p:nvGrpSpPr>
        <p:grpSpPr>
          <a:xfrm>
            <a:off x="2362200" y="2247479"/>
            <a:ext cx="762000" cy="762000"/>
            <a:chOff x="2362200" y="1200748"/>
            <a:chExt cx="762000" cy="762000"/>
          </a:xfrm>
        </p:grpSpPr>
        <p:sp>
          <p:nvSpPr>
            <p:cNvPr id="76" name="Oval 75"/>
            <p:cNvSpPr/>
            <p:nvPr/>
          </p:nvSpPr>
          <p:spPr bwMode="auto">
            <a:xfrm>
              <a:off x="2362200" y="1200748"/>
              <a:ext cx="762000" cy="762000"/>
            </a:xfrm>
            <a:prstGeom prst="ellipse">
              <a:avLst/>
            </a:prstGeom>
            <a:noFill/>
            <a:ln w="28575">
              <a:solidFill>
                <a:schemeClr val="accent2"/>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7" name="Freeform 101"/>
            <p:cNvSpPr>
              <a:spLocks noEditPoints="1"/>
            </p:cNvSpPr>
            <p:nvPr/>
          </p:nvSpPr>
          <p:spPr bwMode="auto">
            <a:xfrm>
              <a:off x="2471888" y="1399977"/>
              <a:ext cx="542624" cy="359570"/>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8" name="Group 77"/>
          <p:cNvGrpSpPr/>
          <p:nvPr/>
        </p:nvGrpSpPr>
        <p:grpSpPr>
          <a:xfrm>
            <a:off x="4838700" y="2247479"/>
            <a:ext cx="762000" cy="762000"/>
            <a:chOff x="4838700" y="1200748"/>
            <a:chExt cx="762000" cy="762000"/>
          </a:xfrm>
        </p:grpSpPr>
        <p:sp>
          <p:nvSpPr>
            <p:cNvPr id="79" name="Oval 78"/>
            <p:cNvSpPr/>
            <p:nvPr/>
          </p:nvSpPr>
          <p:spPr bwMode="auto">
            <a:xfrm>
              <a:off x="4838700" y="1200748"/>
              <a:ext cx="762000" cy="762000"/>
            </a:xfrm>
            <a:prstGeom prst="ellipse">
              <a:avLst/>
            </a:prstGeom>
            <a:noFill/>
            <a:ln w="28575">
              <a:solidFill>
                <a:schemeClr val="accent4"/>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0" name="Freeform 181"/>
            <p:cNvSpPr>
              <a:spLocks/>
            </p:cNvSpPr>
            <p:nvPr/>
          </p:nvSpPr>
          <p:spPr bwMode="auto">
            <a:xfrm>
              <a:off x="5084520" y="1324999"/>
              <a:ext cx="270360" cy="509525"/>
            </a:xfrm>
            <a:custGeom>
              <a:avLst/>
              <a:gdLst/>
              <a:ahLst/>
              <a:cxnLst>
                <a:cxn ang="0">
                  <a:pos x="22" y="60"/>
                </a:cxn>
                <a:cxn ang="0">
                  <a:pos x="22" y="67"/>
                </a:cxn>
                <a:cxn ang="0">
                  <a:pos x="21" y="68"/>
                </a:cxn>
                <a:cxn ang="0">
                  <a:pos x="16" y="68"/>
                </a:cxn>
                <a:cxn ang="0">
                  <a:pos x="15" y="67"/>
                </a:cxn>
                <a:cxn ang="0">
                  <a:pos x="15" y="60"/>
                </a:cxn>
                <a:cxn ang="0">
                  <a:pos x="1" y="53"/>
                </a:cxn>
                <a:cxn ang="0">
                  <a:pos x="1" y="52"/>
                </a:cxn>
                <a:cxn ang="0">
                  <a:pos x="5" y="46"/>
                </a:cxn>
                <a:cxn ang="0">
                  <a:pos x="6" y="46"/>
                </a:cxn>
                <a:cxn ang="0">
                  <a:pos x="6" y="46"/>
                </a:cxn>
                <a:cxn ang="0">
                  <a:pos x="19" y="51"/>
                </a:cxn>
                <a:cxn ang="0">
                  <a:pos x="26" y="45"/>
                </a:cxn>
                <a:cxn ang="0">
                  <a:pos x="17" y="38"/>
                </a:cxn>
                <a:cxn ang="0">
                  <a:pos x="1" y="22"/>
                </a:cxn>
                <a:cxn ang="0">
                  <a:pos x="15" y="8"/>
                </a:cxn>
                <a:cxn ang="0">
                  <a:pos x="15" y="1"/>
                </a:cxn>
                <a:cxn ang="0">
                  <a:pos x="16" y="0"/>
                </a:cxn>
                <a:cxn ang="0">
                  <a:pos x="21" y="0"/>
                </a:cxn>
                <a:cxn ang="0">
                  <a:pos x="22" y="1"/>
                </a:cxn>
                <a:cxn ang="0">
                  <a:pos x="22" y="8"/>
                </a:cxn>
                <a:cxn ang="0">
                  <a:pos x="34" y="13"/>
                </a:cxn>
                <a:cxn ang="0">
                  <a:pos x="34" y="14"/>
                </a:cxn>
                <a:cxn ang="0">
                  <a:pos x="31" y="20"/>
                </a:cxn>
                <a:cxn ang="0">
                  <a:pos x="30" y="20"/>
                </a:cxn>
                <a:cxn ang="0">
                  <a:pos x="29" y="20"/>
                </a:cxn>
                <a:cxn ang="0">
                  <a:pos x="19" y="16"/>
                </a:cxn>
                <a:cxn ang="0">
                  <a:pos x="11" y="22"/>
                </a:cxn>
                <a:cxn ang="0">
                  <a:pos x="21" y="30"/>
                </a:cxn>
                <a:cxn ang="0">
                  <a:pos x="36" y="45"/>
                </a:cxn>
                <a:cxn ang="0">
                  <a:pos x="22" y="60"/>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1" name="Group 80"/>
          <p:cNvGrpSpPr/>
          <p:nvPr/>
        </p:nvGrpSpPr>
        <p:grpSpPr>
          <a:xfrm>
            <a:off x="6019800" y="2247479"/>
            <a:ext cx="762000" cy="762000"/>
            <a:chOff x="6019800" y="1200748"/>
            <a:chExt cx="762000" cy="762000"/>
          </a:xfrm>
        </p:grpSpPr>
        <p:sp>
          <p:nvSpPr>
            <p:cNvPr id="82" name="Oval 81"/>
            <p:cNvSpPr/>
            <p:nvPr/>
          </p:nvSpPr>
          <p:spPr bwMode="auto">
            <a:xfrm>
              <a:off x="6019800" y="1200748"/>
              <a:ext cx="762000" cy="762000"/>
            </a:xfrm>
            <a:prstGeom prst="ellipse">
              <a:avLst/>
            </a:prstGeom>
            <a:noFill/>
            <a:ln w="28575">
              <a:solidFill>
                <a:schemeClr val="accent5"/>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3" name="Freeform 161"/>
            <p:cNvSpPr>
              <a:spLocks noEditPoints="1"/>
            </p:cNvSpPr>
            <p:nvPr/>
          </p:nvSpPr>
          <p:spPr bwMode="auto">
            <a:xfrm>
              <a:off x="6196210" y="1361685"/>
              <a:ext cx="409179" cy="440124"/>
            </a:xfrm>
            <a:custGeom>
              <a:avLst/>
              <a:gdLst/>
              <a:ahLst/>
              <a:cxnLst>
                <a:cxn ang="0">
                  <a:pos x="53" y="33"/>
                </a:cxn>
                <a:cxn ang="0">
                  <a:pos x="53" y="36"/>
                </a:cxn>
                <a:cxn ang="0">
                  <a:pos x="52" y="41"/>
                </a:cxn>
                <a:cxn ang="0">
                  <a:pos x="52" y="42"/>
                </a:cxn>
                <a:cxn ang="0">
                  <a:pos x="50" y="49"/>
                </a:cxn>
                <a:cxn ang="0">
                  <a:pos x="39" y="59"/>
                </a:cxn>
                <a:cxn ang="0">
                  <a:pos x="37" y="59"/>
                </a:cxn>
                <a:cxn ang="0">
                  <a:pos x="34" y="59"/>
                </a:cxn>
                <a:cxn ang="0">
                  <a:pos x="20" y="56"/>
                </a:cxn>
                <a:cxn ang="0">
                  <a:pos x="15" y="55"/>
                </a:cxn>
                <a:cxn ang="0">
                  <a:pos x="4" y="55"/>
                </a:cxn>
                <a:cxn ang="0">
                  <a:pos x="0" y="50"/>
                </a:cxn>
                <a:cxn ang="0">
                  <a:pos x="0" y="27"/>
                </a:cxn>
                <a:cxn ang="0">
                  <a:pos x="4" y="23"/>
                </a:cxn>
                <a:cxn ang="0">
                  <a:pos x="14" y="23"/>
                </a:cxn>
                <a:cxn ang="0">
                  <a:pos x="19" y="17"/>
                </a:cxn>
                <a:cxn ang="0">
                  <a:pos x="23" y="13"/>
                </a:cxn>
                <a:cxn ang="0">
                  <a:pos x="27" y="1"/>
                </a:cxn>
                <a:cxn ang="0">
                  <a:pos x="31" y="0"/>
                </a:cxn>
                <a:cxn ang="0">
                  <a:pos x="40" y="5"/>
                </a:cxn>
                <a:cxn ang="0">
                  <a:pos x="41" y="11"/>
                </a:cxn>
                <a:cxn ang="0">
                  <a:pos x="39" y="18"/>
                </a:cxn>
                <a:cxn ang="0">
                  <a:pos x="45" y="18"/>
                </a:cxn>
                <a:cxn ang="0">
                  <a:pos x="55" y="27"/>
                </a:cxn>
                <a:cxn ang="0">
                  <a:pos x="53" y="33"/>
                </a:cxn>
                <a:cxn ang="0">
                  <a:pos x="7" y="46"/>
                </a:cxn>
                <a:cxn ang="0">
                  <a:pos x="4" y="48"/>
                </a:cxn>
                <a:cxn ang="0">
                  <a:pos x="7" y="50"/>
                </a:cxn>
                <a:cxn ang="0">
                  <a:pos x="9" y="48"/>
                </a:cxn>
                <a:cxn ang="0">
                  <a:pos x="7" y="46"/>
                </a:cxn>
                <a:cxn ang="0">
                  <a:pos x="45" y="23"/>
                </a:cxn>
                <a:cxn ang="0">
                  <a:pos x="33" y="23"/>
                </a:cxn>
                <a:cxn ang="0">
                  <a:pos x="36" y="11"/>
                </a:cxn>
                <a:cxn ang="0">
                  <a:pos x="31" y="5"/>
                </a:cxn>
                <a:cxn ang="0">
                  <a:pos x="26" y="16"/>
                </a:cxn>
                <a:cxn ang="0">
                  <a:pos x="23" y="19"/>
                </a:cxn>
                <a:cxn ang="0">
                  <a:pos x="15" y="27"/>
                </a:cxn>
                <a:cxn ang="0">
                  <a:pos x="13" y="27"/>
                </a:cxn>
                <a:cxn ang="0">
                  <a:pos x="13" y="50"/>
                </a:cxn>
                <a:cxn ang="0">
                  <a:pos x="15" y="50"/>
                </a:cxn>
                <a:cxn ang="0">
                  <a:pos x="22" y="52"/>
                </a:cxn>
                <a:cxn ang="0">
                  <a:pos x="34" y="55"/>
                </a:cxn>
                <a:cxn ang="0">
                  <a:pos x="38" y="55"/>
                </a:cxn>
                <a:cxn ang="0">
                  <a:pos x="45" y="49"/>
                </a:cxn>
                <a:cxn ang="0">
                  <a:pos x="45" y="47"/>
                </a:cxn>
                <a:cxn ang="0">
                  <a:pos x="47" y="42"/>
                </a:cxn>
                <a:cxn ang="0">
                  <a:pos x="47" y="40"/>
                </a:cxn>
                <a:cxn ang="0">
                  <a:pos x="49" y="36"/>
                </a:cxn>
                <a:cxn ang="0">
                  <a:pos x="47" y="32"/>
                </a:cxn>
                <a:cxn ang="0">
                  <a:pos x="50" y="27"/>
                </a:cxn>
                <a:cxn ang="0">
                  <a:pos x="45" y="23"/>
                </a:cxn>
              </a:cxnLst>
              <a:rect l="0" t="0" r="r" b="b"/>
              <a:pathLst>
                <a:path w="55" h="59">
                  <a:moveTo>
                    <a:pt x="53" y="33"/>
                  </a:moveTo>
                  <a:cubicBezTo>
                    <a:pt x="53" y="34"/>
                    <a:pt x="53" y="35"/>
                    <a:pt x="53" y="36"/>
                  </a:cubicBezTo>
                  <a:cubicBezTo>
                    <a:pt x="53" y="37"/>
                    <a:pt x="53" y="39"/>
                    <a:pt x="52" y="41"/>
                  </a:cubicBezTo>
                  <a:cubicBezTo>
                    <a:pt x="52" y="41"/>
                    <a:pt x="52" y="42"/>
                    <a:pt x="52" y="42"/>
                  </a:cubicBezTo>
                  <a:cubicBezTo>
                    <a:pt x="52" y="45"/>
                    <a:pt x="51" y="47"/>
                    <a:pt x="50" y="49"/>
                  </a:cubicBezTo>
                  <a:cubicBezTo>
                    <a:pt x="50" y="55"/>
                    <a:pt x="45" y="59"/>
                    <a:pt x="39" y="59"/>
                  </a:cubicBezTo>
                  <a:cubicBezTo>
                    <a:pt x="37" y="59"/>
                    <a:pt x="37" y="59"/>
                    <a:pt x="37" y="59"/>
                  </a:cubicBezTo>
                  <a:cubicBezTo>
                    <a:pt x="34" y="59"/>
                    <a:pt x="34" y="59"/>
                    <a:pt x="34" y="59"/>
                  </a:cubicBezTo>
                  <a:cubicBezTo>
                    <a:pt x="29" y="59"/>
                    <a:pt x="24" y="58"/>
                    <a:pt x="20" y="56"/>
                  </a:cubicBezTo>
                  <a:cubicBezTo>
                    <a:pt x="19" y="56"/>
                    <a:pt x="16" y="55"/>
                    <a:pt x="15" y="55"/>
                  </a:cubicBezTo>
                  <a:cubicBezTo>
                    <a:pt x="4" y="55"/>
                    <a:pt x="4" y="55"/>
                    <a:pt x="4" y="55"/>
                  </a:cubicBezTo>
                  <a:cubicBezTo>
                    <a:pt x="2" y="55"/>
                    <a:pt x="0" y="53"/>
                    <a:pt x="0" y="50"/>
                  </a:cubicBezTo>
                  <a:cubicBezTo>
                    <a:pt x="0" y="27"/>
                    <a:pt x="0" y="27"/>
                    <a:pt x="0" y="27"/>
                  </a:cubicBezTo>
                  <a:cubicBezTo>
                    <a:pt x="0" y="25"/>
                    <a:pt x="2" y="23"/>
                    <a:pt x="4" y="23"/>
                  </a:cubicBezTo>
                  <a:cubicBezTo>
                    <a:pt x="14" y="23"/>
                    <a:pt x="14" y="23"/>
                    <a:pt x="14" y="23"/>
                  </a:cubicBezTo>
                  <a:cubicBezTo>
                    <a:pt x="16" y="22"/>
                    <a:pt x="18" y="19"/>
                    <a:pt x="19" y="17"/>
                  </a:cubicBezTo>
                  <a:cubicBezTo>
                    <a:pt x="20" y="16"/>
                    <a:pt x="21" y="14"/>
                    <a:pt x="23" y="13"/>
                  </a:cubicBezTo>
                  <a:cubicBezTo>
                    <a:pt x="25" y="10"/>
                    <a:pt x="24" y="5"/>
                    <a:pt x="27" y="1"/>
                  </a:cubicBezTo>
                  <a:cubicBezTo>
                    <a:pt x="28" y="0"/>
                    <a:pt x="29" y="0"/>
                    <a:pt x="31" y="0"/>
                  </a:cubicBezTo>
                  <a:cubicBezTo>
                    <a:pt x="34" y="0"/>
                    <a:pt x="38" y="1"/>
                    <a:pt x="40" y="5"/>
                  </a:cubicBezTo>
                  <a:cubicBezTo>
                    <a:pt x="41" y="7"/>
                    <a:pt x="41" y="9"/>
                    <a:pt x="41" y="11"/>
                  </a:cubicBezTo>
                  <a:cubicBezTo>
                    <a:pt x="41" y="14"/>
                    <a:pt x="40" y="16"/>
                    <a:pt x="39" y="18"/>
                  </a:cubicBezTo>
                  <a:cubicBezTo>
                    <a:pt x="45" y="18"/>
                    <a:pt x="45" y="18"/>
                    <a:pt x="45" y="18"/>
                  </a:cubicBezTo>
                  <a:cubicBezTo>
                    <a:pt x="50" y="18"/>
                    <a:pt x="55" y="22"/>
                    <a:pt x="55" y="27"/>
                  </a:cubicBezTo>
                  <a:cubicBezTo>
                    <a:pt x="55" y="29"/>
                    <a:pt x="54" y="31"/>
                    <a:pt x="53" y="33"/>
                  </a:cubicBezTo>
                  <a:close/>
                  <a:moveTo>
                    <a:pt x="7" y="46"/>
                  </a:moveTo>
                  <a:cubicBezTo>
                    <a:pt x="5" y="46"/>
                    <a:pt x="4" y="47"/>
                    <a:pt x="4" y="48"/>
                  </a:cubicBezTo>
                  <a:cubicBezTo>
                    <a:pt x="4" y="49"/>
                    <a:pt x="5" y="50"/>
                    <a:pt x="7" y="50"/>
                  </a:cubicBezTo>
                  <a:cubicBezTo>
                    <a:pt x="8" y="50"/>
                    <a:pt x="9" y="49"/>
                    <a:pt x="9" y="48"/>
                  </a:cubicBezTo>
                  <a:cubicBezTo>
                    <a:pt x="9" y="47"/>
                    <a:pt x="8" y="46"/>
                    <a:pt x="7" y="46"/>
                  </a:cubicBezTo>
                  <a:close/>
                  <a:moveTo>
                    <a:pt x="45" y="23"/>
                  </a:moveTo>
                  <a:cubicBezTo>
                    <a:pt x="33" y="23"/>
                    <a:pt x="33" y="23"/>
                    <a:pt x="33" y="23"/>
                  </a:cubicBezTo>
                  <a:cubicBezTo>
                    <a:pt x="33" y="19"/>
                    <a:pt x="36" y="16"/>
                    <a:pt x="36" y="11"/>
                  </a:cubicBezTo>
                  <a:cubicBezTo>
                    <a:pt x="36" y="7"/>
                    <a:pt x="36" y="5"/>
                    <a:pt x="31" y="5"/>
                  </a:cubicBezTo>
                  <a:cubicBezTo>
                    <a:pt x="28" y="7"/>
                    <a:pt x="30" y="12"/>
                    <a:pt x="26" y="16"/>
                  </a:cubicBezTo>
                  <a:cubicBezTo>
                    <a:pt x="25" y="17"/>
                    <a:pt x="24" y="18"/>
                    <a:pt x="23" y="19"/>
                  </a:cubicBezTo>
                  <a:cubicBezTo>
                    <a:pt x="22" y="21"/>
                    <a:pt x="17" y="27"/>
                    <a:pt x="15" y="27"/>
                  </a:cubicBezTo>
                  <a:cubicBezTo>
                    <a:pt x="13" y="27"/>
                    <a:pt x="13" y="27"/>
                    <a:pt x="13" y="27"/>
                  </a:cubicBezTo>
                  <a:cubicBezTo>
                    <a:pt x="13" y="50"/>
                    <a:pt x="13" y="50"/>
                    <a:pt x="13" y="50"/>
                  </a:cubicBezTo>
                  <a:cubicBezTo>
                    <a:pt x="15" y="50"/>
                    <a:pt x="15" y="50"/>
                    <a:pt x="15" y="50"/>
                  </a:cubicBezTo>
                  <a:cubicBezTo>
                    <a:pt x="17" y="50"/>
                    <a:pt x="20" y="52"/>
                    <a:pt x="22" y="52"/>
                  </a:cubicBezTo>
                  <a:cubicBezTo>
                    <a:pt x="26" y="54"/>
                    <a:pt x="30" y="55"/>
                    <a:pt x="34" y="55"/>
                  </a:cubicBezTo>
                  <a:cubicBezTo>
                    <a:pt x="38" y="55"/>
                    <a:pt x="38" y="55"/>
                    <a:pt x="38" y="55"/>
                  </a:cubicBezTo>
                  <a:cubicBezTo>
                    <a:pt x="42" y="55"/>
                    <a:pt x="45" y="53"/>
                    <a:pt x="45" y="49"/>
                  </a:cubicBezTo>
                  <a:cubicBezTo>
                    <a:pt x="45" y="48"/>
                    <a:pt x="45" y="47"/>
                    <a:pt x="45" y="47"/>
                  </a:cubicBezTo>
                  <a:cubicBezTo>
                    <a:pt x="47" y="46"/>
                    <a:pt x="47" y="44"/>
                    <a:pt x="47" y="42"/>
                  </a:cubicBezTo>
                  <a:cubicBezTo>
                    <a:pt x="47" y="41"/>
                    <a:pt x="47" y="41"/>
                    <a:pt x="47" y="40"/>
                  </a:cubicBezTo>
                  <a:cubicBezTo>
                    <a:pt x="48" y="39"/>
                    <a:pt x="49" y="37"/>
                    <a:pt x="49" y="36"/>
                  </a:cubicBezTo>
                  <a:cubicBezTo>
                    <a:pt x="49" y="34"/>
                    <a:pt x="48" y="33"/>
                    <a:pt x="47" y="32"/>
                  </a:cubicBezTo>
                  <a:cubicBezTo>
                    <a:pt x="49" y="32"/>
                    <a:pt x="50" y="29"/>
                    <a:pt x="50" y="27"/>
                  </a:cubicBezTo>
                  <a:cubicBezTo>
                    <a:pt x="50" y="25"/>
                    <a:pt x="48" y="23"/>
                    <a:pt x="45" y="23"/>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4" name="Group 83"/>
          <p:cNvGrpSpPr/>
          <p:nvPr/>
        </p:nvGrpSpPr>
        <p:grpSpPr>
          <a:xfrm>
            <a:off x="3568700" y="2247479"/>
            <a:ext cx="762000" cy="762000"/>
            <a:chOff x="3568700" y="1200748"/>
            <a:chExt cx="762000" cy="762000"/>
          </a:xfrm>
        </p:grpSpPr>
        <p:sp>
          <p:nvSpPr>
            <p:cNvPr id="85" name="Oval 84"/>
            <p:cNvSpPr/>
            <p:nvPr/>
          </p:nvSpPr>
          <p:spPr bwMode="auto">
            <a:xfrm>
              <a:off x="3568700" y="1200748"/>
              <a:ext cx="762000" cy="762000"/>
            </a:xfrm>
            <a:prstGeom prst="ellipse">
              <a:avLst/>
            </a:prstGeom>
            <a:noFill/>
            <a:ln w="28575">
              <a:solidFill>
                <a:schemeClr val="accent3"/>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6" name="Freeform 103"/>
            <p:cNvSpPr>
              <a:spLocks noEditPoints="1"/>
            </p:cNvSpPr>
            <p:nvPr/>
          </p:nvSpPr>
          <p:spPr bwMode="auto">
            <a:xfrm>
              <a:off x="3790035" y="1327937"/>
              <a:ext cx="344729" cy="507621"/>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7" name="Group 86"/>
          <p:cNvGrpSpPr/>
          <p:nvPr/>
        </p:nvGrpSpPr>
        <p:grpSpPr>
          <a:xfrm>
            <a:off x="7010400" y="2247479"/>
            <a:ext cx="762000" cy="762000"/>
            <a:chOff x="7010400" y="1200748"/>
            <a:chExt cx="762000" cy="762000"/>
          </a:xfrm>
        </p:grpSpPr>
        <p:sp>
          <p:nvSpPr>
            <p:cNvPr id="88" name="Oval 87"/>
            <p:cNvSpPr/>
            <p:nvPr/>
          </p:nvSpPr>
          <p:spPr bwMode="auto">
            <a:xfrm>
              <a:off x="7010400" y="1200748"/>
              <a:ext cx="762000" cy="762000"/>
            </a:xfrm>
            <a:prstGeom prst="ellipse">
              <a:avLst/>
            </a:prstGeom>
            <a:noFill/>
            <a:ln w="28575">
              <a:solidFill>
                <a:schemeClr val="accent6"/>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 name="Freeform 130"/>
            <p:cNvSpPr>
              <a:spLocks noChangeAspect="1" noEditPoints="1"/>
            </p:cNvSpPr>
            <p:nvPr/>
          </p:nvSpPr>
          <p:spPr bwMode="auto">
            <a:xfrm>
              <a:off x="7176528" y="1366876"/>
              <a:ext cx="429745" cy="429745"/>
            </a:xfrm>
            <a:custGeom>
              <a:avLst/>
              <a:gdLst/>
              <a:ahLst/>
              <a:cxnLst>
                <a:cxn ang="0">
                  <a:pos x="62" y="67"/>
                </a:cxn>
                <a:cxn ang="0">
                  <a:pos x="59" y="66"/>
                </a:cxn>
                <a:cxn ang="0">
                  <a:pos x="45" y="52"/>
                </a:cxn>
                <a:cxn ang="0">
                  <a:pos x="29" y="57"/>
                </a:cxn>
                <a:cxn ang="0">
                  <a:pos x="0" y="29"/>
                </a:cxn>
                <a:cxn ang="0">
                  <a:pos x="29" y="0"/>
                </a:cxn>
                <a:cxn ang="0">
                  <a:pos x="57" y="29"/>
                </a:cxn>
                <a:cxn ang="0">
                  <a:pos x="52" y="45"/>
                </a:cxn>
                <a:cxn ang="0">
                  <a:pos x="66" y="59"/>
                </a:cxn>
                <a:cxn ang="0">
                  <a:pos x="67" y="62"/>
                </a:cxn>
                <a:cxn ang="0">
                  <a:pos x="62" y="67"/>
                </a:cxn>
                <a:cxn ang="0">
                  <a:pos x="29" y="11"/>
                </a:cxn>
                <a:cxn ang="0">
                  <a:pos x="11" y="29"/>
                </a:cxn>
                <a:cxn ang="0">
                  <a:pos x="29" y="47"/>
                </a:cxn>
                <a:cxn ang="0">
                  <a:pos x="47" y="29"/>
                </a:cxn>
                <a:cxn ang="0">
                  <a:pos x="29" y="11"/>
                </a:cxn>
                <a:cxn ang="0">
                  <a:pos x="42" y="30"/>
                </a:cxn>
                <a:cxn ang="0">
                  <a:pos x="40" y="31"/>
                </a:cxn>
                <a:cxn ang="0">
                  <a:pos x="31" y="31"/>
                </a:cxn>
                <a:cxn ang="0">
                  <a:pos x="31" y="40"/>
                </a:cxn>
                <a:cxn ang="0">
                  <a:pos x="30" y="42"/>
                </a:cxn>
                <a:cxn ang="0">
                  <a:pos x="27" y="42"/>
                </a:cxn>
                <a:cxn ang="0">
                  <a:pos x="26" y="40"/>
                </a:cxn>
                <a:cxn ang="0">
                  <a:pos x="26" y="31"/>
                </a:cxn>
                <a:cxn ang="0">
                  <a:pos x="17" y="31"/>
                </a:cxn>
                <a:cxn ang="0">
                  <a:pos x="16" y="30"/>
                </a:cxn>
                <a:cxn ang="0">
                  <a:pos x="16" y="27"/>
                </a:cxn>
                <a:cxn ang="0">
                  <a:pos x="17" y="26"/>
                </a:cxn>
                <a:cxn ang="0">
                  <a:pos x="26" y="26"/>
                </a:cxn>
                <a:cxn ang="0">
                  <a:pos x="26" y="17"/>
                </a:cxn>
                <a:cxn ang="0">
                  <a:pos x="27" y="16"/>
                </a:cxn>
                <a:cxn ang="0">
                  <a:pos x="30" y="16"/>
                </a:cxn>
                <a:cxn ang="0">
                  <a:pos x="31" y="17"/>
                </a:cxn>
                <a:cxn ang="0">
                  <a:pos x="31" y="26"/>
                </a:cxn>
                <a:cxn ang="0">
                  <a:pos x="40" y="26"/>
                </a:cxn>
                <a:cxn ang="0">
                  <a:pos x="42" y="27"/>
                </a:cxn>
                <a:cxn ang="0">
                  <a:pos x="42" y="30"/>
                </a:cxn>
              </a:cxnLst>
              <a:rect l="0" t="0" r="r" b="b"/>
              <a:pathLst>
                <a:path w="67" h="67">
                  <a:moveTo>
                    <a:pt x="62" y="67"/>
                  </a:moveTo>
                  <a:cubicBezTo>
                    <a:pt x="61" y="67"/>
                    <a:pt x="59" y="67"/>
                    <a:pt x="59" y="66"/>
                  </a:cubicBezTo>
                  <a:cubicBezTo>
                    <a:pt x="45" y="52"/>
                    <a:pt x="45" y="52"/>
                    <a:pt x="45" y="52"/>
                  </a:cubicBezTo>
                  <a:cubicBezTo>
                    <a:pt x="40" y="55"/>
                    <a:pt x="34" y="57"/>
                    <a:pt x="29" y="57"/>
                  </a:cubicBezTo>
                  <a:cubicBezTo>
                    <a:pt x="13" y="57"/>
                    <a:pt x="0" y="44"/>
                    <a:pt x="0" y="29"/>
                  </a:cubicBezTo>
                  <a:cubicBezTo>
                    <a:pt x="0" y="13"/>
                    <a:pt x="13" y="0"/>
                    <a:pt x="29" y="0"/>
                  </a:cubicBezTo>
                  <a:cubicBezTo>
                    <a:pt x="44" y="0"/>
                    <a:pt x="57" y="13"/>
                    <a:pt x="57" y="29"/>
                  </a:cubicBezTo>
                  <a:cubicBezTo>
                    <a:pt x="57" y="34"/>
                    <a:pt x="55" y="40"/>
                    <a:pt x="52" y="45"/>
                  </a:cubicBezTo>
                  <a:cubicBezTo>
                    <a:pt x="66" y="59"/>
                    <a:pt x="66" y="59"/>
                    <a:pt x="66" y="59"/>
                  </a:cubicBezTo>
                  <a:cubicBezTo>
                    <a:pt x="67" y="59"/>
                    <a:pt x="67" y="61"/>
                    <a:pt x="67" y="62"/>
                  </a:cubicBezTo>
                  <a:cubicBezTo>
                    <a:pt x="67" y="65"/>
                    <a:pt x="65" y="67"/>
                    <a:pt x="62" y="67"/>
                  </a:cubicBezTo>
                  <a:close/>
                  <a:moveTo>
                    <a:pt x="29" y="11"/>
                  </a:moveTo>
                  <a:cubicBezTo>
                    <a:pt x="19" y="11"/>
                    <a:pt x="11" y="19"/>
                    <a:pt x="11" y="29"/>
                  </a:cubicBezTo>
                  <a:cubicBezTo>
                    <a:pt x="11" y="39"/>
                    <a:pt x="19" y="47"/>
                    <a:pt x="29" y="47"/>
                  </a:cubicBezTo>
                  <a:cubicBezTo>
                    <a:pt x="39" y="47"/>
                    <a:pt x="47" y="39"/>
                    <a:pt x="47" y="29"/>
                  </a:cubicBezTo>
                  <a:cubicBezTo>
                    <a:pt x="47" y="19"/>
                    <a:pt x="39" y="11"/>
                    <a:pt x="29" y="11"/>
                  </a:cubicBezTo>
                  <a:close/>
                  <a:moveTo>
                    <a:pt x="42" y="30"/>
                  </a:moveTo>
                  <a:cubicBezTo>
                    <a:pt x="42" y="31"/>
                    <a:pt x="41" y="31"/>
                    <a:pt x="40" y="31"/>
                  </a:cubicBezTo>
                  <a:cubicBezTo>
                    <a:pt x="31" y="31"/>
                    <a:pt x="31" y="31"/>
                    <a:pt x="31" y="31"/>
                  </a:cubicBezTo>
                  <a:cubicBezTo>
                    <a:pt x="31" y="40"/>
                    <a:pt x="31" y="40"/>
                    <a:pt x="31" y="40"/>
                  </a:cubicBezTo>
                  <a:cubicBezTo>
                    <a:pt x="31" y="41"/>
                    <a:pt x="31" y="42"/>
                    <a:pt x="30" y="42"/>
                  </a:cubicBezTo>
                  <a:cubicBezTo>
                    <a:pt x="27" y="42"/>
                    <a:pt x="27" y="42"/>
                    <a:pt x="27" y="42"/>
                  </a:cubicBezTo>
                  <a:cubicBezTo>
                    <a:pt x="27" y="42"/>
                    <a:pt x="26" y="41"/>
                    <a:pt x="26" y="40"/>
                  </a:cubicBezTo>
                  <a:cubicBezTo>
                    <a:pt x="26" y="31"/>
                    <a:pt x="26" y="31"/>
                    <a:pt x="26" y="31"/>
                  </a:cubicBezTo>
                  <a:cubicBezTo>
                    <a:pt x="17" y="31"/>
                    <a:pt x="17" y="31"/>
                    <a:pt x="17" y="31"/>
                  </a:cubicBezTo>
                  <a:cubicBezTo>
                    <a:pt x="17" y="31"/>
                    <a:pt x="16" y="31"/>
                    <a:pt x="16" y="30"/>
                  </a:cubicBezTo>
                  <a:cubicBezTo>
                    <a:pt x="16" y="27"/>
                    <a:pt x="16" y="27"/>
                    <a:pt x="16" y="27"/>
                  </a:cubicBezTo>
                  <a:cubicBezTo>
                    <a:pt x="16" y="27"/>
                    <a:pt x="17" y="26"/>
                    <a:pt x="17" y="26"/>
                  </a:cubicBezTo>
                  <a:cubicBezTo>
                    <a:pt x="26" y="26"/>
                    <a:pt x="26" y="26"/>
                    <a:pt x="26" y="26"/>
                  </a:cubicBezTo>
                  <a:cubicBezTo>
                    <a:pt x="26" y="17"/>
                    <a:pt x="26" y="17"/>
                    <a:pt x="26" y="17"/>
                  </a:cubicBezTo>
                  <a:cubicBezTo>
                    <a:pt x="26" y="16"/>
                    <a:pt x="27" y="16"/>
                    <a:pt x="27" y="16"/>
                  </a:cubicBezTo>
                  <a:cubicBezTo>
                    <a:pt x="30" y="16"/>
                    <a:pt x="30" y="16"/>
                    <a:pt x="30" y="16"/>
                  </a:cubicBezTo>
                  <a:cubicBezTo>
                    <a:pt x="31" y="16"/>
                    <a:pt x="31" y="16"/>
                    <a:pt x="31" y="17"/>
                  </a:cubicBezTo>
                  <a:cubicBezTo>
                    <a:pt x="31" y="26"/>
                    <a:pt x="31" y="26"/>
                    <a:pt x="31" y="26"/>
                  </a:cubicBezTo>
                  <a:cubicBezTo>
                    <a:pt x="40" y="26"/>
                    <a:pt x="40" y="26"/>
                    <a:pt x="40" y="26"/>
                  </a:cubicBezTo>
                  <a:cubicBezTo>
                    <a:pt x="41" y="26"/>
                    <a:pt x="42" y="27"/>
                    <a:pt x="42" y="27"/>
                  </a:cubicBezTo>
                  <a:lnTo>
                    <a:pt x="42" y="3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90" name="TextBox 89"/>
          <p:cNvSpPr txBox="1"/>
          <p:nvPr/>
        </p:nvSpPr>
        <p:spPr>
          <a:xfrm>
            <a:off x="5581766" y="5329535"/>
            <a:ext cx="2734690" cy="461665"/>
          </a:xfrm>
          <a:prstGeom prst="rect">
            <a:avLst/>
          </a:prstGeom>
          <a:noFill/>
        </p:spPr>
        <p:txBody>
          <a:bodyPr wrap="square" lIns="0" tIns="0" rIns="0" bIns="0" rtlCol="0">
            <a:spAutoFit/>
          </a:bodyPr>
          <a:lstStyle/>
          <a:p>
            <a:r>
              <a:rPr lang="en-US" sz="1000" dirty="0" smtClean="0">
                <a:solidFill>
                  <a:schemeClr val="tx1">
                    <a:lumMod val="50000"/>
                    <a:lumOff val="50000"/>
                  </a:schemeClr>
                </a:solidFill>
              </a:rPr>
              <a:t>There are many variations of passages of lorem ipsum but the majority have suffered alteration by injected humour randomized.</a:t>
            </a:r>
            <a:endParaRPr lang="en-US" sz="1000" dirty="0">
              <a:solidFill>
                <a:schemeClr val="tx1">
                  <a:lumMod val="50000"/>
                  <a:lumOff val="50000"/>
                </a:schemeClr>
              </a:solidFill>
            </a:endParaRPr>
          </a:p>
        </p:txBody>
      </p:sp>
      <p:sp>
        <p:nvSpPr>
          <p:cNvPr id="91" name="TextBox 90"/>
          <p:cNvSpPr txBox="1"/>
          <p:nvPr/>
        </p:nvSpPr>
        <p:spPr>
          <a:xfrm>
            <a:off x="769938" y="5329535"/>
            <a:ext cx="2849904" cy="461665"/>
          </a:xfrm>
          <a:prstGeom prst="rect">
            <a:avLst/>
          </a:prstGeom>
          <a:noFill/>
        </p:spPr>
        <p:txBody>
          <a:bodyPr wrap="square" lIns="0" tIns="0" rIns="0" bIns="0" rtlCol="0">
            <a:spAutoFit/>
          </a:bodyPr>
          <a:lstStyle/>
          <a:p>
            <a:pPr algn="r"/>
            <a:r>
              <a:rPr lang="en-US" sz="1000" dirty="0" smtClean="0">
                <a:solidFill>
                  <a:schemeClr val="tx1">
                    <a:lumMod val="50000"/>
                    <a:lumOff val="50000"/>
                  </a:schemeClr>
                </a:solidFill>
              </a:rPr>
              <a:t>There are many variations of passages of lorem ipsum but the majority have suffered alteration by words which look even slightly believable</a:t>
            </a:r>
            <a:endParaRPr lang="en-US" sz="1000" dirty="0">
              <a:solidFill>
                <a:schemeClr val="tx1">
                  <a:lumMod val="50000"/>
                  <a:lumOff val="50000"/>
                </a:schemeClr>
              </a:solidFill>
            </a:endParaRPr>
          </a:p>
        </p:txBody>
      </p:sp>
      <p:sp>
        <p:nvSpPr>
          <p:cNvPr id="92" name="TextBox 91"/>
          <p:cNvSpPr txBox="1"/>
          <p:nvPr/>
        </p:nvSpPr>
        <p:spPr>
          <a:xfrm>
            <a:off x="5581765" y="5160258"/>
            <a:ext cx="897682" cy="169277"/>
          </a:xfrm>
          <a:prstGeom prst="rect">
            <a:avLst/>
          </a:prstGeom>
          <a:noFill/>
        </p:spPr>
        <p:txBody>
          <a:bodyPr wrap="none" lIns="0" tIns="0" rIns="0" bIns="0" rtlCol="0" anchor="t">
            <a:spAutoFit/>
          </a:bodyPr>
          <a:lstStyle/>
          <a:p>
            <a:r>
              <a:rPr lang="en-US" sz="1100" b="1" dirty="0">
                <a:solidFill>
                  <a:schemeClr val="accent1"/>
                </a:solidFill>
              </a:rPr>
              <a:t>Title Goes Here</a:t>
            </a:r>
            <a:endParaRPr lang="en-US" sz="1100" dirty="0">
              <a:solidFill>
                <a:schemeClr val="accent1"/>
              </a:solidFill>
            </a:endParaRPr>
          </a:p>
        </p:txBody>
      </p:sp>
      <p:sp>
        <p:nvSpPr>
          <p:cNvPr id="93" name="TextBox 92"/>
          <p:cNvSpPr txBox="1"/>
          <p:nvPr/>
        </p:nvSpPr>
        <p:spPr>
          <a:xfrm>
            <a:off x="2722160" y="5160258"/>
            <a:ext cx="897682" cy="169277"/>
          </a:xfrm>
          <a:prstGeom prst="rect">
            <a:avLst/>
          </a:prstGeom>
          <a:noFill/>
        </p:spPr>
        <p:txBody>
          <a:bodyPr wrap="none" lIns="0" tIns="0" rIns="0" bIns="0" rtlCol="0" anchor="t">
            <a:spAutoFit/>
          </a:bodyPr>
          <a:lstStyle/>
          <a:p>
            <a:pPr algn="r"/>
            <a:r>
              <a:rPr lang="en-US" sz="1100" b="1" dirty="0">
                <a:solidFill>
                  <a:schemeClr val="accent1"/>
                </a:solidFill>
              </a:rPr>
              <a:t>Title Goes Here</a:t>
            </a:r>
            <a:endParaRPr lang="en-US" sz="1100" dirty="0">
              <a:solidFill>
                <a:schemeClr val="accent1"/>
              </a:solidFill>
            </a:endParaRPr>
          </a:p>
        </p:txBody>
      </p:sp>
    </p:spTree>
    <p:extLst>
      <p:ext uri="{BB962C8B-B14F-4D97-AF65-F5344CB8AC3E}">
        <p14:creationId xmlns="" xmlns:p14="http://schemas.microsoft.com/office/powerpoint/2010/main" val="2554475611"/>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p:cTn id="7" dur="500" fill="hold"/>
                                        <p:tgtEl>
                                          <p:spTgt spid="56"/>
                                        </p:tgtEl>
                                        <p:attrNameLst>
                                          <p:attrName>ppt_w</p:attrName>
                                        </p:attrNameLst>
                                      </p:cBhvr>
                                      <p:tavLst>
                                        <p:tav tm="0">
                                          <p:val>
                                            <p:fltVal val="0"/>
                                          </p:val>
                                        </p:tav>
                                        <p:tav tm="100000">
                                          <p:val>
                                            <p:strVal val="#ppt_w"/>
                                          </p:val>
                                        </p:tav>
                                      </p:tavLst>
                                    </p:anim>
                                    <p:anim calcmode="lin" valueType="num">
                                      <p:cBhvr>
                                        <p:cTn id="8" dur="500" fill="hold"/>
                                        <p:tgtEl>
                                          <p:spTgt spid="56"/>
                                        </p:tgtEl>
                                        <p:attrNameLst>
                                          <p:attrName>ppt_h</p:attrName>
                                        </p:attrNameLst>
                                      </p:cBhvr>
                                      <p:tavLst>
                                        <p:tav tm="0">
                                          <p:val>
                                            <p:fltVal val="0"/>
                                          </p:val>
                                        </p:tav>
                                        <p:tav tm="100000">
                                          <p:val>
                                            <p:strVal val="#ppt_h"/>
                                          </p:val>
                                        </p:tav>
                                      </p:tavLst>
                                    </p:anim>
                                    <p:animEffect transition="in" filter="fade">
                                      <p:cBhvr>
                                        <p:cTn id="9" dur="500"/>
                                        <p:tgtEl>
                                          <p:spTgt spid="5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7"/>
                                        </p:tgtEl>
                                        <p:attrNameLst>
                                          <p:attrName>style.visibility</p:attrName>
                                        </p:attrNameLst>
                                      </p:cBhvr>
                                      <p:to>
                                        <p:strVal val="visible"/>
                                      </p:to>
                                    </p:set>
                                    <p:anim calcmode="lin" valueType="num">
                                      <p:cBhvr>
                                        <p:cTn id="13" dur="500" fill="hold"/>
                                        <p:tgtEl>
                                          <p:spTgt spid="57"/>
                                        </p:tgtEl>
                                        <p:attrNameLst>
                                          <p:attrName>ppt_w</p:attrName>
                                        </p:attrNameLst>
                                      </p:cBhvr>
                                      <p:tavLst>
                                        <p:tav tm="0">
                                          <p:val>
                                            <p:fltVal val="0"/>
                                          </p:val>
                                        </p:tav>
                                        <p:tav tm="100000">
                                          <p:val>
                                            <p:strVal val="#ppt_w"/>
                                          </p:val>
                                        </p:tav>
                                      </p:tavLst>
                                    </p:anim>
                                    <p:anim calcmode="lin" valueType="num">
                                      <p:cBhvr>
                                        <p:cTn id="14" dur="500" fill="hold"/>
                                        <p:tgtEl>
                                          <p:spTgt spid="57"/>
                                        </p:tgtEl>
                                        <p:attrNameLst>
                                          <p:attrName>ppt_h</p:attrName>
                                        </p:attrNameLst>
                                      </p:cBhvr>
                                      <p:tavLst>
                                        <p:tav tm="0">
                                          <p:val>
                                            <p:fltVal val="0"/>
                                          </p:val>
                                        </p:tav>
                                        <p:tav tm="100000">
                                          <p:val>
                                            <p:strVal val="#ppt_h"/>
                                          </p:val>
                                        </p:tav>
                                      </p:tavLst>
                                    </p:anim>
                                    <p:animEffect transition="in" filter="fade">
                                      <p:cBhvr>
                                        <p:cTn id="15" dur="500"/>
                                        <p:tgtEl>
                                          <p:spTgt spid="57"/>
                                        </p:tgtEl>
                                      </p:cBhvr>
                                    </p:animEffect>
                                  </p:childTnLst>
                                </p:cTn>
                              </p:par>
                            </p:childTnLst>
                          </p:cTn>
                        </p:par>
                        <p:par>
                          <p:cTn id="16" fill="hold">
                            <p:stCondLst>
                              <p:cond delay="1000"/>
                            </p:stCondLst>
                            <p:childTnLst>
                              <p:par>
                                <p:cTn id="17" presetID="18" presetClass="entr" presetSubtype="9" fill="hold" nodeType="afterEffect">
                                  <p:stCondLst>
                                    <p:cond delay="0"/>
                                  </p:stCondLst>
                                  <p:childTnLst>
                                    <p:set>
                                      <p:cBhvr>
                                        <p:cTn id="18" dur="1" fill="hold">
                                          <p:stCondLst>
                                            <p:cond delay="0"/>
                                          </p:stCondLst>
                                        </p:cTn>
                                        <p:tgtEl>
                                          <p:spTgt spid="61"/>
                                        </p:tgtEl>
                                        <p:attrNameLst>
                                          <p:attrName>style.visibility</p:attrName>
                                        </p:attrNameLst>
                                      </p:cBhvr>
                                      <p:to>
                                        <p:strVal val="visible"/>
                                      </p:to>
                                    </p:set>
                                    <p:animEffect transition="in" filter="strips(upLeft)">
                                      <p:cBhvr>
                                        <p:cTn id="19" dur="500"/>
                                        <p:tgtEl>
                                          <p:spTgt spid="61"/>
                                        </p:tgtEl>
                                      </p:cBhvr>
                                    </p:animEffect>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72"/>
                                        </p:tgtEl>
                                        <p:attrNameLst>
                                          <p:attrName>style.visibility</p:attrName>
                                        </p:attrNameLst>
                                      </p:cBhvr>
                                      <p:to>
                                        <p:strVal val="visible"/>
                                      </p:to>
                                    </p:set>
                                    <p:anim calcmode="lin" valueType="num">
                                      <p:cBhvr>
                                        <p:cTn id="23" dur="500" fill="hold"/>
                                        <p:tgtEl>
                                          <p:spTgt spid="72"/>
                                        </p:tgtEl>
                                        <p:attrNameLst>
                                          <p:attrName>ppt_w</p:attrName>
                                        </p:attrNameLst>
                                      </p:cBhvr>
                                      <p:tavLst>
                                        <p:tav tm="0">
                                          <p:val>
                                            <p:fltVal val="0"/>
                                          </p:val>
                                        </p:tav>
                                        <p:tav tm="100000">
                                          <p:val>
                                            <p:strVal val="#ppt_w"/>
                                          </p:val>
                                        </p:tav>
                                      </p:tavLst>
                                    </p:anim>
                                    <p:anim calcmode="lin" valueType="num">
                                      <p:cBhvr>
                                        <p:cTn id="24" dur="500" fill="hold"/>
                                        <p:tgtEl>
                                          <p:spTgt spid="72"/>
                                        </p:tgtEl>
                                        <p:attrNameLst>
                                          <p:attrName>ppt_h</p:attrName>
                                        </p:attrNameLst>
                                      </p:cBhvr>
                                      <p:tavLst>
                                        <p:tav tm="0">
                                          <p:val>
                                            <p:fltVal val="0"/>
                                          </p:val>
                                        </p:tav>
                                        <p:tav tm="100000">
                                          <p:val>
                                            <p:strVal val="#ppt_h"/>
                                          </p:val>
                                        </p:tav>
                                      </p:tavLst>
                                    </p:anim>
                                    <p:animEffect transition="in" filter="fade">
                                      <p:cBhvr>
                                        <p:cTn id="25" dur="500"/>
                                        <p:tgtEl>
                                          <p:spTgt spid="72"/>
                                        </p:tgtEl>
                                      </p:cBhvr>
                                    </p:animEffect>
                                  </p:childTnLst>
                                </p:cTn>
                              </p:par>
                            </p:childTnLst>
                          </p:cTn>
                        </p:par>
                        <p:par>
                          <p:cTn id="26" fill="hold">
                            <p:stCondLst>
                              <p:cond delay="2000"/>
                            </p:stCondLst>
                            <p:childTnLst>
                              <p:par>
                                <p:cTn id="27" presetID="18" presetClass="entr" presetSubtype="9" fill="hold" nodeType="afterEffect">
                                  <p:stCondLst>
                                    <p:cond delay="0"/>
                                  </p:stCondLst>
                                  <p:childTnLst>
                                    <p:set>
                                      <p:cBhvr>
                                        <p:cTn id="28" dur="1" fill="hold">
                                          <p:stCondLst>
                                            <p:cond delay="0"/>
                                          </p:stCondLst>
                                        </p:cTn>
                                        <p:tgtEl>
                                          <p:spTgt spid="67"/>
                                        </p:tgtEl>
                                        <p:attrNameLst>
                                          <p:attrName>style.visibility</p:attrName>
                                        </p:attrNameLst>
                                      </p:cBhvr>
                                      <p:to>
                                        <p:strVal val="visible"/>
                                      </p:to>
                                    </p:set>
                                    <p:animEffect transition="in" filter="strips(upLeft)">
                                      <p:cBhvr>
                                        <p:cTn id="29" dur="500"/>
                                        <p:tgtEl>
                                          <p:spTgt spid="67"/>
                                        </p:tgtEl>
                                      </p:cBhvr>
                                    </p:animEffect>
                                  </p:childTnLst>
                                </p:cTn>
                              </p:par>
                            </p:childTnLst>
                          </p:cTn>
                        </p:par>
                        <p:par>
                          <p:cTn id="30" fill="hold">
                            <p:stCondLst>
                              <p:cond delay="2500"/>
                            </p:stCondLst>
                            <p:childTnLst>
                              <p:par>
                                <p:cTn id="31" presetID="53" presetClass="entr" presetSubtype="16" fill="hold" nodeType="afterEffect">
                                  <p:stCondLst>
                                    <p:cond delay="0"/>
                                  </p:stCondLst>
                                  <p:childTnLst>
                                    <p:set>
                                      <p:cBhvr>
                                        <p:cTn id="32" dur="1" fill="hold">
                                          <p:stCondLst>
                                            <p:cond delay="0"/>
                                          </p:stCondLst>
                                        </p:cTn>
                                        <p:tgtEl>
                                          <p:spTgt spid="75"/>
                                        </p:tgtEl>
                                        <p:attrNameLst>
                                          <p:attrName>style.visibility</p:attrName>
                                        </p:attrNameLst>
                                      </p:cBhvr>
                                      <p:to>
                                        <p:strVal val="visible"/>
                                      </p:to>
                                    </p:set>
                                    <p:anim calcmode="lin" valueType="num">
                                      <p:cBhvr>
                                        <p:cTn id="33" dur="500" fill="hold"/>
                                        <p:tgtEl>
                                          <p:spTgt spid="75"/>
                                        </p:tgtEl>
                                        <p:attrNameLst>
                                          <p:attrName>ppt_w</p:attrName>
                                        </p:attrNameLst>
                                      </p:cBhvr>
                                      <p:tavLst>
                                        <p:tav tm="0">
                                          <p:val>
                                            <p:fltVal val="0"/>
                                          </p:val>
                                        </p:tav>
                                        <p:tav tm="100000">
                                          <p:val>
                                            <p:strVal val="#ppt_w"/>
                                          </p:val>
                                        </p:tav>
                                      </p:tavLst>
                                    </p:anim>
                                    <p:anim calcmode="lin" valueType="num">
                                      <p:cBhvr>
                                        <p:cTn id="34" dur="500" fill="hold"/>
                                        <p:tgtEl>
                                          <p:spTgt spid="75"/>
                                        </p:tgtEl>
                                        <p:attrNameLst>
                                          <p:attrName>ppt_h</p:attrName>
                                        </p:attrNameLst>
                                      </p:cBhvr>
                                      <p:tavLst>
                                        <p:tav tm="0">
                                          <p:val>
                                            <p:fltVal val="0"/>
                                          </p:val>
                                        </p:tav>
                                        <p:tav tm="100000">
                                          <p:val>
                                            <p:strVal val="#ppt_h"/>
                                          </p:val>
                                        </p:tav>
                                      </p:tavLst>
                                    </p:anim>
                                    <p:animEffect transition="in" filter="fade">
                                      <p:cBhvr>
                                        <p:cTn id="35" dur="500"/>
                                        <p:tgtEl>
                                          <p:spTgt spid="75"/>
                                        </p:tgtEl>
                                      </p:cBhvr>
                                    </p:animEffect>
                                  </p:childTnLst>
                                </p:cTn>
                              </p:par>
                            </p:childTnLst>
                          </p:cTn>
                        </p:par>
                        <p:par>
                          <p:cTn id="36" fill="hold">
                            <p:stCondLst>
                              <p:cond delay="3000"/>
                            </p:stCondLst>
                            <p:childTnLst>
                              <p:par>
                                <p:cTn id="37" presetID="18" presetClass="entr" presetSubtype="9" fill="hold" nodeType="afterEffect">
                                  <p:stCondLst>
                                    <p:cond delay="0"/>
                                  </p:stCondLst>
                                  <p:childTnLst>
                                    <p:set>
                                      <p:cBhvr>
                                        <p:cTn id="38" dur="1" fill="hold">
                                          <p:stCondLst>
                                            <p:cond delay="0"/>
                                          </p:stCondLst>
                                        </p:cTn>
                                        <p:tgtEl>
                                          <p:spTgt spid="71"/>
                                        </p:tgtEl>
                                        <p:attrNameLst>
                                          <p:attrName>style.visibility</p:attrName>
                                        </p:attrNameLst>
                                      </p:cBhvr>
                                      <p:to>
                                        <p:strVal val="visible"/>
                                      </p:to>
                                    </p:set>
                                    <p:animEffect transition="in" filter="strips(upLeft)">
                                      <p:cBhvr>
                                        <p:cTn id="39" dur="500"/>
                                        <p:tgtEl>
                                          <p:spTgt spid="71"/>
                                        </p:tgtEl>
                                      </p:cBhvr>
                                    </p:animEffect>
                                  </p:childTnLst>
                                </p:cTn>
                              </p:par>
                            </p:childTnLst>
                          </p:cTn>
                        </p:par>
                        <p:par>
                          <p:cTn id="40" fill="hold">
                            <p:stCondLst>
                              <p:cond delay="3500"/>
                            </p:stCondLst>
                            <p:childTnLst>
                              <p:par>
                                <p:cTn id="41" presetID="53" presetClass="entr" presetSubtype="16" fill="hold" nodeType="afterEffect">
                                  <p:stCondLst>
                                    <p:cond delay="0"/>
                                  </p:stCondLst>
                                  <p:childTnLst>
                                    <p:set>
                                      <p:cBhvr>
                                        <p:cTn id="42" dur="1" fill="hold">
                                          <p:stCondLst>
                                            <p:cond delay="0"/>
                                          </p:stCondLst>
                                        </p:cTn>
                                        <p:tgtEl>
                                          <p:spTgt spid="84"/>
                                        </p:tgtEl>
                                        <p:attrNameLst>
                                          <p:attrName>style.visibility</p:attrName>
                                        </p:attrNameLst>
                                      </p:cBhvr>
                                      <p:to>
                                        <p:strVal val="visible"/>
                                      </p:to>
                                    </p:set>
                                    <p:anim calcmode="lin" valueType="num">
                                      <p:cBhvr>
                                        <p:cTn id="43" dur="500" fill="hold"/>
                                        <p:tgtEl>
                                          <p:spTgt spid="84"/>
                                        </p:tgtEl>
                                        <p:attrNameLst>
                                          <p:attrName>ppt_w</p:attrName>
                                        </p:attrNameLst>
                                      </p:cBhvr>
                                      <p:tavLst>
                                        <p:tav tm="0">
                                          <p:val>
                                            <p:fltVal val="0"/>
                                          </p:val>
                                        </p:tav>
                                        <p:tav tm="100000">
                                          <p:val>
                                            <p:strVal val="#ppt_w"/>
                                          </p:val>
                                        </p:tav>
                                      </p:tavLst>
                                    </p:anim>
                                    <p:anim calcmode="lin" valueType="num">
                                      <p:cBhvr>
                                        <p:cTn id="44" dur="500" fill="hold"/>
                                        <p:tgtEl>
                                          <p:spTgt spid="84"/>
                                        </p:tgtEl>
                                        <p:attrNameLst>
                                          <p:attrName>ppt_h</p:attrName>
                                        </p:attrNameLst>
                                      </p:cBhvr>
                                      <p:tavLst>
                                        <p:tav tm="0">
                                          <p:val>
                                            <p:fltVal val="0"/>
                                          </p:val>
                                        </p:tav>
                                        <p:tav tm="100000">
                                          <p:val>
                                            <p:strVal val="#ppt_h"/>
                                          </p:val>
                                        </p:tav>
                                      </p:tavLst>
                                    </p:anim>
                                    <p:animEffect transition="in" filter="fade">
                                      <p:cBhvr>
                                        <p:cTn id="45" dur="500"/>
                                        <p:tgtEl>
                                          <p:spTgt spid="84"/>
                                        </p:tgtEl>
                                      </p:cBhvr>
                                    </p:animEffect>
                                  </p:childTnLst>
                                </p:cTn>
                              </p:par>
                            </p:childTnLst>
                          </p:cTn>
                        </p:par>
                        <p:par>
                          <p:cTn id="46" fill="hold">
                            <p:stCondLst>
                              <p:cond delay="4000"/>
                            </p:stCondLst>
                            <p:childTnLst>
                              <p:par>
                                <p:cTn id="47" presetID="18" presetClass="entr" presetSubtype="3" fill="hold" nodeType="afterEffect">
                                  <p:stCondLst>
                                    <p:cond delay="0"/>
                                  </p:stCondLst>
                                  <p:childTnLst>
                                    <p:set>
                                      <p:cBhvr>
                                        <p:cTn id="48" dur="1" fill="hold">
                                          <p:stCondLst>
                                            <p:cond delay="0"/>
                                          </p:stCondLst>
                                        </p:cTn>
                                        <p:tgtEl>
                                          <p:spTgt spid="70"/>
                                        </p:tgtEl>
                                        <p:attrNameLst>
                                          <p:attrName>style.visibility</p:attrName>
                                        </p:attrNameLst>
                                      </p:cBhvr>
                                      <p:to>
                                        <p:strVal val="visible"/>
                                      </p:to>
                                    </p:set>
                                    <p:animEffect transition="in" filter="strips(upRight)">
                                      <p:cBhvr>
                                        <p:cTn id="49" dur="500"/>
                                        <p:tgtEl>
                                          <p:spTgt spid="70"/>
                                        </p:tgtEl>
                                      </p:cBhvr>
                                    </p:animEffect>
                                  </p:childTnLst>
                                </p:cTn>
                              </p:par>
                            </p:childTnLst>
                          </p:cTn>
                        </p:par>
                        <p:par>
                          <p:cTn id="50" fill="hold">
                            <p:stCondLst>
                              <p:cond delay="4500"/>
                            </p:stCondLst>
                            <p:childTnLst>
                              <p:par>
                                <p:cTn id="51" presetID="53" presetClass="entr" presetSubtype="16" fill="hold" nodeType="afterEffect">
                                  <p:stCondLst>
                                    <p:cond delay="0"/>
                                  </p:stCondLst>
                                  <p:childTnLst>
                                    <p:set>
                                      <p:cBhvr>
                                        <p:cTn id="52" dur="1" fill="hold">
                                          <p:stCondLst>
                                            <p:cond delay="0"/>
                                          </p:stCondLst>
                                        </p:cTn>
                                        <p:tgtEl>
                                          <p:spTgt spid="78"/>
                                        </p:tgtEl>
                                        <p:attrNameLst>
                                          <p:attrName>style.visibility</p:attrName>
                                        </p:attrNameLst>
                                      </p:cBhvr>
                                      <p:to>
                                        <p:strVal val="visible"/>
                                      </p:to>
                                    </p:set>
                                    <p:anim calcmode="lin" valueType="num">
                                      <p:cBhvr>
                                        <p:cTn id="53" dur="500" fill="hold"/>
                                        <p:tgtEl>
                                          <p:spTgt spid="78"/>
                                        </p:tgtEl>
                                        <p:attrNameLst>
                                          <p:attrName>ppt_w</p:attrName>
                                        </p:attrNameLst>
                                      </p:cBhvr>
                                      <p:tavLst>
                                        <p:tav tm="0">
                                          <p:val>
                                            <p:fltVal val="0"/>
                                          </p:val>
                                        </p:tav>
                                        <p:tav tm="100000">
                                          <p:val>
                                            <p:strVal val="#ppt_w"/>
                                          </p:val>
                                        </p:tav>
                                      </p:tavLst>
                                    </p:anim>
                                    <p:anim calcmode="lin" valueType="num">
                                      <p:cBhvr>
                                        <p:cTn id="54" dur="500" fill="hold"/>
                                        <p:tgtEl>
                                          <p:spTgt spid="78"/>
                                        </p:tgtEl>
                                        <p:attrNameLst>
                                          <p:attrName>ppt_h</p:attrName>
                                        </p:attrNameLst>
                                      </p:cBhvr>
                                      <p:tavLst>
                                        <p:tav tm="0">
                                          <p:val>
                                            <p:fltVal val="0"/>
                                          </p:val>
                                        </p:tav>
                                        <p:tav tm="100000">
                                          <p:val>
                                            <p:strVal val="#ppt_h"/>
                                          </p:val>
                                        </p:tav>
                                      </p:tavLst>
                                    </p:anim>
                                    <p:animEffect transition="in" filter="fade">
                                      <p:cBhvr>
                                        <p:cTn id="55" dur="500"/>
                                        <p:tgtEl>
                                          <p:spTgt spid="78"/>
                                        </p:tgtEl>
                                      </p:cBhvr>
                                    </p:animEffect>
                                  </p:childTnLst>
                                </p:cTn>
                              </p:par>
                            </p:childTnLst>
                          </p:cTn>
                        </p:par>
                        <p:par>
                          <p:cTn id="56" fill="hold">
                            <p:stCondLst>
                              <p:cond delay="5000"/>
                            </p:stCondLst>
                            <p:childTnLst>
                              <p:par>
                                <p:cTn id="57" presetID="18" presetClass="entr" presetSubtype="3" fill="hold" nodeType="afterEffect">
                                  <p:stCondLst>
                                    <p:cond delay="0"/>
                                  </p:stCondLst>
                                  <p:childTnLst>
                                    <p:set>
                                      <p:cBhvr>
                                        <p:cTn id="58" dur="1" fill="hold">
                                          <p:stCondLst>
                                            <p:cond delay="0"/>
                                          </p:stCondLst>
                                        </p:cTn>
                                        <p:tgtEl>
                                          <p:spTgt spid="64"/>
                                        </p:tgtEl>
                                        <p:attrNameLst>
                                          <p:attrName>style.visibility</p:attrName>
                                        </p:attrNameLst>
                                      </p:cBhvr>
                                      <p:to>
                                        <p:strVal val="visible"/>
                                      </p:to>
                                    </p:set>
                                    <p:animEffect transition="in" filter="strips(upRight)">
                                      <p:cBhvr>
                                        <p:cTn id="59" dur="500"/>
                                        <p:tgtEl>
                                          <p:spTgt spid="64"/>
                                        </p:tgtEl>
                                      </p:cBhvr>
                                    </p:animEffect>
                                  </p:childTnLst>
                                </p:cTn>
                              </p:par>
                            </p:childTnLst>
                          </p:cTn>
                        </p:par>
                        <p:par>
                          <p:cTn id="60" fill="hold">
                            <p:stCondLst>
                              <p:cond delay="5500"/>
                            </p:stCondLst>
                            <p:childTnLst>
                              <p:par>
                                <p:cTn id="61" presetID="53" presetClass="entr" presetSubtype="16" fill="hold" nodeType="afterEffect">
                                  <p:stCondLst>
                                    <p:cond delay="0"/>
                                  </p:stCondLst>
                                  <p:childTnLst>
                                    <p:set>
                                      <p:cBhvr>
                                        <p:cTn id="62" dur="1" fill="hold">
                                          <p:stCondLst>
                                            <p:cond delay="0"/>
                                          </p:stCondLst>
                                        </p:cTn>
                                        <p:tgtEl>
                                          <p:spTgt spid="81"/>
                                        </p:tgtEl>
                                        <p:attrNameLst>
                                          <p:attrName>style.visibility</p:attrName>
                                        </p:attrNameLst>
                                      </p:cBhvr>
                                      <p:to>
                                        <p:strVal val="visible"/>
                                      </p:to>
                                    </p:set>
                                    <p:anim calcmode="lin" valueType="num">
                                      <p:cBhvr>
                                        <p:cTn id="63" dur="500" fill="hold"/>
                                        <p:tgtEl>
                                          <p:spTgt spid="81"/>
                                        </p:tgtEl>
                                        <p:attrNameLst>
                                          <p:attrName>ppt_w</p:attrName>
                                        </p:attrNameLst>
                                      </p:cBhvr>
                                      <p:tavLst>
                                        <p:tav tm="0">
                                          <p:val>
                                            <p:fltVal val="0"/>
                                          </p:val>
                                        </p:tav>
                                        <p:tav tm="100000">
                                          <p:val>
                                            <p:strVal val="#ppt_w"/>
                                          </p:val>
                                        </p:tav>
                                      </p:tavLst>
                                    </p:anim>
                                    <p:anim calcmode="lin" valueType="num">
                                      <p:cBhvr>
                                        <p:cTn id="64" dur="500" fill="hold"/>
                                        <p:tgtEl>
                                          <p:spTgt spid="81"/>
                                        </p:tgtEl>
                                        <p:attrNameLst>
                                          <p:attrName>ppt_h</p:attrName>
                                        </p:attrNameLst>
                                      </p:cBhvr>
                                      <p:tavLst>
                                        <p:tav tm="0">
                                          <p:val>
                                            <p:fltVal val="0"/>
                                          </p:val>
                                        </p:tav>
                                        <p:tav tm="100000">
                                          <p:val>
                                            <p:strVal val="#ppt_h"/>
                                          </p:val>
                                        </p:tav>
                                      </p:tavLst>
                                    </p:anim>
                                    <p:animEffect transition="in" filter="fade">
                                      <p:cBhvr>
                                        <p:cTn id="65" dur="500"/>
                                        <p:tgtEl>
                                          <p:spTgt spid="81"/>
                                        </p:tgtEl>
                                      </p:cBhvr>
                                    </p:animEffect>
                                  </p:childTnLst>
                                </p:cTn>
                              </p:par>
                            </p:childTnLst>
                          </p:cTn>
                        </p:par>
                        <p:par>
                          <p:cTn id="66" fill="hold">
                            <p:stCondLst>
                              <p:cond delay="6000"/>
                            </p:stCondLst>
                            <p:childTnLst>
                              <p:par>
                                <p:cTn id="67" presetID="18" presetClass="entr" presetSubtype="3" fill="hold" nodeType="afterEffect">
                                  <p:stCondLst>
                                    <p:cond delay="0"/>
                                  </p:stCondLst>
                                  <p:childTnLst>
                                    <p:set>
                                      <p:cBhvr>
                                        <p:cTn id="68" dur="1" fill="hold">
                                          <p:stCondLst>
                                            <p:cond delay="0"/>
                                          </p:stCondLst>
                                        </p:cTn>
                                        <p:tgtEl>
                                          <p:spTgt spid="58"/>
                                        </p:tgtEl>
                                        <p:attrNameLst>
                                          <p:attrName>style.visibility</p:attrName>
                                        </p:attrNameLst>
                                      </p:cBhvr>
                                      <p:to>
                                        <p:strVal val="visible"/>
                                      </p:to>
                                    </p:set>
                                    <p:animEffect transition="in" filter="strips(upRight)">
                                      <p:cBhvr>
                                        <p:cTn id="69" dur="500"/>
                                        <p:tgtEl>
                                          <p:spTgt spid="58"/>
                                        </p:tgtEl>
                                      </p:cBhvr>
                                    </p:animEffect>
                                  </p:childTnLst>
                                </p:cTn>
                              </p:par>
                            </p:childTnLst>
                          </p:cTn>
                        </p:par>
                        <p:par>
                          <p:cTn id="70" fill="hold">
                            <p:stCondLst>
                              <p:cond delay="6500"/>
                            </p:stCondLst>
                            <p:childTnLst>
                              <p:par>
                                <p:cTn id="71" presetID="53" presetClass="entr" presetSubtype="16" fill="hold" nodeType="afterEffect">
                                  <p:stCondLst>
                                    <p:cond delay="0"/>
                                  </p:stCondLst>
                                  <p:childTnLst>
                                    <p:set>
                                      <p:cBhvr>
                                        <p:cTn id="72" dur="1" fill="hold">
                                          <p:stCondLst>
                                            <p:cond delay="0"/>
                                          </p:stCondLst>
                                        </p:cTn>
                                        <p:tgtEl>
                                          <p:spTgt spid="87"/>
                                        </p:tgtEl>
                                        <p:attrNameLst>
                                          <p:attrName>style.visibility</p:attrName>
                                        </p:attrNameLst>
                                      </p:cBhvr>
                                      <p:to>
                                        <p:strVal val="visible"/>
                                      </p:to>
                                    </p:set>
                                    <p:anim calcmode="lin" valueType="num">
                                      <p:cBhvr>
                                        <p:cTn id="73" dur="500" fill="hold"/>
                                        <p:tgtEl>
                                          <p:spTgt spid="87"/>
                                        </p:tgtEl>
                                        <p:attrNameLst>
                                          <p:attrName>ppt_w</p:attrName>
                                        </p:attrNameLst>
                                      </p:cBhvr>
                                      <p:tavLst>
                                        <p:tav tm="0">
                                          <p:val>
                                            <p:fltVal val="0"/>
                                          </p:val>
                                        </p:tav>
                                        <p:tav tm="100000">
                                          <p:val>
                                            <p:strVal val="#ppt_w"/>
                                          </p:val>
                                        </p:tav>
                                      </p:tavLst>
                                    </p:anim>
                                    <p:anim calcmode="lin" valueType="num">
                                      <p:cBhvr>
                                        <p:cTn id="74" dur="500" fill="hold"/>
                                        <p:tgtEl>
                                          <p:spTgt spid="87"/>
                                        </p:tgtEl>
                                        <p:attrNameLst>
                                          <p:attrName>ppt_h</p:attrName>
                                        </p:attrNameLst>
                                      </p:cBhvr>
                                      <p:tavLst>
                                        <p:tav tm="0">
                                          <p:val>
                                            <p:fltVal val="0"/>
                                          </p:val>
                                        </p:tav>
                                        <p:tav tm="100000">
                                          <p:val>
                                            <p:strVal val="#ppt_h"/>
                                          </p:val>
                                        </p:tav>
                                      </p:tavLst>
                                    </p:anim>
                                    <p:animEffect transition="in" filter="fade">
                                      <p:cBhvr>
                                        <p:cTn id="75" dur="500"/>
                                        <p:tgtEl>
                                          <p:spTgt spid="87"/>
                                        </p:tgtEl>
                                      </p:cBhvr>
                                    </p:animEffect>
                                  </p:childTnLst>
                                </p:cTn>
                              </p:par>
                            </p:childTnLst>
                          </p:cTn>
                        </p:par>
                        <p:par>
                          <p:cTn id="76" fill="hold">
                            <p:stCondLst>
                              <p:cond delay="7000"/>
                            </p:stCondLst>
                            <p:childTnLst>
                              <p:par>
                                <p:cTn id="77" presetID="22" presetClass="entr" presetSubtype="8" fill="hold" grpId="0" nodeType="afterEffect">
                                  <p:stCondLst>
                                    <p:cond delay="0"/>
                                  </p:stCondLst>
                                  <p:childTnLst>
                                    <p:set>
                                      <p:cBhvr>
                                        <p:cTn id="78" dur="1" fill="hold">
                                          <p:stCondLst>
                                            <p:cond delay="0"/>
                                          </p:stCondLst>
                                        </p:cTn>
                                        <p:tgtEl>
                                          <p:spTgt spid="92"/>
                                        </p:tgtEl>
                                        <p:attrNameLst>
                                          <p:attrName>style.visibility</p:attrName>
                                        </p:attrNameLst>
                                      </p:cBhvr>
                                      <p:to>
                                        <p:strVal val="visible"/>
                                      </p:to>
                                    </p:set>
                                    <p:animEffect transition="in" filter="wipe(left)">
                                      <p:cBhvr>
                                        <p:cTn id="79" dur="500"/>
                                        <p:tgtEl>
                                          <p:spTgt spid="92"/>
                                        </p:tgtEl>
                                      </p:cBhvr>
                                    </p:animEffect>
                                  </p:childTnLst>
                                </p:cTn>
                              </p:par>
                            </p:childTnLst>
                          </p:cTn>
                        </p:par>
                        <p:par>
                          <p:cTn id="80" fill="hold">
                            <p:stCondLst>
                              <p:cond delay="7500"/>
                            </p:stCondLst>
                            <p:childTnLst>
                              <p:par>
                                <p:cTn id="81" presetID="22" presetClass="entr" presetSubtype="8" fill="hold" grpId="0" nodeType="afterEffect">
                                  <p:stCondLst>
                                    <p:cond delay="0"/>
                                  </p:stCondLst>
                                  <p:childTnLst>
                                    <p:set>
                                      <p:cBhvr>
                                        <p:cTn id="82" dur="1" fill="hold">
                                          <p:stCondLst>
                                            <p:cond delay="0"/>
                                          </p:stCondLst>
                                        </p:cTn>
                                        <p:tgtEl>
                                          <p:spTgt spid="90"/>
                                        </p:tgtEl>
                                        <p:attrNameLst>
                                          <p:attrName>style.visibility</p:attrName>
                                        </p:attrNameLst>
                                      </p:cBhvr>
                                      <p:to>
                                        <p:strVal val="visible"/>
                                      </p:to>
                                    </p:set>
                                    <p:animEffect transition="in" filter="wipe(left)">
                                      <p:cBhvr>
                                        <p:cTn id="83" dur="500"/>
                                        <p:tgtEl>
                                          <p:spTgt spid="90"/>
                                        </p:tgtEl>
                                      </p:cBhvr>
                                    </p:animEffect>
                                  </p:childTnLst>
                                </p:cTn>
                              </p:par>
                            </p:childTnLst>
                          </p:cTn>
                        </p:par>
                        <p:par>
                          <p:cTn id="84" fill="hold">
                            <p:stCondLst>
                              <p:cond delay="8000"/>
                            </p:stCondLst>
                            <p:childTnLst>
                              <p:par>
                                <p:cTn id="85" presetID="22" presetClass="entr" presetSubtype="2" fill="hold" grpId="0"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right)">
                                      <p:cBhvr>
                                        <p:cTn id="87" dur="500"/>
                                        <p:tgtEl>
                                          <p:spTgt spid="93"/>
                                        </p:tgtEl>
                                      </p:cBhvr>
                                    </p:animEffect>
                                  </p:childTnLst>
                                </p:cTn>
                              </p:par>
                            </p:childTnLst>
                          </p:cTn>
                        </p:par>
                        <p:par>
                          <p:cTn id="88" fill="hold">
                            <p:stCondLst>
                              <p:cond delay="8500"/>
                            </p:stCondLst>
                            <p:childTnLst>
                              <p:par>
                                <p:cTn id="89" presetID="22" presetClass="entr" presetSubtype="2" fill="hold" grpId="0" nodeType="afterEffect">
                                  <p:stCondLst>
                                    <p:cond delay="0"/>
                                  </p:stCondLst>
                                  <p:childTnLst>
                                    <p:set>
                                      <p:cBhvr>
                                        <p:cTn id="90" dur="1" fill="hold">
                                          <p:stCondLst>
                                            <p:cond delay="0"/>
                                          </p:stCondLst>
                                        </p:cTn>
                                        <p:tgtEl>
                                          <p:spTgt spid="91"/>
                                        </p:tgtEl>
                                        <p:attrNameLst>
                                          <p:attrName>style.visibility</p:attrName>
                                        </p:attrNameLst>
                                      </p:cBhvr>
                                      <p:to>
                                        <p:strVal val="visible"/>
                                      </p:to>
                                    </p:set>
                                    <p:animEffect transition="in" filter="wipe(right)">
                                      <p:cBhvr>
                                        <p:cTn id="91"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P spid="57" grpId="0" animBg="1"/>
      <p:bldP spid="90" grpId="0"/>
      <p:bldP spid="91" grpId="0"/>
      <p:bldP spid="92" grpId="0"/>
      <p:bldP spid="9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Who Are We?</a:t>
            </a:r>
            <a:endParaRPr lang="en-US" dirty="0"/>
          </a:p>
        </p:txBody>
      </p:sp>
      <p:sp>
        <p:nvSpPr>
          <p:cNvPr id="3" name="Text Placeholder 2"/>
          <p:cNvSpPr>
            <a:spLocks noGrp="1"/>
          </p:cNvSpPr>
          <p:nvPr>
            <p:ph type="body" sz="half" idx="2"/>
          </p:nvPr>
        </p:nvSpPr>
        <p:spPr/>
        <p:txBody>
          <a:bodyPr/>
          <a:lstStyle/>
          <a:p>
            <a:r>
              <a:rPr lang="en-US" smtClean="0"/>
              <a:t>Who Are We?</a:t>
            </a:r>
            <a:endParaRPr lang="en-US" dirty="0"/>
          </a:p>
        </p:txBody>
      </p:sp>
      <p:pic>
        <p:nvPicPr>
          <p:cNvPr id="25" name="Picture Placeholder 24" descr="imageHolder.jpg"/>
          <p:cNvPicPr>
            <a:picLocks noGrp="1" noChangeAspect="1"/>
          </p:cNvPicPr>
          <p:nvPr>
            <p:ph type="pic" sz="quarter" idx="15"/>
          </p:nvPr>
        </p:nvPicPr>
        <p:blipFill>
          <a:blip r:embed="rId2"/>
          <a:srcRect l="22021" r="22021"/>
          <a:stretch>
            <a:fillRect/>
          </a:stretch>
        </p:blipFill>
        <p:spPr>
          <a:prstGeom prst="rect">
            <a:avLst/>
          </a:prstGeom>
        </p:spPr>
      </p:pic>
      <p:sp>
        <p:nvSpPr>
          <p:cNvPr id="23" name="TextBox 22"/>
          <p:cNvSpPr txBox="1"/>
          <p:nvPr/>
        </p:nvSpPr>
        <p:spPr>
          <a:xfrm>
            <a:off x="3492500" y="2698498"/>
            <a:ext cx="4705350" cy="1815882"/>
          </a:xfrm>
          <a:prstGeom prst="rect">
            <a:avLst/>
          </a:prstGeom>
          <a:noFill/>
        </p:spPr>
        <p:txBody>
          <a:bodyPr wrap="square" rtlCol="0">
            <a:spAutoFit/>
          </a:bodyPr>
          <a:lstStyle/>
          <a:p>
            <a:r>
              <a:rPr lang="en-US" sz="1600" b="1" dirty="0" smtClean="0">
                <a:solidFill>
                  <a:schemeClr val="tx1">
                    <a:lumMod val="50000"/>
                    <a:lumOff val="50000"/>
                  </a:schemeClr>
                </a:solidFill>
              </a:rPr>
              <a:t>Who Are We:</a:t>
            </a:r>
          </a:p>
          <a:p>
            <a:r>
              <a:rPr lang="en-US" sz="16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a:t>
            </a:r>
            <a:r>
              <a:rPr lang="en-US" sz="1600" dirty="0">
                <a:solidFill>
                  <a:schemeClr val="tx1">
                    <a:lumMod val="50000"/>
                    <a:lumOff val="50000"/>
                  </a:schemeClr>
                </a:solidFill>
              </a:rPr>
              <a:t>believable, or randomized words which don't look even slightly believable</a:t>
            </a:r>
            <a:r>
              <a:rPr lang="en-US" sz="1600" dirty="0" smtClean="0">
                <a:solidFill>
                  <a:schemeClr val="tx1">
                    <a:lumMod val="50000"/>
                    <a:lumOff val="50000"/>
                  </a:schemeClr>
                </a:solidFill>
              </a:rPr>
              <a:t>.</a:t>
            </a:r>
          </a:p>
        </p:txBody>
      </p:sp>
      <p:grpSp>
        <p:nvGrpSpPr>
          <p:cNvPr id="24" name="Group 23"/>
          <p:cNvGrpSpPr/>
          <p:nvPr/>
        </p:nvGrpSpPr>
        <p:grpSpPr>
          <a:xfrm>
            <a:off x="4457766" y="4751853"/>
            <a:ext cx="644492" cy="644492"/>
            <a:chOff x="4457766" y="3571223"/>
            <a:chExt cx="644492" cy="644492"/>
          </a:xfrm>
        </p:grpSpPr>
        <p:sp>
          <p:nvSpPr>
            <p:cNvPr id="26" name="Oval 25"/>
            <p:cNvSpPr>
              <a:spLocks noChangeAspect="1"/>
            </p:cNvSpPr>
            <p:nvPr/>
          </p:nvSpPr>
          <p:spPr>
            <a:xfrm>
              <a:off x="4457766" y="3571223"/>
              <a:ext cx="644492" cy="6444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83"/>
            <p:cNvSpPr>
              <a:spLocks/>
            </p:cNvSpPr>
            <p:nvPr/>
          </p:nvSpPr>
          <p:spPr bwMode="auto">
            <a:xfrm>
              <a:off x="4620317" y="3733774"/>
              <a:ext cx="319389" cy="319389"/>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8" name="Group 27"/>
          <p:cNvGrpSpPr/>
          <p:nvPr/>
        </p:nvGrpSpPr>
        <p:grpSpPr>
          <a:xfrm>
            <a:off x="5216580" y="4751853"/>
            <a:ext cx="644492" cy="644492"/>
            <a:chOff x="5285815" y="3571223"/>
            <a:chExt cx="644492" cy="644492"/>
          </a:xfrm>
        </p:grpSpPr>
        <p:sp>
          <p:nvSpPr>
            <p:cNvPr id="29" name="Oval 28"/>
            <p:cNvSpPr>
              <a:spLocks noChangeAspect="1"/>
            </p:cNvSpPr>
            <p:nvPr/>
          </p:nvSpPr>
          <p:spPr>
            <a:xfrm>
              <a:off x="5285815" y="3571223"/>
              <a:ext cx="644492" cy="6444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23"/>
            <p:cNvSpPr>
              <a:spLocks noChangeAspect="1" noEditPoints="1"/>
            </p:cNvSpPr>
            <p:nvPr/>
          </p:nvSpPr>
          <p:spPr bwMode="auto">
            <a:xfrm>
              <a:off x="5452693" y="3738101"/>
              <a:ext cx="310737" cy="310737"/>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1" name="Group 30"/>
          <p:cNvGrpSpPr/>
          <p:nvPr/>
        </p:nvGrpSpPr>
        <p:grpSpPr>
          <a:xfrm>
            <a:off x="5975394" y="4751853"/>
            <a:ext cx="644492" cy="644492"/>
            <a:chOff x="6018295" y="3571223"/>
            <a:chExt cx="644492" cy="644492"/>
          </a:xfrm>
        </p:grpSpPr>
        <p:sp>
          <p:nvSpPr>
            <p:cNvPr id="32" name="Oval 31"/>
            <p:cNvSpPr>
              <a:spLocks noChangeAspect="1"/>
            </p:cNvSpPr>
            <p:nvPr/>
          </p:nvSpPr>
          <p:spPr>
            <a:xfrm>
              <a:off x="6018295" y="3571223"/>
              <a:ext cx="644492" cy="6444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104"/>
            <p:cNvSpPr>
              <a:spLocks noChangeAspect="1" noEditPoints="1"/>
            </p:cNvSpPr>
            <p:nvPr/>
          </p:nvSpPr>
          <p:spPr bwMode="auto">
            <a:xfrm>
              <a:off x="6185947" y="3738875"/>
              <a:ext cx="309189" cy="309189"/>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34" name="Group 33"/>
          <p:cNvGrpSpPr/>
          <p:nvPr/>
        </p:nvGrpSpPr>
        <p:grpSpPr>
          <a:xfrm>
            <a:off x="6734208" y="4751853"/>
            <a:ext cx="644492" cy="644492"/>
            <a:chOff x="6734208" y="3571223"/>
            <a:chExt cx="644492" cy="644492"/>
          </a:xfrm>
        </p:grpSpPr>
        <p:sp>
          <p:nvSpPr>
            <p:cNvPr id="35" name="Oval 34"/>
            <p:cNvSpPr>
              <a:spLocks noChangeAspect="1"/>
            </p:cNvSpPr>
            <p:nvPr/>
          </p:nvSpPr>
          <p:spPr>
            <a:xfrm>
              <a:off x="6734208" y="3571223"/>
              <a:ext cx="644492" cy="6444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141"/>
            <p:cNvSpPr>
              <a:spLocks noEditPoints="1"/>
            </p:cNvSpPr>
            <p:nvPr/>
          </p:nvSpPr>
          <p:spPr bwMode="auto">
            <a:xfrm>
              <a:off x="6901860" y="3738875"/>
              <a:ext cx="309189" cy="309189"/>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 xmlns:p14="http://schemas.microsoft.com/office/powerpoint/2010/main" val="2336799829"/>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750"/>
                                        <p:tgtEl>
                                          <p:spTgt spid="23"/>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750" fill="hold"/>
                                        <p:tgtEl>
                                          <p:spTgt spid="24"/>
                                        </p:tgtEl>
                                        <p:attrNameLst>
                                          <p:attrName>ppt_w</p:attrName>
                                        </p:attrNameLst>
                                      </p:cBhvr>
                                      <p:tavLst>
                                        <p:tav tm="0">
                                          <p:val>
                                            <p:fltVal val="0"/>
                                          </p:val>
                                        </p:tav>
                                        <p:tav tm="100000">
                                          <p:val>
                                            <p:strVal val="#ppt_w"/>
                                          </p:val>
                                        </p:tav>
                                      </p:tavLst>
                                    </p:anim>
                                    <p:anim calcmode="lin" valueType="num">
                                      <p:cBhvr>
                                        <p:cTn id="12" dur="750" fill="hold"/>
                                        <p:tgtEl>
                                          <p:spTgt spid="24"/>
                                        </p:tgtEl>
                                        <p:attrNameLst>
                                          <p:attrName>ppt_h</p:attrName>
                                        </p:attrNameLst>
                                      </p:cBhvr>
                                      <p:tavLst>
                                        <p:tav tm="0">
                                          <p:val>
                                            <p:fltVal val="0"/>
                                          </p:val>
                                        </p:tav>
                                        <p:tav tm="100000">
                                          <p:val>
                                            <p:strVal val="#ppt_h"/>
                                          </p:val>
                                        </p:tav>
                                      </p:tavLst>
                                    </p:anim>
                                    <p:animEffect transition="in" filter="fade">
                                      <p:cBhvr>
                                        <p:cTn id="13" dur="750"/>
                                        <p:tgtEl>
                                          <p:spTgt spid="24"/>
                                        </p:tgtEl>
                                      </p:cBhvr>
                                    </p:animEffect>
                                  </p:childTnLst>
                                </p:cTn>
                              </p:par>
                            </p:childTnLst>
                          </p:cTn>
                        </p:par>
                        <p:par>
                          <p:cTn id="14" fill="hold">
                            <p:stCondLst>
                              <p:cond delay="1500"/>
                            </p:stCondLst>
                            <p:childTnLst>
                              <p:par>
                                <p:cTn id="15" presetID="53" presetClass="entr" presetSubtype="16" fill="hold" nodeType="after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p:cTn id="17" dur="750" fill="hold"/>
                                        <p:tgtEl>
                                          <p:spTgt spid="28"/>
                                        </p:tgtEl>
                                        <p:attrNameLst>
                                          <p:attrName>ppt_w</p:attrName>
                                        </p:attrNameLst>
                                      </p:cBhvr>
                                      <p:tavLst>
                                        <p:tav tm="0">
                                          <p:val>
                                            <p:fltVal val="0"/>
                                          </p:val>
                                        </p:tav>
                                        <p:tav tm="100000">
                                          <p:val>
                                            <p:strVal val="#ppt_w"/>
                                          </p:val>
                                        </p:tav>
                                      </p:tavLst>
                                    </p:anim>
                                    <p:anim calcmode="lin" valueType="num">
                                      <p:cBhvr>
                                        <p:cTn id="18" dur="750" fill="hold"/>
                                        <p:tgtEl>
                                          <p:spTgt spid="28"/>
                                        </p:tgtEl>
                                        <p:attrNameLst>
                                          <p:attrName>ppt_h</p:attrName>
                                        </p:attrNameLst>
                                      </p:cBhvr>
                                      <p:tavLst>
                                        <p:tav tm="0">
                                          <p:val>
                                            <p:fltVal val="0"/>
                                          </p:val>
                                        </p:tav>
                                        <p:tav tm="100000">
                                          <p:val>
                                            <p:strVal val="#ppt_h"/>
                                          </p:val>
                                        </p:tav>
                                      </p:tavLst>
                                    </p:anim>
                                    <p:animEffect transition="in" filter="fade">
                                      <p:cBhvr>
                                        <p:cTn id="19" dur="750"/>
                                        <p:tgtEl>
                                          <p:spTgt spid="28"/>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cBhvr>
                                        <p:cTn id="23" dur="750" fill="hold"/>
                                        <p:tgtEl>
                                          <p:spTgt spid="31"/>
                                        </p:tgtEl>
                                        <p:attrNameLst>
                                          <p:attrName>ppt_w</p:attrName>
                                        </p:attrNameLst>
                                      </p:cBhvr>
                                      <p:tavLst>
                                        <p:tav tm="0">
                                          <p:val>
                                            <p:fltVal val="0"/>
                                          </p:val>
                                        </p:tav>
                                        <p:tav tm="100000">
                                          <p:val>
                                            <p:strVal val="#ppt_w"/>
                                          </p:val>
                                        </p:tav>
                                      </p:tavLst>
                                    </p:anim>
                                    <p:anim calcmode="lin" valueType="num">
                                      <p:cBhvr>
                                        <p:cTn id="24" dur="750" fill="hold"/>
                                        <p:tgtEl>
                                          <p:spTgt spid="31"/>
                                        </p:tgtEl>
                                        <p:attrNameLst>
                                          <p:attrName>ppt_h</p:attrName>
                                        </p:attrNameLst>
                                      </p:cBhvr>
                                      <p:tavLst>
                                        <p:tav tm="0">
                                          <p:val>
                                            <p:fltVal val="0"/>
                                          </p:val>
                                        </p:tav>
                                        <p:tav tm="100000">
                                          <p:val>
                                            <p:strVal val="#ppt_h"/>
                                          </p:val>
                                        </p:tav>
                                      </p:tavLst>
                                    </p:anim>
                                    <p:animEffect transition="in" filter="fade">
                                      <p:cBhvr>
                                        <p:cTn id="25" dur="750"/>
                                        <p:tgtEl>
                                          <p:spTgt spid="31"/>
                                        </p:tgtEl>
                                      </p:cBhvr>
                                    </p:animEffect>
                                  </p:childTnLst>
                                </p:cTn>
                              </p:par>
                            </p:childTnLst>
                          </p:cTn>
                        </p:par>
                        <p:par>
                          <p:cTn id="26" fill="hold">
                            <p:stCondLst>
                              <p:cond delay="3000"/>
                            </p:stCondLst>
                            <p:childTnLst>
                              <p:par>
                                <p:cTn id="27" presetID="53" presetClass="entr" presetSubtype="16" fill="hold" nodeType="afterEffect">
                                  <p:stCondLst>
                                    <p:cond delay="0"/>
                                  </p:stCondLst>
                                  <p:childTnLst>
                                    <p:set>
                                      <p:cBhvr>
                                        <p:cTn id="28" dur="1" fill="hold">
                                          <p:stCondLst>
                                            <p:cond delay="0"/>
                                          </p:stCondLst>
                                        </p:cTn>
                                        <p:tgtEl>
                                          <p:spTgt spid="34"/>
                                        </p:tgtEl>
                                        <p:attrNameLst>
                                          <p:attrName>style.visibility</p:attrName>
                                        </p:attrNameLst>
                                      </p:cBhvr>
                                      <p:to>
                                        <p:strVal val="visible"/>
                                      </p:to>
                                    </p:set>
                                    <p:anim calcmode="lin" valueType="num">
                                      <p:cBhvr>
                                        <p:cTn id="29" dur="750" fill="hold"/>
                                        <p:tgtEl>
                                          <p:spTgt spid="34"/>
                                        </p:tgtEl>
                                        <p:attrNameLst>
                                          <p:attrName>ppt_w</p:attrName>
                                        </p:attrNameLst>
                                      </p:cBhvr>
                                      <p:tavLst>
                                        <p:tav tm="0">
                                          <p:val>
                                            <p:fltVal val="0"/>
                                          </p:val>
                                        </p:tav>
                                        <p:tav tm="100000">
                                          <p:val>
                                            <p:strVal val="#ppt_w"/>
                                          </p:val>
                                        </p:tav>
                                      </p:tavLst>
                                    </p:anim>
                                    <p:anim calcmode="lin" valueType="num">
                                      <p:cBhvr>
                                        <p:cTn id="30" dur="750" fill="hold"/>
                                        <p:tgtEl>
                                          <p:spTgt spid="34"/>
                                        </p:tgtEl>
                                        <p:attrNameLst>
                                          <p:attrName>ppt_h</p:attrName>
                                        </p:attrNameLst>
                                      </p:cBhvr>
                                      <p:tavLst>
                                        <p:tav tm="0">
                                          <p:val>
                                            <p:fltVal val="0"/>
                                          </p:val>
                                        </p:tav>
                                        <p:tav tm="100000">
                                          <p:val>
                                            <p:strVal val="#ppt_h"/>
                                          </p:val>
                                        </p:tav>
                                      </p:tavLst>
                                    </p:anim>
                                    <p:animEffect transition="in" filter="fade">
                                      <p:cBhvr>
                                        <p:cTn id="31" dur="75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Title 73"/>
          <p:cNvSpPr>
            <a:spLocks noGrp="1"/>
          </p:cNvSpPr>
          <p:nvPr>
            <p:ph type="title"/>
          </p:nvPr>
        </p:nvSpPr>
        <p:spPr/>
        <p:txBody>
          <a:bodyPr/>
          <a:lstStyle/>
          <a:p>
            <a:r>
              <a:rPr lang="en-US" smtClean="0"/>
              <a:t>Icons Slide</a:t>
            </a:r>
            <a:endParaRPr lang="en-US" dirty="0"/>
          </a:p>
        </p:txBody>
      </p:sp>
      <p:sp>
        <p:nvSpPr>
          <p:cNvPr id="75" name="Text Placeholder 74"/>
          <p:cNvSpPr>
            <a:spLocks noGrp="1"/>
          </p:cNvSpPr>
          <p:nvPr>
            <p:ph type="body" sz="half" idx="2"/>
          </p:nvPr>
        </p:nvSpPr>
        <p:spPr>
          <a:xfrm>
            <a:off x="2514600" y="911225"/>
            <a:ext cx="4114800" cy="200025"/>
          </a:xfrm>
        </p:spPr>
        <p:txBody>
          <a:bodyPr/>
          <a:lstStyle/>
          <a:p>
            <a:r>
              <a:rPr lang="en-US" smtClean="0"/>
              <a:t>Icons Slide</a:t>
            </a:r>
            <a:endParaRPr lang="en-US" dirty="0"/>
          </a:p>
        </p:txBody>
      </p:sp>
      <p:grpSp>
        <p:nvGrpSpPr>
          <p:cNvPr id="102" name="Group 101"/>
          <p:cNvGrpSpPr/>
          <p:nvPr/>
        </p:nvGrpSpPr>
        <p:grpSpPr>
          <a:xfrm>
            <a:off x="2007640" y="2042468"/>
            <a:ext cx="2525094" cy="762000"/>
            <a:chOff x="2007640" y="1047750"/>
            <a:chExt cx="2525094" cy="762000"/>
          </a:xfrm>
        </p:grpSpPr>
        <p:sp>
          <p:nvSpPr>
            <p:cNvPr id="103" name="Rectangle 102"/>
            <p:cNvSpPr/>
            <p:nvPr/>
          </p:nvSpPr>
          <p:spPr bwMode="auto">
            <a:xfrm>
              <a:off x="2007640" y="1047750"/>
              <a:ext cx="2362200" cy="762000"/>
            </a:xfrm>
            <a:prstGeom prst="rect">
              <a:avLst/>
            </a:prstGeom>
            <a:no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04" name="Group 83"/>
            <p:cNvGrpSpPr/>
            <p:nvPr/>
          </p:nvGrpSpPr>
          <p:grpSpPr>
            <a:xfrm>
              <a:off x="2223540" y="1085850"/>
              <a:ext cx="2309194" cy="675401"/>
              <a:chOff x="2223540" y="1085850"/>
              <a:chExt cx="2309194" cy="675401"/>
            </a:xfrm>
          </p:grpSpPr>
          <p:sp>
            <p:nvSpPr>
              <p:cNvPr id="105" name="TextBox 104"/>
              <p:cNvSpPr txBox="1"/>
              <p:nvPr/>
            </p:nvSpPr>
            <p:spPr>
              <a:xfrm>
                <a:off x="2238320" y="1299586"/>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106" name="TextBox 105"/>
              <p:cNvSpPr txBox="1"/>
              <p:nvPr/>
            </p:nvSpPr>
            <p:spPr>
              <a:xfrm>
                <a:off x="2223540" y="1085850"/>
                <a:ext cx="1346200" cy="276999"/>
              </a:xfrm>
              <a:prstGeom prst="rect">
                <a:avLst/>
              </a:prstGeom>
              <a:noFill/>
            </p:spPr>
            <p:txBody>
              <a:bodyPr wrap="square" rtlCol="0">
                <a:spAutoFit/>
              </a:bodyPr>
              <a:lstStyle/>
              <a:p>
                <a:r>
                  <a:rPr lang="en-US" sz="1200" b="1" dirty="0">
                    <a:solidFill>
                      <a:schemeClr val="accent1"/>
                    </a:solidFill>
                  </a:rPr>
                  <a:t>Title Goes </a:t>
                </a:r>
                <a:r>
                  <a:rPr lang="en-US" sz="1200" b="1" dirty="0" smtClean="0">
                    <a:solidFill>
                      <a:schemeClr val="accent1"/>
                    </a:solidFill>
                  </a:rPr>
                  <a:t>Here</a:t>
                </a:r>
                <a:endParaRPr lang="en-US" sz="1200" dirty="0">
                  <a:solidFill>
                    <a:schemeClr val="accent1"/>
                  </a:solidFill>
                </a:endParaRPr>
              </a:p>
            </p:txBody>
          </p:sp>
        </p:grpSp>
      </p:grpSp>
      <p:grpSp>
        <p:nvGrpSpPr>
          <p:cNvPr id="107" name="Group 106"/>
          <p:cNvGrpSpPr/>
          <p:nvPr/>
        </p:nvGrpSpPr>
        <p:grpSpPr>
          <a:xfrm>
            <a:off x="5510634" y="2042468"/>
            <a:ext cx="2525094" cy="762000"/>
            <a:chOff x="5510634" y="1047750"/>
            <a:chExt cx="2525094" cy="762000"/>
          </a:xfrm>
        </p:grpSpPr>
        <p:sp>
          <p:nvSpPr>
            <p:cNvPr id="108" name="Rectangle 107"/>
            <p:cNvSpPr/>
            <p:nvPr/>
          </p:nvSpPr>
          <p:spPr bwMode="auto">
            <a:xfrm>
              <a:off x="5510634" y="1047750"/>
              <a:ext cx="2362200" cy="762000"/>
            </a:xfrm>
            <a:prstGeom prst="rect">
              <a:avLst/>
            </a:prstGeom>
            <a:no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09" name="Group 88"/>
            <p:cNvGrpSpPr/>
            <p:nvPr/>
          </p:nvGrpSpPr>
          <p:grpSpPr>
            <a:xfrm>
              <a:off x="5726534" y="1085850"/>
              <a:ext cx="2309194" cy="675401"/>
              <a:chOff x="5726534" y="1085850"/>
              <a:chExt cx="2309194" cy="675401"/>
            </a:xfrm>
          </p:grpSpPr>
          <p:sp>
            <p:nvSpPr>
              <p:cNvPr id="110" name="TextBox 109"/>
              <p:cNvSpPr txBox="1"/>
              <p:nvPr/>
            </p:nvSpPr>
            <p:spPr>
              <a:xfrm>
                <a:off x="5741314" y="1299586"/>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111" name="TextBox 110"/>
              <p:cNvSpPr txBox="1"/>
              <p:nvPr/>
            </p:nvSpPr>
            <p:spPr>
              <a:xfrm>
                <a:off x="5726534" y="1085850"/>
                <a:ext cx="1346200" cy="276999"/>
              </a:xfrm>
              <a:prstGeom prst="rect">
                <a:avLst/>
              </a:prstGeom>
              <a:noFill/>
            </p:spPr>
            <p:txBody>
              <a:bodyPr wrap="square" rtlCol="0">
                <a:spAutoFit/>
              </a:bodyPr>
              <a:lstStyle/>
              <a:p>
                <a:r>
                  <a:rPr lang="en-US" sz="1200" b="1" dirty="0">
                    <a:solidFill>
                      <a:schemeClr val="accent2"/>
                    </a:solidFill>
                  </a:rPr>
                  <a:t>Title Goes </a:t>
                </a:r>
                <a:r>
                  <a:rPr lang="en-US" sz="1200" b="1" dirty="0" smtClean="0">
                    <a:solidFill>
                      <a:schemeClr val="accent2"/>
                    </a:solidFill>
                  </a:rPr>
                  <a:t>Here</a:t>
                </a:r>
                <a:endParaRPr lang="en-US" sz="1200" dirty="0">
                  <a:solidFill>
                    <a:schemeClr val="accent2"/>
                  </a:solidFill>
                </a:endParaRPr>
              </a:p>
            </p:txBody>
          </p:sp>
        </p:grpSp>
      </p:grpSp>
      <p:grpSp>
        <p:nvGrpSpPr>
          <p:cNvPr id="112" name="Group 111"/>
          <p:cNvGrpSpPr/>
          <p:nvPr/>
        </p:nvGrpSpPr>
        <p:grpSpPr>
          <a:xfrm>
            <a:off x="2007640" y="3063445"/>
            <a:ext cx="2525094" cy="762000"/>
            <a:chOff x="2007640" y="2068727"/>
            <a:chExt cx="2525094" cy="762000"/>
          </a:xfrm>
        </p:grpSpPr>
        <p:sp>
          <p:nvSpPr>
            <p:cNvPr id="113" name="Rectangle 112"/>
            <p:cNvSpPr/>
            <p:nvPr/>
          </p:nvSpPr>
          <p:spPr bwMode="auto">
            <a:xfrm>
              <a:off x="2007640" y="2068727"/>
              <a:ext cx="2362200" cy="762000"/>
            </a:xfrm>
            <a:prstGeom prst="rect">
              <a:avLst/>
            </a:prstGeom>
            <a:no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14" name="Group 84"/>
            <p:cNvGrpSpPr/>
            <p:nvPr/>
          </p:nvGrpSpPr>
          <p:grpSpPr>
            <a:xfrm>
              <a:off x="2223540" y="2106827"/>
              <a:ext cx="2309194" cy="675401"/>
              <a:chOff x="2223540" y="2106827"/>
              <a:chExt cx="2309194" cy="675401"/>
            </a:xfrm>
          </p:grpSpPr>
          <p:sp>
            <p:nvSpPr>
              <p:cNvPr id="115" name="TextBox 114"/>
              <p:cNvSpPr txBox="1"/>
              <p:nvPr/>
            </p:nvSpPr>
            <p:spPr>
              <a:xfrm>
                <a:off x="2238320" y="2320563"/>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116" name="TextBox 115"/>
              <p:cNvSpPr txBox="1"/>
              <p:nvPr/>
            </p:nvSpPr>
            <p:spPr>
              <a:xfrm>
                <a:off x="2223540" y="2106827"/>
                <a:ext cx="1346200" cy="276999"/>
              </a:xfrm>
              <a:prstGeom prst="rect">
                <a:avLst/>
              </a:prstGeom>
              <a:noFill/>
            </p:spPr>
            <p:txBody>
              <a:bodyPr wrap="square" rtlCol="0">
                <a:spAutoFit/>
              </a:bodyPr>
              <a:lstStyle/>
              <a:p>
                <a:r>
                  <a:rPr lang="en-US" sz="1200" b="1" dirty="0">
                    <a:solidFill>
                      <a:schemeClr val="accent3"/>
                    </a:solidFill>
                  </a:rPr>
                  <a:t>Title Goes </a:t>
                </a:r>
                <a:r>
                  <a:rPr lang="en-US" sz="1200" b="1" dirty="0" smtClean="0">
                    <a:solidFill>
                      <a:schemeClr val="accent3"/>
                    </a:solidFill>
                  </a:rPr>
                  <a:t>Here</a:t>
                </a:r>
                <a:endParaRPr lang="en-US" sz="1200" dirty="0">
                  <a:solidFill>
                    <a:schemeClr val="accent3"/>
                  </a:solidFill>
                </a:endParaRPr>
              </a:p>
            </p:txBody>
          </p:sp>
        </p:grpSp>
      </p:grpSp>
      <p:grpSp>
        <p:nvGrpSpPr>
          <p:cNvPr id="117" name="Group 116"/>
          <p:cNvGrpSpPr/>
          <p:nvPr/>
        </p:nvGrpSpPr>
        <p:grpSpPr>
          <a:xfrm>
            <a:off x="5510634" y="3063445"/>
            <a:ext cx="2525094" cy="762000"/>
            <a:chOff x="5510634" y="2068727"/>
            <a:chExt cx="2525094" cy="762000"/>
          </a:xfrm>
        </p:grpSpPr>
        <p:sp>
          <p:nvSpPr>
            <p:cNvPr id="118" name="Rectangle 117"/>
            <p:cNvSpPr/>
            <p:nvPr/>
          </p:nvSpPr>
          <p:spPr bwMode="auto">
            <a:xfrm>
              <a:off x="5510634" y="2068727"/>
              <a:ext cx="2362200" cy="762000"/>
            </a:xfrm>
            <a:prstGeom prst="rect">
              <a:avLst/>
            </a:prstGeom>
            <a:no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19" name="Group 90"/>
            <p:cNvGrpSpPr/>
            <p:nvPr/>
          </p:nvGrpSpPr>
          <p:grpSpPr>
            <a:xfrm>
              <a:off x="5726534" y="2106827"/>
              <a:ext cx="2309194" cy="675401"/>
              <a:chOff x="5726534" y="2106827"/>
              <a:chExt cx="2309194" cy="675401"/>
            </a:xfrm>
          </p:grpSpPr>
          <p:sp>
            <p:nvSpPr>
              <p:cNvPr id="120" name="TextBox 119"/>
              <p:cNvSpPr txBox="1"/>
              <p:nvPr/>
            </p:nvSpPr>
            <p:spPr>
              <a:xfrm>
                <a:off x="5741314" y="2320563"/>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121" name="TextBox 120"/>
              <p:cNvSpPr txBox="1"/>
              <p:nvPr/>
            </p:nvSpPr>
            <p:spPr>
              <a:xfrm>
                <a:off x="5726534" y="2106827"/>
                <a:ext cx="1346200" cy="276999"/>
              </a:xfrm>
              <a:prstGeom prst="rect">
                <a:avLst/>
              </a:prstGeom>
              <a:noFill/>
            </p:spPr>
            <p:txBody>
              <a:bodyPr wrap="square" rtlCol="0">
                <a:spAutoFit/>
              </a:bodyPr>
              <a:lstStyle/>
              <a:p>
                <a:r>
                  <a:rPr lang="en-US" sz="1200" b="1" dirty="0">
                    <a:solidFill>
                      <a:schemeClr val="accent4"/>
                    </a:solidFill>
                  </a:rPr>
                  <a:t>Title Goes </a:t>
                </a:r>
                <a:r>
                  <a:rPr lang="en-US" sz="1200" b="1" dirty="0" smtClean="0">
                    <a:solidFill>
                      <a:schemeClr val="accent4"/>
                    </a:solidFill>
                  </a:rPr>
                  <a:t>Here</a:t>
                </a:r>
                <a:endParaRPr lang="en-US" sz="1200" dirty="0">
                  <a:solidFill>
                    <a:schemeClr val="accent4"/>
                  </a:solidFill>
                </a:endParaRPr>
              </a:p>
            </p:txBody>
          </p:sp>
        </p:grpSp>
      </p:grpSp>
      <p:grpSp>
        <p:nvGrpSpPr>
          <p:cNvPr id="122" name="Group 121"/>
          <p:cNvGrpSpPr/>
          <p:nvPr/>
        </p:nvGrpSpPr>
        <p:grpSpPr>
          <a:xfrm>
            <a:off x="2007640" y="4084422"/>
            <a:ext cx="2525094" cy="762000"/>
            <a:chOff x="2007640" y="3089704"/>
            <a:chExt cx="2525094" cy="762000"/>
          </a:xfrm>
        </p:grpSpPr>
        <p:sp>
          <p:nvSpPr>
            <p:cNvPr id="123" name="Rectangle 122"/>
            <p:cNvSpPr/>
            <p:nvPr/>
          </p:nvSpPr>
          <p:spPr bwMode="auto">
            <a:xfrm>
              <a:off x="2007640" y="3089704"/>
              <a:ext cx="2362200" cy="762000"/>
            </a:xfrm>
            <a:prstGeom prst="rect">
              <a:avLst/>
            </a:prstGeom>
            <a:no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24" name="Group 85"/>
            <p:cNvGrpSpPr/>
            <p:nvPr/>
          </p:nvGrpSpPr>
          <p:grpSpPr>
            <a:xfrm>
              <a:off x="2223540" y="3127804"/>
              <a:ext cx="2309194" cy="675401"/>
              <a:chOff x="2223540" y="3127804"/>
              <a:chExt cx="2309194" cy="675401"/>
            </a:xfrm>
          </p:grpSpPr>
          <p:sp>
            <p:nvSpPr>
              <p:cNvPr id="125" name="TextBox 124"/>
              <p:cNvSpPr txBox="1"/>
              <p:nvPr/>
            </p:nvSpPr>
            <p:spPr>
              <a:xfrm>
                <a:off x="2238320" y="3341540"/>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126" name="TextBox 125"/>
              <p:cNvSpPr txBox="1"/>
              <p:nvPr/>
            </p:nvSpPr>
            <p:spPr>
              <a:xfrm>
                <a:off x="2223540" y="3127804"/>
                <a:ext cx="1346200" cy="276999"/>
              </a:xfrm>
              <a:prstGeom prst="rect">
                <a:avLst/>
              </a:prstGeom>
              <a:noFill/>
            </p:spPr>
            <p:txBody>
              <a:bodyPr wrap="square" rtlCol="0">
                <a:spAutoFit/>
              </a:bodyPr>
              <a:lstStyle/>
              <a:p>
                <a:r>
                  <a:rPr lang="en-US" sz="1200" b="1" dirty="0">
                    <a:solidFill>
                      <a:schemeClr val="accent5"/>
                    </a:solidFill>
                  </a:rPr>
                  <a:t>Title Goes </a:t>
                </a:r>
                <a:r>
                  <a:rPr lang="en-US" sz="1200" b="1" dirty="0" smtClean="0">
                    <a:solidFill>
                      <a:schemeClr val="accent5"/>
                    </a:solidFill>
                  </a:rPr>
                  <a:t>Here</a:t>
                </a:r>
                <a:endParaRPr lang="en-US" sz="1200" dirty="0">
                  <a:solidFill>
                    <a:schemeClr val="accent5"/>
                  </a:solidFill>
                </a:endParaRPr>
              </a:p>
            </p:txBody>
          </p:sp>
        </p:grpSp>
      </p:grpSp>
      <p:grpSp>
        <p:nvGrpSpPr>
          <p:cNvPr id="127" name="Group 126"/>
          <p:cNvGrpSpPr/>
          <p:nvPr/>
        </p:nvGrpSpPr>
        <p:grpSpPr>
          <a:xfrm>
            <a:off x="5510634" y="4084422"/>
            <a:ext cx="2525094" cy="762000"/>
            <a:chOff x="5510634" y="3089704"/>
            <a:chExt cx="2525094" cy="762000"/>
          </a:xfrm>
        </p:grpSpPr>
        <p:sp>
          <p:nvSpPr>
            <p:cNvPr id="128" name="Rectangle 127"/>
            <p:cNvSpPr/>
            <p:nvPr/>
          </p:nvSpPr>
          <p:spPr bwMode="auto">
            <a:xfrm>
              <a:off x="5510634" y="3089704"/>
              <a:ext cx="2362200" cy="762000"/>
            </a:xfrm>
            <a:prstGeom prst="rect">
              <a:avLst/>
            </a:prstGeom>
            <a:no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29" name="Group 92"/>
            <p:cNvGrpSpPr/>
            <p:nvPr/>
          </p:nvGrpSpPr>
          <p:grpSpPr>
            <a:xfrm>
              <a:off x="5726534" y="3127804"/>
              <a:ext cx="2309194" cy="675401"/>
              <a:chOff x="5726534" y="3127804"/>
              <a:chExt cx="2309194" cy="675401"/>
            </a:xfrm>
          </p:grpSpPr>
          <p:sp>
            <p:nvSpPr>
              <p:cNvPr id="130" name="TextBox 129"/>
              <p:cNvSpPr txBox="1"/>
              <p:nvPr/>
            </p:nvSpPr>
            <p:spPr>
              <a:xfrm>
                <a:off x="5741314" y="3341540"/>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131" name="TextBox 130"/>
              <p:cNvSpPr txBox="1"/>
              <p:nvPr/>
            </p:nvSpPr>
            <p:spPr>
              <a:xfrm>
                <a:off x="5726534" y="3127804"/>
                <a:ext cx="1346200" cy="276999"/>
              </a:xfrm>
              <a:prstGeom prst="rect">
                <a:avLst/>
              </a:prstGeom>
              <a:noFill/>
            </p:spPr>
            <p:txBody>
              <a:bodyPr wrap="square" rtlCol="0">
                <a:spAutoFit/>
              </a:bodyPr>
              <a:lstStyle/>
              <a:p>
                <a:r>
                  <a:rPr lang="en-US" sz="1200" b="1" dirty="0">
                    <a:solidFill>
                      <a:schemeClr val="accent6"/>
                    </a:solidFill>
                  </a:rPr>
                  <a:t>Title Goes </a:t>
                </a:r>
                <a:r>
                  <a:rPr lang="en-US" sz="1200" b="1" dirty="0" smtClean="0">
                    <a:solidFill>
                      <a:schemeClr val="accent6"/>
                    </a:solidFill>
                  </a:rPr>
                  <a:t>Here</a:t>
                </a:r>
                <a:endParaRPr lang="en-US" sz="1200" dirty="0">
                  <a:solidFill>
                    <a:schemeClr val="accent6"/>
                  </a:solidFill>
                </a:endParaRPr>
              </a:p>
            </p:txBody>
          </p:sp>
        </p:grpSp>
      </p:grpSp>
      <p:grpSp>
        <p:nvGrpSpPr>
          <p:cNvPr id="132" name="Group 131"/>
          <p:cNvGrpSpPr/>
          <p:nvPr/>
        </p:nvGrpSpPr>
        <p:grpSpPr>
          <a:xfrm>
            <a:off x="2007640" y="5105400"/>
            <a:ext cx="2525094" cy="762000"/>
            <a:chOff x="2007640" y="4110682"/>
            <a:chExt cx="2525094" cy="762000"/>
          </a:xfrm>
        </p:grpSpPr>
        <p:sp>
          <p:nvSpPr>
            <p:cNvPr id="133" name="Rectangle 132"/>
            <p:cNvSpPr/>
            <p:nvPr/>
          </p:nvSpPr>
          <p:spPr bwMode="auto">
            <a:xfrm>
              <a:off x="2007640" y="4110682"/>
              <a:ext cx="2362200" cy="762000"/>
            </a:xfrm>
            <a:prstGeom prst="rect">
              <a:avLst/>
            </a:prstGeom>
            <a:no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34" name="Group 86"/>
            <p:cNvGrpSpPr/>
            <p:nvPr/>
          </p:nvGrpSpPr>
          <p:grpSpPr>
            <a:xfrm>
              <a:off x="2223540" y="4148782"/>
              <a:ext cx="2309194" cy="675401"/>
              <a:chOff x="2223540" y="4148782"/>
              <a:chExt cx="2309194" cy="675401"/>
            </a:xfrm>
          </p:grpSpPr>
          <p:sp>
            <p:nvSpPr>
              <p:cNvPr id="135" name="TextBox 134"/>
              <p:cNvSpPr txBox="1"/>
              <p:nvPr/>
            </p:nvSpPr>
            <p:spPr>
              <a:xfrm>
                <a:off x="2238320" y="4362518"/>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136" name="TextBox 135"/>
              <p:cNvSpPr txBox="1"/>
              <p:nvPr/>
            </p:nvSpPr>
            <p:spPr>
              <a:xfrm>
                <a:off x="2223540" y="4148782"/>
                <a:ext cx="1346200" cy="276999"/>
              </a:xfrm>
              <a:prstGeom prst="rect">
                <a:avLst/>
              </a:prstGeom>
              <a:noFill/>
            </p:spPr>
            <p:txBody>
              <a:bodyPr wrap="square" rtlCol="0">
                <a:spAutoFit/>
              </a:bodyPr>
              <a:lstStyle/>
              <a:p>
                <a:r>
                  <a:rPr lang="en-US" sz="1200" b="1" dirty="0">
                    <a:solidFill>
                      <a:schemeClr val="accent1"/>
                    </a:solidFill>
                  </a:rPr>
                  <a:t>Title Goes </a:t>
                </a:r>
                <a:r>
                  <a:rPr lang="en-US" sz="1200" b="1" dirty="0" smtClean="0">
                    <a:solidFill>
                      <a:schemeClr val="accent1"/>
                    </a:solidFill>
                  </a:rPr>
                  <a:t>Here</a:t>
                </a:r>
                <a:endParaRPr lang="en-US" sz="1200" dirty="0">
                  <a:solidFill>
                    <a:schemeClr val="accent1"/>
                  </a:solidFill>
                </a:endParaRPr>
              </a:p>
            </p:txBody>
          </p:sp>
        </p:grpSp>
      </p:grpSp>
      <p:grpSp>
        <p:nvGrpSpPr>
          <p:cNvPr id="137" name="Group 136"/>
          <p:cNvGrpSpPr/>
          <p:nvPr/>
        </p:nvGrpSpPr>
        <p:grpSpPr>
          <a:xfrm>
            <a:off x="5510634" y="5105400"/>
            <a:ext cx="2525094" cy="762000"/>
            <a:chOff x="5510634" y="4110682"/>
            <a:chExt cx="2525094" cy="762000"/>
          </a:xfrm>
        </p:grpSpPr>
        <p:sp>
          <p:nvSpPr>
            <p:cNvPr id="138" name="Rectangle 137"/>
            <p:cNvSpPr/>
            <p:nvPr/>
          </p:nvSpPr>
          <p:spPr bwMode="auto">
            <a:xfrm>
              <a:off x="5510634" y="4110682"/>
              <a:ext cx="2362200" cy="762000"/>
            </a:xfrm>
            <a:prstGeom prst="rect">
              <a:avLst/>
            </a:prstGeom>
            <a:no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39" name="Group 94"/>
            <p:cNvGrpSpPr/>
            <p:nvPr/>
          </p:nvGrpSpPr>
          <p:grpSpPr>
            <a:xfrm>
              <a:off x="5726534" y="4148782"/>
              <a:ext cx="2309194" cy="675401"/>
              <a:chOff x="5726534" y="4148782"/>
              <a:chExt cx="2309194" cy="675401"/>
            </a:xfrm>
          </p:grpSpPr>
          <p:sp>
            <p:nvSpPr>
              <p:cNvPr id="140" name="TextBox 139"/>
              <p:cNvSpPr txBox="1"/>
              <p:nvPr/>
            </p:nvSpPr>
            <p:spPr>
              <a:xfrm>
                <a:off x="5741314" y="4362518"/>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141" name="TextBox 140"/>
              <p:cNvSpPr txBox="1"/>
              <p:nvPr/>
            </p:nvSpPr>
            <p:spPr>
              <a:xfrm>
                <a:off x="5726534" y="4148782"/>
                <a:ext cx="1346200" cy="276999"/>
              </a:xfrm>
              <a:prstGeom prst="rect">
                <a:avLst/>
              </a:prstGeom>
              <a:noFill/>
            </p:spPr>
            <p:txBody>
              <a:bodyPr wrap="square" rtlCol="0">
                <a:spAutoFit/>
              </a:bodyPr>
              <a:lstStyle/>
              <a:p>
                <a:r>
                  <a:rPr lang="en-US" sz="1200" b="1" dirty="0">
                    <a:solidFill>
                      <a:schemeClr val="accent2"/>
                    </a:solidFill>
                  </a:rPr>
                  <a:t>Title Goes </a:t>
                </a:r>
                <a:r>
                  <a:rPr lang="en-US" sz="1200" b="1" dirty="0" smtClean="0">
                    <a:solidFill>
                      <a:schemeClr val="accent2"/>
                    </a:solidFill>
                  </a:rPr>
                  <a:t>Here</a:t>
                </a:r>
                <a:endParaRPr lang="en-US" sz="1200" dirty="0">
                  <a:solidFill>
                    <a:schemeClr val="accent2"/>
                  </a:solidFill>
                </a:endParaRPr>
              </a:p>
            </p:txBody>
          </p:sp>
        </p:grpSp>
      </p:grpSp>
      <p:grpSp>
        <p:nvGrpSpPr>
          <p:cNvPr id="142" name="Group 141"/>
          <p:cNvGrpSpPr/>
          <p:nvPr/>
        </p:nvGrpSpPr>
        <p:grpSpPr>
          <a:xfrm>
            <a:off x="1321840" y="1966268"/>
            <a:ext cx="914400" cy="914400"/>
            <a:chOff x="1321840" y="971550"/>
            <a:chExt cx="914400" cy="914400"/>
          </a:xfrm>
        </p:grpSpPr>
        <p:sp>
          <p:nvSpPr>
            <p:cNvPr id="143" name="Oval 142"/>
            <p:cNvSpPr/>
            <p:nvPr/>
          </p:nvSpPr>
          <p:spPr bwMode="auto">
            <a:xfrm>
              <a:off x="1321840" y="971550"/>
              <a:ext cx="914400" cy="914400"/>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44" name="Freeform 24"/>
            <p:cNvSpPr>
              <a:spLocks noEditPoints="1"/>
            </p:cNvSpPr>
            <p:nvPr/>
          </p:nvSpPr>
          <p:spPr bwMode="auto">
            <a:xfrm>
              <a:off x="1575320" y="1238450"/>
              <a:ext cx="407440" cy="380600"/>
            </a:xfrm>
            <a:custGeom>
              <a:avLst/>
              <a:gdLst/>
              <a:ahLst/>
              <a:cxnLst>
                <a:cxn ang="0">
                  <a:pos x="77" y="16"/>
                </a:cxn>
                <a:cxn ang="0">
                  <a:pos x="77" y="21"/>
                </a:cxn>
                <a:cxn ang="0">
                  <a:pos x="72" y="21"/>
                </a:cxn>
                <a:cxn ang="0">
                  <a:pos x="69" y="23"/>
                </a:cxn>
                <a:cxn ang="0">
                  <a:pos x="8" y="23"/>
                </a:cxn>
                <a:cxn ang="0">
                  <a:pos x="5" y="21"/>
                </a:cxn>
                <a:cxn ang="0">
                  <a:pos x="0" y="21"/>
                </a:cxn>
                <a:cxn ang="0">
                  <a:pos x="0" y="16"/>
                </a:cxn>
                <a:cxn ang="0">
                  <a:pos x="38" y="0"/>
                </a:cxn>
                <a:cxn ang="0">
                  <a:pos x="77" y="16"/>
                </a:cxn>
                <a:cxn ang="0">
                  <a:pos x="77" y="67"/>
                </a:cxn>
                <a:cxn ang="0">
                  <a:pos x="77" y="72"/>
                </a:cxn>
                <a:cxn ang="0">
                  <a:pos x="0" y="72"/>
                </a:cxn>
                <a:cxn ang="0">
                  <a:pos x="0" y="67"/>
                </a:cxn>
                <a:cxn ang="0">
                  <a:pos x="3" y="65"/>
                </a:cxn>
                <a:cxn ang="0">
                  <a:pos x="74" y="65"/>
                </a:cxn>
                <a:cxn ang="0">
                  <a:pos x="77" y="67"/>
                </a:cxn>
                <a:cxn ang="0">
                  <a:pos x="20" y="26"/>
                </a:cxn>
                <a:cxn ang="0">
                  <a:pos x="20" y="57"/>
                </a:cxn>
                <a:cxn ang="0">
                  <a:pos x="25" y="57"/>
                </a:cxn>
                <a:cxn ang="0">
                  <a:pos x="25" y="26"/>
                </a:cxn>
                <a:cxn ang="0">
                  <a:pos x="36" y="26"/>
                </a:cxn>
                <a:cxn ang="0">
                  <a:pos x="36" y="57"/>
                </a:cxn>
                <a:cxn ang="0">
                  <a:pos x="41" y="57"/>
                </a:cxn>
                <a:cxn ang="0">
                  <a:pos x="41" y="26"/>
                </a:cxn>
                <a:cxn ang="0">
                  <a:pos x="51" y="26"/>
                </a:cxn>
                <a:cxn ang="0">
                  <a:pos x="51" y="57"/>
                </a:cxn>
                <a:cxn ang="0">
                  <a:pos x="56" y="57"/>
                </a:cxn>
                <a:cxn ang="0">
                  <a:pos x="56" y="26"/>
                </a:cxn>
                <a:cxn ang="0">
                  <a:pos x="67" y="26"/>
                </a:cxn>
                <a:cxn ang="0">
                  <a:pos x="67" y="57"/>
                </a:cxn>
                <a:cxn ang="0">
                  <a:pos x="69" y="57"/>
                </a:cxn>
                <a:cxn ang="0">
                  <a:pos x="72" y="59"/>
                </a:cxn>
                <a:cxn ang="0">
                  <a:pos x="72" y="62"/>
                </a:cxn>
                <a:cxn ang="0">
                  <a:pos x="5" y="62"/>
                </a:cxn>
                <a:cxn ang="0">
                  <a:pos x="5" y="59"/>
                </a:cxn>
                <a:cxn ang="0">
                  <a:pos x="8" y="57"/>
                </a:cxn>
                <a:cxn ang="0">
                  <a:pos x="10" y="57"/>
                </a:cxn>
                <a:cxn ang="0">
                  <a:pos x="10" y="26"/>
                </a:cxn>
                <a:cxn ang="0">
                  <a:pos x="20" y="26"/>
                </a:cxn>
              </a:cxnLst>
              <a:rect l="0" t="0" r="r" b="b"/>
              <a:pathLst>
                <a:path w="77" h="72">
                  <a:moveTo>
                    <a:pt x="77" y="16"/>
                  </a:moveTo>
                  <a:cubicBezTo>
                    <a:pt x="77" y="21"/>
                    <a:pt x="77" y="21"/>
                    <a:pt x="77" y="21"/>
                  </a:cubicBezTo>
                  <a:cubicBezTo>
                    <a:pt x="72" y="21"/>
                    <a:pt x="72" y="21"/>
                    <a:pt x="72" y="21"/>
                  </a:cubicBezTo>
                  <a:cubicBezTo>
                    <a:pt x="72" y="22"/>
                    <a:pt x="70" y="23"/>
                    <a:pt x="69" y="23"/>
                  </a:cubicBezTo>
                  <a:cubicBezTo>
                    <a:pt x="8" y="23"/>
                    <a:pt x="8" y="23"/>
                    <a:pt x="8" y="23"/>
                  </a:cubicBezTo>
                  <a:cubicBezTo>
                    <a:pt x="6" y="23"/>
                    <a:pt x="5" y="22"/>
                    <a:pt x="5" y="21"/>
                  </a:cubicBezTo>
                  <a:cubicBezTo>
                    <a:pt x="0" y="21"/>
                    <a:pt x="0" y="21"/>
                    <a:pt x="0" y="21"/>
                  </a:cubicBezTo>
                  <a:cubicBezTo>
                    <a:pt x="0" y="16"/>
                    <a:pt x="0" y="16"/>
                    <a:pt x="0" y="16"/>
                  </a:cubicBezTo>
                  <a:cubicBezTo>
                    <a:pt x="38" y="0"/>
                    <a:pt x="38" y="0"/>
                    <a:pt x="38" y="0"/>
                  </a:cubicBezTo>
                  <a:lnTo>
                    <a:pt x="77" y="16"/>
                  </a:lnTo>
                  <a:close/>
                  <a:moveTo>
                    <a:pt x="77" y="67"/>
                  </a:moveTo>
                  <a:cubicBezTo>
                    <a:pt x="77" y="72"/>
                    <a:pt x="77" y="72"/>
                    <a:pt x="77" y="72"/>
                  </a:cubicBezTo>
                  <a:cubicBezTo>
                    <a:pt x="0" y="72"/>
                    <a:pt x="0" y="72"/>
                    <a:pt x="0" y="72"/>
                  </a:cubicBezTo>
                  <a:cubicBezTo>
                    <a:pt x="0" y="67"/>
                    <a:pt x="0" y="67"/>
                    <a:pt x="0" y="67"/>
                  </a:cubicBezTo>
                  <a:cubicBezTo>
                    <a:pt x="0" y="66"/>
                    <a:pt x="1" y="65"/>
                    <a:pt x="3" y="65"/>
                  </a:cubicBezTo>
                  <a:cubicBezTo>
                    <a:pt x="74" y="65"/>
                    <a:pt x="74" y="65"/>
                    <a:pt x="74" y="65"/>
                  </a:cubicBezTo>
                  <a:cubicBezTo>
                    <a:pt x="76" y="65"/>
                    <a:pt x="77" y="66"/>
                    <a:pt x="77" y="67"/>
                  </a:cubicBezTo>
                  <a:close/>
                  <a:moveTo>
                    <a:pt x="20" y="26"/>
                  </a:moveTo>
                  <a:cubicBezTo>
                    <a:pt x="20" y="57"/>
                    <a:pt x="20" y="57"/>
                    <a:pt x="20" y="57"/>
                  </a:cubicBezTo>
                  <a:cubicBezTo>
                    <a:pt x="25" y="57"/>
                    <a:pt x="25" y="57"/>
                    <a:pt x="25" y="57"/>
                  </a:cubicBezTo>
                  <a:cubicBezTo>
                    <a:pt x="25" y="26"/>
                    <a:pt x="25" y="26"/>
                    <a:pt x="25" y="26"/>
                  </a:cubicBezTo>
                  <a:cubicBezTo>
                    <a:pt x="36" y="26"/>
                    <a:pt x="36" y="26"/>
                    <a:pt x="36" y="26"/>
                  </a:cubicBezTo>
                  <a:cubicBezTo>
                    <a:pt x="36" y="57"/>
                    <a:pt x="36" y="57"/>
                    <a:pt x="36" y="57"/>
                  </a:cubicBezTo>
                  <a:cubicBezTo>
                    <a:pt x="41" y="57"/>
                    <a:pt x="41" y="57"/>
                    <a:pt x="41" y="57"/>
                  </a:cubicBezTo>
                  <a:cubicBezTo>
                    <a:pt x="41" y="26"/>
                    <a:pt x="41" y="26"/>
                    <a:pt x="41" y="26"/>
                  </a:cubicBezTo>
                  <a:cubicBezTo>
                    <a:pt x="51" y="26"/>
                    <a:pt x="51" y="26"/>
                    <a:pt x="51" y="26"/>
                  </a:cubicBezTo>
                  <a:cubicBezTo>
                    <a:pt x="51" y="57"/>
                    <a:pt x="51" y="57"/>
                    <a:pt x="51" y="57"/>
                  </a:cubicBezTo>
                  <a:cubicBezTo>
                    <a:pt x="56" y="57"/>
                    <a:pt x="56" y="57"/>
                    <a:pt x="56" y="57"/>
                  </a:cubicBezTo>
                  <a:cubicBezTo>
                    <a:pt x="56" y="26"/>
                    <a:pt x="56" y="26"/>
                    <a:pt x="56" y="26"/>
                  </a:cubicBezTo>
                  <a:cubicBezTo>
                    <a:pt x="67" y="26"/>
                    <a:pt x="67" y="26"/>
                    <a:pt x="67" y="26"/>
                  </a:cubicBezTo>
                  <a:cubicBezTo>
                    <a:pt x="67" y="57"/>
                    <a:pt x="67" y="57"/>
                    <a:pt x="67" y="57"/>
                  </a:cubicBezTo>
                  <a:cubicBezTo>
                    <a:pt x="69" y="57"/>
                    <a:pt x="69" y="57"/>
                    <a:pt x="69" y="57"/>
                  </a:cubicBezTo>
                  <a:cubicBezTo>
                    <a:pt x="70" y="57"/>
                    <a:pt x="72" y="58"/>
                    <a:pt x="72" y="59"/>
                  </a:cubicBezTo>
                  <a:cubicBezTo>
                    <a:pt x="72" y="62"/>
                    <a:pt x="72" y="62"/>
                    <a:pt x="72" y="62"/>
                  </a:cubicBezTo>
                  <a:cubicBezTo>
                    <a:pt x="5" y="62"/>
                    <a:pt x="5" y="62"/>
                    <a:pt x="5" y="62"/>
                  </a:cubicBezTo>
                  <a:cubicBezTo>
                    <a:pt x="5" y="59"/>
                    <a:pt x="5" y="59"/>
                    <a:pt x="5" y="59"/>
                  </a:cubicBezTo>
                  <a:cubicBezTo>
                    <a:pt x="5" y="58"/>
                    <a:pt x="6" y="57"/>
                    <a:pt x="8" y="57"/>
                  </a:cubicBezTo>
                  <a:cubicBezTo>
                    <a:pt x="10" y="57"/>
                    <a:pt x="10" y="57"/>
                    <a:pt x="10" y="57"/>
                  </a:cubicBezTo>
                  <a:cubicBezTo>
                    <a:pt x="10" y="26"/>
                    <a:pt x="10" y="26"/>
                    <a:pt x="10" y="26"/>
                  </a:cubicBezTo>
                  <a:lnTo>
                    <a:pt x="20" y="2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5" name="Group 144"/>
          <p:cNvGrpSpPr/>
          <p:nvPr/>
        </p:nvGrpSpPr>
        <p:grpSpPr>
          <a:xfrm>
            <a:off x="1321840" y="2987245"/>
            <a:ext cx="914400" cy="914400"/>
            <a:chOff x="1321840" y="1992527"/>
            <a:chExt cx="914400" cy="914400"/>
          </a:xfrm>
        </p:grpSpPr>
        <p:sp>
          <p:nvSpPr>
            <p:cNvPr id="146" name="Oval 28"/>
            <p:cNvSpPr/>
            <p:nvPr/>
          </p:nvSpPr>
          <p:spPr bwMode="auto">
            <a:xfrm>
              <a:off x="1321840" y="1992527"/>
              <a:ext cx="914400" cy="914400"/>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47" name="Freeform 101"/>
            <p:cNvSpPr>
              <a:spLocks noEditPoints="1"/>
            </p:cNvSpPr>
            <p:nvPr/>
          </p:nvSpPr>
          <p:spPr bwMode="auto">
            <a:xfrm>
              <a:off x="1502389" y="2266404"/>
              <a:ext cx="553303" cy="366647"/>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48" name="Group 147"/>
          <p:cNvGrpSpPr/>
          <p:nvPr/>
        </p:nvGrpSpPr>
        <p:grpSpPr>
          <a:xfrm>
            <a:off x="4824834" y="5029200"/>
            <a:ext cx="914400" cy="914400"/>
            <a:chOff x="4824834" y="4034482"/>
            <a:chExt cx="914400" cy="914400"/>
          </a:xfrm>
        </p:grpSpPr>
        <p:sp>
          <p:nvSpPr>
            <p:cNvPr id="149" name="Oval 148"/>
            <p:cNvSpPr/>
            <p:nvPr/>
          </p:nvSpPr>
          <p:spPr bwMode="auto">
            <a:xfrm>
              <a:off x="4824834" y="4034482"/>
              <a:ext cx="914400" cy="914400"/>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50" name="Freeform 181"/>
            <p:cNvSpPr>
              <a:spLocks noChangeAspect="1"/>
            </p:cNvSpPr>
            <p:nvPr/>
          </p:nvSpPr>
          <p:spPr bwMode="auto">
            <a:xfrm>
              <a:off x="5141148" y="4226166"/>
              <a:ext cx="281773" cy="531032"/>
            </a:xfrm>
            <a:custGeom>
              <a:avLst/>
              <a:gdLst/>
              <a:ahLst/>
              <a:cxnLst>
                <a:cxn ang="0">
                  <a:pos x="22" y="60"/>
                </a:cxn>
                <a:cxn ang="0">
                  <a:pos x="22" y="67"/>
                </a:cxn>
                <a:cxn ang="0">
                  <a:pos x="21" y="68"/>
                </a:cxn>
                <a:cxn ang="0">
                  <a:pos x="16" y="68"/>
                </a:cxn>
                <a:cxn ang="0">
                  <a:pos x="15" y="67"/>
                </a:cxn>
                <a:cxn ang="0">
                  <a:pos x="15" y="60"/>
                </a:cxn>
                <a:cxn ang="0">
                  <a:pos x="1" y="53"/>
                </a:cxn>
                <a:cxn ang="0">
                  <a:pos x="1" y="52"/>
                </a:cxn>
                <a:cxn ang="0">
                  <a:pos x="5" y="46"/>
                </a:cxn>
                <a:cxn ang="0">
                  <a:pos x="6" y="46"/>
                </a:cxn>
                <a:cxn ang="0">
                  <a:pos x="6" y="46"/>
                </a:cxn>
                <a:cxn ang="0">
                  <a:pos x="19" y="51"/>
                </a:cxn>
                <a:cxn ang="0">
                  <a:pos x="26" y="45"/>
                </a:cxn>
                <a:cxn ang="0">
                  <a:pos x="17" y="38"/>
                </a:cxn>
                <a:cxn ang="0">
                  <a:pos x="1" y="22"/>
                </a:cxn>
                <a:cxn ang="0">
                  <a:pos x="15" y="8"/>
                </a:cxn>
                <a:cxn ang="0">
                  <a:pos x="15" y="1"/>
                </a:cxn>
                <a:cxn ang="0">
                  <a:pos x="16" y="0"/>
                </a:cxn>
                <a:cxn ang="0">
                  <a:pos x="21" y="0"/>
                </a:cxn>
                <a:cxn ang="0">
                  <a:pos x="22" y="1"/>
                </a:cxn>
                <a:cxn ang="0">
                  <a:pos x="22" y="8"/>
                </a:cxn>
                <a:cxn ang="0">
                  <a:pos x="34" y="13"/>
                </a:cxn>
                <a:cxn ang="0">
                  <a:pos x="34" y="14"/>
                </a:cxn>
                <a:cxn ang="0">
                  <a:pos x="31" y="20"/>
                </a:cxn>
                <a:cxn ang="0">
                  <a:pos x="30" y="20"/>
                </a:cxn>
                <a:cxn ang="0">
                  <a:pos x="29" y="20"/>
                </a:cxn>
                <a:cxn ang="0">
                  <a:pos x="19" y="16"/>
                </a:cxn>
                <a:cxn ang="0">
                  <a:pos x="11" y="22"/>
                </a:cxn>
                <a:cxn ang="0">
                  <a:pos x="21" y="30"/>
                </a:cxn>
                <a:cxn ang="0">
                  <a:pos x="36" y="45"/>
                </a:cxn>
                <a:cxn ang="0">
                  <a:pos x="22" y="60"/>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1" name="Group 150"/>
          <p:cNvGrpSpPr/>
          <p:nvPr/>
        </p:nvGrpSpPr>
        <p:grpSpPr>
          <a:xfrm>
            <a:off x="1321840" y="4008222"/>
            <a:ext cx="914400" cy="914400"/>
            <a:chOff x="1321840" y="3013504"/>
            <a:chExt cx="914400" cy="914400"/>
          </a:xfrm>
        </p:grpSpPr>
        <p:sp>
          <p:nvSpPr>
            <p:cNvPr id="152" name="Oval 151"/>
            <p:cNvSpPr/>
            <p:nvPr/>
          </p:nvSpPr>
          <p:spPr bwMode="auto">
            <a:xfrm>
              <a:off x="1321840" y="3013504"/>
              <a:ext cx="914400" cy="914400"/>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53" name="Freeform 112"/>
            <p:cNvSpPr>
              <a:spLocks noChangeAspect="1" noEditPoints="1"/>
            </p:cNvSpPr>
            <p:nvPr/>
          </p:nvSpPr>
          <p:spPr bwMode="auto">
            <a:xfrm rot="16200000">
              <a:off x="1576243" y="3265110"/>
              <a:ext cx="405594" cy="411189"/>
            </a:xfrm>
            <a:custGeom>
              <a:avLst/>
              <a:gdLst/>
              <a:ahLst/>
              <a:cxnLst>
                <a:cxn ang="0">
                  <a:pos x="26" y="55"/>
                </a:cxn>
                <a:cxn ang="0">
                  <a:pos x="14" y="67"/>
                </a:cxn>
                <a:cxn ang="0">
                  <a:pos x="13" y="68"/>
                </a:cxn>
                <a:cxn ang="0">
                  <a:pos x="12" y="67"/>
                </a:cxn>
                <a:cxn ang="0">
                  <a:pos x="0" y="55"/>
                </a:cxn>
                <a:cxn ang="0">
                  <a:pos x="0" y="54"/>
                </a:cxn>
                <a:cxn ang="0">
                  <a:pos x="1" y="53"/>
                </a:cxn>
                <a:cxn ang="0">
                  <a:pos x="8" y="53"/>
                </a:cxn>
                <a:cxn ang="0">
                  <a:pos x="8" y="1"/>
                </a:cxn>
                <a:cxn ang="0">
                  <a:pos x="10" y="0"/>
                </a:cxn>
                <a:cxn ang="0">
                  <a:pos x="17" y="0"/>
                </a:cxn>
                <a:cxn ang="0">
                  <a:pos x="18" y="1"/>
                </a:cxn>
                <a:cxn ang="0">
                  <a:pos x="18" y="53"/>
                </a:cxn>
                <a:cxn ang="0">
                  <a:pos x="25" y="53"/>
                </a:cxn>
                <a:cxn ang="0">
                  <a:pos x="27" y="54"/>
                </a:cxn>
                <a:cxn ang="0">
                  <a:pos x="26" y="55"/>
                </a:cxn>
                <a:cxn ang="0">
                  <a:pos x="67" y="8"/>
                </a:cxn>
                <a:cxn ang="0">
                  <a:pos x="66" y="9"/>
                </a:cxn>
                <a:cxn ang="0">
                  <a:pos x="34" y="9"/>
                </a:cxn>
                <a:cxn ang="0">
                  <a:pos x="33" y="8"/>
                </a:cxn>
                <a:cxn ang="0">
                  <a:pos x="33" y="1"/>
                </a:cxn>
                <a:cxn ang="0">
                  <a:pos x="34" y="0"/>
                </a:cxn>
                <a:cxn ang="0">
                  <a:pos x="66" y="0"/>
                </a:cxn>
                <a:cxn ang="0">
                  <a:pos x="67" y="1"/>
                </a:cxn>
                <a:cxn ang="0">
                  <a:pos x="67" y="8"/>
                </a:cxn>
                <a:cxn ang="0">
                  <a:pos x="60" y="28"/>
                </a:cxn>
                <a:cxn ang="0">
                  <a:pos x="58" y="29"/>
                </a:cxn>
                <a:cxn ang="0">
                  <a:pos x="34" y="29"/>
                </a:cxn>
                <a:cxn ang="0">
                  <a:pos x="33" y="28"/>
                </a:cxn>
                <a:cxn ang="0">
                  <a:pos x="33" y="20"/>
                </a:cxn>
                <a:cxn ang="0">
                  <a:pos x="34" y="19"/>
                </a:cxn>
                <a:cxn ang="0">
                  <a:pos x="58" y="19"/>
                </a:cxn>
                <a:cxn ang="0">
                  <a:pos x="60" y="20"/>
                </a:cxn>
                <a:cxn ang="0">
                  <a:pos x="60" y="28"/>
                </a:cxn>
                <a:cxn ang="0">
                  <a:pos x="52" y="47"/>
                </a:cxn>
                <a:cxn ang="0">
                  <a:pos x="51" y="48"/>
                </a:cxn>
                <a:cxn ang="0">
                  <a:pos x="34" y="48"/>
                </a:cxn>
                <a:cxn ang="0">
                  <a:pos x="33" y="47"/>
                </a:cxn>
                <a:cxn ang="0">
                  <a:pos x="33" y="40"/>
                </a:cxn>
                <a:cxn ang="0">
                  <a:pos x="34" y="39"/>
                </a:cxn>
                <a:cxn ang="0">
                  <a:pos x="51" y="39"/>
                </a:cxn>
                <a:cxn ang="0">
                  <a:pos x="52" y="40"/>
                </a:cxn>
                <a:cxn ang="0">
                  <a:pos x="52" y="47"/>
                </a:cxn>
                <a:cxn ang="0">
                  <a:pos x="45" y="67"/>
                </a:cxn>
                <a:cxn ang="0">
                  <a:pos x="44" y="68"/>
                </a:cxn>
                <a:cxn ang="0">
                  <a:pos x="34" y="68"/>
                </a:cxn>
                <a:cxn ang="0">
                  <a:pos x="33" y="67"/>
                </a:cxn>
                <a:cxn ang="0">
                  <a:pos x="33" y="59"/>
                </a:cxn>
                <a:cxn ang="0">
                  <a:pos x="34" y="58"/>
                </a:cxn>
                <a:cxn ang="0">
                  <a:pos x="44" y="58"/>
                </a:cxn>
                <a:cxn ang="0">
                  <a:pos x="45" y="59"/>
                </a:cxn>
                <a:cxn ang="0">
                  <a:pos x="45" y="67"/>
                </a:cxn>
              </a:cxnLst>
              <a:rect l="0" t="0" r="r" b="b"/>
              <a:pathLst>
                <a:path w="67" h="68">
                  <a:moveTo>
                    <a:pt x="26" y="55"/>
                  </a:moveTo>
                  <a:cubicBezTo>
                    <a:pt x="14" y="67"/>
                    <a:pt x="14" y="67"/>
                    <a:pt x="14" y="67"/>
                  </a:cubicBezTo>
                  <a:cubicBezTo>
                    <a:pt x="14" y="68"/>
                    <a:pt x="14" y="68"/>
                    <a:pt x="13" y="68"/>
                  </a:cubicBezTo>
                  <a:cubicBezTo>
                    <a:pt x="13" y="68"/>
                    <a:pt x="13" y="68"/>
                    <a:pt x="12" y="67"/>
                  </a:cubicBezTo>
                  <a:cubicBezTo>
                    <a:pt x="0" y="55"/>
                    <a:pt x="0" y="55"/>
                    <a:pt x="0" y="55"/>
                  </a:cubicBezTo>
                  <a:cubicBezTo>
                    <a:pt x="0" y="55"/>
                    <a:pt x="0" y="54"/>
                    <a:pt x="0" y="54"/>
                  </a:cubicBezTo>
                  <a:cubicBezTo>
                    <a:pt x="0" y="53"/>
                    <a:pt x="1" y="53"/>
                    <a:pt x="1" y="53"/>
                  </a:cubicBezTo>
                  <a:cubicBezTo>
                    <a:pt x="8" y="53"/>
                    <a:pt x="8" y="53"/>
                    <a:pt x="8" y="53"/>
                  </a:cubicBezTo>
                  <a:cubicBezTo>
                    <a:pt x="8" y="1"/>
                    <a:pt x="8" y="1"/>
                    <a:pt x="8" y="1"/>
                  </a:cubicBezTo>
                  <a:cubicBezTo>
                    <a:pt x="8" y="0"/>
                    <a:pt x="9" y="0"/>
                    <a:pt x="10" y="0"/>
                  </a:cubicBezTo>
                  <a:cubicBezTo>
                    <a:pt x="17" y="0"/>
                    <a:pt x="17" y="0"/>
                    <a:pt x="17" y="0"/>
                  </a:cubicBezTo>
                  <a:cubicBezTo>
                    <a:pt x="18" y="0"/>
                    <a:pt x="18" y="0"/>
                    <a:pt x="18" y="1"/>
                  </a:cubicBezTo>
                  <a:cubicBezTo>
                    <a:pt x="18" y="53"/>
                    <a:pt x="18" y="53"/>
                    <a:pt x="18" y="53"/>
                  </a:cubicBezTo>
                  <a:cubicBezTo>
                    <a:pt x="25" y="53"/>
                    <a:pt x="25" y="53"/>
                    <a:pt x="25" y="53"/>
                  </a:cubicBezTo>
                  <a:cubicBezTo>
                    <a:pt x="26" y="53"/>
                    <a:pt x="27" y="54"/>
                    <a:pt x="27" y="54"/>
                  </a:cubicBezTo>
                  <a:cubicBezTo>
                    <a:pt x="27" y="55"/>
                    <a:pt x="27" y="55"/>
                    <a:pt x="26" y="55"/>
                  </a:cubicBezTo>
                  <a:close/>
                  <a:moveTo>
                    <a:pt x="67" y="8"/>
                  </a:moveTo>
                  <a:cubicBezTo>
                    <a:pt x="67" y="9"/>
                    <a:pt x="66" y="9"/>
                    <a:pt x="66" y="9"/>
                  </a:cubicBezTo>
                  <a:cubicBezTo>
                    <a:pt x="34" y="9"/>
                    <a:pt x="34" y="9"/>
                    <a:pt x="34" y="9"/>
                  </a:cubicBezTo>
                  <a:cubicBezTo>
                    <a:pt x="33" y="9"/>
                    <a:pt x="33" y="9"/>
                    <a:pt x="33" y="8"/>
                  </a:cubicBezTo>
                  <a:cubicBezTo>
                    <a:pt x="33" y="1"/>
                    <a:pt x="33" y="1"/>
                    <a:pt x="33" y="1"/>
                  </a:cubicBezTo>
                  <a:cubicBezTo>
                    <a:pt x="33" y="0"/>
                    <a:pt x="33" y="0"/>
                    <a:pt x="34" y="0"/>
                  </a:cubicBezTo>
                  <a:cubicBezTo>
                    <a:pt x="66" y="0"/>
                    <a:pt x="66" y="0"/>
                    <a:pt x="66" y="0"/>
                  </a:cubicBezTo>
                  <a:cubicBezTo>
                    <a:pt x="66" y="0"/>
                    <a:pt x="67" y="0"/>
                    <a:pt x="67" y="1"/>
                  </a:cubicBezTo>
                  <a:lnTo>
                    <a:pt x="67" y="8"/>
                  </a:lnTo>
                  <a:close/>
                  <a:moveTo>
                    <a:pt x="60" y="28"/>
                  </a:moveTo>
                  <a:cubicBezTo>
                    <a:pt x="60" y="28"/>
                    <a:pt x="59" y="29"/>
                    <a:pt x="58" y="29"/>
                  </a:cubicBezTo>
                  <a:cubicBezTo>
                    <a:pt x="34" y="29"/>
                    <a:pt x="34" y="29"/>
                    <a:pt x="34" y="29"/>
                  </a:cubicBezTo>
                  <a:cubicBezTo>
                    <a:pt x="33" y="29"/>
                    <a:pt x="33" y="28"/>
                    <a:pt x="33" y="28"/>
                  </a:cubicBezTo>
                  <a:cubicBezTo>
                    <a:pt x="33" y="20"/>
                    <a:pt x="33" y="20"/>
                    <a:pt x="33" y="20"/>
                  </a:cubicBezTo>
                  <a:cubicBezTo>
                    <a:pt x="33" y="20"/>
                    <a:pt x="33" y="19"/>
                    <a:pt x="34" y="19"/>
                  </a:cubicBezTo>
                  <a:cubicBezTo>
                    <a:pt x="58" y="19"/>
                    <a:pt x="58" y="19"/>
                    <a:pt x="58" y="19"/>
                  </a:cubicBezTo>
                  <a:cubicBezTo>
                    <a:pt x="59" y="19"/>
                    <a:pt x="60" y="20"/>
                    <a:pt x="60" y="20"/>
                  </a:cubicBezTo>
                  <a:lnTo>
                    <a:pt x="60" y="28"/>
                  </a:lnTo>
                  <a:close/>
                  <a:moveTo>
                    <a:pt x="52" y="47"/>
                  </a:moveTo>
                  <a:cubicBezTo>
                    <a:pt x="52" y="48"/>
                    <a:pt x="52" y="48"/>
                    <a:pt x="51" y="48"/>
                  </a:cubicBezTo>
                  <a:cubicBezTo>
                    <a:pt x="34" y="48"/>
                    <a:pt x="34" y="48"/>
                    <a:pt x="34" y="48"/>
                  </a:cubicBezTo>
                  <a:cubicBezTo>
                    <a:pt x="33" y="48"/>
                    <a:pt x="33" y="48"/>
                    <a:pt x="33" y="47"/>
                  </a:cubicBezTo>
                  <a:cubicBezTo>
                    <a:pt x="33" y="40"/>
                    <a:pt x="33" y="40"/>
                    <a:pt x="33" y="40"/>
                  </a:cubicBezTo>
                  <a:cubicBezTo>
                    <a:pt x="33" y="39"/>
                    <a:pt x="33" y="39"/>
                    <a:pt x="34" y="39"/>
                  </a:cubicBezTo>
                  <a:cubicBezTo>
                    <a:pt x="51" y="39"/>
                    <a:pt x="51" y="39"/>
                    <a:pt x="51" y="39"/>
                  </a:cubicBezTo>
                  <a:cubicBezTo>
                    <a:pt x="52" y="39"/>
                    <a:pt x="52" y="39"/>
                    <a:pt x="52" y="40"/>
                  </a:cubicBezTo>
                  <a:lnTo>
                    <a:pt x="52" y="47"/>
                  </a:lnTo>
                  <a:close/>
                  <a:moveTo>
                    <a:pt x="45" y="67"/>
                  </a:moveTo>
                  <a:cubicBezTo>
                    <a:pt x="45" y="67"/>
                    <a:pt x="44" y="68"/>
                    <a:pt x="44" y="68"/>
                  </a:cubicBezTo>
                  <a:cubicBezTo>
                    <a:pt x="34" y="68"/>
                    <a:pt x="34" y="68"/>
                    <a:pt x="34" y="68"/>
                  </a:cubicBezTo>
                  <a:cubicBezTo>
                    <a:pt x="33" y="68"/>
                    <a:pt x="33" y="67"/>
                    <a:pt x="33" y="67"/>
                  </a:cubicBezTo>
                  <a:cubicBezTo>
                    <a:pt x="33" y="59"/>
                    <a:pt x="33" y="59"/>
                    <a:pt x="33" y="59"/>
                  </a:cubicBezTo>
                  <a:cubicBezTo>
                    <a:pt x="33" y="59"/>
                    <a:pt x="33" y="58"/>
                    <a:pt x="34" y="58"/>
                  </a:cubicBezTo>
                  <a:cubicBezTo>
                    <a:pt x="44" y="58"/>
                    <a:pt x="44" y="58"/>
                    <a:pt x="44" y="58"/>
                  </a:cubicBezTo>
                  <a:cubicBezTo>
                    <a:pt x="44" y="58"/>
                    <a:pt x="45" y="59"/>
                    <a:pt x="45" y="59"/>
                  </a:cubicBezTo>
                  <a:lnTo>
                    <a:pt x="45" y="6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54" name="Group 153"/>
          <p:cNvGrpSpPr/>
          <p:nvPr/>
        </p:nvGrpSpPr>
        <p:grpSpPr>
          <a:xfrm>
            <a:off x="4824834" y="1966268"/>
            <a:ext cx="914400" cy="914400"/>
            <a:chOff x="4824834" y="971550"/>
            <a:chExt cx="914400" cy="914400"/>
          </a:xfrm>
        </p:grpSpPr>
        <p:sp>
          <p:nvSpPr>
            <p:cNvPr id="155" name="Oval 21"/>
            <p:cNvSpPr/>
            <p:nvPr/>
          </p:nvSpPr>
          <p:spPr bwMode="auto">
            <a:xfrm>
              <a:off x="4824834" y="971550"/>
              <a:ext cx="914400" cy="914400"/>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56" name="Freeform 161"/>
            <p:cNvSpPr>
              <a:spLocks noEditPoints="1"/>
            </p:cNvSpPr>
            <p:nvPr/>
          </p:nvSpPr>
          <p:spPr bwMode="auto">
            <a:xfrm>
              <a:off x="5077445" y="1208688"/>
              <a:ext cx="409179" cy="440124"/>
            </a:xfrm>
            <a:custGeom>
              <a:avLst/>
              <a:gdLst/>
              <a:ahLst/>
              <a:cxnLst>
                <a:cxn ang="0">
                  <a:pos x="53" y="33"/>
                </a:cxn>
                <a:cxn ang="0">
                  <a:pos x="53" y="36"/>
                </a:cxn>
                <a:cxn ang="0">
                  <a:pos x="52" y="41"/>
                </a:cxn>
                <a:cxn ang="0">
                  <a:pos x="52" y="42"/>
                </a:cxn>
                <a:cxn ang="0">
                  <a:pos x="50" y="49"/>
                </a:cxn>
                <a:cxn ang="0">
                  <a:pos x="39" y="59"/>
                </a:cxn>
                <a:cxn ang="0">
                  <a:pos x="37" y="59"/>
                </a:cxn>
                <a:cxn ang="0">
                  <a:pos x="34" y="59"/>
                </a:cxn>
                <a:cxn ang="0">
                  <a:pos x="20" y="56"/>
                </a:cxn>
                <a:cxn ang="0">
                  <a:pos x="15" y="55"/>
                </a:cxn>
                <a:cxn ang="0">
                  <a:pos x="4" y="55"/>
                </a:cxn>
                <a:cxn ang="0">
                  <a:pos x="0" y="50"/>
                </a:cxn>
                <a:cxn ang="0">
                  <a:pos x="0" y="27"/>
                </a:cxn>
                <a:cxn ang="0">
                  <a:pos x="4" y="23"/>
                </a:cxn>
                <a:cxn ang="0">
                  <a:pos x="14" y="23"/>
                </a:cxn>
                <a:cxn ang="0">
                  <a:pos x="19" y="17"/>
                </a:cxn>
                <a:cxn ang="0">
                  <a:pos x="23" y="13"/>
                </a:cxn>
                <a:cxn ang="0">
                  <a:pos x="27" y="1"/>
                </a:cxn>
                <a:cxn ang="0">
                  <a:pos x="31" y="0"/>
                </a:cxn>
                <a:cxn ang="0">
                  <a:pos x="40" y="5"/>
                </a:cxn>
                <a:cxn ang="0">
                  <a:pos x="41" y="11"/>
                </a:cxn>
                <a:cxn ang="0">
                  <a:pos x="39" y="18"/>
                </a:cxn>
                <a:cxn ang="0">
                  <a:pos x="45" y="18"/>
                </a:cxn>
                <a:cxn ang="0">
                  <a:pos x="55" y="27"/>
                </a:cxn>
                <a:cxn ang="0">
                  <a:pos x="53" y="33"/>
                </a:cxn>
                <a:cxn ang="0">
                  <a:pos x="7" y="46"/>
                </a:cxn>
                <a:cxn ang="0">
                  <a:pos x="4" y="48"/>
                </a:cxn>
                <a:cxn ang="0">
                  <a:pos x="7" y="50"/>
                </a:cxn>
                <a:cxn ang="0">
                  <a:pos x="9" y="48"/>
                </a:cxn>
                <a:cxn ang="0">
                  <a:pos x="7" y="46"/>
                </a:cxn>
                <a:cxn ang="0">
                  <a:pos x="45" y="23"/>
                </a:cxn>
                <a:cxn ang="0">
                  <a:pos x="33" y="23"/>
                </a:cxn>
                <a:cxn ang="0">
                  <a:pos x="36" y="11"/>
                </a:cxn>
                <a:cxn ang="0">
                  <a:pos x="31" y="5"/>
                </a:cxn>
                <a:cxn ang="0">
                  <a:pos x="26" y="16"/>
                </a:cxn>
                <a:cxn ang="0">
                  <a:pos x="23" y="19"/>
                </a:cxn>
                <a:cxn ang="0">
                  <a:pos x="15" y="27"/>
                </a:cxn>
                <a:cxn ang="0">
                  <a:pos x="13" y="27"/>
                </a:cxn>
                <a:cxn ang="0">
                  <a:pos x="13" y="50"/>
                </a:cxn>
                <a:cxn ang="0">
                  <a:pos x="15" y="50"/>
                </a:cxn>
                <a:cxn ang="0">
                  <a:pos x="22" y="52"/>
                </a:cxn>
                <a:cxn ang="0">
                  <a:pos x="34" y="55"/>
                </a:cxn>
                <a:cxn ang="0">
                  <a:pos x="38" y="55"/>
                </a:cxn>
                <a:cxn ang="0">
                  <a:pos x="45" y="49"/>
                </a:cxn>
                <a:cxn ang="0">
                  <a:pos x="45" y="47"/>
                </a:cxn>
                <a:cxn ang="0">
                  <a:pos x="47" y="42"/>
                </a:cxn>
                <a:cxn ang="0">
                  <a:pos x="47" y="40"/>
                </a:cxn>
                <a:cxn ang="0">
                  <a:pos x="49" y="36"/>
                </a:cxn>
                <a:cxn ang="0">
                  <a:pos x="47" y="32"/>
                </a:cxn>
                <a:cxn ang="0">
                  <a:pos x="50" y="27"/>
                </a:cxn>
                <a:cxn ang="0">
                  <a:pos x="45" y="23"/>
                </a:cxn>
              </a:cxnLst>
              <a:rect l="0" t="0" r="r" b="b"/>
              <a:pathLst>
                <a:path w="55" h="59">
                  <a:moveTo>
                    <a:pt x="53" y="33"/>
                  </a:moveTo>
                  <a:cubicBezTo>
                    <a:pt x="53" y="34"/>
                    <a:pt x="53" y="35"/>
                    <a:pt x="53" y="36"/>
                  </a:cubicBezTo>
                  <a:cubicBezTo>
                    <a:pt x="53" y="37"/>
                    <a:pt x="53" y="39"/>
                    <a:pt x="52" y="41"/>
                  </a:cubicBezTo>
                  <a:cubicBezTo>
                    <a:pt x="52" y="41"/>
                    <a:pt x="52" y="42"/>
                    <a:pt x="52" y="42"/>
                  </a:cubicBezTo>
                  <a:cubicBezTo>
                    <a:pt x="52" y="45"/>
                    <a:pt x="51" y="47"/>
                    <a:pt x="50" y="49"/>
                  </a:cubicBezTo>
                  <a:cubicBezTo>
                    <a:pt x="50" y="55"/>
                    <a:pt x="45" y="59"/>
                    <a:pt x="39" y="59"/>
                  </a:cubicBezTo>
                  <a:cubicBezTo>
                    <a:pt x="37" y="59"/>
                    <a:pt x="37" y="59"/>
                    <a:pt x="37" y="59"/>
                  </a:cubicBezTo>
                  <a:cubicBezTo>
                    <a:pt x="34" y="59"/>
                    <a:pt x="34" y="59"/>
                    <a:pt x="34" y="59"/>
                  </a:cubicBezTo>
                  <a:cubicBezTo>
                    <a:pt x="29" y="59"/>
                    <a:pt x="24" y="58"/>
                    <a:pt x="20" y="56"/>
                  </a:cubicBezTo>
                  <a:cubicBezTo>
                    <a:pt x="19" y="56"/>
                    <a:pt x="16" y="55"/>
                    <a:pt x="15" y="55"/>
                  </a:cubicBezTo>
                  <a:cubicBezTo>
                    <a:pt x="4" y="55"/>
                    <a:pt x="4" y="55"/>
                    <a:pt x="4" y="55"/>
                  </a:cubicBezTo>
                  <a:cubicBezTo>
                    <a:pt x="2" y="55"/>
                    <a:pt x="0" y="53"/>
                    <a:pt x="0" y="50"/>
                  </a:cubicBezTo>
                  <a:cubicBezTo>
                    <a:pt x="0" y="27"/>
                    <a:pt x="0" y="27"/>
                    <a:pt x="0" y="27"/>
                  </a:cubicBezTo>
                  <a:cubicBezTo>
                    <a:pt x="0" y="25"/>
                    <a:pt x="2" y="23"/>
                    <a:pt x="4" y="23"/>
                  </a:cubicBezTo>
                  <a:cubicBezTo>
                    <a:pt x="14" y="23"/>
                    <a:pt x="14" y="23"/>
                    <a:pt x="14" y="23"/>
                  </a:cubicBezTo>
                  <a:cubicBezTo>
                    <a:pt x="16" y="22"/>
                    <a:pt x="18" y="19"/>
                    <a:pt x="19" y="17"/>
                  </a:cubicBezTo>
                  <a:cubicBezTo>
                    <a:pt x="20" y="16"/>
                    <a:pt x="21" y="14"/>
                    <a:pt x="23" y="13"/>
                  </a:cubicBezTo>
                  <a:cubicBezTo>
                    <a:pt x="25" y="10"/>
                    <a:pt x="24" y="5"/>
                    <a:pt x="27" y="1"/>
                  </a:cubicBezTo>
                  <a:cubicBezTo>
                    <a:pt x="28" y="0"/>
                    <a:pt x="29" y="0"/>
                    <a:pt x="31" y="0"/>
                  </a:cubicBezTo>
                  <a:cubicBezTo>
                    <a:pt x="34" y="0"/>
                    <a:pt x="38" y="1"/>
                    <a:pt x="40" y="5"/>
                  </a:cubicBezTo>
                  <a:cubicBezTo>
                    <a:pt x="41" y="7"/>
                    <a:pt x="41" y="9"/>
                    <a:pt x="41" y="11"/>
                  </a:cubicBezTo>
                  <a:cubicBezTo>
                    <a:pt x="41" y="14"/>
                    <a:pt x="40" y="16"/>
                    <a:pt x="39" y="18"/>
                  </a:cubicBezTo>
                  <a:cubicBezTo>
                    <a:pt x="45" y="18"/>
                    <a:pt x="45" y="18"/>
                    <a:pt x="45" y="18"/>
                  </a:cubicBezTo>
                  <a:cubicBezTo>
                    <a:pt x="50" y="18"/>
                    <a:pt x="55" y="22"/>
                    <a:pt x="55" y="27"/>
                  </a:cubicBezTo>
                  <a:cubicBezTo>
                    <a:pt x="55" y="29"/>
                    <a:pt x="54" y="31"/>
                    <a:pt x="53" y="33"/>
                  </a:cubicBezTo>
                  <a:close/>
                  <a:moveTo>
                    <a:pt x="7" y="46"/>
                  </a:moveTo>
                  <a:cubicBezTo>
                    <a:pt x="5" y="46"/>
                    <a:pt x="4" y="47"/>
                    <a:pt x="4" y="48"/>
                  </a:cubicBezTo>
                  <a:cubicBezTo>
                    <a:pt x="4" y="49"/>
                    <a:pt x="5" y="50"/>
                    <a:pt x="7" y="50"/>
                  </a:cubicBezTo>
                  <a:cubicBezTo>
                    <a:pt x="8" y="50"/>
                    <a:pt x="9" y="49"/>
                    <a:pt x="9" y="48"/>
                  </a:cubicBezTo>
                  <a:cubicBezTo>
                    <a:pt x="9" y="47"/>
                    <a:pt x="8" y="46"/>
                    <a:pt x="7" y="46"/>
                  </a:cubicBezTo>
                  <a:close/>
                  <a:moveTo>
                    <a:pt x="45" y="23"/>
                  </a:moveTo>
                  <a:cubicBezTo>
                    <a:pt x="33" y="23"/>
                    <a:pt x="33" y="23"/>
                    <a:pt x="33" y="23"/>
                  </a:cubicBezTo>
                  <a:cubicBezTo>
                    <a:pt x="33" y="19"/>
                    <a:pt x="36" y="16"/>
                    <a:pt x="36" y="11"/>
                  </a:cubicBezTo>
                  <a:cubicBezTo>
                    <a:pt x="36" y="7"/>
                    <a:pt x="36" y="5"/>
                    <a:pt x="31" y="5"/>
                  </a:cubicBezTo>
                  <a:cubicBezTo>
                    <a:pt x="28" y="7"/>
                    <a:pt x="30" y="12"/>
                    <a:pt x="26" y="16"/>
                  </a:cubicBezTo>
                  <a:cubicBezTo>
                    <a:pt x="25" y="17"/>
                    <a:pt x="24" y="18"/>
                    <a:pt x="23" y="19"/>
                  </a:cubicBezTo>
                  <a:cubicBezTo>
                    <a:pt x="22" y="21"/>
                    <a:pt x="17" y="27"/>
                    <a:pt x="15" y="27"/>
                  </a:cubicBezTo>
                  <a:cubicBezTo>
                    <a:pt x="13" y="27"/>
                    <a:pt x="13" y="27"/>
                    <a:pt x="13" y="27"/>
                  </a:cubicBezTo>
                  <a:cubicBezTo>
                    <a:pt x="13" y="50"/>
                    <a:pt x="13" y="50"/>
                    <a:pt x="13" y="50"/>
                  </a:cubicBezTo>
                  <a:cubicBezTo>
                    <a:pt x="15" y="50"/>
                    <a:pt x="15" y="50"/>
                    <a:pt x="15" y="50"/>
                  </a:cubicBezTo>
                  <a:cubicBezTo>
                    <a:pt x="17" y="50"/>
                    <a:pt x="20" y="52"/>
                    <a:pt x="22" y="52"/>
                  </a:cubicBezTo>
                  <a:cubicBezTo>
                    <a:pt x="26" y="54"/>
                    <a:pt x="30" y="55"/>
                    <a:pt x="34" y="55"/>
                  </a:cubicBezTo>
                  <a:cubicBezTo>
                    <a:pt x="38" y="55"/>
                    <a:pt x="38" y="55"/>
                    <a:pt x="38" y="55"/>
                  </a:cubicBezTo>
                  <a:cubicBezTo>
                    <a:pt x="42" y="55"/>
                    <a:pt x="45" y="53"/>
                    <a:pt x="45" y="49"/>
                  </a:cubicBezTo>
                  <a:cubicBezTo>
                    <a:pt x="45" y="48"/>
                    <a:pt x="45" y="47"/>
                    <a:pt x="45" y="47"/>
                  </a:cubicBezTo>
                  <a:cubicBezTo>
                    <a:pt x="47" y="46"/>
                    <a:pt x="47" y="44"/>
                    <a:pt x="47" y="42"/>
                  </a:cubicBezTo>
                  <a:cubicBezTo>
                    <a:pt x="47" y="41"/>
                    <a:pt x="47" y="41"/>
                    <a:pt x="47" y="40"/>
                  </a:cubicBezTo>
                  <a:cubicBezTo>
                    <a:pt x="48" y="39"/>
                    <a:pt x="49" y="37"/>
                    <a:pt x="49" y="36"/>
                  </a:cubicBezTo>
                  <a:cubicBezTo>
                    <a:pt x="49" y="34"/>
                    <a:pt x="48" y="33"/>
                    <a:pt x="47" y="32"/>
                  </a:cubicBezTo>
                  <a:cubicBezTo>
                    <a:pt x="49" y="32"/>
                    <a:pt x="50" y="29"/>
                    <a:pt x="50" y="27"/>
                  </a:cubicBezTo>
                  <a:cubicBezTo>
                    <a:pt x="50" y="25"/>
                    <a:pt x="48" y="23"/>
                    <a:pt x="45"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57" name="Group 156"/>
          <p:cNvGrpSpPr/>
          <p:nvPr/>
        </p:nvGrpSpPr>
        <p:grpSpPr>
          <a:xfrm>
            <a:off x="1321840" y="5029200"/>
            <a:ext cx="914400" cy="914400"/>
            <a:chOff x="1321840" y="4034482"/>
            <a:chExt cx="914400" cy="914400"/>
          </a:xfrm>
        </p:grpSpPr>
        <p:sp>
          <p:nvSpPr>
            <p:cNvPr id="158" name="Oval 157"/>
            <p:cNvSpPr/>
            <p:nvPr/>
          </p:nvSpPr>
          <p:spPr bwMode="auto">
            <a:xfrm>
              <a:off x="1321840" y="4034482"/>
              <a:ext cx="914400" cy="914400"/>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59" name="Freeform 103"/>
            <p:cNvSpPr>
              <a:spLocks noEditPoints="1"/>
            </p:cNvSpPr>
            <p:nvPr/>
          </p:nvSpPr>
          <p:spPr bwMode="auto">
            <a:xfrm>
              <a:off x="1575320" y="4191700"/>
              <a:ext cx="407440" cy="599964"/>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0" name="Group 159"/>
          <p:cNvGrpSpPr/>
          <p:nvPr/>
        </p:nvGrpSpPr>
        <p:grpSpPr>
          <a:xfrm>
            <a:off x="4824834" y="4008222"/>
            <a:ext cx="914400" cy="914400"/>
            <a:chOff x="4824834" y="3013504"/>
            <a:chExt cx="914400" cy="914400"/>
          </a:xfrm>
        </p:grpSpPr>
        <p:sp>
          <p:nvSpPr>
            <p:cNvPr id="161" name="Oval 160"/>
            <p:cNvSpPr/>
            <p:nvPr/>
          </p:nvSpPr>
          <p:spPr bwMode="auto">
            <a:xfrm>
              <a:off x="4824834" y="3013504"/>
              <a:ext cx="914400" cy="914400"/>
            </a:xfrm>
            <a:prstGeom prst="ellipse">
              <a:avLst/>
            </a:prstGeom>
            <a:solidFill>
              <a:schemeClr val="accent6"/>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62" name="Freeform 91"/>
            <p:cNvSpPr>
              <a:spLocks noEditPoints="1"/>
            </p:cNvSpPr>
            <p:nvPr/>
          </p:nvSpPr>
          <p:spPr bwMode="auto">
            <a:xfrm>
              <a:off x="5043811" y="3232481"/>
              <a:ext cx="476446" cy="476446"/>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63" name="Group 162"/>
          <p:cNvGrpSpPr/>
          <p:nvPr/>
        </p:nvGrpSpPr>
        <p:grpSpPr>
          <a:xfrm>
            <a:off x="4824834" y="2987245"/>
            <a:ext cx="914400" cy="914400"/>
            <a:chOff x="4824834" y="1992527"/>
            <a:chExt cx="914400" cy="914400"/>
          </a:xfrm>
        </p:grpSpPr>
        <p:sp>
          <p:nvSpPr>
            <p:cNvPr id="164" name="Oval 35"/>
            <p:cNvSpPr/>
            <p:nvPr/>
          </p:nvSpPr>
          <p:spPr bwMode="auto">
            <a:xfrm>
              <a:off x="4824834" y="1992527"/>
              <a:ext cx="914400" cy="914400"/>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65" name="Freeform 130"/>
            <p:cNvSpPr>
              <a:spLocks noChangeAspect="1" noEditPoints="1"/>
            </p:cNvSpPr>
            <p:nvPr/>
          </p:nvSpPr>
          <p:spPr bwMode="auto">
            <a:xfrm>
              <a:off x="5067681" y="2235374"/>
              <a:ext cx="428707" cy="428707"/>
            </a:xfrm>
            <a:custGeom>
              <a:avLst/>
              <a:gdLst/>
              <a:ahLst/>
              <a:cxnLst>
                <a:cxn ang="0">
                  <a:pos x="62" y="67"/>
                </a:cxn>
                <a:cxn ang="0">
                  <a:pos x="59" y="66"/>
                </a:cxn>
                <a:cxn ang="0">
                  <a:pos x="45" y="52"/>
                </a:cxn>
                <a:cxn ang="0">
                  <a:pos x="29" y="57"/>
                </a:cxn>
                <a:cxn ang="0">
                  <a:pos x="0" y="29"/>
                </a:cxn>
                <a:cxn ang="0">
                  <a:pos x="29" y="0"/>
                </a:cxn>
                <a:cxn ang="0">
                  <a:pos x="57" y="29"/>
                </a:cxn>
                <a:cxn ang="0">
                  <a:pos x="52" y="45"/>
                </a:cxn>
                <a:cxn ang="0">
                  <a:pos x="66" y="59"/>
                </a:cxn>
                <a:cxn ang="0">
                  <a:pos x="67" y="62"/>
                </a:cxn>
                <a:cxn ang="0">
                  <a:pos x="62" y="67"/>
                </a:cxn>
                <a:cxn ang="0">
                  <a:pos x="29" y="11"/>
                </a:cxn>
                <a:cxn ang="0">
                  <a:pos x="11" y="29"/>
                </a:cxn>
                <a:cxn ang="0">
                  <a:pos x="29" y="47"/>
                </a:cxn>
                <a:cxn ang="0">
                  <a:pos x="47" y="29"/>
                </a:cxn>
                <a:cxn ang="0">
                  <a:pos x="29" y="11"/>
                </a:cxn>
                <a:cxn ang="0">
                  <a:pos x="42" y="30"/>
                </a:cxn>
                <a:cxn ang="0">
                  <a:pos x="40" y="31"/>
                </a:cxn>
                <a:cxn ang="0">
                  <a:pos x="31" y="31"/>
                </a:cxn>
                <a:cxn ang="0">
                  <a:pos x="31" y="40"/>
                </a:cxn>
                <a:cxn ang="0">
                  <a:pos x="30" y="42"/>
                </a:cxn>
                <a:cxn ang="0">
                  <a:pos x="27" y="42"/>
                </a:cxn>
                <a:cxn ang="0">
                  <a:pos x="26" y="40"/>
                </a:cxn>
                <a:cxn ang="0">
                  <a:pos x="26" y="31"/>
                </a:cxn>
                <a:cxn ang="0">
                  <a:pos x="17" y="31"/>
                </a:cxn>
                <a:cxn ang="0">
                  <a:pos x="16" y="30"/>
                </a:cxn>
                <a:cxn ang="0">
                  <a:pos x="16" y="27"/>
                </a:cxn>
                <a:cxn ang="0">
                  <a:pos x="17" y="26"/>
                </a:cxn>
                <a:cxn ang="0">
                  <a:pos x="26" y="26"/>
                </a:cxn>
                <a:cxn ang="0">
                  <a:pos x="26" y="17"/>
                </a:cxn>
                <a:cxn ang="0">
                  <a:pos x="27" y="16"/>
                </a:cxn>
                <a:cxn ang="0">
                  <a:pos x="30" y="16"/>
                </a:cxn>
                <a:cxn ang="0">
                  <a:pos x="31" y="17"/>
                </a:cxn>
                <a:cxn ang="0">
                  <a:pos x="31" y="26"/>
                </a:cxn>
                <a:cxn ang="0">
                  <a:pos x="40" y="26"/>
                </a:cxn>
                <a:cxn ang="0">
                  <a:pos x="42" y="27"/>
                </a:cxn>
                <a:cxn ang="0">
                  <a:pos x="42" y="30"/>
                </a:cxn>
              </a:cxnLst>
              <a:rect l="0" t="0" r="r" b="b"/>
              <a:pathLst>
                <a:path w="67" h="67">
                  <a:moveTo>
                    <a:pt x="62" y="67"/>
                  </a:moveTo>
                  <a:cubicBezTo>
                    <a:pt x="61" y="67"/>
                    <a:pt x="59" y="67"/>
                    <a:pt x="59" y="66"/>
                  </a:cubicBezTo>
                  <a:cubicBezTo>
                    <a:pt x="45" y="52"/>
                    <a:pt x="45" y="52"/>
                    <a:pt x="45" y="52"/>
                  </a:cubicBezTo>
                  <a:cubicBezTo>
                    <a:pt x="40" y="55"/>
                    <a:pt x="34" y="57"/>
                    <a:pt x="29" y="57"/>
                  </a:cubicBezTo>
                  <a:cubicBezTo>
                    <a:pt x="13" y="57"/>
                    <a:pt x="0" y="44"/>
                    <a:pt x="0" y="29"/>
                  </a:cubicBezTo>
                  <a:cubicBezTo>
                    <a:pt x="0" y="13"/>
                    <a:pt x="13" y="0"/>
                    <a:pt x="29" y="0"/>
                  </a:cubicBezTo>
                  <a:cubicBezTo>
                    <a:pt x="44" y="0"/>
                    <a:pt x="57" y="13"/>
                    <a:pt x="57" y="29"/>
                  </a:cubicBezTo>
                  <a:cubicBezTo>
                    <a:pt x="57" y="34"/>
                    <a:pt x="55" y="40"/>
                    <a:pt x="52" y="45"/>
                  </a:cubicBezTo>
                  <a:cubicBezTo>
                    <a:pt x="66" y="59"/>
                    <a:pt x="66" y="59"/>
                    <a:pt x="66" y="59"/>
                  </a:cubicBezTo>
                  <a:cubicBezTo>
                    <a:pt x="67" y="59"/>
                    <a:pt x="67" y="61"/>
                    <a:pt x="67" y="62"/>
                  </a:cubicBezTo>
                  <a:cubicBezTo>
                    <a:pt x="67" y="65"/>
                    <a:pt x="65" y="67"/>
                    <a:pt x="62" y="67"/>
                  </a:cubicBezTo>
                  <a:close/>
                  <a:moveTo>
                    <a:pt x="29" y="11"/>
                  </a:moveTo>
                  <a:cubicBezTo>
                    <a:pt x="19" y="11"/>
                    <a:pt x="11" y="19"/>
                    <a:pt x="11" y="29"/>
                  </a:cubicBezTo>
                  <a:cubicBezTo>
                    <a:pt x="11" y="39"/>
                    <a:pt x="19" y="47"/>
                    <a:pt x="29" y="47"/>
                  </a:cubicBezTo>
                  <a:cubicBezTo>
                    <a:pt x="39" y="47"/>
                    <a:pt x="47" y="39"/>
                    <a:pt x="47" y="29"/>
                  </a:cubicBezTo>
                  <a:cubicBezTo>
                    <a:pt x="47" y="19"/>
                    <a:pt x="39" y="11"/>
                    <a:pt x="29" y="11"/>
                  </a:cubicBezTo>
                  <a:close/>
                  <a:moveTo>
                    <a:pt x="42" y="30"/>
                  </a:moveTo>
                  <a:cubicBezTo>
                    <a:pt x="42" y="31"/>
                    <a:pt x="41" y="31"/>
                    <a:pt x="40" y="31"/>
                  </a:cubicBezTo>
                  <a:cubicBezTo>
                    <a:pt x="31" y="31"/>
                    <a:pt x="31" y="31"/>
                    <a:pt x="31" y="31"/>
                  </a:cubicBezTo>
                  <a:cubicBezTo>
                    <a:pt x="31" y="40"/>
                    <a:pt x="31" y="40"/>
                    <a:pt x="31" y="40"/>
                  </a:cubicBezTo>
                  <a:cubicBezTo>
                    <a:pt x="31" y="41"/>
                    <a:pt x="31" y="42"/>
                    <a:pt x="30" y="42"/>
                  </a:cubicBezTo>
                  <a:cubicBezTo>
                    <a:pt x="27" y="42"/>
                    <a:pt x="27" y="42"/>
                    <a:pt x="27" y="42"/>
                  </a:cubicBezTo>
                  <a:cubicBezTo>
                    <a:pt x="27" y="42"/>
                    <a:pt x="26" y="41"/>
                    <a:pt x="26" y="40"/>
                  </a:cubicBezTo>
                  <a:cubicBezTo>
                    <a:pt x="26" y="31"/>
                    <a:pt x="26" y="31"/>
                    <a:pt x="26" y="31"/>
                  </a:cubicBezTo>
                  <a:cubicBezTo>
                    <a:pt x="17" y="31"/>
                    <a:pt x="17" y="31"/>
                    <a:pt x="17" y="31"/>
                  </a:cubicBezTo>
                  <a:cubicBezTo>
                    <a:pt x="17" y="31"/>
                    <a:pt x="16" y="31"/>
                    <a:pt x="16" y="30"/>
                  </a:cubicBezTo>
                  <a:cubicBezTo>
                    <a:pt x="16" y="27"/>
                    <a:pt x="16" y="27"/>
                    <a:pt x="16" y="27"/>
                  </a:cubicBezTo>
                  <a:cubicBezTo>
                    <a:pt x="16" y="27"/>
                    <a:pt x="17" y="26"/>
                    <a:pt x="17" y="26"/>
                  </a:cubicBezTo>
                  <a:cubicBezTo>
                    <a:pt x="26" y="26"/>
                    <a:pt x="26" y="26"/>
                    <a:pt x="26" y="26"/>
                  </a:cubicBezTo>
                  <a:cubicBezTo>
                    <a:pt x="26" y="17"/>
                    <a:pt x="26" y="17"/>
                    <a:pt x="26" y="17"/>
                  </a:cubicBezTo>
                  <a:cubicBezTo>
                    <a:pt x="26" y="16"/>
                    <a:pt x="27" y="16"/>
                    <a:pt x="27" y="16"/>
                  </a:cubicBezTo>
                  <a:cubicBezTo>
                    <a:pt x="30" y="16"/>
                    <a:pt x="30" y="16"/>
                    <a:pt x="30" y="16"/>
                  </a:cubicBezTo>
                  <a:cubicBezTo>
                    <a:pt x="31" y="16"/>
                    <a:pt x="31" y="16"/>
                    <a:pt x="31" y="17"/>
                  </a:cubicBezTo>
                  <a:cubicBezTo>
                    <a:pt x="31" y="26"/>
                    <a:pt x="31" y="26"/>
                    <a:pt x="31" y="26"/>
                  </a:cubicBezTo>
                  <a:cubicBezTo>
                    <a:pt x="40" y="26"/>
                    <a:pt x="40" y="26"/>
                    <a:pt x="40" y="26"/>
                  </a:cubicBezTo>
                  <a:cubicBezTo>
                    <a:pt x="41" y="26"/>
                    <a:pt x="42" y="27"/>
                    <a:pt x="42" y="27"/>
                  </a:cubicBezTo>
                  <a:lnTo>
                    <a:pt x="42" y="3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 xmlns:p14="http://schemas.microsoft.com/office/powerpoint/2010/main" val="270057295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42"/>
                                        </p:tgtEl>
                                        <p:attrNameLst>
                                          <p:attrName>style.visibility</p:attrName>
                                        </p:attrNameLst>
                                      </p:cBhvr>
                                      <p:to>
                                        <p:strVal val="visible"/>
                                      </p:to>
                                    </p:set>
                                    <p:anim calcmode="lin" valueType="num">
                                      <p:cBhvr>
                                        <p:cTn id="7" dur="500" fill="hold"/>
                                        <p:tgtEl>
                                          <p:spTgt spid="142"/>
                                        </p:tgtEl>
                                        <p:attrNameLst>
                                          <p:attrName>ppt_w</p:attrName>
                                        </p:attrNameLst>
                                      </p:cBhvr>
                                      <p:tavLst>
                                        <p:tav tm="0">
                                          <p:val>
                                            <p:fltVal val="0"/>
                                          </p:val>
                                        </p:tav>
                                        <p:tav tm="100000">
                                          <p:val>
                                            <p:strVal val="#ppt_w"/>
                                          </p:val>
                                        </p:tav>
                                      </p:tavLst>
                                    </p:anim>
                                    <p:anim calcmode="lin" valueType="num">
                                      <p:cBhvr>
                                        <p:cTn id="8" dur="500" fill="hold"/>
                                        <p:tgtEl>
                                          <p:spTgt spid="142"/>
                                        </p:tgtEl>
                                        <p:attrNameLst>
                                          <p:attrName>ppt_h</p:attrName>
                                        </p:attrNameLst>
                                      </p:cBhvr>
                                      <p:tavLst>
                                        <p:tav tm="0">
                                          <p:val>
                                            <p:fltVal val="0"/>
                                          </p:val>
                                        </p:tav>
                                        <p:tav tm="100000">
                                          <p:val>
                                            <p:strVal val="#ppt_h"/>
                                          </p:val>
                                        </p:tav>
                                      </p:tavLst>
                                    </p:anim>
                                    <p:animEffect transition="in" filter="fade">
                                      <p:cBhvr>
                                        <p:cTn id="9" dur="500"/>
                                        <p:tgtEl>
                                          <p:spTgt spid="14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02"/>
                                        </p:tgtEl>
                                        <p:attrNameLst>
                                          <p:attrName>style.visibility</p:attrName>
                                        </p:attrNameLst>
                                      </p:cBhvr>
                                      <p:to>
                                        <p:strVal val="visible"/>
                                      </p:to>
                                    </p:set>
                                    <p:animEffect transition="in" filter="wipe(left)">
                                      <p:cBhvr>
                                        <p:cTn id="13" dur="750"/>
                                        <p:tgtEl>
                                          <p:spTgt spid="102"/>
                                        </p:tgtEl>
                                      </p:cBhvr>
                                    </p:animEffect>
                                  </p:childTnLst>
                                </p:cTn>
                              </p:par>
                            </p:childTnLst>
                          </p:cTn>
                        </p:par>
                        <p:par>
                          <p:cTn id="14" fill="hold">
                            <p:stCondLst>
                              <p:cond delay="1250"/>
                            </p:stCondLst>
                            <p:childTnLst>
                              <p:par>
                                <p:cTn id="15" presetID="53" presetClass="entr" presetSubtype="16" fill="hold" nodeType="afterEffect">
                                  <p:stCondLst>
                                    <p:cond delay="0"/>
                                  </p:stCondLst>
                                  <p:childTnLst>
                                    <p:set>
                                      <p:cBhvr>
                                        <p:cTn id="16" dur="1" fill="hold">
                                          <p:stCondLst>
                                            <p:cond delay="0"/>
                                          </p:stCondLst>
                                        </p:cTn>
                                        <p:tgtEl>
                                          <p:spTgt spid="154"/>
                                        </p:tgtEl>
                                        <p:attrNameLst>
                                          <p:attrName>style.visibility</p:attrName>
                                        </p:attrNameLst>
                                      </p:cBhvr>
                                      <p:to>
                                        <p:strVal val="visible"/>
                                      </p:to>
                                    </p:set>
                                    <p:anim calcmode="lin" valueType="num">
                                      <p:cBhvr>
                                        <p:cTn id="17" dur="500" fill="hold"/>
                                        <p:tgtEl>
                                          <p:spTgt spid="154"/>
                                        </p:tgtEl>
                                        <p:attrNameLst>
                                          <p:attrName>ppt_w</p:attrName>
                                        </p:attrNameLst>
                                      </p:cBhvr>
                                      <p:tavLst>
                                        <p:tav tm="0">
                                          <p:val>
                                            <p:fltVal val="0"/>
                                          </p:val>
                                        </p:tav>
                                        <p:tav tm="100000">
                                          <p:val>
                                            <p:strVal val="#ppt_w"/>
                                          </p:val>
                                        </p:tav>
                                      </p:tavLst>
                                    </p:anim>
                                    <p:anim calcmode="lin" valueType="num">
                                      <p:cBhvr>
                                        <p:cTn id="18" dur="500" fill="hold"/>
                                        <p:tgtEl>
                                          <p:spTgt spid="154"/>
                                        </p:tgtEl>
                                        <p:attrNameLst>
                                          <p:attrName>ppt_h</p:attrName>
                                        </p:attrNameLst>
                                      </p:cBhvr>
                                      <p:tavLst>
                                        <p:tav tm="0">
                                          <p:val>
                                            <p:fltVal val="0"/>
                                          </p:val>
                                        </p:tav>
                                        <p:tav tm="100000">
                                          <p:val>
                                            <p:strVal val="#ppt_h"/>
                                          </p:val>
                                        </p:tav>
                                      </p:tavLst>
                                    </p:anim>
                                    <p:animEffect transition="in" filter="fade">
                                      <p:cBhvr>
                                        <p:cTn id="19" dur="500"/>
                                        <p:tgtEl>
                                          <p:spTgt spid="154"/>
                                        </p:tgtEl>
                                      </p:cBhvr>
                                    </p:animEffect>
                                  </p:childTnLst>
                                </p:cTn>
                              </p:par>
                            </p:childTnLst>
                          </p:cTn>
                        </p:par>
                        <p:par>
                          <p:cTn id="20" fill="hold">
                            <p:stCondLst>
                              <p:cond delay="1750"/>
                            </p:stCondLst>
                            <p:childTnLst>
                              <p:par>
                                <p:cTn id="21" presetID="22" presetClass="entr" presetSubtype="8" fill="hold" nodeType="afterEffect">
                                  <p:stCondLst>
                                    <p:cond delay="0"/>
                                  </p:stCondLst>
                                  <p:childTnLst>
                                    <p:set>
                                      <p:cBhvr>
                                        <p:cTn id="22" dur="1" fill="hold">
                                          <p:stCondLst>
                                            <p:cond delay="0"/>
                                          </p:stCondLst>
                                        </p:cTn>
                                        <p:tgtEl>
                                          <p:spTgt spid="107"/>
                                        </p:tgtEl>
                                        <p:attrNameLst>
                                          <p:attrName>style.visibility</p:attrName>
                                        </p:attrNameLst>
                                      </p:cBhvr>
                                      <p:to>
                                        <p:strVal val="visible"/>
                                      </p:to>
                                    </p:set>
                                    <p:animEffect transition="in" filter="wipe(left)">
                                      <p:cBhvr>
                                        <p:cTn id="23" dur="750"/>
                                        <p:tgtEl>
                                          <p:spTgt spid="107"/>
                                        </p:tgtEl>
                                      </p:cBhvr>
                                    </p:animEffect>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145"/>
                                        </p:tgtEl>
                                        <p:attrNameLst>
                                          <p:attrName>style.visibility</p:attrName>
                                        </p:attrNameLst>
                                      </p:cBhvr>
                                      <p:to>
                                        <p:strVal val="visible"/>
                                      </p:to>
                                    </p:set>
                                    <p:anim calcmode="lin" valueType="num">
                                      <p:cBhvr>
                                        <p:cTn id="27" dur="500" fill="hold"/>
                                        <p:tgtEl>
                                          <p:spTgt spid="145"/>
                                        </p:tgtEl>
                                        <p:attrNameLst>
                                          <p:attrName>ppt_w</p:attrName>
                                        </p:attrNameLst>
                                      </p:cBhvr>
                                      <p:tavLst>
                                        <p:tav tm="0">
                                          <p:val>
                                            <p:fltVal val="0"/>
                                          </p:val>
                                        </p:tav>
                                        <p:tav tm="100000">
                                          <p:val>
                                            <p:strVal val="#ppt_w"/>
                                          </p:val>
                                        </p:tav>
                                      </p:tavLst>
                                    </p:anim>
                                    <p:anim calcmode="lin" valueType="num">
                                      <p:cBhvr>
                                        <p:cTn id="28" dur="500" fill="hold"/>
                                        <p:tgtEl>
                                          <p:spTgt spid="145"/>
                                        </p:tgtEl>
                                        <p:attrNameLst>
                                          <p:attrName>ppt_h</p:attrName>
                                        </p:attrNameLst>
                                      </p:cBhvr>
                                      <p:tavLst>
                                        <p:tav tm="0">
                                          <p:val>
                                            <p:fltVal val="0"/>
                                          </p:val>
                                        </p:tav>
                                        <p:tav tm="100000">
                                          <p:val>
                                            <p:strVal val="#ppt_h"/>
                                          </p:val>
                                        </p:tav>
                                      </p:tavLst>
                                    </p:anim>
                                    <p:animEffect transition="in" filter="fade">
                                      <p:cBhvr>
                                        <p:cTn id="29" dur="500"/>
                                        <p:tgtEl>
                                          <p:spTgt spid="145"/>
                                        </p:tgtEl>
                                      </p:cBhvr>
                                    </p:animEffect>
                                  </p:childTnLst>
                                </p:cTn>
                              </p:par>
                            </p:childTnLst>
                          </p:cTn>
                        </p:par>
                        <p:par>
                          <p:cTn id="30" fill="hold">
                            <p:stCondLst>
                              <p:cond delay="3000"/>
                            </p:stCondLst>
                            <p:childTnLst>
                              <p:par>
                                <p:cTn id="31" presetID="22" presetClass="entr" presetSubtype="8" fill="hold" nodeType="afterEffect">
                                  <p:stCondLst>
                                    <p:cond delay="0"/>
                                  </p:stCondLst>
                                  <p:childTnLst>
                                    <p:set>
                                      <p:cBhvr>
                                        <p:cTn id="32" dur="1" fill="hold">
                                          <p:stCondLst>
                                            <p:cond delay="0"/>
                                          </p:stCondLst>
                                        </p:cTn>
                                        <p:tgtEl>
                                          <p:spTgt spid="112"/>
                                        </p:tgtEl>
                                        <p:attrNameLst>
                                          <p:attrName>style.visibility</p:attrName>
                                        </p:attrNameLst>
                                      </p:cBhvr>
                                      <p:to>
                                        <p:strVal val="visible"/>
                                      </p:to>
                                    </p:set>
                                    <p:animEffect transition="in" filter="wipe(left)">
                                      <p:cBhvr>
                                        <p:cTn id="33" dur="750"/>
                                        <p:tgtEl>
                                          <p:spTgt spid="112"/>
                                        </p:tgtEl>
                                      </p:cBhvr>
                                    </p:animEffect>
                                  </p:childTnLst>
                                </p:cTn>
                              </p:par>
                            </p:childTnLst>
                          </p:cTn>
                        </p:par>
                        <p:par>
                          <p:cTn id="34" fill="hold">
                            <p:stCondLst>
                              <p:cond delay="3750"/>
                            </p:stCondLst>
                            <p:childTnLst>
                              <p:par>
                                <p:cTn id="35" presetID="53" presetClass="entr" presetSubtype="16" fill="hold" nodeType="afterEffect">
                                  <p:stCondLst>
                                    <p:cond delay="0"/>
                                  </p:stCondLst>
                                  <p:childTnLst>
                                    <p:set>
                                      <p:cBhvr>
                                        <p:cTn id="36" dur="1" fill="hold">
                                          <p:stCondLst>
                                            <p:cond delay="0"/>
                                          </p:stCondLst>
                                        </p:cTn>
                                        <p:tgtEl>
                                          <p:spTgt spid="163"/>
                                        </p:tgtEl>
                                        <p:attrNameLst>
                                          <p:attrName>style.visibility</p:attrName>
                                        </p:attrNameLst>
                                      </p:cBhvr>
                                      <p:to>
                                        <p:strVal val="visible"/>
                                      </p:to>
                                    </p:set>
                                    <p:anim calcmode="lin" valueType="num">
                                      <p:cBhvr>
                                        <p:cTn id="37" dur="500" fill="hold"/>
                                        <p:tgtEl>
                                          <p:spTgt spid="163"/>
                                        </p:tgtEl>
                                        <p:attrNameLst>
                                          <p:attrName>ppt_w</p:attrName>
                                        </p:attrNameLst>
                                      </p:cBhvr>
                                      <p:tavLst>
                                        <p:tav tm="0">
                                          <p:val>
                                            <p:fltVal val="0"/>
                                          </p:val>
                                        </p:tav>
                                        <p:tav tm="100000">
                                          <p:val>
                                            <p:strVal val="#ppt_w"/>
                                          </p:val>
                                        </p:tav>
                                      </p:tavLst>
                                    </p:anim>
                                    <p:anim calcmode="lin" valueType="num">
                                      <p:cBhvr>
                                        <p:cTn id="38" dur="500" fill="hold"/>
                                        <p:tgtEl>
                                          <p:spTgt spid="163"/>
                                        </p:tgtEl>
                                        <p:attrNameLst>
                                          <p:attrName>ppt_h</p:attrName>
                                        </p:attrNameLst>
                                      </p:cBhvr>
                                      <p:tavLst>
                                        <p:tav tm="0">
                                          <p:val>
                                            <p:fltVal val="0"/>
                                          </p:val>
                                        </p:tav>
                                        <p:tav tm="100000">
                                          <p:val>
                                            <p:strVal val="#ppt_h"/>
                                          </p:val>
                                        </p:tav>
                                      </p:tavLst>
                                    </p:anim>
                                    <p:animEffect transition="in" filter="fade">
                                      <p:cBhvr>
                                        <p:cTn id="39" dur="500"/>
                                        <p:tgtEl>
                                          <p:spTgt spid="163"/>
                                        </p:tgtEl>
                                      </p:cBhvr>
                                    </p:animEffect>
                                  </p:childTnLst>
                                </p:cTn>
                              </p:par>
                            </p:childTnLst>
                          </p:cTn>
                        </p:par>
                        <p:par>
                          <p:cTn id="40" fill="hold">
                            <p:stCondLst>
                              <p:cond delay="4250"/>
                            </p:stCondLst>
                            <p:childTnLst>
                              <p:par>
                                <p:cTn id="41" presetID="22" presetClass="entr" presetSubtype="8" fill="hold" nodeType="afterEffect">
                                  <p:stCondLst>
                                    <p:cond delay="0"/>
                                  </p:stCondLst>
                                  <p:childTnLst>
                                    <p:set>
                                      <p:cBhvr>
                                        <p:cTn id="42" dur="1" fill="hold">
                                          <p:stCondLst>
                                            <p:cond delay="0"/>
                                          </p:stCondLst>
                                        </p:cTn>
                                        <p:tgtEl>
                                          <p:spTgt spid="117"/>
                                        </p:tgtEl>
                                        <p:attrNameLst>
                                          <p:attrName>style.visibility</p:attrName>
                                        </p:attrNameLst>
                                      </p:cBhvr>
                                      <p:to>
                                        <p:strVal val="visible"/>
                                      </p:to>
                                    </p:set>
                                    <p:animEffect transition="in" filter="wipe(left)">
                                      <p:cBhvr>
                                        <p:cTn id="43" dur="750"/>
                                        <p:tgtEl>
                                          <p:spTgt spid="117"/>
                                        </p:tgtEl>
                                      </p:cBhvr>
                                    </p:animEffect>
                                  </p:childTnLst>
                                </p:cTn>
                              </p:par>
                            </p:childTnLst>
                          </p:cTn>
                        </p:par>
                        <p:par>
                          <p:cTn id="44" fill="hold">
                            <p:stCondLst>
                              <p:cond delay="5000"/>
                            </p:stCondLst>
                            <p:childTnLst>
                              <p:par>
                                <p:cTn id="45" presetID="53" presetClass="entr" presetSubtype="16" fill="hold" nodeType="afterEffect">
                                  <p:stCondLst>
                                    <p:cond delay="0"/>
                                  </p:stCondLst>
                                  <p:childTnLst>
                                    <p:set>
                                      <p:cBhvr>
                                        <p:cTn id="46" dur="1" fill="hold">
                                          <p:stCondLst>
                                            <p:cond delay="0"/>
                                          </p:stCondLst>
                                        </p:cTn>
                                        <p:tgtEl>
                                          <p:spTgt spid="151"/>
                                        </p:tgtEl>
                                        <p:attrNameLst>
                                          <p:attrName>style.visibility</p:attrName>
                                        </p:attrNameLst>
                                      </p:cBhvr>
                                      <p:to>
                                        <p:strVal val="visible"/>
                                      </p:to>
                                    </p:set>
                                    <p:anim calcmode="lin" valueType="num">
                                      <p:cBhvr>
                                        <p:cTn id="47" dur="500" fill="hold"/>
                                        <p:tgtEl>
                                          <p:spTgt spid="151"/>
                                        </p:tgtEl>
                                        <p:attrNameLst>
                                          <p:attrName>ppt_w</p:attrName>
                                        </p:attrNameLst>
                                      </p:cBhvr>
                                      <p:tavLst>
                                        <p:tav tm="0">
                                          <p:val>
                                            <p:fltVal val="0"/>
                                          </p:val>
                                        </p:tav>
                                        <p:tav tm="100000">
                                          <p:val>
                                            <p:strVal val="#ppt_w"/>
                                          </p:val>
                                        </p:tav>
                                      </p:tavLst>
                                    </p:anim>
                                    <p:anim calcmode="lin" valueType="num">
                                      <p:cBhvr>
                                        <p:cTn id="48" dur="500" fill="hold"/>
                                        <p:tgtEl>
                                          <p:spTgt spid="151"/>
                                        </p:tgtEl>
                                        <p:attrNameLst>
                                          <p:attrName>ppt_h</p:attrName>
                                        </p:attrNameLst>
                                      </p:cBhvr>
                                      <p:tavLst>
                                        <p:tav tm="0">
                                          <p:val>
                                            <p:fltVal val="0"/>
                                          </p:val>
                                        </p:tav>
                                        <p:tav tm="100000">
                                          <p:val>
                                            <p:strVal val="#ppt_h"/>
                                          </p:val>
                                        </p:tav>
                                      </p:tavLst>
                                    </p:anim>
                                    <p:animEffect transition="in" filter="fade">
                                      <p:cBhvr>
                                        <p:cTn id="49" dur="500"/>
                                        <p:tgtEl>
                                          <p:spTgt spid="151"/>
                                        </p:tgtEl>
                                      </p:cBhvr>
                                    </p:animEffect>
                                  </p:childTnLst>
                                </p:cTn>
                              </p:par>
                            </p:childTnLst>
                          </p:cTn>
                        </p:par>
                        <p:par>
                          <p:cTn id="50" fill="hold">
                            <p:stCondLst>
                              <p:cond delay="5500"/>
                            </p:stCondLst>
                            <p:childTnLst>
                              <p:par>
                                <p:cTn id="51" presetID="22" presetClass="entr" presetSubtype="8" fill="hold" nodeType="afterEffect">
                                  <p:stCondLst>
                                    <p:cond delay="0"/>
                                  </p:stCondLst>
                                  <p:childTnLst>
                                    <p:set>
                                      <p:cBhvr>
                                        <p:cTn id="52" dur="1" fill="hold">
                                          <p:stCondLst>
                                            <p:cond delay="0"/>
                                          </p:stCondLst>
                                        </p:cTn>
                                        <p:tgtEl>
                                          <p:spTgt spid="122"/>
                                        </p:tgtEl>
                                        <p:attrNameLst>
                                          <p:attrName>style.visibility</p:attrName>
                                        </p:attrNameLst>
                                      </p:cBhvr>
                                      <p:to>
                                        <p:strVal val="visible"/>
                                      </p:to>
                                    </p:set>
                                    <p:animEffect transition="in" filter="wipe(left)">
                                      <p:cBhvr>
                                        <p:cTn id="53" dur="750"/>
                                        <p:tgtEl>
                                          <p:spTgt spid="122"/>
                                        </p:tgtEl>
                                      </p:cBhvr>
                                    </p:animEffect>
                                  </p:childTnLst>
                                </p:cTn>
                              </p:par>
                            </p:childTnLst>
                          </p:cTn>
                        </p:par>
                        <p:par>
                          <p:cTn id="54" fill="hold">
                            <p:stCondLst>
                              <p:cond delay="6250"/>
                            </p:stCondLst>
                            <p:childTnLst>
                              <p:par>
                                <p:cTn id="55" presetID="53" presetClass="entr" presetSubtype="16" fill="hold"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childTnLst>
                          </p:cTn>
                        </p:par>
                        <p:par>
                          <p:cTn id="60" fill="hold">
                            <p:stCondLst>
                              <p:cond delay="6750"/>
                            </p:stCondLst>
                            <p:childTnLst>
                              <p:par>
                                <p:cTn id="61" presetID="22" presetClass="entr" presetSubtype="8" fill="hold" nodeType="afterEffect">
                                  <p:stCondLst>
                                    <p:cond delay="0"/>
                                  </p:stCondLst>
                                  <p:childTnLst>
                                    <p:set>
                                      <p:cBhvr>
                                        <p:cTn id="62" dur="1" fill="hold">
                                          <p:stCondLst>
                                            <p:cond delay="0"/>
                                          </p:stCondLst>
                                        </p:cTn>
                                        <p:tgtEl>
                                          <p:spTgt spid="127"/>
                                        </p:tgtEl>
                                        <p:attrNameLst>
                                          <p:attrName>style.visibility</p:attrName>
                                        </p:attrNameLst>
                                      </p:cBhvr>
                                      <p:to>
                                        <p:strVal val="visible"/>
                                      </p:to>
                                    </p:set>
                                    <p:animEffect transition="in" filter="wipe(left)">
                                      <p:cBhvr>
                                        <p:cTn id="63" dur="750"/>
                                        <p:tgtEl>
                                          <p:spTgt spid="127"/>
                                        </p:tgtEl>
                                      </p:cBhvr>
                                    </p:animEffect>
                                  </p:childTnLst>
                                </p:cTn>
                              </p:par>
                            </p:childTnLst>
                          </p:cTn>
                        </p:par>
                        <p:par>
                          <p:cTn id="64" fill="hold">
                            <p:stCondLst>
                              <p:cond delay="7500"/>
                            </p:stCondLst>
                            <p:childTnLst>
                              <p:par>
                                <p:cTn id="65" presetID="53" presetClass="entr" presetSubtype="16" fill="hold" nodeType="afterEffect">
                                  <p:stCondLst>
                                    <p:cond delay="0"/>
                                  </p:stCondLst>
                                  <p:childTnLst>
                                    <p:set>
                                      <p:cBhvr>
                                        <p:cTn id="66" dur="1" fill="hold">
                                          <p:stCondLst>
                                            <p:cond delay="0"/>
                                          </p:stCondLst>
                                        </p:cTn>
                                        <p:tgtEl>
                                          <p:spTgt spid="157"/>
                                        </p:tgtEl>
                                        <p:attrNameLst>
                                          <p:attrName>style.visibility</p:attrName>
                                        </p:attrNameLst>
                                      </p:cBhvr>
                                      <p:to>
                                        <p:strVal val="visible"/>
                                      </p:to>
                                    </p:set>
                                    <p:anim calcmode="lin" valueType="num">
                                      <p:cBhvr>
                                        <p:cTn id="67" dur="500" fill="hold"/>
                                        <p:tgtEl>
                                          <p:spTgt spid="157"/>
                                        </p:tgtEl>
                                        <p:attrNameLst>
                                          <p:attrName>ppt_w</p:attrName>
                                        </p:attrNameLst>
                                      </p:cBhvr>
                                      <p:tavLst>
                                        <p:tav tm="0">
                                          <p:val>
                                            <p:fltVal val="0"/>
                                          </p:val>
                                        </p:tav>
                                        <p:tav tm="100000">
                                          <p:val>
                                            <p:strVal val="#ppt_w"/>
                                          </p:val>
                                        </p:tav>
                                      </p:tavLst>
                                    </p:anim>
                                    <p:anim calcmode="lin" valueType="num">
                                      <p:cBhvr>
                                        <p:cTn id="68" dur="500" fill="hold"/>
                                        <p:tgtEl>
                                          <p:spTgt spid="157"/>
                                        </p:tgtEl>
                                        <p:attrNameLst>
                                          <p:attrName>ppt_h</p:attrName>
                                        </p:attrNameLst>
                                      </p:cBhvr>
                                      <p:tavLst>
                                        <p:tav tm="0">
                                          <p:val>
                                            <p:fltVal val="0"/>
                                          </p:val>
                                        </p:tav>
                                        <p:tav tm="100000">
                                          <p:val>
                                            <p:strVal val="#ppt_h"/>
                                          </p:val>
                                        </p:tav>
                                      </p:tavLst>
                                    </p:anim>
                                    <p:animEffect transition="in" filter="fade">
                                      <p:cBhvr>
                                        <p:cTn id="69" dur="500"/>
                                        <p:tgtEl>
                                          <p:spTgt spid="157"/>
                                        </p:tgtEl>
                                      </p:cBhvr>
                                    </p:animEffect>
                                  </p:childTnLst>
                                </p:cTn>
                              </p:par>
                            </p:childTnLst>
                          </p:cTn>
                        </p:par>
                        <p:par>
                          <p:cTn id="70" fill="hold">
                            <p:stCondLst>
                              <p:cond delay="8000"/>
                            </p:stCondLst>
                            <p:childTnLst>
                              <p:par>
                                <p:cTn id="71" presetID="22" presetClass="entr" presetSubtype="8" fill="hold" nodeType="afterEffect">
                                  <p:stCondLst>
                                    <p:cond delay="0"/>
                                  </p:stCondLst>
                                  <p:childTnLst>
                                    <p:set>
                                      <p:cBhvr>
                                        <p:cTn id="72" dur="1" fill="hold">
                                          <p:stCondLst>
                                            <p:cond delay="0"/>
                                          </p:stCondLst>
                                        </p:cTn>
                                        <p:tgtEl>
                                          <p:spTgt spid="132"/>
                                        </p:tgtEl>
                                        <p:attrNameLst>
                                          <p:attrName>style.visibility</p:attrName>
                                        </p:attrNameLst>
                                      </p:cBhvr>
                                      <p:to>
                                        <p:strVal val="visible"/>
                                      </p:to>
                                    </p:set>
                                    <p:animEffect transition="in" filter="wipe(left)">
                                      <p:cBhvr>
                                        <p:cTn id="73" dur="750"/>
                                        <p:tgtEl>
                                          <p:spTgt spid="132"/>
                                        </p:tgtEl>
                                      </p:cBhvr>
                                    </p:animEffect>
                                  </p:childTnLst>
                                </p:cTn>
                              </p:par>
                            </p:childTnLst>
                          </p:cTn>
                        </p:par>
                        <p:par>
                          <p:cTn id="74" fill="hold">
                            <p:stCondLst>
                              <p:cond delay="8750"/>
                            </p:stCondLst>
                            <p:childTnLst>
                              <p:par>
                                <p:cTn id="75" presetID="53" presetClass="entr" presetSubtype="16" fill="hold" nodeType="afterEffect">
                                  <p:stCondLst>
                                    <p:cond delay="0"/>
                                  </p:stCondLst>
                                  <p:childTnLst>
                                    <p:set>
                                      <p:cBhvr>
                                        <p:cTn id="76" dur="1" fill="hold">
                                          <p:stCondLst>
                                            <p:cond delay="0"/>
                                          </p:stCondLst>
                                        </p:cTn>
                                        <p:tgtEl>
                                          <p:spTgt spid="148"/>
                                        </p:tgtEl>
                                        <p:attrNameLst>
                                          <p:attrName>style.visibility</p:attrName>
                                        </p:attrNameLst>
                                      </p:cBhvr>
                                      <p:to>
                                        <p:strVal val="visible"/>
                                      </p:to>
                                    </p:set>
                                    <p:anim calcmode="lin" valueType="num">
                                      <p:cBhvr>
                                        <p:cTn id="77" dur="500" fill="hold"/>
                                        <p:tgtEl>
                                          <p:spTgt spid="148"/>
                                        </p:tgtEl>
                                        <p:attrNameLst>
                                          <p:attrName>ppt_w</p:attrName>
                                        </p:attrNameLst>
                                      </p:cBhvr>
                                      <p:tavLst>
                                        <p:tav tm="0">
                                          <p:val>
                                            <p:fltVal val="0"/>
                                          </p:val>
                                        </p:tav>
                                        <p:tav tm="100000">
                                          <p:val>
                                            <p:strVal val="#ppt_w"/>
                                          </p:val>
                                        </p:tav>
                                      </p:tavLst>
                                    </p:anim>
                                    <p:anim calcmode="lin" valueType="num">
                                      <p:cBhvr>
                                        <p:cTn id="78" dur="500" fill="hold"/>
                                        <p:tgtEl>
                                          <p:spTgt spid="148"/>
                                        </p:tgtEl>
                                        <p:attrNameLst>
                                          <p:attrName>ppt_h</p:attrName>
                                        </p:attrNameLst>
                                      </p:cBhvr>
                                      <p:tavLst>
                                        <p:tav tm="0">
                                          <p:val>
                                            <p:fltVal val="0"/>
                                          </p:val>
                                        </p:tav>
                                        <p:tav tm="100000">
                                          <p:val>
                                            <p:strVal val="#ppt_h"/>
                                          </p:val>
                                        </p:tav>
                                      </p:tavLst>
                                    </p:anim>
                                    <p:animEffect transition="in" filter="fade">
                                      <p:cBhvr>
                                        <p:cTn id="79" dur="500"/>
                                        <p:tgtEl>
                                          <p:spTgt spid="148"/>
                                        </p:tgtEl>
                                      </p:cBhvr>
                                    </p:animEffect>
                                  </p:childTnLst>
                                </p:cTn>
                              </p:par>
                            </p:childTnLst>
                          </p:cTn>
                        </p:par>
                        <p:par>
                          <p:cTn id="80" fill="hold">
                            <p:stCondLst>
                              <p:cond delay="9250"/>
                            </p:stCondLst>
                            <p:childTnLst>
                              <p:par>
                                <p:cTn id="81" presetID="22" presetClass="entr" presetSubtype="8" fill="hold"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left)">
                                      <p:cBhvr>
                                        <p:cTn id="83" dur="75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Icons Slide</a:t>
            </a:r>
            <a:endParaRPr lang="en-US" dirty="0"/>
          </a:p>
        </p:txBody>
      </p:sp>
      <p:sp>
        <p:nvSpPr>
          <p:cNvPr id="3" name="Text Placeholder 2"/>
          <p:cNvSpPr>
            <a:spLocks noGrp="1"/>
          </p:cNvSpPr>
          <p:nvPr>
            <p:ph type="body" sz="half" idx="2"/>
          </p:nvPr>
        </p:nvSpPr>
        <p:spPr>
          <a:xfrm>
            <a:off x="2514600" y="911225"/>
            <a:ext cx="4114800" cy="200025"/>
          </a:xfrm>
        </p:spPr>
        <p:txBody>
          <a:bodyPr/>
          <a:lstStyle/>
          <a:p>
            <a:r>
              <a:rPr lang="en-US" smtClean="0"/>
              <a:t>Icons Slide</a:t>
            </a:r>
            <a:endParaRPr lang="en-US" dirty="0"/>
          </a:p>
        </p:txBody>
      </p:sp>
      <p:grpSp>
        <p:nvGrpSpPr>
          <p:cNvPr id="37" name="Group 36"/>
          <p:cNvGrpSpPr/>
          <p:nvPr/>
        </p:nvGrpSpPr>
        <p:grpSpPr>
          <a:xfrm rot="5400000">
            <a:off x="3820918" y="2414536"/>
            <a:ext cx="1520667" cy="1643279"/>
            <a:chOff x="547341" y="1861937"/>
            <a:chExt cx="1804289" cy="1949768"/>
          </a:xfrm>
        </p:grpSpPr>
        <p:sp>
          <p:nvSpPr>
            <p:cNvPr id="38" name="Rectangle 44"/>
            <p:cNvSpPr/>
            <p:nvPr/>
          </p:nvSpPr>
          <p:spPr>
            <a:xfrm>
              <a:off x="1237217" y="1861937"/>
              <a:ext cx="1114413" cy="1949768"/>
            </a:xfrm>
            <a:custGeom>
              <a:avLst/>
              <a:gdLst>
                <a:gd name="connsiteX0" fmla="*/ 0 w 2419494"/>
                <a:gd name="connsiteY0" fmla="*/ 0 h 605633"/>
                <a:gd name="connsiteX1" fmla="*/ 2419494 w 2419494"/>
                <a:gd name="connsiteY1" fmla="*/ 0 h 605633"/>
                <a:gd name="connsiteX2" fmla="*/ 2419494 w 2419494"/>
                <a:gd name="connsiteY2" fmla="*/ 605633 h 605633"/>
                <a:gd name="connsiteX3" fmla="*/ 0 w 2419494"/>
                <a:gd name="connsiteY3" fmla="*/ 605633 h 605633"/>
                <a:gd name="connsiteX4" fmla="*/ 0 w 2419494"/>
                <a:gd name="connsiteY4" fmla="*/ 0 h 605633"/>
                <a:gd name="connsiteX0" fmla="*/ 0 w 2727503"/>
                <a:gd name="connsiteY0" fmla="*/ 0 h 1414156"/>
                <a:gd name="connsiteX1" fmla="*/ 2419494 w 2727503"/>
                <a:gd name="connsiteY1" fmla="*/ 0 h 1414156"/>
                <a:gd name="connsiteX2" fmla="*/ 2727503 w 2727503"/>
                <a:gd name="connsiteY2" fmla="*/ 1414156 h 1414156"/>
                <a:gd name="connsiteX3" fmla="*/ 0 w 2727503"/>
                <a:gd name="connsiteY3" fmla="*/ 605633 h 1414156"/>
                <a:gd name="connsiteX4" fmla="*/ 0 w 2727503"/>
                <a:gd name="connsiteY4" fmla="*/ 0 h 1414156"/>
                <a:gd name="connsiteX0" fmla="*/ 0 w 2737127"/>
                <a:gd name="connsiteY0" fmla="*/ 0 h 1414156"/>
                <a:gd name="connsiteX1" fmla="*/ 2737127 w 2737127"/>
                <a:gd name="connsiteY1" fmla="*/ 981777 h 1414156"/>
                <a:gd name="connsiteX2" fmla="*/ 2727503 w 2737127"/>
                <a:gd name="connsiteY2" fmla="*/ 1414156 h 1414156"/>
                <a:gd name="connsiteX3" fmla="*/ 0 w 2737127"/>
                <a:gd name="connsiteY3" fmla="*/ 605633 h 1414156"/>
                <a:gd name="connsiteX4" fmla="*/ 0 w 2737127"/>
                <a:gd name="connsiteY4" fmla="*/ 0 h 1414156"/>
                <a:gd name="connsiteX0" fmla="*/ 0 w 2737127"/>
                <a:gd name="connsiteY0" fmla="*/ 0 h 1414156"/>
                <a:gd name="connsiteX1" fmla="*/ 2737127 w 2737127"/>
                <a:gd name="connsiteY1" fmla="*/ 596766 h 1414156"/>
                <a:gd name="connsiteX2" fmla="*/ 2727503 w 2737127"/>
                <a:gd name="connsiteY2" fmla="*/ 1414156 h 1414156"/>
                <a:gd name="connsiteX3" fmla="*/ 0 w 2737127"/>
                <a:gd name="connsiteY3" fmla="*/ 605633 h 1414156"/>
                <a:gd name="connsiteX4" fmla="*/ 0 w 2737127"/>
                <a:gd name="connsiteY4" fmla="*/ 0 h 1414156"/>
                <a:gd name="connsiteX0" fmla="*/ 0 w 2753637"/>
                <a:gd name="connsiteY0" fmla="*/ 0 h 961768"/>
                <a:gd name="connsiteX1" fmla="*/ 2737127 w 2753637"/>
                <a:gd name="connsiteY1" fmla="*/ 596766 h 961768"/>
                <a:gd name="connsiteX2" fmla="*/ 2753637 w 2753637"/>
                <a:gd name="connsiteY2" fmla="*/ 961768 h 961768"/>
                <a:gd name="connsiteX3" fmla="*/ 0 w 2753637"/>
                <a:gd name="connsiteY3" fmla="*/ 605633 h 961768"/>
                <a:gd name="connsiteX4" fmla="*/ 0 w 2753637"/>
                <a:gd name="connsiteY4" fmla="*/ 0 h 961768"/>
                <a:gd name="connsiteX0" fmla="*/ 0 w 2737127"/>
                <a:gd name="connsiteY0" fmla="*/ 0 h 952243"/>
                <a:gd name="connsiteX1" fmla="*/ 2737127 w 2737127"/>
                <a:gd name="connsiteY1" fmla="*/ 596766 h 952243"/>
                <a:gd name="connsiteX2" fmla="*/ 2734242 w 2737127"/>
                <a:gd name="connsiteY2" fmla="*/ 952243 h 952243"/>
                <a:gd name="connsiteX3" fmla="*/ 0 w 2737127"/>
                <a:gd name="connsiteY3" fmla="*/ 605633 h 952243"/>
                <a:gd name="connsiteX4" fmla="*/ 0 w 2737127"/>
                <a:gd name="connsiteY4" fmla="*/ 0 h 952243"/>
                <a:gd name="connsiteX0" fmla="*/ 0 w 2737127"/>
                <a:gd name="connsiteY0" fmla="*/ 0 h 2404900"/>
                <a:gd name="connsiteX1" fmla="*/ 2737127 w 2737127"/>
                <a:gd name="connsiteY1" fmla="*/ 596766 h 2404900"/>
                <a:gd name="connsiteX2" fmla="*/ 2734242 w 2737127"/>
                <a:gd name="connsiteY2" fmla="*/ 952243 h 2404900"/>
                <a:gd name="connsiteX3" fmla="*/ 64793 w 2737127"/>
                <a:gd name="connsiteY3" fmla="*/ 2404900 h 2404900"/>
                <a:gd name="connsiteX4" fmla="*/ 0 w 2737127"/>
                <a:gd name="connsiteY4" fmla="*/ 0 h 2404900"/>
                <a:gd name="connsiteX0" fmla="*/ 0 w 4683477"/>
                <a:gd name="connsiteY0" fmla="*/ 0 h 2404900"/>
                <a:gd name="connsiteX1" fmla="*/ 2737127 w 4683477"/>
                <a:gd name="connsiteY1" fmla="*/ 596766 h 2404900"/>
                <a:gd name="connsiteX2" fmla="*/ 4683477 w 4683477"/>
                <a:gd name="connsiteY2" fmla="*/ 1647291 h 2404900"/>
                <a:gd name="connsiteX3" fmla="*/ 64793 w 4683477"/>
                <a:gd name="connsiteY3" fmla="*/ 2404900 h 2404900"/>
                <a:gd name="connsiteX4" fmla="*/ 0 w 4683477"/>
                <a:gd name="connsiteY4" fmla="*/ 0 h 2404900"/>
                <a:gd name="connsiteX0" fmla="*/ 0 w 4683490"/>
                <a:gd name="connsiteY0" fmla="*/ 0 h 2404900"/>
                <a:gd name="connsiteX1" fmla="*/ 4635066 w 4683490"/>
                <a:gd name="connsiteY1" fmla="*/ 974322 h 2404900"/>
                <a:gd name="connsiteX2" fmla="*/ 4683477 w 4683490"/>
                <a:gd name="connsiteY2" fmla="*/ 1647291 h 2404900"/>
                <a:gd name="connsiteX3" fmla="*/ 64793 w 4683490"/>
                <a:gd name="connsiteY3" fmla="*/ 2404900 h 2404900"/>
                <a:gd name="connsiteX4" fmla="*/ 0 w 4683490"/>
                <a:gd name="connsiteY4" fmla="*/ 0 h 2404900"/>
                <a:gd name="connsiteX0" fmla="*/ 0 w 4683490"/>
                <a:gd name="connsiteY0" fmla="*/ 0 h 2383448"/>
                <a:gd name="connsiteX1" fmla="*/ 4635066 w 4683490"/>
                <a:gd name="connsiteY1" fmla="*/ 974322 h 2383448"/>
                <a:gd name="connsiteX2" fmla="*/ 4683477 w 4683490"/>
                <a:gd name="connsiteY2" fmla="*/ 1647291 h 2383448"/>
                <a:gd name="connsiteX3" fmla="*/ 470883 w 4683490"/>
                <a:gd name="connsiteY3" fmla="*/ 2383448 h 2383448"/>
                <a:gd name="connsiteX4" fmla="*/ 0 w 4683490"/>
                <a:gd name="connsiteY4" fmla="*/ 0 h 2383448"/>
                <a:gd name="connsiteX0" fmla="*/ 0 w 4683490"/>
                <a:gd name="connsiteY0" fmla="*/ 0 h 2361996"/>
                <a:gd name="connsiteX1" fmla="*/ 4635066 w 4683490"/>
                <a:gd name="connsiteY1" fmla="*/ 974322 h 2361996"/>
                <a:gd name="connsiteX2" fmla="*/ 4683477 w 4683490"/>
                <a:gd name="connsiteY2" fmla="*/ 1647291 h 2361996"/>
                <a:gd name="connsiteX3" fmla="*/ 673 w 4683490"/>
                <a:gd name="connsiteY3" fmla="*/ 2361996 h 2361996"/>
                <a:gd name="connsiteX4" fmla="*/ 0 w 4683490"/>
                <a:gd name="connsiteY4" fmla="*/ 0 h 2361996"/>
                <a:gd name="connsiteX0" fmla="*/ 0 w 4683490"/>
                <a:gd name="connsiteY0" fmla="*/ 0 h 2372722"/>
                <a:gd name="connsiteX1" fmla="*/ 4635066 w 4683490"/>
                <a:gd name="connsiteY1" fmla="*/ 974322 h 2372722"/>
                <a:gd name="connsiteX2" fmla="*/ 4683477 w 4683490"/>
                <a:gd name="connsiteY2" fmla="*/ 1647291 h 2372722"/>
                <a:gd name="connsiteX3" fmla="*/ 11360 w 4683490"/>
                <a:gd name="connsiteY3" fmla="*/ 2372722 h 2372722"/>
                <a:gd name="connsiteX4" fmla="*/ 0 w 4683490"/>
                <a:gd name="connsiteY4" fmla="*/ 0 h 2372722"/>
                <a:gd name="connsiteX0" fmla="*/ 0 w 4683490"/>
                <a:gd name="connsiteY0" fmla="*/ 0 h 2383448"/>
                <a:gd name="connsiteX1" fmla="*/ 4635066 w 4683490"/>
                <a:gd name="connsiteY1" fmla="*/ 974322 h 2383448"/>
                <a:gd name="connsiteX2" fmla="*/ 4683477 w 4683490"/>
                <a:gd name="connsiteY2" fmla="*/ 1647291 h 2383448"/>
                <a:gd name="connsiteX3" fmla="*/ 3346 w 4683490"/>
                <a:gd name="connsiteY3" fmla="*/ 2383448 h 2383448"/>
                <a:gd name="connsiteX4" fmla="*/ 0 w 4683490"/>
                <a:gd name="connsiteY4" fmla="*/ 0 h 2383448"/>
                <a:gd name="connsiteX0" fmla="*/ 0 w 4683722"/>
                <a:gd name="connsiteY0" fmla="*/ 0 h 2383448"/>
                <a:gd name="connsiteX1" fmla="*/ 4683157 w 4683722"/>
                <a:gd name="connsiteY1" fmla="*/ 985049 h 2383448"/>
                <a:gd name="connsiteX2" fmla="*/ 4683477 w 4683722"/>
                <a:gd name="connsiteY2" fmla="*/ 1647291 h 2383448"/>
                <a:gd name="connsiteX3" fmla="*/ 3346 w 4683722"/>
                <a:gd name="connsiteY3" fmla="*/ 2383448 h 2383448"/>
                <a:gd name="connsiteX4" fmla="*/ 0 w 4683722"/>
                <a:gd name="connsiteY4" fmla="*/ 0 h 2383448"/>
                <a:gd name="connsiteX0" fmla="*/ 0 w 4683722"/>
                <a:gd name="connsiteY0" fmla="*/ 0 h 2383448"/>
                <a:gd name="connsiteX1" fmla="*/ 4683157 w 4683722"/>
                <a:gd name="connsiteY1" fmla="*/ 778572 h 2383448"/>
                <a:gd name="connsiteX2" fmla="*/ 4683477 w 4683722"/>
                <a:gd name="connsiteY2" fmla="*/ 1647291 h 2383448"/>
                <a:gd name="connsiteX3" fmla="*/ 3346 w 4683722"/>
                <a:gd name="connsiteY3" fmla="*/ 2383448 h 2383448"/>
                <a:gd name="connsiteX4" fmla="*/ 0 w 4683722"/>
                <a:gd name="connsiteY4" fmla="*/ 0 h 238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3722" h="2383448">
                  <a:moveTo>
                    <a:pt x="0" y="0"/>
                  </a:moveTo>
                  <a:lnTo>
                    <a:pt x="4683157" y="778572"/>
                  </a:lnTo>
                  <a:cubicBezTo>
                    <a:pt x="4682195" y="897064"/>
                    <a:pt x="4684439" y="1528799"/>
                    <a:pt x="4683477" y="1647291"/>
                  </a:cubicBezTo>
                  <a:lnTo>
                    <a:pt x="3346" y="2383448"/>
                  </a:lnTo>
                  <a:cubicBezTo>
                    <a:pt x="3122" y="1596116"/>
                    <a:pt x="224" y="787332"/>
                    <a:pt x="0"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p:nvSpPr>
          <p:spPr>
            <a:xfrm rot="18900000">
              <a:off x="547341" y="2147692"/>
              <a:ext cx="1379751" cy="13797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39"/>
          <p:cNvGrpSpPr/>
          <p:nvPr/>
        </p:nvGrpSpPr>
        <p:grpSpPr>
          <a:xfrm rot="5400000">
            <a:off x="3820918" y="3932738"/>
            <a:ext cx="1520668" cy="1643279"/>
            <a:chOff x="2348705" y="1861937"/>
            <a:chExt cx="1804290" cy="1949768"/>
          </a:xfrm>
        </p:grpSpPr>
        <p:sp>
          <p:nvSpPr>
            <p:cNvPr id="41" name="Rectangle 44"/>
            <p:cNvSpPr/>
            <p:nvPr/>
          </p:nvSpPr>
          <p:spPr>
            <a:xfrm flipH="1">
              <a:off x="2348705" y="1861937"/>
              <a:ext cx="1114413" cy="1949768"/>
            </a:xfrm>
            <a:custGeom>
              <a:avLst/>
              <a:gdLst>
                <a:gd name="connsiteX0" fmla="*/ 0 w 2419494"/>
                <a:gd name="connsiteY0" fmla="*/ 0 h 605633"/>
                <a:gd name="connsiteX1" fmla="*/ 2419494 w 2419494"/>
                <a:gd name="connsiteY1" fmla="*/ 0 h 605633"/>
                <a:gd name="connsiteX2" fmla="*/ 2419494 w 2419494"/>
                <a:gd name="connsiteY2" fmla="*/ 605633 h 605633"/>
                <a:gd name="connsiteX3" fmla="*/ 0 w 2419494"/>
                <a:gd name="connsiteY3" fmla="*/ 605633 h 605633"/>
                <a:gd name="connsiteX4" fmla="*/ 0 w 2419494"/>
                <a:gd name="connsiteY4" fmla="*/ 0 h 605633"/>
                <a:gd name="connsiteX0" fmla="*/ 0 w 2727503"/>
                <a:gd name="connsiteY0" fmla="*/ 0 h 1414156"/>
                <a:gd name="connsiteX1" fmla="*/ 2419494 w 2727503"/>
                <a:gd name="connsiteY1" fmla="*/ 0 h 1414156"/>
                <a:gd name="connsiteX2" fmla="*/ 2727503 w 2727503"/>
                <a:gd name="connsiteY2" fmla="*/ 1414156 h 1414156"/>
                <a:gd name="connsiteX3" fmla="*/ 0 w 2727503"/>
                <a:gd name="connsiteY3" fmla="*/ 605633 h 1414156"/>
                <a:gd name="connsiteX4" fmla="*/ 0 w 2727503"/>
                <a:gd name="connsiteY4" fmla="*/ 0 h 1414156"/>
                <a:gd name="connsiteX0" fmla="*/ 0 w 2737127"/>
                <a:gd name="connsiteY0" fmla="*/ 0 h 1414156"/>
                <a:gd name="connsiteX1" fmla="*/ 2737127 w 2737127"/>
                <a:gd name="connsiteY1" fmla="*/ 981777 h 1414156"/>
                <a:gd name="connsiteX2" fmla="*/ 2727503 w 2737127"/>
                <a:gd name="connsiteY2" fmla="*/ 1414156 h 1414156"/>
                <a:gd name="connsiteX3" fmla="*/ 0 w 2737127"/>
                <a:gd name="connsiteY3" fmla="*/ 605633 h 1414156"/>
                <a:gd name="connsiteX4" fmla="*/ 0 w 2737127"/>
                <a:gd name="connsiteY4" fmla="*/ 0 h 1414156"/>
                <a:gd name="connsiteX0" fmla="*/ 0 w 2737127"/>
                <a:gd name="connsiteY0" fmla="*/ 0 h 1414156"/>
                <a:gd name="connsiteX1" fmla="*/ 2737127 w 2737127"/>
                <a:gd name="connsiteY1" fmla="*/ 596766 h 1414156"/>
                <a:gd name="connsiteX2" fmla="*/ 2727503 w 2737127"/>
                <a:gd name="connsiteY2" fmla="*/ 1414156 h 1414156"/>
                <a:gd name="connsiteX3" fmla="*/ 0 w 2737127"/>
                <a:gd name="connsiteY3" fmla="*/ 605633 h 1414156"/>
                <a:gd name="connsiteX4" fmla="*/ 0 w 2737127"/>
                <a:gd name="connsiteY4" fmla="*/ 0 h 1414156"/>
                <a:gd name="connsiteX0" fmla="*/ 0 w 2753637"/>
                <a:gd name="connsiteY0" fmla="*/ 0 h 961768"/>
                <a:gd name="connsiteX1" fmla="*/ 2737127 w 2753637"/>
                <a:gd name="connsiteY1" fmla="*/ 596766 h 961768"/>
                <a:gd name="connsiteX2" fmla="*/ 2753637 w 2753637"/>
                <a:gd name="connsiteY2" fmla="*/ 961768 h 961768"/>
                <a:gd name="connsiteX3" fmla="*/ 0 w 2753637"/>
                <a:gd name="connsiteY3" fmla="*/ 605633 h 961768"/>
                <a:gd name="connsiteX4" fmla="*/ 0 w 2753637"/>
                <a:gd name="connsiteY4" fmla="*/ 0 h 961768"/>
                <a:gd name="connsiteX0" fmla="*/ 0 w 2737127"/>
                <a:gd name="connsiteY0" fmla="*/ 0 h 952243"/>
                <a:gd name="connsiteX1" fmla="*/ 2737127 w 2737127"/>
                <a:gd name="connsiteY1" fmla="*/ 596766 h 952243"/>
                <a:gd name="connsiteX2" fmla="*/ 2734242 w 2737127"/>
                <a:gd name="connsiteY2" fmla="*/ 952243 h 952243"/>
                <a:gd name="connsiteX3" fmla="*/ 0 w 2737127"/>
                <a:gd name="connsiteY3" fmla="*/ 605633 h 952243"/>
                <a:gd name="connsiteX4" fmla="*/ 0 w 2737127"/>
                <a:gd name="connsiteY4" fmla="*/ 0 h 952243"/>
                <a:gd name="connsiteX0" fmla="*/ 0 w 2737127"/>
                <a:gd name="connsiteY0" fmla="*/ 0 h 2404900"/>
                <a:gd name="connsiteX1" fmla="*/ 2737127 w 2737127"/>
                <a:gd name="connsiteY1" fmla="*/ 596766 h 2404900"/>
                <a:gd name="connsiteX2" fmla="*/ 2734242 w 2737127"/>
                <a:gd name="connsiteY2" fmla="*/ 952243 h 2404900"/>
                <a:gd name="connsiteX3" fmla="*/ 64793 w 2737127"/>
                <a:gd name="connsiteY3" fmla="*/ 2404900 h 2404900"/>
                <a:gd name="connsiteX4" fmla="*/ 0 w 2737127"/>
                <a:gd name="connsiteY4" fmla="*/ 0 h 2404900"/>
                <a:gd name="connsiteX0" fmla="*/ 0 w 4683477"/>
                <a:gd name="connsiteY0" fmla="*/ 0 h 2404900"/>
                <a:gd name="connsiteX1" fmla="*/ 2737127 w 4683477"/>
                <a:gd name="connsiteY1" fmla="*/ 596766 h 2404900"/>
                <a:gd name="connsiteX2" fmla="*/ 4683477 w 4683477"/>
                <a:gd name="connsiteY2" fmla="*/ 1647291 h 2404900"/>
                <a:gd name="connsiteX3" fmla="*/ 64793 w 4683477"/>
                <a:gd name="connsiteY3" fmla="*/ 2404900 h 2404900"/>
                <a:gd name="connsiteX4" fmla="*/ 0 w 4683477"/>
                <a:gd name="connsiteY4" fmla="*/ 0 h 2404900"/>
                <a:gd name="connsiteX0" fmla="*/ 0 w 4683490"/>
                <a:gd name="connsiteY0" fmla="*/ 0 h 2404900"/>
                <a:gd name="connsiteX1" fmla="*/ 4635066 w 4683490"/>
                <a:gd name="connsiteY1" fmla="*/ 974322 h 2404900"/>
                <a:gd name="connsiteX2" fmla="*/ 4683477 w 4683490"/>
                <a:gd name="connsiteY2" fmla="*/ 1647291 h 2404900"/>
                <a:gd name="connsiteX3" fmla="*/ 64793 w 4683490"/>
                <a:gd name="connsiteY3" fmla="*/ 2404900 h 2404900"/>
                <a:gd name="connsiteX4" fmla="*/ 0 w 4683490"/>
                <a:gd name="connsiteY4" fmla="*/ 0 h 2404900"/>
                <a:gd name="connsiteX0" fmla="*/ 0 w 4683490"/>
                <a:gd name="connsiteY0" fmla="*/ 0 h 2383448"/>
                <a:gd name="connsiteX1" fmla="*/ 4635066 w 4683490"/>
                <a:gd name="connsiteY1" fmla="*/ 974322 h 2383448"/>
                <a:gd name="connsiteX2" fmla="*/ 4683477 w 4683490"/>
                <a:gd name="connsiteY2" fmla="*/ 1647291 h 2383448"/>
                <a:gd name="connsiteX3" fmla="*/ 470883 w 4683490"/>
                <a:gd name="connsiteY3" fmla="*/ 2383448 h 2383448"/>
                <a:gd name="connsiteX4" fmla="*/ 0 w 4683490"/>
                <a:gd name="connsiteY4" fmla="*/ 0 h 2383448"/>
                <a:gd name="connsiteX0" fmla="*/ 0 w 4683490"/>
                <a:gd name="connsiteY0" fmla="*/ 0 h 2361996"/>
                <a:gd name="connsiteX1" fmla="*/ 4635066 w 4683490"/>
                <a:gd name="connsiteY1" fmla="*/ 974322 h 2361996"/>
                <a:gd name="connsiteX2" fmla="*/ 4683477 w 4683490"/>
                <a:gd name="connsiteY2" fmla="*/ 1647291 h 2361996"/>
                <a:gd name="connsiteX3" fmla="*/ 673 w 4683490"/>
                <a:gd name="connsiteY3" fmla="*/ 2361996 h 2361996"/>
                <a:gd name="connsiteX4" fmla="*/ 0 w 4683490"/>
                <a:gd name="connsiteY4" fmla="*/ 0 h 2361996"/>
                <a:gd name="connsiteX0" fmla="*/ 0 w 4683490"/>
                <a:gd name="connsiteY0" fmla="*/ 0 h 2372722"/>
                <a:gd name="connsiteX1" fmla="*/ 4635066 w 4683490"/>
                <a:gd name="connsiteY1" fmla="*/ 974322 h 2372722"/>
                <a:gd name="connsiteX2" fmla="*/ 4683477 w 4683490"/>
                <a:gd name="connsiteY2" fmla="*/ 1647291 h 2372722"/>
                <a:gd name="connsiteX3" fmla="*/ 11360 w 4683490"/>
                <a:gd name="connsiteY3" fmla="*/ 2372722 h 2372722"/>
                <a:gd name="connsiteX4" fmla="*/ 0 w 4683490"/>
                <a:gd name="connsiteY4" fmla="*/ 0 h 2372722"/>
                <a:gd name="connsiteX0" fmla="*/ 0 w 4683490"/>
                <a:gd name="connsiteY0" fmla="*/ 0 h 2383448"/>
                <a:gd name="connsiteX1" fmla="*/ 4635066 w 4683490"/>
                <a:gd name="connsiteY1" fmla="*/ 974322 h 2383448"/>
                <a:gd name="connsiteX2" fmla="*/ 4683477 w 4683490"/>
                <a:gd name="connsiteY2" fmla="*/ 1647291 h 2383448"/>
                <a:gd name="connsiteX3" fmla="*/ 3346 w 4683490"/>
                <a:gd name="connsiteY3" fmla="*/ 2383448 h 2383448"/>
                <a:gd name="connsiteX4" fmla="*/ 0 w 4683490"/>
                <a:gd name="connsiteY4" fmla="*/ 0 h 2383448"/>
                <a:gd name="connsiteX0" fmla="*/ 0 w 4683722"/>
                <a:gd name="connsiteY0" fmla="*/ 0 h 2383448"/>
                <a:gd name="connsiteX1" fmla="*/ 4683157 w 4683722"/>
                <a:gd name="connsiteY1" fmla="*/ 985049 h 2383448"/>
                <a:gd name="connsiteX2" fmla="*/ 4683477 w 4683722"/>
                <a:gd name="connsiteY2" fmla="*/ 1647291 h 2383448"/>
                <a:gd name="connsiteX3" fmla="*/ 3346 w 4683722"/>
                <a:gd name="connsiteY3" fmla="*/ 2383448 h 2383448"/>
                <a:gd name="connsiteX4" fmla="*/ 0 w 4683722"/>
                <a:gd name="connsiteY4" fmla="*/ 0 h 2383448"/>
                <a:gd name="connsiteX0" fmla="*/ 0 w 4683722"/>
                <a:gd name="connsiteY0" fmla="*/ 0 h 2383448"/>
                <a:gd name="connsiteX1" fmla="*/ 4683157 w 4683722"/>
                <a:gd name="connsiteY1" fmla="*/ 778572 h 2383448"/>
                <a:gd name="connsiteX2" fmla="*/ 4683477 w 4683722"/>
                <a:gd name="connsiteY2" fmla="*/ 1647291 h 2383448"/>
                <a:gd name="connsiteX3" fmla="*/ 3346 w 4683722"/>
                <a:gd name="connsiteY3" fmla="*/ 2383448 h 2383448"/>
                <a:gd name="connsiteX4" fmla="*/ 0 w 4683722"/>
                <a:gd name="connsiteY4" fmla="*/ 0 h 238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3722" h="2383448">
                  <a:moveTo>
                    <a:pt x="0" y="0"/>
                  </a:moveTo>
                  <a:lnTo>
                    <a:pt x="4683157" y="778572"/>
                  </a:lnTo>
                  <a:cubicBezTo>
                    <a:pt x="4682195" y="897064"/>
                    <a:pt x="4684439" y="1528799"/>
                    <a:pt x="4683477" y="1647291"/>
                  </a:cubicBezTo>
                  <a:lnTo>
                    <a:pt x="3346" y="2383448"/>
                  </a:lnTo>
                  <a:cubicBezTo>
                    <a:pt x="3122" y="1596116"/>
                    <a:pt x="224" y="787332"/>
                    <a:pt x="0"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1"/>
            <p:cNvSpPr/>
            <p:nvPr/>
          </p:nvSpPr>
          <p:spPr>
            <a:xfrm rot="2700000" flipH="1">
              <a:off x="2773244" y="2147692"/>
              <a:ext cx="1379751" cy="13797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3" name="Group 42"/>
          <p:cNvGrpSpPr/>
          <p:nvPr/>
        </p:nvGrpSpPr>
        <p:grpSpPr>
          <a:xfrm rot="5400000">
            <a:off x="4756357" y="3264808"/>
            <a:ext cx="1821567" cy="1458469"/>
            <a:chOff x="1268050" y="1014081"/>
            <a:chExt cx="2161310" cy="1730490"/>
          </a:xfrm>
        </p:grpSpPr>
        <p:sp>
          <p:nvSpPr>
            <p:cNvPr id="44" name="Rectangle 17"/>
            <p:cNvSpPr/>
            <p:nvPr/>
          </p:nvSpPr>
          <p:spPr>
            <a:xfrm>
              <a:off x="1268050" y="1703957"/>
              <a:ext cx="1080655" cy="1040614"/>
            </a:xfrm>
            <a:custGeom>
              <a:avLst/>
              <a:gdLst>
                <a:gd name="connsiteX0" fmla="*/ 0 w 972705"/>
                <a:gd name="connsiteY0" fmla="*/ 0 h 1040614"/>
                <a:gd name="connsiteX1" fmla="*/ 972705 w 972705"/>
                <a:gd name="connsiteY1" fmla="*/ 0 h 1040614"/>
                <a:gd name="connsiteX2" fmla="*/ 972705 w 972705"/>
                <a:gd name="connsiteY2" fmla="*/ 1040614 h 1040614"/>
                <a:gd name="connsiteX3" fmla="*/ 0 w 972705"/>
                <a:gd name="connsiteY3" fmla="*/ 1040614 h 1040614"/>
                <a:gd name="connsiteX4" fmla="*/ 0 w 972705"/>
                <a:gd name="connsiteY4" fmla="*/ 0 h 1040614"/>
                <a:gd name="connsiteX0" fmla="*/ 0 w 972705"/>
                <a:gd name="connsiteY0" fmla="*/ 0 h 1040614"/>
                <a:gd name="connsiteX1" fmla="*/ 972705 w 972705"/>
                <a:gd name="connsiteY1" fmla="*/ 0 h 1040614"/>
                <a:gd name="connsiteX2" fmla="*/ 972705 w 972705"/>
                <a:gd name="connsiteY2" fmla="*/ 1040614 h 1040614"/>
                <a:gd name="connsiteX3" fmla="*/ 6350 w 972705"/>
                <a:gd name="connsiteY3" fmla="*/ 411964 h 1040614"/>
                <a:gd name="connsiteX4" fmla="*/ 0 w 972705"/>
                <a:gd name="connsiteY4" fmla="*/ 0 h 1040614"/>
                <a:gd name="connsiteX0" fmla="*/ 107979 w 1080684"/>
                <a:gd name="connsiteY0" fmla="*/ 0 h 1040614"/>
                <a:gd name="connsiteX1" fmla="*/ 1080684 w 1080684"/>
                <a:gd name="connsiteY1" fmla="*/ 0 h 1040614"/>
                <a:gd name="connsiteX2" fmla="*/ 1080684 w 1080684"/>
                <a:gd name="connsiteY2" fmla="*/ 1040614 h 1040614"/>
                <a:gd name="connsiteX3" fmla="*/ 29 w 1080684"/>
                <a:gd name="connsiteY3" fmla="*/ 450064 h 1040614"/>
                <a:gd name="connsiteX4" fmla="*/ 107979 w 1080684"/>
                <a:gd name="connsiteY4" fmla="*/ 0 h 1040614"/>
                <a:gd name="connsiteX0" fmla="*/ 107950 w 1080655"/>
                <a:gd name="connsiteY0" fmla="*/ 0 h 1040614"/>
                <a:gd name="connsiteX1" fmla="*/ 1080655 w 1080655"/>
                <a:gd name="connsiteY1" fmla="*/ 0 h 1040614"/>
                <a:gd name="connsiteX2" fmla="*/ 1080655 w 1080655"/>
                <a:gd name="connsiteY2" fmla="*/ 1040614 h 1040614"/>
                <a:gd name="connsiteX3" fmla="*/ 0 w 1080655"/>
                <a:gd name="connsiteY3" fmla="*/ 450064 h 1040614"/>
                <a:gd name="connsiteX4" fmla="*/ 107950 w 1080655"/>
                <a:gd name="connsiteY4" fmla="*/ 0 h 1040614"/>
                <a:gd name="connsiteX0" fmla="*/ 107950 w 1080655"/>
                <a:gd name="connsiteY0" fmla="*/ 0 h 1040614"/>
                <a:gd name="connsiteX1" fmla="*/ 1080655 w 1080655"/>
                <a:gd name="connsiteY1" fmla="*/ 0 h 1040614"/>
                <a:gd name="connsiteX2" fmla="*/ 1080655 w 1080655"/>
                <a:gd name="connsiteY2" fmla="*/ 1040614 h 1040614"/>
                <a:gd name="connsiteX3" fmla="*/ 0 w 1080655"/>
                <a:gd name="connsiteY3" fmla="*/ 450064 h 1040614"/>
                <a:gd name="connsiteX4" fmla="*/ 107950 w 1080655"/>
                <a:gd name="connsiteY4" fmla="*/ 0 h 104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655" h="1040614">
                  <a:moveTo>
                    <a:pt x="107950" y="0"/>
                  </a:moveTo>
                  <a:lnTo>
                    <a:pt x="1080655" y="0"/>
                  </a:lnTo>
                  <a:lnTo>
                    <a:pt x="1080655" y="1040614"/>
                  </a:lnTo>
                  <a:lnTo>
                    <a:pt x="0" y="450064"/>
                  </a:lnTo>
                  <a:cubicBezTo>
                    <a:pt x="55033" y="236543"/>
                    <a:pt x="81492" y="132558"/>
                    <a:pt x="107950" y="0"/>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Rectangle 17"/>
            <p:cNvSpPr/>
            <p:nvPr/>
          </p:nvSpPr>
          <p:spPr>
            <a:xfrm flipH="1">
              <a:off x="2348705" y="1703957"/>
              <a:ext cx="1080655" cy="1040614"/>
            </a:xfrm>
            <a:custGeom>
              <a:avLst/>
              <a:gdLst>
                <a:gd name="connsiteX0" fmla="*/ 0 w 972705"/>
                <a:gd name="connsiteY0" fmla="*/ 0 h 1040614"/>
                <a:gd name="connsiteX1" fmla="*/ 972705 w 972705"/>
                <a:gd name="connsiteY1" fmla="*/ 0 h 1040614"/>
                <a:gd name="connsiteX2" fmla="*/ 972705 w 972705"/>
                <a:gd name="connsiteY2" fmla="*/ 1040614 h 1040614"/>
                <a:gd name="connsiteX3" fmla="*/ 0 w 972705"/>
                <a:gd name="connsiteY3" fmla="*/ 1040614 h 1040614"/>
                <a:gd name="connsiteX4" fmla="*/ 0 w 972705"/>
                <a:gd name="connsiteY4" fmla="*/ 0 h 1040614"/>
                <a:gd name="connsiteX0" fmla="*/ 0 w 972705"/>
                <a:gd name="connsiteY0" fmla="*/ 0 h 1040614"/>
                <a:gd name="connsiteX1" fmla="*/ 972705 w 972705"/>
                <a:gd name="connsiteY1" fmla="*/ 0 h 1040614"/>
                <a:gd name="connsiteX2" fmla="*/ 972705 w 972705"/>
                <a:gd name="connsiteY2" fmla="*/ 1040614 h 1040614"/>
                <a:gd name="connsiteX3" fmla="*/ 6350 w 972705"/>
                <a:gd name="connsiteY3" fmla="*/ 411964 h 1040614"/>
                <a:gd name="connsiteX4" fmla="*/ 0 w 972705"/>
                <a:gd name="connsiteY4" fmla="*/ 0 h 1040614"/>
                <a:gd name="connsiteX0" fmla="*/ 107979 w 1080684"/>
                <a:gd name="connsiteY0" fmla="*/ 0 h 1040614"/>
                <a:gd name="connsiteX1" fmla="*/ 1080684 w 1080684"/>
                <a:gd name="connsiteY1" fmla="*/ 0 h 1040614"/>
                <a:gd name="connsiteX2" fmla="*/ 1080684 w 1080684"/>
                <a:gd name="connsiteY2" fmla="*/ 1040614 h 1040614"/>
                <a:gd name="connsiteX3" fmla="*/ 29 w 1080684"/>
                <a:gd name="connsiteY3" fmla="*/ 450064 h 1040614"/>
                <a:gd name="connsiteX4" fmla="*/ 107979 w 1080684"/>
                <a:gd name="connsiteY4" fmla="*/ 0 h 1040614"/>
                <a:gd name="connsiteX0" fmla="*/ 107950 w 1080655"/>
                <a:gd name="connsiteY0" fmla="*/ 0 h 1040614"/>
                <a:gd name="connsiteX1" fmla="*/ 1080655 w 1080655"/>
                <a:gd name="connsiteY1" fmla="*/ 0 h 1040614"/>
                <a:gd name="connsiteX2" fmla="*/ 1080655 w 1080655"/>
                <a:gd name="connsiteY2" fmla="*/ 1040614 h 1040614"/>
                <a:gd name="connsiteX3" fmla="*/ 0 w 1080655"/>
                <a:gd name="connsiteY3" fmla="*/ 450064 h 1040614"/>
                <a:gd name="connsiteX4" fmla="*/ 107950 w 1080655"/>
                <a:gd name="connsiteY4" fmla="*/ 0 h 1040614"/>
                <a:gd name="connsiteX0" fmla="*/ 107950 w 1080655"/>
                <a:gd name="connsiteY0" fmla="*/ 0 h 1040614"/>
                <a:gd name="connsiteX1" fmla="*/ 1080655 w 1080655"/>
                <a:gd name="connsiteY1" fmla="*/ 0 h 1040614"/>
                <a:gd name="connsiteX2" fmla="*/ 1080655 w 1080655"/>
                <a:gd name="connsiteY2" fmla="*/ 1040614 h 1040614"/>
                <a:gd name="connsiteX3" fmla="*/ 0 w 1080655"/>
                <a:gd name="connsiteY3" fmla="*/ 450064 h 1040614"/>
                <a:gd name="connsiteX4" fmla="*/ 107950 w 1080655"/>
                <a:gd name="connsiteY4" fmla="*/ 0 h 104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655" h="1040614">
                  <a:moveTo>
                    <a:pt x="107950" y="0"/>
                  </a:moveTo>
                  <a:lnTo>
                    <a:pt x="1080655" y="0"/>
                  </a:lnTo>
                  <a:lnTo>
                    <a:pt x="1080655" y="1040614"/>
                  </a:lnTo>
                  <a:lnTo>
                    <a:pt x="0" y="450064"/>
                  </a:lnTo>
                  <a:cubicBezTo>
                    <a:pt x="55033" y="236543"/>
                    <a:pt x="81492" y="132558"/>
                    <a:pt x="107950"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ectangle 45"/>
            <p:cNvSpPr/>
            <p:nvPr/>
          </p:nvSpPr>
          <p:spPr>
            <a:xfrm rot="2700000" flipH="1">
              <a:off x="1661756" y="1014082"/>
              <a:ext cx="1379751" cy="13797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7" name="Group 46"/>
          <p:cNvGrpSpPr/>
          <p:nvPr/>
        </p:nvGrpSpPr>
        <p:grpSpPr>
          <a:xfrm rot="5400000" flipV="1">
            <a:off x="2566553" y="3264808"/>
            <a:ext cx="1821567" cy="1458469"/>
            <a:chOff x="1268050" y="1014081"/>
            <a:chExt cx="2161310" cy="1730490"/>
          </a:xfrm>
        </p:grpSpPr>
        <p:sp>
          <p:nvSpPr>
            <p:cNvPr id="48" name="Rectangle 17"/>
            <p:cNvSpPr/>
            <p:nvPr/>
          </p:nvSpPr>
          <p:spPr>
            <a:xfrm>
              <a:off x="1268050" y="1703957"/>
              <a:ext cx="1080655" cy="1040614"/>
            </a:xfrm>
            <a:custGeom>
              <a:avLst/>
              <a:gdLst>
                <a:gd name="connsiteX0" fmla="*/ 0 w 972705"/>
                <a:gd name="connsiteY0" fmla="*/ 0 h 1040614"/>
                <a:gd name="connsiteX1" fmla="*/ 972705 w 972705"/>
                <a:gd name="connsiteY1" fmla="*/ 0 h 1040614"/>
                <a:gd name="connsiteX2" fmla="*/ 972705 w 972705"/>
                <a:gd name="connsiteY2" fmla="*/ 1040614 h 1040614"/>
                <a:gd name="connsiteX3" fmla="*/ 0 w 972705"/>
                <a:gd name="connsiteY3" fmla="*/ 1040614 h 1040614"/>
                <a:gd name="connsiteX4" fmla="*/ 0 w 972705"/>
                <a:gd name="connsiteY4" fmla="*/ 0 h 1040614"/>
                <a:gd name="connsiteX0" fmla="*/ 0 w 972705"/>
                <a:gd name="connsiteY0" fmla="*/ 0 h 1040614"/>
                <a:gd name="connsiteX1" fmla="*/ 972705 w 972705"/>
                <a:gd name="connsiteY1" fmla="*/ 0 h 1040614"/>
                <a:gd name="connsiteX2" fmla="*/ 972705 w 972705"/>
                <a:gd name="connsiteY2" fmla="*/ 1040614 h 1040614"/>
                <a:gd name="connsiteX3" fmla="*/ 6350 w 972705"/>
                <a:gd name="connsiteY3" fmla="*/ 411964 h 1040614"/>
                <a:gd name="connsiteX4" fmla="*/ 0 w 972705"/>
                <a:gd name="connsiteY4" fmla="*/ 0 h 1040614"/>
                <a:gd name="connsiteX0" fmla="*/ 107979 w 1080684"/>
                <a:gd name="connsiteY0" fmla="*/ 0 h 1040614"/>
                <a:gd name="connsiteX1" fmla="*/ 1080684 w 1080684"/>
                <a:gd name="connsiteY1" fmla="*/ 0 h 1040614"/>
                <a:gd name="connsiteX2" fmla="*/ 1080684 w 1080684"/>
                <a:gd name="connsiteY2" fmla="*/ 1040614 h 1040614"/>
                <a:gd name="connsiteX3" fmla="*/ 29 w 1080684"/>
                <a:gd name="connsiteY3" fmla="*/ 450064 h 1040614"/>
                <a:gd name="connsiteX4" fmla="*/ 107979 w 1080684"/>
                <a:gd name="connsiteY4" fmla="*/ 0 h 1040614"/>
                <a:gd name="connsiteX0" fmla="*/ 107950 w 1080655"/>
                <a:gd name="connsiteY0" fmla="*/ 0 h 1040614"/>
                <a:gd name="connsiteX1" fmla="*/ 1080655 w 1080655"/>
                <a:gd name="connsiteY1" fmla="*/ 0 h 1040614"/>
                <a:gd name="connsiteX2" fmla="*/ 1080655 w 1080655"/>
                <a:gd name="connsiteY2" fmla="*/ 1040614 h 1040614"/>
                <a:gd name="connsiteX3" fmla="*/ 0 w 1080655"/>
                <a:gd name="connsiteY3" fmla="*/ 450064 h 1040614"/>
                <a:gd name="connsiteX4" fmla="*/ 107950 w 1080655"/>
                <a:gd name="connsiteY4" fmla="*/ 0 h 1040614"/>
                <a:gd name="connsiteX0" fmla="*/ 107950 w 1080655"/>
                <a:gd name="connsiteY0" fmla="*/ 0 h 1040614"/>
                <a:gd name="connsiteX1" fmla="*/ 1080655 w 1080655"/>
                <a:gd name="connsiteY1" fmla="*/ 0 h 1040614"/>
                <a:gd name="connsiteX2" fmla="*/ 1080655 w 1080655"/>
                <a:gd name="connsiteY2" fmla="*/ 1040614 h 1040614"/>
                <a:gd name="connsiteX3" fmla="*/ 0 w 1080655"/>
                <a:gd name="connsiteY3" fmla="*/ 450064 h 1040614"/>
                <a:gd name="connsiteX4" fmla="*/ 107950 w 1080655"/>
                <a:gd name="connsiteY4" fmla="*/ 0 h 104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655" h="1040614">
                  <a:moveTo>
                    <a:pt x="107950" y="0"/>
                  </a:moveTo>
                  <a:lnTo>
                    <a:pt x="1080655" y="0"/>
                  </a:lnTo>
                  <a:lnTo>
                    <a:pt x="1080655" y="1040614"/>
                  </a:lnTo>
                  <a:lnTo>
                    <a:pt x="0" y="450064"/>
                  </a:lnTo>
                  <a:cubicBezTo>
                    <a:pt x="55033" y="236543"/>
                    <a:pt x="81492" y="132558"/>
                    <a:pt x="107950"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Rectangle 17"/>
            <p:cNvSpPr/>
            <p:nvPr/>
          </p:nvSpPr>
          <p:spPr>
            <a:xfrm flipH="1">
              <a:off x="2348705" y="1703957"/>
              <a:ext cx="1080655" cy="1040614"/>
            </a:xfrm>
            <a:custGeom>
              <a:avLst/>
              <a:gdLst>
                <a:gd name="connsiteX0" fmla="*/ 0 w 972705"/>
                <a:gd name="connsiteY0" fmla="*/ 0 h 1040614"/>
                <a:gd name="connsiteX1" fmla="*/ 972705 w 972705"/>
                <a:gd name="connsiteY1" fmla="*/ 0 h 1040614"/>
                <a:gd name="connsiteX2" fmla="*/ 972705 w 972705"/>
                <a:gd name="connsiteY2" fmla="*/ 1040614 h 1040614"/>
                <a:gd name="connsiteX3" fmla="*/ 0 w 972705"/>
                <a:gd name="connsiteY3" fmla="*/ 1040614 h 1040614"/>
                <a:gd name="connsiteX4" fmla="*/ 0 w 972705"/>
                <a:gd name="connsiteY4" fmla="*/ 0 h 1040614"/>
                <a:gd name="connsiteX0" fmla="*/ 0 w 972705"/>
                <a:gd name="connsiteY0" fmla="*/ 0 h 1040614"/>
                <a:gd name="connsiteX1" fmla="*/ 972705 w 972705"/>
                <a:gd name="connsiteY1" fmla="*/ 0 h 1040614"/>
                <a:gd name="connsiteX2" fmla="*/ 972705 w 972705"/>
                <a:gd name="connsiteY2" fmla="*/ 1040614 h 1040614"/>
                <a:gd name="connsiteX3" fmla="*/ 6350 w 972705"/>
                <a:gd name="connsiteY3" fmla="*/ 411964 h 1040614"/>
                <a:gd name="connsiteX4" fmla="*/ 0 w 972705"/>
                <a:gd name="connsiteY4" fmla="*/ 0 h 1040614"/>
                <a:gd name="connsiteX0" fmla="*/ 107979 w 1080684"/>
                <a:gd name="connsiteY0" fmla="*/ 0 h 1040614"/>
                <a:gd name="connsiteX1" fmla="*/ 1080684 w 1080684"/>
                <a:gd name="connsiteY1" fmla="*/ 0 h 1040614"/>
                <a:gd name="connsiteX2" fmla="*/ 1080684 w 1080684"/>
                <a:gd name="connsiteY2" fmla="*/ 1040614 h 1040614"/>
                <a:gd name="connsiteX3" fmla="*/ 29 w 1080684"/>
                <a:gd name="connsiteY3" fmla="*/ 450064 h 1040614"/>
                <a:gd name="connsiteX4" fmla="*/ 107979 w 1080684"/>
                <a:gd name="connsiteY4" fmla="*/ 0 h 1040614"/>
                <a:gd name="connsiteX0" fmla="*/ 107950 w 1080655"/>
                <a:gd name="connsiteY0" fmla="*/ 0 h 1040614"/>
                <a:gd name="connsiteX1" fmla="*/ 1080655 w 1080655"/>
                <a:gd name="connsiteY1" fmla="*/ 0 h 1040614"/>
                <a:gd name="connsiteX2" fmla="*/ 1080655 w 1080655"/>
                <a:gd name="connsiteY2" fmla="*/ 1040614 h 1040614"/>
                <a:gd name="connsiteX3" fmla="*/ 0 w 1080655"/>
                <a:gd name="connsiteY3" fmla="*/ 450064 h 1040614"/>
                <a:gd name="connsiteX4" fmla="*/ 107950 w 1080655"/>
                <a:gd name="connsiteY4" fmla="*/ 0 h 1040614"/>
                <a:gd name="connsiteX0" fmla="*/ 107950 w 1080655"/>
                <a:gd name="connsiteY0" fmla="*/ 0 h 1040614"/>
                <a:gd name="connsiteX1" fmla="*/ 1080655 w 1080655"/>
                <a:gd name="connsiteY1" fmla="*/ 0 h 1040614"/>
                <a:gd name="connsiteX2" fmla="*/ 1080655 w 1080655"/>
                <a:gd name="connsiteY2" fmla="*/ 1040614 h 1040614"/>
                <a:gd name="connsiteX3" fmla="*/ 0 w 1080655"/>
                <a:gd name="connsiteY3" fmla="*/ 450064 h 1040614"/>
                <a:gd name="connsiteX4" fmla="*/ 107950 w 1080655"/>
                <a:gd name="connsiteY4" fmla="*/ 0 h 104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0655" h="1040614">
                  <a:moveTo>
                    <a:pt x="107950" y="0"/>
                  </a:moveTo>
                  <a:lnTo>
                    <a:pt x="1080655" y="0"/>
                  </a:lnTo>
                  <a:lnTo>
                    <a:pt x="1080655" y="1040614"/>
                  </a:lnTo>
                  <a:lnTo>
                    <a:pt x="0" y="450064"/>
                  </a:lnTo>
                  <a:cubicBezTo>
                    <a:pt x="55033" y="236543"/>
                    <a:pt x="81492" y="132558"/>
                    <a:pt x="107950" y="0"/>
                  </a:cubicBezTo>
                  <a:close/>
                </a:path>
              </a:pathLst>
            </a:cu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Rectangle 49"/>
            <p:cNvSpPr/>
            <p:nvPr/>
          </p:nvSpPr>
          <p:spPr>
            <a:xfrm rot="2700000" flipH="1">
              <a:off x="1661756" y="1014082"/>
              <a:ext cx="1379751" cy="13797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1" name="Freeform 245"/>
          <p:cNvSpPr>
            <a:spLocks/>
          </p:cNvSpPr>
          <p:nvPr/>
        </p:nvSpPr>
        <p:spPr bwMode="auto">
          <a:xfrm>
            <a:off x="4262073" y="2738439"/>
            <a:ext cx="543902" cy="543898"/>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55"/>
          <p:cNvSpPr>
            <a:spLocks noEditPoints="1"/>
          </p:cNvSpPr>
          <p:nvPr/>
        </p:nvSpPr>
        <p:spPr bwMode="auto">
          <a:xfrm>
            <a:off x="5536333" y="3773673"/>
            <a:ext cx="557466" cy="416134"/>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Freeform 105"/>
          <p:cNvSpPr>
            <a:spLocks noEditPoints="1"/>
          </p:cNvSpPr>
          <p:nvPr/>
        </p:nvSpPr>
        <p:spPr bwMode="auto">
          <a:xfrm>
            <a:off x="4320795" y="4639003"/>
            <a:ext cx="529298" cy="521624"/>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lumMod val="50000"/>
                </a:schemeClr>
              </a:solidFill>
            </a:endParaRPr>
          </a:p>
        </p:txBody>
      </p:sp>
      <p:sp>
        <p:nvSpPr>
          <p:cNvPr id="54" name="Freeform 34"/>
          <p:cNvSpPr>
            <a:spLocks noEditPoints="1"/>
          </p:cNvSpPr>
          <p:nvPr/>
        </p:nvSpPr>
        <p:spPr bwMode="auto">
          <a:xfrm>
            <a:off x="3091174" y="3746125"/>
            <a:ext cx="457324" cy="457324"/>
          </a:xfrm>
          <a:custGeom>
            <a:avLst/>
            <a:gdLst/>
            <a:ahLst/>
            <a:cxnLst>
              <a:cxn ang="0">
                <a:pos x="27" y="55"/>
              </a:cxn>
              <a:cxn ang="0">
                <a:pos x="0" y="28"/>
              </a:cxn>
              <a:cxn ang="0">
                <a:pos x="27" y="0"/>
              </a:cxn>
              <a:cxn ang="0">
                <a:pos x="55" y="28"/>
              </a:cxn>
              <a:cxn ang="0">
                <a:pos x="27" y="55"/>
              </a:cxn>
              <a:cxn ang="0">
                <a:pos x="27" y="5"/>
              </a:cxn>
              <a:cxn ang="0">
                <a:pos x="4" y="28"/>
              </a:cxn>
              <a:cxn ang="0">
                <a:pos x="27" y="51"/>
              </a:cxn>
              <a:cxn ang="0">
                <a:pos x="50" y="28"/>
              </a:cxn>
              <a:cxn ang="0">
                <a:pos x="27" y="5"/>
              </a:cxn>
              <a:cxn ang="0">
                <a:pos x="27" y="46"/>
              </a:cxn>
              <a:cxn ang="0">
                <a:pos x="9" y="28"/>
              </a:cxn>
              <a:cxn ang="0">
                <a:pos x="27" y="9"/>
              </a:cxn>
              <a:cxn ang="0">
                <a:pos x="45" y="28"/>
              </a:cxn>
              <a:cxn ang="0">
                <a:pos x="27" y="46"/>
              </a:cxn>
              <a:cxn ang="0">
                <a:pos x="27" y="14"/>
              </a:cxn>
              <a:cxn ang="0">
                <a:pos x="13" y="28"/>
              </a:cxn>
              <a:cxn ang="0">
                <a:pos x="27" y="41"/>
              </a:cxn>
              <a:cxn ang="0">
                <a:pos x="41" y="28"/>
              </a:cxn>
              <a:cxn ang="0">
                <a:pos x="27" y="14"/>
              </a:cxn>
              <a:cxn ang="0">
                <a:pos x="27" y="37"/>
              </a:cxn>
              <a:cxn ang="0">
                <a:pos x="18" y="28"/>
              </a:cxn>
              <a:cxn ang="0">
                <a:pos x="27" y="19"/>
              </a:cxn>
              <a:cxn ang="0">
                <a:pos x="36" y="28"/>
              </a:cxn>
              <a:cxn ang="0">
                <a:pos x="27" y="37"/>
              </a:cxn>
            </a:cxnLst>
            <a:rect l="0" t="0" r="r" b="b"/>
            <a:pathLst>
              <a:path w="55" h="55">
                <a:moveTo>
                  <a:pt x="27" y="55"/>
                </a:moveTo>
                <a:cubicBezTo>
                  <a:pt x="12" y="55"/>
                  <a:pt x="0" y="43"/>
                  <a:pt x="0" y="28"/>
                </a:cubicBezTo>
                <a:cubicBezTo>
                  <a:pt x="0" y="13"/>
                  <a:pt x="12" y="0"/>
                  <a:pt x="27" y="0"/>
                </a:cubicBezTo>
                <a:cubicBezTo>
                  <a:pt x="42" y="0"/>
                  <a:pt x="55" y="13"/>
                  <a:pt x="55" y="28"/>
                </a:cubicBezTo>
                <a:cubicBezTo>
                  <a:pt x="55" y="43"/>
                  <a:pt x="42" y="55"/>
                  <a:pt x="27" y="55"/>
                </a:cubicBezTo>
                <a:close/>
                <a:moveTo>
                  <a:pt x="27" y="5"/>
                </a:moveTo>
                <a:cubicBezTo>
                  <a:pt x="15" y="5"/>
                  <a:pt x="4" y="15"/>
                  <a:pt x="4" y="28"/>
                </a:cubicBezTo>
                <a:cubicBezTo>
                  <a:pt x="4" y="40"/>
                  <a:pt x="15" y="51"/>
                  <a:pt x="27" y="51"/>
                </a:cubicBezTo>
                <a:cubicBezTo>
                  <a:pt x="40" y="51"/>
                  <a:pt x="50" y="40"/>
                  <a:pt x="50" y="28"/>
                </a:cubicBezTo>
                <a:cubicBezTo>
                  <a:pt x="50" y="15"/>
                  <a:pt x="40" y="5"/>
                  <a:pt x="27" y="5"/>
                </a:cubicBezTo>
                <a:close/>
                <a:moveTo>
                  <a:pt x="27" y="46"/>
                </a:moveTo>
                <a:cubicBezTo>
                  <a:pt x="17" y="46"/>
                  <a:pt x="9" y="38"/>
                  <a:pt x="9" y="28"/>
                </a:cubicBezTo>
                <a:cubicBezTo>
                  <a:pt x="9" y="18"/>
                  <a:pt x="17" y="9"/>
                  <a:pt x="27" y="9"/>
                </a:cubicBezTo>
                <a:cubicBezTo>
                  <a:pt x="37" y="9"/>
                  <a:pt x="45" y="18"/>
                  <a:pt x="45" y="28"/>
                </a:cubicBezTo>
                <a:cubicBezTo>
                  <a:pt x="45" y="38"/>
                  <a:pt x="37" y="46"/>
                  <a:pt x="27" y="46"/>
                </a:cubicBezTo>
                <a:close/>
                <a:moveTo>
                  <a:pt x="27" y="14"/>
                </a:moveTo>
                <a:cubicBezTo>
                  <a:pt x="20" y="14"/>
                  <a:pt x="13" y="20"/>
                  <a:pt x="13" y="28"/>
                </a:cubicBezTo>
                <a:cubicBezTo>
                  <a:pt x="13" y="35"/>
                  <a:pt x="20" y="41"/>
                  <a:pt x="27" y="41"/>
                </a:cubicBezTo>
                <a:cubicBezTo>
                  <a:pt x="35" y="41"/>
                  <a:pt x="41" y="35"/>
                  <a:pt x="41" y="28"/>
                </a:cubicBezTo>
                <a:cubicBezTo>
                  <a:pt x="41" y="20"/>
                  <a:pt x="35" y="14"/>
                  <a:pt x="27" y="14"/>
                </a:cubicBezTo>
                <a:close/>
                <a:moveTo>
                  <a:pt x="27" y="37"/>
                </a:moveTo>
                <a:cubicBezTo>
                  <a:pt x="22" y="37"/>
                  <a:pt x="18" y="33"/>
                  <a:pt x="18" y="28"/>
                </a:cubicBezTo>
                <a:cubicBezTo>
                  <a:pt x="18" y="23"/>
                  <a:pt x="22" y="19"/>
                  <a:pt x="27" y="19"/>
                </a:cubicBezTo>
                <a:cubicBezTo>
                  <a:pt x="32" y="19"/>
                  <a:pt x="36" y="23"/>
                  <a:pt x="36" y="28"/>
                </a:cubicBezTo>
                <a:cubicBezTo>
                  <a:pt x="36" y="33"/>
                  <a:pt x="32" y="37"/>
                  <a:pt x="27" y="3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55" name="Group 57"/>
          <p:cNvGrpSpPr/>
          <p:nvPr/>
        </p:nvGrpSpPr>
        <p:grpSpPr>
          <a:xfrm>
            <a:off x="971870" y="4812048"/>
            <a:ext cx="2247089" cy="709468"/>
            <a:chOff x="-267404" y="3168889"/>
            <a:chExt cx="2247089" cy="709468"/>
          </a:xfrm>
        </p:grpSpPr>
        <p:sp>
          <p:nvSpPr>
            <p:cNvPr id="56" name="TextBox 55"/>
            <p:cNvSpPr txBox="1"/>
            <p:nvPr/>
          </p:nvSpPr>
          <p:spPr>
            <a:xfrm>
              <a:off x="-267404" y="3416692"/>
              <a:ext cx="2247089"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57" name="Rectangle 56"/>
            <p:cNvSpPr/>
            <p:nvPr/>
          </p:nvSpPr>
          <p:spPr>
            <a:xfrm>
              <a:off x="841938" y="3168889"/>
              <a:ext cx="1137747" cy="215444"/>
            </a:xfrm>
            <a:prstGeom prst="rect">
              <a:avLst/>
            </a:prstGeom>
          </p:spPr>
          <p:txBody>
            <a:bodyPr wrap="none" lIns="0" tIns="0" rIns="0" bIns="0">
              <a:spAutoFit/>
            </a:bodyPr>
            <a:lstStyle/>
            <a:p>
              <a:pPr algn="r"/>
              <a:r>
                <a:rPr lang="en-US" sz="1400" b="1" dirty="0" smtClean="0">
                  <a:solidFill>
                    <a:schemeClr val="accent6"/>
                  </a:solidFill>
                </a:rPr>
                <a:t>Title Goes Here</a:t>
              </a:r>
            </a:p>
          </p:txBody>
        </p:sp>
      </p:grpSp>
      <p:grpSp>
        <p:nvGrpSpPr>
          <p:cNvPr id="58" name="Group 58"/>
          <p:cNvGrpSpPr/>
          <p:nvPr/>
        </p:nvGrpSpPr>
        <p:grpSpPr>
          <a:xfrm>
            <a:off x="5925769" y="2362200"/>
            <a:ext cx="2276195" cy="709468"/>
            <a:chOff x="7174424" y="1352592"/>
            <a:chExt cx="2276195" cy="709468"/>
          </a:xfrm>
        </p:grpSpPr>
        <p:sp>
          <p:nvSpPr>
            <p:cNvPr id="59" name="TextBox 58"/>
            <p:cNvSpPr txBox="1"/>
            <p:nvPr/>
          </p:nvSpPr>
          <p:spPr>
            <a:xfrm>
              <a:off x="7174424" y="1600395"/>
              <a:ext cx="2276195"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60" name="Rectangle 59"/>
            <p:cNvSpPr/>
            <p:nvPr/>
          </p:nvSpPr>
          <p:spPr>
            <a:xfrm>
              <a:off x="7174424" y="1352592"/>
              <a:ext cx="1137747" cy="215444"/>
            </a:xfrm>
            <a:prstGeom prst="rect">
              <a:avLst/>
            </a:prstGeom>
          </p:spPr>
          <p:txBody>
            <a:bodyPr wrap="none" lIns="0" tIns="0" rIns="0" bIns="0">
              <a:spAutoFit/>
            </a:bodyPr>
            <a:lstStyle/>
            <a:p>
              <a:r>
                <a:rPr lang="en-US" sz="1400" b="1" dirty="0" smtClean="0">
                  <a:solidFill>
                    <a:schemeClr val="accent4"/>
                  </a:solidFill>
                </a:rPr>
                <a:t>Title Goes Here</a:t>
              </a:r>
            </a:p>
          </p:txBody>
        </p:sp>
      </p:grpSp>
      <p:grpSp>
        <p:nvGrpSpPr>
          <p:cNvPr id="61" name="Group 56"/>
          <p:cNvGrpSpPr/>
          <p:nvPr/>
        </p:nvGrpSpPr>
        <p:grpSpPr>
          <a:xfrm>
            <a:off x="942759" y="2362200"/>
            <a:ext cx="2276196" cy="709468"/>
            <a:chOff x="-296510" y="1363501"/>
            <a:chExt cx="2276196" cy="709468"/>
          </a:xfrm>
        </p:grpSpPr>
        <p:sp>
          <p:nvSpPr>
            <p:cNvPr id="62" name="TextBox 61"/>
            <p:cNvSpPr txBox="1"/>
            <p:nvPr/>
          </p:nvSpPr>
          <p:spPr>
            <a:xfrm>
              <a:off x="-296510" y="1611304"/>
              <a:ext cx="2276196"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63" name="Rectangle 62"/>
            <p:cNvSpPr/>
            <p:nvPr/>
          </p:nvSpPr>
          <p:spPr>
            <a:xfrm>
              <a:off x="841938" y="1363501"/>
              <a:ext cx="1137747" cy="215444"/>
            </a:xfrm>
            <a:prstGeom prst="rect">
              <a:avLst/>
            </a:prstGeom>
          </p:spPr>
          <p:txBody>
            <a:bodyPr wrap="none" lIns="0" tIns="0" rIns="0" bIns="0">
              <a:spAutoFit/>
            </a:bodyPr>
            <a:lstStyle/>
            <a:p>
              <a:pPr algn="r"/>
              <a:r>
                <a:rPr lang="en-US" sz="1400" b="1" dirty="0" smtClean="0">
                  <a:solidFill>
                    <a:schemeClr val="accent1"/>
                  </a:solidFill>
                </a:rPr>
                <a:t>Title Goes Here</a:t>
              </a:r>
            </a:p>
          </p:txBody>
        </p:sp>
      </p:grpSp>
      <p:grpSp>
        <p:nvGrpSpPr>
          <p:cNvPr id="64" name="Group 58"/>
          <p:cNvGrpSpPr/>
          <p:nvPr/>
        </p:nvGrpSpPr>
        <p:grpSpPr>
          <a:xfrm>
            <a:off x="5925769" y="4812048"/>
            <a:ext cx="2276195" cy="709468"/>
            <a:chOff x="7174424" y="1352592"/>
            <a:chExt cx="2276195" cy="709468"/>
          </a:xfrm>
        </p:grpSpPr>
        <p:sp>
          <p:nvSpPr>
            <p:cNvPr id="65" name="TextBox 64"/>
            <p:cNvSpPr txBox="1"/>
            <p:nvPr/>
          </p:nvSpPr>
          <p:spPr>
            <a:xfrm>
              <a:off x="7174424" y="1600395"/>
              <a:ext cx="2276195"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66" name="Rectangle 65"/>
            <p:cNvSpPr/>
            <p:nvPr/>
          </p:nvSpPr>
          <p:spPr>
            <a:xfrm>
              <a:off x="7174424" y="1352592"/>
              <a:ext cx="1137747" cy="215444"/>
            </a:xfrm>
            <a:prstGeom prst="rect">
              <a:avLst/>
            </a:prstGeom>
          </p:spPr>
          <p:txBody>
            <a:bodyPr wrap="none" lIns="0" tIns="0" rIns="0" bIns="0">
              <a:spAutoFit/>
            </a:bodyPr>
            <a:lstStyle/>
            <a:p>
              <a:r>
                <a:rPr lang="en-US" sz="1400" b="1" dirty="0" smtClean="0">
                  <a:solidFill>
                    <a:schemeClr val="accent3"/>
                  </a:solidFill>
                </a:rPr>
                <a:t>Title Goes Here</a:t>
              </a:r>
            </a:p>
          </p:txBody>
        </p:sp>
      </p:grpSp>
    </p:spTree>
    <p:extLst>
      <p:ext uri="{BB962C8B-B14F-4D97-AF65-F5344CB8AC3E}">
        <p14:creationId xmlns="" xmlns:p14="http://schemas.microsoft.com/office/powerpoint/2010/main" val="2508397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52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p:cTn id="7" dur="500" fill="hold"/>
                                        <p:tgtEl>
                                          <p:spTgt spid="47"/>
                                        </p:tgtEl>
                                        <p:attrNameLst>
                                          <p:attrName>ppt_w</p:attrName>
                                        </p:attrNameLst>
                                      </p:cBhvr>
                                      <p:tavLst>
                                        <p:tav tm="0">
                                          <p:val>
                                            <p:fltVal val="0"/>
                                          </p:val>
                                        </p:tav>
                                        <p:tav tm="100000">
                                          <p:val>
                                            <p:strVal val="#ppt_w"/>
                                          </p:val>
                                        </p:tav>
                                      </p:tavLst>
                                    </p:anim>
                                    <p:anim calcmode="lin" valueType="num">
                                      <p:cBhvr>
                                        <p:cTn id="8" dur="500" fill="hold"/>
                                        <p:tgtEl>
                                          <p:spTgt spid="47"/>
                                        </p:tgtEl>
                                        <p:attrNameLst>
                                          <p:attrName>ppt_h</p:attrName>
                                        </p:attrNameLst>
                                      </p:cBhvr>
                                      <p:tavLst>
                                        <p:tav tm="0">
                                          <p:val>
                                            <p:fltVal val="0"/>
                                          </p:val>
                                        </p:tav>
                                        <p:tav tm="100000">
                                          <p:val>
                                            <p:strVal val="#ppt_h"/>
                                          </p:val>
                                        </p:tav>
                                      </p:tavLst>
                                    </p:anim>
                                    <p:animEffect transition="in" filter="fade">
                                      <p:cBhvr>
                                        <p:cTn id="9" dur="500"/>
                                        <p:tgtEl>
                                          <p:spTgt spid="47"/>
                                        </p:tgtEl>
                                      </p:cBhvr>
                                    </p:animEffect>
                                    <p:anim calcmode="lin" valueType="num">
                                      <p:cBhvr>
                                        <p:cTn id="10" dur="500" fill="hold"/>
                                        <p:tgtEl>
                                          <p:spTgt spid="47"/>
                                        </p:tgtEl>
                                        <p:attrNameLst>
                                          <p:attrName>ppt_x</p:attrName>
                                        </p:attrNameLst>
                                      </p:cBhvr>
                                      <p:tavLst>
                                        <p:tav tm="0">
                                          <p:val>
                                            <p:fltVal val="0.5"/>
                                          </p:val>
                                        </p:tav>
                                        <p:tav tm="100000">
                                          <p:val>
                                            <p:strVal val="#ppt_x"/>
                                          </p:val>
                                        </p:tav>
                                      </p:tavLst>
                                    </p:anim>
                                    <p:anim calcmode="lin" valueType="num">
                                      <p:cBhvr>
                                        <p:cTn id="11" dur="500" fill="hold"/>
                                        <p:tgtEl>
                                          <p:spTgt spid="47"/>
                                        </p:tgtEl>
                                        <p:attrNameLst>
                                          <p:attrName>ppt_y</p:attrName>
                                        </p:attrNameLst>
                                      </p:cBhvr>
                                      <p:tavLst>
                                        <p:tav tm="0">
                                          <p:val>
                                            <p:fltVal val="0.5"/>
                                          </p:val>
                                        </p:tav>
                                        <p:tav tm="100000">
                                          <p:val>
                                            <p:strVal val="#ppt_y"/>
                                          </p:val>
                                        </p:tav>
                                      </p:tavLst>
                                    </p:anim>
                                  </p:childTnLst>
                                </p:cTn>
                              </p:par>
                            </p:childTnLst>
                          </p:cTn>
                        </p:par>
                        <p:par>
                          <p:cTn id="12" fill="hold">
                            <p:stCondLst>
                              <p:cond delay="500"/>
                            </p:stCondLst>
                            <p:childTnLst>
                              <p:par>
                                <p:cTn id="13" presetID="53" presetClass="entr" presetSubtype="528" fill="hold" nodeType="afterEffect">
                                  <p:stCondLst>
                                    <p:cond delay="0"/>
                                  </p:stCondLst>
                                  <p:childTnLst>
                                    <p:set>
                                      <p:cBhvr>
                                        <p:cTn id="14" dur="1" fill="hold">
                                          <p:stCondLst>
                                            <p:cond delay="0"/>
                                          </p:stCondLst>
                                        </p:cTn>
                                        <p:tgtEl>
                                          <p:spTgt spid="37"/>
                                        </p:tgtEl>
                                        <p:attrNameLst>
                                          <p:attrName>style.visibility</p:attrName>
                                        </p:attrNameLst>
                                      </p:cBhvr>
                                      <p:to>
                                        <p:strVal val="visible"/>
                                      </p:to>
                                    </p:set>
                                    <p:anim calcmode="lin" valueType="num">
                                      <p:cBhvr>
                                        <p:cTn id="15" dur="500" fill="hold"/>
                                        <p:tgtEl>
                                          <p:spTgt spid="37"/>
                                        </p:tgtEl>
                                        <p:attrNameLst>
                                          <p:attrName>ppt_w</p:attrName>
                                        </p:attrNameLst>
                                      </p:cBhvr>
                                      <p:tavLst>
                                        <p:tav tm="0">
                                          <p:val>
                                            <p:fltVal val="0"/>
                                          </p:val>
                                        </p:tav>
                                        <p:tav tm="100000">
                                          <p:val>
                                            <p:strVal val="#ppt_w"/>
                                          </p:val>
                                        </p:tav>
                                      </p:tavLst>
                                    </p:anim>
                                    <p:anim calcmode="lin" valueType="num">
                                      <p:cBhvr>
                                        <p:cTn id="16" dur="500" fill="hold"/>
                                        <p:tgtEl>
                                          <p:spTgt spid="37"/>
                                        </p:tgtEl>
                                        <p:attrNameLst>
                                          <p:attrName>ppt_h</p:attrName>
                                        </p:attrNameLst>
                                      </p:cBhvr>
                                      <p:tavLst>
                                        <p:tav tm="0">
                                          <p:val>
                                            <p:fltVal val="0"/>
                                          </p:val>
                                        </p:tav>
                                        <p:tav tm="100000">
                                          <p:val>
                                            <p:strVal val="#ppt_h"/>
                                          </p:val>
                                        </p:tav>
                                      </p:tavLst>
                                    </p:anim>
                                    <p:animEffect transition="in" filter="fade">
                                      <p:cBhvr>
                                        <p:cTn id="17" dur="500"/>
                                        <p:tgtEl>
                                          <p:spTgt spid="37"/>
                                        </p:tgtEl>
                                      </p:cBhvr>
                                    </p:animEffect>
                                    <p:anim calcmode="lin" valueType="num">
                                      <p:cBhvr>
                                        <p:cTn id="18" dur="500" fill="hold"/>
                                        <p:tgtEl>
                                          <p:spTgt spid="37"/>
                                        </p:tgtEl>
                                        <p:attrNameLst>
                                          <p:attrName>ppt_x</p:attrName>
                                        </p:attrNameLst>
                                      </p:cBhvr>
                                      <p:tavLst>
                                        <p:tav tm="0">
                                          <p:val>
                                            <p:fltVal val="0.5"/>
                                          </p:val>
                                        </p:tav>
                                        <p:tav tm="100000">
                                          <p:val>
                                            <p:strVal val="#ppt_x"/>
                                          </p:val>
                                        </p:tav>
                                      </p:tavLst>
                                    </p:anim>
                                    <p:anim calcmode="lin" valueType="num">
                                      <p:cBhvr>
                                        <p:cTn id="19" dur="500" fill="hold"/>
                                        <p:tgtEl>
                                          <p:spTgt spid="37"/>
                                        </p:tgtEl>
                                        <p:attrNameLst>
                                          <p:attrName>ppt_y</p:attrName>
                                        </p:attrNameLst>
                                      </p:cBhvr>
                                      <p:tavLst>
                                        <p:tav tm="0">
                                          <p:val>
                                            <p:fltVal val="0.5"/>
                                          </p:val>
                                        </p:tav>
                                        <p:tav tm="100000">
                                          <p:val>
                                            <p:strVal val="#ppt_y"/>
                                          </p:val>
                                        </p:tav>
                                      </p:tavLst>
                                    </p:anim>
                                  </p:childTnLst>
                                </p:cTn>
                              </p:par>
                            </p:childTnLst>
                          </p:cTn>
                        </p:par>
                        <p:par>
                          <p:cTn id="20" fill="hold">
                            <p:stCondLst>
                              <p:cond delay="1000"/>
                            </p:stCondLst>
                            <p:childTnLst>
                              <p:par>
                                <p:cTn id="21" presetID="53" presetClass="entr" presetSubtype="528" fill="hold" nodeType="after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p:cTn id="23" dur="500" fill="hold"/>
                                        <p:tgtEl>
                                          <p:spTgt spid="40"/>
                                        </p:tgtEl>
                                        <p:attrNameLst>
                                          <p:attrName>ppt_w</p:attrName>
                                        </p:attrNameLst>
                                      </p:cBhvr>
                                      <p:tavLst>
                                        <p:tav tm="0">
                                          <p:val>
                                            <p:fltVal val="0"/>
                                          </p:val>
                                        </p:tav>
                                        <p:tav tm="100000">
                                          <p:val>
                                            <p:strVal val="#ppt_w"/>
                                          </p:val>
                                        </p:tav>
                                      </p:tavLst>
                                    </p:anim>
                                    <p:anim calcmode="lin" valueType="num">
                                      <p:cBhvr>
                                        <p:cTn id="24" dur="500" fill="hold"/>
                                        <p:tgtEl>
                                          <p:spTgt spid="40"/>
                                        </p:tgtEl>
                                        <p:attrNameLst>
                                          <p:attrName>ppt_h</p:attrName>
                                        </p:attrNameLst>
                                      </p:cBhvr>
                                      <p:tavLst>
                                        <p:tav tm="0">
                                          <p:val>
                                            <p:fltVal val="0"/>
                                          </p:val>
                                        </p:tav>
                                        <p:tav tm="100000">
                                          <p:val>
                                            <p:strVal val="#ppt_h"/>
                                          </p:val>
                                        </p:tav>
                                      </p:tavLst>
                                    </p:anim>
                                    <p:animEffect transition="in" filter="fade">
                                      <p:cBhvr>
                                        <p:cTn id="25" dur="500"/>
                                        <p:tgtEl>
                                          <p:spTgt spid="40"/>
                                        </p:tgtEl>
                                      </p:cBhvr>
                                    </p:animEffect>
                                    <p:anim calcmode="lin" valueType="num">
                                      <p:cBhvr>
                                        <p:cTn id="26" dur="500" fill="hold"/>
                                        <p:tgtEl>
                                          <p:spTgt spid="40"/>
                                        </p:tgtEl>
                                        <p:attrNameLst>
                                          <p:attrName>ppt_x</p:attrName>
                                        </p:attrNameLst>
                                      </p:cBhvr>
                                      <p:tavLst>
                                        <p:tav tm="0">
                                          <p:val>
                                            <p:fltVal val="0.5"/>
                                          </p:val>
                                        </p:tav>
                                        <p:tav tm="100000">
                                          <p:val>
                                            <p:strVal val="#ppt_x"/>
                                          </p:val>
                                        </p:tav>
                                      </p:tavLst>
                                    </p:anim>
                                    <p:anim calcmode="lin" valueType="num">
                                      <p:cBhvr>
                                        <p:cTn id="27" dur="500" fill="hold"/>
                                        <p:tgtEl>
                                          <p:spTgt spid="40"/>
                                        </p:tgtEl>
                                        <p:attrNameLst>
                                          <p:attrName>ppt_y</p:attrName>
                                        </p:attrNameLst>
                                      </p:cBhvr>
                                      <p:tavLst>
                                        <p:tav tm="0">
                                          <p:val>
                                            <p:fltVal val="0.5"/>
                                          </p:val>
                                        </p:tav>
                                        <p:tav tm="100000">
                                          <p:val>
                                            <p:strVal val="#ppt_y"/>
                                          </p:val>
                                        </p:tav>
                                      </p:tavLst>
                                    </p:anim>
                                  </p:childTnLst>
                                </p:cTn>
                              </p:par>
                            </p:childTnLst>
                          </p:cTn>
                        </p:par>
                        <p:par>
                          <p:cTn id="28" fill="hold">
                            <p:stCondLst>
                              <p:cond delay="1500"/>
                            </p:stCondLst>
                            <p:childTnLst>
                              <p:par>
                                <p:cTn id="29" presetID="53" presetClass="entr" presetSubtype="528" fill="hold" nodeType="afterEffect">
                                  <p:stCondLst>
                                    <p:cond delay="0"/>
                                  </p:stCondLst>
                                  <p:childTnLst>
                                    <p:set>
                                      <p:cBhvr>
                                        <p:cTn id="30" dur="1" fill="hold">
                                          <p:stCondLst>
                                            <p:cond delay="0"/>
                                          </p:stCondLst>
                                        </p:cTn>
                                        <p:tgtEl>
                                          <p:spTgt spid="43"/>
                                        </p:tgtEl>
                                        <p:attrNameLst>
                                          <p:attrName>style.visibility</p:attrName>
                                        </p:attrNameLst>
                                      </p:cBhvr>
                                      <p:to>
                                        <p:strVal val="visible"/>
                                      </p:to>
                                    </p:set>
                                    <p:anim calcmode="lin" valueType="num">
                                      <p:cBhvr>
                                        <p:cTn id="31" dur="500" fill="hold"/>
                                        <p:tgtEl>
                                          <p:spTgt spid="43"/>
                                        </p:tgtEl>
                                        <p:attrNameLst>
                                          <p:attrName>ppt_w</p:attrName>
                                        </p:attrNameLst>
                                      </p:cBhvr>
                                      <p:tavLst>
                                        <p:tav tm="0">
                                          <p:val>
                                            <p:fltVal val="0"/>
                                          </p:val>
                                        </p:tav>
                                        <p:tav tm="100000">
                                          <p:val>
                                            <p:strVal val="#ppt_w"/>
                                          </p:val>
                                        </p:tav>
                                      </p:tavLst>
                                    </p:anim>
                                    <p:anim calcmode="lin" valueType="num">
                                      <p:cBhvr>
                                        <p:cTn id="32" dur="500" fill="hold"/>
                                        <p:tgtEl>
                                          <p:spTgt spid="43"/>
                                        </p:tgtEl>
                                        <p:attrNameLst>
                                          <p:attrName>ppt_h</p:attrName>
                                        </p:attrNameLst>
                                      </p:cBhvr>
                                      <p:tavLst>
                                        <p:tav tm="0">
                                          <p:val>
                                            <p:fltVal val="0"/>
                                          </p:val>
                                        </p:tav>
                                        <p:tav tm="100000">
                                          <p:val>
                                            <p:strVal val="#ppt_h"/>
                                          </p:val>
                                        </p:tav>
                                      </p:tavLst>
                                    </p:anim>
                                    <p:animEffect transition="in" filter="fade">
                                      <p:cBhvr>
                                        <p:cTn id="33" dur="500"/>
                                        <p:tgtEl>
                                          <p:spTgt spid="43"/>
                                        </p:tgtEl>
                                      </p:cBhvr>
                                    </p:animEffect>
                                    <p:anim calcmode="lin" valueType="num">
                                      <p:cBhvr>
                                        <p:cTn id="34" dur="500" fill="hold"/>
                                        <p:tgtEl>
                                          <p:spTgt spid="43"/>
                                        </p:tgtEl>
                                        <p:attrNameLst>
                                          <p:attrName>ppt_x</p:attrName>
                                        </p:attrNameLst>
                                      </p:cBhvr>
                                      <p:tavLst>
                                        <p:tav tm="0">
                                          <p:val>
                                            <p:fltVal val="0.5"/>
                                          </p:val>
                                        </p:tav>
                                        <p:tav tm="100000">
                                          <p:val>
                                            <p:strVal val="#ppt_x"/>
                                          </p:val>
                                        </p:tav>
                                      </p:tavLst>
                                    </p:anim>
                                    <p:anim calcmode="lin" valueType="num">
                                      <p:cBhvr>
                                        <p:cTn id="35" dur="500" fill="hold"/>
                                        <p:tgtEl>
                                          <p:spTgt spid="43"/>
                                        </p:tgtEl>
                                        <p:attrNameLst>
                                          <p:attrName>ppt_y</p:attrName>
                                        </p:attrNameLst>
                                      </p:cBhvr>
                                      <p:tavLst>
                                        <p:tav tm="0">
                                          <p:val>
                                            <p:fltVal val="0.5"/>
                                          </p:val>
                                        </p:tav>
                                        <p:tav tm="100000">
                                          <p:val>
                                            <p:strVal val="#ppt_y"/>
                                          </p:val>
                                        </p:tav>
                                      </p:tavLst>
                                    </p:anim>
                                  </p:childTnLst>
                                </p:cTn>
                              </p:par>
                            </p:childTnLst>
                          </p:cTn>
                        </p:par>
                        <p:par>
                          <p:cTn id="36" fill="hold">
                            <p:stCondLst>
                              <p:cond delay="2000"/>
                            </p:stCondLst>
                            <p:childTnLst>
                              <p:par>
                                <p:cTn id="37" presetID="53" presetClass="entr" presetSubtype="16" fill="hold" grpId="0"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animEffect transition="in" filter="fade">
                                      <p:cBhvr>
                                        <p:cTn id="41" dur="500"/>
                                        <p:tgtEl>
                                          <p:spTgt spid="54"/>
                                        </p:tgtEl>
                                      </p:cBhvr>
                                    </p:animEffect>
                                  </p:childTnLst>
                                </p:cTn>
                              </p:par>
                            </p:childTnLst>
                          </p:cTn>
                        </p:par>
                        <p:par>
                          <p:cTn id="42" fill="hold">
                            <p:stCondLst>
                              <p:cond delay="2500"/>
                            </p:stCondLst>
                            <p:childTnLst>
                              <p:par>
                                <p:cTn id="43" presetID="53" presetClass="entr" presetSubtype="528"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p:cTn id="45" dur="500" fill="hold"/>
                                        <p:tgtEl>
                                          <p:spTgt spid="51"/>
                                        </p:tgtEl>
                                        <p:attrNameLst>
                                          <p:attrName>ppt_w</p:attrName>
                                        </p:attrNameLst>
                                      </p:cBhvr>
                                      <p:tavLst>
                                        <p:tav tm="0">
                                          <p:val>
                                            <p:fltVal val="0"/>
                                          </p:val>
                                        </p:tav>
                                        <p:tav tm="100000">
                                          <p:val>
                                            <p:strVal val="#ppt_w"/>
                                          </p:val>
                                        </p:tav>
                                      </p:tavLst>
                                    </p:anim>
                                    <p:anim calcmode="lin" valueType="num">
                                      <p:cBhvr>
                                        <p:cTn id="46" dur="500" fill="hold"/>
                                        <p:tgtEl>
                                          <p:spTgt spid="51"/>
                                        </p:tgtEl>
                                        <p:attrNameLst>
                                          <p:attrName>ppt_h</p:attrName>
                                        </p:attrNameLst>
                                      </p:cBhvr>
                                      <p:tavLst>
                                        <p:tav tm="0">
                                          <p:val>
                                            <p:fltVal val="0"/>
                                          </p:val>
                                        </p:tav>
                                        <p:tav tm="100000">
                                          <p:val>
                                            <p:strVal val="#ppt_h"/>
                                          </p:val>
                                        </p:tav>
                                      </p:tavLst>
                                    </p:anim>
                                    <p:animEffect transition="in" filter="fade">
                                      <p:cBhvr>
                                        <p:cTn id="47" dur="500"/>
                                        <p:tgtEl>
                                          <p:spTgt spid="51"/>
                                        </p:tgtEl>
                                      </p:cBhvr>
                                    </p:animEffect>
                                    <p:anim calcmode="lin" valueType="num">
                                      <p:cBhvr>
                                        <p:cTn id="48" dur="500" fill="hold"/>
                                        <p:tgtEl>
                                          <p:spTgt spid="51"/>
                                        </p:tgtEl>
                                        <p:attrNameLst>
                                          <p:attrName>ppt_x</p:attrName>
                                        </p:attrNameLst>
                                      </p:cBhvr>
                                      <p:tavLst>
                                        <p:tav tm="0">
                                          <p:val>
                                            <p:fltVal val="0.5"/>
                                          </p:val>
                                        </p:tav>
                                        <p:tav tm="100000">
                                          <p:val>
                                            <p:strVal val="#ppt_x"/>
                                          </p:val>
                                        </p:tav>
                                      </p:tavLst>
                                    </p:anim>
                                    <p:anim calcmode="lin" valueType="num">
                                      <p:cBhvr>
                                        <p:cTn id="49" dur="500" fill="hold"/>
                                        <p:tgtEl>
                                          <p:spTgt spid="51"/>
                                        </p:tgtEl>
                                        <p:attrNameLst>
                                          <p:attrName>ppt_y</p:attrName>
                                        </p:attrNameLst>
                                      </p:cBhvr>
                                      <p:tavLst>
                                        <p:tav tm="0">
                                          <p:val>
                                            <p:fltVal val="0.5"/>
                                          </p:val>
                                        </p:tav>
                                        <p:tav tm="100000">
                                          <p:val>
                                            <p:strVal val="#ppt_y"/>
                                          </p:val>
                                        </p:tav>
                                      </p:tavLst>
                                    </p:anim>
                                  </p:childTnLst>
                                </p:cTn>
                              </p:par>
                            </p:childTnLst>
                          </p:cTn>
                        </p:par>
                        <p:par>
                          <p:cTn id="50" fill="hold">
                            <p:stCondLst>
                              <p:cond delay="3000"/>
                            </p:stCondLst>
                            <p:childTnLst>
                              <p:par>
                                <p:cTn id="51" presetID="53" presetClass="entr" presetSubtype="16"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 calcmode="lin" valueType="num">
                                      <p:cBhvr>
                                        <p:cTn id="53" dur="500" fill="hold"/>
                                        <p:tgtEl>
                                          <p:spTgt spid="53"/>
                                        </p:tgtEl>
                                        <p:attrNameLst>
                                          <p:attrName>ppt_w</p:attrName>
                                        </p:attrNameLst>
                                      </p:cBhvr>
                                      <p:tavLst>
                                        <p:tav tm="0">
                                          <p:val>
                                            <p:fltVal val="0"/>
                                          </p:val>
                                        </p:tav>
                                        <p:tav tm="100000">
                                          <p:val>
                                            <p:strVal val="#ppt_w"/>
                                          </p:val>
                                        </p:tav>
                                      </p:tavLst>
                                    </p:anim>
                                    <p:anim calcmode="lin" valueType="num">
                                      <p:cBhvr>
                                        <p:cTn id="54" dur="500" fill="hold"/>
                                        <p:tgtEl>
                                          <p:spTgt spid="53"/>
                                        </p:tgtEl>
                                        <p:attrNameLst>
                                          <p:attrName>ppt_h</p:attrName>
                                        </p:attrNameLst>
                                      </p:cBhvr>
                                      <p:tavLst>
                                        <p:tav tm="0">
                                          <p:val>
                                            <p:fltVal val="0"/>
                                          </p:val>
                                        </p:tav>
                                        <p:tav tm="100000">
                                          <p:val>
                                            <p:strVal val="#ppt_h"/>
                                          </p:val>
                                        </p:tav>
                                      </p:tavLst>
                                    </p:anim>
                                    <p:animEffect transition="in" filter="fade">
                                      <p:cBhvr>
                                        <p:cTn id="55" dur="500"/>
                                        <p:tgtEl>
                                          <p:spTgt spid="53"/>
                                        </p:tgtEl>
                                      </p:cBhvr>
                                    </p:animEffect>
                                  </p:childTnLst>
                                </p:cTn>
                              </p:par>
                            </p:childTnLst>
                          </p:cTn>
                        </p:par>
                        <p:par>
                          <p:cTn id="56" fill="hold">
                            <p:stCondLst>
                              <p:cond delay="3500"/>
                            </p:stCondLst>
                            <p:childTnLst>
                              <p:par>
                                <p:cTn id="57" presetID="53" presetClass="entr" presetSubtype="16" fill="hold" grpId="0" nodeType="afterEffect">
                                  <p:stCondLst>
                                    <p:cond delay="0"/>
                                  </p:stCondLst>
                                  <p:childTnLst>
                                    <p:set>
                                      <p:cBhvr>
                                        <p:cTn id="58" dur="1" fill="hold">
                                          <p:stCondLst>
                                            <p:cond delay="0"/>
                                          </p:stCondLst>
                                        </p:cTn>
                                        <p:tgtEl>
                                          <p:spTgt spid="52"/>
                                        </p:tgtEl>
                                        <p:attrNameLst>
                                          <p:attrName>style.visibility</p:attrName>
                                        </p:attrNameLst>
                                      </p:cBhvr>
                                      <p:to>
                                        <p:strVal val="visible"/>
                                      </p:to>
                                    </p:set>
                                    <p:anim calcmode="lin" valueType="num">
                                      <p:cBhvr>
                                        <p:cTn id="59" dur="500" fill="hold"/>
                                        <p:tgtEl>
                                          <p:spTgt spid="52"/>
                                        </p:tgtEl>
                                        <p:attrNameLst>
                                          <p:attrName>ppt_w</p:attrName>
                                        </p:attrNameLst>
                                      </p:cBhvr>
                                      <p:tavLst>
                                        <p:tav tm="0">
                                          <p:val>
                                            <p:fltVal val="0"/>
                                          </p:val>
                                        </p:tav>
                                        <p:tav tm="100000">
                                          <p:val>
                                            <p:strVal val="#ppt_w"/>
                                          </p:val>
                                        </p:tav>
                                      </p:tavLst>
                                    </p:anim>
                                    <p:anim calcmode="lin" valueType="num">
                                      <p:cBhvr>
                                        <p:cTn id="60" dur="500" fill="hold"/>
                                        <p:tgtEl>
                                          <p:spTgt spid="52"/>
                                        </p:tgtEl>
                                        <p:attrNameLst>
                                          <p:attrName>ppt_h</p:attrName>
                                        </p:attrNameLst>
                                      </p:cBhvr>
                                      <p:tavLst>
                                        <p:tav tm="0">
                                          <p:val>
                                            <p:fltVal val="0"/>
                                          </p:val>
                                        </p:tav>
                                        <p:tav tm="100000">
                                          <p:val>
                                            <p:strVal val="#ppt_h"/>
                                          </p:val>
                                        </p:tav>
                                      </p:tavLst>
                                    </p:anim>
                                    <p:animEffect transition="in" filter="fade">
                                      <p:cBhvr>
                                        <p:cTn id="61" dur="500"/>
                                        <p:tgtEl>
                                          <p:spTgt spid="52"/>
                                        </p:tgtEl>
                                      </p:cBhvr>
                                    </p:animEffect>
                                  </p:childTnLst>
                                </p:cTn>
                              </p:par>
                            </p:childTnLst>
                          </p:cTn>
                        </p:par>
                        <p:par>
                          <p:cTn id="62" fill="hold">
                            <p:stCondLst>
                              <p:cond delay="4000"/>
                            </p:stCondLst>
                            <p:childTnLst>
                              <p:par>
                                <p:cTn id="63" presetID="2" presetClass="entr" presetSubtype="8" accel="50000" decel="50000" fill="hold" nodeType="afterEffect">
                                  <p:stCondLst>
                                    <p:cond delay="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500" fill="hold"/>
                                        <p:tgtEl>
                                          <p:spTgt spid="55"/>
                                        </p:tgtEl>
                                        <p:attrNameLst>
                                          <p:attrName>ppt_x</p:attrName>
                                        </p:attrNameLst>
                                      </p:cBhvr>
                                      <p:tavLst>
                                        <p:tav tm="0">
                                          <p:val>
                                            <p:strVal val="0-#ppt_w/2"/>
                                          </p:val>
                                        </p:tav>
                                        <p:tav tm="100000">
                                          <p:val>
                                            <p:strVal val="#ppt_x"/>
                                          </p:val>
                                        </p:tav>
                                      </p:tavLst>
                                    </p:anim>
                                    <p:anim calcmode="lin" valueType="num">
                                      <p:cBhvr additive="base">
                                        <p:cTn id="66" dur="500" fill="hold"/>
                                        <p:tgtEl>
                                          <p:spTgt spid="55"/>
                                        </p:tgtEl>
                                        <p:attrNameLst>
                                          <p:attrName>ppt_y</p:attrName>
                                        </p:attrNameLst>
                                      </p:cBhvr>
                                      <p:tavLst>
                                        <p:tav tm="0">
                                          <p:val>
                                            <p:strVal val="#ppt_y"/>
                                          </p:val>
                                        </p:tav>
                                        <p:tav tm="100000">
                                          <p:val>
                                            <p:strVal val="#ppt_y"/>
                                          </p:val>
                                        </p:tav>
                                      </p:tavLst>
                                    </p:anim>
                                  </p:childTnLst>
                                </p:cTn>
                              </p:par>
                            </p:childTnLst>
                          </p:cTn>
                        </p:par>
                        <p:par>
                          <p:cTn id="67" fill="hold">
                            <p:stCondLst>
                              <p:cond delay="4500"/>
                            </p:stCondLst>
                            <p:childTnLst>
                              <p:par>
                                <p:cTn id="68" presetID="2" presetClass="entr" presetSubtype="8" accel="50000" decel="50000" fill="hold" nodeType="afterEffect">
                                  <p:stCondLst>
                                    <p:cond delay="0"/>
                                  </p:stCondLst>
                                  <p:childTnLst>
                                    <p:set>
                                      <p:cBhvr>
                                        <p:cTn id="69" dur="1" fill="hold">
                                          <p:stCondLst>
                                            <p:cond delay="0"/>
                                          </p:stCondLst>
                                        </p:cTn>
                                        <p:tgtEl>
                                          <p:spTgt spid="61"/>
                                        </p:tgtEl>
                                        <p:attrNameLst>
                                          <p:attrName>style.visibility</p:attrName>
                                        </p:attrNameLst>
                                      </p:cBhvr>
                                      <p:to>
                                        <p:strVal val="visible"/>
                                      </p:to>
                                    </p:set>
                                    <p:anim calcmode="lin" valueType="num">
                                      <p:cBhvr additive="base">
                                        <p:cTn id="70" dur="500" fill="hold"/>
                                        <p:tgtEl>
                                          <p:spTgt spid="61"/>
                                        </p:tgtEl>
                                        <p:attrNameLst>
                                          <p:attrName>ppt_x</p:attrName>
                                        </p:attrNameLst>
                                      </p:cBhvr>
                                      <p:tavLst>
                                        <p:tav tm="0">
                                          <p:val>
                                            <p:strVal val="0-#ppt_w/2"/>
                                          </p:val>
                                        </p:tav>
                                        <p:tav tm="100000">
                                          <p:val>
                                            <p:strVal val="#ppt_x"/>
                                          </p:val>
                                        </p:tav>
                                      </p:tavLst>
                                    </p:anim>
                                    <p:anim calcmode="lin" valueType="num">
                                      <p:cBhvr additive="base">
                                        <p:cTn id="71" dur="500" fill="hold"/>
                                        <p:tgtEl>
                                          <p:spTgt spid="61"/>
                                        </p:tgtEl>
                                        <p:attrNameLst>
                                          <p:attrName>ppt_y</p:attrName>
                                        </p:attrNameLst>
                                      </p:cBhvr>
                                      <p:tavLst>
                                        <p:tav tm="0">
                                          <p:val>
                                            <p:strVal val="#ppt_y"/>
                                          </p:val>
                                        </p:tav>
                                        <p:tav tm="100000">
                                          <p:val>
                                            <p:strVal val="#ppt_y"/>
                                          </p:val>
                                        </p:tav>
                                      </p:tavLst>
                                    </p:anim>
                                  </p:childTnLst>
                                </p:cTn>
                              </p:par>
                            </p:childTnLst>
                          </p:cTn>
                        </p:par>
                        <p:par>
                          <p:cTn id="72" fill="hold">
                            <p:stCondLst>
                              <p:cond delay="5000"/>
                            </p:stCondLst>
                            <p:childTnLst>
                              <p:par>
                                <p:cTn id="73" presetID="2" presetClass="entr" presetSubtype="2" accel="50000" decel="50000" fill="hold" nodeType="afterEffect">
                                  <p:stCondLst>
                                    <p:cond delay="0"/>
                                  </p:stCondLst>
                                  <p:childTnLst>
                                    <p:set>
                                      <p:cBhvr>
                                        <p:cTn id="74" dur="1" fill="hold">
                                          <p:stCondLst>
                                            <p:cond delay="0"/>
                                          </p:stCondLst>
                                        </p:cTn>
                                        <p:tgtEl>
                                          <p:spTgt spid="58"/>
                                        </p:tgtEl>
                                        <p:attrNameLst>
                                          <p:attrName>style.visibility</p:attrName>
                                        </p:attrNameLst>
                                      </p:cBhvr>
                                      <p:to>
                                        <p:strVal val="visible"/>
                                      </p:to>
                                    </p:set>
                                    <p:anim calcmode="lin" valueType="num">
                                      <p:cBhvr additive="base">
                                        <p:cTn id="75" dur="500" fill="hold"/>
                                        <p:tgtEl>
                                          <p:spTgt spid="58"/>
                                        </p:tgtEl>
                                        <p:attrNameLst>
                                          <p:attrName>ppt_x</p:attrName>
                                        </p:attrNameLst>
                                      </p:cBhvr>
                                      <p:tavLst>
                                        <p:tav tm="0">
                                          <p:val>
                                            <p:strVal val="1+#ppt_w/2"/>
                                          </p:val>
                                        </p:tav>
                                        <p:tav tm="100000">
                                          <p:val>
                                            <p:strVal val="#ppt_x"/>
                                          </p:val>
                                        </p:tav>
                                      </p:tavLst>
                                    </p:anim>
                                    <p:anim calcmode="lin" valueType="num">
                                      <p:cBhvr additive="base">
                                        <p:cTn id="76" dur="500" fill="hold"/>
                                        <p:tgtEl>
                                          <p:spTgt spid="58"/>
                                        </p:tgtEl>
                                        <p:attrNameLst>
                                          <p:attrName>ppt_y</p:attrName>
                                        </p:attrNameLst>
                                      </p:cBhvr>
                                      <p:tavLst>
                                        <p:tav tm="0">
                                          <p:val>
                                            <p:strVal val="#ppt_y"/>
                                          </p:val>
                                        </p:tav>
                                        <p:tav tm="100000">
                                          <p:val>
                                            <p:strVal val="#ppt_y"/>
                                          </p:val>
                                        </p:tav>
                                      </p:tavLst>
                                    </p:anim>
                                  </p:childTnLst>
                                </p:cTn>
                              </p:par>
                            </p:childTnLst>
                          </p:cTn>
                        </p:par>
                        <p:par>
                          <p:cTn id="77" fill="hold">
                            <p:stCondLst>
                              <p:cond delay="5500"/>
                            </p:stCondLst>
                            <p:childTnLst>
                              <p:par>
                                <p:cTn id="78" presetID="2" presetClass="entr" presetSubtype="2" accel="50000" decel="50000" fill="hold" nodeType="afterEffect">
                                  <p:stCondLst>
                                    <p:cond delay="0"/>
                                  </p:stCondLst>
                                  <p:childTnLst>
                                    <p:set>
                                      <p:cBhvr>
                                        <p:cTn id="79" dur="1" fill="hold">
                                          <p:stCondLst>
                                            <p:cond delay="0"/>
                                          </p:stCondLst>
                                        </p:cTn>
                                        <p:tgtEl>
                                          <p:spTgt spid="64"/>
                                        </p:tgtEl>
                                        <p:attrNameLst>
                                          <p:attrName>style.visibility</p:attrName>
                                        </p:attrNameLst>
                                      </p:cBhvr>
                                      <p:to>
                                        <p:strVal val="visible"/>
                                      </p:to>
                                    </p:set>
                                    <p:anim calcmode="lin" valueType="num">
                                      <p:cBhvr additive="base">
                                        <p:cTn id="80" dur="500" fill="hold"/>
                                        <p:tgtEl>
                                          <p:spTgt spid="64"/>
                                        </p:tgtEl>
                                        <p:attrNameLst>
                                          <p:attrName>ppt_x</p:attrName>
                                        </p:attrNameLst>
                                      </p:cBhvr>
                                      <p:tavLst>
                                        <p:tav tm="0">
                                          <p:val>
                                            <p:strVal val="1+#ppt_w/2"/>
                                          </p:val>
                                        </p:tav>
                                        <p:tav tm="100000">
                                          <p:val>
                                            <p:strVal val="#ppt_x"/>
                                          </p:val>
                                        </p:tav>
                                      </p:tavLst>
                                    </p:anim>
                                    <p:anim calcmode="lin" valueType="num">
                                      <p:cBhvr additive="base">
                                        <p:cTn id="81" dur="50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2" grpId="0" animBg="1"/>
      <p:bldP spid="53" grpId="0" animBg="1"/>
      <p:bldP spid="54"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Icons Slide</a:t>
            </a:r>
            <a:endParaRPr lang="en-US" dirty="0"/>
          </a:p>
        </p:txBody>
      </p:sp>
      <p:sp>
        <p:nvSpPr>
          <p:cNvPr id="3" name="Text Placeholder 2"/>
          <p:cNvSpPr>
            <a:spLocks noGrp="1"/>
          </p:cNvSpPr>
          <p:nvPr>
            <p:ph type="body" sz="half" idx="2"/>
          </p:nvPr>
        </p:nvSpPr>
        <p:spPr>
          <a:xfrm>
            <a:off x="2514600" y="911225"/>
            <a:ext cx="4114800" cy="200025"/>
          </a:xfrm>
        </p:spPr>
        <p:txBody>
          <a:bodyPr/>
          <a:lstStyle/>
          <a:p>
            <a:r>
              <a:rPr lang="en-US" smtClean="0"/>
              <a:t>Icons Slide</a:t>
            </a:r>
            <a:endParaRPr lang="en-US" dirty="0"/>
          </a:p>
        </p:txBody>
      </p:sp>
      <p:sp>
        <p:nvSpPr>
          <p:cNvPr id="44" name="Oval 43"/>
          <p:cNvSpPr/>
          <p:nvPr/>
        </p:nvSpPr>
        <p:spPr>
          <a:xfrm>
            <a:off x="3232636" y="2860070"/>
            <a:ext cx="2678730" cy="2678728"/>
          </a:xfrm>
          <a:prstGeom prst="ellipse">
            <a:avLst/>
          </a:prstGeom>
          <a:noFill/>
          <a:ln w="762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5" name="Group 44"/>
          <p:cNvGrpSpPr/>
          <p:nvPr/>
        </p:nvGrpSpPr>
        <p:grpSpPr>
          <a:xfrm>
            <a:off x="3935196" y="2209800"/>
            <a:ext cx="1273608" cy="621397"/>
            <a:chOff x="695086" y="1192989"/>
            <a:chExt cx="1273608" cy="621397"/>
          </a:xfrm>
        </p:grpSpPr>
        <p:sp>
          <p:nvSpPr>
            <p:cNvPr id="46" name="Down Arrow Callout 45"/>
            <p:cNvSpPr/>
            <p:nvPr/>
          </p:nvSpPr>
          <p:spPr>
            <a:xfrm>
              <a:off x="695086" y="1192989"/>
              <a:ext cx="1273608" cy="621397"/>
            </a:xfrm>
            <a:prstGeom prst="downArrowCallout">
              <a:avLst>
                <a:gd name="adj1" fmla="val 25000"/>
                <a:gd name="adj2" fmla="val 25000"/>
                <a:gd name="adj3" fmla="val 25000"/>
                <a:gd name="adj4" fmla="val 75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p:cNvSpPr txBox="1"/>
            <p:nvPr/>
          </p:nvSpPr>
          <p:spPr>
            <a:xfrm>
              <a:off x="947813" y="1332778"/>
              <a:ext cx="768159" cy="184666"/>
            </a:xfrm>
            <a:prstGeom prst="rect">
              <a:avLst/>
            </a:prstGeom>
            <a:noFill/>
          </p:spPr>
          <p:txBody>
            <a:bodyPr wrap="none" lIns="0" tIns="0" rIns="0" bIns="0" rtlCol="0" anchor="t">
              <a:spAutoFit/>
            </a:bodyPr>
            <a:lstStyle/>
            <a:p>
              <a:pPr algn="ctr"/>
              <a:r>
                <a:rPr lang="en-US" sz="1200" b="1" dirty="0" smtClean="0">
                  <a:solidFill>
                    <a:schemeClr val="bg1"/>
                  </a:solidFill>
                </a:rPr>
                <a:t>Sample Text</a:t>
              </a:r>
              <a:endParaRPr lang="en-US" sz="1200" b="1" dirty="0">
                <a:solidFill>
                  <a:schemeClr val="bg1"/>
                </a:solidFill>
              </a:endParaRPr>
            </a:p>
          </p:txBody>
        </p:sp>
      </p:grpSp>
      <p:sp>
        <p:nvSpPr>
          <p:cNvPr id="48" name="Sev01"/>
          <p:cNvSpPr>
            <a:spLocks noChangeAspect="1"/>
          </p:cNvSpPr>
          <p:nvPr/>
        </p:nvSpPr>
        <p:spPr>
          <a:xfrm>
            <a:off x="2755011" y="2543234"/>
            <a:ext cx="722456" cy="722454"/>
          </a:xfrm>
          <a:prstGeom prst="ellipse">
            <a:avLst/>
          </a:prstGeom>
          <a:no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49" name="Sev01"/>
          <p:cNvSpPr>
            <a:spLocks noChangeAspect="1"/>
          </p:cNvSpPr>
          <p:nvPr/>
        </p:nvSpPr>
        <p:spPr>
          <a:xfrm>
            <a:off x="2339730" y="3838207"/>
            <a:ext cx="722456" cy="722454"/>
          </a:xfrm>
          <a:prstGeom prst="ellipse">
            <a:avLst/>
          </a:prstGeom>
          <a:noFill/>
          <a:ln w="571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50" name="Sev01"/>
          <p:cNvSpPr>
            <a:spLocks noChangeAspect="1"/>
          </p:cNvSpPr>
          <p:nvPr/>
        </p:nvSpPr>
        <p:spPr>
          <a:xfrm>
            <a:off x="2755011" y="5021312"/>
            <a:ext cx="722456" cy="722454"/>
          </a:xfrm>
          <a:prstGeom prst="ellipse">
            <a:avLst/>
          </a:prstGeom>
          <a:noFill/>
          <a:ln w="571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grpSp>
        <p:nvGrpSpPr>
          <p:cNvPr id="51" name="Group 50"/>
          <p:cNvGrpSpPr/>
          <p:nvPr/>
        </p:nvGrpSpPr>
        <p:grpSpPr>
          <a:xfrm>
            <a:off x="784341" y="3223389"/>
            <a:ext cx="2079646" cy="286009"/>
            <a:chOff x="539510" y="1997706"/>
            <a:chExt cx="2079646" cy="286009"/>
          </a:xfrm>
        </p:grpSpPr>
        <p:cxnSp>
          <p:nvCxnSpPr>
            <p:cNvPr id="52" name="Straight Connector 51"/>
            <p:cNvCxnSpPr/>
            <p:nvPr/>
          </p:nvCxnSpPr>
          <p:spPr>
            <a:xfrm flipH="1">
              <a:off x="2386109" y="1997706"/>
              <a:ext cx="233047" cy="285164"/>
            </a:xfrm>
            <a:prstGeom prst="line">
              <a:avLst/>
            </a:prstGeom>
            <a:ln w="19050">
              <a:headEnd type="oval"/>
              <a:tailEnd type="ova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flipH="1">
              <a:off x="539510" y="2283715"/>
              <a:ext cx="1843424" cy="0"/>
            </a:xfrm>
            <a:prstGeom prst="line">
              <a:avLst/>
            </a:prstGeom>
            <a:ln w="19050">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54" name="Straight Connector 53"/>
          <p:cNvCxnSpPr/>
          <p:nvPr/>
        </p:nvCxnSpPr>
        <p:spPr>
          <a:xfrm flipH="1">
            <a:off x="784345" y="4199434"/>
            <a:ext cx="1555389" cy="0"/>
          </a:xfrm>
          <a:prstGeom prst="line">
            <a:avLst/>
          </a:prstGeom>
          <a:ln w="19050">
            <a:solidFill>
              <a:schemeClr val="accent2"/>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55" name="Group 54"/>
          <p:cNvGrpSpPr/>
          <p:nvPr/>
        </p:nvGrpSpPr>
        <p:grpSpPr>
          <a:xfrm flipV="1">
            <a:off x="784341" y="4791935"/>
            <a:ext cx="2079646" cy="286009"/>
            <a:chOff x="539510" y="1997706"/>
            <a:chExt cx="2079646" cy="286009"/>
          </a:xfrm>
        </p:grpSpPr>
        <p:cxnSp>
          <p:nvCxnSpPr>
            <p:cNvPr id="56" name="Straight Connector 55"/>
            <p:cNvCxnSpPr/>
            <p:nvPr/>
          </p:nvCxnSpPr>
          <p:spPr>
            <a:xfrm flipH="1">
              <a:off x="2386109" y="1997706"/>
              <a:ext cx="233047" cy="285164"/>
            </a:xfrm>
            <a:prstGeom prst="line">
              <a:avLst/>
            </a:prstGeom>
            <a:ln w="1905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flipH="1">
              <a:off x="539510" y="2283715"/>
              <a:ext cx="1843424" cy="0"/>
            </a:xfrm>
            <a:prstGeom prst="line">
              <a:avLst/>
            </a:prstGeom>
            <a:ln w="1905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grpSp>
      <p:sp>
        <p:nvSpPr>
          <p:cNvPr id="58" name="TextBox 57"/>
          <p:cNvSpPr txBox="1"/>
          <p:nvPr/>
        </p:nvSpPr>
        <p:spPr>
          <a:xfrm>
            <a:off x="1031269" y="3280280"/>
            <a:ext cx="977704" cy="184666"/>
          </a:xfrm>
          <a:prstGeom prst="rect">
            <a:avLst/>
          </a:prstGeom>
          <a:noFill/>
        </p:spPr>
        <p:txBody>
          <a:bodyPr wrap="none" lIns="0" tIns="0" rIns="0" bIns="0" rtlCol="0" anchor="t">
            <a:spAutoFit/>
          </a:bodyPr>
          <a:lstStyle/>
          <a:p>
            <a:pPr algn="ctr"/>
            <a:r>
              <a:rPr lang="en-US" sz="1200" b="1" dirty="0">
                <a:solidFill>
                  <a:schemeClr val="accent1"/>
                </a:solidFill>
              </a:rPr>
              <a:t>Title Goes Here</a:t>
            </a:r>
          </a:p>
        </p:txBody>
      </p:sp>
      <p:sp>
        <p:nvSpPr>
          <p:cNvPr id="59" name="TextBox 58"/>
          <p:cNvSpPr txBox="1"/>
          <p:nvPr/>
        </p:nvSpPr>
        <p:spPr>
          <a:xfrm>
            <a:off x="1031269" y="3983409"/>
            <a:ext cx="977704" cy="184666"/>
          </a:xfrm>
          <a:prstGeom prst="rect">
            <a:avLst/>
          </a:prstGeom>
          <a:noFill/>
        </p:spPr>
        <p:txBody>
          <a:bodyPr wrap="none" lIns="0" tIns="0" rIns="0" bIns="0" rtlCol="0" anchor="t">
            <a:spAutoFit/>
          </a:bodyPr>
          <a:lstStyle/>
          <a:p>
            <a:pPr algn="ctr"/>
            <a:r>
              <a:rPr lang="en-US" sz="1200" b="1" dirty="0">
                <a:solidFill>
                  <a:schemeClr val="accent2"/>
                </a:solidFill>
              </a:rPr>
              <a:t>Title Goes Here</a:t>
            </a:r>
          </a:p>
        </p:txBody>
      </p:sp>
      <p:sp>
        <p:nvSpPr>
          <p:cNvPr id="60" name="TextBox 59"/>
          <p:cNvSpPr txBox="1"/>
          <p:nvPr/>
        </p:nvSpPr>
        <p:spPr>
          <a:xfrm>
            <a:off x="1031269" y="4560661"/>
            <a:ext cx="977704" cy="184666"/>
          </a:xfrm>
          <a:prstGeom prst="rect">
            <a:avLst/>
          </a:prstGeom>
          <a:noFill/>
        </p:spPr>
        <p:txBody>
          <a:bodyPr wrap="none" lIns="0" tIns="0" rIns="0" bIns="0" rtlCol="0" anchor="t">
            <a:spAutoFit/>
          </a:bodyPr>
          <a:lstStyle/>
          <a:p>
            <a:pPr algn="ctr"/>
            <a:r>
              <a:rPr lang="en-US" sz="1200" b="1" dirty="0">
                <a:solidFill>
                  <a:schemeClr val="accent3"/>
                </a:solidFill>
              </a:rPr>
              <a:t>Title Goes Here</a:t>
            </a:r>
          </a:p>
        </p:txBody>
      </p:sp>
      <p:sp>
        <p:nvSpPr>
          <p:cNvPr id="61" name="Sev01"/>
          <p:cNvSpPr>
            <a:spLocks noChangeAspect="1"/>
          </p:cNvSpPr>
          <p:nvPr/>
        </p:nvSpPr>
        <p:spPr>
          <a:xfrm flipH="1">
            <a:off x="5691571" y="2543234"/>
            <a:ext cx="722456" cy="722454"/>
          </a:xfrm>
          <a:prstGeom prst="ellipse">
            <a:avLst/>
          </a:prstGeom>
          <a:noFill/>
          <a:ln w="571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62" name="Sev01"/>
          <p:cNvSpPr>
            <a:spLocks noChangeAspect="1"/>
          </p:cNvSpPr>
          <p:nvPr/>
        </p:nvSpPr>
        <p:spPr>
          <a:xfrm flipH="1">
            <a:off x="6112644" y="3838207"/>
            <a:ext cx="722456" cy="722454"/>
          </a:xfrm>
          <a:prstGeom prst="ellipse">
            <a:avLst/>
          </a:prstGeom>
          <a:noFill/>
          <a:ln w="5715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63" name="Sev01"/>
          <p:cNvSpPr>
            <a:spLocks noChangeAspect="1"/>
          </p:cNvSpPr>
          <p:nvPr/>
        </p:nvSpPr>
        <p:spPr>
          <a:xfrm flipH="1">
            <a:off x="5691571" y="5021312"/>
            <a:ext cx="722456" cy="722454"/>
          </a:xfrm>
          <a:prstGeom prst="ellipse">
            <a:avLst/>
          </a:prstGeom>
          <a:noFill/>
          <a:ln w="571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grpSp>
        <p:nvGrpSpPr>
          <p:cNvPr id="64" name="Group 63"/>
          <p:cNvGrpSpPr/>
          <p:nvPr/>
        </p:nvGrpSpPr>
        <p:grpSpPr>
          <a:xfrm flipH="1">
            <a:off x="6330757" y="3223389"/>
            <a:ext cx="2079646" cy="286009"/>
            <a:chOff x="539510" y="1997706"/>
            <a:chExt cx="2079646" cy="286009"/>
          </a:xfrm>
        </p:grpSpPr>
        <p:cxnSp>
          <p:nvCxnSpPr>
            <p:cNvPr id="65" name="Straight Connector 64"/>
            <p:cNvCxnSpPr/>
            <p:nvPr/>
          </p:nvCxnSpPr>
          <p:spPr>
            <a:xfrm flipH="1">
              <a:off x="2386109" y="1997706"/>
              <a:ext cx="233047" cy="285164"/>
            </a:xfrm>
            <a:prstGeom prst="line">
              <a:avLst/>
            </a:prstGeom>
            <a:ln w="19050">
              <a:solidFill>
                <a:schemeClr val="accent4"/>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H="1">
              <a:off x="539510" y="2283715"/>
              <a:ext cx="1843424" cy="0"/>
            </a:xfrm>
            <a:prstGeom prst="line">
              <a:avLst/>
            </a:prstGeom>
            <a:ln w="19050">
              <a:solidFill>
                <a:schemeClr val="accent4"/>
              </a:solidFill>
              <a:headEnd type="oval"/>
              <a:tailEnd type="oval"/>
            </a:ln>
          </p:spPr>
          <p:style>
            <a:lnRef idx="1">
              <a:schemeClr val="accent1"/>
            </a:lnRef>
            <a:fillRef idx="0">
              <a:schemeClr val="accent1"/>
            </a:fillRef>
            <a:effectRef idx="0">
              <a:schemeClr val="accent1"/>
            </a:effectRef>
            <a:fontRef idx="minor">
              <a:schemeClr val="tx1"/>
            </a:fontRef>
          </p:style>
        </p:cxnSp>
      </p:grpSp>
      <p:cxnSp>
        <p:nvCxnSpPr>
          <p:cNvPr id="67" name="Straight Connector 66"/>
          <p:cNvCxnSpPr/>
          <p:nvPr/>
        </p:nvCxnSpPr>
        <p:spPr>
          <a:xfrm>
            <a:off x="6876284" y="4199434"/>
            <a:ext cx="1555389" cy="0"/>
          </a:xfrm>
          <a:prstGeom prst="line">
            <a:avLst/>
          </a:prstGeom>
          <a:ln w="19050">
            <a:solidFill>
              <a:schemeClr val="accent5"/>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68" name="Group 67"/>
          <p:cNvGrpSpPr/>
          <p:nvPr/>
        </p:nvGrpSpPr>
        <p:grpSpPr>
          <a:xfrm flipH="1" flipV="1">
            <a:off x="6330757" y="4791935"/>
            <a:ext cx="2079646" cy="286009"/>
            <a:chOff x="539510" y="1997706"/>
            <a:chExt cx="2079646" cy="286009"/>
          </a:xfrm>
        </p:grpSpPr>
        <p:cxnSp>
          <p:nvCxnSpPr>
            <p:cNvPr id="69" name="Straight Connector 68"/>
            <p:cNvCxnSpPr/>
            <p:nvPr/>
          </p:nvCxnSpPr>
          <p:spPr>
            <a:xfrm flipH="1">
              <a:off x="2386109" y="1997706"/>
              <a:ext cx="233047" cy="285164"/>
            </a:xfrm>
            <a:prstGeom prst="line">
              <a:avLst/>
            </a:prstGeom>
            <a:ln w="19050">
              <a:solidFill>
                <a:schemeClr val="accent6"/>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flipH="1">
              <a:off x="539510" y="2283715"/>
              <a:ext cx="1843424" cy="0"/>
            </a:xfrm>
            <a:prstGeom prst="line">
              <a:avLst/>
            </a:prstGeom>
            <a:ln w="19050">
              <a:solidFill>
                <a:schemeClr val="accent6"/>
              </a:solidFill>
              <a:headEnd type="oval"/>
              <a:tailEnd type="oval"/>
            </a:ln>
          </p:spPr>
          <p:style>
            <a:lnRef idx="1">
              <a:schemeClr val="accent1"/>
            </a:lnRef>
            <a:fillRef idx="0">
              <a:schemeClr val="accent1"/>
            </a:fillRef>
            <a:effectRef idx="0">
              <a:schemeClr val="accent1"/>
            </a:effectRef>
            <a:fontRef idx="minor">
              <a:schemeClr val="tx1"/>
            </a:fontRef>
          </p:style>
        </p:cxnSp>
      </p:grpSp>
      <p:sp>
        <p:nvSpPr>
          <p:cNvPr id="71" name="TextBox 70"/>
          <p:cNvSpPr txBox="1"/>
          <p:nvPr/>
        </p:nvSpPr>
        <p:spPr>
          <a:xfrm flipH="1">
            <a:off x="7166642" y="3280280"/>
            <a:ext cx="977704" cy="184666"/>
          </a:xfrm>
          <a:prstGeom prst="rect">
            <a:avLst/>
          </a:prstGeom>
          <a:noFill/>
        </p:spPr>
        <p:txBody>
          <a:bodyPr wrap="none" lIns="0" tIns="0" rIns="0" bIns="0" rtlCol="0" anchor="t">
            <a:spAutoFit/>
          </a:bodyPr>
          <a:lstStyle/>
          <a:p>
            <a:pPr algn="ctr"/>
            <a:r>
              <a:rPr lang="en-US" sz="1200" b="1" dirty="0" smtClean="0">
                <a:solidFill>
                  <a:schemeClr val="accent4"/>
                </a:solidFill>
              </a:rPr>
              <a:t>Title Goes Here</a:t>
            </a:r>
          </a:p>
        </p:txBody>
      </p:sp>
      <p:sp>
        <p:nvSpPr>
          <p:cNvPr id="72" name="TextBox 71"/>
          <p:cNvSpPr txBox="1"/>
          <p:nvPr/>
        </p:nvSpPr>
        <p:spPr>
          <a:xfrm flipH="1">
            <a:off x="7023106" y="3983409"/>
            <a:ext cx="1264770" cy="184666"/>
          </a:xfrm>
          <a:prstGeom prst="rect">
            <a:avLst/>
          </a:prstGeom>
          <a:noFill/>
        </p:spPr>
        <p:txBody>
          <a:bodyPr wrap="square" lIns="0" tIns="0" rIns="0" bIns="0" rtlCol="0" anchor="t">
            <a:spAutoFit/>
          </a:bodyPr>
          <a:lstStyle/>
          <a:p>
            <a:pPr algn="ctr"/>
            <a:r>
              <a:rPr lang="en-US" sz="1200" b="1" dirty="0">
                <a:solidFill>
                  <a:schemeClr val="accent5"/>
                </a:solidFill>
              </a:rPr>
              <a:t>Title Goes Here</a:t>
            </a:r>
          </a:p>
        </p:txBody>
      </p:sp>
      <p:sp>
        <p:nvSpPr>
          <p:cNvPr id="73" name="TextBox 72"/>
          <p:cNvSpPr txBox="1"/>
          <p:nvPr/>
        </p:nvSpPr>
        <p:spPr>
          <a:xfrm flipH="1">
            <a:off x="7166639" y="4560661"/>
            <a:ext cx="977704" cy="184666"/>
          </a:xfrm>
          <a:prstGeom prst="rect">
            <a:avLst/>
          </a:prstGeom>
          <a:noFill/>
        </p:spPr>
        <p:txBody>
          <a:bodyPr wrap="none" lIns="0" tIns="0" rIns="0" bIns="0" rtlCol="0" anchor="t">
            <a:spAutoFit/>
          </a:bodyPr>
          <a:lstStyle/>
          <a:p>
            <a:pPr algn="ctr"/>
            <a:r>
              <a:rPr lang="en-US" sz="1200" b="1" dirty="0">
                <a:solidFill>
                  <a:schemeClr val="accent6"/>
                </a:solidFill>
              </a:rPr>
              <a:t>Title Goes Here</a:t>
            </a:r>
          </a:p>
        </p:txBody>
      </p:sp>
      <p:sp>
        <p:nvSpPr>
          <p:cNvPr id="74" name="Freeform 71"/>
          <p:cNvSpPr>
            <a:spLocks noEditPoints="1"/>
          </p:cNvSpPr>
          <p:nvPr/>
        </p:nvSpPr>
        <p:spPr bwMode="auto">
          <a:xfrm>
            <a:off x="2919423" y="2728757"/>
            <a:ext cx="391577" cy="366911"/>
          </a:xfrm>
          <a:custGeom>
            <a:avLst/>
            <a:gdLst/>
            <a:ahLst/>
            <a:cxnLst>
              <a:cxn ang="0">
                <a:pos x="65" y="22"/>
              </a:cxn>
              <a:cxn ang="0">
                <a:pos x="26" y="45"/>
              </a:cxn>
              <a:cxn ang="0">
                <a:pos x="0" y="26"/>
              </a:cxn>
              <a:cxn ang="0">
                <a:pos x="39" y="0"/>
              </a:cxn>
              <a:cxn ang="0">
                <a:pos x="65" y="22"/>
              </a:cxn>
              <a:cxn ang="0">
                <a:pos x="65" y="69"/>
              </a:cxn>
              <a:cxn ang="0">
                <a:pos x="39" y="91"/>
              </a:cxn>
              <a:cxn ang="0">
                <a:pos x="0" y="67"/>
              </a:cxn>
              <a:cxn ang="0">
                <a:pos x="26" y="45"/>
              </a:cxn>
              <a:cxn ang="0">
                <a:pos x="65" y="69"/>
              </a:cxn>
              <a:cxn ang="0">
                <a:pos x="101" y="97"/>
              </a:cxn>
              <a:cxn ang="0">
                <a:pos x="65" y="119"/>
              </a:cxn>
              <a:cxn ang="0">
                <a:pos x="65" y="119"/>
              </a:cxn>
              <a:cxn ang="0">
                <a:pos x="65" y="119"/>
              </a:cxn>
              <a:cxn ang="0">
                <a:pos x="65" y="119"/>
              </a:cxn>
              <a:cxn ang="0">
                <a:pos x="65" y="119"/>
              </a:cxn>
              <a:cxn ang="0">
                <a:pos x="26" y="97"/>
              </a:cxn>
              <a:cxn ang="0">
                <a:pos x="26" y="89"/>
              </a:cxn>
              <a:cxn ang="0">
                <a:pos x="39" y="95"/>
              </a:cxn>
              <a:cxn ang="0">
                <a:pos x="65" y="74"/>
              </a:cxn>
              <a:cxn ang="0">
                <a:pos x="65" y="74"/>
              </a:cxn>
              <a:cxn ang="0">
                <a:pos x="65" y="74"/>
              </a:cxn>
              <a:cxn ang="0">
                <a:pos x="65" y="74"/>
              </a:cxn>
              <a:cxn ang="0">
                <a:pos x="65" y="74"/>
              </a:cxn>
              <a:cxn ang="0">
                <a:pos x="91" y="95"/>
              </a:cxn>
              <a:cxn ang="0">
                <a:pos x="101" y="89"/>
              </a:cxn>
              <a:cxn ang="0">
                <a:pos x="101" y="97"/>
              </a:cxn>
              <a:cxn ang="0">
                <a:pos x="127" y="26"/>
              </a:cxn>
              <a:cxn ang="0">
                <a:pos x="101" y="45"/>
              </a:cxn>
              <a:cxn ang="0">
                <a:pos x="65" y="22"/>
              </a:cxn>
              <a:cxn ang="0">
                <a:pos x="91" y="0"/>
              </a:cxn>
              <a:cxn ang="0">
                <a:pos x="127" y="26"/>
              </a:cxn>
              <a:cxn ang="0">
                <a:pos x="127" y="67"/>
              </a:cxn>
              <a:cxn ang="0">
                <a:pos x="91" y="91"/>
              </a:cxn>
              <a:cxn ang="0">
                <a:pos x="65" y="69"/>
              </a:cxn>
              <a:cxn ang="0">
                <a:pos x="101" y="45"/>
              </a:cxn>
              <a:cxn ang="0">
                <a:pos x="127" y="67"/>
              </a:cxn>
            </a:cxnLst>
            <a:rect l="0" t="0" r="r" b="b"/>
            <a:pathLst>
              <a:path w="127" h="119">
                <a:moveTo>
                  <a:pt x="65" y="22"/>
                </a:moveTo>
                <a:lnTo>
                  <a:pt x="26" y="45"/>
                </a:lnTo>
                <a:lnTo>
                  <a:pt x="0" y="26"/>
                </a:lnTo>
                <a:lnTo>
                  <a:pt x="39" y="0"/>
                </a:lnTo>
                <a:lnTo>
                  <a:pt x="65" y="22"/>
                </a:lnTo>
                <a:close/>
                <a:moveTo>
                  <a:pt x="65" y="69"/>
                </a:moveTo>
                <a:lnTo>
                  <a:pt x="39" y="91"/>
                </a:lnTo>
                <a:lnTo>
                  <a:pt x="0" y="67"/>
                </a:lnTo>
                <a:lnTo>
                  <a:pt x="26" y="45"/>
                </a:lnTo>
                <a:lnTo>
                  <a:pt x="65" y="69"/>
                </a:lnTo>
                <a:close/>
                <a:moveTo>
                  <a:pt x="101" y="97"/>
                </a:moveTo>
                <a:lnTo>
                  <a:pt x="65" y="119"/>
                </a:lnTo>
                <a:lnTo>
                  <a:pt x="65" y="119"/>
                </a:lnTo>
                <a:lnTo>
                  <a:pt x="65" y="119"/>
                </a:lnTo>
                <a:lnTo>
                  <a:pt x="65" y="119"/>
                </a:lnTo>
                <a:lnTo>
                  <a:pt x="65" y="119"/>
                </a:lnTo>
                <a:lnTo>
                  <a:pt x="26" y="97"/>
                </a:lnTo>
                <a:lnTo>
                  <a:pt x="26" y="89"/>
                </a:lnTo>
                <a:lnTo>
                  <a:pt x="39" y="95"/>
                </a:lnTo>
                <a:lnTo>
                  <a:pt x="65" y="74"/>
                </a:lnTo>
                <a:lnTo>
                  <a:pt x="65" y="74"/>
                </a:lnTo>
                <a:lnTo>
                  <a:pt x="65" y="74"/>
                </a:lnTo>
                <a:lnTo>
                  <a:pt x="65" y="74"/>
                </a:lnTo>
                <a:lnTo>
                  <a:pt x="65" y="74"/>
                </a:lnTo>
                <a:lnTo>
                  <a:pt x="91" y="95"/>
                </a:lnTo>
                <a:lnTo>
                  <a:pt x="101" y="89"/>
                </a:lnTo>
                <a:lnTo>
                  <a:pt x="101" y="97"/>
                </a:lnTo>
                <a:close/>
                <a:moveTo>
                  <a:pt x="127" y="26"/>
                </a:moveTo>
                <a:lnTo>
                  <a:pt x="101" y="45"/>
                </a:lnTo>
                <a:lnTo>
                  <a:pt x="65" y="22"/>
                </a:lnTo>
                <a:lnTo>
                  <a:pt x="91" y="0"/>
                </a:lnTo>
                <a:lnTo>
                  <a:pt x="127" y="26"/>
                </a:lnTo>
                <a:close/>
                <a:moveTo>
                  <a:pt x="127" y="67"/>
                </a:moveTo>
                <a:lnTo>
                  <a:pt x="91" y="91"/>
                </a:lnTo>
                <a:lnTo>
                  <a:pt x="65" y="69"/>
                </a:lnTo>
                <a:lnTo>
                  <a:pt x="101" y="45"/>
                </a:lnTo>
                <a:lnTo>
                  <a:pt x="127" y="67"/>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103"/>
          <p:cNvSpPr>
            <a:spLocks/>
          </p:cNvSpPr>
          <p:nvPr/>
        </p:nvSpPr>
        <p:spPr bwMode="auto">
          <a:xfrm>
            <a:off x="2572375" y="4065622"/>
            <a:ext cx="257175" cy="267629"/>
          </a:xfrm>
          <a:custGeom>
            <a:avLst/>
            <a:gdLst/>
            <a:ahLst/>
            <a:cxnLst>
              <a:cxn ang="0">
                <a:pos x="56" y="5"/>
              </a:cxn>
              <a:cxn ang="0">
                <a:pos x="33" y="27"/>
              </a:cxn>
              <a:cxn ang="0">
                <a:pos x="33" y="55"/>
              </a:cxn>
              <a:cxn ang="0">
                <a:pos x="45" y="55"/>
              </a:cxn>
              <a:cxn ang="0">
                <a:pos x="47" y="57"/>
              </a:cxn>
              <a:cxn ang="0">
                <a:pos x="45" y="59"/>
              </a:cxn>
              <a:cxn ang="0">
                <a:pos x="13" y="59"/>
              </a:cxn>
              <a:cxn ang="0">
                <a:pos x="10" y="57"/>
              </a:cxn>
              <a:cxn ang="0">
                <a:pos x="13" y="55"/>
              </a:cxn>
              <a:cxn ang="0">
                <a:pos x="24" y="55"/>
              </a:cxn>
              <a:cxn ang="0">
                <a:pos x="24" y="27"/>
              </a:cxn>
              <a:cxn ang="0">
                <a:pos x="2" y="5"/>
              </a:cxn>
              <a:cxn ang="0">
                <a:pos x="0" y="2"/>
              </a:cxn>
              <a:cxn ang="0">
                <a:pos x="4" y="0"/>
              </a:cxn>
              <a:cxn ang="0">
                <a:pos x="54" y="0"/>
              </a:cxn>
              <a:cxn ang="0">
                <a:pos x="57" y="2"/>
              </a:cxn>
              <a:cxn ang="0">
                <a:pos x="56" y="5"/>
              </a:cxn>
            </a:cxnLst>
            <a:rect l="0" t="0" r="r" b="b"/>
            <a:pathLst>
              <a:path w="57" h="59">
                <a:moveTo>
                  <a:pt x="56" y="5"/>
                </a:moveTo>
                <a:cubicBezTo>
                  <a:pt x="33" y="27"/>
                  <a:pt x="33" y="27"/>
                  <a:pt x="33" y="27"/>
                </a:cubicBezTo>
                <a:cubicBezTo>
                  <a:pt x="33" y="55"/>
                  <a:pt x="33" y="55"/>
                  <a:pt x="33" y="55"/>
                </a:cubicBezTo>
                <a:cubicBezTo>
                  <a:pt x="45" y="55"/>
                  <a:pt x="45" y="55"/>
                  <a:pt x="45" y="55"/>
                </a:cubicBezTo>
                <a:cubicBezTo>
                  <a:pt x="46" y="55"/>
                  <a:pt x="47" y="56"/>
                  <a:pt x="47" y="57"/>
                </a:cubicBezTo>
                <a:cubicBezTo>
                  <a:pt x="47" y="58"/>
                  <a:pt x="46" y="59"/>
                  <a:pt x="45" y="59"/>
                </a:cubicBezTo>
                <a:cubicBezTo>
                  <a:pt x="13" y="59"/>
                  <a:pt x="13" y="59"/>
                  <a:pt x="13" y="59"/>
                </a:cubicBezTo>
                <a:cubicBezTo>
                  <a:pt x="12" y="59"/>
                  <a:pt x="10" y="58"/>
                  <a:pt x="10" y="57"/>
                </a:cubicBezTo>
                <a:cubicBezTo>
                  <a:pt x="10" y="56"/>
                  <a:pt x="12" y="55"/>
                  <a:pt x="13" y="55"/>
                </a:cubicBezTo>
                <a:cubicBezTo>
                  <a:pt x="24" y="55"/>
                  <a:pt x="24" y="55"/>
                  <a:pt x="24" y="55"/>
                </a:cubicBezTo>
                <a:cubicBezTo>
                  <a:pt x="24" y="27"/>
                  <a:pt x="24" y="27"/>
                  <a:pt x="24" y="27"/>
                </a:cubicBezTo>
                <a:cubicBezTo>
                  <a:pt x="2" y="5"/>
                  <a:pt x="2" y="5"/>
                  <a:pt x="2" y="5"/>
                </a:cubicBezTo>
                <a:cubicBezTo>
                  <a:pt x="1" y="4"/>
                  <a:pt x="0" y="3"/>
                  <a:pt x="0" y="2"/>
                </a:cubicBezTo>
                <a:cubicBezTo>
                  <a:pt x="0" y="0"/>
                  <a:pt x="2" y="0"/>
                  <a:pt x="4" y="0"/>
                </a:cubicBezTo>
                <a:cubicBezTo>
                  <a:pt x="54" y="0"/>
                  <a:pt x="54" y="0"/>
                  <a:pt x="54" y="0"/>
                </a:cubicBezTo>
                <a:cubicBezTo>
                  <a:pt x="55" y="0"/>
                  <a:pt x="57" y="0"/>
                  <a:pt x="57" y="2"/>
                </a:cubicBezTo>
                <a:cubicBezTo>
                  <a:pt x="57" y="3"/>
                  <a:pt x="57" y="4"/>
                  <a:pt x="56"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6" name="Freeform 113"/>
          <p:cNvSpPr>
            <a:spLocks noEditPoints="1"/>
          </p:cNvSpPr>
          <p:nvPr/>
        </p:nvSpPr>
        <p:spPr bwMode="auto">
          <a:xfrm>
            <a:off x="2955011" y="5256109"/>
            <a:ext cx="322456" cy="252861"/>
          </a:xfrm>
          <a:custGeom>
            <a:avLst/>
            <a:gdLst/>
            <a:ahLst/>
            <a:cxnLst>
              <a:cxn ang="0">
                <a:pos x="63" y="20"/>
              </a:cxn>
              <a:cxn ang="0">
                <a:pos x="44" y="43"/>
              </a:cxn>
              <a:cxn ang="0">
                <a:pos x="28" y="47"/>
              </a:cxn>
              <a:cxn ang="0">
                <a:pos x="18" y="46"/>
              </a:cxn>
              <a:cxn ang="0">
                <a:pos x="11" y="43"/>
              </a:cxn>
              <a:cxn ang="0">
                <a:pos x="4" y="50"/>
              </a:cxn>
              <a:cxn ang="0">
                <a:pos x="0" y="47"/>
              </a:cxn>
              <a:cxn ang="0">
                <a:pos x="0" y="46"/>
              </a:cxn>
              <a:cxn ang="0">
                <a:pos x="7" y="37"/>
              </a:cxn>
              <a:cxn ang="0">
                <a:pos x="6" y="34"/>
              </a:cxn>
              <a:cxn ang="0">
                <a:pos x="5" y="30"/>
              </a:cxn>
              <a:cxn ang="0">
                <a:pos x="25" y="8"/>
              </a:cxn>
              <a:cxn ang="0">
                <a:pos x="52" y="3"/>
              </a:cxn>
              <a:cxn ang="0">
                <a:pos x="58" y="0"/>
              </a:cxn>
              <a:cxn ang="0">
                <a:pos x="64" y="13"/>
              </a:cxn>
              <a:cxn ang="0">
                <a:pos x="63" y="20"/>
              </a:cxn>
              <a:cxn ang="0">
                <a:pos x="43" y="18"/>
              </a:cxn>
              <a:cxn ang="0">
                <a:pos x="14" y="32"/>
              </a:cxn>
              <a:cxn ang="0">
                <a:pos x="13" y="34"/>
              </a:cxn>
              <a:cxn ang="0">
                <a:pos x="16" y="36"/>
              </a:cxn>
              <a:cxn ang="0">
                <a:pos x="17" y="36"/>
              </a:cxn>
              <a:cxn ang="0">
                <a:pos x="22" y="31"/>
              </a:cxn>
              <a:cxn ang="0">
                <a:pos x="43" y="23"/>
              </a:cxn>
              <a:cxn ang="0">
                <a:pos x="45" y="20"/>
              </a:cxn>
              <a:cxn ang="0">
                <a:pos x="43" y="18"/>
              </a:cxn>
            </a:cxnLst>
            <a:rect l="0" t="0" r="r" b="b"/>
            <a:pathLst>
              <a:path w="64" h="50">
                <a:moveTo>
                  <a:pt x="63" y="20"/>
                </a:moveTo>
                <a:cubicBezTo>
                  <a:pt x="61" y="31"/>
                  <a:pt x="54" y="38"/>
                  <a:pt x="44" y="43"/>
                </a:cubicBezTo>
                <a:cubicBezTo>
                  <a:pt x="39" y="46"/>
                  <a:pt x="33" y="47"/>
                  <a:pt x="28" y="47"/>
                </a:cubicBezTo>
                <a:cubicBezTo>
                  <a:pt x="25" y="47"/>
                  <a:pt x="21" y="47"/>
                  <a:pt x="18" y="46"/>
                </a:cubicBezTo>
                <a:cubicBezTo>
                  <a:pt x="16" y="45"/>
                  <a:pt x="13" y="43"/>
                  <a:pt x="11" y="43"/>
                </a:cubicBezTo>
                <a:cubicBezTo>
                  <a:pt x="9" y="43"/>
                  <a:pt x="7" y="50"/>
                  <a:pt x="4" y="50"/>
                </a:cubicBezTo>
                <a:cubicBezTo>
                  <a:pt x="2" y="50"/>
                  <a:pt x="1" y="49"/>
                  <a:pt x="0" y="47"/>
                </a:cubicBezTo>
                <a:cubicBezTo>
                  <a:pt x="0" y="47"/>
                  <a:pt x="0" y="46"/>
                  <a:pt x="0" y="46"/>
                </a:cubicBezTo>
                <a:cubicBezTo>
                  <a:pt x="0" y="42"/>
                  <a:pt x="7" y="39"/>
                  <a:pt x="7" y="37"/>
                </a:cubicBezTo>
                <a:cubicBezTo>
                  <a:pt x="7" y="37"/>
                  <a:pt x="6" y="35"/>
                  <a:pt x="6" y="34"/>
                </a:cubicBezTo>
                <a:cubicBezTo>
                  <a:pt x="6" y="33"/>
                  <a:pt x="5" y="32"/>
                  <a:pt x="5" y="30"/>
                </a:cubicBezTo>
                <a:cubicBezTo>
                  <a:pt x="5" y="19"/>
                  <a:pt x="14" y="11"/>
                  <a:pt x="25" y="8"/>
                </a:cubicBezTo>
                <a:cubicBezTo>
                  <a:pt x="32" y="5"/>
                  <a:pt x="47" y="8"/>
                  <a:pt x="52" y="3"/>
                </a:cubicBezTo>
                <a:cubicBezTo>
                  <a:pt x="54" y="1"/>
                  <a:pt x="55" y="0"/>
                  <a:pt x="58" y="0"/>
                </a:cubicBezTo>
                <a:cubicBezTo>
                  <a:pt x="62" y="0"/>
                  <a:pt x="64" y="10"/>
                  <a:pt x="64" y="13"/>
                </a:cubicBezTo>
                <a:cubicBezTo>
                  <a:pt x="64" y="16"/>
                  <a:pt x="63" y="18"/>
                  <a:pt x="63" y="20"/>
                </a:cubicBezTo>
                <a:close/>
                <a:moveTo>
                  <a:pt x="43" y="18"/>
                </a:moveTo>
                <a:cubicBezTo>
                  <a:pt x="31" y="18"/>
                  <a:pt x="22" y="23"/>
                  <a:pt x="14" y="32"/>
                </a:cubicBezTo>
                <a:cubicBezTo>
                  <a:pt x="14" y="33"/>
                  <a:pt x="13" y="33"/>
                  <a:pt x="13" y="34"/>
                </a:cubicBezTo>
                <a:cubicBezTo>
                  <a:pt x="13" y="35"/>
                  <a:pt x="15" y="36"/>
                  <a:pt x="16" y="36"/>
                </a:cubicBezTo>
                <a:cubicBezTo>
                  <a:pt x="16" y="36"/>
                  <a:pt x="17" y="36"/>
                  <a:pt x="17" y="36"/>
                </a:cubicBezTo>
                <a:cubicBezTo>
                  <a:pt x="19" y="34"/>
                  <a:pt x="21" y="32"/>
                  <a:pt x="22" y="31"/>
                </a:cubicBezTo>
                <a:cubicBezTo>
                  <a:pt x="29" y="25"/>
                  <a:pt x="34" y="23"/>
                  <a:pt x="43" y="23"/>
                </a:cubicBezTo>
                <a:cubicBezTo>
                  <a:pt x="44" y="23"/>
                  <a:pt x="45" y="22"/>
                  <a:pt x="45" y="20"/>
                </a:cubicBezTo>
                <a:cubicBezTo>
                  <a:pt x="45" y="19"/>
                  <a:pt x="44" y="18"/>
                  <a:pt x="43" y="1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7" name="Freeform 56"/>
          <p:cNvSpPr>
            <a:spLocks noEditPoints="1"/>
          </p:cNvSpPr>
          <p:nvPr/>
        </p:nvSpPr>
        <p:spPr bwMode="auto">
          <a:xfrm>
            <a:off x="5891571" y="2743235"/>
            <a:ext cx="322456" cy="322456"/>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8" name="Freeform 144"/>
          <p:cNvSpPr>
            <a:spLocks noEditPoints="1"/>
          </p:cNvSpPr>
          <p:nvPr/>
        </p:nvSpPr>
        <p:spPr bwMode="auto">
          <a:xfrm>
            <a:off x="6294081" y="4043520"/>
            <a:ext cx="359591" cy="311833"/>
          </a:xfrm>
          <a:custGeom>
            <a:avLst/>
            <a:gdLst/>
            <a:ahLst/>
            <a:cxnLst>
              <a:cxn ang="0">
                <a:pos x="59" y="26"/>
              </a:cxn>
              <a:cxn ang="0">
                <a:pos x="57" y="28"/>
              </a:cxn>
              <a:cxn ang="0">
                <a:pos x="20" y="32"/>
              </a:cxn>
              <a:cxn ang="0">
                <a:pos x="20" y="35"/>
              </a:cxn>
              <a:cxn ang="0">
                <a:pos x="19" y="37"/>
              </a:cxn>
              <a:cxn ang="0">
                <a:pos x="52" y="37"/>
              </a:cxn>
              <a:cxn ang="0">
                <a:pos x="55" y="39"/>
              </a:cxn>
              <a:cxn ang="0">
                <a:pos x="52" y="42"/>
              </a:cxn>
              <a:cxn ang="0">
                <a:pos x="16" y="42"/>
              </a:cxn>
              <a:cxn ang="0">
                <a:pos x="13" y="39"/>
              </a:cxn>
              <a:cxn ang="0">
                <a:pos x="16" y="34"/>
              </a:cxn>
              <a:cxn ang="0">
                <a:pos x="9" y="5"/>
              </a:cxn>
              <a:cxn ang="0">
                <a:pos x="2" y="5"/>
              </a:cxn>
              <a:cxn ang="0">
                <a:pos x="0" y="3"/>
              </a:cxn>
              <a:cxn ang="0">
                <a:pos x="2" y="0"/>
              </a:cxn>
              <a:cxn ang="0">
                <a:pos x="11" y="0"/>
              </a:cxn>
              <a:cxn ang="0">
                <a:pos x="14" y="5"/>
              </a:cxn>
              <a:cxn ang="0">
                <a:pos x="57" y="5"/>
              </a:cxn>
              <a:cxn ang="0">
                <a:pos x="59" y="7"/>
              </a:cxn>
              <a:cxn ang="0">
                <a:pos x="59" y="26"/>
              </a:cxn>
              <a:cxn ang="0">
                <a:pos x="18" y="51"/>
              </a:cxn>
              <a:cxn ang="0">
                <a:pos x="13" y="46"/>
              </a:cxn>
              <a:cxn ang="0">
                <a:pos x="18" y="42"/>
              </a:cxn>
              <a:cxn ang="0">
                <a:pos x="23" y="46"/>
              </a:cxn>
              <a:cxn ang="0">
                <a:pos x="18" y="51"/>
              </a:cxn>
              <a:cxn ang="0">
                <a:pos x="50" y="51"/>
              </a:cxn>
              <a:cxn ang="0">
                <a:pos x="45" y="46"/>
              </a:cxn>
              <a:cxn ang="0">
                <a:pos x="50" y="42"/>
              </a:cxn>
              <a:cxn ang="0">
                <a:pos x="55" y="46"/>
              </a:cxn>
              <a:cxn ang="0">
                <a:pos x="50" y="51"/>
              </a:cxn>
            </a:cxnLst>
            <a:rect l="0" t="0" r="r" b="b"/>
            <a:pathLst>
              <a:path w="59" h="51">
                <a:moveTo>
                  <a:pt x="59" y="26"/>
                </a:moveTo>
                <a:cubicBezTo>
                  <a:pt x="59" y="27"/>
                  <a:pt x="58" y="28"/>
                  <a:pt x="57" y="28"/>
                </a:cubicBezTo>
                <a:cubicBezTo>
                  <a:pt x="20" y="32"/>
                  <a:pt x="20" y="32"/>
                  <a:pt x="20" y="32"/>
                </a:cubicBezTo>
                <a:cubicBezTo>
                  <a:pt x="20" y="33"/>
                  <a:pt x="20" y="34"/>
                  <a:pt x="20" y="35"/>
                </a:cubicBezTo>
                <a:cubicBezTo>
                  <a:pt x="20" y="36"/>
                  <a:pt x="20" y="36"/>
                  <a:pt x="19" y="37"/>
                </a:cubicBezTo>
                <a:cubicBezTo>
                  <a:pt x="52" y="37"/>
                  <a:pt x="52" y="37"/>
                  <a:pt x="52" y="37"/>
                </a:cubicBezTo>
                <a:cubicBezTo>
                  <a:pt x="54" y="37"/>
                  <a:pt x="55" y="38"/>
                  <a:pt x="55" y="39"/>
                </a:cubicBezTo>
                <a:cubicBezTo>
                  <a:pt x="55" y="41"/>
                  <a:pt x="54" y="42"/>
                  <a:pt x="52" y="42"/>
                </a:cubicBezTo>
                <a:cubicBezTo>
                  <a:pt x="16" y="42"/>
                  <a:pt x="16" y="42"/>
                  <a:pt x="16" y="42"/>
                </a:cubicBezTo>
                <a:cubicBezTo>
                  <a:pt x="15" y="42"/>
                  <a:pt x="13" y="41"/>
                  <a:pt x="13" y="39"/>
                </a:cubicBezTo>
                <a:cubicBezTo>
                  <a:pt x="13" y="38"/>
                  <a:pt x="15" y="35"/>
                  <a:pt x="16" y="34"/>
                </a:cubicBezTo>
                <a:cubicBezTo>
                  <a:pt x="9" y="5"/>
                  <a:pt x="9" y="5"/>
                  <a:pt x="9" y="5"/>
                </a:cubicBezTo>
                <a:cubicBezTo>
                  <a:pt x="2" y="5"/>
                  <a:pt x="2" y="5"/>
                  <a:pt x="2" y="5"/>
                </a:cubicBezTo>
                <a:cubicBezTo>
                  <a:pt x="1" y="5"/>
                  <a:pt x="0" y="4"/>
                  <a:pt x="0" y="3"/>
                </a:cubicBezTo>
                <a:cubicBezTo>
                  <a:pt x="0" y="2"/>
                  <a:pt x="1" y="0"/>
                  <a:pt x="2" y="0"/>
                </a:cubicBezTo>
                <a:cubicBezTo>
                  <a:pt x="11" y="0"/>
                  <a:pt x="11" y="0"/>
                  <a:pt x="11" y="0"/>
                </a:cubicBezTo>
                <a:cubicBezTo>
                  <a:pt x="14" y="0"/>
                  <a:pt x="14" y="3"/>
                  <a:pt x="14" y="5"/>
                </a:cubicBezTo>
                <a:cubicBezTo>
                  <a:pt x="57" y="5"/>
                  <a:pt x="57" y="5"/>
                  <a:pt x="57" y="5"/>
                </a:cubicBezTo>
                <a:cubicBezTo>
                  <a:pt x="58" y="5"/>
                  <a:pt x="59" y="6"/>
                  <a:pt x="59" y="7"/>
                </a:cubicBezTo>
                <a:lnTo>
                  <a:pt x="59" y="26"/>
                </a:lnTo>
                <a:close/>
                <a:moveTo>
                  <a:pt x="18" y="51"/>
                </a:moveTo>
                <a:cubicBezTo>
                  <a:pt x="16" y="51"/>
                  <a:pt x="13" y="49"/>
                  <a:pt x="13" y="46"/>
                </a:cubicBezTo>
                <a:cubicBezTo>
                  <a:pt x="13" y="44"/>
                  <a:pt x="16" y="42"/>
                  <a:pt x="18" y="42"/>
                </a:cubicBezTo>
                <a:cubicBezTo>
                  <a:pt x="21" y="42"/>
                  <a:pt x="23" y="44"/>
                  <a:pt x="23" y="46"/>
                </a:cubicBezTo>
                <a:cubicBezTo>
                  <a:pt x="23" y="49"/>
                  <a:pt x="21" y="51"/>
                  <a:pt x="18" y="51"/>
                </a:cubicBezTo>
                <a:close/>
                <a:moveTo>
                  <a:pt x="50" y="51"/>
                </a:moveTo>
                <a:cubicBezTo>
                  <a:pt x="47" y="51"/>
                  <a:pt x="45" y="49"/>
                  <a:pt x="45" y="46"/>
                </a:cubicBezTo>
                <a:cubicBezTo>
                  <a:pt x="45" y="44"/>
                  <a:pt x="47" y="42"/>
                  <a:pt x="50" y="42"/>
                </a:cubicBezTo>
                <a:cubicBezTo>
                  <a:pt x="53" y="42"/>
                  <a:pt x="55" y="44"/>
                  <a:pt x="55" y="46"/>
                </a:cubicBezTo>
                <a:cubicBezTo>
                  <a:pt x="55" y="49"/>
                  <a:pt x="53" y="51"/>
                  <a:pt x="50" y="5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9" name="Freeform 20"/>
          <p:cNvSpPr>
            <a:spLocks/>
          </p:cNvSpPr>
          <p:nvPr/>
        </p:nvSpPr>
        <p:spPr bwMode="auto">
          <a:xfrm>
            <a:off x="5919866" y="5249608"/>
            <a:ext cx="265866" cy="265863"/>
          </a:xfrm>
          <a:custGeom>
            <a:avLst/>
            <a:gdLst/>
            <a:ahLst/>
            <a:cxnLst>
              <a:cxn ang="0">
                <a:pos x="33" y="27"/>
              </a:cxn>
              <a:cxn ang="0">
                <a:pos x="46" y="40"/>
              </a:cxn>
              <a:cxn ang="0">
                <a:pos x="51" y="35"/>
              </a:cxn>
              <a:cxn ang="0">
                <a:pos x="53" y="34"/>
              </a:cxn>
              <a:cxn ang="0">
                <a:pos x="55" y="36"/>
              </a:cxn>
              <a:cxn ang="0">
                <a:pos x="55" y="52"/>
              </a:cxn>
              <a:cxn ang="0">
                <a:pos x="52" y="55"/>
              </a:cxn>
              <a:cxn ang="0">
                <a:pos x="36" y="55"/>
              </a:cxn>
              <a:cxn ang="0">
                <a:pos x="34" y="53"/>
              </a:cxn>
              <a:cxn ang="0">
                <a:pos x="35" y="51"/>
              </a:cxn>
              <a:cxn ang="0">
                <a:pos x="40" y="46"/>
              </a:cxn>
              <a:cxn ang="0">
                <a:pos x="27" y="33"/>
              </a:cxn>
              <a:cxn ang="0">
                <a:pos x="15" y="46"/>
              </a:cxn>
              <a:cxn ang="0">
                <a:pos x="20" y="51"/>
              </a:cxn>
              <a:cxn ang="0">
                <a:pos x="20" y="53"/>
              </a:cxn>
              <a:cxn ang="0">
                <a:pos x="18" y="55"/>
              </a:cxn>
              <a:cxn ang="0">
                <a:pos x="2" y="55"/>
              </a:cxn>
              <a:cxn ang="0">
                <a:pos x="0" y="52"/>
              </a:cxn>
              <a:cxn ang="0">
                <a:pos x="0" y="36"/>
              </a:cxn>
              <a:cxn ang="0">
                <a:pos x="1" y="34"/>
              </a:cxn>
              <a:cxn ang="0">
                <a:pos x="4" y="35"/>
              </a:cxn>
              <a:cxn ang="0">
                <a:pos x="9" y="40"/>
              </a:cxn>
              <a:cxn ang="0">
                <a:pos x="21" y="27"/>
              </a:cxn>
              <a:cxn ang="0">
                <a:pos x="9" y="14"/>
              </a:cxn>
              <a:cxn ang="0">
                <a:pos x="4" y="20"/>
              </a:cxn>
              <a:cxn ang="0">
                <a:pos x="2" y="20"/>
              </a:cxn>
              <a:cxn ang="0">
                <a:pos x="1" y="20"/>
              </a:cxn>
              <a:cxn ang="0">
                <a:pos x="0" y="18"/>
              </a:cxn>
              <a:cxn ang="0">
                <a:pos x="0" y="2"/>
              </a:cxn>
              <a:cxn ang="0">
                <a:pos x="2" y="0"/>
              </a:cxn>
              <a:cxn ang="0">
                <a:pos x="18" y="0"/>
              </a:cxn>
              <a:cxn ang="0">
                <a:pos x="20" y="1"/>
              </a:cxn>
              <a:cxn ang="0">
                <a:pos x="20" y="4"/>
              </a:cxn>
              <a:cxn ang="0">
                <a:pos x="15" y="9"/>
              </a:cxn>
              <a:cxn ang="0">
                <a:pos x="27" y="21"/>
              </a:cxn>
              <a:cxn ang="0">
                <a:pos x="40" y="9"/>
              </a:cxn>
              <a:cxn ang="0">
                <a:pos x="35" y="4"/>
              </a:cxn>
              <a:cxn ang="0">
                <a:pos x="34" y="1"/>
              </a:cxn>
              <a:cxn ang="0">
                <a:pos x="36" y="0"/>
              </a:cxn>
              <a:cxn ang="0">
                <a:pos x="52" y="0"/>
              </a:cxn>
              <a:cxn ang="0">
                <a:pos x="55" y="2"/>
              </a:cxn>
              <a:cxn ang="0">
                <a:pos x="55" y="18"/>
              </a:cxn>
              <a:cxn ang="0">
                <a:pos x="53" y="20"/>
              </a:cxn>
              <a:cxn ang="0">
                <a:pos x="52" y="20"/>
              </a:cxn>
              <a:cxn ang="0">
                <a:pos x="51" y="20"/>
              </a:cxn>
              <a:cxn ang="0">
                <a:pos x="46" y="14"/>
              </a:cxn>
              <a:cxn ang="0">
                <a:pos x="33" y="27"/>
              </a:cxn>
            </a:cxnLst>
            <a:rect l="0" t="0" r="r" b="b"/>
            <a:pathLst>
              <a:path w="55" h="55">
                <a:moveTo>
                  <a:pt x="33" y="27"/>
                </a:moveTo>
                <a:cubicBezTo>
                  <a:pt x="46" y="40"/>
                  <a:pt x="46" y="40"/>
                  <a:pt x="46" y="40"/>
                </a:cubicBezTo>
                <a:cubicBezTo>
                  <a:pt x="51" y="35"/>
                  <a:pt x="51" y="35"/>
                  <a:pt x="51" y="35"/>
                </a:cubicBezTo>
                <a:cubicBezTo>
                  <a:pt x="51" y="34"/>
                  <a:pt x="52" y="34"/>
                  <a:pt x="53" y="34"/>
                </a:cubicBezTo>
                <a:cubicBezTo>
                  <a:pt x="54" y="35"/>
                  <a:pt x="55" y="35"/>
                  <a:pt x="55" y="36"/>
                </a:cubicBezTo>
                <a:cubicBezTo>
                  <a:pt x="55" y="52"/>
                  <a:pt x="55" y="52"/>
                  <a:pt x="55" y="52"/>
                </a:cubicBezTo>
                <a:cubicBezTo>
                  <a:pt x="55" y="54"/>
                  <a:pt x="54" y="55"/>
                  <a:pt x="52" y="55"/>
                </a:cubicBezTo>
                <a:cubicBezTo>
                  <a:pt x="36" y="55"/>
                  <a:pt x="36" y="55"/>
                  <a:pt x="36" y="55"/>
                </a:cubicBezTo>
                <a:cubicBezTo>
                  <a:pt x="35" y="55"/>
                  <a:pt x="35" y="54"/>
                  <a:pt x="34" y="53"/>
                </a:cubicBezTo>
                <a:cubicBezTo>
                  <a:pt x="34" y="52"/>
                  <a:pt x="34" y="51"/>
                  <a:pt x="35" y="51"/>
                </a:cubicBezTo>
                <a:cubicBezTo>
                  <a:pt x="40" y="46"/>
                  <a:pt x="40" y="46"/>
                  <a:pt x="40" y="46"/>
                </a:cubicBezTo>
                <a:cubicBezTo>
                  <a:pt x="27" y="33"/>
                  <a:pt x="27" y="33"/>
                  <a:pt x="27" y="33"/>
                </a:cubicBezTo>
                <a:cubicBezTo>
                  <a:pt x="15" y="46"/>
                  <a:pt x="15" y="46"/>
                  <a:pt x="15" y="46"/>
                </a:cubicBezTo>
                <a:cubicBezTo>
                  <a:pt x="20" y="51"/>
                  <a:pt x="20" y="51"/>
                  <a:pt x="20" y="51"/>
                </a:cubicBezTo>
                <a:cubicBezTo>
                  <a:pt x="20" y="51"/>
                  <a:pt x="21" y="52"/>
                  <a:pt x="20" y="53"/>
                </a:cubicBezTo>
                <a:cubicBezTo>
                  <a:pt x="20" y="54"/>
                  <a:pt x="19" y="55"/>
                  <a:pt x="18" y="55"/>
                </a:cubicBezTo>
                <a:cubicBezTo>
                  <a:pt x="2" y="55"/>
                  <a:pt x="2" y="55"/>
                  <a:pt x="2" y="55"/>
                </a:cubicBezTo>
                <a:cubicBezTo>
                  <a:pt x="1" y="55"/>
                  <a:pt x="0" y="54"/>
                  <a:pt x="0" y="52"/>
                </a:cubicBezTo>
                <a:cubicBezTo>
                  <a:pt x="0" y="36"/>
                  <a:pt x="0" y="36"/>
                  <a:pt x="0" y="36"/>
                </a:cubicBezTo>
                <a:cubicBezTo>
                  <a:pt x="0" y="35"/>
                  <a:pt x="0" y="35"/>
                  <a:pt x="1" y="34"/>
                </a:cubicBezTo>
                <a:cubicBezTo>
                  <a:pt x="2" y="34"/>
                  <a:pt x="3" y="34"/>
                  <a:pt x="4" y="35"/>
                </a:cubicBezTo>
                <a:cubicBezTo>
                  <a:pt x="9" y="40"/>
                  <a:pt x="9" y="40"/>
                  <a:pt x="9" y="40"/>
                </a:cubicBezTo>
                <a:cubicBezTo>
                  <a:pt x="21" y="27"/>
                  <a:pt x="21" y="27"/>
                  <a:pt x="21" y="27"/>
                </a:cubicBezTo>
                <a:cubicBezTo>
                  <a:pt x="9" y="14"/>
                  <a:pt x="9" y="14"/>
                  <a:pt x="9" y="14"/>
                </a:cubicBezTo>
                <a:cubicBezTo>
                  <a:pt x="4" y="20"/>
                  <a:pt x="4" y="20"/>
                  <a:pt x="4" y="20"/>
                </a:cubicBezTo>
                <a:cubicBezTo>
                  <a:pt x="3" y="20"/>
                  <a:pt x="3" y="20"/>
                  <a:pt x="2" y="20"/>
                </a:cubicBezTo>
                <a:cubicBezTo>
                  <a:pt x="2" y="20"/>
                  <a:pt x="1" y="20"/>
                  <a:pt x="1" y="20"/>
                </a:cubicBezTo>
                <a:cubicBezTo>
                  <a:pt x="0" y="20"/>
                  <a:pt x="0" y="19"/>
                  <a:pt x="0" y="18"/>
                </a:cubicBezTo>
                <a:cubicBezTo>
                  <a:pt x="0" y="2"/>
                  <a:pt x="0" y="2"/>
                  <a:pt x="0" y="2"/>
                </a:cubicBezTo>
                <a:cubicBezTo>
                  <a:pt x="0" y="1"/>
                  <a:pt x="1" y="0"/>
                  <a:pt x="2" y="0"/>
                </a:cubicBezTo>
                <a:cubicBezTo>
                  <a:pt x="18" y="0"/>
                  <a:pt x="18" y="0"/>
                  <a:pt x="18" y="0"/>
                </a:cubicBezTo>
                <a:cubicBezTo>
                  <a:pt x="19" y="0"/>
                  <a:pt x="20" y="0"/>
                  <a:pt x="20" y="1"/>
                </a:cubicBezTo>
                <a:cubicBezTo>
                  <a:pt x="21" y="2"/>
                  <a:pt x="20" y="3"/>
                  <a:pt x="20" y="4"/>
                </a:cubicBezTo>
                <a:cubicBezTo>
                  <a:pt x="15" y="9"/>
                  <a:pt x="15" y="9"/>
                  <a:pt x="15" y="9"/>
                </a:cubicBezTo>
                <a:cubicBezTo>
                  <a:pt x="27" y="21"/>
                  <a:pt x="27" y="21"/>
                  <a:pt x="27" y="21"/>
                </a:cubicBezTo>
                <a:cubicBezTo>
                  <a:pt x="40" y="9"/>
                  <a:pt x="40" y="9"/>
                  <a:pt x="40" y="9"/>
                </a:cubicBezTo>
                <a:cubicBezTo>
                  <a:pt x="35" y="4"/>
                  <a:pt x="35" y="4"/>
                  <a:pt x="35" y="4"/>
                </a:cubicBezTo>
                <a:cubicBezTo>
                  <a:pt x="34" y="3"/>
                  <a:pt x="34" y="2"/>
                  <a:pt x="34" y="1"/>
                </a:cubicBezTo>
                <a:cubicBezTo>
                  <a:pt x="35" y="0"/>
                  <a:pt x="35" y="0"/>
                  <a:pt x="36" y="0"/>
                </a:cubicBezTo>
                <a:cubicBezTo>
                  <a:pt x="52" y="0"/>
                  <a:pt x="52" y="0"/>
                  <a:pt x="52" y="0"/>
                </a:cubicBezTo>
                <a:cubicBezTo>
                  <a:pt x="54" y="0"/>
                  <a:pt x="55" y="1"/>
                  <a:pt x="55" y="2"/>
                </a:cubicBezTo>
                <a:cubicBezTo>
                  <a:pt x="55" y="18"/>
                  <a:pt x="55" y="18"/>
                  <a:pt x="55" y="18"/>
                </a:cubicBezTo>
                <a:cubicBezTo>
                  <a:pt x="55" y="19"/>
                  <a:pt x="54" y="20"/>
                  <a:pt x="53" y="20"/>
                </a:cubicBezTo>
                <a:cubicBezTo>
                  <a:pt x="53" y="20"/>
                  <a:pt x="53" y="20"/>
                  <a:pt x="52" y="20"/>
                </a:cubicBezTo>
                <a:cubicBezTo>
                  <a:pt x="52" y="20"/>
                  <a:pt x="51" y="20"/>
                  <a:pt x="51" y="20"/>
                </a:cubicBezTo>
                <a:cubicBezTo>
                  <a:pt x="46" y="14"/>
                  <a:pt x="46" y="14"/>
                  <a:pt x="46" y="14"/>
                </a:cubicBezTo>
                <a:lnTo>
                  <a:pt x="33" y="27"/>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Freeform 130"/>
          <p:cNvSpPr>
            <a:spLocks noEditPoints="1"/>
          </p:cNvSpPr>
          <p:nvPr/>
        </p:nvSpPr>
        <p:spPr bwMode="auto">
          <a:xfrm>
            <a:off x="3785538" y="3442293"/>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65000"/>
              <a:lumOff val="3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 xmlns:p14="http://schemas.microsoft.com/office/powerpoint/2010/main" val="161052924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500" fill="hold"/>
                                        <p:tgtEl>
                                          <p:spTgt spid="44"/>
                                        </p:tgtEl>
                                        <p:attrNameLst>
                                          <p:attrName>ppt_w</p:attrName>
                                        </p:attrNameLst>
                                      </p:cBhvr>
                                      <p:tavLst>
                                        <p:tav tm="0">
                                          <p:val>
                                            <p:fltVal val="0"/>
                                          </p:val>
                                        </p:tav>
                                        <p:tav tm="100000">
                                          <p:val>
                                            <p:strVal val="#ppt_w"/>
                                          </p:val>
                                        </p:tav>
                                      </p:tavLst>
                                    </p:anim>
                                    <p:anim calcmode="lin" valueType="num">
                                      <p:cBhvr>
                                        <p:cTn id="8" dur="500" fill="hold"/>
                                        <p:tgtEl>
                                          <p:spTgt spid="44"/>
                                        </p:tgtEl>
                                        <p:attrNameLst>
                                          <p:attrName>ppt_h</p:attrName>
                                        </p:attrNameLst>
                                      </p:cBhvr>
                                      <p:tavLst>
                                        <p:tav tm="0">
                                          <p:val>
                                            <p:fltVal val="0"/>
                                          </p:val>
                                        </p:tav>
                                        <p:tav tm="100000">
                                          <p:val>
                                            <p:strVal val="#ppt_h"/>
                                          </p:val>
                                        </p:tav>
                                      </p:tavLst>
                                    </p:anim>
                                    <p:animEffect transition="in" filter="fade">
                                      <p:cBhvr>
                                        <p:cTn id="9" dur="500"/>
                                        <p:tgtEl>
                                          <p:spTgt spid="4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80"/>
                                        </p:tgtEl>
                                        <p:attrNameLst>
                                          <p:attrName>style.visibility</p:attrName>
                                        </p:attrNameLst>
                                      </p:cBhvr>
                                      <p:to>
                                        <p:strVal val="visible"/>
                                      </p:to>
                                    </p:set>
                                    <p:anim calcmode="lin" valueType="num">
                                      <p:cBhvr>
                                        <p:cTn id="13" dur="500" fill="hold"/>
                                        <p:tgtEl>
                                          <p:spTgt spid="80"/>
                                        </p:tgtEl>
                                        <p:attrNameLst>
                                          <p:attrName>ppt_w</p:attrName>
                                        </p:attrNameLst>
                                      </p:cBhvr>
                                      <p:tavLst>
                                        <p:tav tm="0">
                                          <p:val>
                                            <p:fltVal val="0"/>
                                          </p:val>
                                        </p:tav>
                                        <p:tav tm="100000">
                                          <p:val>
                                            <p:strVal val="#ppt_w"/>
                                          </p:val>
                                        </p:tav>
                                      </p:tavLst>
                                    </p:anim>
                                    <p:anim calcmode="lin" valueType="num">
                                      <p:cBhvr>
                                        <p:cTn id="14" dur="500" fill="hold"/>
                                        <p:tgtEl>
                                          <p:spTgt spid="80"/>
                                        </p:tgtEl>
                                        <p:attrNameLst>
                                          <p:attrName>ppt_h</p:attrName>
                                        </p:attrNameLst>
                                      </p:cBhvr>
                                      <p:tavLst>
                                        <p:tav tm="0">
                                          <p:val>
                                            <p:fltVal val="0"/>
                                          </p:val>
                                        </p:tav>
                                        <p:tav tm="100000">
                                          <p:val>
                                            <p:strVal val="#ppt_h"/>
                                          </p:val>
                                        </p:tav>
                                      </p:tavLst>
                                    </p:anim>
                                    <p:animEffect transition="in" filter="fade">
                                      <p:cBhvr>
                                        <p:cTn id="15" dur="500"/>
                                        <p:tgtEl>
                                          <p:spTgt spid="80"/>
                                        </p:tgtEl>
                                      </p:cBhvr>
                                    </p:animEffect>
                                  </p:childTnLst>
                                </p:cTn>
                              </p:par>
                              <p:par>
                                <p:cTn id="16" presetID="47" presetClass="entr" presetSubtype="0"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fade">
                                      <p:cBhvr>
                                        <p:cTn id="18" dur="500"/>
                                        <p:tgtEl>
                                          <p:spTgt spid="45"/>
                                        </p:tgtEl>
                                      </p:cBhvr>
                                    </p:animEffect>
                                    <p:anim calcmode="lin" valueType="num">
                                      <p:cBhvr>
                                        <p:cTn id="19" dur="500" fill="hold"/>
                                        <p:tgtEl>
                                          <p:spTgt spid="45"/>
                                        </p:tgtEl>
                                        <p:attrNameLst>
                                          <p:attrName>ppt_x</p:attrName>
                                        </p:attrNameLst>
                                      </p:cBhvr>
                                      <p:tavLst>
                                        <p:tav tm="0">
                                          <p:val>
                                            <p:strVal val="#ppt_x"/>
                                          </p:val>
                                        </p:tav>
                                        <p:tav tm="100000">
                                          <p:val>
                                            <p:strVal val="#ppt_x"/>
                                          </p:val>
                                        </p:tav>
                                      </p:tavLst>
                                    </p:anim>
                                    <p:anim calcmode="lin" valueType="num">
                                      <p:cBhvr>
                                        <p:cTn id="20" dur="500" fill="hold"/>
                                        <p:tgtEl>
                                          <p:spTgt spid="45"/>
                                        </p:tgtEl>
                                        <p:attrNameLst>
                                          <p:attrName>ppt_y</p:attrName>
                                        </p:attrNameLst>
                                      </p:cBhvr>
                                      <p:tavLst>
                                        <p:tav tm="0">
                                          <p:val>
                                            <p:strVal val="#ppt_y-.1"/>
                                          </p:val>
                                        </p:tav>
                                        <p:tav tm="100000">
                                          <p:val>
                                            <p:strVal val="#ppt_y"/>
                                          </p:val>
                                        </p:tav>
                                      </p:tavLst>
                                    </p:anim>
                                  </p:childTnLst>
                                </p:cTn>
                              </p:par>
                            </p:childTnLst>
                          </p:cTn>
                        </p:par>
                        <p:par>
                          <p:cTn id="21" fill="hold">
                            <p:stCondLst>
                              <p:cond delay="1000"/>
                            </p:stCondLst>
                            <p:childTnLst>
                              <p:par>
                                <p:cTn id="22" presetID="53" presetClass="entr" presetSubtype="0"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 calcmode="lin" valueType="num">
                                      <p:cBhvr>
                                        <p:cTn id="24" dur="500" fill="hold"/>
                                        <p:tgtEl>
                                          <p:spTgt spid="48"/>
                                        </p:tgtEl>
                                        <p:attrNameLst>
                                          <p:attrName>ppt_w</p:attrName>
                                        </p:attrNameLst>
                                      </p:cBhvr>
                                      <p:tavLst>
                                        <p:tav tm="0">
                                          <p:val>
                                            <p:fltVal val="0"/>
                                          </p:val>
                                        </p:tav>
                                        <p:tav tm="100000">
                                          <p:val>
                                            <p:strVal val="#ppt_w"/>
                                          </p:val>
                                        </p:tav>
                                      </p:tavLst>
                                    </p:anim>
                                    <p:anim calcmode="lin" valueType="num">
                                      <p:cBhvr>
                                        <p:cTn id="25" dur="500" fill="hold"/>
                                        <p:tgtEl>
                                          <p:spTgt spid="48"/>
                                        </p:tgtEl>
                                        <p:attrNameLst>
                                          <p:attrName>ppt_h</p:attrName>
                                        </p:attrNameLst>
                                      </p:cBhvr>
                                      <p:tavLst>
                                        <p:tav tm="0">
                                          <p:val>
                                            <p:fltVal val="0"/>
                                          </p:val>
                                        </p:tav>
                                        <p:tav tm="100000">
                                          <p:val>
                                            <p:strVal val="#ppt_h"/>
                                          </p:val>
                                        </p:tav>
                                      </p:tavLst>
                                    </p:anim>
                                    <p:animEffect transition="in" filter="fade">
                                      <p:cBhvr>
                                        <p:cTn id="26" dur="500"/>
                                        <p:tgtEl>
                                          <p:spTgt spid="48"/>
                                        </p:tgtEl>
                                      </p:cBhvr>
                                    </p:animEffect>
                                  </p:childTnLst>
                                </p:cTn>
                              </p:par>
                            </p:childTnLst>
                          </p:cTn>
                        </p:par>
                        <p:par>
                          <p:cTn id="27" fill="hold">
                            <p:stCondLst>
                              <p:cond delay="1500"/>
                            </p:stCondLst>
                            <p:childTnLst>
                              <p:par>
                                <p:cTn id="28" presetID="53" presetClass="entr" presetSubtype="0" fill="hold" grpId="0" nodeType="afterEffect">
                                  <p:stCondLst>
                                    <p:cond delay="0"/>
                                  </p:stCondLst>
                                  <p:childTnLst>
                                    <p:set>
                                      <p:cBhvr>
                                        <p:cTn id="29" dur="1" fill="hold">
                                          <p:stCondLst>
                                            <p:cond delay="0"/>
                                          </p:stCondLst>
                                        </p:cTn>
                                        <p:tgtEl>
                                          <p:spTgt spid="74"/>
                                        </p:tgtEl>
                                        <p:attrNameLst>
                                          <p:attrName>style.visibility</p:attrName>
                                        </p:attrNameLst>
                                      </p:cBhvr>
                                      <p:to>
                                        <p:strVal val="visible"/>
                                      </p:to>
                                    </p:set>
                                    <p:anim calcmode="lin" valueType="num">
                                      <p:cBhvr>
                                        <p:cTn id="30" dur="500" fill="hold"/>
                                        <p:tgtEl>
                                          <p:spTgt spid="74"/>
                                        </p:tgtEl>
                                        <p:attrNameLst>
                                          <p:attrName>ppt_w</p:attrName>
                                        </p:attrNameLst>
                                      </p:cBhvr>
                                      <p:tavLst>
                                        <p:tav tm="0">
                                          <p:val>
                                            <p:fltVal val="0"/>
                                          </p:val>
                                        </p:tav>
                                        <p:tav tm="100000">
                                          <p:val>
                                            <p:strVal val="#ppt_w"/>
                                          </p:val>
                                        </p:tav>
                                      </p:tavLst>
                                    </p:anim>
                                    <p:anim calcmode="lin" valueType="num">
                                      <p:cBhvr>
                                        <p:cTn id="31" dur="500" fill="hold"/>
                                        <p:tgtEl>
                                          <p:spTgt spid="74"/>
                                        </p:tgtEl>
                                        <p:attrNameLst>
                                          <p:attrName>ppt_h</p:attrName>
                                        </p:attrNameLst>
                                      </p:cBhvr>
                                      <p:tavLst>
                                        <p:tav tm="0">
                                          <p:val>
                                            <p:fltVal val="0"/>
                                          </p:val>
                                        </p:tav>
                                        <p:tav tm="100000">
                                          <p:val>
                                            <p:strVal val="#ppt_h"/>
                                          </p:val>
                                        </p:tav>
                                      </p:tavLst>
                                    </p:anim>
                                    <p:animEffect transition="in" filter="fade">
                                      <p:cBhvr>
                                        <p:cTn id="32" dur="500"/>
                                        <p:tgtEl>
                                          <p:spTgt spid="74"/>
                                        </p:tgtEl>
                                      </p:cBhvr>
                                    </p:animEffect>
                                  </p:childTnLst>
                                </p:cTn>
                              </p:par>
                            </p:childTnLst>
                          </p:cTn>
                        </p:par>
                        <p:par>
                          <p:cTn id="33" fill="hold">
                            <p:stCondLst>
                              <p:cond delay="2000"/>
                            </p:stCondLst>
                            <p:childTnLst>
                              <p:par>
                                <p:cTn id="34" presetID="18" presetClass="entr" presetSubtype="12" fill="hold" nodeType="after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strips(downLeft)">
                                      <p:cBhvr>
                                        <p:cTn id="36" dur="500"/>
                                        <p:tgtEl>
                                          <p:spTgt spid="51"/>
                                        </p:tgtEl>
                                      </p:cBhvr>
                                    </p:animEffect>
                                  </p:childTnLst>
                                </p:cTn>
                              </p:par>
                              <p:par>
                                <p:cTn id="37" presetID="47" presetClass="entr" presetSubtype="0" fill="hold" grpId="0" nodeType="with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fade">
                                      <p:cBhvr>
                                        <p:cTn id="39" dur="500"/>
                                        <p:tgtEl>
                                          <p:spTgt spid="58"/>
                                        </p:tgtEl>
                                      </p:cBhvr>
                                    </p:animEffect>
                                    <p:anim calcmode="lin" valueType="num">
                                      <p:cBhvr>
                                        <p:cTn id="40" dur="500" fill="hold"/>
                                        <p:tgtEl>
                                          <p:spTgt spid="58"/>
                                        </p:tgtEl>
                                        <p:attrNameLst>
                                          <p:attrName>ppt_x</p:attrName>
                                        </p:attrNameLst>
                                      </p:cBhvr>
                                      <p:tavLst>
                                        <p:tav tm="0">
                                          <p:val>
                                            <p:strVal val="#ppt_x"/>
                                          </p:val>
                                        </p:tav>
                                        <p:tav tm="100000">
                                          <p:val>
                                            <p:strVal val="#ppt_x"/>
                                          </p:val>
                                        </p:tav>
                                      </p:tavLst>
                                    </p:anim>
                                    <p:anim calcmode="lin" valueType="num">
                                      <p:cBhvr>
                                        <p:cTn id="41" dur="500" fill="hold"/>
                                        <p:tgtEl>
                                          <p:spTgt spid="58"/>
                                        </p:tgtEl>
                                        <p:attrNameLst>
                                          <p:attrName>ppt_y</p:attrName>
                                        </p:attrNameLst>
                                      </p:cBhvr>
                                      <p:tavLst>
                                        <p:tav tm="0">
                                          <p:val>
                                            <p:strVal val="#ppt_y-.1"/>
                                          </p:val>
                                        </p:tav>
                                        <p:tav tm="100000">
                                          <p:val>
                                            <p:strVal val="#ppt_y"/>
                                          </p:val>
                                        </p:tav>
                                      </p:tavLst>
                                    </p:anim>
                                  </p:childTnLst>
                                </p:cTn>
                              </p:par>
                            </p:childTnLst>
                          </p:cTn>
                        </p:par>
                        <p:par>
                          <p:cTn id="42" fill="hold">
                            <p:stCondLst>
                              <p:cond delay="2500"/>
                            </p:stCondLst>
                            <p:childTnLst>
                              <p:par>
                                <p:cTn id="43" presetID="53"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 calcmode="lin" valueType="num">
                                      <p:cBhvr>
                                        <p:cTn id="45" dur="500" fill="hold"/>
                                        <p:tgtEl>
                                          <p:spTgt spid="49"/>
                                        </p:tgtEl>
                                        <p:attrNameLst>
                                          <p:attrName>ppt_w</p:attrName>
                                        </p:attrNameLst>
                                      </p:cBhvr>
                                      <p:tavLst>
                                        <p:tav tm="0">
                                          <p:val>
                                            <p:fltVal val="0"/>
                                          </p:val>
                                        </p:tav>
                                        <p:tav tm="100000">
                                          <p:val>
                                            <p:strVal val="#ppt_w"/>
                                          </p:val>
                                        </p:tav>
                                      </p:tavLst>
                                    </p:anim>
                                    <p:anim calcmode="lin" valueType="num">
                                      <p:cBhvr>
                                        <p:cTn id="46" dur="500" fill="hold"/>
                                        <p:tgtEl>
                                          <p:spTgt spid="49"/>
                                        </p:tgtEl>
                                        <p:attrNameLst>
                                          <p:attrName>ppt_h</p:attrName>
                                        </p:attrNameLst>
                                      </p:cBhvr>
                                      <p:tavLst>
                                        <p:tav tm="0">
                                          <p:val>
                                            <p:fltVal val="0"/>
                                          </p:val>
                                        </p:tav>
                                        <p:tav tm="100000">
                                          <p:val>
                                            <p:strVal val="#ppt_h"/>
                                          </p:val>
                                        </p:tav>
                                      </p:tavLst>
                                    </p:anim>
                                    <p:animEffect transition="in" filter="fade">
                                      <p:cBhvr>
                                        <p:cTn id="47" dur="500"/>
                                        <p:tgtEl>
                                          <p:spTgt spid="49"/>
                                        </p:tgtEl>
                                      </p:cBhvr>
                                    </p:animEffect>
                                  </p:childTnLst>
                                </p:cTn>
                              </p:par>
                            </p:childTnLst>
                          </p:cTn>
                        </p:par>
                        <p:par>
                          <p:cTn id="48" fill="hold">
                            <p:stCondLst>
                              <p:cond delay="3000"/>
                            </p:stCondLst>
                            <p:childTnLst>
                              <p:par>
                                <p:cTn id="49" presetID="53" presetClass="entr" presetSubtype="0" fill="hold" grpId="0" nodeType="afterEffect">
                                  <p:stCondLst>
                                    <p:cond delay="0"/>
                                  </p:stCondLst>
                                  <p:childTnLst>
                                    <p:set>
                                      <p:cBhvr>
                                        <p:cTn id="50" dur="1" fill="hold">
                                          <p:stCondLst>
                                            <p:cond delay="0"/>
                                          </p:stCondLst>
                                        </p:cTn>
                                        <p:tgtEl>
                                          <p:spTgt spid="75"/>
                                        </p:tgtEl>
                                        <p:attrNameLst>
                                          <p:attrName>style.visibility</p:attrName>
                                        </p:attrNameLst>
                                      </p:cBhvr>
                                      <p:to>
                                        <p:strVal val="visible"/>
                                      </p:to>
                                    </p:set>
                                    <p:anim calcmode="lin" valueType="num">
                                      <p:cBhvr>
                                        <p:cTn id="51" dur="500" fill="hold"/>
                                        <p:tgtEl>
                                          <p:spTgt spid="75"/>
                                        </p:tgtEl>
                                        <p:attrNameLst>
                                          <p:attrName>ppt_w</p:attrName>
                                        </p:attrNameLst>
                                      </p:cBhvr>
                                      <p:tavLst>
                                        <p:tav tm="0">
                                          <p:val>
                                            <p:fltVal val="0"/>
                                          </p:val>
                                        </p:tav>
                                        <p:tav tm="100000">
                                          <p:val>
                                            <p:strVal val="#ppt_w"/>
                                          </p:val>
                                        </p:tav>
                                      </p:tavLst>
                                    </p:anim>
                                    <p:anim calcmode="lin" valueType="num">
                                      <p:cBhvr>
                                        <p:cTn id="52" dur="500" fill="hold"/>
                                        <p:tgtEl>
                                          <p:spTgt spid="75"/>
                                        </p:tgtEl>
                                        <p:attrNameLst>
                                          <p:attrName>ppt_h</p:attrName>
                                        </p:attrNameLst>
                                      </p:cBhvr>
                                      <p:tavLst>
                                        <p:tav tm="0">
                                          <p:val>
                                            <p:fltVal val="0"/>
                                          </p:val>
                                        </p:tav>
                                        <p:tav tm="100000">
                                          <p:val>
                                            <p:strVal val="#ppt_h"/>
                                          </p:val>
                                        </p:tav>
                                      </p:tavLst>
                                    </p:anim>
                                    <p:animEffect transition="in" filter="fade">
                                      <p:cBhvr>
                                        <p:cTn id="53" dur="500"/>
                                        <p:tgtEl>
                                          <p:spTgt spid="75"/>
                                        </p:tgtEl>
                                      </p:cBhvr>
                                    </p:animEffect>
                                  </p:childTnLst>
                                </p:cTn>
                              </p:par>
                            </p:childTnLst>
                          </p:cTn>
                        </p:par>
                        <p:par>
                          <p:cTn id="54" fill="hold">
                            <p:stCondLst>
                              <p:cond delay="3500"/>
                            </p:stCondLst>
                            <p:childTnLst>
                              <p:par>
                                <p:cTn id="55" presetID="18" presetClass="entr" presetSubtype="12" fill="hold" nodeType="afterEffect">
                                  <p:stCondLst>
                                    <p:cond delay="0"/>
                                  </p:stCondLst>
                                  <p:childTnLst>
                                    <p:set>
                                      <p:cBhvr>
                                        <p:cTn id="56" dur="1" fill="hold">
                                          <p:stCondLst>
                                            <p:cond delay="0"/>
                                          </p:stCondLst>
                                        </p:cTn>
                                        <p:tgtEl>
                                          <p:spTgt spid="54"/>
                                        </p:tgtEl>
                                        <p:attrNameLst>
                                          <p:attrName>style.visibility</p:attrName>
                                        </p:attrNameLst>
                                      </p:cBhvr>
                                      <p:to>
                                        <p:strVal val="visible"/>
                                      </p:to>
                                    </p:set>
                                    <p:animEffect transition="in" filter="strips(downLeft)">
                                      <p:cBhvr>
                                        <p:cTn id="57" dur="500"/>
                                        <p:tgtEl>
                                          <p:spTgt spid="54"/>
                                        </p:tgtEl>
                                      </p:cBhvr>
                                    </p:animEffect>
                                  </p:childTnLst>
                                </p:cTn>
                              </p:par>
                              <p:par>
                                <p:cTn id="58" presetID="47" presetClass="entr" presetSubtype="0" fill="hold" grpId="0" nodeType="withEffect">
                                  <p:stCondLst>
                                    <p:cond delay="0"/>
                                  </p:stCondLst>
                                  <p:childTnLst>
                                    <p:set>
                                      <p:cBhvr>
                                        <p:cTn id="59" dur="1" fill="hold">
                                          <p:stCondLst>
                                            <p:cond delay="0"/>
                                          </p:stCondLst>
                                        </p:cTn>
                                        <p:tgtEl>
                                          <p:spTgt spid="59"/>
                                        </p:tgtEl>
                                        <p:attrNameLst>
                                          <p:attrName>style.visibility</p:attrName>
                                        </p:attrNameLst>
                                      </p:cBhvr>
                                      <p:to>
                                        <p:strVal val="visible"/>
                                      </p:to>
                                    </p:set>
                                    <p:animEffect transition="in" filter="fade">
                                      <p:cBhvr>
                                        <p:cTn id="60" dur="500"/>
                                        <p:tgtEl>
                                          <p:spTgt spid="59"/>
                                        </p:tgtEl>
                                      </p:cBhvr>
                                    </p:animEffect>
                                    <p:anim calcmode="lin" valueType="num">
                                      <p:cBhvr>
                                        <p:cTn id="61" dur="500" fill="hold"/>
                                        <p:tgtEl>
                                          <p:spTgt spid="59"/>
                                        </p:tgtEl>
                                        <p:attrNameLst>
                                          <p:attrName>ppt_x</p:attrName>
                                        </p:attrNameLst>
                                      </p:cBhvr>
                                      <p:tavLst>
                                        <p:tav tm="0">
                                          <p:val>
                                            <p:strVal val="#ppt_x"/>
                                          </p:val>
                                        </p:tav>
                                        <p:tav tm="100000">
                                          <p:val>
                                            <p:strVal val="#ppt_x"/>
                                          </p:val>
                                        </p:tav>
                                      </p:tavLst>
                                    </p:anim>
                                    <p:anim calcmode="lin" valueType="num">
                                      <p:cBhvr>
                                        <p:cTn id="62" dur="500" fill="hold"/>
                                        <p:tgtEl>
                                          <p:spTgt spid="59"/>
                                        </p:tgtEl>
                                        <p:attrNameLst>
                                          <p:attrName>ppt_y</p:attrName>
                                        </p:attrNameLst>
                                      </p:cBhvr>
                                      <p:tavLst>
                                        <p:tav tm="0">
                                          <p:val>
                                            <p:strVal val="#ppt_y-.1"/>
                                          </p:val>
                                        </p:tav>
                                        <p:tav tm="100000">
                                          <p:val>
                                            <p:strVal val="#ppt_y"/>
                                          </p:val>
                                        </p:tav>
                                      </p:tavLst>
                                    </p:anim>
                                  </p:childTnLst>
                                </p:cTn>
                              </p:par>
                            </p:childTnLst>
                          </p:cTn>
                        </p:par>
                        <p:par>
                          <p:cTn id="63" fill="hold">
                            <p:stCondLst>
                              <p:cond delay="4000"/>
                            </p:stCondLst>
                            <p:childTnLst>
                              <p:par>
                                <p:cTn id="64" presetID="53" presetClass="entr" presetSubtype="0" fill="hold" grpId="0" nodeType="after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p:cTn id="66" dur="500" fill="hold"/>
                                        <p:tgtEl>
                                          <p:spTgt spid="50"/>
                                        </p:tgtEl>
                                        <p:attrNameLst>
                                          <p:attrName>ppt_w</p:attrName>
                                        </p:attrNameLst>
                                      </p:cBhvr>
                                      <p:tavLst>
                                        <p:tav tm="0">
                                          <p:val>
                                            <p:fltVal val="0"/>
                                          </p:val>
                                        </p:tav>
                                        <p:tav tm="100000">
                                          <p:val>
                                            <p:strVal val="#ppt_w"/>
                                          </p:val>
                                        </p:tav>
                                      </p:tavLst>
                                    </p:anim>
                                    <p:anim calcmode="lin" valueType="num">
                                      <p:cBhvr>
                                        <p:cTn id="67" dur="500" fill="hold"/>
                                        <p:tgtEl>
                                          <p:spTgt spid="50"/>
                                        </p:tgtEl>
                                        <p:attrNameLst>
                                          <p:attrName>ppt_h</p:attrName>
                                        </p:attrNameLst>
                                      </p:cBhvr>
                                      <p:tavLst>
                                        <p:tav tm="0">
                                          <p:val>
                                            <p:fltVal val="0"/>
                                          </p:val>
                                        </p:tav>
                                        <p:tav tm="100000">
                                          <p:val>
                                            <p:strVal val="#ppt_h"/>
                                          </p:val>
                                        </p:tav>
                                      </p:tavLst>
                                    </p:anim>
                                    <p:animEffect transition="in" filter="fade">
                                      <p:cBhvr>
                                        <p:cTn id="68" dur="500"/>
                                        <p:tgtEl>
                                          <p:spTgt spid="50"/>
                                        </p:tgtEl>
                                      </p:cBhvr>
                                    </p:animEffect>
                                  </p:childTnLst>
                                </p:cTn>
                              </p:par>
                            </p:childTnLst>
                          </p:cTn>
                        </p:par>
                        <p:par>
                          <p:cTn id="69" fill="hold">
                            <p:stCondLst>
                              <p:cond delay="4500"/>
                            </p:stCondLst>
                            <p:childTnLst>
                              <p:par>
                                <p:cTn id="70" presetID="53" presetClass="entr" presetSubtype="0" fill="hold" grpId="0" nodeType="afterEffect">
                                  <p:stCondLst>
                                    <p:cond delay="0"/>
                                  </p:stCondLst>
                                  <p:childTnLst>
                                    <p:set>
                                      <p:cBhvr>
                                        <p:cTn id="71" dur="1" fill="hold">
                                          <p:stCondLst>
                                            <p:cond delay="0"/>
                                          </p:stCondLst>
                                        </p:cTn>
                                        <p:tgtEl>
                                          <p:spTgt spid="76"/>
                                        </p:tgtEl>
                                        <p:attrNameLst>
                                          <p:attrName>style.visibility</p:attrName>
                                        </p:attrNameLst>
                                      </p:cBhvr>
                                      <p:to>
                                        <p:strVal val="visible"/>
                                      </p:to>
                                    </p:set>
                                    <p:anim calcmode="lin" valueType="num">
                                      <p:cBhvr>
                                        <p:cTn id="72" dur="500" fill="hold"/>
                                        <p:tgtEl>
                                          <p:spTgt spid="76"/>
                                        </p:tgtEl>
                                        <p:attrNameLst>
                                          <p:attrName>ppt_w</p:attrName>
                                        </p:attrNameLst>
                                      </p:cBhvr>
                                      <p:tavLst>
                                        <p:tav tm="0">
                                          <p:val>
                                            <p:fltVal val="0"/>
                                          </p:val>
                                        </p:tav>
                                        <p:tav tm="100000">
                                          <p:val>
                                            <p:strVal val="#ppt_w"/>
                                          </p:val>
                                        </p:tav>
                                      </p:tavLst>
                                    </p:anim>
                                    <p:anim calcmode="lin" valueType="num">
                                      <p:cBhvr>
                                        <p:cTn id="73" dur="500" fill="hold"/>
                                        <p:tgtEl>
                                          <p:spTgt spid="76"/>
                                        </p:tgtEl>
                                        <p:attrNameLst>
                                          <p:attrName>ppt_h</p:attrName>
                                        </p:attrNameLst>
                                      </p:cBhvr>
                                      <p:tavLst>
                                        <p:tav tm="0">
                                          <p:val>
                                            <p:fltVal val="0"/>
                                          </p:val>
                                        </p:tav>
                                        <p:tav tm="100000">
                                          <p:val>
                                            <p:strVal val="#ppt_h"/>
                                          </p:val>
                                        </p:tav>
                                      </p:tavLst>
                                    </p:anim>
                                    <p:animEffect transition="in" filter="fade">
                                      <p:cBhvr>
                                        <p:cTn id="74" dur="500"/>
                                        <p:tgtEl>
                                          <p:spTgt spid="76"/>
                                        </p:tgtEl>
                                      </p:cBhvr>
                                    </p:animEffect>
                                  </p:childTnLst>
                                </p:cTn>
                              </p:par>
                            </p:childTnLst>
                          </p:cTn>
                        </p:par>
                        <p:par>
                          <p:cTn id="75" fill="hold">
                            <p:stCondLst>
                              <p:cond delay="5000"/>
                            </p:stCondLst>
                            <p:childTnLst>
                              <p:par>
                                <p:cTn id="76" presetID="18" presetClass="entr" presetSubtype="9" fill="hold"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strips(upLeft)">
                                      <p:cBhvr>
                                        <p:cTn id="78" dur="500"/>
                                        <p:tgtEl>
                                          <p:spTgt spid="55"/>
                                        </p:tgtEl>
                                      </p:cBhvr>
                                    </p:animEffect>
                                  </p:childTnLst>
                                </p:cTn>
                              </p:par>
                              <p:par>
                                <p:cTn id="79" presetID="47" presetClass="entr" presetSubtype="0" fill="hold" grpId="0" nodeType="withEffect">
                                  <p:stCondLst>
                                    <p:cond delay="0"/>
                                  </p:stCondLst>
                                  <p:childTnLst>
                                    <p:set>
                                      <p:cBhvr>
                                        <p:cTn id="80" dur="1" fill="hold">
                                          <p:stCondLst>
                                            <p:cond delay="0"/>
                                          </p:stCondLst>
                                        </p:cTn>
                                        <p:tgtEl>
                                          <p:spTgt spid="60"/>
                                        </p:tgtEl>
                                        <p:attrNameLst>
                                          <p:attrName>style.visibility</p:attrName>
                                        </p:attrNameLst>
                                      </p:cBhvr>
                                      <p:to>
                                        <p:strVal val="visible"/>
                                      </p:to>
                                    </p:set>
                                    <p:animEffect transition="in" filter="fade">
                                      <p:cBhvr>
                                        <p:cTn id="81" dur="500"/>
                                        <p:tgtEl>
                                          <p:spTgt spid="60"/>
                                        </p:tgtEl>
                                      </p:cBhvr>
                                    </p:animEffect>
                                    <p:anim calcmode="lin" valueType="num">
                                      <p:cBhvr>
                                        <p:cTn id="82" dur="500" fill="hold"/>
                                        <p:tgtEl>
                                          <p:spTgt spid="60"/>
                                        </p:tgtEl>
                                        <p:attrNameLst>
                                          <p:attrName>ppt_x</p:attrName>
                                        </p:attrNameLst>
                                      </p:cBhvr>
                                      <p:tavLst>
                                        <p:tav tm="0">
                                          <p:val>
                                            <p:strVal val="#ppt_x"/>
                                          </p:val>
                                        </p:tav>
                                        <p:tav tm="100000">
                                          <p:val>
                                            <p:strVal val="#ppt_x"/>
                                          </p:val>
                                        </p:tav>
                                      </p:tavLst>
                                    </p:anim>
                                    <p:anim calcmode="lin" valueType="num">
                                      <p:cBhvr>
                                        <p:cTn id="83" dur="500" fill="hold"/>
                                        <p:tgtEl>
                                          <p:spTgt spid="60"/>
                                        </p:tgtEl>
                                        <p:attrNameLst>
                                          <p:attrName>ppt_y</p:attrName>
                                        </p:attrNameLst>
                                      </p:cBhvr>
                                      <p:tavLst>
                                        <p:tav tm="0">
                                          <p:val>
                                            <p:strVal val="#ppt_y-.1"/>
                                          </p:val>
                                        </p:tav>
                                        <p:tav tm="100000">
                                          <p:val>
                                            <p:strVal val="#ppt_y"/>
                                          </p:val>
                                        </p:tav>
                                      </p:tavLst>
                                    </p:anim>
                                  </p:childTnLst>
                                </p:cTn>
                              </p:par>
                            </p:childTnLst>
                          </p:cTn>
                        </p:par>
                        <p:par>
                          <p:cTn id="84" fill="hold">
                            <p:stCondLst>
                              <p:cond delay="5500"/>
                            </p:stCondLst>
                            <p:childTnLst>
                              <p:par>
                                <p:cTn id="85" presetID="53" presetClass="entr" presetSubtype="0" fill="hold" grpId="0" nodeType="afterEffect">
                                  <p:stCondLst>
                                    <p:cond delay="0"/>
                                  </p:stCondLst>
                                  <p:childTnLst>
                                    <p:set>
                                      <p:cBhvr>
                                        <p:cTn id="86" dur="1" fill="hold">
                                          <p:stCondLst>
                                            <p:cond delay="0"/>
                                          </p:stCondLst>
                                        </p:cTn>
                                        <p:tgtEl>
                                          <p:spTgt spid="61"/>
                                        </p:tgtEl>
                                        <p:attrNameLst>
                                          <p:attrName>style.visibility</p:attrName>
                                        </p:attrNameLst>
                                      </p:cBhvr>
                                      <p:to>
                                        <p:strVal val="visible"/>
                                      </p:to>
                                    </p:set>
                                    <p:anim calcmode="lin" valueType="num">
                                      <p:cBhvr>
                                        <p:cTn id="87" dur="500" fill="hold"/>
                                        <p:tgtEl>
                                          <p:spTgt spid="61"/>
                                        </p:tgtEl>
                                        <p:attrNameLst>
                                          <p:attrName>ppt_w</p:attrName>
                                        </p:attrNameLst>
                                      </p:cBhvr>
                                      <p:tavLst>
                                        <p:tav tm="0">
                                          <p:val>
                                            <p:fltVal val="0"/>
                                          </p:val>
                                        </p:tav>
                                        <p:tav tm="100000">
                                          <p:val>
                                            <p:strVal val="#ppt_w"/>
                                          </p:val>
                                        </p:tav>
                                      </p:tavLst>
                                    </p:anim>
                                    <p:anim calcmode="lin" valueType="num">
                                      <p:cBhvr>
                                        <p:cTn id="88" dur="500" fill="hold"/>
                                        <p:tgtEl>
                                          <p:spTgt spid="61"/>
                                        </p:tgtEl>
                                        <p:attrNameLst>
                                          <p:attrName>ppt_h</p:attrName>
                                        </p:attrNameLst>
                                      </p:cBhvr>
                                      <p:tavLst>
                                        <p:tav tm="0">
                                          <p:val>
                                            <p:fltVal val="0"/>
                                          </p:val>
                                        </p:tav>
                                        <p:tav tm="100000">
                                          <p:val>
                                            <p:strVal val="#ppt_h"/>
                                          </p:val>
                                        </p:tav>
                                      </p:tavLst>
                                    </p:anim>
                                    <p:animEffect transition="in" filter="fade">
                                      <p:cBhvr>
                                        <p:cTn id="89" dur="500"/>
                                        <p:tgtEl>
                                          <p:spTgt spid="61"/>
                                        </p:tgtEl>
                                      </p:cBhvr>
                                    </p:animEffect>
                                  </p:childTnLst>
                                </p:cTn>
                              </p:par>
                            </p:childTnLst>
                          </p:cTn>
                        </p:par>
                        <p:par>
                          <p:cTn id="90" fill="hold">
                            <p:stCondLst>
                              <p:cond delay="6000"/>
                            </p:stCondLst>
                            <p:childTnLst>
                              <p:par>
                                <p:cTn id="91" presetID="53" presetClass="entr" presetSubtype="0" fill="hold" grpId="0" nodeType="afterEffect">
                                  <p:stCondLst>
                                    <p:cond delay="0"/>
                                  </p:stCondLst>
                                  <p:childTnLst>
                                    <p:set>
                                      <p:cBhvr>
                                        <p:cTn id="92" dur="1" fill="hold">
                                          <p:stCondLst>
                                            <p:cond delay="0"/>
                                          </p:stCondLst>
                                        </p:cTn>
                                        <p:tgtEl>
                                          <p:spTgt spid="77"/>
                                        </p:tgtEl>
                                        <p:attrNameLst>
                                          <p:attrName>style.visibility</p:attrName>
                                        </p:attrNameLst>
                                      </p:cBhvr>
                                      <p:to>
                                        <p:strVal val="visible"/>
                                      </p:to>
                                    </p:set>
                                    <p:anim calcmode="lin" valueType="num">
                                      <p:cBhvr>
                                        <p:cTn id="93" dur="500" fill="hold"/>
                                        <p:tgtEl>
                                          <p:spTgt spid="77"/>
                                        </p:tgtEl>
                                        <p:attrNameLst>
                                          <p:attrName>ppt_w</p:attrName>
                                        </p:attrNameLst>
                                      </p:cBhvr>
                                      <p:tavLst>
                                        <p:tav tm="0">
                                          <p:val>
                                            <p:fltVal val="0"/>
                                          </p:val>
                                        </p:tav>
                                        <p:tav tm="100000">
                                          <p:val>
                                            <p:strVal val="#ppt_w"/>
                                          </p:val>
                                        </p:tav>
                                      </p:tavLst>
                                    </p:anim>
                                    <p:anim calcmode="lin" valueType="num">
                                      <p:cBhvr>
                                        <p:cTn id="94" dur="500" fill="hold"/>
                                        <p:tgtEl>
                                          <p:spTgt spid="77"/>
                                        </p:tgtEl>
                                        <p:attrNameLst>
                                          <p:attrName>ppt_h</p:attrName>
                                        </p:attrNameLst>
                                      </p:cBhvr>
                                      <p:tavLst>
                                        <p:tav tm="0">
                                          <p:val>
                                            <p:fltVal val="0"/>
                                          </p:val>
                                        </p:tav>
                                        <p:tav tm="100000">
                                          <p:val>
                                            <p:strVal val="#ppt_h"/>
                                          </p:val>
                                        </p:tav>
                                      </p:tavLst>
                                    </p:anim>
                                    <p:animEffect transition="in" filter="fade">
                                      <p:cBhvr>
                                        <p:cTn id="95" dur="500"/>
                                        <p:tgtEl>
                                          <p:spTgt spid="77"/>
                                        </p:tgtEl>
                                      </p:cBhvr>
                                    </p:animEffect>
                                  </p:childTnLst>
                                </p:cTn>
                              </p:par>
                            </p:childTnLst>
                          </p:cTn>
                        </p:par>
                        <p:par>
                          <p:cTn id="96" fill="hold">
                            <p:stCondLst>
                              <p:cond delay="6500"/>
                            </p:stCondLst>
                            <p:childTnLst>
                              <p:par>
                                <p:cTn id="97" presetID="18" presetClass="entr" presetSubtype="6" fill="hold" nodeType="afterEffect">
                                  <p:stCondLst>
                                    <p:cond delay="0"/>
                                  </p:stCondLst>
                                  <p:childTnLst>
                                    <p:set>
                                      <p:cBhvr>
                                        <p:cTn id="98" dur="1" fill="hold">
                                          <p:stCondLst>
                                            <p:cond delay="0"/>
                                          </p:stCondLst>
                                        </p:cTn>
                                        <p:tgtEl>
                                          <p:spTgt spid="64"/>
                                        </p:tgtEl>
                                        <p:attrNameLst>
                                          <p:attrName>style.visibility</p:attrName>
                                        </p:attrNameLst>
                                      </p:cBhvr>
                                      <p:to>
                                        <p:strVal val="visible"/>
                                      </p:to>
                                    </p:set>
                                    <p:animEffect transition="in" filter="strips(downRight)">
                                      <p:cBhvr>
                                        <p:cTn id="99" dur="500"/>
                                        <p:tgtEl>
                                          <p:spTgt spid="64"/>
                                        </p:tgtEl>
                                      </p:cBhvr>
                                    </p:animEffect>
                                  </p:childTnLst>
                                </p:cTn>
                              </p:par>
                              <p:par>
                                <p:cTn id="100" presetID="47" presetClass="entr" presetSubtype="0" fill="hold" grpId="0" nodeType="withEffect">
                                  <p:stCondLst>
                                    <p:cond delay="0"/>
                                  </p:stCondLst>
                                  <p:childTnLst>
                                    <p:set>
                                      <p:cBhvr>
                                        <p:cTn id="101" dur="1" fill="hold">
                                          <p:stCondLst>
                                            <p:cond delay="0"/>
                                          </p:stCondLst>
                                        </p:cTn>
                                        <p:tgtEl>
                                          <p:spTgt spid="71"/>
                                        </p:tgtEl>
                                        <p:attrNameLst>
                                          <p:attrName>style.visibility</p:attrName>
                                        </p:attrNameLst>
                                      </p:cBhvr>
                                      <p:to>
                                        <p:strVal val="visible"/>
                                      </p:to>
                                    </p:set>
                                    <p:animEffect transition="in" filter="fade">
                                      <p:cBhvr>
                                        <p:cTn id="102" dur="500"/>
                                        <p:tgtEl>
                                          <p:spTgt spid="71"/>
                                        </p:tgtEl>
                                      </p:cBhvr>
                                    </p:animEffect>
                                    <p:anim calcmode="lin" valueType="num">
                                      <p:cBhvr>
                                        <p:cTn id="103" dur="500" fill="hold"/>
                                        <p:tgtEl>
                                          <p:spTgt spid="71"/>
                                        </p:tgtEl>
                                        <p:attrNameLst>
                                          <p:attrName>ppt_x</p:attrName>
                                        </p:attrNameLst>
                                      </p:cBhvr>
                                      <p:tavLst>
                                        <p:tav tm="0">
                                          <p:val>
                                            <p:strVal val="#ppt_x"/>
                                          </p:val>
                                        </p:tav>
                                        <p:tav tm="100000">
                                          <p:val>
                                            <p:strVal val="#ppt_x"/>
                                          </p:val>
                                        </p:tav>
                                      </p:tavLst>
                                    </p:anim>
                                    <p:anim calcmode="lin" valueType="num">
                                      <p:cBhvr>
                                        <p:cTn id="104" dur="500" fill="hold"/>
                                        <p:tgtEl>
                                          <p:spTgt spid="71"/>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53" presetClass="entr" presetSubtype="0" fill="hold" grpId="0" nodeType="afterEffect">
                                  <p:stCondLst>
                                    <p:cond delay="0"/>
                                  </p:stCondLst>
                                  <p:childTnLst>
                                    <p:set>
                                      <p:cBhvr>
                                        <p:cTn id="107" dur="1" fill="hold">
                                          <p:stCondLst>
                                            <p:cond delay="0"/>
                                          </p:stCondLst>
                                        </p:cTn>
                                        <p:tgtEl>
                                          <p:spTgt spid="62"/>
                                        </p:tgtEl>
                                        <p:attrNameLst>
                                          <p:attrName>style.visibility</p:attrName>
                                        </p:attrNameLst>
                                      </p:cBhvr>
                                      <p:to>
                                        <p:strVal val="visible"/>
                                      </p:to>
                                    </p:set>
                                    <p:anim calcmode="lin" valueType="num">
                                      <p:cBhvr>
                                        <p:cTn id="108" dur="500" fill="hold"/>
                                        <p:tgtEl>
                                          <p:spTgt spid="62"/>
                                        </p:tgtEl>
                                        <p:attrNameLst>
                                          <p:attrName>ppt_w</p:attrName>
                                        </p:attrNameLst>
                                      </p:cBhvr>
                                      <p:tavLst>
                                        <p:tav tm="0">
                                          <p:val>
                                            <p:fltVal val="0"/>
                                          </p:val>
                                        </p:tav>
                                        <p:tav tm="100000">
                                          <p:val>
                                            <p:strVal val="#ppt_w"/>
                                          </p:val>
                                        </p:tav>
                                      </p:tavLst>
                                    </p:anim>
                                    <p:anim calcmode="lin" valueType="num">
                                      <p:cBhvr>
                                        <p:cTn id="109" dur="500" fill="hold"/>
                                        <p:tgtEl>
                                          <p:spTgt spid="62"/>
                                        </p:tgtEl>
                                        <p:attrNameLst>
                                          <p:attrName>ppt_h</p:attrName>
                                        </p:attrNameLst>
                                      </p:cBhvr>
                                      <p:tavLst>
                                        <p:tav tm="0">
                                          <p:val>
                                            <p:fltVal val="0"/>
                                          </p:val>
                                        </p:tav>
                                        <p:tav tm="100000">
                                          <p:val>
                                            <p:strVal val="#ppt_h"/>
                                          </p:val>
                                        </p:tav>
                                      </p:tavLst>
                                    </p:anim>
                                    <p:animEffect transition="in" filter="fade">
                                      <p:cBhvr>
                                        <p:cTn id="110" dur="500"/>
                                        <p:tgtEl>
                                          <p:spTgt spid="62"/>
                                        </p:tgtEl>
                                      </p:cBhvr>
                                    </p:animEffect>
                                  </p:childTnLst>
                                </p:cTn>
                              </p:par>
                            </p:childTnLst>
                          </p:cTn>
                        </p:par>
                        <p:par>
                          <p:cTn id="111" fill="hold">
                            <p:stCondLst>
                              <p:cond delay="7500"/>
                            </p:stCondLst>
                            <p:childTnLst>
                              <p:par>
                                <p:cTn id="112" presetID="53" presetClass="entr" presetSubtype="0" fill="hold" grpId="0" nodeType="afterEffect">
                                  <p:stCondLst>
                                    <p:cond delay="0"/>
                                  </p:stCondLst>
                                  <p:childTnLst>
                                    <p:set>
                                      <p:cBhvr>
                                        <p:cTn id="113" dur="1" fill="hold">
                                          <p:stCondLst>
                                            <p:cond delay="0"/>
                                          </p:stCondLst>
                                        </p:cTn>
                                        <p:tgtEl>
                                          <p:spTgt spid="78"/>
                                        </p:tgtEl>
                                        <p:attrNameLst>
                                          <p:attrName>style.visibility</p:attrName>
                                        </p:attrNameLst>
                                      </p:cBhvr>
                                      <p:to>
                                        <p:strVal val="visible"/>
                                      </p:to>
                                    </p:set>
                                    <p:anim calcmode="lin" valueType="num">
                                      <p:cBhvr>
                                        <p:cTn id="114" dur="500" fill="hold"/>
                                        <p:tgtEl>
                                          <p:spTgt spid="78"/>
                                        </p:tgtEl>
                                        <p:attrNameLst>
                                          <p:attrName>ppt_w</p:attrName>
                                        </p:attrNameLst>
                                      </p:cBhvr>
                                      <p:tavLst>
                                        <p:tav tm="0">
                                          <p:val>
                                            <p:fltVal val="0"/>
                                          </p:val>
                                        </p:tav>
                                        <p:tav tm="100000">
                                          <p:val>
                                            <p:strVal val="#ppt_w"/>
                                          </p:val>
                                        </p:tav>
                                      </p:tavLst>
                                    </p:anim>
                                    <p:anim calcmode="lin" valueType="num">
                                      <p:cBhvr>
                                        <p:cTn id="115" dur="500" fill="hold"/>
                                        <p:tgtEl>
                                          <p:spTgt spid="78"/>
                                        </p:tgtEl>
                                        <p:attrNameLst>
                                          <p:attrName>ppt_h</p:attrName>
                                        </p:attrNameLst>
                                      </p:cBhvr>
                                      <p:tavLst>
                                        <p:tav tm="0">
                                          <p:val>
                                            <p:fltVal val="0"/>
                                          </p:val>
                                        </p:tav>
                                        <p:tav tm="100000">
                                          <p:val>
                                            <p:strVal val="#ppt_h"/>
                                          </p:val>
                                        </p:tav>
                                      </p:tavLst>
                                    </p:anim>
                                    <p:animEffect transition="in" filter="fade">
                                      <p:cBhvr>
                                        <p:cTn id="116" dur="500"/>
                                        <p:tgtEl>
                                          <p:spTgt spid="78"/>
                                        </p:tgtEl>
                                      </p:cBhvr>
                                    </p:animEffect>
                                  </p:childTnLst>
                                </p:cTn>
                              </p:par>
                            </p:childTnLst>
                          </p:cTn>
                        </p:par>
                        <p:par>
                          <p:cTn id="117" fill="hold">
                            <p:stCondLst>
                              <p:cond delay="8000"/>
                            </p:stCondLst>
                            <p:childTnLst>
                              <p:par>
                                <p:cTn id="118" presetID="18" presetClass="entr" presetSubtype="3" fill="hold" nodeType="afterEffect">
                                  <p:stCondLst>
                                    <p:cond delay="0"/>
                                  </p:stCondLst>
                                  <p:childTnLst>
                                    <p:set>
                                      <p:cBhvr>
                                        <p:cTn id="119" dur="1" fill="hold">
                                          <p:stCondLst>
                                            <p:cond delay="0"/>
                                          </p:stCondLst>
                                        </p:cTn>
                                        <p:tgtEl>
                                          <p:spTgt spid="67"/>
                                        </p:tgtEl>
                                        <p:attrNameLst>
                                          <p:attrName>style.visibility</p:attrName>
                                        </p:attrNameLst>
                                      </p:cBhvr>
                                      <p:to>
                                        <p:strVal val="visible"/>
                                      </p:to>
                                    </p:set>
                                    <p:animEffect transition="in" filter="strips(upRight)">
                                      <p:cBhvr>
                                        <p:cTn id="120" dur="500"/>
                                        <p:tgtEl>
                                          <p:spTgt spid="67"/>
                                        </p:tgtEl>
                                      </p:cBhvr>
                                    </p:animEffect>
                                  </p:childTnLst>
                                </p:cTn>
                              </p:par>
                              <p:par>
                                <p:cTn id="121" presetID="47" presetClass="entr" presetSubtype="0" fill="hold" grpId="0" nodeType="withEffect">
                                  <p:stCondLst>
                                    <p:cond delay="0"/>
                                  </p:stCondLst>
                                  <p:childTnLst>
                                    <p:set>
                                      <p:cBhvr>
                                        <p:cTn id="122" dur="1" fill="hold">
                                          <p:stCondLst>
                                            <p:cond delay="0"/>
                                          </p:stCondLst>
                                        </p:cTn>
                                        <p:tgtEl>
                                          <p:spTgt spid="72"/>
                                        </p:tgtEl>
                                        <p:attrNameLst>
                                          <p:attrName>style.visibility</p:attrName>
                                        </p:attrNameLst>
                                      </p:cBhvr>
                                      <p:to>
                                        <p:strVal val="visible"/>
                                      </p:to>
                                    </p:set>
                                    <p:animEffect transition="in" filter="fade">
                                      <p:cBhvr>
                                        <p:cTn id="123" dur="500"/>
                                        <p:tgtEl>
                                          <p:spTgt spid="72"/>
                                        </p:tgtEl>
                                      </p:cBhvr>
                                    </p:animEffect>
                                    <p:anim calcmode="lin" valueType="num">
                                      <p:cBhvr>
                                        <p:cTn id="124" dur="500" fill="hold"/>
                                        <p:tgtEl>
                                          <p:spTgt spid="72"/>
                                        </p:tgtEl>
                                        <p:attrNameLst>
                                          <p:attrName>ppt_x</p:attrName>
                                        </p:attrNameLst>
                                      </p:cBhvr>
                                      <p:tavLst>
                                        <p:tav tm="0">
                                          <p:val>
                                            <p:strVal val="#ppt_x"/>
                                          </p:val>
                                        </p:tav>
                                        <p:tav tm="100000">
                                          <p:val>
                                            <p:strVal val="#ppt_x"/>
                                          </p:val>
                                        </p:tav>
                                      </p:tavLst>
                                    </p:anim>
                                    <p:anim calcmode="lin" valueType="num">
                                      <p:cBhvr>
                                        <p:cTn id="125" dur="500" fill="hold"/>
                                        <p:tgtEl>
                                          <p:spTgt spid="72"/>
                                        </p:tgtEl>
                                        <p:attrNameLst>
                                          <p:attrName>ppt_y</p:attrName>
                                        </p:attrNameLst>
                                      </p:cBhvr>
                                      <p:tavLst>
                                        <p:tav tm="0">
                                          <p:val>
                                            <p:strVal val="#ppt_y-.1"/>
                                          </p:val>
                                        </p:tav>
                                        <p:tav tm="100000">
                                          <p:val>
                                            <p:strVal val="#ppt_y"/>
                                          </p:val>
                                        </p:tav>
                                      </p:tavLst>
                                    </p:anim>
                                  </p:childTnLst>
                                </p:cTn>
                              </p:par>
                            </p:childTnLst>
                          </p:cTn>
                        </p:par>
                        <p:par>
                          <p:cTn id="126" fill="hold">
                            <p:stCondLst>
                              <p:cond delay="8500"/>
                            </p:stCondLst>
                            <p:childTnLst>
                              <p:par>
                                <p:cTn id="127" presetID="53" presetClass="entr" presetSubtype="0" fill="hold" grpId="0" nodeType="afterEffect">
                                  <p:stCondLst>
                                    <p:cond delay="0"/>
                                  </p:stCondLst>
                                  <p:childTnLst>
                                    <p:set>
                                      <p:cBhvr>
                                        <p:cTn id="128" dur="1" fill="hold">
                                          <p:stCondLst>
                                            <p:cond delay="0"/>
                                          </p:stCondLst>
                                        </p:cTn>
                                        <p:tgtEl>
                                          <p:spTgt spid="63"/>
                                        </p:tgtEl>
                                        <p:attrNameLst>
                                          <p:attrName>style.visibility</p:attrName>
                                        </p:attrNameLst>
                                      </p:cBhvr>
                                      <p:to>
                                        <p:strVal val="visible"/>
                                      </p:to>
                                    </p:set>
                                    <p:anim calcmode="lin" valueType="num">
                                      <p:cBhvr>
                                        <p:cTn id="129" dur="500" fill="hold"/>
                                        <p:tgtEl>
                                          <p:spTgt spid="63"/>
                                        </p:tgtEl>
                                        <p:attrNameLst>
                                          <p:attrName>ppt_w</p:attrName>
                                        </p:attrNameLst>
                                      </p:cBhvr>
                                      <p:tavLst>
                                        <p:tav tm="0">
                                          <p:val>
                                            <p:fltVal val="0"/>
                                          </p:val>
                                        </p:tav>
                                        <p:tav tm="100000">
                                          <p:val>
                                            <p:strVal val="#ppt_w"/>
                                          </p:val>
                                        </p:tav>
                                      </p:tavLst>
                                    </p:anim>
                                    <p:anim calcmode="lin" valueType="num">
                                      <p:cBhvr>
                                        <p:cTn id="130" dur="500" fill="hold"/>
                                        <p:tgtEl>
                                          <p:spTgt spid="63"/>
                                        </p:tgtEl>
                                        <p:attrNameLst>
                                          <p:attrName>ppt_h</p:attrName>
                                        </p:attrNameLst>
                                      </p:cBhvr>
                                      <p:tavLst>
                                        <p:tav tm="0">
                                          <p:val>
                                            <p:fltVal val="0"/>
                                          </p:val>
                                        </p:tav>
                                        <p:tav tm="100000">
                                          <p:val>
                                            <p:strVal val="#ppt_h"/>
                                          </p:val>
                                        </p:tav>
                                      </p:tavLst>
                                    </p:anim>
                                    <p:animEffect transition="in" filter="fade">
                                      <p:cBhvr>
                                        <p:cTn id="131" dur="500"/>
                                        <p:tgtEl>
                                          <p:spTgt spid="63"/>
                                        </p:tgtEl>
                                      </p:cBhvr>
                                    </p:animEffect>
                                  </p:childTnLst>
                                </p:cTn>
                              </p:par>
                            </p:childTnLst>
                          </p:cTn>
                        </p:par>
                        <p:par>
                          <p:cTn id="132" fill="hold">
                            <p:stCondLst>
                              <p:cond delay="9000"/>
                            </p:stCondLst>
                            <p:childTnLst>
                              <p:par>
                                <p:cTn id="133" presetID="53" presetClass="entr" presetSubtype="0" fill="hold" grpId="0" nodeType="afterEffect">
                                  <p:stCondLst>
                                    <p:cond delay="0"/>
                                  </p:stCondLst>
                                  <p:childTnLst>
                                    <p:set>
                                      <p:cBhvr>
                                        <p:cTn id="134" dur="1" fill="hold">
                                          <p:stCondLst>
                                            <p:cond delay="0"/>
                                          </p:stCondLst>
                                        </p:cTn>
                                        <p:tgtEl>
                                          <p:spTgt spid="79"/>
                                        </p:tgtEl>
                                        <p:attrNameLst>
                                          <p:attrName>style.visibility</p:attrName>
                                        </p:attrNameLst>
                                      </p:cBhvr>
                                      <p:to>
                                        <p:strVal val="visible"/>
                                      </p:to>
                                    </p:set>
                                    <p:anim calcmode="lin" valueType="num">
                                      <p:cBhvr>
                                        <p:cTn id="135" dur="500" fill="hold"/>
                                        <p:tgtEl>
                                          <p:spTgt spid="79"/>
                                        </p:tgtEl>
                                        <p:attrNameLst>
                                          <p:attrName>ppt_w</p:attrName>
                                        </p:attrNameLst>
                                      </p:cBhvr>
                                      <p:tavLst>
                                        <p:tav tm="0">
                                          <p:val>
                                            <p:fltVal val="0"/>
                                          </p:val>
                                        </p:tav>
                                        <p:tav tm="100000">
                                          <p:val>
                                            <p:strVal val="#ppt_w"/>
                                          </p:val>
                                        </p:tav>
                                      </p:tavLst>
                                    </p:anim>
                                    <p:anim calcmode="lin" valueType="num">
                                      <p:cBhvr>
                                        <p:cTn id="136" dur="500" fill="hold"/>
                                        <p:tgtEl>
                                          <p:spTgt spid="79"/>
                                        </p:tgtEl>
                                        <p:attrNameLst>
                                          <p:attrName>ppt_h</p:attrName>
                                        </p:attrNameLst>
                                      </p:cBhvr>
                                      <p:tavLst>
                                        <p:tav tm="0">
                                          <p:val>
                                            <p:fltVal val="0"/>
                                          </p:val>
                                        </p:tav>
                                        <p:tav tm="100000">
                                          <p:val>
                                            <p:strVal val="#ppt_h"/>
                                          </p:val>
                                        </p:tav>
                                      </p:tavLst>
                                    </p:anim>
                                    <p:animEffect transition="in" filter="fade">
                                      <p:cBhvr>
                                        <p:cTn id="137" dur="500"/>
                                        <p:tgtEl>
                                          <p:spTgt spid="79"/>
                                        </p:tgtEl>
                                      </p:cBhvr>
                                    </p:animEffect>
                                  </p:childTnLst>
                                </p:cTn>
                              </p:par>
                            </p:childTnLst>
                          </p:cTn>
                        </p:par>
                        <p:par>
                          <p:cTn id="138" fill="hold">
                            <p:stCondLst>
                              <p:cond delay="9500"/>
                            </p:stCondLst>
                            <p:childTnLst>
                              <p:par>
                                <p:cTn id="139" presetID="18" presetClass="entr" presetSubtype="3" fill="hold" nodeType="afterEffect">
                                  <p:stCondLst>
                                    <p:cond delay="0"/>
                                  </p:stCondLst>
                                  <p:childTnLst>
                                    <p:set>
                                      <p:cBhvr>
                                        <p:cTn id="140" dur="1" fill="hold">
                                          <p:stCondLst>
                                            <p:cond delay="0"/>
                                          </p:stCondLst>
                                        </p:cTn>
                                        <p:tgtEl>
                                          <p:spTgt spid="68"/>
                                        </p:tgtEl>
                                        <p:attrNameLst>
                                          <p:attrName>style.visibility</p:attrName>
                                        </p:attrNameLst>
                                      </p:cBhvr>
                                      <p:to>
                                        <p:strVal val="visible"/>
                                      </p:to>
                                    </p:set>
                                    <p:animEffect transition="in" filter="strips(upRight)">
                                      <p:cBhvr>
                                        <p:cTn id="141" dur="500"/>
                                        <p:tgtEl>
                                          <p:spTgt spid="68"/>
                                        </p:tgtEl>
                                      </p:cBhvr>
                                    </p:animEffect>
                                  </p:childTnLst>
                                </p:cTn>
                              </p:par>
                              <p:par>
                                <p:cTn id="142" presetID="47" presetClass="entr" presetSubtype="0" fill="hold" grpId="0" nodeType="withEffect">
                                  <p:stCondLst>
                                    <p:cond delay="0"/>
                                  </p:stCondLst>
                                  <p:childTnLst>
                                    <p:set>
                                      <p:cBhvr>
                                        <p:cTn id="143" dur="1" fill="hold">
                                          <p:stCondLst>
                                            <p:cond delay="0"/>
                                          </p:stCondLst>
                                        </p:cTn>
                                        <p:tgtEl>
                                          <p:spTgt spid="73"/>
                                        </p:tgtEl>
                                        <p:attrNameLst>
                                          <p:attrName>style.visibility</p:attrName>
                                        </p:attrNameLst>
                                      </p:cBhvr>
                                      <p:to>
                                        <p:strVal val="visible"/>
                                      </p:to>
                                    </p:set>
                                    <p:animEffect transition="in" filter="fade">
                                      <p:cBhvr>
                                        <p:cTn id="144" dur="500"/>
                                        <p:tgtEl>
                                          <p:spTgt spid="73"/>
                                        </p:tgtEl>
                                      </p:cBhvr>
                                    </p:animEffect>
                                    <p:anim calcmode="lin" valueType="num">
                                      <p:cBhvr>
                                        <p:cTn id="145" dur="500" fill="hold"/>
                                        <p:tgtEl>
                                          <p:spTgt spid="73"/>
                                        </p:tgtEl>
                                        <p:attrNameLst>
                                          <p:attrName>ppt_x</p:attrName>
                                        </p:attrNameLst>
                                      </p:cBhvr>
                                      <p:tavLst>
                                        <p:tav tm="0">
                                          <p:val>
                                            <p:strVal val="#ppt_x"/>
                                          </p:val>
                                        </p:tav>
                                        <p:tav tm="100000">
                                          <p:val>
                                            <p:strVal val="#ppt_x"/>
                                          </p:val>
                                        </p:tav>
                                      </p:tavLst>
                                    </p:anim>
                                    <p:anim calcmode="lin" valueType="num">
                                      <p:cBhvr>
                                        <p:cTn id="146" dur="500" fill="hold"/>
                                        <p:tgtEl>
                                          <p:spTgt spid="7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8" grpId="0" animBg="1"/>
      <p:bldP spid="49" grpId="0" animBg="1"/>
      <p:bldP spid="50" grpId="0" animBg="1"/>
      <p:bldP spid="58" grpId="0"/>
      <p:bldP spid="59" grpId="0"/>
      <p:bldP spid="60" grpId="0"/>
      <p:bldP spid="61" grpId="0" animBg="1"/>
      <p:bldP spid="62" grpId="0" animBg="1"/>
      <p:bldP spid="63" grpId="0" animBg="1"/>
      <p:bldP spid="71" grpId="0"/>
      <p:bldP spid="72" grpId="0"/>
      <p:bldP spid="73" grpId="0"/>
      <p:bldP spid="74" grpId="0" animBg="1"/>
      <p:bldP spid="75" grpId="0" animBg="1"/>
      <p:bldP spid="76" grpId="0" animBg="1"/>
      <p:bldP spid="77" grpId="0" animBg="1"/>
      <p:bldP spid="78" grpId="0" animBg="1"/>
      <p:bldP spid="79" grpId="0" animBg="1"/>
      <p:bldP spid="80"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smtClean="0"/>
              <a:t>Our Solution Infographic</a:t>
            </a:r>
            <a:endParaRPr lang="en-US" dirty="0"/>
          </a:p>
        </p:txBody>
      </p:sp>
      <p:sp>
        <p:nvSpPr>
          <p:cNvPr id="8" name="Text Placeholder 7"/>
          <p:cNvSpPr>
            <a:spLocks noGrp="1"/>
          </p:cNvSpPr>
          <p:nvPr>
            <p:ph type="body" sz="half" idx="2"/>
          </p:nvPr>
        </p:nvSpPr>
        <p:spPr/>
        <p:txBody>
          <a:bodyPr/>
          <a:lstStyle/>
          <a:p>
            <a:r>
              <a:rPr lang="en-US" smtClean="0"/>
              <a:t>Our Solution Infographic</a:t>
            </a:r>
            <a:endParaRPr lang="en-US" dirty="0"/>
          </a:p>
        </p:txBody>
      </p:sp>
      <p:sp>
        <p:nvSpPr>
          <p:cNvPr id="38" name="Rectangle 37"/>
          <p:cNvSpPr/>
          <p:nvPr/>
        </p:nvSpPr>
        <p:spPr>
          <a:xfrm>
            <a:off x="6335439" y="3581400"/>
            <a:ext cx="1774278" cy="1752600"/>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9" name="Group 72"/>
          <p:cNvGrpSpPr/>
          <p:nvPr/>
        </p:nvGrpSpPr>
        <p:grpSpPr>
          <a:xfrm>
            <a:off x="6554762" y="3974116"/>
            <a:ext cx="1335633" cy="967168"/>
            <a:chOff x="6258141" y="1609113"/>
            <a:chExt cx="1335633" cy="967168"/>
          </a:xfrm>
        </p:grpSpPr>
        <p:sp>
          <p:nvSpPr>
            <p:cNvPr id="40" name="Text Placeholder 3"/>
            <p:cNvSpPr txBox="1">
              <a:spLocks/>
            </p:cNvSpPr>
            <p:nvPr/>
          </p:nvSpPr>
          <p:spPr>
            <a:xfrm>
              <a:off x="6437106" y="1609113"/>
              <a:ext cx="97770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200" b="1" dirty="0" smtClean="0">
                  <a:solidFill>
                    <a:schemeClr val="tx1">
                      <a:lumMod val="75000"/>
                      <a:lumOff val="25000"/>
                    </a:schemeClr>
                  </a:solidFill>
                </a:rPr>
                <a:t>Title Goes Here</a:t>
              </a:r>
            </a:p>
          </p:txBody>
        </p:sp>
        <p:sp>
          <p:nvSpPr>
            <p:cNvPr id="41" name="Text Placeholder 3"/>
            <p:cNvSpPr txBox="1">
              <a:spLocks/>
            </p:cNvSpPr>
            <p:nvPr/>
          </p:nvSpPr>
          <p:spPr>
            <a:xfrm>
              <a:off x="6258141" y="1806840"/>
              <a:ext cx="1335633" cy="769441"/>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75000"/>
                      <a:lumOff val="25000"/>
                    </a:schemeClr>
                  </a:solidFill>
                </a:rPr>
                <a:t>There are many  in variations passage of lorem ipsum available but the majority </a:t>
              </a:r>
              <a:br>
                <a:rPr lang="en-US" sz="1000" dirty="0" smtClean="0">
                  <a:solidFill>
                    <a:schemeClr val="tx1">
                      <a:lumMod val="75000"/>
                      <a:lumOff val="25000"/>
                    </a:schemeClr>
                  </a:solidFill>
                </a:rPr>
              </a:br>
              <a:r>
                <a:rPr lang="en-US" sz="1000" dirty="0" smtClean="0">
                  <a:solidFill>
                    <a:schemeClr val="tx1">
                      <a:lumMod val="75000"/>
                      <a:lumOff val="25000"/>
                    </a:schemeClr>
                  </a:solidFill>
                </a:rPr>
                <a:t>slightly of it.</a:t>
              </a:r>
            </a:p>
          </p:txBody>
        </p:sp>
      </p:grpSp>
      <p:grpSp>
        <p:nvGrpSpPr>
          <p:cNvPr id="42" name="Group 99"/>
          <p:cNvGrpSpPr/>
          <p:nvPr/>
        </p:nvGrpSpPr>
        <p:grpSpPr>
          <a:xfrm>
            <a:off x="6335439" y="2549091"/>
            <a:ext cx="1774278" cy="1032309"/>
            <a:chOff x="6860628" y="1415616"/>
            <a:chExt cx="1774278" cy="1032309"/>
          </a:xfrm>
        </p:grpSpPr>
        <p:sp>
          <p:nvSpPr>
            <p:cNvPr id="43" name="Rectangle 42"/>
            <p:cNvSpPr/>
            <p:nvPr/>
          </p:nvSpPr>
          <p:spPr>
            <a:xfrm>
              <a:off x="6860628" y="1415616"/>
              <a:ext cx="1774278" cy="103230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Freeform 135"/>
            <p:cNvSpPr>
              <a:spLocks noEditPoints="1"/>
            </p:cNvSpPr>
            <p:nvPr/>
          </p:nvSpPr>
          <p:spPr bwMode="auto">
            <a:xfrm>
              <a:off x="7562808" y="1758517"/>
              <a:ext cx="369918" cy="346506"/>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45" name="Rectangle 44"/>
          <p:cNvSpPr/>
          <p:nvPr/>
        </p:nvSpPr>
        <p:spPr>
          <a:xfrm>
            <a:off x="4573314" y="3581400"/>
            <a:ext cx="1774278" cy="1752600"/>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oup 72"/>
          <p:cNvGrpSpPr/>
          <p:nvPr/>
        </p:nvGrpSpPr>
        <p:grpSpPr>
          <a:xfrm>
            <a:off x="4792637" y="3974116"/>
            <a:ext cx="1335633" cy="967168"/>
            <a:chOff x="6258141" y="1609113"/>
            <a:chExt cx="1335633" cy="967168"/>
          </a:xfrm>
        </p:grpSpPr>
        <p:sp>
          <p:nvSpPr>
            <p:cNvPr id="47" name="Text Placeholder 3"/>
            <p:cNvSpPr txBox="1">
              <a:spLocks/>
            </p:cNvSpPr>
            <p:nvPr/>
          </p:nvSpPr>
          <p:spPr>
            <a:xfrm>
              <a:off x="6437106" y="1609113"/>
              <a:ext cx="97770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200" b="1" dirty="0" smtClean="0">
                  <a:solidFill>
                    <a:schemeClr val="tx1">
                      <a:lumMod val="75000"/>
                      <a:lumOff val="25000"/>
                    </a:schemeClr>
                  </a:solidFill>
                </a:rPr>
                <a:t>Title Goes Here</a:t>
              </a:r>
            </a:p>
          </p:txBody>
        </p:sp>
        <p:sp>
          <p:nvSpPr>
            <p:cNvPr id="48" name="Text Placeholder 3"/>
            <p:cNvSpPr txBox="1">
              <a:spLocks/>
            </p:cNvSpPr>
            <p:nvPr/>
          </p:nvSpPr>
          <p:spPr>
            <a:xfrm>
              <a:off x="6258141" y="1806840"/>
              <a:ext cx="1335633" cy="769441"/>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75000"/>
                      <a:lumOff val="25000"/>
                    </a:schemeClr>
                  </a:solidFill>
                </a:rPr>
                <a:t>There are many  in variations passage of lorem ipsum available but the majority </a:t>
              </a:r>
              <a:br>
                <a:rPr lang="en-US" sz="1000" dirty="0" smtClean="0">
                  <a:solidFill>
                    <a:schemeClr val="tx1">
                      <a:lumMod val="75000"/>
                      <a:lumOff val="25000"/>
                    </a:schemeClr>
                  </a:solidFill>
                </a:rPr>
              </a:br>
              <a:r>
                <a:rPr lang="en-US" sz="1000" dirty="0" smtClean="0">
                  <a:solidFill>
                    <a:schemeClr val="tx1">
                      <a:lumMod val="75000"/>
                      <a:lumOff val="25000"/>
                    </a:schemeClr>
                  </a:solidFill>
                </a:rPr>
                <a:t>slightly of it.</a:t>
              </a:r>
            </a:p>
          </p:txBody>
        </p:sp>
      </p:grpSp>
      <p:grpSp>
        <p:nvGrpSpPr>
          <p:cNvPr id="49" name="Group 98"/>
          <p:cNvGrpSpPr/>
          <p:nvPr/>
        </p:nvGrpSpPr>
        <p:grpSpPr>
          <a:xfrm>
            <a:off x="4573314" y="2549091"/>
            <a:ext cx="2005506" cy="1032309"/>
            <a:chOff x="4855122" y="1415616"/>
            <a:chExt cx="2005506" cy="1032309"/>
          </a:xfrm>
        </p:grpSpPr>
        <p:sp>
          <p:nvSpPr>
            <p:cNvPr id="50" name="Rectangle 49"/>
            <p:cNvSpPr/>
            <p:nvPr/>
          </p:nvSpPr>
          <p:spPr>
            <a:xfrm>
              <a:off x="4855122" y="1415616"/>
              <a:ext cx="1774278" cy="103230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Isosceles Triangle 50"/>
            <p:cNvSpPr/>
            <p:nvPr/>
          </p:nvSpPr>
          <p:spPr>
            <a:xfrm rot="5400000">
              <a:off x="6554514" y="1760811"/>
              <a:ext cx="381000" cy="231228"/>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131"/>
            <p:cNvSpPr>
              <a:spLocks/>
            </p:cNvSpPr>
            <p:nvPr/>
          </p:nvSpPr>
          <p:spPr bwMode="auto">
            <a:xfrm>
              <a:off x="5532894" y="1719231"/>
              <a:ext cx="418735" cy="425079"/>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54" name="Rectangle 53"/>
          <p:cNvSpPr/>
          <p:nvPr/>
        </p:nvSpPr>
        <p:spPr>
          <a:xfrm>
            <a:off x="2801664" y="3581400"/>
            <a:ext cx="1774278" cy="1752600"/>
          </a:xfrm>
          <a:prstGeom prst="rect">
            <a:avLst/>
          </a:prstGeom>
          <a:solidFill>
            <a:schemeClr val="bg2">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6" name="Group 72"/>
          <p:cNvGrpSpPr/>
          <p:nvPr/>
        </p:nvGrpSpPr>
        <p:grpSpPr>
          <a:xfrm>
            <a:off x="3020987" y="3974116"/>
            <a:ext cx="1335633" cy="967168"/>
            <a:chOff x="6258141" y="1609113"/>
            <a:chExt cx="1335633" cy="967168"/>
          </a:xfrm>
        </p:grpSpPr>
        <p:sp>
          <p:nvSpPr>
            <p:cNvPr id="57" name="Text Placeholder 3"/>
            <p:cNvSpPr txBox="1">
              <a:spLocks/>
            </p:cNvSpPr>
            <p:nvPr/>
          </p:nvSpPr>
          <p:spPr>
            <a:xfrm>
              <a:off x="6437106" y="1609113"/>
              <a:ext cx="97770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200" b="1" dirty="0" smtClean="0">
                  <a:solidFill>
                    <a:schemeClr val="tx1">
                      <a:lumMod val="75000"/>
                      <a:lumOff val="25000"/>
                    </a:schemeClr>
                  </a:solidFill>
                </a:rPr>
                <a:t>Title Goes Here</a:t>
              </a:r>
            </a:p>
          </p:txBody>
        </p:sp>
        <p:sp>
          <p:nvSpPr>
            <p:cNvPr id="59" name="Text Placeholder 3"/>
            <p:cNvSpPr txBox="1">
              <a:spLocks/>
            </p:cNvSpPr>
            <p:nvPr/>
          </p:nvSpPr>
          <p:spPr>
            <a:xfrm>
              <a:off x="6258141" y="1806840"/>
              <a:ext cx="1335633" cy="769441"/>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75000"/>
                      <a:lumOff val="25000"/>
                    </a:schemeClr>
                  </a:solidFill>
                </a:rPr>
                <a:t>There are many  in variations passage of lorem ipsum available but the majority </a:t>
              </a:r>
              <a:br>
                <a:rPr lang="en-US" sz="1000" dirty="0" smtClean="0">
                  <a:solidFill>
                    <a:schemeClr val="tx1">
                      <a:lumMod val="75000"/>
                      <a:lumOff val="25000"/>
                    </a:schemeClr>
                  </a:solidFill>
                </a:rPr>
              </a:br>
              <a:r>
                <a:rPr lang="en-US" sz="1000" dirty="0" smtClean="0">
                  <a:solidFill>
                    <a:schemeClr val="tx1">
                      <a:lumMod val="75000"/>
                      <a:lumOff val="25000"/>
                    </a:schemeClr>
                  </a:solidFill>
                </a:rPr>
                <a:t>slightly of it.</a:t>
              </a:r>
            </a:p>
          </p:txBody>
        </p:sp>
      </p:grpSp>
      <p:grpSp>
        <p:nvGrpSpPr>
          <p:cNvPr id="60" name="Group 97"/>
          <p:cNvGrpSpPr/>
          <p:nvPr/>
        </p:nvGrpSpPr>
        <p:grpSpPr>
          <a:xfrm>
            <a:off x="2801664" y="2549091"/>
            <a:ext cx="2005506" cy="1032309"/>
            <a:chOff x="2676525" y="1415616"/>
            <a:chExt cx="2005506" cy="1032309"/>
          </a:xfrm>
        </p:grpSpPr>
        <p:sp>
          <p:nvSpPr>
            <p:cNvPr id="61" name="Rectangle 60"/>
            <p:cNvSpPr/>
            <p:nvPr/>
          </p:nvSpPr>
          <p:spPr>
            <a:xfrm>
              <a:off x="2676525" y="1415616"/>
              <a:ext cx="1774278" cy="103230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Isosceles Triangle 62"/>
            <p:cNvSpPr/>
            <p:nvPr/>
          </p:nvSpPr>
          <p:spPr>
            <a:xfrm rot="5400000">
              <a:off x="4375917" y="1760811"/>
              <a:ext cx="381000" cy="23122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Freeform 100"/>
            <p:cNvSpPr>
              <a:spLocks noEditPoints="1"/>
            </p:cNvSpPr>
            <p:nvPr/>
          </p:nvSpPr>
          <p:spPr bwMode="auto">
            <a:xfrm>
              <a:off x="3329508" y="1685925"/>
              <a:ext cx="468313" cy="448935"/>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6" name="Group 96"/>
          <p:cNvGrpSpPr/>
          <p:nvPr/>
        </p:nvGrpSpPr>
        <p:grpSpPr>
          <a:xfrm>
            <a:off x="1034283" y="2549091"/>
            <a:ext cx="2005506" cy="1032309"/>
            <a:chOff x="671019" y="1415616"/>
            <a:chExt cx="2005506" cy="1032309"/>
          </a:xfrm>
        </p:grpSpPr>
        <p:sp>
          <p:nvSpPr>
            <p:cNvPr id="69" name="Rectangle 68"/>
            <p:cNvSpPr/>
            <p:nvPr/>
          </p:nvSpPr>
          <p:spPr>
            <a:xfrm>
              <a:off x="671019" y="1415616"/>
              <a:ext cx="1774278" cy="103230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Isosceles Triangle 71"/>
            <p:cNvSpPr/>
            <p:nvPr/>
          </p:nvSpPr>
          <p:spPr>
            <a:xfrm rot="5400000">
              <a:off x="2370411" y="1760811"/>
              <a:ext cx="381000" cy="231228"/>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3" name="Rectangle 72"/>
          <p:cNvSpPr/>
          <p:nvPr/>
        </p:nvSpPr>
        <p:spPr>
          <a:xfrm>
            <a:off x="1034283" y="3581400"/>
            <a:ext cx="1774278" cy="1752600"/>
          </a:xfrm>
          <a:prstGeom prst="rect">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64"/>
          <p:cNvSpPr>
            <a:spLocks noEditPoints="1"/>
          </p:cNvSpPr>
          <p:nvPr/>
        </p:nvSpPr>
        <p:spPr bwMode="auto">
          <a:xfrm>
            <a:off x="1692029" y="2874313"/>
            <a:ext cx="458787" cy="381865"/>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77" name="Group 72"/>
          <p:cNvGrpSpPr/>
          <p:nvPr/>
        </p:nvGrpSpPr>
        <p:grpSpPr>
          <a:xfrm>
            <a:off x="1253606" y="3974116"/>
            <a:ext cx="1335633" cy="967168"/>
            <a:chOff x="6258141" y="1609113"/>
            <a:chExt cx="1335633" cy="967168"/>
          </a:xfrm>
        </p:grpSpPr>
        <p:sp>
          <p:nvSpPr>
            <p:cNvPr id="82" name="Text Placeholder 3"/>
            <p:cNvSpPr txBox="1">
              <a:spLocks/>
            </p:cNvSpPr>
            <p:nvPr/>
          </p:nvSpPr>
          <p:spPr>
            <a:xfrm>
              <a:off x="6437106" y="1609113"/>
              <a:ext cx="977705"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rPr>
                <a:t>Title Goes</a:t>
              </a:r>
              <a:r>
                <a:rPr kumimoji="0" lang="en-US" sz="1200" b="1" i="0" u="none" strike="noStrike" kern="1200" cap="none" spc="0" normalizeH="0" noProof="0" dirty="0" smtClean="0">
                  <a:ln>
                    <a:noFill/>
                  </a:ln>
                  <a:solidFill>
                    <a:schemeClr val="tx1">
                      <a:lumMod val="75000"/>
                      <a:lumOff val="25000"/>
                    </a:schemeClr>
                  </a:solidFill>
                  <a:effectLst/>
                  <a:uLnTx/>
                  <a:uFillTx/>
                  <a:latin typeface="+mn-lt"/>
                  <a:ea typeface="+mn-ea"/>
                  <a:cs typeface="+mn-cs"/>
                </a:rPr>
                <a:t> Here</a:t>
              </a:r>
              <a:endParaRPr kumimoji="0" lang="en-US" sz="1200" b="1" i="0" u="none" strike="noStrike" kern="1200" cap="none" spc="0" normalizeH="0" baseline="0" noProof="0" dirty="0" smtClean="0">
                <a:ln>
                  <a:noFill/>
                </a:ln>
                <a:solidFill>
                  <a:schemeClr val="tx1">
                    <a:lumMod val="75000"/>
                    <a:lumOff val="25000"/>
                  </a:schemeClr>
                </a:solidFill>
                <a:effectLst/>
                <a:uLnTx/>
                <a:uFillTx/>
                <a:latin typeface="+mn-lt"/>
                <a:ea typeface="+mn-ea"/>
                <a:cs typeface="+mn-cs"/>
              </a:endParaRPr>
            </a:p>
          </p:txBody>
        </p:sp>
        <p:sp>
          <p:nvSpPr>
            <p:cNvPr id="85" name="Text Placeholder 3"/>
            <p:cNvSpPr txBox="1">
              <a:spLocks/>
            </p:cNvSpPr>
            <p:nvPr/>
          </p:nvSpPr>
          <p:spPr>
            <a:xfrm>
              <a:off x="6258141" y="1806840"/>
              <a:ext cx="1335633" cy="769441"/>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75000"/>
                      <a:lumOff val="25000"/>
                    </a:schemeClr>
                  </a:solidFill>
                </a:rPr>
                <a:t>There are many  in variations passage of lorem ipsum available but the majority </a:t>
              </a:r>
              <a:br>
                <a:rPr lang="en-US" sz="1000" dirty="0" smtClean="0">
                  <a:solidFill>
                    <a:schemeClr val="tx1">
                      <a:lumMod val="75000"/>
                      <a:lumOff val="25000"/>
                    </a:schemeClr>
                  </a:solidFill>
                </a:rPr>
              </a:br>
              <a:r>
                <a:rPr lang="en-US" sz="1000" dirty="0" smtClean="0">
                  <a:solidFill>
                    <a:schemeClr val="tx1">
                      <a:lumMod val="75000"/>
                      <a:lumOff val="25000"/>
                    </a:schemeClr>
                  </a:solidFill>
                </a:rPr>
                <a:t>slightly of it.</a:t>
              </a:r>
            </a:p>
          </p:txBody>
        </p:sp>
      </p:grpSp>
    </p:spTree>
    <p:extLst>
      <p:ext uri="{BB962C8B-B14F-4D97-AF65-F5344CB8AC3E}">
        <p14:creationId xmlns="" xmlns:p14="http://schemas.microsoft.com/office/powerpoint/2010/main" val="67462821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500"/>
                                        <p:tgtEl>
                                          <p:spTgt spid="66"/>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3"/>
                                        </p:tgtEl>
                                        <p:attrNameLst>
                                          <p:attrName>style.visibility</p:attrName>
                                        </p:attrNameLst>
                                      </p:cBhvr>
                                      <p:to>
                                        <p:strVal val="visible"/>
                                      </p:to>
                                    </p:set>
                                    <p:animEffect transition="in" filter="wipe(down)">
                                      <p:cBhvr>
                                        <p:cTn id="11" dur="500"/>
                                        <p:tgtEl>
                                          <p:spTgt spid="73"/>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77"/>
                                        </p:tgtEl>
                                        <p:attrNameLst>
                                          <p:attrName>style.visibility</p:attrName>
                                        </p:attrNameLst>
                                      </p:cBhvr>
                                      <p:to>
                                        <p:strVal val="visible"/>
                                      </p:to>
                                    </p:set>
                                    <p:animEffect transition="in" filter="wipe(up)">
                                      <p:cBhvr>
                                        <p:cTn id="15" dur="500"/>
                                        <p:tgtEl>
                                          <p:spTgt spid="77"/>
                                        </p:tgtEl>
                                      </p:cBhvr>
                                    </p:animEffect>
                                  </p:childTnLst>
                                </p:cTn>
                              </p:par>
                            </p:childTnLst>
                          </p:cTn>
                        </p:par>
                        <p:par>
                          <p:cTn id="16" fill="hold">
                            <p:stCondLst>
                              <p:cond delay="1500"/>
                            </p:stCondLst>
                            <p:childTnLst>
                              <p:par>
                                <p:cTn id="17" presetID="22" presetClass="entr" presetSubtype="8" fill="hold" nodeType="afterEffect">
                                  <p:stCondLst>
                                    <p:cond delay="0"/>
                                  </p:stCondLst>
                                  <p:childTnLst>
                                    <p:set>
                                      <p:cBhvr>
                                        <p:cTn id="18" dur="1" fill="hold">
                                          <p:stCondLst>
                                            <p:cond delay="0"/>
                                          </p:stCondLst>
                                        </p:cTn>
                                        <p:tgtEl>
                                          <p:spTgt spid="60"/>
                                        </p:tgtEl>
                                        <p:attrNameLst>
                                          <p:attrName>style.visibility</p:attrName>
                                        </p:attrNameLst>
                                      </p:cBhvr>
                                      <p:to>
                                        <p:strVal val="visible"/>
                                      </p:to>
                                    </p:set>
                                    <p:animEffect transition="in" filter="wipe(left)">
                                      <p:cBhvr>
                                        <p:cTn id="19" dur="500"/>
                                        <p:tgtEl>
                                          <p:spTgt spid="60"/>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down)">
                                      <p:cBhvr>
                                        <p:cTn id="23" dur="500"/>
                                        <p:tgtEl>
                                          <p:spTgt spid="54"/>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56"/>
                                        </p:tgtEl>
                                        <p:attrNameLst>
                                          <p:attrName>style.visibility</p:attrName>
                                        </p:attrNameLst>
                                      </p:cBhvr>
                                      <p:to>
                                        <p:strVal val="visible"/>
                                      </p:to>
                                    </p:set>
                                    <p:animEffect transition="in" filter="wipe(up)">
                                      <p:cBhvr>
                                        <p:cTn id="27" dur="500"/>
                                        <p:tgtEl>
                                          <p:spTgt spid="5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49"/>
                                        </p:tgtEl>
                                        <p:attrNameLst>
                                          <p:attrName>style.visibility</p:attrName>
                                        </p:attrNameLst>
                                      </p:cBhvr>
                                      <p:to>
                                        <p:strVal val="visible"/>
                                      </p:to>
                                    </p:set>
                                    <p:animEffect transition="in" filter="wipe(left)">
                                      <p:cBhvr>
                                        <p:cTn id="31" dur="500"/>
                                        <p:tgtEl>
                                          <p:spTgt spid="49"/>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wipe(down)">
                                      <p:cBhvr>
                                        <p:cTn id="35" dur="500"/>
                                        <p:tgtEl>
                                          <p:spTgt spid="45"/>
                                        </p:tgtEl>
                                      </p:cBhvr>
                                    </p:animEffect>
                                  </p:childTnLst>
                                </p:cTn>
                              </p:par>
                            </p:childTnLst>
                          </p:cTn>
                        </p:par>
                        <p:par>
                          <p:cTn id="36" fill="hold">
                            <p:stCondLst>
                              <p:cond delay="4000"/>
                            </p:stCondLst>
                            <p:childTnLst>
                              <p:par>
                                <p:cTn id="37" presetID="22" presetClass="entr" presetSubtype="1" fill="hold" nodeType="after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up)">
                                      <p:cBhvr>
                                        <p:cTn id="39" dur="500"/>
                                        <p:tgtEl>
                                          <p:spTgt spid="46"/>
                                        </p:tgtEl>
                                      </p:cBhvr>
                                    </p:animEffect>
                                  </p:childTnLst>
                                </p:cTn>
                              </p:par>
                            </p:childTnLst>
                          </p:cTn>
                        </p:par>
                        <p:par>
                          <p:cTn id="40" fill="hold">
                            <p:stCondLst>
                              <p:cond delay="4500"/>
                            </p:stCondLst>
                            <p:childTnLst>
                              <p:par>
                                <p:cTn id="41" presetID="22" presetClass="entr" presetSubtype="8" fill="hold"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left)">
                                      <p:cBhvr>
                                        <p:cTn id="43" dur="500"/>
                                        <p:tgtEl>
                                          <p:spTgt spid="42"/>
                                        </p:tgtEl>
                                      </p:cBhvr>
                                    </p:animEffect>
                                  </p:childTnLst>
                                </p:cTn>
                              </p:par>
                            </p:childTnLst>
                          </p:cTn>
                        </p:par>
                        <p:par>
                          <p:cTn id="44" fill="hold">
                            <p:stCondLst>
                              <p:cond delay="5000"/>
                            </p:stCondLst>
                            <p:childTnLst>
                              <p:par>
                                <p:cTn id="45" presetID="22" presetClass="entr" presetSubtype="4"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500"/>
                                        <p:tgtEl>
                                          <p:spTgt spid="38"/>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wipe(up)">
                                      <p:cBhvr>
                                        <p:cTn id="5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5" grpId="0" animBg="1"/>
      <p:bldP spid="54" grpId="0" animBg="1"/>
      <p:bldP spid="73"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smtClean="0"/>
              <a:t>Plan Infographic</a:t>
            </a:r>
            <a:endParaRPr lang="en-US" dirty="0"/>
          </a:p>
        </p:txBody>
      </p:sp>
      <p:sp>
        <p:nvSpPr>
          <p:cNvPr id="8" name="Text Placeholder 7"/>
          <p:cNvSpPr>
            <a:spLocks noGrp="1"/>
          </p:cNvSpPr>
          <p:nvPr>
            <p:ph type="body" sz="half" idx="2"/>
          </p:nvPr>
        </p:nvSpPr>
        <p:spPr/>
        <p:txBody>
          <a:bodyPr/>
          <a:lstStyle/>
          <a:p>
            <a:r>
              <a:rPr lang="en-US" smtClean="0"/>
              <a:t>Plan Infographic</a:t>
            </a:r>
            <a:endParaRPr lang="en-US" dirty="0"/>
          </a:p>
        </p:txBody>
      </p:sp>
      <p:sp>
        <p:nvSpPr>
          <p:cNvPr id="43" name="Rectangle 42"/>
          <p:cNvSpPr/>
          <p:nvPr/>
        </p:nvSpPr>
        <p:spPr>
          <a:xfrm>
            <a:off x="6858000" y="2785082"/>
            <a:ext cx="2286000" cy="1524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4" name="Group 98"/>
          <p:cNvGrpSpPr/>
          <p:nvPr/>
        </p:nvGrpSpPr>
        <p:grpSpPr>
          <a:xfrm>
            <a:off x="4572000" y="2785082"/>
            <a:ext cx="2517228" cy="1524000"/>
            <a:chOff x="4572000" y="1605014"/>
            <a:chExt cx="2517228" cy="1524000"/>
          </a:xfrm>
        </p:grpSpPr>
        <p:sp>
          <p:nvSpPr>
            <p:cNvPr id="45" name="Rectangle 44"/>
            <p:cNvSpPr/>
            <p:nvPr/>
          </p:nvSpPr>
          <p:spPr>
            <a:xfrm>
              <a:off x="4572000" y="1605014"/>
              <a:ext cx="2286000" cy="15240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Isosceles Triangle 46"/>
            <p:cNvSpPr/>
            <p:nvPr/>
          </p:nvSpPr>
          <p:spPr>
            <a:xfrm rot="5400000">
              <a:off x="6783114" y="2594300"/>
              <a:ext cx="381000" cy="231228"/>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97"/>
          <p:cNvGrpSpPr/>
          <p:nvPr/>
        </p:nvGrpSpPr>
        <p:grpSpPr>
          <a:xfrm>
            <a:off x="2286000" y="2785082"/>
            <a:ext cx="2517228" cy="1524000"/>
            <a:chOff x="2286000" y="1605014"/>
            <a:chExt cx="2517228" cy="1524000"/>
          </a:xfrm>
        </p:grpSpPr>
        <p:sp>
          <p:nvSpPr>
            <p:cNvPr id="50" name="Rectangle 49"/>
            <p:cNvSpPr/>
            <p:nvPr/>
          </p:nvSpPr>
          <p:spPr>
            <a:xfrm>
              <a:off x="2286000" y="1605014"/>
              <a:ext cx="2286000" cy="1524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Isosceles Triangle 50"/>
            <p:cNvSpPr/>
            <p:nvPr/>
          </p:nvSpPr>
          <p:spPr>
            <a:xfrm rot="5400000">
              <a:off x="4497114" y="1832300"/>
              <a:ext cx="381000" cy="23122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96"/>
          <p:cNvGrpSpPr/>
          <p:nvPr/>
        </p:nvGrpSpPr>
        <p:grpSpPr>
          <a:xfrm>
            <a:off x="0" y="2785082"/>
            <a:ext cx="2514600" cy="1524000"/>
            <a:chOff x="0" y="1605014"/>
            <a:chExt cx="2514600" cy="1524000"/>
          </a:xfrm>
        </p:grpSpPr>
        <p:sp>
          <p:nvSpPr>
            <p:cNvPr id="54" name="Rectangle 53"/>
            <p:cNvSpPr/>
            <p:nvPr/>
          </p:nvSpPr>
          <p:spPr>
            <a:xfrm>
              <a:off x="0" y="1605014"/>
              <a:ext cx="2286000" cy="152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Isosceles Triangle 55"/>
            <p:cNvSpPr/>
            <p:nvPr/>
          </p:nvSpPr>
          <p:spPr>
            <a:xfrm rot="5400000">
              <a:off x="2208486" y="2594300"/>
              <a:ext cx="381000" cy="231228"/>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7" name="Group 72"/>
          <p:cNvGrpSpPr/>
          <p:nvPr/>
        </p:nvGrpSpPr>
        <p:grpSpPr>
          <a:xfrm>
            <a:off x="2710034" y="2870807"/>
            <a:ext cx="1437932" cy="964543"/>
            <a:chOff x="5478290" y="1548153"/>
            <a:chExt cx="1437932" cy="964543"/>
          </a:xfrm>
        </p:grpSpPr>
        <p:sp>
          <p:nvSpPr>
            <p:cNvPr id="58" name="Text Placeholder 3"/>
            <p:cNvSpPr txBox="1">
              <a:spLocks/>
            </p:cNvSpPr>
            <p:nvPr/>
          </p:nvSpPr>
          <p:spPr>
            <a:xfrm>
              <a:off x="5817345" y="1548153"/>
              <a:ext cx="932948"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Second</a:t>
              </a:r>
              <a:r>
                <a:rPr kumimoji="0" lang="en-US" sz="1200" b="1" i="0" u="none" strike="noStrike" kern="1200" cap="none" spc="0" normalizeH="0" noProof="0" dirty="0" smtClean="0">
                  <a:ln>
                    <a:noFill/>
                  </a:ln>
                  <a:solidFill>
                    <a:schemeClr val="bg1"/>
                  </a:solidFill>
                  <a:effectLst/>
                  <a:uLnTx/>
                  <a:uFillTx/>
                  <a:latin typeface="+mn-lt"/>
                  <a:ea typeface="+mn-ea"/>
                  <a:cs typeface="+mn-cs"/>
                </a:rPr>
                <a:t> Step</a:t>
              </a:r>
              <a:endParaRPr kumimoji="0" lang="en-US" sz="12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59" name="Text Placeholder 3"/>
            <p:cNvSpPr txBox="1">
              <a:spLocks/>
            </p:cNvSpPr>
            <p:nvPr/>
          </p:nvSpPr>
          <p:spPr>
            <a:xfrm>
              <a:off x="5478290" y="1743255"/>
              <a:ext cx="1437932" cy="769441"/>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bg1"/>
                  </a:solidFill>
                </a:rPr>
                <a:t>There are many  in variations passage of lorem ipsum available</a:t>
              </a:r>
              <a:br>
                <a:rPr lang="en-US" sz="1000" dirty="0" smtClean="0">
                  <a:solidFill>
                    <a:schemeClr val="bg1"/>
                  </a:solidFill>
                </a:rPr>
              </a:br>
              <a:r>
                <a:rPr lang="en-US" sz="1000" dirty="0" smtClean="0">
                  <a:solidFill>
                    <a:schemeClr val="bg1"/>
                  </a:solidFill>
                </a:rPr>
                <a:t> but the majority </a:t>
              </a:r>
              <a:br>
                <a:rPr lang="en-US" sz="1000" dirty="0" smtClean="0">
                  <a:solidFill>
                    <a:schemeClr val="bg1"/>
                  </a:solidFill>
                </a:rPr>
              </a:br>
              <a:r>
                <a:rPr lang="en-US" sz="1000" dirty="0" smtClean="0">
                  <a:solidFill>
                    <a:schemeClr val="bg1"/>
                  </a:solidFill>
                </a:rPr>
                <a:t>slightly</a:t>
              </a:r>
            </a:p>
          </p:txBody>
        </p:sp>
      </p:grpSp>
      <p:grpSp>
        <p:nvGrpSpPr>
          <p:cNvPr id="60" name="Group 72"/>
          <p:cNvGrpSpPr/>
          <p:nvPr/>
        </p:nvGrpSpPr>
        <p:grpSpPr>
          <a:xfrm>
            <a:off x="5060469" y="3211476"/>
            <a:ext cx="1309063" cy="961344"/>
            <a:chOff x="5619096" y="1537993"/>
            <a:chExt cx="1309063" cy="961344"/>
          </a:xfrm>
        </p:grpSpPr>
        <p:sp>
          <p:nvSpPr>
            <p:cNvPr id="61" name="Text Placeholder 3"/>
            <p:cNvSpPr txBox="1">
              <a:spLocks/>
            </p:cNvSpPr>
            <p:nvPr/>
          </p:nvSpPr>
          <p:spPr>
            <a:xfrm>
              <a:off x="5961843" y="1537993"/>
              <a:ext cx="763029" cy="184666"/>
            </a:xfrm>
            <a:prstGeom prst="rect">
              <a:avLst/>
            </a:prstGeom>
          </p:spPr>
          <p:txBody>
            <a:bodyPr wrap="none" lIns="0" tIns="0" rIns="0" bIns="0" anchor="t"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Third</a:t>
              </a:r>
              <a:r>
                <a:rPr kumimoji="0" lang="en-US" sz="1200" b="1" i="0" u="none" strike="noStrike" kern="1200" cap="none" spc="0" normalizeH="0" noProof="0" dirty="0" smtClean="0">
                  <a:ln>
                    <a:noFill/>
                  </a:ln>
                  <a:solidFill>
                    <a:schemeClr val="bg1"/>
                  </a:solidFill>
                  <a:effectLst/>
                  <a:uLnTx/>
                  <a:uFillTx/>
                  <a:latin typeface="+mn-lt"/>
                  <a:ea typeface="+mn-ea"/>
                  <a:cs typeface="+mn-cs"/>
                </a:rPr>
                <a:t> Step</a:t>
              </a:r>
              <a:endParaRPr kumimoji="0" lang="en-US" sz="12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64" name="Text Placeholder 3"/>
            <p:cNvSpPr txBox="1">
              <a:spLocks/>
            </p:cNvSpPr>
            <p:nvPr/>
          </p:nvSpPr>
          <p:spPr>
            <a:xfrm>
              <a:off x="5619096" y="1729896"/>
              <a:ext cx="1309063" cy="769441"/>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bg1"/>
                  </a:solidFill>
                </a:rPr>
                <a:t>There are many  in variations passage of lorem ipsum available but the majority </a:t>
              </a:r>
              <a:br>
                <a:rPr lang="en-US" sz="1000" dirty="0" smtClean="0">
                  <a:solidFill>
                    <a:schemeClr val="bg1"/>
                  </a:solidFill>
                </a:rPr>
              </a:br>
              <a:r>
                <a:rPr lang="en-US" sz="1000" dirty="0" smtClean="0">
                  <a:solidFill>
                    <a:schemeClr val="bg1"/>
                  </a:solidFill>
                </a:rPr>
                <a:t>slightly</a:t>
              </a:r>
            </a:p>
          </p:txBody>
        </p:sp>
      </p:grpSp>
      <p:grpSp>
        <p:nvGrpSpPr>
          <p:cNvPr id="66" name="Group 72"/>
          <p:cNvGrpSpPr/>
          <p:nvPr/>
        </p:nvGrpSpPr>
        <p:grpSpPr>
          <a:xfrm>
            <a:off x="7276465" y="2876253"/>
            <a:ext cx="1449071" cy="953650"/>
            <a:chOff x="5443477" y="1545687"/>
            <a:chExt cx="1449071" cy="953650"/>
          </a:xfrm>
        </p:grpSpPr>
        <p:sp>
          <p:nvSpPr>
            <p:cNvPr id="67" name="Text Placeholder 3"/>
            <p:cNvSpPr txBox="1">
              <a:spLocks/>
            </p:cNvSpPr>
            <p:nvPr/>
          </p:nvSpPr>
          <p:spPr>
            <a:xfrm>
              <a:off x="5772071" y="1545687"/>
              <a:ext cx="791883" cy="169277"/>
            </a:xfrm>
            <a:prstGeom prst="rect">
              <a:avLst/>
            </a:prstGeom>
          </p:spPr>
          <p:txBody>
            <a:bodyPr wrap="none" lIns="0" tIns="0" rIns="0" bIns="0" anchor="t"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100" b="1" i="0" u="none" strike="noStrike" kern="1200" cap="none" spc="0" normalizeH="0" baseline="0" noProof="0" dirty="0" smtClean="0">
                  <a:ln>
                    <a:noFill/>
                  </a:ln>
                  <a:solidFill>
                    <a:schemeClr val="bg1"/>
                  </a:solidFill>
                  <a:effectLst/>
                  <a:uLnTx/>
                  <a:uFillTx/>
                  <a:latin typeface="+mn-lt"/>
                  <a:ea typeface="+mn-ea"/>
                  <a:cs typeface="+mn-cs"/>
                </a:rPr>
                <a:t>Fourth Step</a:t>
              </a:r>
            </a:p>
          </p:txBody>
        </p:sp>
        <p:sp>
          <p:nvSpPr>
            <p:cNvPr id="68" name="Text Placeholder 3"/>
            <p:cNvSpPr txBox="1">
              <a:spLocks/>
            </p:cNvSpPr>
            <p:nvPr/>
          </p:nvSpPr>
          <p:spPr>
            <a:xfrm>
              <a:off x="5443477" y="1729896"/>
              <a:ext cx="1449071" cy="769441"/>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bg1"/>
                  </a:solidFill>
                </a:rPr>
                <a:t>There are many  in variations passage of lorem ipsum available but the majority </a:t>
              </a:r>
              <a:br>
                <a:rPr lang="en-US" sz="1000" dirty="0" smtClean="0">
                  <a:solidFill>
                    <a:schemeClr val="bg1"/>
                  </a:solidFill>
                </a:rPr>
              </a:br>
              <a:r>
                <a:rPr lang="en-US" sz="1000" dirty="0" smtClean="0">
                  <a:solidFill>
                    <a:schemeClr val="bg1"/>
                  </a:solidFill>
                </a:rPr>
                <a:t>slightly</a:t>
              </a:r>
            </a:p>
          </p:txBody>
        </p:sp>
      </p:grpSp>
      <p:grpSp>
        <p:nvGrpSpPr>
          <p:cNvPr id="69" name="Group 86"/>
          <p:cNvGrpSpPr/>
          <p:nvPr/>
        </p:nvGrpSpPr>
        <p:grpSpPr>
          <a:xfrm>
            <a:off x="755206" y="2386193"/>
            <a:ext cx="775588" cy="776236"/>
            <a:chOff x="755206" y="1306086"/>
            <a:chExt cx="775588" cy="776236"/>
          </a:xfrm>
        </p:grpSpPr>
        <p:sp>
          <p:nvSpPr>
            <p:cNvPr id="72" name="Oval 71"/>
            <p:cNvSpPr>
              <a:spLocks noChangeAspect="1"/>
            </p:cNvSpPr>
            <p:nvPr/>
          </p:nvSpPr>
          <p:spPr>
            <a:xfrm>
              <a:off x="755206" y="1306086"/>
              <a:ext cx="775588" cy="776236"/>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73" name="Freeform 103"/>
            <p:cNvSpPr>
              <a:spLocks noEditPoints="1"/>
            </p:cNvSpPr>
            <p:nvPr/>
          </p:nvSpPr>
          <p:spPr bwMode="auto">
            <a:xfrm>
              <a:off x="990600" y="1469792"/>
              <a:ext cx="304800" cy="448826"/>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76" name="Group 94"/>
          <p:cNvGrpSpPr/>
          <p:nvPr/>
        </p:nvGrpSpPr>
        <p:grpSpPr>
          <a:xfrm>
            <a:off x="7613206" y="3889982"/>
            <a:ext cx="775588" cy="776236"/>
            <a:chOff x="7613206" y="2972375"/>
            <a:chExt cx="775588" cy="776236"/>
          </a:xfrm>
        </p:grpSpPr>
        <p:sp>
          <p:nvSpPr>
            <p:cNvPr id="79" name="Oval 78"/>
            <p:cNvSpPr>
              <a:spLocks noChangeAspect="1"/>
            </p:cNvSpPr>
            <p:nvPr/>
          </p:nvSpPr>
          <p:spPr>
            <a:xfrm>
              <a:off x="7613206" y="2972375"/>
              <a:ext cx="775588" cy="776236"/>
            </a:xfrm>
            <a:prstGeom prst="ellipse">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87" name="Freeform 152"/>
            <p:cNvSpPr>
              <a:spLocks noEditPoints="1"/>
            </p:cNvSpPr>
            <p:nvPr/>
          </p:nvSpPr>
          <p:spPr bwMode="auto">
            <a:xfrm>
              <a:off x="7818055" y="3191427"/>
              <a:ext cx="365892" cy="338134"/>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8" name="Group 91"/>
          <p:cNvGrpSpPr/>
          <p:nvPr/>
        </p:nvGrpSpPr>
        <p:grpSpPr>
          <a:xfrm>
            <a:off x="5327206" y="2386193"/>
            <a:ext cx="775588" cy="776236"/>
            <a:chOff x="5327206" y="2869432"/>
            <a:chExt cx="775588" cy="776236"/>
          </a:xfrm>
        </p:grpSpPr>
        <p:sp>
          <p:nvSpPr>
            <p:cNvPr id="90" name="Oval 89"/>
            <p:cNvSpPr>
              <a:spLocks noChangeAspect="1"/>
            </p:cNvSpPr>
            <p:nvPr/>
          </p:nvSpPr>
          <p:spPr>
            <a:xfrm>
              <a:off x="5327206" y="2869432"/>
              <a:ext cx="775588" cy="776236"/>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92" name="Freeform 91"/>
            <p:cNvSpPr>
              <a:spLocks noEditPoints="1"/>
            </p:cNvSpPr>
            <p:nvPr/>
          </p:nvSpPr>
          <p:spPr bwMode="auto">
            <a:xfrm>
              <a:off x="5562601" y="3028951"/>
              <a:ext cx="304800" cy="457200"/>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94" name="Group 95"/>
          <p:cNvGrpSpPr/>
          <p:nvPr/>
        </p:nvGrpSpPr>
        <p:grpSpPr>
          <a:xfrm>
            <a:off x="3041206" y="3889982"/>
            <a:ext cx="775588" cy="776236"/>
            <a:chOff x="3058045" y="2972375"/>
            <a:chExt cx="775588" cy="776236"/>
          </a:xfrm>
        </p:grpSpPr>
        <p:sp>
          <p:nvSpPr>
            <p:cNvPr id="95" name="Oval 94"/>
            <p:cNvSpPr>
              <a:spLocks noChangeAspect="1"/>
            </p:cNvSpPr>
            <p:nvPr/>
          </p:nvSpPr>
          <p:spPr>
            <a:xfrm>
              <a:off x="3058045" y="2972375"/>
              <a:ext cx="775588" cy="776236"/>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96" name="Freeform 52"/>
            <p:cNvSpPr>
              <a:spLocks noEditPoints="1"/>
            </p:cNvSpPr>
            <p:nvPr/>
          </p:nvSpPr>
          <p:spPr bwMode="auto">
            <a:xfrm>
              <a:off x="3288692" y="3191425"/>
              <a:ext cx="314294" cy="338136"/>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97" name="Footer Text"/>
          <p:cNvSpPr txBox="1"/>
          <p:nvPr/>
        </p:nvSpPr>
        <p:spPr>
          <a:xfrm>
            <a:off x="692056" y="5095817"/>
            <a:ext cx="7759889" cy="615553"/>
          </a:xfrm>
          <a:prstGeom prst="rect">
            <a:avLst/>
          </a:prstGeom>
          <a:noFill/>
        </p:spPr>
        <p:txBody>
          <a:bodyPr wrap="square" lIns="0" tIns="0" rIns="0" bIns="0" rtlCol="0">
            <a:spAutoFit/>
          </a:bodyPr>
          <a:lstStyle/>
          <a:p>
            <a:pPr algn="ctr"/>
            <a:r>
              <a:rPr lang="en-US" sz="1000" dirty="0" smtClean="0">
                <a:solidFill>
                  <a:schemeClr val="tx1">
                    <a:lumMod val="50000"/>
                    <a:lumOff val="50000"/>
                  </a:schemeClr>
                </a:solidFill>
              </a:rPr>
              <a:t>There are many variations of passages of lorem ipsum available, but the majority have suffered alteration in some form, by injected humour randomized words which don't look even slightly believable. If you are going to use A passage of lorem ipsum, you need</a:t>
            </a:r>
            <a:br>
              <a:rPr lang="en-US" sz="1000" dirty="0" smtClean="0">
                <a:solidFill>
                  <a:schemeClr val="tx1">
                    <a:lumMod val="50000"/>
                    <a:lumOff val="50000"/>
                  </a:schemeClr>
                </a:solidFill>
              </a:rPr>
            </a:br>
            <a:r>
              <a:rPr lang="en-US" sz="1000" dirty="0" smtClean="0">
                <a:solidFill>
                  <a:schemeClr val="tx1">
                    <a:lumMod val="50000"/>
                    <a:lumOff val="50000"/>
                  </a:schemeClr>
                </a:solidFill>
              </a:rPr>
              <a:t> to be sure there embarrassing hidden in the middle of text. All the lorem ipsum generators on the internet tend to repeat</a:t>
            </a:r>
            <a:br>
              <a:rPr lang="en-US" sz="1000" dirty="0" smtClean="0">
                <a:solidFill>
                  <a:schemeClr val="tx1">
                    <a:lumMod val="50000"/>
                    <a:lumOff val="50000"/>
                  </a:schemeClr>
                </a:solidFill>
              </a:rPr>
            </a:br>
            <a:r>
              <a:rPr lang="en-US" sz="1000" dirty="0" smtClean="0">
                <a:solidFill>
                  <a:schemeClr val="tx1">
                    <a:lumMod val="50000"/>
                    <a:lumOff val="50000"/>
                  </a:schemeClr>
                </a:solidFill>
              </a:rPr>
              <a:t>predefined chunks as of lorem but the majority have suffered alteration in some form  necessary.</a:t>
            </a:r>
            <a:endParaRPr lang="en-US" sz="1000" dirty="0">
              <a:solidFill>
                <a:schemeClr val="tx1">
                  <a:lumMod val="50000"/>
                  <a:lumOff val="50000"/>
                </a:schemeClr>
              </a:solidFill>
            </a:endParaRPr>
          </a:p>
        </p:txBody>
      </p:sp>
      <p:cxnSp>
        <p:nvCxnSpPr>
          <p:cNvPr id="98" name="Straight Line buttom"/>
          <p:cNvCxnSpPr/>
          <p:nvPr/>
        </p:nvCxnSpPr>
        <p:spPr>
          <a:xfrm>
            <a:off x="685800" y="4962366"/>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99" name="Group 72"/>
          <p:cNvGrpSpPr/>
          <p:nvPr/>
        </p:nvGrpSpPr>
        <p:grpSpPr>
          <a:xfrm>
            <a:off x="475184" y="3208564"/>
            <a:ext cx="1335633" cy="967168"/>
            <a:chOff x="6253415" y="1609113"/>
            <a:chExt cx="1335633" cy="967168"/>
          </a:xfrm>
        </p:grpSpPr>
        <p:sp>
          <p:nvSpPr>
            <p:cNvPr id="102" name="Text Placeholder 3"/>
            <p:cNvSpPr txBox="1">
              <a:spLocks/>
            </p:cNvSpPr>
            <p:nvPr/>
          </p:nvSpPr>
          <p:spPr>
            <a:xfrm>
              <a:off x="6566166" y="1609113"/>
              <a:ext cx="710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First Step</a:t>
              </a:r>
            </a:p>
          </p:txBody>
        </p:sp>
        <p:sp>
          <p:nvSpPr>
            <p:cNvPr id="103" name="Text Placeholder 3"/>
            <p:cNvSpPr txBox="1">
              <a:spLocks/>
            </p:cNvSpPr>
            <p:nvPr/>
          </p:nvSpPr>
          <p:spPr>
            <a:xfrm>
              <a:off x="6253415" y="1806840"/>
              <a:ext cx="1335633" cy="769441"/>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bg1"/>
                  </a:solidFill>
                </a:rPr>
                <a:t>There are many  in variations passage of lorem ipsum available but the majority </a:t>
              </a:r>
              <a:br>
                <a:rPr lang="en-US" sz="1000" dirty="0" smtClean="0">
                  <a:solidFill>
                    <a:schemeClr val="bg1"/>
                  </a:solidFill>
                </a:rPr>
              </a:br>
              <a:r>
                <a:rPr lang="en-US" sz="1000" dirty="0" smtClean="0">
                  <a:solidFill>
                    <a:schemeClr val="bg1"/>
                  </a:solidFill>
                </a:rPr>
                <a:t>slightly</a:t>
              </a:r>
            </a:p>
          </p:txBody>
        </p:sp>
      </p:grpSp>
    </p:spTree>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wipe(left)">
                                      <p:cBhvr>
                                        <p:cTn id="7" dur="500"/>
                                        <p:tgtEl>
                                          <p:spTgt spid="53"/>
                                        </p:tgtEl>
                                      </p:cBhvr>
                                    </p:animEffect>
                                  </p:childTnLst>
                                </p:cTn>
                              </p:par>
                            </p:childTnLst>
                          </p:cTn>
                        </p:par>
                        <p:par>
                          <p:cTn id="8" fill="hold">
                            <p:stCondLst>
                              <p:cond delay="500"/>
                            </p:stCondLst>
                            <p:childTnLst>
                              <p:par>
                                <p:cTn id="9" presetID="53"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 calcmode="lin" valueType="num">
                                      <p:cBhvr>
                                        <p:cTn id="11" dur="500" fill="hold"/>
                                        <p:tgtEl>
                                          <p:spTgt spid="69"/>
                                        </p:tgtEl>
                                        <p:attrNameLst>
                                          <p:attrName>ppt_w</p:attrName>
                                        </p:attrNameLst>
                                      </p:cBhvr>
                                      <p:tavLst>
                                        <p:tav tm="0">
                                          <p:val>
                                            <p:fltVal val="0"/>
                                          </p:val>
                                        </p:tav>
                                        <p:tav tm="100000">
                                          <p:val>
                                            <p:strVal val="#ppt_w"/>
                                          </p:val>
                                        </p:tav>
                                      </p:tavLst>
                                    </p:anim>
                                    <p:anim calcmode="lin" valueType="num">
                                      <p:cBhvr>
                                        <p:cTn id="12" dur="500" fill="hold"/>
                                        <p:tgtEl>
                                          <p:spTgt spid="69"/>
                                        </p:tgtEl>
                                        <p:attrNameLst>
                                          <p:attrName>ppt_h</p:attrName>
                                        </p:attrNameLst>
                                      </p:cBhvr>
                                      <p:tavLst>
                                        <p:tav tm="0">
                                          <p:val>
                                            <p:fltVal val="0"/>
                                          </p:val>
                                        </p:tav>
                                        <p:tav tm="100000">
                                          <p:val>
                                            <p:strVal val="#ppt_h"/>
                                          </p:val>
                                        </p:tav>
                                      </p:tavLst>
                                    </p:anim>
                                    <p:animEffect transition="in" filter="fade">
                                      <p:cBhvr>
                                        <p:cTn id="13" dur="500"/>
                                        <p:tgtEl>
                                          <p:spTgt spid="69"/>
                                        </p:tgtEl>
                                      </p:cBhvr>
                                    </p:animEffect>
                                  </p:childTnLst>
                                </p:cTn>
                              </p:par>
                            </p:childTnLst>
                          </p:cTn>
                        </p:par>
                        <p:par>
                          <p:cTn id="14" fill="hold">
                            <p:stCondLst>
                              <p:cond delay="1000"/>
                            </p:stCondLst>
                            <p:childTnLst>
                              <p:par>
                                <p:cTn id="15" presetID="22" presetClass="entr" presetSubtype="1" fill="hold" nodeType="afterEffect">
                                  <p:stCondLst>
                                    <p:cond delay="0"/>
                                  </p:stCondLst>
                                  <p:childTnLst>
                                    <p:set>
                                      <p:cBhvr>
                                        <p:cTn id="16" dur="1" fill="hold">
                                          <p:stCondLst>
                                            <p:cond delay="0"/>
                                          </p:stCondLst>
                                        </p:cTn>
                                        <p:tgtEl>
                                          <p:spTgt spid="99"/>
                                        </p:tgtEl>
                                        <p:attrNameLst>
                                          <p:attrName>style.visibility</p:attrName>
                                        </p:attrNameLst>
                                      </p:cBhvr>
                                      <p:to>
                                        <p:strVal val="visible"/>
                                      </p:to>
                                    </p:set>
                                    <p:animEffect transition="in" filter="wipe(up)">
                                      <p:cBhvr>
                                        <p:cTn id="17" dur="500"/>
                                        <p:tgtEl>
                                          <p:spTgt spid="99"/>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wipe(left)">
                                      <p:cBhvr>
                                        <p:cTn id="21" dur="500"/>
                                        <p:tgtEl>
                                          <p:spTgt spid="48"/>
                                        </p:tgtEl>
                                      </p:cBhvr>
                                    </p:animEffect>
                                  </p:childTnLst>
                                </p:cTn>
                              </p:par>
                            </p:childTnLst>
                          </p:cTn>
                        </p:par>
                        <p:par>
                          <p:cTn id="22" fill="hold">
                            <p:stCondLst>
                              <p:cond delay="2000"/>
                            </p:stCondLst>
                            <p:childTnLst>
                              <p:par>
                                <p:cTn id="23" presetID="53" presetClass="entr" presetSubtype="0" fill="hold" nodeType="afterEffect">
                                  <p:stCondLst>
                                    <p:cond delay="0"/>
                                  </p:stCondLst>
                                  <p:childTnLst>
                                    <p:set>
                                      <p:cBhvr>
                                        <p:cTn id="24" dur="1" fill="hold">
                                          <p:stCondLst>
                                            <p:cond delay="0"/>
                                          </p:stCondLst>
                                        </p:cTn>
                                        <p:tgtEl>
                                          <p:spTgt spid="94"/>
                                        </p:tgtEl>
                                        <p:attrNameLst>
                                          <p:attrName>style.visibility</p:attrName>
                                        </p:attrNameLst>
                                      </p:cBhvr>
                                      <p:to>
                                        <p:strVal val="visible"/>
                                      </p:to>
                                    </p:set>
                                    <p:anim calcmode="lin" valueType="num">
                                      <p:cBhvr>
                                        <p:cTn id="25" dur="500" fill="hold"/>
                                        <p:tgtEl>
                                          <p:spTgt spid="94"/>
                                        </p:tgtEl>
                                        <p:attrNameLst>
                                          <p:attrName>ppt_w</p:attrName>
                                        </p:attrNameLst>
                                      </p:cBhvr>
                                      <p:tavLst>
                                        <p:tav tm="0">
                                          <p:val>
                                            <p:fltVal val="0"/>
                                          </p:val>
                                        </p:tav>
                                        <p:tav tm="100000">
                                          <p:val>
                                            <p:strVal val="#ppt_w"/>
                                          </p:val>
                                        </p:tav>
                                      </p:tavLst>
                                    </p:anim>
                                    <p:anim calcmode="lin" valueType="num">
                                      <p:cBhvr>
                                        <p:cTn id="26" dur="500" fill="hold"/>
                                        <p:tgtEl>
                                          <p:spTgt spid="94"/>
                                        </p:tgtEl>
                                        <p:attrNameLst>
                                          <p:attrName>ppt_h</p:attrName>
                                        </p:attrNameLst>
                                      </p:cBhvr>
                                      <p:tavLst>
                                        <p:tav tm="0">
                                          <p:val>
                                            <p:fltVal val="0"/>
                                          </p:val>
                                        </p:tav>
                                        <p:tav tm="100000">
                                          <p:val>
                                            <p:strVal val="#ppt_h"/>
                                          </p:val>
                                        </p:tav>
                                      </p:tavLst>
                                    </p:anim>
                                    <p:animEffect transition="in" filter="fade">
                                      <p:cBhvr>
                                        <p:cTn id="27" dur="500"/>
                                        <p:tgtEl>
                                          <p:spTgt spid="94"/>
                                        </p:tgtEl>
                                      </p:cBhvr>
                                    </p:animEffect>
                                  </p:childTnLst>
                                </p:cTn>
                              </p:par>
                            </p:childTnLst>
                          </p:cTn>
                        </p:par>
                        <p:par>
                          <p:cTn id="28" fill="hold">
                            <p:stCondLst>
                              <p:cond delay="2500"/>
                            </p:stCondLst>
                            <p:childTnLst>
                              <p:par>
                                <p:cTn id="29" presetID="22" presetClass="entr" presetSubtype="1" fill="hold" nodeType="afterEffect">
                                  <p:stCondLst>
                                    <p:cond delay="0"/>
                                  </p:stCondLst>
                                  <p:childTnLst>
                                    <p:set>
                                      <p:cBhvr>
                                        <p:cTn id="30" dur="1" fill="hold">
                                          <p:stCondLst>
                                            <p:cond delay="0"/>
                                          </p:stCondLst>
                                        </p:cTn>
                                        <p:tgtEl>
                                          <p:spTgt spid="57"/>
                                        </p:tgtEl>
                                        <p:attrNameLst>
                                          <p:attrName>style.visibility</p:attrName>
                                        </p:attrNameLst>
                                      </p:cBhvr>
                                      <p:to>
                                        <p:strVal val="visible"/>
                                      </p:to>
                                    </p:set>
                                    <p:animEffect transition="in" filter="wipe(up)">
                                      <p:cBhvr>
                                        <p:cTn id="31" dur="500"/>
                                        <p:tgtEl>
                                          <p:spTgt spid="57"/>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44"/>
                                        </p:tgtEl>
                                        <p:attrNameLst>
                                          <p:attrName>style.visibility</p:attrName>
                                        </p:attrNameLst>
                                      </p:cBhvr>
                                      <p:to>
                                        <p:strVal val="visible"/>
                                      </p:to>
                                    </p:set>
                                    <p:animEffect transition="in" filter="wipe(left)">
                                      <p:cBhvr>
                                        <p:cTn id="35" dur="500"/>
                                        <p:tgtEl>
                                          <p:spTgt spid="44"/>
                                        </p:tgtEl>
                                      </p:cBhvr>
                                    </p:animEffect>
                                  </p:childTnLst>
                                </p:cTn>
                              </p:par>
                            </p:childTnLst>
                          </p:cTn>
                        </p:par>
                        <p:par>
                          <p:cTn id="36" fill="hold">
                            <p:stCondLst>
                              <p:cond delay="3500"/>
                            </p:stCondLst>
                            <p:childTnLst>
                              <p:par>
                                <p:cTn id="37" presetID="53" presetClass="entr" presetSubtype="0" fill="hold" nodeType="afterEffect">
                                  <p:stCondLst>
                                    <p:cond delay="0"/>
                                  </p:stCondLst>
                                  <p:childTnLst>
                                    <p:set>
                                      <p:cBhvr>
                                        <p:cTn id="38" dur="1" fill="hold">
                                          <p:stCondLst>
                                            <p:cond delay="0"/>
                                          </p:stCondLst>
                                        </p:cTn>
                                        <p:tgtEl>
                                          <p:spTgt spid="88"/>
                                        </p:tgtEl>
                                        <p:attrNameLst>
                                          <p:attrName>style.visibility</p:attrName>
                                        </p:attrNameLst>
                                      </p:cBhvr>
                                      <p:to>
                                        <p:strVal val="visible"/>
                                      </p:to>
                                    </p:set>
                                    <p:anim calcmode="lin" valueType="num">
                                      <p:cBhvr>
                                        <p:cTn id="39" dur="500" fill="hold"/>
                                        <p:tgtEl>
                                          <p:spTgt spid="88"/>
                                        </p:tgtEl>
                                        <p:attrNameLst>
                                          <p:attrName>ppt_w</p:attrName>
                                        </p:attrNameLst>
                                      </p:cBhvr>
                                      <p:tavLst>
                                        <p:tav tm="0">
                                          <p:val>
                                            <p:fltVal val="0"/>
                                          </p:val>
                                        </p:tav>
                                        <p:tav tm="100000">
                                          <p:val>
                                            <p:strVal val="#ppt_w"/>
                                          </p:val>
                                        </p:tav>
                                      </p:tavLst>
                                    </p:anim>
                                    <p:anim calcmode="lin" valueType="num">
                                      <p:cBhvr>
                                        <p:cTn id="40" dur="500" fill="hold"/>
                                        <p:tgtEl>
                                          <p:spTgt spid="88"/>
                                        </p:tgtEl>
                                        <p:attrNameLst>
                                          <p:attrName>ppt_h</p:attrName>
                                        </p:attrNameLst>
                                      </p:cBhvr>
                                      <p:tavLst>
                                        <p:tav tm="0">
                                          <p:val>
                                            <p:fltVal val="0"/>
                                          </p:val>
                                        </p:tav>
                                        <p:tav tm="100000">
                                          <p:val>
                                            <p:strVal val="#ppt_h"/>
                                          </p:val>
                                        </p:tav>
                                      </p:tavLst>
                                    </p:anim>
                                    <p:animEffect transition="in" filter="fade">
                                      <p:cBhvr>
                                        <p:cTn id="41" dur="500"/>
                                        <p:tgtEl>
                                          <p:spTgt spid="88"/>
                                        </p:tgtEl>
                                      </p:cBhvr>
                                    </p:animEffect>
                                  </p:childTnLst>
                                </p:cTn>
                              </p:par>
                            </p:childTnLst>
                          </p:cTn>
                        </p:par>
                        <p:par>
                          <p:cTn id="42" fill="hold">
                            <p:stCondLst>
                              <p:cond delay="4000"/>
                            </p:stCondLst>
                            <p:childTnLst>
                              <p:par>
                                <p:cTn id="43" presetID="22" presetClass="entr" presetSubtype="1" fill="hold" nodeType="afterEffect">
                                  <p:stCondLst>
                                    <p:cond delay="0"/>
                                  </p:stCondLst>
                                  <p:childTnLst>
                                    <p:set>
                                      <p:cBhvr>
                                        <p:cTn id="44" dur="1" fill="hold">
                                          <p:stCondLst>
                                            <p:cond delay="0"/>
                                          </p:stCondLst>
                                        </p:cTn>
                                        <p:tgtEl>
                                          <p:spTgt spid="60"/>
                                        </p:tgtEl>
                                        <p:attrNameLst>
                                          <p:attrName>style.visibility</p:attrName>
                                        </p:attrNameLst>
                                      </p:cBhvr>
                                      <p:to>
                                        <p:strVal val="visible"/>
                                      </p:to>
                                    </p:set>
                                    <p:animEffect transition="in" filter="wipe(up)">
                                      <p:cBhvr>
                                        <p:cTn id="45" dur="500"/>
                                        <p:tgtEl>
                                          <p:spTgt spid="60"/>
                                        </p:tgtEl>
                                      </p:cBhvr>
                                    </p:animEffect>
                                  </p:childTnLst>
                                </p:cTn>
                              </p:par>
                            </p:childTnLst>
                          </p:cTn>
                        </p:par>
                        <p:par>
                          <p:cTn id="46" fill="hold">
                            <p:stCondLst>
                              <p:cond delay="4500"/>
                            </p:stCondLst>
                            <p:childTnLst>
                              <p:par>
                                <p:cTn id="47" presetID="22" presetClass="entr" presetSubtype="8" fill="hold" grpId="0" nodeType="afterEffect">
                                  <p:stCondLst>
                                    <p:cond delay="0"/>
                                  </p:stCondLst>
                                  <p:childTnLst>
                                    <p:set>
                                      <p:cBhvr>
                                        <p:cTn id="48" dur="1" fill="hold">
                                          <p:stCondLst>
                                            <p:cond delay="0"/>
                                          </p:stCondLst>
                                        </p:cTn>
                                        <p:tgtEl>
                                          <p:spTgt spid="43"/>
                                        </p:tgtEl>
                                        <p:attrNameLst>
                                          <p:attrName>style.visibility</p:attrName>
                                        </p:attrNameLst>
                                      </p:cBhvr>
                                      <p:to>
                                        <p:strVal val="visible"/>
                                      </p:to>
                                    </p:set>
                                    <p:animEffect transition="in" filter="wipe(left)">
                                      <p:cBhvr>
                                        <p:cTn id="49" dur="500"/>
                                        <p:tgtEl>
                                          <p:spTgt spid="43"/>
                                        </p:tgtEl>
                                      </p:cBhvr>
                                    </p:animEffect>
                                  </p:childTnLst>
                                </p:cTn>
                              </p:par>
                            </p:childTnLst>
                          </p:cTn>
                        </p:par>
                        <p:par>
                          <p:cTn id="50" fill="hold">
                            <p:stCondLst>
                              <p:cond delay="5000"/>
                            </p:stCondLst>
                            <p:childTnLst>
                              <p:par>
                                <p:cTn id="51" presetID="53" presetClass="entr" presetSubtype="0" fill="hold" nodeType="afterEffect">
                                  <p:stCondLst>
                                    <p:cond delay="0"/>
                                  </p:stCondLst>
                                  <p:childTnLst>
                                    <p:set>
                                      <p:cBhvr>
                                        <p:cTn id="52" dur="1" fill="hold">
                                          <p:stCondLst>
                                            <p:cond delay="0"/>
                                          </p:stCondLst>
                                        </p:cTn>
                                        <p:tgtEl>
                                          <p:spTgt spid="76"/>
                                        </p:tgtEl>
                                        <p:attrNameLst>
                                          <p:attrName>style.visibility</p:attrName>
                                        </p:attrNameLst>
                                      </p:cBhvr>
                                      <p:to>
                                        <p:strVal val="visible"/>
                                      </p:to>
                                    </p:set>
                                    <p:anim calcmode="lin" valueType="num">
                                      <p:cBhvr>
                                        <p:cTn id="53" dur="500" fill="hold"/>
                                        <p:tgtEl>
                                          <p:spTgt spid="76"/>
                                        </p:tgtEl>
                                        <p:attrNameLst>
                                          <p:attrName>ppt_w</p:attrName>
                                        </p:attrNameLst>
                                      </p:cBhvr>
                                      <p:tavLst>
                                        <p:tav tm="0">
                                          <p:val>
                                            <p:fltVal val="0"/>
                                          </p:val>
                                        </p:tav>
                                        <p:tav tm="100000">
                                          <p:val>
                                            <p:strVal val="#ppt_w"/>
                                          </p:val>
                                        </p:tav>
                                      </p:tavLst>
                                    </p:anim>
                                    <p:anim calcmode="lin" valueType="num">
                                      <p:cBhvr>
                                        <p:cTn id="54" dur="500" fill="hold"/>
                                        <p:tgtEl>
                                          <p:spTgt spid="76"/>
                                        </p:tgtEl>
                                        <p:attrNameLst>
                                          <p:attrName>ppt_h</p:attrName>
                                        </p:attrNameLst>
                                      </p:cBhvr>
                                      <p:tavLst>
                                        <p:tav tm="0">
                                          <p:val>
                                            <p:fltVal val="0"/>
                                          </p:val>
                                        </p:tav>
                                        <p:tav tm="100000">
                                          <p:val>
                                            <p:strVal val="#ppt_h"/>
                                          </p:val>
                                        </p:tav>
                                      </p:tavLst>
                                    </p:anim>
                                    <p:animEffect transition="in" filter="fade">
                                      <p:cBhvr>
                                        <p:cTn id="55" dur="500"/>
                                        <p:tgtEl>
                                          <p:spTgt spid="76"/>
                                        </p:tgtEl>
                                      </p:cBhvr>
                                    </p:animEffect>
                                  </p:childTnLst>
                                </p:cTn>
                              </p:par>
                            </p:childTnLst>
                          </p:cTn>
                        </p:par>
                        <p:par>
                          <p:cTn id="56" fill="hold">
                            <p:stCondLst>
                              <p:cond delay="5500"/>
                            </p:stCondLst>
                            <p:childTnLst>
                              <p:par>
                                <p:cTn id="57" presetID="22" presetClass="entr" presetSubtype="1" fill="hold" nodeType="afterEffect">
                                  <p:stCondLst>
                                    <p:cond delay="0"/>
                                  </p:stCondLst>
                                  <p:childTnLst>
                                    <p:set>
                                      <p:cBhvr>
                                        <p:cTn id="58" dur="1" fill="hold">
                                          <p:stCondLst>
                                            <p:cond delay="0"/>
                                          </p:stCondLst>
                                        </p:cTn>
                                        <p:tgtEl>
                                          <p:spTgt spid="66"/>
                                        </p:tgtEl>
                                        <p:attrNameLst>
                                          <p:attrName>style.visibility</p:attrName>
                                        </p:attrNameLst>
                                      </p:cBhvr>
                                      <p:to>
                                        <p:strVal val="visible"/>
                                      </p:to>
                                    </p:set>
                                    <p:animEffect transition="in" filter="wipe(up)">
                                      <p:cBhvr>
                                        <p:cTn id="59" dur="500"/>
                                        <p:tgtEl>
                                          <p:spTgt spid="66"/>
                                        </p:tgtEl>
                                      </p:cBhvr>
                                    </p:animEffect>
                                  </p:childTnLst>
                                </p:cTn>
                              </p:par>
                            </p:childTnLst>
                          </p:cTn>
                        </p:par>
                        <p:par>
                          <p:cTn id="60" fill="hold">
                            <p:stCondLst>
                              <p:cond delay="6000"/>
                            </p:stCondLst>
                            <p:childTnLst>
                              <p:par>
                                <p:cTn id="61" presetID="13" presetClass="entr" presetSubtype="16" fill="hold" nodeType="afterEffect">
                                  <p:stCondLst>
                                    <p:cond delay="0"/>
                                  </p:stCondLst>
                                  <p:childTnLst>
                                    <p:set>
                                      <p:cBhvr>
                                        <p:cTn id="62" dur="1" fill="hold">
                                          <p:stCondLst>
                                            <p:cond delay="0"/>
                                          </p:stCondLst>
                                        </p:cTn>
                                        <p:tgtEl>
                                          <p:spTgt spid="98"/>
                                        </p:tgtEl>
                                        <p:attrNameLst>
                                          <p:attrName>style.visibility</p:attrName>
                                        </p:attrNameLst>
                                      </p:cBhvr>
                                      <p:to>
                                        <p:strVal val="visible"/>
                                      </p:to>
                                    </p:set>
                                    <p:animEffect transition="in" filter="plus(in)">
                                      <p:cBhvr>
                                        <p:cTn id="63" dur="500"/>
                                        <p:tgtEl>
                                          <p:spTgt spid="98"/>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97"/>
                                        </p:tgtEl>
                                        <p:attrNameLst>
                                          <p:attrName>style.visibility</p:attrName>
                                        </p:attrNameLst>
                                      </p:cBhvr>
                                      <p:to>
                                        <p:strVal val="visible"/>
                                      </p:to>
                                    </p:set>
                                    <p:animEffect transition="in" filter="fade">
                                      <p:cBhvr>
                                        <p:cTn id="66"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9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smtClean="0"/>
              <a:t>Plan Infographic</a:t>
            </a:r>
            <a:endParaRPr lang="en-US" dirty="0"/>
          </a:p>
        </p:txBody>
      </p:sp>
      <p:sp>
        <p:nvSpPr>
          <p:cNvPr id="8" name="Text Placeholder 7"/>
          <p:cNvSpPr>
            <a:spLocks noGrp="1"/>
          </p:cNvSpPr>
          <p:nvPr>
            <p:ph type="body" sz="half" idx="2"/>
          </p:nvPr>
        </p:nvSpPr>
        <p:spPr/>
        <p:txBody>
          <a:bodyPr/>
          <a:lstStyle/>
          <a:p>
            <a:r>
              <a:rPr lang="en-US" smtClean="0"/>
              <a:t>Plan Infographic</a:t>
            </a:r>
            <a:endParaRPr lang="en-US" dirty="0"/>
          </a:p>
        </p:txBody>
      </p:sp>
      <p:grpSp>
        <p:nvGrpSpPr>
          <p:cNvPr id="49" name="Group 96"/>
          <p:cNvGrpSpPr/>
          <p:nvPr/>
        </p:nvGrpSpPr>
        <p:grpSpPr>
          <a:xfrm>
            <a:off x="1113816" y="2133600"/>
            <a:ext cx="2514600" cy="1096714"/>
            <a:chOff x="0" y="1605014"/>
            <a:chExt cx="2514600" cy="1524000"/>
          </a:xfrm>
        </p:grpSpPr>
        <p:sp>
          <p:nvSpPr>
            <p:cNvPr id="50" name="Rectangle 49"/>
            <p:cNvSpPr/>
            <p:nvPr/>
          </p:nvSpPr>
          <p:spPr>
            <a:xfrm>
              <a:off x="0" y="1605014"/>
              <a:ext cx="2286000" cy="1524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Isosceles Triangle 50"/>
            <p:cNvSpPr/>
            <p:nvPr/>
          </p:nvSpPr>
          <p:spPr>
            <a:xfrm rot="5400000">
              <a:off x="2208486" y="2251400"/>
              <a:ext cx="381000" cy="231228"/>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2" name="Group 72"/>
          <p:cNvGrpSpPr/>
          <p:nvPr/>
        </p:nvGrpSpPr>
        <p:grpSpPr>
          <a:xfrm>
            <a:off x="1640422" y="2270276"/>
            <a:ext cx="1600200" cy="813280"/>
            <a:chOff x="6253415" y="1609113"/>
            <a:chExt cx="1600200" cy="813280"/>
          </a:xfrm>
        </p:grpSpPr>
        <p:sp>
          <p:nvSpPr>
            <p:cNvPr id="53" name="Text Placeholder 3"/>
            <p:cNvSpPr txBox="1">
              <a:spLocks/>
            </p:cNvSpPr>
            <p:nvPr/>
          </p:nvSpPr>
          <p:spPr>
            <a:xfrm>
              <a:off x="6253415" y="1609113"/>
              <a:ext cx="710131"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First Step</a:t>
              </a:r>
            </a:p>
          </p:txBody>
        </p:sp>
        <p:sp>
          <p:nvSpPr>
            <p:cNvPr id="55" name="Text Placeholder 3"/>
            <p:cNvSpPr txBox="1">
              <a:spLocks/>
            </p:cNvSpPr>
            <p:nvPr/>
          </p:nvSpPr>
          <p:spPr>
            <a:xfrm>
              <a:off x="6253415" y="1806840"/>
              <a:ext cx="1600200" cy="61555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in of the variations passage of lorem ipsum available but the majority slightly</a:t>
              </a:r>
            </a:p>
          </p:txBody>
        </p:sp>
      </p:grpSp>
      <p:grpSp>
        <p:nvGrpSpPr>
          <p:cNvPr id="57" name="Group 86"/>
          <p:cNvGrpSpPr/>
          <p:nvPr/>
        </p:nvGrpSpPr>
        <p:grpSpPr>
          <a:xfrm>
            <a:off x="726022" y="2293839"/>
            <a:ext cx="775588" cy="776236"/>
            <a:chOff x="755206" y="1306086"/>
            <a:chExt cx="775588" cy="776236"/>
          </a:xfrm>
        </p:grpSpPr>
        <p:sp>
          <p:nvSpPr>
            <p:cNvPr id="60" name="Oval 59"/>
            <p:cNvSpPr>
              <a:spLocks noChangeAspect="1"/>
            </p:cNvSpPr>
            <p:nvPr/>
          </p:nvSpPr>
          <p:spPr>
            <a:xfrm>
              <a:off x="755206" y="1306086"/>
              <a:ext cx="775588" cy="776236"/>
            </a:xfrm>
            <a:prstGeom prst="ellipse">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61" name="Freeform 103"/>
            <p:cNvSpPr>
              <a:spLocks noEditPoints="1"/>
            </p:cNvSpPr>
            <p:nvPr/>
          </p:nvSpPr>
          <p:spPr bwMode="auto">
            <a:xfrm>
              <a:off x="990600" y="1469792"/>
              <a:ext cx="304800" cy="448826"/>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63" name="Group 96"/>
          <p:cNvGrpSpPr/>
          <p:nvPr/>
        </p:nvGrpSpPr>
        <p:grpSpPr>
          <a:xfrm>
            <a:off x="1113816" y="3352800"/>
            <a:ext cx="2514600" cy="1096714"/>
            <a:chOff x="0" y="1605014"/>
            <a:chExt cx="2514600" cy="1524000"/>
          </a:xfrm>
          <a:solidFill>
            <a:schemeClr val="accent2"/>
          </a:solidFill>
        </p:grpSpPr>
        <p:sp>
          <p:nvSpPr>
            <p:cNvPr id="64" name="Rectangle 63"/>
            <p:cNvSpPr/>
            <p:nvPr/>
          </p:nvSpPr>
          <p:spPr>
            <a:xfrm>
              <a:off x="0" y="1605014"/>
              <a:ext cx="2286000" cy="152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Isosceles Triangle 64"/>
            <p:cNvSpPr/>
            <p:nvPr/>
          </p:nvSpPr>
          <p:spPr>
            <a:xfrm rot="5400000">
              <a:off x="2208486" y="2251400"/>
              <a:ext cx="381000" cy="231228"/>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6" name="Group 72"/>
          <p:cNvGrpSpPr/>
          <p:nvPr/>
        </p:nvGrpSpPr>
        <p:grpSpPr>
          <a:xfrm>
            <a:off x="1640422" y="3489476"/>
            <a:ext cx="1600200" cy="813280"/>
            <a:chOff x="6253415" y="1609113"/>
            <a:chExt cx="1600200" cy="813280"/>
          </a:xfrm>
        </p:grpSpPr>
        <p:sp>
          <p:nvSpPr>
            <p:cNvPr id="67" name="Text Placeholder 3"/>
            <p:cNvSpPr txBox="1">
              <a:spLocks/>
            </p:cNvSpPr>
            <p:nvPr/>
          </p:nvSpPr>
          <p:spPr>
            <a:xfrm>
              <a:off x="6253415" y="1609113"/>
              <a:ext cx="932948"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lang="en-US" sz="1200" b="1" dirty="0" smtClean="0">
                  <a:solidFill>
                    <a:schemeClr val="bg1"/>
                  </a:solidFill>
                </a:rPr>
                <a:t>Second</a:t>
              </a:r>
              <a:r>
                <a:rPr kumimoji="0" lang="en-US" sz="1200" b="1" i="0" u="none" strike="noStrike" kern="1200" cap="none" spc="0" normalizeH="0" baseline="0" noProof="0" dirty="0" smtClean="0">
                  <a:ln>
                    <a:noFill/>
                  </a:ln>
                  <a:solidFill>
                    <a:schemeClr val="bg1"/>
                  </a:solidFill>
                  <a:effectLst/>
                  <a:uLnTx/>
                  <a:uFillTx/>
                  <a:latin typeface="+mn-lt"/>
                  <a:ea typeface="+mn-ea"/>
                  <a:cs typeface="+mn-cs"/>
                </a:rPr>
                <a:t> Step</a:t>
              </a:r>
            </a:p>
          </p:txBody>
        </p:sp>
        <p:sp>
          <p:nvSpPr>
            <p:cNvPr id="68" name="Text Placeholder 3"/>
            <p:cNvSpPr txBox="1">
              <a:spLocks/>
            </p:cNvSpPr>
            <p:nvPr/>
          </p:nvSpPr>
          <p:spPr>
            <a:xfrm>
              <a:off x="6253415" y="1806840"/>
              <a:ext cx="1600200" cy="61555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in of the variations passage of lorem ipsum available but the majority slightly</a:t>
              </a:r>
            </a:p>
          </p:txBody>
        </p:sp>
      </p:grpSp>
      <p:grpSp>
        <p:nvGrpSpPr>
          <p:cNvPr id="69" name="Group 96"/>
          <p:cNvGrpSpPr/>
          <p:nvPr/>
        </p:nvGrpSpPr>
        <p:grpSpPr>
          <a:xfrm>
            <a:off x="1113816" y="4567073"/>
            <a:ext cx="2514600" cy="1096714"/>
            <a:chOff x="0" y="1605014"/>
            <a:chExt cx="2514600" cy="1524000"/>
          </a:xfrm>
          <a:solidFill>
            <a:schemeClr val="accent3"/>
          </a:solidFill>
        </p:grpSpPr>
        <p:sp>
          <p:nvSpPr>
            <p:cNvPr id="74" name="Rectangle 73"/>
            <p:cNvSpPr/>
            <p:nvPr/>
          </p:nvSpPr>
          <p:spPr>
            <a:xfrm>
              <a:off x="0" y="1605014"/>
              <a:ext cx="2286000" cy="1524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Isosceles Triangle 74"/>
            <p:cNvSpPr/>
            <p:nvPr/>
          </p:nvSpPr>
          <p:spPr>
            <a:xfrm rot="5400000">
              <a:off x="2208486" y="2251400"/>
              <a:ext cx="381000" cy="231228"/>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6" name="Group 72"/>
          <p:cNvGrpSpPr/>
          <p:nvPr/>
        </p:nvGrpSpPr>
        <p:grpSpPr>
          <a:xfrm>
            <a:off x="1640422" y="4703749"/>
            <a:ext cx="1600200" cy="813280"/>
            <a:chOff x="6253415" y="1609113"/>
            <a:chExt cx="1600200" cy="813280"/>
          </a:xfrm>
        </p:grpSpPr>
        <p:sp>
          <p:nvSpPr>
            <p:cNvPr id="77" name="Text Placeholder 3"/>
            <p:cNvSpPr txBox="1">
              <a:spLocks/>
            </p:cNvSpPr>
            <p:nvPr/>
          </p:nvSpPr>
          <p:spPr>
            <a:xfrm>
              <a:off x="6253415" y="1609113"/>
              <a:ext cx="763029"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Third Step</a:t>
              </a:r>
            </a:p>
          </p:txBody>
        </p:sp>
        <p:sp>
          <p:nvSpPr>
            <p:cNvPr id="78" name="Text Placeholder 3"/>
            <p:cNvSpPr txBox="1">
              <a:spLocks/>
            </p:cNvSpPr>
            <p:nvPr/>
          </p:nvSpPr>
          <p:spPr>
            <a:xfrm>
              <a:off x="6253415" y="1806840"/>
              <a:ext cx="1600200" cy="615553"/>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lgn="l" defTabSz="914400">
                <a:spcBef>
                  <a:spcPct val="20000"/>
                </a:spcBef>
                <a:defRPr/>
              </a:pPr>
              <a:r>
                <a:rPr lang="en-US" sz="1000" dirty="0" smtClean="0">
                  <a:solidFill>
                    <a:schemeClr val="bg1"/>
                  </a:solidFill>
                </a:rPr>
                <a:t>There are many  in of the variations passage of lorem ipsum available but the majority slightly</a:t>
              </a:r>
            </a:p>
          </p:txBody>
        </p:sp>
      </p:grpSp>
      <p:grpSp>
        <p:nvGrpSpPr>
          <p:cNvPr id="80" name="Group 68"/>
          <p:cNvGrpSpPr/>
          <p:nvPr/>
        </p:nvGrpSpPr>
        <p:grpSpPr>
          <a:xfrm>
            <a:off x="726022" y="4727312"/>
            <a:ext cx="775588" cy="776236"/>
            <a:chOff x="5327206" y="2869432"/>
            <a:chExt cx="775588" cy="776236"/>
          </a:xfrm>
        </p:grpSpPr>
        <p:sp>
          <p:nvSpPr>
            <p:cNvPr id="81" name="Oval 80"/>
            <p:cNvSpPr>
              <a:spLocks noChangeAspect="1"/>
            </p:cNvSpPr>
            <p:nvPr/>
          </p:nvSpPr>
          <p:spPr>
            <a:xfrm>
              <a:off x="5327206" y="2869432"/>
              <a:ext cx="775588" cy="776236"/>
            </a:xfrm>
            <a:prstGeom prst="ellipse">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83" name="Freeform 82"/>
            <p:cNvSpPr>
              <a:spLocks noEditPoints="1"/>
            </p:cNvSpPr>
            <p:nvPr/>
          </p:nvSpPr>
          <p:spPr bwMode="auto">
            <a:xfrm>
              <a:off x="5562601" y="3028951"/>
              <a:ext cx="304800" cy="457200"/>
            </a:xfrm>
            <a:custGeom>
              <a:avLst/>
              <a:gdLst/>
              <a:ahLst/>
              <a:cxnLst>
                <a:cxn ang="0">
                  <a:pos x="38" y="26"/>
                </a:cxn>
                <a:cxn ang="0">
                  <a:pos x="24" y="55"/>
                </a:cxn>
                <a:cxn ang="0">
                  <a:pos x="20" y="58"/>
                </a:cxn>
                <a:cxn ang="0">
                  <a:pos x="16" y="55"/>
                </a:cxn>
                <a:cxn ang="0">
                  <a:pos x="2" y="26"/>
                </a:cxn>
                <a:cxn ang="0">
                  <a:pos x="0" y="19"/>
                </a:cxn>
                <a:cxn ang="0">
                  <a:pos x="20" y="0"/>
                </a:cxn>
                <a:cxn ang="0">
                  <a:pos x="39" y="19"/>
                </a:cxn>
                <a:cxn ang="0">
                  <a:pos x="38" y="26"/>
                </a:cxn>
                <a:cxn ang="0">
                  <a:pos x="20" y="9"/>
                </a:cxn>
                <a:cxn ang="0">
                  <a:pos x="10" y="19"/>
                </a:cxn>
                <a:cxn ang="0">
                  <a:pos x="20" y="29"/>
                </a:cxn>
                <a:cxn ang="0">
                  <a:pos x="30" y="19"/>
                </a:cxn>
                <a:cxn ang="0">
                  <a:pos x="20" y="9"/>
                </a:cxn>
              </a:cxnLst>
              <a:rect l="0" t="0" r="r" b="b"/>
              <a:pathLst>
                <a:path w="39" h="58">
                  <a:moveTo>
                    <a:pt x="38" y="26"/>
                  </a:moveTo>
                  <a:cubicBezTo>
                    <a:pt x="24" y="55"/>
                    <a:pt x="24" y="55"/>
                    <a:pt x="24" y="55"/>
                  </a:cubicBezTo>
                  <a:cubicBezTo>
                    <a:pt x="23" y="57"/>
                    <a:pt x="22" y="58"/>
                    <a:pt x="20" y="58"/>
                  </a:cubicBezTo>
                  <a:cubicBezTo>
                    <a:pt x="18" y="58"/>
                    <a:pt x="16" y="57"/>
                    <a:pt x="16" y="55"/>
                  </a:cubicBezTo>
                  <a:cubicBezTo>
                    <a:pt x="2" y="26"/>
                    <a:pt x="2" y="26"/>
                    <a:pt x="2" y="26"/>
                  </a:cubicBezTo>
                  <a:cubicBezTo>
                    <a:pt x="1" y="24"/>
                    <a:pt x="0" y="21"/>
                    <a:pt x="0" y="19"/>
                  </a:cubicBezTo>
                  <a:cubicBezTo>
                    <a:pt x="0" y="8"/>
                    <a:pt x="9" y="0"/>
                    <a:pt x="20" y="0"/>
                  </a:cubicBezTo>
                  <a:cubicBezTo>
                    <a:pt x="31" y="0"/>
                    <a:pt x="39" y="8"/>
                    <a:pt x="39" y="19"/>
                  </a:cubicBezTo>
                  <a:cubicBezTo>
                    <a:pt x="39" y="21"/>
                    <a:pt x="39" y="24"/>
                    <a:pt x="38" y="26"/>
                  </a:cubicBezTo>
                  <a:close/>
                  <a:moveTo>
                    <a:pt x="20" y="9"/>
                  </a:moveTo>
                  <a:cubicBezTo>
                    <a:pt x="15" y="9"/>
                    <a:pt x="10" y="14"/>
                    <a:pt x="10" y="19"/>
                  </a:cubicBezTo>
                  <a:cubicBezTo>
                    <a:pt x="10" y="24"/>
                    <a:pt x="15" y="29"/>
                    <a:pt x="20" y="29"/>
                  </a:cubicBezTo>
                  <a:cubicBezTo>
                    <a:pt x="25" y="29"/>
                    <a:pt x="30" y="24"/>
                    <a:pt x="30" y="19"/>
                  </a:cubicBezTo>
                  <a:cubicBezTo>
                    <a:pt x="30" y="14"/>
                    <a:pt x="25" y="9"/>
                    <a:pt x="20" y="9"/>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grpSp>
        <p:nvGrpSpPr>
          <p:cNvPr id="84" name="Group 75"/>
          <p:cNvGrpSpPr/>
          <p:nvPr/>
        </p:nvGrpSpPr>
        <p:grpSpPr>
          <a:xfrm>
            <a:off x="726022" y="3513039"/>
            <a:ext cx="775588" cy="776236"/>
            <a:chOff x="3058045" y="2972375"/>
            <a:chExt cx="775588" cy="776236"/>
          </a:xfrm>
        </p:grpSpPr>
        <p:sp>
          <p:nvSpPr>
            <p:cNvPr id="85" name="Oval 84"/>
            <p:cNvSpPr>
              <a:spLocks noChangeAspect="1"/>
            </p:cNvSpPr>
            <p:nvPr/>
          </p:nvSpPr>
          <p:spPr>
            <a:xfrm>
              <a:off x="3058045" y="2972375"/>
              <a:ext cx="775588" cy="776236"/>
            </a:xfrm>
            <a:prstGeom prst="ellipse">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89" name="Freeform 52"/>
            <p:cNvSpPr>
              <a:spLocks noEditPoints="1"/>
            </p:cNvSpPr>
            <p:nvPr/>
          </p:nvSpPr>
          <p:spPr bwMode="auto">
            <a:xfrm>
              <a:off x="3288692" y="3191425"/>
              <a:ext cx="314294" cy="338136"/>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bg1"/>
                </a:solidFill>
              </a:endParaRPr>
            </a:p>
          </p:txBody>
        </p:sp>
      </p:grpSp>
      <p:sp>
        <p:nvSpPr>
          <p:cNvPr id="90" name="TextBox 89"/>
          <p:cNvSpPr txBox="1"/>
          <p:nvPr/>
        </p:nvSpPr>
        <p:spPr>
          <a:xfrm>
            <a:off x="4402891" y="2362163"/>
            <a:ext cx="4207709" cy="738664"/>
          </a:xfrm>
          <a:prstGeom prst="rect">
            <a:avLst/>
          </a:prstGeom>
          <a:noFill/>
        </p:spPr>
        <p:txBody>
          <a:bodyPr wrap="square" rtlCol="0">
            <a:spAutoFit/>
          </a:bodyPr>
          <a:lstStyle/>
          <a:p>
            <a:r>
              <a:rPr lang="en-US" sz="1200" b="1" dirty="0" smtClean="0">
                <a:solidFill>
                  <a:schemeClr val="accent1"/>
                </a:solidFill>
              </a:rPr>
              <a:t>Title Goes Here</a:t>
            </a:r>
            <a:endParaRPr lang="en-US" sz="1200" dirty="0" smtClean="0">
              <a:solidFill>
                <a:schemeClr val="accent1"/>
              </a:solidFill>
            </a:endParaRPr>
          </a:p>
          <a:p>
            <a:r>
              <a:rPr lang="en-US" sz="1000" dirty="0" smtClean="0">
                <a:solidFill>
                  <a:schemeClr val="tx2">
                    <a:lumMod val="50000"/>
                    <a:lumOff val="50000"/>
                  </a:schemeClr>
                </a:solidFill>
              </a:rPr>
              <a:t>There are many variations of passages of lorem ipsum available, but the majority have suffered alteration in some form, by injected humour randomized words.</a:t>
            </a:r>
          </a:p>
        </p:txBody>
      </p:sp>
      <p:grpSp>
        <p:nvGrpSpPr>
          <p:cNvPr id="91" name="Group 134"/>
          <p:cNvGrpSpPr/>
          <p:nvPr/>
        </p:nvGrpSpPr>
        <p:grpSpPr>
          <a:xfrm>
            <a:off x="3775856" y="2352941"/>
            <a:ext cx="648499" cy="649042"/>
            <a:chOff x="3287425" y="1417883"/>
            <a:chExt cx="648499" cy="649042"/>
          </a:xfrm>
        </p:grpSpPr>
        <p:sp>
          <p:nvSpPr>
            <p:cNvPr id="93" name="Oval 92"/>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95" name="Oval 94"/>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grpSp>
        <p:nvGrpSpPr>
          <p:cNvPr id="98" name="Group 129"/>
          <p:cNvGrpSpPr/>
          <p:nvPr/>
        </p:nvGrpSpPr>
        <p:grpSpPr>
          <a:xfrm>
            <a:off x="3775856" y="3581400"/>
            <a:ext cx="648499" cy="649042"/>
            <a:chOff x="2779491" y="2517212"/>
            <a:chExt cx="648499" cy="649042"/>
          </a:xfrm>
        </p:grpSpPr>
        <p:sp>
          <p:nvSpPr>
            <p:cNvPr id="100" name="Oval 99"/>
            <p:cNvSpPr>
              <a:spLocks noChangeAspect="1"/>
            </p:cNvSpPr>
            <p:nvPr/>
          </p:nvSpPr>
          <p:spPr>
            <a:xfrm>
              <a:off x="2779491" y="2517212"/>
              <a:ext cx="648499" cy="649042"/>
            </a:xfrm>
            <a:prstGeom prst="ellipse">
              <a:avLst/>
            </a:prstGeom>
            <a:solidFill>
              <a:schemeClr val="accent2">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01" name="Oval 100"/>
            <p:cNvSpPr>
              <a:spLocks noChangeAspect="1"/>
            </p:cNvSpPr>
            <p:nvPr/>
          </p:nvSpPr>
          <p:spPr>
            <a:xfrm>
              <a:off x="2854318" y="2592102"/>
              <a:ext cx="498845" cy="499263"/>
            </a:xfrm>
            <a:prstGeom prst="ellipse">
              <a:avLst/>
            </a:prstGeom>
            <a:solidFill>
              <a:schemeClr val="accent2"/>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105" name="Group 130"/>
          <p:cNvGrpSpPr/>
          <p:nvPr/>
        </p:nvGrpSpPr>
        <p:grpSpPr>
          <a:xfrm>
            <a:off x="3775856" y="4778990"/>
            <a:ext cx="648499" cy="649042"/>
            <a:chOff x="3287425" y="3613920"/>
            <a:chExt cx="648499" cy="649042"/>
          </a:xfrm>
        </p:grpSpPr>
        <p:sp>
          <p:nvSpPr>
            <p:cNvPr id="106" name="Oval 105"/>
            <p:cNvSpPr>
              <a:spLocks noChangeAspect="1"/>
            </p:cNvSpPr>
            <p:nvPr/>
          </p:nvSpPr>
          <p:spPr>
            <a:xfrm>
              <a:off x="3287425" y="3613920"/>
              <a:ext cx="648499" cy="649042"/>
            </a:xfrm>
            <a:prstGeom prst="ellipse">
              <a:avLst/>
            </a:prstGeom>
            <a:solidFill>
              <a:schemeClr val="accent3">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07" name="Oval 106"/>
            <p:cNvSpPr>
              <a:spLocks noChangeAspect="1"/>
            </p:cNvSpPr>
            <p:nvPr/>
          </p:nvSpPr>
          <p:spPr>
            <a:xfrm>
              <a:off x="3362252" y="3688810"/>
              <a:ext cx="498845" cy="499263"/>
            </a:xfrm>
            <a:prstGeom prst="ellipse">
              <a:avLst/>
            </a:prstGeom>
            <a:solidFill>
              <a:schemeClr val="accent3"/>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03</a:t>
              </a:r>
              <a:endParaRPr lang="en-US" sz="1200" b="1" dirty="0">
                <a:latin typeface="+mj-lt"/>
              </a:endParaRPr>
            </a:p>
          </p:txBody>
        </p:sp>
      </p:grpSp>
      <p:sp>
        <p:nvSpPr>
          <p:cNvPr id="108" name="TextBox 107"/>
          <p:cNvSpPr txBox="1"/>
          <p:nvPr/>
        </p:nvSpPr>
        <p:spPr>
          <a:xfrm>
            <a:off x="4402891" y="3587734"/>
            <a:ext cx="4207709" cy="738664"/>
          </a:xfrm>
          <a:prstGeom prst="rect">
            <a:avLst/>
          </a:prstGeom>
          <a:noFill/>
        </p:spPr>
        <p:txBody>
          <a:bodyPr wrap="square" rtlCol="0">
            <a:spAutoFit/>
          </a:bodyPr>
          <a:lstStyle/>
          <a:p>
            <a:r>
              <a:rPr lang="en-US" sz="1200" b="1" dirty="0" smtClean="0">
                <a:solidFill>
                  <a:schemeClr val="accent2"/>
                </a:solidFill>
              </a:rPr>
              <a:t>Title Goes Here</a:t>
            </a:r>
            <a:endParaRPr lang="en-US" sz="1200" dirty="0" smtClean="0">
              <a:solidFill>
                <a:schemeClr val="accent2"/>
              </a:solidFill>
            </a:endParaRPr>
          </a:p>
          <a:p>
            <a:r>
              <a:rPr lang="en-US" sz="1000" dirty="0" smtClean="0">
                <a:solidFill>
                  <a:schemeClr val="tx2">
                    <a:lumMod val="50000"/>
                    <a:lumOff val="50000"/>
                  </a:schemeClr>
                </a:solidFill>
              </a:rPr>
              <a:t>There are many variations of passages of lorem ipsum available, but the majority have suffered alteration in some form, by injected humour randomized words.</a:t>
            </a:r>
          </a:p>
        </p:txBody>
      </p:sp>
      <p:sp>
        <p:nvSpPr>
          <p:cNvPr id="109" name="TextBox 108"/>
          <p:cNvSpPr txBox="1"/>
          <p:nvPr/>
        </p:nvSpPr>
        <p:spPr>
          <a:xfrm>
            <a:off x="4402891" y="4765568"/>
            <a:ext cx="4207709" cy="738664"/>
          </a:xfrm>
          <a:prstGeom prst="rect">
            <a:avLst/>
          </a:prstGeom>
          <a:noFill/>
        </p:spPr>
        <p:txBody>
          <a:bodyPr wrap="square" rtlCol="0">
            <a:spAutoFit/>
          </a:bodyPr>
          <a:lstStyle/>
          <a:p>
            <a:r>
              <a:rPr lang="en-US" sz="1200" b="1" dirty="0" smtClean="0">
                <a:solidFill>
                  <a:schemeClr val="accent3"/>
                </a:solidFill>
              </a:rPr>
              <a:t>Title Goes Here</a:t>
            </a:r>
            <a:endParaRPr lang="en-US" sz="1200" dirty="0" smtClean="0">
              <a:solidFill>
                <a:schemeClr val="accent3"/>
              </a:solidFill>
            </a:endParaRPr>
          </a:p>
          <a:p>
            <a:r>
              <a:rPr lang="en-US" sz="1000" dirty="0" smtClean="0">
                <a:solidFill>
                  <a:schemeClr val="tx2">
                    <a:lumMod val="50000"/>
                    <a:lumOff val="50000"/>
                  </a:schemeClr>
                </a:solidFill>
              </a:rPr>
              <a:t>There are many variations of passages of lorem ipsum available, but the majority have suffered alteration in some form, by injected humour randomized words.</a:t>
            </a:r>
          </a:p>
        </p:txBody>
      </p:sp>
    </p:spTree>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500"/>
                                        <p:tgtEl>
                                          <p:spTgt spid="49"/>
                                        </p:tgtEl>
                                      </p:cBhvr>
                                    </p:animEffect>
                                  </p:childTnLst>
                                </p:cTn>
                              </p:par>
                            </p:childTnLst>
                          </p:cTn>
                        </p:par>
                        <p:par>
                          <p:cTn id="8" fill="hold">
                            <p:stCondLst>
                              <p:cond delay="500"/>
                            </p:stCondLst>
                            <p:childTnLst>
                              <p:par>
                                <p:cTn id="9" presetID="53" presetClass="entr" presetSubtype="0" fill="hold" nodeType="afterEffect">
                                  <p:stCondLst>
                                    <p:cond delay="0"/>
                                  </p:stCondLst>
                                  <p:childTnLst>
                                    <p:set>
                                      <p:cBhvr>
                                        <p:cTn id="10" dur="1" fill="hold">
                                          <p:stCondLst>
                                            <p:cond delay="0"/>
                                          </p:stCondLst>
                                        </p:cTn>
                                        <p:tgtEl>
                                          <p:spTgt spid="57"/>
                                        </p:tgtEl>
                                        <p:attrNameLst>
                                          <p:attrName>style.visibility</p:attrName>
                                        </p:attrNameLst>
                                      </p:cBhvr>
                                      <p:to>
                                        <p:strVal val="visible"/>
                                      </p:to>
                                    </p:set>
                                    <p:anim calcmode="lin" valueType="num">
                                      <p:cBhvr>
                                        <p:cTn id="11" dur="500" fill="hold"/>
                                        <p:tgtEl>
                                          <p:spTgt spid="57"/>
                                        </p:tgtEl>
                                        <p:attrNameLst>
                                          <p:attrName>ppt_w</p:attrName>
                                        </p:attrNameLst>
                                      </p:cBhvr>
                                      <p:tavLst>
                                        <p:tav tm="0">
                                          <p:val>
                                            <p:fltVal val="0"/>
                                          </p:val>
                                        </p:tav>
                                        <p:tav tm="100000">
                                          <p:val>
                                            <p:strVal val="#ppt_w"/>
                                          </p:val>
                                        </p:tav>
                                      </p:tavLst>
                                    </p:anim>
                                    <p:anim calcmode="lin" valueType="num">
                                      <p:cBhvr>
                                        <p:cTn id="12" dur="500" fill="hold"/>
                                        <p:tgtEl>
                                          <p:spTgt spid="57"/>
                                        </p:tgtEl>
                                        <p:attrNameLst>
                                          <p:attrName>ppt_h</p:attrName>
                                        </p:attrNameLst>
                                      </p:cBhvr>
                                      <p:tavLst>
                                        <p:tav tm="0">
                                          <p:val>
                                            <p:fltVal val="0"/>
                                          </p:val>
                                        </p:tav>
                                        <p:tav tm="100000">
                                          <p:val>
                                            <p:strVal val="#ppt_h"/>
                                          </p:val>
                                        </p:tav>
                                      </p:tavLst>
                                    </p:anim>
                                    <p:animEffect transition="in" filter="fade">
                                      <p:cBhvr>
                                        <p:cTn id="13" dur="500"/>
                                        <p:tgtEl>
                                          <p:spTgt spid="57"/>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52"/>
                                        </p:tgtEl>
                                        <p:attrNameLst>
                                          <p:attrName>style.visibility</p:attrName>
                                        </p:attrNameLst>
                                      </p:cBhvr>
                                      <p:to>
                                        <p:strVal val="visible"/>
                                      </p:to>
                                    </p:set>
                                    <p:animEffect transition="in" filter="wipe(left)">
                                      <p:cBhvr>
                                        <p:cTn id="17" dur="500"/>
                                        <p:tgtEl>
                                          <p:spTgt spid="52"/>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63"/>
                                        </p:tgtEl>
                                        <p:attrNameLst>
                                          <p:attrName>style.visibility</p:attrName>
                                        </p:attrNameLst>
                                      </p:cBhvr>
                                      <p:to>
                                        <p:strVal val="visible"/>
                                      </p:to>
                                    </p:set>
                                    <p:animEffect transition="in" filter="wipe(left)">
                                      <p:cBhvr>
                                        <p:cTn id="21" dur="500"/>
                                        <p:tgtEl>
                                          <p:spTgt spid="63"/>
                                        </p:tgtEl>
                                      </p:cBhvr>
                                    </p:animEffect>
                                  </p:childTnLst>
                                </p:cTn>
                              </p:par>
                            </p:childTnLst>
                          </p:cTn>
                        </p:par>
                        <p:par>
                          <p:cTn id="22" fill="hold">
                            <p:stCondLst>
                              <p:cond delay="2000"/>
                            </p:stCondLst>
                            <p:childTnLst>
                              <p:par>
                                <p:cTn id="23" presetID="53" presetClass="entr" presetSubtype="0" fill="hold"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p:cTn id="25" dur="500" fill="hold"/>
                                        <p:tgtEl>
                                          <p:spTgt spid="84"/>
                                        </p:tgtEl>
                                        <p:attrNameLst>
                                          <p:attrName>ppt_w</p:attrName>
                                        </p:attrNameLst>
                                      </p:cBhvr>
                                      <p:tavLst>
                                        <p:tav tm="0">
                                          <p:val>
                                            <p:fltVal val="0"/>
                                          </p:val>
                                        </p:tav>
                                        <p:tav tm="100000">
                                          <p:val>
                                            <p:strVal val="#ppt_w"/>
                                          </p:val>
                                        </p:tav>
                                      </p:tavLst>
                                    </p:anim>
                                    <p:anim calcmode="lin" valueType="num">
                                      <p:cBhvr>
                                        <p:cTn id="26" dur="500" fill="hold"/>
                                        <p:tgtEl>
                                          <p:spTgt spid="84"/>
                                        </p:tgtEl>
                                        <p:attrNameLst>
                                          <p:attrName>ppt_h</p:attrName>
                                        </p:attrNameLst>
                                      </p:cBhvr>
                                      <p:tavLst>
                                        <p:tav tm="0">
                                          <p:val>
                                            <p:fltVal val="0"/>
                                          </p:val>
                                        </p:tav>
                                        <p:tav tm="100000">
                                          <p:val>
                                            <p:strVal val="#ppt_h"/>
                                          </p:val>
                                        </p:tav>
                                      </p:tavLst>
                                    </p:anim>
                                    <p:animEffect transition="in" filter="fade">
                                      <p:cBhvr>
                                        <p:cTn id="27" dur="500"/>
                                        <p:tgtEl>
                                          <p:spTgt spid="84"/>
                                        </p:tgtEl>
                                      </p:cBhvr>
                                    </p:animEffect>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66"/>
                                        </p:tgtEl>
                                        <p:attrNameLst>
                                          <p:attrName>style.visibility</p:attrName>
                                        </p:attrNameLst>
                                      </p:cBhvr>
                                      <p:to>
                                        <p:strVal val="visible"/>
                                      </p:to>
                                    </p:set>
                                    <p:animEffect transition="in" filter="wipe(left)">
                                      <p:cBhvr>
                                        <p:cTn id="31" dur="500"/>
                                        <p:tgtEl>
                                          <p:spTgt spid="66"/>
                                        </p:tgtEl>
                                      </p:cBhvr>
                                    </p:animEffect>
                                  </p:childTnLst>
                                </p:cTn>
                              </p:par>
                            </p:childTnLst>
                          </p:cTn>
                        </p:par>
                        <p:par>
                          <p:cTn id="32" fill="hold">
                            <p:stCondLst>
                              <p:cond delay="3000"/>
                            </p:stCondLst>
                            <p:childTnLst>
                              <p:par>
                                <p:cTn id="33" presetID="22" presetClass="entr" presetSubtype="8" fill="hold" nodeType="afterEffect">
                                  <p:stCondLst>
                                    <p:cond delay="0"/>
                                  </p:stCondLst>
                                  <p:childTnLst>
                                    <p:set>
                                      <p:cBhvr>
                                        <p:cTn id="34" dur="1" fill="hold">
                                          <p:stCondLst>
                                            <p:cond delay="0"/>
                                          </p:stCondLst>
                                        </p:cTn>
                                        <p:tgtEl>
                                          <p:spTgt spid="69"/>
                                        </p:tgtEl>
                                        <p:attrNameLst>
                                          <p:attrName>style.visibility</p:attrName>
                                        </p:attrNameLst>
                                      </p:cBhvr>
                                      <p:to>
                                        <p:strVal val="visible"/>
                                      </p:to>
                                    </p:set>
                                    <p:animEffect transition="in" filter="wipe(left)">
                                      <p:cBhvr>
                                        <p:cTn id="35" dur="500"/>
                                        <p:tgtEl>
                                          <p:spTgt spid="69"/>
                                        </p:tgtEl>
                                      </p:cBhvr>
                                    </p:animEffect>
                                  </p:childTnLst>
                                </p:cTn>
                              </p:par>
                            </p:childTnLst>
                          </p:cTn>
                        </p:par>
                        <p:par>
                          <p:cTn id="36" fill="hold">
                            <p:stCondLst>
                              <p:cond delay="3500"/>
                            </p:stCondLst>
                            <p:childTnLst>
                              <p:par>
                                <p:cTn id="37" presetID="53" presetClass="entr" presetSubtype="0" fill="hold" nodeType="afterEffect">
                                  <p:stCondLst>
                                    <p:cond delay="0"/>
                                  </p:stCondLst>
                                  <p:childTnLst>
                                    <p:set>
                                      <p:cBhvr>
                                        <p:cTn id="38" dur="1" fill="hold">
                                          <p:stCondLst>
                                            <p:cond delay="0"/>
                                          </p:stCondLst>
                                        </p:cTn>
                                        <p:tgtEl>
                                          <p:spTgt spid="80"/>
                                        </p:tgtEl>
                                        <p:attrNameLst>
                                          <p:attrName>style.visibility</p:attrName>
                                        </p:attrNameLst>
                                      </p:cBhvr>
                                      <p:to>
                                        <p:strVal val="visible"/>
                                      </p:to>
                                    </p:set>
                                    <p:anim calcmode="lin" valueType="num">
                                      <p:cBhvr>
                                        <p:cTn id="39" dur="500" fill="hold"/>
                                        <p:tgtEl>
                                          <p:spTgt spid="80"/>
                                        </p:tgtEl>
                                        <p:attrNameLst>
                                          <p:attrName>ppt_w</p:attrName>
                                        </p:attrNameLst>
                                      </p:cBhvr>
                                      <p:tavLst>
                                        <p:tav tm="0">
                                          <p:val>
                                            <p:fltVal val="0"/>
                                          </p:val>
                                        </p:tav>
                                        <p:tav tm="100000">
                                          <p:val>
                                            <p:strVal val="#ppt_w"/>
                                          </p:val>
                                        </p:tav>
                                      </p:tavLst>
                                    </p:anim>
                                    <p:anim calcmode="lin" valueType="num">
                                      <p:cBhvr>
                                        <p:cTn id="40" dur="500" fill="hold"/>
                                        <p:tgtEl>
                                          <p:spTgt spid="80"/>
                                        </p:tgtEl>
                                        <p:attrNameLst>
                                          <p:attrName>ppt_h</p:attrName>
                                        </p:attrNameLst>
                                      </p:cBhvr>
                                      <p:tavLst>
                                        <p:tav tm="0">
                                          <p:val>
                                            <p:fltVal val="0"/>
                                          </p:val>
                                        </p:tav>
                                        <p:tav tm="100000">
                                          <p:val>
                                            <p:strVal val="#ppt_h"/>
                                          </p:val>
                                        </p:tav>
                                      </p:tavLst>
                                    </p:anim>
                                    <p:animEffect transition="in" filter="fade">
                                      <p:cBhvr>
                                        <p:cTn id="41" dur="500"/>
                                        <p:tgtEl>
                                          <p:spTgt spid="80"/>
                                        </p:tgtEl>
                                      </p:cBhvr>
                                    </p:animEffect>
                                  </p:childTnLst>
                                </p:cTn>
                              </p:par>
                            </p:childTnLst>
                          </p:cTn>
                        </p:par>
                        <p:par>
                          <p:cTn id="42" fill="hold">
                            <p:stCondLst>
                              <p:cond delay="4000"/>
                            </p:stCondLst>
                            <p:childTnLst>
                              <p:par>
                                <p:cTn id="43" presetID="22" presetClass="entr" presetSubtype="8" fill="hold" nodeType="afterEffect">
                                  <p:stCondLst>
                                    <p:cond delay="0"/>
                                  </p:stCondLst>
                                  <p:childTnLst>
                                    <p:set>
                                      <p:cBhvr>
                                        <p:cTn id="44" dur="1" fill="hold">
                                          <p:stCondLst>
                                            <p:cond delay="0"/>
                                          </p:stCondLst>
                                        </p:cTn>
                                        <p:tgtEl>
                                          <p:spTgt spid="76"/>
                                        </p:tgtEl>
                                        <p:attrNameLst>
                                          <p:attrName>style.visibility</p:attrName>
                                        </p:attrNameLst>
                                      </p:cBhvr>
                                      <p:to>
                                        <p:strVal val="visible"/>
                                      </p:to>
                                    </p:set>
                                    <p:animEffect transition="in" filter="wipe(left)">
                                      <p:cBhvr>
                                        <p:cTn id="45" dur="500"/>
                                        <p:tgtEl>
                                          <p:spTgt spid="76"/>
                                        </p:tgtEl>
                                      </p:cBhvr>
                                    </p:animEffect>
                                  </p:childTnLst>
                                </p:cTn>
                              </p:par>
                            </p:childTnLst>
                          </p:cTn>
                        </p:par>
                        <p:par>
                          <p:cTn id="46" fill="hold">
                            <p:stCondLst>
                              <p:cond delay="4500"/>
                            </p:stCondLst>
                            <p:childTnLst>
                              <p:par>
                                <p:cTn id="47" presetID="53" presetClass="entr" presetSubtype="0" fill="hold" nodeType="afterEffect">
                                  <p:stCondLst>
                                    <p:cond delay="0"/>
                                  </p:stCondLst>
                                  <p:childTnLst>
                                    <p:set>
                                      <p:cBhvr>
                                        <p:cTn id="48" dur="1" fill="hold">
                                          <p:stCondLst>
                                            <p:cond delay="0"/>
                                          </p:stCondLst>
                                        </p:cTn>
                                        <p:tgtEl>
                                          <p:spTgt spid="91"/>
                                        </p:tgtEl>
                                        <p:attrNameLst>
                                          <p:attrName>style.visibility</p:attrName>
                                        </p:attrNameLst>
                                      </p:cBhvr>
                                      <p:to>
                                        <p:strVal val="visible"/>
                                      </p:to>
                                    </p:set>
                                    <p:anim calcmode="lin" valueType="num">
                                      <p:cBhvr>
                                        <p:cTn id="49" dur="500" fill="hold"/>
                                        <p:tgtEl>
                                          <p:spTgt spid="91"/>
                                        </p:tgtEl>
                                        <p:attrNameLst>
                                          <p:attrName>ppt_w</p:attrName>
                                        </p:attrNameLst>
                                      </p:cBhvr>
                                      <p:tavLst>
                                        <p:tav tm="0">
                                          <p:val>
                                            <p:fltVal val="0"/>
                                          </p:val>
                                        </p:tav>
                                        <p:tav tm="100000">
                                          <p:val>
                                            <p:strVal val="#ppt_w"/>
                                          </p:val>
                                        </p:tav>
                                      </p:tavLst>
                                    </p:anim>
                                    <p:anim calcmode="lin" valueType="num">
                                      <p:cBhvr>
                                        <p:cTn id="50" dur="500" fill="hold"/>
                                        <p:tgtEl>
                                          <p:spTgt spid="91"/>
                                        </p:tgtEl>
                                        <p:attrNameLst>
                                          <p:attrName>ppt_h</p:attrName>
                                        </p:attrNameLst>
                                      </p:cBhvr>
                                      <p:tavLst>
                                        <p:tav tm="0">
                                          <p:val>
                                            <p:fltVal val="0"/>
                                          </p:val>
                                        </p:tav>
                                        <p:tav tm="100000">
                                          <p:val>
                                            <p:strVal val="#ppt_h"/>
                                          </p:val>
                                        </p:tav>
                                      </p:tavLst>
                                    </p:anim>
                                    <p:animEffect transition="in" filter="fade">
                                      <p:cBhvr>
                                        <p:cTn id="51" dur="500"/>
                                        <p:tgtEl>
                                          <p:spTgt spid="91"/>
                                        </p:tgtEl>
                                      </p:cBhvr>
                                    </p:animEffect>
                                  </p:childTnLst>
                                </p:cTn>
                              </p:par>
                              <p:par>
                                <p:cTn id="52" presetID="2" presetClass="entr" presetSubtype="4" accel="50000" decel="50000" fill="hold" nodeType="withEffect">
                                  <p:stCondLst>
                                    <p:cond delay="0"/>
                                  </p:stCondLst>
                                  <p:childTnLst>
                                    <p:set>
                                      <p:cBhvr>
                                        <p:cTn id="53" dur="1" fill="hold">
                                          <p:stCondLst>
                                            <p:cond delay="0"/>
                                          </p:stCondLst>
                                        </p:cTn>
                                        <p:tgtEl>
                                          <p:spTgt spid="90"/>
                                        </p:tgtEl>
                                        <p:attrNameLst>
                                          <p:attrName>style.visibility</p:attrName>
                                        </p:attrNameLst>
                                      </p:cBhvr>
                                      <p:to>
                                        <p:strVal val="visible"/>
                                      </p:to>
                                    </p:set>
                                    <p:anim calcmode="lin" valueType="num">
                                      <p:cBhvr additive="base">
                                        <p:cTn id="54" dur="500" fill="hold"/>
                                        <p:tgtEl>
                                          <p:spTgt spid="90"/>
                                        </p:tgtEl>
                                        <p:attrNameLst>
                                          <p:attrName>ppt_x</p:attrName>
                                        </p:attrNameLst>
                                      </p:cBhvr>
                                      <p:tavLst>
                                        <p:tav tm="0">
                                          <p:val>
                                            <p:strVal val="#ppt_x"/>
                                          </p:val>
                                        </p:tav>
                                        <p:tav tm="100000">
                                          <p:val>
                                            <p:strVal val="#ppt_x"/>
                                          </p:val>
                                        </p:tav>
                                      </p:tavLst>
                                    </p:anim>
                                    <p:anim calcmode="lin" valueType="num">
                                      <p:cBhvr additive="base">
                                        <p:cTn id="55" dur="500" fill="hold"/>
                                        <p:tgtEl>
                                          <p:spTgt spid="90"/>
                                        </p:tgtEl>
                                        <p:attrNameLst>
                                          <p:attrName>ppt_y</p:attrName>
                                        </p:attrNameLst>
                                      </p:cBhvr>
                                      <p:tavLst>
                                        <p:tav tm="0">
                                          <p:val>
                                            <p:strVal val="1+#ppt_h/2"/>
                                          </p:val>
                                        </p:tav>
                                        <p:tav tm="100000">
                                          <p:val>
                                            <p:strVal val="#ppt_y"/>
                                          </p:val>
                                        </p:tav>
                                      </p:tavLst>
                                    </p:anim>
                                  </p:childTnLst>
                                </p:cTn>
                              </p:par>
                            </p:childTnLst>
                          </p:cTn>
                        </p:par>
                        <p:par>
                          <p:cTn id="56" fill="hold">
                            <p:stCondLst>
                              <p:cond delay="5000"/>
                            </p:stCondLst>
                            <p:childTnLst>
                              <p:par>
                                <p:cTn id="57" presetID="53" presetClass="entr" presetSubtype="0" fill="hold" nodeType="afterEffect">
                                  <p:stCondLst>
                                    <p:cond delay="0"/>
                                  </p:stCondLst>
                                  <p:childTnLst>
                                    <p:set>
                                      <p:cBhvr>
                                        <p:cTn id="58" dur="1" fill="hold">
                                          <p:stCondLst>
                                            <p:cond delay="0"/>
                                          </p:stCondLst>
                                        </p:cTn>
                                        <p:tgtEl>
                                          <p:spTgt spid="98"/>
                                        </p:tgtEl>
                                        <p:attrNameLst>
                                          <p:attrName>style.visibility</p:attrName>
                                        </p:attrNameLst>
                                      </p:cBhvr>
                                      <p:to>
                                        <p:strVal val="visible"/>
                                      </p:to>
                                    </p:set>
                                    <p:anim calcmode="lin" valueType="num">
                                      <p:cBhvr>
                                        <p:cTn id="59" dur="500" fill="hold"/>
                                        <p:tgtEl>
                                          <p:spTgt spid="98"/>
                                        </p:tgtEl>
                                        <p:attrNameLst>
                                          <p:attrName>ppt_w</p:attrName>
                                        </p:attrNameLst>
                                      </p:cBhvr>
                                      <p:tavLst>
                                        <p:tav tm="0">
                                          <p:val>
                                            <p:fltVal val="0"/>
                                          </p:val>
                                        </p:tav>
                                        <p:tav tm="100000">
                                          <p:val>
                                            <p:strVal val="#ppt_w"/>
                                          </p:val>
                                        </p:tav>
                                      </p:tavLst>
                                    </p:anim>
                                    <p:anim calcmode="lin" valueType="num">
                                      <p:cBhvr>
                                        <p:cTn id="60" dur="500" fill="hold"/>
                                        <p:tgtEl>
                                          <p:spTgt spid="98"/>
                                        </p:tgtEl>
                                        <p:attrNameLst>
                                          <p:attrName>ppt_h</p:attrName>
                                        </p:attrNameLst>
                                      </p:cBhvr>
                                      <p:tavLst>
                                        <p:tav tm="0">
                                          <p:val>
                                            <p:fltVal val="0"/>
                                          </p:val>
                                        </p:tav>
                                        <p:tav tm="100000">
                                          <p:val>
                                            <p:strVal val="#ppt_h"/>
                                          </p:val>
                                        </p:tav>
                                      </p:tavLst>
                                    </p:anim>
                                    <p:animEffect transition="in" filter="fade">
                                      <p:cBhvr>
                                        <p:cTn id="61" dur="500"/>
                                        <p:tgtEl>
                                          <p:spTgt spid="98"/>
                                        </p:tgtEl>
                                      </p:cBhvr>
                                    </p:animEffect>
                                  </p:childTnLst>
                                </p:cTn>
                              </p:par>
                              <p:par>
                                <p:cTn id="62" presetID="2" presetClass="entr" presetSubtype="4" accel="50000" decel="50000" fill="hold" grpId="0" nodeType="withEffect">
                                  <p:stCondLst>
                                    <p:cond delay="0"/>
                                  </p:stCondLst>
                                  <p:childTnLst>
                                    <p:set>
                                      <p:cBhvr>
                                        <p:cTn id="63" dur="1" fill="hold">
                                          <p:stCondLst>
                                            <p:cond delay="0"/>
                                          </p:stCondLst>
                                        </p:cTn>
                                        <p:tgtEl>
                                          <p:spTgt spid="108"/>
                                        </p:tgtEl>
                                        <p:attrNameLst>
                                          <p:attrName>style.visibility</p:attrName>
                                        </p:attrNameLst>
                                      </p:cBhvr>
                                      <p:to>
                                        <p:strVal val="visible"/>
                                      </p:to>
                                    </p:set>
                                    <p:anim calcmode="lin" valueType="num">
                                      <p:cBhvr additive="base">
                                        <p:cTn id="64" dur="500" fill="hold"/>
                                        <p:tgtEl>
                                          <p:spTgt spid="108"/>
                                        </p:tgtEl>
                                        <p:attrNameLst>
                                          <p:attrName>ppt_x</p:attrName>
                                        </p:attrNameLst>
                                      </p:cBhvr>
                                      <p:tavLst>
                                        <p:tav tm="0">
                                          <p:val>
                                            <p:strVal val="#ppt_x"/>
                                          </p:val>
                                        </p:tav>
                                        <p:tav tm="100000">
                                          <p:val>
                                            <p:strVal val="#ppt_x"/>
                                          </p:val>
                                        </p:tav>
                                      </p:tavLst>
                                    </p:anim>
                                    <p:anim calcmode="lin" valueType="num">
                                      <p:cBhvr additive="base">
                                        <p:cTn id="65" dur="500" fill="hold"/>
                                        <p:tgtEl>
                                          <p:spTgt spid="108"/>
                                        </p:tgtEl>
                                        <p:attrNameLst>
                                          <p:attrName>ppt_y</p:attrName>
                                        </p:attrNameLst>
                                      </p:cBhvr>
                                      <p:tavLst>
                                        <p:tav tm="0">
                                          <p:val>
                                            <p:strVal val="1+#ppt_h/2"/>
                                          </p:val>
                                        </p:tav>
                                        <p:tav tm="100000">
                                          <p:val>
                                            <p:strVal val="#ppt_y"/>
                                          </p:val>
                                        </p:tav>
                                      </p:tavLst>
                                    </p:anim>
                                  </p:childTnLst>
                                </p:cTn>
                              </p:par>
                            </p:childTnLst>
                          </p:cTn>
                        </p:par>
                        <p:par>
                          <p:cTn id="66" fill="hold">
                            <p:stCondLst>
                              <p:cond delay="5500"/>
                            </p:stCondLst>
                            <p:childTnLst>
                              <p:par>
                                <p:cTn id="67" presetID="53" presetClass="entr" presetSubtype="0" fill="hold" nodeType="afterEffect">
                                  <p:stCondLst>
                                    <p:cond delay="0"/>
                                  </p:stCondLst>
                                  <p:childTnLst>
                                    <p:set>
                                      <p:cBhvr>
                                        <p:cTn id="68" dur="1" fill="hold">
                                          <p:stCondLst>
                                            <p:cond delay="0"/>
                                          </p:stCondLst>
                                        </p:cTn>
                                        <p:tgtEl>
                                          <p:spTgt spid="105"/>
                                        </p:tgtEl>
                                        <p:attrNameLst>
                                          <p:attrName>style.visibility</p:attrName>
                                        </p:attrNameLst>
                                      </p:cBhvr>
                                      <p:to>
                                        <p:strVal val="visible"/>
                                      </p:to>
                                    </p:set>
                                    <p:anim calcmode="lin" valueType="num">
                                      <p:cBhvr>
                                        <p:cTn id="69" dur="500" fill="hold"/>
                                        <p:tgtEl>
                                          <p:spTgt spid="105"/>
                                        </p:tgtEl>
                                        <p:attrNameLst>
                                          <p:attrName>ppt_w</p:attrName>
                                        </p:attrNameLst>
                                      </p:cBhvr>
                                      <p:tavLst>
                                        <p:tav tm="0">
                                          <p:val>
                                            <p:fltVal val="0"/>
                                          </p:val>
                                        </p:tav>
                                        <p:tav tm="100000">
                                          <p:val>
                                            <p:strVal val="#ppt_w"/>
                                          </p:val>
                                        </p:tav>
                                      </p:tavLst>
                                    </p:anim>
                                    <p:anim calcmode="lin" valueType="num">
                                      <p:cBhvr>
                                        <p:cTn id="70" dur="500" fill="hold"/>
                                        <p:tgtEl>
                                          <p:spTgt spid="105"/>
                                        </p:tgtEl>
                                        <p:attrNameLst>
                                          <p:attrName>ppt_h</p:attrName>
                                        </p:attrNameLst>
                                      </p:cBhvr>
                                      <p:tavLst>
                                        <p:tav tm="0">
                                          <p:val>
                                            <p:fltVal val="0"/>
                                          </p:val>
                                        </p:tav>
                                        <p:tav tm="100000">
                                          <p:val>
                                            <p:strVal val="#ppt_h"/>
                                          </p:val>
                                        </p:tav>
                                      </p:tavLst>
                                    </p:anim>
                                    <p:animEffect transition="in" filter="fade">
                                      <p:cBhvr>
                                        <p:cTn id="71" dur="500"/>
                                        <p:tgtEl>
                                          <p:spTgt spid="105"/>
                                        </p:tgtEl>
                                      </p:cBhvr>
                                    </p:animEffect>
                                  </p:childTnLst>
                                </p:cTn>
                              </p:par>
                              <p:par>
                                <p:cTn id="72" presetID="2" presetClass="entr" presetSubtype="4" accel="50000" decel="50000" fill="hold" grpId="0" nodeType="withEffect">
                                  <p:stCondLst>
                                    <p:cond delay="0"/>
                                  </p:stCondLst>
                                  <p:childTnLst>
                                    <p:set>
                                      <p:cBhvr>
                                        <p:cTn id="73" dur="1" fill="hold">
                                          <p:stCondLst>
                                            <p:cond delay="0"/>
                                          </p:stCondLst>
                                        </p:cTn>
                                        <p:tgtEl>
                                          <p:spTgt spid="109"/>
                                        </p:tgtEl>
                                        <p:attrNameLst>
                                          <p:attrName>style.visibility</p:attrName>
                                        </p:attrNameLst>
                                      </p:cBhvr>
                                      <p:to>
                                        <p:strVal val="visible"/>
                                      </p:to>
                                    </p:set>
                                    <p:anim calcmode="lin" valueType="num">
                                      <p:cBhvr additive="base">
                                        <p:cTn id="74" dur="500" fill="hold"/>
                                        <p:tgtEl>
                                          <p:spTgt spid="109"/>
                                        </p:tgtEl>
                                        <p:attrNameLst>
                                          <p:attrName>ppt_x</p:attrName>
                                        </p:attrNameLst>
                                      </p:cBhvr>
                                      <p:tavLst>
                                        <p:tav tm="0">
                                          <p:val>
                                            <p:strVal val="#ppt_x"/>
                                          </p:val>
                                        </p:tav>
                                        <p:tav tm="100000">
                                          <p:val>
                                            <p:strVal val="#ppt_x"/>
                                          </p:val>
                                        </p:tav>
                                      </p:tavLst>
                                    </p:anim>
                                    <p:anim calcmode="lin" valueType="num">
                                      <p:cBhvr additive="base">
                                        <p:cTn id="75"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smtClean="0"/>
              <a:t>Our Solution Infographic</a:t>
            </a:r>
            <a:endParaRPr lang="en-US" dirty="0"/>
          </a:p>
        </p:txBody>
      </p:sp>
      <p:sp>
        <p:nvSpPr>
          <p:cNvPr id="8" name="Text Placeholder 7"/>
          <p:cNvSpPr>
            <a:spLocks noGrp="1"/>
          </p:cNvSpPr>
          <p:nvPr>
            <p:ph type="body" sz="half" idx="2"/>
          </p:nvPr>
        </p:nvSpPr>
        <p:spPr/>
        <p:txBody>
          <a:bodyPr/>
          <a:lstStyle/>
          <a:p>
            <a:r>
              <a:rPr lang="en-US" smtClean="0"/>
              <a:t>Our Solution Infographic</a:t>
            </a:r>
            <a:endParaRPr lang="en-US" dirty="0"/>
          </a:p>
        </p:txBody>
      </p:sp>
      <p:sp>
        <p:nvSpPr>
          <p:cNvPr id="45" name="Rectangle 44"/>
          <p:cNvSpPr/>
          <p:nvPr/>
        </p:nvSpPr>
        <p:spPr>
          <a:xfrm flipH="1">
            <a:off x="1034283" y="3920690"/>
            <a:ext cx="1774278" cy="14133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oup 68"/>
          <p:cNvGrpSpPr/>
          <p:nvPr/>
        </p:nvGrpSpPr>
        <p:grpSpPr>
          <a:xfrm flipH="1">
            <a:off x="2565180" y="3920690"/>
            <a:ext cx="2005506" cy="1413310"/>
            <a:chOff x="4573314" y="1234641"/>
            <a:chExt cx="2005506" cy="1413310"/>
          </a:xfrm>
        </p:grpSpPr>
        <p:sp>
          <p:nvSpPr>
            <p:cNvPr id="47" name="Rectangle 46"/>
            <p:cNvSpPr/>
            <p:nvPr/>
          </p:nvSpPr>
          <p:spPr>
            <a:xfrm>
              <a:off x="4573314" y="1234641"/>
              <a:ext cx="1774278" cy="141331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Isosceles Triangle 47"/>
            <p:cNvSpPr/>
            <p:nvPr/>
          </p:nvSpPr>
          <p:spPr>
            <a:xfrm rot="5400000">
              <a:off x="6272706" y="1770336"/>
              <a:ext cx="381000" cy="231228"/>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73"/>
          <p:cNvGrpSpPr/>
          <p:nvPr/>
        </p:nvGrpSpPr>
        <p:grpSpPr>
          <a:xfrm flipH="1">
            <a:off x="4336830" y="3920690"/>
            <a:ext cx="2010762" cy="1413310"/>
            <a:chOff x="2796408" y="1234641"/>
            <a:chExt cx="2010762" cy="1413310"/>
          </a:xfrm>
        </p:grpSpPr>
        <p:sp>
          <p:nvSpPr>
            <p:cNvPr id="50" name="Rectangle 49"/>
            <p:cNvSpPr/>
            <p:nvPr/>
          </p:nvSpPr>
          <p:spPr>
            <a:xfrm>
              <a:off x="2796408" y="1234641"/>
              <a:ext cx="1779534" cy="14133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Isosceles Triangle 50"/>
            <p:cNvSpPr/>
            <p:nvPr/>
          </p:nvSpPr>
          <p:spPr>
            <a:xfrm rot="5400000">
              <a:off x="4501056" y="1770336"/>
              <a:ext cx="381000" cy="23122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84"/>
          <p:cNvGrpSpPr/>
          <p:nvPr/>
        </p:nvGrpSpPr>
        <p:grpSpPr>
          <a:xfrm flipH="1">
            <a:off x="6140994" y="3920690"/>
            <a:ext cx="1968722" cy="1413310"/>
            <a:chOff x="1034284" y="1234641"/>
            <a:chExt cx="1968722" cy="1413310"/>
          </a:xfrm>
        </p:grpSpPr>
        <p:sp>
          <p:nvSpPr>
            <p:cNvPr id="54" name="Rectangle 53"/>
            <p:cNvSpPr/>
            <p:nvPr/>
          </p:nvSpPr>
          <p:spPr>
            <a:xfrm>
              <a:off x="1034284" y="1234641"/>
              <a:ext cx="1762124" cy="14133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Isosceles Triangle 55"/>
            <p:cNvSpPr/>
            <p:nvPr/>
          </p:nvSpPr>
          <p:spPr>
            <a:xfrm rot="5400000">
              <a:off x="2696892" y="1770336"/>
              <a:ext cx="381000" cy="231228"/>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7" name="Group 94"/>
          <p:cNvGrpSpPr/>
          <p:nvPr/>
        </p:nvGrpSpPr>
        <p:grpSpPr>
          <a:xfrm>
            <a:off x="6335439" y="2507380"/>
            <a:ext cx="1774278" cy="1644538"/>
            <a:chOff x="6335439" y="1497730"/>
            <a:chExt cx="1774278" cy="1644538"/>
          </a:xfrm>
        </p:grpSpPr>
        <p:sp>
          <p:nvSpPr>
            <p:cNvPr id="58" name="Rectangle 57"/>
            <p:cNvSpPr/>
            <p:nvPr/>
          </p:nvSpPr>
          <p:spPr>
            <a:xfrm>
              <a:off x="6335439" y="1497730"/>
              <a:ext cx="1774278" cy="141331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Isosceles Triangle 58"/>
            <p:cNvSpPr/>
            <p:nvPr/>
          </p:nvSpPr>
          <p:spPr>
            <a:xfrm rot="10800000">
              <a:off x="7032078" y="2911040"/>
              <a:ext cx="381000" cy="231228"/>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0" name="Freeform 135"/>
          <p:cNvSpPr>
            <a:spLocks noEditPoints="1"/>
          </p:cNvSpPr>
          <p:nvPr/>
        </p:nvSpPr>
        <p:spPr bwMode="auto">
          <a:xfrm>
            <a:off x="7037619" y="2911448"/>
            <a:ext cx="369918" cy="346506"/>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61" name="Group 63"/>
          <p:cNvGrpSpPr/>
          <p:nvPr/>
        </p:nvGrpSpPr>
        <p:grpSpPr>
          <a:xfrm>
            <a:off x="4573314" y="2507380"/>
            <a:ext cx="2005506" cy="1413310"/>
            <a:chOff x="4573314" y="1234641"/>
            <a:chExt cx="2005506" cy="1413310"/>
          </a:xfrm>
        </p:grpSpPr>
        <p:sp>
          <p:nvSpPr>
            <p:cNvPr id="63" name="Rectangle 62"/>
            <p:cNvSpPr/>
            <p:nvPr/>
          </p:nvSpPr>
          <p:spPr>
            <a:xfrm>
              <a:off x="4573314" y="1234641"/>
              <a:ext cx="1774278" cy="141331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Isosceles Triangle 63"/>
            <p:cNvSpPr/>
            <p:nvPr/>
          </p:nvSpPr>
          <p:spPr>
            <a:xfrm rot="5400000">
              <a:off x="6272706" y="1770336"/>
              <a:ext cx="381000" cy="231228"/>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5" name="Freeform 131"/>
          <p:cNvSpPr>
            <a:spLocks/>
          </p:cNvSpPr>
          <p:nvPr/>
        </p:nvSpPr>
        <p:spPr bwMode="auto">
          <a:xfrm>
            <a:off x="5251086" y="2872162"/>
            <a:ext cx="418735" cy="425079"/>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67" name="Group 36"/>
          <p:cNvGrpSpPr/>
          <p:nvPr/>
        </p:nvGrpSpPr>
        <p:grpSpPr>
          <a:xfrm>
            <a:off x="2801664" y="2507380"/>
            <a:ext cx="2005506" cy="1413310"/>
            <a:chOff x="2801664" y="1234641"/>
            <a:chExt cx="2005506" cy="1413310"/>
          </a:xfrm>
        </p:grpSpPr>
        <p:sp>
          <p:nvSpPr>
            <p:cNvPr id="69" name="Rectangle 68"/>
            <p:cNvSpPr/>
            <p:nvPr/>
          </p:nvSpPr>
          <p:spPr>
            <a:xfrm>
              <a:off x="2801664" y="1234641"/>
              <a:ext cx="1774278" cy="141331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Isosceles Triangle 70"/>
            <p:cNvSpPr/>
            <p:nvPr/>
          </p:nvSpPr>
          <p:spPr>
            <a:xfrm rot="5400000">
              <a:off x="4501056" y="1770336"/>
              <a:ext cx="381000" cy="231228"/>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4" name="Freeform 100"/>
          <p:cNvSpPr>
            <a:spLocks noEditPoints="1"/>
          </p:cNvSpPr>
          <p:nvPr/>
        </p:nvSpPr>
        <p:spPr bwMode="auto">
          <a:xfrm>
            <a:off x="3454647" y="2838856"/>
            <a:ext cx="468313" cy="448935"/>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75" name="Group 35"/>
          <p:cNvGrpSpPr/>
          <p:nvPr/>
        </p:nvGrpSpPr>
        <p:grpSpPr>
          <a:xfrm>
            <a:off x="1034283" y="2507380"/>
            <a:ext cx="2005506" cy="1413310"/>
            <a:chOff x="1034283" y="1234641"/>
            <a:chExt cx="2005506" cy="1413310"/>
          </a:xfrm>
        </p:grpSpPr>
        <p:sp>
          <p:nvSpPr>
            <p:cNvPr id="76" name="Rectangle 75"/>
            <p:cNvSpPr/>
            <p:nvPr/>
          </p:nvSpPr>
          <p:spPr>
            <a:xfrm>
              <a:off x="1034283" y="1234641"/>
              <a:ext cx="1774278" cy="141331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Isosceles Triangle 80"/>
            <p:cNvSpPr/>
            <p:nvPr/>
          </p:nvSpPr>
          <p:spPr>
            <a:xfrm rot="5400000">
              <a:off x="2733675" y="1770336"/>
              <a:ext cx="381000" cy="231228"/>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3" name="Freeform 64"/>
          <p:cNvSpPr>
            <a:spLocks noEditPoints="1"/>
          </p:cNvSpPr>
          <p:nvPr/>
        </p:nvSpPr>
        <p:spPr bwMode="auto">
          <a:xfrm>
            <a:off x="1692029" y="2893769"/>
            <a:ext cx="458787" cy="381865"/>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4" name="Text Placeholder 3"/>
          <p:cNvSpPr txBox="1">
            <a:spLocks/>
          </p:cNvSpPr>
          <p:nvPr/>
        </p:nvSpPr>
        <p:spPr>
          <a:xfrm>
            <a:off x="1405255" y="3398192"/>
            <a:ext cx="1032334"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Keyword</a:t>
            </a:r>
            <a:r>
              <a:rPr kumimoji="0" lang="en-US" sz="1200" b="1" i="0" u="none" strike="noStrike" kern="1200" cap="none" spc="0" normalizeH="0" noProof="0" dirty="0" smtClean="0">
                <a:ln>
                  <a:noFill/>
                </a:ln>
                <a:solidFill>
                  <a:schemeClr val="bg1"/>
                </a:solidFill>
                <a:effectLst/>
                <a:uLnTx/>
                <a:uFillTx/>
                <a:latin typeface="+mn-lt"/>
                <a:ea typeface="+mn-ea"/>
                <a:cs typeface="+mn-cs"/>
              </a:rPr>
              <a:t> Here</a:t>
            </a:r>
            <a:endParaRPr kumimoji="0" lang="en-US" sz="12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85" name="Text Placeholder 3"/>
          <p:cNvSpPr txBox="1">
            <a:spLocks/>
          </p:cNvSpPr>
          <p:nvPr/>
        </p:nvSpPr>
        <p:spPr>
          <a:xfrm>
            <a:off x="3176498" y="3398192"/>
            <a:ext cx="1032334"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Keyword</a:t>
            </a:r>
            <a:r>
              <a:rPr kumimoji="0" lang="en-US" sz="1200" b="1" i="0" u="none" strike="noStrike" kern="1200" cap="none" spc="0" normalizeH="0" noProof="0" dirty="0" smtClean="0">
                <a:ln>
                  <a:noFill/>
                </a:ln>
                <a:solidFill>
                  <a:schemeClr val="bg1"/>
                </a:solidFill>
                <a:effectLst/>
                <a:uLnTx/>
                <a:uFillTx/>
                <a:latin typeface="+mn-lt"/>
                <a:ea typeface="+mn-ea"/>
                <a:cs typeface="+mn-cs"/>
              </a:rPr>
              <a:t> Here</a:t>
            </a:r>
            <a:endParaRPr kumimoji="0" lang="en-US" sz="12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88" name="Text Placeholder 3"/>
          <p:cNvSpPr txBox="1">
            <a:spLocks/>
          </p:cNvSpPr>
          <p:nvPr/>
        </p:nvSpPr>
        <p:spPr>
          <a:xfrm>
            <a:off x="4977738" y="3398192"/>
            <a:ext cx="1032334"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Keyword</a:t>
            </a:r>
            <a:r>
              <a:rPr kumimoji="0" lang="en-US" sz="1200" b="1" i="0" u="none" strike="noStrike" kern="1200" cap="none" spc="0" normalizeH="0" noProof="0" dirty="0" smtClean="0">
                <a:ln>
                  <a:noFill/>
                </a:ln>
                <a:solidFill>
                  <a:schemeClr val="bg1"/>
                </a:solidFill>
                <a:effectLst/>
                <a:uLnTx/>
                <a:uFillTx/>
                <a:latin typeface="+mn-lt"/>
                <a:ea typeface="+mn-ea"/>
                <a:cs typeface="+mn-cs"/>
              </a:rPr>
              <a:t> Here</a:t>
            </a:r>
            <a:endParaRPr kumimoji="0" lang="en-US" sz="12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90" name="Text Placeholder 3"/>
          <p:cNvSpPr txBox="1">
            <a:spLocks/>
          </p:cNvSpPr>
          <p:nvPr/>
        </p:nvSpPr>
        <p:spPr>
          <a:xfrm>
            <a:off x="6706411" y="3398192"/>
            <a:ext cx="1032334"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Keyword</a:t>
            </a:r>
            <a:r>
              <a:rPr kumimoji="0" lang="en-US" sz="1200" b="1" i="0" u="none" strike="noStrike" kern="1200" cap="none" spc="0" normalizeH="0" noProof="0" dirty="0" smtClean="0">
                <a:ln>
                  <a:noFill/>
                </a:ln>
                <a:solidFill>
                  <a:schemeClr val="bg1"/>
                </a:solidFill>
                <a:effectLst/>
                <a:uLnTx/>
                <a:uFillTx/>
                <a:latin typeface="+mn-lt"/>
                <a:ea typeface="+mn-ea"/>
                <a:cs typeface="+mn-cs"/>
              </a:rPr>
              <a:t> Here</a:t>
            </a:r>
            <a:endParaRPr kumimoji="0" lang="en-US" sz="12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91" name="Text Placeholder 3"/>
          <p:cNvSpPr txBox="1">
            <a:spLocks/>
          </p:cNvSpPr>
          <p:nvPr/>
        </p:nvSpPr>
        <p:spPr>
          <a:xfrm>
            <a:off x="1405255" y="4762500"/>
            <a:ext cx="1032334"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Keyword</a:t>
            </a:r>
            <a:r>
              <a:rPr kumimoji="0" lang="en-US" sz="1200" b="1" i="0" u="none" strike="noStrike" kern="1200" cap="none" spc="0" normalizeH="0" noProof="0" dirty="0" smtClean="0">
                <a:ln>
                  <a:noFill/>
                </a:ln>
                <a:solidFill>
                  <a:schemeClr val="bg1"/>
                </a:solidFill>
                <a:effectLst/>
                <a:uLnTx/>
                <a:uFillTx/>
                <a:latin typeface="+mn-lt"/>
                <a:ea typeface="+mn-ea"/>
                <a:cs typeface="+mn-cs"/>
              </a:rPr>
              <a:t> Here</a:t>
            </a:r>
            <a:endParaRPr kumimoji="0" lang="en-US" sz="12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92" name="Text Placeholder 3"/>
          <p:cNvSpPr txBox="1">
            <a:spLocks/>
          </p:cNvSpPr>
          <p:nvPr/>
        </p:nvSpPr>
        <p:spPr>
          <a:xfrm>
            <a:off x="3176498" y="4762500"/>
            <a:ext cx="1032334"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Keyword</a:t>
            </a:r>
            <a:r>
              <a:rPr kumimoji="0" lang="en-US" sz="1200" b="1" i="0" u="none" strike="noStrike" kern="1200" cap="none" spc="0" normalizeH="0" noProof="0" dirty="0" smtClean="0">
                <a:ln>
                  <a:noFill/>
                </a:ln>
                <a:solidFill>
                  <a:schemeClr val="bg1"/>
                </a:solidFill>
                <a:effectLst/>
                <a:uLnTx/>
                <a:uFillTx/>
                <a:latin typeface="+mn-lt"/>
                <a:ea typeface="+mn-ea"/>
                <a:cs typeface="+mn-cs"/>
              </a:rPr>
              <a:t> Here</a:t>
            </a:r>
            <a:endParaRPr kumimoji="0" lang="en-US" sz="12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95" name="Text Placeholder 3"/>
          <p:cNvSpPr txBox="1">
            <a:spLocks/>
          </p:cNvSpPr>
          <p:nvPr/>
        </p:nvSpPr>
        <p:spPr>
          <a:xfrm>
            <a:off x="4977738" y="4762500"/>
            <a:ext cx="1032334"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Keyword</a:t>
            </a:r>
            <a:r>
              <a:rPr kumimoji="0" lang="en-US" sz="1200" b="1" i="0" u="none" strike="noStrike" kern="1200" cap="none" spc="0" normalizeH="0" noProof="0" dirty="0" smtClean="0">
                <a:ln>
                  <a:noFill/>
                </a:ln>
                <a:solidFill>
                  <a:schemeClr val="bg1"/>
                </a:solidFill>
                <a:effectLst/>
                <a:uLnTx/>
                <a:uFillTx/>
                <a:latin typeface="+mn-lt"/>
                <a:ea typeface="+mn-ea"/>
                <a:cs typeface="+mn-cs"/>
              </a:rPr>
              <a:t> Here</a:t>
            </a:r>
            <a:endParaRPr kumimoji="0" lang="en-US" sz="12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09" name="Text Placeholder 3"/>
          <p:cNvSpPr txBox="1">
            <a:spLocks/>
          </p:cNvSpPr>
          <p:nvPr/>
        </p:nvSpPr>
        <p:spPr>
          <a:xfrm>
            <a:off x="6706411" y="4762500"/>
            <a:ext cx="1032334"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bg1"/>
                </a:solidFill>
                <a:effectLst/>
                <a:uLnTx/>
                <a:uFillTx/>
                <a:latin typeface="+mn-lt"/>
                <a:ea typeface="+mn-ea"/>
                <a:cs typeface="+mn-cs"/>
              </a:rPr>
              <a:t>Keyword</a:t>
            </a:r>
            <a:r>
              <a:rPr kumimoji="0" lang="en-US" sz="1200" b="1" i="0" u="none" strike="noStrike" kern="1200" cap="none" spc="0" normalizeH="0" noProof="0" dirty="0" smtClean="0">
                <a:ln>
                  <a:noFill/>
                </a:ln>
                <a:solidFill>
                  <a:schemeClr val="bg1"/>
                </a:solidFill>
                <a:effectLst/>
                <a:uLnTx/>
                <a:uFillTx/>
                <a:latin typeface="+mn-lt"/>
                <a:ea typeface="+mn-ea"/>
                <a:cs typeface="+mn-cs"/>
              </a:rPr>
              <a:t> Here</a:t>
            </a:r>
            <a:endParaRPr kumimoji="0" lang="en-US" sz="1200" b="1" i="0" u="none" strike="noStrike" kern="1200" cap="none" spc="0" normalizeH="0" baseline="0" noProof="0" dirty="0" smtClean="0">
              <a:ln>
                <a:noFill/>
              </a:ln>
              <a:solidFill>
                <a:schemeClr val="bg1"/>
              </a:solidFill>
              <a:effectLst/>
              <a:uLnTx/>
              <a:uFillTx/>
              <a:latin typeface="+mn-lt"/>
              <a:ea typeface="+mn-ea"/>
              <a:cs typeface="+mn-cs"/>
            </a:endParaRPr>
          </a:p>
        </p:txBody>
      </p:sp>
      <p:sp>
        <p:nvSpPr>
          <p:cNvPr id="110" name="Freeform 152"/>
          <p:cNvSpPr>
            <a:spLocks noEditPoints="1"/>
          </p:cNvSpPr>
          <p:nvPr/>
        </p:nvSpPr>
        <p:spPr bwMode="auto">
          <a:xfrm flipH="1">
            <a:off x="1728708" y="4314150"/>
            <a:ext cx="422108" cy="390084"/>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 name="Freeform 122"/>
          <p:cNvSpPr>
            <a:spLocks noEditPoints="1"/>
          </p:cNvSpPr>
          <p:nvPr/>
        </p:nvSpPr>
        <p:spPr bwMode="auto">
          <a:xfrm>
            <a:off x="3504477" y="4336788"/>
            <a:ext cx="439353" cy="344809"/>
          </a:xfrm>
          <a:custGeom>
            <a:avLst/>
            <a:gdLst/>
            <a:ahLst/>
            <a:cxnLst>
              <a:cxn ang="0">
                <a:pos x="57" y="37"/>
              </a:cxn>
              <a:cxn ang="0">
                <a:pos x="38" y="56"/>
              </a:cxn>
              <a:cxn ang="0">
                <a:pos x="34" y="57"/>
              </a:cxn>
              <a:cxn ang="0">
                <a:pos x="31" y="56"/>
              </a:cxn>
              <a:cxn ang="0">
                <a:pos x="4" y="28"/>
              </a:cxn>
              <a:cxn ang="0">
                <a:pos x="0" y="20"/>
              </a:cxn>
              <a:cxn ang="0">
                <a:pos x="0" y="4"/>
              </a:cxn>
              <a:cxn ang="0">
                <a:pos x="5" y="0"/>
              </a:cxn>
              <a:cxn ang="0">
                <a:pos x="21" y="0"/>
              </a:cxn>
              <a:cxn ang="0">
                <a:pos x="29" y="3"/>
              </a:cxn>
              <a:cxn ang="0">
                <a:pos x="57" y="30"/>
              </a:cxn>
              <a:cxn ang="0">
                <a:pos x="58" y="34"/>
              </a:cxn>
              <a:cxn ang="0">
                <a:pos x="57" y="37"/>
              </a:cxn>
              <a:cxn ang="0">
                <a:pos x="13" y="7"/>
              </a:cxn>
              <a:cxn ang="0">
                <a:pos x="8" y="12"/>
              </a:cxn>
              <a:cxn ang="0">
                <a:pos x="13" y="17"/>
              </a:cxn>
              <a:cxn ang="0">
                <a:pos x="17" y="12"/>
              </a:cxn>
              <a:cxn ang="0">
                <a:pos x="13" y="7"/>
              </a:cxn>
              <a:cxn ang="0">
                <a:pos x="71" y="37"/>
              </a:cxn>
              <a:cxn ang="0">
                <a:pos x="52" y="56"/>
              </a:cxn>
              <a:cxn ang="0">
                <a:pos x="49" y="57"/>
              </a:cxn>
              <a:cxn ang="0">
                <a:pos x="45" y="55"/>
              </a:cxn>
              <a:cxn ang="0">
                <a:pos x="63" y="37"/>
              </a:cxn>
              <a:cxn ang="0">
                <a:pos x="64" y="34"/>
              </a:cxn>
              <a:cxn ang="0">
                <a:pos x="63" y="30"/>
              </a:cxn>
              <a:cxn ang="0">
                <a:pos x="35" y="3"/>
              </a:cxn>
              <a:cxn ang="0">
                <a:pos x="27" y="0"/>
              </a:cxn>
              <a:cxn ang="0">
                <a:pos x="36" y="0"/>
              </a:cxn>
              <a:cxn ang="0">
                <a:pos x="44" y="3"/>
              </a:cxn>
              <a:cxn ang="0">
                <a:pos x="71" y="30"/>
              </a:cxn>
              <a:cxn ang="0">
                <a:pos x="73" y="34"/>
              </a:cxn>
              <a:cxn ang="0">
                <a:pos x="71" y="37"/>
              </a:cxn>
            </a:cxnLst>
            <a:rect l="0" t="0" r="r" b="b"/>
            <a:pathLst>
              <a:path w="73" h="57">
                <a:moveTo>
                  <a:pt x="57" y="37"/>
                </a:moveTo>
                <a:cubicBezTo>
                  <a:pt x="38" y="56"/>
                  <a:pt x="38" y="56"/>
                  <a:pt x="38" y="56"/>
                </a:cubicBezTo>
                <a:cubicBezTo>
                  <a:pt x="37" y="57"/>
                  <a:pt x="36" y="57"/>
                  <a:pt x="34" y="57"/>
                </a:cubicBezTo>
                <a:cubicBezTo>
                  <a:pt x="33" y="57"/>
                  <a:pt x="32" y="57"/>
                  <a:pt x="31" y="56"/>
                </a:cubicBezTo>
                <a:cubicBezTo>
                  <a:pt x="4" y="28"/>
                  <a:pt x="4" y="28"/>
                  <a:pt x="4" y="28"/>
                </a:cubicBezTo>
                <a:cubicBezTo>
                  <a:pt x="2" y="27"/>
                  <a:pt x="0" y="23"/>
                  <a:pt x="0" y="20"/>
                </a:cubicBezTo>
                <a:cubicBezTo>
                  <a:pt x="0" y="4"/>
                  <a:pt x="0" y="4"/>
                  <a:pt x="0" y="4"/>
                </a:cubicBezTo>
                <a:cubicBezTo>
                  <a:pt x="0" y="2"/>
                  <a:pt x="3" y="0"/>
                  <a:pt x="5" y="0"/>
                </a:cubicBezTo>
                <a:cubicBezTo>
                  <a:pt x="21" y="0"/>
                  <a:pt x="21" y="0"/>
                  <a:pt x="21" y="0"/>
                </a:cubicBezTo>
                <a:cubicBezTo>
                  <a:pt x="24" y="0"/>
                  <a:pt x="27" y="1"/>
                  <a:pt x="29" y="3"/>
                </a:cubicBezTo>
                <a:cubicBezTo>
                  <a:pt x="57" y="30"/>
                  <a:pt x="57" y="30"/>
                  <a:pt x="57" y="30"/>
                </a:cubicBezTo>
                <a:cubicBezTo>
                  <a:pt x="57" y="31"/>
                  <a:pt x="58" y="32"/>
                  <a:pt x="58" y="34"/>
                </a:cubicBezTo>
                <a:cubicBezTo>
                  <a:pt x="58" y="35"/>
                  <a:pt x="57" y="36"/>
                  <a:pt x="57" y="37"/>
                </a:cubicBezTo>
                <a:close/>
                <a:moveTo>
                  <a:pt x="13" y="7"/>
                </a:moveTo>
                <a:cubicBezTo>
                  <a:pt x="10" y="7"/>
                  <a:pt x="8" y="9"/>
                  <a:pt x="8" y="12"/>
                </a:cubicBezTo>
                <a:cubicBezTo>
                  <a:pt x="8" y="14"/>
                  <a:pt x="10" y="17"/>
                  <a:pt x="13" y="17"/>
                </a:cubicBezTo>
                <a:cubicBezTo>
                  <a:pt x="15" y="17"/>
                  <a:pt x="17" y="14"/>
                  <a:pt x="17" y="12"/>
                </a:cubicBezTo>
                <a:cubicBezTo>
                  <a:pt x="17" y="9"/>
                  <a:pt x="15" y="7"/>
                  <a:pt x="13" y="7"/>
                </a:cubicBezTo>
                <a:close/>
                <a:moveTo>
                  <a:pt x="71" y="37"/>
                </a:moveTo>
                <a:cubicBezTo>
                  <a:pt x="52" y="56"/>
                  <a:pt x="52" y="56"/>
                  <a:pt x="52" y="56"/>
                </a:cubicBezTo>
                <a:cubicBezTo>
                  <a:pt x="52" y="57"/>
                  <a:pt x="50" y="57"/>
                  <a:pt x="49" y="57"/>
                </a:cubicBezTo>
                <a:cubicBezTo>
                  <a:pt x="47" y="57"/>
                  <a:pt x="46" y="56"/>
                  <a:pt x="45" y="55"/>
                </a:cubicBezTo>
                <a:cubicBezTo>
                  <a:pt x="63" y="37"/>
                  <a:pt x="63" y="37"/>
                  <a:pt x="63" y="37"/>
                </a:cubicBezTo>
                <a:cubicBezTo>
                  <a:pt x="63" y="36"/>
                  <a:pt x="64" y="35"/>
                  <a:pt x="64" y="34"/>
                </a:cubicBezTo>
                <a:cubicBezTo>
                  <a:pt x="64" y="32"/>
                  <a:pt x="63" y="31"/>
                  <a:pt x="63" y="30"/>
                </a:cubicBezTo>
                <a:cubicBezTo>
                  <a:pt x="35" y="3"/>
                  <a:pt x="35" y="3"/>
                  <a:pt x="35" y="3"/>
                </a:cubicBezTo>
                <a:cubicBezTo>
                  <a:pt x="34" y="1"/>
                  <a:pt x="30" y="0"/>
                  <a:pt x="27" y="0"/>
                </a:cubicBezTo>
                <a:cubicBezTo>
                  <a:pt x="36" y="0"/>
                  <a:pt x="36" y="0"/>
                  <a:pt x="36" y="0"/>
                </a:cubicBezTo>
                <a:cubicBezTo>
                  <a:pt x="38" y="0"/>
                  <a:pt x="42" y="1"/>
                  <a:pt x="44" y="3"/>
                </a:cubicBezTo>
                <a:cubicBezTo>
                  <a:pt x="71" y="30"/>
                  <a:pt x="71" y="30"/>
                  <a:pt x="71" y="30"/>
                </a:cubicBezTo>
                <a:cubicBezTo>
                  <a:pt x="72" y="31"/>
                  <a:pt x="73" y="32"/>
                  <a:pt x="73" y="34"/>
                </a:cubicBezTo>
                <a:cubicBezTo>
                  <a:pt x="73" y="35"/>
                  <a:pt x="72" y="36"/>
                  <a:pt x="71" y="3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 name="Freeform 145"/>
          <p:cNvSpPr>
            <a:spLocks/>
          </p:cNvSpPr>
          <p:nvPr/>
        </p:nvSpPr>
        <p:spPr bwMode="auto">
          <a:xfrm>
            <a:off x="5297491" y="4345933"/>
            <a:ext cx="378651" cy="326519"/>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 name="Freeform 112"/>
          <p:cNvSpPr>
            <a:spLocks noEditPoints="1"/>
          </p:cNvSpPr>
          <p:nvPr/>
        </p:nvSpPr>
        <p:spPr bwMode="auto">
          <a:xfrm>
            <a:off x="7029804" y="4325830"/>
            <a:ext cx="361596" cy="366725"/>
          </a:xfrm>
          <a:custGeom>
            <a:avLst/>
            <a:gdLst/>
            <a:ahLst/>
            <a:cxnLst>
              <a:cxn ang="0">
                <a:pos x="64" y="14"/>
              </a:cxn>
              <a:cxn ang="0">
                <a:pos x="12" y="65"/>
              </a:cxn>
              <a:cxn ang="0">
                <a:pos x="10" y="66"/>
              </a:cxn>
              <a:cxn ang="0">
                <a:pos x="8" y="65"/>
              </a:cxn>
              <a:cxn ang="0">
                <a:pos x="0" y="57"/>
              </a:cxn>
              <a:cxn ang="0">
                <a:pos x="0" y="56"/>
              </a:cxn>
              <a:cxn ang="0">
                <a:pos x="0" y="54"/>
              </a:cxn>
              <a:cxn ang="0">
                <a:pos x="52" y="2"/>
              </a:cxn>
              <a:cxn ang="0">
                <a:pos x="54" y="1"/>
              </a:cxn>
              <a:cxn ang="0">
                <a:pos x="56" y="2"/>
              </a:cxn>
              <a:cxn ang="0">
                <a:pos x="64" y="10"/>
              </a:cxn>
              <a:cxn ang="0">
                <a:pos x="64" y="12"/>
              </a:cxn>
              <a:cxn ang="0">
                <a:pos x="64" y="14"/>
              </a:cxn>
              <a:cxn ang="0">
                <a:pos x="14" y="5"/>
              </a:cxn>
              <a:cxn ang="0">
                <a:pos x="10" y="7"/>
              </a:cxn>
              <a:cxn ang="0">
                <a:pos x="9" y="11"/>
              </a:cxn>
              <a:cxn ang="0">
                <a:pos x="8" y="7"/>
              </a:cxn>
              <a:cxn ang="0">
                <a:pos x="4" y="5"/>
              </a:cxn>
              <a:cxn ang="0">
                <a:pos x="8" y="4"/>
              </a:cxn>
              <a:cxn ang="0">
                <a:pos x="9" y="0"/>
              </a:cxn>
              <a:cxn ang="0">
                <a:pos x="10" y="4"/>
              </a:cxn>
              <a:cxn ang="0">
                <a:pos x="14" y="5"/>
              </a:cxn>
              <a:cxn ang="0">
                <a:pos x="32" y="13"/>
              </a:cxn>
              <a:cxn ang="0">
                <a:pos x="24" y="16"/>
              </a:cxn>
              <a:cxn ang="0">
                <a:pos x="22" y="23"/>
              </a:cxn>
              <a:cxn ang="0">
                <a:pos x="19" y="16"/>
              </a:cxn>
              <a:cxn ang="0">
                <a:pos x="11" y="13"/>
              </a:cxn>
              <a:cxn ang="0">
                <a:pos x="19" y="11"/>
              </a:cxn>
              <a:cxn ang="0">
                <a:pos x="22" y="3"/>
              </a:cxn>
              <a:cxn ang="0">
                <a:pos x="24" y="11"/>
              </a:cxn>
              <a:cxn ang="0">
                <a:pos x="32" y="13"/>
              </a:cxn>
              <a:cxn ang="0">
                <a:pos x="40" y="5"/>
              </a:cxn>
              <a:cxn ang="0">
                <a:pos x="36" y="7"/>
              </a:cxn>
              <a:cxn ang="0">
                <a:pos x="34" y="11"/>
              </a:cxn>
              <a:cxn ang="0">
                <a:pos x="33" y="7"/>
              </a:cxn>
              <a:cxn ang="0">
                <a:pos x="29" y="5"/>
              </a:cxn>
              <a:cxn ang="0">
                <a:pos x="33" y="4"/>
              </a:cxn>
              <a:cxn ang="0">
                <a:pos x="34" y="0"/>
              </a:cxn>
              <a:cxn ang="0">
                <a:pos x="36" y="4"/>
              </a:cxn>
              <a:cxn ang="0">
                <a:pos x="40" y="5"/>
              </a:cxn>
              <a:cxn ang="0">
                <a:pos x="58" y="12"/>
              </a:cxn>
              <a:cxn ang="0">
                <a:pos x="54" y="8"/>
              </a:cxn>
              <a:cxn ang="0">
                <a:pos x="42" y="19"/>
              </a:cxn>
              <a:cxn ang="0">
                <a:pos x="46" y="24"/>
              </a:cxn>
              <a:cxn ang="0">
                <a:pos x="58" y="12"/>
              </a:cxn>
              <a:cxn ang="0">
                <a:pos x="65" y="31"/>
              </a:cxn>
              <a:cxn ang="0">
                <a:pos x="61" y="32"/>
              </a:cxn>
              <a:cxn ang="0">
                <a:pos x="60" y="36"/>
              </a:cxn>
              <a:cxn ang="0">
                <a:pos x="59" y="32"/>
              </a:cxn>
              <a:cxn ang="0">
                <a:pos x="55" y="31"/>
              </a:cxn>
              <a:cxn ang="0">
                <a:pos x="59" y="30"/>
              </a:cxn>
              <a:cxn ang="0">
                <a:pos x="60" y="26"/>
              </a:cxn>
              <a:cxn ang="0">
                <a:pos x="61" y="30"/>
              </a:cxn>
              <a:cxn ang="0">
                <a:pos x="65" y="31"/>
              </a:cxn>
            </a:cxnLst>
            <a:rect l="0" t="0" r="r" b="b"/>
            <a:pathLst>
              <a:path w="65" h="66">
                <a:moveTo>
                  <a:pt x="64" y="14"/>
                </a:moveTo>
                <a:cubicBezTo>
                  <a:pt x="12" y="65"/>
                  <a:pt x="12" y="65"/>
                  <a:pt x="12" y="65"/>
                </a:cubicBezTo>
                <a:cubicBezTo>
                  <a:pt x="11" y="66"/>
                  <a:pt x="11" y="66"/>
                  <a:pt x="10" y="66"/>
                </a:cubicBezTo>
                <a:cubicBezTo>
                  <a:pt x="9" y="66"/>
                  <a:pt x="9" y="66"/>
                  <a:pt x="8" y="65"/>
                </a:cubicBezTo>
                <a:cubicBezTo>
                  <a:pt x="0" y="57"/>
                  <a:pt x="0" y="57"/>
                  <a:pt x="0" y="57"/>
                </a:cubicBezTo>
                <a:cubicBezTo>
                  <a:pt x="0" y="57"/>
                  <a:pt x="0" y="56"/>
                  <a:pt x="0" y="56"/>
                </a:cubicBezTo>
                <a:cubicBezTo>
                  <a:pt x="0" y="55"/>
                  <a:pt x="0" y="54"/>
                  <a:pt x="0" y="54"/>
                </a:cubicBezTo>
                <a:cubicBezTo>
                  <a:pt x="52" y="2"/>
                  <a:pt x="52" y="2"/>
                  <a:pt x="52" y="2"/>
                </a:cubicBezTo>
                <a:cubicBezTo>
                  <a:pt x="52" y="2"/>
                  <a:pt x="53" y="1"/>
                  <a:pt x="54" y="1"/>
                </a:cubicBezTo>
                <a:cubicBezTo>
                  <a:pt x="54" y="1"/>
                  <a:pt x="55" y="2"/>
                  <a:pt x="56" y="2"/>
                </a:cubicBezTo>
                <a:cubicBezTo>
                  <a:pt x="64" y="10"/>
                  <a:pt x="64" y="10"/>
                  <a:pt x="64" y="10"/>
                </a:cubicBezTo>
                <a:cubicBezTo>
                  <a:pt x="64" y="11"/>
                  <a:pt x="64" y="11"/>
                  <a:pt x="64" y="12"/>
                </a:cubicBezTo>
                <a:cubicBezTo>
                  <a:pt x="64" y="13"/>
                  <a:pt x="64" y="13"/>
                  <a:pt x="64" y="14"/>
                </a:cubicBezTo>
                <a:close/>
                <a:moveTo>
                  <a:pt x="14" y="5"/>
                </a:moveTo>
                <a:cubicBezTo>
                  <a:pt x="10" y="7"/>
                  <a:pt x="10" y="7"/>
                  <a:pt x="10" y="7"/>
                </a:cubicBezTo>
                <a:cubicBezTo>
                  <a:pt x="9" y="11"/>
                  <a:pt x="9" y="11"/>
                  <a:pt x="9" y="11"/>
                </a:cubicBezTo>
                <a:cubicBezTo>
                  <a:pt x="8" y="7"/>
                  <a:pt x="8" y="7"/>
                  <a:pt x="8" y="7"/>
                </a:cubicBezTo>
                <a:cubicBezTo>
                  <a:pt x="4" y="5"/>
                  <a:pt x="4" y="5"/>
                  <a:pt x="4" y="5"/>
                </a:cubicBezTo>
                <a:cubicBezTo>
                  <a:pt x="8" y="4"/>
                  <a:pt x="8" y="4"/>
                  <a:pt x="8" y="4"/>
                </a:cubicBezTo>
                <a:cubicBezTo>
                  <a:pt x="9" y="0"/>
                  <a:pt x="9" y="0"/>
                  <a:pt x="9" y="0"/>
                </a:cubicBezTo>
                <a:cubicBezTo>
                  <a:pt x="10" y="4"/>
                  <a:pt x="10" y="4"/>
                  <a:pt x="10" y="4"/>
                </a:cubicBezTo>
                <a:lnTo>
                  <a:pt x="14" y="5"/>
                </a:lnTo>
                <a:close/>
                <a:moveTo>
                  <a:pt x="32" y="13"/>
                </a:moveTo>
                <a:cubicBezTo>
                  <a:pt x="24" y="16"/>
                  <a:pt x="24" y="16"/>
                  <a:pt x="24" y="16"/>
                </a:cubicBezTo>
                <a:cubicBezTo>
                  <a:pt x="22" y="23"/>
                  <a:pt x="22" y="23"/>
                  <a:pt x="22" y="23"/>
                </a:cubicBezTo>
                <a:cubicBezTo>
                  <a:pt x="19" y="16"/>
                  <a:pt x="19" y="16"/>
                  <a:pt x="19" y="16"/>
                </a:cubicBezTo>
                <a:cubicBezTo>
                  <a:pt x="11" y="13"/>
                  <a:pt x="11" y="13"/>
                  <a:pt x="11" y="13"/>
                </a:cubicBezTo>
                <a:cubicBezTo>
                  <a:pt x="19" y="11"/>
                  <a:pt x="19" y="11"/>
                  <a:pt x="19" y="11"/>
                </a:cubicBezTo>
                <a:cubicBezTo>
                  <a:pt x="22" y="3"/>
                  <a:pt x="22" y="3"/>
                  <a:pt x="22" y="3"/>
                </a:cubicBezTo>
                <a:cubicBezTo>
                  <a:pt x="24" y="11"/>
                  <a:pt x="24" y="11"/>
                  <a:pt x="24" y="11"/>
                </a:cubicBezTo>
                <a:lnTo>
                  <a:pt x="32" y="13"/>
                </a:lnTo>
                <a:close/>
                <a:moveTo>
                  <a:pt x="40" y="5"/>
                </a:moveTo>
                <a:cubicBezTo>
                  <a:pt x="36" y="7"/>
                  <a:pt x="36" y="7"/>
                  <a:pt x="36" y="7"/>
                </a:cubicBezTo>
                <a:cubicBezTo>
                  <a:pt x="34" y="11"/>
                  <a:pt x="34" y="11"/>
                  <a:pt x="34" y="11"/>
                </a:cubicBezTo>
                <a:cubicBezTo>
                  <a:pt x="33" y="7"/>
                  <a:pt x="33" y="7"/>
                  <a:pt x="33" y="7"/>
                </a:cubicBezTo>
                <a:cubicBezTo>
                  <a:pt x="29" y="5"/>
                  <a:pt x="29" y="5"/>
                  <a:pt x="29" y="5"/>
                </a:cubicBezTo>
                <a:cubicBezTo>
                  <a:pt x="33" y="4"/>
                  <a:pt x="33" y="4"/>
                  <a:pt x="33" y="4"/>
                </a:cubicBezTo>
                <a:cubicBezTo>
                  <a:pt x="34" y="0"/>
                  <a:pt x="34" y="0"/>
                  <a:pt x="34" y="0"/>
                </a:cubicBezTo>
                <a:cubicBezTo>
                  <a:pt x="36" y="4"/>
                  <a:pt x="36" y="4"/>
                  <a:pt x="36" y="4"/>
                </a:cubicBezTo>
                <a:lnTo>
                  <a:pt x="40" y="5"/>
                </a:lnTo>
                <a:close/>
                <a:moveTo>
                  <a:pt x="58" y="12"/>
                </a:moveTo>
                <a:cubicBezTo>
                  <a:pt x="54" y="8"/>
                  <a:pt x="54" y="8"/>
                  <a:pt x="54" y="8"/>
                </a:cubicBezTo>
                <a:cubicBezTo>
                  <a:pt x="42" y="19"/>
                  <a:pt x="42" y="19"/>
                  <a:pt x="42" y="19"/>
                </a:cubicBezTo>
                <a:cubicBezTo>
                  <a:pt x="46" y="24"/>
                  <a:pt x="46" y="24"/>
                  <a:pt x="46" y="24"/>
                </a:cubicBezTo>
                <a:lnTo>
                  <a:pt x="58" y="12"/>
                </a:lnTo>
                <a:close/>
                <a:moveTo>
                  <a:pt x="65" y="31"/>
                </a:moveTo>
                <a:cubicBezTo>
                  <a:pt x="61" y="32"/>
                  <a:pt x="61" y="32"/>
                  <a:pt x="61" y="32"/>
                </a:cubicBezTo>
                <a:cubicBezTo>
                  <a:pt x="60" y="36"/>
                  <a:pt x="60" y="36"/>
                  <a:pt x="60" y="36"/>
                </a:cubicBezTo>
                <a:cubicBezTo>
                  <a:pt x="59" y="32"/>
                  <a:pt x="59" y="32"/>
                  <a:pt x="59" y="32"/>
                </a:cubicBezTo>
                <a:cubicBezTo>
                  <a:pt x="55" y="31"/>
                  <a:pt x="55" y="31"/>
                  <a:pt x="55" y="31"/>
                </a:cubicBezTo>
                <a:cubicBezTo>
                  <a:pt x="59" y="30"/>
                  <a:pt x="59" y="30"/>
                  <a:pt x="59" y="30"/>
                </a:cubicBezTo>
                <a:cubicBezTo>
                  <a:pt x="60" y="26"/>
                  <a:pt x="60" y="26"/>
                  <a:pt x="60" y="26"/>
                </a:cubicBezTo>
                <a:cubicBezTo>
                  <a:pt x="61" y="30"/>
                  <a:pt x="61" y="30"/>
                  <a:pt x="61" y="30"/>
                </a:cubicBezTo>
                <a:lnTo>
                  <a:pt x="65" y="3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 xmlns:p14="http://schemas.microsoft.com/office/powerpoint/2010/main" val="207446844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slide(fromLeft)">
                                      <p:cBhvr>
                                        <p:cTn id="7" dur="500"/>
                                        <p:tgtEl>
                                          <p:spTgt spid="75"/>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wipe(down)">
                                      <p:cBhvr>
                                        <p:cTn id="17" dur="500"/>
                                        <p:tgtEl>
                                          <p:spTgt spid="84"/>
                                        </p:tgtEl>
                                      </p:cBhvr>
                                    </p:animEffect>
                                  </p:childTnLst>
                                </p:cTn>
                              </p:par>
                            </p:childTnLst>
                          </p:cTn>
                        </p:par>
                        <p:par>
                          <p:cTn id="18" fill="hold">
                            <p:stCondLst>
                              <p:cond delay="1500"/>
                            </p:stCondLst>
                            <p:childTnLst>
                              <p:par>
                                <p:cTn id="19" presetID="12" presetClass="entr" presetSubtype="8" fill="hold" nodeType="afterEffect">
                                  <p:stCondLst>
                                    <p:cond delay="0"/>
                                  </p:stCondLst>
                                  <p:childTnLst>
                                    <p:set>
                                      <p:cBhvr>
                                        <p:cTn id="20" dur="1" fill="hold">
                                          <p:stCondLst>
                                            <p:cond delay="0"/>
                                          </p:stCondLst>
                                        </p:cTn>
                                        <p:tgtEl>
                                          <p:spTgt spid="67"/>
                                        </p:tgtEl>
                                        <p:attrNameLst>
                                          <p:attrName>style.visibility</p:attrName>
                                        </p:attrNameLst>
                                      </p:cBhvr>
                                      <p:to>
                                        <p:strVal val="visible"/>
                                      </p:to>
                                    </p:set>
                                    <p:animEffect transition="in" filter="slide(fromLeft)">
                                      <p:cBhvr>
                                        <p:cTn id="21" dur="500"/>
                                        <p:tgtEl>
                                          <p:spTgt spid="67"/>
                                        </p:tgtEl>
                                      </p:cBhvr>
                                    </p:animEffect>
                                  </p:childTnLst>
                                </p:cTn>
                              </p:par>
                            </p:childTnLst>
                          </p:cTn>
                        </p:par>
                        <p:par>
                          <p:cTn id="22" fill="hold">
                            <p:stCondLst>
                              <p:cond delay="2000"/>
                            </p:stCondLst>
                            <p:childTnLst>
                              <p:par>
                                <p:cTn id="23" presetID="53" presetClass="entr" presetSubtype="0" fill="hold" grpId="0"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p:cTn id="25" dur="500" fill="hold"/>
                                        <p:tgtEl>
                                          <p:spTgt spid="74"/>
                                        </p:tgtEl>
                                        <p:attrNameLst>
                                          <p:attrName>ppt_w</p:attrName>
                                        </p:attrNameLst>
                                      </p:cBhvr>
                                      <p:tavLst>
                                        <p:tav tm="0">
                                          <p:val>
                                            <p:fltVal val="0"/>
                                          </p:val>
                                        </p:tav>
                                        <p:tav tm="100000">
                                          <p:val>
                                            <p:strVal val="#ppt_w"/>
                                          </p:val>
                                        </p:tav>
                                      </p:tavLst>
                                    </p:anim>
                                    <p:anim calcmode="lin" valueType="num">
                                      <p:cBhvr>
                                        <p:cTn id="26" dur="500" fill="hold"/>
                                        <p:tgtEl>
                                          <p:spTgt spid="74"/>
                                        </p:tgtEl>
                                        <p:attrNameLst>
                                          <p:attrName>ppt_h</p:attrName>
                                        </p:attrNameLst>
                                      </p:cBhvr>
                                      <p:tavLst>
                                        <p:tav tm="0">
                                          <p:val>
                                            <p:fltVal val="0"/>
                                          </p:val>
                                        </p:tav>
                                        <p:tav tm="100000">
                                          <p:val>
                                            <p:strVal val="#ppt_h"/>
                                          </p:val>
                                        </p:tav>
                                      </p:tavLst>
                                    </p:anim>
                                    <p:animEffect transition="in" filter="fade">
                                      <p:cBhvr>
                                        <p:cTn id="27" dur="500"/>
                                        <p:tgtEl>
                                          <p:spTgt spid="74"/>
                                        </p:tgtEl>
                                      </p:cBhvr>
                                    </p:animEffect>
                                  </p:childTnLst>
                                </p:cTn>
                              </p:par>
                            </p:childTnLst>
                          </p:cTn>
                        </p:par>
                        <p:par>
                          <p:cTn id="28" fill="hold">
                            <p:stCondLst>
                              <p:cond delay="2500"/>
                            </p:stCondLst>
                            <p:childTnLst>
                              <p:par>
                                <p:cTn id="29" presetID="22" presetClass="entr" presetSubtype="4" fill="hold" grpId="0" nodeType="after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wipe(down)">
                                      <p:cBhvr>
                                        <p:cTn id="31" dur="500"/>
                                        <p:tgtEl>
                                          <p:spTgt spid="85"/>
                                        </p:tgtEl>
                                      </p:cBhvr>
                                    </p:animEffect>
                                  </p:childTnLst>
                                </p:cTn>
                              </p:par>
                            </p:childTnLst>
                          </p:cTn>
                        </p:par>
                        <p:par>
                          <p:cTn id="32" fill="hold">
                            <p:stCondLst>
                              <p:cond delay="3000"/>
                            </p:stCondLst>
                            <p:childTnLst>
                              <p:par>
                                <p:cTn id="33" presetID="12" presetClass="entr" presetSubtype="8" fill="hold" nodeType="after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slide(fromLeft)">
                                      <p:cBhvr>
                                        <p:cTn id="35" dur="500"/>
                                        <p:tgtEl>
                                          <p:spTgt spid="61"/>
                                        </p:tgtEl>
                                      </p:cBhvr>
                                    </p:animEffect>
                                  </p:childTnLst>
                                </p:cTn>
                              </p:par>
                            </p:childTnLst>
                          </p:cTn>
                        </p:par>
                        <p:par>
                          <p:cTn id="36" fill="hold">
                            <p:stCondLst>
                              <p:cond delay="3500"/>
                            </p:stCondLst>
                            <p:childTnLst>
                              <p:par>
                                <p:cTn id="37" presetID="53" presetClass="entr" presetSubtype="0" fill="hold" grpId="0" nodeType="afterEffect">
                                  <p:stCondLst>
                                    <p:cond delay="0"/>
                                  </p:stCondLst>
                                  <p:childTnLst>
                                    <p:set>
                                      <p:cBhvr>
                                        <p:cTn id="38" dur="1" fill="hold">
                                          <p:stCondLst>
                                            <p:cond delay="0"/>
                                          </p:stCondLst>
                                        </p:cTn>
                                        <p:tgtEl>
                                          <p:spTgt spid="65"/>
                                        </p:tgtEl>
                                        <p:attrNameLst>
                                          <p:attrName>style.visibility</p:attrName>
                                        </p:attrNameLst>
                                      </p:cBhvr>
                                      <p:to>
                                        <p:strVal val="visible"/>
                                      </p:to>
                                    </p:set>
                                    <p:anim calcmode="lin" valueType="num">
                                      <p:cBhvr>
                                        <p:cTn id="39" dur="500" fill="hold"/>
                                        <p:tgtEl>
                                          <p:spTgt spid="65"/>
                                        </p:tgtEl>
                                        <p:attrNameLst>
                                          <p:attrName>ppt_w</p:attrName>
                                        </p:attrNameLst>
                                      </p:cBhvr>
                                      <p:tavLst>
                                        <p:tav tm="0">
                                          <p:val>
                                            <p:fltVal val="0"/>
                                          </p:val>
                                        </p:tav>
                                        <p:tav tm="100000">
                                          <p:val>
                                            <p:strVal val="#ppt_w"/>
                                          </p:val>
                                        </p:tav>
                                      </p:tavLst>
                                    </p:anim>
                                    <p:anim calcmode="lin" valueType="num">
                                      <p:cBhvr>
                                        <p:cTn id="40" dur="500" fill="hold"/>
                                        <p:tgtEl>
                                          <p:spTgt spid="65"/>
                                        </p:tgtEl>
                                        <p:attrNameLst>
                                          <p:attrName>ppt_h</p:attrName>
                                        </p:attrNameLst>
                                      </p:cBhvr>
                                      <p:tavLst>
                                        <p:tav tm="0">
                                          <p:val>
                                            <p:fltVal val="0"/>
                                          </p:val>
                                        </p:tav>
                                        <p:tav tm="100000">
                                          <p:val>
                                            <p:strVal val="#ppt_h"/>
                                          </p:val>
                                        </p:tav>
                                      </p:tavLst>
                                    </p:anim>
                                    <p:animEffect transition="in" filter="fade">
                                      <p:cBhvr>
                                        <p:cTn id="41" dur="500"/>
                                        <p:tgtEl>
                                          <p:spTgt spid="65"/>
                                        </p:tgtEl>
                                      </p:cBhvr>
                                    </p:animEffect>
                                  </p:childTnLst>
                                </p:cTn>
                              </p:par>
                            </p:childTnLst>
                          </p:cTn>
                        </p:par>
                        <p:par>
                          <p:cTn id="42" fill="hold">
                            <p:stCondLst>
                              <p:cond delay="4000"/>
                            </p:stCondLst>
                            <p:childTnLst>
                              <p:par>
                                <p:cTn id="43" presetID="22" presetClass="entr" presetSubtype="4" fill="hold" grpId="0" nodeType="afterEffect">
                                  <p:stCondLst>
                                    <p:cond delay="0"/>
                                  </p:stCondLst>
                                  <p:childTnLst>
                                    <p:set>
                                      <p:cBhvr>
                                        <p:cTn id="44" dur="1" fill="hold">
                                          <p:stCondLst>
                                            <p:cond delay="0"/>
                                          </p:stCondLst>
                                        </p:cTn>
                                        <p:tgtEl>
                                          <p:spTgt spid="88"/>
                                        </p:tgtEl>
                                        <p:attrNameLst>
                                          <p:attrName>style.visibility</p:attrName>
                                        </p:attrNameLst>
                                      </p:cBhvr>
                                      <p:to>
                                        <p:strVal val="visible"/>
                                      </p:to>
                                    </p:set>
                                    <p:animEffect transition="in" filter="wipe(down)">
                                      <p:cBhvr>
                                        <p:cTn id="45" dur="500"/>
                                        <p:tgtEl>
                                          <p:spTgt spid="88"/>
                                        </p:tgtEl>
                                      </p:cBhvr>
                                    </p:animEffect>
                                  </p:childTnLst>
                                </p:cTn>
                              </p:par>
                            </p:childTnLst>
                          </p:cTn>
                        </p:par>
                        <p:par>
                          <p:cTn id="46" fill="hold">
                            <p:stCondLst>
                              <p:cond delay="4500"/>
                            </p:stCondLst>
                            <p:childTnLst>
                              <p:par>
                                <p:cTn id="47" presetID="12" presetClass="entr" presetSubtype="1" fill="hold" nodeType="afterEffect">
                                  <p:stCondLst>
                                    <p:cond delay="0"/>
                                  </p:stCondLst>
                                  <p:childTnLst>
                                    <p:set>
                                      <p:cBhvr>
                                        <p:cTn id="48" dur="1" fill="hold">
                                          <p:stCondLst>
                                            <p:cond delay="0"/>
                                          </p:stCondLst>
                                        </p:cTn>
                                        <p:tgtEl>
                                          <p:spTgt spid="57"/>
                                        </p:tgtEl>
                                        <p:attrNameLst>
                                          <p:attrName>style.visibility</p:attrName>
                                        </p:attrNameLst>
                                      </p:cBhvr>
                                      <p:to>
                                        <p:strVal val="visible"/>
                                      </p:to>
                                    </p:set>
                                    <p:animEffect transition="in" filter="slide(fromTop)">
                                      <p:cBhvr>
                                        <p:cTn id="49" dur="500"/>
                                        <p:tgtEl>
                                          <p:spTgt spid="57"/>
                                        </p:tgtEl>
                                      </p:cBhvr>
                                    </p:animEffect>
                                  </p:childTnLst>
                                </p:cTn>
                              </p:par>
                            </p:childTnLst>
                          </p:cTn>
                        </p:par>
                        <p:par>
                          <p:cTn id="50" fill="hold">
                            <p:stCondLst>
                              <p:cond delay="5000"/>
                            </p:stCondLst>
                            <p:childTnLst>
                              <p:par>
                                <p:cTn id="51" presetID="53" presetClass="entr" presetSubtype="0" fill="hold" grpId="0" nodeType="afterEffect">
                                  <p:stCondLst>
                                    <p:cond delay="0"/>
                                  </p:stCondLst>
                                  <p:childTnLst>
                                    <p:set>
                                      <p:cBhvr>
                                        <p:cTn id="52" dur="1" fill="hold">
                                          <p:stCondLst>
                                            <p:cond delay="0"/>
                                          </p:stCondLst>
                                        </p:cTn>
                                        <p:tgtEl>
                                          <p:spTgt spid="60"/>
                                        </p:tgtEl>
                                        <p:attrNameLst>
                                          <p:attrName>style.visibility</p:attrName>
                                        </p:attrNameLst>
                                      </p:cBhvr>
                                      <p:to>
                                        <p:strVal val="visible"/>
                                      </p:to>
                                    </p:set>
                                    <p:anim calcmode="lin" valueType="num">
                                      <p:cBhvr>
                                        <p:cTn id="53" dur="500" fill="hold"/>
                                        <p:tgtEl>
                                          <p:spTgt spid="60"/>
                                        </p:tgtEl>
                                        <p:attrNameLst>
                                          <p:attrName>ppt_w</p:attrName>
                                        </p:attrNameLst>
                                      </p:cBhvr>
                                      <p:tavLst>
                                        <p:tav tm="0">
                                          <p:val>
                                            <p:fltVal val="0"/>
                                          </p:val>
                                        </p:tav>
                                        <p:tav tm="100000">
                                          <p:val>
                                            <p:strVal val="#ppt_w"/>
                                          </p:val>
                                        </p:tav>
                                      </p:tavLst>
                                    </p:anim>
                                    <p:anim calcmode="lin" valueType="num">
                                      <p:cBhvr>
                                        <p:cTn id="54" dur="500" fill="hold"/>
                                        <p:tgtEl>
                                          <p:spTgt spid="60"/>
                                        </p:tgtEl>
                                        <p:attrNameLst>
                                          <p:attrName>ppt_h</p:attrName>
                                        </p:attrNameLst>
                                      </p:cBhvr>
                                      <p:tavLst>
                                        <p:tav tm="0">
                                          <p:val>
                                            <p:fltVal val="0"/>
                                          </p:val>
                                        </p:tav>
                                        <p:tav tm="100000">
                                          <p:val>
                                            <p:strVal val="#ppt_h"/>
                                          </p:val>
                                        </p:tav>
                                      </p:tavLst>
                                    </p:anim>
                                    <p:animEffect transition="in" filter="fade">
                                      <p:cBhvr>
                                        <p:cTn id="55" dur="500"/>
                                        <p:tgtEl>
                                          <p:spTgt spid="60"/>
                                        </p:tgtEl>
                                      </p:cBhvr>
                                    </p:animEffect>
                                  </p:childTnLst>
                                </p:cTn>
                              </p:par>
                            </p:childTnLst>
                          </p:cTn>
                        </p:par>
                        <p:par>
                          <p:cTn id="56" fill="hold">
                            <p:stCondLst>
                              <p:cond delay="5500"/>
                            </p:stCondLst>
                            <p:childTnLst>
                              <p:par>
                                <p:cTn id="57" presetID="22" presetClass="entr" presetSubtype="4" fill="hold" grpId="0" nodeType="afterEffect">
                                  <p:stCondLst>
                                    <p:cond delay="0"/>
                                  </p:stCondLst>
                                  <p:childTnLst>
                                    <p:set>
                                      <p:cBhvr>
                                        <p:cTn id="58" dur="1" fill="hold">
                                          <p:stCondLst>
                                            <p:cond delay="0"/>
                                          </p:stCondLst>
                                        </p:cTn>
                                        <p:tgtEl>
                                          <p:spTgt spid="90"/>
                                        </p:tgtEl>
                                        <p:attrNameLst>
                                          <p:attrName>style.visibility</p:attrName>
                                        </p:attrNameLst>
                                      </p:cBhvr>
                                      <p:to>
                                        <p:strVal val="visible"/>
                                      </p:to>
                                    </p:set>
                                    <p:animEffect transition="in" filter="wipe(down)">
                                      <p:cBhvr>
                                        <p:cTn id="59" dur="500"/>
                                        <p:tgtEl>
                                          <p:spTgt spid="90"/>
                                        </p:tgtEl>
                                      </p:cBhvr>
                                    </p:animEffect>
                                  </p:childTnLst>
                                </p:cTn>
                              </p:par>
                            </p:childTnLst>
                          </p:cTn>
                        </p:par>
                        <p:par>
                          <p:cTn id="60" fill="hold">
                            <p:stCondLst>
                              <p:cond delay="6000"/>
                            </p:stCondLst>
                            <p:childTnLst>
                              <p:par>
                                <p:cTn id="61" presetID="12" presetClass="entr" presetSubtype="2" fill="hold" nodeType="afterEffect">
                                  <p:stCondLst>
                                    <p:cond delay="0"/>
                                  </p:stCondLst>
                                  <p:childTnLst>
                                    <p:set>
                                      <p:cBhvr>
                                        <p:cTn id="62" dur="1" fill="hold">
                                          <p:stCondLst>
                                            <p:cond delay="0"/>
                                          </p:stCondLst>
                                        </p:cTn>
                                        <p:tgtEl>
                                          <p:spTgt spid="53"/>
                                        </p:tgtEl>
                                        <p:attrNameLst>
                                          <p:attrName>style.visibility</p:attrName>
                                        </p:attrNameLst>
                                      </p:cBhvr>
                                      <p:to>
                                        <p:strVal val="visible"/>
                                      </p:to>
                                    </p:set>
                                    <p:animEffect transition="in" filter="slide(fromRight)">
                                      <p:cBhvr>
                                        <p:cTn id="63" dur="500"/>
                                        <p:tgtEl>
                                          <p:spTgt spid="53"/>
                                        </p:tgtEl>
                                      </p:cBhvr>
                                    </p:animEffect>
                                  </p:childTnLst>
                                </p:cTn>
                              </p:par>
                            </p:childTnLst>
                          </p:cTn>
                        </p:par>
                        <p:par>
                          <p:cTn id="64" fill="hold">
                            <p:stCondLst>
                              <p:cond delay="6500"/>
                            </p:stCondLst>
                            <p:childTnLst>
                              <p:par>
                                <p:cTn id="65" presetID="53" presetClass="entr" presetSubtype="0" fill="hold" grpId="0" nodeType="afterEffect">
                                  <p:stCondLst>
                                    <p:cond delay="0"/>
                                  </p:stCondLst>
                                  <p:childTnLst>
                                    <p:set>
                                      <p:cBhvr>
                                        <p:cTn id="66" dur="1" fill="hold">
                                          <p:stCondLst>
                                            <p:cond delay="0"/>
                                          </p:stCondLst>
                                        </p:cTn>
                                        <p:tgtEl>
                                          <p:spTgt spid="113"/>
                                        </p:tgtEl>
                                        <p:attrNameLst>
                                          <p:attrName>style.visibility</p:attrName>
                                        </p:attrNameLst>
                                      </p:cBhvr>
                                      <p:to>
                                        <p:strVal val="visible"/>
                                      </p:to>
                                    </p:set>
                                    <p:anim calcmode="lin" valueType="num">
                                      <p:cBhvr>
                                        <p:cTn id="67" dur="500" fill="hold"/>
                                        <p:tgtEl>
                                          <p:spTgt spid="113"/>
                                        </p:tgtEl>
                                        <p:attrNameLst>
                                          <p:attrName>ppt_w</p:attrName>
                                        </p:attrNameLst>
                                      </p:cBhvr>
                                      <p:tavLst>
                                        <p:tav tm="0">
                                          <p:val>
                                            <p:fltVal val="0"/>
                                          </p:val>
                                        </p:tav>
                                        <p:tav tm="100000">
                                          <p:val>
                                            <p:strVal val="#ppt_w"/>
                                          </p:val>
                                        </p:tav>
                                      </p:tavLst>
                                    </p:anim>
                                    <p:anim calcmode="lin" valueType="num">
                                      <p:cBhvr>
                                        <p:cTn id="68" dur="500" fill="hold"/>
                                        <p:tgtEl>
                                          <p:spTgt spid="113"/>
                                        </p:tgtEl>
                                        <p:attrNameLst>
                                          <p:attrName>ppt_h</p:attrName>
                                        </p:attrNameLst>
                                      </p:cBhvr>
                                      <p:tavLst>
                                        <p:tav tm="0">
                                          <p:val>
                                            <p:fltVal val="0"/>
                                          </p:val>
                                        </p:tav>
                                        <p:tav tm="100000">
                                          <p:val>
                                            <p:strVal val="#ppt_h"/>
                                          </p:val>
                                        </p:tav>
                                      </p:tavLst>
                                    </p:anim>
                                    <p:animEffect transition="in" filter="fade">
                                      <p:cBhvr>
                                        <p:cTn id="69" dur="500"/>
                                        <p:tgtEl>
                                          <p:spTgt spid="113"/>
                                        </p:tgtEl>
                                      </p:cBhvr>
                                    </p:animEffect>
                                  </p:childTnLst>
                                </p:cTn>
                              </p:par>
                            </p:childTnLst>
                          </p:cTn>
                        </p:par>
                        <p:par>
                          <p:cTn id="70" fill="hold">
                            <p:stCondLst>
                              <p:cond delay="7000"/>
                            </p:stCondLst>
                            <p:childTnLst>
                              <p:par>
                                <p:cTn id="71" presetID="22" presetClass="entr" presetSubtype="4" fill="hold" grpId="0" nodeType="afterEffect">
                                  <p:stCondLst>
                                    <p:cond delay="0"/>
                                  </p:stCondLst>
                                  <p:childTnLst>
                                    <p:set>
                                      <p:cBhvr>
                                        <p:cTn id="72" dur="1" fill="hold">
                                          <p:stCondLst>
                                            <p:cond delay="0"/>
                                          </p:stCondLst>
                                        </p:cTn>
                                        <p:tgtEl>
                                          <p:spTgt spid="109"/>
                                        </p:tgtEl>
                                        <p:attrNameLst>
                                          <p:attrName>style.visibility</p:attrName>
                                        </p:attrNameLst>
                                      </p:cBhvr>
                                      <p:to>
                                        <p:strVal val="visible"/>
                                      </p:to>
                                    </p:set>
                                    <p:animEffect transition="in" filter="wipe(down)">
                                      <p:cBhvr>
                                        <p:cTn id="73" dur="500"/>
                                        <p:tgtEl>
                                          <p:spTgt spid="109"/>
                                        </p:tgtEl>
                                      </p:cBhvr>
                                    </p:animEffect>
                                  </p:childTnLst>
                                </p:cTn>
                              </p:par>
                            </p:childTnLst>
                          </p:cTn>
                        </p:par>
                        <p:par>
                          <p:cTn id="74" fill="hold">
                            <p:stCondLst>
                              <p:cond delay="7500"/>
                            </p:stCondLst>
                            <p:childTnLst>
                              <p:par>
                                <p:cTn id="75" presetID="12" presetClass="entr" presetSubtype="2" fill="hold" nodeType="afterEffect">
                                  <p:stCondLst>
                                    <p:cond delay="0"/>
                                  </p:stCondLst>
                                  <p:childTnLst>
                                    <p:set>
                                      <p:cBhvr>
                                        <p:cTn id="76" dur="1" fill="hold">
                                          <p:stCondLst>
                                            <p:cond delay="0"/>
                                          </p:stCondLst>
                                        </p:cTn>
                                        <p:tgtEl>
                                          <p:spTgt spid="49"/>
                                        </p:tgtEl>
                                        <p:attrNameLst>
                                          <p:attrName>style.visibility</p:attrName>
                                        </p:attrNameLst>
                                      </p:cBhvr>
                                      <p:to>
                                        <p:strVal val="visible"/>
                                      </p:to>
                                    </p:set>
                                    <p:animEffect transition="in" filter="slide(fromRight)">
                                      <p:cBhvr>
                                        <p:cTn id="77" dur="500"/>
                                        <p:tgtEl>
                                          <p:spTgt spid="49"/>
                                        </p:tgtEl>
                                      </p:cBhvr>
                                    </p:animEffect>
                                  </p:childTnLst>
                                </p:cTn>
                              </p:par>
                            </p:childTnLst>
                          </p:cTn>
                        </p:par>
                        <p:par>
                          <p:cTn id="78" fill="hold">
                            <p:stCondLst>
                              <p:cond delay="8000"/>
                            </p:stCondLst>
                            <p:childTnLst>
                              <p:par>
                                <p:cTn id="79" presetID="22" presetClass="entr" presetSubtype="8" fill="hold" grpId="0" nodeType="afterEffect">
                                  <p:stCondLst>
                                    <p:cond delay="0"/>
                                  </p:stCondLst>
                                  <p:childTnLst>
                                    <p:set>
                                      <p:cBhvr>
                                        <p:cTn id="80" dur="1" fill="hold">
                                          <p:stCondLst>
                                            <p:cond delay="0"/>
                                          </p:stCondLst>
                                        </p:cTn>
                                        <p:tgtEl>
                                          <p:spTgt spid="112"/>
                                        </p:tgtEl>
                                        <p:attrNameLst>
                                          <p:attrName>style.visibility</p:attrName>
                                        </p:attrNameLst>
                                      </p:cBhvr>
                                      <p:to>
                                        <p:strVal val="visible"/>
                                      </p:to>
                                    </p:set>
                                    <p:animEffect transition="in" filter="wipe(left)">
                                      <p:cBhvr>
                                        <p:cTn id="81" dur="1000"/>
                                        <p:tgtEl>
                                          <p:spTgt spid="112"/>
                                        </p:tgtEl>
                                      </p:cBhvr>
                                    </p:animEffect>
                                  </p:childTnLst>
                                </p:cTn>
                              </p:par>
                            </p:childTnLst>
                          </p:cTn>
                        </p:par>
                        <p:par>
                          <p:cTn id="82" fill="hold">
                            <p:stCondLst>
                              <p:cond delay="9000"/>
                            </p:stCondLst>
                            <p:childTnLst>
                              <p:par>
                                <p:cTn id="83" presetID="22" presetClass="entr" presetSubtype="4" fill="hold" grpId="0" nodeType="afterEffect">
                                  <p:stCondLst>
                                    <p:cond delay="0"/>
                                  </p:stCondLst>
                                  <p:childTnLst>
                                    <p:set>
                                      <p:cBhvr>
                                        <p:cTn id="84" dur="1" fill="hold">
                                          <p:stCondLst>
                                            <p:cond delay="0"/>
                                          </p:stCondLst>
                                        </p:cTn>
                                        <p:tgtEl>
                                          <p:spTgt spid="95"/>
                                        </p:tgtEl>
                                        <p:attrNameLst>
                                          <p:attrName>style.visibility</p:attrName>
                                        </p:attrNameLst>
                                      </p:cBhvr>
                                      <p:to>
                                        <p:strVal val="visible"/>
                                      </p:to>
                                    </p:set>
                                    <p:animEffect transition="in" filter="wipe(down)">
                                      <p:cBhvr>
                                        <p:cTn id="85" dur="500"/>
                                        <p:tgtEl>
                                          <p:spTgt spid="95"/>
                                        </p:tgtEl>
                                      </p:cBhvr>
                                    </p:animEffect>
                                  </p:childTnLst>
                                </p:cTn>
                              </p:par>
                            </p:childTnLst>
                          </p:cTn>
                        </p:par>
                        <p:par>
                          <p:cTn id="86" fill="hold">
                            <p:stCondLst>
                              <p:cond delay="9500"/>
                            </p:stCondLst>
                            <p:childTnLst>
                              <p:par>
                                <p:cTn id="87" presetID="12" presetClass="entr" presetSubtype="2" fill="hold" nodeType="afterEffect">
                                  <p:stCondLst>
                                    <p:cond delay="0"/>
                                  </p:stCondLst>
                                  <p:childTnLst>
                                    <p:set>
                                      <p:cBhvr>
                                        <p:cTn id="88" dur="1" fill="hold">
                                          <p:stCondLst>
                                            <p:cond delay="0"/>
                                          </p:stCondLst>
                                        </p:cTn>
                                        <p:tgtEl>
                                          <p:spTgt spid="46"/>
                                        </p:tgtEl>
                                        <p:attrNameLst>
                                          <p:attrName>style.visibility</p:attrName>
                                        </p:attrNameLst>
                                      </p:cBhvr>
                                      <p:to>
                                        <p:strVal val="visible"/>
                                      </p:to>
                                    </p:set>
                                    <p:animEffect transition="in" filter="slide(fromRight)">
                                      <p:cBhvr>
                                        <p:cTn id="89" dur="500"/>
                                        <p:tgtEl>
                                          <p:spTgt spid="46"/>
                                        </p:tgtEl>
                                      </p:cBhvr>
                                    </p:animEffect>
                                  </p:childTnLst>
                                </p:cTn>
                              </p:par>
                            </p:childTnLst>
                          </p:cTn>
                        </p:par>
                        <p:par>
                          <p:cTn id="90" fill="hold">
                            <p:stCondLst>
                              <p:cond delay="10000"/>
                            </p:stCondLst>
                            <p:childTnLst>
                              <p:par>
                                <p:cTn id="91" presetID="53" presetClass="entr" presetSubtype="0" fill="hold" grpId="0" nodeType="afterEffect">
                                  <p:stCondLst>
                                    <p:cond delay="0"/>
                                  </p:stCondLst>
                                  <p:childTnLst>
                                    <p:set>
                                      <p:cBhvr>
                                        <p:cTn id="92" dur="1" fill="hold">
                                          <p:stCondLst>
                                            <p:cond delay="0"/>
                                          </p:stCondLst>
                                        </p:cTn>
                                        <p:tgtEl>
                                          <p:spTgt spid="111"/>
                                        </p:tgtEl>
                                        <p:attrNameLst>
                                          <p:attrName>style.visibility</p:attrName>
                                        </p:attrNameLst>
                                      </p:cBhvr>
                                      <p:to>
                                        <p:strVal val="visible"/>
                                      </p:to>
                                    </p:set>
                                    <p:anim calcmode="lin" valueType="num">
                                      <p:cBhvr>
                                        <p:cTn id="93" dur="500" fill="hold"/>
                                        <p:tgtEl>
                                          <p:spTgt spid="111"/>
                                        </p:tgtEl>
                                        <p:attrNameLst>
                                          <p:attrName>ppt_w</p:attrName>
                                        </p:attrNameLst>
                                      </p:cBhvr>
                                      <p:tavLst>
                                        <p:tav tm="0">
                                          <p:val>
                                            <p:fltVal val="0"/>
                                          </p:val>
                                        </p:tav>
                                        <p:tav tm="100000">
                                          <p:val>
                                            <p:strVal val="#ppt_w"/>
                                          </p:val>
                                        </p:tav>
                                      </p:tavLst>
                                    </p:anim>
                                    <p:anim calcmode="lin" valueType="num">
                                      <p:cBhvr>
                                        <p:cTn id="94" dur="500" fill="hold"/>
                                        <p:tgtEl>
                                          <p:spTgt spid="111"/>
                                        </p:tgtEl>
                                        <p:attrNameLst>
                                          <p:attrName>ppt_h</p:attrName>
                                        </p:attrNameLst>
                                      </p:cBhvr>
                                      <p:tavLst>
                                        <p:tav tm="0">
                                          <p:val>
                                            <p:fltVal val="0"/>
                                          </p:val>
                                        </p:tav>
                                        <p:tav tm="100000">
                                          <p:val>
                                            <p:strVal val="#ppt_h"/>
                                          </p:val>
                                        </p:tav>
                                      </p:tavLst>
                                    </p:anim>
                                    <p:animEffect transition="in" filter="fade">
                                      <p:cBhvr>
                                        <p:cTn id="95" dur="500"/>
                                        <p:tgtEl>
                                          <p:spTgt spid="111"/>
                                        </p:tgtEl>
                                      </p:cBhvr>
                                    </p:animEffect>
                                  </p:childTnLst>
                                </p:cTn>
                              </p:par>
                            </p:childTnLst>
                          </p:cTn>
                        </p:par>
                        <p:par>
                          <p:cTn id="96" fill="hold">
                            <p:stCondLst>
                              <p:cond delay="10500"/>
                            </p:stCondLst>
                            <p:childTnLst>
                              <p:par>
                                <p:cTn id="97" presetID="22" presetClass="entr" presetSubtype="4" fill="hold" grpId="0" nodeType="afterEffect">
                                  <p:stCondLst>
                                    <p:cond delay="0"/>
                                  </p:stCondLst>
                                  <p:childTnLst>
                                    <p:set>
                                      <p:cBhvr>
                                        <p:cTn id="98" dur="1" fill="hold">
                                          <p:stCondLst>
                                            <p:cond delay="0"/>
                                          </p:stCondLst>
                                        </p:cTn>
                                        <p:tgtEl>
                                          <p:spTgt spid="92"/>
                                        </p:tgtEl>
                                        <p:attrNameLst>
                                          <p:attrName>style.visibility</p:attrName>
                                        </p:attrNameLst>
                                      </p:cBhvr>
                                      <p:to>
                                        <p:strVal val="visible"/>
                                      </p:to>
                                    </p:set>
                                    <p:animEffect transition="in" filter="wipe(down)">
                                      <p:cBhvr>
                                        <p:cTn id="99" dur="500"/>
                                        <p:tgtEl>
                                          <p:spTgt spid="92"/>
                                        </p:tgtEl>
                                      </p:cBhvr>
                                    </p:animEffect>
                                  </p:childTnLst>
                                </p:cTn>
                              </p:par>
                            </p:childTnLst>
                          </p:cTn>
                        </p:par>
                        <p:par>
                          <p:cTn id="100" fill="hold">
                            <p:stCondLst>
                              <p:cond delay="11000"/>
                            </p:stCondLst>
                            <p:childTnLst>
                              <p:par>
                                <p:cTn id="101" presetID="12" presetClass="entr" presetSubtype="2" fill="hold" grpId="0" nodeType="afterEffect">
                                  <p:stCondLst>
                                    <p:cond delay="0"/>
                                  </p:stCondLst>
                                  <p:childTnLst>
                                    <p:set>
                                      <p:cBhvr>
                                        <p:cTn id="102" dur="1" fill="hold">
                                          <p:stCondLst>
                                            <p:cond delay="0"/>
                                          </p:stCondLst>
                                        </p:cTn>
                                        <p:tgtEl>
                                          <p:spTgt spid="45"/>
                                        </p:tgtEl>
                                        <p:attrNameLst>
                                          <p:attrName>style.visibility</p:attrName>
                                        </p:attrNameLst>
                                      </p:cBhvr>
                                      <p:to>
                                        <p:strVal val="visible"/>
                                      </p:to>
                                    </p:set>
                                    <p:animEffect transition="in" filter="slide(fromRight)">
                                      <p:cBhvr>
                                        <p:cTn id="103" dur="500"/>
                                        <p:tgtEl>
                                          <p:spTgt spid="45"/>
                                        </p:tgtEl>
                                      </p:cBhvr>
                                    </p:animEffect>
                                  </p:childTnLst>
                                </p:cTn>
                              </p:par>
                            </p:childTnLst>
                          </p:cTn>
                        </p:par>
                        <p:par>
                          <p:cTn id="104" fill="hold">
                            <p:stCondLst>
                              <p:cond delay="11500"/>
                            </p:stCondLst>
                            <p:childTnLst>
                              <p:par>
                                <p:cTn id="105" presetID="53" presetClass="entr" presetSubtype="0" fill="hold" grpId="0" nodeType="afterEffect">
                                  <p:stCondLst>
                                    <p:cond delay="0"/>
                                  </p:stCondLst>
                                  <p:childTnLst>
                                    <p:set>
                                      <p:cBhvr>
                                        <p:cTn id="106" dur="1" fill="hold">
                                          <p:stCondLst>
                                            <p:cond delay="0"/>
                                          </p:stCondLst>
                                        </p:cTn>
                                        <p:tgtEl>
                                          <p:spTgt spid="110"/>
                                        </p:tgtEl>
                                        <p:attrNameLst>
                                          <p:attrName>style.visibility</p:attrName>
                                        </p:attrNameLst>
                                      </p:cBhvr>
                                      <p:to>
                                        <p:strVal val="visible"/>
                                      </p:to>
                                    </p:set>
                                    <p:anim calcmode="lin" valueType="num">
                                      <p:cBhvr>
                                        <p:cTn id="107" dur="500" fill="hold"/>
                                        <p:tgtEl>
                                          <p:spTgt spid="110"/>
                                        </p:tgtEl>
                                        <p:attrNameLst>
                                          <p:attrName>ppt_w</p:attrName>
                                        </p:attrNameLst>
                                      </p:cBhvr>
                                      <p:tavLst>
                                        <p:tav tm="0">
                                          <p:val>
                                            <p:fltVal val="0"/>
                                          </p:val>
                                        </p:tav>
                                        <p:tav tm="100000">
                                          <p:val>
                                            <p:strVal val="#ppt_w"/>
                                          </p:val>
                                        </p:tav>
                                      </p:tavLst>
                                    </p:anim>
                                    <p:anim calcmode="lin" valueType="num">
                                      <p:cBhvr>
                                        <p:cTn id="108" dur="500" fill="hold"/>
                                        <p:tgtEl>
                                          <p:spTgt spid="110"/>
                                        </p:tgtEl>
                                        <p:attrNameLst>
                                          <p:attrName>ppt_h</p:attrName>
                                        </p:attrNameLst>
                                      </p:cBhvr>
                                      <p:tavLst>
                                        <p:tav tm="0">
                                          <p:val>
                                            <p:fltVal val="0"/>
                                          </p:val>
                                        </p:tav>
                                        <p:tav tm="100000">
                                          <p:val>
                                            <p:strVal val="#ppt_h"/>
                                          </p:val>
                                        </p:tav>
                                      </p:tavLst>
                                    </p:anim>
                                    <p:animEffect transition="in" filter="fade">
                                      <p:cBhvr>
                                        <p:cTn id="109" dur="500"/>
                                        <p:tgtEl>
                                          <p:spTgt spid="110"/>
                                        </p:tgtEl>
                                      </p:cBhvr>
                                    </p:animEffect>
                                  </p:childTnLst>
                                </p:cTn>
                              </p:par>
                            </p:childTnLst>
                          </p:cTn>
                        </p:par>
                        <p:par>
                          <p:cTn id="110" fill="hold">
                            <p:stCondLst>
                              <p:cond delay="12000"/>
                            </p:stCondLst>
                            <p:childTnLst>
                              <p:par>
                                <p:cTn id="111" presetID="22" presetClass="entr" presetSubtype="4" fill="hold" grpId="0" nodeType="afterEffect">
                                  <p:stCondLst>
                                    <p:cond delay="0"/>
                                  </p:stCondLst>
                                  <p:childTnLst>
                                    <p:set>
                                      <p:cBhvr>
                                        <p:cTn id="112" dur="1" fill="hold">
                                          <p:stCondLst>
                                            <p:cond delay="0"/>
                                          </p:stCondLst>
                                        </p:cTn>
                                        <p:tgtEl>
                                          <p:spTgt spid="91"/>
                                        </p:tgtEl>
                                        <p:attrNameLst>
                                          <p:attrName>style.visibility</p:attrName>
                                        </p:attrNameLst>
                                      </p:cBhvr>
                                      <p:to>
                                        <p:strVal val="visible"/>
                                      </p:to>
                                    </p:set>
                                    <p:animEffect transition="in" filter="wipe(down)">
                                      <p:cBhvr>
                                        <p:cTn id="113"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animBg="1"/>
      <p:bldP spid="60" grpId="0" animBg="1"/>
      <p:bldP spid="65" grpId="0" animBg="1"/>
      <p:bldP spid="74" grpId="0" animBg="1"/>
      <p:bldP spid="83" grpId="0" animBg="1"/>
      <p:bldP spid="84" grpId="0"/>
      <p:bldP spid="85" grpId="0"/>
      <p:bldP spid="88" grpId="0"/>
      <p:bldP spid="90" grpId="0"/>
      <p:bldP spid="91" grpId="0"/>
      <p:bldP spid="92" grpId="0"/>
      <p:bldP spid="95" grpId="0"/>
      <p:bldP spid="109" grpId="0"/>
      <p:bldP spid="110" grpId="0" animBg="1"/>
      <p:bldP spid="111" grpId="0" animBg="1"/>
      <p:bldP spid="112" grpId="0" animBg="1"/>
      <p:bldP spid="113"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Detailed Infographic</a:t>
            </a:r>
            <a:endParaRPr lang="en-US" dirty="0"/>
          </a:p>
        </p:txBody>
      </p:sp>
      <p:sp>
        <p:nvSpPr>
          <p:cNvPr id="3" name="Text Placeholder 2"/>
          <p:cNvSpPr>
            <a:spLocks noGrp="1"/>
          </p:cNvSpPr>
          <p:nvPr>
            <p:ph type="body" sz="half" idx="2"/>
          </p:nvPr>
        </p:nvSpPr>
        <p:spPr/>
        <p:txBody>
          <a:bodyPr/>
          <a:lstStyle/>
          <a:p>
            <a:r>
              <a:rPr lang="en-US" smtClean="0"/>
              <a:t>Detailed Infographic</a:t>
            </a:r>
            <a:endParaRPr lang="en-US" dirty="0"/>
          </a:p>
        </p:txBody>
      </p:sp>
      <p:grpSp>
        <p:nvGrpSpPr>
          <p:cNvPr id="59" name="Group 124"/>
          <p:cNvGrpSpPr/>
          <p:nvPr/>
        </p:nvGrpSpPr>
        <p:grpSpPr>
          <a:xfrm>
            <a:off x="6004985" y="2700359"/>
            <a:ext cx="1392138" cy="1559885"/>
            <a:chOff x="6004985" y="1795291"/>
            <a:chExt cx="1392138" cy="1559885"/>
          </a:xfrm>
        </p:grpSpPr>
        <p:sp>
          <p:nvSpPr>
            <p:cNvPr id="60" name="Bent Arrow 59"/>
            <p:cNvSpPr/>
            <p:nvPr/>
          </p:nvSpPr>
          <p:spPr>
            <a:xfrm rot="10800000" flipV="1">
              <a:off x="6004985" y="1795291"/>
              <a:ext cx="768132" cy="1169914"/>
            </a:xfrm>
            <a:prstGeom prst="bentArrow">
              <a:avLst>
                <a:gd name="adj1" fmla="val 25864"/>
                <a:gd name="adj2" fmla="val 12932"/>
                <a:gd name="adj3" fmla="val 0"/>
                <a:gd name="adj4" fmla="val 5195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1" name="Bent Arrow 60"/>
            <p:cNvSpPr/>
            <p:nvPr/>
          </p:nvSpPr>
          <p:spPr>
            <a:xfrm rot="5400000" flipH="1" flipV="1">
              <a:off x="6574537" y="2532591"/>
              <a:ext cx="820759" cy="824412"/>
            </a:xfrm>
            <a:prstGeom prst="bentArrow">
              <a:avLst>
                <a:gd name="adj1" fmla="val 25864"/>
                <a:gd name="adj2" fmla="val 12062"/>
                <a:gd name="adj3" fmla="val 0"/>
                <a:gd name="adj4" fmla="val 5195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62" name="Group 123"/>
          <p:cNvGrpSpPr/>
          <p:nvPr/>
        </p:nvGrpSpPr>
        <p:grpSpPr>
          <a:xfrm>
            <a:off x="4666548" y="2700359"/>
            <a:ext cx="1338438" cy="1559886"/>
            <a:chOff x="4666548" y="1795291"/>
            <a:chExt cx="1338438" cy="1559886"/>
          </a:xfrm>
        </p:grpSpPr>
        <p:sp>
          <p:nvSpPr>
            <p:cNvPr id="63" name="Bent Arrow 62"/>
            <p:cNvSpPr/>
            <p:nvPr/>
          </p:nvSpPr>
          <p:spPr>
            <a:xfrm rot="10800000" flipH="1" flipV="1">
              <a:off x="5236854" y="1795291"/>
              <a:ext cx="768132" cy="1169914"/>
            </a:xfrm>
            <a:prstGeom prst="bentArrow">
              <a:avLst>
                <a:gd name="adj1" fmla="val 25610"/>
                <a:gd name="adj2" fmla="val 12932"/>
                <a:gd name="adj3" fmla="val 0"/>
                <a:gd name="adj4" fmla="val 5195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64" name="Bent Arrow 63"/>
            <p:cNvSpPr/>
            <p:nvPr/>
          </p:nvSpPr>
          <p:spPr>
            <a:xfrm flipH="1" flipV="1">
              <a:off x="4666548" y="2534418"/>
              <a:ext cx="768132" cy="820759"/>
            </a:xfrm>
            <a:prstGeom prst="bentArrow">
              <a:avLst>
                <a:gd name="adj1" fmla="val 25864"/>
                <a:gd name="adj2" fmla="val 12932"/>
                <a:gd name="adj3" fmla="val 0"/>
                <a:gd name="adj4" fmla="val 5195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65" name="Group 122"/>
          <p:cNvGrpSpPr/>
          <p:nvPr/>
        </p:nvGrpSpPr>
        <p:grpSpPr>
          <a:xfrm>
            <a:off x="3301940" y="2700359"/>
            <a:ext cx="1394519" cy="1559885"/>
            <a:chOff x="3301940" y="1795291"/>
            <a:chExt cx="1394519" cy="1559885"/>
          </a:xfrm>
        </p:grpSpPr>
        <p:sp>
          <p:nvSpPr>
            <p:cNvPr id="66" name="Bent Arrow 65"/>
            <p:cNvSpPr/>
            <p:nvPr/>
          </p:nvSpPr>
          <p:spPr>
            <a:xfrm rot="10800000" flipV="1">
              <a:off x="3301940" y="1795291"/>
              <a:ext cx="768132" cy="1169914"/>
            </a:xfrm>
            <a:prstGeom prst="bentArrow">
              <a:avLst>
                <a:gd name="adj1" fmla="val 25864"/>
                <a:gd name="adj2" fmla="val 12932"/>
                <a:gd name="adj3" fmla="val 0"/>
                <a:gd name="adj4" fmla="val 5195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7" name="Bent Arrow 66"/>
            <p:cNvSpPr/>
            <p:nvPr/>
          </p:nvSpPr>
          <p:spPr>
            <a:xfrm rot="5400000" flipH="1" flipV="1">
              <a:off x="3873873" y="2532591"/>
              <a:ext cx="820759" cy="824412"/>
            </a:xfrm>
            <a:prstGeom prst="bentArrow">
              <a:avLst>
                <a:gd name="adj1" fmla="val 25864"/>
                <a:gd name="adj2" fmla="val 12061"/>
                <a:gd name="adj3" fmla="val 290"/>
                <a:gd name="adj4" fmla="val 5195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grpSp>
        <p:nvGrpSpPr>
          <p:cNvPr id="68" name="Group 121"/>
          <p:cNvGrpSpPr/>
          <p:nvPr/>
        </p:nvGrpSpPr>
        <p:grpSpPr>
          <a:xfrm>
            <a:off x="1963502" y="2700359"/>
            <a:ext cx="1341144" cy="1559886"/>
            <a:chOff x="1963502" y="1795291"/>
            <a:chExt cx="1341144" cy="1559886"/>
          </a:xfrm>
        </p:grpSpPr>
        <p:sp>
          <p:nvSpPr>
            <p:cNvPr id="69" name="Bent Arrow 68"/>
            <p:cNvSpPr/>
            <p:nvPr/>
          </p:nvSpPr>
          <p:spPr>
            <a:xfrm rot="10800000" flipH="1" flipV="1">
              <a:off x="2536514" y="1795291"/>
              <a:ext cx="768132" cy="1169914"/>
            </a:xfrm>
            <a:prstGeom prst="bentArrow">
              <a:avLst>
                <a:gd name="adj1" fmla="val 25610"/>
                <a:gd name="adj2" fmla="val 12932"/>
                <a:gd name="adj3" fmla="val 0"/>
                <a:gd name="adj4" fmla="val 519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70" name="Bent Arrow 69"/>
            <p:cNvSpPr/>
            <p:nvPr/>
          </p:nvSpPr>
          <p:spPr>
            <a:xfrm flipH="1" flipV="1">
              <a:off x="1963502" y="2534418"/>
              <a:ext cx="768132" cy="820759"/>
            </a:xfrm>
            <a:prstGeom prst="bentArrow">
              <a:avLst>
                <a:gd name="adj1" fmla="val 25864"/>
                <a:gd name="adj2" fmla="val 12622"/>
                <a:gd name="adj3" fmla="val 0"/>
                <a:gd name="adj4" fmla="val 5195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71" name="Right Arrow 70"/>
          <p:cNvSpPr/>
          <p:nvPr/>
        </p:nvSpPr>
        <p:spPr>
          <a:xfrm rot="10800000" flipH="1" flipV="1">
            <a:off x="755677" y="4072605"/>
            <a:ext cx="820759" cy="182955"/>
          </a:xfrm>
          <a:prstGeom prst="rightArrow">
            <a:avLst>
              <a:gd name="adj1" fmla="val 10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2" name="Group 72"/>
          <p:cNvGrpSpPr/>
          <p:nvPr/>
        </p:nvGrpSpPr>
        <p:grpSpPr>
          <a:xfrm>
            <a:off x="2731634" y="3338534"/>
            <a:ext cx="1140204" cy="1118432"/>
            <a:chOff x="5776018" y="1548153"/>
            <a:chExt cx="1140204" cy="1118432"/>
          </a:xfrm>
        </p:grpSpPr>
        <p:sp>
          <p:nvSpPr>
            <p:cNvPr id="73" name="Text Placeholder 3"/>
            <p:cNvSpPr txBox="1">
              <a:spLocks/>
            </p:cNvSpPr>
            <p:nvPr/>
          </p:nvSpPr>
          <p:spPr>
            <a:xfrm>
              <a:off x="6034337" y="1548153"/>
              <a:ext cx="623569"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accent2"/>
                  </a:solidFill>
                  <a:effectLst/>
                  <a:uLnTx/>
                  <a:uFillTx/>
                  <a:latin typeface="+mn-lt"/>
                  <a:ea typeface="+mn-ea"/>
                  <a:cs typeface="+mn-cs"/>
                </a:rPr>
                <a:t>keyword</a:t>
              </a:r>
            </a:p>
          </p:txBody>
        </p:sp>
        <p:sp>
          <p:nvSpPr>
            <p:cNvPr id="74" name="Text Placeholder 3"/>
            <p:cNvSpPr txBox="1">
              <a:spLocks/>
            </p:cNvSpPr>
            <p:nvPr/>
          </p:nvSpPr>
          <p:spPr>
            <a:xfrm>
              <a:off x="5776018" y="1743255"/>
              <a:ext cx="1140204" cy="923330"/>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50000"/>
                      <a:lumOff val="50000"/>
                    </a:schemeClr>
                  </a:solidFill>
                </a:rPr>
                <a:t>There are many  variation passage</a:t>
              </a:r>
              <a:br>
                <a:rPr lang="en-US" sz="1000" dirty="0" smtClean="0">
                  <a:solidFill>
                    <a:schemeClr val="tx1">
                      <a:lumMod val="50000"/>
                      <a:lumOff val="50000"/>
                    </a:schemeClr>
                  </a:solidFill>
                </a:rPr>
              </a:br>
              <a:r>
                <a:rPr lang="en-US" sz="1000" dirty="0" smtClean="0">
                  <a:solidFill>
                    <a:schemeClr val="tx1">
                      <a:lumMod val="50000"/>
                      <a:lumOff val="50000"/>
                    </a:schemeClr>
                  </a:solidFill>
                </a:rPr>
                <a:t> of lorem ipsum available but the majority have in slightly</a:t>
              </a:r>
            </a:p>
          </p:txBody>
        </p:sp>
      </p:grpSp>
      <p:grpSp>
        <p:nvGrpSpPr>
          <p:cNvPr id="75" name="Group 72"/>
          <p:cNvGrpSpPr/>
          <p:nvPr/>
        </p:nvGrpSpPr>
        <p:grpSpPr>
          <a:xfrm>
            <a:off x="4070072" y="2474429"/>
            <a:ext cx="1140204" cy="1118432"/>
            <a:chOff x="5776018" y="1548153"/>
            <a:chExt cx="1140204" cy="1118432"/>
          </a:xfrm>
        </p:grpSpPr>
        <p:sp>
          <p:nvSpPr>
            <p:cNvPr id="78" name="Text Placeholder 3"/>
            <p:cNvSpPr txBox="1">
              <a:spLocks/>
            </p:cNvSpPr>
            <p:nvPr/>
          </p:nvSpPr>
          <p:spPr>
            <a:xfrm>
              <a:off x="6034337" y="1548153"/>
              <a:ext cx="623569"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accent3"/>
                  </a:solidFill>
                  <a:effectLst/>
                  <a:uLnTx/>
                  <a:uFillTx/>
                  <a:latin typeface="+mn-lt"/>
                  <a:ea typeface="+mn-ea"/>
                  <a:cs typeface="+mn-cs"/>
                </a:rPr>
                <a:t>keyword</a:t>
              </a:r>
            </a:p>
          </p:txBody>
        </p:sp>
        <p:sp>
          <p:nvSpPr>
            <p:cNvPr id="79" name="Text Placeholder 3"/>
            <p:cNvSpPr txBox="1">
              <a:spLocks/>
            </p:cNvSpPr>
            <p:nvPr/>
          </p:nvSpPr>
          <p:spPr>
            <a:xfrm>
              <a:off x="5776018" y="1743255"/>
              <a:ext cx="1140204" cy="923330"/>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50000"/>
                      <a:lumOff val="50000"/>
                    </a:schemeClr>
                  </a:solidFill>
                </a:rPr>
                <a:t>There are many  variation passage</a:t>
              </a:r>
              <a:br>
                <a:rPr lang="en-US" sz="1000" dirty="0" smtClean="0">
                  <a:solidFill>
                    <a:schemeClr val="tx1">
                      <a:lumMod val="50000"/>
                      <a:lumOff val="50000"/>
                    </a:schemeClr>
                  </a:solidFill>
                </a:rPr>
              </a:br>
              <a:r>
                <a:rPr lang="en-US" sz="1000" dirty="0" smtClean="0">
                  <a:solidFill>
                    <a:schemeClr val="tx1">
                      <a:lumMod val="50000"/>
                      <a:lumOff val="50000"/>
                    </a:schemeClr>
                  </a:solidFill>
                </a:rPr>
                <a:t> of lorem ipsum available but the majority have in slightly</a:t>
              </a:r>
            </a:p>
          </p:txBody>
        </p:sp>
      </p:grpSp>
      <p:grpSp>
        <p:nvGrpSpPr>
          <p:cNvPr id="80" name="Group 72"/>
          <p:cNvGrpSpPr/>
          <p:nvPr/>
        </p:nvGrpSpPr>
        <p:grpSpPr>
          <a:xfrm>
            <a:off x="1351688" y="2474429"/>
            <a:ext cx="1140204" cy="1118432"/>
            <a:chOff x="5776018" y="1548153"/>
            <a:chExt cx="1140204" cy="1118432"/>
          </a:xfrm>
        </p:grpSpPr>
        <p:sp>
          <p:nvSpPr>
            <p:cNvPr id="81" name="Text Placeholder 3"/>
            <p:cNvSpPr txBox="1">
              <a:spLocks/>
            </p:cNvSpPr>
            <p:nvPr/>
          </p:nvSpPr>
          <p:spPr>
            <a:xfrm>
              <a:off x="6034337" y="1548153"/>
              <a:ext cx="623569"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accent1"/>
                  </a:solidFill>
                  <a:effectLst/>
                  <a:uLnTx/>
                  <a:uFillTx/>
                  <a:latin typeface="+mn-lt"/>
                  <a:ea typeface="+mn-ea"/>
                  <a:cs typeface="+mn-cs"/>
                </a:rPr>
                <a:t>keyword</a:t>
              </a:r>
            </a:p>
          </p:txBody>
        </p:sp>
        <p:sp>
          <p:nvSpPr>
            <p:cNvPr id="82" name="Text Placeholder 3"/>
            <p:cNvSpPr txBox="1">
              <a:spLocks/>
            </p:cNvSpPr>
            <p:nvPr/>
          </p:nvSpPr>
          <p:spPr>
            <a:xfrm>
              <a:off x="5776018" y="1743255"/>
              <a:ext cx="1140204" cy="923330"/>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50000"/>
                      <a:lumOff val="50000"/>
                    </a:schemeClr>
                  </a:solidFill>
                </a:rPr>
                <a:t>There are many  variation passage</a:t>
              </a:r>
              <a:br>
                <a:rPr lang="en-US" sz="1000" dirty="0" smtClean="0">
                  <a:solidFill>
                    <a:schemeClr val="tx1">
                      <a:lumMod val="50000"/>
                      <a:lumOff val="50000"/>
                    </a:schemeClr>
                  </a:solidFill>
                </a:rPr>
              </a:br>
              <a:r>
                <a:rPr lang="en-US" sz="1000" dirty="0" smtClean="0">
                  <a:solidFill>
                    <a:schemeClr val="tx1">
                      <a:lumMod val="50000"/>
                      <a:lumOff val="50000"/>
                    </a:schemeClr>
                  </a:solidFill>
                </a:rPr>
                <a:t> of lorem ipsum available but the majority have in slightly</a:t>
              </a:r>
            </a:p>
          </p:txBody>
        </p:sp>
      </p:grpSp>
      <p:grpSp>
        <p:nvGrpSpPr>
          <p:cNvPr id="83" name="Group 72"/>
          <p:cNvGrpSpPr/>
          <p:nvPr/>
        </p:nvGrpSpPr>
        <p:grpSpPr>
          <a:xfrm>
            <a:off x="6737247" y="2474429"/>
            <a:ext cx="1140204" cy="1118432"/>
            <a:chOff x="5776018" y="1548153"/>
            <a:chExt cx="1140204" cy="1118432"/>
          </a:xfrm>
        </p:grpSpPr>
        <p:sp>
          <p:nvSpPr>
            <p:cNvPr id="84" name="Text Placeholder 3"/>
            <p:cNvSpPr txBox="1">
              <a:spLocks/>
            </p:cNvSpPr>
            <p:nvPr/>
          </p:nvSpPr>
          <p:spPr>
            <a:xfrm>
              <a:off x="6034337" y="1548153"/>
              <a:ext cx="623569"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accent5"/>
                  </a:solidFill>
                  <a:effectLst/>
                  <a:uLnTx/>
                  <a:uFillTx/>
                  <a:latin typeface="+mn-lt"/>
                  <a:ea typeface="+mn-ea"/>
                  <a:cs typeface="+mn-cs"/>
                </a:rPr>
                <a:t>keyword</a:t>
              </a:r>
            </a:p>
          </p:txBody>
        </p:sp>
        <p:sp>
          <p:nvSpPr>
            <p:cNvPr id="87" name="Text Placeholder 3"/>
            <p:cNvSpPr txBox="1">
              <a:spLocks/>
            </p:cNvSpPr>
            <p:nvPr/>
          </p:nvSpPr>
          <p:spPr>
            <a:xfrm>
              <a:off x="5776018" y="1743255"/>
              <a:ext cx="1140204" cy="923330"/>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50000"/>
                      <a:lumOff val="50000"/>
                    </a:schemeClr>
                  </a:solidFill>
                </a:rPr>
                <a:t>There are many  variation passage</a:t>
              </a:r>
              <a:br>
                <a:rPr lang="en-US" sz="1000" dirty="0" smtClean="0">
                  <a:solidFill>
                    <a:schemeClr val="tx1">
                      <a:lumMod val="50000"/>
                      <a:lumOff val="50000"/>
                    </a:schemeClr>
                  </a:solidFill>
                </a:rPr>
              </a:br>
              <a:r>
                <a:rPr lang="en-US" sz="1000" dirty="0" smtClean="0">
                  <a:solidFill>
                    <a:schemeClr val="tx1">
                      <a:lumMod val="50000"/>
                      <a:lumOff val="50000"/>
                    </a:schemeClr>
                  </a:solidFill>
                </a:rPr>
                <a:t> of lorem ipsum available but the majority have in slightly</a:t>
              </a:r>
            </a:p>
          </p:txBody>
        </p:sp>
      </p:grpSp>
      <p:grpSp>
        <p:nvGrpSpPr>
          <p:cNvPr id="88" name="Group 72"/>
          <p:cNvGrpSpPr/>
          <p:nvPr/>
        </p:nvGrpSpPr>
        <p:grpSpPr>
          <a:xfrm>
            <a:off x="5432506" y="3338534"/>
            <a:ext cx="1140204" cy="1118432"/>
            <a:chOff x="5776018" y="1548153"/>
            <a:chExt cx="1140204" cy="1118432"/>
          </a:xfrm>
        </p:grpSpPr>
        <p:sp>
          <p:nvSpPr>
            <p:cNvPr id="89" name="Text Placeholder 3"/>
            <p:cNvSpPr txBox="1">
              <a:spLocks/>
            </p:cNvSpPr>
            <p:nvPr/>
          </p:nvSpPr>
          <p:spPr>
            <a:xfrm>
              <a:off x="6034337" y="1548153"/>
              <a:ext cx="623569" cy="184666"/>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1200" b="1" i="0" u="none" strike="noStrike" kern="1200" cap="none" spc="0" normalizeH="0" baseline="0" noProof="0" dirty="0" smtClean="0">
                  <a:ln>
                    <a:noFill/>
                  </a:ln>
                  <a:solidFill>
                    <a:schemeClr val="accent4"/>
                  </a:solidFill>
                  <a:effectLst/>
                  <a:uLnTx/>
                  <a:uFillTx/>
                  <a:latin typeface="+mn-lt"/>
                  <a:ea typeface="+mn-ea"/>
                  <a:cs typeface="+mn-cs"/>
                </a:rPr>
                <a:t>keyword</a:t>
              </a:r>
            </a:p>
          </p:txBody>
        </p:sp>
        <p:sp>
          <p:nvSpPr>
            <p:cNvPr id="90" name="Text Placeholder 3"/>
            <p:cNvSpPr txBox="1">
              <a:spLocks/>
            </p:cNvSpPr>
            <p:nvPr/>
          </p:nvSpPr>
          <p:spPr>
            <a:xfrm>
              <a:off x="5776018" y="1743255"/>
              <a:ext cx="1140204" cy="923330"/>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tx1">
                      <a:lumMod val="50000"/>
                      <a:lumOff val="50000"/>
                    </a:schemeClr>
                  </a:solidFill>
                </a:rPr>
                <a:t>There are many  variation passage</a:t>
              </a:r>
              <a:br>
                <a:rPr lang="en-US" sz="1000" dirty="0" smtClean="0">
                  <a:solidFill>
                    <a:schemeClr val="tx1">
                      <a:lumMod val="50000"/>
                      <a:lumOff val="50000"/>
                    </a:schemeClr>
                  </a:solidFill>
                </a:rPr>
              </a:br>
              <a:r>
                <a:rPr lang="en-US" sz="1000" dirty="0" smtClean="0">
                  <a:solidFill>
                    <a:schemeClr val="tx1">
                      <a:lumMod val="50000"/>
                      <a:lumOff val="50000"/>
                    </a:schemeClr>
                  </a:solidFill>
                </a:rPr>
                <a:t> of lorem ipsum available but the majority have in slightly</a:t>
              </a:r>
            </a:p>
          </p:txBody>
        </p:sp>
      </p:grpSp>
      <p:sp>
        <p:nvSpPr>
          <p:cNvPr id="91" name="Footer Text"/>
          <p:cNvSpPr txBox="1"/>
          <p:nvPr/>
        </p:nvSpPr>
        <p:spPr>
          <a:xfrm>
            <a:off x="692056" y="5099447"/>
            <a:ext cx="7759889" cy="615553"/>
          </a:xfrm>
          <a:prstGeom prst="rect">
            <a:avLst/>
          </a:prstGeom>
          <a:noFill/>
        </p:spPr>
        <p:txBody>
          <a:bodyPr wrap="square" lIns="0" tIns="0" rIns="0" bIns="0" rtlCol="0">
            <a:spAutoFit/>
          </a:bodyPr>
          <a:lstStyle/>
          <a:p>
            <a:pPr algn="ctr"/>
            <a:r>
              <a:rPr lang="en-US" sz="1000" dirty="0" smtClean="0">
                <a:solidFill>
                  <a:schemeClr val="tx1">
                    <a:lumMod val="50000"/>
                    <a:lumOff val="50000"/>
                  </a:schemeClr>
                </a:solidFill>
              </a:rPr>
              <a:t>There are many variations of passages of lorem ipsum available, but the majority have suffered alteration in some form, by injected humour randomized words which don't look even slightly believable. If you are going to use A passage of lorem ipsum, you need</a:t>
            </a:r>
            <a:br>
              <a:rPr lang="en-US" sz="1000" dirty="0" smtClean="0">
                <a:solidFill>
                  <a:schemeClr val="tx1">
                    <a:lumMod val="50000"/>
                    <a:lumOff val="50000"/>
                  </a:schemeClr>
                </a:solidFill>
              </a:rPr>
            </a:br>
            <a:r>
              <a:rPr lang="en-US" sz="1000" dirty="0" smtClean="0">
                <a:solidFill>
                  <a:schemeClr val="tx1">
                    <a:lumMod val="50000"/>
                    <a:lumOff val="50000"/>
                  </a:schemeClr>
                </a:solidFill>
              </a:rPr>
              <a:t> to be sure there embarrassing hidden in the middle of text. All the lorem ipsum generators on the internet tend to repeat</a:t>
            </a:r>
            <a:br>
              <a:rPr lang="en-US" sz="1000" dirty="0" smtClean="0">
                <a:solidFill>
                  <a:schemeClr val="tx1">
                    <a:lumMod val="50000"/>
                    <a:lumOff val="50000"/>
                  </a:schemeClr>
                </a:solidFill>
              </a:rPr>
            </a:br>
            <a:r>
              <a:rPr lang="en-US" sz="1000" dirty="0" smtClean="0">
                <a:solidFill>
                  <a:schemeClr val="tx1">
                    <a:lumMod val="50000"/>
                    <a:lumOff val="50000"/>
                  </a:schemeClr>
                </a:solidFill>
              </a:rPr>
              <a:t>predefined chunks as of lorem but the majority have suffered alteration in some form  necessary.</a:t>
            </a:r>
            <a:endParaRPr lang="en-US" sz="1000" dirty="0">
              <a:solidFill>
                <a:schemeClr val="tx1">
                  <a:lumMod val="50000"/>
                  <a:lumOff val="50000"/>
                </a:schemeClr>
              </a:solidFill>
            </a:endParaRPr>
          </a:p>
        </p:txBody>
      </p:sp>
      <p:cxnSp>
        <p:nvCxnSpPr>
          <p:cNvPr id="92" name="Straight Line buttom"/>
          <p:cNvCxnSpPr/>
          <p:nvPr/>
        </p:nvCxnSpPr>
        <p:spPr>
          <a:xfrm>
            <a:off x="685800" y="4965996"/>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grpSp>
        <p:nvGrpSpPr>
          <p:cNvPr id="93" name="Group 131"/>
          <p:cNvGrpSpPr/>
          <p:nvPr/>
        </p:nvGrpSpPr>
        <p:grpSpPr>
          <a:xfrm>
            <a:off x="1549979" y="3741783"/>
            <a:ext cx="806498" cy="806498"/>
            <a:chOff x="1549979" y="2782988"/>
            <a:chExt cx="806498" cy="806498"/>
          </a:xfrm>
        </p:grpSpPr>
        <p:sp>
          <p:nvSpPr>
            <p:cNvPr id="94" name="Rounded Rectangle 93"/>
            <p:cNvSpPr/>
            <p:nvPr/>
          </p:nvSpPr>
          <p:spPr>
            <a:xfrm>
              <a:off x="1549979" y="2782988"/>
              <a:ext cx="806498" cy="806498"/>
            </a:xfrm>
            <a:prstGeom prst="roundRect">
              <a:avLst>
                <a:gd name="adj" fmla="val 13124"/>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Freeform 245"/>
            <p:cNvSpPr>
              <a:spLocks/>
            </p:cNvSpPr>
            <p:nvPr/>
          </p:nvSpPr>
          <p:spPr bwMode="auto">
            <a:xfrm>
              <a:off x="1733253" y="2966262"/>
              <a:ext cx="439951" cy="439951"/>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6" name="Group 133"/>
          <p:cNvGrpSpPr/>
          <p:nvPr/>
        </p:nvGrpSpPr>
        <p:grpSpPr>
          <a:xfrm>
            <a:off x="4265649" y="3764853"/>
            <a:ext cx="806498" cy="806498"/>
            <a:chOff x="4265649" y="2806058"/>
            <a:chExt cx="806498" cy="806498"/>
          </a:xfrm>
        </p:grpSpPr>
        <p:sp>
          <p:nvSpPr>
            <p:cNvPr id="97" name="Rounded Rectangle 96"/>
            <p:cNvSpPr/>
            <p:nvPr/>
          </p:nvSpPr>
          <p:spPr>
            <a:xfrm>
              <a:off x="4265649" y="2806058"/>
              <a:ext cx="806498" cy="806498"/>
            </a:xfrm>
            <a:prstGeom prst="roundRect">
              <a:avLst>
                <a:gd name="adj" fmla="val 13124"/>
              </a:avLst>
            </a:prstGeom>
            <a:solidFill>
              <a:schemeClr val="bg1"/>
            </a:solid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Freeform 55"/>
            <p:cNvSpPr>
              <a:spLocks noEditPoints="1"/>
            </p:cNvSpPr>
            <p:nvPr/>
          </p:nvSpPr>
          <p:spPr bwMode="auto">
            <a:xfrm>
              <a:off x="4467274" y="3058799"/>
              <a:ext cx="403249" cy="301016"/>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99" name="Group 132"/>
          <p:cNvGrpSpPr/>
          <p:nvPr/>
        </p:nvGrpSpPr>
        <p:grpSpPr>
          <a:xfrm>
            <a:off x="2898690" y="2388247"/>
            <a:ext cx="806498" cy="806498"/>
            <a:chOff x="2898690" y="1429452"/>
            <a:chExt cx="806498" cy="806498"/>
          </a:xfrm>
        </p:grpSpPr>
        <p:sp>
          <p:nvSpPr>
            <p:cNvPr id="100" name="Rounded Rectangle 99"/>
            <p:cNvSpPr/>
            <p:nvPr/>
          </p:nvSpPr>
          <p:spPr>
            <a:xfrm>
              <a:off x="2898690" y="1429452"/>
              <a:ext cx="806498" cy="806498"/>
            </a:xfrm>
            <a:prstGeom prst="roundRect">
              <a:avLst>
                <a:gd name="adj" fmla="val 13124"/>
              </a:avLst>
            </a:prstGeom>
            <a:solidFill>
              <a:schemeClr val="bg1"/>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Freeform 105"/>
            <p:cNvSpPr>
              <a:spLocks noEditPoints="1"/>
            </p:cNvSpPr>
            <p:nvPr/>
          </p:nvSpPr>
          <p:spPr bwMode="auto">
            <a:xfrm>
              <a:off x="3110503" y="1644039"/>
              <a:ext cx="382873" cy="377324"/>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lumMod val="50000"/>
                  </a:schemeClr>
                </a:solidFill>
              </a:endParaRPr>
            </a:p>
          </p:txBody>
        </p:sp>
      </p:grpSp>
      <p:grpSp>
        <p:nvGrpSpPr>
          <p:cNvPr id="102" name="Group 135"/>
          <p:cNvGrpSpPr/>
          <p:nvPr/>
        </p:nvGrpSpPr>
        <p:grpSpPr>
          <a:xfrm>
            <a:off x="6962626" y="3720914"/>
            <a:ext cx="806498" cy="806498"/>
            <a:chOff x="6962626" y="2762119"/>
            <a:chExt cx="806498" cy="806498"/>
          </a:xfrm>
        </p:grpSpPr>
        <p:sp>
          <p:nvSpPr>
            <p:cNvPr id="103" name="Rounded Rectangle 102"/>
            <p:cNvSpPr/>
            <p:nvPr/>
          </p:nvSpPr>
          <p:spPr>
            <a:xfrm>
              <a:off x="6962626" y="2762119"/>
              <a:ext cx="806498" cy="806498"/>
            </a:xfrm>
            <a:prstGeom prst="roundRect">
              <a:avLst>
                <a:gd name="adj" fmla="val 13124"/>
              </a:avLst>
            </a:prstGeom>
            <a:solidFill>
              <a:schemeClr val="bg1"/>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Freeform 34"/>
            <p:cNvSpPr>
              <a:spLocks noEditPoints="1"/>
            </p:cNvSpPr>
            <p:nvPr/>
          </p:nvSpPr>
          <p:spPr bwMode="auto">
            <a:xfrm>
              <a:off x="7200469" y="2999962"/>
              <a:ext cx="330812" cy="330812"/>
            </a:xfrm>
            <a:custGeom>
              <a:avLst/>
              <a:gdLst/>
              <a:ahLst/>
              <a:cxnLst>
                <a:cxn ang="0">
                  <a:pos x="27" y="55"/>
                </a:cxn>
                <a:cxn ang="0">
                  <a:pos x="0" y="28"/>
                </a:cxn>
                <a:cxn ang="0">
                  <a:pos x="27" y="0"/>
                </a:cxn>
                <a:cxn ang="0">
                  <a:pos x="55" y="28"/>
                </a:cxn>
                <a:cxn ang="0">
                  <a:pos x="27" y="55"/>
                </a:cxn>
                <a:cxn ang="0">
                  <a:pos x="27" y="5"/>
                </a:cxn>
                <a:cxn ang="0">
                  <a:pos x="4" y="28"/>
                </a:cxn>
                <a:cxn ang="0">
                  <a:pos x="27" y="51"/>
                </a:cxn>
                <a:cxn ang="0">
                  <a:pos x="50" y="28"/>
                </a:cxn>
                <a:cxn ang="0">
                  <a:pos x="27" y="5"/>
                </a:cxn>
                <a:cxn ang="0">
                  <a:pos x="27" y="46"/>
                </a:cxn>
                <a:cxn ang="0">
                  <a:pos x="9" y="28"/>
                </a:cxn>
                <a:cxn ang="0">
                  <a:pos x="27" y="9"/>
                </a:cxn>
                <a:cxn ang="0">
                  <a:pos x="45" y="28"/>
                </a:cxn>
                <a:cxn ang="0">
                  <a:pos x="27" y="46"/>
                </a:cxn>
                <a:cxn ang="0">
                  <a:pos x="27" y="14"/>
                </a:cxn>
                <a:cxn ang="0">
                  <a:pos x="13" y="28"/>
                </a:cxn>
                <a:cxn ang="0">
                  <a:pos x="27" y="41"/>
                </a:cxn>
                <a:cxn ang="0">
                  <a:pos x="41" y="28"/>
                </a:cxn>
                <a:cxn ang="0">
                  <a:pos x="27" y="14"/>
                </a:cxn>
                <a:cxn ang="0">
                  <a:pos x="27" y="37"/>
                </a:cxn>
                <a:cxn ang="0">
                  <a:pos x="18" y="28"/>
                </a:cxn>
                <a:cxn ang="0">
                  <a:pos x="27" y="19"/>
                </a:cxn>
                <a:cxn ang="0">
                  <a:pos x="36" y="28"/>
                </a:cxn>
                <a:cxn ang="0">
                  <a:pos x="27" y="37"/>
                </a:cxn>
              </a:cxnLst>
              <a:rect l="0" t="0" r="r" b="b"/>
              <a:pathLst>
                <a:path w="55" h="55">
                  <a:moveTo>
                    <a:pt x="27" y="55"/>
                  </a:moveTo>
                  <a:cubicBezTo>
                    <a:pt x="12" y="55"/>
                    <a:pt x="0" y="43"/>
                    <a:pt x="0" y="28"/>
                  </a:cubicBezTo>
                  <a:cubicBezTo>
                    <a:pt x="0" y="13"/>
                    <a:pt x="12" y="0"/>
                    <a:pt x="27" y="0"/>
                  </a:cubicBezTo>
                  <a:cubicBezTo>
                    <a:pt x="42" y="0"/>
                    <a:pt x="55" y="13"/>
                    <a:pt x="55" y="28"/>
                  </a:cubicBezTo>
                  <a:cubicBezTo>
                    <a:pt x="55" y="43"/>
                    <a:pt x="42" y="55"/>
                    <a:pt x="27" y="55"/>
                  </a:cubicBezTo>
                  <a:close/>
                  <a:moveTo>
                    <a:pt x="27" y="5"/>
                  </a:moveTo>
                  <a:cubicBezTo>
                    <a:pt x="15" y="5"/>
                    <a:pt x="4" y="15"/>
                    <a:pt x="4" y="28"/>
                  </a:cubicBezTo>
                  <a:cubicBezTo>
                    <a:pt x="4" y="40"/>
                    <a:pt x="15" y="51"/>
                    <a:pt x="27" y="51"/>
                  </a:cubicBezTo>
                  <a:cubicBezTo>
                    <a:pt x="40" y="51"/>
                    <a:pt x="50" y="40"/>
                    <a:pt x="50" y="28"/>
                  </a:cubicBezTo>
                  <a:cubicBezTo>
                    <a:pt x="50" y="15"/>
                    <a:pt x="40" y="5"/>
                    <a:pt x="27" y="5"/>
                  </a:cubicBezTo>
                  <a:close/>
                  <a:moveTo>
                    <a:pt x="27" y="46"/>
                  </a:moveTo>
                  <a:cubicBezTo>
                    <a:pt x="17" y="46"/>
                    <a:pt x="9" y="38"/>
                    <a:pt x="9" y="28"/>
                  </a:cubicBezTo>
                  <a:cubicBezTo>
                    <a:pt x="9" y="18"/>
                    <a:pt x="17" y="9"/>
                    <a:pt x="27" y="9"/>
                  </a:cubicBezTo>
                  <a:cubicBezTo>
                    <a:pt x="37" y="9"/>
                    <a:pt x="45" y="18"/>
                    <a:pt x="45" y="28"/>
                  </a:cubicBezTo>
                  <a:cubicBezTo>
                    <a:pt x="45" y="38"/>
                    <a:pt x="37" y="46"/>
                    <a:pt x="27" y="46"/>
                  </a:cubicBezTo>
                  <a:close/>
                  <a:moveTo>
                    <a:pt x="27" y="14"/>
                  </a:moveTo>
                  <a:cubicBezTo>
                    <a:pt x="20" y="14"/>
                    <a:pt x="13" y="20"/>
                    <a:pt x="13" y="28"/>
                  </a:cubicBezTo>
                  <a:cubicBezTo>
                    <a:pt x="13" y="35"/>
                    <a:pt x="20" y="41"/>
                    <a:pt x="27" y="41"/>
                  </a:cubicBezTo>
                  <a:cubicBezTo>
                    <a:pt x="35" y="41"/>
                    <a:pt x="41" y="35"/>
                    <a:pt x="41" y="28"/>
                  </a:cubicBezTo>
                  <a:cubicBezTo>
                    <a:pt x="41" y="20"/>
                    <a:pt x="35" y="14"/>
                    <a:pt x="27" y="14"/>
                  </a:cubicBezTo>
                  <a:close/>
                  <a:moveTo>
                    <a:pt x="27" y="37"/>
                  </a:moveTo>
                  <a:cubicBezTo>
                    <a:pt x="22" y="37"/>
                    <a:pt x="18" y="33"/>
                    <a:pt x="18" y="28"/>
                  </a:cubicBezTo>
                  <a:cubicBezTo>
                    <a:pt x="18" y="23"/>
                    <a:pt x="22" y="19"/>
                    <a:pt x="27" y="19"/>
                  </a:cubicBezTo>
                  <a:cubicBezTo>
                    <a:pt x="32" y="19"/>
                    <a:pt x="36" y="23"/>
                    <a:pt x="36" y="28"/>
                  </a:cubicBezTo>
                  <a:cubicBezTo>
                    <a:pt x="36" y="33"/>
                    <a:pt x="32" y="37"/>
                    <a:pt x="27" y="37"/>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9" name="Group 134"/>
          <p:cNvGrpSpPr/>
          <p:nvPr/>
        </p:nvGrpSpPr>
        <p:grpSpPr>
          <a:xfrm>
            <a:off x="5570914" y="2378405"/>
            <a:ext cx="806498" cy="806498"/>
            <a:chOff x="5570914" y="1419610"/>
            <a:chExt cx="806498" cy="806498"/>
          </a:xfrm>
        </p:grpSpPr>
        <p:sp>
          <p:nvSpPr>
            <p:cNvPr id="112" name="Rounded Rectangle 111"/>
            <p:cNvSpPr/>
            <p:nvPr/>
          </p:nvSpPr>
          <p:spPr>
            <a:xfrm>
              <a:off x="5570914" y="1419610"/>
              <a:ext cx="806498" cy="806498"/>
            </a:xfrm>
            <a:prstGeom prst="roundRect">
              <a:avLst>
                <a:gd name="adj" fmla="val 13124"/>
              </a:avLst>
            </a:prstGeom>
            <a:solidFill>
              <a:schemeClr val="bg1"/>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40"/>
            <p:cNvSpPr>
              <a:spLocks noEditPoints="1"/>
            </p:cNvSpPr>
            <p:nvPr/>
          </p:nvSpPr>
          <p:spPr bwMode="auto">
            <a:xfrm>
              <a:off x="5794496" y="1641871"/>
              <a:ext cx="359334" cy="361976"/>
            </a:xfrm>
            <a:custGeom>
              <a:avLst/>
              <a:gdLst/>
              <a:ahLst/>
              <a:cxnLst>
                <a:cxn ang="0">
                  <a:pos x="63" y="43"/>
                </a:cxn>
                <a:cxn ang="0">
                  <a:pos x="60" y="48"/>
                </a:cxn>
                <a:cxn ang="0">
                  <a:pos x="34" y="62"/>
                </a:cxn>
                <a:cxn ang="0">
                  <a:pos x="31" y="63"/>
                </a:cxn>
                <a:cxn ang="0">
                  <a:pos x="29" y="62"/>
                </a:cxn>
                <a:cxn ang="0">
                  <a:pos x="2" y="48"/>
                </a:cxn>
                <a:cxn ang="0">
                  <a:pos x="0" y="43"/>
                </a:cxn>
                <a:cxn ang="0">
                  <a:pos x="0" y="14"/>
                </a:cxn>
                <a:cxn ang="0">
                  <a:pos x="3" y="10"/>
                </a:cxn>
                <a:cxn ang="0">
                  <a:pos x="30" y="0"/>
                </a:cxn>
                <a:cxn ang="0">
                  <a:pos x="31" y="0"/>
                </a:cxn>
                <a:cxn ang="0">
                  <a:pos x="33" y="0"/>
                </a:cxn>
                <a:cxn ang="0">
                  <a:pos x="60" y="10"/>
                </a:cxn>
                <a:cxn ang="0">
                  <a:pos x="63" y="14"/>
                </a:cxn>
                <a:cxn ang="0">
                  <a:pos x="63" y="43"/>
                </a:cxn>
                <a:cxn ang="0">
                  <a:pos x="58" y="14"/>
                </a:cxn>
                <a:cxn ang="0">
                  <a:pos x="31" y="4"/>
                </a:cxn>
                <a:cxn ang="0">
                  <a:pos x="5" y="14"/>
                </a:cxn>
                <a:cxn ang="0">
                  <a:pos x="31" y="24"/>
                </a:cxn>
                <a:cxn ang="0">
                  <a:pos x="58" y="14"/>
                </a:cxn>
                <a:cxn ang="0">
                  <a:pos x="58" y="43"/>
                </a:cxn>
                <a:cxn ang="0">
                  <a:pos x="58" y="19"/>
                </a:cxn>
                <a:cxn ang="0">
                  <a:pos x="34" y="28"/>
                </a:cxn>
                <a:cxn ang="0">
                  <a:pos x="34" y="57"/>
                </a:cxn>
                <a:cxn ang="0">
                  <a:pos x="58" y="43"/>
                </a:cxn>
              </a:cxnLst>
              <a:rect l="0" t="0" r="r" b="b"/>
              <a:pathLst>
                <a:path w="63" h="63">
                  <a:moveTo>
                    <a:pt x="63" y="43"/>
                  </a:moveTo>
                  <a:cubicBezTo>
                    <a:pt x="63" y="45"/>
                    <a:pt x="62" y="47"/>
                    <a:pt x="60" y="48"/>
                  </a:cubicBezTo>
                  <a:cubicBezTo>
                    <a:pt x="34" y="62"/>
                    <a:pt x="34" y="62"/>
                    <a:pt x="34" y="62"/>
                  </a:cubicBezTo>
                  <a:cubicBezTo>
                    <a:pt x="33" y="63"/>
                    <a:pt x="32" y="63"/>
                    <a:pt x="31" y="63"/>
                  </a:cubicBezTo>
                  <a:cubicBezTo>
                    <a:pt x="31" y="63"/>
                    <a:pt x="30" y="63"/>
                    <a:pt x="29" y="62"/>
                  </a:cubicBezTo>
                  <a:cubicBezTo>
                    <a:pt x="2" y="48"/>
                    <a:pt x="2" y="48"/>
                    <a:pt x="2" y="48"/>
                  </a:cubicBezTo>
                  <a:cubicBezTo>
                    <a:pt x="1" y="47"/>
                    <a:pt x="0" y="45"/>
                    <a:pt x="0" y="43"/>
                  </a:cubicBezTo>
                  <a:cubicBezTo>
                    <a:pt x="0" y="14"/>
                    <a:pt x="0" y="14"/>
                    <a:pt x="0" y="14"/>
                  </a:cubicBezTo>
                  <a:cubicBezTo>
                    <a:pt x="0" y="12"/>
                    <a:pt x="1" y="10"/>
                    <a:pt x="3" y="10"/>
                  </a:cubicBezTo>
                  <a:cubicBezTo>
                    <a:pt x="30" y="0"/>
                    <a:pt x="30" y="0"/>
                    <a:pt x="30" y="0"/>
                  </a:cubicBezTo>
                  <a:cubicBezTo>
                    <a:pt x="30" y="0"/>
                    <a:pt x="31" y="0"/>
                    <a:pt x="31" y="0"/>
                  </a:cubicBezTo>
                  <a:cubicBezTo>
                    <a:pt x="32" y="0"/>
                    <a:pt x="32" y="0"/>
                    <a:pt x="33" y="0"/>
                  </a:cubicBezTo>
                  <a:cubicBezTo>
                    <a:pt x="60" y="10"/>
                    <a:pt x="60" y="10"/>
                    <a:pt x="60" y="10"/>
                  </a:cubicBezTo>
                  <a:cubicBezTo>
                    <a:pt x="62" y="10"/>
                    <a:pt x="63" y="12"/>
                    <a:pt x="63" y="14"/>
                  </a:cubicBezTo>
                  <a:lnTo>
                    <a:pt x="63" y="43"/>
                  </a:lnTo>
                  <a:close/>
                  <a:moveTo>
                    <a:pt x="58" y="14"/>
                  </a:moveTo>
                  <a:cubicBezTo>
                    <a:pt x="31" y="4"/>
                    <a:pt x="31" y="4"/>
                    <a:pt x="31" y="4"/>
                  </a:cubicBezTo>
                  <a:cubicBezTo>
                    <a:pt x="5" y="14"/>
                    <a:pt x="5" y="14"/>
                    <a:pt x="5" y="14"/>
                  </a:cubicBezTo>
                  <a:cubicBezTo>
                    <a:pt x="31" y="24"/>
                    <a:pt x="31" y="24"/>
                    <a:pt x="31" y="24"/>
                  </a:cubicBezTo>
                  <a:lnTo>
                    <a:pt x="58" y="14"/>
                  </a:lnTo>
                  <a:close/>
                  <a:moveTo>
                    <a:pt x="58" y="43"/>
                  </a:moveTo>
                  <a:cubicBezTo>
                    <a:pt x="58" y="19"/>
                    <a:pt x="58" y="19"/>
                    <a:pt x="58" y="19"/>
                  </a:cubicBezTo>
                  <a:cubicBezTo>
                    <a:pt x="34" y="28"/>
                    <a:pt x="34" y="28"/>
                    <a:pt x="34" y="28"/>
                  </a:cubicBezTo>
                  <a:cubicBezTo>
                    <a:pt x="34" y="57"/>
                    <a:pt x="34" y="57"/>
                    <a:pt x="34" y="57"/>
                  </a:cubicBezTo>
                  <a:lnTo>
                    <a:pt x="58" y="43"/>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14" name="Right Arrow 113"/>
          <p:cNvSpPr/>
          <p:nvPr/>
        </p:nvSpPr>
        <p:spPr>
          <a:xfrm rot="10800000" flipH="1" flipV="1">
            <a:off x="7769124" y="4072605"/>
            <a:ext cx="682821" cy="182955"/>
          </a:xfrm>
          <a:prstGeom prst="rightArrow">
            <a:avLst>
              <a:gd name="adj1" fmla="val 10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115" name="Group 130"/>
          <p:cNvGrpSpPr/>
          <p:nvPr/>
        </p:nvGrpSpPr>
        <p:grpSpPr>
          <a:xfrm>
            <a:off x="8062182" y="3850456"/>
            <a:ext cx="648499" cy="649042"/>
            <a:chOff x="3287425" y="3613920"/>
            <a:chExt cx="648499" cy="649042"/>
          </a:xfrm>
        </p:grpSpPr>
        <p:sp>
          <p:nvSpPr>
            <p:cNvPr id="116" name="Oval 115"/>
            <p:cNvSpPr>
              <a:spLocks noChangeAspect="1"/>
            </p:cNvSpPr>
            <p:nvPr/>
          </p:nvSpPr>
          <p:spPr>
            <a:xfrm>
              <a:off x="3287425" y="3613920"/>
              <a:ext cx="648499" cy="649042"/>
            </a:xfrm>
            <a:prstGeom prst="ellipse">
              <a:avLst/>
            </a:prstGeom>
            <a:solidFill>
              <a:schemeClr val="accent4">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17" name="Oval 116"/>
            <p:cNvSpPr>
              <a:spLocks noChangeAspect="1"/>
            </p:cNvSpPr>
            <p:nvPr/>
          </p:nvSpPr>
          <p:spPr>
            <a:xfrm>
              <a:off x="3362252" y="3688810"/>
              <a:ext cx="498845" cy="499263"/>
            </a:xfrm>
            <a:prstGeom prst="ellipse">
              <a:avLst/>
            </a:prstGeom>
            <a:solidFill>
              <a:schemeClr val="accent5"/>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02</a:t>
              </a:r>
              <a:endParaRPr lang="en-US" sz="1200" b="1" dirty="0">
                <a:latin typeface="+mj-lt"/>
              </a:endParaRPr>
            </a:p>
          </p:txBody>
        </p:sp>
      </p:grpSp>
      <p:grpSp>
        <p:nvGrpSpPr>
          <p:cNvPr id="118" name="Group 134"/>
          <p:cNvGrpSpPr/>
          <p:nvPr/>
        </p:nvGrpSpPr>
        <p:grpSpPr>
          <a:xfrm>
            <a:off x="484592" y="3850456"/>
            <a:ext cx="648499" cy="649042"/>
            <a:chOff x="3287425" y="1417883"/>
            <a:chExt cx="648499" cy="649042"/>
          </a:xfrm>
        </p:grpSpPr>
        <p:sp>
          <p:nvSpPr>
            <p:cNvPr id="121" name="Oval 120"/>
            <p:cNvSpPr>
              <a:spLocks noChangeAspect="1"/>
            </p:cNvSpPr>
            <p:nvPr/>
          </p:nvSpPr>
          <p:spPr>
            <a:xfrm>
              <a:off x="3287425" y="1417883"/>
              <a:ext cx="648499" cy="649042"/>
            </a:xfrm>
            <a:prstGeom prst="ellipse">
              <a:avLst/>
            </a:prstGeom>
            <a:solidFill>
              <a:schemeClr val="accent1">
                <a:lumMod val="40000"/>
                <a:lumOff val="60000"/>
              </a:scheme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 b="1" dirty="0">
                <a:solidFill>
                  <a:schemeClr val="bg1"/>
                </a:solidFill>
                <a:latin typeface="+mj-lt"/>
              </a:endParaRPr>
            </a:p>
          </p:txBody>
        </p:sp>
        <p:sp>
          <p:nvSpPr>
            <p:cNvPr id="122" name="Oval 121"/>
            <p:cNvSpPr>
              <a:spLocks noChangeAspect="1"/>
            </p:cNvSpPr>
            <p:nvPr/>
          </p:nvSpPr>
          <p:spPr>
            <a:xfrm>
              <a:off x="3362252" y="1492773"/>
              <a:ext cx="498845" cy="499263"/>
            </a:xfrm>
            <a:prstGeom prst="ellipse">
              <a:avLst/>
            </a:prstGeom>
            <a:solidFill>
              <a:schemeClr val="accent1"/>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solidFill>
                    <a:schemeClr val="bg1"/>
                  </a:solidFill>
                </a:rPr>
                <a:t>01</a:t>
              </a:r>
              <a:endParaRPr lang="en-US" sz="100" b="1" dirty="0">
                <a:solidFill>
                  <a:schemeClr val="bg1"/>
                </a:solidFill>
                <a:latin typeface="+mj-lt"/>
              </a:endParaRPr>
            </a:p>
          </p:txBody>
        </p:sp>
      </p:grpSp>
    </p:spTree>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 calcmode="lin" valueType="num">
                                      <p:cBhvr>
                                        <p:cTn id="7" dur="500" fill="hold"/>
                                        <p:tgtEl>
                                          <p:spTgt spid="118"/>
                                        </p:tgtEl>
                                        <p:attrNameLst>
                                          <p:attrName>ppt_w</p:attrName>
                                        </p:attrNameLst>
                                      </p:cBhvr>
                                      <p:tavLst>
                                        <p:tav tm="0">
                                          <p:val>
                                            <p:fltVal val="0"/>
                                          </p:val>
                                        </p:tav>
                                        <p:tav tm="100000">
                                          <p:val>
                                            <p:strVal val="#ppt_w"/>
                                          </p:val>
                                        </p:tav>
                                      </p:tavLst>
                                    </p:anim>
                                    <p:anim calcmode="lin" valueType="num">
                                      <p:cBhvr>
                                        <p:cTn id="8" dur="500" fill="hold"/>
                                        <p:tgtEl>
                                          <p:spTgt spid="118"/>
                                        </p:tgtEl>
                                        <p:attrNameLst>
                                          <p:attrName>ppt_h</p:attrName>
                                        </p:attrNameLst>
                                      </p:cBhvr>
                                      <p:tavLst>
                                        <p:tav tm="0">
                                          <p:val>
                                            <p:fltVal val="0"/>
                                          </p:val>
                                        </p:tav>
                                        <p:tav tm="100000">
                                          <p:val>
                                            <p:strVal val="#ppt_h"/>
                                          </p:val>
                                        </p:tav>
                                      </p:tavLst>
                                    </p:anim>
                                    <p:animEffect transition="in" filter="fade">
                                      <p:cBhvr>
                                        <p:cTn id="9" dur="500"/>
                                        <p:tgtEl>
                                          <p:spTgt spid="118"/>
                                        </p:tgtEl>
                                      </p:cBhvr>
                                    </p:animEffect>
                                  </p:childTnLst>
                                </p:cTn>
                              </p:par>
                            </p:childTnLst>
                          </p:cTn>
                        </p:par>
                        <p:par>
                          <p:cTn id="10" fill="hold">
                            <p:stCondLst>
                              <p:cond delay="500"/>
                            </p:stCondLst>
                            <p:childTnLst>
                              <p:par>
                                <p:cTn id="11" presetID="12" presetClass="entr" presetSubtype="8" fill="hold" grpId="0"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slide(fromLeft)">
                                      <p:cBhvr>
                                        <p:cTn id="13" dur="500"/>
                                        <p:tgtEl>
                                          <p:spTgt spid="71"/>
                                        </p:tgtEl>
                                      </p:cBhvr>
                                    </p:animEffect>
                                  </p:childTnLst>
                                </p:cTn>
                              </p:par>
                            </p:childTnLst>
                          </p:cTn>
                        </p:par>
                        <p:par>
                          <p:cTn id="14" fill="hold">
                            <p:stCondLst>
                              <p:cond delay="1000"/>
                            </p:stCondLst>
                            <p:childTnLst>
                              <p:par>
                                <p:cTn id="15" presetID="53" presetClass="entr" presetSubtype="0" fill="hold" nodeType="afterEffect">
                                  <p:stCondLst>
                                    <p:cond delay="0"/>
                                  </p:stCondLst>
                                  <p:childTnLst>
                                    <p:set>
                                      <p:cBhvr>
                                        <p:cTn id="16" dur="1" fill="hold">
                                          <p:stCondLst>
                                            <p:cond delay="0"/>
                                          </p:stCondLst>
                                        </p:cTn>
                                        <p:tgtEl>
                                          <p:spTgt spid="93"/>
                                        </p:tgtEl>
                                        <p:attrNameLst>
                                          <p:attrName>style.visibility</p:attrName>
                                        </p:attrNameLst>
                                      </p:cBhvr>
                                      <p:to>
                                        <p:strVal val="visible"/>
                                      </p:to>
                                    </p:set>
                                    <p:anim calcmode="lin" valueType="num">
                                      <p:cBhvr>
                                        <p:cTn id="17" dur="500" fill="hold"/>
                                        <p:tgtEl>
                                          <p:spTgt spid="93"/>
                                        </p:tgtEl>
                                        <p:attrNameLst>
                                          <p:attrName>ppt_w</p:attrName>
                                        </p:attrNameLst>
                                      </p:cBhvr>
                                      <p:tavLst>
                                        <p:tav tm="0">
                                          <p:val>
                                            <p:fltVal val="0"/>
                                          </p:val>
                                        </p:tav>
                                        <p:tav tm="100000">
                                          <p:val>
                                            <p:strVal val="#ppt_w"/>
                                          </p:val>
                                        </p:tav>
                                      </p:tavLst>
                                    </p:anim>
                                    <p:anim calcmode="lin" valueType="num">
                                      <p:cBhvr>
                                        <p:cTn id="18" dur="500" fill="hold"/>
                                        <p:tgtEl>
                                          <p:spTgt spid="93"/>
                                        </p:tgtEl>
                                        <p:attrNameLst>
                                          <p:attrName>ppt_h</p:attrName>
                                        </p:attrNameLst>
                                      </p:cBhvr>
                                      <p:tavLst>
                                        <p:tav tm="0">
                                          <p:val>
                                            <p:fltVal val="0"/>
                                          </p:val>
                                        </p:tav>
                                        <p:tav tm="100000">
                                          <p:val>
                                            <p:strVal val="#ppt_h"/>
                                          </p:val>
                                        </p:tav>
                                      </p:tavLst>
                                    </p:anim>
                                    <p:animEffect transition="in" filter="fade">
                                      <p:cBhvr>
                                        <p:cTn id="19" dur="500"/>
                                        <p:tgtEl>
                                          <p:spTgt spid="93"/>
                                        </p:tgtEl>
                                      </p:cBhvr>
                                    </p:animEffect>
                                  </p:childTnLst>
                                </p:cTn>
                              </p:par>
                            </p:childTnLst>
                          </p:cTn>
                        </p:par>
                        <p:par>
                          <p:cTn id="20" fill="hold">
                            <p:stCondLst>
                              <p:cond delay="1500"/>
                            </p:stCondLst>
                            <p:childTnLst>
                              <p:par>
                                <p:cTn id="21" presetID="2" presetClass="entr" presetSubtype="1" accel="50000" decel="50000" fill="hold" nodeType="afterEffect">
                                  <p:stCondLst>
                                    <p:cond delay="0"/>
                                  </p:stCondLst>
                                  <p:childTnLst>
                                    <p:set>
                                      <p:cBhvr>
                                        <p:cTn id="22" dur="1" fill="hold">
                                          <p:stCondLst>
                                            <p:cond delay="0"/>
                                          </p:stCondLst>
                                        </p:cTn>
                                        <p:tgtEl>
                                          <p:spTgt spid="80"/>
                                        </p:tgtEl>
                                        <p:attrNameLst>
                                          <p:attrName>style.visibility</p:attrName>
                                        </p:attrNameLst>
                                      </p:cBhvr>
                                      <p:to>
                                        <p:strVal val="visible"/>
                                      </p:to>
                                    </p:set>
                                    <p:anim calcmode="lin" valueType="num">
                                      <p:cBhvr additive="base">
                                        <p:cTn id="23" dur="500" fill="hold"/>
                                        <p:tgtEl>
                                          <p:spTgt spid="80"/>
                                        </p:tgtEl>
                                        <p:attrNameLst>
                                          <p:attrName>ppt_x</p:attrName>
                                        </p:attrNameLst>
                                      </p:cBhvr>
                                      <p:tavLst>
                                        <p:tav tm="0">
                                          <p:val>
                                            <p:strVal val="#ppt_x"/>
                                          </p:val>
                                        </p:tav>
                                        <p:tav tm="100000">
                                          <p:val>
                                            <p:strVal val="#ppt_x"/>
                                          </p:val>
                                        </p:tav>
                                      </p:tavLst>
                                    </p:anim>
                                    <p:anim calcmode="lin" valueType="num">
                                      <p:cBhvr additive="base">
                                        <p:cTn id="24" dur="500" fill="hold"/>
                                        <p:tgtEl>
                                          <p:spTgt spid="80"/>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4" accel="50000" decel="50000" fill="hold" nodeType="afterEffect">
                                  <p:stCondLst>
                                    <p:cond delay="0"/>
                                  </p:stCondLst>
                                  <p:childTnLst>
                                    <p:set>
                                      <p:cBhvr>
                                        <p:cTn id="27" dur="1" fill="hold">
                                          <p:stCondLst>
                                            <p:cond delay="0"/>
                                          </p:stCondLst>
                                        </p:cTn>
                                        <p:tgtEl>
                                          <p:spTgt spid="68"/>
                                        </p:tgtEl>
                                        <p:attrNameLst>
                                          <p:attrName>style.visibility</p:attrName>
                                        </p:attrNameLst>
                                      </p:cBhvr>
                                      <p:to>
                                        <p:strVal val="visible"/>
                                      </p:to>
                                    </p:set>
                                    <p:anim calcmode="lin" valueType="num">
                                      <p:cBhvr additive="base">
                                        <p:cTn id="28" dur="500" fill="hold"/>
                                        <p:tgtEl>
                                          <p:spTgt spid="68"/>
                                        </p:tgtEl>
                                        <p:attrNameLst>
                                          <p:attrName>ppt_x</p:attrName>
                                        </p:attrNameLst>
                                      </p:cBhvr>
                                      <p:tavLst>
                                        <p:tav tm="0">
                                          <p:val>
                                            <p:strVal val="#ppt_x"/>
                                          </p:val>
                                        </p:tav>
                                        <p:tav tm="100000">
                                          <p:val>
                                            <p:strVal val="#ppt_x"/>
                                          </p:val>
                                        </p:tav>
                                      </p:tavLst>
                                    </p:anim>
                                    <p:anim calcmode="lin" valueType="num">
                                      <p:cBhvr additive="base">
                                        <p:cTn id="29" dur="500" fill="hold"/>
                                        <p:tgtEl>
                                          <p:spTgt spid="68"/>
                                        </p:tgtEl>
                                        <p:attrNameLst>
                                          <p:attrName>ppt_y</p:attrName>
                                        </p:attrNameLst>
                                      </p:cBhvr>
                                      <p:tavLst>
                                        <p:tav tm="0">
                                          <p:val>
                                            <p:strVal val="1+#ppt_h/2"/>
                                          </p:val>
                                        </p:tav>
                                        <p:tav tm="100000">
                                          <p:val>
                                            <p:strVal val="#ppt_y"/>
                                          </p:val>
                                        </p:tav>
                                      </p:tavLst>
                                    </p:anim>
                                  </p:childTnLst>
                                </p:cTn>
                              </p:par>
                            </p:childTnLst>
                          </p:cTn>
                        </p:par>
                        <p:par>
                          <p:cTn id="30" fill="hold">
                            <p:stCondLst>
                              <p:cond delay="2500"/>
                            </p:stCondLst>
                            <p:childTnLst>
                              <p:par>
                                <p:cTn id="31" presetID="53" presetClass="entr" presetSubtype="0" fill="hold" nodeType="afterEffect">
                                  <p:stCondLst>
                                    <p:cond delay="0"/>
                                  </p:stCondLst>
                                  <p:childTnLst>
                                    <p:set>
                                      <p:cBhvr>
                                        <p:cTn id="32" dur="1" fill="hold">
                                          <p:stCondLst>
                                            <p:cond delay="0"/>
                                          </p:stCondLst>
                                        </p:cTn>
                                        <p:tgtEl>
                                          <p:spTgt spid="99"/>
                                        </p:tgtEl>
                                        <p:attrNameLst>
                                          <p:attrName>style.visibility</p:attrName>
                                        </p:attrNameLst>
                                      </p:cBhvr>
                                      <p:to>
                                        <p:strVal val="visible"/>
                                      </p:to>
                                    </p:set>
                                    <p:anim calcmode="lin" valueType="num">
                                      <p:cBhvr>
                                        <p:cTn id="33" dur="500" fill="hold"/>
                                        <p:tgtEl>
                                          <p:spTgt spid="99"/>
                                        </p:tgtEl>
                                        <p:attrNameLst>
                                          <p:attrName>ppt_w</p:attrName>
                                        </p:attrNameLst>
                                      </p:cBhvr>
                                      <p:tavLst>
                                        <p:tav tm="0">
                                          <p:val>
                                            <p:fltVal val="0"/>
                                          </p:val>
                                        </p:tav>
                                        <p:tav tm="100000">
                                          <p:val>
                                            <p:strVal val="#ppt_w"/>
                                          </p:val>
                                        </p:tav>
                                      </p:tavLst>
                                    </p:anim>
                                    <p:anim calcmode="lin" valueType="num">
                                      <p:cBhvr>
                                        <p:cTn id="34" dur="500" fill="hold"/>
                                        <p:tgtEl>
                                          <p:spTgt spid="99"/>
                                        </p:tgtEl>
                                        <p:attrNameLst>
                                          <p:attrName>ppt_h</p:attrName>
                                        </p:attrNameLst>
                                      </p:cBhvr>
                                      <p:tavLst>
                                        <p:tav tm="0">
                                          <p:val>
                                            <p:fltVal val="0"/>
                                          </p:val>
                                        </p:tav>
                                        <p:tav tm="100000">
                                          <p:val>
                                            <p:strVal val="#ppt_h"/>
                                          </p:val>
                                        </p:tav>
                                      </p:tavLst>
                                    </p:anim>
                                    <p:animEffect transition="in" filter="fade">
                                      <p:cBhvr>
                                        <p:cTn id="35" dur="500"/>
                                        <p:tgtEl>
                                          <p:spTgt spid="99"/>
                                        </p:tgtEl>
                                      </p:cBhvr>
                                    </p:animEffect>
                                  </p:childTnLst>
                                </p:cTn>
                              </p:par>
                            </p:childTnLst>
                          </p:cTn>
                        </p:par>
                        <p:par>
                          <p:cTn id="36" fill="hold">
                            <p:stCondLst>
                              <p:cond delay="3000"/>
                            </p:stCondLst>
                            <p:childTnLst>
                              <p:par>
                                <p:cTn id="37" presetID="2" presetClass="entr" presetSubtype="4" accel="50000" decel="50000" fill="hold" nodeType="afterEffect">
                                  <p:stCondLst>
                                    <p:cond delay="0"/>
                                  </p:stCondLst>
                                  <p:childTnLst>
                                    <p:set>
                                      <p:cBhvr>
                                        <p:cTn id="38" dur="1" fill="hold">
                                          <p:stCondLst>
                                            <p:cond delay="0"/>
                                          </p:stCondLst>
                                        </p:cTn>
                                        <p:tgtEl>
                                          <p:spTgt spid="72"/>
                                        </p:tgtEl>
                                        <p:attrNameLst>
                                          <p:attrName>style.visibility</p:attrName>
                                        </p:attrNameLst>
                                      </p:cBhvr>
                                      <p:to>
                                        <p:strVal val="visible"/>
                                      </p:to>
                                    </p:set>
                                    <p:anim calcmode="lin" valueType="num">
                                      <p:cBhvr additive="base">
                                        <p:cTn id="39" dur="500" fill="hold"/>
                                        <p:tgtEl>
                                          <p:spTgt spid="72"/>
                                        </p:tgtEl>
                                        <p:attrNameLst>
                                          <p:attrName>ppt_x</p:attrName>
                                        </p:attrNameLst>
                                      </p:cBhvr>
                                      <p:tavLst>
                                        <p:tav tm="0">
                                          <p:val>
                                            <p:strVal val="#ppt_x"/>
                                          </p:val>
                                        </p:tav>
                                        <p:tav tm="100000">
                                          <p:val>
                                            <p:strVal val="#ppt_x"/>
                                          </p:val>
                                        </p:tav>
                                      </p:tavLst>
                                    </p:anim>
                                    <p:anim calcmode="lin" valueType="num">
                                      <p:cBhvr additive="base">
                                        <p:cTn id="40" dur="500" fill="hold"/>
                                        <p:tgtEl>
                                          <p:spTgt spid="72"/>
                                        </p:tgtEl>
                                        <p:attrNameLst>
                                          <p:attrName>ppt_y</p:attrName>
                                        </p:attrNameLst>
                                      </p:cBhvr>
                                      <p:tavLst>
                                        <p:tav tm="0">
                                          <p:val>
                                            <p:strVal val="1+#ppt_h/2"/>
                                          </p:val>
                                        </p:tav>
                                        <p:tav tm="100000">
                                          <p:val>
                                            <p:strVal val="#ppt_y"/>
                                          </p:val>
                                        </p:tav>
                                      </p:tavLst>
                                    </p:anim>
                                  </p:childTnLst>
                                </p:cTn>
                              </p:par>
                            </p:childTnLst>
                          </p:cTn>
                        </p:par>
                        <p:par>
                          <p:cTn id="41" fill="hold">
                            <p:stCondLst>
                              <p:cond delay="3500"/>
                            </p:stCondLst>
                            <p:childTnLst>
                              <p:par>
                                <p:cTn id="42" presetID="2" presetClass="entr" presetSubtype="4" accel="50000" decel="50000" fill="hold" nodeType="afterEffect">
                                  <p:stCondLst>
                                    <p:cond delay="0"/>
                                  </p:stCondLst>
                                  <p:childTnLst>
                                    <p:set>
                                      <p:cBhvr>
                                        <p:cTn id="43" dur="1" fill="hold">
                                          <p:stCondLst>
                                            <p:cond delay="0"/>
                                          </p:stCondLst>
                                        </p:cTn>
                                        <p:tgtEl>
                                          <p:spTgt spid="65"/>
                                        </p:tgtEl>
                                        <p:attrNameLst>
                                          <p:attrName>style.visibility</p:attrName>
                                        </p:attrNameLst>
                                      </p:cBhvr>
                                      <p:to>
                                        <p:strVal val="visible"/>
                                      </p:to>
                                    </p:set>
                                    <p:anim calcmode="lin" valueType="num">
                                      <p:cBhvr additive="base">
                                        <p:cTn id="44" dur="500" fill="hold"/>
                                        <p:tgtEl>
                                          <p:spTgt spid="65"/>
                                        </p:tgtEl>
                                        <p:attrNameLst>
                                          <p:attrName>ppt_x</p:attrName>
                                        </p:attrNameLst>
                                      </p:cBhvr>
                                      <p:tavLst>
                                        <p:tav tm="0">
                                          <p:val>
                                            <p:strVal val="#ppt_x"/>
                                          </p:val>
                                        </p:tav>
                                        <p:tav tm="100000">
                                          <p:val>
                                            <p:strVal val="#ppt_x"/>
                                          </p:val>
                                        </p:tav>
                                      </p:tavLst>
                                    </p:anim>
                                    <p:anim calcmode="lin" valueType="num">
                                      <p:cBhvr additive="base">
                                        <p:cTn id="45" dur="500" fill="hold"/>
                                        <p:tgtEl>
                                          <p:spTgt spid="65"/>
                                        </p:tgtEl>
                                        <p:attrNameLst>
                                          <p:attrName>ppt_y</p:attrName>
                                        </p:attrNameLst>
                                      </p:cBhvr>
                                      <p:tavLst>
                                        <p:tav tm="0">
                                          <p:val>
                                            <p:strVal val="1+#ppt_h/2"/>
                                          </p:val>
                                        </p:tav>
                                        <p:tav tm="100000">
                                          <p:val>
                                            <p:strVal val="#ppt_y"/>
                                          </p:val>
                                        </p:tav>
                                      </p:tavLst>
                                    </p:anim>
                                  </p:childTnLst>
                                </p:cTn>
                              </p:par>
                            </p:childTnLst>
                          </p:cTn>
                        </p:par>
                        <p:par>
                          <p:cTn id="46" fill="hold">
                            <p:stCondLst>
                              <p:cond delay="4000"/>
                            </p:stCondLst>
                            <p:childTnLst>
                              <p:par>
                                <p:cTn id="47" presetID="53" presetClass="entr" presetSubtype="0" fill="hold" nodeType="afterEffect">
                                  <p:stCondLst>
                                    <p:cond delay="0"/>
                                  </p:stCondLst>
                                  <p:childTnLst>
                                    <p:set>
                                      <p:cBhvr>
                                        <p:cTn id="48" dur="1" fill="hold">
                                          <p:stCondLst>
                                            <p:cond delay="0"/>
                                          </p:stCondLst>
                                        </p:cTn>
                                        <p:tgtEl>
                                          <p:spTgt spid="96"/>
                                        </p:tgtEl>
                                        <p:attrNameLst>
                                          <p:attrName>style.visibility</p:attrName>
                                        </p:attrNameLst>
                                      </p:cBhvr>
                                      <p:to>
                                        <p:strVal val="visible"/>
                                      </p:to>
                                    </p:set>
                                    <p:anim calcmode="lin" valueType="num">
                                      <p:cBhvr>
                                        <p:cTn id="49" dur="500" fill="hold"/>
                                        <p:tgtEl>
                                          <p:spTgt spid="96"/>
                                        </p:tgtEl>
                                        <p:attrNameLst>
                                          <p:attrName>ppt_w</p:attrName>
                                        </p:attrNameLst>
                                      </p:cBhvr>
                                      <p:tavLst>
                                        <p:tav tm="0">
                                          <p:val>
                                            <p:fltVal val="0"/>
                                          </p:val>
                                        </p:tav>
                                        <p:tav tm="100000">
                                          <p:val>
                                            <p:strVal val="#ppt_w"/>
                                          </p:val>
                                        </p:tav>
                                      </p:tavLst>
                                    </p:anim>
                                    <p:anim calcmode="lin" valueType="num">
                                      <p:cBhvr>
                                        <p:cTn id="50" dur="500" fill="hold"/>
                                        <p:tgtEl>
                                          <p:spTgt spid="96"/>
                                        </p:tgtEl>
                                        <p:attrNameLst>
                                          <p:attrName>ppt_h</p:attrName>
                                        </p:attrNameLst>
                                      </p:cBhvr>
                                      <p:tavLst>
                                        <p:tav tm="0">
                                          <p:val>
                                            <p:fltVal val="0"/>
                                          </p:val>
                                        </p:tav>
                                        <p:tav tm="100000">
                                          <p:val>
                                            <p:strVal val="#ppt_h"/>
                                          </p:val>
                                        </p:tav>
                                      </p:tavLst>
                                    </p:anim>
                                    <p:animEffect transition="in" filter="fade">
                                      <p:cBhvr>
                                        <p:cTn id="51" dur="500"/>
                                        <p:tgtEl>
                                          <p:spTgt spid="96"/>
                                        </p:tgtEl>
                                      </p:cBhvr>
                                    </p:animEffect>
                                  </p:childTnLst>
                                </p:cTn>
                              </p:par>
                            </p:childTnLst>
                          </p:cTn>
                        </p:par>
                        <p:par>
                          <p:cTn id="52" fill="hold">
                            <p:stCondLst>
                              <p:cond delay="4500"/>
                            </p:stCondLst>
                            <p:childTnLst>
                              <p:par>
                                <p:cTn id="53" presetID="2" presetClass="entr" presetSubtype="1" accel="50000" decel="50000" fill="hold" nodeType="afterEffect">
                                  <p:stCondLst>
                                    <p:cond delay="0"/>
                                  </p:stCondLst>
                                  <p:childTnLst>
                                    <p:set>
                                      <p:cBhvr>
                                        <p:cTn id="54" dur="1" fill="hold">
                                          <p:stCondLst>
                                            <p:cond delay="0"/>
                                          </p:stCondLst>
                                        </p:cTn>
                                        <p:tgtEl>
                                          <p:spTgt spid="75"/>
                                        </p:tgtEl>
                                        <p:attrNameLst>
                                          <p:attrName>style.visibility</p:attrName>
                                        </p:attrNameLst>
                                      </p:cBhvr>
                                      <p:to>
                                        <p:strVal val="visible"/>
                                      </p:to>
                                    </p:set>
                                    <p:anim calcmode="lin" valueType="num">
                                      <p:cBhvr additive="base">
                                        <p:cTn id="55" dur="500" fill="hold"/>
                                        <p:tgtEl>
                                          <p:spTgt spid="75"/>
                                        </p:tgtEl>
                                        <p:attrNameLst>
                                          <p:attrName>ppt_x</p:attrName>
                                        </p:attrNameLst>
                                      </p:cBhvr>
                                      <p:tavLst>
                                        <p:tav tm="0">
                                          <p:val>
                                            <p:strVal val="#ppt_x"/>
                                          </p:val>
                                        </p:tav>
                                        <p:tav tm="100000">
                                          <p:val>
                                            <p:strVal val="#ppt_x"/>
                                          </p:val>
                                        </p:tav>
                                      </p:tavLst>
                                    </p:anim>
                                    <p:anim calcmode="lin" valueType="num">
                                      <p:cBhvr additive="base">
                                        <p:cTn id="56" dur="500" fill="hold"/>
                                        <p:tgtEl>
                                          <p:spTgt spid="75"/>
                                        </p:tgtEl>
                                        <p:attrNameLst>
                                          <p:attrName>ppt_y</p:attrName>
                                        </p:attrNameLst>
                                      </p:cBhvr>
                                      <p:tavLst>
                                        <p:tav tm="0">
                                          <p:val>
                                            <p:strVal val="0-#ppt_h/2"/>
                                          </p:val>
                                        </p:tav>
                                        <p:tav tm="100000">
                                          <p:val>
                                            <p:strVal val="#ppt_y"/>
                                          </p:val>
                                        </p:tav>
                                      </p:tavLst>
                                    </p:anim>
                                  </p:childTnLst>
                                </p:cTn>
                              </p:par>
                            </p:childTnLst>
                          </p:cTn>
                        </p:par>
                        <p:par>
                          <p:cTn id="57" fill="hold">
                            <p:stCondLst>
                              <p:cond delay="5000"/>
                            </p:stCondLst>
                            <p:childTnLst>
                              <p:par>
                                <p:cTn id="58" presetID="2" presetClass="entr" presetSubtype="4" accel="50000" decel="50000" fill="hold" nodeType="afterEffect">
                                  <p:stCondLst>
                                    <p:cond delay="0"/>
                                  </p:stCondLst>
                                  <p:childTnLst>
                                    <p:set>
                                      <p:cBhvr>
                                        <p:cTn id="59" dur="1" fill="hold">
                                          <p:stCondLst>
                                            <p:cond delay="0"/>
                                          </p:stCondLst>
                                        </p:cTn>
                                        <p:tgtEl>
                                          <p:spTgt spid="62"/>
                                        </p:tgtEl>
                                        <p:attrNameLst>
                                          <p:attrName>style.visibility</p:attrName>
                                        </p:attrNameLst>
                                      </p:cBhvr>
                                      <p:to>
                                        <p:strVal val="visible"/>
                                      </p:to>
                                    </p:set>
                                    <p:anim calcmode="lin" valueType="num">
                                      <p:cBhvr additive="base">
                                        <p:cTn id="60" dur="500" fill="hold"/>
                                        <p:tgtEl>
                                          <p:spTgt spid="62"/>
                                        </p:tgtEl>
                                        <p:attrNameLst>
                                          <p:attrName>ppt_x</p:attrName>
                                        </p:attrNameLst>
                                      </p:cBhvr>
                                      <p:tavLst>
                                        <p:tav tm="0">
                                          <p:val>
                                            <p:strVal val="#ppt_x"/>
                                          </p:val>
                                        </p:tav>
                                        <p:tav tm="100000">
                                          <p:val>
                                            <p:strVal val="#ppt_x"/>
                                          </p:val>
                                        </p:tav>
                                      </p:tavLst>
                                    </p:anim>
                                    <p:anim calcmode="lin" valueType="num">
                                      <p:cBhvr additive="base">
                                        <p:cTn id="61" dur="500" fill="hold"/>
                                        <p:tgtEl>
                                          <p:spTgt spid="62"/>
                                        </p:tgtEl>
                                        <p:attrNameLst>
                                          <p:attrName>ppt_y</p:attrName>
                                        </p:attrNameLst>
                                      </p:cBhvr>
                                      <p:tavLst>
                                        <p:tav tm="0">
                                          <p:val>
                                            <p:strVal val="1+#ppt_h/2"/>
                                          </p:val>
                                        </p:tav>
                                        <p:tav tm="100000">
                                          <p:val>
                                            <p:strVal val="#ppt_y"/>
                                          </p:val>
                                        </p:tav>
                                      </p:tavLst>
                                    </p:anim>
                                  </p:childTnLst>
                                </p:cTn>
                              </p:par>
                            </p:childTnLst>
                          </p:cTn>
                        </p:par>
                        <p:par>
                          <p:cTn id="62" fill="hold">
                            <p:stCondLst>
                              <p:cond delay="5500"/>
                            </p:stCondLst>
                            <p:childTnLst>
                              <p:par>
                                <p:cTn id="63" presetID="53" presetClass="entr" presetSubtype="0" fill="hold" nodeType="afterEffect">
                                  <p:stCondLst>
                                    <p:cond delay="0"/>
                                  </p:stCondLst>
                                  <p:childTnLst>
                                    <p:set>
                                      <p:cBhvr>
                                        <p:cTn id="64" dur="1" fill="hold">
                                          <p:stCondLst>
                                            <p:cond delay="0"/>
                                          </p:stCondLst>
                                        </p:cTn>
                                        <p:tgtEl>
                                          <p:spTgt spid="109"/>
                                        </p:tgtEl>
                                        <p:attrNameLst>
                                          <p:attrName>style.visibility</p:attrName>
                                        </p:attrNameLst>
                                      </p:cBhvr>
                                      <p:to>
                                        <p:strVal val="visible"/>
                                      </p:to>
                                    </p:set>
                                    <p:anim calcmode="lin" valueType="num">
                                      <p:cBhvr>
                                        <p:cTn id="65" dur="500" fill="hold"/>
                                        <p:tgtEl>
                                          <p:spTgt spid="109"/>
                                        </p:tgtEl>
                                        <p:attrNameLst>
                                          <p:attrName>ppt_w</p:attrName>
                                        </p:attrNameLst>
                                      </p:cBhvr>
                                      <p:tavLst>
                                        <p:tav tm="0">
                                          <p:val>
                                            <p:fltVal val="0"/>
                                          </p:val>
                                        </p:tav>
                                        <p:tav tm="100000">
                                          <p:val>
                                            <p:strVal val="#ppt_w"/>
                                          </p:val>
                                        </p:tav>
                                      </p:tavLst>
                                    </p:anim>
                                    <p:anim calcmode="lin" valueType="num">
                                      <p:cBhvr>
                                        <p:cTn id="66" dur="500" fill="hold"/>
                                        <p:tgtEl>
                                          <p:spTgt spid="109"/>
                                        </p:tgtEl>
                                        <p:attrNameLst>
                                          <p:attrName>ppt_h</p:attrName>
                                        </p:attrNameLst>
                                      </p:cBhvr>
                                      <p:tavLst>
                                        <p:tav tm="0">
                                          <p:val>
                                            <p:fltVal val="0"/>
                                          </p:val>
                                        </p:tav>
                                        <p:tav tm="100000">
                                          <p:val>
                                            <p:strVal val="#ppt_h"/>
                                          </p:val>
                                        </p:tav>
                                      </p:tavLst>
                                    </p:anim>
                                    <p:animEffect transition="in" filter="fade">
                                      <p:cBhvr>
                                        <p:cTn id="67" dur="500"/>
                                        <p:tgtEl>
                                          <p:spTgt spid="109"/>
                                        </p:tgtEl>
                                      </p:cBhvr>
                                    </p:animEffect>
                                  </p:childTnLst>
                                </p:cTn>
                              </p:par>
                            </p:childTnLst>
                          </p:cTn>
                        </p:par>
                        <p:par>
                          <p:cTn id="68" fill="hold">
                            <p:stCondLst>
                              <p:cond delay="6000"/>
                            </p:stCondLst>
                            <p:childTnLst>
                              <p:par>
                                <p:cTn id="69" presetID="2" presetClass="entr" presetSubtype="4" accel="50000" decel="50000" fill="hold" nodeType="afterEffect">
                                  <p:stCondLst>
                                    <p:cond delay="0"/>
                                  </p:stCondLst>
                                  <p:childTnLst>
                                    <p:set>
                                      <p:cBhvr>
                                        <p:cTn id="70" dur="1" fill="hold">
                                          <p:stCondLst>
                                            <p:cond delay="0"/>
                                          </p:stCondLst>
                                        </p:cTn>
                                        <p:tgtEl>
                                          <p:spTgt spid="88"/>
                                        </p:tgtEl>
                                        <p:attrNameLst>
                                          <p:attrName>style.visibility</p:attrName>
                                        </p:attrNameLst>
                                      </p:cBhvr>
                                      <p:to>
                                        <p:strVal val="visible"/>
                                      </p:to>
                                    </p:set>
                                    <p:anim calcmode="lin" valueType="num">
                                      <p:cBhvr additive="base">
                                        <p:cTn id="71" dur="500" fill="hold"/>
                                        <p:tgtEl>
                                          <p:spTgt spid="88"/>
                                        </p:tgtEl>
                                        <p:attrNameLst>
                                          <p:attrName>ppt_x</p:attrName>
                                        </p:attrNameLst>
                                      </p:cBhvr>
                                      <p:tavLst>
                                        <p:tav tm="0">
                                          <p:val>
                                            <p:strVal val="#ppt_x"/>
                                          </p:val>
                                        </p:tav>
                                        <p:tav tm="100000">
                                          <p:val>
                                            <p:strVal val="#ppt_x"/>
                                          </p:val>
                                        </p:tav>
                                      </p:tavLst>
                                    </p:anim>
                                    <p:anim calcmode="lin" valueType="num">
                                      <p:cBhvr additive="base">
                                        <p:cTn id="72" dur="500" fill="hold"/>
                                        <p:tgtEl>
                                          <p:spTgt spid="88"/>
                                        </p:tgtEl>
                                        <p:attrNameLst>
                                          <p:attrName>ppt_y</p:attrName>
                                        </p:attrNameLst>
                                      </p:cBhvr>
                                      <p:tavLst>
                                        <p:tav tm="0">
                                          <p:val>
                                            <p:strVal val="1+#ppt_h/2"/>
                                          </p:val>
                                        </p:tav>
                                        <p:tav tm="100000">
                                          <p:val>
                                            <p:strVal val="#ppt_y"/>
                                          </p:val>
                                        </p:tav>
                                      </p:tavLst>
                                    </p:anim>
                                  </p:childTnLst>
                                </p:cTn>
                              </p:par>
                            </p:childTnLst>
                          </p:cTn>
                        </p:par>
                        <p:par>
                          <p:cTn id="73" fill="hold">
                            <p:stCondLst>
                              <p:cond delay="6500"/>
                            </p:stCondLst>
                            <p:childTnLst>
                              <p:par>
                                <p:cTn id="74" presetID="2" presetClass="entr" presetSubtype="4" accel="50000" decel="50000"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 calcmode="lin" valueType="num">
                                      <p:cBhvr additive="base">
                                        <p:cTn id="76" dur="500" fill="hold"/>
                                        <p:tgtEl>
                                          <p:spTgt spid="59"/>
                                        </p:tgtEl>
                                        <p:attrNameLst>
                                          <p:attrName>ppt_x</p:attrName>
                                        </p:attrNameLst>
                                      </p:cBhvr>
                                      <p:tavLst>
                                        <p:tav tm="0">
                                          <p:val>
                                            <p:strVal val="#ppt_x"/>
                                          </p:val>
                                        </p:tav>
                                        <p:tav tm="100000">
                                          <p:val>
                                            <p:strVal val="#ppt_x"/>
                                          </p:val>
                                        </p:tav>
                                      </p:tavLst>
                                    </p:anim>
                                    <p:anim calcmode="lin" valueType="num">
                                      <p:cBhvr additive="base">
                                        <p:cTn id="77" dur="500" fill="hold"/>
                                        <p:tgtEl>
                                          <p:spTgt spid="59"/>
                                        </p:tgtEl>
                                        <p:attrNameLst>
                                          <p:attrName>ppt_y</p:attrName>
                                        </p:attrNameLst>
                                      </p:cBhvr>
                                      <p:tavLst>
                                        <p:tav tm="0">
                                          <p:val>
                                            <p:strVal val="1+#ppt_h/2"/>
                                          </p:val>
                                        </p:tav>
                                        <p:tav tm="100000">
                                          <p:val>
                                            <p:strVal val="#ppt_y"/>
                                          </p:val>
                                        </p:tav>
                                      </p:tavLst>
                                    </p:anim>
                                  </p:childTnLst>
                                </p:cTn>
                              </p:par>
                            </p:childTnLst>
                          </p:cTn>
                        </p:par>
                        <p:par>
                          <p:cTn id="78" fill="hold">
                            <p:stCondLst>
                              <p:cond delay="7000"/>
                            </p:stCondLst>
                            <p:childTnLst>
                              <p:par>
                                <p:cTn id="79" presetID="53" presetClass="entr" presetSubtype="0" fill="hold" nodeType="afterEffect">
                                  <p:stCondLst>
                                    <p:cond delay="0"/>
                                  </p:stCondLst>
                                  <p:childTnLst>
                                    <p:set>
                                      <p:cBhvr>
                                        <p:cTn id="80" dur="1" fill="hold">
                                          <p:stCondLst>
                                            <p:cond delay="0"/>
                                          </p:stCondLst>
                                        </p:cTn>
                                        <p:tgtEl>
                                          <p:spTgt spid="102"/>
                                        </p:tgtEl>
                                        <p:attrNameLst>
                                          <p:attrName>style.visibility</p:attrName>
                                        </p:attrNameLst>
                                      </p:cBhvr>
                                      <p:to>
                                        <p:strVal val="visible"/>
                                      </p:to>
                                    </p:set>
                                    <p:anim calcmode="lin" valueType="num">
                                      <p:cBhvr>
                                        <p:cTn id="81" dur="500" fill="hold"/>
                                        <p:tgtEl>
                                          <p:spTgt spid="102"/>
                                        </p:tgtEl>
                                        <p:attrNameLst>
                                          <p:attrName>ppt_w</p:attrName>
                                        </p:attrNameLst>
                                      </p:cBhvr>
                                      <p:tavLst>
                                        <p:tav tm="0">
                                          <p:val>
                                            <p:fltVal val="0"/>
                                          </p:val>
                                        </p:tav>
                                        <p:tav tm="100000">
                                          <p:val>
                                            <p:strVal val="#ppt_w"/>
                                          </p:val>
                                        </p:tav>
                                      </p:tavLst>
                                    </p:anim>
                                    <p:anim calcmode="lin" valueType="num">
                                      <p:cBhvr>
                                        <p:cTn id="82" dur="500" fill="hold"/>
                                        <p:tgtEl>
                                          <p:spTgt spid="102"/>
                                        </p:tgtEl>
                                        <p:attrNameLst>
                                          <p:attrName>ppt_h</p:attrName>
                                        </p:attrNameLst>
                                      </p:cBhvr>
                                      <p:tavLst>
                                        <p:tav tm="0">
                                          <p:val>
                                            <p:fltVal val="0"/>
                                          </p:val>
                                        </p:tav>
                                        <p:tav tm="100000">
                                          <p:val>
                                            <p:strVal val="#ppt_h"/>
                                          </p:val>
                                        </p:tav>
                                      </p:tavLst>
                                    </p:anim>
                                    <p:animEffect transition="in" filter="fade">
                                      <p:cBhvr>
                                        <p:cTn id="83" dur="500"/>
                                        <p:tgtEl>
                                          <p:spTgt spid="102"/>
                                        </p:tgtEl>
                                      </p:cBhvr>
                                    </p:animEffect>
                                  </p:childTnLst>
                                </p:cTn>
                              </p:par>
                            </p:childTnLst>
                          </p:cTn>
                        </p:par>
                        <p:par>
                          <p:cTn id="84" fill="hold">
                            <p:stCondLst>
                              <p:cond delay="7500"/>
                            </p:stCondLst>
                            <p:childTnLst>
                              <p:par>
                                <p:cTn id="85" presetID="2" presetClass="entr" presetSubtype="1" accel="50000" decel="50000" fill="hold" nodeType="afterEffect">
                                  <p:stCondLst>
                                    <p:cond delay="0"/>
                                  </p:stCondLst>
                                  <p:childTnLst>
                                    <p:set>
                                      <p:cBhvr>
                                        <p:cTn id="86" dur="1" fill="hold">
                                          <p:stCondLst>
                                            <p:cond delay="0"/>
                                          </p:stCondLst>
                                        </p:cTn>
                                        <p:tgtEl>
                                          <p:spTgt spid="83"/>
                                        </p:tgtEl>
                                        <p:attrNameLst>
                                          <p:attrName>style.visibility</p:attrName>
                                        </p:attrNameLst>
                                      </p:cBhvr>
                                      <p:to>
                                        <p:strVal val="visible"/>
                                      </p:to>
                                    </p:set>
                                    <p:anim calcmode="lin" valueType="num">
                                      <p:cBhvr additive="base">
                                        <p:cTn id="87" dur="500" fill="hold"/>
                                        <p:tgtEl>
                                          <p:spTgt spid="83"/>
                                        </p:tgtEl>
                                        <p:attrNameLst>
                                          <p:attrName>ppt_x</p:attrName>
                                        </p:attrNameLst>
                                      </p:cBhvr>
                                      <p:tavLst>
                                        <p:tav tm="0">
                                          <p:val>
                                            <p:strVal val="#ppt_x"/>
                                          </p:val>
                                        </p:tav>
                                        <p:tav tm="100000">
                                          <p:val>
                                            <p:strVal val="#ppt_x"/>
                                          </p:val>
                                        </p:tav>
                                      </p:tavLst>
                                    </p:anim>
                                    <p:anim calcmode="lin" valueType="num">
                                      <p:cBhvr additive="base">
                                        <p:cTn id="88" dur="500" fill="hold"/>
                                        <p:tgtEl>
                                          <p:spTgt spid="83"/>
                                        </p:tgtEl>
                                        <p:attrNameLst>
                                          <p:attrName>ppt_y</p:attrName>
                                        </p:attrNameLst>
                                      </p:cBhvr>
                                      <p:tavLst>
                                        <p:tav tm="0">
                                          <p:val>
                                            <p:strVal val="0-#ppt_h/2"/>
                                          </p:val>
                                        </p:tav>
                                        <p:tav tm="100000">
                                          <p:val>
                                            <p:strVal val="#ppt_y"/>
                                          </p:val>
                                        </p:tav>
                                      </p:tavLst>
                                    </p:anim>
                                  </p:childTnLst>
                                </p:cTn>
                              </p:par>
                            </p:childTnLst>
                          </p:cTn>
                        </p:par>
                        <p:par>
                          <p:cTn id="89" fill="hold">
                            <p:stCondLst>
                              <p:cond delay="8000"/>
                            </p:stCondLst>
                            <p:childTnLst>
                              <p:par>
                                <p:cTn id="90" presetID="13" presetClass="entr" presetSubtype="16" fill="hold" nodeType="afterEffect">
                                  <p:stCondLst>
                                    <p:cond delay="0"/>
                                  </p:stCondLst>
                                  <p:childTnLst>
                                    <p:set>
                                      <p:cBhvr>
                                        <p:cTn id="91" dur="1" fill="hold">
                                          <p:stCondLst>
                                            <p:cond delay="0"/>
                                          </p:stCondLst>
                                        </p:cTn>
                                        <p:tgtEl>
                                          <p:spTgt spid="92"/>
                                        </p:tgtEl>
                                        <p:attrNameLst>
                                          <p:attrName>style.visibility</p:attrName>
                                        </p:attrNameLst>
                                      </p:cBhvr>
                                      <p:to>
                                        <p:strVal val="visible"/>
                                      </p:to>
                                    </p:set>
                                    <p:animEffect transition="in" filter="plus(in)">
                                      <p:cBhvr>
                                        <p:cTn id="92" dur="500"/>
                                        <p:tgtEl>
                                          <p:spTgt spid="92"/>
                                        </p:tgtEl>
                                      </p:cBhvr>
                                    </p:animEffect>
                                  </p:childTnLst>
                                </p:cTn>
                              </p:par>
                              <p:par>
                                <p:cTn id="93" presetID="10" presetClass="entr" presetSubtype="0"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fade">
                                      <p:cBhvr>
                                        <p:cTn id="95" dur="500"/>
                                        <p:tgtEl>
                                          <p:spTgt spid="91"/>
                                        </p:tgtEl>
                                      </p:cBhvr>
                                    </p:animEffect>
                                  </p:childTnLst>
                                </p:cTn>
                              </p:par>
                            </p:childTnLst>
                          </p:cTn>
                        </p:par>
                        <p:par>
                          <p:cTn id="96" fill="hold">
                            <p:stCondLst>
                              <p:cond delay="8500"/>
                            </p:stCondLst>
                            <p:childTnLst>
                              <p:par>
                                <p:cTn id="97" presetID="12" presetClass="entr" presetSubtype="8" fill="hold" grpId="0" nodeType="afterEffect">
                                  <p:stCondLst>
                                    <p:cond delay="0"/>
                                  </p:stCondLst>
                                  <p:childTnLst>
                                    <p:set>
                                      <p:cBhvr>
                                        <p:cTn id="98" dur="1" fill="hold">
                                          <p:stCondLst>
                                            <p:cond delay="0"/>
                                          </p:stCondLst>
                                        </p:cTn>
                                        <p:tgtEl>
                                          <p:spTgt spid="114"/>
                                        </p:tgtEl>
                                        <p:attrNameLst>
                                          <p:attrName>style.visibility</p:attrName>
                                        </p:attrNameLst>
                                      </p:cBhvr>
                                      <p:to>
                                        <p:strVal val="visible"/>
                                      </p:to>
                                    </p:set>
                                    <p:animEffect transition="in" filter="slide(fromLeft)">
                                      <p:cBhvr>
                                        <p:cTn id="99" dur="500"/>
                                        <p:tgtEl>
                                          <p:spTgt spid="114"/>
                                        </p:tgtEl>
                                      </p:cBhvr>
                                    </p:animEffect>
                                  </p:childTnLst>
                                </p:cTn>
                              </p:par>
                            </p:childTnLst>
                          </p:cTn>
                        </p:par>
                        <p:par>
                          <p:cTn id="100" fill="hold">
                            <p:stCondLst>
                              <p:cond delay="9000"/>
                            </p:stCondLst>
                            <p:childTnLst>
                              <p:par>
                                <p:cTn id="101" presetID="53" presetClass="entr" presetSubtype="0" fill="hold" nodeType="afterEffect">
                                  <p:stCondLst>
                                    <p:cond delay="0"/>
                                  </p:stCondLst>
                                  <p:childTnLst>
                                    <p:set>
                                      <p:cBhvr>
                                        <p:cTn id="102" dur="1" fill="hold">
                                          <p:stCondLst>
                                            <p:cond delay="0"/>
                                          </p:stCondLst>
                                        </p:cTn>
                                        <p:tgtEl>
                                          <p:spTgt spid="115"/>
                                        </p:tgtEl>
                                        <p:attrNameLst>
                                          <p:attrName>style.visibility</p:attrName>
                                        </p:attrNameLst>
                                      </p:cBhvr>
                                      <p:to>
                                        <p:strVal val="visible"/>
                                      </p:to>
                                    </p:set>
                                    <p:anim calcmode="lin" valueType="num">
                                      <p:cBhvr>
                                        <p:cTn id="103" dur="500" fill="hold"/>
                                        <p:tgtEl>
                                          <p:spTgt spid="115"/>
                                        </p:tgtEl>
                                        <p:attrNameLst>
                                          <p:attrName>ppt_w</p:attrName>
                                        </p:attrNameLst>
                                      </p:cBhvr>
                                      <p:tavLst>
                                        <p:tav tm="0">
                                          <p:val>
                                            <p:fltVal val="0"/>
                                          </p:val>
                                        </p:tav>
                                        <p:tav tm="100000">
                                          <p:val>
                                            <p:strVal val="#ppt_w"/>
                                          </p:val>
                                        </p:tav>
                                      </p:tavLst>
                                    </p:anim>
                                    <p:anim calcmode="lin" valueType="num">
                                      <p:cBhvr>
                                        <p:cTn id="104" dur="500" fill="hold"/>
                                        <p:tgtEl>
                                          <p:spTgt spid="115"/>
                                        </p:tgtEl>
                                        <p:attrNameLst>
                                          <p:attrName>ppt_h</p:attrName>
                                        </p:attrNameLst>
                                      </p:cBhvr>
                                      <p:tavLst>
                                        <p:tav tm="0">
                                          <p:val>
                                            <p:fltVal val="0"/>
                                          </p:val>
                                        </p:tav>
                                        <p:tav tm="100000">
                                          <p:val>
                                            <p:strVal val="#ppt_h"/>
                                          </p:val>
                                        </p:tav>
                                      </p:tavLst>
                                    </p:anim>
                                    <p:animEffect transition="in" filter="fade">
                                      <p:cBhvr>
                                        <p:cTn id="105"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91" grpId="0"/>
      <p:bldP spid="114"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smtClean="0"/>
              <a:t>Detailed Infographic</a:t>
            </a:r>
            <a:endParaRPr lang="en-US" dirty="0"/>
          </a:p>
        </p:txBody>
      </p:sp>
      <p:sp>
        <p:nvSpPr>
          <p:cNvPr id="4" name="Text Placeholder 3"/>
          <p:cNvSpPr>
            <a:spLocks noGrp="1"/>
          </p:cNvSpPr>
          <p:nvPr>
            <p:ph type="body" sz="half" idx="2"/>
          </p:nvPr>
        </p:nvSpPr>
        <p:spPr/>
        <p:txBody>
          <a:bodyPr/>
          <a:lstStyle/>
          <a:p>
            <a:r>
              <a:rPr lang="en-US" smtClean="0"/>
              <a:t>Detailed Infographic</a:t>
            </a:r>
            <a:endParaRPr lang="en-US" dirty="0"/>
          </a:p>
        </p:txBody>
      </p:sp>
      <p:sp>
        <p:nvSpPr>
          <p:cNvPr id="40" name="Oval 39"/>
          <p:cNvSpPr>
            <a:spLocks noChangeAspect="1"/>
          </p:cNvSpPr>
          <p:nvPr/>
        </p:nvSpPr>
        <p:spPr>
          <a:xfrm>
            <a:off x="2267732" y="2242342"/>
            <a:ext cx="1161638" cy="1161638"/>
          </a:xfrm>
          <a:prstGeom prst="ellips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sp>
        <p:nvSpPr>
          <p:cNvPr id="41" name="Oval 40"/>
          <p:cNvSpPr>
            <a:spLocks noChangeAspect="1"/>
          </p:cNvSpPr>
          <p:nvPr/>
        </p:nvSpPr>
        <p:spPr>
          <a:xfrm>
            <a:off x="3799593" y="2721954"/>
            <a:ext cx="1608990" cy="1608990"/>
          </a:xfrm>
          <a:prstGeom prst="ellips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42" name="Oval 41"/>
          <p:cNvSpPr>
            <a:spLocks noChangeAspect="1"/>
          </p:cNvSpPr>
          <p:nvPr/>
        </p:nvSpPr>
        <p:spPr>
          <a:xfrm>
            <a:off x="5772653" y="2238336"/>
            <a:ext cx="1189107" cy="1189107"/>
          </a:xfrm>
          <a:prstGeom prst="ellips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43" name="Oval 42"/>
          <p:cNvSpPr>
            <a:spLocks noChangeAspect="1"/>
          </p:cNvSpPr>
          <p:nvPr/>
        </p:nvSpPr>
        <p:spPr>
          <a:xfrm>
            <a:off x="5753326" y="3838797"/>
            <a:ext cx="917598" cy="917597"/>
          </a:xfrm>
          <a:prstGeom prst="ellips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44" name="Oval 43"/>
          <p:cNvSpPr>
            <a:spLocks noChangeAspect="1"/>
          </p:cNvSpPr>
          <p:nvPr/>
        </p:nvSpPr>
        <p:spPr>
          <a:xfrm>
            <a:off x="4237421" y="4824974"/>
            <a:ext cx="733333" cy="733332"/>
          </a:xfrm>
          <a:prstGeom prst="ellips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45" name="Oval 44"/>
          <p:cNvSpPr>
            <a:spLocks noChangeAspect="1"/>
          </p:cNvSpPr>
          <p:nvPr/>
        </p:nvSpPr>
        <p:spPr>
          <a:xfrm>
            <a:off x="2696671" y="4069627"/>
            <a:ext cx="931473" cy="931470"/>
          </a:xfrm>
          <a:prstGeom prst="ellipse">
            <a:avLst/>
          </a:prstGeom>
          <a:solidFill>
            <a:schemeClr val="accent6">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46" name="Text Placeholder 3"/>
          <p:cNvSpPr txBox="1">
            <a:spLocks/>
          </p:cNvSpPr>
          <p:nvPr/>
        </p:nvSpPr>
        <p:spPr>
          <a:xfrm>
            <a:off x="6007332" y="2617446"/>
            <a:ext cx="719749" cy="430887"/>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i="0" u="none" strike="noStrike" kern="1200" cap="none" spc="0" normalizeH="0" baseline="0" noProof="0" dirty="0" smtClean="0">
                <a:ln>
                  <a:noFill/>
                </a:ln>
                <a:solidFill>
                  <a:schemeClr val="bg1"/>
                </a:solidFill>
                <a:effectLst/>
                <a:uLnTx/>
                <a:uFillTx/>
                <a:latin typeface="+mn-lt"/>
                <a:ea typeface="+mn-ea"/>
                <a:cs typeface="+mn-cs"/>
              </a:rPr>
              <a:t>65%</a:t>
            </a:r>
          </a:p>
        </p:txBody>
      </p:sp>
      <p:sp>
        <p:nvSpPr>
          <p:cNvPr id="49" name="Text Placeholder 3"/>
          <p:cNvSpPr txBox="1">
            <a:spLocks/>
          </p:cNvSpPr>
          <p:nvPr/>
        </p:nvSpPr>
        <p:spPr>
          <a:xfrm>
            <a:off x="2488677" y="2607718"/>
            <a:ext cx="719749" cy="430887"/>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i="0" u="none" strike="noStrike" kern="1200" cap="none" spc="0" normalizeH="0" baseline="0" noProof="0" dirty="0" smtClean="0">
                <a:ln>
                  <a:noFill/>
                </a:ln>
                <a:solidFill>
                  <a:schemeClr val="bg1"/>
                </a:solidFill>
                <a:effectLst/>
                <a:uLnTx/>
                <a:uFillTx/>
                <a:latin typeface="+mn-lt"/>
                <a:ea typeface="+mn-ea"/>
                <a:cs typeface="+mn-cs"/>
              </a:rPr>
              <a:t>70%</a:t>
            </a:r>
          </a:p>
        </p:txBody>
      </p:sp>
      <p:sp>
        <p:nvSpPr>
          <p:cNvPr id="50" name="Text Placeholder 3"/>
          <p:cNvSpPr txBox="1">
            <a:spLocks/>
          </p:cNvSpPr>
          <p:nvPr/>
        </p:nvSpPr>
        <p:spPr>
          <a:xfrm>
            <a:off x="5852250" y="4082152"/>
            <a:ext cx="719749" cy="430887"/>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i="0" u="none" strike="noStrike" kern="1200" cap="none" spc="0" normalizeH="0" baseline="0" noProof="0" dirty="0" smtClean="0">
                <a:ln>
                  <a:noFill/>
                </a:ln>
                <a:solidFill>
                  <a:schemeClr val="bg1"/>
                </a:solidFill>
                <a:effectLst/>
                <a:uLnTx/>
                <a:uFillTx/>
                <a:latin typeface="+mn-lt"/>
                <a:ea typeface="+mn-ea"/>
                <a:cs typeface="+mn-cs"/>
              </a:rPr>
              <a:t>55%</a:t>
            </a:r>
          </a:p>
        </p:txBody>
      </p:sp>
      <p:sp>
        <p:nvSpPr>
          <p:cNvPr id="51" name="Text Placeholder 3"/>
          <p:cNvSpPr txBox="1">
            <a:spLocks/>
          </p:cNvSpPr>
          <p:nvPr/>
        </p:nvSpPr>
        <p:spPr>
          <a:xfrm>
            <a:off x="2802533" y="4319919"/>
            <a:ext cx="719749" cy="430887"/>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i="0" u="none" strike="noStrike" kern="1200" cap="none" spc="0" normalizeH="0" baseline="0" noProof="0" dirty="0" smtClean="0">
                <a:ln>
                  <a:noFill/>
                </a:ln>
                <a:solidFill>
                  <a:schemeClr val="bg1"/>
                </a:solidFill>
                <a:effectLst/>
                <a:uLnTx/>
                <a:uFillTx/>
                <a:latin typeface="+mn-lt"/>
                <a:ea typeface="+mn-ea"/>
                <a:cs typeface="+mn-cs"/>
              </a:rPr>
              <a:t>35%</a:t>
            </a:r>
          </a:p>
        </p:txBody>
      </p:sp>
      <p:sp>
        <p:nvSpPr>
          <p:cNvPr id="52" name="Text Placeholder 3"/>
          <p:cNvSpPr txBox="1">
            <a:spLocks/>
          </p:cNvSpPr>
          <p:nvPr/>
        </p:nvSpPr>
        <p:spPr>
          <a:xfrm>
            <a:off x="4373255" y="5053141"/>
            <a:ext cx="461665" cy="276999"/>
          </a:xfrm>
          <a:prstGeom prst="rect">
            <a:avLst/>
          </a:prstGeom>
        </p:spPr>
        <p:txBody>
          <a:bodyPr wrap="none" lIns="0" tIns="0" rIns="0" bIns="0" anchor="ctr">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1800" i="0" u="none" strike="noStrike" kern="1200" cap="none" spc="0" normalizeH="0" baseline="0" noProof="0" dirty="0" smtClean="0">
                <a:ln>
                  <a:noFill/>
                </a:ln>
                <a:solidFill>
                  <a:schemeClr val="bg1"/>
                </a:solidFill>
                <a:effectLst/>
                <a:uLnTx/>
                <a:uFillTx/>
                <a:latin typeface="+mn-lt"/>
                <a:ea typeface="+mn-ea"/>
                <a:cs typeface="+mn-cs"/>
              </a:rPr>
              <a:t>35%</a:t>
            </a:r>
          </a:p>
        </p:txBody>
      </p:sp>
      <p:sp>
        <p:nvSpPr>
          <p:cNvPr id="53" name="Freeform 130"/>
          <p:cNvSpPr>
            <a:spLocks noEditPoints="1"/>
          </p:cNvSpPr>
          <p:nvPr/>
        </p:nvSpPr>
        <p:spPr bwMode="auto">
          <a:xfrm>
            <a:off x="4134950" y="3074805"/>
            <a:ext cx="938277" cy="903289"/>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Freeform 53"/>
          <p:cNvSpPr/>
          <p:nvPr/>
        </p:nvSpPr>
        <p:spPr>
          <a:xfrm rot="5400000">
            <a:off x="4411800" y="4554926"/>
            <a:ext cx="384577" cy="64078"/>
          </a:xfrm>
          <a:custGeom>
            <a:avLst/>
            <a:gdLst/>
            <a:ahLst/>
            <a:cxnLst/>
            <a:rect l="0" t="0" r="0" b="0"/>
            <a:pathLst>
              <a:path>
                <a:moveTo>
                  <a:pt x="0" y="32211"/>
                </a:moveTo>
                <a:lnTo>
                  <a:pt x="386650"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255098">
            <a:off x="5352824" y="3974663"/>
            <a:ext cx="420959" cy="64078"/>
          </a:xfrm>
          <a:custGeom>
            <a:avLst/>
            <a:gdLst/>
            <a:ahLst/>
            <a:cxnLst/>
            <a:rect l="0" t="0" r="0" b="0"/>
            <a:pathLst>
              <a:path>
                <a:moveTo>
                  <a:pt x="0" y="32211"/>
                </a:moveTo>
                <a:lnTo>
                  <a:pt x="423229" y="32211"/>
                </a:lnTo>
              </a:path>
            </a:pathLst>
          </a:custGeom>
          <a:noFill/>
          <a:ln w="12700">
            <a:solidFill>
              <a:schemeClr val="accent4"/>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8" name="Freeform 57"/>
          <p:cNvSpPr/>
          <p:nvPr/>
        </p:nvSpPr>
        <p:spPr>
          <a:xfrm rot="20196483">
            <a:off x="5370454" y="3042766"/>
            <a:ext cx="384577" cy="64078"/>
          </a:xfrm>
          <a:custGeom>
            <a:avLst/>
            <a:gdLst/>
            <a:ahLst/>
            <a:cxnLst/>
            <a:rect l="0" t="0" r="0" b="0"/>
            <a:pathLst>
              <a:path>
                <a:moveTo>
                  <a:pt x="0" y="32211"/>
                </a:moveTo>
                <a:lnTo>
                  <a:pt x="386650" y="32211"/>
                </a:lnTo>
              </a:path>
            </a:pathLst>
          </a:custGeom>
          <a:noFill/>
          <a:ln w="12700">
            <a:solidFill>
              <a:schemeClr val="accent3"/>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1" name="Freeform 60"/>
          <p:cNvSpPr/>
          <p:nvPr/>
        </p:nvSpPr>
        <p:spPr>
          <a:xfrm rot="19283161" flipH="1">
            <a:off x="3553756" y="4119699"/>
            <a:ext cx="384577" cy="64078"/>
          </a:xfrm>
          <a:custGeom>
            <a:avLst/>
            <a:gdLst/>
            <a:ahLst/>
            <a:cxnLst/>
            <a:rect l="0" t="0" r="0" b="0"/>
            <a:pathLst>
              <a:path>
                <a:moveTo>
                  <a:pt x="0" y="32211"/>
                </a:moveTo>
                <a:lnTo>
                  <a:pt x="386650" y="32211"/>
                </a:lnTo>
              </a:path>
            </a:pathLst>
          </a:custGeom>
          <a:noFill/>
          <a:ln w="12700">
            <a:solidFill>
              <a:schemeClr val="accent6"/>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64" name="Freeform 63"/>
          <p:cNvSpPr/>
          <p:nvPr/>
        </p:nvSpPr>
        <p:spPr>
          <a:xfrm rot="1328443" flipH="1">
            <a:off x="3407810" y="3148562"/>
            <a:ext cx="384577" cy="64078"/>
          </a:xfrm>
          <a:custGeom>
            <a:avLst/>
            <a:gdLst/>
            <a:ahLst/>
            <a:cxnLst/>
            <a:rect l="0" t="0" r="0" b="0"/>
            <a:pathLst>
              <a:path>
                <a:moveTo>
                  <a:pt x="0" y="32211"/>
                </a:moveTo>
                <a:lnTo>
                  <a:pt x="386650" y="32211"/>
                </a:lnTo>
              </a:path>
            </a:pathLst>
          </a:custGeom>
          <a:noFill/>
          <a:ln w="12700">
            <a:solidFill>
              <a:schemeClr val="accent2"/>
            </a:solidFill>
            <a:headEnd type="oval"/>
            <a:tailEnd type="oval"/>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grpSp>
        <p:nvGrpSpPr>
          <p:cNvPr id="67" name="Group 56"/>
          <p:cNvGrpSpPr/>
          <p:nvPr/>
        </p:nvGrpSpPr>
        <p:grpSpPr>
          <a:xfrm>
            <a:off x="616624" y="2445899"/>
            <a:ext cx="1536401" cy="806206"/>
            <a:chOff x="443284" y="1420651"/>
            <a:chExt cx="1536401" cy="806206"/>
          </a:xfrm>
        </p:grpSpPr>
        <p:sp>
          <p:nvSpPr>
            <p:cNvPr id="68" name="TextBox 67"/>
            <p:cNvSpPr txBox="1"/>
            <p:nvPr/>
          </p:nvSpPr>
          <p:spPr>
            <a:xfrm>
              <a:off x="443284" y="1611304"/>
              <a:ext cx="1536401" cy="615553"/>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passages of lorem ipsum</a:t>
              </a:r>
              <a:br>
                <a:rPr lang="en-US" sz="1000" dirty="0" smtClean="0">
                  <a:solidFill>
                    <a:schemeClr val="tx1">
                      <a:lumMod val="50000"/>
                      <a:lumOff val="50000"/>
                    </a:schemeClr>
                  </a:solidFill>
                </a:rPr>
              </a:br>
              <a:r>
                <a:rPr lang="en-US" sz="1000" dirty="0" smtClean="0">
                  <a:solidFill>
                    <a:schemeClr val="tx1">
                      <a:lumMod val="50000"/>
                      <a:lumOff val="50000"/>
                    </a:schemeClr>
                  </a:solidFill>
                </a:rPr>
                <a:t> available majority have</a:t>
              </a:r>
              <a:br>
                <a:rPr lang="en-US" sz="1000" dirty="0" smtClean="0">
                  <a:solidFill>
                    <a:schemeClr val="tx1">
                      <a:lumMod val="50000"/>
                      <a:lumOff val="50000"/>
                    </a:schemeClr>
                  </a:solidFill>
                </a:rPr>
              </a:br>
              <a:r>
                <a:rPr lang="en-US" sz="1000" dirty="0" smtClean="0">
                  <a:solidFill>
                    <a:schemeClr val="tx1">
                      <a:lumMod val="50000"/>
                      <a:lumOff val="50000"/>
                    </a:schemeClr>
                  </a:solidFill>
                </a:rPr>
                <a:t> suffered alteration </a:t>
              </a:r>
              <a:endParaRPr lang="en-US" sz="1000" dirty="0">
                <a:solidFill>
                  <a:schemeClr val="tx1">
                    <a:lumMod val="65000"/>
                    <a:lumOff val="35000"/>
                  </a:schemeClr>
                </a:solidFill>
              </a:endParaRPr>
            </a:p>
          </p:txBody>
        </p:sp>
        <p:sp>
          <p:nvSpPr>
            <p:cNvPr id="69" name="Rectangle 68"/>
            <p:cNvSpPr/>
            <p:nvPr/>
          </p:nvSpPr>
          <p:spPr>
            <a:xfrm>
              <a:off x="947351" y="1420651"/>
              <a:ext cx="1032334" cy="184666"/>
            </a:xfrm>
            <a:prstGeom prst="rect">
              <a:avLst/>
            </a:prstGeom>
          </p:spPr>
          <p:txBody>
            <a:bodyPr wrap="none" lIns="0" tIns="0" rIns="0" bIns="0">
              <a:spAutoFit/>
            </a:bodyPr>
            <a:lstStyle/>
            <a:p>
              <a:pPr algn="r"/>
              <a:r>
                <a:rPr lang="en-US" sz="1200" b="1" dirty="0" smtClean="0">
                  <a:solidFill>
                    <a:schemeClr val="accent2"/>
                  </a:solidFill>
                </a:rPr>
                <a:t>Keyword Here</a:t>
              </a:r>
            </a:p>
          </p:txBody>
        </p:sp>
      </p:grpSp>
      <p:grpSp>
        <p:nvGrpSpPr>
          <p:cNvPr id="70" name="Group 56"/>
          <p:cNvGrpSpPr/>
          <p:nvPr/>
        </p:nvGrpSpPr>
        <p:grpSpPr>
          <a:xfrm>
            <a:off x="1073066" y="4120252"/>
            <a:ext cx="1536401" cy="806206"/>
            <a:chOff x="443284" y="1420651"/>
            <a:chExt cx="1536401" cy="806206"/>
          </a:xfrm>
        </p:grpSpPr>
        <p:sp>
          <p:nvSpPr>
            <p:cNvPr id="71" name="TextBox 70"/>
            <p:cNvSpPr txBox="1"/>
            <p:nvPr/>
          </p:nvSpPr>
          <p:spPr>
            <a:xfrm>
              <a:off x="443284" y="1611304"/>
              <a:ext cx="1536401" cy="615553"/>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passages of lorem ipsum</a:t>
              </a:r>
              <a:br>
                <a:rPr lang="en-US" sz="1000" dirty="0" smtClean="0">
                  <a:solidFill>
                    <a:schemeClr val="tx1">
                      <a:lumMod val="50000"/>
                      <a:lumOff val="50000"/>
                    </a:schemeClr>
                  </a:solidFill>
                </a:rPr>
              </a:br>
              <a:r>
                <a:rPr lang="en-US" sz="1000" dirty="0" smtClean="0">
                  <a:solidFill>
                    <a:schemeClr val="tx1">
                      <a:lumMod val="50000"/>
                      <a:lumOff val="50000"/>
                    </a:schemeClr>
                  </a:solidFill>
                </a:rPr>
                <a:t> available majority have</a:t>
              </a:r>
              <a:br>
                <a:rPr lang="en-US" sz="1000" dirty="0" smtClean="0">
                  <a:solidFill>
                    <a:schemeClr val="tx1">
                      <a:lumMod val="50000"/>
                      <a:lumOff val="50000"/>
                    </a:schemeClr>
                  </a:solidFill>
                </a:rPr>
              </a:br>
              <a:r>
                <a:rPr lang="en-US" sz="1000" dirty="0" smtClean="0">
                  <a:solidFill>
                    <a:schemeClr val="tx1">
                      <a:lumMod val="50000"/>
                      <a:lumOff val="50000"/>
                    </a:schemeClr>
                  </a:solidFill>
                </a:rPr>
                <a:t> suffered alteration </a:t>
              </a:r>
              <a:endParaRPr lang="en-US" sz="1000" dirty="0">
                <a:solidFill>
                  <a:schemeClr val="tx1">
                    <a:lumMod val="65000"/>
                    <a:lumOff val="35000"/>
                  </a:schemeClr>
                </a:solidFill>
              </a:endParaRPr>
            </a:p>
          </p:txBody>
        </p:sp>
        <p:sp>
          <p:nvSpPr>
            <p:cNvPr id="72" name="Rectangle 71"/>
            <p:cNvSpPr/>
            <p:nvPr/>
          </p:nvSpPr>
          <p:spPr>
            <a:xfrm>
              <a:off x="947351" y="1420651"/>
              <a:ext cx="1032334" cy="184666"/>
            </a:xfrm>
            <a:prstGeom prst="rect">
              <a:avLst/>
            </a:prstGeom>
          </p:spPr>
          <p:txBody>
            <a:bodyPr wrap="none" lIns="0" tIns="0" rIns="0" bIns="0">
              <a:spAutoFit/>
            </a:bodyPr>
            <a:lstStyle/>
            <a:p>
              <a:pPr algn="r"/>
              <a:r>
                <a:rPr lang="en-US" sz="1200" b="1" dirty="0" smtClean="0">
                  <a:solidFill>
                    <a:schemeClr val="accent6"/>
                  </a:solidFill>
                </a:rPr>
                <a:t>Keyword Here</a:t>
              </a:r>
            </a:p>
          </p:txBody>
        </p:sp>
      </p:grpSp>
      <p:grpSp>
        <p:nvGrpSpPr>
          <p:cNvPr id="73" name="Group 56"/>
          <p:cNvGrpSpPr/>
          <p:nvPr/>
        </p:nvGrpSpPr>
        <p:grpSpPr>
          <a:xfrm>
            <a:off x="7072575" y="2445899"/>
            <a:ext cx="1536401" cy="806206"/>
            <a:chOff x="443284" y="1420651"/>
            <a:chExt cx="1536401" cy="806206"/>
          </a:xfrm>
        </p:grpSpPr>
        <p:sp>
          <p:nvSpPr>
            <p:cNvPr id="74" name="TextBox 73"/>
            <p:cNvSpPr txBox="1"/>
            <p:nvPr/>
          </p:nvSpPr>
          <p:spPr>
            <a:xfrm>
              <a:off x="443284" y="1611304"/>
              <a:ext cx="1536401" cy="615553"/>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passages of lorem ipsum</a:t>
              </a:r>
              <a:br>
                <a:rPr lang="en-US" sz="1000" dirty="0" smtClean="0">
                  <a:solidFill>
                    <a:schemeClr val="tx1">
                      <a:lumMod val="50000"/>
                      <a:lumOff val="50000"/>
                    </a:schemeClr>
                  </a:solidFill>
                </a:rPr>
              </a:br>
              <a:r>
                <a:rPr lang="en-US" sz="1000" dirty="0" smtClean="0">
                  <a:solidFill>
                    <a:schemeClr val="tx1">
                      <a:lumMod val="50000"/>
                      <a:lumOff val="50000"/>
                    </a:schemeClr>
                  </a:solidFill>
                </a:rPr>
                <a:t> available majority have</a:t>
              </a:r>
              <a:br>
                <a:rPr lang="en-US" sz="1000" dirty="0" smtClean="0">
                  <a:solidFill>
                    <a:schemeClr val="tx1">
                      <a:lumMod val="50000"/>
                      <a:lumOff val="50000"/>
                    </a:schemeClr>
                  </a:solidFill>
                </a:rPr>
              </a:br>
              <a:r>
                <a:rPr lang="en-US" sz="1000" dirty="0" smtClean="0">
                  <a:solidFill>
                    <a:schemeClr val="tx1">
                      <a:lumMod val="50000"/>
                      <a:lumOff val="50000"/>
                    </a:schemeClr>
                  </a:solidFill>
                </a:rPr>
                <a:t> suffered alteration </a:t>
              </a:r>
              <a:endParaRPr lang="en-US" sz="1000" dirty="0">
                <a:solidFill>
                  <a:schemeClr val="tx1">
                    <a:lumMod val="65000"/>
                    <a:lumOff val="35000"/>
                  </a:schemeClr>
                </a:solidFill>
              </a:endParaRPr>
            </a:p>
          </p:txBody>
        </p:sp>
        <p:sp>
          <p:nvSpPr>
            <p:cNvPr id="75" name="Rectangle 74"/>
            <p:cNvSpPr/>
            <p:nvPr/>
          </p:nvSpPr>
          <p:spPr>
            <a:xfrm>
              <a:off x="443284" y="1420651"/>
              <a:ext cx="1032334" cy="184666"/>
            </a:xfrm>
            <a:prstGeom prst="rect">
              <a:avLst/>
            </a:prstGeom>
          </p:spPr>
          <p:txBody>
            <a:bodyPr wrap="none" lIns="0" tIns="0" rIns="0" bIns="0">
              <a:spAutoFit/>
            </a:bodyPr>
            <a:lstStyle/>
            <a:p>
              <a:r>
                <a:rPr lang="en-US" sz="1200" b="1" dirty="0" smtClean="0">
                  <a:solidFill>
                    <a:schemeClr val="accent3"/>
                  </a:solidFill>
                </a:rPr>
                <a:t>Keyword Here</a:t>
              </a:r>
            </a:p>
          </p:txBody>
        </p:sp>
      </p:grpSp>
      <p:grpSp>
        <p:nvGrpSpPr>
          <p:cNvPr id="76" name="Group 56"/>
          <p:cNvGrpSpPr/>
          <p:nvPr/>
        </p:nvGrpSpPr>
        <p:grpSpPr>
          <a:xfrm>
            <a:off x="6739460" y="3841050"/>
            <a:ext cx="1536401" cy="806206"/>
            <a:chOff x="443284" y="1420651"/>
            <a:chExt cx="1536401" cy="806206"/>
          </a:xfrm>
        </p:grpSpPr>
        <p:sp>
          <p:nvSpPr>
            <p:cNvPr id="77" name="TextBox 76"/>
            <p:cNvSpPr txBox="1"/>
            <p:nvPr/>
          </p:nvSpPr>
          <p:spPr>
            <a:xfrm>
              <a:off x="443284" y="1611304"/>
              <a:ext cx="1536401" cy="615553"/>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passages of lorem ipsum</a:t>
              </a:r>
              <a:br>
                <a:rPr lang="en-US" sz="1000" dirty="0" smtClean="0">
                  <a:solidFill>
                    <a:schemeClr val="tx1">
                      <a:lumMod val="50000"/>
                      <a:lumOff val="50000"/>
                    </a:schemeClr>
                  </a:solidFill>
                </a:rPr>
              </a:br>
              <a:r>
                <a:rPr lang="en-US" sz="1000" dirty="0" smtClean="0">
                  <a:solidFill>
                    <a:schemeClr val="tx1">
                      <a:lumMod val="50000"/>
                      <a:lumOff val="50000"/>
                    </a:schemeClr>
                  </a:solidFill>
                </a:rPr>
                <a:t> available majority have</a:t>
              </a:r>
              <a:br>
                <a:rPr lang="en-US" sz="1000" dirty="0" smtClean="0">
                  <a:solidFill>
                    <a:schemeClr val="tx1">
                      <a:lumMod val="50000"/>
                      <a:lumOff val="50000"/>
                    </a:schemeClr>
                  </a:solidFill>
                </a:rPr>
              </a:br>
              <a:r>
                <a:rPr lang="en-US" sz="1000" dirty="0" smtClean="0">
                  <a:solidFill>
                    <a:schemeClr val="tx1">
                      <a:lumMod val="50000"/>
                      <a:lumOff val="50000"/>
                    </a:schemeClr>
                  </a:solidFill>
                </a:rPr>
                <a:t> suffered alteration </a:t>
              </a:r>
              <a:endParaRPr lang="en-US" sz="1000" dirty="0">
                <a:solidFill>
                  <a:schemeClr val="tx1">
                    <a:lumMod val="65000"/>
                    <a:lumOff val="35000"/>
                  </a:schemeClr>
                </a:solidFill>
              </a:endParaRPr>
            </a:p>
          </p:txBody>
        </p:sp>
        <p:sp>
          <p:nvSpPr>
            <p:cNvPr id="78" name="Rectangle 77"/>
            <p:cNvSpPr/>
            <p:nvPr/>
          </p:nvSpPr>
          <p:spPr>
            <a:xfrm>
              <a:off x="443284" y="1420651"/>
              <a:ext cx="1032334" cy="184666"/>
            </a:xfrm>
            <a:prstGeom prst="rect">
              <a:avLst/>
            </a:prstGeom>
          </p:spPr>
          <p:txBody>
            <a:bodyPr wrap="none" lIns="0" tIns="0" rIns="0" bIns="0">
              <a:spAutoFit/>
            </a:bodyPr>
            <a:lstStyle/>
            <a:p>
              <a:r>
                <a:rPr lang="en-US" sz="1200" b="1" dirty="0" smtClean="0">
                  <a:solidFill>
                    <a:schemeClr val="accent4"/>
                  </a:solidFill>
                </a:rPr>
                <a:t>Keyword Here</a:t>
              </a:r>
            </a:p>
          </p:txBody>
        </p:sp>
      </p:grpSp>
      <p:grpSp>
        <p:nvGrpSpPr>
          <p:cNvPr id="79" name="Group 56"/>
          <p:cNvGrpSpPr/>
          <p:nvPr/>
        </p:nvGrpSpPr>
        <p:grpSpPr>
          <a:xfrm>
            <a:off x="5035598" y="4756394"/>
            <a:ext cx="1536401" cy="806206"/>
            <a:chOff x="443284" y="1420651"/>
            <a:chExt cx="1536401" cy="806206"/>
          </a:xfrm>
        </p:grpSpPr>
        <p:sp>
          <p:nvSpPr>
            <p:cNvPr id="80" name="TextBox 79"/>
            <p:cNvSpPr txBox="1"/>
            <p:nvPr/>
          </p:nvSpPr>
          <p:spPr>
            <a:xfrm>
              <a:off x="443284" y="1611304"/>
              <a:ext cx="1536401" cy="615553"/>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passages of lorem ipsum</a:t>
              </a:r>
              <a:br>
                <a:rPr lang="en-US" sz="1000" dirty="0" smtClean="0">
                  <a:solidFill>
                    <a:schemeClr val="tx1">
                      <a:lumMod val="50000"/>
                      <a:lumOff val="50000"/>
                    </a:schemeClr>
                  </a:solidFill>
                </a:rPr>
              </a:br>
              <a:r>
                <a:rPr lang="en-US" sz="1000" dirty="0" smtClean="0">
                  <a:solidFill>
                    <a:schemeClr val="tx1">
                      <a:lumMod val="50000"/>
                      <a:lumOff val="50000"/>
                    </a:schemeClr>
                  </a:solidFill>
                </a:rPr>
                <a:t> available majority have</a:t>
              </a:r>
              <a:br>
                <a:rPr lang="en-US" sz="1000" dirty="0" smtClean="0">
                  <a:solidFill>
                    <a:schemeClr val="tx1">
                      <a:lumMod val="50000"/>
                      <a:lumOff val="50000"/>
                    </a:schemeClr>
                  </a:solidFill>
                </a:rPr>
              </a:br>
              <a:r>
                <a:rPr lang="en-US" sz="1000" dirty="0" smtClean="0">
                  <a:solidFill>
                    <a:schemeClr val="tx1">
                      <a:lumMod val="50000"/>
                      <a:lumOff val="50000"/>
                    </a:schemeClr>
                  </a:solidFill>
                </a:rPr>
                <a:t> suffered alteration </a:t>
              </a:r>
              <a:endParaRPr lang="en-US" sz="1000" dirty="0">
                <a:solidFill>
                  <a:schemeClr val="tx1">
                    <a:lumMod val="65000"/>
                    <a:lumOff val="35000"/>
                  </a:schemeClr>
                </a:solidFill>
              </a:endParaRPr>
            </a:p>
          </p:txBody>
        </p:sp>
        <p:sp>
          <p:nvSpPr>
            <p:cNvPr id="81" name="Rectangle 80"/>
            <p:cNvSpPr/>
            <p:nvPr/>
          </p:nvSpPr>
          <p:spPr>
            <a:xfrm>
              <a:off x="443284" y="1420651"/>
              <a:ext cx="1032334" cy="184666"/>
            </a:xfrm>
            <a:prstGeom prst="rect">
              <a:avLst/>
            </a:prstGeom>
          </p:spPr>
          <p:txBody>
            <a:bodyPr wrap="none" lIns="0" tIns="0" rIns="0" bIns="0">
              <a:spAutoFit/>
            </a:bodyPr>
            <a:lstStyle/>
            <a:p>
              <a:r>
                <a:rPr lang="en-US" sz="1200" b="1" dirty="0" smtClean="0">
                  <a:solidFill>
                    <a:schemeClr val="accent5"/>
                  </a:solidFill>
                </a:rPr>
                <a:t>Keyword Here</a:t>
              </a:r>
            </a:p>
          </p:txBody>
        </p:sp>
      </p:grpSp>
    </p:spTree>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p:cTn id="13" dur="500" fill="hold"/>
                                        <p:tgtEl>
                                          <p:spTgt spid="53"/>
                                        </p:tgtEl>
                                        <p:attrNameLst>
                                          <p:attrName>ppt_w</p:attrName>
                                        </p:attrNameLst>
                                      </p:cBhvr>
                                      <p:tavLst>
                                        <p:tav tm="0">
                                          <p:val>
                                            <p:fltVal val="0"/>
                                          </p:val>
                                        </p:tav>
                                        <p:tav tm="100000">
                                          <p:val>
                                            <p:strVal val="#ppt_w"/>
                                          </p:val>
                                        </p:tav>
                                      </p:tavLst>
                                    </p:anim>
                                    <p:anim calcmode="lin" valueType="num">
                                      <p:cBhvr>
                                        <p:cTn id="14" dur="500" fill="hold"/>
                                        <p:tgtEl>
                                          <p:spTgt spid="53"/>
                                        </p:tgtEl>
                                        <p:attrNameLst>
                                          <p:attrName>ppt_h</p:attrName>
                                        </p:attrNameLst>
                                      </p:cBhvr>
                                      <p:tavLst>
                                        <p:tav tm="0">
                                          <p:val>
                                            <p:fltVal val="0"/>
                                          </p:val>
                                        </p:tav>
                                        <p:tav tm="100000">
                                          <p:val>
                                            <p:strVal val="#ppt_h"/>
                                          </p:val>
                                        </p:tav>
                                      </p:tavLst>
                                    </p:anim>
                                    <p:animEffect transition="in" filter="fade">
                                      <p:cBhvr>
                                        <p:cTn id="15" dur="500"/>
                                        <p:tgtEl>
                                          <p:spTgt spid="53"/>
                                        </p:tgtEl>
                                      </p:cBhvr>
                                    </p:animEffect>
                                  </p:childTnLst>
                                </p:cTn>
                              </p:par>
                            </p:childTnLst>
                          </p:cTn>
                        </p:par>
                        <p:par>
                          <p:cTn id="16" fill="hold">
                            <p:stCondLst>
                              <p:cond delay="1000"/>
                            </p:stCondLst>
                            <p:childTnLst>
                              <p:par>
                                <p:cTn id="17" presetID="18" presetClass="entr" presetSubtype="9" fill="hold" nodeType="after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strips(upLeft)">
                                      <p:cBhvr>
                                        <p:cTn id="19" dur="500"/>
                                        <p:tgtEl>
                                          <p:spTgt spid="64"/>
                                        </p:tgtEl>
                                      </p:cBhvr>
                                    </p:animEffect>
                                  </p:childTnLst>
                                </p:cTn>
                              </p:par>
                            </p:childTnLst>
                          </p:cTn>
                        </p:par>
                        <p:par>
                          <p:cTn id="20" fill="hold">
                            <p:stCondLst>
                              <p:cond delay="1500"/>
                            </p:stCondLst>
                            <p:childTnLst>
                              <p:par>
                                <p:cTn id="21" presetID="53" presetClass="entr" presetSubtype="16" fill="hold" grpId="0" nodeType="after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p:cTn id="23" dur="500" fill="hold"/>
                                        <p:tgtEl>
                                          <p:spTgt spid="40"/>
                                        </p:tgtEl>
                                        <p:attrNameLst>
                                          <p:attrName>ppt_w</p:attrName>
                                        </p:attrNameLst>
                                      </p:cBhvr>
                                      <p:tavLst>
                                        <p:tav tm="0">
                                          <p:val>
                                            <p:fltVal val="0"/>
                                          </p:val>
                                        </p:tav>
                                        <p:tav tm="100000">
                                          <p:val>
                                            <p:strVal val="#ppt_w"/>
                                          </p:val>
                                        </p:tav>
                                      </p:tavLst>
                                    </p:anim>
                                    <p:anim calcmode="lin" valueType="num">
                                      <p:cBhvr>
                                        <p:cTn id="24" dur="500" fill="hold"/>
                                        <p:tgtEl>
                                          <p:spTgt spid="40"/>
                                        </p:tgtEl>
                                        <p:attrNameLst>
                                          <p:attrName>ppt_h</p:attrName>
                                        </p:attrNameLst>
                                      </p:cBhvr>
                                      <p:tavLst>
                                        <p:tav tm="0">
                                          <p:val>
                                            <p:fltVal val="0"/>
                                          </p:val>
                                        </p:tav>
                                        <p:tav tm="100000">
                                          <p:val>
                                            <p:strVal val="#ppt_h"/>
                                          </p:val>
                                        </p:tav>
                                      </p:tavLst>
                                    </p:anim>
                                    <p:animEffect transition="in" filter="fade">
                                      <p:cBhvr>
                                        <p:cTn id="25" dur="500"/>
                                        <p:tgtEl>
                                          <p:spTgt spid="40"/>
                                        </p:tgtEl>
                                      </p:cBhvr>
                                    </p:animEffect>
                                  </p:childTnLst>
                                </p:cTn>
                              </p:par>
                            </p:childTnLst>
                          </p:cTn>
                        </p:par>
                        <p:par>
                          <p:cTn id="26" fill="hold">
                            <p:stCondLst>
                              <p:cond delay="2000"/>
                            </p:stCondLst>
                            <p:childTnLst>
                              <p:par>
                                <p:cTn id="27" presetID="53" presetClass="entr" presetSubtype="16" fill="hold" grpId="0" nodeType="afterEffect">
                                  <p:stCondLst>
                                    <p:cond delay="0"/>
                                  </p:stCondLst>
                                  <p:childTnLst>
                                    <p:set>
                                      <p:cBhvr>
                                        <p:cTn id="28" dur="1" fill="hold">
                                          <p:stCondLst>
                                            <p:cond delay="0"/>
                                          </p:stCondLst>
                                        </p:cTn>
                                        <p:tgtEl>
                                          <p:spTgt spid="49"/>
                                        </p:tgtEl>
                                        <p:attrNameLst>
                                          <p:attrName>style.visibility</p:attrName>
                                        </p:attrNameLst>
                                      </p:cBhvr>
                                      <p:to>
                                        <p:strVal val="visible"/>
                                      </p:to>
                                    </p:set>
                                    <p:anim calcmode="lin" valueType="num">
                                      <p:cBhvr>
                                        <p:cTn id="29" dur="500" fill="hold"/>
                                        <p:tgtEl>
                                          <p:spTgt spid="49"/>
                                        </p:tgtEl>
                                        <p:attrNameLst>
                                          <p:attrName>ppt_w</p:attrName>
                                        </p:attrNameLst>
                                      </p:cBhvr>
                                      <p:tavLst>
                                        <p:tav tm="0">
                                          <p:val>
                                            <p:fltVal val="0"/>
                                          </p:val>
                                        </p:tav>
                                        <p:tav tm="100000">
                                          <p:val>
                                            <p:strVal val="#ppt_w"/>
                                          </p:val>
                                        </p:tav>
                                      </p:tavLst>
                                    </p:anim>
                                    <p:anim calcmode="lin" valueType="num">
                                      <p:cBhvr>
                                        <p:cTn id="30" dur="500" fill="hold"/>
                                        <p:tgtEl>
                                          <p:spTgt spid="49"/>
                                        </p:tgtEl>
                                        <p:attrNameLst>
                                          <p:attrName>ppt_h</p:attrName>
                                        </p:attrNameLst>
                                      </p:cBhvr>
                                      <p:tavLst>
                                        <p:tav tm="0">
                                          <p:val>
                                            <p:fltVal val="0"/>
                                          </p:val>
                                        </p:tav>
                                        <p:tav tm="100000">
                                          <p:val>
                                            <p:strVal val="#ppt_h"/>
                                          </p:val>
                                        </p:tav>
                                      </p:tavLst>
                                    </p:anim>
                                    <p:animEffect transition="in" filter="fade">
                                      <p:cBhvr>
                                        <p:cTn id="31" dur="500"/>
                                        <p:tgtEl>
                                          <p:spTgt spid="49"/>
                                        </p:tgtEl>
                                      </p:cBhvr>
                                    </p:animEffect>
                                  </p:childTnLst>
                                </p:cTn>
                              </p:par>
                            </p:childTnLst>
                          </p:cTn>
                        </p:par>
                        <p:par>
                          <p:cTn id="32" fill="hold">
                            <p:stCondLst>
                              <p:cond delay="2500"/>
                            </p:stCondLst>
                            <p:childTnLst>
                              <p:par>
                                <p:cTn id="33" presetID="18" presetClass="entr" presetSubtype="3" fill="hold" nodeType="after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strips(upRight)">
                                      <p:cBhvr>
                                        <p:cTn id="35" dur="500"/>
                                        <p:tgtEl>
                                          <p:spTgt spid="58"/>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p:cTn id="39" dur="500" fill="hold"/>
                                        <p:tgtEl>
                                          <p:spTgt spid="42"/>
                                        </p:tgtEl>
                                        <p:attrNameLst>
                                          <p:attrName>ppt_w</p:attrName>
                                        </p:attrNameLst>
                                      </p:cBhvr>
                                      <p:tavLst>
                                        <p:tav tm="0">
                                          <p:val>
                                            <p:fltVal val="0"/>
                                          </p:val>
                                        </p:tav>
                                        <p:tav tm="100000">
                                          <p:val>
                                            <p:strVal val="#ppt_w"/>
                                          </p:val>
                                        </p:tav>
                                      </p:tavLst>
                                    </p:anim>
                                    <p:anim calcmode="lin" valueType="num">
                                      <p:cBhvr>
                                        <p:cTn id="40" dur="500" fill="hold"/>
                                        <p:tgtEl>
                                          <p:spTgt spid="42"/>
                                        </p:tgtEl>
                                        <p:attrNameLst>
                                          <p:attrName>ppt_h</p:attrName>
                                        </p:attrNameLst>
                                      </p:cBhvr>
                                      <p:tavLst>
                                        <p:tav tm="0">
                                          <p:val>
                                            <p:fltVal val="0"/>
                                          </p:val>
                                        </p:tav>
                                        <p:tav tm="100000">
                                          <p:val>
                                            <p:strVal val="#ppt_h"/>
                                          </p:val>
                                        </p:tav>
                                      </p:tavLst>
                                    </p:anim>
                                    <p:animEffect transition="in" filter="fade">
                                      <p:cBhvr>
                                        <p:cTn id="41" dur="500"/>
                                        <p:tgtEl>
                                          <p:spTgt spid="42"/>
                                        </p:tgtEl>
                                      </p:cBhvr>
                                    </p:animEffect>
                                  </p:childTnLst>
                                </p:cTn>
                              </p:par>
                            </p:childTnLst>
                          </p:cTn>
                        </p:par>
                        <p:par>
                          <p:cTn id="42" fill="hold">
                            <p:stCondLst>
                              <p:cond delay="3500"/>
                            </p:stCondLst>
                            <p:childTnLst>
                              <p:par>
                                <p:cTn id="43" presetID="53" presetClass="entr" presetSubtype="16" fill="hold" grpId="0" nodeType="afterEffect">
                                  <p:stCondLst>
                                    <p:cond delay="0"/>
                                  </p:stCondLst>
                                  <p:childTnLst>
                                    <p:set>
                                      <p:cBhvr>
                                        <p:cTn id="44" dur="1" fill="hold">
                                          <p:stCondLst>
                                            <p:cond delay="0"/>
                                          </p:stCondLst>
                                        </p:cTn>
                                        <p:tgtEl>
                                          <p:spTgt spid="46"/>
                                        </p:tgtEl>
                                        <p:attrNameLst>
                                          <p:attrName>style.visibility</p:attrName>
                                        </p:attrNameLst>
                                      </p:cBhvr>
                                      <p:to>
                                        <p:strVal val="visible"/>
                                      </p:to>
                                    </p:set>
                                    <p:anim calcmode="lin" valueType="num">
                                      <p:cBhvr>
                                        <p:cTn id="45" dur="500" fill="hold"/>
                                        <p:tgtEl>
                                          <p:spTgt spid="46"/>
                                        </p:tgtEl>
                                        <p:attrNameLst>
                                          <p:attrName>ppt_w</p:attrName>
                                        </p:attrNameLst>
                                      </p:cBhvr>
                                      <p:tavLst>
                                        <p:tav tm="0">
                                          <p:val>
                                            <p:fltVal val="0"/>
                                          </p:val>
                                        </p:tav>
                                        <p:tav tm="100000">
                                          <p:val>
                                            <p:strVal val="#ppt_w"/>
                                          </p:val>
                                        </p:tav>
                                      </p:tavLst>
                                    </p:anim>
                                    <p:anim calcmode="lin" valueType="num">
                                      <p:cBhvr>
                                        <p:cTn id="46" dur="500" fill="hold"/>
                                        <p:tgtEl>
                                          <p:spTgt spid="46"/>
                                        </p:tgtEl>
                                        <p:attrNameLst>
                                          <p:attrName>ppt_h</p:attrName>
                                        </p:attrNameLst>
                                      </p:cBhvr>
                                      <p:tavLst>
                                        <p:tav tm="0">
                                          <p:val>
                                            <p:fltVal val="0"/>
                                          </p:val>
                                        </p:tav>
                                        <p:tav tm="100000">
                                          <p:val>
                                            <p:strVal val="#ppt_h"/>
                                          </p:val>
                                        </p:tav>
                                      </p:tavLst>
                                    </p:anim>
                                    <p:animEffect transition="in" filter="fade">
                                      <p:cBhvr>
                                        <p:cTn id="47" dur="500"/>
                                        <p:tgtEl>
                                          <p:spTgt spid="46"/>
                                        </p:tgtEl>
                                      </p:cBhvr>
                                    </p:animEffect>
                                  </p:childTnLst>
                                </p:cTn>
                              </p:par>
                            </p:childTnLst>
                          </p:cTn>
                        </p:par>
                        <p:par>
                          <p:cTn id="48" fill="hold">
                            <p:stCondLst>
                              <p:cond delay="4000"/>
                            </p:stCondLst>
                            <p:childTnLst>
                              <p:par>
                                <p:cTn id="49" presetID="18" presetClass="entr" presetSubtype="6" fill="hold" nodeType="afterEffect">
                                  <p:stCondLst>
                                    <p:cond delay="0"/>
                                  </p:stCondLst>
                                  <p:childTnLst>
                                    <p:set>
                                      <p:cBhvr>
                                        <p:cTn id="50" dur="1" fill="hold">
                                          <p:stCondLst>
                                            <p:cond delay="0"/>
                                          </p:stCondLst>
                                        </p:cTn>
                                        <p:tgtEl>
                                          <p:spTgt spid="55"/>
                                        </p:tgtEl>
                                        <p:attrNameLst>
                                          <p:attrName>style.visibility</p:attrName>
                                        </p:attrNameLst>
                                      </p:cBhvr>
                                      <p:to>
                                        <p:strVal val="visible"/>
                                      </p:to>
                                    </p:set>
                                    <p:animEffect transition="in" filter="strips(downRight)">
                                      <p:cBhvr>
                                        <p:cTn id="51" dur="500"/>
                                        <p:tgtEl>
                                          <p:spTgt spid="55"/>
                                        </p:tgtEl>
                                      </p:cBhvr>
                                    </p:animEffect>
                                  </p:childTnLst>
                                </p:cTn>
                              </p:par>
                            </p:childTnLst>
                          </p:cTn>
                        </p:par>
                        <p:par>
                          <p:cTn id="52" fill="hold">
                            <p:stCondLst>
                              <p:cond delay="4500"/>
                            </p:stCondLst>
                            <p:childTnLst>
                              <p:par>
                                <p:cTn id="53" presetID="53" presetClass="entr" presetSubtype="16" fill="hold" grpId="0" nodeType="afterEffect">
                                  <p:stCondLst>
                                    <p:cond delay="0"/>
                                  </p:stCondLst>
                                  <p:childTnLst>
                                    <p:set>
                                      <p:cBhvr>
                                        <p:cTn id="54" dur="1" fill="hold">
                                          <p:stCondLst>
                                            <p:cond delay="0"/>
                                          </p:stCondLst>
                                        </p:cTn>
                                        <p:tgtEl>
                                          <p:spTgt spid="43"/>
                                        </p:tgtEl>
                                        <p:attrNameLst>
                                          <p:attrName>style.visibility</p:attrName>
                                        </p:attrNameLst>
                                      </p:cBhvr>
                                      <p:to>
                                        <p:strVal val="visible"/>
                                      </p:to>
                                    </p:set>
                                    <p:anim calcmode="lin" valueType="num">
                                      <p:cBhvr>
                                        <p:cTn id="55" dur="500" fill="hold"/>
                                        <p:tgtEl>
                                          <p:spTgt spid="43"/>
                                        </p:tgtEl>
                                        <p:attrNameLst>
                                          <p:attrName>ppt_w</p:attrName>
                                        </p:attrNameLst>
                                      </p:cBhvr>
                                      <p:tavLst>
                                        <p:tav tm="0">
                                          <p:val>
                                            <p:fltVal val="0"/>
                                          </p:val>
                                        </p:tav>
                                        <p:tav tm="100000">
                                          <p:val>
                                            <p:strVal val="#ppt_w"/>
                                          </p:val>
                                        </p:tav>
                                      </p:tavLst>
                                    </p:anim>
                                    <p:anim calcmode="lin" valueType="num">
                                      <p:cBhvr>
                                        <p:cTn id="56" dur="500" fill="hold"/>
                                        <p:tgtEl>
                                          <p:spTgt spid="43"/>
                                        </p:tgtEl>
                                        <p:attrNameLst>
                                          <p:attrName>ppt_h</p:attrName>
                                        </p:attrNameLst>
                                      </p:cBhvr>
                                      <p:tavLst>
                                        <p:tav tm="0">
                                          <p:val>
                                            <p:fltVal val="0"/>
                                          </p:val>
                                        </p:tav>
                                        <p:tav tm="100000">
                                          <p:val>
                                            <p:strVal val="#ppt_h"/>
                                          </p:val>
                                        </p:tav>
                                      </p:tavLst>
                                    </p:anim>
                                    <p:animEffect transition="in" filter="fade">
                                      <p:cBhvr>
                                        <p:cTn id="57" dur="500"/>
                                        <p:tgtEl>
                                          <p:spTgt spid="43"/>
                                        </p:tgtEl>
                                      </p:cBhvr>
                                    </p:animEffect>
                                  </p:childTnLst>
                                </p:cTn>
                              </p:par>
                            </p:childTnLst>
                          </p:cTn>
                        </p:par>
                        <p:par>
                          <p:cTn id="58" fill="hold">
                            <p:stCondLst>
                              <p:cond delay="5000"/>
                            </p:stCondLst>
                            <p:childTnLst>
                              <p:par>
                                <p:cTn id="59" presetID="53" presetClass="entr" presetSubtype="16" fill="hold" grpId="0" nodeType="afterEffect">
                                  <p:stCondLst>
                                    <p:cond delay="0"/>
                                  </p:stCondLst>
                                  <p:childTnLst>
                                    <p:set>
                                      <p:cBhvr>
                                        <p:cTn id="60" dur="1" fill="hold">
                                          <p:stCondLst>
                                            <p:cond delay="0"/>
                                          </p:stCondLst>
                                        </p:cTn>
                                        <p:tgtEl>
                                          <p:spTgt spid="50"/>
                                        </p:tgtEl>
                                        <p:attrNameLst>
                                          <p:attrName>style.visibility</p:attrName>
                                        </p:attrNameLst>
                                      </p:cBhvr>
                                      <p:to>
                                        <p:strVal val="visible"/>
                                      </p:to>
                                    </p:set>
                                    <p:anim calcmode="lin" valueType="num">
                                      <p:cBhvr>
                                        <p:cTn id="61" dur="500" fill="hold"/>
                                        <p:tgtEl>
                                          <p:spTgt spid="50"/>
                                        </p:tgtEl>
                                        <p:attrNameLst>
                                          <p:attrName>ppt_w</p:attrName>
                                        </p:attrNameLst>
                                      </p:cBhvr>
                                      <p:tavLst>
                                        <p:tav tm="0">
                                          <p:val>
                                            <p:fltVal val="0"/>
                                          </p:val>
                                        </p:tav>
                                        <p:tav tm="100000">
                                          <p:val>
                                            <p:strVal val="#ppt_w"/>
                                          </p:val>
                                        </p:tav>
                                      </p:tavLst>
                                    </p:anim>
                                    <p:anim calcmode="lin" valueType="num">
                                      <p:cBhvr>
                                        <p:cTn id="62" dur="500" fill="hold"/>
                                        <p:tgtEl>
                                          <p:spTgt spid="50"/>
                                        </p:tgtEl>
                                        <p:attrNameLst>
                                          <p:attrName>ppt_h</p:attrName>
                                        </p:attrNameLst>
                                      </p:cBhvr>
                                      <p:tavLst>
                                        <p:tav tm="0">
                                          <p:val>
                                            <p:fltVal val="0"/>
                                          </p:val>
                                        </p:tav>
                                        <p:tav tm="100000">
                                          <p:val>
                                            <p:strVal val="#ppt_h"/>
                                          </p:val>
                                        </p:tav>
                                      </p:tavLst>
                                    </p:anim>
                                    <p:animEffect transition="in" filter="fade">
                                      <p:cBhvr>
                                        <p:cTn id="63" dur="500"/>
                                        <p:tgtEl>
                                          <p:spTgt spid="50"/>
                                        </p:tgtEl>
                                      </p:cBhvr>
                                    </p:animEffect>
                                  </p:childTnLst>
                                </p:cTn>
                              </p:par>
                            </p:childTnLst>
                          </p:cTn>
                        </p:par>
                        <p:par>
                          <p:cTn id="64" fill="hold">
                            <p:stCondLst>
                              <p:cond delay="5500"/>
                            </p:stCondLst>
                            <p:childTnLst>
                              <p:par>
                                <p:cTn id="65" presetID="18" presetClass="entr" presetSubtype="12" fill="hold" nodeType="afterEffect">
                                  <p:stCondLst>
                                    <p:cond delay="0"/>
                                  </p:stCondLst>
                                  <p:childTnLst>
                                    <p:set>
                                      <p:cBhvr>
                                        <p:cTn id="66" dur="1" fill="hold">
                                          <p:stCondLst>
                                            <p:cond delay="0"/>
                                          </p:stCondLst>
                                        </p:cTn>
                                        <p:tgtEl>
                                          <p:spTgt spid="54"/>
                                        </p:tgtEl>
                                        <p:attrNameLst>
                                          <p:attrName>style.visibility</p:attrName>
                                        </p:attrNameLst>
                                      </p:cBhvr>
                                      <p:to>
                                        <p:strVal val="visible"/>
                                      </p:to>
                                    </p:set>
                                    <p:animEffect transition="in" filter="strips(downLeft)">
                                      <p:cBhvr>
                                        <p:cTn id="67" dur="500"/>
                                        <p:tgtEl>
                                          <p:spTgt spid="54"/>
                                        </p:tgtEl>
                                      </p:cBhvr>
                                    </p:animEffect>
                                  </p:childTnLst>
                                </p:cTn>
                              </p:par>
                            </p:childTnLst>
                          </p:cTn>
                        </p:par>
                        <p:par>
                          <p:cTn id="68" fill="hold">
                            <p:stCondLst>
                              <p:cond delay="6000"/>
                            </p:stCondLst>
                            <p:childTnLst>
                              <p:par>
                                <p:cTn id="69" presetID="53" presetClass="entr" presetSubtype="16" fill="hold" grpId="0" nodeType="afterEffect">
                                  <p:stCondLst>
                                    <p:cond delay="0"/>
                                  </p:stCondLst>
                                  <p:childTnLst>
                                    <p:set>
                                      <p:cBhvr>
                                        <p:cTn id="70" dur="1" fill="hold">
                                          <p:stCondLst>
                                            <p:cond delay="0"/>
                                          </p:stCondLst>
                                        </p:cTn>
                                        <p:tgtEl>
                                          <p:spTgt spid="44"/>
                                        </p:tgtEl>
                                        <p:attrNameLst>
                                          <p:attrName>style.visibility</p:attrName>
                                        </p:attrNameLst>
                                      </p:cBhvr>
                                      <p:to>
                                        <p:strVal val="visible"/>
                                      </p:to>
                                    </p:set>
                                    <p:anim calcmode="lin" valueType="num">
                                      <p:cBhvr>
                                        <p:cTn id="71" dur="500" fill="hold"/>
                                        <p:tgtEl>
                                          <p:spTgt spid="44"/>
                                        </p:tgtEl>
                                        <p:attrNameLst>
                                          <p:attrName>ppt_w</p:attrName>
                                        </p:attrNameLst>
                                      </p:cBhvr>
                                      <p:tavLst>
                                        <p:tav tm="0">
                                          <p:val>
                                            <p:fltVal val="0"/>
                                          </p:val>
                                        </p:tav>
                                        <p:tav tm="100000">
                                          <p:val>
                                            <p:strVal val="#ppt_w"/>
                                          </p:val>
                                        </p:tav>
                                      </p:tavLst>
                                    </p:anim>
                                    <p:anim calcmode="lin" valueType="num">
                                      <p:cBhvr>
                                        <p:cTn id="72" dur="500" fill="hold"/>
                                        <p:tgtEl>
                                          <p:spTgt spid="44"/>
                                        </p:tgtEl>
                                        <p:attrNameLst>
                                          <p:attrName>ppt_h</p:attrName>
                                        </p:attrNameLst>
                                      </p:cBhvr>
                                      <p:tavLst>
                                        <p:tav tm="0">
                                          <p:val>
                                            <p:fltVal val="0"/>
                                          </p:val>
                                        </p:tav>
                                        <p:tav tm="100000">
                                          <p:val>
                                            <p:strVal val="#ppt_h"/>
                                          </p:val>
                                        </p:tav>
                                      </p:tavLst>
                                    </p:anim>
                                    <p:animEffect transition="in" filter="fade">
                                      <p:cBhvr>
                                        <p:cTn id="73" dur="500"/>
                                        <p:tgtEl>
                                          <p:spTgt spid="44"/>
                                        </p:tgtEl>
                                      </p:cBhvr>
                                    </p:animEffect>
                                  </p:childTnLst>
                                </p:cTn>
                              </p:par>
                            </p:childTnLst>
                          </p:cTn>
                        </p:par>
                        <p:par>
                          <p:cTn id="74" fill="hold">
                            <p:stCondLst>
                              <p:cond delay="6500"/>
                            </p:stCondLst>
                            <p:childTnLst>
                              <p:par>
                                <p:cTn id="75" presetID="53" presetClass="entr" presetSubtype="16" fill="hold" grpId="0" nodeType="afterEffect">
                                  <p:stCondLst>
                                    <p:cond delay="0"/>
                                  </p:stCondLst>
                                  <p:childTnLst>
                                    <p:set>
                                      <p:cBhvr>
                                        <p:cTn id="76" dur="1" fill="hold">
                                          <p:stCondLst>
                                            <p:cond delay="0"/>
                                          </p:stCondLst>
                                        </p:cTn>
                                        <p:tgtEl>
                                          <p:spTgt spid="52"/>
                                        </p:tgtEl>
                                        <p:attrNameLst>
                                          <p:attrName>style.visibility</p:attrName>
                                        </p:attrNameLst>
                                      </p:cBhvr>
                                      <p:to>
                                        <p:strVal val="visible"/>
                                      </p:to>
                                    </p:set>
                                    <p:anim calcmode="lin" valueType="num">
                                      <p:cBhvr>
                                        <p:cTn id="77" dur="500" fill="hold"/>
                                        <p:tgtEl>
                                          <p:spTgt spid="52"/>
                                        </p:tgtEl>
                                        <p:attrNameLst>
                                          <p:attrName>ppt_w</p:attrName>
                                        </p:attrNameLst>
                                      </p:cBhvr>
                                      <p:tavLst>
                                        <p:tav tm="0">
                                          <p:val>
                                            <p:fltVal val="0"/>
                                          </p:val>
                                        </p:tav>
                                        <p:tav tm="100000">
                                          <p:val>
                                            <p:strVal val="#ppt_w"/>
                                          </p:val>
                                        </p:tav>
                                      </p:tavLst>
                                    </p:anim>
                                    <p:anim calcmode="lin" valueType="num">
                                      <p:cBhvr>
                                        <p:cTn id="78" dur="500" fill="hold"/>
                                        <p:tgtEl>
                                          <p:spTgt spid="52"/>
                                        </p:tgtEl>
                                        <p:attrNameLst>
                                          <p:attrName>ppt_h</p:attrName>
                                        </p:attrNameLst>
                                      </p:cBhvr>
                                      <p:tavLst>
                                        <p:tav tm="0">
                                          <p:val>
                                            <p:fltVal val="0"/>
                                          </p:val>
                                        </p:tav>
                                        <p:tav tm="100000">
                                          <p:val>
                                            <p:strVal val="#ppt_h"/>
                                          </p:val>
                                        </p:tav>
                                      </p:tavLst>
                                    </p:anim>
                                    <p:animEffect transition="in" filter="fade">
                                      <p:cBhvr>
                                        <p:cTn id="79" dur="500"/>
                                        <p:tgtEl>
                                          <p:spTgt spid="52"/>
                                        </p:tgtEl>
                                      </p:cBhvr>
                                    </p:animEffect>
                                  </p:childTnLst>
                                </p:cTn>
                              </p:par>
                            </p:childTnLst>
                          </p:cTn>
                        </p:par>
                        <p:par>
                          <p:cTn id="80" fill="hold">
                            <p:stCondLst>
                              <p:cond delay="7000"/>
                            </p:stCondLst>
                            <p:childTnLst>
                              <p:par>
                                <p:cTn id="81" presetID="18" presetClass="entr" presetSubtype="12" fill="hold" nodeType="afterEffect">
                                  <p:stCondLst>
                                    <p:cond delay="0"/>
                                  </p:stCondLst>
                                  <p:childTnLst>
                                    <p:set>
                                      <p:cBhvr>
                                        <p:cTn id="82" dur="1" fill="hold">
                                          <p:stCondLst>
                                            <p:cond delay="0"/>
                                          </p:stCondLst>
                                        </p:cTn>
                                        <p:tgtEl>
                                          <p:spTgt spid="61"/>
                                        </p:tgtEl>
                                        <p:attrNameLst>
                                          <p:attrName>style.visibility</p:attrName>
                                        </p:attrNameLst>
                                      </p:cBhvr>
                                      <p:to>
                                        <p:strVal val="visible"/>
                                      </p:to>
                                    </p:set>
                                    <p:animEffect transition="in" filter="strips(downLeft)">
                                      <p:cBhvr>
                                        <p:cTn id="83" dur="500"/>
                                        <p:tgtEl>
                                          <p:spTgt spid="61"/>
                                        </p:tgtEl>
                                      </p:cBhvr>
                                    </p:animEffect>
                                  </p:childTnLst>
                                </p:cTn>
                              </p:par>
                            </p:childTnLst>
                          </p:cTn>
                        </p:par>
                        <p:par>
                          <p:cTn id="84" fill="hold">
                            <p:stCondLst>
                              <p:cond delay="750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fltVal val="0"/>
                                          </p:val>
                                        </p:tav>
                                        <p:tav tm="100000">
                                          <p:val>
                                            <p:strVal val="#ppt_h"/>
                                          </p:val>
                                        </p:tav>
                                      </p:tavLst>
                                    </p:anim>
                                    <p:animEffect transition="in" filter="fade">
                                      <p:cBhvr>
                                        <p:cTn id="89" dur="500"/>
                                        <p:tgtEl>
                                          <p:spTgt spid="45"/>
                                        </p:tgtEl>
                                      </p:cBhvr>
                                    </p:animEffect>
                                  </p:childTnLst>
                                </p:cTn>
                              </p:par>
                            </p:childTnLst>
                          </p:cTn>
                        </p:par>
                        <p:par>
                          <p:cTn id="90" fill="hold">
                            <p:stCondLst>
                              <p:cond delay="8000"/>
                            </p:stCondLst>
                            <p:childTnLst>
                              <p:par>
                                <p:cTn id="91" presetID="53" presetClass="entr" presetSubtype="16" fill="hold" grpId="0" nodeType="afterEffect">
                                  <p:stCondLst>
                                    <p:cond delay="0"/>
                                  </p:stCondLst>
                                  <p:childTnLst>
                                    <p:set>
                                      <p:cBhvr>
                                        <p:cTn id="92" dur="1" fill="hold">
                                          <p:stCondLst>
                                            <p:cond delay="0"/>
                                          </p:stCondLst>
                                        </p:cTn>
                                        <p:tgtEl>
                                          <p:spTgt spid="51"/>
                                        </p:tgtEl>
                                        <p:attrNameLst>
                                          <p:attrName>style.visibility</p:attrName>
                                        </p:attrNameLst>
                                      </p:cBhvr>
                                      <p:to>
                                        <p:strVal val="visible"/>
                                      </p:to>
                                    </p:set>
                                    <p:anim calcmode="lin" valueType="num">
                                      <p:cBhvr>
                                        <p:cTn id="93" dur="500" fill="hold"/>
                                        <p:tgtEl>
                                          <p:spTgt spid="51"/>
                                        </p:tgtEl>
                                        <p:attrNameLst>
                                          <p:attrName>ppt_w</p:attrName>
                                        </p:attrNameLst>
                                      </p:cBhvr>
                                      <p:tavLst>
                                        <p:tav tm="0">
                                          <p:val>
                                            <p:fltVal val="0"/>
                                          </p:val>
                                        </p:tav>
                                        <p:tav tm="100000">
                                          <p:val>
                                            <p:strVal val="#ppt_w"/>
                                          </p:val>
                                        </p:tav>
                                      </p:tavLst>
                                    </p:anim>
                                    <p:anim calcmode="lin" valueType="num">
                                      <p:cBhvr>
                                        <p:cTn id="94" dur="500" fill="hold"/>
                                        <p:tgtEl>
                                          <p:spTgt spid="51"/>
                                        </p:tgtEl>
                                        <p:attrNameLst>
                                          <p:attrName>ppt_h</p:attrName>
                                        </p:attrNameLst>
                                      </p:cBhvr>
                                      <p:tavLst>
                                        <p:tav tm="0">
                                          <p:val>
                                            <p:fltVal val="0"/>
                                          </p:val>
                                        </p:tav>
                                        <p:tav tm="100000">
                                          <p:val>
                                            <p:strVal val="#ppt_h"/>
                                          </p:val>
                                        </p:tav>
                                      </p:tavLst>
                                    </p:anim>
                                    <p:animEffect transition="in" filter="fade">
                                      <p:cBhvr>
                                        <p:cTn id="95" dur="500"/>
                                        <p:tgtEl>
                                          <p:spTgt spid="51"/>
                                        </p:tgtEl>
                                      </p:cBhvr>
                                    </p:animEffect>
                                  </p:childTnLst>
                                </p:cTn>
                              </p:par>
                            </p:childTnLst>
                          </p:cTn>
                        </p:par>
                        <p:par>
                          <p:cTn id="96" fill="hold">
                            <p:stCondLst>
                              <p:cond delay="8500"/>
                            </p:stCondLst>
                            <p:childTnLst>
                              <p:par>
                                <p:cTn id="97" presetID="22" presetClass="entr" presetSubtype="2" fill="hold" nodeType="afterEffect">
                                  <p:stCondLst>
                                    <p:cond delay="0"/>
                                  </p:stCondLst>
                                  <p:childTnLst>
                                    <p:set>
                                      <p:cBhvr>
                                        <p:cTn id="98" dur="1" fill="hold">
                                          <p:stCondLst>
                                            <p:cond delay="0"/>
                                          </p:stCondLst>
                                        </p:cTn>
                                        <p:tgtEl>
                                          <p:spTgt spid="67"/>
                                        </p:tgtEl>
                                        <p:attrNameLst>
                                          <p:attrName>style.visibility</p:attrName>
                                        </p:attrNameLst>
                                      </p:cBhvr>
                                      <p:to>
                                        <p:strVal val="visible"/>
                                      </p:to>
                                    </p:set>
                                    <p:animEffect transition="in" filter="wipe(right)">
                                      <p:cBhvr>
                                        <p:cTn id="99" dur="500"/>
                                        <p:tgtEl>
                                          <p:spTgt spid="67"/>
                                        </p:tgtEl>
                                      </p:cBhvr>
                                    </p:animEffect>
                                  </p:childTnLst>
                                </p:cTn>
                              </p:par>
                            </p:childTnLst>
                          </p:cTn>
                        </p:par>
                        <p:par>
                          <p:cTn id="100" fill="hold">
                            <p:stCondLst>
                              <p:cond delay="9000"/>
                            </p:stCondLst>
                            <p:childTnLst>
                              <p:par>
                                <p:cTn id="101" presetID="22" presetClass="entr" presetSubtype="8" fill="hold" nodeType="afterEffect">
                                  <p:stCondLst>
                                    <p:cond delay="0"/>
                                  </p:stCondLst>
                                  <p:childTnLst>
                                    <p:set>
                                      <p:cBhvr>
                                        <p:cTn id="102" dur="1" fill="hold">
                                          <p:stCondLst>
                                            <p:cond delay="0"/>
                                          </p:stCondLst>
                                        </p:cTn>
                                        <p:tgtEl>
                                          <p:spTgt spid="73"/>
                                        </p:tgtEl>
                                        <p:attrNameLst>
                                          <p:attrName>style.visibility</p:attrName>
                                        </p:attrNameLst>
                                      </p:cBhvr>
                                      <p:to>
                                        <p:strVal val="visible"/>
                                      </p:to>
                                    </p:set>
                                    <p:animEffect transition="in" filter="wipe(left)">
                                      <p:cBhvr>
                                        <p:cTn id="103" dur="500"/>
                                        <p:tgtEl>
                                          <p:spTgt spid="73"/>
                                        </p:tgtEl>
                                      </p:cBhvr>
                                    </p:animEffect>
                                  </p:childTnLst>
                                </p:cTn>
                              </p:par>
                            </p:childTnLst>
                          </p:cTn>
                        </p:par>
                        <p:par>
                          <p:cTn id="104" fill="hold">
                            <p:stCondLst>
                              <p:cond delay="9500"/>
                            </p:stCondLst>
                            <p:childTnLst>
                              <p:par>
                                <p:cTn id="105" presetID="22" presetClass="entr" presetSubtype="8" fill="hold" nodeType="afterEffect">
                                  <p:stCondLst>
                                    <p:cond delay="0"/>
                                  </p:stCondLst>
                                  <p:childTnLst>
                                    <p:set>
                                      <p:cBhvr>
                                        <p:cTn id="106" dur="1" fill="hold">
                                          <p:stCondLst>
                                            <p:cond delay="0"/>
                                          </p:stCondLst>
                                        </p:cTn>
                                        <p:tgtEl>
                                          <p:spTgt spid="76"/>
                                        </p:tgtEl>
                                        <p:attrNameLst>
                                          <p:attrName>style.visibility</p:attrName>
                                        </p:attrNameLst>
                                      </p:cBhvr>
                                      <p:to>
                                        <p:strVal val="visible"/>
                                      </p:to>
                                    </p:set>
                                    <p:animEffect transition="in" filter="wipe(left)">
                                      <p:cBhvr>
                                        <p:cTn id="107" dur="500"/>
                                        <p:tgtEl>
                                          <p:spTgt spid="76"/>
                                        </p:tgtEl>
                                      </p:cBhvr>
                                    </p:animEffect>
                                  </p:childTnLst>
                                </p:cTn>
                              </p:par>
                            </p:childTnLst>
                          </p:cTn>
                        </p:par>
                        <p:par>
                          <p:cTn id="108" fill="hold">
                            <p:stCondLst>
                              <p:cond delay="10000"/>
                            </p:stCondLst>
                            <p:childTnLst>
                              <p:par>
                                <p:cTn id="109" presetID="22" presetClass="entr" presetSubtype="8" fill="hold" nodeType="afterEffect">
                                  <p:stCondLst>
                                    <p:cond delay="0"/>
                                  </p:stCondLst>
                                  <p:childTnLst>
                                    <p:set>
                                      <p:cBhvr>
                                        <p:cTn id="110" dur="1" fill="hold">
                                          <p:stCondLst>
                                            <p:cond delay="0"/>
                                          </p:stCondLst>
                                        </p:cTn>
                                        <p:tgtEl>
                                          <p:spTgt spid="79"/>
                                        </p:tgtEl>
                                        <p:attrNameLst>
                                          <p:attrName>style.visibility</p:attrName>
                                        </p:attrNameLst>
                                      </p:cBhvr>
                                      <p:to>
                                        <p:strVal val="visible"/>
                                      </p:to>
                                    </p:set>
                                    <p:animEffect transition="in" filter="wipe(left)">
                                      <p:cBhvr>
                                        <p:cTn id="111" dur="500"/>
                                        <p:tgtEl>
                                          <p:spTgt spid="79"/>
                                        </p:tgtEl>
                                      </p:cBhvr>
                                    </p:animEffect>
                                  </p:childTnLst>
                                </p:cTn>
                              </p:par>
                            </p:childTnLst>
                          </p:cTn>
                        </p:par>
                        <p:par>
                          <p:cTn id="112" fill="hold">
                            <p:stCondLst>
                              <p:cond delay="10500"/>
                            </p:stCondLst>
                            <p:childTnLst>
                              <p:par>
                                <p:cTn id="113" presetID="22" presetClass="entr" presetSubtype="2" fill="hold" nodeType="afterEffect">
                                  <p:stCondLst>
                                    <p:cond delay="0"/>
                                  </p:stCondLst>
                                  <p:childTnLst>
                                    <p:set>
                                      <p:cBhvr>
                                        <p:cTn id="114" dur="1" fill="hold">
                                          <p:stCondLst>
                                            <p:cond delay="0"/>
                                          </p:stCondLst>
                                        </p:cTn>
                                        <p:tgtEl>
                                          <p:spTgt spid="70"/>
                                        </p:tgtEl>
                                        <p:attrNameLst>
                                          <p:attrName>style.visibility</p:attrName>
                                        </p:attrNameLst>
                                      </p:cBhvr>
                                      <p:to>
                                        <p:strVal val="visible"/>
                                      </p:to>
                                    </p:set>
                                    <p:animEffect transition="in" filter="wipe(right)">
                                      <p:cBhvr>
                                        <p:cTn id="115"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2" grpId="0" animBg="1"/>
      <p:bldP spid="43" grpId="0" animBg="1"/>
      <p:bldP spid="44" grpId="0" animBg="1"/>
      <p:bldP spid="45" grpId="0" animBg="1"/>
      <p:bldP spid="46" grpId="0"/>
      <p:bldP spid="49" grpId="0"/>
      <p:bldP spid="50" grpId="0"/>
      <p:bldP spid="51" grpId="0"/>
      <p:bldP spid="52" grpId="0"/>
      <p:bldP spid="53"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Impartment Steps</a:t>
            </a:r>
            <a:endParaRPr lang="en-US" dirty="0"/>
          </a:p>
        </p:txBody>
      </p:sp>
      <p:sp>
        <p:nvSpPr>
          <p:cNvPr id="3" name="Text Placeholder 2"/>
          <p:cNvSpPr>
            <a:spLocks noGrp="1"/>
          </p:cNvSpPr>
          <p:nvPr>
            <p:ph type="body" sz="half" idx="2"/>
          </p:nvPr>
        </p:nvSpPr>
        <p:spPr/>
        <p:txBody>
          <a:bodyPr/>
          <a:lstStyle/>
          <a:p>
            <a:r>
              <a:rPr lang="en-US" smtClean="0"/>
              <a:t>Impartment Steps</a:t>
            </a:r>
            <a:endParaRPr lang="en-US" dirty="0"/>
          </a:p>
        </p:txBody>
      </p:sp>
      <p:sp>
        <p:nvSpPr>
          <p:cNvPr id="44" name="Hexagon 43"/>
          <p:cNvSpPr/>
          <p:nvPr/>
        </p:nvSpPr>
        <p:spPr>
          <a:xfrm>
            <a:off x="647705" y="2484756"/>
            <a:ext cx="1563973" cy="137160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9" name="Group 48"/>
          <p:cNvGrpSpPr/>
          <p:nvPr/>
        </p:nvGrpSpPr>
        <p:grpSpPr>
          <a:xfrm>
            <a:off x="1147847" y="2645612"/>
            <a:ext cx="563680" cy="598022"/>
            <a:chOff x="1147847" y="1437204"/>
            <a:chExt cx="563680" cy="598022"/>
          </a:xfrm>
        </p:grpSpPr>
        <p:sp>
          <p:nvSpPr>
            <p:cNvPr id="51" name="TextBox 50"/>
            <p:cNvSpPr txBox="1"/>
            <p:nvPr/>
          </p:nvSpPr>
          <p:spPr>
            <a:xfrm>
              <a:off x="1207511" y="1437204"/>
              <a:ext cx="444352" cy="400110"/>
            </a:xfrm>
            <a:prstGeom prst="rect">
              <a:avLst/>
            </a:prstGeom>
            <a:noFill/>
          </p:spPr>
          <p:txBody>
            <a:bodyPr wrap="none" rtlCol="0">
              <a:spAutoFit/>
            </a:bodyPr>
            <a:lstStyle/>
            <a:p>
              <a:r>
                <a:rPr lang="en-US" sz="2000" b="1" dirty="0" smtClean="0">
                  <a:solidFill>
                    <a:schemeClr val="bg1"/>
                  </a:solidFill>
                </a:rPr>
                <a:t>01</a:t>
              </a:r>
              <a:endParaRPr lang="en-US" sz="2000" b="1" dirty="0">
                <a:solidFill>
                  <a:schemeClr val="bg1"/>
                </a:solidFill>
              </a:endParaRPr>
            </a:p>
          </p:txBody>
        </p:sp>
        <p:sp>
          <p:nvSpPr>
            <p:cNvPr id="52" name="TextBox 51"/>
            <p:cNvSpPr txBox="1"/>
            <p:nvPr/>
          </p:nvSpPr>
          <p:spPr>
            <a:xfrm>
              <a:off x="1147847" y="1696672"/>
              <a:ext cx="563680" cy="338554"/>
            </a:xfrm>
            <a:prstGeom prst="rect">
              <a:avLst/>
            </a:prstGeom>
            <a:noFill/>
          </p:spPr>
          <p:txBody>
            <a:bodyPr wrap="none" rtlCol="0">
              <a:spAutoFit/>
            </a:bodyPr>
            <a:lstStyle/>
            <a:p>
              <a:r>
                <a:rPr lang="en-US" sz="1600" b="1" dirty="0" smtClean="0">
                  <a:solidFill>
                    <a:schemeClr val="bg1"/>
                  </a:solidFill>
                </a:rPr>
                <a:t>Step</a:t>
              </a:r>
              <a:endParaRPr lang="en-US" sz="1600" b="1" dirty="0">
                <a:solidFill>
                  <a:schemeClr val="bg1"/>
                </a:solidFill>
              </a:endParaRPr>
            </a:p>
          </p:txBody>
        </p:sp>
      </p:grpSp>
      <p:sp>
        <p:nvSpPr>
          <p:cNvPr id="53" name="Rectangle 52"/>
          <p:cNvSpPr/>
          <p:nvPr/>
        </p:nvSpPr>
        <p:spPr>
          <a:xfrm>
            <a:off x="831895" y="3233840"/>
            <a:ext cx="1195584" cy="461665"/>
          </a:xfrm>
          <a:prstGeom prst="rect">
            <a:avLst/>
          </a:prstGeom>
        </p:spPr>
        <p:txBody>
          <a:bodyPr wrap="none">
            <a:spAutoFit/>
          </a:bodyPr>
          <a:lstStyle/>
          <a:p>
            <a:pPr algn="ctr"/>
            <a:r>
              <a:rPr lang="en-US" sz="1200" dirty="0">
                <a:solidFill>
                  <a:schemeClr val="bg2"/>
                </a:solidFill>
              </a:rPr>
              <a:t>There are many </a:t>
            </a:r>
            <a:endParaRPr lang="en-US" sz="1200" dirty="0" smtClean="0">
              <a:solidFill>
                <a:schemeClr val="bg2"/>
              </a:solidFill>
            </a:endParaRPr>
          </a:p>
          <a:p>
            <a:pPr algn="ctr"/>
            <a:r>
              <a:rPr lang="en-US" sz="1200" dirty="0" smtClean="0">
                <a:solidFill>
                  <a:schemeClr val="bg2"/>
                </a:solidFill>
              </a:rPr>
              <a:t>variations </a:t>
            </a:r>
            <a:endParaRPr lang="en-US" sz="1200" dirty="0">
              <a:solidFill>
                <a:schemeClr val="bg2"/>
              </a:solidFill>
            </a:endParaRPr>
          </a:p>
        </p:txBody>
      </p:sp>
      <p:sp>
        <p:nvSpPr>
          <p:cNvPr id="55" name="Freeform 15"/>
          <p:cNvSpPr>
            <a:spLocks noEditPoints="1"/>
          </p:cNvSpPr>
          <p:nvPr/>
        </p:nvSpPr>
        <p:spPr bwMode="auto">
          <a:xfrm>
            <a:off x="1295403" y="4022311"/>
            <a:ext cx="356463" cy="267349"/>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56" name="TextBox 55"/>
          <p:cNvSpPr txBox="1"/>
          <p:nvPr/>
        </p:nvSpPr>
        <p:spPr>
          <a:xfrm>
            <a:off x="781987" y="4365509"/>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57" name="Hexagon 56"/>
          <p:cNvSpPr/>
          <p:nvPr/>
        </p:nvSpPr>
        <p:spPr>
          <a:xfrm flipV="1">
            <a:off x="2213825" y="4009569"/>
            <a:ext cx="1563973" cy="1371600"/>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TextBox 58"/>
          <p:cNvSpPr txBox="1"/>
          <p:nvPr/>
        </p:nvSpPr>
        <p:spPr>
          <a:xfrm>
            <a:off x="2348107" y="2484759"/>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64" name="Freeform 103"/>
          <p:cNvSpPr>
            <a:spLocks/>
          </p:cNvSpPr>
          <p:nvPr/>
        </p:nvSpPr>
        <p:spPr bwMode="auto">
          <a:xfrm>
            <a:off x="2857875" y="3564366"/>
            <a:ext cx="275864" cy="287077"/>
          </a:xfrm>
          <a:custGeom>
            <a:avLst/>
            <a:gdLst/>
            <a:ahLst/>
            <a:cxnLst>
              <a:cxn ang="0">
                <a:pos x="56" y="5"/>
              </a:cxn>
              <a:cxn ang="0">
                <a:pos x="33" y="27"/>
              </a:cxn>
              <a:cxn ang="0">
                <a:pos x="33" y="55"/>
              </a:cxn>
              <a:cxn ang="0">
                <a:pos x="45" y="55"/>
              </a:cxn>
              <a:cxn ang="0">
                <a:pos x="47" y="57"/>
              </a:cxn>
              <a:cxn ang="0">
                <a:pos x="45" y="59"/>
              </a:cxn>
              <a:cxn ang="0">
                <a:pos x="13" y="59"/>
              </a:cxn>
              <a:cxn ang="0">
                <a:pos x="10" y="57"/>
              </a:cxn>
              <a:cxn ang="0">
                <a:pos x="13" y="55"/>
              </a:cxn>
              <a:cxn ang="0">
                <a:pos x="24" y="55"/>
              </a:cxn>
              <a:cxn ang="0">
                <a:pos x="24" y="27"/>
              </a:cxn>
              <a:cxn ang="0">
                <a:pos x="2" y="5"/>
              </a:cxn>
              <a:cxn ang="0">
                <a:pos x="0" y="2"/>
              </a:cxn>
              <a:cxn ang="0">
                <a:pos x="4" y="0"/>
              </a:cxn>
              <a:cxn ang="0">
                <a:pos x="54" y="0"/>
              </a:cxn>
              <a:cxn ang="0">
                <a:pos x="57" y="2"/>
              </a:cxn>
              <a:cxn ang="0">
                <a:pos x="56" y="5"/>
              </a:cxn>
            </a:cxnLst>
            <a:rect l="0" t="0" r="r" b="b"/>
            <a:pathLst>
              <a:path w="57" h="59">
                <a:moveTo>
                  <a:pt x="56" y="5"/>
                </a:moveTo>
                <a:cubicBezTo>
                  <a:pt x="33" y="27"/>
                  <a:pt x="33" y="27"/>
                  <a:pt x="33" y="27"/>
                </a:cubicBezTo>
                <a:cubicBezTo>
                  <a:pt x="33" y="55"/>
                  <a:pt x="33" y="55"/>
                  <a:pt x="33" y="55"/>
                </a:cubicBezTo>
                <a:cubicBezTo>
                  <a:pt x="45" y="55"/>
                  <a:pt x="45" y="55"/>
                  <a:pt x="45" y="55"/>
                </a:cubicBezTo>
                <a:cubicBezTo>
                  <a:pt x="46" y="55"/>
                  <a:pt x="47" y="56"/>
                  <a:pt x="47" y="57"/>
                </a:cubicBezTo>
                <a:cubicBezTo>
                  <a:pt x="47" y="58"/>
                  <a:pt x="46" y="59"/>
                  <a:pt x="45" y="59"/>
                </a:cubicBezTo>
                <a:cubicBezTo>
                  <a:pt x="13" y="59"/>
                  <a:pt x="13" y="59"/>
                  <a:pt x="13" y="59"/>
                </a:cubicBezTo>
                <a:cubicBezTo>
                  <a:pt x="12" y="59"/>
                  <a:pt x="10" y="58"/>
                  <a:pt x="10" y="57"/>
                </a:cubicBezTo>
                <a:cubicBezTo>
                  <a:pt x="10" y="56"/>
                  <a:pt x="12" y="55"/>
                  <a:pt x="13" y="55"/>
                </a:cubicBezTo>
                <a:cubicBezTo>
                  <a:pt x="24" y="55"/>
                  <a:pt x="24" y="55"/>
                  <a:pt x="24" y="55"/>
                </a:cubicBezTo>
                <a:cubicBezTo>
                  <a:pt x="24" y="27"/>
                  <a:pt x="24" y="27"/>
                  <a:pt x="24" y="27"/>
                </a:cubicBezTo>
                <a:cubicBezTo>
                  <a:pt x="2" y="5"/>
                  <a:pt x="2" y="5"/>
                  <a:pt x="2" y="5"/>
                </a:cubicBezTo>
                <a:cubicBezTo>
                  <a:pt x="1" y="4"/>
                  <a:pt x="0" y="3"/>
                  <a:pt x="0" y="2"/>
                </a:cubicBezTo>
                <a:cubicBezTo>
                  <a:pt x="0" y="0"/>
                  <a:pt x="2" y="0"/>
                  <a:pt x="4" y="0"/>
                </a:cubicBezTo>
                <a:cubicBezTo>
                  <a:pt x="54" y="0"/>
                  <a:pt x="54" y="0"/>
                  <a:pt x="54" y="0"/>
                </a:cubicBezTo>
                <a:cubicBezTo>
                  <a:pt x="55" y="0"/>
                  <a:pt x="57" y="0"/>
                  <a:pt x="57" y="2"/>
                </a:cubicBezTo>
                <a:cubicBezTo>
                  <a:pt x="57" y="3"/>
                  <a:pt x="57" y="4"/>
                  <a:pt x="56" y="5"/>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Hexagon 65"/>
          <p:cNvSpPr/>
          <p:nvPr/>
        </p:nvSpPr>
        <p:spPr>
          <a:xfrm>
            <a:off x="3779945" y="2484756"/>
            <a:ext cx="1563973" cy="1371600"/>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p:cNvGrpSpPr/>
          <p:nvPr/>
        </p:nvGrpSpPr>
        <p:grpSpPr>
          <a:xfrm>
            <a:off x="4280087" y="2637158"/>
            <a:ext cx="563680" cy="598022"/>
            <a:chOff x="4280087" y="1428750"/>
            <a:chExt cx="563680" cy="598022"/>
          </a:xfrm>
        </p:grpSpPr>
        <p:sp>
          <p:nvSpPr>
            <p:cNvPr id="71" name="TextBox 70"/>
            <p:cNvSpPr txBox="1"/>
            <p:nvPr/>
          </p:nvSpPr>
          <p:spPr>
            <a:xfrm>
              <a:off x="4339751" y="1428750"/>
              <a:ext cx="444352" cy="400110"/>
            </a:xfrm>
            <a:prstGeom prst="rect">
              <a:avLst/>
            </a:prstGeom>
            <a:noFill/>
          </p:spPr>
          <p:txBody>
            <a:bodyPr wrap="none" rtlCol="0">
              <a:spAutoFit/>
            </a:bodyPr>
            <a:lstStyle/>
            <a:p>
              <a:r>
                <a:rPr lang="en-US" sz="2000" b="1" dirty="0" smtClean="0">
                  <a:solidFill>
                    <a:schemeClr val="bg1"/>
                  </a:solidFill>
                </a:rPr>
                <a:t>03</a:t>
              </a:r>
              <a:endParaRPr lang="en-US" sz="2000" b="1" dirty="0">
                <a:solidFill>
                  <a:schemeClr val="bg1"/>
                </a:solidFill>
              </a:endParaRPr>
            </a:p>
          </p:txBody>
        </p:sp>
        <p:sp>
          <p:nvSpPr>
            <p:cNvPr id="72" name="TextBox 71"/>
            <p:cNvSpPr txBox="1"/>
            <p:nvPr/>
          </p:nvSpPr>
          <p:spPr>
            <a:xfrm>
              <a:off x="4280087" y="1688218"/>
              <a:ext cx="563680" cy="338554"/>
            </a:xfrm>
            <a:prstGeom prst="rect">
              <a:avLst/>
            </a:prstGeom>
            <a:noFill/>
          </p:spPr>
          <p:txBody>
            <a:bodyPr wrap="none" rtlCol="0">
              <a:spAutoFit/>
            </a:bodyPr>
            <a:lstStyle/>
            <a:p>
              <a:r>
                <a:rPr lang="en-US" sz="1600" b="1" dirty="0" smtClean="0">
                  <a:solidFill>
                    <a:schemeClr val="bg1"/>
                  </a:solidFill>
                </a:rPr>
                <a:t>Step</a:t>
              </a:r>
              <a:endParaRPr lang="en-US" sz="1600" b="1" dirty="0">
                <a:solidFill>
                  <a:schemeClr val="bg1"/>
                </a:solidFill>
              </a:endParaRPr>
            </a:p>
          </p:txBody>
        </p:sp>
      </p:grpSp>
      <p:sp>
        <p:nvSpPr>
          <p:cNvPr id="84" name="Rectangle 83"/>
          <p:cNvSpPr/>
          <p:nvPr/>
        </p:nvSpPr>
        <p:spPr>
          <a:xfrm>
            <a:off x="3964135" y="3225386"/>
            <a:ext cx="1195584" cy="461665"/>
          </a:xfrm>
          <a:prstGeom prst="rect">
            <a:avLst/>
          </a:prstGeom>
        </p:spPr>
        <p:txBody>
          <a:bodyPr wrap="none">
            <a:spAutoFit/>
          </a:bodyPr>
          <a:lstStyle/>
          <a:p>
            <a:pPr algn="ctr"/>
            <a:r>
              <a:rPr lang="en-US" sz="1200" dirty="0">
                <a:solidFill>
                  <a:schemeClr val="bg2"/>
                </a:solidFill>
              </a:rPr>
              <a:t>There are many </a:t>
            </a:r>
            <a:endParaRPr lang="en-US" sz="1200" dirty="0" smtClean="0">
              <a:solidFill>
                <a:schemeClr val="bg2"/>
              </a:solidFill>
            </a:endParaRPr>
          </a:p>
          <a:p>
            <a:pPr algn="ctr"/>
            <a:r>
              <a:rPr lang="en-US" sz="1200" dirty="0" smtClean="0">
                <a:solidFill>
                  <a:schemeClr val="bg2"/>
                </a:solidFill>
              </a:rPr>
              <a:t>variations </a:t>
            </a:r>
            <a:endParaRPr lang="en-US" sz="1200" dirty="0">
              <a:solidFill>
                <a:schemeClr val="bg2"/>
              </a:solidFill>
            </a:endParaRPr>
          </a:p>
        </p:txBody>
      </p:sp>
      <p:sp>
        <p:nvSpPr>
          <p:cNvPr id="85" name="TextBox 84"/>
          <p:cNvSpPr txBox="1"/>
          <p:nvPr/>
        </p:nvSpPr>
        <p:spPr>
          <a:xfrm>
            <a:off x="3914227" y="4365509"/>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86" name="Hexagon 85"/>
          <p:cNvSpPr/>
          <p:nvPr/>
        </p:nvSpPr>
        <p:spPr>
          <a:xfrm flipV="1">
            <a:off x="5346065" y="4009569"/>
            <a:ext cx="1563973" cy="1371600"/>
          </a:xfrm>
          <a:prstGeom prst="hexag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p:cNvSpPr txBox="1"/>
          <p:nvPr/>
        </p:nvSpPr>
        <p:spPr>
          <a:xfrm>
            <a:off x="5480347" y="2484759"/>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sp>
        <p:nvSpPr>
          <p:cNvPr id="88" name="Hexagon 87"/>
          <p:cNvSpPr/>
          <p:nvPr/>
        </p:nvSpPr>
        <p:spPr>
          <a:xfrm>
            <a:off x="6912185" y="2484756"/>
            <a:ext cx="1563973" cy="1371600"/>
          </a:xfrm>
          <a:prstGeom prst="hexag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9" name="Group 88"/>
          <p:cNvGrpSpPr/>
          <p:nvPr/>
        </p:nvGrpSpPr>
        <p:grpSpPr>
          <a:xfrm>
            <a:off x="7412327" y="2637158"/>
            <a:ext cx="563680" cy="598022"/>
            <a:chOff x="7412327" y="1428750"/>
            <a:chExt cx="563680" cy="598022"/>
          </a:xfrm>
        </p:grpSpPr>
        <p:sp>
          <p:nvSpPr>
            <p:cNvPr id="90" name="TextBox 89"/>
            <p:cNvSpPr txBox="1"/>
            <p:nvPr/>
          </p:nvSpPr>
          <p:spPr>
            <a:xfrm>
              <a:off x="7471991" y="1428750"/>
              <a:ext cx="444352" cy="400110"/>
            </a:xfrm>
            <a:prstGeom prst="rect">
              <a:avLst/>
            </a:prstGeom>
            <a:noFill/>
          </p:spPr>
          <p:txBody>
            <a:bodyPr wrap="none" rtlCol="0">
              <a:spAutoFit/>
            </a:bodyPr>
            <a:lstStyle/>
            <a:p>
              <a:r>
                <a:rPr lang="en-US" sz="2000" b="1" dirty="0" smtClean="0">
                  <a:solidFill>
                    <a:schemeClr val="bg1"/>
                  </a:solidFill>
                </a:rPr>
                <a:t>05</a:t>
              </a:r>
              <a:endParaRPr lang="en-US" sz="2000" b="1" dirty="0">
                <a:solidFill>
                  <a:schemeClr val="bg1"/>
                </a:solidFill>
              </a:endParaRPr>
            </a:p>
          </p:txBody>
        </p:sp>
        <p:sp>
          <p:nvSpPr>
            <p:cNvPr id="91" name="TextBox 90"/>
            <p:cNvSpPr txBox="1"/>
            <p:nvPr/>
          </p:nvSpPr>
          <p:spPr>
            <a:xfrm>
              <a:off x="7412327" y="1688218"/>
              <a:ext cx="563680" cy="338554"/>
            </a:xfrm>
            <a:prstGeom prst="rect">
              <a:avLst/>
            </a:prstGeom>
            <a:noFill/>
          </p:spPr>
          <p:txBody>
            <a:bodyPr wrap="none" rtlCol="0">
              <a:spAutoFit/>
            </a:bodyPr>
            <a:lstStyle/>
            <a:p>
              <a:r>
                <a:rPr lang="en-US" sz="1600" b="1" dirty="0" smtClean="0">
                  <a:solidFill>
                    <a:schemeClr val="bg1"/>
                  </a:solidFill>
                </a:rPr>
                <a:t>Step</a:t>
              </a:r>
              <a:endParaRPr lang="en-US" sz="1600" b="1" dirty="0">
                <a:solidFill>
                  <a:schemeClr val="bg1"/>
                </a:solidFill>
              </a:endParaRPr>
            </a:p>
          </p:txBody>
        </p:sp>
      </p:grpSp>
      <p:sp>
        <p:nvSpPr>
          <p:cNvPr id="92" name="Rectangle 91"/>
          <p:cNvSpPr/>
          <p:nvPr/>
        </p:nvSpPr>
        <p:spPr>
          <a:xfrm>
            <a:off x="7096375" y="3225386"/>
            <a:ext cx="1195584" cy="461665"/>
          </a:xfrm>
          <a:prstGeom prst="rect">
            <a:avLst/>
          </a:prstGeom>
        </p:spPr>
        <p:txBody>
          <a:bodyPr wrap="none">
            <a:spAutoFit/>
          </a:bodyPr>
          <a:lstStyle/>
          <a:p>
            <a:pPr algn="ctr"/>
            <a:r>
              <a:rPr lang="en-US" sz="1200" dirty="0">
                <a:solidFill>
                  <a:schemeClr val="bg2"/>
                </a:solidFill>
              </a:rPr>
              <a:t>There are many </a:t>
            </a:r>
            <a:endParaRPr lang="en-US" sz="1200" dirty="0" smtClean="0">
              <a:solidFill>
                <a:schemeClr val="bg2"/>
              </a:solidFill>
            </a:endParaRPr>
          </a:p>
          <a:p>
            <a:pPr algn="ctr"/>
            <a:r>
              <a:rPr lang="en-US" sz="1200" dirty="0" smtClean="0">
                <a:solidFill>
                  <a:schemeClr val="bg2"/>
                </a:solidFill>
              </a:rPr>
              <a:t>variations </a:t>
            </a:r>
            <a:endParaRPr lang="en-US" sz="1200" dirty="0">
              <a:solidFill>
                <a:schemeClr val="bg2"/>
              </a:solidFill>
            </a:endParaRPr>
          </a:p>
        </p:txBody>
      </p:sp>
      <p:sp>
        <p:nvSpPr>
          <p:cNvPr id="93" name="TextBox 92"/>
          <p:cNvSpPr txBox="1"/>
          <p:nvPr/>
        </p:nvSpPr>
        <p:spPr>
          <a:xfrm>
            <a:off x="7046467" y="4365509"/>
            <a:ext cx="1295400" cy="1015663"/>
          </a:xfrm>
          <a:prstGeom prst="rect">
            <a:avLst/>
          </a:prstGeom>
          <a:noFill/>
        </p:spPr>
        <p:txBody>
          <a:bodyPr wrap="square" rtlCol="0">
            <a:spAutoFit/>
          </a:bodyPr>
          <a:lstStyle/>
          <a:p>
            <a:pPr lvl="0" algn="ctr"/>
            <a:r>
              <a:rPr lang="en-US" sz="1200" b="1" dirty="0" smtClean="0">
                <a:solidFill>
                  <a:schemeClr val="tx1">
                    <a:lumMod val="50000"/>
                    <a:lumOff val="50000"/>
                  </a:schemeClr>
                </a:solidFill>
              </a:rPr>
              <a:t>There are many variations of there passages of lorem ipsum available.</a:t>
            </a:r>
          </a:p>
        </p:txBody>
      </p:sp>
      <p:grpSp>
        <p:nvGrpSpPr>
          <p:cNvPr id="94" name="Group 93"/>
          <p:cNvGrpSpPr/>
          <p:nvPr/>
        </p:nvGrpSpPr>
        <p:grpSpPr>
          <a:xfrm>
            <a:off x="2713967" y="4170425"/>
            <a:ext cx="563680" cy="598022"/>
            <a:chOff x="2713967" y="2962017"/>
            <a:chExt cx="563680" cy="598022"/>
          </a:xfrm>
        </p:grpSpPr>
        <p:sp>
          <p:nvSpPr>
            <p:cNvPr id="95" name="TextBox 94"/>
            <p:cNvSpPr txBox="1"/>
            <p:nvPr/>
          </p:nvSpPr>
          <p:spPr>
            <a:xfrm>
              <a:off x="2773631" y="2962017"/>
              <a:ext cx="444352" cy="400110"/>
            </a:xfrm>
            <a:prstGeom prst="rect">
              <a:avLst/>
            </a:prstGeom>
            <a:noFill/>
          </p:spPr>
          <p:txBody>
            <a:bodyPr wrap="none" rtlCol="0">
              <a:spAutoFit/>
            </a:bodyPr>
            <a:lstStyle/>
            <a:p>
              <a:r>
                <a:rPr lang="en-US" sz="2000" b="1" dirty="0" smtClean="0">
                  <a:solidFill>
                    <a:schemeClr val="bg1"/>
                  </a:solidFill>
                </a:rPr>
                <a:t>02</a:t>
              </a:r>
              <a:endParaRPr lang="en-US" sz="2000" b="1" dirty="0">
                <a:solidFill>
                  <a:schemeClr val="bg1"/>
                </a:solidFill>
              </a:endParaRPr>
            </a:p>
          </p:txBody>
        </p:sp>
        <p:sp>
          <p:nvSpPr>
            <p:cNvPr id="96" name="TextBox 95"/>
            <p:cNvSpPr txBox="1"/>
            <p:nvPr/>
          </p:nvSpPr>
          <p:spPr>
            <a:xfrm>
              <a:off x="2713967" y="3221485"/>
              <a:ext cx="563680" cy="338554"/>
            </a:xfrm>
            <a:prstGeom prst="rect">
              <a:avLst/>
            </a:prstGeom>
            <a:noFill/>
          </p:spPr>
          <p:txBody>
            <a:bodyPr wrap="none" rtlCol="0">
              <a:spAutoFit/>
            </a:bodyPr>
            <a:lstStyle/>
            <a:p>
              <a:r>
                <a:rPr lang="en-US" sz="1600" b="1" dirty="0" smtClean="0">
                  <a:solidFill>
                    <a:schemeClr val="bg1"/>
                  </a:solidFill>
                </a:rPr>
                <a:t>Step</a:t>
              </a:r>
              <a:endParaRPr lang="en-US" sz="1600" b="1" dirty="0">
                <a:solidFill>
                  <a:schemeClr val="bg1"/>
                </a:solidFill>
              </a:endParaRPr>
            </a:p>
          </p:txBody>
        </p:sp>
      </p:grpSp>
      <p:sp>
        <p:nvSpPr>
          <p:cNvPr id="97" name="Rectangle 96"/>
          <p:cNvSpPr/>
          <p:nvPr/>
        </p:nvSpPr>
        <p:spPr>
          <a:xfrm>
            <a:off x="2398015" y="4758653"/>
            <a:ext cx="1195584" cy="461665"/>
          </a:xfrm>
          <a:prstGeom prst="rect">
            <a:avLst/>
          </a:prstGeom>
        </p:spPr>
        <p:txBody>
          <a:bodyPr wrap="none">
            <a:spAutoFit/>
          </a:bodyPr>
          <a:lstStyle/>
          <a:p>
            <a:pPr algn="ctr"/>
            <a:r>
              <a:rPr lang="en-US" sz="1200" dirty="0">
                <a:solidFill>
                  <a:schemeClr val="bg2"/>
                </a:solidFill>
              </a:rPr>
              <a:t>There are many </a:t>
            </a:r>
            <a:endParaRPr lang="en-US" sz="1200" dirty="0" smtClean="0">
              <a:solidFill>
                <a:schemeClr val="bg2"/>
              </a:solidFill>
            </a:endParaRPr>
          </a:p>
          <a:p>
            <a:pPr algn="ctr"/>
            <a:r>
              <a:rPr lang="en-US" sz="1200" dirty="0" smtClean="0">
                <a:solidFill>
                  <a:schemeClr val="bg2"/>
                </a:solidFill>
              </a:rPr>
              <a:t>variations </a:t>
            </a:r>
            <a:endParaRPr lang="en-US" sz="1200" dirty="0">
              <a:solidFill>
                <a:schemeClr val="bg2"/>
              </a:solidFill>
            </a:endParaRPr>
          </a:p>
        </p:txBody>
      </p:sp>
      <p:grpSp>
        <p:nvGrpSpPr>
          <p:cNvPr id="98" name="Group 97"/>
          <p:cNvGrpSpPr/>
          <p:nvPr/>
        </p:nvGrpSpPr>
        <p:grpSpPr>
          <a:xfrm>
            <a:off x="5846207" y="4170425"/>
            <a:ext cx="563680" cy="598022"/>
            <a:chOff x="5846207" y="2962017"/>
            <a:chExt cx="563680" cy="598022"/>
          </a:xfrm>
        </p:grpSpPr>
        <p:sp>
          <p:nvSpPr>
            <p:cNvPr id="99" name="TextBox 98"/>
            <p:cNvSpPr txBox="1"/>
            <p:nvPr/>
          </p:nvSpPr>
          <p:spPr>
            <a:xfrm>
              <a:off x="5905871" y="2962017"/>
              <a:ext cx="444352" cy="400110"/>
            </a:xfrm>
            <a:prstGeom prst="rect">
              <a:avLst/>
            </a:prstGeom>
            <a:noFill/>
          </p:spPr>
          <p:txBody>
            <a:bodyPr wrap="none" rtlCol="0">
              <a:spAutoFit/>
            </a:bodyPr>
            <a:lstStyle/>
            <a:p>
              <a:r>
                <a:rPr lang="en-US" sz="2000" b="1" dirty="0" smtClean="0">
                  <a:solidFill>
                    <a:schemeClr val="bg1"/>
                  </a:solidFill>
                </a:rPr>
                <a:t>04</a:t>
              </a:r>
              <a:endParaRPr lang="en-US" sz="2000" b="1" dirty="0">
                <a:solidFill>
                  <a:schemeClr val="bg1"/>
                </a:solidFill>
              </a:endParaRPr>
            </a:p>
          </p:txBody>
        </p:sp>
        <p:sp>
          <p:nvSpPr>
            <p:cNvPr id="100" name="TextBox 99"/>
            <p:cNvSpPr txBox="1"/>
            <p:nvPr/>
          </p:nvSpPr>
          <p:spPr>
            <a:xfrm>
              <a:off x="5846207" y="3221485"/>
              <a:ext cx="563680" cy="338554"/>
            </a:xfrm>
            <a:prstGeom prst="rect">
              <a:avLst/>
            </a:prstGeom>
            <a:noFill/>
          </p:spPr>
          <p:txBody>
            <a:bodyPr wrap="none" rtlCol="0">
              <a:spAutoFit/>
            </a:bodyPr>
            <a:lstStyle/>
            <a:p>
              <a:r>
                <a:rPr lang="en-US" sz="1600" b="1" dirty="0" smtClean="0">
                  <a:solidFill>
                    <a:schemeClr val="bg1"/>
                  </a:solidFill>
                </a:rPr>
                <a:t>Step</a:t>
              </a:r>
              <a:endParaRPr lang="en-US" sz="1600" b="1" dirty="0">
                <a:solidFill>
                  <a:schemeClr val="bg1"/>
                </a:solidFill>
              </a:endParaRPr>
            </a:p>
          </p:txBody>
        </p:sp>
      </p:grpSp>
      <p:sp>
        <p:nvSpPr>
          <p:cNvPr id="101" name="Rectangle 100"/>
          <p:cNvSpPr/>
          <p:nvPr/>
        </p:nvSpPr>
        <p:spPr>
          <a:xfrm>
            <a:off x="5530255" y="4758653"/>
            <a:ext cx="1195584" cy="461665"/>
          </a:xfrm>
          <a:prstGeom prst="rect">
            <a:avLst/>
          </a:prstGeom>
        </p:spPr>
        <p:txBody>
          <a:bodyPr wrap="none">
            <a:spAutoFit/>
          </a:bodyPr>
          <a:lstStyle/>
          <a:p>
            <a:pPr algn="ctr"/>
            <a:r>
              <a:rPr lang="en-US" sz="1200" dirty="0">
                <a:solidFill>
                  <a:schemeClr val="bg2"/>
                </a:solidFill>
              </a:rPr>
              <a:t>There are many </a:t>
            </a:r>
            <a:endParaRPr lang="en-US" sz="1200" dirty="0" smtClean="0">
              <a:solidFill>
                <a:schemeClr val="bg2"/>
              </a:solidFill>
            </a:endParaRPr>
          </a:p>
          <a:p>
            <a:pPr algn="ctr"/>
            <a:r>
              <a:rPr lang="en-US" sz="1200" dirty="0" smtClean="0">
                <a:solidFill>
                  <a:schemeClr val="bg2"/>
                </a:solidFill>
              </a:rPr>
              <a:t>variations </a:t>
            </a:r>
            <a:endParaRPr lang="en-US" sz="1200" dirty="0">
              <a:solidFill>
                <a:schemeClr val="bg2"/>
              </a:solidFill>
            </a:endParaRPr>
          </a:p>
        </p:txBody>
      </p:sp>
      <p:sp>
        <p:nvSpPr>
          <p:cNvPr id="102" name="Freeform 93"/>
          <p:cNvSpPr>
            <a:spLocks noChangeAspect="1" noEditPoints="1"/>
          </p:cNvSpPr>
          <p:nvPr/>
        </p:nvSpPr>
        <p:spPr bwMode="auto">
          <a:xfrm>
            <a:off x="4425478" y="3996599"/>
            <a:ext cx="272907" cy="318773"/>
          </a:xfrm>
          <a:custGeom>
            <a:avLst/>
            <a:gdLst/>
            <a:ahLst/>
            <a:cxnLst>
              <a:cxn ang="0">
                <a:pos x="55" y="19"/>
              </a:cxn>
              <a:cxn ang="0">
                <a:pos x="55" y="60"/>
              </a:cxn>
              <a:cxn ang="0">
                <a:pos x="51" y="64"/>
              </a:cxn>
              <a:cxn ang="0">
                <a:pos x="3" y="64"/>
              </a:cxn>
              <a:cxn ang="0">
                <a:pos x="0" y="60"/>
              </a:cxn>
              <a:cxn ang="0">
                <a:pos x="0" y="3"/>
              </a:cxn>
              <a:cxn ang="0">
                <a:pos x="3" y="0"/>
              </a:cxn>
              <a:cxn ang="0">
                <a:pos x="35" y="0"/>
              </a:cxn>
              <a:cxn ang="0">
                <a:pos x="41" y="2"/>
              </a:cxn>
              <a:cxn ang="0">
                <a:pos x="52" y="13"/>
              </a:cxn>
              <a:cxn ang="0">
                <a:pos x="55" y="19"/>
              </a:cxn>
              <a:cxn ang="0">
                <a:pos x="50" y="22"/>
              </a:cxn>
              <a:cxn ang="0">
                <a:pos x="35" y="22"/>
              </a:cxn>
              <a:cxn ang="0">
                <a:pos x="32" y="19"/>
              </a:cxn>
              <a:cxn ang="0">
                <a:pos x="32" y="4"/>
              </a:cxn>
              <a:cxn ang="0">
                <a:pos x="4" y="4"/>
              </a:cxn>
              <a:cxn ang="0">
                <a:pos x="4" y="59"/>
              </a:cxn>
              <a:cxn ang="0">
                <a:pos x="50" y="59"/>
              </a:cxn>
              <a:cxn ang="0">
                <a:pos x="50" y="22"/>
              </a:cxn>
              <a:cxn ang="0">
                <a:pos x="15" y="27"/>
              </a:cxn>
              <a:cxn ang="0">
                <a:pos x="40" y="27"/>
              </a:cxn>
              <a:cxn ang="0">
                <a:pos x="41" y="28"/>
              </a:cxn>
              <a:cxn ang="0">
                <a:pos x="41" y="30"/>
              </a:cxn>
              <a:cxn ang="0">
                <a:pos x="40" y="32"/>
              </a:cxn>
              <a:cxn ang="0">
                <a:pos x="15" y="32"/>
              </a:cxn>
              <a:cxn ang="0">
                <a:pos x="13" y="30"/>
              </a:cxn>
              <a:cxn ang="0">
                <a:pos x="13" y="28"/>
              </a:cxn>
              <a:cxn ang="0">
                <a:pos x="15" y="27"/>
              </a:cxn>
              <a:cxn ang="0">
                <a:pos x="41" y="37"/>
              </a:cxn>
              <a:cxn ang="0">
                <a:pos x="41" y="40"/>
              </a:cxn>
              <a:cxn ang="0">
                <a:pos x="40" y="41"/>
              </a:cxn>
              <a:cxn ang="0">
                <a:pos x="15" y="41"/>
              </a:cxn>
              <a:cxn ang="0">
                <a:pos x="13" y="40"/>
              </a:cxn>
              <a:cxn ang="0">
                <a:pos x="13" y="37"/>
              </a:cxn>
              <a:cxn ang="0">
                <a:pos x="15" y="36"/>
              </a:cxn>
              <a:cxn ang="0">
                <a:pos x="40" y="36"/>
              </a:cxn>
              <a:cxn ang="0">
                <a:pos x="41" y="37"/>
              </a:cxn>
              <a:cxn ang="0">
                <a:pos x="41" y="46"/>
              </a:cxn>
              <a:cxn ang="0">
                <a:pos x="41" y="49"/>
              </a:cxn>
              <a:cxn ang="0">
                <a:pos x="40" y="50"/>
              </a:cxn>
              <a:cxn ang="0">
                <a:pos x="15" y="50"/>
              </a:cxn>
              <a:cxn ang="0">
                <a:pos x="13" y="49"/>
              </a:cxn>
              <a:cxn ang="0">
                <a:pos x="13" y="46"/>
              </a:cxn>
              <a:cxn ang="0">
                <a:pos x="15" y="45"/>
              </a:cxn>
              <a:cxn ang="0">
                <a:pos x="40" y="45"/>
              </a:cxn>
              <a:cxn ang="0">
                <a:pos x="41" y="46"/>
              </a:cxn>
              <a:cxn ang="0">
                <a:pos x="36" y="18"/>
              </a:cxn>
              <a:cxn ang="0">
                <a:pos x="50" y="18"/>
              </a:cxn>
              <a:cxn ang="0">
                <a:pos x="49" y="16"/>
              </a:cxn>
              <a:cxn ang="0">
                <a:pos x="38" y="5"/>
              </a:cxn>
              <a:cxn ang="0">
                <a:pos x="36" y="4"/>
              </a:cxn>
              <a:cxn ang="0">
                <a:pos x="36" y="18"/>
              </a:cxn>
            </a:cxnLst>
            <a:rect l="0" t="0" r="r" b="b"/>
            <a:pathLst>
              <a:path w="55" h="64">
                <a:moveTo>
                  <a:pt x="55" y="19"/>
                </a:moveTo>
                <a:cubicBezTo>
                  <a:pt x="55" y="60"/>
                  <a:pt x="55" y="60"/>
                  <a:pt x="55" y="60"/>
                </a:cubicBezTo>
                <a:cubicBezTo>
                  <a:pt x="55" y="62"/>
                  <a:pt x="53" y="64"/>
                  <a:pt x="51" y="64"/>
                </a:cubicBezTo>
                <a:cubicBezTo>
                  <a:pt x="3" y="64"/>
                  <a:pt x="3" y="64"/>
                  <a:pt x="3" y="64"/>
                </a:cubicBezTo>
                <a:cubicBezTo>
                  <a:pt x="1" y="64"/>
                  <a:pt x="0" y="62"/>
                  <a:pt x="0" y="60"/>
                </a:cubicBezTo>
                <a:cubicBezTo>
                  <a:pt x="0" y="3"/>
                  <a:pt x="0" y="3"/>
                  <a:pt x="0" y="3"/>
                </a:cubicBezTo>
                <a:cubicBezTo>
                  <a:pt x="0" y="1"/>
                  <a:pt x="1" y="0"/>
                  <a:pt x="3" y="0"/>
                </a:cubicBezTo>
                <a:cubicBezTo>
                  <a:pt x="35" y="0"/>
                  <a:pt x="35" y="0"/>
                  <a:pt x="35" y="0"/>
                </a:cubicBezTo>
                <a:cubicBezTo>
                  <a:pt x="37" y="0"/>
                  <a:pt x="40" y="1"/>
                  <a:pt x="41" y="2"/>
                </a:cubicBezTo>
                <a:cubicBezTo>
                  <a:pt x="52" y="13"/>
                  <a:pt x="52" y="13"/>
                  <a:pt x="52" y="13"/>
                </a:cubicBezTo>
                <a:cubicBezTo>
                  <a:pt x="53" y="14"/>
                  <a:pt x="55" y="17"/>
                  <a:pt x="55" y="19"/>
                </a:cubicBezTo>
                <a:close/>
                <a:moveTo>
                  <a:pt x="50" y="22"/>
                </a:moveTo>
                <a:cubicBezTo>
                  <a:pt x="35" y="22"/>
                  <a:pt x="35" y="22"/>
                  <a:pt x="35" y="22"/>
                </a:cubicBezTo>
                <a:cubicBezTo>
                  <a:pt x="33" y="22"/>
                  <a:pt x="32" y="21"/>
                  <a:pt x="32" y="19"/>
                </a:cubicBezTo>
                <a:cubicBezTo>
                  <a:pt x="32" y="4"/>
                  <a:pt x="32" y="4"/>
                  <a:pt x="32" y="4"/>
                </a:cubicBezTo>
                <a:cubicBezTo>
                  <a:pt x="4" y="4"/>
                  <a:pt x="4" y="4"/>
                  <a:pt x="4" y="4"/>
                </a:cubicBezTo>
                <a:cubicBezTo>
                  <a:pt x="4" y="59"/>
                  <a:pt x="4" y="59"/>
                  <a:pt x="4" y="59"/>
                </a:cubicBezTo>
                <a:cubicBezTo>
                  <a:pt x="50" y="59"/>
                  <a:pt x="50" y="59"/>
                  <a:pt x="50" y="59"/>
                </a:cubicBezTo>
                <a:lnTo>
                  <a:pt x="50" y="22"/>
                </a:lnTo>
                <a:close/>
                <a:moveTo>
                  <a:pt x="15" y="27"/>
                </a:moveTo>
                <a:cubicBezTo>
                  <a:pt x="40" y="27"/>
                  <a:pt x="40" y="27"/>
                  <a:pt x="40" y="27"/>
                </a:cubicBezTo>
                <a:cubicBezTo>
                  <a:pt x="40" y="27"/>
                  <a:pt x="41" y="27"/>
                  <a:pt x="41" y="28"/>
                </a:cubicBezTo>
                <a:cubicBezTo>
                  <a:pt x="41" y="30"/>
                  <a:pt x="41" y="30"/>
                  <a:pt x="41" y="30"/>
                </a:cubicBezTo>
                <a:cubicBezTo>
                  <a:pt x="41" y="31"/>
                  <a:pt x="40" y="32"/>
                  <a:pt x="40" y="32"/>
                </a:cubicBezTo>
                <a:cubicBezTo>
                  <a:pt x="15" y="32"/>
                  <a:pt x="15" y="32"/>
                  <a:pt x="15" y="32"/>
                </a:cubicBezTo>
                <a:cubicBezTo>
                  <a:pt x="14" y="32"/>
                  <a:pt x="13" y="31"/>
                  <a:pt x="13" y="30"/>
                </a:cubicBezTo>
                <a:cubicBezTo>
                  <a:pt x="13" y="28"/>
                  <a:pt x="13" y="28"/>
                  <a:pt x="13" y="28"/>
                </a:cubicBezTo>
                <a:cubicBezTo>
                  <a:pt x="13" y="27"/>
                  <a:pt x="14" y="27"/>
                  <a:pt x="15" y="27"/>
                </a:cubicBezTo>
                <a:close/>
                <a:moveTo>
                  <a:pt x="41" y="37"/>
                </a:moveTo>
                <a:cubicBezTo>
                  <a:pt x="41" y="40"/>
                  <a:pt x="41" y="40"/>
                  <a:pt x="41" y="40"/>
                </a:cubicBezTo>
                <a:cubicBezTo>
                  <a:pt x="41" y="40"/>
                  <a:pt x="40" y="41"/>
                  <a:pt x="40" y="41"/>
                </a:cubicBezTo>
                <a:cubicBezTo>
                  <a:pt x="15" y="41"/>
                  <a:pt x="15" y="41"/>
                  <a:pt x="15" y="41"/>
                </a:cubicBezTo>
                <a:cubicBezTo>
                  <a:pt x="14" y="41"/>
                  <a:pt x="13" y="40"/>
                  <a:pt x="13" y="40"/>
                </a:cubicBezTo>
                <a:cubicBezTo>
                  <a:pt x="13" y="37"/>
                  <a:pt x="13" y="37"/>
                  <a:pt x="13" y="37"/>
                </a:cubicBezTo>
                <a:cubicBezTo>
                  <a:pt x="13" y="37"/>
                  <a:pt x="14" y="36"/>
                  <a:pt x="15" y="36"/>
                </a:cubicBezTo>
                <a:cubicBezTo>
                  <a:pt x="40" y="36"/>
                  <a:pt x="40" y="36"/>
                  <a:pt x="40" y="36"/>
                </a:cubicBezTo>
                <a:cubicBezTo>
                  <a:pt x="40" y="36"/>
                  <a:pt x="41" y="37"/>
                  <a:pt x="41" y="37"/>
                </a:cubicBezTo>
                <a:close/>
                <a:moveTo>
                  <a:pt x="41" y="46"/>
                </a:moveTo>
                <a:cubicBezTo>
                  <a:pt x="41" y="49"/>
                  <a:pt x="41" y="49"/>
                  <a:pt x="41" y="49"/>
                </a:cubicBezTo>
                <a:cubicBezTo>
                  <a:pt x="41" y="49"/>
                  <a:pt x="40" y="50"/>
                  <a:pt x="40" y="50"/>
                </a:cubicBezTo>
                <a:cubicBezTo>
                  <a:pt x="15" y="50"/>
                  <a:pt x="15" y="50"/>
                  <a:pt x="15" y="50"/>
                </a:cubicBezTo>
                <a:cubicBezTo>
                  <a:pt x="14" y="50"/>
                  <a:pt x="13" y="49"/>
                  <a:pt x="13" y="49"/>
                </a:cubicBezTo>
                <a:cubicBezTo>
                  <a:pt x="13" y="46"/>
                  <a:pt x="13" y="46"/>
                  <a:pt x="13" y="46"/>
                </a:cubicBezTo>
                <a:cubicBezTo>
                  <a:pt x="13" y="46"/>
                  <a:pt x="14" y="45"/>
                  <a:pt x="15" y="45"/>
                </a:cubicBezTo>
                <a:cubicBezTo>
                  <a:pt x="40" y="45"/>
                  <a:pt x="40" y="45"/>
                  <a:pt x="40" y="45"/>
                </a:cubicBezTo>
                <a:cubicBezTo>
                  <a:pt x="40" y="45"/>
                  <a:pt x="41" y="46"/>
                  <a:pt x="41" y="46"/>
                </a:cubicBezTo>
                <a:close/>
                <a:moveTo>
                  <a:pt x="36" y="18"/>
                </a:moveTo>
                <a:cubicBezTo>
                  <a:pt x="50" y="18"/>
                  <a:pt x="50" y="18"/>
                  <a:pt x="50" y="18"/>
                </a:cubicBezTo>
                <a:cubicBezTo>
                  <a:pt x="50" y="17"/>
                  <a:pt x="49" y="17"/>
                  <a:pt x="49" y="16"/>
                </a:cubicBezTo>
                <a:cubicBezTo>
                  <a:pt x="38" y="5"/>
                  <a:pt x="38" y="5"/>
                  <a:pt x="38" y="5"/>
                </a:cubicBezTo>
                <a:cubicBezTo>
                  <a:pt x="38" y="5"/>
                  <a:pt x="37" y="5"/>
                  <a:pt x="36" y="4"/>
                </a:cubicBezTo>
                <a:lnTo>
                  <a:pt x="36" y="18"/>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101"/>
          <p:cNvSpPr>
            <a:spLocks noEditPoints="1"/>
          </p:cNvSpPr>
          <p:nvPr/>
        </p:nvSpPr>
        <p:spPr bwMode="auto">
          <a:xfrm>
            <a:off x="5966285" y="3558247"/>
            <a:ext cx="323524" cy="2993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145"/>
          <p:cNvSpPr>
            <a:spLocks/>
          </p:cNvSpPr>
          <p:nvPr/>
        </p:nvSpPr>
        <p:spPr bwMode="auto">
          <a:xfrm>
            <a:off x="7515940" y="4002290"/>
            <a:ext cx="356463" cy="307386"/>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277434924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p:cTn id="7" dur="500" fill="hold"/>
                                        <p:tgtEl>
                                          <p:spTgt spid="44"/>
                                        </p:tgtEl>
                                        <p:attrNameLst>
                                          <p:attrName>ppt_w</p:attrName>
                                        </p:attrNameLst>
                                      </p:cBhvr>
                                      <p:tavLst>
                                        <p:tav tm="0">
                                          <p:val>
                                            <p:fltVal val="0"/>
                                          </p:val>
                                        </p:tav>
                                        <p:tav tm="100000">
                                          <p:val>
                                            <p:strVal val="#ppt_w"/>
                                          </p:val>
                                        </p:tav>
                                      </p:tavLst>
                                    </p:anim>
                                    <p:anim calcmode="lin" valueType="num">
                                      <p:cBhvr>
                                        <p:cTn id="8" dur="500" fill="hold"/>
                                        <p:tgtEl>
                                          <p:spTgt spid="44"/>
                                        </p:tgtEl>
                                        <p:attrNameLst>
                                          <p:attrName>ppt_h</p:attrName>
                                        </p:attrNameLst>
                                      </p:cBhvr>
                                      <p:tavLst>
                                        <p:tav tm="0">
                                          <p:val>
                                            <p:fltVal val="0"/>
                                          </p:val>
                                        </p:tav>
                                        <p:tav tm="100000">
                                          <p:val>
                                            <p:strVal val="#ppt_h"/>
                                          </p:val>
                                        </p:tav>
                                      </p:tavLst>
                                    </p:anim>
                                    <p:animEffect transition="in" filter="fade">
                                      <p:cBhvr>
                                        <p:cTn id="9" dur="500"/>
                                        <p:tgtEl>
                                          <p:spTgt spid="44"/>
                                        </p:tgtEl>
                                      </p:cBhvr>
                                    </p:animEffect>
                                  </p:childTnLst>
                                </p:cTn>
                              </p:par>
                            </p:childTnLst>
                          </p:cTn>
                        </p:par>
                        <p:par>
                          <p:cTn id="10" fill="hold">
                            <p:stCondLst>
                              <p:cond delay="500"/>
                            </p:stCondLst>
                            <p:childTnLst>
                              <p:par>
                                <p:cTn id="11" presetID="6" presetClass="entr" presetSubtype="32" fill="hold" nodeType="afterEffect">
                                  <p:stCondLst>
                                    <p:cond delay="0"/>
                                  </p:stCondLst>
                                  <p:childTnLst>
                                    <p:set>
                                      <p:cBhvr>
                                        <p:cTn id="12" dur="1" fill="hold">
                                          <p:stCondLst>
                                            <p:cond delay="0"/>
                                          </p:stCondLst>
                                        </p:cTn>
                                        <p:tgtEl>
                                          <p:spTgt spid="49"/>
                                        </p:tgtEl>
                                        <p:attrNameLst>
                                          <p:attrName>style.visibility</p:attrName>
                                        </p:attrNameLst>
                                      </p:cBhvr>
                                      <p:to>
                                        <p:strVal val="visible"/>
                                      </p:to>
                                    </p:set>
                                    <p:animEffect transition="in" filter="circle(out)">
                                      <p:cBhvr>
                                        <p:cTn id="13" dur="500"/>
                                        <p:tgtEl>
                                          <p:spTgt spid="49"/>
                                        </p:tgtEl>
                                      </p:cBhvr>
                                    </p:animEffect>
                                  </p:childTnLst>
                                </p:cTn>
                              </p:par>
                            </p:childTnLst>
                          </p:cTn>
                        </p:par>
                        <p:par>
                          <p:cTn id="14" fill="hold">
                            <p:stCondLst>
                              <p:cond delay="1000"/>
                            </p:stCondLst>
                            <p:childTnLst>
                              <p:par>
                                <p:cTn id="15" presetID="16" presetClass="entr" presetSubtype="37" fill="hold" grpId="0" nodeType="after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barn(outVertical)">
                                      <p:cBhvr>
                                        <p:cTn id="17" dur="500"/>
                                        <p:tgtEl>
                                          <p:spTgt spid="53"/>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55"/>
                                        </p:tgtEl>
                                        <p:attrNameLst>
                                          <p:attrName>style.visibility</p:attrName>
                                        </p:attrNameLst>
                                      </p:cBhvr>
                                      <p:to>
                                        <p:strVal val="visible"/>
                                      </p:to>
                                    </p:set>
                                    <p:anim calcmode="lin" valueType="num">
                                      <p:cBhvr>
                                        <p:cTn id="21" dur="500" fill="hold"/>
                                        <p:tgtEl>
                                          <p:spTgt spid="55"/>
                                        </p:tgtEl>
                                        <p:attrNameLst>
                                          <p:attrName>ppt_w</p:attrName>
                                        </p:attrNameLst>
                                      </p:cBhvr>
                                      <p:tavLst>
                                        <p:tav tm="0">
                                          <p:val>
                                            <p:fltVal val="0"/>
                                          </p:val>
                                        </p:tav>
                                        <p:tav tm="100000">
                                          <p:val>
                                            <p:strVal val="#ppt_w"/>
                                          </p:val>
                                        </p:tav>
                                      </p:tavLst>
                                    </p:anim>
                                    <p:anim calcmode="lin" valueType="num">
                                      <p:cBhvr>
                                        <p:cTn id="22" dur="500" fill="hold"/>
                                        <p:tgtEl>
                                          <p:spTgt spid="55"/>
                                        </p:tgtEl>
                                        <p:attrNameLst>
                                          <p:attrName>ppt_h</p:attrName>
                                        </p:attrNameLst>
                                      </p:cBhvr>
                                      <p:tavLst>
                                        <p:tav tm="0">
                                          <p:val>
                                            <p:fltVal val="0"/>
                                          </p:val>
                                        </p:tav>
                                        <p:tav tm="100000">
                                          <p:val>
                                            <p:strVal val="#ppt_h"/>
                                          </p:val>
                                        </p:tav>
                                      </p:tavLst>
                                    </p:anim>
                                    <p:animEffect transition="in" filter="fade">
                                      <p:cBhvr>
                                        <p:cTn id="23" dur="500"/>
                                        <p:tgtEl>
                                          <p:spTgt spid="55"/>
                                        </p:tgtEl>
                                      </p:cBhvr>
                                    </p:animEffect>
                                  </p:childTnLst>
                                </p:cTn>
                              </p:par>
                            </p:childTnLst>
                          </p:cTn>
                        </p:par>
                        <p:par>
                          <p:cTn id="24" fill="hold">
                            <p:stCondLst>
                              <p:cond delay="2000"/>
                            </p:stCondLst>
                            <p:childTnLst>
                              <p:par>
                                <p:cTn id="25" presetID="22" presetClass="entr" presetSubtype="1" fill="hold" grpId="0" nodeType="afterEffect">
                                  <p:stCondLst>
                                    <p:cond delay="0"/>
                                  </p:stCondLst>
                                  <p:childTnLst>
                                    <p:set>
                                      <p:cBhvr>
                                        <p:cTn id="26" dur="1" fill="hold">
                                          <p:stCondLst>
                                            <p:cond delay="0"/>
                                          </p:stCondLst>
                                        </p:cTn>
                                        <p:tgtEl>
                                          <p:spTgt spid="56"/>
                                        </p:tgtEl>
                                        <p:attrNameLst>
                                          <p:attrName>style.visibility</p:attrName>
                                        </p:attrNameLst>
                                      </p:cBhvr>
                                      <p:to>
                                        <p:strVal val="visible"/>
                                      </p:to>
                                    </p:set>
                                    <p:animEffect transition="in" filter="wipe(up)">
                                      <p:cBhvr>
                                        <p:cTn id="27" dur="500"/>
                                        <p:tgtEl>
                                          <p:spTgt spid="56"/>
                                        </p:tgtEl>
                                      </p:cBhvr>
                                    </p:animEffect>
                                  </p:childTnLst>
                                </p:cTn>
                              </p:par>
                            </p:childTnLst>
                          </p:cTn>
                        </p:par>
                        <p:par>
                          <p:cTn id="28" fill="hold">
                            <p:stCondLst>
                              <p:cond delay="2500"/>
                            </p:stCondLst>
                            <p:childTnLst>
                              <p:par>
                                <p:cTn id="29" presetID="53" presetClass="entr" presetSubtype="16" fill="hold" grpId="0" nodeType="afterEffect">
                                  <p:stCondLst>
                                    <p:cond delay="0"/>
                                  </p:stCondLst>
                                  <p:childTnLst>
                                    <p:set>
                                      <p:cBhvr>
                                        <p:cTn id="30" dur="1" fill="hold">
                                          <p:stCondLst>
                                            <p:cond delay="0"/>
                                          </p:stCondLst>
                                        </p:cTn>
                                        <p:tgtEl>
                                          <p:spTgt spid="57"/>
                                        </p:tgtEl>
                                        <p:attrNameLst>
                                          <p:attrName>style.visibility</p:attrName>
                                        </p:attrNameLst>
                                      </p:cBhvr>
                                      <p:to>
                                        <p:strVal val="visible"/>
                                      </p:to>
                                    </p:set>
                                    <p:anim calcmode="lin" valueType="num">
                                      <p:cBhvr>
                                        <p:cTn id="31" dur="500" fill="hold"/>
                                        <p:tgtEl>
                                          <p:spTgt spid="57"/>
                                        </p:tgtEl>
                                        <p:attrNameLst>
                                          <p:attrName>ppt_w</p:attrName>
                                        </p:attrNameLst>
                                      </p:cBhvr>
                                      <p:tavLst>
                                        <p:tav tm="0">
                                          <p:val>
                                            <p:fltVal val="0"/>
                                          </p:val>
                                        </p:tav>
                                        <p:tav tm="100000">
                                          <p:val>
                                            <p:strVal val="#ppt_w"/>
                                          </p:val>
                                        </p:tav>
                                      </p:tavLst>
                                    </p:anim>
                                    <p:anim calcmode="lin" valueType="num">
                                      <p:cBhvr>
                                        <p:cTn id="32" dur="500" fill="hold"/>
                                        <p:tgtEl>
                                          <p:spTgt spid="57"/>
                                        </p:tgtEl>
                                        <p:attrNameLst>
                                          <p:attrName>ppt_h</p:attrName>
                                        </p:attrNameLst>
                                      </p:cBhvr>
                                      <p:tavLst>
                                        <p:tav tm="0">
                                          <p:val>
                                            <p:fltVal val="0"/>
                                          </p:val>
                                        </p:tav>
                                        <p:tav tm="100000">
                                          <p:val>
                                            <p:strVal val="#ppt_h"/>
                                          </p:val>
                                        </p:tav>
                                      </p:tavLst>
                                    </p:anim>
                                    <p:animEffect transition="in" filter="fade">
                                      <p:cBhvr>
                                        <p:cTn id="33" dur="500"/>
                                        <p:tgtEl>
                                          <p:spTgt spid="57"/>
                                        </p:tgtEl>
                                      </p:cBhvr>
                                    </p:animEffect>
                                  </p:childTnLst>
                                </p:cTn>
                              </p:par>
                            </p:childTnLst>
                          </p:cTn>
                        </p:par>
                        <p:par>
                          <p:cTn id="34" fill="hold">
                            <p:stCondLst>
                              <p:cond delay="3000"/>
                            </p:stCondLst>
                            <p:childTnLst>
                              <p:par>
                                <p:cTn id="35" presetID="6" presetClass="entr" presetSubtype="32" fill="hold" nodeType="afterEffect">
                                  <p:stCondLst>
                                    <p:cond delay="0"/>
                                  </p:stCondLst>
                                  <p:childTnLst>
                                    <p:set>
                                      <p:cBhvr>
                                        <p:cTn id="36" dur="1" fill="hold">
                                          <p:stCondLst>
                                            <p:cond delay="0"/>
                                          </p:stCondLst>
                                        </p:cTn>
                                        <p:tgtEl>
                                          <p:spTgt spid="94"/>
                                        </p:tgtEl>
                                        <p:attrNameLst>
                                          <p:attrName>style.visibility</p:attrName>
                                        </p:attrNameLst>
                                      </p:cBhvr>
                                      <p:to>
                                        <p:strVal val="visible"/>
                                      </p:to>
                                    </p:set>
                                    <p:animEffect transition="in" filter="circle(out)">
                                      <p:cBhvr>
                                        <p:cTn id="37" dur="500"/>
                                        <p:tgtEl>
                                          <p:spTgt spid="94"/>
                                        </p:tgtEl>
                                      </p:cBhvr>
                                    </p:animEffect>
                                  </p:childTnLst>
                                </p:cTn>
                              </p:par>
                            </p:childTnLst>
                          </p:cTn>
                        </p:par>
                        <p:par>
                          <p:cTn id="38" fill="hold">
                            <p:stCondLst>
                              <p:cond delay="3500"/>
                            </p:stCondLst>
                            <p:childTnLst>
                              <p:par>
                                <p:cTn id="39" presetID="16" presetClass="entr" presetSubtype="37" fill="hold" grpId="0" nodeType="afterEffect">
                                  <p:stCondLst>
                                    <p:cond delay="0"/>
                                  </p:stCondLst>
                                  <p:childTnLst>
                                    <p:set>
                                      <p:cBhvr>
                                        <p:cTn id="40" dur="1" fill="hold">
                                          <p:stCondLst>
                                            <p:cond delay="0"/>
                                          </p:stCondLst>
                                        </p:cTn>
                                        <p:tgtEl>
                                          <p:spTgt spid="97"/>
                                        </p:tgtEl>
                                        <p:attrNameLst>
                                          <p:attrName>style.visibility</p:attrName>
                                        </p:attrNameLst>
                                      </p:cBhvr>
                                      <p:to>
                                        <p:strVal val="visible"/>
                                      </p:to>
                                    </p:set>
                                    <p:animEffect transition="in" filter="barn(outVertical)">
                                      <p:cBhvr>
                                        <p:cTn id="41" dur="500"/>
                                        <p:tgtEl>
                                          <p:spTgt spid="97"/>
                                        </p:tgtEl>
                                      </p:cBhvr>
                                    </p:animEffect>
                                  </p:childTnLst>
                                </p:cTn>
                              </p:par>
                            </p:childTnLst>
                          </p:cTn>
                        </p:par>
                        <p:par>
                          <p:cTn id="42" fill="hold">
                            <p:stCondLst>
                              <p:cond delay="4000"/>
                            </p:stCondLst>
                            <p:childTnLst>
                              <p:par>
                                <p:cTn id="43" presetID="53" presetClass="entr" presetSubtype="16" fill="hold" grpId="0" nodeType="afterEffect">
                                  <p:stCondLst>
                                    <p:cond delay="0"/>
                                  </p:stCondLst>
                                  <p:childTnLst>
                                    <p:set>
                                      <p:cBhvr>
                                        <p:cTn id="44" dur="1" fill="hold">
                                          <p:stCondLst>
                                            <p:cond delay="0"/>
                                          </p:stCondLst>
                                        </p:cTn>
                                        <p:tgtEl>
                                          <p:spTgt spid="64"/>
                                        </p:tgtEl>
                                        <p:attrNameLst>
                                          <p:attrName>style.visibility</p:attrName>
                                        </p:attrNameLst>
                                      </p:cBhvr>
                                      <p:to>
                                        <p:strVal val="visible"/>
                                      </p:to>
                                    </p:set>
                                    <p:anim calcmode="lin" valueType="num">
                                      <p:cBhvr>
                                        <p:cTn id="45" dur="500" fill="hold"/>
                                        <p:tgtEl>
                                          <p:spTgt spid="64"/>
                                        </p:tgtEl>
                                        <p:attrNameLst>
                                          <p:attrName>ppt_w</p:attrName>
                                        </p:attrNameLst>
                                      </p:cBhvr>
                                      <p:tavLst>
                                        <p:tav tm="0">
                                          <p:val>
                                            <p:fltVal val="0"/>
                                          </p:val>
                                        </p:tav>
                                        <p:tav tm="100000">
                                          <p:val>
                                            <p:strVal val="#ppt_w"/>
                                          </p:val>
                                        </p:tav>
                                      </p:tavLst>
                                    </p:anim>
                                    <p:anim calcmode="lin" valueType="num">
                                      <p:cBhvr>
                                        <p:cTn id="46" dur="500" fill="hold"/>
                                        <p:tgtEl>
                                          <p:spTgt spid="64"/>
                                        </p:tgtEl>
                                        <p:attrNameLst>
                                          <p:attrName>ppt_h</p:attrName>
                                        </p:attrNameLst>
                                      </p:cBhvr>
                                      <p:tavLst>
                                        <p:tav tm="0">
                                          <p:val>
                                            <p:fltVal val="0"/>
                                          </p:val>
                                        </p:tav>
                                        <p:tav tm="100000">
                                          <p:val>
                                            <p:strVal val="#ppt_h"/>
                                          </p:val>
                                        </p:tav>
                                      </p:tavLst>
                                    </p:anim>
                                    <p:animEffect transition="in" filter="fade">
                                      <p:cBhvr>
                                        <p:cTn id="47" dur="500"/>
                                        <p:tgtEl>
                                          <p:spTgt spid="64"/>
                                        </p:tgtEl>
                                      </p:cBhvr>
                                    </p:animEffect>
                                  </p:childTnLst>
                                </p:cTn>
                              </p:par>
                            </p:childTnLst>
                          </p:cTn>
                        </p:par>
                        <p:par>
                          <p:cTn id="48" fill="hold">
                            <p:stCondLst>
                              <p:cond delay="4500"/>
                            </p:stCondLst>
                            <p:childTnLst>
                              <p:par>
                                <p:cTn id="49" presetID="22" presetClass="entr" presetSubtype="1" fill="hold" grpId="0" nodeType="afterEffect">
                                  <p:stCondLst>
                                    <p:cond delay="0"/>
                                  </p:stCondLst>
                                  <p:childTnLst>
                                    <p:set>
                                      <p:cBhvr>
                                        <p:cTn id="50" dur="1" fill="hold">
                                          <p:stCondLst>
                                            <p:cond delay="0"/>
                                          </p:stCondLst>
                                        </p:cTn>
                                        <p:tgtEl>
                                          <p:spTgt spid="59"/>
                                        </p:tgtEl>
                                        <p:attrNameLst>
                                          <p:attrName>style.visibility</p:attrName>
                                        </p:attrNameLst>
                                      </p:cBhvr>
                                      <p:to>
                                        <p:strVal val="visible"/>
                                      </p:to>
                                    </p:set>
                                    <p:animEffect transition="in" filter="wipe(up)">
                                      <p:cBhvr>
                                        <p:cTn id="51" dur="500"/>
                                        <p:tgtEl>
                                          <p:spTgt spid="59"/>
                                        </p:tgtEl>
                                      </p:cBhvr>
                                    </p:animEffect>
                                  </p:childTnLst>
                                </p:cTn>
                              </p:par>
                            </p:childTnLst>
                          </p:cTn>
                        </p:par>
                        <p:par>
                          <p:cTn id="52" fill="hold">
                            <p:stCondLst>
                              <p:cond delay="5000"/>
                            </p:stCondLst>
                            <p:childTnLst>
                              <p:par>
                                <p:cTn id="53" presetID="53" presetClass="entr" presetSubtype="16" fill="hold" grpId="0" nodeType="afterEffect">
                                  <p:stCondLst>
                                    <p:cond delay="0"/>
                                  </p:stCondLst>
                                  <p:childTnLst>
                                    <p:set>
                                      <p:cBhvr>
                                        <p:cTn id="54" dur="1" fill="hold">
                                          <p:stCondLst>
                                            <p:cond delay="0"/>
                                          </p:stCondLst>
                                        </p:cTn>
                                        <p:tgtEl>
                                          <p:spTgt spid="66"/>
                                        </p:tgtEl>
                                        <p:attrNameLst>
                                          <p:attrName>style.visibility</p:attrName>
                                        </p:attrNameLst>
                                      </p:cBhvr>
                                      <p:to>
                                        <p:strVal val="visible"/>
                                      </p:to>
                                    </p:set>
                                    <p:anim calcmode="lin" valueType="num">
                                      <p:cBhvr>
                                        <p:cTn id="55" dur="500" fill="hold"/>
                                        <p:tgtEl>
                                          <p:spTgt spid="66"/>
                                        </p:tgtEl>
                                        <p:attrNameLst>
                                          <p:attrName>ppt_w</p:attrName>
                                        </p:attrNameLst>
                                      </p:cBhvr>
                                      <p:tavLst>
                                        <p:tav tm="0">
                                          <p:val>
                                            <p:fltVal val="0"/>
                                          </p:val>
                                        </p:tav>
                                        <p:tav tm="100000">
                                          <p:val>
                                            <p:strVal val="#ppt_w"/>
                                          </p:val>
                                        </p:tav>
                                      </p:tavLst>
                                    </p:anim>
                                    <p:anim calcmode="lin" valueType="num">
                                      <p:cBhvr>
                                        <p:cTn id="56" dur="500" fill="hold"/>
                                        <p:tgtEl>
                                          <p:spTgt spid="66"/>
                                        </p:tgtEl>
                                        <p:attrNameLst>
                                          <p:attrName>ppt_h</p:attrName>
                                        </p:attrNameLst>
                                      </p:cBhvr>
                                      <p:tavLst>
                                        <p:tav tm="0">
                                          <p:val>
                                            <p:fltVal val="0"/>
                                          </p:val>
                                        </p:tav>
                                        <p:tav tm="100000">
                                          <p:val>
                                            <p:strVal val="#ppt_h"/>
                                          </p:val>
                                        </p:tav>
                                      </p:tavLst>
                                    </p:anim>
                                    <p:animEffect transition="in" filter="fade">
                                      <p:cBhvr>
                                        <p:cTn id="57" dur="500"/>
                                        <p:tgtEl>
                                          <p:spTgt spid="66"/>
                                        </p:tgtEl>
                                      </p:cBhvr>
                                    </p:animEffect>
                                  </p:childTnLst>
                                </p:cTn>
                              </p:par>
                            </p:childTnLst>
                          </p:cTn>
                        </p:par>
                        <p:par>
                          <p:cTn id="58" fill="hold">
                            <p:stCondLst>
                              <p:cond delay="5500"/>
                            </p:stCondLst>
                            <p:childTnLst>
                              <p:par>
                                <p:cTn id="59" presetID="6" presetClass="entr" presetSubtype="32" fill="hold" nodeType="afterEffect">
                                  <p:stCondLst>
                                    <p:cond delay="0"/>
                                  </p:stCondLst>
                                  <p:childTnLst>
                                    <p:set>
                                      <p:cBhvr>
                                        <p:cTn id="60" dur="1" fill="hold">
                                          <p:stCondLst>
                                            <p:cond delay="0"/>
                                          </p:stCondLst>
                                        </p:cTn>
                                        <p:tgtEl>
                                          <p:spTgt spid="67"/>
                                        </p:tgtEl>
                                        <p:attrNameLst>
                                          <p:attrName>style.visibility</p:attrName>
                                        </p:attrNameLst>
                                      </p:cBhvr>
                                      <p:to>
                                        <p:strVal val="visible"/>
                                      </p:to>
                                    </p:set>
                                    <p:animEffect transition="in" filter="circle(out)">
                                      <p:cBhvr>
                                        <p:cTn id="61" dur="500"/>
                                        <p:tgtEl>
                                          <p:spTgt spid="67"/>
                                        </p:tgtEl>
                                      </p:cBhvr>
                                    </p:animEffect>
                                  </p:childTnLst>
                                </p:cTn>
                              </p:par>
                            </p:childTnLst>
                          </p:cTn>
                        </p:par>
                        <p:par>
                          <p:cTn id="62" fill="hold">
                            <p:stCondLst>
                              <p:cond delay="6000"/>
                            </p:stCondLst>
                            <p:childTnLst>
                              <p:par>
                                <p:cTn id="63" presetID="16" presetClass="entr" presetSubtype="37"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barn(outVertical)">
                                      <p:cBhvr>
                                        <p:cTn id="65" dur="500"/>
                                        <p:tgtEl>
                                          <p:spTgt spid="84"/>
                                        </p:tgtEl>
                                      </p:cBhvr>
                                    </p:animEffect>
                                  </p:childTnLst>
                                </p:cTn>
                              </p:par>
                            </p:childTnLst>
                          </p:cTn>
                        </p:par>
                        <p:par>
                          <p:cTn id="66" fill="hold">
                            <p:stCondLst>
                              <p:cond delay="6500"/>
                            </p:stCondLst>
                            <p:childTnLst>
                              <p:par>
                                <p:cTn id="67" presetID="53" presetClass="entr" presetSubtype="16" fill="hold" grpId="0" nodeType="afterEffect">
                                  <p:stCondLst>
                                    <p:cond delay="0"/>
                                  </p:stCondLst>
                                  <p:childTnLst>
                                    <p:set>
                                      <p:cBhvr>
                                        <p:cTn id="68" dur="1" fill="hold">
                                          <p:stCondLst>
                                            <p:cond delay="0"/>
                                          </p:stCondLst>
                                        </p:cTn>
                                        <p:tgtEl>
                                          <p:spTgt spid="102"/>
                                        </p:tgtEl>
                                        <p:attrNameLst>
                                          <p:attrName>style.visibility</p:attrName>
                                        </p:attrNameLst>
                                      </p:cBhvr>
                                      <p:to>
                                        <p:strVal val="visible"/>
                                      </p:to>
                                    </p:set>
                                    <p:anim calcmode="lin" valueType="num">
                                      <p:cBhvr>
                                        <p:cTn id="69" dur="500" fill="hold"/>
                                        <p:tgtEl>
                                          <p:spTgt spid="102"/>
                                        </p:tgtEl>
                                        <p:attrNameLst>
                                          <p:attrName>ppt_w</p:attrName>
                                        </p:attrNameLst>
                                      </p:cBhvr>
                                      <p:tavLst>
                                        <p:tav tm="0">
                                          <p:val>
                                            <p:fltVal val="0"/>
                                          </p:val>
                                        </p:tav>
                                        <p:tav tm="100000">
                                          <p:val>
                                            <p:strVal val="#ppt_w"/>
                                          </p:val>
                                        </p:tav>
                                      </p:tavLst>
                                    </p:anim>
                                    <p:anim calcmode="lin" valueType="num">
                                      <p:cBhvr>
                                        <p:cTn id="70" dur="500" fill="hold"/>
                                        <p:tgtEl>
                                          <p:spTgt spid="102"/>
                                        </p:tgtEl>
                                        <p:attrNameLst>
                                          <p:attrName>ppt_h</p:attrName>
                                        </p:attrNameLst>
                                      </p:cBhvr>
                                      <p:tavLst>
                                        <p:tav tm="0">
                                          <p:val>
                                            <p:fltVal val="0"/>
                                          </p:val>
                                        </p:tav>
                                        <p:tav tm="100000">
                                          <p:val>
                                            <p:strVal val="#ppt_h"/>
                                          </p:val>
                                        </p:tav>
                                      </p:tavLst>
                                    </p:anim>
                                    <p:animEffect transition="in" filter="fade">
                                      <p:cBhvr>
                                        <p:cTn id="71" dur="500"/>
                                        <p:tgtEl>
                                          <p:spTgt spid="102"/>
                                        </p:tgtEl>
                                      </p:cBhvr>
                                    </p:animEffect>
                                  </p:childTnLst>
                                </p:cTn>
                              </p:par>
                            </p:childTnLst>
                          </p:cTn>
                        </p:par>
                        <p:par>
                          <p:cTn id="72" fill="hold">
                            <p:stCondLst>
                              <p:cond delay="7000"/>
                            </p:stCondLst>
                            <p:childTnLst>
                              <p:par>
                                <p:cTn id="73" presetID="22" presetClass="entr" presetSubtype="1" fill="hold" grpId="0" nodeType="afterEffect">
                                  <p:stCondLst>
                                    <p:cond delay="0"/>
                                  </p:stCondLst>
                                  <p:childTnLst>
                                    <p:set>
                                      <p:cBhvr>
                                        <p:cTn id="74" dur="1" fill="hold">
                                          <p:stCondLst>
                                            <p:cond delay="0"/>
                                          </p:stCondLst>
                                        </p:cTn>
                                        <p:tgtEl>
                                          <p:spTgt spid="85"/>
                                        </p:tgtEl>
                                        <p:attrNameLst>
                                          <p:attrName>style.visibility</p:attrName>
                                        </p:attrNameLst>
                                      </p:cBhvr>
                                      <p:to>
                                        <p:strVal val="visible"/>
                                      </p:to>
                                    </p:set>
                                    <p:animEffect transition="in" filter="wipe(up)">
                                      <p:cBhvr>
                                        <p:cTn id="75" dur="500"/>
                                        <p:tgtEl>
                                          <p:spTgt spid="85"/>
                                        </p:tgtEl>
                                      </p:cBhvr>
                                    </p:animEffect>
                                  </p:childTnLst>
                                </p:cTn>
                              </p:par>
                            </p:childTnLst>
                          </p:cTn>
                        </p:par>
                        <p:par>
                          <p:cTn id="76" fill="hold">
                            <p:stCondLst>
                              <p:cond delay="7500"/>
                            </p:stCondLst>
                            <p:childTnLst>
                              <p:par>
                                <p:cTn id="77" presetID="53" presetClass="entr" presetSubtype="16" fill="hold" grpId="0" nodeType="afterEffect">
                                  <p:stCondLst>
                                    <p:cond delay="0"/>
                                  </p:stCondLst>
                                  <p:childTnLst>
                                    <p:set>
                                      <p:cBhvr>
                                        <p:cTn id="78" dur="1" fill="hold">
                                          <p:stCondLst>
                                            <p:cond delay="0"/>
                                          </p:stCondLst>
                                        </p:cTn>
                                        <p:tgtEl>
                                          <p:spTgt spid="86"/>
                                        </p:tgtEl>
                                        <p:attrNameLst>
                                          <p:attrName>style.visibility</p:attrName>
                                        </p:attrNameLst>
                                      </p:cBhvr>
                                      <p:to>
                                        <p:strVal val="visible"/>
                                      </p:to>
                                    </p:set>
                                    <p:anim calcmode="lin" valueType="num">
                                      <p:cBhvr>
                                        <p:cTn id="79" dur="500" fill="hold"/>
                                        <p:tgtEl>
                                          <p:spTgt spid="86"/>
                                        </p:tgtEl>
                                        <p:attrNameLst>
                                          <p:attrName>ppt_w</p:attrName>
                                        </p:attrNameLst>
                                      </p:cBhvr>
                                      <p:tavLst>
                                        <p:tav tm="0">
                                          <p:val>
                                            <p:fltVal val="0"/>
                                          </p:val>
                                        </p:tav>
                                        <p:tav tm="100000">
                                          <p:val>
                                            <p:strVal val="#ppt_w"/>
                                          </p:val>
                                        </p:tav>
                                      </p:tavLst>
                                    </p:anim>
                                    <p:anim calcmode="lin" valueType="num">
                                      <p:cBhvr>
                                        <p:cTn id="80" dur="500" fill="hold"/>
                                        <p:tgtEl>
                                          <p:spTgt spid="86"/>
                                        </p:tgtEl>
                                        <p:attrNameLst>
                                          <p:attrName>ppt_h</p:attrName>
                                        </p:attrNameLst>
                                      </p:cBhvr>
                                      <p:tavLst>
                                        <p:tav tm="0">
                                          <p:val>
                                            <p:fltVal val="0"/>
                                          </p:val>
                                        </p:tav>
                                        <p:tav tm="100000">
                                          <p:val>
                                            <p:strVal val="#ppt_h"/>
                                          </p:val>
                                        </p:tav>
                                      </p:tavLst>
                                    </p:anim>
                                    <p:animEffect transition="in" filter="fade">
                                      <p:cBhvr>
                                        <p:cTn id="81" dur="500"/>
                                        <p:tgtEl>
                                          <p:spTgt spid="86"/>
                                        </p:tgtEl>
                                      </p:cBhvr>
                                    </p:animEffect>
                                  </p:childTnLst>
                                </p:cTn>
                              </p:par>
                            </p:childTnLst>
                          </p:cTn>
                        </p:par>
                        <p:par>
                          <p:cTn id="82" fill="hold">
                            <p:stCondLst>
                              <p:cond delay="8000"/>
                            </p:stCondLst>
                            <p:childTnLst>
                              <p:par>
                                <p:cTn id="83" presetID="6" presetClass="entr" presetSubtype="32" fill="hold" nodeType="afterEffect">
                                  <p:stCondLst>
                                    <p:cond delay="0"/>
                                  </p:stCondLst>
                                  <p:childTnLst>
                                    <p:set>
                                      <p:cBhvr>
                                        <p:cTn id="84" dur="1" fill="hold">
                                          <p:stCondLst>
                                            <p:cond delay="0"/>
                                          </p:stCondLst>
                                        </p:cTn>
                                        <p:tgtEl>
                                          <p:spTgt spid="98"/>
                                        </p:tgtEl>
                                        <p:attrNameLst>
                                          <p:attrName>style.visibility</p:attrName>
                                        </p:attrNameLst>
                                      </p:cBhvr>
                                      <p:to>
                                        <p:strVal val="visible"/>
                                      </p:to>
                                    </p:set>
                                    <p:animEffect transition="in" filter="circle(out)">
                                      <p:cBhvr>
                                        <p:cTn id="85" dur="500"/>
                                        <p:tgtEl>
                                          <p:spTgt spid="98"/>
                                        </p:tgtEl>
                                      </p:cBhvr>
                                    </p:animEffect>
                                  </p:childTnLst>
                                </p:cTn>
                              </p:par>
                            </p:childTnLst>
                          </p:cTn>
                        </p:par>
                        <p:par>
                          <p:cTn id="86" fill="hold">
                            <p:stCondLst>
                              <p:cond delay="8500"/>
                            </p:stCondLst>
                            <p:childTnLst>
                              <p:par>
                                <p:cTn id="87" presetID="16" presetClass="entr" presetSubtype="37" fill="hold" grpId="0" nodeType="afterEffect">
                                  <p:stCondLst>
                                    <p:cond delay="0"/>
                                  </p:stCondLst>
                                  <p:childTnLst>
                                    <p:set>
                                      <p:cBhvr>
                                        <p:cTn id="88" dur="1" fill="hold">
                                          <p:stCondLst>
                                            <p:cond delay="0"/>
                                          </p:stCondLst>
                                        </p:cTn>
                                        <p:tgtEl>
                                          <p:spTgt spid="101"/>
                                        </p:tgtEl>
                                        <p:attrNameLst>
                                          <p:attrName>style.visibility</p:attrName>
                                        </p:attrNameLst>
                                      </p:cBhvr>
                                      <p:to>
                                        <p:strVal val="visible"/>
                                      </p:to>
                                    </p:set>
                                    <p:animEffect transition="in" filter="barn(outVertical)">
                                      <p:cBhvr>
                                        <p:cTn id="89" dur="500"/>
                                        <p:tgtEl>
                                          <p:spTgt spid="101"/>
                                        </p:tgtEl>
                                      </p:cBhvr>
                                    </p:animEffect>
                                  </p:childTnLst>
                                </p:cTn>
                              </p:par>
                            </p:childTnLst>
                          </p:cTn>
                        </p:par>
                        <p:par>
                          <p:cTn id="90" fill="hold">
                            <p:stCondLst>
                              <p:cond delay="9000"/>
                            </p:stCondLst>
                            <p:childTnLst>
                              <p:par>
                                <p:cTn id="91" presetID="53" presetClass="entr" presetSubtype="16" fill="hold" grpId="0" nodeType="afterEffect">
                                  <p:stCondLst>
                                    <p:cond delay="0"/>
                                  </p:stCondLst>
                                  <p:childTnLst>
                                    <p:set>
                                      <p:cBhvr>
                                        <p:cTn id="92" dur="1" fill="hold">
                                          <p:stCondLst>
                                            <p:cond delay="0"/>
                                          </p:stCondLst>
                                        </p:cTn>
                                        <p:tgtEl>
                                          <p:spTgt spid="103"/>
                                        </p:tgtEl>
                                        <p:attrNameLst>
                                          <p:attrName>style.visibility</p:attrName>
                                        </p:attrNameLst>
                                      </p:cBhvr>
                                      <p:to>
                                        <p:strVal val="visible"/>
                                      </p:to>
                                    </p:set>
                                    <p:anim calcmode="lin" valueType="num">
                                      <p:cBhvr>
                                        <p:cTn id="93" dur="500" fill="hold"/>
                                        <p:tgtEl>
                                          <p:spTgt spid="103"/>
                                        </p:tgtEl>
                                        <p:attrNameLst>
                                          <p:attrName>ppt_w</p:attrName>
                                        </p:attrNameLst>
                                      </p:cBhvr>
                                      <p:tavLst>
                                        <p:tav tm="0">
                                          <p:val>
                                            <p:fltVal val="0"/>
                                          </p:val>
                                        </p:tav>
                                        <p:tav tm="100000">
                                          <p:val>
                                            <p:strVal val="#ppt_w"/>
                                          </p:val>
                                        </p:tav>
                                      </p:tavLst>
                                    </p:anim>
                                    <p:anim calcmode="lin" valueType="num">
                                      <p:cBhvr>
                                        <p:cTn id="94" dur="500" fill="hold"/>
                                        <p:tgtEl>
                                          <p:spTgt spid="103"/>
                                        </p:tgtEl>
                                        <p:attrNameLst>
                                          <p:attrName>ppt_h</p:attrName>
                                        </p:attrNameLst>
                                      </p:cBhvr>
                                      <p:tavLst>
                                        <p:tav tm="0">
                                          <p:val>
                                            <p:fltVal val="0"/>
                                          </p:val>
                                        </p:tav>
                                        <p:tav tm="100000">
                                          <p:val>
                                            <p:strVal val="#ppt_h"/>
                                          </p:val>
                                        </p:tav>
                                      </p:tavLst>
                                    </p:anim>
                                    <p:animEffect transition="in" filter="fade">
                                      <p:cBhvr>
                                        <p:cTn id="95" dur="500"/>
                                        <p:tgtEl>
                                          <p:spTgt spid="103"/>
                                        </p:tgtEl>
                                      </p:cBhvr>
                                    </p:animEffect>
                                  </p:childTnLst>
                                </p:cTn>
                              </p:par>
                            </p:childTnLst>
                          </p:cTn>
                        </p:par>
                        <p:par>
                          <p:cTn id="96" fill="hold">
                            <p:stCondLst>
                              <p:cond delay="9500"/>
                            </p:stCondLst>
                            <p:childTnLst>
                              <p:par>
                                <p:cTn id="97" presetID="22" presetClass="entr" presetSubtype="1" fill="hold" grpId="0" nodeType="afterEffect">
                                  <p:stCondLst>
                                    <p:cond delay="0"/>
                                  </p:stCondLst>
                                  <p:childTnLst>
                                    <p:set>
                                      <p:cBhvr>
                                        <p:cTn id="98" dur="1" fill="hold">
                                          <p:stCondLst>
                                            <p:cond delay="0"/>
                                          </p:stCondLst>
                                        </p:cTn>
                                        <p:tgtEl>
                                          <p:spTgt spid="87"/>
                                        </p:tgtEl>
                                        <p:attrNameLst>
                                          <p:attrName>style.visibility</p:attrName>
                                        </p:attrNameLst>
                                      </p:cBhvr>
                                      <p:to>
                                        <p:strVal val="visible"/>
                                      </p:to>
                                    </p:set>
                                    <p:animEffect transition="in" filter="wipe(up)">
                                      <p:cBhvr>
                                        <p:cTn id="99" dur="500"/>
                                        <p:tgtEl>
                                          <p:spTgt spid="87"/>
                                        </p:tgtEl>
                                      </p:cBhvr>
                                    </p:animEffect>
                                  </p:childTnLst>
                                </p:cTn>
                              </p:par>
                            </p:childTnLst>
                          </p:cTn>
                        </p:par>
                        <p:par>
                          <p:cTn id="100" fill="hold">
                            <p:stCondLst>
                              <p:cond delay="10000"/>
                            </p:stCondLst>
                            <p:childTnLst>
                              <p:par>
                                <p:cTn id="101" presetID="53" presetClass="entr" presetSubtype="16" fill="hold" grpId="0" nodeType="afterEffect">
                                  <p:stCondLst>
                                    <p:cond delay="0"/>
                                  </p:stCondLst>
                                  <p:childTnLst>
                                    <p:set>
                                      <p:cBhvr>
                                        <p:cTn id="102" dur="1" fill="hold">
                                          <p:stCondLst>
                                            <p:cond delay="0"/>
                                          </p:stCondLst>
                                        </p:cTn>
                                        <p:tgtEl>
                                          <p:spTgt spid="88"/>
                                        </p:tgtEl>
                                        <p:attrNameLst>
                                          <p:attrName>style.visibility</p:attrName>
                                        </p:attrNameLst>
                                      </p:cBhvr>
                                      <p:to>
                                        <p:strVal val="visible"/>
                                      </p:to>
                                    </p:set>
                                    <p:anim calcmode="lin" valueType="num">
                                      <p:cBhvr>
                                        <p:cTn id="103" dur="500" fill="hold"/>
                                        <p:tgtEl>
                                          <p:spTgt spid="88"/>
                                        </p:tgtEl>
                                        <p:attrNameLst>
                                          <p:attrName>ppt_w</p:attrName>
                                        </p:attrNameLst>
                                      </p:cBhvr>
                                      <p:tavLst>
                                        <p:tav tm="0">
                                          <p:val>
                                            <p:fltVal val="0"/>
                                          </p:val>
                                        </p:tav>
                                        <p:tav tm="100000">
                                          <p:val>
                                            <p:strVal val="#ppt_w"/>
                                          </p:val>
                                        </p:tav>
                                      </p:tavLst>
                                    </p:anim>
                                    <p:anim calcmode="lin" valueType="num">
                                      <p:cBhvr>
                                        <p:cTn id="104" dur="500" fill="hold"/>
                                        <p:tgtEl>
                                          <p:spTgt spid="88"/>
                                        </p:tgtEl>
                                        <p:attrNameLst>
                                          <p:attrName>ppt_h</p:attrName>
                                        </p:attrNameLst>
                                      </p:cBhvr>
                                      <p:tavLst>
                                        <p:tav tm="0">
                                          <p:val>
                                            <p:fltVal val="0"/>
                                          </p:val>
                                        </p:tav>
                                        <p:tav tm="100000">
                                          <p:val>
                                            <p:strVal val="#ppt_h"/>
                                          </p:val>
                                        </p:tav>
                                      </p:tavLst>
                                    </p:anim>
                                    <p:animEffect transition="in" filter="fade">
                                      <p:cBhvr>
                                        <p:cTn id="105" dur="500"/>
                                        <p:tgtEl>
                                          <p:spTgt spid="88"/>
                                        </p:tgtEl>
                                      </p:cBhvr>
                                    </p:animEffect>
                                  </p:childTnLst>
                                </p:cTn>
                              </p:par>
                            </p:childTnLst>
                          </p:cTn>
                        </p:par>
                        <p:par>
                          <p:cTn id="106" fill="hold">
                            <p:stCondLst>
                              <p:cond delay="10500"/>
                            </p:stCondLst>
                            <p:childTnLst>
                              <p:par>
                                <p:cTn id="107" presetID="6" presetClass="entr" presetSubtype="32" fill="hold" nodeType="afterEffect">
                                  <p:stCondLst>
                                    <p:cond delay="0"/>
                                  </p:stCondLst>
                                  <p:childTnLst>
                                    <p:set>
                                      <p:cBhvr>
                                        <p:cTn id="108" dur="1" fill="hold">
                                          <p:stCondLst>
                                            <p:cond delay="0"/>
                                          </p:stCondLst>
                                        </p:cTn>
                                        <p:tgtEl>
                                          <p:spTgt spid="89"/>
                                        </p:tgtEl>
                                        <p:attrNameLst>
                                          <p:attrName>style.visibility</p:attrName>
                                        </p:attrNameLst>
                                      </p:cBhvr>
                                      <p:to>
                                        <p:strVal val="visible"/>
                                      </p:to>
                                    </p:set>
                                    <p:animEffect transition="in" filter="circle(out)">
                                      <p:cBhvr>
                                        <p:cTn id="109" dur="500"/>
                                        <p:tgtEl>
                                          <p:spTgt spid="89"/>
                                        </p:tgtEl>
                                      </p:cBhvr>
                                    </p:animEffect>
                                  </p:childTnLst>
                                </p:cTn>
                              </p:par>
                            </p:childTnLst>
                          </p:cTn>
                        </p:par>
                        <p:par>
                          <p:cTn id="110" fill="hold">
                            <p:stCondLst>
                              <p:cond delay="11000"/>
                            </p:stCondLst>
                            <p:childTnLst>
                              <p:par>
                                <p:cTn id="111" presetID="16" presetClass="entr" presetSubtype="37" fill="hold" grpId="0" nodeType="afterEffect">
                                  <p:stCondLst>
                                    <p:cond delay="0"/>
                                  </p:stCondLst>
                                  <p:childTnLst>
                                    <p:set>
                                      <p:cBhvr>
                                        <p:cTn id="112" dur="1" fill="hold">
                                          <p:stCondLst>
                                            <p:cond delay="0"/>
                                          </p:stCondLst>
                                        </p:cTn>
                                        <p:tgtEl>
                                          <p:spTgt spid="92"/>
                                        </p:tgtEl>
                                        <p:attrNameLst>
                                          <p:attrName>style.visibility</p:attrName>
                                        </p:attrNameLst>
                                      </p:cBhvr>
                                      <p:to>
                                        <p:strVal val="visible"/>
                                      </p:to>
                                    </p:set>
                                    <p:animEffect transition="in" filter="barn(outVertical)">
                                      <p:cBhvr>
                                        <p:cTn id="113" dur="500"/>
                                        <p:tgtEl>
                                          <p:spTgt spid="92"/>
                                        </p:tgtEl>
                                      </p:cBhvr>
                                    </p:animEffect>
                                  </p:childTnLst>
                                </p:cTn>
                              </p:par>
                            </p:childTnLst>
                          </p:cTn>
                        </p:par>
                        <p:par>
                          <p:cTn id="114" fill="hold">
                            <p:stCondLst>
                              <p:cond delay="11500"/>
                            </p:stCondLst>
                            <p:childTnLst>
                              <p:par>
                                <p:cTn id="115" presetID="53" presetClass="entr" presetSubtype="16" fill="hold" grpId="0" nodeType="afterEffect">
                                  <p:stCondLst>
                                    <p:cond delay="0"/>
                                  </p:stCondLst>
                                  <p:childTnLst>
                                    <p:set>
                                      <p:cBhvr>
                                        <p:cTn id="116" dur="1" fill="hold">
                                          <p:stCondLst>
                                            <p:cond delay="0"/>
                                          </p:stCondLst>
                                        </p:cTn>
                                        <p:tgtEl>
                                          <p:spTgt spid="104"/>
                                        </p:tgtEl>
                                        <p:attrNameLst>
                                          <p:attrName>style.visibility</p:attrName>
                                        </p:attrNameLst>
                                      </p:cBhvr>
                                      <p:to>
                                        <p:strVal val="visible"/>
                                      </p:to>
                                    </p:set>
                                    <p:anim calcmode="lin" valueType="num">
                                      <p:cBhvr>
                                        <p:cTn id="117" dur="500" fill="hold"/>
                                        <p:tgtEl>
                                          <p:spTgt spid="104"/>
                                        </p:tgtEl>
                                        <p:attrNameLst>
                                          <p:attrName>ppt_w</p:attrName>
                                        </p:attrNameLst>
                                      </p:cBhvr>
                                      <p:tavLst>
                                        <p:tav tm="0">
                                          <p:val>
                                            <p:fltVal val="0"/>
                                          </p:val>
                                        </p:tav>
                                        <p:tav tm="100000">
                                          <p:val>
                                            <p:strVal val="#ppt_w"/>
                                          </p:val>
                                        </p:tav>
                                      </p:tavLst>
                                    </p:anim>
                                    <p:anim calcmode="lin" valueType="num">
                                      <p:cBhvr>
                                        <p:cTn id="118" dur="500" fill="hold"/>
                                        <p:tgtEl>
                                          <p:spTgt spid="104"/>
                                        </p:tgtEl>
                                        <p:attrNameLst>
                                          <p:attrName>ppt_h</p:attrName>
                                        </p:attrNameLst>
                                      </p:cBhvr>
                                      <p:tavLst>
                                        <p:tav tm="0">
                                          <p:val>
                                            <p:fltVal val="0"/>
                                          </p:val>
                                        </p:tav>
                                        <p:tav tm="100000">
                                          <p:val>
                                            <p:strVal val="#ppt_h"/>
                                          </p:val>
                                        </p:tav>
                                      </p:tavLst>
                                    </p:anim>
                                    <p:animEffect transition="in" filter="fade">
                                      <p:cBhvr>
                                        <p:cTn id="119" dur="500"/>
                                        <p:tgtEl>
                                          <p:spTgt spid="104"/>
                                        </p:tgtEl>
                                      </p:cBhvr>
                                    </p:animEffect>
                                  </p:childTnLst>
                                </p:cTn>
                              </p:par>
                            </p:childTnLst>
                          </p:cTn>
                        </p:par>
                        <p:par>
                          <p:cTn id="120" fill="hold">
                            <p:stCondLst>
                              <p:cond delay="12000"/>
                            </p:stCondLst>
                            <p:childTnLst>
                              <p:par>
                                <p:cTn id="121" presetID="22" presetClass="entr" presetSubtype="1" fill="hold" grpId="0" nodeType="afterEffect">
                                  <p:stCondLst>
                                    <p:cond delay="0"/>
                                  </p:stCondLst>
                                  <p:childTnLst>
                                    <p:set>
                                      <p:cBhvr>
                                        <p:cTn id="122" dur="1" fill="hold">
                                          <p:stCondLst>
                                            <p:cond delay="0"/>
                                          </p:stCondLst>
                                        </p:cTn>
                                        <p:tgtEl>
                                          <p:spTgt spid="93"/>
                                        </p:tgtEl>
                                        <p:attrNameLst>
                                          <p:attrName>style.visibility</p:attrName>
                                        </p:attrNameLst>
                                      </p:cBhvr>
                                      <p:to>
                                        <p:strVal val="visible"/>
                                      </p:to>
                                    </p:set>
                                    <p:animEffect transition="in" filter="wipe(up)">
                                      <p:cBhvr>
                                        <p:cTn id="123"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53" grpId="0"/>
      <p:bldP spid="55" grpId="0" animBg="1"/>
      <p:bldP spid="56" grpId="0"/>
      <p:bldP spid="57" grpId="0" animBg="1"/>
      <p:bldP spid="59" grpId="0"/>
      <p:bldP spid="64" grpId="0" animBg="1"/>
      <p:bldP spid="66" grpId="0" animBg="1"/>
      <p:bldP spid="84" grpId="0"/>
      <p:bldP spid="85" grpId="0"/>
      <p:bldP spid="86" grpId="0" animBg="1"/>
      <p:bldP spid="87" grpId="0"/>
      <p:bldP spid="88" grpId="0" animBg="1"/>
      <p:bldP spid="92" grpId="0"/>
      <p:bldP spid="93" grpId="0"/>
      <p:bldP spid="97" grpId="0"/>
      <p:bldP spid="101" grpId="0"/>
      <p:bldP spid="102" grpId="0" animBg="1"/>
      <p:bldP spid="103" grpId="0" animBg="1"/>
      <p:bldP spid="104"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22"/>
          <p:cNvSpPr>
            <a:spLocks noGrp="1"/>
          </p:cNvSpPr>
          <p:nvPr>
            <p:ph type="title"/>
          </p:nvPr>
        </p:nvSpPr>
        <p:spPr/>
        <p:txBody>
          <a:bodyPr/>
          <a:lstStyle/>
          <a:p>
            <a:r>
              <a:rPr lang="en-US" smtClean="0"/>
              <a:t>Who Are We?</a:t>
            </a:r>
            <a:endParaRPr lang="en-US" dirty="0"/>
          </a:p>
        </p:txBody>
      </p:sp>
      <p:sp>
        <p:nvSpPr>
          <p:cNvPr id="24" name="Text Placeholder 23"/>
          <p:cNvSpPr>
            <a:spLocks noGrp="1"/>
          </p:cNvSpPr>
          <p:nvPr>
            <p:ph type="body" sz="half" idx="2"/>
          </p:nvPr>
        </p:nvSpPr>
        <p:spPr/>
        <p:txBody>
          <a:bodyPr/>
          <a:lstStyle/>
          <a:p>
            <a:r>
              <a:rPr lang="en-US" smtClean="0"/>
              <a:t>Who Are We?</a:t>
            </a:r>
            <a:endParaRPr lang="en-US" dirty="0"/>
          </a:p>
        </p:txBody>
      </p:sp>
      <p:pic>
        <p:nvPicPr>
          <p:cNvPr id="19" name="Picture Placeholder 18" descr="imageHolder.jpg"/>
          <p:cNvPicPr>
            <a:picLocks noGrp="1" noChangeAspect="1"/>
          </p:cNvPicPr>
          <p:nvPr>
            <p:ph type="pic" sz="quarter" idx="15"/>
          </p:nvPr>
        </p:nvPicPr>
        <p:blipFill>
          <a:blip r:embed="rId2" cstate="print"/>
          <a:srcRect l="31872" r="31872"/>
          <a:stretch>
            <a:fillRect/>
          </a:stretch>
        </p:blipFill>
        <p:spPr/>
      </p:pic>
      <p:pic>
        <p:nvPicPr>
          <p:cNvPr id="17" name="Picture Placeholder 16" descr="imageHolder.jpg"/>
          <p:cNvPicPr>
            <a:picLocks noGrp="1" noChangeAspect="1"/>
          </p:cNvPicPr>
          <p:nvPr>
            <p:ph type="pic" sz="quarter" idx="16"/>
          </p:nvPr>
        </p:nvPicPr>
        <p:blipFill>
          <a:blip r:embed="rId3" cstate="print"/>
          <a:srcRect l="12962" r="12962"/>
          <a:stretch>
            <a:fillRect/>
          </a:stretch>
        </p:blipFill>
        <p:spPr/>
      </p:pic>
      <p:pic>
        <p:nvPicPr>
          <p:cNvPr id="18" name="Picture Placeholder 17" descr="imageHolder.jpg"/>
          <p:cNvPicPr>
            <a:picLocks noGrp="1" noChangeAspect="1"/>
          </p:cNvPicPr>
          <p:nvPr>
            <p:ph type="pic" sz="quarter" idx="17"/>
          </p:nvPr>
        </p:nvPicPr>
        <p:blipFill>
          <a:blip r:embed="rId4" cstate="print"/>
          <a:srcRect l="12864" r="12864"/>
          <a:stretch>
            <a:fillRect/>
          </a:stretch>
        </p:blipFill>
        <p:spPr/>
      </p:pic>
      <p:pic>
        <p:nvPicPr>
          <p:cNvPr id="16" name="Picture Placeholder 15" descr="imageHolder.jpg"/>
          <p:cNvPicPr>
            <a:picLocks noGrp="1" noChangeAspect="1"/>
          </p:cNvPicPr>
          <p:nvPr>
            <p:ph type="pic" sz="quarter" idx="18"/>
          </p:nvPr>
        </p:nvPicPr>
        <p:blipFill>
          <a:blip r:embed="rId3" cstate="print"/>
          <a:srcRect l="12929" r="12929"/>
          <a:stretch>
            <a:fillRect/>
          </a:stretch>
        </p:blipFill>
        <p:spPr/>
      </p:pic>
      <p:sp>
        <p:nvSpPr>
          <p:cNvPr id="22" name="Footer Text"/>
          <p:cNvSpPr txBox="1"/>
          <p:nvPr/>
        </p:nvSpPr>
        <p:spPr>
          <a:xfrm>
            <a:off x="586980" y="5239480"/>
            <a:ext cx="7970041" cy="461665"/>
          </a:xfrm>
          <a:prstGeom prst="rect">
            <a:avLst/>
          </a:prstGeom>
          <a:noFill/>
        </p:spPr>
        <p:txBody>
          <a:bodyPr wrap="square" lIns="0" tIns="0" rIns="0" bIns="0" rtlCol="0">
            <a:spAutoFit/>
          </a:bodyPr>
          <a:lstStyle/>
          <a:p>
            <a:pPr algn="ctr"/>
            <a:r>
              <a:rPr lang="en-US" sz="1000" dirty="0" smtClean="0">
                <a:solidFill>
                  <a:schemeClr val="tx1">
                    <a:lumMod val="50000"/>
                    <a:lumOff val="50000"/>
                  </a:schemeClr>
                </a:solidFill>
              </a:rPr>
              <a:t>There are many variations of passages of lorem ipsum available, but the majority have suffered alteration in some form, by injected humour randomized words which don't look even slightly believable. If you are going to use A passage of lorem ipsum, you need to be sure there embarrassing hidden in the middle of text. All the lorem ipsum generators on the internet tend to repeat</a:t>
            </a:r>
            <a:endParaRPr lang="en-US" sz="1000" dirty="0">
              <a:solidFill>
                <a:schemeClr val="tx1">
                  <a:lumMod val="50000"/>
                  <a:lumOff val="50000"/>
                </a:schemeClr>
              </a:solidFill>
            </a:endParaRPr>
          </a:p>
        </p:txBody>
      </p:sp>
      <p:sp>
        <p:nvSpPr>
          <p:cNvPr id="25" name="TextBox 24"/>
          <p:cNvSpPr txBox="1"/>
          <p:nvPr/>
        </p:nvSpPr>
        <p:spPr>
          <a:xfrm>
            <a:off x="2664561" y="3979735"/>
            <a:ext cx="1785974" cy="954107"/>
          </a:xfrm>
          <a:prstGeom prst="rect">
            <a:avLst/>
          </a:prstGeom>
          <a:noFill/>
        </p:spPr>
        <p:txBody>
          <a:bodyPr wrap="square" rtlCol="0">
            <a:spAutoFit/>
          </a:bodyPr>
          <a:lstStyle/>
          <a:p>
            <a:pPr algn="ctr"/>
            <a:r>
              <a:rPr lang="en-US" sz="1400" b="1" dirty="0" smtClean="0">
                <a:solidFill>
                  <a:schemeClr val="bg1"/>
                </a:solidFill>
                <a:latin typeface="+mj-lt"/>
              </a:rPr>
              <a:t>Web Design</a:t>
            </a:r>
          </a:p>
          <a:p>
            <a:pPr algn="ctr" defTabSz="914400">
              <a:spcBef>
                <a:spcPct val="20000"/>
              </a:spcBef>
              <a:defRPr/>
            </a:pPr>
            <a:r>
              <a:rPr lang="en-US" sz="1000" dirty="0" smtClean="0">
                <a:solidFill>
                  <a:schemeClr val="bg1"/>
                </a:solidFill>
              </a:rPr>
              <a:t>There are many variations of Lorem Ipsum available the but the majority have suffered  There are many variations</a:t>
            </a:r>
          </a:p>
        </p:txBody>
      </p:sp>
      <p:sp>
        <p:nvSpPr>
          <p:cNvPr id="27" name="TextBox 26"/>
          <p:cNvSpPr txBox="1"/>
          <p:nvPr/>
        </p:nvSpPr>
        <p:spPr>
          <a:xfrm>
            <a:off x="4658482" y="2509663"/>
            <a:ext cx="1785974" cy="954107"/>
          </a:xfrm>
          <a:prstGeom prst="rect">
            <a:avLst/>
          </a:prstGeom>
          <a:noFill/>
        </p:spPr>
        <p:txBody>
          <a:bodyPr wrap="square" rtlCol="0">
            <a:spAutoFit/>
          </a:bodyPr>
          <a:lstStyle/>
          <a:p>
            <a:pPr algn="ctr"/>
            <a:r>
              <a:rPr lang="en-US" sz="1400" b="1" dirty="0">
                <a:solidFill>
                  <a:schemeClr val="bg1"/>
                </a:solidFill>
              </a:rPr>
              <a:t>Mobile Apps</a:t>
            </a:r>
          </a:p>
          <a:p>
            <a:pPr algn="ctr" defTabSz="914400">
              <a:spcBef>
                <a:spcPct val="20000"/>
              </a:spcBef>
              <a:defRPr/>
            </a:pPr>
            <a:r>
              <a:rPr lang="en-US" sz="1000" dirty="0" smtClean="0">
                <a:solidFill>
                  <a:schemeClr val="bg1"/>
                </a:solidFill>
              </a:rPr>
              <a:t>There are many variations of Lorem Ipsum available the but the majority have suffered  There are  many variations</a:t>
            </a:r>
          </a:p>
        </p:txBody>
      </p:sp>
      <p:sp>
        <p:nvSpPr>
          <p:cNvPr id="28" name="TextBox 27"/>
          <p:cNvSpPr txBox="1"/>
          <p:nvPr/>
        </p:nvSpPr>
        <p:spPr>
          <a:xfrm>
            <a:off x="6694047" y="3996523"/>
            <a:ext cx="1785974" cy="954107"/>
          </a:xfrm>
          <a:prstGeom prst="rect">
            <a:avLst/>
          </a:prstGeom>
          <a:noFill/>
        </p:spPr>
        <p:txBody>
          <a:bodyPr wrap="square" rtlCol="0">
            <a:spAutoFit/>
          </a:bodyPr>
          <a:lstStyle/>
          <a:p>
            <a:pPr algn="ctr"/>
            <a:r>
              <a:rPr lang="en-US" sz="1400" b="1" dirty="0">
                <a:solidFill>
                  <a:schemeClr val="bg1"/>
                </a:solidFill>
              </a:rPr>
              <a:t>Data Analysis</a:t>
            </a:r>
          </a:p>
          <a:p>
            <a:pPr algn="ctr" defTabSz="914400">
              <a:spcBef>
                <a:spcPct val="20000"/>
              </a:spcBef>
              <a:defRPr/>
            </a:pPr>
            <a:r>
              <a:rPr lang="en-US" sz="1000" dirty="0" smtClean="0">
                <a:solidFill>
                  <a:schemeClr val="bg1"/>
                </a:solidFill>
              </a:rPr>
              <a:t>There are many variations of Lorem Ipsum available the but the majority have suffered  There are  many variations</a:t>
            </a:r>
          </a:p>
        </p:txBody>
      </p:sp>
    </p:spTree>
    <p:extLst>
      <p:ext uri="{BB962C8B-B14F-4D97-AF65-F5344CB8AC3E}">
        <p14:creationId xmlns:p14="http://schemas.microsoft.com/office/powerpoint/2010/main" xmlns="" val="890746497"/>
      </p:ext>
    </p:extLst>
  </p:cSld>
  <p:clrMapOvr>
    <a:masterClrMapping/>
  </p:clrMapOvr>
  <p:transition spd="med"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8"/>
                                        </p:tgtEl>
                                        <p:attrNameLst>
                                          <p:attrName>style.visibility</p:attrName>
                                        </p:attrNameLst>
                                      </p:cBhvr>
                                      <p:to>
                                        <p:strVal val="visible"/>
                                      </p:to>
                                    </p:set>
                                    <p:animEffect transition="in" filter="fade">
                                      <p:cBhvr>
                                        <p:cTn id="15" dur="500"/>
                                        <p:tgtEl>
                                          <p:spTgt spid="28"/>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5" grpId="0"/>
      <p:bldP spid="27" grpId="0"/>
      <p:bldP spid="28"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Impartment Steps</a:t>
            </a:r>
            <a:endParaRPr lang="en-US" dirty="0"/>
          </a:p>
        </p:txBody>
      </p:sp>
      <p:sp>
        <p:nvSpPr>
          <p:cNvPr id="3" name="Text Placeholder 2"/>
          <p:cNvSpPr>
            <a:spLocks noGrp="1"/>
          </p:cNvSpPr>
          <p:nvPr>
            <p:ph type="body" sz="half" idx="2"/>
          </p:nvPr>
        </p:nvSpPr>
        <p:spPr/>
        <p:txBody>
          <a:bodyPr/>
          <a:lstStyle/>
          <a:p>
            <a:r>
              <a:rPr lang="en-US" smtClean="0"/>
              <a:t>Impartment Steps</a:t>
            </a:r>
            <a:endParaRPr lang="en-US" dirty="0"/>
          </a:p>
        </p:txBody>
      </p:sp>
      <p:grpSp>
        <p:nvGrpSpPr>
          <p:cNvPr id="51" name="Group 50"/>
          <p:cNvGrpSpPr/>
          <p:nvPr/>
        </p:nvGrpSpPr>
        <p:grpSpPr>
          <a:xfrm>
            <a:off x="4876800" y="3195065"/>
            <a:ext cx="1589690" cy="1371600"/>
            <a:chOff x="4876800" y="2109215"/>
            <a:chExt cx="1589690" cy="1371600"/>
          </a:xfrm>
        </p:grpSpPr>
        <p:sp>
          <p:nvSpPr>
            <p:cNvPr id="52" name="Rectangle 51"/>
            <p:cNvSpPr/>
            <p:nvPr/>
          </p:nvSpPr>
          <p:spPr>
            <a:xfrm>
              <a:off x="4876800" y="2109215"/>
              <a:ext cx="1371600" cy="1371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Isosceles Triangle 68"/>
            <p:cNvSpPr/>
            <p:nvPr/>
          </p:nvSpPr>
          <p:spPr>
            <a:xfrm rot="5400000">
              <a:off x="6230953" y="2685970"/>
              <a:ext cx="252984" cy="218090"/>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 name="Group 69"/>
          <p:cNvGrpSpPr/>
          <p:nvPr/>
        </p:nvGrpSpPr>
        <p:grpSpPr>
          <a:xfrm>
            <a:off x="3896710" y="4352925"/>
            <a:ext cx="1589690" cy="1371600"/>
            <a:chOff x="3896710" y="3181350"/>
            <a:chExt cx="1589690" cy="1371600"/>
          </a:xfrm>
        </p:grpSpPr>
        <p:sp>
          <p:nvSpPr>
            <p:cNvPr id="71" name="Rectangle 70"/>
            <p:cNvSpPr/>
            <p:nvPr/>
          </p:nvSpPr>
          <p:spPr>
            <a:xfrm>
              <a:off x="3896710" y="3181350"/>
              <a:ext cx="1371600" cy="13716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Isosceles Triangle 71"/>
            <p:cNvSpPr/>
            <p:nvPr/>
          </p:nvSpPr>
          <p:spPr>
            <a:xfrm rot="5400000">
              <a:off x="5250863" y="3758105"/>
              <a:ext cx="252984" cy="218090"/>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3" name="Group 72"/>
          <p:cNvGrpSpPr/>
          <p:nvPr/>
        </p:nvGrpSpPr>
        <p:grpSpPr>
          <a:xfrm>
            <a:off x="2677510" y="3321558"/>
            <a:ext cx="1589690" cy="1371600"/>
            <a:chOff x="2677510" y="2235708"/>
            <a:chExt cx="1589690" cy="1371600"/>
          </a:xfrm>
        </p:grpSpPr>
        <p:sp>
          <p:nvSpPr>
            <p:cNvPr id="74" name="Rectangle 73"/>
            <p:cNvSpPr/>
            <p:nvPr/>
          </p:nvSpPr>
          <p:spPr>
            <a:xfrm>
              <a:off x="2895600" y="2235708"/>
              <a:ext cx="1371600" cy="1371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Isosceles Triangle 74"/>
            <p:cNvSpPr/>
            <p:nvPr/>
          </p:nvSpPr>
          <p:spPr>
            <a:xfrm rot="16200000" flipH="1">
              <a:off x="2660063" y="2812463"/>
              <a:ext cx="252984" cy="218090"/>
            </a:xfrm>
            <a:prstGeom prst="triangl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6" name="Group 75"/>
          <p:cNvGrpSpPr/>
          <p:nvPr/>
        </p:nvGrpSpPr>
        <p:grpSpPr>
          <a:xfrm>
            <a:off x="3657600" y="2133600"/>
            <a:ext cx="1589690" cy="1371600"/>
            <a:chOff x="3657600" y="1047750"/>
            <a:chExt cx="1589690" cy="1371600"/>
          </a:xfrm>
        </p:grpSpPr>
        <p:sp>
          <p:nvSpPr>
            <p:cNvPr id="77" name="Rectangle 76"/>
            <p:cNvSpPr/>
            <p:nvPr/>
          </p:nvSpPr>
          <p:spPr>
            <a:xfrm>
              <a:off x="3875690" y="1047750"/>
              <a:ext cx="1371600" cy="1371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Isosceles Triangle 77"/>
            <p:cNvSpPr/>
            <p:nvPr/>
          </p:nvSpPr>
          <p:spPr>
            <a:xfrm rot="16200000" flipH="1">
              <a:off x="3640153" y="1624505"/>
              <a:ext cx="252984" cy="21809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9" name="Freeform 103"/>
          <p:cNvSpPr>
            <a:spLocks/>
          </p:cNvSpPr>
          <p:nvPr/>
        </p:nvSpPr>
        <p:spPr bwMode="auto">
          <a:xfrm>
            <a:off x="3443468" y="3558110"/>
            <a:ext cx="275864" cy="287077"/>
          </a:xfrm>
          <a:custGeom>
            <a:avLst/>
            <a:gdLst/>
            <a:ahLst/>
            <a:cxnLst>
              <a:cxn ang="0">
                <a:pos x="56" y="5"/>
              </a:cxn>
              <a:cxn ang="0">
                <a:pos x="33" y="27"/>
              </a:cxn>
              <a:cxn ang="0">
                <a:pos x="33" y="55"/>
              </a:cxn>
              <a:cxn ang="0">
                <a:pos x="45" y="55"/>
              </a:cxn>
              <a:cxn ang="0">
                <a:pos x="47" y="57"/>
              </a:cxn>
              <a:cxn ang="0">
                <a:pos x="45" y="59"/>
              </a:cxn>
              <a:cxn ang="0">
                <a:pos x="13" y="59"/>
              </a:cxn>
              <a:cxn ang="0">
                <a:pos x="10" y="57"/>
              </a:cxn>
              <a:cxn ang="0">
                <a:pos x="13" y="55"/>
              </a:cxn>
              <a:cxn ang="0">
                <a:pos x="24" y="55"/>
              </a:cxn>
              <a:cxn ang="0">
                <a:pos x="24" y="27"/>
              </a:cxn>
              <a:cxn ang="0">
                <a:pos x="2" y="5"/>
              </a:cxn>
              <a:cxn ang="0">
                <a:pos x="0" y="2"/>
              </a:cxn>
              <a:cxn ang="0">
                <a:pos x="4" y="0"/>
              </a:cxn>
              <a:cxn ang="0">
                <a:pos x="54" y="0"/>
              </a:cxn>
              <a:cxn ang="0">
                <a:pos x="57" y="2"/>
              </a:cxn>
              <a:cxn ang="0">
                <a:pos x="56" y="5"/>
              </a:cxn>
            </a:cxnLst>
            <a:rect l="0" t="0" r="r" b="b"/>
            <a:pathLst>
              <a:path w="57" h="59">
                <a:moveTo>
                  <a:pt x="56" y="5"/>
                </a:moveTo>
                <a:cubicBezTo>
                  <a:pt x="33" y="27"/>
                  <a:pt x="33" y="27"/>
                  <a:pt x="33" y="27"/>
                </a:cubicBezTo>
                <a:cubicBezTo>
                  <a:pt x="33" y="55"/>
                  <a:pt x="33" y="55"/>
                  <a:pt x="33" y="55"/>
                </a:cubicBezTo>
                <a:cubicBezTo>
                  <a:pt x="45" y="55"/>
                  <a:pt x="45" y="55"/>
                  <a:pt x="45" y="55"/>
                </a:cubicBezTo>
                <a:cubicBezTo>
                  <a:pt x="46" y="55"/>
                  <a:pt x="47" y="56"/>
                  <a:pt x="47" y="57"/>
                </a:cubicBezTo>
                <a:cubicBezTo>
                  <a:pt x="47" y="58"/>
                  <a:pt x="46" y="59"/>
                  <a:pt x="45" y="59"/>
                </a:cubicBezTo>
                <a:cubicBezTo>
                  <a:pt x="13" y="59"/>
                  <a:pt x="13" y="59"/>
                  <a:pt x="13" y="59"/>
                </a:cubicBezTo>
                <a:cubicBezTo>
                  <a:pt x="12" y="59"/>
                  <a:pt x="10" y="58"/>
                  <a:pt x="10" y="57"/>
                </a:cubicBezTo>
                <a:cubicBezTo>
                  <a:pt x="10" y="56"/>
                  <a:pt x="12" y="55"/>
                  <a:pt x="13" y="55"/>
                </a:cubicBezTo>
                <a:cubicBezTo>
                  <a:pt x="24" y="55"/>
                  <a:pt x="24" y="55"/>
                  <a:pt x="24" y="55"/>
                </a:cubicBezTo>
                <a:cubicBezTo>
                  <a:pt x="24" y="27"/>
                  <a:pt x="24" y="27"/>
                  <a:pt x="24" y="27"/>
                </a:cubicBezTo>
                <a:cubicBezTo>
                  <a:pt x="2" y="5"/>
                  <a:pt x="2" y="5"/>
                  <a:pt x="2" y="5"/>
                </a:cubicBezTo>
                <a:cubicBezTo>
                  <a:pt x="1" y="4"/>
                  <a:pt x="0" y="3"/>
                  <a:pt x="0" y="2"/>
                </a:cubicBezTo>
                <a:cubicBezTo>
                  <a:pt x="0" y="0"/>
                  <a:pt x="2" y="0"/>
                  <a:pt x="4" y="0"/>
                </a:cubicBezTo>
                <a:cubicBezTo>
                  <a:pt x="54" y="0"/>
                  <a:pt x="54" y="0"/>
                  <a:pt x="54" y="0"/>
                </a:cubicBezTo>
                <a:cubicBezTo>
                  <a:pt x="55" y="0"/>
                  <a:pt x="57" y="0"/>
                  <a:pt x="57" y="2"/>
                </a:cubicBezTo>
                <a:cubicBezTo>
                  <a:pt x="57" y="3"/>
                  <a:pt x="57" y="4"/>
                  <a:pt x="56" y="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0" name="Group 79"/>
          <p:cNvGrpSpPr/>
          <p:nvPr/>
        </p:nvGrpSpPr>
        <p:grpSpPr>
          <a:xfrm>
            <a:off x="3299560" y="3858588"/>
            <a:ext cx="563680" cy="598022"/>
            <a:chOff x="1147847" y="1437204"/>
            <a:chExt cx="563680" cy="598022"/>
          </a:xfrm>
        </p:grpSpPr>
        <p:sp>
          <p:nvSpPr>
            <p:cNvPr id="81" name="TextBox 80"/>
            <p:cNvSpPr txBox="1"/>
            <p:nvPr/>
          </p:nvSpPr>
          <p:spPr>
            <a:xfrm>
              <a:off x="1207511" y="1437204"/>
              <a:ext cx="444352" cy="400110"/>
            </a:xfrm>
            <a:prstGeom prst="rect">
              <a:avLst/>
            </a:prstGeom>
            <a:noFill/>
          </p:spPr>
          <p:txBody>
            <a:bodyPr wrap="none" rtlCol="0">
              <a:spAutoFit/>
            </a:bodyPr>
            <a:lstStyle/>
            <a:p>
              <a:r>
                <a:rPr lang="en-US" sz="2000" b="1" dirty="0" smtClean="0">
                  <a:solidFill>
                    <a:schemeClr val="bg1"/>
                  </a:solidFill>
                </a:rPr>
                <a:t>03</a:t>
              </a:r>
              <a:endParaRPr lang="en-US" sz="2000" b="1" dirty="0">
                <a:solidFill>
                  <a:schemeClr val="bg1"/>
                </a:solidFill>
              </a:endParaRPr>
            </a:p>
          </p:txBody>
        </p:sp>
        <p:sp>
          <p:nvSpPr>
            <p:cNvPr id="82" name="TextBox 81"/>
            <p:cNvSpPr txBox="1"/>
            <p:nvPr/>
          </p:nvSpPr>
          <p:spPr>
            <a:xfrm>
              <a:off x="1147847" y="1696672"/>
              <a:ext cx="563680" cy="338554"/>
            </a:xfrm>
            <a:prstGeom prst="rect">
              <a:avLst/>
            </a:prstGeom>
            <a:noFill/>
          </p:spPr>
          <p:txBody>
            <a:bodyPr wrap="none" rtlCol="0">
              <a:spAutoFit/>
            </a:bodyPr>
            <a:lstStyle/>
            <a:p>
              <a:r>
                <a:rPr lang="en-US" sz="1600" b="1" dirty="0" smtClean="0">
                  <a:solidFill>
                    <a:schemeClr val="bg1"/>
                  </a:solidFill>
                </a:rPr>
                <a:t>Step</a:t>
              </a:r>
              <a:endParaRPr lang="en-US" sz="1600" b="1" dirty="0">
                <a:solidFill>
                  <a:schemeClr val="bg1"/>
                </a:solidFill>
              </a:endParaRPr>
            </a:p>
          </p:txBody>
        </p:sp>
      </p:grpSp>
      <p:sp>
        <p:nvSpPr>
          <p:cNvPr id="83" name="Freeform 15"/>
          <p:cNvSpPr>
            <a:spLocks noEditPoints="1"/>
          </p:cNvSpPr>
          <p:nvPr/>
        </p:nvSpPr>
        <p:spPr bwMode="auto">
          <a:xfrm>
            <a:off x="4406223" y="2377516"/>
            <a:ext cx="356463" cy="267349"/>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grpSp>
        <p:nvGrpSpPr>
          <p:cNvPr id="84" name="Group 83"/>
          <p:cNvGrpSpPr/>
          <p:nvPr/>
        </p:nvGrpSpPr>
        <p:grpSpPr>
          <a:xfrm>
            <a:off x="4279650" y="2663265"/>
            <a:ext cx="563680" cy="598022"/>
            <a:chOff x="1147847" y="1437204"/>
            <a:chExt cx="563680" cy="598022"/>
          </a:xfrm>
        </p:grpSpPr>
        <p:sp>
          <p:nvSpPr>
            <p:cNvPr id="85" name="TextBox 84"/>
            <p:cNvSpPr txBox="1"/>
            <p:nvPr/>
          </p:nvSpPr>
          <p:spPr>
            <a:xfrm>
              <a:off x="1207511" y="1437204"/>
              <a:ext cx="444352" cy="400110"/>
            </a:xfrm>
            <a:prstGeom prst="rect">
              <a:avLst/>
            </a:prstGeom>
            <a:noFill/>
          </p:spPr>
          <p:txBody>
            <a:bodyPr wrap="none" rtlCol="0">
              <a:spAutoFit/>
            </a:bodyPr>
            <a:lstStyle/>
            <a:p>
              <a:r>
                <a:rPr lang="en-US" sz="2000" b="1" dirty="0" smtClean="0">
                  <a:solidFill>
                    <a:schemeClr val="bg1"/>
                  </a:solidFill>
                </a:rPr>
                <a:t>01</a:t>
              </a:r>
              <a:endParaRPr lang="en-US" sz="2000" b="1" dirty="0">
                <a:solidFill>
                  <a:schemeClr val="bg1"/>
                </a:solidFill>
              </a:endParaRPr>
            </a:p>
          </p:txBody>
        </p:sp>
        <p:sp>
          <p:nvSpPr>
            <p:cNvPr id="86" name="TextBox 85"/>
            <p:cNvSpPr txBox="1"/>
            <p:nvPr/>
          </p:nvSpPr>
          <p:spPr>
            <a:xfrm>
              <a:off x="1147847" y="1696672"/>
              <a:ext cx="563680" cy="338554"/>
            </a:xfrm>
            <a:prstGeom prst="rect">
              <a:avLst/>
            </a:prstGeom>
            <a:noFill/>
          </p:spPr>
          <p:txBody>
            <a:bodyPr wrap="none" rtlCol="0">
              <a:spAutoFit/>
            </a:bodyPr>
            <a:lstStyle/>
            <a:p>
              <a:r>
                <a:rPr lang="en-US" sz="1600" b="1" dirty="0" smtClean="0">
                  <a:solidFill>
                    <a:schemeClr val="bg1"/>
                  </a:solidFill>
                </a:rPr>
                <a:t>Step</a:t>
              </a:r>
              <a:endParaRPr lang="en-US" sz="1600" b="1" dirty="0">
                <a:solidFill>
                  <a:schemeClr val="bg1"/>
                </a:solidFill>
              </a:endParaRPr>
            </a:p>
          </p:txBody>
        </p:sp>
      </p:grpSp>
      <p:sp>
        <p:nvSpPr>
          <p:cNvPr id="87" name="Freeform 93"/>
          <p:cNvSpPr>
            <a:spLocks noChangeAspect="1" noEditPoints="1"/>
          </p:cNvSpPr>
          <p:nvPr/>
        </p:nvSpPr>
        <p:spPr bwMode="auto">
          <a:xfrm>
            <a:off x="5426151" y="3414558"/>
            <a:ext cx="272907" cy="318773"/>
          </a:xfrm>
          <a:custGeom>
            <a:avLst/>
            <a:gdLst/>
            <a:ahLst/>
            <a:cxnLst>
              <a:cxn ang="0">
                <a:pos x="55" y="19"/>
              </a:cxn>
              <a:cxn ang="0">
                <a:pos x="55" y="60"/>
              </a:cxn>
              <a:cxn ang="0">
                <a:pos x="51" y="64"/>
              </a:cxn>
              <a:cxn ang="0">
                <a:pos x="3" y="64"/>
              </a:cxn>
              <a:cxn ang="0">
                <a:pos x="0" y="60"/>
              </a:cxn>
              <a:cxn ang="0">
                <a:pos x="0" y="3"/>
              </a:cxn>
              <a:cxn ang="0">
                <a:pos x="3" y="0"/>
              </a:cxn>
              <a:cxn ang="0">
                <a:pos x="35" y="0"/>
              </a:cxn>
              <a:cxn ang="0">
                <a:pos x="41" y="2"/>
              </a:cxn>
              <a:cxn ang="0">
                <a:pos x="52" y="13"/>
              </a:cxn>
              <a:cxn ang="0">
                <a:pos x="55" y="19"/>
              </a:cxn>
              <a:cxn ang="0">
                <a:pos x="50" y="22"/>
              </a:cxn>
              <a:cxn ang="0">
                <a:pos x="35" y="22"/>
              </a:cxn>
              <a:cxn ang="0">
                <a:pos x="32" y="19"/>
              </a:cxn>
              <a:cxn ang="0">
                <a:pos x="32" y="4"/>
              </a:cxn>
              <a:cxn ang="0">
                <a:pos x="4" y="4"/>
              </a:cxn>
              <a:cxn ang="0">
                <a:pos x="4" y="59"/>
              </a:cxn>
              <a:cxn ang="0">
                <a:pos x="50" y="59"/>
              </a:cxn>
              <a:cxn ang="0">
                <a:pos x="50" y="22"/>
              </a:cxn>
              <a:cxn ang="0">
                <a:pos x="15" y="27"/>
              </a:cxn>
              <a:cxn ang="0">
                <a:pos x="40" y="27"/>
              </a:cxn>
              <a:cxn ang="0">
                <a:pos x="41" y="28"/>
              </a:cxn>
              <a:cxn ang="0">
                <a:pos x="41" y="30"/>
              </a:cxn>
              <a:cxn ang="0">
                <a:pos x="40" y="32"/>
              </a:cxn>
              <a:cxn ang="0">
                <a:pos x="15" y="32"/>
              </a:cxn>
              <a:cxn ang="0">
                <a:pos x="13" y="30"/>
              </a:cxn>
              <a:cxn ang="0">
                <a:pos x="13" y="28"/>
              </a:cxn>
              <a:cxn ang="0">
                <a:pos x="15" y="27"/>
              </a:cxn>
              <a:cxn ang="0">
                <a:pos x="41" y="37"/>
              </a:cxn>
              <a:cxn ang="0">
                <a:pos x="41" y="40"/>
              </a:cxn>
              <a:cxn ang="0">
                <a:pos x="40" y="41"/>
              </a:cxn>
              <a:cxn ang="0">
                <a:pos x="15" y="41"/>
              </a:cxn>
              <a:cxn ang="0">
                <a:pos x="13" y="40"/>
              </a:cxn>
              <a:cxn ang="0">
                <a:pos x="13" y="37"/>
              </a:cxn>
              <a:cxn ang="0">
                <a:pos x="15" y="36"/>
              </a:cxn>
              <a:cxn ang="0">
                <a:pos x="40" y="36"/>
              </a:cxn>
              <a:cxn ang="0">
                <a:pos x="41" y="37"/>
              </a:cxn>
              <a:cxn ang="0">
                <a:pos x="41" y="46"/>
              </a:cxn>
              <a:cxn ang="0">
                <a:pos x="41" y="49"/>
              </a:cxn>
              <a:cxn ang="0">
                <a:pos x="40" y="50"/>
              </a:cxn>
              <a:cxn ang="0">
                <a:pos x="15" y="50"/>
              </a:cxn>
              <a:cxn ang="0">
                <a:pos x="13" y="49"/>
              </a:cxn>
              <a:cxn ang="0">
                <a:pos x="13" y="46"/>
              </a:cxn>
              <a:cxn ang="0">
                <a:pos x="15" y="45"/>
              </a:cxn>
              <a:cxn ang="0">
                <a:pos x="40" y="45"/>
              </a:cxn>
              <a:cxn ang="0">
                <a:pos x="41" y="46"/>
              </a:cxn>
              <a:cxn ang="0">
                <a:pos x="36" y="18"/>
              </a:cxn>
              <a:cxn ang="0">
                <a:pos x="50" y="18"/>
              </a:cxn>
              <a:cxn ang="0">
                <a:pos x="49" y="16"/>
              </a:cxn>
              <a:cxn ang="0">
                <a:pos x="38" y="5"/>
              </a:cxn>
              <a:cxn ang="0">
                <a:pos x="36" y="4"/>
              </a:cxn>
              <a:cxn ang="0">
                <a:pos x="36" y="18"/>
              </a:cxn>
            </a:cxnLst>
            <a:rect l="0" t="0" r="r" b="b"/>
            <a:pathLst>
              <a:path w="55" h="64">
                <a:moveTo>
                  <a:pt x="55" y="19"/>
                </a:moveTo>
                <a:cubicBezTo>
                  <a:pt x="55" y="60"/>
                  <a:pt x="55" y="60"/>
                  <a:pt x="55" y="60"/>
                </a:cubicBezTo>
                <a:cubicBezTo>
                  <a:pt x="55" y="62"/>
                  <a:pt x="53" y="64"/>
                  <a:pt x="51" y="64"/>
                </a:cubicBezTo>
                <a:cubicBezTo>
                  <a:pt x="3" y="64"/>
                  <a:pt x="3" y="64"/>
                  <a:pt x="3" y="64"/>
                </a:cubicBezTo>
                <a:cubicBezTo>
                  <a:pt x="1" y="64"/>
                  <a:pt x="0" y="62"/>
                  <a:pt x="0" y="60"/>
                </a:cubicBezTo>
                <a:cubicBezTo>
                  <a:pt x="0" y="3"/>
                  <a:pt x="0" y="3"/>
                  <a:pt x="0" y="3"/>
                </a:cubicBezTo>
                <a:cubicBezTo>
                  <a:pt x="0" y="1"/>
                  <a:pt x="1" y="0"/>
                  <a:pt x="3" y="0"/>
                </a:cubicBezTo>
                <a:cubicBezTo>
                  <a:pt x="35" y="0"/>
                  <a:pt x="35" y="0"/>
                  <a:pt x="35" y="0"/>
                </a:cubicBezTo>
                <a:cubicBezTo>
                  <a:pt x="37" y="0"/>
                  <a:pt x="40" y="1"/>
                  <a:pt x="41" y="2"/>
                </a:cubicBezTo>
                <a:cubicBezTo>
                  <a:pt x="52" y="13"/>
                  <a:pt x="52" y="13"/>
                  <a:pt x="52" y="13"/>
                </a:cubicBezTo>
                <a:cubicBezTo>
                  <a:pt x="53" y="14"/>
                  <a:pt x="55" y="17"/>
                  <a:pt x="55" y="19"/>
                </a:cubicBezTo>
                <a:close/>
                <a:moveTo>
                  <a:pt x="50" y="22"/>
                </a:moveTo>
                <a:cubicBezTo>
                  <a:pt x="35" y="22"/>
                  <a:pt x="35" y="22"/>
                  <a:pt x="35" y="22"/>
                </a:cubicBezTo>
                <a:cubicBezTo>
                  <a:pt x="33" y="22"/>
                  <a:pt x="32" y="21"/>
                  <a:pt x="32" y="19"/>
                </a:cubicBezTo>
                <a:cubicBezTo>
                  <a:pt x="32" y="4"/>
                  <a:pt x="32" y="4"/>
                  <a:pt x="32" y="4"/>
                </a:cubicBezTo>
                <a:cubicBezTo>
                  <a:pt x="4" y="4"/>
                  <a:pt x="4" y="4"/>
                  <a:pt x="4" y="4"/>
                </a:cubicBezTo>
                <a:cubicBezTo>
                  <a:pt x="4" y="59"/>
                  <a:pt x="4" y="59"/>
                  <a:pt x="4" y="59"/>
                </a:cubicBezTo>
                <a:cubicBezTo>
                  <a:pt x="50" y="59"/>
                  <a:pt x="50" y="59"/>
                  <a:pt x="50" y="59"/>
                </a:cubicBezTo>
                <a:lnTo>
                  <a:pt x="50" y="22"/>
                </a:lnTo>
                <a:close/>
                <a:moveTo>
                  <a:pt x="15" y="27"/>
                </a:moveTo>
                <a:cubicBezTo>
                  <a:pt x="40" y="27"/>
                  <a:pt x="40" y="27"/>
                  <a:pt x="40" y="27"/>
                </a:cubicBezTo>
                <a:cubicBezTo>
                  <a:pt x="40" y="27"/>
                  <a:pt x="41" y="27"/>
                  <a:pt x="41" y="28"/>
                </a:cubicBezTo>
                <a:cubicBezTo>
                  <a:pt x="41" y="30"/>
                  <a:pt x="41" y="30"/>
                  <a:pt x="41" y="30"/>
                </a:cubicBezTo>
                <a:cubicBezTo>
                  <a:pt x="41" y="31"/>
                  <a:pt x="40" y="32"/>
                  <a:pt x="40" y="32"/>
                </a:cubicBezTo>
                <a:cubicBezTo>
                  <a:pt x="15" y="32"/>
                  <a:pt x="15" y="32"/>
                  <a:pt x="15" y="32"/>
                </a:cubicBezTo>
                <a:cubicBezTo>
                  <a:pt x="14" y="32"/>
                  <a:pt x="13" y="31"/>
                  <a:pt x="13" y="30"/>
                </a:cubicBezTo>
                <a:cubicBezTo>
                  <a:pt x="13" y="28"/>
                  <a:pt x="13" y="28"/>
                  <a:pt x="13" y="28"/>
                </a:cubicBezTo>
                <a:cubicBezTo>
                  <a:pt x="13" y="27"/>
                  <a:pt x="14" y="27"/>
                  <a:pt x="15" y="27"/>
                </a:cubicBezTo>
                <a:close/>
                <a:moveTo>
                  <a:pt x="41" y="37"/>
                </a:moveTo>
                <a:cubicBezTo>
                  <a:pt x="41" y="40"/>
                  <a:pt x="41" y="40"/>
                  <a:pt x="41" y="40"/>
                </a:cubicBezTo>
                <a:cubicBezTo>
                  <a:pt x="41" y="40"/>
                  <a:pt x="40" y="41"/>
                  <a:pt x="40" y="41"/>
                </a:cubicBezTo>
                <a:cubicBezTo>
                  <a:pt x="15" y="41"/>
                  <a:pt x="15" y="41"/>
                  <a:pt x="15" y="41"/>
                </a:cubicBezTo>
                <a:cubicBezTo>
                  <a:pt x="14" y="41"/>
                  <a:pt x="13" y="40"/>
                  <a:pt x="13" y="40"/>
                </a:cubicBezTo>
                <a:cubicBezTo>
                  <a:pt x="13" y="37"/>
                  <a:pt x="13" y="37"/>
                  <a:pt x="13" y="37"/>
                </a:cubicBezTo>
                <a:cubicBezTo>
                  <a:pt x="13" y="37"/>
                  <a:pt x="14" y="36"/>
                  <a:pt x="15" y="36"/>
                </a:cubicBezTo>
                <a:cubicBezTo>
                  <a:pt x="40" y="36"/>
                  <a:pt x="40" y="36"/>
                  <a:pt x="40" y="36"/>
                </a:cubicBezTo>
                <a:cubicBezTo>
                  <a:pt x="40" y="36"/>
                  <a:pt x="41" y="37"/>
                  <a:pt x="41" y="37"/>
                </a:cubicBezTo>
                <a:close/>
                <a:moveTo>
                  <a:pt x="41" y="46"/>
                </a:moveTo>
                <a:cubicBezTo>
                  <a:pt x="41" y="49"/>
                  <a:pt x="41" y="49"/>
                  <a:pt x="41" y="49"/>
                </a:cubicBezTo>
                <a:cubicBezTo>
                  <a:pt x="41" y="49"/>
                  <a:pt x="40" y="50"/>
                  <a:pt x="40" y="50"/>
                </a:cubicBezTo>
                <a:cubicBezTo>
                  <a:pt x="15" y="50"/>
                  <a:pt x="15" y="50"/>
                  <a:pt x="15" y="50"/>
                </a:cubicBezTo>
                <a:cubicBezTo>
                  <a:pt x="14" y="50"/>
                  <a:pt x="13" y="49"/>
                  <a:pt x="13" y="49"/>
                </a:cubicBezTo>
                <a:cubicBezTo>
                  <a:pt x="13" y="46"/>
                  <a:pt x="13" y="46"/>
                  <a:pt x="13" y="46"/>
                </a:cubicBezTo>
                <a:cubicBezTo>
                  <a:pt x="13" y="46"/>
                  <a:pt x="14" y="45"/>
                  <a:pt x="15" y="45"/>
                </a:cubicBezTo>
                <a:cubicBezTo>
                  <a:pt x="40" y="45"/>
                  <a:pt x="40" y="45"/>
                  <a:pt x="40" y="45"/>
                </a:cubicBezTo>
                <a:cubicBezTo>
                  <a:pt x="40" y="45"/>
                  <a:pt x="41" y="46"/>
                  <a:pt x="41" y="46"/>
                </a:cubicBezTo>
                <a:close/>
                <a:moveTo>
                  <a:pt x="36" y="18"/>
                </a:moveTo>
                <a:cubicBezTo>
                  <a:pt x="50" y="18"/>
                  <a:pt x="50" y="18"/>
                  <a:pt x="50" y="18"/>
                </a:cubicBezTo>
                <a:cubicBezTo>
                  <a:pt x="50" y="17"/>
                  <a:pt x="49" y="17"/>
                  <a:pt x="49" y="16"/>
                </a:cubicBezTo>
                <a:cubicBezTo>
                  <a:pt x="38" y="5"/>
                  <a:pt x="38" y="5"/>
                  <a:pt x="38" y="5"/>
                </a:cubicBezTo>
                <a:cubicBezTo>
                  <a:pt x="38" y="5"/>
                  <a:pt x="37" y="5"/>
                  <a:pt x="36" y="4"/>
                </a:cubicBezTo>
                <a:lnTo>
                  <a:pt x="36" y="1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88" name="Group 87"/>
          <p:cNvGrpSpPr/>
          <p:nvPr/>
        </p:nvGrpSpPr>
        <p:grpSpPr>
          <a:xfrm>
            <a:off x="5280760" y="3749154"/>
            <a:ext cx="563680" cy="598022"/>
            <a:chOff x="1147847" y="1437204"/>
            <a:chExt cx="563680" cy="598022"/>
          </a:xfrm>
        </p:grpSpPr>
        <p:sp>
          <p:nvSpPr>
            <p:cNvPr id="89" name="TextBox 88"/>
            <p:cNvSpPr txBox="1"/>
            <p:nvPr/>
          </p:nvSpPr>
          <p:spPr>
            <a:xfrm>
              <a:off x="1207511" y="1437204"/>
              <a:ext cx="444352" cy="400110"/>
            </a:xfrm>
            <a:prstGeom prst="rect">
              <a:avLst/>
            </a:prstGeom>
            <a:noFill/>
          </p:spPr>
          <p:txBody>
            <a:bodyPr wrap="none" rtlCol="0">
              <a:spAutoFit/>
            </a:bodyPr>
            <a:lstStyle/>
            <a:p>
              <a:r>
                <a:rPr lang="en-US" sz="2000" b="1" dirty="0" smtClean="0">
                  <a:solidFill>
                    <a:schemeClr val="bg1"/>
                  </a:solidFill>
                </a:rPr>
                <a:t>02</a:t>
              </a:r>
              <a:endParaRPr lang="en-US" sz="2000" b="1" dirty="0">
                <a:solidFill>
                  <a:schemeClr val="bg1"/>
                </a:solidFill>
              </a:endParaRPr>
            </a:p>
          </p:txBody>
        </p:sp>
        <p:sp>
          <p:nvSpPr>
            <p:cNvPr id="90" name="TextBox 89"/>
            <p:cNvSpPr txBox="1"/>
            <p:nvPr/>
          </p:nvSpPr>
          <p:spPr>
            <a:xfrm>
              <a:off x="1147847" y="1696672"/>
              <a:ext cx="563680" cy="338554"/>
            </a:xfrm>
            <a:prstGeom prst="rect">
              <a:avLst/>
            </a:prstGeom>
            <a:noFill/>
          </p:spPr>
          <p:txBody>
            <a:bodyPr wrap="none" rtlCol="0">
              <a:spAutoFit/>
            </a:bodyPr>
            <a:lstStyle/>
            <a:p>
              <a:r>
                <a:rPr lang="en-US" sz="1600" b="1" dirty="0" smtClean="0">
                  <a:solidFill>
                    <a:schemeClr val="bg1"/>
                  </a:solidFill>
                </a:rPr>
                <a:t>Step</a:t>
              </a:r>
              <a:endParaRPr lang="en-US" sz="1600" b="1" dirty="0">
                <a:solidFill>
                  <a:schemeClr val="bg1"/>
                </a:solidFill>
              </a:endParaRPr>
            </a:p>
          </p:txBody>
        </p:sp>
      </p:grpSp>
      <p:sp>
        <p:nvSpPr>
          <p:cNvPr id="91" name="Freeform 101"/>
          <p:cNvSpPr>
            <a:spLocks noEditPoints="1"/>
          </p:cNvSpPr>
          <p:nvPr/>
        </p:nvSpPr>
        <p:spPr bwMode="auto">
          <a:xfrm>
            <a:off x="4420748" y="4601969"/>
            <a:ext cx="323524" cy="2993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2" name="Group 91"/>
          <p:cNvGrpSpPr/>
          <p:nvPr/>
        </p:nvGrpSpPr>
        <p:grpSpPr>
          <a:xfrm>
            <a:off x="4300670" y="4877460"/>
            <a:ext cx="563680" cy="598022"/>
            <a:chOff x="1147847" y="1437204"/>
            <a:chExt cx="563680" cy="598022"/>
          </a:xfrm>
        </p:grpSpPr>
        <p:sp>
          <p:nvSpPr>
            <p:cNvPr id="93" name="TextBox 92"/>
            <p:cNvSpPr txBox="1"/>
            <p:nvPr/>
          </p:nvSpPr>
          <p:spPr>
            <a:xfrm>
              <a:off x="1207511" y="1437204"/>
              <a:ext cx="444352" cy="400110"/>
            </a:xfrm>
            <a:prstGeom prst="rect">
              <a:avLst/>
            </a:prstGeom>
            <a:noFill/>
          </p:spPr>
          <p:txBody>
            <a:bodyPr wrap="none" rtlCol="0">
              <a:spAutoFit/>
            </a:bodyPr>
            <a:lstStyle/>
            <a:p>
              <a:r>
                <a:rPr lang="en-US" sz="2000" b="1" dirty="0" smtClean="0">
                  <a:solidFill>
                    <a:schemeClr val="bg1"/>
                  </a:solidFill>
                </a:rPr>
                <a:t>04</a:t>
              </a:r>
              <a:endParaRPr lang="en-US" sz="2000" b="1" dirty="0">
                <a:solidFill>
                  <a:schemeClr val="bg1"/>
                </a:solidFill>
              </a:endParaRPr>
            </a:p>
          </p:txBody>
        </p:sp>
        <p:sp>
          <p:nvSpPr>
            <p:cNvPr id="94" name="TextBox 93"/>
            <p:cNvSpPr txBox="1"/>
            <p:nvPr/>
          </p:nvSpPr>
          <p:spPr>
            <a:xfrm>
              <a:off x="1147847" y="1696672"/>
              <a:ext cx="563680" cy="338554"/>
            </a:xfrm>
            <a:prstGeom prst="rect">
              <a:avLst/>
            </a:prstGeom>
            <a:noFill/>
          </p:spPr>
          <p:txBody>
            <a:bodyPr wrap="none" rtlCol="0">
              <a:spAutoFit/>
            </a:bodyPr>
            <a:lstStyle/>
            <a:p>
              <a:r>
                <a:rPr lang="en-US" sz="1600" b="1" dirty="0" smtClean="0">
                  <a:solidFill>
                    <a:schemeClr val="bg1"/>
                  </a:solidFill>
                </a:rPr>
                <a:t>Step</a:t>
              </a:r>
              <a:endParaRPr lang="en-US" sz="1600" b="1" dirty="0">
                <a:solidFill>
                  <a:schemeClr val="bg1"/>
                </a:solidFill>
              </a:endParaRPr>
            </a:p>
          </p:txBody>
        </p:sp>
      </p:grpSp>
      <p:grpSp>
        <p:nvGrpSpPr>
          <p:cNvPr id="95" name="Group 94"/>
          <p:cNvGrpSpPr/>
          <p:nvPr/>
        </p:nvGrpSpPr>
        <p:grpSpPr>
          <a:xfrm>
            <a:off x="1379119" y="2389369"/>
            <a:ext cx="2303939" cy="860067"/>
            <a:chOff x="1363186" y="1196648"/>
            <a:chExt cx="2303939" cy="860067"/>
          </a:xfrm>
        </p:grpSpPr>
        <p:sp>
          <p:nvSpPr>
            <p:cNvPr id="96" name="TextBox 95"/>
            <p:cNvSpPr txBox="1"/>
            <p:nvPr/>
          </p:nvSpPr>
          <p:spPr>
            <a:xfrm>
              <a:off x="1363186" y="14103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97" name="TextBox 96"/>
            <p:cNvSpPr txBox="1"/>
            <p:nvPr/>
          </p:nvSpPr>
          <p:spPr>
            <a:xfrm>
              <a:off x="2910740" y="1196648"/>
              <a:ext cx="756385" cy="276999"/>
            </a:xfrm>
            <a:prstGeom prst="rect">
              <a:avLst/>
            </a:prstGeom>
            <a:noFill/>
          </p:spPr>
          <p:txBody>
            <a:bodyPr wrap="square" rtlCol="0">
              <a:spAutoFit/>
            </a:bodyPr>
            <a:lstStyle/>
            <a:p>
              <a:pPr lvl="0" algn="r"/>
              <a:r>
                <a:rPr lang="en-US" sz="1200" b="1" dirty="0" smtClean="0">
                  <a:solidFill>
                    <a:schemeClr val="accent1"/>
                  </a:solidFill>
                </a:rPr>
                <a:t>Step01</a:t>
              </a:r>
            </a:p>
          </p:txBody>
        </p:sp>
      </p:grpSp>
      <p:grpSp>
        <p:nvGrpSpPr>
          <p:cNvPr id="98" name="Group 97"/>
          <p:cNvGrpSpPr/>
          <p:nvPr/>
        </p:nvGrpSpPr>
        <p:grpSpPr>
          <a:xfrm>
            <a:off x="404347" y="3577324"/>
            <a:ext cx="2303939" cy="860067"/>
            <a:chOff x="1363186" y="1196648"/>
            <a:chExt cx="2303939" cy="860067"/>
          </a:xfrm>
        </p:grpSpPr>
        <p:sp>
          <p:nvSpPr>
            <p:cNvPr id="99" name="TextBox 98"/>
            <p:cNvSpPr txBox="1"/>
            <p:nvPr/>
          </p:nvSpPr>
          <p:spPr>
            <a:xfrm>
              <a:off x="1363186" y="14103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100" name="TextBox 99"/>
            <p:cNvSpPr txBox="1"/>
            <p:nvPr/>
          </p:nvSpPr>
          <p:spPr>
            <a:xfrm>
              <a:off x="2910740" y="1196648"/>
              <a:ext cx="756385" cy="276999"/>
            </a:xfrm>
            <a:prstGeom prst="rect">
              <a:avLst/>
            </a:prstGeom>
            <a:noFill/>
          </p:spPr>
          <p:txBody>
            <a:bodyPr wrap="square" rtlCol="0">
              <a:spAutoFit/>
            </a:bodyPr>
            <a:lstStyle/>
            <a:p>
              <a:pPr lvl="0" algn="r"/>
              <a:r>
                <a:rPr lang="en-US" sz="1200" b="1" dirty="0" smtClean="0">
                  <a:solidFill>
                    <a:schemeClr val="accent3"/>
                  </a:solidFill>
                </a:rPr>
                <a:t>Step03</a:t>
              </a:r>
            </a:p>
          </p:txBody>
        </p:sp>
      </p:grpSp>
      <p:grpSp>
        <p:nvGrpSpPr>
          <p:cNvPr id="101" name="Group 100"/>
          <p:cNvGrpSpPr/>
          <p:nvPr/>
        </p:nvGrpSpPr>
        <p:grpSpPr>
          <a:xfrm>
            <a:off x="6437915" y="3361027"/>
            <a:ext cx="2309194" cy="860067"/>
            <a:chOff x="1348406" y="1196648"/>
            <a:chExt cx="2309194" cy="860067"/>
          </a:xfrm>
        </p:grpSpPr>
        <p:sp>
          <p:nvSpPr>
            <p:cNvPr id="102" name="TextBox 101"/>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03" name="TextBox 102"/>
            <p:cNvSpPr txBox="1"/>
            <p:nvPr/>
          </p:nvSpPr>
          <p:spPr>
            <a:xfrm>
              <a:off x="1348406" y="1196648"/>
              <a:ext cx="756385" cy="276999"/>
            </a:xfrm>
            <a:prstGeom prst="rect">
              <a:avLst/>
            </a:prstGeom>
            <a:noFill/>
          </p:spPr>
          <p:txBody>
            <a:bodyPr wrap="square" rtlCol="0">
              <a:spAutoFit/>
            </a:bodyPr>
            <a:lstStyle/>
            <a:p>
              <a:pPr lvl="0"/>
              <a:r>
                <a:rPr lang="en-US" sz="1200" b="1" dirty="0" smtClean="0">
                  <a:solidFill>
                    <a:schemeClr val="accent2"/>
                  </a:solidFill>
                </a:rPr>
                <a:t>Step02</a:t>
              </a:r>
            </a:p>
          </p:txBody>
        </p:sp>
      </p:grpSp>
      <p:grpSp>
        <p:nvGrpSpPr>
          <p:cNvPr id="104" name="Group 103"/>
          <p:cNvGrpSpPr/>
          <p:nvPr/>
        </p:nvGrpSpPr>
        <p:grpSpPr>
          <a:xfrm>
            <a:off x="5445197" y="4608694"/>
            <a:ext cx="2309194" cy="860067"/>
            <a:chOff x="1348406" y="1196648"/>
            <a:chExt cx="2309194" cy="860067"/>
          </a:xfrm>
        </p:grpSpPr>
        <p:sp>
          <p:nvSpPr>
            <p:cNvPr id="105" name="TextBox 104"/>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06" name="TextBox 105"/>
            <p:cNvSpPr txBox="1"/>
            <p:nvPr/>
          </p:nvSpPr>
          <p:spPr>
            <a:xfrm>
              <a:off x="1348406" y="1196648"/>
              <a:ext cx="756385" cy="276999"/>
            </a:xfrm>
            <a:prstGeom prst="rect">
              <a:avLst/>
            </a:prstGeom>
            <a:noFill/>
          </p:spPr>
          <p:txBody>
            <a:bodyPr wrap="square" rtlCol="0">
              <a:spAutoFit/>
            </a:bodyPr>
            <a:lstStyle/>
            <a:p>
              <a:pPr lvl="0"/>
              <a:r>
                <a:rPr lang="en-US" sz="1200" b="1" dirty="0" smtClean="0">
                  <a:solidFill>
                    <a:schemeClr val="accent4"/>
                  </a:solidFill>
                </a:rPr>
                <a:t>Step04</a:t>
              </a:r>
            </a:p>
          </p:txBody>
        </p:sp>
      </p:grpSp>
    </p:spTree>
    <p:extLst>
      <p:ext uri="{BB962C8B-B14F-4D97-AF65-F5344CB8AC3E}">
        <p14:creationId xmlns="" xmlns:p14="http://schemas.microsoft.com/office/powerpoint/2010/main" val="2378199583"/>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9" fill="hold" nodeType="after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strips(upLeft)">
                                      <p:cBhvr>
                                        <p:cTn id="7" dur="750"/>
                                        <p:tgtEl>
                                          <p:spTgt spid="76"/>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83"/>
                                        </p:tgtEl>
                                        <p:attrNameLst>
                                          <p:attrName>style.visibility</p:attrName>
                                        </p:attrNameLst>
                                      </p:cBhvr>
                                      <p:to>
                                        <p:strVal val="visible"/>
                                      </p:to>
                                    </p:set>
                                    <p:anim calcmode="lin" valueType="num">
                                      <p:cBhvr>
                                        <p:cTn id="11" dur="500" fill="hold"/>
                                        <p:tgtEl>
                                          <p:spTgt spid="83"/>
                                        </p:tgtEl>
                                        <p:attrNameLst>
                                          <p:attrName>ppt_w</p:attrName>
                                        </p:attrNameLst>
                                      </p:cBhvr>
                                      <p:tavLst>
                                        <p:tav tm="0">
                                          <p:val>
                                            <p:fltVal val="0"/>
                                          </p:val>
                                        </p:tav>
                                        <p:tav tm="100000">
                                          <p:val>
                                            <p:strVal val="#ppt_w"/>
                                          </p:val>
                                        </p:tav>
                                      </p:tavLst>
                                    </p:anim>
                                    <p:anim calcmode="lin" valueType="num">
                                      <p:cBhvr>
                                        <p:cTn id="12" dur="500" fill="hold"/>
                                        <p:tgtEl>
                                          <p:spTgt spid="83"/>
                                        </p:tgtEl>
                                        <p:attrNameLst>
                                          <p:attrName>ppt_h</p:attrName>
                                        </p:attrNameLst>
                                      </p:cBhvr>
                                      <p:tavLst>
                                        <p:tav tm="0">
                                          <p:val>
                                            <p:fltVal val="0"/>
                                          </p:val>
                                        </p:tav>
                                        <p:tav tm="100000">
                                          <p:val>
                                            <p:strVal val="#ppt_h"/>
                                          </p:val>
                                        </p:tav>
                                      </p:tavLst>
                                    </p:anim>
                                    <p:animEffect transition="in" filter="fade">
                                      <p:cBhvr>
                                        <p:cTn id="13" dur="500"/>
                                        <p:tgtEl>
                                          <p:spTgt spid="83"/>
                                        </p:tgtEl>
                                      </p:cBhvr>
                                    </p:animEffect>
                                  </p:childTnLst>
                                </p:cTn>
                              </p:par>
                            </p:childTnLst>
                          </p:cTn>
                        </p:par>
                        <p:par>
                          <p:cTn id="14" fill="hold">
                            <p:stCondLst>
                              <p:cond delay="1250"/>
                            </p:stCondLst>
                            <p:childTnLst>
                              <p:par>
                                <p:cTn id="15" presetID="16" presetClass="entr" presetSubtype="21" fill="hold" nodeType="afterEffect">
                                  <p:stCondLst>
                                    <p:cond delay="0"/>
                                  </p:stCondLst>
                                  <p:childTnLst>
                                    <p:set>
                                      <p:cBhvr>
                                        <p:cTn id="16" dur="1" fill="hold">
                                          <p:stCondLst>
                                            <p:cond delay="0"/>
                                          </p:stCondLst>
                                        </p:cTn>
                                        <p:tgtEl>
                                          <p:spTgt spid="84"/>
                                        </p:tgtEl>
                                        <p:attrNameLst>
                                          <p:attrName>style.visibility</p:attrName>
                                        </p:attrNameLst>
                                      </p:cBhvr>
                                      <p:to>
                                        <p:strVal val="visible"/>
                                      </p:to>
                                    </p:set>
                                    <p:animEffect transition="in" filter="barn(inVertical)">
                                      <p:cBhvr>
                                        <p:cTn id="17" dur="500"/>
                                        <p:tgtEl>
                                          <p:spTgt spid="84"/>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95"/>
                                        </p:tgtEl>
                                        <p:attrNameLst>
                                          <p:attrName>style.visibility</p:attrName>
                                        </p:attrNameLst>
                                      </p:cBhvr>
                                      <p:to>
                                        <p:strVal val="visible"/>
                                      </p:to>
                                    </p:set>
                                    <p:animEffect transition="in" filter="wipe(right)">
                                      <p:cBhvr>
                                        <p:cTn id="21" dur="500"/>
                                        <p:tgtEl>
                                          <p:spTgt spid="95"/>
                                        </p:tgtEl>
                                      </p:cBhvr>
                                    </p:animEffect>
                                  </p:childTnLst>
                                </p:cTn>
                              </p:par>
                            </p:childTnLst>
                          </p:cTn>
                        </p:par>
                        <p:par>
                          <p:cTn id="22" fill="hold">
                            <p:stCondLst>
                              <p:cond delay="2250"/>
                            </p:stCondLst>
                            <p:childTnLst>
                              <p:par>
                                <p:cTn id="23" presetID="18" presetClass="entr" presetSubtype="3" fill="hold"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strips(upRight)">
                                      <p:cBhvr>
                                        <p:cTn id="25" dur="750"/>
                                        <p:tgtEl>
                                          <p:spTgt spid="51"/>
                                        </p:tgtEl>
                                      </p:cBhvr>
                                    </p:animEffect>
                                  </p:childTnLst>
                                </p:cTn>
                              </p:par>
                            </p:childTnLst>
                          </p:cTn>
                        </p:par>
                        <p:par>
                          <p:cTn id="26" fill="hold">
                            <p:stCondLst>
                              <p:cond delay="3000"/>
                            </p:stCondLst>
                            <p:childTnLst>
                              <p:par>
                                <p:cTn id="27" presetID="53" presetClass="entr" presetSubtype="16" fill="hold" grpId="0" nodeType="afterEffect">
                                  <p:stCondLst>
                                    <p:cond delay="0"/>
                                  </p:stCondLst>
                                  <p:childTnLst>
                                    <p:set>
                                      <p:cBhvr>
                                        <p:cTn id="28" dur="1" fill="hold">
                                          <p:stCondLst>
                                            <p:cond delay="0"/>
                                          </p:stCondLst>
                                        </p:cTn>
                                        <p:tgtEl>
                                          <p:spTgt spid="87"/>
                                        </p:tgtEl>
                                        <p:attrNameLst>
                                          <p:attrName>style.visibility</p:attrName>
                                        </p:attrNameLst>
                                      </p:cBhvr>
                                      <p:to>
                                        <p:strVal val="visible"/>
                                      </p:to>
                                    </p:set>
                                    <p:anim calcmode="lin" valueType="num">
                                      <p:cBhvr>
                                        <p:cTn id="29" dur="500" fill="hold"/>
                                        <p:tgtEl>
                                          <p:spTgt spid="87"/>
                                        </p:tgtEl>
                                        <p:attrNameLst>
                                          <p:attrName>ppt_w</p:attrName>
                                        </p:attrNameLst>
                                      </p:cBhvr>
                                      <p:tavLst>
                                        <p:tav tm="0">
                                          <p:val>
                                            <p:fltVal val="0"/>
                                          </p:val>
                                        </p:tav>
                                        <p:tav tm="100000">
                                          <p:val>
                                            <p:strVal val="#ppt_w"/>
                                          </p:val>
                                        </p:tav>
                                      </p:tavLst>
                                    </p:anim>
                                    <p:anim calcmode="lin" valueType="num">
                                      <p:cBhvr>
                                        <p:cTn id="30" dur="500" fill="hold"/>
                                        <p:tgtEl>
                                          <p:spTgt spid="87"/>
                                        </p:tgtEl>
                                        <p:attrNameLst>
                                          <p:attrName>ppt_h</p:attrName>
                                        </p:attrNameLst>
                                      </p:cBhvr>
                                      <p:tavLst>
                                        <p:tav tm="0">
                                          <p:val>
                                            <p:fltVal val="0"/>
                                          </p:val>
                                        </p:tav>
                                        <p:tav tm="100000">
                                          <p:val>
                                            <p:strVal val="#ppt_h"/>
                                          </p:val>
                                        </p:tav>
                                      </p:tavLst>
                                    </p:anim>
                                    <p:animEffect transition="in" filter="fade">
                                      <p:cBhvr>
                                        <p:cTn id="31" dur="500"/>
                                        <p:tgtEl>
                                          <p:spTgt spid="87"/>
                                        </p:tgtEl>
                                      </p:cBhvr>
                                    </p:animEffect>
                                  </p:childTnLst>
                                </p:cTn>
                              </p:par>
                              <p:par>
                                <p:cTn id="32" presetID="16" presetClass="entr" presetSubtype="21" fill="hold" nodeType="withEffect">
                                  <p:stCondLst>
                                    <p:cond delay="0"/>
                                  </p:stCondLst>
                                  <p:childTnLst>
                                    <p:set>
                                      <p:cBhvr>
                                        <p:cTn id="33" dur="1" fill="hold">
                                          <p:stCondLst>
                                            <p:cond delay="0"/>
                                          </p:stCondLst>
                                        </p:cTn>
                                        <p:tgtEl>
                                          <p:spTgt spid="88"/>
                                        </p:tgtEl>
                                        <p:attrNameLst>
                                          <p:attrName>style.visibility</p:attrName>
                                        </p:attrNameLst>
                                      </p:cBhvr>
                                      <p:to>
                                        <p:strVal val="visible"/>
                                      </p:to>
                                    </p:set>
                                    <p:animEffect transition="in" filter="barn(inVertical)">
                                      <p:cBhvr>
                                        <p:cTn id="34" dur="500"/>
                                        <p:tgtEl>
                                          <p:spTgt spid="88"/>
                                        </p:tgtEl>
                                      </p:cBhvr>
                                    </p:animEffect>
                                  </p:childTnLst>
                                </p:cTn>
                              </p:par>
                            </p:childTnLst>
                          </p:cTn>
                        </p:par>
                        <p:par>
                          <p:cTn id="35" fill="hold">
                            <p:stCondLst>
                              <p:cond delay="3500"/>
                            </p:stCondLst>
                            <p:childTnLst>
                              <p:par>
                                <p:cTn id="36" presetID="22" presetClass="entr" presetSubtype="8" fill="hold" nodeType="afterEffect">
                                  <p:stCondLst>
                                    <p:cond delay="0"/>
                                  </p:stCondLst>
                                  <p:childTnLst>
                                    <p:set>
                                      <p:cBhvr>
                                        <p:cTn id="37" dur="1" fill="hold">
                                          <p:stCondLst>
                                            <p:cond delay="0"/>
                                          </p:stCondLst>
                                        </p:cTn>
                                        <p:tgtEl>
                                          <p:spTgt spid="101"/>
                                        </p:tgtEl>
                                        <p:attrNameLst>
                                          <p:attrName>style.visibility</p:attrName>
                                        </p:attrNameLst>
                                      </p:cBhvr>
                                      <p:to>
                                        <p:strVal val="visible"/>
                                      </p:to>
                                    </p:set>
                                    <p:animEffect transition="in" filter="wipe(left)">
                                      <p:cBhvr>
                                        <p:cTn id="38" dur="500"/>
                                        <p:tgtEl>
                                          <p:spTgt spid="101"/>
                                        </p:tgtEl>
                                      </p:cBhvr>
                                    </p:animEffect>
                                  </p:childTnLst>
                                </p:cTn>
                              </p:par>
                            </p:childTnLst>
                          </p:cTn>
                        </p:par>
                        <p:par>
                          <p:cTn id="39" fill="hold">
                            <p:stCondLst>
                              <p:cond delay="4000"/>
                            </p:stCondLst>
                            <p:childTnLst>
                              <p:par>
                                <p:cTn id="40" presetID="18" presetClass="entr" presetSubtype="9" fill="hold" nodeType="afterEffect">
                                  <p:stCondLst>
                                    <p:cond delay="0"/>
                                  </p:stCondLst>
                                  <p:childTnLst>
                                    <p:set>
                                      <p:cBhvr>
                                        <p:cTn id="41" dur="1" fill="hold">
                                          <p:stCondLst>
                                            <p:cond delay="0"/>
                                          </p:stCondLst>
                                        </p:cTn>
                                        <p:tgtEl>
                                          <p:spTgt spid="73"/>
                                        </p:tgtEl>
                                        <p:attrNameLst>
                                          <p:attrName>style.visibility</p:attrName>
                                        </p:attrNameLst>
                                      </p:cBhvr>
                                      <p:to>
                                        <p:strVal val="visible"/>
                                      </p:to>
                                    </p:set>
                                    <p:animEffect transition="in" filter="strips(upLeft)">
                                      <p:cBhvr>
                                        <p:cTn id="42" dur="750"/>
                                        <p:tgtEl>
                                          <p:spTgt spid="73"/>
                                        </p:tgtEl>
                                      </p:cBhvr>
                                    </p:animEffect>
                                  </p:childTnLst>
                                </p:cTn>
                              </p:par>
                            </p:childTnLst>
                          </p:cTn>
                        </p:par>
                        <p:par>
                          <p:cTn id="43" fill="hold">
                            <p:stCondLst>
                              <p:cond delay="4750"/>
                            </p:stCondLst>
                            <p:childTnLst>
                              <p:par>
                                <p:cTn id="44" presetID="53" presetClass="entr" presetSubtype="16" fill="hold" grpId="0" nodeType="afterEffect">
                                  <p:stCondLst>
                                    <p:cond delay="0"/>
                                  </p:stCondLst>
                                  <p:childTnLst>
                                    <p:set>
                                      <p:cBhvr>
                                        <p:cTn id="45" dur="1" fill="hold">
                                          <p:stCondLst>
                                            <p:cond delay="0"/>
                                          </p:stCondLst>
                                        </p:cTn>
                                        <p:tgtEl>
                                          <p:spTgt spid="79"/>
                                        </p:tgtEl>
                                        <p:attrNameLst>
                                          <p:attrName>style.visibility</p:attrName>
                                        </p:attrNameLst>
                                      </p:cBhvr>
                                      <p:to>
                                        <p:strVal val="visible"/>
                                      </p:to>
                                    </p:set>
                                    <p:anim calcmode="lin" valueType="num">
                                      <p:cBhvr>
                                        <p:cTn id="46" dur="500" fill="hold"/>
                                        <p:tgtEl>
                                          <p:spTgt spid="79"/>
                                        </p:tgtEl>
                                        <p:attrNameLst>
                                          <p:attrName>ppt_w</p:attrName>
                                        </p:attrNameLst>
                                      </p:cBhvr>
                                      <p:tavLst>
                                        <p:tav tm="0">
                                          <p:val>
                                            <p:fltVal val="0"/>
                                          </p:val>
                                        </p:tav>
                                        <p:tav tm="100000">
                                          <p:val>
                                            <p:strVal val="#ppt_w"/>
                                          </p:val>
                                        </p:tav>
                                      </p:tavLst>
                                    </p:anim>
                                    <p:anim calcmode="lin" valueType="num">
                                      <p:cBhvr>
                                        <p:cTn id="47" dur="500" fill="hold"/>
                                        <p:tgtEl>
                                          <p:spTgt spid="79"/>
                                        </p:tgtEl>
                                        <p:attrNameLst>
                                          <p:attrName>ppt_h</p:attrName>
                                        </p:attrNameLst>
                                      </p:cBhvr>
                                      <p:tavLst>
                                        <p:tav tm="0">
                                          <p:val>
                                            <p:fltVal val="0"/>
                                          </p:val>
                                        </p:tav>
                                        <p:tav tm="100000">
                                          <p:val>
                                            <p:strVal val="#ppt_h"/>
                                          </p:val>
                                        </p:tav>
                                      </p:tavLst>
                                    </p:anim>
                                    <p:animEffect transition="in" filter="fade">
                                      <p:cBhvr>
                                        <p:cTn id="48" dur="500"/>
                                        <p:tgtEl>
                                          <p:spTgt spid="79"/>
                                        </p:tgtEl>
                                      </p:cBhvr>
                                    </p:animEffect>
                                  </p:childTnLst>
                                </p:cTn>
                              </p:par>
                              <p:par>
                                <p:cTn id="49" presetID="16" presetClass="entr" presetSubtype="21" fill="hold" nodeType="withEffect">
                                  <p:stCondLst>
                                    <p:cond delay="0"/>
                                  </p:stCondLst>
                                  <p:childTnLst>
                                    <p:set>
                                      <p:cBhvr>
                                        <p:cTn id="50" dur="1" fill="hold">
                                          <p:stCondLst>
                                            <p:cond delay="0"/>
                                          </p:stCondLst>
                                        </p:cTn>
                                        <p:tgtEl>
                                          <p:spTgt spid="80"/>
                                        </p:tgtEl>
                                        <p:attrNameLst>
                                          <p:attrName>style.visibility</p:attrName>
                                        </p:attrNameLst>
                                      </p:cBhvr>
                                      <p:to>
                                        <p:strVal val="visible"/>
                                      </p:to>
                                    </p:set>
                                    <p:animEffect transition="in" filter="barn(inVertical)">
                                      <p:cBhvr>
                                        <p:cTn id="51" dur="500"/>
                                        <p:tgtEl>
                                          <p:spTgt spid="80"/>
                                        </p:tgtEl>
                                      </p:cBhvr>
                                    </p:animEffect>
                                  </p:childTnLst>
                                </p:cTn>
                              </p:par>
                            </p:childTnLst>
                          </p:cTn>
                        </p:par>
                        <p:par>
                          <p:cTn id="52" fill="hold">
                            <p:stCondLst>
                              <p:cond delay="5250"/>
                            </p:stCondLst>
                            <p:childTnLst>
                              <p:par>
                                <p:cTn id="53" presetID="22" presetClass="entr" presetSubtype="2" fill="hold" nodeType="afterEffect">
                                  <p:stCondLst>
                                    <p:cond delay="0"/>
                                  </p:stCondLst>
                                  <p:childTnLst>
                                    <p:set>
                                      <p:cBhvr>
                                        <p:cTn id="54" dur="1" fill="hold">
                                          <p:stCondLst>
                                            <p:cond delay="0"/>
                                          </p:stCondLst>
                                        </p:cTn>
                                        <p:tgtEl>
                                          <p:spTgt spid="98"/>
                                        </p:tgtEl>
                                        <p:attrNameLst>
                                          <p:attrName>style.visibility</p:attrName>
                                        </p:attrNameLst>
                                      </p:cBhvr>
                                      <p:to>
                                        <p:strVal val="visible"/>
                                      </p:to>
                                    </p:set>
                                    <p:animEffect transition="in" filter="wipe(right)">
                                      <p:cBhvr>
                                        <p:cTn id="55" dur="500"/>
                                        <p:tgtEl>
                                          <p:spTgt spid="98"/>
                                        </p:tgtEl>
                                      </p:cBhvr>
                                    </p:animEffect>
                                  </p:childTnLst>
                                </p:cTn>
                              </p:par>
                            </p:childTnLst>
                          </p:cTn>
                        </p:par>
                        <p:par>
                          <p:cTn id="56" fill="hold">
                            <p:stCondLst>
                              <p:cond delay="5750"/>
                            </p:stCondLst>
                            <p:childTnLst>
                              <p:par>
                                <p:cTn id="57" presetID="18" presetClass="entr" presetSubtype="3" fill="hold" nodeType="afterEffect">
                                  <p:stCondLst>
                                    <p:cond delay="0"/>
                                  </p:stCondLst>
                                  <p:childTnLst>
                                    <p:set>
                                      <p:cBhvr>
                                        <p:cTn id="58" dur="1" fill="hold">
                                          <p:stCondLst>
                                            <p:cond delay="0"/>
                                          </p:stCondLst>
                                        </p:cTn>
                                        <p:tgtEl>
                                          <p:spTgt spid="70"/>
                                        </p:tgtEl>
                                        <p:attrNameLst>
                                          <p:attrName>style.visibility</p:attrName>
                                        </p:attrNameLst>
                                      </p:cBhvr>
                                      <p:to>
                                        <p:strVal val="visible"/>
                                      </p:to>
                                    </p:set>
                                    <p:animEffect transition="in" filter="strips(upRight)">
                                      <p:cBhvr>
                                        <p:cTn id="59" dur="750"/>
                                        <p:tgtEl>
                                          <p:spTgt spid="70"/>
                                        </p:tgtEl>
                                      </p:cBhvr>
                                    </p:animEffect>
                                  </p:childTnLst>
                                </p:cTn>
                              </p:par>
                            </p:childTnLst>
                          </p:cTn>
                        </p:par>
                        <p:par>
                          <p:cTn id="60" fill="hold">
                            <p:stCondLst>
                              <p:cond delay="6500"/>
                            </p:stCondLst>
                            <p:childTnLst>
                              <p:par>
                                <p:cTn id="61" presetID="53" presetClass="entr" presetSubtype="16" fill="hold" grpId="0" nodeType="afterEffect">
                                  <p:stCondLst>
                                    <p:cond delay="0"/>
                                  </p:stCondLst>
                                  <p:childTnLst>
                                    <p:set>
                                      <p:cBhvr>
                                        <p:cTn id="62" dur="1" fill="hold">
                                          <p:stCondLst>
                                            <p:cond delay="0"/>
                                          </p:stCondLst>
                                        </p:cTn>
                                        <p:tgtEl>
                                          <p:spTgt spid="91"/>
                                        </p:tgtEl>
                                        <p:attrNameLst>
                                          <p:attrName>style.visibility</p:attrName>
                                        </p:attrNameLst>
                                      </p:cBhvr>
                                      <p:to>
                                        <p:strVal val="visible"/>
                                      </p:to>
                                    </p:set>
                                    <p:anim calcmode="lin" valueType="num">
                                      <p:cBhvr>
                                        <p:cTn id="63" dur="500" fill="hold"/>
                                        <p:tgtEl>
                                          <p:spTgt spid="91"/>
                                        </p:tgtEl>
                                        <p:attrNameLst>
                                          <p:attrName>ppt_w</p:attrName>
                                        </p:attrNameLst>
                                      </p:cBhvr>
                                      <p:tavLst>
                                        <p:tav tm="0">
                                          <p:val>
                                            <p:fltVal val="0"/>
                                          </p:val>
                                        </p:tav>
                                        <p:tav tm="100000">
                                          <p:val>
                                            <p:strVal val="#ppt_w"/>
                                          </p:val>
                                        </p:tav>
                                      </p:tavLst>
                                    </p:anim>
                                    <p:anim calcmode="lin" valueType="num">
                                      <p:cBhvr>
                                        <p:cTn id="64" dur="500" fill="hold"/>
                                        <p:tgtEl>
                                          <p:spTgt spid="91"/>
                                        </p:tgtEl>
                                        <p:attrNameLst>
                                          <p:attrName>ppt_h</p:attrName>
                                        </p:attrNameLst>
                                      </p:cBhvr>
                                      <p:tavLst>
                                        <p:tav tm="0">
                                          <p:val>
                                            <p:fltVal val="0"/>
                                          </p:val>
                                        </p:tav>
                                        <p:tav tm="100000">
                                          <p:val>
                                            <p:strVal val="#ppt_h"/>
                                          </p:val>
                                        </p:tav>
                                      </p:tavLst>
                                    </p:anim>
                                    <p:animEffect transition="in" filter="fade">
                                      <p:cBhvr>
                                        <p:cTn id="65" dur="500"/>
                                        <p:tgtEl>
                                          <p:spTgt spid="91"/>
                                        </p:tgtEl>
                                      </p:cBhvr>
                                    </p:animEffect>
                                  </p:childTnLst>
                                </p:cTn>
                              </p:par>
                              <p:par>
                                <p:cTn id="66" presetID="16" presetClass="entr" presetSubtype="21" fill="hold" nodeType="withEffect">
                                  <p:stCondLst>
                                    <p:cond delay="0"/>
                                  </p:stCondLst>
                                  <p:childTnLst>
                                    <p:set>
                                      <p:cBhvr>
                                        <p:cTn id="67" dur="1" fill="hold">
                                          <p:stCondLst>
                                            <p:cond delay="0"/>
                                          </p:stCondLst>
                                        </p:cTn>
                                        <p:tgtEl>
                                          <p:spTgt spid="92"/>
                                        </p:tgtEl>
                                        <p:attrNameLst>
                                          <p:attrName>style.visibility</p:attrName>
                                        </p:attrNameLst>
                                      </p:cBhvr>
                                      <p:to>
                                        <p:strVal val="visible"/>
                                      </p:to>
                                    </p:set>
                                    <p:animEffect transition="in" filter="barn(inVertical)">
                                      <p:cBhvr>
                                        <p:cTn id="68" dur="500"/>
                                        <p:tgtEl>
                                          <p:spTgt spid="92"/>
                                        </p:tgtEl>
                                      </p:cBhvr>
                                    </p:animEffect>
                                  </p:childTnLst>
                                </p:cTn>
                              </p:par>
                            </p:childTnLst>
                          </p:cTn>
                        </p:par>
                        <p:par>
                          <p:cTn id="69" fill="hold">
                            <p:stCondLst>
                              <p:cond delay="7000"/>
                            </p:stCondLst>
                            <p:childTnLst>
                              <p:par>
                                <p:cTn id="70" presetID="22" presetClass="entr" presetSubtype="8" fill="hold" nodeType="afterEffect">
                                  <p:stCondLst>
                                    <p:cond delay="0"/>
                                  </p:stCondLst>
                                  <p:childTnLst>
                                    <p:set>
                                      <p:cBhvr>
                                        <p:cTn id="71" dur="1" fill="hold">
                                          <p:stCondLst>
                                            <p:cond delay="0"/>
                                          </p:stCondLst>
                                        </p:cTn>
                                        <p:tgtEl>
                                          <p:spTgt spid="104"/>
                                        </p:tgtEl>
                                        <p:attrNameLst>
                                          <p:attrName>style.visibility</p:attrName>
                                        </p:attrNameLst>
                                      </p:cBhvr>
                                      <p:to>
                                        <p:strVal val="visible"/>
                                      </p:to>
                                    </p:set>
                                    <p:animEffect transition="in" filter="wipe(left)">
                                      <p:cBhvr>
                                        <p:cTn id="72" dur="500"/>
                                        <p:tgtEl>
                                          <p:spTgt spid="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animBg="1"/>
      <p:bldP spid="83" grpId="0" animBg="1"/>
      <p:bldP spid="87" grpId="0" animBg="1"/>
      <p:bldP spid="91"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itle 55"/>
          <p:cNvSpPr>
            <a:spLocks noGrp="1"/>
          </p:cNvSpPr>
          <p:nvPr>
            <p:ph type="title"/>
          </p:nvPr>
        </p:nvSpPr>
        <p:spPr/>
        <p:txBody>
          <a:bodyPr/>
          <a:lstStyle/>
          <a:p>
            <a:r>
              <a:rPr lang="en-US" smtClean="0"/>
              <a:t>Step By Step</a:t>
            </a:r>
            <a:endParaRPr lang="en-US" dirty="0"/>
          </a:p>
        </p:txBody>
      </p:sp>
      <p:sp>
        <p:nvSpPr>
          <p:cNvPr id="57" name="Text Placeholder 56"/>
          <p:cNvSpPr>
            <a:spLocks noGrp="1"/>
          </p:cNvSpPr>
          <p:nvPr>
            <p:ph type="body" sz="half" idx="2"/>
          </p:nvPr>
        </p:nvSpPr>
        <p:spPr/>
        <p:txBody>
          <a:bodyPr/>
          <a:lstStyle/>
          <a:p>
            <a:r>
              <a:rPr lang="en-US" smtClean="0"/>
              <a:t>Step By Step</a:t>
            </a:r>
            <a:endParaRPr lang="en-US" dirty="0"/>
          </a:p>
        </p:txBody>
      </p:sp>
      <p:cxnSp>
        <p:nvCxnSpPr>
          <p:cNvPr id="81" name="Straight Connector 80"/>
          <p:cNvCxnSpPr/>
          <p:nvPr/>
        </p:nvCxnSpPr>
        <p:spPr>
          <a:xfrm flipH="1">
            <a:off x="2427644" y="4563778"/>
            <a:ext cx="1" cy="316282"/>
          </a:xfrm>
          <a:prstGeom prst="line">
            <a:avLst/>
          </a:prstGeom>
          <a:ln w="28575">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3280730" y="3037951"/>
            <a:ext cx="1" cy="316282"/>
          </a:xfrm>
          <a:prstGeom prst="line">
            <a:avLst/>
          </a:prstGeom>
          <a:ln w="28575">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flipH="1">
            <a:off x="4136394" y="4563778"/>
            <a:ext cx="1" cy="316282"/>
          </a:xfrm>
          <a:prstGeom prst="line">
            <a:avLst/>
          </a:prstGeom>
          <a:ln w="28575">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86" name="Straight Connector 85"/>
          <p:cNvCxnSpPr/>
          <p:nvPr/>
        </p:nvCxnSpPr>
        <p:spPr>
          <a:xfrm flipH="1">
            <a:off x="4992057" y="3037951"/>
            <a:ext cx="1" cy="316282"/>
          </a:xfrm>
          <a:prstGeom prst="line">
            <a:avLst/>
          </a:prstGeom>
          <a:ln w="28575">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89" name="Straight Connector 88"/>
          <p:cNvCxnSpPr/>
          <p:nvPr/>
        </p:nvCxnSpPr>
        <p:spPr>
          <a:xfrm flipH="1">
            <a:off x="5847721" y="4563778"/>
            <a:ext cx="1" cy="316282"/>
          </a:xfrm>
          <a:prstGeom prst="line">
            <a:avLst/>
          </a:prstGeom>
          <a:ln w="28575">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flipH="1">
            <a:off x="6703380" y="3037951"/>
            <a:ext cx="1" cy="316282"/>
          </a:xfrm>
          <a:prstGeom prst="line">
            <a:avLst/>
          </a:prstGeom>
          <a:ln w="28575">
            <a:solidFill>
              <a:schemeClr val="accent6"/>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93" name="Group 92"/>
          <p:cNvGrpSpPr/>
          <p:nvPr/>
        </p:nvGrpSpPr>
        <p:grpSpPr>
          <a:xfrm>
            <a:off x="2150428" y="3703346"/>
            <a:ext cx="552450" cy="552450"/>
            <a:chOff x="2150428" y="2485307"/>
            <a:chExt cx="552450" cy="552450"/>
          </a:xfrm>
        </p:grpSpPr>
        <p:sp>
          <p:nvSpPr>
            <p:cNvPr id="94" name="Oval 93"/>
            <p:cNvSpPr/>
            <p:nvPr/>
          </p:nvSpPr>
          <p:spPr>
            <a:xfrm>
              <a:off x="2150428" y="2485307"/>
              <a:ext cx="552450" cy="55245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222"/>
            <p:cNvSpPr>
              <a:spLocks noEditPoints="1"/>
            </p:cNvSpPr>
            <p:nvPr/>
          </p:nvSpPr>
          <p:spPr bwMode="auto">
            <a:xfrm>
              <a:off x="2320094" y="2577591"/>
              <a:ext cx="213117" cy="367882"/>
            </a:xfrm>
            <a:custGeom>
              <a:avLst/>
              <a:gdLst/>
              <a:ahLst/>
              <a:cxnLst>
                <a:cxn ang="0">
                  <a:pos x="39" y="41"/>
                </a:cxn>
                <a:cxn ang="0">
                  <a:pos x="35" y="45"/>
                </a:cxn>
                <a:cxn ang="0">
                  <a:pos x="31" y="41"/>
                </a:cxn>
                <a:cxn ang="0">
                  <a:pos x="31" y="28"/>
                </a:cxn>
                <a:cxn ang="0">
                  <a:pos x="29" y="28"/>
                </a:cxn>
                <a:cxn ang="0">
                  <a:pos x="29" y="62"/>
                </a:cxn>
                <a:cxn ang="0">
                  <a:pos x="25" y="67"/>
                </a:cxn>
                <a:cxn ang="0">
                  <a:pos x="20" y="62"/>
                </a:cxn>
                <a:cxn ang="0">
                  <a:pos x="20" y="45"/>
                </a:cxn>
                <a:cxn ang="0">
                  <a:pos x="18" y="45"/>
                </a:cxn>
                <a:cxn ang="0">
                  <a:pos x="18" y="62"/>
                </a:cxn>
                <a:cxn ang="0">
                  <a:pos x="14" y="67"/>
                </a:cxn>
                <a:cxn ang="0">
                  <a:pos x="9" y="62"/>
                </a:cxn>
                <a:cxn ang="0">
                  <a:pos x="9" y="28"/>
                </a:cxn>
                <a:cxn ang="0">
                  <a:pos x="7" y="28"/>
                </a:cxn>
                <a:cxn ang="0">
                  <a:pos x="7" y="41"/>
                </a:cxn>
                <a:cxn ang="0">
                  <a:pos x="3" y="45"/>
                </a:cxn>
                <a:cxn ang="0">
                  <a:pos x="0" y="41"/>
                </a:cxn>
                <a:cxn ang="0">
                  <a:pos x="0" y="25"/>
                </a:cxn>
                <a:cxn ang="0">
                  <a:pos x="7" y="18"/>
                </a:cxn>
                <a:cxn ang="0">
                  <a:pos x="31" y="18"/>
                </a:cxn>
                <a:cxn ang="0">
                  <a:pos x="39" y="25"/>
                </a:cxn>
                <a:cxn ang="0">
                  <a:pos x="39" y="41"/>
                </a:cxn>
                <a:cxn ang="0">
                  <a:pos x="19" y="17"/>
                </a:cxn>
                <a:cxn ang="0">
                  <a:pos x="11" y="8"/>
                </a:cxn>
                <a:cxn ang="0">
                  <a:pos x="19" y="0"/>
                </a:cxn>
                <a:cxn ang="0">
                  <a:pos x="28" y="8"/>
                </a:cxn>
                <a:cxn ang="0">
                  <a:pos x="19" y="17"/>
                </a:cxn>
              </a:cxnLst>
              <a:rect l="0" t="0" r="r" b="b"/>
              <a:pathLst>
                <a:path w="39" h="67">
                  <a:moveTo>
                    <a:pt x="39" y="41"/>
                  </a:moveTo>
                  <a:cubicBezTo>
                    <a:pt x="39" y="43"/>
                    <a:pt x="37" y="45"/>
                    <a:pt x="35" y="45"/>
                  </a:cubicBezTo>
                  <a:cubicBezTo>
                    <a:pt x="33" y="45"/>
                    <a:pt x="31" y="43"/>
                    <a:pt x="31" y="41"/>
                  </a:cubicBezTo>
                  <a:cubicBezTo>
                    <a:pt x="31" y="28"/>
                    <a:pt x="31" y="28"/>
                    <a:pt x="31" y="28"/>
                  </a:cubicBezTo>
                  <a:cubicBezTo>
                    <a:pt x="29" y="28"/>
                    <a:pt x="29" y="28"/>
                    <a:pt x="29" y="28"/>
                  </a:cubicBezTo>
                  <a:cubicBezTo>
                    <a:pt x="29" y="62"/>
                    <a:pt x="29" y="62"/>
                    <a:pt x="29" y="62"/>
                  </a:cubicBezTo>
                  <a:cubicBezTo>
                    <a:pt x="29" y="65"/>
                    <a:pt x="27" y="67"/>
                    <a:pt x="25" y="67"/>
                  </a:cubicBezTo>
                  <a:cubicBezTo>
                    <a:pt x="22" y="67"/>
                    <a:pt x="20" y="65"/>
                    <a:pt x="20" y="62"/>
                  </a:cubicBezTo>
                  <a:cubicBezTo>
                    <a:pt x="20" y="45"/>
                    <a:pt x="20" y="45"/>
                    <a:pt x="20" y="45"/>
                  </a:cubicBezTo>
                  <a:cubicBezTo>
                    <a:pt x="18" y="45"/>
                    <a:pt x="18" y="45"/>
                    <a:pt x="18" y="45"/>
                  </a:cubicBezTo>
                  <a:cubicBezTo>
                    <a:pt x="18" y="62"/>
                    <a:pt x="18" y="62"/>
                    <a:pt x="18" y="62"/>
                  </a:cubicBezTo>
                  <a:cubicBezTo>
                    <a:pt x="18" y="65"/>
                    <a:pt x="16" y="67"/>
                    <a:pt x="14" y="67"/>
                  </a:cubicBezTo>
                  <a:cubicBezTo>
                    <a:pt x="11" y="67"/>
                    <a:pt x="9" y="65"/>
                    <a:pt x="9" y="62"/>
                  </a:cubicBezTo>
                  <a:cubicBezTo>
                    <a:pt x="9" y="28"/>
                    <a:pt x="9" y="28"/>
                    <a:pt x="9" y="28"/>
                  </a:cubicBezTo>
                  <a:cubicBezTo>
                    <a:pt x="7" y="28"/>
                    <a:pt x="7" y="28"/>
                    <a:pt x="7" y="28"/>
                  </a:cubicBezTo>
                  <a:cubicBezTo>
                    <a:pt x="7" y="41"/>
                    <a:pt x="7" y="41"/>
                    <a:pt x="7" y="41"/>
                  </a:cubicBezTo>
                  <a:cubicBezTo>
                    <a:pt x="7" y="43"/>
                    <a:pt x="5" y="45"/>
                    <a:pt x="3" y="45"/>
                  </a:cubicBezTo>
                  <a:cubicBezTo>
                    <a:pt x="1" y="45"/>
                    <a:pt x="0" y="43"/>
                    <a:pt x="0" y="41"/>
                  </a:cubicBezTo>
                  <a:cubicBezTo>
                    <a:pt x="0" y="25"/>
                    <a:pt x="0" y="25"/>
                    <a:pt x="0" y="25"/>
                  </a:cubicBezTo>
                  <a:cubicBezTo>
                    <a:pt x="0" y="21"/>
                    <a:pt x="3" y="18"/>
                    <a:pt x="7" y="18"/>
                  </a:cubicBezTo>
                  <a:cubicBezTo>
                    <a:pt x="31" y="18"/>
                    <a:pt x="31" y="18"/>
                    <a:pt x="31" y="18"/>
                  </a:cubicBezTo>
                  <a:cubicBezTo>
                    <a:pt x="35" y="18"/>
                    <a:pt x="39" y="21"/>
                    <a:pt x="39" y="25"/>
                  </a:cubicBezTo>
                  <a:lnTo>
                    <a:pt x="39" y="41"/>
                  </a:lnTo>
                  <a:close/>
                  <a:moveTo>
                    <a:pt x="19" y="17"/>
                  </a:moveTo>
                  <a:cubicBezTo>
                    <a:pt x="14" y="17"/>
                    <a:pt x="11" y="13"/>
                    <a:pt x="11" y="8"/>
                  </a:cubicBezTo>
                  <a:cubicBezTo>
                    <a:pt x="11" y="4"/>
                    <a:pt x="14" y="0"/>
                    <a:pt x="19" y="0"/>
                  </a:cubicBezTo>
                  <a:cubicBezTo>
                    <a:pt x="24" y="0"/>
                    <a:pt x="28" y="4"/>
                    <a:pt x="28" y="8"/>
                  </a:cubicBezTo>
                  <a:cubicBezTo>
                    <a:pt x="28" y="13"/>
                    <a:pt x="24" y="17"/>
                    <a:pt x="19" y="1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17" name="Group 116"/>
          <p:cNvGrpSpPr/>
          <p:nvPr/>
        </p:nvGrpSpPr>
        <p:grpSpPr>
          <a:xfrm>
            <a:off x="3004504" y="3703346"/>
            <a:ext cx="552450" cy="552450"/>
            <a:chOff x="3004504" y="2485307"/>
            <a:chExt cx="552450" cy="552450"/>
          </a:xfrm>
        </p:grpSpPr>
        <p:sp>
          <p:nvSpPr>
            <p:cNvPr id="118" name="Oval 117"/>
            <p:cNvSpPr/>
            <p:nvPr/>
          </p:nvSpPr>
          <p:spPr>
            <a:xfrm>
              <a:off x="3004504" y="2485307"/>
              <a:ext cx="552450" cy="55245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21"/>
            <p:cNvSpPr>
              <a:spLocks noChangeAspect="1" noEditPoints="1"/>
            </p:cNvSpPr>
            <p:nvPr/>
          </p:nvSpPr>
          <p:spPr bwMode="auto">
            <a:xfrm>
              <a:off x="3129818" y="2638980"/>
              <a:ext cx="301822" cy="245104"/>
            </a:xfrm>
            <a:custGeom>
              <a:avLst/>
              <a:gdLst/>
              <a:ahLst/>
              <a:cxnLst>
                <a:cxn ang="0">
                  <a:pos x="69" y="43"/>
                </a:cxn>
                <a:cxn ang="0">
                  <a:pos x="64" y="46"/>
                </a:cxn>
                <a:cxn ang="0">
                  <a:pos x="54" y="56"/>
                </a:cxn>
                <a:cxn ang="0">
                  <a:pos x="44" y="46"/>
                </a:cxn>
                <a:cxn ang="0">
                  <a:pos x="28" y="46"/>
                </a:cxn>
                <a:cxn ang="0">
                  <a:pos x="18" y="56"/>
                </a:cxn>
                <a:cxn ang="0">
                  <a:pos x="8" y="46"/>
                </a:cxn>
                <a:cxn ang="0">
                  <a:pos x="5" y="46"/>
                </a:cxn>
                <a:cxn ang="0">
                  <a:pos x="0" y="43"/>
                </a:cxn>
                <a:cxn ang="0">
                  <a:pos x="3" y="41"/>
                </a:cxn>
                <a:cxn ang="0">
                  <a:pos x="3" y="28"/>
                </a:cxn>
                <a:cxn ang="0">
                  <a:pos x="4" y="20"/>
                </a:cxn>
                <a:cxn ang="0">
                  <a:pos x="12" y="12"/>
                </a:cxn>
                <a:cxn ang="0">
                  <a:pos x="17" y="10"/>
                </a:cxn>
                <a:cxn ang="0">
                  <a:pos x="23" y="10"/>
                </a:cxn>
                <a:cxn ang="0">
                  <a:pos x="23" y="2"/>
                </a:cxn>
                <a:cxn ang="0">
                  <a:pos x="26" y="0"/>
                </a:cxn>
                <a:cxn ang="0">
                  <a:pos x="67" y="0"/>
                </a:cxn>
                <a:cxn ang="0">
                  <a:pos x="69" y="2"/>
                </a:cxn>
                <a:cxn ang="0">
                  <a:pos x="69" y="43"/>
                </a:cxn>
                <a:cxn ang="0">
                  <a:pos x="23" y="25"/>
                </a:cxn>
                <a:cxn ang="0">
                  <a:pos x="23" y="15"/>
                </a:cxn>
                <a:cxn ang="0">
                  <a:pos x="17" y="15"/>
                </a:cxn>
                <a:cxn ang="0">
                  <a:pos x="16" y="15"/>
                </a:cxn>
                <a:cxn ang="0">
                  <a:pos x="8" y="23"/>
                </a:cxn>
                <a:cxn ang="0">
                  <a:pos x="8" y="24"/>
                </a:cxn>
                <a:cxn ang="0">
                  <a:pos x="8" y="25"/>
                </a:cxn>
                <a:cxn ang="0">
                  <a:pos x="23" y="25"/>
                </a:cxn>
                <a:cxn ang="0">
                  <a:pos x="18" y="41"/>
                </a:cxn>
                <a:cxn ang="0">
                  <a:pos x="13" y="46"/>
                </a:cxn>
                <a:cxn ang="0">
                  <a:pos x="18" y="51"/>
                </a:cxn>
                <a:cxn ang="0">
                  <a:pos x="23" y="46"/>
                </a:cxn>
                <a:cxn ang="0">
                  <a:pos x="18" y="41"/>
                </a:cxn>
                <a:cxn ang="0">
                  <a:pos x="54" y="41"/>
                </a:cxn>
                <a:cxn ang="0">
                  <a:pos x="49" y="46"/>
                </a:cxn>
                <a:cxn ang="0">
                  <a:pos x="54" y="51"/>
                </a:cxn>
                <a:cxn ang="0">
                  <a:pos x="59" y="46"/>
                </a:cxn>
                <a:cxn ang="0">
                  <a:pos x="54" y="41"/>
                </a:cxn>
              </a:cxnLst>
              <a:rect l="0" t="0" r="r" b="b"/>
              <a:pathLst>
                <a:path w="69" h="56">
                  <a:moveTo>
                    <a:pt x="69" y="43"/>
                  </a:moveTo>
                  <a:cubicBezTo>
                    <a:pt x="69" y="46"/>
                    <a:pt x="66" y="46"/>
                    <a:pt x="64" y="46"/>
                  </a:cubicBezTo>
                  <a:cubicBezTo>
                    <a:pt x="64" y="52"/>
                    <a:pt x="60" y="56"/>
                    <a:pt x="54" y="56"/>
                  </a:cubicBezTo>
                  <a:cubicBezTo>
                    <a:pt x="48" y="56"/>
                    <a:pt x="44" y="52"/>
                    <a:pt x="44" y="46"/>
                  </a:cubicBezTo>
                  <a:cubicBezTo>
                    <a:pt x="28" y="46"/>
                    <a:pt x="28" y="46"/>
                    <a:pt x="28" y="46"/>
                  </a:cubicBezTo>
                  <a:cubicBezTo>
                    <a:pt x="28" y="52"/>
                    <a:pt x="24" y="56"/>
                    <a:pt x="18" y="56"/>
                  </a:cubicBezTo>
                  <a:cubicBezTo>
                    <a:pt x="12" y="56"/>
                    <a:pt x="8" y="52"/>
                    <a:pt x="8" y="46"/>
                  </a:cubicBezTo>
                  <a:cubicBezTo>
                    <a:pt x="5" y="46"/>
                    <a:pt x="5" y="46"/>
                    <a:pt x="5" y="46"/>
                  </a:cubicBezTo>
                  <a:cubicBezTo>
                    <a:pt x="3" y="46"/>
                    <a:pt x="0" y="46"/>
                    <a:pt x="0" y="43"/>
                  </a:cubicBezTo>
                  <a:cubicBezTo>
                    <a:pt x="0" y="42"/>
                    <a:pt x="1" y="41"/>
                    <a:pt x="3" y="41"/>
                  </a:cubicBezTo>
                  <a:cubicBezTo>
                    <a:pt x="3" y="28"/>
                    <a:pt x="3" y="28"/>
                    <a:pt x="3" y="28"/>
                  </a:cubicBezTo>
                  <a:cubicBezTo>
                    <a:pt x="3" y="25"/>
                    <a:pt x="2" y="22"/>
                    <a:pt x="4" y="20"/>
                  </a:cubicBezTo>
                  <a:cubicBezTo>
                    <a:pt x="12" y="12"/>
                    <a:pt x="12" y="12"/>
                    <a:pt x="12" y="12"/>
                  </a:cubicBezTo>
                  <a:cubicBezTo>
                    <a:pt x="13" y="11"/>
                    <a:pt x="15" y="10"/>
                    <a:pt x="17" y="10"/>
                  </a:cubicBezTo>
                  <a:cubicBezTo>
                    <a:pt x="23" y="10"/>
                    <a:pt x="23" y="10"/>
                    <a:pt x="23" y="10"/>
                  </a:cubicBezTo>
                  <a:cubicBezTo>
                    <a:pt x="23" y="2"/>
                    <a:pt x="23" y="2"/>
                    <a:pt x="23" y="2"/>
                  </a:cubicBezTo>
                  <a:cubicBezTo>
                    <a:pt x="23" y="1"/>
                    <a:pt x="24" y="0"/>
                    <a:pt x="26" y="0"/>
                  </a:cubicBezTo>
                  <a:cubicBezTo>
                    <a:pt x="67" y="0"/>
                    <a:pt x="67" y="0"/>
                    <a:pt x="67" y="0"/>
                  </a:cubicBezTo>
                  <a:cubicBezTo>
                    <a:pt x="68" y="0"/>
                    <a:pt x="69" y="1"/>
                    <a:pt x="69" y="2"/>
                  </a:cubicBezTo>
                  <a:lnTo>
                    <a:pt x="69" y="43"/>
                  </a:lnTo>
                  <a:close/>
                  <a:moveTo>
                    <a:pt x="23" y="25"/>
                  </a:moveTo>
                  <a:cubicBezTo>
                    <a:pt x="23" y="15"/>
                    <a:pt x="23" y="15"/>
                    <a:pt x="23" y="15"/>
                  </a:cubicBezTo>
                  <a:cubicBezTo>
                    <a:pt x="17" y="15"/>
                    <a:pt x="17" y="15"/>
                    <a:pt x="17" y="15"/>
                  </a:cubicBezTo>
                  <a:cubicBezTo>
                    <a:pt x="17" y="15"/>
                    <a:pt x="16" y="15"/>
                    <a:pt x="16" y="15"/>
                  </a:cubicBezTo>
                  <a:cubicBezTo>
                    <a:pt x="8" y="23"/>
                    <a:pt x="8" y="23"/>
                    <a:pt x="8" y="23"/>
                  </a:cubicBezTo>
                  <a:cubicBezTo>
                    <a:pt x="8" y="23"/>
                    <a:pt x="8" y="24"/>
                    <a:pt x="8" y="24"/>
                  </a:cubicBezTo>
                  <a:cubicBezTo>
                    <a:pt x="8" y="25"/>
                    <a:pt x="8" y="25"/>
                    <a:pt x="8" y="25"/>
                  </a:cubicBezTo>
                  <a:lnTo>
                    <a:pt x="23" y="25"/>
                  </a:lnTo>
                  <a:close/>
                  <a:moveTo>
                    <a:pt x="18" y="41"/>
                  </a:moveTo>
                  <a:cubicBezTo>
                    <a:pt x="15" y="41"/>
                    <a:pt x="13" y="43"/>
                    <a:pt x="13" y="46"/>
                  </a:cubicBezTo>
                  <a:cubicBezTo>
                    <a:pt x="13" y="49"/>
                    <a:pt x="15" y="51"/>
                    <a:pt x="18" y="51"/>
                  </a:cubicBezTo>
                  <a:cubicBezTo>
                    <a:pt x="21" y="51"/>
                    <a:pt x="23" y="49"/>
                    <a:pt x="23" y="46"/>
                  </a:cubicBezTo>
                  <a:cubicBezTo>
                    <a:pt x="23" y="43"/>
                    <a:pt x="21" y="41"/>
                    <a:pt x="18" y="41"/>
                  </a:cubicBezTo>
                  <a:close/>
                  <a:moveTo>
                    <a:pt x="54" y="41"/>
                  </a:moveTo>
                  <a:cubicBezTo>
                    <a:pt x="51" y="41"/>
                    <a:pt x="49" y="43"/>
                    <a:pt x="49" y="46"/>
                  </a:cubicBezTo>
                  <a:cubicBezTo>
                    <a:pt x="49" y="49"/>
                    <a:pt x="51" y="51"/>
                    <a:pt x="54" y="51"/>
                  </a:cubicBezTo>
                  <a:cubicBezTo>
                    <a:pt x="57" y="51"/>
                    <a:pt x="59" y="49"/>
                    <a:pt x="59" y="46"/>
                  </a:cubicBezTo>
                  <a:cubicBezTo>
                    <a:pt x="59" y="43"/>
                    <a:pt x="57" y="41"/>
                    <a:pt x="5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0" name="Group 119"/>
          <p:cNvGrpSpPr/>
          <p:nvPr/>
        </p:nvGrpSpPr>
        <p:grpSpPr>
          <a:xfrm>
            <a:off x="3860166" y="3703346"/>
            <a:ext cx="552450" cy="552450"/>
            <a:chOff x="3860166" y="2485307"/>
            <a:chExt cx="552450" cy="552450"/>
          </a:xfrm>
        </p:grpSpPr>
        <p:sp>
          <p:nvSpPr>
            <p:cNvPr id="121" name="Oval 120"/>
            <p:cNvSpPr/>
            <p:nvPr/>
          </p:nvSpPr>
          <p:spPr>
            <a:xfrm>
              <a:off x="3860166" y="2485307"/>
              <a:ext cx="552450" cy="55245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101"/>
            <p:cNvSpPr>
              <a:spLocks noEditPoints="1"/>
            </p:cNvSpPr>
            <p:nvPr/>
          </p:nvSpPr>
          <p:spPr bwMode="auto">
            <a:xfrm>
              <a:off x="3974628" y="2611875"/>
              <a:ext cx="323524" cy="29931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3" name="Group 122"/>
          <p:cNvGrpSpPr/>
          <p:nvPr/>
        </p:nvGrpSpPr>
        <p:grpSpPr>
          <a:xfrm>
            <a:off x="4715829" y="3703346"/>
            <a:ext cx="552450" cy="552450"/>
            <a:chOff x="4715829" y="2485307"/>
            <a:chExt cx="552450" cy="552450"/>
          </a:xfrm>
        </p:grpSpPr>
        <p:sp>
          <p:nvSpPr>
            <p:cNvPr id="124" name="Oval 123"/>
            <p:cNvSpPr/>
            <p:nvPr/>
          </p:nvSpPr>
          <p:spPr>
            <a:xfrm>
              <a:off x="4715829" y="2485307"/>
              <a:ext cx="552450" cy="55245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52"/>
            <p:cNvSpPr>
              <a:spLocks noEditPoints="1"/>
            </p:cNvSpPr>
            <p:nvPr/>
          </p:nvSpPr>
          <p:spPr bwMode="auto">
            <a:xfrm>
              <a:off x="4835685" y="2605163"/>
              <a:ext cx="312738" cy="312738"/>
            </a:xfrm>
            <a:custGeom>
              <a:avLst/>
              <a:gdLst/>
              <a:ahLst/>
              <a:cxnLst>
                <a:cxn ang="0">
                  <a:pos x="27" y="55"/>
                </a:cxn>
                <a:cxn ang="0">
                  <a:pos x="0" y="27"/>
                </a:cxn>
                <a:cxn ang="0">
                  <a:pos x="27" y="0"/>
                </a:cxn>
                <a:cxn ang="0">
                  <a:pos x="55" y="27"/>
                </a:cxn>
                <a:cxn ang="0">
                  <a:pos x="27" y="55"/>
                </a:cxn>
                <a:cxn ang="0">
                  <a:pos x="27" y="8"/>
                </a:cxn>
                <a:cxn ang="0">
                  <a:pos x="8" y="27"/>
                </a:cxn>
                <a:cxn ang="0">
                  <a:pos x="27" y="47"/>
                </a:cxn>
                <a:cxn ang="0">
                  <a:pos x="47" y="27"/>
                </a:cxn>
                <a:cxn ang="0">
                  <a:pos x="27" y="8"/>
                </a:cxn>
                <a:cxn ang="0">
                  <a:pos x="32" y="31"/>
                </a:cxn>
                <a:cxn ang="0">
                  <a:pos x="31" y="32"/>
                </a:cxn>
                <a:cxn ang="0">
                  <a:pos x="19" y="32"/>
                </a:cxn>
                <a:cxn ang="0">
                  <a:pos x="18" y="31"/>
                </a:cxn>
                <a:cxn ang="0">
                  <a:pos x="18" y="28"/>
                </a:cxn>
                <a:cxn ang="0">
                  <a:pos x="19" y="27"/>
                </a:cxn>
                <a:cxn ang="0">
                  <a:pos x="27" y="27"/>
                </a:cxn>
                <a:cxn ang="0">
                  <a:pos x="27" y="15"/>
                </a:cxn>
                <a:cxn ang="0">
                  <a:pos x="28" y="14"/>
                </a:cxn>
                <a:cxn ang="0">
                  <a:pos x="31" y="14"/>
                </a:cxn>
                <a:cxn ang="0">
                  <a:pos x="32" y="15"/>
                </a:cxn>
                <a:cxn ang="0">
                  <a:pos x="32" y="31"/>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27" y="8"/>
                  </a:moveTo>
                  <a:cubicBezTo>
                    <a:pt x="16" y="8"/>
                    <a:pt x="8" y="17"/>
                    <a:pt x="8" y="27"/>
                  </a:cubicBezTo>
                  <a:cubicBezTo>
                    <a:pt x="8" y="38"/>
                    <a:pt x="16" y="47"/>
                    <a:pt x="27" y="47"/>
                  </a:cubicBezTo>
                  <a:cubicBezTo>
                    <a:pt x="38" y="47"/>
                    <a:pt x="47" y="38"/>
                    <a:pt x="47" y="27"/>
                  </a:cubicBezTo>
                  <a:cubicBezTo>
                    <a:pt x="47" y="17"/>
                    <a:pt x="38" y="8"/>
                    <a:pt x="27" y="8"/>
                  </a:cubicBezTo>
                  <a:close/>
                  <a:moveTo>
                    <a:pt x="32" y="31"/>
                  </a:moveTo>
                  <a:cubicBezTo>
                    <a:pt x="32" y="31"/>
                    <a:pt x="31" y="32"/>
                    <a:pt x="31" y="32"/>
                  </a:cubicBezTo>
                  <a:cubicBezTo>
                    <a:pt x="19" y="32"/>
                    <a:pt x="19" y="32"/>
                    <a:pt x="19" y="32"/>
                  </a:cubicBezTo>
                  <a:cubicBezTo>
                    <a:pt x="19" y="32"/>
                    <a:pt x="18" y="31"/>
                    <a:pt x="18" y="31"/>
                  </a:cubicBezTo>
                  <a:cubicBezTo>
                    <a:pt x="18" y="28"/>
                    <a:pt x="18" y="28"/>
                    <a:pt x="18" y="28"/>
                  </a:cubicBezTo>
                  <a:cubicBezTo>
                    <a:pt x="18" y="28"/>
                    <a:pt x="19" y="27"/>
                    <a:pt x="19" y="27"/>
                  </a:cubicBezTo>
                  <a:cubicBezTo>
                    <a:pt x="27" y="27"/>
                    <a:pt x="27" y="27"/>
                    <a:pt x="27" y="27"/>
                  </a:cubicBezTo>
                  <a:cubicBezTo>
                    <a:pt x="27" y="15"/>
                    <a:pt x="27" y="15"/>
                    <a:pt x="27" y="15"/>
                  </a:cubicBezTo>
                  <a:cubicBezTo>
                    <a:pt x="27" y="14"/>
                    <a:pt x="28" y="14"/>
                    <a:pt x="28" y="14"/>
                  </a:cubicBezTo>
                  <a:cubicBezTo>
                    <a:pt x="31" y="14"/>
                    <a:pt x="31" y="14"/>
                    <a:pt x="31" y="14"/>
                  </a:cubicBezTo>
                  <a:cubicBezTo>
                    <a:pt x="31" y="14"/>
                    <a:pt x="32" y="14"/>
                    <a:pt x="32" y="15"/>
                  </a:cubicBezTo>
                  <a:lnTo>
                    <a:pt x="32" y="3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6" name="Group 125"/>
          <p:cNvGrpSpPr/>
          <p:nvPr/>
        </p:nvGrpSpPr>
        <p:grpSpPr>
          <a:xfrm>
            <a:off x="5571492" y="3703346"/>
            <a:ext cx="552450" cy="552450"/>
            <a:chOff x="5571492" y="2485307"/>
            <a:chExt cx="552450" cy="552450"/>
          </a:xfrm>
        </p:grpSpPr>
        <p:sp>
          <p:nvSpPr>
            <p:cNvPr id="127" name="Oval 126"/>
            <p:cNvSpPr/>
            <p:nvPr/>
          </p:nvSpPr>
          <p:spPr>
            <a:xfrm>
              <a:off x="5571492" y="2485307"/>
              <a:ext cx="552450" cy="55245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152"/>
            <p:cNvSpPr>
              <a:spLocks noChangeAspect="1" noEditPoints="1"/>
            </p:cNvSpPr>
            <p:nvPr/>
          </p:nvSpPr>
          <p:spPr bwMode="auto">
            <a:xfrm>
              <a:off x="5692691" y="2618267"/>
              <a:ext cx="310052" cy="286531"/>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29" name="Group 128"/>
          <p:cNvGrpSpPr/>
          <p:nvPr/>
        </p:nvGrpSpPr>
        <p:grpSpPr>
          <a:xfrm>
            <a:off x="6427152" y="3703346"/>
            <a:ext cx="552450" cy="552450"/>
            <a:chOff x="6427152" y="2485307"/>
            <a:chExt cx="552450" cy="552450"/>
          </a:xfrm>
        </p:grpSpPr>
        <p:sp>
          <p:nvSpPr>
            <p:cNvPr id="130" name="Oval 129"/>
            <p:cNvSpPr/>
            <p:nvPr/>
          </p:nvSpPr>
          <p:spPr>
            <a:xfrm>
              <a:off x="6427152" y="2485307"/>
              <a:ext cx="552450" cy="552450"/>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41"/>
            <p:cNvSpPr>
              <a:spLocks noChangeAspect="1" noEditPoints="1"/>
            </p:cNvSpPr>
            <p:nvPr/>
          </p:nvSpPr>
          <p:spPr bwMode="auto">
            <a:xfrm>
              <a:off x="6549646" y="2610663"/>
              <a:ext cx="307463" cy="301738"/>
            </a:xfrm>
            <a:custGeom>
              <a:avLst/>
              <a:gdLst/>
              <a:ahLst/>
              <a:cxnLst>
                <a:cxn ang="0">
                  <a:pos x="660" y="562"/>
                </a:cxn>
                <a:cxn ang="0">
                  <a:pos x="498" y="400"/>
                </a:cxn>
                <a:cxn ang="0">
                  <a:pos x="630" y="268"/>
                </a:cxn>
                <a:cxn ang="0">
                  <a:pos x="753" y="233"/>
                </a:cxn>
                <a:cxn ang="0">
                  <a:pos x="784" y="98"/>
                </a:cxn>
                <a:cxn ang="0">
                  <a:pos x="722" y="160"/>
                </a:cxn>
                <a:cxn ang="0">
                  <a:pos x="641" y="158"/>
                </a:cxn>
                <a:cxn ang="0">
                  <a:pos x="639" y="77"/>
                </a:cxn>
                <a:cxn ang="0">
                  <a:pos x="701" y="15"/>
                </a:cxn>
                <a:cxn ang="0">
                  <a:pos x="566" y="46"/>
                </a:cxn>
                <a:cxn ang="0">
                  <a:pos x="532" y="169"/>
                </a:cxn>
                <a:cxn ang="0">
                  <a:pos x="400" y="301"/>
                </a:cxn>
                <a:cxn ang="0">
                  <a:pos x="268" y="169"/>
                </a:cxn>
                <a:cxn ang="0">
                  <a:pos x="233" y="46"/>
                </a:cxn>
                <a:cxn ang="0">
                  <a:pos x="98" y="15"/>
                </a:cxn>
                <a:cxn ang="0">
                  <a:pos x="160" y="77"/>
                </a:cxn>
                <a:cxn ang="0">
                  <a:pos x="158" y="158"/>
                </a:cxn>
                <a:cxn ang="0">
                  <a:pos x="77" y="160"/>
                </a:cxn>
                <a:cxn ang="0">
                  <a:pos x="15" y="98"/>
                </a:cxn>
                <a:cxn ang="0">
                  <a:pos x="46" y="233"/>
                </a:cxn>
                <a:cxn ang="0">
                  <a:pos x="170" y="268"/>
                </a:cxn>
                <a:cxn ang="0">
                  <a:pos x="301" y="400"/>
                </a:cxn>
                <a:cxn ang="0">
                  <a:pos x="139" y="562"/>
                </a:cxn>
                <a:cxn ang="0">
                  <a:pos x="57" y="592"/>
                </a:cxn>
                <a:cxn ang="0">
                  <a:pos x="57" y="743"/>
                </a:cxn>
                <a:cxn ang="0">
                  <a:pos x="207" y="743"/>
                </a:cxn>
                <a:cxn ang="0">
                  <a:pos x="237" y="660"/>
                </a:cxn>
                <a:cxn ang="0">
                  <a:pos x="400" y="498"/>
                </a:cxn>
                <a:cxn ang="0">
                  <a:pos x="562" y="660"/>
                </a:cxn>
                <a:cxn ang="0">
                  <a:pos x="593" y="743"/>
                </a:cxn>
                <a:cxn ang="0">
                  <a:pos x="743" y="743"/>
                </a:cxn>
                <a:cxn ang="0">
                  <a:pos x="743" y="593"/>
                </a:cxn>
                <a:cxn ang="0">
                  <a:pos x="660" y="562"/>
                </a:cxn>
                <a:cxn ang="0">
                  <a:pos x="146" y="722"/>
                </a:cxn>
                <a:cxn ang="0">
                  <a:pos x="92" y="707"/>
                </a:cxn>
                <a:cxn ang="0">
                  <a:pos x="78" y="653"/>
                </a:cxn>
                <a:cxn ang="0">
                  <a:pos x="117" y="614"/>
                </a:cxn>
                <a:cxn ang="0">
                  <a:pos x="171" y="628"/>
                </a:cxn>
                <a:cxn ang="0">
                  <a:pos x="186" y="682"/>
                </a:cxn>
                <a:cxn ang="0">
                  <a:pos x="146" y="722"/>
                </a:cxn>
                <a:cxn ang="0">
                  <a:pos x="707" y="707"/>
                </a:cxn>
                <a:cxn ang="0">
                  <a:pos x="653" y="722"/>
                </a:cxn>
                <a:cxn ang="0">
                  <a:pos x="614" y="682"/>
                </a:cxn>
                <a:cxn ang="0">
                  <a:pos x="628" y="628"/>
                </a:cxn>
                <a:cxn ang="0">
                  <a:pos x="682" y="614"/>
                </a:cxn>
                <a:cxn ang="0">
                  <a:pos x="722" y="653"/>
                </a:cxn>
                <a:cxn ang="0">
                  <a:pos x="707" y="707"/>
                </a:cxn>
                <a:cxn ang="0">
                  <a:pos x="707" y="707"/>
                </a:cxn>
                <a:cxn ang="0">
                  <a:pos x="707" y="707"/>
                </a:cxn>
              </a:cxnLst>
              <a:rect l="0" t="0" r="r" b="b"/>
              <a:pathLst>
                <a:path w="800" h="784">
                  <a:moveTo>
                    <a:pt x="660" y="562"/>
                  </a:moveTo>
                  <a:cubicBezTo>
                    <a:pt x="498" y="400"/>
                    <a:pt x="498" y="400"/>
                    <a:pt x="498" y="400"/>
                  </a:cubicBezTo>
                  <a:cubicBezTo>
                    <a:pt x="630" y="268"/>
                    <a:pt x="630" y="268"/>
                    <a:pt x="630" y="268"/>
                  </a:cubicBezTo>
                  <a:cubicBezTo>
                    <a:pt x="673" y="278"/>
                    <a:pt x="720" y="266"/>
                    <a:pt x="753" y="233"/>
                  </a:cubicBezTo>
                  <a:cubicBezTo>
                    <a:pt x="790" y="196"/>
                    <a:pt x="800" y="144"/>
                    <a:pt x="784" y="98"/>
                  </a:cubicBezTo>
                  <a:cubicBezTo>
                    <a:pt x="722" y="160"/>
                    <a:pt x="722" y="160"/>
                    <a:pt x="722" y="160"/>
                  </a:cubicBezTo>
                  <a:cubicBezTo>
                    <a:pt x="700" y="182"/>
                    <a:pt x="664" y="181"/>
                    <a:pt x="641" y="158"/>
                  </a:cubicBezTo>
                  <a:cubicBezTo>
                    <a:pt x="618" y="135"/>
                    <a:pt x="617" y="99"/>
                    <a:pt x="639" y="77"/>
                  </a:cubicBezTo>
                  <a:cubicBezTo>
                    <a:pt x="701" y="15"/>
                    <a:pt x="701" y="15"/>
                    <a:pt x="701" y="15"/>
                  </a:cubicBezTo>
                  <a:cubicBezTo>
                    <a:pt x="656" y="0"/>
                    <a:pt x="603" y="10"/>
                    <a:pt x="566" y="46"/>
                  </a:cubicBezTo>
                  <a:cubicBezTo>
                    <a:pt x="533" y="80"/>
                    <a:pt x="522" y="126"/>
                    <a:pt x="532" y="169"/>
                  </a:cubicBezTo>
                  <a:cubicBezTo>
                    <a:pt x="400" y="301"/>
                    <a:pt x="400" y="301"/>
                    <a:pt x="400" y="301"/>
                  </a:cubicBezTo>
                  <a:cubicBezTo>
                    <a:pt x="268" y="169"/>
                    <a:pt x="268" y="169"/>
                    <a:pt x="268" y="169"/>
                  </a:cubicBezTo>
                  <a:cubicBezTo>
                    <a:pt x="278" y="127"/>
                    <a:pt x="266" y="80"/>
                    <a:pt x="233" y="46"/>
                  </a:cubicBezTo>
                  <a:cubicBezTo>
                    <a:pt x="196" y="10"/>
                    <a:pt x="144" y="0"/>
                    <a:pt x="98" y="15"/>
                  </a:cubicBezTo>
                  <a:cubicBezTo>
                    <a:pt x="160" y="77"/>
                    <a:pt x="160" y="77"/>
                    <a:pt x="160" y="77"/>
                  </a:cubicBezTo>
                  <a:cubicBezTo>
                    <a:pt x="182" y="99"/>
                    <a:pt x="181" y="135"/>
                    <a:pt x="158" y="158"/>
                  </a:cubicBezTo>
                  <a:cubicBezTo>
                    <a:pt x="135" y="181"/>
                    <a:pt x="99" y="182"/>
                    <a:pt x="77" y="160"/>
                  </a:cubicBezTo>
                  <a:cubicBezTo>
                    <a:pt x="15" y="98"/>
                    <a:pt x="15" y="98"/>
                    <a:pt x="15" y="98"/>
                  </a:cubicBezTo>
                  <a:cubicBezTo>
                    <a:pt x="0" y="144"/>
                    <a:pt x="10" y="196"/>
                    <a:pt x="46" y="233"/>
                  </a:cubicBezTo>
                  <a:cubicBezTo>
                    <a:pt x="80" y="266"/>
                    <a:pt x="127" y="278"/>
                    <a:pt x="170" y="268"/>
                  </a:cubicBezTo>
                  <a:cubicBezTo>
                    <a:pt x="301" y="400"/>
                    <a:pt x="301" y="400"/>
                    <a:pt x="301" y="400"/>
                  </a:cubicBezTo>
                  <a:cubicBezTo>
                    <a:pt x="139" y="562"/>
                    <a:pt x="139" y="562"/>
                    <a:pt x="139" y="562"/>
                  </a:cubicBezTo>
                  <a:cubicBezTo>
                    <a:pt x="109" y="560"/>
                    <a:pt x="79" y="570"/>
                    <a:pt x="57" y="592"/>
                  </a:cubicBezTo>
                  <a:cubicBezTo>
                    <a:pt x="15" y="634"/>
                    <a:pt x="15" y="701"/>
                    <a:pt x="57" y="743"/>
                  </a:cubicBezTo>
                  <a:cubicBezTo>
                    <a:pt x="98" y="784"/>
                    <a:pt x="165" y="784"/>
                    <a:pt x="207" y="743"/>
                  </a:cubicBezTo>
                  <a:cubicBezTo>
                    <a:pt x="229" y="720"/>
                    <a:pt x="239" y="690"/>
                    <a:pt x="237" y="660"/>
                  </a:cubicBezTo>
                  <a:cubicBezTo>
                    <a:pt x="400" y="498"/>
                    <a:pt x="400" y="498"/>
                    <a:pt x="400" y="498"/>
                  </a:cubicBezTo>
                  <a:cubicBezTo>
                    <a:pt x="562" y="660"/>
                    <a:pt x="562" y="660"/>
                    <a:pt x="562" y="660"/>
                  </a:cubicBezTo>
                  <a:cubicBezTo>
                    <a:pt x="560" y="690"/>
                    <a:pt x="570" y="720"/>
                    <a:pt x="593" y="743"/>
                  </a:cubicBezTo>
                  <a:cubicBezTo>
                    <a:pt x="634" y="784"/>
                    <a:pt x="701" y="784"/>
                    <a:pt x="743" y="743"/>
                  </a:cubicBezTo>
                  <a:cubicBezTo>
                    <a:pt x="784" y="701"/>
                    <a:pt x="784" y="634"/>
                    <a:pt x="743" y="593"/>
                  </a:cubicBezTo>
                  <a:cubicBezTo>
                    <a:pt x="720" y="570"/>
                    <a:pt x="690" y="560"/>
                    <a:pt x="660" y="562"/>
                  </a:cubicBezTo>
                  <a:close/>
                  <a:moveTo>
                    <a:pt x="146" y="722"/>
                  </a:moveTo>
                  <a:cubicBezTo>
                    <a:pt x="92" y="707"/>
                    <a:pt x="92" y="707"/>
                    <a:pt x="92" y="707"/>
                  </a:cubicBezTo>
                  <a:cubicBezTo>
                    <a:pt x="78" y="653"/>
                    <a:pt x="78" y="653"/>
                    <a:pt x="78" y="653"/>
                  </a:cubicBezTo>
                  <a:cubicBezTo>
                    <a:pt x="117" y="614"/>
                    <a:pt x="117" y="614"/>
                    <a:pt x="117" y="614"/>
                  </a:cubicBezTo>
                  <a:cubicBezTo>
                    <a:pt x="171" y="628"/>
                    <a:pt x="171" y="628"/>
                    <a:pt x="171" y="628"/>
                  </a:cubicBezTo>
                  <a:cubicBezTo>
                    <a:pt x="186" y="682"/>
                    <a:pt x="186" y="682"/>
                    <a:pt x="186" y="682"/>
                  </a:cubicBezTo>
                  <a:lnTo>
                    <a:pt x="146" y="722"/>
                  </a:lnTo>
                  <a:close/>
                  <a:moveTo>
                    <a:pt x="707" y="707"/>
                  </a:moveTo>
                  <a:cubicBezTo>
                    <a:pt x="653" y="722"/>
                    <a:pt x="653" y="722"/>
                    <a:pt x="653" y="722"/>
                  </a:cubicBezTo>
                  <a:cubicBezTo>
                    <a:pt x="614" y="682"/>
                    <a:pt x="614" y="682"/>
                    <a:pt x="614" y="682"/>
                  </a:cubicBezTo>
                  <a:cubicBezTo>
                    <a:pt x="628" y="628"/>
                    <a:pt x="628" y="628"/>
                    <a:pt x="628" y="628"/>
                  </a:cubicBezTo>
                  <a:cubicBezTo>
                    <a:pt x="682" y="614"/>
                    <a:pt x="682" y="614"/>
                    <a:pt x="682" y="614"/>
                  </a:cubicBezTo>
                  <a:cubicBezTo>
                    <a:pt x="722" y="653"/>
                    <a:pt x="722" y="653"/>
                    <a:pt x="722" y="653"/>
                  </a:cubicBezTo>
                  <a:lnTo>
                    <a:pt x="707" y="707"/>
                  </a:lnTo>
                  <a:close/>
                  <a:moveTo>
                    <a:pt x="707" y="707"/>
                  </a:moveTo>
                  <a:cubicBezTo>
                    <a:pt x="707" y="707"/>
                    <a:pt x="707" y="707"/>
                    <a:pt x="707" y="707"/>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32" name="Freeform 36"/>
          <p:cNvSpPr>
            <a:spLocks noChangeAspect="1" noEditPoints="1"/>
          </p:cNvSpPr>
          <p:nvPr/>
        </p:nvSpPr>
        <p:spPr bwMode="auto">
          <a:xfrm>
            <a:off x="1731030" y="5006642"/>
            <a:ext cx="222473" cy="169022"/>
          </a:xfrm>
          <a:custGeom>
            <a:avLst/>
            <a:gdLst/>
            <a:ahLst/>
            <a:cxnLst>
              <a:cxn ang="0">
                <a:pos x="68" y="44"/>
              </a:cxn>
              <a:cxn ang="0">
                <a:pos x="59" y="54"/>
              </a:cxn>
              <a:cxn ang="0">
                <a:pos x="10" y="54"/>
              </a:cxn>
              <a:cxn ang="0">
                <a:pos x="0" y="44"/>
              </a:cxn>
              <a:cxn ang="0">
                <a:pos x="68" y="44"/>
              </a:cxn>
              <a:cxn ang="0">
                <a:pos x="56" y="30"/>
              </a:cxn>
              <a:cxn ang="0">
                <a:pos x="54" y="30"/>
              </a:cxn>
              <a:cxn ang="0">
                <a:pos x="54" y="31"/>
              </a:cxn>
              <a:cxn ang="0">
                <a:pos x="45" y="39"/>
              </a:cxn>
              <a:cxn ang="0">
                <a:pos x="19" y="39"/>
              </a:cxn>
              <a:cxn ang="0">
                <a:pos x="10" y="31"/>
              </a:cxn>
              <a:cxn ang="0">
                <a:pos x="10" y="3"/>
              </a:cxn>
              <a:cxn ang="0">
                <a:pos x="13" y="0"/>
              </a:cxn>
              <a:cxn ang="0">
                <a:pos x="56" y="0"/>
              </a:cxn>
              <a:cxn ang="0">
                <a:pos x="71" y="15"/>
              </a:cxn>
              <a:cxn ang="0">
                <a:pos x="56" y="30"/>
              </a:cxn>
              <a:cxn ang="0">
                <a:pos x="56" y="8"/>
              </a:cxn>
              <a:cxn ang="0">
                <a:pos x="54" y="8"/>
              </a:cxn>
              <a:cxn ang="0">
                <a:pos x="54" y="22"/>
              </a:cxn>
              <a:cxn ang="0">
                <a:pos x="56" y="22"/>
              </a:cxn>
              <a:cxn ang="0">
                <a:pos x="64" y="15"/>
              </a:cxn>
              <a:cxn ang="0">
                <a:pos x="56" y="8"/>
              </a:cxn>
            </a:cxnLst>
            <a:rect l="0" t="0" r="r" b="b"/>
            <a:pathLst>
              <a:path w="71" h="54">
                <a:moveTo>
                  <a:pt x="68" y="44"/>
                </a:moveTo>
                <a:cubicBezTo>
                  <a:pt x="68" y="49"/>
                  <a:pt x="64" y="54"/>
                  <a:pt x="59" y="54"/>
                </a:cubicBezTo>
                <a:cubicBezTo>
                  <a:pt x="10" y="54"/>
                  <a:pt x="10" y="54"/>
                  <a:pt x="10" y="54"/>
                </a:cubicBezTo>
                <a:cubicBezTo>
                  <a:pt x="5" y="54"/>
                  <a:pt x="0" y="49"/>
                  <a:pt x="0" y="44"/>
                </a:cubicBezTo>
                <a:lnTo>
                  <a:pt x="68" y="44"/>
                </a:lnTo>
                <a:close/>
                <a:moveTo>
                  <a:pt x="56" y="30"/>
                </a:moveTo>
                <a:cubicBezTo>
                  <a:pt x="54" y="30"/>
                  <a:pt x="54" y="30"/>
                  <a:pt x="54" y="30"/>
                </a:cubicBezTo>
                <a:cubicBezTo>
                  <a:pt x="54" y="31"/>
                  <a:pt x="54" y="31"/>
                  <a:pt x="54" y="31"/>
                </a:cubicBezTo>
                <a:cubicBezTo>
                  <a:pt x="54" y="35"/>
                  <a:pt x="50" y="39"/>
                  <a:pt x="45" y="39"/>
                </a:cubicBezTo>
                <a:cubicBezTo>
                  <a:pt x="19" y="39"/>
                  <a:pt x="19" y="39"/>
                  <a:pt x="19" y="39"/>
                </a:cubicBezTo>
                <a:cubicBezTo>
                  <a:pt x="14" y="39"/>
                  <a:pt x="10" y="35"/>
                  <a:pt x="10" y="31"/>
                </a:cubicBezTo>
                <a:cubicBezTo>
                  <a:pt x="10" y="3"/>
                  <a:pt x="10" y="3"/>
                  <a:pt x="10" y="3"/>
                </a:cubicBezTo>
                <a:cubicBezTo>
                  <a:pt x="10" y="2"/>
                  <a:pt x="11" y="0"/>
                  <a:pt x="13" y="0"/>
                </a:cubicBezTo>
                <a:cubicBezTo>
                  <a:pt x="56" y="0"/>
                  <a:pt x="56" y="0"/>
                  <a:pt x="56" y="0"/>
                </a:cubicBezTo>
                <a:cubicBezTo>
                  <a:pt x="64" y="0"/>
                  <a:pt x="71" y="7"/>
                  <a:pt x="71" y="15"/>
                </a:cubicBezTo>
                <a:cubicBezTo>
                  <a:pt x="71" y="23"/>
                  <a:pt x="64" y="30"/>
                  <a:pt x="56" y="30"/>
                </a:cubicBezTo>
                <a:close/>
                <a:moveTo>
                  <a:pt x="56" y="8"/>
                </a:moveTo>
                <a:cubicBezTo>
                  <a:pt x="54" y="8"/>
                  <a:pt x="54" y="8"/>
                  <a:pt x="54" y="8"/>
                </a:cubicBezTo>
                <a:cubicBezTo>
                  <a:pt x="54" y="22"/>
                  <a:pt x="54" y="22"/>
                  <a:pt x="54" y="22"/>
                </a:cubicBezTo>
                <a:cubicBezTo>
                  <a:pt x="56" y="22"/>
                  <a:pt x="56" y="22"/>
                  <a:pt x="56" y="22"/>
                </a:cubicBezTo>
                <a:cubicBezTo>
                  <a:pt x="60" y="22"/>
                  <a:pt x="64" y="19"/>
                  <a:pt x="64" y="15"/>
                </a:cubicBezTo>
                <a:cubicBezTo>
                  <a:pt x="64" y="11"/>
                  <a:pt x="60" y="8"/>
                  <a:pt x="56" y="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TextBox 132"/>
          <p:cNvSpPr txBox="1"/>
          <p:nvPr/>
        </p:nvSpPr>
        <p:spPr>
          <a:xfrm>
            <a:off x="1915808" y="4973395"/>
            <a:ext cx="1022990" cy="276999"/>
          </a:xfrm>
          <a:prstGeom prst="rect">
            <a:avLst/>
          </a:prstGeom>
          <a:noFill/>
        </p:spPr>
        <p:txBody>
          <a:bodyPr wrap="square" rtlCol="0">
            <a:spAutoFit/>
          </a:bodyPr>
          <a:lstStyle/>
          <a:p>
            <a:pPr lvl="0"/>
            <a:r>
              <a:rPr lang="en-US" sz="1200" b="1" dirty="0" smtClean="0">
                <a:solidFill>
                  <a:schemeClr val="tx1">
                    <a:lumMod val="50000"/>
                    <a:lumOff val="50000"/>
                  </a:schemeClr>
                </a:solidFill>
              </a:rPr>
              <a:t>Team Work</a:t>
            </a:r>
          </a:p>
        </p:txBody>
      </p:sp>
      <p:sp>
        <p:nvSpPr>
          <p:cNvPr id="134" name="TextBox 133"/>
          <p:cNvSpPr txBox="1"/>
          <p:nvPr/>
        </p:nvSpPr>
        <p:spPr>
          <a:xfrm>
            <a:off x="1646946" y="5253204"/>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sp>
        <p:nvSpPr>
          <p:cNvPr id="135" name="TextBox 134"/>
          <p:cNvSpPr txBox="1"/>
          <p:nvPr/>
        </p:nvSpPr>
        <p:spPr>
          <a:xfrm>
            <a:off x="3625547" y="4973395"/>
            <a:ext cx="1022990" cy="276999"/>
          </a:xfrm>
          <a:prstGeom prst="rect">
            <a:avLst/>
          </a:prstGeom>
          <a:noFill/>
        </p:spPr>
        <p:txBody>
          <a:bodyPr wrap="square" rtlCol="0">
            <a:spAutoFit/>
          </a:bodyPr>
          <a:lstStyle/>
          <a:p>
            <a:pPr lvl="0"/>
            <a:r>
              <a:rPr lang="en-US" sz="1200" b="1" dirty="0" smtClean="0">
                <a:solidFill>
                  <a:schemeClr val="tx1">
                    <a:lumMod val="50000"/>
                    <a:lumOff val="50000"/>
                  </a:schemeClr>
                </a:solidFill>
              </a:rPr>
              <a:t>Strategy</a:t>
            </a:r>
          </a:p>
        </p:txBody>
      </p:sp>
      <p:sp>
        <p:nvSpPr>
          <p:cNvPr id="136" name="TextBox 135"/>
          <p:cNvSpPr txBox="1"/>
          <p:nvPr/>
        </p:nvSpPr>
        <p:spPr>
          <a:xfrm>
            <a:off x="3356685" y="5253204"/>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sp>
        <p:nvSpPr>
          <p:cNvPr id="137" name="TextBox 136"/>
          <p:cNvSpPr txBox="1"/>
          <p:nvPr/>
        </p:nvSpPr>
        <p:spPr>
          <a:xfrm>
            <a:off x="5336877" y="4973395"/>
            <a:ext cx="1037893" cy="276999"/>
          </a:xfrm>
          <a:prstGeom prst="rect">
            <a:avLst/>
          </a:prstGeom>
          <a:noFill/>
        </p:spPr>
        <p:txBody>
          <a:bodyPr wrap="square" rtlCol="0">
            <a:spAutoFit/>
          </a:bodyPr>
          <a:lstStyle/>
          <a:p>
            <a:pPr lvl="0"/>
            <a:r>
              <a:rPr lang="en-US" sz="1200" b="1" dirty="0" smtClean="0">
                <a:solidFill>
                  <a:schemeClr val="tx1">
                    <a:lumMod val="50000"/>
                    <a:lumOff val="50000"/>
                  </a:schemeClr>
                </a:solidFill>
              </a:rPr>
              <a:t>Management</a:t>
            </a:r>
          </a:p>
        </p:txBody>
      </p:sp>
      <p:sp>
        <p:nvSpPr>
          <p:cNvPr id="138" name="TextBox 137"/>
          <p:cNvSpPr txBox="1"/>
          <p:nvPr/>
        </p:nvSpPr>
        <p:spPr>
          <a:xfrm>
            <a:off x="5068012" y="5253204"/>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sp>
        <p:nvSpPr>
          <p:cNvPr id="139" name="TextBox 138"/>
          <p:cNvSpPr txBox="1"/>
          <p:nvPr/>
        </p:nvSpPr>
        <p:spPr>
          <a:xfrm>
            <a:off x="2769882" y="2265791"/>
            <a:ext cx="1022990" cy="276999"/>
          </a:xfrm>
          <a:prstGeom prst="rect">
            <a:avLst/>
          </a:prstGeom>
          <a:noFill/>
        </p:spPr>
        <p:txBody>
          <a:bodyPr wrap="square" rtlCol="0">
            <a:spAutoFit/>
          </a:bodyPr>
          <a:lstStyle/>
          <a:p>
            <a:pPr lvl="0"/>
            <a:r>
              <a:rPr lang="en-US" sz="1200" b="1" dirty="0" smtClean="0">
                <a:solidFill>
                  <a:schemeClr val="tx1">
                    <a:lumMod val="50000"/>
                    <a:lumOff val="50000"/>
                  </a:schemeClr>
                </a:solidFill>
              </a:rPr>
              <a:t>Research</a:t>
            </a:r>
          </a:p>
        </p:txBody>
      </p:sp>
      <p:sp>
        <p:nvSpPr>
          <p:cNvPr id="140" name="TextBox 139"/>
          <p:cNvSpPr txBox="1"/>
          <p:nvPr/>
        </p:nvSpPr>
        <p:spPr>
          <a:xfrm>
            <a:off x="2501020" y="254560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sp>
        <p:nvSpPr>
          <p:cNvPr id="141" name="TextBox 140"/>
          <p:cNvSpPr txBox="1"/>
          <p:nvPr/>
        </p:nvSpPr>
        <p:spPr>
          <a:xfrm>
            <a:off x="4481209" y="2265791"/>
            <a:ext cx="1022990" cy="276999"/>
          </a:xfrm>
          <a:prstGeom prst="rect">
            <a:avLst/>
          </a:prstGeom>
          <a:noFill/>
        </p:spPr>
        <p:txBody>
          <a:bodyPr wrap="square" rtlCol="0">
            <a:spAutoFit/>
          </a:bodyPr>
          <a:lstStyle/>
          <a:p>
            <a:pPr lvl="0"/>
            <a:r>
              <a:rPr lang="en-US" sz="1200" b="1" dirty="0" smtClean="0">
                <a:solidFill>
                  <a:schemeClr val="tx1">
                    <a:lumMod val="50000"/>
                    <a:lumOff val="50000"/>
                  </a:schemeClr>
                </a:solidFill>
              </a:rPr>
              <a:t>Time</a:t>
            </a:r>
          </a:p>
        </p:txBody>
      </p:sp>
      <p:sp>
        <p:nvSpPr>
          <p:cNvPr id="142" name="TextBox 141"/>
          <p:cNvSpPr txBox="1"/>
          <p:nvPr/>
        </p:nvSpPr>
        <p:spPr>
          <a:xfrm>
            <a:off x="4212347" y="254560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sp>
        <p:nvSpPr>
          <p:cNvPr id="143" name="TextBox 142"/>
          <p:cNvSpPr txBox="1"/>
          <p:nvPr/>
        </p:nvSpPr>
        <p:spPr>
          <a:xfrm>
            <a:off x="6192532" y="2265791"/>
            <a:ext cx="1022990" cy="276999"/>
          </a:xfrm>
          <a:prstGeom prst="rect">
            <a:avLst/>
          </a:prstGeom>
          <a:noFill/>
        </p:spPr>
        <p:txBody>
          <a:bodyPr wrap="square" rtlCol="0">
            <a:spAutoFit/>
          </a:bodyPr>
          <a:lstStyle/>
          <a:p>
            <a:pPr lvl="0"/>
            <a:r>
              <a:rPr lang="en-US" sz="1200" b="1" dirty="0" smtClean="0">
                <a:solidFill>
                  <a:schemeClr val="tx1">
                    <a:lumMod val="50000"/>
                    <a:lumOff val="50000"/>
                  </a:schemeClr>
                </a:solidFill>
              </a:rPr>
              <a:t>Marketing</a:t>
            </a:r>
          </a:p>
        </p:txBody>
      </p:sp>
      <p:sp>
        <p:nvSpPr>
          <p:cNvPr id="144" name="TextBox 143"/>
          <p:cNvSpPr txBox="1"/>
          <p:nvPr/>
        </p:nvSpPr>
        <p:spPr>
          <a:xfrm>
            <a:off x="5923670" y="2545600"/>
            <a:ext cx="1559412" cy="400110"/>
          </a:xfrm>
          <a:prstGeom prst="rect">
            <a:avLst/>
          </a:prstGeom>
          <a:noFill/>
        </p:spPr>
        <p:txBody>
          <a:bodyPr wrap="square" rtlCol="0">
            <a:spAutoFit/>
          </a:bodyPr>
          <a:lstStyle/>
          <a:p>
            <a:pPr lvl="0"/>
            <a:r>
              <a:rPr lang="en-US" sz="1000" dirty="0" smtClean="0">
                <a:solidFill>
                  <a:schemeClr val="tx1">
                    <a:lumMod val="50000"/>
                    <a:lumOff val="50000"/>
                  </a:schemeClr>
                </a:solidFill>
              </a:rPr>
              <a:t>There are many variations </a:t>
            </a:r>
          </a:p>
          <a:p>
            <a:pPr lvl="0"/>
            <a:r>
              <a:rPr lang="en-US" sz="1000" dirty="0" smtClean="0">
                <a:solidFill>
                  <a:schemeClr val="tx1">
                    <a:lumMod val="50000"/>
                    <a:lumOff val="50000"/>
                  </a:schemeClr>
                </a:solidFill>
              </a:rPr>
              <a:t>of there passages .</a:t>
            </a:r>
          </a:p>
        </p:txBody>
      </p:sp>
      <p:sp>
        <p:nvSpPr>
          <p:cNvPr id="145" name="Freeform 105"/>
          <p:cNvSpPr>
            <a:spLocks noEditPoints="1"/>
          </p:cNvSpPr>
          <p:nvPr/>
        </p:nvSpPr>
        <p:spPr bwMode="auto">
          <a:xfrm>
            <a:off x="2593342" y="2292557"/>
            <a:ext cx="219075" cy="215900"/>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15"/>
          <p:cNvSpPr>
            <a:spLocks noChangeAspect="1" noEditPoints="1"/>
          </p:cNvSpPr>
          <p:nvPr/>
        </p:nvSpPr>
        <p:spPr bwMode="auto">
          <a:xfrm>
            <a:off x="3459295" y="5003140"/>
            <a:ext cx="234692" cy="176022"/>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82"/>
          <p:cNvSpPr>
            <a:spLocks noChangeAspect="1" noEditPoints="1"/>
          </p:cNvSpPr>
          <p:nvPr/>
        </p:nvSpPr>
        <p:spPr bwMode="auto">
          <a:xfrm>
            <a:off x="5179220" y="4985902"/>
            <a:ext cx="178118" cy="210503"/>
          </a:xfrm>
          <a:custGeom>
            <a:avLst/>
            <a:gdLst/>
            <a:ahLst/>
            <a:cxnLst>
              <a:cxn ang="0">
                <a:pos x="61" y="26"/>
              </a:cxn>
              <a:cxn ang="0">
                <a:pos x="61" y="68"/>
              </a:cxn>
              <a:cxn ang="0">
                <a:pos x="58" y="72"/>
              </a:cxn>
              <a:cxn ang="0">
                <a:pos x="4" y="72"/>
              </a:cxn>
              <a:cxn ang="0">
                <a:pos x="0" y="68"/>
              </a:cxn>
              <a:cxn ang="0">
                <a:pos x="0" y="4"/>
              </a:cxn>
              <a:cxn ang="0">
                <a:pos x="4" y="0"/>
              </a:cxn>
              <a:cxn ang="0">
                <a:pos x="36" y="0"/>
              </a:cxn>
              <a:cxn ang="0">
                <a:pos x="36" y="22"/>
              </a:cxn>
              <a:cxn ang="0">
                <a:pos x="40" y="26"/>
              </a:cxn>
              <a:cxn ang="0">
                <a:pos x="61" y="26"/>
              </a:cxn>
              <a:cxn ang="0">
                <a:pos x="46" y="32"/>
              </a:cxn>
              <a:cxn ang="0">
                <a:pos x="45" y="31"/>
              </a:cxn>
              <a:cxn ang="0">
                <a:pos x="16" y="31"/>
              </a:cxn>
              <a:cxn ang="0">
                <a:pos x="15" y="32"/>
              </a:cxn>
              <a:cxn ang="0">
                <a:pos x="15" y="35"/>
              </a:cxn>
              <a:cxn ang="0">
                <a:pos x="16" y="36"/>
              </a:cxn>
              <a:cxn ang="0">
                <a:pos x="45" y="36"/>
              </a:cxn>
              <a:cxn ang="0">
                <a:pos x="46" y="35"/>
              </a:cxn>
              <a:cxn ang="0">
                <a:pos x="46" y="32"/>
              </a:cxn>
              <a:cxn ang="0">
                <a:pos x="46" y="43"/>
              </a:cxn>
              <a:cxn ang="0">
                <a:pos x="45" y="41"/>
              </a:cxn>
              <a:cxn ang="0">
                <a:pos x="16" y="41"/>
              </a:cxn>
              <a:cxn ang="0">
                <a:pos x="15" y="43"/>
              </a:cxn>
              <a:cxn ang="0">
                <a:pos x="15" y="45"/>
              </a:cxn>
              <a:cxn ang="0">
                <a:pos x="16" y="47"/>
              </a:cxn>
              <a:cxn ang="0">
                <a:pos x="45" y="47"/>
              </a:cxn>
              <a:cxn ang="0">
                <a:pos x="46" y="45"/>
              </a:cxn>
              <a:cxn ang="0">
                <a:pos x="46" y="43"/>
              </a:cxn>
              <a:cxn ang="0">
                <a:pos x="46" y="53"/>
              </a:cxn>
              <a:cxn ang="0">
                <a:pos x="45" y="52"/>
              </a:cxn>
              <a:cxn ang="0">
                <a:pos x="16" y="52"/>
              </a:cxn>
              <a:cxn ang="0">
                <a:pos x="15" y="53"/>
              </a:cxn>
              <a:cxn ang="0">
                <a:pos x="15" y="56"/>
              </a:cxn>
              <a:cxn ang="0">
                <a:pos x="16" y="57"/>
              </a:cxn>
              <a:cxn ang="0">
                <a:pos x="45" y="57"/>
              </a:cxn>
              <a:cxn ang="0">
                <a:pos x="46" y="56"/>
              </a:cxn>
              <a:cxn ang="0">
                <a:pos x="46" y="53"/>
              </a:cxn>
              <a:cxn ang="0">
                <a:pos x="60" y="21"/>
              </a:cxn>
              <a:cxn ang="0">
                <a:pos x="41" y="21"/>
              </a:cxn>
              <a:cxn ang="0">
                <a:pos x="41" y="2"/>
              </a:cxn>
              <a:cxn ang="0">
                <a:pos x="42" y="3"/>
              </a:cxn>
              <a:cxn ang="0">
                <a:pos x="59" y="19"/>
              </a:cxn>
              <a:cxn ang="0">
                <a:pos x="60" y="21"/>
              </a:cxn>
            </a:cxnLst>
            <a:rect l="0" t="0" r="r" b="b"/>
            <a:pathLst>
              <a:path w="61" h="72">
                <a:moveTo>
                  <a:pt x="61" y="26"/>
                </a:moveTo>
                <a:cubicBezTo>
                  <a:pt x="61" y="68"/>
                  <a:pt x="61" y="68"/>
                  <a:pt x="61" y="68"/>
                </a:cubicBezTo>
                <a:cubicBezTo>
                  <a:pt x="61" y="71"/>
                  <a:pt x="60" y="72"/>
                  <a:pt x="58" y="72"/>
                </a:cubicBezTo>
                <a:cubicBezTo>
                  <a:pt x="4" y="72"/>
                  <a:pt x="4" y="72"/>
                  <a:pt x="4" y="72"/>
                </a:cubicBezTo>
                <a:cubicBezTo>
                  <a:pt x="1" y="72"/>
                  <a:pt x="0" y="71"/>
                  <a:pt x="0" y="68"/>
                </a:cubicBezTo>
                <a:cubicBezTo>
                  <a:pt x="0" y="4"/>
                  <a:pt x="0" y="4"/>
                  <a:pt x="0" y="4"/>
                </a:cubicBezTo>
                <a:cubicBezTo>
                  <a:pt x="0" y="2"/>
                  <a:pt x="1" y="0"/>
                  <a:pt x="4" y="0"/>
                </a:cubicBezTo>
                <a:cubicBezTo>
                  <a:pt x="36" y="0"/>
                  <a:pt x="36" y="0"/>
                  <a:pt x="36" y="0"/>
                </a:cubicBezTo>
                <a:cubicBezTo>
                  <a:pt x="36" y="22"/>
                  <a:pt x="36" y="22"/>
                  <a:pt x="36" y="22"/>
                </a:cubicBezTo>
                <a:cubicBezTo>
                  <a:pt x="36" y="24"/>
                  <a:pt x="37" y="26"/>
                  <a:pt x="40" y="26"/>
                </a:cubicBezTo>
                <a:lnTo>
                  <a:pt x="61" y="26"/>
                </a:lnTo>
                <a:close/>
                <a:moveTo>
                  <a:pt x="46" y="32"/>
                </a:moveTo>
                <a:cubicBezTo>
                  <a:pt x="46" y="32"/>
                  <a:pt x="45" y="31"/>
                  <a:pt x="45" y="31"/>
                </a:cubicBezTo>
                <a:cubicBezTo>
                  <a:pt x="16" y="31"/>
                  <a:pt x="16" y="31"/>
                  <a:pt x="16" y="31"/>
                </a:cubicBezTo>
                <a:cubicBezTo>
                  <a:pt x="16" y="31"/>
                  <a:pt x="15" y="32"/>
                  <a:pt x="15" y="32"/>
                </a:cubicBezTo>
                <a:cubicBezTo>
                  <a:pt x="15" y="35"/>
                  <a:pt x="15" y="35"/>
                  <a:pt x="15" y="35"/>
                </a:cubicBezTo>
                <a:cubicBezTo>
                  <a:pt x="15" y="36"/>
                  <a:pt x="16" y="36"/>
                  <a:pt x="16" y="36"/>
                </a:cubicBezTo>
                <a:cubicBezTo>
                  <a:pt x="45" y="36"/>
                  <a:pt x="45" y="36"/>
                  <a:pt x="45" y="36"/>
                </a:cubicBezTo>
                <a:cubicBezTo>
                  <a:pt x="45" y="36"/>
                  <a:pt x="46" y="36"/>
                  <a:pt x="46" y="35"/>
                </a:cubicBezTo>
                <a:lnTo>
                  <a:pt x="46" y="32"/>
                </a:lnTo>
                <a:close/>
                <a:moveTo>
                  <a:pt x="46" y="43"/>
                </a:moveTo>
                <a:cubicBezTo>
                  <a:pt x="46" y="42"/>
                  <a:pt x="45" y="41"/>
                  <a:pt x="45" y="41"/>
                </a:cubicBezTo>
                <a:cubicBezTo>
                  <a:pt x="16" y="41"/>
                  <a:pt x="16" y="41"/>
                  <a:pt x="16" y="41"/>
                </a:cubicBezTo>
                <a:cubicBezTo>
                  <a:pt x="16" y="41"/>
                  <a:pt x="15" y="42"/>
                  <a:pt x="15" y="43"/>
                </a:cubicBezTo>
                <a:cubicBezTo>
                  <a:pt x="15" y="45"/>
                  <a:pt x="15" y="45"/>
                  <a:pt x="15" y="45"/>
                </a:cubicBezTo>
                <a:cubicBezTo>
                  <a:pt x="15" y="46"/>
                  <a:pt x="16" y="47"/>
                  <a:pt x="16" y="47"/>
                </a:cubicBezTo>
                <a:cubicBezTo>
                  <a:pt x="45" y="47"/>
                  <a:pt x="45" y="47"/>
                  <a:pt x="45" y="47"/>
                </a:cubicBezTo>
                <a:cubicBezTo>
                  <a:pt x="45" y="47"/>
                  <a:pt x="46" y="46"/>
                  <a:pt x="46" y="45"/>
                </a:cubicBezTo>
                <a:lnTo>
                  <a:pt x="46" y="43"/>
                </a:lnTo>
                <a:close/>
                <a:moveTo>
                  <a:pt x="46" y="53"/>
                </a:moveTo>
                <a:cubicBezTo>
                  <a:pt x="46" y="52"/>
                  <a:pt x="45" y="52"/>
                  <a:pt x="45" y="52"/>
                </a:cubicBezTo>
                <a:cubicBezTo>
                  <a:pt x="16" y="52"/>
                  <a:pt x="16" y="52"/>
                  <a:pt x="16" y="52"/>
                </a:cubicBezTo>
                <a:cubicBezTo>
                  <a:pt x="16" y="52"/>
                  <a:pt x="15" y="52"/>
                  <a:pt x="15" y="53"/>
                </a:cubicBezTo>
                <a:cubicBezTo>
                  <a:pt x="15" y="56"/>
                  <a:pt x="15" y="56"/>
                  <a:pt x="15" y="56"/>
                </a:cubicBezTo>
                <a:cubicBezTo>
                  <a:pt x="15" y="56"/>
                  <a:pt x="16" y="57"/>
                  <a:pt x="16" y="57"/>
                </a:cubicBezTo>
                <a:cubicBezTo>
                  <a:pt x="45" y="57"/>
                  <a:pt x="45" y="57"/>
                  <a:pt x="45" y="57"/>
                </a:cubicBezTo>
                <a:cubicBezTo>
                  <a:pt x="45" y="57"/>
                  <a:pt x="46" y="56"/>
                  <a:pt x="46" y="56"/>
                </a:cubicBezTo>
                <a:lnTo>
                  <a:pt x="46" y="53"/>
                </a:lnTo>
                <a:close/>
                <a:moveTo>
                  <a:pt x="60" y="21"/>
                </a:moveTo>
                <a:cubicBezTo>
                  <a:pt x="41" y="21"/>
                  <a:pt x="41" y="21"/>
                  <a:pt x="41" y="21"/>
                </a:cubicBezTo>
                <a:cubicBezTo>
                  <a:pt x="41" y="2"/>
                  <a:pt x="41" y="2"/>
                  <a:pt x="41" y="2"/>
                </a:cubicBezTo>
                <a:cubicBezTo>
                  <a:pt x="41" y="2"/>
                  <a:pt x="42" y="3"/>
                  <a:pt x="42" y="3"/>
                </a:cubicBezTo>
                <a:cubicBezTo>
                  <a:pt x="59" y="19"/>
                  <a:pt x="59" y="19"/>
                  <a:pt x="59" y="19"/>
                </a:cubicBezTo>
                <a:cubicBezTo>
                  <a:pt x="59" y="20"/>
                  <a:pt x="59" y="20"/>
                  <a:pt x="60" y="21"/>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145"/>
          <p:cNvSpPr>
            <a:spLocks/>
          </p:cNvSpPr>
          <p:nvPr/>
        </p:nvSpPr>
        <p:spPr bwMode="auto">
          <a:xfrm>
            <a:off x="6032107" y="2306052"/>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171"/>
          <p:cNvSpPr>
            <a:spLocks noEditPoints="1"/>
          </p:cNvSpPr>
          <p:nvPr/>
        </p:nvSpPr>
        <p:spPr bwMode="auto">
          <a:xfrm>
            <a:off x="4332924" y="2300496"/>
            <a:ext cx="203200" cy="200025"/>
          </a:xfrm>
          <a:custGeom>
            <a:avLst/>
            <a:gdLst/>
            <a:ahLst/>
            <a:cxnLst>
              <a:cxn ang="0">
                <a:pos x="30" y="58"/>
              </a:cxn>
              <a:cxn ang="0">
                <a:pos x="0" y="29"/>
              </a:cxn>
              <a:cxn ang="0">
                <a:pos x="30" y="0"/>
              </a:cxn>
              <a:cxn ang="0">
                <a:pos x="59" y="29"/>
              </a:cxn>
              <a:cxn ang="0">
                <a:pos x="30" y="58"/>
              </a:cxn>
              <a:cxn ang="0">
                <a:pos x="30" y="8"/>
              </a:cxn>
              <a:cxn ang="0">
                <a:pos x="9" y="29"/>
              </a:cxn>
              <a:cxn ang="0">
                <a:pos x="30" y="49"/>
              </a:cxn>
              <a:cxn ang="0">
                <a:pos x="50" y="29"/>
              </a:cxn>
              <a:cxn ang="0">
                <a:pos x="30" y="8"/>
              </a:cxn>
              <a:cxn ang="0">
                <a:pos x="34" y="32"/>
              </a:cxn>
              <a:cxn ang="0">
                <a:pos x="33" y="34"/>
              </a:cxn>
              <a:cxn ang="0">
                <a:pos x="21" y="34"/>
              </a:cxn>
              <a:cxn ang="0">
                <a:pos x="20" y="32"/>
              </a:cxn>
              <a:cxn ang="0">
                <a:pos x="20" y="30"/>
              </a:cxn>
              <a:cxn ang="0">
                <a:pos x="21" y="29"/>
              </a:cxn>
              <a:cxn ang="0">
                <a:pos x="30" y="29"/>
              </a:cxn>
              <a:cxn ang="0">
                <a:pos x="30" y="15"/>
              </a:cxn>
              <a:cxn ang="0">
                <a:pos x="31" y="14"/>
              </a:cxn>
              <a:cxn ang="0">
                <a:pos x="33" y="14"/>
              </a:cxn>
              <a:cxn ang="0">
                <a:pos x="34" y="15"/>
              </a:cxn>
              <a:cxn ang="0">
                <a:pos x="34" y="32"/>
              </a:cxn>
            </a:cxnLst>
            <a:rect l="0" t="0" r="r" b="b"/>
            <a:pathLst>
              <a:path w="59" h="58">
                <a:moveTo>
                  <a:pt x="30" y="58"/>
                </a:moveTo>
                <a:cubicBezTo>
                  <a:pt x="13" y="58"/>
                  <a:pt x="0" y="45"/>
                  <a:pt x="0" y="29"/>
                </a:cubicBezTo>
                <a:cubicBezTo>
                  <a:pt x="0" y="13"/>
                  <a:pt x="13" y="0"/>
                  <a:pt x="30" y="0"/>
                </a:cubicBezTo>
                <a:cubicBezTo>
                  <a:pt x="46" y="0"/>
                  <a:pt x="59" y="13"/>
                  <a:pt x="59" y="29"/>
                </a:cubicBezTo>
                <a:cubicBezTo>
                  <a:pt x="59" y="45"/>
                  <a:pt x="46" y="58"/>
                  <a:pt x="30" y="58"/>
                </a:cubicBezTo>
                <a:close/>
                <a:moveTo>
                  <a:pt x="30" y="8"/>
                </a:moveTo>
                <a:cubicBezTo>
                  <a:pt x="18" y="8"/>
                  <a:pt x="9" y="17"/>
                  <a:pt x="9" y="29"/>
                </a:cubicBezTo>
                <a:cubicBezTo>
                  <a:pt x="9" y="40"/>
                  <a:pt x="18" y="49"/>
                  <a:pt x="30" y="49"/>
                </a:cubicBezTo>
                <a:cubicBezTo>
                  <a:pt x="41" y="49"/>
                  <a:pt x="50" y="40"/>
                  <a:pt x="50" y="29"/>
                </a:cubicBezTo>
                <a:cubicBezTo>
                  <a:pt x="50" y="17"/>
                  <a:pt x="41" y="8"/>
                  <a:pt x="30" y="8"/>
                </a:cubicBezTo>
                <a:close/>
                <a:moveTo>
                  <a:pt x="34" y="32"/>
                </a:moveTo>
                <a:cubicBezTo>
                  <a:pt x="34" y="33"/>
                  <a:pt x="34" y="34"/>
                  <a:pt x="33" y="34"/>
                </a:cubicBezTo>
                <a:cubicBezTo>
                  <a:pt x="21" y="34"/>
                  <a:pt x="21" y="34"/>
                  <a:pt x="21" y="34"/>
                </a:cubicBezTo>
                <a:cubicBezTo>
                  <a:pt x="20" y="34"/>
                  <a:pt x="20" y="33"/>
                  <a:pt x="20" y="32"/>
                </a:cubicBezTo>
                <a:cubicBezTo>
                  <a:pt x="20" y="30"/>
                  <a:pt x="20" y="30"/>
                  <a:pt x="20" y="30"/>
                </a:cubicBezTo>
                <a:cubicBezTo>
                  <a:pt x="20" y="29"/>
                  <a:pt x="20" y="29"/>
                  <a:pt x="21" y="29"/>
                </a:cubicBezTo>
                <a:cubicBezTo>
                  <a:pt x="30" y="29"/>
                  <a:pt x="30" y="29"/>
                  <a:pt x="30" y="29"/>
                </a:cubicBezTo>
                <a:cubicBezTo>
                  <a:pt x="30" y="15"/>
                  <a:pt x="30" y="15"/>
                  <a:pt x="30" y="15"/>
                </a:cubicBezTo>
                <a:cubicBezTo>
                  <a:pt x="30" y="15"/>
                  <a:pt x="30" y="14"/>
                  <a:pt x="31" y="14"/>
                </a:cubicBezTo>
                <a:cubicBezTo>
                  <a:pt x="33" y="14"/>
                  <a:pt x="33" y="14"/>
                  <a:pt x="33" y="14"/>
                </a:cubicBezTo>
                <a:cubicBezTo>
                  <a:pt x="34" y="14"/>
                  <a:pt x="34" y="15"/>
                  <a:pt x="34" y="15"/>
                </a:cubicBezTo>
                <a:lnTo>
                  <a:pt x="34" y="32"/>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50" name="Group 149"/>
          <p:cNvGrpSpPr/>
          <p:nvPr/>
        </p:nvGrpSpPr>
        <p:grpSpPr>
          <a:xfrm>
            <a:off x="1899603" y="3965659"/>
            <a:ext cx="1054100" cy="587958"/>
            <a:chOff x="1899603" y="2747620"/>
            <a:chExt cx="1054100" cy="587958"/>
          </a:xfrm>
        </p:grpSpPr>
        <p:sp>
          <p:nvSpPr>
            <p:cNvPr id="151" name="Freeform 21"/>
            <p:cNvSpPr>
              <a:spLocks/>
            </p:cNvSpPr>
            <p:nvPr/>
          </p:nvSpPr>
          <p:spPr bwMode="auto">
            <a:xfrm>
              <a:off x="1899603" y="2747620"/>
              <a:ext cx="1054100" cy="533400"/>
            </a:xfrm>
            <a:custGeom>
              <a:avLst/>
              <a:gdLst>
                <a:gd name="T0" fmla="*/ 101 w 535"/>
                <a:gd name="T1" fmla="*/ 3 h 271"/>
                <a:gd name="T2" fmla="*/ 268 w 535"/>
                <a:gd name="T3" fmla="*/ 169 h 271"/>
                <a:gd name="T4" fmla="*/ 434 w 535"/>
                <a:gd name="T5" fmla="*/ 3 h 271"/>
                <a:gd name="T6" fmla="*/ 434 w 535"/>
                <a:gd name="T7" fmla="*/ 0 h 271"/>
                <a:gd name="T8" fmla="*/ 535 w 535"/>
                <a:gd name="T9" fmla="*/ 0 h 271"/>
                <a:gd name="T10" fmla="*/ 535 w 535"/>
                <a:gd name="T11" fmla="*/ 3 h 271"/>
                <a:gd name="T12" fmla="*/ 268 w 535"/>
                <a:gd name="T13" fmla="*/ 271 h 271"/>
                <a:gd name="T14" fmla="*/ 0 w 535"/>
                <a:gd name="T15" fmla="*/ 3 h 271"/>
                <a:gd name="T16" fmla="*/ 0 w 535"/>
                <a:gd name="T17" fmla="*/ 0 h 271"/>
                <a:gd name="T18" fmla="*/ 101 w 535"/>
                <a:gd name="T19" fmla="*/ 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271">
                  <a:moveTo>
                    <a:pt x="101" y="3"/>
                  </a:moveTo>
                  <a:cubicBezTo>
                    <a:pt x="101" y="95"/>
                    <a:pt x="176" y="169"/>
                    <a:pt x="268" y="169"/>
                  </a:cubicBezTo>
                  <a:cubicBezTo>
                    <a:pt x="359" y="169"/>
                    <a:pt x="434" y="95"/>
                    <a:pt x="434" y="3"/>
                  </a:cubicBezTo>
                  <a:cubicBezTo>
                    <a:pt x="434" y="2"/>
                    <a:pt x="434" y="1"/>
                    <a:pt x="434" y="0"/>
                  </a:cubicBezTo>
                  <a:cubicBezTo>
                    <a:pt x="535" y="0"/>
                    <a:pt x="535" y="0"/>
                    <a:pt x="535" y="0"/>
                  </a:cubicBezTo>
                  <a:cubicBezTo>
                    <a:pt x="535" y="1"/>
                    <a:pt x="535" y="2"/>
                    <a:pt x="535" y="3"/>
                  </a:cubicBezTo>
                  <a:cubicBezTo>
                    <a:pt x="535" y="151"/>
                    <a:pt x="415" y="271"/>
                    <a:pt x="268" y="271"/>
                  </a:cubicBezTo>
                  <a:cubicBezTo>
                    <a:pt x="120" y="271"/>
                    <a:pt x="0" y="151"/>
                    <a:pt x="0" y="3"/>
                  </a:cubicBezTo>
                  <a:cubicBezTo>
                    <a:pt x="0" y="2"/>
                    <a:pt x="0" y="1"/>
                    <a:pt x="0" y="0"/>
                  </a:cubicBezTo>
                  <a:cubicBezTo>
                    <a:pt x="101" y="3"/>
                    <a:pt x="101" y="3"/>
                    <a:pt x="101" y="3"/>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52" name="TextBox 151"/>
            <p:cNvSpPr txBox="1"/>
            <p:nvPr/>
          </p:nvSpPr>
          <p:spPr>
            <a:xfrm>
              <a:off x="2289623" y="3027801"/>
              <a:ext cx="276038" cy="307777"/>
            </a:xfrm>
            <a:prstGeom prst="rect">
              <a:avLst/>
            </a:prstGeom>
            <a:noFill/>
          </p:spPr>
          <p:txBody>
            <a:bodyPr wrap="none" rtlCol="0">
              <a:spAutoFit/>
            </a:bodyPr>
            <a:lstStyle/>
            <a:p>
              <a:r>
                <a:rPr lang="en-US" sz="1400" b="1" dirty="0" smtClean="0">
                  <a:solidFill>
                    <a:schemeClr val="bg1"/>
                  </a:solidFill>
                </a:rPr>
                <a:t>1</a:t>
              </a:r>
              <a:endParaRPr lang="en-US" sz="1400" b="1" dirty="0">
                <a:solidFill>
                  <a:schemeClr val="bg1"/>
                </a:solidFill>
              </a:endParaRPr>
            </a:p>
          </p:txBody>
        </p:sp>
      </p:grpSp>
      <p:grpSp>
        <p:nvGrpSpPr>
          <p:cNvPr id="153" name="Group 152"/>
          <p:cNvGrpSpPr/>
          <p:nvPr/>
        </p:nvGrpSpPr>
        <p:grpSpPr>
          <a:xfrm>
            <a:off x="2752096" y="3391184"/>
            <a:ext cx="1057275" cy="574477"/>
            <a:chOff x="2752092" y="2173143"/>
            <a:chExt cx="1057275" cy="574477"/>
          </a:xfrm>
        </p:grpSpPr>
        <p:sp>
          <p:nvSpPr>
            <p:cNvPr id="154" name="Freeform 23"/>
            <p:cNvSpPr>
              <a:spLocks/>
            </p:cNvSpPr>
            <p:nvPr/>
          </p:nvSpPr>
          <p:spPr bwMode="auto">
            <a:xfrm>
              <a:off x="2752092" y="2214220"/>
              <a:ext cx="1057275" cy="533400"/>
            </a:xfrm>
            <a:custGeom>
              <a:avLst/>
              <a:gdLst>
                <a:gd name="T0" fmla="*/ 102 w 536"/>
                <a:gd name="T1" fmla="*/ 271 h 271"/>
                <a:gd name="T2" fmla="*/ 101 w 536"/>
                <a:gd name="T3" fmla="*/ 268 h 271"/>
                <a:gd name="T4" fmla="*/ 268 w 536"/>
                <a:gd name="T5" fmla="*/ 102 h 271"/>
                <a:gd name="T6" fmla="*/ 434 w 536"/>
                <a:gd name="T7" fmla="*/ 268 h 271"/>
                <a:gd name="T8" fmla="*/ 434 w 536"/>
                <a:gd name="T9" fmla="*/ 271 h 271"/>
                <a:gd name="T10" fmla="*/ 536 w 536"/>
                <a:gd name="T11" fmla="*/ 271 h 271"/>
                <a:gd name="T12" fmla="*/ 536 w 536"/>
                <a:gd name="T13" fmla="*/ 268 h 271"/>
                <a:gd name="T14" fmla="*/ 268 w 536"/>
                <a:gd name="T15" fmla="*/ 0 h 271"/>
                <a:gd name="T16" fmla="*/ 0 w 536"/>
                <a:gd name="T17" fmla="*/ 268 h 271"/>
                <a:gd name="T18" fmla="*/ 0 w 536"/>
                <a:gd name="T19" fmla="*/ 271 h 271"/>
                <a:gd name="T20" fmla="*/ 102 w 536"/>
                <a:gd name="T21"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6" h="271">
                  <a:moveTo>
                    <a:pt x="102" y="271"/>
                  </a:moveTo>
                  <a:cubicBezTo>
                    <a:pt x="102" y="270"/>
                    <a:pt x="101" y="269"/>
                    <a:pt x="101" y="268"/>
                  </a:cubicBezTo>
                  <a:cubicBezTo>
                    <a:pt x="101" y="176"/>
                    <a:pt x="176" y="102"/>
                    <a:pt x="268" y="102"/>
                  </a:cubicBezTo>
                  <a:cubicBezTo>
                    <a:pt x="360" y="102"/>
                    <a:pt x="434" y="176"/>
                    <a:pt x="434" y="268"/>
                  </a:cubicBezTo>
                  <a:cubicBezTo>
                    <a:pt x="434" y="269"/>
                    <a:pt x="434" y="270"/>
                    <a:pt x="434" y="271"/>
                  </a:cubicBezTo>
                  <a:cubicBezTo>
                    <a:pt x="536" y="271"/>
                    <a:pt x="536" y="271"/>
                    <a:pt x="536" y="271"/>
                  </a:cubicBezTo>
                  <a:cubicBezTo>
                    <a:pt x="536" y="270"/>
                    <a:pt x="536" y="269"/>
                    <a:pt x="536" y="268"/>
                  </a:cubicBezTo>
                  <a:cubicBezTo>
                    <a:pt x="536" y="120"/>
                    <a:pt x="416" y="0"/>
                    <a:pt x="268" y="0"/>
                  </a:cubicBezTo>
                  <a:cubicBezTo>
                    <a:pt x="120" y="0"/>
                    <a:pt x="0" y="120"/>
                    <a:pt x="0" y="268"/>
                  </a:cubicBezTo>
                  <a:cubicBezTo>
                    <a:pt x="0" y="269"/>
                    <a:pt x="0" y="270"/>
                    <a:pt x="0" y="271"/>
                  </a:cubicBezTo>
                  <a:cubicBezTo>
                    <a:pt x="102" y="271"/>
                    <a:pt x="102" y="271"/>
                    <a:pt x="102" y="271"/>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155" name="TextBox 154"/>
            <p:cNvSpPr txBox="1"/>
            <p:nvPr/>
          </p:nvSpPr>
          <p:spPr>
            <a:xfrm>
              <a:off x="3143358" y="2173143"/>
              <a:ext cx="276038" cy="307777"/>
            </a:xfrm>
            <a:prstGeom prst="rect">
              <a:avLst/>
            </a:prstGeom>
            <a:noFill/>
          </p:spPr>
          <p:txBody>
            <a:bodyPr wrap="none" rtlCol="0">
              <a:spAutoFit/>
            </a:bodyPr>
            <a:lstStyle/>
            <a:p>
              <a:r>
                <a:rPr lang="en-US" sz="1400" b="1" dirty="0" smtClean="0">
                  <a:solidFill>
                    <a:schemeClr val="bg1"/>
                  </a:solidFill>
                </a:rPr>
                <a:t>2</a:t>
              </a:r>
              <a:endParaRPr lang="en-US" sz="1400" b="1" dirty="0">
                <a:solidFill>
                  <a:schemeClr val="bg1"/>
                </a:solidFill>
              </a:endParaRPr>
            </a:p>
          </p:txBody>
        </p:sp>
      </p:grpSp>
      <p:grpSp>
        <p:nvGrpSpPr>
          <p:cNvPr id="156" name="Group 155"/>
          <p:cNvGrpSpPr/>
          <p:nvPr/>
        </p:nvGrpSpPr>
        <p:grpSpPr>
          <a:xfrm>
            <a:off x="3607758" y="3965663"/>
            <a:ext cx="1057275" cy="607618"/>
            <a:chOff x="3607754" y="2747620"/>
            <a:chExt cx="1057275" cy="607618"/>
          </a:xfrm>
        </p:grpSpPr>
        <p:sp>
          <p:nvSpPr>
            <p:cNvPr id="157" name="Freeform 24"/>
            <p:cNvSpPr>
              <a:spLocks/>
            </p:cNvSpPr>
            <p:nvPr/>
          </p:nvSpPr>
          <p:spPr bwMode="auto">
            <a:xfrm>
              <a:off x="3607754" y="2747620"/>
              <a:ext cx="1057275" cy="533400"/>
            </a:xfrm>
            <a:custGeom>
              <a:avLst/>
              <a:gdLst>
                <a:gd name="T0" fmla="*/ 102 w 536"/>
                <a:gd name="T1" fmla="*/ 0 h 271"/>
                <a:gd name="T2" fmla="*/ 102 w 536"/>
                <a:gd name="T3" fmla="*/ 3 h 271"/>
                <a:gd name="T4" fmla="*/ 268 w 536"/>
                <a:gd name="T5" fmla="*/ 169 h 271"/>
                <a:gd name="T6" fmla="*/ 435 w 536"/>
                <a:gd name="T7" fmla="*/ 3 h 271"/>
                <a:gd name="T8" fmla="*/ 435 w 536"/>
                <a:gd name="T9" fmla="*/ 0 h 271"/>
                <a:gd name="T10" fmla="*/ 536 w 536"/>
                <a:gd name="T11" fmla="*/ 0 h 271"/>
                <a:gd name="T12" fmla="*/ 536 w 536"/>
                <a:gd name="T13" fmla="*/ 3 h 271"/>
                <a:gd name="T14" fmla="*/ 268 w 536"/>
                <a:gd name="T15" fmla="*/ 271 h 271"/>
                <a:gd name="T16" fmla="*/ 0 w 536"/>
                <a:gd name="T17" fmla="*/ 3 h 271"/>
                <a:gd name="T18" fmla="*/ 0 w 536"/>
                <a:gd name="T19" fmla="*/ 0 h 271"/>
                <a:gd name="T20" fmla="*/ 102 w 536"/>
                <a:gd name="T21"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6" h="271">
                  <a:moveTo>
                    <a:pt x="102" y="0"/>
                  </a:moveTo>
                  <a:cubicBezTo>
                    <a:pt x="102" y="1"/>
                    <a:pt x="102" y="2"/>
                    <a:pt x="102" y="3"/>
                  </a:cubicBezTo>
                  <a:cubicBezTo>
                    <a:pt x="102" y="95"/>
                    <a:pt x="176" y="169"/>
                    <a:pt x="268" y="169"/>
                  </a:cubicBezTo>
                  <a:cubicBezTo>
                    <a:pt x="360" y="169"/>
                    <a:pt x="435" y="95"/>
                    <a:pt x="435" y="3"/>
                  </a:cubicBezTo>
                  <a:cubicBezTo>
                    <a:pt x="435" y="2"/>
                    <a:pt x="435" y="1"/>
                    <a:pt x="435" y="0"/>
                  </a:cubicBezTo>
                  <a:cubicBezTo>
                    <a:pt x="536" y="0"/>
                    <a:pt x="536" y="0"/>
                    <a:pt x="536" y="0"/>
                  </a:cubicBezTo>
                  <a:cubicBezTo>
                    <a:pt x="536" y="1"/>
                    <a:pt x="536" y="2"/>
                    <a:pt x="536" y="3"/>
                  </a:cubicBezTo>
                  <a:cubicBezTo>
                    <a:pt x="536" y="151"/>
                    <a:pt x="416" y="271"/>
                    <a:pt x="268" y="271"/>
                  </a:cubicBezTo>
                  <a:cubicBezTo>
                    <a:pt x="120" y="271"/>
                    <a:pt x="0" y="151"/>
                    <a:pt x="0" y="3"/>
                  </a:cubicBezTo>
                  <a:cubicBezTo>
                    <a:pt x="0" y="2"/>
                    <a:pt x="0" y="1"/>
                    <a:pt x="0" y="0"/>
                  </a:cubicBezTo>
                  <a:cubicBezTo>
                    <a:pt x="102" y="0"/>
                    <a:pt x="102" y="0"/>
                    <a:pt x="102" y="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158" name="TextBox 157"/>
            <p:cNvSpPr txBox="1"/>
            <p:nvPr/>
          </p:nvSpPr>
          <p:spPr>
            <a:xfrm>
              <a:off x="3998371" y="3047461"/>
              <a:ext cx="276038" cy="307777"/>
            </a:xfrm>
            <a:prstGeom prst="rect">
              <a:avLst/>
            </a:prstGeom>
            <a:noFill/>
          </p:spPr>
          <p:txBody>
            <a:bodyPr wrap="none" rtlCol="0">
              <a:spAutoFit/>
            </a:bodyPr>
            <a:lstStyle/>
            <a:p>
              <a:r>
                <a:rPr lang="en-US" sz="1400" b="1" dirty="0" smtClean="0">
                  <a:solidFill>
                    <a:schemeClr val="bg1"/>
                  </a:solidFill>
                </a:rPr>
                <a:t>3</a:t>
              </a:r>
              <a:endParaRPr lang="en-US" sz="1400" b="1" dirty="0">
                <a:solidFill>
                  <a:schemeClr val="bg1"/>
                </a:solidFill>
              </a:endParaRPr>
            </a:p>
          </p:txBody>
        </p:sp>
      </p:grpSp>
      <p:grpSp>
        <p:nvGrpSpPr>
          <p:cNvPr id="159" name="Group 158"/>
          <p:cNvGrpSpPr/>
          <p:nvPr/>
        </p:nvGrpSpPr>
        <p:grpSpPr>
          <a:xfrm>
            <a:off x="4465004" y="3395874"/>
            <a:ext cx="1054100" cy="574548"/>
            <a:chOff x="4465004" y="2177835"/>
            <a:chExt cx="1054100" cy="574548"/>
          </a:xfrm>
        </p:grpSpPr>
        <p:sp>
          <p:nvSpPr>
            <p:cNvPr id="160" name="Freeform 20"/>
            <p:cNvSpPr>
              <a:spLocks/>
            </p:cNvSpPr>
            <p:nvPr/>
          </p:nvSpPr>
          <p:spPr bwMode="auto">
            <a:xfrm>
              <a:off x="4465004" y="2218983"/>
              <a:ext cx="1054100" cy="533400"/>
            </a:xfrm>
            <a:custGeom>
              <a:avLst/>
              <a:gdLst>
                <a:gd name="T0" fmla="*/ 101 w 535"/>
                <a:gd name="T1" fmla="*/ 271 h 271"/>
                <a:gd name="T2" fmla="*/ 101 w 535"/>
                <a:gd name="T3" fmla="*/ 268 h 271"/>
                <a:gd name="T4" fmla="*/ 267 w 535"/>
                <a:gd name="T5" fmla="*/ 102 h 271"/>
                <a:gd name="T6" fmla="*/ 434 w 535"/>
                <a:gd name="T7" fmla="*/ 268 h 271"/>
                <a:gd name="T8" fmla="*/ 434 w 535"/>
                <a:gd name="T9" fmla="*/ 271 h 271"/>
                <a:gd name="T10" fmla="*/ 535 w 535"/>
                <a:gd name="T11" fmla="*/ 271 h 271"/>
                <a:gd name="T12" fmla="*/ 535 w 535"/>
                <a:gd name="T13" fmla="*/ 268 h 271"/>
                <a:gd name="T14" fmla="*/ 267 w 535"/>
                <a:gd name="T15" fmla="*/ 0 h 271"/>
                <a:gd name="T16" fmla="*/ 0 w 535"/>
                <a:gd name="T17" fmla="*/ 268 h 271"/>
                <a:gd name="T18" fmla="*/ 0 w 535"/>
                <a:gd name="T19" fmla="*/ 271 h 271"/>
                <a:gd name="T20" fmla="*/ 101 w 535"/>
                <a:gd name="T21" fmla="*/ 271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5" h="271">
                  <a:moveTo>
                    <a:pt x="101" y="271"/>
                  </a:moveTo>
                  <a:cubicBezTo>
                    <a:pt x="101" y="270"/>
                    <a:pt x="101" y="269"/>
                    <a:pt x="101" y="268"/>
                  </a:cubicBezTo>
                  <a:cubicBezTo>
                    <a:pt x="101" y="176"/>
                    <a:pt x="175" y="102"/>
                    <a:pt x="267" y="102"/>
                  </a:cubicBezTo>
                  <a:cubicBezTo>
                    <a:pt x="359" y="102"/>
                    <a:pt x="434" y="176"/>
                    <a:pt x="434" y="268"/>
                  </a:cubicBezTo>
                  <a:cubicBezTo>
                    <a:pt x="434" y="269"/>
                    <a:pt x="434" y="270"/>
                    <a:pt x="434" y="271"/>
                  </a:cubicBezTo>
                  <a:cubicBezTo>
                    <a:pt x="535" y="271"/>
                    <a:pt x="535" y="271"/>
                    <a:pt x="535" y="271"/>
                  </a:cubicBezTo>
                  <a:cubicBezTo>
                    <a:pt x="535" y="270"/>
                    <a:pt x="535" y="269"/>
                    <a:pt x="535" y="268"/>
                  </a:cubicBezTo>
                  <a:cubicBezTo>
                    <a:pt x="535" y="120"/>
                    <a:pt x="415" y="0"/>
                    <a:pt x="267" y="0"/>
                  </a:cubicBezTo>
                  <a:cubicBezTo>
                    <a:pt x="119" y="0"/>
                    <a:pt x="0" y="120"/>
                    <a:pt x="0" y="268"/>
                  </a:cubicBezTo>
                  <a:cubicBezTo>
                    <a:pt x="0" y="269"/>
                    <a:pt x="0" y="270"/>
                    <a:pt x="0" y="271"/>
                  </a:cubicBezTo>
                  <a:cubicBezTo>
                    <a:pt x="101" y="271"/>
                    <a:pt x="101" y="271"/>
                    <a:pt x="101" y="271"/>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61" name="TextBox 160"/>
            <p:cNvSpPr txBox="1"/>
            <p:nvPr/>
          </p:nvSpPr>
          <p:spPr>
            <a:xfrm>
              <a:off x="4854034" y="2177835"/>
              <a:ext cx="276038" cy="307777"/>
            </a:xfrm>
            <a:prstGeom prst="rect">
              <a:avLst/>
            </a:prstGeom>
            <a:noFill/>
          </p:spPr>
          <p:txBody>
            <a:bodyPr wrap="none" rtlCol="0">
              <a:spAutoFit/>
            </a:bodyPr>
            <a:lstStyle/>
            <a:p>
              <a:r>
                <a:rPr lang="en-US" sz="1400" b="1" dirty="0" smtClean="0">
                  <a:solidFill>
                    <a:schemeClr val="bg1"/>
                  </a:solidFill>
                </a:rPr>
                <a:t>4</a:t>
              </a:r>
              <a:endParaRPr lang="en-US" sz="1400" b="1" dirty="0">
                <a:solidFill>
                  <a:schemeClr val="bg1"/>
                </a:solidFill>
              </a:endParaRPr>
            </a:p>
          </p:txBody>
        </p:sp>
      </p:grpSp>
      <p:grpSp>
        <p:nvGrpSpPr>
          <p:cNvPr id="162" name="Group 161"/>
          <p:cNvGrpSpPr/>
          <p:nvPr/>
        </p:nvGrpSpPr>
        <p:grpSpPr>
          <a:xfrm>
            <a:off x="5320667" y="3965659"/>
            <a:ext cx="1054100" cy="587958"/>
            <a:chOff x="5320667" y="2747620"/>
            <a:chExt cx="1054100" cy="587958"/>
          </a:xfrm>
        </p:grpSpPr>
        <p:sp>
          <p:nvSpPr>
            <p:cNvPr id="163" name="Freeform 21"/>
            <p:cNvSpPr>
              <a:spLocks/>
            </p:cNvSpPr>
            <p:nvPr/>
          </p:nvSpPr>
          <p:spPr bwMode="auto">
            <a:xfrm>
              <a:off x="5320667" y="2747620"/>
              <a:ext cx="1054100" cy="533400"/>
            </a:xfrm>
            <a:custGeom>
              <a:avLst/>
              <a:gdLst>
                <a:gd name="T0" fmla="*/ 101 w 535"/>
                <a:gd name="T1" fmla="*/ 3 h 271"/>
                <a:gd name="T2" fmla="*/ 268 w 535"/>
                <a:gd name="T3" fmla="*/ 169 h 271"/>
                <a:gd name="T4" fmla="*/ 434 w 535"/>
                <a:gd name="T5" fmla="*/ 3 h 271"/>
                <a:gd name="T6" fmla="*/ 434 w 535"/>
                <a:gd name="T7" fmla="*/ 0 h 271"/>
                <a:gd name="T8" fmla="*/ 535 w 535"/>
                <a:gd name="T9" fmla="*/ 0 h 271"/>
                <a:gd name="T10" fmla="*/ 535 w 535"/>
                <a:gd name="T11" fmla="*/ 3 h 271"/>
                <a:gd name="T12" fmla="*/ 268 w 535"/>
                <a:gd name="T13" fmla="*/ 271 h 271"/>
                <a:gd name="T14" fmla="*/ 0 w 535"/>
                <a:gd name="T15" fmla="*/ 3 h 271"/>
                <a:gd name="T16" fmla="*/ 0 w 535"/>
                <a:gd name="T17" fmla="*/ 0 h 271"/>
                <a:gd name="T18" fmla="*/ 101 w 535"/>
                <a:gd name="T19" fmla="*/ 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271">
                  <a:moveTo>
                    <a:pt x="101" y="3"/>
                  </a:moveTo>
                  <a:cubicBezTo>
                    <a:pt x="101" y="95"/>
                    <a:pt x="176" y="169"/>
                    <a:pt x="268" y="169"/>
                  </a:cubicBezTo>
                  <a:cubicBezTo>
                    <a:pt x="359" y="169"/>
                    <a:pt x="434" y="95"/>
                    <a:pt x="434" y="3"/>
                  </a:cubicBezTo>
                  <a:cubicBezTo>
                    <a:pt x="434" y="2"/>
                    <a:pt x="434" y="1"/>
                    <a:pt x="434" y="0"/>
                  </a:cubicBezTo>
                  <a:cubicBezTo>
                    <a:pt x="535" y="0"/>
                    <a:pt x="535" y="0"/>
                    <a:pt x="535" y="0"/>
                  </a:cubicBezTo>
                  <a:cubicBezTo>
                    <a:pt x="535" y="1"/>
                    <a:pt x="535" y="2"/>
                    <a:pt x="535" y="3"/>
                  </a:cubicBezTo>
                  <a:cubicBezTo>
                    <a:pt x="535" y="151"/>
                    <a:pt x="415" y="271"/>
                    <a:pt x="268" y="271"/>
                  </a:cubicBezTo>
                  <a:cubicBezTo>
                    <a:pt x="120" y="271"/>
                    <a:pt x="0" y="151"/>
                    <a:pt x="0" y="3"/>
                  </a:cubicBezTo>
                  <a:cubicBezTo>
                    <a:pt x="0" y="2"/>
                    <a:pt x="0" y="1"/>
                    <a:pt x="0" y="0"/>
                  </a:cubicBezTo>
                  <a:cubicBezTo>
                    <a:pt x="101" y="3"/>
                    <a:pt x="101" y="3"/>
                    <a:pt x="101" y="3"/>
                  </a:cubicBezTo>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64" name="TextBox 163"/>
            <p:cNvSpPr txBox="1"/>
            <p:nvPr/>
          </p:nvSpPr>
          <p:spPr>
            <a:xfrm>
              <a:off x="5709698" y="3027801"/>
              <a:ext cx="276038" cy="307777"/>
            </a:xfrm>
            <a:prstGeom prst="rect">
              <a:avLst/>
            </a:prstGeom>
            <a:noFill/>
          </p:spPr>
          <p:txBody>
            <a:bodyPr wrap="none" rtlCol="0">
              <a:spAutoFit/>
            </a:bodyPr>
            <a:lstStyle/>
            <a:p>
              <a:r>
                <a:rPr lang="en-US" sz="1400" b="1" dirty="0" smtClean="0">
                  <a:solidFill>
                    <a:schemeClr val="bg1"/>
                  </a:solidFill>
                </a:rPr>
                <a:t>5</a:t>
              </a:r>
              <a:endParaRPr lang="en-US" sz="1400" b="1" dirty="0">
                <a:solidFill>
                  <a:schemeClr val="bg1"/>
                </a:solidFill>
              </a:endParaRPr>
            </a:p>
          </p:txBody>
        </p:sp>
      </p:grpSp>
      <p:grpSp>
        <p:nvGrpSpPr>
          <p:cNvPr id="165" name="Group 164"/>
          <p:cNvGrpSpPr/>
          <p:nvPr/>
        </p:nvGrpSpPr>
        <p:grpSpPr>
          <a:xfrm>
            <a:off x="6190616" y="3419380"/>
            <a:ext cx="1054100" cy="574477"/>
            <a:chOff x="6190616" y="2201339"/>
            <a:chExt cx="1054100" cy="574477"/>
          </a:xfrm>
        </p:grpSpPr>
        <p:sp>
          <p:nvSpPr>
            <p:cNvPr id="166" name="Freeform 21"/>
            <p:cNvSpPr>
              <a:spLocks/>
            </p:cNvSpPr>
            <p:nvPr/>
          </p:nvSpPr>
          <p:spPr bwMode="auto">
            <a:xfrm rot="186562" flipV="1">
              <a:off x="6190616" y="2242416"/>
              <a:ext cx="1054100" cy="533400"/>
            </a:xfrm>
            <a:custGeom>
              <a:avLst/>
              <a:gdLst>
                <a:gd name="T0" fmla="*/ 101 w 535"/>
                <a:gd name="T1" fmla="*/ 3 h 271"/>
                <a:gd name="T2" fmla="*/ 268 w 535"/>
                <a:gd name="T3" fmla="*/ 169 h 271"/>
                <a:gd name="T4" fmla="*/ 434 w 535"/>
                <a:gd name="T5" fmla="*/ 3 h 271"/>
                <a:gd name="T6" fmla="*/ 434 w 535"/>
                <a:gd name="T7" fmla="*/ 0 h 271"/>
                <a:gd name="T8" fmla="*/ 535 w 535"/>
                <a:gd name="T9" fmla="*/ 0 h 271"/>
                <a:gd name="T10" fmla="*/ 535 w 535"/>
                <a:gd name="T11" fmla="*/ 3 h 271"/>
                <a:gd name="T12" fmla="*/ 268 w 535"/>
                <a:gd name="T13" fmla="*/ 271 h 271"/>
                <a:gd name="T14" fmla="*/ 0 w 535"/>
                <a:gd name="T15" fmla="*/ 3 h 271"/>
                <a:gd name="T16" fmla="*/ 0 w 535"/>
                <a:gd name="T17" fmla="*/ 0 h 271"/>
                <a:gd name="T18" fmla="*/ 101 w 535"/>
                <a:gd name="T19" fmla="*/ 3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5" h="271">
                  <a:moveTo>
                    <a:pt x="101" y="3"/>
                  </a:moveTo>
                  <a:cubicBezTo>
                    <a:pt x="101" y="95"/>
                    <a:pt x="176" y="169"/>
                    <a:pt x="268" y="169"/>
                  </a:cubicBezTo>
                  <a:cubicBezTo>
                    <a:pt x="359" y="169"/>
                    <a:pt x="434" y="95"/>
                    <a:pt x="434" y="3"/>
                  </a:cubicBezTo>
                  <a:cubicBezTo>
                    <a:pt x="434" y="2"/>
                    <a:pt x="434" y="1"/>
                    <a:pt x="434" y="0"/>
                  </a:cubicBezTo>
                  <a:cubicBezTo>
                    <a:pt x="535" y="0"/>
                    <a:pt x="535" y="0"/>
                    <a:pt x="535" y="0"/>
                  </a:cubicBezTo>
                  <a:cubicBezTo>
                    <a:pt x="535" y="1"/>
                    <a:pt x="535" y="2"/>
                    <a:pt x="535" y="3"/>
                  </a:cubicBezTo>
                  <a:cubicBezTo>
                    <a:pt x="535" y="151"/>
                    <a:pt x="415" y="271"/>
                    <a:pt x="268" y="271"/>
                  </a:cubicBezTo>
                  <a:cubicBezTo>
                    <a:pt x="120" y="271"/>
                    <a:pt x="0" y="151"/>
                    <a:pt x="0" y="3"/>
                  </a:cubicBezTo>
                  <a:cubicBezTo>
                    <a:pt x="0" y="2"/>
                    <a:pt x="0" y="1"/>
                    <a:pt x="0" y="0"/>
                  </a:cubicBezTo>
                  <a:cubicBezTo>
                    <a:pt x="101" y="3"/>
                    <a:pt x="101" y="3"/>
                    <a:pt x="101" y="3"/>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167" name="TextBox 166"/>
            <p:cNvSpPr txBox="1"/>
            <p:nvPr/>
          </p:nvSpPr>
          <p:spPr>
            <a:xfrm>
              <a:off x="6565357" y="2201339"/>
              <a:ext cx="276038" cy="307777"/>
            </a:xfrm>
            <a:prstGeom prst="rect">
              <a:avLst/>
            </a:prstGeom>
            <a:noFill/>
          </p:spPr>
          <p:txBody>
            <a:bodyPr wrap="none" rtlCol="0">
              <a:spAutoFit/>
            </a:bodyPr>
            <a:lstStyle/>
            <a:p>
              <a:r>
                <a:rPr lang="en-US" sz="1400" b="1" dirty="0" smtClean="0">
                  <a:solidFill>
                    <a:schemeClr val="bg1"/>
                  </a:solidFill>
                </a:rPr>
                <a:t>6</a:t>
              </a:r>
              <a:endParaRPr lang="en-US" sz="1400" b="1" dirty="0">
                <a:solidFill>
                  <a:schemeClr val="bg1"/>
                </a:solidFill>
              </a:endParaRPr>
            </a:p>
          </p:txBody>
        </p:sp>
      </p:grpSp>
    </p:spTree>
    <p:extLst>
      <p:ext uri="{BB962C8B-B14F-4D97-AF65-F5344CB8AC3E}">
        <p14:creationId xmlns="" xmlns:p14="http://schemas.microsoft.com/office/powerpoint/2010/main" val="291086895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150"/>
                                        </p:tgtEl>
                                        <p:attrNameLst>
                                          <p:attrName>style.visibility</p:attrName>
                                        </p:attrNameLst>
                                      </p:cBhvr>
                                      <p:to>
                                        <p:strVal val="visible"/>
                                      </p:to>
                                    </p:set>
                                    <p:animEffect transition="in" filter="strips(upRight)">
                                      <p:cBhvr>
                                        <p:cTn id="7" dur="500"/>
                                        <p:tgtEl>
                                          <p:spTgt spid="15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p:cTn id="11" dur="500" fill="hold"/>
                                        <p:tgtEl>
                                          <p:spTgt spid="93"/>
                                        </p:tgtEl>
                                        <p:attrNameLst>
                                          <p:attrName>ppt_w</p:attrName>
                                        </p:attrNameLst>
                                      </p:cBhvr>
                                      <p:tavLst>
                                        <p:tav tm="0">
                                          <p:val>
                                            <p:fltVal val="0"/>
                                          </p:val>
                                        </p:tav>
                                        <p:tav tm="100000">
                                          <p:val>
                                            <p:strVal val="#ppt_w"/>
                                          </p:val>
                                        </p:tav>
                                      </p:tavLst>
                                    </p:anim>
                                    <p:anim calcmode="lin" valueType="num">
                                      <p:cBhvr>
                                        <p:cTn id="12" dur="500" fill="hold"/>
                                        <p:tgtEl>
                                          <p:spTgt spid="93"/>
                                        </p:tgtEl>
                                        <p:attrNameLst>
                                          <p:attrName>ppt_h</p:attrName>
                                        </p:attrNameLst>
                                      </p:cBhvr>
                                      <p:tavLst>
                                        <p:tav tm="0">
                                          <p:val>
                                            <p:fltVal val="0"/>
                                          </p:val>
                                        </p:tav>
                                        <p:tav tm="100000">
                                          <p:val>
                                            <p:strVal val="#ppt_h"/>
                                          </p:val>
                                        </p:tav>
                                      </p:tavLst>
                                    </p:anim>
                                    <p:animEffect transition="in" filter="fade">
                                      <p:cBhvr>
                                        <p:cTn id="13" dur="500"/>
                                        <p:tgtEl>
                                          <p:spTgt spid="93"/>
                                        </p:tgtEl>
                                      </p:cBhvr>
                                    </p:animEffect>
                                  </p:childTnLst>
                                </p:cTn>
                              </p:par>
                            </p:childTnLst>
                          </p:cTn>
                        </p:par>
                        <p:par>
                          <p:cTn id="14" fill="hold">
                            <p:stCondLst>
                              <p:cond delay="1000"/>
                            </p:stCondLst>
                            <p:childTnLst>
                              <p:par>
                                <p:cTn id="15" presetID="18" presetClass="entr" presetSubtype="6" fill="hold" nodeType="afterEffect">
                                  <p:stCondLst>
                                    <p:cond delay="0"/>
                                  </p:stCondLst>
                                  <p:childTnLst>
                                    <p:set>
                                      <p:cBhvr>
                                        <p:cTn id="16" dur="1" fill="hold">
                                          <p:stCondLst>
                                            <p:cond delay="0"/>
                                          </p:stCondLst>
                                        </p:cTn>
                                        <p:tgtEl>
                                          <p:spTgt spid="81"/>
                                        </p:tgtEl>
                                        <p:attrNameLst>
                                          <p:attrName>style.visibility</p:attrName>
                                        </p:attrNameLst>
                                      </p:cBhvr>
                                      <p:to>
                                        <p:strVal val="visible"/>
                                      </p:to>
                                    </p:set>
                                    <p:animEffect transition="in" filter="strips(downRight)">
                                      <p:cBhvr>
                                        <p:cTn id="17" dur="500"/>
                                        <p:tgtEl>
                                          <p:spTgt spid="81"/>
                                        </p:tgtEl>
                                      </p:cBhvr>
                                    </p:animEffect>
                                  </p:childTnLst>
                                </p:cTn>
                              </p:par>
                            </p:childTnLst>
                          </p:cTn>
                        </p:par>
                        <p:par>
                          <p:cTn id="18" fill="hold">
                            <p:stCondLst>
                              <p:cond delay="1500"/>
                            </p:stCondLst>
                            <p:childTnLst>
                              <p:par>
                                <p:cTn id="19" presetID="53" presetClass="entr" presetSubtype="16" fill="hold" grpId="0" nodeType="afterEffect">
                                  <p:stCondLst>
                                    <p:cond delay="0"/>
                                  </p:stCondLst>
                                  <p:childTnLst>
                                    <p:set>
                                      <p:cBhvr>
                                        <p:cTn id="20" dur="1" fill="hold">
                                          <p:stCondLst>
                                            <p:cond delay="0"/>
                                          </p:stCondLst>
                                        </p:cTn>
                                        <p:tgtEl>
                                          <p:spTgt spid="132"/>
                                        </p:tgtEl>
                                        <p:attrNameLst>
                                          <p:attrName>style.visibility</p:attrName>
                                        </p:attrNameLst>
                                      </p:cBhvr>
                                      <p:to>
                                        <p:strVal val="visible"/>
                                      </p:to>
                                    </p:set>
                                    <p:anim calcmode="lin" valueType="num">
                                      <p:cBhvr>
                                        <p:cTn id="21" dur="500" fill="hold"/>
                                        <p:tgtEl>
                                          <p:spTgt spid="132"/>
                                        </p:tgtEl>
                                        <p:attrNameLst>
                                          <p:attrName>ppt_w</p:attrName>
                                        </p:attrNameLst>
                                      </p:cBhvr>
                                      <p:tavLst>
                                        <p:tav tm="0">
                                          <p:val>
                                            <p:fltVal val="0"/>
                                          </p:val>
                                        </p:tav>
                                        <p:tav tm="100000">
                                          <p:val>
                                            <p:strVal val="#ppt_w"/>
                                          </p:val>
                                        </p:tav>
                                      </p:tavLst>
                                    </p:anim>
                                    <p:anim calcmode="lin" valueType="num">
                                      <p:cBhvr>
                                        <p:cTn id="22" dur="500" fill="hold"/>
                                        <p:tgtEl>
                                          <p:spTgt spid="132"/>
                                        </p:tgtEl>
                                        <p:attrNameLst>
                                          <p:attrName>ppt_h</p:attrName>
                                        </p:attrNameLst>
                                      </p:cBhvr>
                                      <p:tavLst>
                                        <p:tav tm="0">
                                          <p:val>
                                            <p:fltVal val="0"/>
                                          </p:val>
                                        </p:tav>
                                        <p:tav tm="100000">
                                          <p:val>
                                            <p:strVal val="#ppt_h"/>
                                          </p:val>
                                        </p:tav>
                                      </p:tavLst>
                                    </p:anim>
                                    <p:animEffect transition="in" filter="fade">
                                      <p:cBhvr>
                                        <p:cTn id="23" dur="500"/>
                                        <p:tgtEl>
                                          <p:spTgt spid="132"/>
                                        </p:tgtEl>
                                      </p:cBhvr>
                                    </p:animEffect>
                                  </p:childTnLst>
                                </p:cTn>
                              </p:par>
                            </p:childTnLst>
                          </p:cTn>
                        </p:par>
                        <p:par>
                          <p:cTn id="24" fill="hold">
                            <p:stCondLst>
                              <p:cond delay="2000"/>
                            </p:stCondLst>
                            <p:childTnLst>
                              <p:par>
                                <p:cTn id="25" presetID="22" presetClass="entr" presetSubtype="1" fill="hold" grpId="0" nodeType="afterEffect">
                                  <p:stCondLst>
                                    <p:cond delay="0"/>
                                  </p:stCondLst>
                                  <p:childTnLst>
                                    <p:set>
                                      <p:cBhvr>
                                        <p:cTn id="26" dur="1" fill="hold">
                                          <p:stCondLst>
                                            <p:cond delay="0"/>
                                          </p:stCondLst>
                                        </p:cTn>
                                        <p:tgtEl>
                                          <p:spTgt spid="133"/>
                                        </p:tgtEl>
                                        <p:attrNameLst>
                                          <p:attrName>style.visibility</p:attrName>
                                        </p:attrNameLst>
                                      </p:cBhvr>
                                      <p:to>
                                        <p:strVal val="visible"/>
                                      </p:to>
                                    </p:set>
                                    <p:animEffect transition="in" filter="wipe(up)">
                                      <p:cBhvr>
                                        <p:cTn id="27" dur="500"/>
                                        <p:tgtEl>
                                          <p:spTgt spid="133"/>
                                        </p:tgtEl>
                                      </p:cBhvr>
                                    </p:animEffect>
                                  </p:childTnLst>
                                </p:cTn>
                              </p:par>
                            </p:childTnLst>
                          </p:cTn>
                        </p:par>
                        <p:par>
                          <p:cTn id="28" fill="hold">
                            <p:stCondLst>
                              <p:cond delay="2500"/>
                            </p:stCondLst>
                            <p:childTnLst>
                              <p:par>
                                <p:cTn id="29" presetID="22" presetClass="entr" presetSubtype="1" fill="hold" grpId="0" nodeType="afterEffect">
                                  <p:stCondLst>
                                    <p:cond delay="0"/>
                                  </p:stCondLst>
                                  <p:childTnLst>
                                    <p:set>
                                      <p:cBhvr>
                                        <p:cTn id="30" dur="1" fill="hold">
                                          <p:stCondLst>
                                            <p:cond delay="0"/>
                                          </p:stCondLst>
                                        </p:cTn>
                                        <p:tgtEl>
                                          <p:spTgt spid="134"/>
                                        </p:tgtEl>
                                        <p:attrNameLst>
                                          <p:attrName>style.visibility</p:attrName>
                                        </p:attrNameLst>
                                      </p:cBhvr>
                                      <p:to>
                                        <p:strVal val="visible"/>
                                      </p:to>
                                    </p:set>
                                    <p:animEffect transition="in" filter="wipe(up)">
                                      <p:cBhvr>
                                        <p:cTn id="31" dur="500"/>
                                        <p:tgtEl>
                                          <p:spTgt spid="134"/>
                                        </p:tgtEl>
                                      </p:cBhvr>
                                    </p:animEffect>
                                  </p:childTnLst>
                                </p:cTn>
                              </p:par>
                            </p:childTnLst>
                          </p:cTn>
                        </p:par>
                        <p:par>
                          <p:cTn id="32" fill="hold">
                            <p:stCondLst>
                              <p:cond delay="3000"/>
                            </p:stCondLst>
                            <p:childTnLst>
                              <p:par>
                                <p:cTn id="33" presetID="18" presetClass="entr" presetSubtype="6" fill="hold" nodeType="afterEffect">
                                  <p:stCondLst>
                                    <p:cond delay="0"/>
                                  </p:stCondLst>
                                  <p:childTnLst>
                                    <p:set>
                                      <p:cBhvr>
                                        <p:cTn id="34" dur="1" fill="hold">
                                          <p:stCondLst>
                                            <p:cond delay="0"/>
                                          </p:stCondLst>
                                        </p:cTn>
                                        <p:tgtEl>
                                          <p:spTgt spid="153"/>
                                        </p:tgtEl>
                                        <p:attrNameLst>
                                          <p:attrName>style.visibility</p:attrName>
                                        </p:attrNameLst>
                                      </p:cBhvr>
                                      <p:to>
                                        <p:strVal val="visible"/>
                                      </p:to>
                                    </p:set>
                                    <p:animEffect transition="in" filter="strips(downRight)">
                                      <p:cBhvr>
                                        <p:cTn id="35" dur="500"/>
                                        <p:tgtEl>
                                          <p:spTgt spid="153"/>
                                        </p:tgtEl>
                                      </p:cBhvr>
                                    </p:animEffect>
                                  </p:childTnLst>
                                </p:cTn>
                              </p:par>
                            </p:childTnLst>
                          </p:cTn>
                        </p:par>
                        <p:par>
                          <p:cTn id="36" fill="hold">
                            <p:stCondLst>
                              <p:cond delay="3500"/>
                            </p:stCondLst>
                            <p:childTnLst>
                              <p:par>
                                <p:cTn id="37" presetID="53" presetClass="entr" presetSubtype="16" fill="hold" nodeType="afterEffect">
                                  <p:stCondLst>
                                    <p:cond delay="0"/>
                                  </p:stCondLst>
                                  <p:childTnLst>
                                    <p:set>
                                      <p:cBhvr>
                                        <p:cTn id="38" dur="1" fill="hold">
                                          <p:stCondLst>
                                            <p:cond delay="0"/>
                                          </p:stCondLst>
                                        </p:cTn>
                                        <p:tgtEl>
                                          <p:spTgt spid="117"/>
                                        </p:tgtEl>
                                        <p:attrNameLst>
                                          <p:attrName>style.visibility</p:attrName>
                                        </p:attrNameLst>
                                      </p:cBhvr>
                                      <p:to>
                                        <p:strVal val="visible"/>
                                      </p:to>
                                    </p:set>
                                    <p:anim calcmode="lin" valueType="num">
                                      <p:cBhvr>
                                        <p:cTn id="39" dur="500" fill="hold"/>
                                        <p:tgtEl>
                                          <p:spTgt spid="117"/>
                                        </p:tgtEl>
                                        <p:attrNameLst>
                                          <p:attrName>ppt_w</p:attrName>
                                        </p:attrNameLst>
                                      </p:cBhvr>
                                      <p:tavLst>
                                        <p:tav tm="0">
                                          <p:val>
                                            <p:fltVal val="0"/>
                                          </p:val>
                                        </p:tav>
                                        <p:tav tm="100000">
                                          <p:val>
                                            <p:strVal val="#ppt_w"/>
                                          </p:val>
                                        </p:tav>
                                      </p:tavLst>
                                    </p:anim>
                                    <p:anim calcmode="lin" valueType="num">
                                      <p:cBhvr>
                                        <p:cTn id="40" dur="500" fill="hold"/>
                                        <p:tgtEl>
                                          <p:spTgt spid="117"/>
                                        </p:tgtEl>
                                        <p:attrNameLst>
                                          <p:attrName>ppt_h</p:attrName>
                                        </p:attrNameLst>
                                      </p:cBhvr>
                                      <p:tavLst>
                                        <p:tav tm="0">
                                          <p:val>
                                            <p:fltVal val="0"/>
                                          </p:val>
                                        </p:tav>
                                        <p:tav tm="100000">
                                          <p:val>
                                            <p:strVal val="#ppt_h"/>
                                          </p:val>
                                        </p:tav>
                                      </p:tavLst>
                                    </p:anim>
                                    <p:animEffect transition="in" filter="fade">
                                      <p:cBhvr>
                                        <p:cTn id="41" dur="500"/>
                                        <p:tgtEl>
                                          <p:spTgt spid="117"/>
                                        </p:tgtEl>
                                      </p:cBhvr>
                                    </p:animEffect>
                                  </p:childTnLst>
                                </p:cTn>
                              </p:par>
                            </p:childTnLst>
                          </p:cTn>
                        </p:par>
                        <p:par>
                          <p:cTn id="42" fill="hold">
                            <p:stCondLst>
                              <p:cond delay="4000"/>
                            </p:stCondLst>
                            <p:childTnLst>
                              <p:par>
                                <p:cTn id="43" presetID="18" presetClass="entr" presetSubtype="3" fill="hold" nodeType="afterEffect">
                                  <p:stCondLst>
                                    <p:cond delay="0"/>
                                  </p:stCondLst>
                                  <p:childTnLst>
                                    <p:set>
                                      <p:cBhvr>
                                        <p:cTn id="44" dur="1" fill="hold">
                                          <p:stCondLst>
                                            <p:cond delay="0"/>
                                          </p:stCondLst>
                                        </p:cTn>
                                        <p:tgtEl>
                                          <p:spTgt spid="82"/>
                                        </p:tgtEl>
                                        <p:attrNameLst>
                                          <p:attrName>style.visibility</p:attrName>
                                        </p:attrNameLst>
                                      </p:cBhvr>
                                      <p:to>
                                        <p:strVal val="visible"/>
                                      </p:to>
                                    </p:set>
                                    <p:animEffect transition="in" filter="strips(upRight)">
                                      <p:cBhvr>
                                        <p:cTn id="45" dur="500"/>
                                        <p:tgtEl>
                                          <p:spTgt spid="82"/>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145"/>
                                        </p:tgtEl>
                                        <p:attrNameLst>
                                          <p:attrName>style.visibility</p:attrName>
                                        </p:attrNameLst>
                                      </p:cBhvr>
                                      <p:to>
                                        <p:strVal val="visible"/>
                                      </p:to>
                                    </p:set>
                                    <p:anim calcmode="lin" valueType="num">
                                      <p:cBhvr>
                                        <p:cTn id="49" dur="500" fill="hold"/>
                                        <p:tgtEl>
                                          <p:spTgt spid="145"/>
                                        </p:tgtEl>
                                        <p:attrNameLst>
                                          <p:attrName>ppt_w</p:attrName>
                                        </p:attrNameLst>
                                      </p:cBhvr>
                                      <p:tavLst>
                                        <p:tav tm="0">
                                          <p:val>
                                            <p:fltVal val="0"/>
                                          </p:val>
                                        </p:tav>
                                        <p:tav tm="100000">
                                          <p:val>
                                            <p:strVal val="#ppt_w"/>
                                          </p:val>
                                        </p:tav>
                                      </p:tavLst>
                                    </p:anim>
                                    <p:anim calcmode="lin" valueType="num">
                                      <p:cBhvr>
                                        <p:cTn id="50" dur="500" fill="hold"/>
                                        <p:tgtEl>
                                          <p:spTgt spid="145"/>
                                        </p:tgtEl>
                                        <p:attrNameLst>
                                          <p:attrName>ppt_h</p:attrName>
                                        </p:attrNameLst>
                                      </p:cBhvr>
                                      <p:tavLst>
                                        <p:tav tm="0">
                                          <p:val>
                                            <p:fltVal val="0"/>
                                          </p:val>
                                        </p:tav>
                                        <p:tav tm="100000">
                                          <p:val>
                                            <p:strVal val="#ppt_h"/>
                                          </p:val>
                                        </p:tav>
                                      </p:tavLst>
                                    </p:anim>
                                    <p:animEffect transition="in" filter="fade">
                                      <p:cBhvr>
                                        <p:cTn id="51" dur="500"/>
                                        <p:tgtEl>
                                          <p:spTgt spid="145"/>
                                        </p:tgtEl>
                                      </p:cBhvr>
                                    </p:animEffect>
                                  </p:childTnLst>
                                </p:cTn>
                              </p:par>
                            </p:childTnLst>
                          </p:cTn>
                        </p:par>
                        <p:par>
                          <p:cTn id="52" fill="hold">
                            <p:stCondLst>
                              <p:cond delay="5000"/>
                            </p:stCondLst>
                            <p:childTnLst>
                              <p:par>
                                <p:cTn id="53" presetID="22" presetClass="entr" presetSubtype="1" fill="hold" grpId="0" nodeType="afterEffect">
                                  <p:stCondLst>
                                    <p:cond delay="0"/>
                                  </p:stCondLst>
                                  <p:childTnLst>
                                    <p:set>
                                      <p:cBhvr>
                                        <p:cTn id="54" dur="1" fill="hold">
                                          <p:stCondLst>
                                            <p:cond delay="0"/>
                                          </p:stCondLst>
                                        </p:cTn>
                                        <p:tgtEl>
                                          <p:spTgt spid="139"/>
                                        </p:tgtEl>
                                        <p:attrNameLst>
                                          <p:attrName>style.visibility</p:attrName>
                                        </p:attrNameLst>
                                      </p:cBhvr>
                                      <p:to>
                                        <p:strVal val="visible"/>
                                      </p:to>
                                    </p:set>
                                    <p:animEffect transition="in" filter="wipe(up)">
                                      <p:cBhvr>
                                        <p:cTn id="55" dur="500"/>
                                        <p:tgtEl>
                                          <p:spTgt spid="139"/>
                                        </p:tgtEl>
                                      </p:cBhvr>
                                    </p:animEffect>
                                  </p:childTnLst>
                                </p:cTn>
                              </p:par>
                            </p:childTnLst>
                          </p:cTn>
                        </p:par>
                        <p:par>
                          <p:cTn id="56" fill="hold">
                            <p:stCondLst>
                              <p:cond delay="5500"/>
                            </p:stCondLst>
                            <p:childTnLst>
                              <p:par>
                                <p:cTn id="57" presetID="22" presetClass="entr" presetSubtype="1" fill="hold" grpId="0" nodeType="afterEffect">
                                  <p:stCondLst>
                                    <p:cond delay="0"/>
                                  </p:stCondLst>
                                  <p:childTnLst>
                                    <p:set>
                                      <p:cBhvr>
                                        <p:cTn id="58" dur="1" fill="hold">
                                          <p:stCondLst>
                                            <p:cond delay="0"/>
                                          </p:stCondLst>
                                        </p:cTn>
                                        <p:tgtEl>
                                          <p:spTgt spid="140"/>
                                        </p:tgtEl>
                                        <p:attrNameLst>
                                          <p:attrName>style.visibility</p:attrName>
                                        </p:attrNameLst>
                                      </p:cBhvr>
                                      <p:to>
                                        <p:strVal val="visible"/>
                                      </p:to>
                                    </p:set>
                                    <p:animEffect transition="in" filter="wipe(up)">
                                      <p:cBhvr>
                                        <p:cTn id="59" dur="500"/>
                                        <p:tgtEl>
                                          <p:spTgt spid="140"/>
                                        </p:tgtEl>
                                      </p:cBhvr>
                                    </p:animEffect>
                                  </p:childTnLst>
                                </p:cTn>
                              </p:par>
                            </p:childTnLst>
                          </p:cTn>
                        </p:par>
                        <p:par>
                          <p:cTn id="60" fill="hold">
                            <p:stCondLst>
                              <p:cond delay="6000"/>
                            </p:stCondLst>
                            <p:childTnLst>
                              <p:par>
                                <p:cTn id="61" presetID="18" presetClass="entr" presetSubtype="3" fill="hold" nodeType="afterEffect">
                                  <p:stCondLst>
                                    <p:cond delay="0"/>
                                  </p:stCondLst>
                                  <p:childTnLst>
                                    <p:set>
                                      <p:cBhvr>
                                        <p:cTn id="62" dur="1" fill="hold">
                                          <p:stCondLst>
                                            <p:cond delay="0"/>
                                          </p:stCondLst>
                                        </p:cTn>
                                        <p:tgtEl>
                                          <p:spTgt spid="156"/>
                                        </p:tgtEl>
                                        <p:attrNameLst>
                                          <p:attrName>style.visibility</p:attrName>
                                        </p:attrNameLst>
                                      </p:cBhvr>
                                      <p:to>
                                        <p:strVal val="visible"/>
                                      </p:to>
                                    </p:set>
                                    <p:animEffect transition="in" filter="strips(upRight)">
                                      <p:cBhvr>
                                        <p:cTn id="63" dur="500"/>
                                        <p:tgtEl>
                                          <p:spTgt spid="156"/>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120"/>
                                        </p:tgtEl>
                                        <p:attrNameLst>
                                          <p:attrName>style.visibility</p:attrName>
                                        </p:attrNameLst>
                                      </p:cBhvr>
                                      <p:to>
                                        <p:strVal val="visible"/>
                                      </p:to>
                                    </p:set>
                                    <p:anim calcmode="lin" valueType="num">
                                      <p:cBhvr>
                                        <p:cTn id="67" dur="500" fill="hold"/>
                                        <p:tgtEl>
                                          <p:spTgt spid="120"/>
                                        </p:tgtEl>
                                        <p:attrNameLst>
                                          <p:attrName>ppt_w</p:attrName>
                                        </p:attrNameLst>
                                      </p:cBhvr>
                                      <p:tavLst>
                                        <p:tav tm="0">
                                          <p:val>
                                            <p:fltVal val="0"/>
                                          </p:val>
                                        </p:tav>
                                        <p:tav tm="100000">
                                          <p:val>
                                            <p:strVal val="#ppt_w"/>
                                          </p:val>
                                        </p:tav>
                                      </p:tavLst>
                                    </p:anim>
                                    <p:anim calcmode="lin" valueType="num">
                                      <p:cBhvr>
                                        <p:cTn id="68" dur="500" fill="hold"/>
                                        <p:tgtEl>
                                          <p:spTgt spid="120"/>
                                        </p:tgtEl>
                                        <p:attrNameLst>
                                          <p:attrName>ppt_h</p:attrName>
                                        </p:attrNameLst>
                                      </p:cBhvr>
                                      <p:tavLst>
                                        <p:tav tm="0">
                                          <p:val>
                                            <p:fltVal val="0"/>
                                          </p:val>
                                        </p:tav>
                                        <p:tav tm="100000">
                                          <p:val>
                                            <p:strVal val="#ppt_h"/>
                                          </p:val>
                                        </p:tav>
                                      </p:tavLst>
                                    </p:anim>
                                    <p:animEffect transition="in" filter="fade">
                                      <p:cBhvr>
                                        <p:cTn id="69" dur="500"/>
                                        <p:tgtEl>
                                          <p:spTgt spid="120"/>
                                        </p:tgtEl>
                                      </p:cBhvr>
                                    </p:animEffect>
                                  </p:childTnLst>
                                </p:cTn>
                              </p:par>
                            </p:childTnLst>
                          </p:cTn>
                        </p:par>
                        <p:par>
                          <p:cTn id="70" fill="hold">
                            <p:stCondLst>
                              <p:cond delay="7000"/>
                            </p:stCondLst>
                            <p:childTnLst>
                              <p:par>
                                <p:cTn id="71" presetID="18" presetClass="entr" presetSubtype="6" fill="hold" nodeType="afterEffect">
                                  <p:stCondLst>
                                    <p:cond delay="0"/>
                                  </p:stCondLst>
                                  <p:childTnLst>
                                    <p:set>
                                      <p:cBhvr>
                                        <p:cTn id="72" dur="1" fill="hold">
                                          <p:stCondLst>
                                            <p:cond delay="0"/>
                                          </p:stCondLst>
                                        </p:cTn>
                                        <p:tgtEl>
                                          <p:spTgt spid="85"/>
                                        </p:tgtEl>
                                        <p:attrNameLst>
                                          <p:attrName>style.visibility</p:attrName>
                                        </p:attrNameLst>
                                      </p:cBhvr>
                                      <p:to>
                                        <p:strVal val="visible"/>
                                      </p:to>
                                    </p:set>
                                    <p:animEffect transition="in" filter="strips(downRight)">
                                      <p:cBhvr>
                                        <p:cTn id="73" dur="500"/>
                                        <p:tgtEl>
                                          <p:spTgt spid="85"/>
                                        </p:tgtEl>
                                      </p:cBhvr>
                                    </p:animEffect>
                                  </p:childTnLst>
                                </p:cTn>
                              </p:par>
                            </p:childTnLst>
                          </p:cTn>
                        </p:par>
                        <p:par>
                          <p:cTn id="74" fill="hold">
                            <p:stCondLst>
                              <p:cond delay="7500"/>
                            </p:stCondLst>
                            <p:childTnLst>
                              <p:par>
                                <p:cTn id="75" presetID="53" presetClass="entr" presetSubtype="16" fill="hold" grpId="0" nodeType="afterEffect">
                                  <p:stCondLst>
                                    <p:cond delay="0"/>
                                  </p:stCondLst>
                                  <p:childTnLst>
                                    <p:set>
                                      <p:cBhvr>
                                        <p:cTn id="76" dur="1" fill="hold">
                                          <p:stCondLst>
                                            <p:cond delay="0"/>
                                          </p:stCondLst>
                                        </p:cTn>
                                        <p:tgtEl>
                                          <p:spTgt spid="146"/>
                                        </p:tgtEl>
                                        <p:attrNameLst>
                                          <p:attrName>style.visibility</p:attrName>
                                        </p:attrNameLst>
                                      </p:cBhvr>
                                      <p:to>
                                        <p:strVal val="visible"/>
                                      </p:to>
                                    </p:set>
                                    <p:anim calcmode="lin" valueType="num">
                                      <p:cBhvr>
                                        <p:cTn id="77" dur="500" fill="hold"/>
                                        <p:tgtEl>
                                          <p:spTgt spid="146"/>
                                        </p:tgtEl>
                                        <p:attrNameLst>
                                          <p:attrName>ppt_w</p:attrName>
                                        </p:attrNameLst>
                                      </p:cBhvr>
                                      <p:tavLst>
                                        <p:tav tm="0">
                                          <p:val>
                                            <p:fltVal val="0"/>
                                          </p:val>
                                        </p:tav>
                                        <p:tav tm="100000">
                                          <p:val>
                                            <p:strVal val="#ppt_w"/>
                                          </p:val>
                                        </p:tav>
                                      </p:tavLst>
                                    </p:anim>
                                    <p:anim calcmode="lin" valueType="num">
                                      <p:cBhvr>
                                        <p:cTn id="78" dur="500" fill="hold"/>
                                        <p:tgtEl>
                                          <p:spTgt spid="146"/>
                                        </p:tgtEl>
                                        <p:attrNameLst>
                                          <p:attrName>ppt_h</p:attrName>
                                        </p:attrNameLst>
                                      </p:cBhvr>
                                      <p:tavLst>
                                        <p:tav tm="0">
                                          <p:val>
                                            <p:fltVal val="0"/>
                                          </p:val>
                                        </p:tav>
                                        <p:tav tm="100000">
                                          <p:val>
                                            <p:strVal val="#ppt_h"/>
                                          </p:val>
                                        </p:tav>
                                      </p:tavLst>
                                    </p:anim>
                                    <p:animEffect transition="in" filter="fade">
                                      <p:cBhvr>
                                        <p:cTn id="79" dur="500"/>
                                        <p:tgtEl>
                                          <p:spTgt spid="146"/>
                                        </p:tgtEl>
                                      </p:cBhvr>
                                    </p:animEffect>
                                  </p:childTnLst>
                                </p:cTn>
                              </p:par>
                            </p:childTnLst>
                          </p:cTn>
                        </p:par>
                        <p:par>
                          <p:cTn id="80" fill="hold">
                            <p:stCondLst>
                              <p:cond delay="8000"/>
                            </p:stCondLst>
                            <p:childTnLst>
                              <p:par>
                                <p:cTn id="81" presetID="53" presetClass="entr" presetSubtype="16" fill="hold" grpId="0" nodeType="after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p:cTn id="83" dur="500" fill="hold"/>
                                        <p:tgtEl>
                                          <p:spTgt spid="135"/>
                                        </p:tgtEl>
                                        <p:attrNameLst>
                                          <p:attrName>ppt_w</p:attrName>
                                        </p:attrNameLst>
                                      </p:cBhvr>
                                      <p:tavLst>
                                        <p:tav tm="0">
                                          <p:val>
                                            <p:fltVal val="0"/>
                                          </p:val>
                                        </p:tav>
                                        <p:tav tm="100000">
                                          <p:val>
                                            <p:strVal val="#ppt_w"/>
                                          </p:val>
                                        </p:tav>
                                      </p:tavLst>
                                    </p:anim>
                                    <p:anim calcmode="lin" valueType="num">
                                      <p:cBhvr>
                                        <p:cTn id="84" dur="500" fill="hold"/>
                                        <p:tgtEl>
                                          <p:spTgt spid="135"/>
                                        </p:tgtEl>
                                        <p:attrNameLst>
                                          <p:attrName>ppt_h</p:attrName>
                                        </p:attrNameLst>
                                      </p:cBhvr>
                                      <p:tavLst>
                                        <p:tav tm="0">
                                          <p:val>
                                            <p:fltVal val="0"/>
                                          </p:val>
                                        </p:tav>
                                        <p:tav tm="100000">
                                          <p:val>
                                            <p:strVal val="#ppt_h"/>
                                          </p:val>
                                        </p:tav>
                                      </p:tavLst>
                                    </p:anim>
                                    <p:animEffect transition="in" filter="fade">
                                      <p:cBhvr>
                                        <p:cTn id="85" dur="500"/>
                                        <p:tgtEl>
                                          <p:spTgt spid="135"/>
                                        </p:tgtEl>
                                      </p:cBhvr>
                                    </p:animEffect>
                                  </p:childTnLst>
                                </p:cTn>
                              </p:par>
                            </p:childTnLst>
                          </p:cTn>
                        </p:par>
                        <p:par>
                          <p:cTn id="86" fill="hold">
                            <p:stCondLst>
                              <p:cond delay="8500"/>
                            </p:stCondLst>
                            <p:childTnLst>
                              <p:par>
                                <p:cTn id="87" presetID="22" presetClass="entr" presetSubtype="1" fill="hold" grpId="0" nodeType="afterEffect">
                                  <p:stCondLst>
                                    <p:cond delay="0"/>
                                  </p:stCondLst>
                                  <p:childTnLst>
                                    <p:set>
                                      <p:cBhvr>
                                        <p:cTn id="88" dur="1" fill="hold">
                                          <p:stCondLst>
                                            <p:cond delay="0"/>
                                          </p:stCondLst>
                                        </p:cTn>
                                        <p:tgtEl>
                                          <p:spTgt spid="136"/>
                                        </p:tgtEl>
                                        <p:attrNameLst>
                                          <p:attrName>style.visibility</p:attrName>
                                        </p:attrNameLst>
                                      </p:cBhvr>
                                      <p:to>
                                        <p:strVal val="visible"/>
                                      </p:to>
                                    </p:set>
                                    <p:animEffect transition="in" filter="wipe(up)">
                                      <p:cBhvr>
                                        <p:cTn id="89" dur="500"/>
                                        <p:tgtEl>
                                          <p:spTgt spid="136"/>
                                        </p:tgtEl>
                                      </p:cBhvr>
                                    </p:animEffect>
                                  </p:childTnLst>
                                </p:cTn>
                              </p:par>
                            </p:childTnLst>
                          </p:cTn>
                        </p:par>
                        <p:par>
                          <p:cTn id="90" fill="hold">
                            <p:stCondLst>
                              <p:cond delay="9000"/>
                            </p:stCondLst>
                            <p:childTnLst>
                              <p:par>
                                <p:cTn id="91" presetID="18" presetClass="entr" presetSubtype="6" fill="hold" nodeType="afterEffect">
                                  <p:stCondLst>
                                    <p:cond delay="0"/>
                                  </p:stCondLst>
                                  <p:childTnLst>
                                    <p:set>
                                      <p:cBhvr>
                                        <p:cTn id="92" dur="1" fill="hold">
                                          <p:stCondLst>
                                            <p:cond delay="0"/>
                                          </p:stCondLst>
                                        </p:cTn>
                                        <p:tgtEl>
                                          <p:spTgt spid="159"/>
                                        </p:tgtEl>
                                        <p:attrNameLst>
                                          <p:attrName>style.visibility</p:attrName>
                                        </p:attrNameLst>
                                      </p:cBhvr>
                                      <p:to>
                                        <p:strVal val="visible"/>
                                      </p:to>
                                    </p:set>
                                    <p:animEffect transition="in" filter="strips(downRight)">
                                      <p:cBhvr>
                                        <p:cTn id="93" dur="500"/>
                                        <p:tgtEl>
                                          <p:spTgt spid="159"/>
                                        </p:tgtEl>
                                      </p:cBhvr>
                                    </p:animEffect>
                                  </p:childTnLst>
                                </p:cTn>
                              </p:par>
                            </p:childTnLst>
                          </p:cTn>
                        </p:par>
                        <p:par>
                          <p:cTn id="94" fill="hold">
                            <p:stCondLst>
                              <p:cond delay="9500"/>
                            </p:stCondLst>
                            <p:childTnLst>
                              <p:par>
                                <p:cTn id="95" presetID="53" presetClass="entr" presetSubtype="16" fill="hold" nodeType="afterEffect">
                                  <p:stCondLst>
                                    <p:cond delay="0"/>
                                  </p:stCondLst>
                                  <p:childTnLst>
                                    <p:set>
                                      <p:cBhvr>
                                        <p:cTn id="96" dur="1" fill="hold">
                                          <p:stCondLst>
                                            <p:cond delay="0"/>
                                          </p:stCondLst>
                                        </p:cTn>
                                        <p:tgtEl>
                                          <p:spTgt spid="123"/>
                                        </p:tgtEl>
                                        <p:attrNameLst>
                                          <p:attrName>style.visibility</p:attrName>
                                        </p:attrNameLst>
                                      </p:cBhvr>
                                      <p:to>
                                        <p:strVal val="visible"/>
                                      </p:to>
                                    </p:set>
                                    <p:anim calcmode="lin" valueType="num">
                                      <p:cBhvr>
                                        <p:cTn id="97" dur="500" fill="hold"/>
                                        <p:tgtEl>
                                          <p:spTgt spid="123"/>
                                        </p:tgtEl>
                                        <p:attrNameLst>
                                          <p:attrName>ppt_w</p:attrName>
                                        </p:attrNameLst>
                                      </p:cBhvr>
                                      <p:tavLst>
                                        <p:tav tm="0">
                                          <p:val>
                                            <p:fltVal val="0"/>
                                          </p:val>
                                        </p:tav>
                                        <p:tav tm="100000">
                                          <p:val>
                                            <p:strVal val="#ppt_w"/>
                                          </p:val>
                                        </p:tav>
                                      </p:tavLst>
                                    </p:anim>
                                    <p:anim calcmode="lin" valueType="num">
                                      <p:cBhvr>
                                        <p:cTn id="98" dur="500" fill="hold"/>
                                        <p:tgtEl>
                                          <p:spTgt spid="123"/>
                                        </p:tgtEl>
                                        <p:attrNameLst>
                                          <p:attrName>ppt_h</p:attrName>
                                        </p:attrNameLst>
                                      </p:cBhvr>
                                      <p:tavLst>
                                        <p:tav tm="0">
                                          <p:val>
                                            <p:fltVal val="0"/>
                                          </p:val>
                                        </p:tav>
                                        <p:tav tm="100000">
                                          <p:val>
                                            <p:strVal val="#ppt_h"/>
                                          </p:val>
                                        </p:tav>
                                      </p:tavLst>
                                    </p:anim>
                                    <p:animEffect transition="in" filter="fade">
                                      <p:cBhvr>
                                        <p:cTn id="99" dur="500"/>
                                        <p:tgtEl>
                                          <p:spTgt spid="123"/>
                                        </p:tgtEl>
                                      </p:cBhvr>
                                    </p:animEffect>
                                  </p:childTnLst>
                                </p:cTn>
                              </p:par>
                            </p:childTnLst>
                          </p:cTn>
                        </p:par>
                        <p:par>
                          <p:cTn id="100" fill="hold">
                            <p:stCondLst>
                              <p:cond delay="10000"/>
                            </p:stCondLst>
                            <p:childTnLst>
                              <p:par>
                                <p:cTn id="101" presetID="18" presetClass="entr" presetSubtype="3" fill="hold" nodeType="afterEffect">
                                  <p:stCondLst>
                                    <p:cond delay="0"/>
                                  </p:stCondLst>
                                  <p:childTnLst>
                                    <p:set>
                                      <p:cBhvr>
                                        <p:cTn id="102" dur="1" fill="hold">
                                          <p:stCondLst>
                                            <p:cond delay="0"/>
                                          </p:stCondLst>
                                        </p:cTn>
                                        <p:tgtEl>
                                          <p:spTgt spid="86"/>
                                        </p:tgtEl>
                                        <p:attrNameLst>
                                          <p:attrName>style.visibility</p:attrName>
                                        </p:attrNameLst>
                                      </p:cBhvr>
                                      <p:to>
                                        <p:strVal val="visible"/>
                                      </p:to>
                                    </p:set>
                                    <p:animEffect transition="in" filter="strips(upRight)">
                                      <p:cBhvr>
                                        <p:cTn id="103" dur="500"/>
                                        <p:tgtEl>
                                          <p:spTgt spid="86"/>
                                        </p:tgtEl>
                                      </p:cBhvr>
                                    </p:animEffect>
                                  </p:childTnLst>
                                </p:cTn>
                              </p:par>
                            </p:childTnLst>
                          </p:cTn>
                        </p:par>
                        <p:par>
                          <p:cTn id="104" fill="hold">
                            <p:stCondLst>
                              <p:cond delay="10500"/>
                            </p:stCondLst>
                            <p:childTnLst>
                              <p:par>
                                <p:cTn id="105" presetID="53" presetClass="entr" presetSubtype="16" fill="hold" grpId="0" nodeType="afterEffect">
                                  <p:stCondLst>
                                    <p:cond delay="0"/>
                                  </p:stCondLst>
                                  <p:childTnLst>
                                    <p:set>
                                      <p:cBhvr>
                                        <p:cTn id="106" dur="1" fill="hold">
                                          <p:stCondLst>
                                            <p:cond delay="0"/>
                                          </p:stCondLst>
                                        </p:cTn>
                                        <p:tgtEl>
                                          <p:spTgt spid="149"/>
                                        </p:tgtEl>
                                        <p:attrNameLst>
                                          <p:attrName>style.visibility</p:attrName>
                                        </p:attrNameLst>
                                      </p:cBhvr>
                                      <p:to>
                                        <p:strVal val="visible"/>
                                      </p:to>
                                    </p:set>
                                    <p:anim calcmode="lin" valueType="num">
                                      <p:cBhvr>
                                        <p:cTn id="107" dur="500" fill="hold"/>
                                        <p:tgtEl>
                                          <p:spTgt spid="149"/>
                                        </p:tgtEl>
                                        <p:attrNameLst>
                                          <p:attrName>ppt_w</p:attrName>
                                        </p:attrNameLst>
                                      </p:cBhvr>
                                      <p:tavLst>
                                        <p:tav tm="0">
                                          <p:val>
                                            <p:fltVal val="0"/>
                                          </p:val>
                                        </p:tav>
                                        <p:tav tm="100000">
                                          <p:val>
                                            <p:strVal val="#ppt_w"/>
                                          </p:val>
                                        </p:tav>
                                      </p:tavLst>
                                    </p:anim>
                                    <p:anim calcmode="lin" valueType="num">
                                      <p:cBhvr>
                                        <p:cTn id="108" dur="500" fill="hold"/>
                                        <p:tgtEl>
                                          <p:spTgt spid="149"/>
                                        </p:tgtEl>
                                        <p:attrNameLst>
                                          <p:attrName>ppt_h</p:attrName>
                                        </p:attrNameLst>
                                      </p:cBhvr>
                                      <p:tavLst>
                                        <p:tav tm="0">
                                          <p:val>
                                            <p:fltVal val="0"/>
                                          </p:val>
                                        </p:tav>
                                        <p:tav tm="100000">
                                          <p:val>
                                            <p:strVal val="#ppt_h"/>
                                          </p:val>
                                        </p:tav>
                                      </p:tavLst>
                                    </p:anim>
                                    <p:animEffect transition="in" filter="fade">
                                      <p:cBhvr>
                                        <p:cTn id="109" dur="500"/>
                                        <p:tgtEl>
                                          <p:spTgt spid="149"/>
                                        </p:tgtEl>
                                      </p:cBhvr>
                                    </p:animEffect>
                                  </p:childTnLst>
                                </p:cTn>
                              </p:par>
                            </p:childTnLst>
                          </p:cTn>
                        </p:par>
                        <p:par>
                          <p:cTn id="110" fill="hold">
                            <p:stCondLst>
                              <p:cond delay="11000"/>
                            </p:stCondLst>
                            <p:childTnLst>
                              <p:par>
                                <p:cTn id="111" presetID="22" presetClass="entr" presetSubtype="1" fill="hold" grpId="0" nodeType="afterEffect">
                                  <p:stCondLst>
                                    <p:cond delay="0"/>
                                  </p:stCondLst>
                                  <p:childTnLst>
                                    <p:set>
                                      <p:cBhvr>
                                        <p:cTn id="112" dur="1" fill="hold">
                                          <p:stCondLst>
                                            <p:cond delay="0"/>
                                          </p:stCondLst>
                                        </p:cTn>
                                        <p:tgtEl>
                                          <p:spTgt spid="141"/>
                                        </p:tgtEl>
                                        <p:attrNameLst>
                                          <p:attrName>style.visibility</p:attrName>
                                        </p:attrNameLst>
                                      </p:cBhvr>
                                      <p:to>
                                        <p:strVal val="visible"/>
                                      </p:to>
                                    </p:set>
                                    <p:animEffect transition="in" filter="wipe(up)">
                                      <p:cBhvr>
                                        <p:cTn id="113" dur="500"/>
                                        <p:tgtEl>
                                          <p:spTgt spid="141"/>
                                        </p:tgtEl>
                                      </p:cBhvr>
                                    </p:animEffect>
                                  </p:childTnLst>
                                </p:cTn>
                              </p:par>
                            </p:childTnLst>
                          </p:cTn>
                        </p:par>
                        <p:par>
                          <p:cTn id="114" fill="hold">
                            <p:stCondLst>
                              <p:cond delay="11500"/>
                            </p:stCondLst>
                            <p:childTnLst>
                              <p:par>
                                <p:cTn id="115" presetID="22" presetClass="entr" presetSubtype="1"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Effect transition="in" filter="wipe(up)">
                                      <p:cBhvr>
                                        <p:cTn id="117" dur="500"/>
                                        <p:tgtEl>
                                          <p:spTgt spid="142"/>
                                        </p:tgtEl>
                                      </p:cBhvr>
                                    </p:animEffect>
                                  </p:childTnLst>
                                </p:cTn>
                              </p:par>
                            </p:childTnLst>
                          </p:cTn>
                        </p:par>
                        <p:par>
                          <p:cTn id="118" fill="hold">
                            <p:stCondLst>
                              <p:cond delay="12000"/>
                            </p:stCondLst>
                            <p:childTnLst>
                              <p:par>
                                <p:cTn id="119" presetID="18" presetClass="entr" presetSubtype="3" fill="hold" nodeType="afterEffect">
                                  <p:stCondLst>
                                    <p:cond delay="0"/>
                                  </p:stCondLst>
                                  <p:childTnLst>
                                    <p:set>
                                      <p:cBhvr>
                                        <p:cTn id="120" dur="1" fill="hold">
                                          <p:stCondLst>
                                            <p:cond delay="0"/>
                                          </p:stCondLst>
                                        </p:cTn>
                                        <p:tgtEl>
                                          <p:spTgt spid="162"/>
                                        </p:tgtEl>
                                        <p:attrNameLst>
                                          <p:attrName>style.visibility</p:attrName>
                                        </p:attrNameLst>
                                      </p:cBhvr>
                                      <p:to>
                                        <p:strVal val="visible"/>
                                      </p:to>
                                    </p:set>
                                    <p:animEffect transition="in" filter="strips(upRight)">
                                      <p:cBhvr>
                                        <p:cTn id="121" dur="500"/>
                                        <p:tgtEl>
                                          <p:spTgt spid="162"/>
                                        </p:tgtEl>
                                      </p:cBhvr>
                                    </p:animEffect>
                                  </p:childTnLst>
                                </p:cTn>
                              </p:par>
                            </p:childTnLst>
                          </p:cTn>
                        </p:par>
                        <p:par>
                          <p:cTn id="122" fill="hold">
                            <p:stCondLst>
                              <p:cond delay="12500"/>
                            </p:stCondLst>
                            <p:childTnLst>
                              <p:par>
                                <p:cTn id="123" presetID="53" presetClass="entr" presetSubtype="16" fill="hold" nodeType="afterEffect">
                                  <p:stCondLst>
                                    <p:cond delay="0"/>
                                  </p:stCondLst>
                                  <p:childTnLst>
                                    <p:set>
                                      <p:cBhvr>
                                        <p:cTn id="124" dur="1" fill="hold">
                                          <p:stCondLst>
                                            <p:cond delay="0"/>
                                          </p:stCondLst>
                                        </p:cTn>
                                        <p:tgtEl>
                                          <p:spTgt spid="126"/>
                                        </p:tgtEl>
                                        <p:attrNameLst>
                                          <p:attrName>style.visibility</p:attrName>
                                        </p:attrNameLst>
                                      </p:cBhvr>
                                      <p:to>
                                        <p:strVal val="visible"/>
                                      </p:to>
                                    </p:set>
                                    <p:anim calcmode="lin" valueType="num">
                                      <p:cBhvr>
                                        <p:cTn id="125" dur="500" fill="hold"/>
                                        <p:tgtEl>
                                          <p:spTgt spid="126"/>
                                        </p:tgtEl>
                                        <p:attrNameLst>
                                          <p:attrName>ppt_w</p:attrName>
                                        </p:attrNameLst>
                                      </p:cBhvr>
                                      <p:tavLst>
                                        <p:tav tm="0">
                                          <p:val>
                                            <p:fltVal val="0"/>
                                          </p:val>
                                        </p:tav>
                                        <p:tav tm="100000">
                                          <p:val>
                                            <p:strVal val="#ppt_w"/>
                                          </p:val>
                                        </p:tav>
                                      </p:tavLst>
                                    </p:anim>
                                    <p:anim calcmode="lin" valueType="num">
                                      <p:cBhvr>
                                        <p:cTn id="126" dur="500" fill="hold"/>
                                        <p:tgtEl>
                                          <p:spTgt spid="126"/>
                                        </p:tgtEl>
                                        <p:attrNameLst>
                                          <p:attrName>ppt_h</p:attrName>
                                        </p:attrNameLst>
                                      </p:cBhvr>
                                      <p:tavLst>
                                        <p:tav tm="0">
                                          <p:val>
                                            <p:fltVal val="0"/>
                                          </p:val>
                                        </p:tav>
                                        <p:tav tm="100000">
                                          <p:val>
                                            <p:strVal val="#ppt_h"/>
                                          </p:val>
                                        </p:tav>
                                      </p:tavLst>
                                    </p:anim>
                                    <p:animEffect transition="in" filter="fade">
                                      <p:cBhvr>
                                        <p:cTn id="127" dur="500"/>
                                        <p:tgtEl>
                                          <p:spTgt spid="126"/>
                                        </p:tgtEl>
                                      </p:cBhvr>
                                    </p:animEffect>
                                  </p:childTnLst>
                                </p:cTn>
                              </p:par>
                            </p:childTnLst>
                          </p:cTn>
                        </p:par>
                        <p:par>
                          <p:cTn id="128" fill="hold">
                            <p:stCondLst>
                              <p:cond delay="13000"/>
                            </p:stCondLst>
                            <p:childTnLst>
                              <p:par>
                                <p:cTn id="129" presetID="18" presetClass="entr" presetSubtype="6" fill="hold" nodeType="afterEffect">
                                  <p:stCondLst>
                                    <p:cond delay="0"/>
                                  </p:stCondLst>
                                  <p:childTnLst>
                                    <p:set>
                                      <p:cBhvr>
                                        <p:cTn id="130" dur="1" fill="hold">
                                          <p:stCondLst>
                                            <p:cond delay="0"/>
                                          </p:stCondLst>
                                        </p:cTn>
                                        <p:tgtEl>
                                          <p:spTgt spid="89"/>
                                        </p:tgtEl>
                                        <p:attrNameLst>
                                          <p:attrName>style.visibility</p:attrName>
                                        </p:attrNameLst>
                                      </p:cBhvr>
                                      <p:to>
                                        <p:strVal val="visible"/>
                                      </p:to>
                                    </p:set>
                                    <p:animEffect transition="in" filter="strips(downRight)">
                                      <p:cBhvr>
                                        <p:cTn id="131" dur="500"/>
                                        <p:tgtEl>
                                          <p:spTgt spid="89"/>
                                        </p:tgtEl>
                                      </p:cBhvr>
                                    </p:animEffect>
                                  </p:childTnLst>
                                </p:cTn>
                              </p:par>
                            </p:childTnLst>
                          </p:cTn>
                        </p:par>
                        <p:par>
                          <p:cTn id="132" fill="hold">
                            <p:stCondLst>
                              <p:cond delay="13500"/>
                            </p:stCondLst>
                            <p:childTnLst>
                              <p:par>
                                <p:cTn id="133" presetID="53" presetClass="entr" presetSubtype="16" fill="hold" grpId="0" nodeType="afterEffect">
                                  <p:stCondLst>
                                    <p:cond delay="0"/>
                                  </p:stCondLst>
                                  <p:childTnLst>
                                    <p:set>
                                      <p:cBhvr>
                                        <p:cTn id="134" dur="1" fill="hold">
                                          <p:stCondLst>
                                            <p:cond delay="0"/>
                                          </p:stCondLst>
                                        </p:cTn>
                                        <p:tgtEl>
                                          <p:spTgt spid="147"/>
                                        </p:tgtEl>
                                        <p:attrNameLst>
                                          <p:attrName>style.visibility</p:attrName>
                                        </p:attrNameLst>
                                      </p:cBhvr>
                                      <p:to>
                                        <p:strVal val="visible"/>
                                      </p:to>
                                    </p:set>
                                    <p:anim calcmode="lin" valueType="num">
                                      <p:cBhvr>
                                        <p:cTn id="135" dur="500" fill="hold"/>
                                        <p:tgtEl>
                                          <p:spTgt spid="147"/>
                                        </p:tgtEl>
                                        <p:attrNameLst>
                                          <p:attrName>ppt_w</p:attrName>
                                        </p:attrNameLst>
                                      </p:cBhvr>
                                      <p:tavLst>
                                        <p:tav tm="0">
                                          <p:val>
                                            <p:fltVal val="0"/>
                                          </p:val>
                                        </p:tav>
                                        <p:tav tm="100000">
                                          <p:val>
                                            <p:strVal val="#ppt_w"/>
                                          </p:val>
                                        </p:tav>
                                      </p:tavLst>
                                    </p:anim>
                                    <p:anim calcmode="lin" valueType="num">
                                      <p:cBhvr>
                                        <p:cTn id="136" dur="500" fill="hold"/>
                                        <p:tgtEl>
                                          <p:spTgt spid="147"/>
                                        </p:tgtEl>
                                        <p:attrNameLst>
                                          <p:attrName>ppt_h</p:attrName>
                                        </p:attrNameLst>
                                      </p:cBhvr>
                                      <p:tavLst>
                                        <p:tav tm="0">
                                          <p:val>
                                            <p:fltVal val="0"/>
                                          </p:val>
                                        </p:tav>
                                        <p:tav tm="100000">
                                          <p:val>
                                            <p:strVal val="#ppt_h"/>
                                          </p:val>
                                        </p:tav>
                                      </p:tavLst>
                                    </p:anim>
                                    <p:animEffect transition="in" filter="fade">
                                      <p:cBhvr>
                                        <p:cTn id="137" dur="500"/>
                                        <p:tgtEl>
                                          <p:spTgt spid="147"/>
                                        </p:tgtEl>
                                      </p:cBhvr>
                                    </p:animEffect>
                                  </p:childTnLst>
                                </p:cTn>
                              </p:par>
                            </p:childTnLst>
                          </p:cTn>
                        </p:par>
                        <p:par>
                          <p:cTn id="138" fill="hold">
                            <p:stCondLst>
                              <p:cond delay="14000"/>
                            </p:stCondLst>
                            <p:childTnLst>
                              <p:par>
                                <p:cTn id="139" presetID="22" presetClass="entr" presetSubtype="1" fill="hold" grpId="0" nodeType="afterEffect">
                                  <p:stCondLst>
                                    <p:cond delay="0"/>
                                  </p:stCondLst>
                                  <p:childTnLst>
                                    <p:set>
                                      <p:cBhvr>
                                        <p:cTn id="140" dur="1" fill="hold">
                                          <p:stCondLst>
                                            <p:cond delay="0"/>
                                          </p:stCondLst>
                                        </p:cTn>
                                        <p:tgtEl>
                                          <p:spTgt spid="137"/>
                                        </p:tgtEl>
                                        <p:attrNameLst>
                                          <p:attrName>style.visibility</p:attrName>
                                        </p:attrNameLst>
                                      </p:cBhvr>
                                      <p:to>
                                        <p:strVal val="visible"/>
                                      </p:to>
                                    </p:set>
                                    <p:animEffect transition="in" filter="wipe(up)">
                                      <p:cBhvr>
                                        <p:cTn id="141" dur="500"/>
                                        <p:tgtEl>
                                          <p:spTgt spid="137"/>
                                        </p:tgtEl>
                                      </p:cBhvr>
                                    </p:animEffect>
                                  </p:childTnLst>
                                </p:cTn>
                              </p:par>
                            </p:childTnLst>
                          </p:cTn>
                        </p:par>
                        <p:par>
                          <p:cTn id="142" fill="hold">
                            <p:stCondLst>
                              <p:cond delay="14500"/>
                            </p:stCondLst>
                            <p:childTnLst>
                              <p:par>
                                <p:cTn id="143" presetID="22" presetClass="entr" presetSubtype="1" fill="hold" grpId="0" nodeType="afterEffect">
                                  <p:stCondLst>
                                    <p:cond delay="0"/>
                                  </p:stCondLst>
                                  <p:childTnLst>
                                    <p:set>
                                      <p:cBhvr>
                                        <p:cTn id="144" dur="1" fill="hold">
                                          <p:stCondLst>
                                            <p:cond delay="0"/>
                                          </p:stCondLst>
                                        </p:cTn>
                                        <p:tgtEl>
                                          <p:spTgt spid="138"/>
                                        </p:tgtEl>
                                        <p:attrNameLst>
                                          <p:attrName>style.visibility</p:attrName>
                                        </p:attrNameLst>
                                      </p:cBhvr>
                                      <p:to>
                                        <p:strVal val="visible"/>
                                      </p:to>
                                    </p:set>
                                    <p:animEffect transition="in" filter="wipe(up)">
                                      <p:cBhvr>
                                        <p:cTn id="145" dur="500"/>
                                        <p:tgtEl>
                                          <p:spTgt spid="138"/>
                                        </p:tgtEl>
                                      </p:cBhvr>
                                    </p:animEffect>
                                  </p:childTnLst>
                                </p:cTn>
                              </p:par>
                            </p:childTnLst>
                          </p:cTn>
                        </p:par>
                        <p:par>
                          <p:cTn id="146" fill="hold">
                            <p:stCondLst>
                              <p:cond delay="15000"/>
                            </p:stCondLst>
                            <p:childTnLst>
                              <p:par>
                                <p:cTn id="147" presetID="18" presetClass="entr" presetSubtype="6" fill="hold" nodeType="afterEffect">
                                  <p:stCondLst>
                                    <p:cond delay="0"/>
                                  </p:stCondLst>
                                  <p:childTnLst>
                                    <p:set>
                                      <p:cBhvr>
                                        <p:cTn id="148" dur="1" fill="hold">
                                          <p:stCondLst>
                                            <p:cond delay="0"/>
                                          </p:stCondLst>
                                        </p:cTn>
                                        <p:tgtEl>
                                          <p:spTgt spid="165"/>
                                        </p:tgtEl>
                                        <p:attrNameLst>
                                          <p:attrName>style.visibility</p:attrName>
                                        </p:attrNameLst>
                                      </p:cBhvr>
                                      <p:to>
                                        <p:strVal val="visible"/>
                                      </p:to>
                                    </p:set>
                                    <p:animEffect transition="in" filter="strips(downRight)">
                                      <p:cBhvr>
                                        <p:cTn id="149" dur="500"/>
                                        <p:tgtEl>
                                          <p:spTgt spid="165"/>
                                        </p:tgtEl>
                                      </p:cBhvr>
                                    </p:animEffect>
                                  </p:childTnLst>
                                </p:cTn>
                              </p:par>
                            </p:childTnLst>
                          </p:cTn>
                        </p:par>
                        <p:par>
                          <p:cTn id="150" fill="hold">
                            <p:stCondLst>
                              <p:cond delay="15500"/>
                            </p:stCondLst>
                            <p:childTnLst>
                              <p:par>
                                <p:cTn id="151" presetID="53" presetClass="entr" presetSubtype="16" fill="hold" nodeType="afterEffect">
                                  <p:stCondLst>
                                    <p:cond delay="0"/>
                                  </p:stCondLst>
                                  <p:childTnLst>
                                    <p:set>
                                      <p:cBhvr>
                                        <p:cTn id="152" dur="1" fill="hold">
                                          <p:stCondLst>
                                            <p:cond delay="0"/>
                                          </p:stCondLst>
                                        </p:cTn>
                                        <p:tgtEl>
                                          <p:spTgt spid="129"/>
                                        </p:tgtEl>
                                        <p:attrNameLst>
                                          <p:attrName>style.visibility</p:attrName>
                                        </p:attrNameLst>
                                      </p:cBhvr>
                                      <p:to>
                                        <p:strVal val="visible"/>
                                      </p:to>
                                    </p:set>
                                    <p:anim calcmode="lin" valueType="num">
                                      <p:cBhvr>
                                        <p:cTn id="153" dur="500" fill="hold"/>
                                        <p:tgtEl>
                                          <p:spTgt spid="129"/>
                                        </p:tgtEl>
                                        <p:attrNameLst>
                                          <p:attrName>ppt_w</p:attrName>
                                        </p:attrNameLst>
                                      </p:cBhvr>
                                      <p:tavLst>
                                        <p:tav tm="0">
                                          <p:val>
                                            <p:fltVal val="0"/>
                                          </p:val>
                                        </p:tav>
                                        <p:tav tm="100000">
                                          <p:val>
                                            <p:strVal val="#ppt_w"/>
                                          </p:val>
                                        </p:tav>
                                      </p:tavLst>
                                    </p:anim>
                                    <p:anim calcmode="lin" valueType="num">
                                      <p:cBhvr>
                                        <p:cTn id="154" dur="500" fill="hold"/>
                                        <p:tgtEl>
                                          <p:spTgt spid="129"/>
                                        </p:tgtEl>
                                        <p:attrNameLst>
                                          <p:attrName>ppt_h</p:attrName>
                                        </p:attrNameLst>
                                      </p:cBhvr>
                                      <p:tavLst>
                                        <p:tav tm="0">
                                          <p:val>
                                            <p:fltVal val="0"/>
                                          </p:val>
                                        </p:tav>
                                        <p:tav tm="100000">
                                          <p:val>
                                            <p:strVal val="#ppt_h"/>
                                          </p:val>
                                        </p:tav>
                                      </p:tavLst>
                                    </p:anim>
                                    <p:animEffect transition="in" filter="fade">
                                      <p:cBhvr>
                                        <p:cTn id="155" dur="500"/>
                                        <p:tgtEl>
                                          <p:spTgt spid="129"/>
                                        </p:tgtEl>
                                      </p:cBhvr>
                                    </p:animEffect>
                                  </p:childTnLst>
                                </p:cTn>
                              </p:par>
                            </p:childTnLst>
                          </p:cTn>
                        </p:par>
                        <p:par>
                          <p:cTn id="156" fill="hold">
                            <p:stCondLst>
                              <p:cond delay="16000"/>
                            </p:stCondLst>
                            <p:childTnLst>
                              <p:par>
                                <p:cTn id="157" presetID="18" presetClass="entr" presetSubtype="3" fill="hold" nodeType="afterEffect">
                                  <p:stCondLst>
                                    <p:cond delay="0"/>
                                  </p:stCondLst>
                                  <p:childTnLst>
                                    <p:set>
                                      <p:cBhvr>
                                        <p:cTn id="158" dur="1" fill="hold">
                                          <p:stCondLst>
                                            <p:cond delay="0"/>
                                          </p:stCondLst>
                                        </p:cTn>
                                        <p:tgtEl>
                                          <p:spTgt spid="90"/>
                                        </p:tgtEl>
                                        <p:attrNameLst>
                                          <p:attrName>style.visibility</p:attrName>
                                        </p:attrNameLst>
                                      </p:cBhvr>
                                      <p:to>
                                        <p:strVal val="visible"/>
                                      </p:to>
                                    </p:set>
                                    <p:animEffect transition="in" filter="strips(upRight)">
                                      <p:cBhvr>
                                        <p:cTn id="159" dur="500"/>
                                        <p:tgtEl>
                                          <p:spTgt spid="90"/>
                                        </p:tgtEl>
                                      </p:cBhvr>
                                    </p:animEffect>
                                  </p:childTnLst>
                                </p:cTn>
                              </p:par>
                            </p:childTnLst>
                          </p:cTn>
                        </p:par>
                        <p:par>
                          <p:cTn id="160" fill="hold">
                            <p:stCondLst>
                              <p:cond delay="16500"/>
                            </p:stCondLst>
                            <p:childTnLst>
                              <p:par>
                                <p:cTn id="161" presetID="53" presetClass="entr" presetSubtype="16" fill="hold" grpId="0" nodeType="afterEffect">
                                  <p:stCondLst>
                                    <p:cond delay="0"/>
                                  </p:stCondLst>
                                  <p:childTnLst>
                                    <p:set>
                                      <p:cBhvr>
                                        <p:cTn id="162" dur="1" fill="hold">
                                          <p:stCondLst>
                                            <p:cond delay="0"/>
                                          </p:stCondLst>
                                        </p:cTn>
                                        <p:tgtEl>
                                          <p:spTgt spid="148"/>
                                        </p:tgtEl>
                                        <p:attrNameLst>
                                          <p:attrName>style.visibility</p:attrName>
                                        </p:attrNameLst>
                                      </p:cBhvr>
                                      <p:to>
                                        <p:strVal val="visible"/>
                                      </p:to>
                                    </p:set>
                                    <p:anim calcmode="lin" valueType="num">
                                      <p:cBhvr>
                                        <p:cTn id="163" dur="500" fill="hold"/>
                                        <p:tgtEl>
                                          <p:spTgt spid="148"/>
                                        </p:tgtEl>
                                        <p:attrNameLst>
                                          <p:attrName>ppt_w</p:attrName>
                                        </p:attrNameLst>
                                      </p:cBhvr>
                                      <p:tavLst>
                                        <p:tav tm="0">
                                          <p:val>
                                            <p:fltVal val="0"/>
                                          </p:val>
                                        </p:tav>
                                        <p:tav tm="100000">
                                          <p:val>
                                            <p:strVal val="#ppt_w"/>
                                          </p:val>
                                        </p:tav>
                                      </p:tavLst>
                                    </p:anim>
                                    <p:anim calcmode="lin" valueType="num">
                                      <p:cBhvr>
                                        <p:cTn id="164" dur="500" fill="hold"/>
                                        <p:tgtEl>
                                          <p:spTgt spid="148"/>
                                        </p:tgtEl>
                                        <p:attrNameLst>
                                          <p:attrName>ppt_h</p:attrName>
                                        </p:attrNameLst>
                                      </p:cBhvr>
                                      <p:tavLst>
                                        <p:tav tm="0">
                                          <p:val>
                                            <p:fltVal val="0"/>
                                          </p:val>
                                        </p:tav>
                                        <p:tav tm="100000">
                                          <p:val>
                                            <p:strVal val="#ppt_h"/>
                                          </p:val>
                                        </p:tav>
                                      </p:tavLst>
                                    </p:anim>
                                    <p:animEffect transition="in" filter="fade">
                                      <p:cBhvr>
                                        <p:cTn id="165" dur="500"/>
                                        <p:tgtEl>
                                          <p:spTgt spid="148"/>
                                        </p:tgtEl>
                                      </p:cBhvr>
                                    </p:animEffect>
                                  </p:childTnLst>
                                </p:cTn>
                              </p:par>
                            </p:childTnLst>
                          </p:cTn>
                        </p:par>
                        <p:par>
                          <p:cTn id="166" fill="hold">
                            <p:stCondLst>
                              <p:cond delay="17000"/>
                            </p:stCondLst>
                            <p:childTnLst>
                              <p:par>
                                <p:cTn id="167" presetID="22" presetClass="entr" presetSubtype="1" fill="hold" grpId="0" nodeType="afterEffect">
                                  <p:stCondLst>
                                    <p:cond delay="0"/>
                                  </p:stCondLst>
                                  <p:childTnLst>
                                    <p:set>
                                      <p:cBhvr>
                                        <p:cTn id="168" dur="1" fill="hold">
                                          <p:stCondLst>
                                            <p:cond delay="0"/>
                                          </p:stCondLst>
                                        </p:cTn>
                                        <p:tgtEl>
                                          <p:spTgt spid="143"/>
                                        </p:tgtEl>
                                        <p:attrNameLst>
                                          <p:attrName>style.visibility</p:attrName>
                                        </p:attrNameLst>
                                      </p:cBhvr>
                                      <p:to>
                                        <p:strVal val="visible"/>
                                      </p:to>
                                    </p:set>
                                    <p:animEffect transition="in" filter="wipe(up)">
                                      <p:cBhvr>
                                        <p:cTn id="169" dur="500"/>
                                        <p:tgtEl>
                                          <p:spTgt spid="143"/>
                                        </p:tgtEl>
                                      </p:cBhvr>
                                    </p:animEffect>
                                  </p:childTnLst>
                                </p:cTn>
                              </p:par>
                            </p:childTnLst>
                          </p:cTn>
                        </p:par>
                        <p:par>
                          <p:cTn id="170" fill="hold">
                            <p:stCondLst>
                              <p:cond delay="17500"/>
                            </p:stCondLst>
                            <p:childTnLst>
                              <p:par>
                                <p:cTn id="171" presetID="22" presetClass="entr" presetSubtype="1" fill="hold" grpId="0" nodeType="afterEffect">
                                  <p:stCondLst>
                                    <p:cond delay="0"/>
                                  </p:stCondLst>
                                  <p:childTnLst>
                                    <p:set>
                                      <p:cBhvr>
                                        <p:cTn id="172" dur="1" fill="hold">
                                          <p:stCondLst>
                                            <p:cond delay="0"/>
                                          </p:stCondLst>
                                        </p:cTn>
                                        <p:tgtEl>
                                          <p:spTgt spid="144"/>
                                        </p:tgtEl>
                                        <p:attrNameLst>
                                          <p:attrName>style.visibility</p:attrName>
                                        </p:attrNameLst>
                                      </p:cBhvr>
                                      <p:to>
                                        <p:strVal val="visible"/>
                                      </p:to>
                                    </p:set>
                                    <p:animEffect transition="in" filter="wipe(up)">
                                      <p:cBhvr>
                                        <p:cTn id="173"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33" grpId="0"/>
      <p:bldP spid="134" grpId="0"/>
      <p:bldP spid="135" grpId="0"/>
      <p:bldP spid="136" grpId="0"/>
      <p:bldP spid="137" grpId="0"/>
      <p:bldP spid="138" grpId="0"/>
      <p:bldP spid="139" grpId="0"/>
      <p:bldP spid="140" grpId="0"/>
      <p:bldP spid="141" grpId="0"/>
      <p:bldP spid="142" grpId="0"/>
      <p:bldP spid="143" grpId="0"/>
      <p:bldP spid="144" grpId="0"/>
      <p:bldP spid="145" grpId="0" animBg="1"/>
      <p:bldP spid="146" grpId="0" animBg="1"/>
      <p:bldP spid="147" grpId="0" animBg="1"/>
      <p:bldP spid="148" grpId="0" animBg="1"/>
      <p:bldP spid="14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Step By Step</a:t>
            </a:r>
            <a:endParaRPr lang="en-US" dirty="0"/>
          </a:p>
        </p:txBody>
      </p:sp>
      <p:sp>
        <p:nvSpPr>
          <p:cNvPr id="3" name="Text Placeholder 2"/>
          <p:cNvSpPr>
            <a:spLocks noGrp="1"/>
          </p:cNvSpPr>
          <p:nvPr>
            <p:ph type="body" sz="half" idx="2"/>
          </p:nvPr>
        </p:nvSpPr>
        <p:spPr/>
        <p:txBody>
          <a:bodyPr/>
          <a:lstStyle/>
          <a:p>
            <a:r>
              <a:rPr lang="en-US" smtClean="0"/>
              <a:t>Step By Step</a:t>
            </a:r>
            <a:endParaRPr lang="en-US" dirty="0"/>
          </a:p>
        </p:txBody>
      </p:sp>
      <p:sp>
        <p:nvSpPr>
          <p:cNvPr id="73" name="Oval 72"/>
          <p:cNvSpPr/>
          <p:nvPr/>
        </p:nvSpPr>
        <p:spPr>
          <a:xfrm>
            <a:off x="3220720" y="4386472"/>
            <a:ext cx="1371600" cy="13716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p:cNvGrpSpPr/>
          <p:nvPr/>
        </p:nvGrpSpPr>
        <p:grpSpPr>
          <a:xfrm>
            <a:off x="3891280" y="2119086"/>
            <a:ext cx="1371600" cy="1403788"/>
            <a:chOff x="3891280" y="944442"/>
            <a:chExt cx="1371600" cy="1403788"/>
          </a:xfrm>
        </p:grpSpPr>
        <p:sp>
          <p:nvSpPr>
            <p:cNvPr id="75" name="Oval 74"/>
            <p:cNvSpPr/>
            <p:nvPr/>
          </p:nvSpPr>
          <p:spPr>
            <a:xfrm>
              <a:off x="3891280" y="976630"/>
              <a:ext cx="1371600" cy="13716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p:cNvSpPr txBox="1"/>
            <p:nvPr/>
          </p:nvSpPr>
          <p:spPr>
            <a:xfrm>
              <a:off x="4433981" y="944442"/>
              <a:ext cx="276038" cy="307777"/>
            </a:xfrm>
            <a:prstGeom prst="rect">
              <a:avLst/>
            </a:prstGeom>
            <a:noFill/>
          </p:spPr>
          <p:txBody>
            <a:bodyPr wrap="none" rtlCol="0">
              <a:spAutoFit/>
            </a:bodyPr>
            <a:lstStyle/>
            <a:p>
              <a:r>
                <a:rPr lang="en-US" sz="1400" b="1" dirty="0" smtClean="0">
                  <a:solidFill>
                    <a:schemeClr val="bg1"/>
                  </a:solidFill>
                </a:rPr>
                <a:t>1</a:t>
              </a:r>
              <a:endParaRPr lang="en-US" sz="1400" b="1" dirty="0">
                <a:solidFill>
                  <a:schemeClr val="bg1"/>
                </a:solidFill>
              </a:endParaRPr>
            </a:p>
          </p:txBody>
        </p:sp>
      </p:grpSp>
      <p:grpSp>
        <p:nvGrpSpPr>
          <p:cNvPr id="77" name="Group 76"/>
          <p:cNvGrpSpPr/>
          <p:nvPr/>
        </p:nvGrpSpPr>
        <p:grpSpPr>
          <a:xfrm>
            <a:off x="4902200" y="3065672"/>
            <a:ext cx="1371600" cy="1371600"/>
            <a:chOff x="4902200" y="1891030"/>
            <a:chExt cx="1371600" cy="1371600"/>
          </a:xfrm>
        </p:grpSpPr>
        <p:sp>
          <p:nvSpPr>
            <p:cNvPr id="78" name="Oval 77"/>
            <p:cNvSpPr/>
            <p:nvPr/>
          </p:nvSpPr>
          <p:spPr>
            <a:xfrm>
              <a:off x="4902200" y="1891030"/>
              <a:ext cx="1371600" cy="13716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Box 78"/>
            <p:cNvSpPr txBox="1"/>
            <p:nvPr/>
          </p:nvSpPr>
          <p:spPr>
            <a:xfrm>
              <a:off x="5760720" y="1940122"/>
              <a:ext cx="276038" cy="307777"/>
            </a:xfrm>
            <a:prstGeom prst="rect">
              <a:avLst/>
            </a:prstGeom>
            <a:noFill/>
          </p:spPr>
          <p:txBody>
            <a:bodyPr wrap="none" rtlCol="0">
              <a:spAutoFit/>
            </a:bodyPr>
            <a:lstStyle/>
            <a:p>
              <a:r>
                <a:rPr lang="en-US" sz="1400" b="1" dirty="0" smtClean="0">
                  <a:solidFill>
                    <a:schemeClr val="bg1"/>
                  </a:solidFill>
                </a:rPr>
                <a:t>2</a:t>
              </a:r>
              <a:endParaRPr lang="en-US" sz="1400" b="1" dirty="0">
                <a:solidFill>
                  <a:schemeClr val="bg1"/>
                </a:solidFill>
              </a:endParaRPr>
            </a:p>
          </p:txBody>
        </p:sp>
      </p:grpSp>
      <p:grpSp>
        <p:nvGrpSpPr>
          <p:cNvPr id="80" name="Group 79"/>
          <p:cNvGrpSpPr/>
          <p:nvPr/>
        </p:nvGrpSpPr>
        <p:grpSpPr>
          <a:xfrm>
            <a:off x="4592320" y="4386472"/>
            <a:ext cx="1371600" cy="1371600"/>
            <a:chOff x="4592320" y="3211830"/>
            <a:chExt cx="1371600" cy="1371600"/>
          </a:xfrm>
        </p:grpSpPr>
        <p:sp>
          <p:nvSpPr>
            <p:cNvPr id="81" name="Oval 80"/>
            <p:cNvSpPr/>
            <p:nvPr/>
          </p:nvSpPr>
          <p:spPr>
            <a:xfrm>
              <a:off x="4592320" y="3211830"/>
              <a:ext cx="1371600" cy="13716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p:cNvSpPr txBox="1"/>
            <p:nvPr/>
          </p:nvSpPr>
          <p:spPr>
            <a:xfrm>
              <a:off x="5484682" y="4216181"/>
              <a:ext cx="276038" cy="307777"/>
            </a:xfrm>
            <a:prstGeom prst="rect">
              <a:avLst/>
            </a:prstGeom>
            <a:noFill/>
          </p:spPr>
          <p:txBody>
            <a:bodyPr wrap="none" rtlCol="0">
              <a:spAutoFit/>
            </a:bodyPr>
            <a:lstStyle/>
            <a:p>
              <a:r>
                <a:rPr lang="en-US" sz="1400" b="1" dirty="0" smtClean="0">
                  <a:solidFill>
                    <a:schemeClr val="bg1"/>
                  </a:solidFill>
                </a:rPr>
                <a:t>3</a:t>
              </a:r>
              <a:endParaRPr lang="en-US" sz="1400" b="1" dirty="0">
                <a:solidFill>
                  <a:schemeClr val="bg1"/>
                </a:solidFill>
              </a:endParaRPr>
            </a:p>
          </p:txBody>
        </p:sp>
      </p:grpSp>
      <p:grpSp>
        <p:nvGrpSpPr>
          <p:cNvPr id="83" name="Group 82"/>
          <p:cNvGrpSpPr/>
          <p:nvPr/>
        </p:nvGrpSpPr>
        <p:grpSpPr>
          <a:xfrm>
            <a:off x="2870200" y="3065672"/>
            <a:ext cx="1371600" cy="1371600"/>
            <a:chOff x="2870200" y="1891030"/>
            <a:chExt cx="1371600" cy="1371600"/>
          </a:xfrm>
        </p:grpSpPr>
        <p:sp>
          <p:nvSpPr>
            <p:cNvPr id="84" name="Oval 83"/>
            <p:cNvSpPr/>
            <p:nvPr/>
          </p:nvSpPr>
          <p:spPr>
            <a:xfrm>
              <a:off x="2870200" y="1891030"/>
              <a:ext cx="1371600" cy="13716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TextBox 84"/>
            <p:cNvSpPr txBox="1"/>
            <p:nvPr/>
          </p:nvSpPr>
          <p:spPr>
            <a:xfrm>
              <a:off x="3093720" y="1950282"/>
              <a:ext cx="276038" cy="307777"/>
            </a:xfrm>
            <a:prstGeom prst="rect">
              <a:avLst/>
            </a:prstGeom>
            <a:noFill/>
          </p:spPr>
          <p:txBody>
            <a:bodyPr wrap="none" rtlCol="0">
              <a:spAutoFit/>
            </a:bodyPr>
            <a:lstStyle/>
            <a:p>
              <a:r>
                <a:rPr lang="en-US" sz="1400" b="1" dirty="0" smtClean="0">
                  <a:solidFill>
                    <a:schemeClr val="bg1"/>
                  </a:solidFill>
                </a:rPr>
                <a:t>5</a:t>
              </a:r>
              <a:endParaRPr lang="en-US" sz="1400" b="1" dirty="0">
                <a:solidFill>
                  <a:schemeClr val="bg1"/>
                </a:solidFill>
              </a:endParaRPr>
            </a:p>
          </p:txBody>
        </p:sp>
      </p:grpSp>
      <p:sp>
        <p:nvSpPr>
          <p:cNvPr id="86" name="Regular Pentagon 85"/>
          <p:cNvSpPr/>
          <p:nvPr/>
        </p:nvSpPr>
        <p:spPr>
          <a:xfrm>
            <a:off x="3556000" y="2995359"/>
            <a:ext cx="2032000" cy="1918626"/>
          </a:xfrm>
          <a:prstGeom prst="pentagon">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Oval 86"/>
          <p:cNvSpPr/>
          <p:nvPr/>
        </p:nvSpPr>
        <p:spPr>
          <a:xfrm>
            <a:off x="4104640" y="2364632"/>
            <a:ext cx="944880" cy="9448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p:cNvSpPr/>
          <p:nvPr/>
        </p:nvSpPr>
        <p:spPr>
          <a:xfrm>
            <a:off x="3083560" y="3279032"/>
            <a:ext cx="944880" cy="9448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p:cNvSpPr/>
          <p:nvPr/>
        </p:nvSpPr>
        <p:spPr>
          <a:xfrm>
            <a:off x="5115560" y="3279032"/>
            <a:ext cx="944880" cy="9448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TextBox 89"/>
          <p:cNvSpPr txBox="1"/>
          <p:nvPr/>
        </p:nvSpPr>
        <p:spPr>
          <a:xfrm>
            <a:off x="3484880" y="5390825"/>
            <a:ext cx="276038" cy="307777"/>
          </a:xfrm>
          <a:prstGeom prst="rect">
            <a:avLst/>
          </a:prstGeom>
          <a:noFill/>
        </p:spPr>
        <p:txBody>
          <a:bodyPr wrap="none" rtlCol="0">
            <a:spAutoFit/>
          </a:bodyPr>
          <a:lstStyle/>
          <a:p>
            <a:r>
              <a:rPr lang="en-US" sz="1400" b="1" dirty="0" smtClean="0">
                <a:solidFill>
                  <a:schemeClr val="bg1"/>
                </a:solidFill>
              </a:rPr>
              <a:t>4</a:t>
            </a:r>
            <a:endParaRPr lang="en-US" sz="1400" b="1" dirty="0">
              <a:solidFill>
                <a:schemeClr val="bg1"/>
              </a:solidFill>
            </a:endParaRPr>
          </a:p>
        </p:txBody>
      </p:sp>
      <p:sp>
        <p:nvSpPr>
          <p:cNvPr id="91" name="Oval 90"/>
          <p:cNvSpPr/>
          <p:nvPr/>
        </p:nvSpPr>
        <p:spPr>
          <a:xfrm>
            <a:off x="4805680" y="4599832"/>
            <a:ext cx="944880" cy="9448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Oval 91"/>
          <p:cNvSpPr/>
          <p:nvPr/>
        </p:nvSpPr>
        <p:spPr>
          <a:xfrm>
            <a:off x="3434080" y="4599832"/>
            <a:ext cx="944880" cy="94488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4065585" y="2558309"/>
            <a:ext cx="1022990" cy="557532"/>
            <a:chOff x="4065585" y="1252218"/>
            <a:chExt cx="1022990" cy="557532"/>
          </a:xfrm>
        </p:grpSpPr>
        <p:sp>
          <p:nvSpPr>
            <p:cNvPr id="94" name="Freeform 222"/>
            <p:cNvSpPr>
              <a:spLocks noEditPoints="1"/>
            </p:cNvSpPr>
            <p:nvPr/>
          </p:nvSpPr>
          <p:spPr bwMode="auto">
            <a:xfrm>
              <a:off x="4486180" y="1252218"/>
              <a:ext cx="181800" cy="313825"/>
            </a:xfrm>
            <a:custGeom>
              <a:avLst/>
              <a:gdLst/>
              <a:ahLst/>
              <a:cxnLst>
                <a:cxn ang="0">
                  <a:pos x="39" y="41"/>
                </a:cxn>
                <a:cxn ang="0">
                  <a:pos x="35" y="45"/>
                </a:cxn>
                <a:cxn ang="0">
                  <a:pos x="31" y="41"/>
                </a:cxn>
                <a:cxn ang="0">
                  <a:pos x="31" y="28"/>
                </a:cxn>
                <a:cxn ang="0">
                  <a:pos x="29" y="28"/>
                </a:cxn>
                <a:cxn ang="0">
                  <a:pos x="29" y="62"/>
                </a:cxn>
                <a:cxn ang="0">
                  <a:pos x="25" y="67"/>
                </a:cxn>
                <a:cxn ang="0">
                  <a:pos x="20" y="62"/>
                </a:cxn>
                <a:cxn ang="0">
                  <a:pos x="20" y="45"/>
                </a:cxn>
                <a:cxn ang="0">
                  <a:pos x="18" y="45"/>
                </a:cxn>
                <a:cxn ang="0">
                  <a:pos x="18" y="62"/>
                </a:cxn>
                <a:cxn ang="0">
                  <a:pos x="14" y="67"/>
                </a:cxn>
                <a:cxn ang="0">
                  <a:pos x="9" y="62"/>
                </a:cxn>
                <a:cxn ang="0">
                  <a:pos x="9" y="28"/>
                </a:cxn>
                <a:cxn ang="0">
                  <a:pos x="7" y="28"/>
                </a:cxn>
                <a:cxn ang="0">
                  <a:pos x="7" y="41"/>
                </a:cxn>
                <a:cxn ang="0">
                  <a:pos x="3" y="45"/>
                </a:cxn>
                <a:cxn ang="0">
                  <a:pos x="0" y="41"/>
                </a:cxn>
                <a:cxn ang="0">
                  <a:pos x="0" y="25"/>
                </a:cxn>
                <a:cxn ang="0">
                  <a:pos x="7" y="18"/>
                </a:cxn>
                <a:cxn ang="0">
                  <a:pos x="31" y="18"/>
                </a:cxn>
                <a:cxn ang="0">
                  <a:pos x="39" y="25"/>
                </a:cxn>
                <a:cxn ang="0">
                  <a:pos x="39" y="41"/>
                </a:cxn>
                <a:cxn ang="0">
                  <a:pos x="19" y="17"/>
                </a:cxn>
                <a:cxn ang="0">
                  <a:pos x="11" y="8"/>
                </a:cxn>
                <a:cxn ang="0">
                  <a:pos x="19" y="0"/>
                </a:cxn>
                <a:cxn ang="0">
                  <a:pos x="28" y="8"/>
                </a:cxn>
                <a:cxn ang="0">
                  <a:pos x="19" y="17"/>
                </a:cxn>
              </a:cxnLst>
              <a:rect l="0" t="0" r="r" b="b"/>
              <a:pathLst>
                <a:path w="39" h="67">
                  <a:moveTo>
                    <a:pt x="39" y="41"/>
                  </a:moveTo>
                  <a:cubicBezTo>
                    <a:pt x="39" y="43"/>
                    <a:pt x="37" y="45"/>
                    <a:pt x="35" y="45"/>
                  </a:cubicBezTo>
                  <a:cubicBezTo>
                    <a:pt x="33" y="45"/>
                    <a:pt x="31" y="43"/>
                    <a:pt x="31" y="41"/>
                  </a:cubicBezTo>
                  <a:cubicBezTo>
                    <a:pt x="31" y="28"/>
                    <a:pt x="31" y="28"/>
                    <a:pt x="31" y="28"/>
                  </a:cubicBezTo>
                  <a:cubicBezTo>
                    <a:pt x="29" y="28"/>
                    <a:pt x="29" y="28"/>
                    <a:pt x="29" y="28"/>
                  </a:cubicBezTo>
                  <a:cubicBezTo>
                    <a:pt x="29" y="62"/>
                    <a:pt x="29" y="62"/>
                    <a:pt x="29" y="62"/>
                  </a:cubicBezTo>
                  <a:cubicBezTo>
                    <a:pt x="29" y="65"/>
                    <a:pt x="27" y="67"/>
                    <a:pt x="25" y="67"/>
                  </a:cubicBezTo>
                  <a:cubicBezTo>
                    <a:pt x="22" y="67"/>
                    <a:pt x="20" y="65"/>
                    <a:pt x="20" y="62"/>
                  </a:cubicBezTo>
                  <a:cubicBezTo>
                    <a:pt x="20" y="45"/>
                    <a:pt x="20" y="45"/>
                    <a:pt x="20" y="45"/>
                  </a:cubicBezTo>
                  <a:cubicBezTo>
                    <a:pt x="18" y="45"/>
                    <a:pt x="18" y="45"/>
                    <a:pt x="18" y="45"/>
                  </a:cubicBezTo>
                  <a:cubicBezTo>
                    <a:pt x="18" y="62"/>
                    <a:pt x="18" y="62"/>
                    <a:pt x="18" y="62"/>
                  </a:cubicBezTo>
                  <a:cubicBezTo>
                    <a:pt x="18" y="65"/>
                    <a:pt x="16" y="67"/>
                    <a:pt x="14" y="67"/>
                  </a:cubicBezTo>
                  <a:cubicBezTo>
                    <a:pt x="11" y="67"/>
                    <a:pt x="9" y="65"/>
                    <a:pt x="9" y="62"/>
                  </a:cubicBezTo>
                  <a:cubicBezTo>
                    <a:pt x="9" y="28"/>
                    <a:pt x="9" y="28"/>
                    <a:pt x="9" y="28"/>
                  </a:cubicBezTo>
                  <a:cubicBezTo>
                    <a:pt x="7" y="28"/>
                    <a:pt x="7" y="28"/>
                    <a:pt x="7" y="28"/>
                  </a:cubicBezTo>
                  <a:cubicBezTo>
                    <a:pt x="7" y="41"/>
                    <a:pt x="7" y="41"/>
                    <a:pt x="7" y="41"/>
                  </a:cubicBezTo>
                  <a:cubicBezTo>
                    <a:pt x="7" y="43"/>
                    <a:pt x="5" y="45"/>
                    <a:pt x="3" y="45"/>
                  </a:cubicBezTo>
                  <a:cubicBezTo>
                    <a:pt x="1" y="45"/>
                    <a:pt x="0" y="43"/>
                    <a:pt x="0" y="41"/>
                  </a:cubicBezTo>
                  <a:cubicBezTo>
                    <a:pt x="0" y="25"/>
                    <a:pt x="0" y="25"/>
                    <a:pt x="0" y="25"/>
                  </a:cubicBezTo>
                  <a:cubicBezTo>
                    <a:pt x="0" y="21"/>
                    <a:pt x="3" y="18"/>
                    <a:pt x="7" y="18"/>
                  </a:cubicBezTo>
                  <a:cubicBezTo>
                    <a:pt x="31" y="18"/>
                    <a:pt x="31" y="18"/>
                    <a:pt x="31" y="18"/>
                  </a:cubicBezTo>
                  <a:cubicBezTo>
                    <a:pt x="35" y="18"/>
                    <a:pt x="39" y="21"/>
                    <a:pt x="39" y="25"/>
                  </a:cubicBezTo>
                  <a:lnTo>
                    <a:pt x="39" y="41"/>
                  </a:lnTo>
                  <a:close/>
                  <a:moveTo>
                    <a:pt x="19" y="17"/>
                  </a:moveTo>
                  <a:cubicBezTo>
                    <a:pt x="14" y="17"/>
                    <a:pt x="11" y="13"/>
                    <a:pt x="11" y="8"/>
                  </a:cubicBezTo>
                  <a:cubicBezTo>
                    <a:pt x="11" y="4"/>
                    <a:pt x="14" y="0"/>
                    <a:pt x="19" y="0"/>
                  </a:cubicBezTo>
                  <a:cubicBezTo>
                    <a:pt x="24" y="0"/>
                    <a:pt x="28" y="4"/>
                    <a:pt x="28" y="8"/>
                  </a:cubicBezTo>
                  <a:cubicBezTo>
                    <a:pt x="28" y="13"/>
                    <a:pt x="24" y="17"/>
                    <a:pt x="19" y="1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TextBox 94"/>
            <p:cNvSpPr txBox="1"/>
            <p:nvPr/>
          </p:nvSpPr>
          <p:spPr>
            <a:xfrm>
              <a:off x="4065585" y="1532751"/>
              <a:ext cx="1022990" cy="276999"/>
            </a:xfrm>
            <a:prstGeom prst="rect">
              <a:avLst/>
            </a:prstGeom>
            <a:noFill/>
          </p:spPr>
          <p:txBody>
            <a:bodyPr wrap="square" rtlCol="0">
              <a:spAutoFit/>
            </a:bodyPr>
            <a:lstStyle/>
            <a:p>
              <a:pPr lvl="0" algn="ctr"/>
              <a:r>
                <a:rPr lang="en-US" sz="1200" b="1" dirty="0" smtClean="0">
                  <a:solidFill>
                    <a:schemeClr val="bg1"/>
                  </a:solidFill>
                </a:rPr>
                <a:t>Team Work</a:t>
              </a:r>
            </a:p>
          </p:txBody>
        </p:sp>
      </p:grpSp>
      <p:grpSp>
        <p:nvGrpSpPr>
          <p:cNvPr id="96" name="Group 95"/>
          <p:cNvGrpSpPr/>
          <p:nvPr/>
        </p:nvGrpSpPr>
        <p:grpSpPr>
          <a:xfrm>
            <a:off x="5076505" y="3524395"/>
            <a:ext cx="1022990" cy="454162"/>
            <a:chOff x="5076505" y="2165987"/>
            <a:chExt cx="1022990" cy="454162"/>
          </a:xfrm>
        </p:grpSpPr>
        <p:sp>
          <p:nvSpPr>
            <p:cNvPr id="97" name="Freeform 21"/>
            <p:cNvSpPr>
              <a:spLocks noChangeAspect="1" noEditPoints="1"/>
            </p:cNvSpPr>
            <p:nvPr/>
          </p:nvSpPr>
          <p:spPr bwMode="auto">
            <a:xfrm>
              <a:off x="5457026" y="2165987"/>
              <a:ext cx="261948" cy="212723"/>
            </a:xfrm>
            <a:custGeom>
              <a:avLst/>
              <a:gdLst/>
              <a:ahLst/>
              <a:cxnLst>
                <a:cxn ang="0">
                  <a:pos x="69" y="43"/>
                </a:cxn>
                <a:cxn ang="0">
                  <a:pos x="64" y="46"/>
                </a:cxn>
                <a:cxn ang="0">
                  <a:pos x="54" y="56"/>
                </a:cxn>
                <a:cxn ang="0">
                  <a:pos x="44" y="46"/>
                </a:cxn>
                <a:cxn ang="0">
                  <a:pos x="28" y="46"/>
                </a:cxn>
                <a:cxn ang="0">
                  <a:pos x="18" y="56"/>
                </a:cxn>
                <a:cxn ang="0">
                  <a:pos x="8" y="46"/>
                </a:cxn>
                <a:cxn ang="0">
                  <a:pos x="5" y="46"/>
                </a:cxn>
                <a:cxn ang="0">
                  <a:pos x="0" y="43"/>
                </a:cxn>
                <a:cxn ang="0">
                  <a:pos x="3" y="41"/>
                </a:cxn>
                <a:cxn ang="0">
                  <a:pos x="3" y="28"/>
                </a:cxn>
                <a:cxn ang="0">
                  <a:pos x="4" y="20"/>
                </a:cxn>
                <a:cxn ang="0">
                  <a:pos x="12" y="12"/>
                </a:cxn>
                <a:cxn ang="0">
                  <a:pos x="17" y="10"/>
                </a:cxn>
                <a:cxn ang="0">
                  <a:pos x="23" y="10"/>
                </a:cxn>
                <a:cxn ang="0">
                  <a:pos x="23" y="2"/>
                </a:cxn>
                <a:cxn ang="0">
                  <a:pos x="26" y="0"/>
                </a:cxn>
                <a:cxn ang="0">
                  <a:pos x="67" y="0"/>
                </a:cxn>
                <a:cxn ang="0">
                  <a:pos x="69" y="2"/>
                </a:cxn>
                <a:cxn ang="0">
                  <a:pos x="69" y="43"/>
                </a:cxn>
                <a:cxn ang="0">
                  <a:pos x="23" y="25"/>
                </a:cxn>
                <a:cxn ang="0">
                  <a:pos x="23" y="15"/>
                </a:cxn>
                <a:cxn ang="0">
                  <a:pos x="17" y="15"/>
                </a:cxn>
                <a:cxn ang="0">
                  <a:pos x="16" y="15"/>
                </a:cxn>
                <a:cxn ang="0">
                  <a:pos x="8" y="23"/>
                </a:cxn>
                <a:cxn ang="0">
                  <a:pos x="8" y="24"/>
                </a:cxn>
                <a:cxn ang="0">
                  <a:pos x="8" y="25"/>
                </a:cxn>
                <a:cxn ang="0">
                  <a:pos x="23" y="25"/>
                </a:cxn>
                <a:cxn ang="0">
                  <a:pos x="18" y="41"/>
                </a:cxn>
                <a:cxn ang="0">
                  <a:pos x="13" y="46"/>
                </a:cxn>
                <a:cxn ang="0">
                  <a:pos x="18" y="51"/>
                </a:cxn>
                <a:cxn ang="0">
                  <a:pos x="23" y="46"/>
                </a:cxn>
                <a:cxn ang="0">
                  <a:pos x="18" y="41"/>
                </a:cxn>
                <a:cxn ang="0">
                  <a:pos x="54" y="41"/>
                </a:cxn>
                <a:cxn ang="0">
                  <a:pos x="49" y="46"/>
                </a:cxn>
                <a:cxn ang="0">
                  <a:pos x="54" y="51"/>
                </a:cxn>
                <a:cxn ang="0">
                  <a:pos x="59" y="46"/>
                </a:cxn>
                <a:cxn ang="0">
                  <a:pos x="54" y="41"/>
                </a:cxn>
              </a:cxnLst>
              <a:rect l="0" t="0" r="r" b="b"/>
              <a:pathLst>
                <a:path w="69" h="56">
                  <a:moveTo>
                    <a:pt x="69" y="43"/>
                  </a:moveTo>
                  <a:cubicBezTo>
                    <a:pt x="69" y="46"/>
                    <a:pt x="66" y="46"/>
                    <a:pt x="64" y="46"/>
                  </a:cubicBezTo>
                  <a:cubicBezTo>
                    <a:pt x="64" y="52"/>
                    <a:pt x="60" y="56"/>
                    <a:pt x="54" y="56"/>
                  </a:cubicBezTo>
                  <a:cubicBezTo>
                    <a:pt x="48" y="56"/>
                    <a:pt x="44" y="52"/>
                    <a:pt x="44" y="46"/>
                  </a:cubicBezTo>
                  <a:cubicBezTo>
                    <a:pt x="28" y="46"/>
                    <a:pt x="28" y="46"/>
                    <a:pt x="28" y="46"/>
                  </a:cubicBezTo>
                  <a:cubicBezTo>
                    <a:pt x="28" y="52"/>
                    <a:pt x="24" y="56"/>
                    <a:pt x="18" y="56"/>
                  </a:cubicBezTo>
                  <a:cubicBezTo>
                    <a:pt x="12" y="56"/>
                    <a:pt x="8" y="52"/>
                    <a:pt x="8" y="46"/>
                  </a:cubicBezTo>
                  <a:cubicBezTo>
                    <a:pt x="5" y="46"/>
                    <a:pt x="5" y="46"/>
                    <a:pt x="5" y="46"/>
                  </a:cubicBezTo>
                  <a:cubicBezTo>
                    <a:pt x="3" y="46"/>
                    <a:pt x="0" y="46"/>
                    <a:pt x="0" y="43"/>
                  </a:cubicBezTo>
                  <a:cubicBezTo>
                    <a:pt x="0" y="42"/>
                    <a:pt x="1" y="41"/>
                    <a:pt x="3" y="41"/>
                  </a:cubicBezTo>
                  <a:cubicBezTo>
                    <a:pt x="3" y="28"/>
                    <a:pt x="3" y="28"/>
                    <a:pt x="3" y="28"/>
                  </a:cubicBezTo>
                  <a:cubicBezTo>
                    <a:pt x="3" y="25"/>
                    <a:pt x="2" y="22"/>
                    <a:pt x="4" y="20"/>
                  </a:cubicBezTo>
                  <a:cubicBezTo>
                    <a:pt x="12" y="12"/>
                    <a:pt x="12" y="12"/>
                    <a:pt x="12" y="12"/>
                  </a:cubicBezTo>
                  <a:cubicBezTo>
                    <a:pt x="13" y="11"/>
                    <a:pt x="15" y="10"/>
                    <a:pt x="17" y="10"/>
                  </a:cubicBezTo>
                  <a:cubicBezTo>
                    <a:pt x="23" y="10"/>
                    <a:pt x="23" y="10"/>
                    <a:pt x="23" y="10"/>
                  </a:cubicBezTo>
                  <a:cubicBezTo>
                    <a:pt x="23" y="2"/>
                    <a:pt x="23" y="2"/>
                    <a:pt x="23" y="2"/>
                  </a:cubicBezTo>
                  <a:cubicBezTo>
                    <a:pt x="23" y="1"/>
                    <a:pt x="24" y="0"/>
                    <a:pt x="26" y="0"/>
                  </a:cubicBezTo>
                  <a:cubicBezTo>
                    <a:pt x="67" y="0"/>
                    <a:pt x="67" y="0"/>
                    <a:pt x="67" y="0"/>
                  </a:cubicBezTo>
                  <a:cubicBezTo>
                    <a:pt x="68" y="0"/>
                    <a:pt x="69" y="1"/>
                    <a:pt x="69" y="2"/>
                  </a:cubicBezTo>
                  <a:lnTo>
                    <a:pt x="69" y="43"/>
                  </a:lnTo>
                  <a:close/>
                  <a:moveTo>
                    <a:pt x="23" y="25"/>
                  </a:moveTo>
                  <a:cubicBezTo>
                    <a:pt x="23" y="15"/>
                    <a:pt x="23" y="15"/>
                    <a:pt x="23" y="15"/>
                  </a:cubicBezTo>
                  <a:cubicBezTo>
                    <a:pt x="17" y="15"/>
                    <a:pt x="17" y="15"/>
                    <a:pt x="17" y="15"/>
                  </a:cubicBezTo>
                  <a:cubicBezTo>
                    <a:pt x="17" y="15"/>
                    <a:pt x="16" y="15"/>
                    <a:pt x="16" y="15"/>
                  </a:cubicBezTo>
                  <a:cubicBezTo>
                    <a:pt x="8" y="23"/>
                    <a:pt x="8" y="23"/>
                    <a:pt x="8" y="23"/>
                  </a:cubicBezTo>
                  <a:cubicBezTo>
                    <a:pt x="8" y="23"/>
                    <a:pt x="8" y="24"/>
                    <a:pt x="8" y="24"/>
                  </a:cubicBezTo>
                  <a:cubicBezTo>
                    <a:pt x="8" y="25"/>
                    <a:pt x="8" y="25"/>
                    <a:pt x="8" y="25"/>
                  </a:cubicBezTo>
                  <a:lnTo>
                    <a:pt x="23" y="25"/>
                  </a:lnTo>
                  <a:close/>
                  <a:moveTo>
                    <a:pt x="18" y="41"/>
                  </a:moveTo>
                  <a:cubicBezTo>
                    <a:pt x="15" y="41"/>
                    <a:pt x="13" y="43"/>
                    <a:pt x="13" y="46"/>
                  </a:cubicBezTo>
                  <a:cubicBezTo>
                    <a:pt x="13" y="49"/>
                    <a:pt x="15" y="51"/>
                    <a:pt x="18" y="51"/>
                  </a:cubicBezTo>
                  <a:cubicBezTo>
                    <a:pt x="21" y="51"/>
                    <a:pt x="23" y="49"/>
                    <a:pt x="23" y="46"/>
                  </a:cubicBezTo>
                  <a:cubicBezTo>
                    <a:pt x="23" y="43"/>
                    <a:pt x="21" y="41"/>
                    <a:pt x="18" y="41"/>
                  </a:cubicBezTo>
                  <a:close/>
                  <a:moveTo>
                    <a:pt x="54" y="41"/>
                  </a:moveTo>
                  <a:cubicBezTo>
                    <a:pt x="51" y="41"/>
                    <a:pt x="49" y="43"/>
                    <a:pt x="49" y="46"/>
                  </a:cubicBezTo>
                  <a:cubicBezTo>
                    <a:pt x="49" y="49"/>
                    <a:pt x="51" y="51"/>
                    <a:pt x="54" y="51"/>
                  </a:cubicBezTo>
                  <a:cubicBezTo>
                    <a:pt x="57" y="51"/>
                    <a:pt x="59" y="49"/>
                    <a:pt x="59" y="46"/>
                  </a:cubicBezTo>
                  <a:cubicBezTo>
                    <a:pt x="59" y="43"/>
                    <a:pt x="57" y="41"/>
                    <a:pt x="5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TextBox 97"/>
            <p:cNvSpPr txBox="1"/>
            <p:nvPr/>
          </p:nvSpPr>
          <p:spPr>
            <a:xfrm>
              <a:off x="5076505" y="2343150"/>
              <a:ext cx="1022990" cy="276999"/>
            </a:xfrm>
            <a:prstGeom prst="rect">
              <a:avLst/>
            </a:prstGeom>
            <a:noFill/>
          </p:spPr>
          <p:txBody>
            <a:bodyPr wrap="square" rtlCol="0">
              <a:spAutoFit/>
            </a:bodyPr>
            <a:lstStyle/>
            <a:p>
              <a:pPr lvl="0" algn="ctr"/>
              <a:r>
                <a:rPr lang="en-US" sz="1200" b="1" dirty="0" smtClean="0">
                  <a:solidFill>
                    <a:schemeClr val="bg1"/>
                  </a:solidFill>
                </a:rPr>
                <a:t>Research</a:t>
              </a:r>
            </a:p>
          </p:txBody>
        </p:sp>
      </p:grpSp>
      <p:grpSp>
        <p:nvGrpSpPr>
          <p:cNvPr id="99" name="Group 98"/>
          <p:cNvGrpSpPr/>
          <p:nvPr/>
        </p:nvGrpSpPr>
        <p:grpSpPr>
          <a:xfrm>
            <a:off x="4766625" y="4835429"/>
            <a:ext cx="1022990" cy="473693"/>
            <a:chOff x="4766625" y="3525537"/>
            <a:chExt cx="1022990" cy="473692"/>
          </a:xfrm>
        </p:grpSpPr>
        <p:sp>
          <p:nvSpPr>
            <p:cNvPr id="100" name="Freeform 101"/>
            <p:cNvSpPr>
              <a:spLocks noEditPoints="1"/>
            </p:cNvSpPr>
            <p:nvPr/>
          </p:nvSpPr>
          <p:spPr bwMode="auto">
            <a:xfrm>
              <a:off x="5159139" y="3525537"/>
              <a:ext cx="237962" cy="22015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TextBox 100"/>
            <p:cNvSpPr txBox="1"/>
            <p:nvPr/>
          </p:nvSpPr>
          <p:spPr>
            <a:xfrm>
              <a:off x="4766625" y="3722231"/>
              <a:ext cx="1022990" cy="276998"/>
            </a:xfrm>
            <a:prstGeom prst="rect">
              <a:avLst/>
            </a:prstGeom>
            <a:noFill/>
          </p:spPr>
          <p:txBody>
            <a:bodyPr wrap="square" rtlCol="0">
              <a:spAutoFit/>
            </a:bodyPr>
            <a:lstStyle/>
            <a:p>
              <a:pPr lvl="0" algn="ctr"/>
              <a:r>
                <a:rPr lang="en-US" sz="1200" b="1" dirty="0" smtClean="0">
                  <a:solidFill>
                    <a:schemeClr val="bg1"/>
                  </a:solidFill>
                </a:rPr>
                <a:t>Strategy</a:t>
              </a:r>
            </a:p>
          </p:txBody>
        </p:sp>
      </p:grpSp>
      <p:grpSp>
        <p:nvGrpSpPr>
          <p:cNvPr id="102" name="Group 101"/>
          <p:cNvGrpSpPr/>
          <p:nvPr/>
        </p:nvGrpSpPr>
        <p:grpSpPr>
          <a:xfrm>
            <a:off x="3395025" y="4823339"/>
            <a:ext cx="1022990" cy="497873"/>
            <a:chOff x="3395025" y="3501357"/>
            <a:chExt cx="1022990" cy="497872"/>
          </a:xfrm>
        </p:grpSpPr>
        <p:sp>
          <p:nvSpPr>
            <p:cNvPr id="103" name="Freeform 52"/>
            <p:cNvSpPr>
              <a:spLocks noChangeAspect="1" noEditPoints="1"/>
            </p:cNvSpPr>
            <p:nvPr/>
          </p:nvSpPr>
          <p:spPr bwMode="auto">
            <a:xfrm>
              <a:off x="3787527" y="3501357"/>
              <a:ext cx="237986" cy="237986"/>
            </a:xfrm>
            <a:custGeom>
              <a:avLst/>
              <a:gdLst/>
              <a:ahLst/>
              <a:cxnLst>
                <a:cxn ang="0">
                  <a:pos x="27" y="55"/>
                </a:cxn>
                <a:cxn ang="0">
                  <a:pos x="0" y="27"/>
                </a:cxn>
                <a:cxn ang="0">
                  <a:pos x="27" y="0"/>
                </a:cxn>
                <a:cxn ang="0">
                  <a:pos x="55" y="27"/>
                </a:cxn>
                <a:cxn ang="0">
                  <a:pos x="27" y="55"/>
                </a:cxn>
                <a:cxn ang="0">
                  <a:pos x="27" y="8"/>
                </a:cxn>
                <a:cxn ang="0">
                  <a:pos x="8" y="27"/>
                </a:cxn>
                <a:cxn ang="0">
                  <a:pos x="27" y="47"/>
                </a:cxn>
                <a:cxn ang="0">
                  <a:pos x="47" y="27"/>
                </a:cxn>
                <a:cxn ang="0">
                  <a:pos x="27" y="8"/>
                </a:cxn>
                <a:cxn ang="0">
                  <a:pos x="32" y="31"/>
                </a:cxn>
                <a:cxn ang="0">
                  <a:pos x="31" y="32"/>
                </a:cxn>
                <a:cxn ang="0">
                  <a:pos x="19" y="32"/>
                </a:cxn>
                <a:cxn ang="0">
                  <a:pos x="18" y="31"/>
                </a:cxn>
                <a:cxn ang="0">
                  <a:pos x="18" y="28"/>
                </a:cxn>
                <a:cxn ang="0">
                  <a:pos x="19" y="27"/>
                </a:cxn>
                <a:cxn ang="0">
                  <a:pos x="27" y="27"/>
                </a:cxn>
                <a:cxn ang="0">
                  <a:pos x="27" y="15"/>
                </a:cxn>
                <a:cxn ang="0">
                  <a:pos x="28" y="14"/>
                </a:cxn>
                <a:cxn ang="0">
                  <a:pos x="31" y="14"/>
                </a:cxn>
                <a:cxn ang="0">
                  <a:pos x="32" y="15"/>
                </a:cxn>
                <a:cxn ang="0">
                  <a:pos x="32" y="31"/>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27" y="8"/>
                  </a:moveTo>
                  <a:cubicBezTo>
                    <a:pt x="16" y="8"/>
                    <a:pt x="8" y="17"/>
                    <a:pt x="8" y="27"/>
                  </a:cubicBezTo>
                  <a:cubicBezTo>
                    <a:pt x="8" y="38"/>
                    <a:pt x="16" y="47"/>
                    <a:pt x="27" y="47"/>
                  </a:cubicBezTo>
                  <a:cubicBezTo>
                    <a:pt x="38" y="47"/>
                    <a:pt x="47" y="38"/>
                    <a:pt x="47" y="27"/>
                  </a:cubicBezTo>
                  <a:cubicBezTo>
                    <a:pt x="47" y="17"/>
                    <a:pt x="38" y="8"/>
                    <a:pt x="27" y="8"/>
                  </a:cubicBezTo>
                  <a:close/>
                  <a:moveTo>
                    <a:pt x="32" y="31"/>
                  </a:moveTo>
                  <a:cubicBezTo>
                    <a:pt x="32" y="31"/>
                    <a:pt x="31" y="32"/>
                    <a:pt x="31" y="32"/>
                  </a:cubicBezTo>
                  <a:cubicBezTo>
                    <a:pt x="19" y="32"/>
                    <a:pt x="19" y="32"/>
                    <a:pt x="19" y="32"/>
                  </a:cubicBezTo>
                  <a:cubicBezTo>
                    <a:pt x="19" y="32"/>
                    <a:pt x="18" y="31"/>
                    <a:pt x="18" y="31"/>
                  </a:cubicBezTo>
                  <a:cubicBezTo>
                    <a:pt x="18" y="28"/>
                    <a:pt x="18" y="28"/>
                    <a:pt x="18" y="28"/>
                  </a:cubicBezTo>
                  <a:cubicBezTo>
                    <a:pt x="18" y="28"/>
                    <a:pt x="19" y="27"/>
                    <a:pt x="19" y="27"/>
                  </a:cubicBezTo>
                  <a:cubicBezTo>
                    <a:pt x="27" y="27"/>
                    <a:pt x="27" y="27"/>
                    <a:pt x="27" y="27"/>
                  </a:cubicBezTo>
                  <a:cubicBezTo>
                    <a:pt x="27" y="15"/>
                    <a:pt x="27" y="15"/>
                    <a:pt x="27" y="15"/>
                  </a:cubicBezTo>
                  <a:cubicBezTo>
                    <a:pt x="27" y="14"/>
                    <a:pt x="28" y="14"/>
                    <a:pt x="28" y="14"/>
                  </a:cubicBezTo>
                  <a:cubicBezTo>
                    <a:pt x="31" y="14"/>
                    <a:pt x="31" y="14"/>
                    <a:pt x="31" y="14"/>
                  </a:cubicBezTo>
                  <a:cubicBezTo>
                    <a:pt x="31" y="14"/>
                    <a:pt x="32" y="14"/>
                    <a:pt x="32" y="15"/>
                  </a:cubicBezTo>
                  <a:lnTo>
                    <a:pt x="32" y="3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TextBox 103"/>
            <p:cNvSpPr txBox="1"/>
            <p:nvPr/>
          </p:nvSpPr>
          <p:spPr>
            <a:xfrm>
              <a:off x="3395025" y="3722231"/>
              <a:ext cx="1022990" cy="276998"/>
            </a:xfrm>
            <a:prstGeom prst="rect">
              <a:avLst/>
            </a:prstGeom>
            <a:noFill/>
          </p:spPr>
          <p:txBody>
            <a:bodyPr wrap="square" rtlCol="0">
              <a:spAutoFit/>
            </a:bodyPr>
            <a:lstStyle/>
            <a:p>
              <a:pPr lvl="0" algn="ctr"/>
              <a:r>
                <a:rPr lang="en-US" sz="1200" b="1" dirty="0" smtClean="0">
                  <a:solidFill>
                    <a:schemeClr val="bg1"/>
                  </a:solidFill>
                </a:rPr>
                <a:t>Time</a:t>
              </a:r>
            </a:p>
          </p:txBody>
        </p:sp>
      </p:grpSp>
      <p:grpSp>
        <p:nvGrpSpPr>
          <p:cNvPr id="105" name="Group 104"/>
          <p:cNvGrpSpPr/>
          <p:nvPr/>
        </p:nvGrpSpPr>
        <p:grpSpPr>
          <a:xfrm>
            <a:off x="3037057" y="3517475"/>
            <a:ext cx="1037893" cy="468007"/>
            <a:chOff x="3037053" y="2179943"/>
            <a:chExt cx="1037893" cy="468007"/>
          </a:xfrm>
        </p:grpSpPr>
        <p:sp>
          <p:nvSpPr>
            <p:cNvPr id="106" name="Freeform 152"/>
            <p:cNvSpPr>
              <a:spLocks noChangeAspect="1" noEditPoints="1"/>
            </p:cNvSpPr>
            <p:nvPr/>
          </p:nvSpPr>
          <p:spPr bwMode="auto">
            <a:xfrm>
              <a:off x="3433882" y="2179943"/>
              <a:ext cx="244236" cy="225709"/>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TextBox 106"/>
            <p:cNvSpPr txBox="1"/>
            <p:nvPr/>
          </p:nvSpPr>
          <p:spPr>
            <a:xfrm>
              <a:off x="3037053" y="2370951"/>
              <a:ext cx="1037893" cy="276999"/>
            </a:xfrm>
            <a:prstGeom prst="rect">
              <a:avLst/>
            </a:prstGeom>
            <a:noFill/>
          </p:spPr>
          <p:txBody>
            <a:bodyPr wrap="square" rtlCol="0">
              <a:spAutoFit/>
            </a:bodyPr>
            <a:lstStyle/>
            <a:p>
              <a:pPr lvl="0" algn="ctr"/>
              <a:r>
                <a:rPr lang="en-US" sz="1200" b="1" dirty="0" smtClean="0">
                  <a:solidFill>
                    <a:schemeClr val="bg1"/>
                  </a:solidFill>
                </a:rPr>
                <a:t>Management</a:t>
              </a:r>
            </a:p>
          </p:txBody>
        </p:sp>
      </p:grpSp>
      <p:sp>
        <p:nvSpPr>
          <p:cNvPr id="108" name="Freeform 132"/>
          <p:cNvSpPr>
            <a:spLocks noEditPoints="1"/>
          </p:cNvSpPr>
          <p:nvPr/>
        </p:nvSpPr>
        <p:spPr bwMode="auto">
          <a:xfrm>
            <a:off x="4212809" y="3680352"/>
            <a:ext cx="738702" cy="706582"/>
          </a:xfrm>
          <a:custGeom>
            <a:avLst/>
            <a:gdLst/>
            <a:ahLst/>
            <a:cxnLst>
              <a:cxn ang="0">
                <a:pos x="62" y="31"/>
              </a:cxn>
              <a:cxn ang="0">
                <a:pos x="62" y="31"/>
              </a:cxn>
              <a:cxn ang="0">
                <a:pos x="54" y="27"/>
              </a:cxn>
              <a:cxn ang="0">
                <a:pos x="45" y="33"/>
              </a:cxn>
              <a:cxn ang="0">
                <a:pos x="44" y="35"/>
              </a:cxn>
              <a:cxn ang="0">
                <a:pos x="43" y="35"/>
              </a:cxn>
              <a:cxn ang="0">
                <a:pos x="42" y="35"/>
              </a:cxn>
              <a:cxn ang="0">
                <a:pos x="41" y="33"/>
              </a:cxn>
              <a:cxn ang="0">
                <a:pos x="32" y="27"/>
              </a:cxn>
              <a:cxn ang="0">
                <a:pos x="23" y="33"/>
              </a:cxn>
              <a:cxn ang="0">
                <a:pos x="22" y="35"/>
              </a:cxn>
              <a:cxn ang="0">
                <a:pos x="21" y="35"/>
              </a:cxn>
              <a:cxn ang="0">
                <a:pos x="20" y="35"/>
              </a:cxn>
              <a:cxn ang="0">
                <a:pos x="19" y="33"/>
              </a:cxn>
              <a:cxn ang="0">
                <a:pos x="10" y="27"/>
              </a:cxn>
              <a:cxn ang="0">
                <a:pos x="3" y="31"/>
              </a:cxn>
              <a:cxn ang="0">
                <a:pos x="2" y="31"/>
              </a:cxn>
              <a:cxn ang="0">
                <a:pos x="0" y="30"/>
              </a:cxn>
              <a:cxn ang="0">
                <a:pos x="0" y="30"/>
              </a:cxn>
              <a:cxn ang="0">
                <a:pos x="32" y="7"/>
              </a:cxn>
              <a:cxn ang="0">
                <a:pos x="64" y="30"/>
              </a:cxn>
              <a:cxn ang="0">
                <a:pos x="64" y="30"/>
              </a:cxn>
              <a:cxn ang="0">
                <a:pos x="62" y="31"/>
              </a:cxn>
              <a:cxn ang="0">
                <a:pos x="34" y="51"/>
              </a:cxn>
              <a:cxn ang="0">
                <a:pos x="25" y="61"/>
              </a:cxn>
              <a:cxn ang="0">
                <a:pos x="15" y="51"/>
              </a:cxn>
              <a:cxn ang="0">
                <a:pos x="17" y="49"/>
              </a:cxn>
              <a:cxn ang="0">
                <a:pos x="20" y="51"/>
              </a:cxn>
              <a:cxn ang="0">
                <a:pos x="25" y="56"/>
              </a:cxn>
              <a:cxn ang="0">
                <a:pos x="30" y="51"/>
              </a:cxn>
              <a:cxn ang="0">
                <a:pos x="30" y="29"/>
              </a:cxn>
              <a:cxn ang="0">
                <a:pos x="32" y="29"/>
              </a:cxn>
              <a:cxn ang="0">
                <a:pos x="34" y="29"/>
              </a:cxn>
              <a:cxn ang="0">
                <a:pos x="34" y="51"/>
              </a:cxn>
              <a:cxn ang="0">
                <a:pos x="34" y="6"/>
              </a:cxn>
              <a:cxn ang="0">
                <a:pos x="32" y="6"/>
              </a:cxn>
              <a:cxn ang="0">
                <a:pos x="30" y="6"/>
              </a:cxn>
              <a:cxn ang="0">
                <a:pos x="30" y="3"/>
              </a:cxn>
              <a:cxn ang="0">
                <a:pos x="32" y="0"/>
              </a:cxn>
              <a:cxn ang="0">
                <a:pos x="34" y="3"/>
              </a:cxn>
              <a:cxn ang="0">
                <a:pos x="34" y="6"/>
              </a:cxn>
            </a:cxnLst>
            <a:rect l="0" t="0" r="r" b="b"/>
            <a:pathLst>
              <a:path w="64" h="61">
                <a:moveTo>
                  <a:pt x="62" y="31"/>
                </a:moveTo>
                <a:cubicBezTo>
                  <a:pt x="62" y="31"/>
                  <a:pt x="62" y="31"/>
                  <a:pt x="62" y="31"/>
                </a:cubicBezTo>
                <a:cubicBezTo>
                  <a:pt x="59" y="29"/>
                  <a:pt x="57" y="27"/>
                  <a:pt x="54" y="27"/>
                </a:cubicBezTo>
                <a:cubicBezTo>
                  <a:pt x="51" y="27"/>
                  <a:pt x="47" y="30"/>
                  <a:pt x="45" y="33"/>
                </a:cubicBezTo>
                <a:cubicBezTo>
                  <a:pt x="45" y="33"/>
                  <a:pt x="45" y="34"/>
                  <a:pt x="44" y="35"/>
                </a:cubicBezTo>
                <a:cubicBezTo>
                  <a:pt x="44" y="35"/>
                  <a:pt x="44" y="35"/>
                  <a:pt x="43" y="35"/>
                </a:cubicBezTo>
                <a:cubicBezTo>
                  <a:pt x="43" y="35"/>
                  <a:pt x="42" y="35"/>
                  <a:pt x="42" y="35"/>
                </a:cubicBezTo>
                <a:cubicBezTo>
                  <a:pt x="42" y="34"/>
                  <a:pt x="41" y="33"/>
                  <a:pt x="41" y="33"/>
                </a:cubicBezTo>
                <a:cubicBezTo>
                  <a:pt x="39" y="30"/>
                  <a:pt x="36" y="27"/>
                  <a:pt x="32" y="27"/>
                </a:cubicBezTo>
                <a:cubicBezTo>
                  <a:pt x="28" y="27"/>
                  <a:pt x="25" y="30"/>
                  <a:pt x="23" y="33"/>
                </a:cubicBezTo>
                <a:cubicBezTo>
                  <a:pt x="23" y="33"/>
                  <a:pt x="22" y="34"/>
                  <a:pt x="22" y="35"/>
                </a:cubicBezTo>
                <a:cubicBezTo>
                  <a:pt x="22" y="35"/>
                  <a:pt x="22" y="35"/>
                  <a:pt x="21" y="35"/>
                </a:cubicBezTo>
                <a:cubicBezTo>
                  <a:pt x="20" y="35"/>
                  <a:pt x="20" y="35"/>
                  <a:pt x="20" y="35"/>
                </a:cubicBezTo>
                <a:cubicBezTo>
                  <a:pt x="19" y="34"/>
                  <a:pt x="19" y="33"/>
                  <a:pt x="19" y="33"/>
                </a:cubicBezTo>
                <a:cubicBezTo>
                  <a:pt x="17" y="30"/>
                  <a:pt x="14" y="27"/>
                  <a:pt x="10" y="27"/>
                </a:cubicBezTo>
                <a:cubicBezTo>
                  <a:pt x="7" y="27"/>
                  <a:pt x="5" y="29"/>
                  <a:pt x="3" y="31"/>
                </a:cubicBezTo>
                <a:cubicBezTo>
                  <a:pt x="2" y="31"/>
                  <a:pt x="2" y="31"/>
                  <a:pt x="2" y="31"/>
                </a:cubicBezTo>
                <a:cubicBezTo>
                  <a:pt x="1" y="31"/>
                  <a:pt x="0" y="31"/>
                  <a:pt x="0" y="30"/>
                </a:cubicBezTo>
                <a:cubicBezTo>
                  <a:pt x="0" y="30"/>
                  <a:pt x="0" y="30"/>
                  <a:pt x="0" y="30"/>
                </a:cubicBezTo>
                <a:cubicBezTo>
                  <a:pt x="4" y="16"/>
                  <a:pt x="18" y="7"/>
                  <a:pt x="32" y="7"/>
                </a:cubicBezTo>
                <a:cubicBezTo>
                  <a:pt x="46" y="7"/>
                  <a:pt x="60" y="16"/>
                  <a:pt x="64" y="30"/>
                </a:cubicBezTo>
                <a:cubicBezTo>
                  <a:pt x="64" y="30"/>
                  <a:pt x="64" y="30"/>
                  <a:pt x="64" y="30"/>
                </a:cubicBezTo>
                <a:cubicBezTo>
                  <a:pt x="64" y="31"/>
                  <a:pt x="63" y="31"/>
                  <a:pt x="62" y="31"/>
                </a:cubicBezTo>
                <a:close/>
                <a:moveTo>
                  <a:pt x="34" y="51"/>
                </a:moveTo>
                <a:cubicBezTo>
                  <a:pt x="34" y="56"/>
                  <a:pt x="30" y="61"/>
                  <a:pt x="25" y="61"/>
                </a:cubicBezTo>
                <a:cubicBezTo>
                  <a:pt x="19" y="61"/>
                  <a:pt x="15" y="56"/>
                  <a:pt x="15" y="51"/>
                </a:cubicBezTo>
                <a:cubicBezTo>
                  <a:pt x="15" y="50"/>
                  <a:pt x="16" y="49"/>
                  <a:pt x="17" y="49"/>
                </a:cubicBezTo>
                <a:cubicBezTo>
                  <a:pt x="19" y="49"/>
                  <a:pt x="20" y="50"/>
                  <a:pt x="20" y="51"/>
                </a:cubicBezTo>
                <a:cubicBezTo>
                  <a:pt x="20" y="54"/>
                  <a:pt x="22" y="56"/>
                  <a:pt x="25" y="56"/>
                </a:cubicBezTo>
                <a:cubicBezTo>
                  <a:pt x="27" y="56"/>
                  <a:pt x="30" y="54"/>
                  <a:pt x="30" y="51"/>
                </a:cubicBezTo>
                <a:cubicBezTo>
                  <a:pt x="30" y="29"/>
                  <a:pt x="30" y="29"/>
                  <a:pt x="30" y="29"/>
                </a:cubicBezTo>
                <a:cubicBezTo>
                  <a:pt x="30" y="29"/>
                  <a:pt x="31" y="29"/>
                  <a:pt x="32" y="29"/>
                </a:cubicBezTo>
                <a:cubicBezTo>
                  <a:pt x="33" y="29"/>
                  <a:pt x="34" y="29"/>
                  <a:pt x="34" y="29"/>
                </a:cubicBezTo>
                <a:lnTo>
                  <a:pt x="34" y="51"/>
                </a:lnTo>
                <a:close/>
                <a:moveTo>
                  <a:pt x="34" y="6"/>
                </a:moveTo>
                <a:cubicBezTo>
                  <a:pt x="34" y="6"/>
                  <a:pt x="33" y="6"/>
                  <a:pt x="32" y="6"/>
                </a:cubicBezTo>
                <a:cubicBezTo>
                  <a:pt x="31" y="6"/>
                  <a:pt x="30" y="6"/>
                  <a:pt x="30" y="6"/>
                </a:cubicBezTo>
                <a:cubicBezTo>
                  <a:pt x="30" y="3"/>
                  <a:pt x="30" y="3"/>
                  <a:pt x="30" y="3"/>
                </a:cubicBezTo>
                <a:cubicBezTo>
                  <a:pt x="30" y="1"/>
                  <a:pt x="31" y="0"/>
                  <a:pt x="32" y="0"/>
                </a:cubicBezTo>
                <a:cubicBezTo>
                  <a:pt x="33" y="0"/>
                  <a:pt x="34" y="1"/>
                  <a:pt x="34" y="3"/>
                </a:cubicBezTo>
                <a:lnTo>
                  <a:pt x="34" y="6"/>
                </a:lnTo>
                <a:close/>
              </a:path>
            </a:pathLst>
          </a:custGeom>
          <a:solidFill>
            <a:schemeClr val="accent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09" name="Group 108"/>
          <p:cNvGrpSpPr/>
          <p:nvPr/>
        </p:nvGrpSpPr>
        <p:grpSpPr>
          <a:xfrm>
            <a:off x="566264" y="3321440"/>
            <a:ext cx="2303939" cy="860067"/>
            <a:chOff x="1363186" y="1196648"/>
            <a:chExt cx="2303939" cy="860067"/>
          </a:xfrm>
        </p:grpSpPr>
        <p:sp>
          <p:nvSpPr>
            <p:cNvPr id="110" name="TextBox 109"/>
            <p:cNvSpPr txBox="1"/>
            <p:nvPr/>
          </p:nvSpPr>
          <p:spPr>
            <a:xfrm>
              <a:off x="1363186" y="14103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111" name="TextBox 110"/>
            <p:cNvSpPr txBox="1"/>
            <p:nvPr/>
          </p:nvSpPr>
          <p:spPr>
            <a:xfrm>
              <a:off x="2910740" y="1196648"/>
              <a:ext cx="756385" cy="276999"/>
            </a:xfrm>
            <a:prstGeom prst="rect">
              <a:avLst/>
            </a:prstGeom>
            <a:noFill/>
          </p:spPr>
          <p:txBody>
            <a:bodyPr wrap="square" rtlCol="0">
              <a:spAutoFit/>
            </a:bodyPr>
            <a:lstStyle/>
            <a:p>
              <a:pPr lvl="0" algn="r"/>
              <a:r>
                <a:rPr lang="en-US" sz="1200" b="1" dirty="0" smtClean="0">
                  <a:solidFill>
                    <a:schemeClr val="accent5"/>
                  </a:solidFill>
                </a:rPr>
                <a:t>Step05</a:t>
              </a:r>
            </a:p>
          </p:txBody>
        </p:sp>
      </p:grpSp>
      <p:grpSp>
        <p:nvGrpSpPr>
          <p:cNvPr id="112" name="Group 111"/>
          <p:cNvGrpSpPr/>
          <p:nvPr/>
        </p:nvGrpSpPr>
        <p:grpSpPr>
          <a:xfrm>
            <a:off x="5262880" y="2214065"/>
            <a:ext cx="2309194" cy="860067"/>
            <a:chOff x="1348406" y="1196648"/>
            <a:chExt cx="2309194" cy="860067"/>
          </a:xfrm>
        </p:grpSpPr>
        <p:sp>
          <p:nvSpPr>
            <p:cNvPr id="113" name="TextBox 112"/>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14" name="TextBox 113"/>
            <p:cNvSpPr txBox="1"/>
            <p:nvPr/>
          </p:nvSpPr>
          <p:spPr>
            <a:xfrm>
              <a:off x="1348406" y="1196648"/>
              <a:ext cx="756385" cy="276999"/>
            </a:xfrm>
            <a:prstGeom prst="rect">
              <a:avLst/>
            </a:prstGeom>
            <a:noFill/>
          </p:spPr>
          <p:txBody>
            <a:bodyPr wrap="square" rtlCol="0">
              <a:spAutoFit/>
            </a:bodyPr>
            <a:lstStyle/>
            <a:p>
              <a:pPr lvl="0"/>
              <a:r>
                <a:rPr lang="en-US" sz="1200" b="1" dirty="0" smtClean="0">
                  <a:solidFill>
                    <a:schemeClr val="accent1"/>
                  </a:solidFill>
                </a:rPr>
                <a:t>Step01</a:t>
              </a:r>
            </a:p>
          </p:txBody>
        </p:sp>
      </p:grpSp>
      <p:grpSp>
        <p:nvGrpSpPr>
          <p:cNvPr id="115" name="Group 114"/>
          <p:cNvGrpSpPr/>
          <p:nvPr/>
        </p:nvGrpSpPr>
        <p:grpSpPr>
          <a:xfrm>
            <a:off x="5963920" y="4642238"/>
            <a:ext cx="2309194" cy="860067"/>
            <a:chOff x="1348406" y="1196648"/>
            <a:chExt cx="2309194" cy="860067"/>
          </a:xfrm>
        </p:grpSpPr>
        <p:sp>
          <p:nvSpPr>
            <p:cNvPr id="116" name="TextBox 115"/>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17" name="TextBox 116"/>
            <p:cNvSpPr txBox="1"/>
            <p:nvPr/>
          </p:nvSpPr>
          <p:spPr>
            <a:xfrm>
              <a:off x="1348406" y="1196648"/>
              <a:ext cx="756385" cy="276999"/>
            </a:xfrm>
            <a:prstGeom prst="rect">
              <a:avLst/>
            </a:prstGeom>
            <a:noFill/>
          </p:spPr>
          <p:txBody>
            <a:bodyPr wrap="square" rtlCol="0">
              <a:spAutoFit/>
            </a:bodyPr>
            <a:lstStyle/>
            <a:p>
              <a:pPr lvl="0"/>
              <a:r>
                <a:rPr lang="en-US" sz="1200" b="1" dirty="0" smtClean="0">
                  <a:solidFill>
                    <a:schemeClr val="accent3"/>
                  </a:solidFill>
                </a:rPr>
                <a:t>Step03</a:t>
              </a:r>
            </a:p>
          </p:txBody>
        </p:sp>
      </p:grpSp>
      <p:grpSp>
        <p:nvGrpSpPr>
          <p:cNvPr id="118" name="Group 117"/>
          <p:cNvGrpSpPr/>
          <p:nvPr/>
        </p:nvGrpSpPr>
        <p:grpSpPr>
          <a:xfrm>
            <a:off x="6273800" y="3321440"/>
            <a:ext cx="2309194" cy="860067"/>
            <a:chOff x="1348406" y="1196648"/>
            <a:chExt cx="2309194" cy="860067"/>
          </a:xfrm>
        </p:grpSpPr>
        <p:sp>
          <p:nvSpPr>
            <p:cNvPr id="119" name="TextBox 118"/>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20" name="TextBox 119"/>
            <p:cNvSpPr txBox="1"/>
            <p:nvPr/>
          </p:nvSpPr>
          <p:spPr>
            <a:xfrm>
              <a:off x="1348406" y="1196648"/>
              <a:ext cx="756385" cy="276999"/>
            </a:xfrm>
            <a:prstGeom prst="rect">
              <a:avLst/>
            </a:prstGeom>
            <a:noFill/>
          </p:spPr>
          <p:txBody>
            <a:bodyPr wrap="square" rtlCol="0">
              <a:spAutoFit/>
            </a:bodyPr>
            <a:lstStyle/>
            <a:p>
              <a:pPr lvl="0"/>
              <a:r>
                <a:rPr lang="en-US" sz="1200" b="1" dirty="0" smtClean="0">
                  <a:solidFill>
                    <a:schemeClr val="accent2"/>
                  </a:solidFill>
                </a:rPr>
                <a:t>Step02</a:t>
              </a:r>
            </a:p>
          </p:txBody>
        </p:sp>
      </p:grpSp>
      <p:grpSp>
        <p:nvGrpSpPr>
          <p:cNvPr id="121" name="Group 120"/>
          <p:cNvGrpSpPr/>
          <p:nvPr/>
        </p:nvGrpSpPr>
        <p:grpSpPr>
          <a:xfrm>
            <a:off x="916785" y="4752677"/>
            <a:ext cx="2303939" cy="860067"/>
            <a:chOff x="1363186" y="1196648"/>
            <a:chExt cx="2303939" cy="860067"/>
          </a:xfrm>
        </p:grpSpPr>
        <p:sp>
          <p:nvSpPr>
            <p:cNvPr id="122" name="TextBox 121"/>
            <p:cNvSpPr txBox="1"/>
            <p:nvPr/>
          </p:nvSpPr>
          <p:spPr>
            <a:xfrm>
              <a:off x="1363186" y="14103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123" name="TextBox 122"/>
            <p:cNvSpPr txBox="1"/>
            <p:nvPr/>
          </p:nvSpPr>
          <p:spPr>
            <a:xfrm>
              <a:off x="2910740" y="1196648"/>
              <a:ext cx="756385" cy="276999"/>
            </a:xfrm>
            <a:prstGeom prst="rect">
              <a:avLst/>
            </a:prstGeom>
            <a:noFill/>
          </p:spPr>
          <p:txBody>
            <a:bodyPr wrap="square" rtlCol="0">
              <a:spAutoFit/>
            </a:bodyPr>
            <a:lstStyle/>
            <a:p>
              <a:pPr lvl="0" algn="r"/>
              <a:r>
                <a:rPr lang="en-US" sz="1200" b="1" dirty="0" smtClean="0">
                  <a:solidFill>
                    <a:schemeClr val="accent4"/>
                  </a:solidFill>
                </a:rPr>
                <a:t>Step04</a:t>
              </a:r>
            </a:p>
          </p:txBody>
        </p:sp>
      </p:grpSp>
    </p:spTree>
    <p:extLst>
      <p:ext uri="{BB962C8B-B14F-4D97-AF65-F5344CB8AC3E}">
        <p14:creationId xmlns="" xmlns:p14="http://schemas.microsoft.com/office/powerpoint/2010/main" val="90951631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p:cTn id="7" dur="500" fill="hold"/>
                                        <p:tgtEl>
                                          <p:spTgt spid="86"/>
                                        </p:tgtEl>
                                        <p:attrNameLst>
                                          <p:attrName>ppt_w</p:attrName>
                                        </p:attrNameLst>
                                      </p:cBhvr>
                                      <p:tavLst>
                                        <p:tav tm="0">
                                          <p:val>
                                            <p:fltVal val="0"/>
                                          </p:val>
                                        </p:tav>
                                        <p:tav tm="100000">
                                          <p:val>
                                            <p:strVal val="#ppt_w"/>
                                          </p:val>
                                        </p:tav>
                                      </p:tavLst>
                                    </p:anim>
                                    <p:anim calcmode="lin" valueType="num">
                                      <p:cBhvr>
                                        <p:cTn id="8" dur="500" fill="hold"/>
                                        <p:tgtEl>
                                          <p:spTgt spid="86"/>
                                        </p:tgtEl>
                                        <p:attrNameLst>
                                          <p:attrName>ppt_h</p:attrName>
                                        </p:attrNameLst>
                                      </p:cBhvr>
                                      <p:tavLst>
                                        <p:tav tm="0">
                                          <p:val>
                                            <p:fltVal val="0"/>
                                          </p:val>
                                        </p:tav>
                                        <p:tav tm="100000">
                                          <p:val>
                                            <p:strVal val="#ppt_h"/>
                                          </p:val>
                                        </p:tav>
                                      </p:tavLst>
                                    </p:anim>
                                    <p:animEffect transition="in" filter="fade">
                                      <p:cBhvr>
                                        <p:cTn id="9" dur="500"/>
                                        <p:tgtEl>
                                          <p:spTgt spid="86"/>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108"/>
                                        </p:tgtEl>
                                        <p:attrNameLst>
                                          <p:attrName>style.visibility</p:attrName>
                                        </p:attrNameLst>
                                      </p:cBhvr>
                                      <p:to>
                                        <p:strVal val="visible"/>
                                      </p:to>
                                    </p:set>
                                    <p:anim calcmode="lin" valueType="num">
                                      <p:cBhvr>
                                        <p:cTn id="13" dur="500" fill="hold"/>
                                        <p:tgtEl>
                                          <p:spTgt spid="108"/>
                                        </p:tgtEl>
                                        <p:attrNameLst>
                                          <p:attrName>ppt_w</p:attrName>
                                        </p:attrNameLst>
                                      </p:cBhvr>
                                      <p:tavLst>
                                        <p:tav tm="0">
                                          <p:val>
                                            <p:fltVal val="0"/>
                                          </p:val>
                                        </p:tav>
                                        <p:tav tm="100000">
                                          <p:val>
                                            <p:strVal val="#ppt_w"/>
                                          </p:val>
                                        </p:tav>
                                      </p:tavLst>
                                    </p:anim>
                                    <p:anim calcmode="lin" valueType="num">
                                      <p:cBhvr>
                                        <p:cTn id="14" dur="500" fill="hold"/>
                                        <p:tgtEl>
                                          <p:spTgt spid="108"/>
                                        </p:tgtEl>
                                        <p:attrNameLst>
                                          <p:attrName>ppt_h</p:attrName>
                                        </p:attrNameLst>
                                      </p:cBhvr>
                                      <p:tavLst>
                                        <p:tav tm="0">
                                          <p:val>
                                            <p:fltVal val="0"/>
                                          </p:val>
                                        </p:tav>
                                        <p:tav tm="100000">
                                          <p:val>
                                            <p:strVal val="#ppt_h"/>
                                          </p:val>
                                        </p:tav>
                                      </p:tavLst>
                                    </p:anim>
                                    <p:animEffect transition="in" filter="fade">
                                      <p:cBhvr>
                                        <p:cTn id="15" dur="500"/>
                                        <p:tgtEl>
                                          <p:spTgt spid="108"/>
                                        </p:tgtEl>
                                      </p:cBhvr>
                                    </p:animEffect>
                                  </p:childTnLst>
                                </p:cTn>
                              </p:par>
                            </p:childTnLst>
                          </p:cTn>
                        </p:par>
                        <p:par>
                          <p:cTn id="16" fill="hold">
                            <p:stCondLst>
                              <p:cond delay="1000"/>
                            </p:stCondLst>
                            <p:childTnLst>
                              <p:par>
                                <p:cTn id="17" presetID="21" presetClass="entr" presetSubtype="1" fill="hold" nodeType="after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wheel(1)">
                                      <p:cBhvr>
                                        <p:cTn id="19" dur="2000"/>
                                        <p:tgtEl>
                                          <p:spTgt spid="74"/>
                                        </p:tgtEl>
                                      </p:cBhvr>
                                    </p:animEffect>
                                  </p:childTnLst>
                                </p:cTn>
                              </p:par>
                            </p:childTnLst>
                          </p:cTn>
                        </p:par>
                        <p:par>
                          <p:cTn id="20" fill="hold">
                            <p:stCondLst>
                              <p:cond delay="3000"/>
                            </p:stCondLst>
                            <p:childTnLst>
                              <p:par>
                                <p:cTn id="21" presetID="53" presetClass="entr" presetSubtype="16" fill="hold" grpId="0" nodeType="afterEffect">
                                  <p:stCondLst>
                                    <p:cond delay="0"/>
                                  </p:stCondLst>
                                  <p:childTnLst>
                                    <p:set>
                                      <p:cBhvr>
                                        <p:cTn id="22" dur="1" fill="hold">
                                          <p:stCondLst>
                                            <p:cond delay="0"/>
                                          </p:stCondLst>
                                        </p:cTn>
                                        <p:tgtEl>
                                          <p:spTgt spid="87"/>
                                        </p:tgtEl>
                                        <p:attrNameLst>
                                          <p:attrName>style.visibility</p:attrName>
                                        </p:attrNameLst>
                                      </p:cBhvr>
                                      <p:to>
                                        <p:strVal val="visible"/>
                                      </p:to>
                                    </p:set>
                                    <p:anim calcmode="lin" valueType="num">
                                      <p:cBhvr>
                                        <p:cTn id="23" dur="500" fill="hold"/>
                                        <p:tgtEl>
                                          <p:spTgt spid="87"/>
                                        </p:tgtEl>
                                        <p:attrNameLst>
                                          <p:attrName>ppt_w</p:attrName>
                                        </p:attrNameLst>
                                      </p:cBhvr>
                                      <p:tavLst>
                                        <p:tav tm="0">
                                          <p:val>
                                            <p:fltVal val="0"/>
                                          </p:val>
                                        </p:tav>
                                        <p:tav tm="100000">
                                          <p:val>
                                            <p:strVal val="#ppt_w"/>
                                          </p:val>
                                        </p:tav>
                                      </p:tavLst>
                                    </p:anim>
                                    <p:anim calcmode="lin" valueType="num">
                                      <p:cBhvr>
                                        <p:cTn id="24" dur="500" fill="hold"/>
                                        <p:tgtEl>
                                          <p:spTgt spid="87"/>
                                        </p:tgtEl>
                                        <p:attrNameLst>
                                          <p:attrName>ppt_h</p:attrName>
                                        </p:attrNameLst>
                                      </p:cBhvr>
                                      <p:tavLst>
                                        <p:tav tm="0">
                                          <p:val>
                                            <p:fltVal val="0"/>
                                          </p:val>
                                        </p:tav>
                                        <p:tav tm="100000">
                                          <p:val>
                                            <p:strVal val="#ppt_h"/>
                                          </p:val>
                                        </p:tav>
                                      </p:tavLst>
                                    </p:anim>
                                    <p:animEffect transition="in" filter="fade">
                                      <p:cBhvr>
                                        <p:cTn id="25" dur="500"/>
                                        <p:tgtEl>
                                          <p:spTgt spid="87"/>
                                        </p:tgtEl>
                                      </p:cBhvr>
                                    </p:animEffect>
                                  </p:childTnLst>
                                </p:cTn>
                              </p:par>
                            </p:childTnLst>
                          </p:cTn>
                        </p:par>
                        <p:par>
                          <p:cTn id="26" fill="hold">
                            <p:stCondLst>
                              <p:cond delay="3500"/>
                            </p:stCondLst>
                            <p:childTnLst>
                              <p:par>
                                <p:cTn id="27" presetID="53" presetClass="entr" presetSubtype="16" fill="hold" nodeType="afterEffect">
                                  <p:stCondLst>
                                    <p:cond delay="0"/>
                                  </p:stCondLst>
                                  <p:childTnLst>
                                    <p:set>
                                      <p:cBhvr>
                                        <p:cTn id="28" dur="1" fill="hold">
                                          <p:stCondLst>
                                            <p:cond delay="0"/>
                                          </p:stCondLst>
                                        </p:cTn>
                                        <p:tgtEl>
                                          <p:spTgt spid="93"/>
                                        </p:tgtEl>
                                        <p:attrNameLst>
                                          <p:attrName>style.visibility</p:attrName>
                                        </p:attrNameLst>
                                      </p:cBhvr>
                                      <p:to>
                                        <p:strVal val="visible"/>
                                      </p:to>
                                    </p:set>
                                    <p:anim calcmode="lin" valueType="num">
                                      <p:cBhvr>
                                        <p:cTn id="29" dur="500" fill="hold"/>
                                        <p:tgtEl>
                                          <p:spTgt spid="93"/>
                                        </p:tgtEl>
                                        <p:attrNameLst>
                                          <p:attrName>ppt_w</p:attrName>
                                        </p:attrNameLst>
                                      </p:cBhvr>
                                      <p:tavLst>
                                        <p:tav tm="0">
                                          <p:val>
                                            <p:fltVal val="0"/>
                                          </p:val>
                                        </p:tav>
                                        <p:tav tm="100000">
                                          <p:val>
                                            <p:strVal val="#ppt_w"/>
                                          </p:val>
                                        </p:tav>
                                      </p:tavLst>
                                    </p:anim>
                                    <p:anim calcmode="lin" valueType="num">
                                      <p:cBhvr>
                                        <p:cTn id="30" dur="500" fill="hold"/>
                                        <p:tgtEl>
                                          <p:spTgt spid="93"/>
                                        </p:tgtEl>
                                        <p:attrNameLst>
                                          <p:attrName>ppt_h</p:attrName>
                                        </p:attrNameLst>
                                      </p:cBhvr>
                                      <p:tavLst>
                                        <p:tav tm="0">
                                          <p:val>
                                            <p:fltVal val="0"/>
                                          </p:val>
                                        </p:tav>
                                        <p:tav tm="100000">
                                          <p:val>
                                            <p:strVal val="#ppt_h"/>
                                          </p:val>
                                        </p:tav>
                                      </p:tavLst>
                                    </p:anim>
                                    <p:animEffect transition="in" filter="fade">
                                      <p:cBhvr>
                                        <p:cTn id="31" dur="500"/>
                                        <p:tgtEl>
                                          <p:spTgt spid="93"/>
                                        </p:tgtEl>
                                      </p:cBhvr>
                                    </p:animEffect>
                                  </p:childTnLst>
                                </p:cTn>
                              </p:par>
                            </p:childTnLst>
                          </p:cTn>
                        </p:par>
                        <p:par>
                          <p:cTn id="32" fill="hold">
                            <p:stCondLst>
                              <p:cond delay="4000"/>
                            </p:stCondLst>
                            <p:childTnLst>
                              <p:par>
                                <p:cTn id="33" presetID="22" presetClass="entr" presetSubtype="8" fill="hold" nodeType="afterEffect">
                                  <p:stCondLst>
                                    <p:cond delay="0"/>
                                  </p:stCondLst>
                                  <p:childTnLst>
                                    <p:set>
                                      <p:cBhvr>
                                        <p:cTn id="34" dur="1" fill="hold">
                                          <p:stCondLst>
                                            <p:cond delay="0"/>
                                          </p:stCondLst>
                                        </p:cTn>
                                        <p:tgtEl>
                                          <p:spTgt spid="112"/>
                                        </p:tgtEl>
                                        <p:attrNameLst>
                                          <p:attrName>style.visibility</p:attrName>
                                        </p:attrNameLst>
                                      </p:cBhvr>
                                      <p:to>
                                        <p:strVal val="visible"/>
                                      </p:to>
                                    </p:set>
                                    <p:animEffect transition="in" filter="wipe(left)">
                                      <p:cBhvr>
                                        <p:cTn id="35" dur="500"/>
                                        <p:tgtEl>
                                          <p:spTgt spid="112"/>
                                        </p:tgtEl>
                                      </p:cBhvr>
                                    </p:animEffect>
                                  </p:childTnLst>
                                </p:cTn>
                              </p:par>
                            </p:childTnLst>
                          </p:cTn>
                        </p:par>
                        <p:par>
                          <p:cTn id="36" fill="hold">
                            <p:stCondLst>
                              <p:cond delay="4500"/>
                            </p:stCondLst>
                            <p:childTnLst>
                              <p:par>
                                <p:cTn id="37" presetID="21" presetClass="entr" presetSubtype="1" fill="hold" nodeType="afterEffect">
                                  <p:stCondLst>
                                    <p:cond delay="0"/>
                                  </p:stCondLst>
                                  <p:childTnLst>
                                    <p:set>
                                      <p:cBhvr>
                                        <p:cTn id="38" dur="1" fill="hold">
                                          <p:stCondLst>
                                            <p:cond delay="0"/>
                                          </p:stCondLst>
                                        </p:cTn>
                                        <p:tgtEl>
                                          <p:spTgt spid="77"/>
                                        </p:tgtEl>
                                        <p:attrNameLst>
                                          <p:attrName>style.visibility</p:attrName>
                                        </p:attrNameLst>
                                      </p:cBhvr>
                                      <p:to>
                                        <p:strVal val="visible"/>
                                      </p:to>
                                    </p:set>
                                    <p:animEffect transition="in" filter="wheel(1)">
                                      <p:cBhvr>
                                        <p:cTn id="39" dur="2000"/>
                                        <p:tgtEl>
                                          <p:spTgt spid="77"/>
                                        </p:tgtEl>
                                      </p:cBhvr>
                                    </p:animEffect>
                                  </p:childTnLst>
                                </p:cTn>
                              </p:par>
                            </p:childTnLst>
                          </p:cTn>
                        </p:par>
                        <p:par>
                          <p:cTn id="40" fill="hold">
                            <p:stCondLst>
                              <p:cond delay="6500"/>
                            </p:stCondLst>
                            <p:childTnLst>
                              <p:par>
                                <p:cTn id="41" presetID="53" presetClass="entr" presetSubtype="16" fill="hold" grpId="0" nodeType="afterEffect">
                                  <p:stCondLst>
                                    <p:cond delay="0"/>
                                  </p:stCondLst>
                                  <p:childTnLst>
                                    <p:set>
                                      <p:cBhvr>
                                        <p:cTn id="42" dur="1" fill="hold">
                                          <p:stCondLst>
                                            <p:cond delay="0"/>
                                          </p:stCondLst>
                                        </p:cTn>
                                        <p:tgtEl>
                                          <p:spTgt spid="89"/>
                                        </p:tgtEl>
                                        <p:attrNameLst>
                                          <p:attrName>style.visibility</p:attrName>
                                        </p:attrNameLst>
                                      </p:cBhvr>
                                      <p:to>
                                        <p:strVal val="visible"/>
                                      </p:to>
                                    </p:set>
                                    <p:anim calcmode="lin" valueType="num">
                                      <p:cBhvr>
                                        <p:cTn id="43" dur="500" fill="hold"/>
                                        <p:tgtEl>
                                          <p:spTgt spid="89"/>
                                        </p:tgtEl>
                                        <p:attrNameLst>
                                          <p:attrName>ppt_w</p:attrName>
                                        </p:attrNameLst>
                                      </p:cBhvr>
                                      <p:tavLst>
                                        <p:tav tm="0">
                                          <p:val>
                                            <p:fltVal val="0"/>
                                          </p:val>
                                        </p:tav>
                                        <p:tav tm="100000">
                                          <p:val>
                                            <p:strVal val="#ppt_w"/>
                                          </p:val>
                                        </p:tav>
                                      </p:tavLst>
                                    </p:anim>
                                    <p:anim calcmode="lin" valueType="num">
                                      <p:cBhvr>
                                        <p:cTn id="44" dur="500" fill="hold"/>
                                        <p:tgtEl>
                                          <p:spTgt spid="89"/>
                                        </p:tgtEl>
                                        <p:attrNameLst>
                                          <p:attrName>ppt_h</p:attrName>
                                        </p:attrNameLst>
                                      </p:cBhvr>
                                      <p:tavLst>
                                        <p:tav tm="0">
                                          <p:val>
                                            <p:fltVal val="0"/>
                                          </p:val>
                                        </p:tav>
                                        <p:tav tm="100000">
                                          <p:val>
                                            <p:strVal val="#ppt_h"/>
                                          </p:val>
                                        </p:tav>
                                      </p:tavLst>
                                    </p:anim>
                                    <p:animEffect transition="in" filter="fade">
                                      <p:cBhvr>
                                        <p:cTn id="45" dur="500"/>
                                        <p:tgtEl>
                                          <p:spTgt spid="89"/>
                                        </p:tgtEl>
                                      </p:cBhvr>
                                    </p:animEffect>
                                  </p:childTnLst>
                                </p:cTn>
                              </p:par>
                            </p:childTnLst>
                          </p:cTn>
                        </p:par>
                        <p:par>
                          <p:cTn id="46" fill="hold">
                            <p:stCondLst>
                              <p:cond delay="7000"/>
                            </p:stCondLst>
                            <p:childTnLst>
                              <p:par>
                                <p:cTn id="47" presetID="53" presetClass="entr" presetSubtype="16" fill="hold" nodeType="afterEffect">
                                  <p:stCondLst>
                                    <p:cond delay="0"/>
                                  </p:stCondLst>
                                  <p:childTnLst>
                                    <p:set>
                                      <p:cBhvr>
                                        <p:cTn id="48" dur="1" fill="hold">
                                          <p:stCondLst>
                                            <p:cond delay="0"/>
                                          </p:stCondLst>
                                        </p:cTn>
                                        <p:tgtEl>
                                          <p:spTgt spid="96"/>
                                        </p:tgtEl>
                                        <p:attrNameLst>
                                          <p:attrName>style.visibility</p:attrName>
                                        </p:attrNameLst>
                                      </p:cBhvr>
                                      <p:to>
                                        <p:strVal val="visible"/>
                                      </p:to>
                                    </p:set>
                                    <p:anim calcmode="lin" valueType="num">
                                      <p:cBhvr>
                                        <p:cTn id="49" dur="500" fill="hold"/>
                                        <p:tgtEl>
                                          <p:spTgt spid="96"/>
                                        </p:tgtEl>
                                        <p:attrNameLst>
                                          <p:attrName>ppt_w</p:attrName>
                                        </p:attrNameLst>
                                      </p:cBhvr>
                                      <p:tavLst>
                                        <p:tav tm="0">
                                          <p:val>
                                            <p:fltVal val="0"/>
                                          </p:val>
                                        </p:tav>
                                        <p:tav tm="100000">
                                          <p:val>
                                            <p:strVal val="#ppt_w"/>
                                          </p:val>
                                        </p:tav>
                                      </p:tavLst>
                                    </p:anim>
                                    <p:anim calcmode="lin" valueType="num">
                                      <p:cBhvr>
                                        <p:cTn id="50" dur="500" fill="hold"/>
                                        <p:tgtEl>
                                          <p:spTgt spid="96"/>
                                        </p:tgtEl>
                                        <p:attrNameLst>
                                          <p:attrName>ppt_h</p:attrName>
                                        </p:attrNameLst>
                                      </p:cBhvr>
                                      <p:tavLst>
                                        <p:tav tm="0">
                                          <p:val>
                                            <p:fltVal val="0"/>
                                          </p:val>
                                        </p:tav>
                                        <p:tav tm="100000">
                                          <p:val>
                                            <p:strVal val="#ppt_h"/>
                                          </p:val>
                                        </p:tav>
                                      </p:tavLst>
                                    </p:anim>
                                    <p:animEffect transition="in" filter="fade">
                                      <p:cBhvr>
                                        <p:cTn id="51" dur="500"/>
                                        <p:tgtEl>
                                          <p:spTgt spid="96"/>
                                        </p:tgtEl>
                                      </p:cBhvr>
                                    </p:animEffect>
                                  </p:childTnLst>
                                </p:cTn>
                              </p:par>
                            </p:childTnLst>
                          </p:cTn>
                        </p:par>
                        <p:par>
                          <p:cTn id="52" fill="hold">
                            <p:stCondLst>
                              <p:cond delay="7500"/>
                            </p:stCondLst>
                            <p:childTnLst>
                              <p:par>
                                <p:cTn id="53" presetID="22" presetClass="entr" presetSubtype="8" fill="hold" nodeType="afterEffect">
                                  <p:stCondLst>
                                    <p:cond delay="0"/>
                                  </p:stCondLst>
                                  <p:childTnLst>
                                    <p:set>
                                      <p:cBhvr>
                                        <p:cTn id="54" dur="1" fill="hold">
                                          <p:stCondLst>
                                            <p:cond delay="0"/>
                                          </p:stCondLst>
                                        </p:cTn>
                                        <p:tgtEl>
                                          <p:spTgt spid="118"/>
                                        </p:tgtEl>
                                        <p:attrNameLst>
                                          <p:attrName>style.visibility</p:attrName>
                                        </p:attrNameLst>
                                      </p:cBhvr>
                                      <p:to>
                                        <p:strVal val="visible"/>
                                      </p:to>
                                    </p:set>
                                    <p:animEffect transition="in" filter="wipe(left)">
                                      <p:cBhvr>
                                        <p:cTn id="55" dur="500"/>
                                        <p:tgtEl>
                                          <p:spTgt spid="118"/>
                                        </p:tgtEl>
                                      </p:cBhvr>
                                    </p:animEffect>
                                  </p:childTnLst>
                                </p:cTn>
                              </p:par>
                            </p:childTnLst>
                          </p:cTn>
                        </p:par>
                        <p:par>
                          <p:cTn id="56" fill="hold">
                            <p:stCondLst>
                              <p:cond delay="8000"/>
                            </p:stCondLst>
                            <p:childTnLst>
                              <p:par>
                                <p:cTn id="57" presetID="21" presetClass="entr" presetSubtype="1" fill="hold" nodeType="afterEffect">
                                  <p:stCondLst>
                                    <p:cond delay="0"/>
                                  </p:stCondLst>
                                  <p:childTnLst>
                                    <p:set>
                                      <p:cBhvr>
                                        <p:cTn id="58" dur="1" fill="hold">
                                          <p:stCondLst>
                                            <p:cond delay="0"/>
                                          </p:stCondLst>
                                        </p:cTn>
                                        <p:tgtEl>
                                          <p:spTgt spid="80"/>
                                        </p:tgtEl>
                                        <p:attrNameLst>
                                          <p:attrName>style.visibility</p:attrName>
                                        </p:attrNameLst>
                                      </p:cBhvr>
                                      <p:to>
                                        <p:strVal val="visible"/>
                                      </p:to>
                                    </p:set>
                                    <p:animEffect transition="in" filter="wheel(1)">
                                      <p:cBhvr>
                                        <p:cTn id="59" dur="2000"/>
                                        <p:tgtEl>
                                          <p:spTgt spid="80"/>
                                        </p:tgtEl>
                                      </p:cBhvr>
                                    </p:animEffect>
                                  </p:childTnLst>
                                </p:cTn>
                              </p:par>
                            </p:childTnLst>
                          </p:cTn>
                        </p:par>
                        <p:par>
                          <p:cTn id="60" fill="hold">
                            <p:stCondLst>
                              <p:cond delay="10000"/>
                            </p:stCondLst>
                            <p:childTnLst>
                              <p:par>
                                <p:cTn id="61" presetID="53" presetClass="entr" presetSubtype="16" fill="hold" grpId="0" nodeType="afterEffect">
                                  <p:stCondLst>
                                    <p:cond delay="0"/>
                                  </p:stCondLst>
                                  <p:childTnLst>
                                    <p:set>
                                      <p:cBhvr>
                                        <p:cTn id="62" dur="1" fill="hold">
                                          <p:stCondLst>
                                            <p:cond delay="0"/>
                                          </p:stCondLst>
                                        </p:cTn>
                                        <p:tgtEl>
                                          <p:spTgt spid="91"/>
                                        </p:tgtEl>
                                        <p:attrNameLst>
                                          <p:attrName>style.visibility</p:attrName>
                                        </p:attrNameLst>
                                      </p:cBhvr>
                                      <p:to>
                                        <p:strVal val="visible"/>
                                      </p:to>
                                    </p:set>
                                    <p:anim calcmode="lin" valueType="num">
                                      <p:cBhvr>
                                        <p:cTn id="63" dur="500" fill="hold"/>
                                        <p:tgtEl>
                                          <p:spTgt spid="91"/>
                                        </p:tgtEl>
                                        <p:attrNameLst>
                                          <p:attrName>ppt_w</p:attrName>
                                        </p:attrNameLst>
                                      </p:cBhvr>
                                      <p:tavLst>
                                        <p:tav tm="0">
                                          <p:val>
                                            <p:fltVal val="0"/>
                                          </p:val>
                                        </p:tav>
                                        <p:tav tm="100000">
                                          <p:val>
                                            <p:strVal val="#ppt_w"/>
                                          </p:val>
                                        </p:tav>
                                      </p:tavLst>
                                    </p:anim>
                                    <p:anim calcmode="lin" valueType="num">
                                      <p:cBhvr>
                                        <p:cTn id="64" dur="500" fill="hold"/>
                                        <p:tgtEl>
                                          <p:spTgt spid="91"/>
                                        </p:tgtEl>
                                        <p:attrNameLst>
                                          <p:attrName>ppt_h</p:attrName>
                                        </p:attrNameLst>
                                      </p:cBhvr>
                                      <p:tavLst>
                                        <p:tav tm="0">
                                          <p:val>
                                            <p:fltVal val="0"/>
                                          </p:val>
                                        </p:tav>
                                        <p:tav tm="100000">
                                          <p:val>
                                            <p:strVal val="#ppt_h"/>
                                          </p:val>
                                        </p:tav>
                                      </p:tavLst>
                                    </p:anim>
                                    <p:animEffect transition="in" filter="fade">
                                      <p:cBhvr>
                                        <p:cTn id="65" dur="500"/>
                                        <p:tgtEl>
                                          <p:spTgt spid="91"/>
                                        </p:tgtEl>
                                      </p:cBhvr>
                                    </p:animEffect>
                                  </p:childTnLst>
                                </p:cTn>
                              </p:par>
                            </p:childTnLst>
                          </p:cTn>
                        </p:par>
                        <p:par>
                          <p:cTn id="66" fill="hold">
                            <p:stCondLst>
                              <p:cond delay="10500"/>
                            </p:stCondLst>
                            <p:childTnLst>
                              <p:par>
                                <p:cTn id="67" presetID="53" presetClass="entr" presetSubtype="16" fill="hold" nodeType="afterEffect">
                                  <p:stCondLst>
                                    <p:cond delay="0"/>
                                  </p:stCondLst>
                                  <p:childTnLst>
                                    <p:set>
                                      <p:cBhvr>
                                        <p:cTn id="68" dur="1" fill="hold">
                                          <p:stCondLst>
                                            <p:cond delay="0"/>
                                          </p:stCondLst>
                                        </p:cTn>
                                        <p:tgtEl>
                                          <p:spTgt spid="99"/>
                                        </p:tgtEl>
                                        <p:attrNameLst>
                                          <p:attrName>style.visibility</p:attrName>
                                        </p:attrNameLst>
                                      </p:cBhvr>
                                      <p:to>
                                        <p:strVal val="visible"/>
                                      </p:to>
                                    </p:set>
                                    <p:anim calcmode="lin" valueType="num">
                                      <p:cBhvr>
                                        <p:cTn id="69" dur="500" fill="hold"/>
                                        <p:tgtEl>
                                          <p:spTgt spid="99"/>
                                        </p:tgtEl>
                                        <p:attrNameLst>
                                          <p:attrName>ppt_w</p:attrName>
                                        </p:attrNameLst>
                                      </p:cBhvr>
                                      <p:tavLst>
                                        <p:tav tm="0">
                                          <p:val>
                                            <p:fltVal val="0"/>
                                          </p:val>
                                        </p:tav>
                                        <p:tav tm="100000">
                                          <p:val>
                                            <p:strVal val="#ppt_w"/>
                                          </p:val>
                                        </p:tav>
                                      </p:tavLst>
                                    </p:anim>
                                    <p:anim calcmode="lin" valueType="num">
                                      <p:cBhvr>
                                        <p:cTn id="70" dur="500" fill="hold"/>
                                        <p:tgtEl>
                                          <p:spTgt spid="99"/>
                                        </p:tgtEl>
                                        <p:attrNameLst>
                                          <p:attrName>ppt_h</p:attrName>
                                        </p:attrNameLst>
                                      </p:cBhvr>
                                      <p:tavLst>
                                        <p:tav tm="0">
                                          <p:val>
                                            <p:fltVal val="0"/>
                                          </p:val>
                                        </p:tav>
                                        <p:tav tm="100000">
                                          <p:val>
                                            <p:strVal val="#ppt_h"/>
                                          </p:val>
                                        </p:tav>
                                      </p:tavLst>
                                    </p:anim>
                                    <p:animEffect transition="in" filter="fade">
                                      <p:cBhvr>
                                        <p:cTn id="71" dur="500"/>
                                        <p:tgtEl>
                                          <p:spTgt spid="99"/>
                                        </p:tgtEl>
                                      </p:cBhvr>
                                    </p:animEffect>
                                  </p:childTnLst>
                                </p:cTn>
                              </p:par>
                            </p:childTnLst>
                          </p:cTn>
                        </p:par>
                        <p:par>
                          <p:cTn id="72" fill="hold">
                            <p:stCondLst>
                              <p:cond delay="11000"/>
                            </p:stCondLst>
                            <p:childTnLst>
                              <p:par>
                                <p:cTn id="73" presetID="22" presetClass="entr" presetSubtype="8" fill="hold" nodeType="afterEffect">
                                  <p:stCondLst>
                                    <p:cond delay="0"/>
                                  </p:stCondLst>
                                  <p:childTnLst>
                                    <p:set>
                                      <p:cBhvr>
                                        <p:cTn id="74" dur="1" fill="hold">
                                          <p:stCondLst>
                                            <p:cond delay="0"/>
                                          </p:stCondLst>
                                        </p:cTn>
                                        <p:tgtEl>
                                          <p:spTgt spid="115"/>
                                        </p:tgtEl>
                                        <p:attrNameLst>
                                          <p:attrName>style.visibility</p:attrName>
                                        </p:attrNameLst>
                                      </p:cBhvr>
                                      <p:to>
                                        <p:strVal val="visible"/>
                                      </p:to>
                                    </p:set>
                                    <p:animEffect transition="in" filter="wipe(left)">
                                      <p:cBhvr>
                                        <p:cTn id="75" dur="500"/>
                                        <p:tgtEl>
                                          <p:spTgt spid="115"/>
                                        </p:tgtEl>
                                      </p:cBhvr>
                                    </p:animEffect>
                                  </p:childTnLst>
                                </p:cTn>
                              </p:par>
                            </p:childTnLst>
                          </p:cTn>
                        </p:par>
                        <p:par>
                          <p:cTn id="76" fill="hold">
                            <p:stCondLst>
                              <p:cond delay="11500"/>
                            </p:stCondLst>
                            <p:childTnLst>
                              <p:par>
                                <p:cTn id="77" presetID="21" presetClass="entr" presetSubtype="1"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wheel(1)">
                                      <p:cBhvr>
                                        <p:cTn id="79" dur="2000"/>
                                        <p:tgtEl>
                                          <p:spTgt spid="73"/>
                                        </p:tgtEl>
                                      </p:cBhvr>
                                    </p:animEffect>
                                  </p:childTnLst>
                                </p:cTn>
                              </p:par>
                            </p:childTnLst>
                          </p:cTn>
                        </p:par>
                        <p:par>
                          <p:cTn id="80" fill="hold">
                            <p:stCondLst>
                              <p:cond delay="13500"/>
                            </p:stCondLst>
                            <p:childTnLst>
                              <p:par>
                                <p:cTn id="81" presetID="53" presetClass="entr" presetSubtype="16" fill="hold" grpId="0" nodeType="afterEffect">
                                  <p:stCondLst>
                                    <p:cond delay="0"/>
                                  </p:stCondLst>
                                  <p:childTnLst>
                                    <p:set>
                                      <p:cBhvr>
                                        <p:cTn id="82" dur="1" fill="hold">
                                          <p:stCondLst>
                                            <p:cond delay="0"/>
                                          </p:stCondLst>
                                        </p:cTn>
                                        <p:tgtEl>
                                          <p:spTgt spid="92"/>
                                        </p:tgtEl>
                                        <p:attrNameLst>
                                          <p:attrName>style.visibility</p:attrName>
                                        </p:attrNameLst>
                                      </p:cBhvr>
                                      <p:to>
                                        <p:strVal val="visible"/>
                                      </p:to>
                                    </p:set>
                                    <p:anim calcmode="lin" valueType="num">
                                      <p:cBhvr>
                                        <p:cTn id="83" dur="500" fill="hold"/>
                                        <p:tgtEl>
                                          <p:spTgt spid="92"/>
                                        </p:tgtEl>
                                        <p:attrNameLst>
                                          <p:attrName>ppt_w</p:attrName>
                                        </p:attrNameLst>
                                      </p:cBhvr>
                                      <p:tavLst>
                                        <p:tav tm="0">
                                          <p:val>
                                            <p:fltVal val="0"/>
                                          </p:val>
                                        </p:tav>
                                        <p:tav tm="100000">
                                          <p:val>
                                            <p:strVal val="#ppt_w"/>
                                          </p:val>
                                        </p:tav>
                                      </p:tavLst>
                                    </p:anim>
                                    <p:anim calcmode="lin" valueType="num">
                                      <p:cBhvr>
                                        <p:cTn id="84" dur="500" fill="hold"/>
                                        <p:tgtEl>
                                          <p:spTgt spid="92"/>
                                        </p:tgtEl>
                                        <p:attrNameLst>
                                          <p:attrName>ppt_h</p:attrName>
                                        </p:attrNameLst>
                                      </p:cBhvr>
                                      <p:tavLst>
                                        <p:tav tm="0">
                                          <p:val>
                                            <p:fltVal val="0"/>
                                          </p:val>
                                        </p:tav>
                                        <p:tav tm="100000">
                                          <p:val>
                                            <p:strVal val="#ppt_h"/>
                                          </p:val>
                                        </p:tav>
                                      </p:tavLst>
                                    </p:anim>
                                    <p:animEffect transition="in" filter="fade">
                                      <p:cBhvr>
                                        <p:cTn id="85" dur="500"/>
                                        <p:tgtEl>
                                          <p:spTgt spid="92"/>
                                        </p:tgtEl>
                                      </p:cBhvr>
                                    </p:animEffect>
                                  </p:childTnLst>
                                </p:cTn>
                              </p:par>
                            </p:childTnLst>
                          </p:cTn>
                        </p:par>
                        <p:par>
                          <p:cTn id="86" fill="hold">
                            <p:stCondLst>
                              <p:cond delay="14000"/>
                            </p:stCondLst>
                            <p:childTnLst>
                              <p:par>
                                <p:cTn id="87" presetID="53" presetClass="entr" presetSubtype="16" fill="hold" nodeType="afterEffect">
                                  <p:stCondLst>
                                    <p:cond delay="0"/>
                                  </p:stCondLst>
                                  <p:childTnLst>
                                    <p:set>
                                      <p:cBhvr>
                                        <p:cTn id="88" dur="1" fill="hold">
                                          <p:stCondLst>
                                            <p:cond delay="0"/>
                                          </p:stCondLst>
                                        </p:cTn>
                                        <p:tgtEl>
                                          <p:spTgt spid="102"/>
                                        </p:tgtEl>
                                        <p:attrNameLst>
                                          <p:attrName>style.visibility</p:attrName>
                                        </p:attrNameLst>
                                      </p:cBhvr>
                                      <p:to>
                                        <p:strVal val="visible"/>
                                      </p:to>
                                    </p:set>
                                    <p:anim calcmode="lin" valueType="num">
                                      <p:cBhvr>
                                        <p:cTn id="89" dur="500" fill="hold"/>
                                        <p:tgtEl>
                                          <p:spTgt spid="102"/>
                                        </p:tgtEl>
                                        <p:attrNameLst>
                                          <p:attrName>ppt_w</p:attrName>
                                        </p:attrNameLst>
                                      </p:cBhvr>
                                      <p:tavLst>
                                        <p:tav tm="0">
                                          <p:val>
                                            <p:fltVal val="0"/>
                                          </p:val>
                                        </p:tav>
                                        <p:tav tm="100000">
                                          <p:val>
                                            <p:strVal val="#ppt_w"/>
                                          </p:val>
                                        </p:tav>
                                      </p:tavLst>
                                    </p:anim>
                                    <p:anim calcmode="lin" valueType="num">
                                      <p:cBhvr>
                                        <p:cTn id="90" dur="500" fill="hold"/>
                                        <p:tgtEl>
                                          <p:spTgt spid="102"/>
                                        </p:tgtEl>
                                        <p:attrNameLst>
                                          <p:attrName>ppt_h</p:attrName>
                                        </p:attrNameLst>
                                      </p:cBhvr>
                                      <p:tavLst>
                                        <p:tav tm="0">
                                          <p:val>
                                            <p:fltVal val="0"/>
                                          </p:val>
                                        </p:tav>
                                        <p:tav tm="100000">
                                          <p:val>
                                            <p:strVal val="#ppt_h"/>
                                          </p:val>
                                        </p:tav>
                                      </p:tavLst>
                                    </p:anim>
                                    <p:animEffect transition="in" filter="fade">
                                      <p:cBhvr>
                                        <p:cTn id="91" dur="500"/>
                                        <p:tgtEl>
                                          <p:spTgt spid="102"/>
                                        </p:tgtEl>
                                      </p:cBhvr>
                                    </p:animEffect>
                                  </p:childTnLst>
                                </p:cTn>
                              </p:par>
                            </p:childTnLst>
                          </p:cTn>
                        </p:par>
                        <p:par>
                          <p:cTn id="92" fill="hold">
                            <p:stCondLst>
                              <p:cond delay="14500"/>
                            </p:stCondLst>
                            <p:childTnLst>
                              <p:par>
                                <p:cTn id="93" presetID="22" presetClass="entr" presetSubtype="2" fill="hold" nodeType="afterEffect">
                                  <p:stCondLst>
                                    <p:cond delay="0"/>
                                  </p:stCondLst>
                                  <p:childTnLst>
                                    <p:set>
                                      <p:cBhvr>
                                        <p:cTn id="94" dur="1" fill="hold">
                                          <p:stCondLst>
                                            <p:cond delay="0"/>
                                          </p:stCondLst>
                                        </p:cTn>
                                        <p:tgtEl>
                                          <p:spTgt spid="121"/>
                                        </p:tgtEl>
                                        <p:attrNameLst>
                                          <p:attrName>style.visibility</p:attrName>
                                        </p:attrNameLst>
                                      </p:cBhvr>
                                      <p:to>
                                        <p:strVal val="visible"/>
                                      </p:to>
                                    </p:set>
                                    <p:animEffect transition="in" filter="wipe(right)">
                                      <p:cBhvr>
                                        <p:cTn id="95" dur="500"/>
                                        <p:tgtEl>
                                          <p:spTgt spid="121"/>
                                        </p:tgtEl>
                                      </p:cBhvr>
                                    </p:animEffect>
                                  </p:childTnLst>
                                </p:cTn>
                              </p:par>
                            </p:childTnLst>
                          </p:cTn>
                        </p:par>
                        <p:par>
                          <p:cTn id="96" fill="hold">
                            <p:stCondLst>
                              <p:cond delay="15000"/>
                            </p:stCondLst>
                            <p:childTnLst>
                              <p:par>
                                <p:cTn id="97" presetID="21" presetClass="entr" presetSubtype="1" fill="hold" nodeType="afterEffect">
                                  <p:stCondLst>
                                    <p:cond delay="0"/>
                                  </p:stCondLst>
                                  <p:childTnLst>
                                    <p:set>
                                      <p:cBhvr>
                                        <p:cTn id="98" dur="1" fill="hold">
                                          <p:stCondLst>
                                            <p:cond delay="0"/>
                                          </p:stCondLst>
                                        </p:cTn>
                                        <p:tgtEl>
                                          <p:spTgt spid="83"/>
                                        </p:tgtEl>
                                        <p:attrNameLst>
                                          <p:attrName>style.visibility</p:attrName>
                                        </p:attrNameLst>
                                      </p:cBhvr>
                                      <p:to>
                                        <p:strVal val="visible"/>
                                      </p:to>
                                    </p:set>
                                    <p:animEffect transition="in" filter="wheel(1)">
                                      <p:cBhvr>
                                        <p:cTn id="99" dur="2000"/>
                                        <p:tgtEl>
                                          <p:spTgt spid="83"/>
                                        </p:tgtEl>
                                      </p:cBhvr>
                                    </p:animEffect>
                                  </p:childTnLst>
                                </p:cTn>
                              </p:par>
                            </p:childTnLst>
                          </p:cTn>
                        </p:par>
                        <p:par>
                          <p:cTn id="100" fill="hold">
                            <p:stCondLst>
                              <p:cond delay="17000"/>
                            </p:stCondLst>
                            <p:childTnLst>
                              <p:par>
                                <p:cTn id="101" presetID="53" presetClass="entr" presetSubtype="16" fill="hold" grpId="0" nodeType="afterEffect">
                                  <p:stCondLst>
                                    <p:cond delay="0"/>
                                  </p:stCondLst>
                                  <p:childTnLst>
                                    <p:set>
                                      <p:cBhvr>
                                        <p:cTn id="102" dur="1" fill="hold">
                                          <p:stCondLst>
                                            <p:cond delay="0"/>
                                          </p:stCondLst>
                                        </p:cTn>
                                        <p:tgtEl>
                                          <p:spTgt spid="88"/>
                                        </p:tgtEl>
                                        <p:attrNameLst>
                                          <p:attrName>style.visibility</p:attrName>
                                        </p:attrNameLst>
                                      </p:cBhvr>
                                      <p:to>
                                        <p:strVal val="visible"/>
                                      </p:to>
                                    </p:set>
                                    <p:anim calcmode="lin" valueType="num">
                                      <p:cBhvr>
                                        <p:cTn id="103" dur="500" fill="hold"/>
                                        <p:tgtEl>
                                          <p:spTgt spid="88"/>
                                        </p:tgtEl>
                                        <p:attrNameLst>
                                          <p:attrName>ppt_w</p:attrName>
                                        </p:attrNameLst>
                                      </p:cBhvr>
                                      <p:tavLst>
                                        <p:tav tm="0">
                                          <p:val>
                                            <p:fltVal val="0"/>
                                          </p:val>
                                        </p:tav>
                                        <p:tav tm="100000">
                                          <p:val>
                                            <p:strVal val="#ppt_w"/>
                                          </p:val>
                                        </p:tav>
                                      </p:tavLst>
                                    </p:anim>
                                    <p:anim calcmode="lin" valueType="num">
                                      <p:cBhvr>
                                        <p:cTn id="104" dur="500" fill="hold"/>
                                        <p:tgtEl>
                                          <p:spTgt spid="88"/>
                                        </p:tgtEl>
                                        <p:attrNameLst>
                                          <p:attrName>ppt_h</p:attrName>
                                        </p:attrNameLst>
                                      </p:cBhvr>
                                      <p:tavLst>
                                        <p:tav tm="0">
                                          <p:val>
                                            <p:fltVal val="0"/>
                                          </p:val>
                                        </p:tav>
                                        <p:tav tm="100000">
                                          <p:val>
                                            <p:strVal val="#ppt_h"/>
                                          </p:val>
                                        </p:tav>
                                      </p:tavLst>
                                    </p:anim>
                                    <p:animEffect transition="in" filter="fade">
                                      <p:cBhvr>
                                        <p:cTn id="105" dur="500"/>
                                        <p:tgtEl>
                                          <p:spTgt spid="88"/>
                                        </p:tgtEl>
                                      </p:cBhvr>
                                    </p:animEffect>
                                  </p:childTnLst>
                                </p:cTn>
                              </p:par>
                            </p:childTnLst>
                          </p:cTn>
                        </p:par>
                        <p:par>
                          <p:cTn id="106" fill="hold">
                            <p:stCondLst>
                              <p:cond delay="17500"/>
                            </p:stCondLst>
                            <p:childTnLst>
                              <p:par>
                                <p:cTn id="107" presetID="53" presetClass="entr" presetSubtype="16" fill="hold" nodeType="afterEffect">
                                  <p:stCondLst>
                                    <p:cond delay="0"/>
                                  </p:stCondLst>
                                  <p:childTnLst>
                                    <p:set>
                                      <p:cBhvr>
                                        <p:cTn id="108" dur="1" fill="hold">
                                          <p:stCondLst>
                                            <p:cond delay="0"/>
                                          </p:stCondLst>
                                        </p:cTn>
                                        <p:tgtEl>
                                          <p:spTgt spid="105"/>
                                        </p:tgtEl>
                                        <p:attrNameLst>
                                          <p:attrName>style.visibility</p:attrName>
                                        </p:attrNameLst>
                                      </p:cBhvr>
                                      <p:to>
                                        <p:strVal val="visible"/>
                                      </p:to>
                                    </p:set>
                                    <p:anim calcmode="lin" valueType="num">
                                      <p:cBhvr>
                                        <p:cTn id="109" dur="500" fill="hold"/>
                                        <p:tgtEl>
                                          <p:spTgt spid="105"/>
                                        </p:tgtEl>
                                        <p:attrNameLst>
                                          <p:attrName>ppt_w</p:attrName>
                                        </p:attrNameLst>
                                      </p:cBhvr>
                                      <p:tavLst>
                                        <p:tav tm="0">
                                          <p:val>
                                            <p:fltVal val="0"/>
                                          </p:val>
                                        </p:tav>
                                        <p:tav tm="100000">
                                          <p:val>
                                            <p:strVal val="#ppt_w"/>
                                          </p:val>
                                        </p:tav>
                                      </p:tavLst>
                                    </p:anim>
                                    <p:anim calcmode="lin" valueType="num">
                                      <p:cBhvr>
                                        <p:cTn id="110" dur="500" fill="hold"/>
                                        <p:tgtEl>
                                          <p:spTgt spid="105"/>
                                        </p:tgtEl>
                                        <p:attrNameLst>
                                          <p:attrName>ppt_h</p:attrName>
                                        </p:attrNameLst>
                                      </p:cBhvr>
                                      <p:tavLst>
                                        <p:tav tm="0">
                                          <p:val>
                                            <p:fltVal val="0"/>
                                          </p:val>
                                        </p:tav>
                                        <p:tav tm="100000">
                                          <p:val>
                                            <p:strVal val="#ppt_h"/>
                                          </p:val>
                                        </p:tav>
                                      </p:tavLst>
                                    </p:anim>
                                    <p:animEffect transition="in" filter="fade">
                                      <p:cBhvr>
                                        <p:cTn id="111" dur="500"/>
                                        <p:tgtEl>
                                          <p:spTgt spid="105"/>
                                        </p:tgtEl>
                                      </p:cBhvr>
                                    </p:animEffect>
                                  </p:childTnLst>
                                </p:cTn>
                              </p:par>
                            </p:childTnLst>
                          </p:cTn>
                        </p:par>
                        <p:par>
                          <p:cTn id="112" fill="hold">
                            <p:stCondLst>
                              <p:cond delay="18000"/>
                            </p:stCondLst>
                            <p:childTnLst>
                              <p:par>
                                <p:cTn id="113" presetID="22" presetClass="entr" presetSubtype="2" fill="hold" nodeType="afterEffect">
                                  <p:stCondLst>
                                    <p:cond delay="0"/>
                                  </p:stCondLst>
                                  <p:childTnLst>
                                    <p:set>
                                      <p:cBhvr>
                                        <p:cTn id="114" dur="1" fill="hold">
                                          <p:stCondLst>
                                            <p:cond delay="0"/>
                                          </p:stCondLst>
                                        </p:cTn>
                                        <p:tgtEl>
                                          <p:spTgt spid="109"/>
                                        </p:tgtEl>
                                        <p:attrNameLst>
                                          <p:attrName>style.visibility</p:attrName>
                                        </p:attrNameLst>
                                      </p:cBhvr>
                                      <p:to>
                                        <p:strVal val="visible"/>
                                      </p:to>
                                    </p:set>
                                    <p:animEffect transition="in" filter="wipe(right)">
                                      <p:cBhvr>
                                        <p:cTn id="115" dur="500"/>
                                        <p:tgtEl>
                                          <p:spTgt spid="1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86" grpId="0" animBg="1"/>
      <p:bldP spid="87" grpId="0" animBg="1"/>
      <p:bldP spid="88" grpId="0" animBg="1"/>
      <p:bldP spid="89" grpId="0" animBg="1"/>
      <p:bldP spid="91" grpId="0" animBg="1"/>
      <p:bldP spid="92" grpId="0" animBg="1"/>
      <p:bldP spid="108"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Integrated Infographic</a:t>
            </a:r>
            <a:endParaRPr lang="en-US" dirty="0"/>
          </a:p>
        </p:txBody>
      </p:sp>
      <p:sp>
        <p:nvSpPr>
          <p:cNvPr id="3" name="Text Placeholder 2"/>
          <p:cNvSpPr>
            <a:spLocks noGrp="1"/>
          </p:cNvSpPr>
          <p:nvPr>
            <p:ph type="body" sz="half" idx="2"/>
          </p:nvPr>
        </p:nvSpPr>
        <p:spPr/>
        <p:txBody>
          <a:bodyPr/>
          <a:lstStyle/>
          <a:p>
            <a:r>
              <a:rPr lang="en-US" smtClean="0"/>
              <a:t>Integrated Infographic</a:t>
            </a:r>
            <a:endParaRPr lang="en-US" dirty="0"/>
          </a:p>
        </p:txBody>
      </p:sp>
      <p:sp>
        <p:nvSpPr>
          <p:cNvPr id="30" name="Freeform 17"/>
          <p:cNvSpPr>
            <a:spLocks/>
          </p:cNvSpPr>
          <p:nvPr/>
        </p:nvSpPr>
        <p:spPr bwMode="auto">
          <a:xfrm>
            <a:off x="4512217" y="2230304"/>
            <a:ext cx="1330733" cy="2172303"/>
          </a:xfrm>
          <a:custGeom>
            <a:avLst/>
            <a:gdLst>
              <a:gd name="T0" fmla="*/ 558 w 1049"/>
              <a:gd name="T1" fmla="*/ 81 h 1712"/>
              <a:gd name="T2" fmla="*/ 354 w 1049"/>
              <a:gd name="T3" fmla="*/ 71 h 1712"/>
              <a:gd name="T4" fmla="*/ 0 w 1049"/>
              <a:gd name="T5" fmla="*/ 495 h 1712"/>
              <a:gd name="T6" fmla="*/ 328 w 1049"/>
              <a:gd name="T7" fmla="*/ 1063 h 1712"/>
              <a:gd name="T8" fmla="*/ 558 w 1049"/>
              <a:gd name="T9" fmla="*/ 1462 h 1712"/>
              <a:gd name="T10" fmla="*/ 569 w 1049"/>
              <a:gd name="T11" fmla="*/ 1712 h 1712"/>
              <a:gd name="T12" fmla="*/ 588 w 1049"/>
              <a:gd name="T13" fmla="*/ 1679 h 1712"/>
              <a:gd name="T14" fmla="*/ 976 w 1049"/>
              <a:gd name="T15" fmla="*/ 1018 h 1712"/>
              <a:gd name="T16" fmla="*/ 976 w 1049"/>
              <a:gd name="T17" fmla="*/ 773 h 1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9" h="1712">
                <a:moveTo>
                  <a:pt x="558" y="81"/>
                </a:moveTo>
                <a:cubicBezTo>
                  <a:pt x="558" y="81"/>
                  <a:pt x="482" y="0"/>
                  <a:pt x="354" y="71"/>
                </a:cubicBezTo>
                <a:cubicBezTo>
                  <a:pt x="226" y="142"/>
                  <a:pt x="0" y="495"/>
                  <a:pt x="0" y="495"/>
                </a:cubicBezTo>
                <a:cubicBezTo>
                  <a:pt x="328" y="1063"/>
                  <a:pt x="328" y="1063"/>
                  <a:pt x="328" y="1063"/>
                </a:cubicBezTo>
                <a:cubicBezTo>
                  <a:pt x="558" y="1462"/>
                  <a:pt x="558" y="1462"/>
                  <a:pt x="558" y="1462"/>
                </a:cubicBezTo>
                <a:cubicBezTo>
                  <a:pt x="558" y="1462"/>
                  <a:pt x="628" y="1595"/>
                  <a:pt x="569" y="1712"/>
                </a:cubicBezTo>
                <a:cubicBezTo>
                  <a:pt x="588" y="1679"/>
                  <a:pt x="588" y="1679"/>
                  <a:pt x="588" y="1679"/>
                </a:cubicBezTo>
                <a:cubicBezTo>
                  <a:pt x="976" y="1018"/>
                  <a:pt x="976" y="1018"/>
                  <a:pt x="976" y="1018"/>
                </a:cubicBezTo>
                <a:cubicBezTo>
                  <a:pt x="976" y="1018"/>
                  <a:pt x="1049" y="897"/>
                  <a:pt x="976" y="773"/>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36" name="Freeform 18"/>
          <p:cNvSpPr>
            <a:spLocks/>
          </p:cNvSpPr>
          <p:nvPr/>
        </p:nvSpPr>
        <p:spPr bwMode="auto">
          <a:xfrm>
            <a:off x="3301055" y="2266770"/>
            <a:ext cx="1921584" cy="1991716"/>
          </a:xfrm>
          <a:custGeom>
            <a:avLst/>
            <a:gdLst>
              <a:gd name="T0" fmla="*/ 618 w 1515"/>
              <a:gd name="T1" fmla="*/ 0 h 1569"/>
              <a:gd name="T2" fmla="*/ 1415 w 1515"/>
              <a:gd name="T3" fmla="*/ 0 h 1569"/>
              <a:gd name="T4" fmla="*/ 1515 w 1515"/>
              <a:gd name="T5" fmla="*/ 51 h 1569"/>
              <a:gd name="T6" fmla="*/ 1370 w 1515"/>
              <a:gd name="T7" fmla="*/ 29 h 1569"/>
              <a:gd name="T8" fmla="*/ 1172 w 1515"/>
              <a:gd name="T9" fmla="*/ 235 h 1569"/>
              <a:gd name="T10" fmla="*/ 401 w 1515"/>
              <a:gd name="T11" fmla="*/ 1569 h 1569"/>
              <a:gd name="T12" fmla="*/ 42 w 1515"/>
              <a:gd name="T13" fmla="*/ 945 h 1569"/>
              <a:gd name="T14" fmla="*/ 36 w 1515"/>
              <a:gd name="T15" fmla="*/ 805 h 1569"/>
              <a:gd name="T16" fmla="*/ 421 w 1515"/>
              <a:gd name="T17" fmla="*/ 139 h 1569"/>
              <a:gd name="T18" fmla="*/ 618 w 1515"/>
              <a:gd name="T19" fmla="*/ 0 h 1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15" h="1569">
                <a:moveTo>
                  <a:pt x="618" y="0"/>
                </a:moveTo>
                <a:cubicBezTo>
                  <a:pt x="1415" y="0"/>
                  <a:pt x="1415" y="0"/>
                  <a:pt x="1415" y="0"/>
                </a:cubicBezTo>
                <a:cubicBezTo>
                  <a:pt x="1415" y="0"/>
                  <a:pt x="1474" y="0"/>
                  <a:pt x="1515" y="51"/>
                </a:cubicBezTo>
                <a:cubicBezTo>
                  <a:pt x="1515" y="51"/>
                  <a:pt x="1460" y="1"/>
                  <a:pt x="1370" y="29"/>
                </a:cubicBezTo>
                <a:cubicBezTo>
                  <a:pt x="1279" y="57"/>
                  <a:pt x="1172" y="235"/>
                  <a:pt x="1172" y="235"/>
                </a:cubicBezTo>
                <a:cubicBezTo>
                  <a:pt x="401" y="1569"/>
                  <a:pt x="401" y="1569"/>
                  <a:pt x="401" y="1569"/>
                </a:cubicBezTo>
                <a:cubicBezTo>
                  <a:pt x="42" y="945"/>
                  <a:pt x="42" y="945"/>
                  <a:pt x="42" y="945"/>
                </a:cubicBezTo>
                <a:cubicBezTo>
                  <a:pt x="42" y="945"/>
                  <a:pt x="0" y="869"/>
                  <a:pt x="36" y="805"/>
                </a:cubicBezTo>
                <a:cubicBezTo>
                  <a:pt x="71" y="740"/>
                  <a:pt x="421" y="139"/>
                  <a:pt x="421" y="139"/>
                </a:cubicBezTo>
                <a:cubicBezTo>
                  <a:pt x="421" y="139"/>
                  <a:pt x="484" y="0"/>
                  <a:pt x="618"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19"/>
          <p:cNvSpPr>
            <a:spLocks/>
          </p:cNvSpPr>
          <p:nvPr/>
        </p:nvSpPr>
        <p:spPr bwMode="auto">
          <a:xfrm>
            <a:off x="3350496" y="3460397"/>
            <a:ext cx="1958404" cy="1006377"/>
          </a:xfrm>
          <a:custGeom>
            <a:avLst/>
            <a:gdLst>
              <a:gd name="T0" fmla="*/ 1474 w 1544"/>
              <a:gd name="T1" fmla="*/ 490 h 793"/>
              <a:gd name="T2" fmla="*/ 1244 w 1544"/>
              <a:gd name="T3" fmla="*/ 91 h 793"/>
              <a:gd name="T4" fmla="*/ 307 w 1544"/>
              <a:gd name="T5" fmla="*/ 91 h 793"/>
              <a:gd name="T6" fmla="*/ 0 w 1544"/>
              <a:gd name="T7" fmla="*/ 0 h 793"/>
              <a:gd name="T8" fmla="*/ 388 w 1544"/>
              <a:gd name="T9" fmla="*/ 675 h 793"/>
              <a:gd name="T10" fmla="*/ 545 w 1544"/>
              <a:gd name="T11" fmla="*/ 793 h 793"/>
              <a:gd name="T12" fmla="*/ 1336 w 1544"/>
              <a:gd name="T13" fmla="*/ 793 h 793"/>
              <a:gd name="T14" fmla="*/ 1485 w 1544"/>
              <a:gd name="T15" fmla="*/ 740 h 793"/>
              <a:gd name="T16" fmla="*/ 1474 w 1544"/>
              <a:gd name="T17" fmla="*/ 490 h 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4" h="793">
                <a:moveTo>
                  <a:pt x="1474" y="490"/>
                </a:moveTo>
                <a:cubicBezTo>
                  <a:pt x="1244" y="91"/>
                  <a:pt x="1244" y="91"/>
                  <a:pt x="1244" y="91"/>
                </a:cubicBezTo>
                <a:cubicBezTo>
                  <a:pt x="996" y="91"/>
                  <a:pt x="508" y="91"/>
                  <a:pt x="307" y="91"/>
                </a:cubicBezTo>
                <a:cubicBezTo>
                  <a:pt x="64" y="91"/>
                  <a:pt x="14" y="21"/>
                  <a:pt x="0" y="0"/>
                </a:cubicBezTo>
                <a:cubicBezTo>
                  <a:pt x="0" y="0"/>
                  <a:pt x="322" y="560"/>
                  <a:pt x="388" y="675"/>
                </a:cubicBezTo>
                <a:cubicBezTo>
                  <a:pt x="454" y="790"/>
                  <a:pt x="545" y="793"/>
                  <a:pt x="545" y="793"/>
                </a:cubicBezTo>
                <a:cubicBezTo>
                  <a:pt x="545" y="793"/>
                  <a:pt x="1215" y="793"/>
                  <a:pt x="1336" y="793"/>
                </a:cubicBezTo>
                <a:cubicBezTo>
                  <a:pt x="1457" y="793"/>
                  <a:pt x="1485" y="740"/>
                  <a:pt x="1485" y="740"/>
                </a:cubicBezTo>
                <a:cubicBezTo>
                  <a:pt x="1544" y="623"/>
                  <a:pt x="1474" y="490"/>
                  <a:pt x="1474" y="49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38" name="Freeform 157"/>
          <p:cNvSpPr>
            <a:spLocks noChangeAspect="1" noEditPoints="1"/>
          </p:cNvSpPr>
          <p:nvPr/>
        </p:nvSpPr>
        <p:spPr bwMode="auto">
          <a:xfrm>
            <a:off x="3956016" y="2592318"/>
            <a:ext cx="275284" cy="304858"/>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103"/>
          <p:cNvSpPr>
            <a:spLocks noChangeAspect="1" noEditPoints="1"/>
          </p:cNvSpPr>
          <p:nvPr/>
        </p:nvSpPr>
        <p:spPr bwMode="auto">
          <a:xfrm>
            <a:off x="5186197" y="2841072"/>
            <a:ext cx="248181" cy="365452"/>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65"/>
          <p:cNvSpPr>
            <a:spLocks noChangeAspect="1" noEditPoints="1"/>
          </p:cNvSpPr>
          <p:nvPr/>
        </p:nvSpPr>
        <p:spPr bwMode="auto">
          <a:xfrm>
            <a:off x="4285624" y="3724089"/>
            <a:ext cx="370311" cy="337444"/>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TextBox 42"/>
          <p:cNvSpPr txBox="1"/>
          <p:nvPr/>
        </p:nvSpPr>
        <p:spPr>
          <a:xfrm>
            <a:off x="3582728" y="2853395"/>
            <a:ext cx="963725" cy="253916"/>
          </a:xfrm>
          <a:prstGeom prst="rect">
            <a:avLst/>
          </a:prstGeom>
          <a:noFill/>
        </p:spPr>
        <p:txBody>
          <a:bodyPr wrap="none" rtlCol="0">
            <a:spAutoFit/>
          </a:bodyPr>
          <a:lstStyle/>
          <a:p>
            <a:r>
              <a:rPr lang="en-US" sz="1050" b="1" dirty="0" smtClean="0">
                <a:solidFill>
                  <a:schemeClr val="bg1"/>
                </a:solidFill>
              </a:rPr>
              <a:t>Description01</a:t>
            </a:r>
            <a:endParaRPr lang="en-US" sz="900" b="1" dirty="0">
              <a:solidFill>
                <a:schemeClr val="bg1"/>
              </a:solidFill>
            </a:endParaRPr>
          </a:p>
        </p:txBody>
      </p:sp>
      <p:sp>
        <p:nvSpPr>
          <p:cNvPr id="45" name="TextBox 44"/>
          <p:cNvSpPr txBox="1"/>
          <p:nvPr/>
        </p:nvSpPr>
        <p:spPr>
          <a:xfrm>
            <a:off x="4799353" y="3170305"/>
            <a:ext cx="963725" cy="253916"/>
          </a:xfrm>
          <a:prstGeom prst="rect">
            <a:avLst/>
          </a:prstGeom>
          <a:noFill/>
        </p:spPr>
        <p:txBody>
          <a:bodyPr wrap="none" rtlCol="0">
            <a:spAutoFit/>
          </a:bodyPr>
          <a:lstStyle/>
          <a:p>
            <a:r>
              <a:rPr lang="en-US" sz="1050" b="1" dirty="0" smtClean="0">
                <a:solidFill>
                  <a:schemeClr val="bg1"/>
                </a:solidFill>
              </a:rPr>
              <a:t>Description02</a:t>
            </a:r>
            <a:endParaRPr lang="en-US" sz="1050" b="1" dirty="0">
              <a:solidFill>
                <a:schemeClr val="bg1"/>
              </a:solidFill>
            </a:endParaRPr>
          </a:p>
        </p:txBody>
      </p:sp>
      <p:sp>
        <p:nvSpPr>
          <p:cNvPr id="47" name="TextBox 46"/>
          <p:cNvSpPr txBox="1"/>
          <p:nvPr/>
        </p:nvSpPr>
        <p:spPr>
          <a:xfrm>
            <a:off x="3959845" y="4035721"/>
            <a:ext cx="963725" cy="253916"/>
          </a:xfrm>
          <a:prstGeom prst="rect">
            <a:avLst/>
          </a:prstGeom>
          <a:noFill/>
        </p:spPr>
        <p:txBody>
          <a:bodyPr wrap="none" rtlCol="0">
            <a:spAutoFit/>
          </a:bodyPr>
          <a:lstStyle/>
          <a:p>
            <a:r>
              <a:rPr lang="en-US" sz="1050" b="1" dirty="0" smtClean="0">
                <a:solidFill>
                  <a:schemeClr val="bg1"/>
                </a:solidFill>
              </a:rPr>
              <a:t>Description03</a:t>
            </a:r>
            <a:endParaRPr lang="en-US" sz="1050" b="1" dirty="0">
              <a:solidFill>
                <a:schemeClr val="bg1"/>
              </a:solidFill>
            </a:endParaRPr>
          </a:p>
        </p:txBody>
      </p:sp>
      <p:sp>
        <p:nvSpPr>
          <p:cNvPr id="48" name="TextBox 47"/>
          <p:cNvSpPr txBox="1"/>
          <p:nvPr/>
        </p:nvSpPr>
        <p:spPr>
          <a:xfrm>
            <a:off x="4929473" y="3366824"/>
            <a:ext cx="689612" cy="215444"/>
          </a:xfrm>
          <a:prstGeom prst="rect">
            <a:avLst/>
          </a:prstGeom>
          <a:noFill/>
        </p:spPr>
        <p:txBody>
          <a:bodyPr wrap="none" rtlCol="0">
            <a:spAutoFit/>
          </a:bodyPr>
          <a:lstStyle/>
          <a:p>
            <a:r>
              <a:rPr lang="en-US" sz="800" b="1" dirty="0" smtClean="0">
                <a:solidFill>
                  <a:schemeClr val="bg1"/>
                </a:solidFill>
              </a:rPr>
              <a:t>Sample text</a:t>
            </a:r>
            <a:endParaRPr lang="en-US" sz="800" b="1" dirty="0">
              <a:solidFill>
                <a:schemeClr val="bg1"/>
              </a:solidFill>
            </a:endParaRPr>
          </a:p>
        </p:txBody>
      </p:sp>
      <p:sp>
        <p:nvSpPr>
          <p:cNvPr id="51" name="TextBox 50"/>
          <p:cNvSpPr txBox="1"/>
          <p:nvPr/>
        </p:nvSpPr>
        <p:spPr>
          <a:xfrm>
            <a:off x="3712848" y="3048845"/>
            <a:ext cx="689612" cy="215444"/>
          </a:xfrm>
          <a:prstGeom prst="rect">
            <a:avLst/>
          </a:prstGeom>
          <a:noFill/>
        </p:spPr>
        <p:txBody>
          <a:bodyPr wrap="none" rtlCol="0">
            <a:spAutoFit/>
          </a:bodyPr>
          <a:lstStyle/>
          <a:p>
            <a:r>
              <a:rPr lang="en-US" sz="800" b="1" dirty="0" smtClean="0">
                <a:solidFill>
                  <a:schemeClr val="bg1"/>
                </a:solidFill>
              </a:rPr>
              <a:t>Sample text</a:t>
            </a:r>
            <a:endParaRPr lang="en-US" sz="800" b="1" dirty="0">
              <a:solidFill>
                <a:schemeClr val="bg1"/>
              </a:solidFill>
            </a:endParaRPr>
          </a:p>
        </p:txBody>
      </p:sp>
      <p:sp>
        <p:nvSpPr>
          <p:cNvPr id="52" name="TextBox 51"/>
          <p:cNvSpPr txBox="1"/>
          <p:nvPr/>
        </p:nvSpPr>
        <p:spPr>
          <a:xfrm>
            <a:off x="4089965" y="4228247"/>
            <a:ext cx="689612" cy="215444"/>
          </a:xfrm>
          <a:prstGeom prst="rect">
            <a:avLst/>
          </a:prstGeom>
          <a:noFill/>
        </p:spPr>
        <p:txBody>
          <a:bodyPr wrap="none" rtlCol="0">
            <a:spAutoFit/>
          </a:bodyPr>
          <a:lstStyle/>
          <a:p>
            <a:r>
              <a:rPr lang="en-US" sz="800" b="1" dirty="0" smtClean="0">
                <a:solidFill>
                  <a:schemeClr val="bg1"/>
                </a:solidFill>
              </a:rPr>
              <a:t>Sample text</a:t>
            </a:r>
            <a:endParaRPr lang="en-US" sz="800" b="1" dirty="0">
              <a:solidFill>
                <a:schemeClr val="bg1"/>
              </a:solidFill>
            </a:endParaRPr>
          </a:p>
        </p:txBody>
      </p:sp>
      <p:sp>
        <p:nvSpPr>
          <p:cNvPr id="53" name="Hexagon 52"/>
          <p:cNvSpPr/>
          <p:nvPr/>
        </p:nvSpPr>
        <p:spPr>
          <a:xfrm>
            <a:off x="2377440" y="4771572"/>
            <a:ext cx="1463040" cy="685800"/>
          </a:xfrm>
          <a:prstGeom prst="hexagon">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157"/>
          <p:cNvSpPr>
            <a:spLocks noChangeAspect="1" noEditPoints="1"/>
          </p:cNvSpPr>
          <p:nvPr/>
        </p:nvSpPr>
        <p:spPr bwMode="auto">
          <a:xfrm>
            <a:off x="2522534" y="4971624"/>
            <a:ext cx="257979" cy="285696"/>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TextBox 54"/>
          <p:cNvSpPr txBox="1"/>
          <p:nvPr/>
        </p:nvSpPr>
        <p:spPr>
          <a:xfrm>
            <a:off x="2748284" y="4981202"/>
            <a:ext cx="998991" cy="261610"/>
          </a:xfrm>
          <a:prstGeom prst="rect">
            <a:avLst/>
          </a:prstGeom>
          <a:noFill/>
        </p:spPr>
        <p:txBody>
          <a:bodyPr wrap="none" rtlCol="0">
            <a:spAutoFit/>
          </a:bodyPr>
          <a:lstStyle/>
          <a:p>
            <a:r>
              <a:rPr lang="en-US" sz="1100" b="1" dirty="0" smtClean="0">
                <a:solidFill>
                  <a:schemeClr val="bg1"/>
                </a:solidFill>
              </a:rPr>
              <a:t>Description01</a:t>
            </a:r>
            <a:endParaRPr lang="en-US" sz="1000" b="1" dirty="0">
              <a:solidFill>
                <a:schemeClr val="bg1"/>
              </a:solidFill>
            </a:endParaRPr>
          </a:p>
        </p:txBody>
      </p:sp>
      <p:sp>
        <p:nvSpPr>
          <p:cNvPr id="56" name="Hexagon 55"/>
          <p:cNvSpPr/>
          <p:nvPr/>
        </p:nvSpPr>
        <p:spPr>
          <a:xfrm>
            <a:off x="3840480" y="4771572"/>
            <a:ext cx="1463040" cy="685800"/>
          </a:xfrm>
          <a:prstGeom prst="hexag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TextBox 56"/>
          <p:cNvSpPr txBox="1"/>
          <p:nvPr/>
        </p:nvSpPr>
        <p:spPr>
          <a:xfrm>
            <a:off x="4211324" y="4981202"/>
            <a:ext cx="998991" cy="261610"/>
          </a:xfrm>
          <a:prstGeom prst="rect">
            <a:avLst/>
          </a:prstGeom>
          <a:noFill/>
        </p:spPr>
        <p:txBody>
          <a:bodyPr wrap="none" rtlCol="0">
            <a:spAutoFit/>
          </a:bodyPr>
          <a:lstStyle/>
          <a:p>
            <a:r>
              <a:rPr lang="en-US" sz="1100" b="1" dirty="0" smtClean="0">
                <a:solidFill>
                  <a:schemeClr val="bg1"/>
                </a:solidFill>
              </a:rPr>
              <a:t>Description02</a:t>
            </a:r>
            <a:endParaRPr lang="en-US" sz="1000" b="1" dirty="0">
              <a:solidFill>
                <a:schemeClr val="bg1"/>
              </a:solidFill>
            </a:endParaRPr>
          </a:p>
        </p:txBody>
      </p:sp>
      <p:sp>
        <p:nvSpPr>
          <p:cNvPr id="58" name="Hexagon 57"/>
          <p:cNvSpPr/>
          <p:nvPr/>
        </p:nvSpPr>
        <p:spPr>
          <a:xfrm>
            <a:off x="5303520" y="4771572"/>
            <a:ext cx="1463040" cy="685800"/>
          </a:xfrm>
          <a:prstGeom prst="hexag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5674364" y="4981202"/>
            <a:ext cx="998991" cy="261610"/>
          </a:xfrm>
          <a:prstGeom prst="rect">
            <a:avLst/>
          </a:prstGeom>
          <a:noFill/>
        </p:spPr>
        <p:txBody>
          <a:bodyPr wrap="none" rtlCol="0">
            <a:spAutoFit/>
          </a:bodyPr>
          <a:lstStyle/>
          <a:p>
            <a:r>
              <a:rPr lang="en-US" sz="1100" b="1" dirty="0" smtClean="0">
                <a:solidFill>
                  <a:schemeClr val="bg1"/>
                </a:solidFill>
              </a:rPr>
              <a:t>Description03</a:t>
            </a:r>
            <a:endParaRPr lang="en-US" sz="1000" b="1" dirty="0">
              <a:solidFill>
                <a:schemeClr val="bg1"/>
              </a:solidFill>
            </a:endParaRPr>
          </a:p>
        </p:txBody>
      </p:sp>
      <p:sp>
        <p:nvSpPr>
          <p:cNvPr id="60" name="Freeform 65"/>
          <p:cNvSpPr>
            <a:spLocks noChangeAspect="1" noEditPoints="1"/>
          </p:cNvSpPr>
          <p:nvPr/>
        </p:nvSpPr>
        <p:spPr bwMode="auto">
          <a:xfrm>
            <a:off x="5396274" y="4964709"/>
            <a:ext cx="328700" cy="299526"/>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103"/>
          <p:cNvSpPr>
            <a:spLocks noChangeAspect="1" noEditPoints="1"/>
          </p:cNvSpPr>
          <p:nvPr/>
        </p:nvSpPr>
        <p:spPr bwMode="auto">
          <a:xfrm>
            <a:off x="3992360" y="4929282"/>
            <a:ext cx="248181" cy="365452"/>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201759819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strips(upRight)">
                                      <p:cBhvr>
                                        <p:cTn id="7" dur="750"/>
                                        <p:tgtEl>
                                          <p:spTgt spid="36"/>
                                        </p:tgtEl>
                                      </p:cBhvr>
                                    </p:animEffect>
                                  </p:childTnLst>
                                </p:cTn>
                              </p:par>
                            </p:childTnLst>
                          </p:cTn>
                        </p:par>
                        <p:par>
                          <p:cTn id="8" fill="hold">
                            <p:stCondLst>
                              <p:cond delay="750"/>
                            </p:stCondLst>
                            <p:childTnLst>
                              <p:par>
                                <p:cTn id="9" presetID="18" presetClass="entr" presetSubtype="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strips(downRight)">
                                      <p:cBhvr>
                                        <p:cTn id="11" dur="750"/>
                                        <p:tgtEl>
                                          <p:spTgt spid="30"/>
                                        </p:tgtEl>
                                      </p:cBhvr>
                                    </p:animEffect>
                                  </p:childTnLst>
                                </p:cTn>
                              </p:par>
                            </p:childTnLst>
                          </p:cTn>
                        </p:par>
                        <p:par>
                          <p:cTn id="12" fill="hold">
                            <p:stCondLst>
                              <p:cond delay="1500"/>
                            </p:stCondLst>
                            <p:childTnLst>
                              <p:par>
                                <p:cTn id="13" presetID="18" presetClass="entr" presetSubtype="12" fill="hold" grpId="0" nodeType="afterEffect">
                                  <p:stCondLst>
                                    <p:cond delay="0"/>
                                  </p:stCondLst>
                                  <p:childTnLst>
                                    <p:set>
                                      <p:cBhvr>
                                        <p:cTn id="14" dur="1" fill="hold">
                                          <p:stCondLst>
                                            <p:cond delay="0"/>
                                          </p:stCondLst>
                                        </p:cTn>
                                        <p:tgtEl>
                                          <p:spTgt spid="37"/>
                                        </p:tgtEl>
                                        <p:attrNameLst>
                                          <p:attrName>style.visibility</p:attrName>
                                        </p:attrNameLst>
                                      </p:cBhvr>
                                      <p:to>
                                        <p:strVal val="visible"/>
                                      </p:to>
                                    </p:set>
                                    <p:animEffect transition="in" filter="strips(downLeft)">
                                      <p:cBhvr>
                                        <p:cTn id="15" dur="750"/>
                                        <p:tgtEl>
                                          <p:spTgt spid="37"/>
                                        </p:tgtEl>
                                      </p:cBhvr>
                                    </p:animEffect>
                                  </p:childTnLst>
                                </p:cTn>
                              </p:par>
                            </p:childTnLst>
                          </p:cTn>
                        </p:par>
                        <p:par>
                          <p:cTn id="16" fill="hold">
                            <p:stCondLst>
                              <p:cond delay="2250"/>
                            </p:stCondLst>
                            <p:childTnLst>
                              <p:par>
                                <p:cTn id="17" presetID="53" presetClass="entr" presetSubtype="16"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p:cTn id="19" dur="500" fill="hold"/>
                                        <p:tgtEl>
                                          <p:spTgt spid="38"/>
                                        </p:tgtEl>
                                        <p:attrNameLst>
                                          <p:attrName>ppt_w</p:attrName>
                                        </p:attrNameLst>
                                      </p:cBhvr>
                                      <p:tavLst>
                                        <p:tav tm="0">
                                          <p:val>
                                            <p:fltVal val="0"/>
                                          </p:val>
                                        </p:tav>
                                        <p:tav tm="100000">
                                          <p:val>
                                            <p:strVal val="#ppt_w"/>
                                          </p:val>
                                        </p:tav>
                                      </p:tavLst>
                                    </p:anim>
                                    <p:anim calcmode="lin" valueType="num">
                                      <p:cBhvr>
                                        <p:cTn id="20" dur="500" fill="hold"/>
                                        <p:tgtEl>
                                          <p:spTgt spid="38"/>
                                        </p:tgtEl>
                                        <p:attrNameLst>
                                          <p:attrName>ppt_h</p:attrName>
                                        </p:attrNameLst>
                                      </p:cBhvr>
                                      <p:tavLst>
                                        <p:tav tm="0">
                                          <p:val>
                                            <p:fltVal val="0"/>
                                          </p:val>
                                        </p:tav>
                                        <p:tav tm="100000">
                                          <p:val>
                                            <p:strVal val="#ppt_h"/>
                                          </p:val>
                                        </p:tav>
                                      </p:tavLst>
                                    </p:anim>
                                    <p:animEffect transition="in" filter="fade">
                                      <p:cBhvr>
                                        <p:cTn id="21" dur="500"/>
                                        <p:tgtEl>
                                          <p:spTgt spid="38"/>
                                        </p:tgtEl>
                                      </p:cBhvr>
                                    </p:animEffect>
                                  </p:childTnLst>
                                </p:cTn>
                              </p:par>
                            </p:childTnLst>
                          </p:cTn>
                        </p:par>
                        <p:par>
                          <p:cTn id="22" fill="hold">
                            <p:stCondLst>
                              <p:cond delay="2750"/>
                            </p:stCondLst>
                            <p:childTnLst>
                              <p:par>
                                <p:cTn id="23" presetID="22" presetClass="entr" presetSubtype="1"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wipe(up)">
                                      <p:cBhvr>
                                        <p:cTn id="25" dur="500"/>
                                        <p:tgtEl>
                                          <p:spTgt spid="43"/>
                                        </p:tgtEl>
                                      </p:cBhvr>
                                    </p:animEffect>
                                  </p:childTnLst>
                                </p:cTn>
                              </p:par>
                            </p:childTnLst>
                          </p:cTn>
                        </p:par>
                        <p:par>
                          <p:cTn id="26" fill="hold">
                            <p:stCondLst>
                              <p:cond delay="3250"/>
                            </p:stCondLst>
                            <p:childTnLst>
                              <p:par>
                                <p:cTn id="27" presetID="22" presetClass="entr" presetSubtype="1" fill="hold" grpId="0" nodeType="after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wipe(up)">
                                      <p:cBhvr>
                                        <p:cTn id="29" dur="500"/>
                                        <p:tgtEl>
                                          <p:spTgt spid="51"/>
                                        </p:tgtEl>
                                      </p:cBhvr>
                                    </p:animEffect>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39"/>
                                        </p:tgtEl>
                                        <p:attrNameLst>
                                          <p:attrName>style.visibility</p:attrName>
                                        </p:attrNameLst>
                                      </p:cBhvr>
                                      <p:to>
                                        <p:strVal val="visible"/>
                                      </p:to>
                                    </p:set>
                                    <p:anim calcmode="lin" valueType="num">
                                      <p:cBhvr>
                                        <p:cTn id="33" dur="500" fill="hold"/>
                                        <p:tgtEl>
                                          <p:spTgt spid="39"/>
                                        </p:tgtEl>
                                        <p:attrNameLst>
                                          <p:attrName>ppt_w</p:attrName>
                                        </p:attrNameLst>
                                      </p:cBhvr>
                                      <p:tavLst>
                                        <p:tav tm="0">
                                          <p:val>
                                            <p:fltVal val="0"/>
                                          </p:val>
                                        </p:tav>
                                        <p:tav tm="100000">
                                          <p:val>
                                            <p:strVal val="#ppt_w"/>
                                          </p:val>
                                        </p:tav>
                                      </p:tavLst>
                                    </p:anim>
                                    <p:anim calcmode="lin" valueType="num">
                                      <p:cBhvr>
                                        <p:cTn id="34" dur="500" fill="hold"/>
                                        <p:tgtEl>
                                          <p:spTgt spid="39"/>
                                        </p:tgtEl>
                                        <p:attrNameLst>
                                          <p:attrName>ppt_h</p:attrName>
                                        </p:attrNameLst>
                                      </p:cBhvr>
                                      <p:tavLst>
                                        <p:tav tm="0">
                                          <p:val>
                                            <p:fltVal val="0"/>
                                          </p:val>
                                        </p:tav>
                                        <p:tav tm="100000">
                                          <p:val>
                                            <p:strVal val="#ppt_h"/>
                                          </p:val>
                                        </p:tav>
                                      </p:tavLst>
                                    </p:anim>
                                    <p:animEffect transition="in" filter="fade">
                                      <p:cBhvr>
                                        <p:cTn id="35" dur="500"/>
                                        <p:tgtEl>
                                          <p:spTgt spid="39"/>
                                        </p:tgtEl>
                                      </p:cBhvr>
                                    </p:animEffect>
                                  </p:childTnLst>
                                </p:cTn>
                              </p:par>
                            </p:childTnLst>
                          </p:cTn>
                        </p:par>
                        <p:par>
                          <p:cTn id="36" fill="hold">
                            <p:stCondLst>
                              <p:cond delay="4250"/>
                            </p:stCondLst>
                            <p:childTnLst>
                              <p:par>
                                <p:cTn id="37" presetID="22" presetClass="entr" presetSubtype="1" fill="hold" grpId="0" nodeType="afterEffect">
                                  <p:stCondLst>
                                    <p:cond delay="0"/>
                                  </p:stCondLst>
                                  <p:childTnLst>
                                    <p:set>
                                      <p:cBhvr>
                                        <p:cTn id="38" dur="1" fill="hold">
                                          <p:stCondLst>
                                            <p:cond delay="0"/>
                                          </p:stCondLst>
                                        </p:cTn>
                                        <p:tgtEl>
                                          <p:spTgt spid="45"/>
                                        </p:tgtEl>
                                        <p:attrNameLst>
                                          <p:attrName>style.visibility</p:attrName>
                                        </p:attrNameLst>
                                      </p:cBhvr>
                                      <p:to>
                                        <p:strVal val="visible"/>
                                      </p:to>
                                    </p:set>
                                    <p:animEffect transition="in" filter="wipe(up)">
                                      <p:cBhvr>
                                        <p:cTn id="39" dur="500"/>
                                        <p:tgtEl>
                                          <p:spTgt spid="45"/>
                                        </p:tgtEl>
                                      </p:cBhvr>
                                    </p:animEffect>
                                  </p:childTnLst>
                                </p:cTn>
                              </p:par>
                            </p:childTnLst>
                          </p:cTn>
                        </p:par>
                        <p:par>
                          <p:cTn id="40" fill="hold">
                            <p:stCondLst>
                              <p:cond delay="4750"/>
                            </p:stCondLst>
                            <p:childTnLst>
                              <p:par>
                                <p:cTn id="41" presetID="22" presetClass="entr" presetSubtype="1"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Effect transition="in" filter="wipe(up)">
                                      <p:cBhvr>
                                        <p:cTn id="43" dur="500"/>
                                        <p:tgtEl>
                                          <p:spTgt spid="48"/>
                                        </p:tgtEl>
                                      </p:cBhvr>
                                    </p:animEffect>
                                  </p:childTnLst>
                                </p:cTn>
                              </p:par>
                            </p:childTnLst>
                          </p:cTn>
                        </p:par>
                        <p:par>
                          <p:cTn id="44" fill="hold">
                            <p:stCondLst>
                              <p:cond delay="5250"/>
                            </p:stCondLst>
                            <p:childTnLst>
                              <p:par>
                                <p:cTn id="45" presetID="53" presetClass="entr" presetSubtype="16" fill="hold" grpId="0" nodeType="afterEffect">
                                  <p:stCondLst>
                                    <p:cond delay="0"/>
                                  </p:stCondLst>
                                  <p:childTnLst>
                                    <p:set>
                                      <p:cBhvr>
                                        <p:cTn id="46" dur="1" fill="hold">
                                          <p:stCondLst>
                                            <p:cond delay="0"/>
                                          </p:stCondLst>
                                        </p:cTn>
                                        <p:tgtEl>
                                          <p:spTgt spid="41"/>
                                        </p:tgtEl>
                                        <p:attrNameLst>
                                          <p:attrName>style.visibility</p:attrName>
                                        </p:attrNameLst>
                                      </p:cBhvr>
                                      <p:to>
                                        <p:strVal val="visible"/>
                                      </p:to>
                                    </p:set>
                                    <p:anim calcmode="lin" valueType="num">
                                      <p:cBhvr>
                                        <p:cTn id="47" dur="500" fill="hold"/>
                                        <p:tgtEl>
                                          <p:spTgt spid="41"/>
                                        </p:tgtEl>
                                        <p:attrNameLst>
                                          <p:attrName>ppt_w</p:attrName>
                                        </p:attrNameLst>
                                      </p:cBhvr>
                                      <p:tavLst>
                                        <p:tav tm="0">
                                          <p:val>
                                            <p:fltVal val="0"/>
                                          </p:val>
                                        </p:tav>
                                        <p:tav tm="100000">
                                          <p:val>
                                            <p:strVal val="#ppt_w"/>
                                          </p:val>
                                        </p:tav>
                                      </p:tavLst>
                                    </p:anim>
                                    <p:anim calcmode="lin" valueType="num">
                                      <p:cBhvr>
                                        <p:cTn id="48" dur="500" fill="hold"/>
                                        <p:tgtEl>
                                          <p:spTgt spid="41"/>
                                        </p:tgtEl>
                                        <p:attrNameLst>
                                          <p:attrName>ppt_h</p:attrName>
                                        </p:attrNameLst>
                                      </p:cBhvr>
                                      <p:tavLst>
                                        <p:tav tm="0">
                                          <p:val>
                                            <p:fltVal val="0"/>
                                          </p:val>
                                        </p:tav>
                                        <p:tav tm="100000">
                                          <p:val>
                                            <p:strVal val="#ppt_h"/>
                                          </p:val>
                                        </p:tav>
                                      </p:tavLst>
                                    </p:anim>
                                    <p:animEffect transition="in" filter="fade">
                                      <p:cBhvr>
                                        <p:cTn id="49" dur="500"/>
                                        <p:tgtEl>
                                          <p:spTgt spid="41"/>
                                        </p:tgtEl>
                                      </p:cBhvr>
                                    </p:animEffect>
                                  </p:childTnLst>
                                </p:cTn>
                              </p:par>
                            </p:childTnLst>
                          </p:cTn>
                        </p:par>
                        <p:par>
                          <p:cTn id="50" fill="hold">
                            <p:stCondLst>
                              <p:cond delay="5750"/>
                            </p:stCondLst>
                            <p:childTnLst>
                              <p:par>
                                <p:cTn id="51" presetID="22" presetClass="entr" presetSubtype="1" fill="hold" grpId="0" nodeType="after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up)">
                                      <p:cBhvr>
                                        <p:cTn id="53" dur="500"/>
                                        <p:tgtEl>
                                          <p:spTgt spid="47"/>
                                        </p:tgtEl>
                                      </p:cBhvr>
                                    </p:animEffect>
                                  </p:childTnLst>
                                </p:cTn>
                              </p:par>
                            </p:childTnLst>
                          </p:cTn>
                        </p:par>
                        <p:par>
                          <p:cTn id="54" fill="hold">
                            <p:stCondLst>
                              <p:cond delay="6250"/>
                            </p:stCondLst>
                            <p:childTnLst>
                              <p:par>
                                <p:cTn id="55" presetID="22" presetClass="entr" presetSubtype="1" fill="hold" grpId="0" nodeType="afterEffect">
                                  <p:stCondLst>
                                    <p:cond delay="0"/>
                                  </p:stCondLst>
                                  <p:childTnLst>
                                    <p:set>
                                      <p:cBhvr>
                                        <p:cTn id="56" dur="1" fill="hold">
                                          <p:stCondLst>
                                            <p:cond delay="0"/>
                                          </p:stCondLst>
                                        </p:cTn>
                                        <p:tgtEl>
                                          <p:spTgt spid="52"/>
                                        </p:tgtEl>
                                        <p:attrNameLst>
                                          <p:attrName>style.visibility</p:attrName>
                                        </p:attrNameLst>
                                      </p:cBhvr>
                                      <p:to>
                                        <p:strVal val="visible"/>
                                      </p:to>
                                    </p:set>
                                    <p:animEffect transition="in" filter="wipe(up)">
                                      <p:cBhvr>
                                        <p:cTn id="57" dur="500"/>
                                        <p:tgtEl>
                                          <p:spTgt spid="52"/>
                                        </p:tgtEl>
                                      </p:cBhvr>
                                    </p:animEffect>
                                  </p:childTnLst>
                                </p:cTn>
                              </p:par>
                            </p:childTnLst>
                          </p:cTn>
                        </p:par>
                        <p:par>
                          <p:cTn id="58" fill="hold">
                            <p:stCondLst>
                              <p:cond delay="6750"/>
                            </p:stCondLst>
                            <p:childTnLst>
                              <p:par>
                                <p:cTn id="59" presetID="2" presetClass="entr" presetSubtype="2"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 calcmode="lin" valueType="num">
                                      <p:cBhvr additive="base">
                                        <p:cTn id="61" dur="500" fill="hold"/>
                                        <p:tgtEl>
                                          <p:spTgt spid="53"/>
                                        </p:tgtEl>
                                        <p:attrNameLst>
                                          <p:attrName>ppt_x</p:attrName>
                                        </p:attrNameLst>
                                      </p:cBhvr>
                                      <p:tavLst>
                                        <p:tav tm="0">
                                          <p:val>
                                            <p:strVal val="1+#ppt_w/2"/>
                                          </p:val>
                                        </p:tav>
                                        <p:tav tm="100000">
                                          <p:val>
                                            <p:strVal val="#ppt_x"/>
                                          </p:val>
                                        </p:tav>
                                      </p:tavLst>
                                    </p:anim>
                                    <p:anim calcmode="lin" valueType="num">
                                      <p:cBhvr additive="base">
                                        <p:cTn id="62" dur="500" fill="hold"/>
                                        <p:tgtEl>
                                          <p:spTgt spid="53"/>
                                        </p:tgtEl>
                                        <p:attrNameLst>
                                          <p:attrName>ppt_y</p:attrName>
                                        </p:attrNameLst>
                                      </p:cBhvr>
                                      <p:tavLst>
                                        <p:tav tm="0">
                                          <p:val>
                                            <p:strVal val="#ppt_y"/>
                                          </p:val>
                                        </p:tav>
                                        <p:tav tm="100000">
                                          <p:val>
                                            <p:strVal val="#ppt_y"/>
                                          </p:val>
                                        </p:tav>
                                      </p:tavLst>
                                    </p:anim>
                                  </p:childTnLst>
                                </p:cTn>
                              </p:par>
                            </p:childTnLst>
                          </p:cTn>
                        </p:par>
                        <p:par>
                          <p:cTn id="63" fill="hold">
                            <p:stCondLst>
                              <p:cond delay="7250"/>
                            </p:stCondLst>
                            <p:childTnLst>
                              <p:par>
                                <p:cTn id="64" presetID="53" presetClass="entr" presetSubtype="16" fill="hold" grpId="0" nodeType="afterEffect">
                                  <p:stCondLst>
                                    <p:cond delay="0"/>
                                  </p:stCondLst>
                                  <p:childTnLst>
                                    <p:set>
                                      <p:cBhvr>
                                        <p:cTn id="65" dur="1" fill="hold">
                                          <p:stCondLst>
                                            <p:cond delay="0"/>
                                          </p:stCondLst>
                                        </p:cTn>
                                        <p:tgtEl>
                                          <p:spTgt spid="54"/>
                                        </p:tgtEl>
                                        <p:attrNameLst>
                                          <p:attrName>style.visibility</p:attrName>
                                        </p:attrNameLst>
                                      </p:cBhvr>
                                      <p:to>
                                        <p:strVal val="visible"/>
                                      </p:to>
                                    </p:set>
                                    <p:anim calcmode="lin" valueType="num">
                                      <p:cBhvr>
                                        <p:cTn id="66" dur="500" fill="hold"/>
                                        <p:tgtEl>
                                          <p:spTgt spid="54"/>
                                        </p:tgtEl>
                                        <p:attrNameLst>
                                          <p:attrName>ppt_w</p:attrName>
                                        </p:attrNameLst>
                                      </p:cBhvr>
                                      <p:tavLst>
                                        <p:tav tm="0">
                                          <p:val>
                                            <p:fltVal val="0"/>
                                          </p:val>
                                        </p:tav>
                                        <p:tav tm="100000">
                                          <p:val>
                                            <p:strVal val="#ppt_w"/>
                                          </p:val>
                                        </p:tav>
                                      </p:tavLst>
                                    </p:anim>
                                    <p:anim calcmode="lin" valueType="num">
                                      <p:cBhvr>
                                        <p:cTn id="67" dur="500" fill="hold"/>
                                        <p:tgtEl>
                                          <p:spTgt spid="54"/>
                                        </p:tgtEl>
                                        <p:attrNameLst>
                                          <p:attrName>ppt_h</p:attrName>
                                        </p:attrNameLst>
                                      </p:cBhvr>
                                      <p:tavLst>
                                        <p:tav tm="0">
                                          <p:val>
                                            <p:fltVal val="0"/>
                                          </p:val>
                                        </p:tav>
                                        <p:tav tm="100000">
                                          <p:val>
                                            <p:strVal val="#ppt_h"/>
                                          </p:val>
                                        </p:tav>
                                      </p:tavLst>
                                    </p:anim>
                                    <p:animEffect transition="in" filter="fade">
                                      <p:cBhvr>
                                        <p:cTn id="68" dur="500"/>
                                        <p:tgtEl>
                                          <p:spTgt spid="54"/>
                                        </p:tgtEl>
                                      </p:cBhvr>
                                    </p:animEffect>
                                  </p:childTnLst>
                                </p:cTn>
                              </p:par>
                            </p:childTnLst>
                          </p:cTn>
                        </p:par>
                        <p:par>
                          <p:cTn id="69" fill="hold">
                            <p:stCondLst>
                              <p:cond delay="7750"/>
                            </p:stCondLst>
                            <p:childTnLst>
                              <p:par>
                                <p:cTn id="70" presetID="22" presetClass="entr" presetSubtype="1" fill="hold" grpId="0" nodeType="afterEffect">
                                  <p:stCondLst>
                                    <p:cond delay="0"/>
                                  </p:stCondLst>
                                  <p:childTnLst>
                                    <p:set>
                                      <p:cBhvr>
                                        <p:cTn id="71" dur="1" fill="hold">
                                          <p:stCondLst>
                                            <p:cond delay="0"/>
                                          </p:stCondLst>
                                        </p:cTn>
                                        <p:tgtEl>
                                          <p:spTgt spid="55"/>
                                        </p:tgtEl>
                                        <p:attrNameLst>
                                          <p:attrName>style.visibility</p:attrName>
                                        </p:attrNameLst>
                                      </p:cBhvr>
                                      <p:to>
                                        <p:strVal val="visible"/>
                                      </p:to>
                                    </p:set>
                                    <p:animEffect transition="in" filter="wipe(up)">
                                      <p:cBhvr>
                                        <p:cTn id="72" dur="500"/>
                                        <p:tgtEl>
                                          <p:spTgt spid="55"/>
                                        </p:tgtEl>
                                      </p:cBhvr>
                                    </p:animEffect>
                                  </p:childTnLst>
                                </p:cTn>
                              </p:par>
                            </p:childTnLst>
                          </p:cTn>
                        </p:par>
                        <p:par>
                          <p:cTn id="73" fill="hold">
                            <p:stCondLst>
                              <p:cond delay="8250"/>
                            </p:stCondLst>
                            <p:childTnLst>
                              <p:par>
                                <p:cTn id="74" presetID="2" presetClass="entr" presetSubtype="2" fill="hold" grpId="0" nodeType="afterEffect">
                                  <p:stCondLst>
                                    <p:cond delay="0"/>
                                  </p:stCondLst>
                                  <p:childTnLst>
                                    <p:set>
                                      <p:cBhvr>
                                        <p:cTn id="75" dur="1" fill="hold">
                                          <p:stCondLst>
                                            <p:cond delay="0"/>
                                          </p:stCondLst>
                                        </p:cTn>
                                        <p:tgtEl>
                                          <p:spTgt spid="56"/>
                                        </p:tgtEl>
                                        <p:attrNameLst>
                                          <p:attrName>style.visibility</p:attrName>
                                        </p:attrNameLst>
                                      </p:cBhvr>
                                      <p:to>
                                        <p:strVal val="visible"/>
                                      </p:to>
                                    </p:set>
                                    <p:anim calcmode="lin" valueType="num">
                                      <p:cBhvr additive="base">
                                        <p:cTn id="76" dur="500" fill="hold"/>
                                        <p:tgtEl>
                                          <p:spTgt spid="56"/>
                                        </p:tgtEl>
                                        <p:attrNameLst>
                                          <p:attrName>ppt_x</p:attrName>
                                        </p:attrNameLst>
                                      </p:cBhvr>
                                      <p:tavLst>
                                        <p:tav tm="0">
                                          <p:val>
                                            <p:strVal val="1+#ppt_w/2"/>
                                          </p:val>
                                        </p:tav>
                                        <p:tav tm="100000">
                                          <p:val>
                                            <p:strVal val="#ppt_x"/>
                                          </p:val>
                                        </p:tav>
                                      </p:tavLst>
                                    </p:anim>
                                    <p:anim calcmode="lin" valueType="num">
                                      <p:cBhvr additive="base">
                                        <p:cTn id="77" dur="500" fill="hold"/>
                                        <p:tgtEl>
                                          <p:spTgt spid="56"/>
                                        </p:tgtEl>
                                        <p:attrNameLst>
                                          <p:attrName>ppt_y</p:attrName>
                                        </p:attrNameLst>
                                      </p:cBhvr>
                                      <p:tavLst>
                                        <p:tav tm="0">
                                          <p:val>
                                            <p:strVal val="#ppt_y"/>
                                          </p:val>
                                        </p:tav>
                                        <p:tav tm="100000">
                                          <p:val>
                                            <p:strVal val="#ppt_y"/>
                                          </p:val>
                                        </p:tav>
                                      </p:tavLst>
                                    </p:anim>
                                  </p:childTnLst>
                                </p:cTn>
                              </p:par>
                            </p:childTnLst>
                          </p:cTn>
                        </p:par>
                        <p:par>
                          <p:cTn id="78" fill="hold">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61"/>
                                        </p:tgtEl>
                                        <p:attrNameLst>
                                          <p:attrName>style.visibility</p:attrName>
                                        </p:attrNameLst>
                                      </p:cBhvr>
                                      <p:to>
                                        <p:strVal val="visible"/>
                                      </p:to>
                                    </p:set>
                                    <p:anim calcmode="lin" valueType="num">
                                      <p:cBhvr>
                                        <p:cTn id="81" dur="500" fill="hold"/>
                                        <p:tgtEl>
                                          <p:spTgt spid="61"/>
                                        </p:tgtEl>
                                        <p:attrNameLst>
                                          <p:attrName>ppt_w</p:attrName>
                                        </p:attrNameLst>
                                      </p:cBhvr>
                                      <p:tavLst>
                                        <p:tav tm="0">
                                          <p:val>
                                            <p:fltVal val="0"/>
                                          </p:val>
                                        </p:tav>
                                        <p:tav tm="100000">
                                          <p:val>
                                            <p:strVal val="#ppt_w"/>
                                          </p:val>
                                        </p:tav>
                                      </p:tavLst>
                                    </p:anim>
                                    <p:anim calcmode="lin" valueType="num">
                                      <p:cBhvr>
                                        <p:cTn id="82" dur="500" fill="hold"/>
                                        <p:tgtEl>
                                          <p:spTgt spid="61"/>
                                        </p:tgtEl>
                                        <p:attrNameLst>
                                          <p:attrName>ppt_h</p:attrName>
                                        </p:attrNameLst>
                                      </p:cBhvr>
                                      <p:tavLst>
                                        <p:tav tm="0">
                                          <p:val>
                                            <p:fltVal val="0"/>
                                          </p:val>
                                        </p:tav>
                                        <p:tav tm="100000">
                                          <p:val>
                                            <p:strVal val="#ppt_h"/>
                                          </p:val>
                                        </p:tav>
                                      </p:tavLst>
                                    </p:anim>
                                    <p:animEffect transition="in" filter="fade">
                                      <p:cBhvr>
                                        <p:cTn id="83" dur="500"/>
                                        <p:tgtEl>
                                          <p:spTgt spid="61"/>
                                        </p:tgtEl>
                                      </p:cBhvr>
                                    </p:animEffect>
                                  </p:childTnLst>
                                </p:cTn>
                              </p:par>
                            </p:childTnLst>
                          </p:cTn>
                        </p:par>
                        <p:par>
                          <p:cTn id="84" fill="hold">
                            <p:stCondLst>
                              <p:cond delay="9250"/>
                            </p:stCondLst>
                            <p:childTnLst>
                              <p:par>
                                <p:cTn id="85" presetID="22" presetClass="entr" presetSubtype="1" fill="hold" grpId="0" nodeType="afterEffect">
                                  <p:stCondLst>
                                    <p:cond delay="0"/>
                                  </p:stCondLst>
                                  <p:childTnLst>
                                    <p:set>
                                      <p:cBhvr>
                                        <p:cTn id="86" dur="1" fill="hold">
                                          <p:stCondLst>
                                            <p:cond delay="0"/>
                                          </p:stCondLst>
                                        </p:cTn>
                                        <p:tgtEl>
                                          <p:spTgt spid="57"/>
                                        </p:tgtEl>
                                        <p:attrNameLst>
                                          <p:attrName>style.visibility</p:attrName>
                                        </p:attrNameLst>
                                      </p:cBhvr>
                                      <p:to>
                                        <p:strVal val="visible"/>
                                      </p:to>
                                    </p:set>
                                    <p:animEffect transition="in" filter="wipe(up)">
                                      <p:cBhvr>
                                        <p:cTn id="87" dur="500"/>
                                        <p:tgtEl>
                                          <p:spTgt spid="57"/>
                                        </p:tgtEl>
                                      </p:cBhvr>
                                    </p:animEffect>
                                  </p:childTnLst>
                                </p:cTn>
                              </p:par>
                            </p:childTnLst>
                          </p:cTn>
                        </p:par>
                        <p:par>
                          <p:cTn id="88" fill="hold">
                            <p:stCondLst>
                              <p:cond delay="9750"/>
                            </p:stCondLst>
                            <p:childTnLst>
                              <p:par>
                                <p:cTn id="89" presetID="2" presetClass="entr" presetSubtype="2" fill="hold" grpId="0" nodeType="afterEffect">
                                  <p:stCondLst>
                                    <p:cond delay="0"/>
                                  </p:stCondLst>
                                  <p:childTnLst>
                                    <p:set>
                                      <p:cBhvr>
                                        <p:cTn id="90" dur="1" fill="hold">
                                          <p:stCondLst>
                                            <p:cond delay="0"/>
                                          </p:stCondLst>
                                        </p:cTn>
                                        <p:tgtEl>
                                          <p:spTgt spid="58"/>
                                        </p:tgtEl>
                                        <p:attrNameLst>
                                          <p:attrName>style.visibility</p:attrName>
                                        </p:attrNameLst>
                                      </p:cBhvr>
                                      <p:to>
                                        <p:strVal val="visible"/>
                                      </p:to>
                                    </p:set>
                                    <p:anim calcmode="lin" valueType="num">
                                      <p:cBhvr additive="base">
                                        <p:cTn id="91" dur="500" fill="hold"/>
                                        <p:tgtEl>
                                          <p:spTgt spid="58"/>
                                        </p:tgtEl>
                                        <p:attrNameLst>
                                          <p:attrName>ppt_x</p:attrName>
                                        </p:attrNameLst>
                                      </p:cBhvr>
                                      <p:tavLst>
                                        <p:tav tm="0">
                                          <p:val>
                                            <p:strVal val="1+#ppt_w/2"/>
                                          </p:val>
                                        </p:tav>
                                        <p:tav tm="100000">
                                          <p:val>
                                            <p:strVal val="#ppt_x"/>
                                          </p:val>
                                        </p:tav>
                                      </p:tavLst>
                                    </p:anim>
                                    <p:anim calcmode="lin" valueType="num">
                                      <p:cBhvr additive="base">
                                        <p:cTn id="92" dur="500" fill="hold"/>
                                        <p:tgtEl>
                                          <p:spTgt spid="58"/>
                                        </p:tgtEl>
                                        <p:attrNameLst>
                                          <p:attrName>ppt_y</p:attrName>
                                        </p:attrNameLst>
                                      </p:cBhvr>
                                      <p:tavLst>
                                        <p:tav tm="0">
                                          <p:val>
                                            <p:strVal val="#ppt_y"/>
                                          </p:val>
                                        </p:tav>
                                        <p:tav tm="100000">
                                          <p:val>
                                            <p:strVal val="#ppt_y"/>
                                          </p:val>
                                        </p:tav>
                                      </p:tavLst>
                                    </p:anim>
                                  </p:childTnLst>
                                </p:cTn>
                              </p:par>
                            </p:childTnLst>
                          </p:cTn>
                        </p:par>
                        <p:par>
                          <p:cTn id="93" fill="hold">
                            <p:stCondLst>
                              <p:cond delay="10250"/>
                            </p:stCondLst>
                            <p:childTnLst>
                              <p:par>
                                <p:cTn id="94" presetID="53" presetClass="entr" presetSubtype="16" fill="hold" grpId="0" nodeType="afterEffect">
                                  <p:stCondLst>
                                    <p:cond delay="0"/>
                                  </p:stCondLst>
                                  <p:childTnLst>
                                    <p:set>
                                      <p:cBhvr>
                                        <p:cTn id="95" dur="1" fill="hold">
                                          <p:stCondLst>
                                            <p:cond delay="0"/>
                                          </p:stCondLst>
                                        </p:cTn>
                                        <p:tgtEl>
                                          <p:spTgt spid="60"/>
                                        </p:tgtEl>
                                        <p:attrNameLst>
                                          <p:attrName>style.visibility</p:attrName>
                                        </p:attrNameLst>
                                      </p:cBhvr>
                                      <p:to>
                                        <p:strVal val="visible"/>
                                      </p:to>
                                    </p:set>
                                    <p:anim calcmode="lin" valueType="num">
                                      <p:cBhvr>
                                        <p:cTn id="96" dur="500" fill="hold"/>
                                        <p:tgtEl>
                                          <p:spTgt spid="60"/>
                                        </p:tgtEl>
                                        <p:attrNameLst>
                                          <p:attrName>ppt_w</p:attrName>
                                        </p:attrNameLst>
                                      </p:cBhvr>
                                      <p:tavLst>
                                        <p:tav tm="0">
                                          <p:val>
                                            <p:fltVal val="0"/>
                                          </p:val>
                                        </p:tav>
                                        <p:tav tm="100000">
                                          <p:val>
                                            <p:strVal val="#ppt_w"/>
                                          </p:val>
                                        </p:tav>
                                      </p:tavLst>
                                    </p:anim>
                                    <p:anim calcmode="lin" valueType="num">
                                      <p:cBhvr>
                                        <p:cTn id="97" dur="500" fill="hold"/>
                                        <p:tgtEl>
                                          <p:spTgt spid="60"/>
                                        </p:tgtEl>
                                        <p:attrNameLst>
                                          <p:attrName>ppt_h</p:attrName>
                                        </p:attrNameLst>
                                      </p:cBhvr>
                                      <p:tavLst>
                                        <p:tav tm="0">
                                          <p:val>
                                            <p:fltVal val="0"/>
                                          </p:val>
                                        </p:tav>
                                        <p:tav tm="100000">
                                          <p:val>
                                            <p:strVal val="#ppt_h"/>
                                          </p:val>
                                        </p:tav>
                                      </p:tavLst>
                                    </p:anim>
                                    <p:animEffect transition="in" filter="fade">
                                      <p:cBhvr>
                                        <p:cTn id="98" dur="500"/>
                                        <p:tgtEl>
                                          <p:spTgt spid="60"/>
                                        </p:tgtEl>
                                      </p:cBhvr>
                                    </p:animEffect>
                                  </p:childTnLst>
                                </p:cTn>
                              </p:par>
                            </p:childTnLst>
                          </p:cTn>
                        </p:par>
                        <p:par>
                          <p:cTn id="99" fill="hold">
                            <p:stCondLst>
                              <p:cond delay="10750"/>
                            </p:stCondLst>
                            <p:childTnLst>
                              <p:par>
                                <p:cTn id="100" presetID="22" presetClass="entr" presetSubtype="1" fill="hold" grpId="0" nodeType="afterEffect">
                                  <p:stCondLst>
                                    <p:cond delay="0"/>
                                  </p:stCondLst>
                                  <p:childTnLst>
                                    <p:set>
                                      <p:cBhvr>
                                        <p:cTn id="101" dur="1" fill="hold">
                                          <p:stCondLst>
                                            <p:cond delay="0"/>
                                          </p:stCondLst>
                                        </p:cTn>
                                        <p:tgtEl>
                                          <p:spTgt spid="59"/>
                                        </p:tgtEl>
                                        <p:attrNameLst>
                                          <p:attrName>style.visibility</p:attrName>
                                        </p:attrNameLst>
                                      </p:cBhvr>
                                      <p:to>
                                        <p:strVal val="visible"/>
                                      </p:to>
                                    </p:set>
                                    <p:animEffect transition="in" filter="wipe(up)">
                                      <p:cBhvr>
                                        <p:cTn id="102"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6" grpId="0" animBg="1"/>
      <p:bldP spid="37" grpId="0" animBg="1"/>
      <p:bldP spid="38" grpId="0" animBg="1"/>
      <p:bldP spid="39" grpId="0" animBg="1"/>
      <p:bldP spid="41" grpId="0" animBg="1"/>
      <p:bldP spid="43" grpId="0"/>
      <p:bldP spid="45" grpId="0"/>
      <p:bldP spid="47" grpId="0"/>
      <p:bldP spid="48" grpId="0"/>
      <p:bldP spid="51" grpId="0"/>
      <p:bldP spid="52" grpId="0"/>
      <p:bldP spid="53" grpId="0" animBg="1"/>
      <p:bldP spid="54" grpId="0" animBg="1"/>
      <p:bldP spid="55" grpId="0"/>
      <p:bldP spid="56" grpId="0" animBg="1"/>
      <p:bldP spid="57" grpId="0"/>
      <p:bldP spid="58" grpId="0" animBg="1"/>
      <p:bldP spid="59" grpId="0"/>
      <p:bldP spid="60" grpId="0" animBg="1"/>
      <p:bldP spid="61"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mtClean="0"/>
              <a:t>Integrated Infographic</a:t>
            </a:r>
            <a:endParaRPr lang="en-US" dirty="0"/>
          </a:p>
        </p:txBody>
      </p:sp>
      <p:sp>
        <p:nvSpPr>
          <p:cNvPr id="5" name="Text Placeholder 4"/>
          <p:cNvSpPr>
            <a:spLocks noGrp="1"/>
          </p:cNvSpPr>
          <p:nvPr>
            <p:ph type="body" sz="half" idx="2"/>
          </p:nvPr>
        </p:nvSpPr>
        <p:spPr/>
        <p:txBody>
          <a:bodyPr/>
          <a:lstStyle/>
          <a:p>
            <a:r>
              <a:rPr lang="en-US" smtClean="0"/>
              <a:t>Integrated Infographic</a:t>
            </a:r>
            <a:endParaRPr lang="en-US" dirty="0"/>
          </a:p>
        </p:txBody>
      </p:sp>
      <p:sp>
        <p:nvSpPr>
          <p:cNvPr id="38" name="Freeform 65"/>
          <p:cNvSpPr>
            <a:spLocks/>
          </p:cNvSpPr>
          <p:nvPr/>
        </p:nvSpPr>
        <p:spPr bwMode="auto">
          <a:xfrm rot="14727876">
            <a:off x="6166065" y="2125895"/>
            <a:ext cx="774699" cy="1238250"/>
          </a:xfrm>
          <a:custGeom>
            <a:avLst/>
            <a:gdLst>
              <a:gd name="T0" fmla="*/ 480 w 502"/>
              <a:gd name="T1" fmla="*/ 784 h 804"/>
              <a:gd name="T2" fmla="*/ 482 w 502"/>
              <a:gd name="T3" fmla="*/ 710 h 804"/>
              <a:gd name="T4" fmla="*/ 428 w 502"/>
              <a:gd name="T5" fmla="*/ 697 h 804"/>
              <a:gd name="T6" fmla="*/ 139 w 502"/>
              <a:gd name="T7" fmla="*/ 175 h 804"/>
              <a:gd name="T8" fmla="*/ 184 w 502"/>
              <a:gd name="T9" fmla="*/ 78 h 804"/>
              <a:gd name="T10" fmla="*/ 78 w 502"/>
              <a:gd name="T11" fmla="*/ 10 h 804"/>
              <a:gd name="T12" fmla="*/ 10 w 502"/>
              <a:gd name="T13" fmla="*/ 116 h 804"/>
              <a:gd name="T14" fmla="*/ 97 w 502"/>
              <a:gd name="T15" fmla="*/ 186 h 804"/>
              <a:gd name="T16" fmla="*/ 395 w 502"/>
              <a:gd name="T17" fmla="*/ 726 h 804"/>
              <a:gd name="T18" fmla="*/ 406 w 502"/>
              <a:gd name="T19" fmla="*/ 783 h 804"/>
              <a:gd name="T20" fmla="*/ 480 w 502"/>
              <a:gd name="T21" fmla="*/ 78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2" h="804">
                <a:moveTo>
                  <a:pt x="480" y="784"/>
                </a:moveTo>
                <a:cubicBezTo>
                  <a:pt x="501" y="764"/>
                  <a:pt x="502" y="731"/>
                  <a:pt x="482" y="710"/>
                </a:cubicBezTo>
                <a:cubicBezTo>
                  <a:pt x="467" y="695"/>
                  <a:pt x="446" y="690"/>
                  <a:pt x="428" y="697"/>
                </a:cubicBezTo>
                <a:cubicBezTo>
                  <a:pt x="292" y="546"/>
                  <a:pt x="194" y="368"/>
                  <a:pt x="139" y="175"/>
                </a:cubicBezTo>
                <a:cubicBezTo>
                  <a:pt x="173" y="157"/>
                  <a:pt x="192" y="118"/>
                  <a:pt x="184" y="78"/>
                </a:cubicBezTo>
                <a:cubicBezTo>
                  <a:pt x="173" y="30"/>
                  <a:pt x="126" y="0"/>
                  <a:pt x="78" y="10"/>
                </a:cubicBezTo>
                <a:cubicBezTo>
                  <a:pt x="30" y="21"/>
                  <a:pt x="0" y="68"/>
                  <a:pt x="10" y="116"/>
                </a:cubicBezTo>
                <a:cubicBezTo>
                  <a:pt x="19" y="157"/>
                  <a:pt x="56" y="186"/>
                  <a:pt x="97" y="186"/>
                </a:cubicBezTo>
                <a:cubicBezTo>
                  <a:pt x="153" y="386"/>
                  <a:pt x="255" y="571"/>
                  <a:pt x="395" y="726"/>
                </a:cubicBezTo>
                <a:cubicBezTo>
                  <a:pt x="388" y="745"/>
                  <a:pt x="391" y="767"/>
                  <a:pt x="406" y="783"/>
                </a:cubicBezTo>
                <a:cubicBezTo>
                  <a:pt x="426" y="804"/>
                  <a:pt x="460" y="804"/>
                  <a:pt x="480" y="784"/>
                </a:cubicBezTo>
                <a:close/>
              </a:path>
            </a:pathLst>
          </a:custGeom>
          <a:solidFill>
            <a:schemeClr val="accent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65"/>
          <p:cNvSpPr>
            <a:spLocks/>
          </p:cNvSpPr>
          <p:nvPr/>
        </p:nvSpPr>
        <p:spPr bwMode="auto">
          <a:xfrm rot="16268728">
            <a:off x="5284182" y="2843665"/>
            <a:ext cx="774699" cy="1238250"/>
          </a:xfrm>
          <a:custGeom>
            <a:avLst/>
            <a:gdLst>
              <a:gd name="T0" fmla="*/ 480 w 502"/>
              <a:gd name="T1" fmla="*/ 784 h 804"/>
              <a:gd name="T2" fmla="*/ 482 w 502"/>
              <a:gd name="T3" fmla="*/ 710 h 804"/>
              <a:gd name="T4" fmla="*/ 428 w 502"/>
              <a:gd name="T5" fmla="*/ 697 h 804"/>
              <a:gd name="T6" fmla="*/ 139 w 502"/>
              <a:gd name="T7" fmla="*/ 175 h 804"/>
              <a:gd name="T8" fmla="*/ 184 w 502"/>
              <a:gd name="T9" fmla="*/ 78 h 804"/>
              <a:gd name="T10" fmla="*/ 78 w 502"/>
              <a:gd name="T11" fmla="*/ 10 h 804"/>
              <a:gd name="T12" fmla="*/ 10 w 502"/>
              <a:gd name="T13" fmla="*/ 116 h 804"/>
              <a:gd name="T14" fmla="*/ 97 w 502"/>
              <a:gd name="T15" fmla="*/ 186 h 804"/>
              <a:gd name="T16" fmla="*/ 395 w 502"/>
              <a:gd name="T17" fmla="*/ 726 h 804"/>
              <a:gd name="T18" fmla="*/ 406 w 502"/>
              <a:gd name="T19" fmla="*/ 783 h 804"/>
              <a:gd name="T20" fmla="*/ 480 w 502"/>
              <a:gd name="T21" fmla="*/ 78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2" h="804">
                <a:moveTo>
                  <a:pt x="480" y="784"/>
                </a:moveTo>
                <a:cubicBezTo>
                  <a:pt x="501" y="764"/>
                  <a:pt x="502" y="731"/>
                  <a:pt x="482" y="710"/>
                </a:cubicBezTo>
                <a:cubicBezTo>
                  <a:pt x="467" y="695"/>
                  <a:pt x="446" y="690"/>
                  <a:pt x="428" y="697"/>
                </a:cubicBezTo>
                <a:cubicBezTo>
                  <a:pt x="292" y="546"/>
                  <a:pt x="194" y="368"/>
                  <a:pt x="139" y="175"/>
                </a:cubicBezTo>
                <a:cubicBezTo>
                  <a:pt x="173" y="157"/>
                  <a:pt x="192" y="118"/>
                  <a:pt x="184" y="78"/>
                </a:cubicBezTo>
                <a:cubicBezTo>
                  <a:pt x="173" y="30"/>
                  <a:pt x="126" y="0"/>
                  <a:pt x="78" y="10"/>
                </a:cubicBezTo>
                <a:cubicBezTo>
                  <a:pt x="30" y="21"/>
                  <a:pt x="0" y="68"/>
                  <a:pt x="10" y="116"/>
                </a:cubicBezTo>
                <a:cubicBezTo>
                  <a:pt x="19" y="157"/>
                  <a:pt x="56" y="186"/>
                  <a:pt x="97" y="186"/>
                </a:cubicBezTo>
                <a:cubicBezTo>
                  <a:pt x="153" y="386"/>
                  <a:pt x="255" y="571"/>
                  <a:pt x="395" y="726"/>
                </a:cubicBezTo>
                <a:cubicBezTo>
                  <a:pt x="388" y="745"/>
                  <a:pt x="391" y="767"/>
                  <a:pt x="406" y="783"/>
                </a:cubicBezTo>
                <a:cubicBezTo>
                  <a:pt x="426" y="804"/>
                  <a:pt x="460" y="804"/>
                  <a:pt x="480" y="784"/>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65"/>
          <p:cNvSpPr>
            <a:spLocks/>
          </p:cNvSpPr>
          <p:nvPr/>
        </p:nvSpPr>
        <p:spPr bwMode="auto">
          <a:xfrm rot="17855333">
            <a:off x="4178961" y="3101929"/>
            <a:ext cx="774699" cy="1238250"/>
          </a:xfrm>
          <a:custGeom>
            <a:avLst/>
            <a:gdLst>
              <a:gd name="T0" fmla="*/ 480 w 502"/>
              <a:gd name="T1" fmla="*/ 784 h 804"/>
              <a:gd name="T2" fmla="*/ 482 w 502"/>
              <a:gd name="T3" fmla="*/ 710 h 804"/>
              <a:gd name="T4" fmla="*/ 428 w 502"/>
              <a:gd name="T5" fmla="*/ 697 h 804"/>
              <a:gd name="T6" fmla="*/ 139 w 502"/>
              <a:gd name="T7" fmla="*/ 175 h 804"/>
              <a:gd name="T8" fmla="*/ 184 w 502"/>
              <a:gd name="T9" fmla="*/ 78 h 804"/>
              <a:gd name="T10" fmla="*/ 78 w 502"/>
              <a:gd name="T11" fmla="*/ 10 h 804"/>
              <a:gd name="T12" fmla="*/ 10 w 502"/>
              <a:gd name="T13" fmla="*/ 116 h 804"/>
              <a:gd name="T14" fmla="*/ 97 w 502"/>
              <a:gd name="T15" fmla="*/ 186 h 804"/>
              <a:gd name="T16" fmla="*/ 395 w 502"/>
              <a:gd name="T17" fmla="*/ 726 h 804"/>
              <a:gd name="T18" fmla="*/ 406 w 502"/>
              <a:gd name="T19" fmla="*/ 783 h 804"/>
              <a:gd name="T20" fmla="*/ 480 w 502"/>
              <a:gd name="T21" fmla="*/ 78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2" h="804">
                <a:moveTo>
                  <a:pt x="480" y="784"/>
                </a:moveTo>
                <a:cubicBezTo>
                  <a:pt x="501" y="764"/>
                  <a:pt x="502" y="731"/>
                  <a:pt x="482" y="710"/>
                </a:cubicBezTo>
                <a:cubicBezTo>
                  <a:pt x="467" y="695"/>
                  <a:pt x="446" y="690"/>
                  <a:pt x="428" y="697"/>
                </a:cubicBezTo>
                <a:cubicBezTo>
                  <a:pt x="292" y="546"/>
                  <a:pt x="194" y="368"/>
                  <a:pt x="139" y="175"/>
                </a:cubicBezTo>
                <a:cubicBezTo>
                  <a:pt x="173" y="157"/>
                  <a:pt x="192" y="118"/>
                  <a:pt x="184" y="78"/>
                </a:cubicBezTo>
                <a:cubicBezTo>
                  <a:pt x="173" y="30"/>
                  <a:pt x="126" y="0"/>
                  <a:pt x="78" y="10"/>
                </a:cubicBezTo>
                <a:cubicBezTo>
                  <a:pt x="30" y="21"/>
                  <a:pt x="0" y="68"/>
                  <a:pt x="10" y="116"/>
                </a:cubicBezTo>
                <a:cubicBezTo>
                  <a:pt x="19" y="157"/>
                  <a:pt x="56" y="186"/>
                  <a:pt x="97" y="186"/>
                </a:cubicBezTo>
                <a:cubicBezTo>
                  <a:pt x="153" y="386"/>
                  <a:pt x="255" y="571"/>
                  <a:pt x="395" y="726"/>
                </a:cubicBezTo>
                <a:cubicBezTo>
                  <a:pt x="388" y="745"/>
                  <a:pt x="391" y="767"/>
                  <a:pt x="406" y="783"/>
                </a:cubicBezTo>
                <a:cubicBezTo>
                  <a:pt x="426" y="804"/>
                  <a:pt x="460" y="804"/>
                  <a:pt x="480" y="78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2" name="Freeform 65"/>
          <p:cNvSpPr>
            <a:spLocks/>
          </p:cNvSpPr>
          <p:nvPr/>
        </p:nvSpPr>
        <p:spPr bwMode="auto">
          <a:xfrm rot="19453913">
            <a:off x="3083241" y="2832926"/>
            <a:ext cx="774699" cy="1238250"/>
          </a:xfrm>
          <a:custGeom>
            <a:avLst/>
            <a:gdLst>
              <a:gd name="T0" fmla="*/ 480 w 502"/>
              <a:gd name="T1" fmla="*/ 784 h 804"/>
              <a:gd name="T2" fmla="*/ 482 w 502"/>
              <a:gd name="T3" fmla="*/ 710 h 804"/>
              <a:gd name="T4" fmla="*/ 428 w 502"/>
              <a:gd name="T5" fmla="*/ 697 h 804"/>
              <a:gd name="T6" fmla="*/ 139 w 502"/>
              <a:gd name="T7" fmla="*/ 175 h 804"/>
              <a:gd name="T8" fmla="*/ 184 w 502"/>
              <a:gd name="T9" fmla="*/ 78 h 804"/>
              <a:gd name="T10" fmla="*/ 78 w 502"/>
              <a:gd name="T11" fmla="*/ 10 h 804"/>
              <a:gd name="T12" fmla="*/ 10 w 502"/>
              <a:gd name="T13" fmla="*/ 116 h 804"/>
              <a:gd name="T14" fmla="*/ 97 w 502"/>
              <a:gd name="T15" fmla="*/ 186 h 804"/>
              <a:gd name="T16" fmla="*/ 395 w 502"/>
              <a:gd name="T17" fmla="*/ 726 h 804"/>
              <a:gd name="T18" fmla="*/ 406 w 502"/>
              <a:gd name="T19" fmla="*/ 783 h 804"/>
              <a:gd name="T20" fmla="*/ 480 w 502"/>
              <a:gd name="T21" fmla="*/ 78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2" h="804">
                <a:moveTo>
                  <a:pt x="480" y="784"/>
                </a:moveTo>
                <a:cubicBezTo>
                  <a:pt x="501" y="764"/>
                  <a:pt x="502" y="731"/>
                  <a:pt x="482" y="710"/>
                </a:cubicBezTo>
                <a:cubicBezTo>
                  <a:pt x="467" y="695"/>
                  <a:pt x="446" y="690"/>
                  <a:pt x="428" y="697"/>
                </a:cubicBezTo>
                <a:cubicBezTo>
                  <a:pt x="292" y="546"/>
                  <a:pt x="194" y="368"/>
                  <a:pt x="139" y="175"/>
                </a:cubicBezTo>
                <a:cubicBezTo>
                  <a:pt x="173" y="157"/>
                  <a:pt x="192" y="118"/>
                  <a:pt x="184" y="78"/>
                </a:cubicBezTo>
                <a:cubicBezTo>
                  <a:pt x="173" y="30"/>
                  <a:pt x="126" y="0"/>
                  <a:pt x="78" y="10"/>
                </a:cubicBezTo>
                <a:cubicBezTo>
                  <a:pt x="30" y="21"/>
                  <a:pt x="0" y="68"/>
                  <a:pt x="10" y="116"/>
                </a:cubicBezTo>
                <a:cubicBezTo>
                  <a:pt x="19" y="157"/>
                  <a:pt x="56" y="186"/>
                  <a:pt x="97" y="186"/>
                </a:cubicBezTo>
                <a:cubicBezTo>
                  <a:pt x="153" y="386"/>
                  <a:pt x="255" y="571"/>
                  <a:pt x="395" y="726"/>
                </a:cubicBezTo>
                <a:cubicBezTo>
                  <a:pt x="388" y="745"/>
                  <a:pt x="391" y="767"/>
                  <a:pt x="406" y="783"/>
                </a:cubicBezTo>
                <a:cubicBezTo>
                  <a:pt x="426" y="804"/>
                  <a:pt x="460" y="804"/>
                  <a:pt x="480" y="784"/>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65"/>
          <p:cNvSpPr>
            <a:spLocks/>
          </p:cNvSpPr>
          <p:nvPr/>
        </p:nvSpPr>
        <p:spPr bwMode="auto">
          <a:xfrm rot="21007680">
            <a:off x="2199309" y="2108688"/>
            <a:ext cx="774699" cy="1238250"/>
          </a:xfrm>
          <a:custGeom>
            <a:avLst/>
            <a:gdLst>
              <a:gd name="T0" fmla="*/ 480 w 502"/>
              <a:gd name="T1" fmla="*/ 784 h 804"/>
              <a:gd name="T2" fmla="*/ 482 w 502"/>
              <a:gd name="T3" fmla="*/ 710 h 804"/>
              <a:gd name="T4" fmla="*/ 428 w 502"/>
              <a:gd name="T5" fmla="*/ 697 h 804"/>
              <a:gd name="T6" fmla="*/ 139 w 502"/>
              <a:gd name="T7" fmla="*/ 175 h 804"/>
              <a:gd name="T8" fmla="*/ 184 w 502"/>
              <a:gd name="T9" fmla="*/ 78 h 804"/>
              <a:gd name="T10" fmla="*/ 78 w 502"/>
              <a:gd name="T11" fmla="*/ 10 h 804"/>
              <a:gd name="T12" fmla="*/ 10 w 502"/>
              <a:gd name="T13" fmla="*/ 116 h 804"/>
              <a:gd name="T14" fmla="*/ 97 w 502"/>
              <a:gd name="T15" fmla="*/ 186 h 804"/>
              <a:gd name="T16" fmla="*/ 395 w 502"/>
              <a:gd name="T17" fmla="*/ 726 h 804"/>
              <a:gd name="T18" fmla="*/ 406 w 502"/>
              <a:gd name="T19" fmla="*/ 783 h 804"/>
              <a:gd name="T20" fmla="*/ 480 w 502"/>
              <a:gd name="T21" fmla="*/ 784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2" h="804">
                <a:moveTo>
                  <a:pt x="480" y="784"/>
                </a:moveTo>
                <a:cubicBezTo>
                  <a:pt x="501" y="764"/>
                  <a:pt x="502" y="731"/>
                  <a:pt x="482" y="710"/>
                </a:cubicBezTo>
                <a:cubicBezTo>
                  <a:pt x="467" y="695"/>
                  <a:pt x="446" y="690"/>
                  <a:pt x="428" y="697"/>
                </a:cubicBezTo>
                <a:cubicBezTo>
                  <a:pt x="292" y="546"/>
                  <a:pt x="194" y="368"/>
                  <a:pt x="139" y="175"/>
                </a:cubicBezTo>
                <a:cubicBezTo>
                  <a:pt x="173" y="157"/>
                  <a:pt x="192" y="118"/>
                  <a:pt x="184" y="78"/>
                </a:cubicBezTo>
                <a:cubicBezTo>
                  <a:pt x="173" y="30"/>
                  <a:pt x="126" y="0"/>
                  <a:pt x="78" y="10"/>
                </a:cubicBezTo>
                <a:cubicBezTo>
                  <a:pt x="30" y="21"/>
                  <a:pt x="0" y="68"/>
                  <a:pt x="10" y="116"/>
                </a:cubicBezTo>
                <a:cubicBezTo>
                  <a:pt x="19" y="157"/>
                  <a:pt x="56" y="186"/>
                  <a:pt x="97" y="186"/>
                </a:cubicBezTo>
                <a:cubicBezTo>
                  <a:pt x="153" y="386"/>
                  <a:pt x="255" y="571"/>
                  <a:pt x="395" y="726"/>
                </a:cubicBezTo>
                <a:cubicBezTo>
                  <a:pt x="388" y="745"/>
                  <a:pt x="391" y="767"/>
                  <a:pt x="406" y="783"/>
                </a:cubicBezTo>
                <a:cubicBezTo>
                  <a:pt x="426" y="804"/>
                  <a:pt x="460" y="804"/>
                  <a:pt x="480" y="784"/>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44" name="Elbow Connector 43"/>
          <p:cNvCxnSpPr/>
          <p:nvPr/>
        </p:nvCxnSpPr>
        <p:spPr>
          <a:xfrm rot="16200000" flipH="1">
            <a:off x="3079493" y="3907500"/>
            <a:ext cx="626495" cy="110627"/>
          </a:xfrm>
          <a:prstGeom prst="bentConnector3">
            <a:avLst/>
          </a:prstGeom>
          <a:ln w="28575">
            <a:solidFill>
              <a:schemeClr val="accent2"/>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2409825" y="3003340"/>
            <a:ext cx="0" cy="464021"/>
          </a:xfrm>
          <a:prstGeom prst="line">
            <a:avLst/>
          </a:prstGeom>
          <a:ln w="28575">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677025" y="3003340"/>
            <a:ext cx="0" cy="464021"/>
          </a:xfrm>
          <a:prstGeom prst="line">
            <a:avLst/>
          </a:prstGeom>
          <a:ln w="28575">
            <a:solidFill>
              <a:schemeClr val="accent5"/>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4566308" y="4014014"/>
            <a:ext cx="0" cy="464021"/>
          </a:xfrm>
          <a:prstGeom prst="line">
            <a:avLst/>
          </a:prstGeom>
          <a:ln w="28575">
            <a:solidFill>
              <a:schemeClr val="accent3"/>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48" name="Elbow Connector 47"/>
          <p:cNvCxnSpPr/>
          <p:nvPr/>
        </p:nvCxnSpPr>
        <p:spPr>
          <a:xfrm rot="5400000">
            <a:off x="5436183" y="3901763"/>
            <a:ext cx="626495" cy="110627"/>
          </a:xfrm>
          <a:prstGeom prst="bentConnector3">
            <a:avLst/>
          </a:prstGeom>
          <a:ln w="28575">
            <a:solidFill>
              <a:schemeClr val="accent4"/>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49" name="TextBox 48"/>
          <p:cNvSpPr txBox="1"/>
          <p:nvPr/>
        </p:nvSpPr>
        <p:spPr>
          <a:xfrm>
            <a:off x="1907094" y="4415876"/>
            <a:ext cx="1005462" cy="615553"/>
          </a:xfrm>
          <a:prstGeom prst="rect">
            <a:avLst/>
          </a:prstGeom>
          <a:noFill/>
        </p:spPr>
        <p:txBody>
          <a:bodyPr wrap="square" rtlCol="0">
            <a:spAutoFit/>
          </a:bodyPr>
          <a:lstStyle/>
          <a:p>
            <a:pPr lvl="0"/>
            <a:r>
              <a:rPr lang="en-US" sz="1000" b="1" dirty="0">
                <a:solidFill>
                  <a:schemeClr val="accent1"/>
                </a:solidFill>
              </a:rPr>
              <a:t>Description01</a:t>
            </a:r>
            <a:endParaRPr lang="en-US" sz="1000" dirty="0" smtClean="0">
              <a:solidFill>
                <a:schemeClr val="accent1"/>
              </a:solidFill>
            </a:endParaRPr>
          </a:p>
          <a:p>
            <a:pPr lvl="0"/>
            <a:r>
              <a:rPr lang="en-US" sz="800" b="1" dirty="0" smtClean="0">
                <a:solidFill>
                  <a:schemeClr val="tx1">
                    <a:lumMod val="50000"/>
                    <a:lumOff val="50000"/>
                  </a:schemeClr>
                </a:solidFill>
              </a:rPr>
              <a:t>There are many variations </a:t>
            </a:r>
          </a:p>
          <a:p>
            <a:pPr lvl="0"/>
            <a:r>
              <a:rPr lang="en-US" sz="800" b="1" dirty="0" smtClean="0">
                <a:solidFill>
                  <a:schemeClr val="tx1">
                    <a:lumMod val="50000"/>
                    <a:lumOff val="50000"/>
                  </a:schemeClr>
                </a:solidFill>
              </a:rPr>
              <a:t>of there .</a:t>
            </a:r>
          </a:p>
        </p:txBody>
      </p:sp>
      <p:sp>
        <p:nvSpPr>
          <p:cNvPr id="50" name="TextBox 49"/>
          <p:cNvSpPr txBox="1"/>
          <p:nvPr/>
        </p:nvSpPr>
        <p:spPr>
          <a:xfrm>
            <a:off x="2967857" y="5175647"/>
            <a:ext cx="1005462" cy="615553"/>
          </a:xfrm>
          <a:prstGeom prst="rect">
            <a:avLst/>
          </a:prstGeom>
          <a:noFill/>
        </p:spPr>
        <p:txBody>
          <a:bodyPr wrap="square" rtlCol="0">
            <a:spAutoFit/>
          </a:bodyPr>
          <a:lstStyle/>
          <a:p>
            <a:pPr lvl="0"/>
            <a:r>
              <a:rPr lang="en-US" sz="1000" b="1" dirty="0" smtClean="0">
                <a:solidFill>
                  <a:schemeClr val="accent2"/>
                </a:solidFill>
              </a:rPr>
              <a:t>Description02</a:t>
            </a:r>
            <a:endParaRPr lang="en-US" sz="1000" dirty="0" smtClean="0">
              <a:solidFill>
                <a:schemeClr val="accent2"/>
              </a:solidFill>
            </a:endParaRPr>
          </a:p>
          <a:p>
            <a:pPr lvl="0"/>
            <a:r>
              <a:rPr lang="en-US" sz="800" b="1" dirty="0" smtClean="0">
                <a:solidFill>
                  <a:schemeClr val="tx1">
                    <a:lumMod val="50000"/>
                    <a:lumOff val="50000"/>
                  </a:schemeClr>
                </a:solidFill>
              </a:rPr>
              <a:t>There are many variations </a:t>
            </a:r>
          </a:p>
          <a:p>
            <a:pPr lvl="0"/>
            <a:r>
              <a:rPr lang="en-US" sz="800" b="1" dirty="0" smtClean="0">
                <a:solidFill>
                  <a:schemeClr val="tx1">
                    <a:lumMod val="50000"/>
                    <a:lumOff val="50000"/>
                  </a:schemeClr>
                </a:solidFill>
              </a:rPr>
              <a:t>of there .</a:t>
            </a:r>
          </a:p>
        </p:txBody>
      </p:sp>
      <p:sp>
        <p:nvSpPr>
          <p:cNvPr id="51" name="TextBox 50"/>
          <p:cNvSpPr txBox="1"/>
          <p:nvPr/>
        </p:nvSpPr>
        <p:spPr>
          <a:xfrm>
            <a:off x="4063577" y="5328047"/>
            <a:ext cx="1005462" cy="615553"/>
          </a:xfrm>
          <a:prstGeom prst="rect">
            <a:avLst/>
          </a:prstGeom>
          <a:noFill/>
        </p:spPr>
        <p:txBody>
          <a:bodyPr wrap="square" rtlCol="0">
            <a:spAutoFit/>
          </a:bodyPr>
          <a:lstStyle/>
          <a:p>
            <a:pPr lvl="0"/>
            <a:r>
              <a:rPr lang="en-US" sz="1000" b="1" dirty="0" smtClean="0">
                <a:solidFill>
                  <a:schemeClr val="accent3"/>
                </a:solidFill>
              </a:rPr>
              <a:t>Description03</a:t>
            </a:r>
            <a:endParaRPr lang="en-US" sz="1000" dirty="0" smtClean="0">
              <a:solidFill>
                <a:schemeClr val="accent3"/>
              </a:solidFill>
            </a:endParaRPr>
          </a:p>
          <a:p>
            <a:pPr lvl="0"/>
            <a:r>
              <a:rPr lang="en-US" sz="800" b="1" dirty="0" smtClean="0">
                <a:solidFill>
                  <a:schemeClr val="tx1">
                    <a:lumMod val="50000"/>
                    <a:lumOff val="50000"/>
                  </a:schemeClr>
                </a:solidFill>
              </a:rPr>
              <a:t>There are many variations </a:t>
            </a:r>
          </a:p>
          <a:p>
            <a:pPr lvl="0"/>
            <a:r>
              <a:rPr lang="en-US" sz="800" b="1" dirty="0" smtClean="0">
                <a:solidFill>
                  <a:schemeClr val="tx1">
                    <a:lumMod val="50000"/>
                    <a:lumOff val="50000"/>
                  </a:schemeClr>
                </a:solidFill>
              </a:rPr>
              <a:t>of there .</a:t>
            </a:r>
          </a:p>
        </p:txBody>
      </p:sp>
      <p:sp>
        <p:nvSpPr>
          <p:cNvPr id="52" name="TextBox 51"/>
          <p:cNvSpPr txBox="1"/>
          <p:nvPr/>
        </p:nvSpPr>
        <p:spPr>
          <a:xfrm>
            <a:off x="5208595" y="5175647"/>
            <a:ext cx="1005462" cy="615553"/>
          </a:xfrm>
          <a:prstGeom prst="rect">
            <a:avLst/>
          </a:prstGeom>
          <a:noFill/>
        </p:spPr>
        <p:txBody>
          <a:bodyPr wrap="square" rtlCol="0">
            <a:spAutoFit/>
          </a:bodyPr>
          <a:lstStyle/>
          <a:p>
            <a:pPr lvl="0"/>
            <a:r>
              <a:rPr lang="en-US" sz="1000" b="1" dirty="0" smtClean="0">
                <a:solidFill>
                  <a:schemeClr val="accent4"/>
                </a:solidFill>
              </a:rPr>
              <a:t>Description04</a:t>
            </a:r>
            <a:endParaRPr lang="en-US" sz="1000" dirty="0" smtClean="0">
              <a:solidFill>
                <a:schemeClr val="accent4"/>
              </a:solidFill>
            </a:endParaRPr>
          </a:p>
          <a:p>
            <a:pPr lvl="0"/>
            <a:r>
              <a:rPr lang="en-US" sz="800" b="1" dirty="0" smtClean="0">
                <a:solidFill>
                  <a:schemeClr val="tx1">
                    <a:lumMod val="50000"/>
                    <a:lumOff val="50000"/>
                  </a:schemeClr>
                </a:solidFill>
              </a:rPr>
              <a:t>There are many variations </a:t>
            </a:r>
          </a:p>
          <a:p>
            <a:pPr lvl="0"/>
            <a:r>
              <a:rPr lang="en-US" sz="800" b="1" dirty="0" smtClean="0">
                <a:solidFill>
                  <a:schemeClr val="tx1">
                    <a:lumMod val="50000"/>
                    <a:lumOff val="50000"/>
                  </a:schemeClr>
                </a:solidFill>
              </a:rPr>
              <a:t>of there .</a:t>
            </a:r>
          </a:p>
        </p:txBody>
      </p:sp>
      <p:sp>
        <p:nvSpPr>
          <p:cNvPr id="53" name="TextBox 52"/>
          <p:cNvSpPr txBox="1"/>
          <p:nvPr/>
        </p:nvSpPr>
        <p:spPr>
          <a:xfrm>
            <a:off x="6174294" y="4415876"/>
            <a:ext cx="1005462" cy="615553"/>
          </a:xfrm>
          <a:prstGeom prst="rect">
            <a:avLst/>
          </a:prstGeom>
          <a:noFill/>
        </p:spPr>
        <p:txBody>
          <a:bodyPr wrap="square" rtlCol="0">
            <a:spAutoFit/>
          </a:bodyPr>
          <a:lstStyle/>
          <a:p>
            <a:pPr lvl="0"/>
            <a:r>
              <a:rPr lang="en-US" sz="1000" b="1" dirty="0" smtClean="0">
                <a:solidFill>
                  <a:schemeClr val="accent5"/>
                </a:solidFill>
              </a:rPr>
              <a:t>Description05</a:t>
            </a:r>
            <a:endParaRPr lang="en-US" sz="1000" dirty="0" smtClean="0">
              <a:solidFill>
                <a:schemeClr val="accent5"/>
              </a:solidFill>
            </a:endParaRPr>
          </a:p>
          <a:p>
            <a:pPr lvl="0"/>
            <a:r>
              <a:rPr lang="en-US" sz="800" b="1" dirty="0" smtClean="0">
                <a:solidFill>
                  <a:schemeClr val="tx1">
                    <a:lumMod val="50000"/>
                    <a:lumOff val="50000"/>
                  </a:schemeClr>
                </a:solidFill>
              </a:rPr>
              <a:t>There are many variations </a:t>
            </a:r>
          </a:p>
          <a:p>
            <a:pPr lvl="0"/>
            <a:r>
              <a:rPr lang="en-US" sz="800" b="1" dirty="0" smtClean="0">
                <a:solidFill>
                  <a:schemeClr val="tx1">
                    <a:lumMod val="50000"/>
                    <a:lumOff val="50000"/>
                  </a:schemeClr>
                </a:solidFill>
              </a:rPr>
              <a:t>of there .</a:t>
            </a:r>
          </a:p>
        </p:txBody>
      </p:sp>
      <p:grpSp>
        <p:nvGrpSpPr>
          <p:cNvPr id="54" name="Group 53"/>
          <p:cNvGrpSpPr/>
          <p:nvPr/>
        </p:nvGrpSpPr>
        <p:grpSpPr>
          <a:xfrm>
            <a:off x="2098892" y="3654197"/>
            <a:ext cx="621866" cy="621866"/>
            <a:chOff x="2098892" y="2644547"/>
            <a:chExt cx="621866" cy="621866"/>
          </a:xfrm>
        </p:grpSpPr>
        <p:sp>
          <p:nvSpPr>
            <p:cNvPr id="55" name="Oval 54"/>
            <p:cNvSpPr/>
            <p:nvPr/>
          </p:nvSpPr>
          <p:spPr bwMode="auto">
            <a:xfrm>
              <a:off x="2098892" y="2644547"/>
              <a:ext cx="621866" cy="621866"/>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6" name="Freeform 13"/>
            <p:cNvSpPr>
              <a:spLocks noEditPoints="1"/>
            </p:cNvSpPr>
            <p:nvPr/>
          </p:nvSpPr>
          <p:spPr bwMode="auto">
            <a:xfrm>
              <a:off x="2258704" y="2841661"/>
              <a:ext cx="302242" cy="227639"/>
            </a:xfrm>
            <a:custGeom>
              <a:avLst/>
              <a:gdLst/>
              <a:ahLst/>
              <a:cxnLst>
                <a:cxn ang="0">
                  <a:pos x="158" y="119"/>
                </a:cxn>
                <a:cxn ang="0">
                  <a:pos x="0" y="119"/>
                </a:cxn>
                <a:cxn ang="0">
                  <a:pos x="0" y="0"/>
                </a:cxn>
                <a:cxn ang="0">
                  <a:pos x="8" y="0"/>
                </a:cxn>
                <a:cxn ang="0">
                  <a:pos x="8" y="108"/>
                </a:cxn>
                <a:cxn ang="0">
                  <a:pos x="158" y="108"/>
                </a:cxn>
                <a:cxn ang="0">
                  <a:pos x="158" y="119"/>
                </a:cxn>
                <a:cxn ang="0">
                  <a:pos x="147" y="98"/>
                </a:cxn>
                <a:cxn ang="0">
                  <a:pos x="19" y="98"/>
                </a:cxn>
                <a:cxn ang="0">
                  <a:pos x="19" y="54"/>
                </a:cxn>
                <a:cxn ang="0">
                  <a:pos x="54" y="9"/>
                </a:cxn>
                <a:cxn ang="0">
                  <a:pos x="97" y="54"/>
                </a:cxn>
                <a:cxn ang="0">
                  <a:pos x="127" y="28"/>
                </a:cxn>
                <a:cxn ang="0">
                  <a:pos x="147" y="98"/>
                </a:cxn>
              </a:cxnLst>
              <a:rect l="0" t="0" r="r" b="b"/>
              <a:pathLst>
                <a:path w="158" h="119">
                  <a:moveTo>
                    <a:pt x="158" y="119"/>
                  </a:moveTo>
                  <a:lnTo>
                    <a:pt x="0" y="119"/>
                  </a:lnTo>
                  <a:lnTo>
                    <a:pt x="0" y="0"/>
                  </a:lnTo>
                  <a:lnTo>
                    <a:pt x="8" y="0"/>
                  </a:lnTo>
                  <a:lnTo>
                    <a:pt x="8" y="108"/>
                  </a:lnTo>
                  <a:lnTo>
                    <a:pt x="158" y="108"/>
                  </a:lnTo>
                  <a:lnTo>
                    <a:pt x="158" y="119"/>
                  </a:lnTo>
                  <a:close/>
                  <a:moveTo>
                    <a:pt x="147" y="98"/>
                  </a:moveTo>
                  <a:lnTo>
                    <a:pt x="19" y="98"/>
                  </a:lnTo>
                  <a:lnTo>
                    <a:pt x="19" y="54"/>
                  </a:lnTo>
                  <a:lnTo>
                    <a:pt x="54" y="9"/>
                  </a:lnTo>
                  <a:lnTo>
                    <a:pt x="97" y="54"/>
                  </a:lnTo>
                  <a:lnTo>
                    <a:pt x="127" y="28"/>
                  </a:lnTo>
                  <a:lnTo>
                    <a:pt x="147" y="9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7" name="Group 56"/>
          <p:cNvGrpSpPr/>
          <p:nvPr/>
        </p:nvGrpSpPr>
        <p:grpSpPr>
          <a:xfrm>
            <a:off x="3140605" y="4420430"/>
            <a:ext cx="621866" cy="621866"/>
            <a:chOff x="3140605" y="3410781"/>
            <a:chExt cx="621866" cy="621866"/>
          </a:xfrm>
        </p:grpSpPr>
        <p:sp>
          <p:nvSpPr>
            <p:cNvPr id="58" name="Oval 57"/>
            <p:cNvSpPr/>
            <p:nvPr/>
          </p:nvSpPr>
          <p:spPr bwMode="auto">
            <a:xfrm>
              <a:off x="3140605" y="3410781"/>
              <a:ext cx="621866" cy="621866"/>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9" name="Freeform 15"/>
            <p:cNvSpPr>
              <a:spLocks noChangeAspect="1" noEditPoints="1"/>
            </p:cNvSpPr>
            <p:nvPr/>
          </p:nvSpPr>
          <p:spPr bwMode="auto">
            <a:xfrm>
              <a:off x="3306187" y="3612701"/>
              <a:ext cx="290703" cy="218027"/>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0" name="Group 59"/>
          <p:cNvGrpSpPr/>
          <p:nvPr/>
        </p:nvGrpSpPr>
        <p:grpSpPr>
          <a:xfrm>
            <a:off x="4255375" y="4613672"/>
            <a:ext cx="621866" cy="621866"/>
            <a:chOff x="4255375" y="3604022"/>
            <a:chExt cx="621866" cy="621866"/>
          </a:xfrm>
        </p:grpSpPr>
        <p:sp>
          <p:nvSpPr>
            <p:cNvPr id="61" name="Oval 60"/>
            <p:cNvSpPr/>
            <p:nvPr/>
          </p:nvSpPr>
          <p:spPr bwMode="auto">
            <a:xfrm>
              <a:off x="4255375" y="3604022"/>
              <a:ext cx="621866" cy="621866"/>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2" name="Freeform 69"/>
            <p:cNvSpPr>
              <a:spLocks noEditPoints="1"/>
            </p:cNvSpPr>
            <p:nvPr/>
          </p:nvSpPr>
          <p:spPr bwMode="auto">
            <a:xfrm>
              <a:off x="4434803" y="3782399"/>
              <a:ext cx="263009" cy="265112"/>
            </a:xfrm>
            <a:custGeom>
              <a:avLst/>
              <a:gdLst/>
              <a:ahLst/>
              <a:cxnLst>
                <a:cxn ang="0">
                  <a:pos x="29" y="58"/>
                </a:cxn>
                <a:cxn ang="0">
                  <a:pos x="6" y="47"/>
                </a:cxn>
                <a:cxn ang="0">
                  <a:pos x="7" y="46"/>
                </a:cxn>
                <a:cxn ang="0">
                  <a:pos x="12" y="40"/>
                </a:cxn>
                <a:cxn ang="0">
                  <a:pos x="13" y="40"/>
                </a:cxn>
                <a:cxn ang="0">
                  <a:pos x="14" y="41"/>
                </a:cxn>
                <a:cxn ang="0">
                  <a:pos x="29" y="48"/>
                </a:cxn>
                <a:cxn ang="0">
                  <a:pos x="48" y="29"/>
                </a:cxn>
                <a:cxn ang="0">
                  <a:pos x="29" y="9"/>
                </a:cxn>
                <a:cxn ang="0">
                  <a:pos x="16" y="14"/>
                </a:cxn>
                <a:cxn ang="0">
                  <a:pos x="21" y="20"/>
                </a:cxn>
                <a:cxn ang="0">
                  <a:pos x="21" y="22"/>
                </a:cxn>
                <a:cxn ang="0">
                  <a:pos x="19" y="24"/>
                </a:cxn>
                <a:cxn ang="0">
                  <a:pos x="2" y="24"/>
                </a:cxn>
                <a:cxn ang="0">
                  <a:pos x="0" y="21"/>
                </a:cxn>
                <a:cxn ang="0">
                  <a:pos x="0" y="4"/>
                </a:cxn>
                <a:cxn ang="0">
                  <a:pos x="1" y="2"/>
                </a:cxn>
                <a:cxn ang="0">
                  <a:pos x="4" y="3"/>
                </a:cxn>
                <a:cxn ang="0">
                  <a:pos x="9" y="8"/>
                </a:cxn>
                <a:cxn ang="0">
                  <a:pos x="29" y="0"/>
                </a:cxn>
                <a:cxn ang="0">
                  <a:pos x="58" y="29"/>
                </a:cxn>
                <a:cxn ang="0">
                  <a:pos x="29" y="58"/>
                </a:cxn>
                <a:cxn ang="0">
                  <a:pos x="34" y="35"/>
                </a:cxn>
                <a:cxn ang="0">
                  <a:pos x="33" y="36"/>
                </a:cxn>
                <a:cxn ang="0">
                  <a:pos x="20" y="36"/>
                </a:cxn>
                <a:cxn ang="0">
                  <a:pos x="19" y="35"/>
                </a:cxn>
                <a:cxn ang="0">
                  <a:pos x="19" y="32"/>
                </a:cxn>
                <a:cxn ang="0">
                  <a:pos x="20" y="31"/>
                </a:cxn>
                <a:cxn ang="0">
                  <a:pos x="29" y="31"/>
                </a:cxn>
                <a:cxn ang="0">
                  <a:pos x="29" y="18"/>
                </a:cxn>
                <a:cxn ang="0">
                  <a:pos x="30" y="17"/>
                </a:cxn>
                <a:cxn ang="0">
                  <a:pos x="33" y="17"/>
                </a:cxn>
                <a:cxn ang="0">
                  <a:pos x="34" y="18"/>
                </a:cxn>
                <a:cxn ang="0">
                  <a:pos x="34" y="35"/>
                </a:cxn>
              </a:cxnLst>
              <a:rect l="0" t="0" r="r" b="b"/>
              <a:pathLst>
                <a:path w="58" h="58">
                  <a:moveTo>
                    <a:pt x="29" y="58"/>
                  </a:moveTo>
                  <a:cubicBezTo>
                    <a:pt x="20" y="58"/>
                    <a:pt x="12" y="54"/>
                    <a:pt x="6" y="47"/>
                  </a:cubicBezTo>
                  <a:cubicBezTo>
                    <a:pt x="6" y="47"/>
                    <a:pt x="6" y="46"/>
                    <a:pt x="7" y="46"/>
                  </a:cubicBezTo>
                  <a:cubicBezTo>
                    <a:pt x="12" y="40"/>
                    <a:pt x="12" y="40"/>
                    <a:pt x="12" y="40"/>
                  </a:cubicBezTo>
                  <a:cubicBezTo>
                    <a:pt x="12" y="40"/>
                    <a:pt x="12" y="40"/>
                    <a:pt x="13" y="40"/>
                  </a:cubicBezTo>
                  <a:cubicBezTo>
                    <a:pt x="13" y="40"/>
                    <a:pt x="13" y="40"/>
                    <a:pt x="14" y="41"/>
                  </a:cubicBezTo>
                  <a:cubicBezTo>
                    <a:pt x="17" y="45"/>
                    <a:pt x="23" y="48"/>
                    <a:pt x="29" y="48"/>
                  </a:cubicBezTo>
                  <a:cubicBezTo>
                    <a:pt x="40" y="48"/>
                    <a:pt x="48" y="39"/>
                    <a:pt x="48" y="29"/>
                  </a:cubicBezTo>
                  <a:cubicBezTo>
                    <a:pt x="48" y="18"/>
                    <a:pt x="40" y="9"/>
                    <a:pt x="29" y="9"/>
                  </a:cubicBezTo>
                  <a:cubicBezTo>
                    <a:pt x="24" y="9"/>
                    <a:pt x="19" y="11"/>
                    <a:pt x="16" y="14"/>
                  </a:cubicBezTo>
                  <a:cubicBezTo>
                    <a:pt x="21" y="20"/>
                    <a:pt x="21" y="20"/>
                    <a:pt x="21" y="20"/>
                  </a:cubicBezTo>
                  <a:cubicBezTo>
                    <a:pt x="22" y="20"/>
                    <a:pt x="22" y="21"/>
                    <a:pt x="21" y="22"/>
                  </a:cubicBezTo>
                  <a:cubicBezTo>
                    <a:pt x="21" y="23"/>
                    <a:pt x="20" y="24"/>
                    <a:pt x="19" y="24"/>
                  </a:cubicBezTo>
                  <a:cubicBezTo>
                    <a:pt x="2" y="24"/>
                    <a:pt x="2" y="24"/>
                    <a:pt x="2" y="24"/>
                  </a:cubicBezTo>
                  <a:cubicBezTo>
                    <a:pt x="1" y="24"/>
                    <a:pt x="0" y="23"/>
                    <a:pt x="0" y="21"/>
                  </a:cubicBezTo>
                  <a:cubicBezTo>
                    <a:pt x="0" y="4"/>
                    <a:pt x="0" y="4"/>
                    <a:pt x="0" y="4"/>
                  </a:cubicBezTo>
                  <a:cubicBezTo>
                    <a:pt x="0" y="3"/>
                    <a:pt x="0" y="3"/>
                    <a:pt x="1" y="2"/>
                  </a:cubicBezTo>
                  <a:cubicBezTo>
                    <a:pt x="2" y="2"/>
                    <a:pt x="3" y="2"/>
                    <a:pt x="4" y="3"/>
                  </a:cubicBezTo>
                  <a:cubicBezTo>
                    <a:pt x="9" y="8"/>
                    <a:pt x="9" y="8"/>
                    <a:pt x="9" y="8"/>
                  </a:cubicBezTo>
                  <a:cubicBezTo>
                    <a:pt x="14" y="3"/>
                    <a:pt x="21" y="0"/>
                    <a:pt x="29" y="0"/>
                  </a:cubicBezTo>
                  <a:cubicBezTo>
                    <a:pt x="45" y="0"/>
                    <a:pt x="58" y="13"/>
                    <a:pt x="58" y="29"/>
                  </a:cubicBezTo>
                  <a:cubicBezTo>
                    <a:pt x="58" y="45"/>
                    <a:pt x="45" y="58"/>
                    <a:pt x="29" y="58"/>
                  </a:cubicBezTo>
                  <a:close/>
                  <a:moveTo>
                    <a:pt x="34" y="35"/>
                  </a:moveTo>
                  <a:cubicBezTo>
                    <a:pt x="34" y="35"/>
                    <a:pt x="33" y="36"/>
                    <a:pt x="33" y="36"/>
                  </a:cubicBezTo>
                  <a:cubicBezTo>
                    <a:pt x="20" y="36"/>
                    <a:pt x="20" y="36"/>
                    <a:pt x="20" y="36"/>
                  </a:cubicBezTo>
                  <a:cubicBezTo>
                    <a:pt x="20" y="36"/>
                    <a:pt x="19" y="35"/>
                    <a:pt x="19" y="35"/>
                  </a:cubicBezTo>
                  <a:cubicBezTo>
                    <a:pt x="19" y="32"/>
                    <a:pt x="19" y="32"/>
                    <a:pt x="19" y="32"/>
                  </a:cubicBezTo>
                  <a:cubicBezTo>
                    <a:pt x="19" y="32"/>
                    <a:pt x="20" y="31"/>
                    <a:pt x="20" y="31"/>
                  </a:cubicBezTo>
                  <a:cubicBezTo>
                    <a:pt x="29" y="31"/>
                    <a:pt x="29" y="31"/>
                    <a:pt x="29" y="31"/>
                  </a:cubicBezTo>
                  <a:cubicBezTo>
                    <a:pt x="29" y="18"/>
                    <a:pt x="29" y="18"/>
                    <a:pt x="29" y="18"/>
                  </a:cubicBezTo>
                  <a:cubicBezTo>
                    <a:pt x="29" y="17"/>
                    <a:pt x="29" y="17"/>
                    <a:pt x="30" y="17"/>
                  </a:cubicBezTo>
                  <a:cubicBezTo>
                    <a:pt x="33" y="17"/>
                    <a:pt x="33" y="17"/>
                    <a:pt x="33" y="17"/>
                  </a:cubicBezTo>
                  <a:cubicBezTo>
                    <a:pt x="33" y="17"/>
                    <a:pt x="34" y="17"/>
                    <a:pt x="34" y="18"/>
                  </a:cubicBezTo>
                  <a:lnTo>
                    <a:pt x="34" y="3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3" name="Group 62"/>
          <p:cNvGrpSpPr/>
          <p:nvPr/>
        </p:nvGrpSpPr>
        <p:grpSpPr>
          <a:xfrm>
            <a:off x="5400393" y="4420430"/>
            <a:ext cx="621866" cy="621866"/>
            <a:chOff x="5400393" y="3410781"/>
            <a:chExt cx="621866" cy="621866"/>
          </a:xfrm>
        </p:grpSpPr>
        <p:sp>
          <p:nvSpPr>
            <p:cNvPr id="64" name="Oval 63"/>
            <p:cNvSpPr/>
            <p:nvPr/>
          </p:nvSpPr>
          <p:spPr bwMode="auto">
            <a:xfrm>
              <a:off x="5400393" y="3410781"/>
              <a:ext cx="621866" cy="621866"/>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5" name="Freeform 217"/>
            <p:cNvSpPr>
              <a:spLocks noEditPoints="1"/>
            </p:cNvSpPr>
            <p:nvPr/>
          </p:nvSpPr>
          <p:spPr bwMode="auto">
            <a:xfrm>
              <a:off x="5565745" y="3612528"/>
              <a:ext cx="291163" cy="218372"/>
            </a:xfrm>
            <a:custGeom>
              <a:avLst/>
              <a:gdLst/>
              <a:ahLst/>
              <a:cxnLst>
                <a:cxn ang="0">
                  <a:pos x="78" y="58"/>
                </a:cxn>
                <a:cxn ang="0">
                  <a:pos x="0" y="58"/>
                </a:cxn>
                <a:cxn ang="0">
                  <a:pos x="0" y="0"/>
                </a:cxn>
                <a:cxn ang="0">
                  <a:pos x="5" y="0"/>
                </a:cxn>
                <a:cxn ang="0">
                  <a:pos x="5" y="53"/>
                </a:cxn>
                <a:cxn ang="0">
                  <a:pos x="78" y="53"/>
                </a:cxn>
                <a:cxn ang="0">
                  <a:pos x="78" y="58"/>
                </a:cxn>
                <a:cxn ang="0">
                  <a:pos x="73" y="22"/>
                </a:cxn>
                <a:cxn ang="0">
                  <a:pos x="71" y="23"/>
                </a:cxn>
                <a:cxn ang="0">
                  <a:pos x="66" y="18"/>
                </a:cxn>
                <a:cxn ang="0">
                  <a:pos x="42" y="42"/>
                </a:cxn>
                <a:cxn ang="0">
                  <a:pos x="40" y="42"/>
                </a:cxn>
                <a:cxn ang="0">
                  <a:pos x="31" y="34"/>
                </a:cxn>
                <a:cxn ang="0">
                  <a:pos x="16" y="49"/>
                </a:cxn>
                <a:cxn ang="0">
                  <a:pos x="8" y="42"/>
                </a:cxn>
                <a:cxn ang="0">
                  <a:pos x="30" y="20"/>
                </a:cxn>
                <a:cxn ang="0">
                  <a:pos x="32" y="20"/>
                </a:cxn>
                <a:cxn ang="0">
                  <a:pos x="41" y="29"/>
                </a:cxn>
                <a:cxn ang="0">
                  <a:pos x="59" y="11"/>
                </a:cxn>
                <a:cxn ang="0">
                  <a:pos x="54" y="6"/>
                </a:cxn>
                <a:cxn ang="0">
                  <a:pos x="55" y="4"/>
                </a:cxn>
                <a:cxn ang="0">
                  <a:pos x="71" y="4"/>
                </a:cxn>
                <a:cxn ang="0">
                  <a:pos x="73" y="6"/>
                </a:cxn>
                <a:cxn ang="0">
                  <a:pos x="73" y="22"/>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6" name="Group 65"/>
          <p:cNvGrpSpPr/>
          <p:nvPr/>
        </p:nvGrpSpPr>
        <p:grpSpPr>
          <a:xfrm>
            <a:off x="6366092" y="3654197"/>
            <a:ext cx="621866" cy="621866"/>
            <a:chOff x="6366092" y="2644547"/>
            <a:chExt cx="621866" cy="621866"/>
          </a:xfrm>
        </p:grpSpPr>
        <p:sp>
          <p:nvSpPr>
            <p:cNvPr id="67" name="Oval 66"/>
            <p:cNvSpPr/>
            <p:nvPr/>
          </p:nvSpPr>
          <p:spPr bwMode="auto">
            <a:xfrm>
              <a:off x="6366092" y="2644547"/>
              <a:ext cx="621866" cy="621866"/>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8" name="Freeform 64"/>
            <p:cNvSpPr>
              <a:spLocks noEditPoints="1"/>
            </p:cNvSpPr>
            <p:nvPr/>
          </p:nvSpPr>
          <p:spPr bwMode="auto">
            <a:xfrm>
              <a:off x="6517037" y="2822316"/>
              <a:ext cx="319977" cy="266328"/>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9" name="Freeform 130"/>
          <p:cNvSpPr>
            <a:spLocks noEditPoints="1"/>
          </p:cNvSpPr>
          <p:nvPr/>
        </p:nvSpPr>
        <p:spPr bwMode="auto">
          <a:xfrm>
            <a:off x="3777235" y="2056484"/>
            <a:ext cx="1572935" cy="151428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tx1">
              <a:lumMod val="50000"/>
              <a:lumOff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 xmlns:p14="http://schemas.microsoft.com/office/powerpoint/2010/main" val="1443954487"/>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p:cTn id="7" dur="500" fill="hold"/>
                                        <p:tgtEl>
                                          <p:spTgt spid="69"/>
                                        </p:tgtEl>
                                        <p:attrNameLst>
                                          <p:attrName>ppt_w</p:attrName>
                                        </p:attrNameLst>
                                      </p:cBhvr>
                                      <p:tavLst>
                                        <p:tav tm="0">
                                          <p:val>
                                            <p:fltVal val="0"/>
                                          </p:val>
                                        </p:tav>
                                        <p:tav tm="100000">
                                          <p:val>
                                            <p:strVal val="#ppt_w"/>
                                          </p:val>
                                        </p:tav>
                                      </p:tavLst>
                                    </p:anim>
                                    <p:anim calcmode="lin" valueType="num">
                                      <p:cBhvr>
                                        <p:cTn id="8" dur="500" fill="hold"/>
                                        <p:tgtEl>
                                          <p:spTgt spid="69"/>
                                        </p:tgtEl>
                                        <p:attrNameLst>
                                          <p:attrName>ppt_h</p:attrName>
                                        </p:attrNameLst>
                                      </p:cBhvr>
                                      <p:tavLst>
                                        <p:tav tm="0">
                                          <p:val>
                                            <p:fltVal val="0"/>
                                          </p:val>
                                        </p:tav>
                                        <p:tav tm="100000">
                                          <p:val>
                                            <p:strVal val="#ppt_h"/>
                                          </p:val>
                                        </p:tav>
                                      </p:tavLst>
                                    </p:anim>
                                    <p:animEffect transition="in" filter="fade">
                                      <p:cBhvr>
                                        <p:cTn id="9" dur="500"/>
                                        <p:tgtEl>
                                          <p:spTgt spid="69"/>
                                        </p:tgtEl>
                                      </p:cBhvr>
                                    </p:animEffect>
                                  </p:childTnLst>
                                </p:cTn>
                              </p:par>
                            </p:childTnLst>
                          </p:cTn>
                        </p:par>
                        <p:par>
                          <p:cTn id="10" fill="hold">
                            <p:stCondLst>
                              <p:cond delay="500"/>
                            </p:stCondLst>
                            <p:childTnLst>
                              <p:par>
                                <p:cTn id="11" presetID="18" presetClass="entr" presetSubtype="6" fill="hold" grpId="0"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strips(downRight)">
                                      <p:cBhvr>
                                        <p:cTn id="13" dur="500"/>
                                        <p:tgtEl>
                                          <p:spTgt spid="43"/>
                                        </p:tgtEl>
                                      </p:cBhvr>
                                    </p:animEffect>
                                  </p:childTnLst>
                                </p:cTn>
                              </p:par>
                            </p:childTnLst>
                          </p:cTn>
                        </p:par>
                        <p:par>
                          <p:cTn id="14" fill="hold">
                            <p:stCondLst>
                              <p:cond delay="1000"/>
                            </p:stCondLst>
                            <p:childTnLst>
                              <p:par>
                                <p:cTn id="15" presetID="18" presetClass="entr" presetSubtype="6" fill="hold" grpId="0" nodeType="after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strips(downRight)">
                                      <p:cBhvr>
                                        <p:cTn id="17" dur="500"/>
                                        <p:tgtEl>
                                          <p:spTgt spid="42"/>
                                        </p:tgtEl>
                                      </p:cBhvr>
                                    </p:animEffect>
                                  </p:childTnLst>
                                </p:cTn>
                              </p:par>
                            </p:childTnLst>
                          </p:cTn>
                        </p:par>
                        <p:par>
                          <p:cTn id="18" fill="hold">
                            <p:stCondLst>
                              <p:cond delay="1500"/>
                            </p:stCondLst>
                            <p:childTnLst>
                              <p:par>
                                <p:cTn id="19" presetID="18" presetClass="entr" presetSubtype="3" fill="hold" grpId="0" nodeType="after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strips(upRight)">
                                      <p:cBhvr>
                                        <p:cTn id="21" dur="500"/>
                                        <p:tgtEl>
                                          <p:spTgt spid="41"/>
                                        </p:tgtEl>
                                      </p:cBhvr>
                                    </p:animEffect>
                                  </p:childTnLst>
                                </p:cTn>
                              </p:par>
                            </p:childTnLst>
                          </p:cTn>
                        </p:par>
                        <p:par>
                          <p:cTn id="22" fill="hold">
                            <p:stCondLst>
                              <p:cond delay="2000"/>
                            </p:stCondLst>
                            <p:childTnLst>
                              <p:par>
                                <p:cTn id="23" presetID="18" presetClass="entr" presetSubtype="3" fill="hold" grpId="0" nodeType="after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strips(upRight)">
                                      <p:cBhvr>
                                        <p:cTn id="25" dur="500"/>
                                        <p:tgtEl>
                                          <p:spTgt spid="40"/>
                                        </p:tgtEl>
                                      </p:cBhvr>
                                    </p:animEffect>
                                  </p:childTnLst>
                                </p:cTn>
                              </p:par>
                            </p:childTnLst>
                          </p:cTn>
                        </p:par>
                        <p:par>
                          <p:cTn id="26" fill="hold">
                            <p:stCondLst>
                              <p:cond delay="2500"/>
                            </p:stCondLst>
                            <p:childTnLst>
                              <p:par>
                                <p:cTn id="27" presetID="18" presetClass="entr" presetSubtype="3"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strips(upRight)">
                                      <p:cBhvr>
                                        <p:cTn id="29" dur="500"/>
                                        <p:tgtEl>
                                          <p:spTgt spid="38"/>
                                        </p:tgtEl>
                                      </p:cBhvr>
                                    </p:animEffect>
                                  </p:childTnLst>
                                </p:cTn>
                              </p:par>
                            </p:childTnLst>
                          </p:cTn>
                        </p:par>
                        <p:par>
                          <p:cTn id="30" fill="hold">
                            <p:stCondLst>
                              <p:cond delay="3000"/>
                            </p:stCondLst>
                            <p:childTnLst>
                              <p:par>
                                <p:cTn id="31" presetID="18" presetClass="entr" presetSubtype="6" fill="hold" nodeType="afterEffect">
                                  <p:stCondLst>
                                    <p:cond delay="0"/>
                                  </p:stCondLst>
                                  <p:childTnLst>
                                    <p:set>
                                      <p:cBhvr>
                                        <p:cTn id="32" dur="1" fill="hold">
                                          <p:stCondLst>
                                            <p:cond delay="0"/>
                                          </p:stCondLst>
                                        </p:cTn>
                                        <p:tgtEl>
                                          <p:spTgt spid="45"/>
                                        </p:tgtEl>
                                        <p:attrNameLst>
                                          <p:attrName>style.visibility</p:attrName>
                                        </p:attrNameLst>
                                      </p:cBhvr>
                                      <p:to>
                                        <p:strVal val="visible"/>
                                      </p:to>
                                    </p:set>
                                    <p:animEffect transition="in" filter="strips(downRight)">
                                      <p:cBhvr>
                                        <p:cTn id="33" dur="500"/>
                                        <p:tgtEl>
                                          <p:spTgt spid="45"/>
                                        </p:tgtEl>
                                      </p:cBhvr>
                                    </p:animEffect>
                                  </p:childTnLst>
                                </p:cTn>
                              </p:par>
                            </p:childTnLst>
                          </p:cTn>
                        </p:par>
                        <p:par>
                          <p:cTn id="34" fill="hold">
                            <p:stCondLst>
                              <p:cond delay="3500"/>
                            </p:stCondLst>
                            <p:childTnLst>
                              <p:par>
                                <p:cTn id="35" presetID="53" presetClass="entr" presetSubtype="16" fill="hold" nodeType="afterEffect">
                                  <p:stCondLst>
                                    <p:cond delay="0"/>
                                  </p:stCondLst>
                                  <p:childTnLst>
                                    <p:set>
                                      <p:cBhvr>
                                        <p:cTn id="36" dur="1" fill="hold">
                                          <p:stCondLst>
                                            <p:cond delay="0"/>
                                          </p:stCondLst>
                                        </p:cTn>
                                        <p:tgtEl>
                                          <p:spTgt spid="54"/>
                                        </p:tgtEl>
                                        <p:attrNameLst>
                                          <p:attrName>style.visibility</p:attrName>
                                        </p:attrNameLst>
                                      </p:cBhvr>
                                      <p:to>
                                        <p:strVal val="visible"/>
                                      </p:to>
                                    </p:set>
                                    <p:anim calcmode="lin" valueType="num">
                                      <p:cBhvr>
                                        <p:cTn id="37" dur="500" fill="hold"/>
                                        <p:tgtEl>
                                          <p:spTgt spid="54"/>
                                        </p:tgtEl>
                                        <p:attrNameLst>
                                          <p:attrName>ppt_w</p:attrName>
                                        </p:attrNameLst>
                                      </p:cBhvr>
                                      <p:tavLst>
                                        <p:tav tm="0">
                                          <p:val>
                                            <p:fltVal val="0"/>
                                          </p:val>
                                        </p:tav>
                                        <p:tav tm="100000">
                                          <p:val>
                                            <p:strVal val="#ppt_w"/>
                                          </p:val>
                                        </p:tav>
                                      </p:tavLst>
                                    </p:anim>
                                    <p:anim calcmode="lin" valueType="num">
                                      <p:cBhvr>
                                        <p:cTn id="38" dur="500" fill="hold"/>
                                        <p:tgtEl>
                                          <p:spTgt spid="54"/>
                                        </p:tgtEl>
                                        <p:attrNameLst>
                                          <p:attrName>ppt_h</p:attrName>
                                        </p:attrNameLst>
                                      </p:cBhvr>
                                      <p:tavLst>
                                        <p:tav tm="0">
                                          <p:val>
                                            <p:fltVal val="0"/>
                                          </p:val>
                                        </p:tav>
                                        <p:tav tm="100000">
                                          <p:val>
                                            <p:strVal val="#ppt_h"/>
                                          </p:val>
                                        </p:tav>
                                      </p:tavLst>
                                    </p:anim>
                                    <p:animEffect transition="in" filter="fade">
                                      <p:cBhvr>
                                        <p:cTn id="39" dur="500"/>
                                        <p:tgtEl>
                                          <p:spTgt spid="54"/>
                                        </p:tgtEl>
                                      </p:cBhvr>
                                    </p:animEffect>
                                  </p:childTnLst>
                                </p:cTn>
                              </p:par>
                            </p:childTnLst>
                          </p:cTn>
                        </p:par>
                        <p:par>
                          <p:cTn id="40" fill="hold">
                            <p:stCondLst>
                              <p:cond delay="4000"/>
                            </p:stCondLst>
                            <p:childTnLst>
                              <p:par>
                                <p:cTn id="41" presetID="22" presetClass="entr" presetSubtype="1" fill="hold" grpId="0" nodeType="afterEffect">
                                  <p:stCondLst>
                                    <p:cond delay="0"/>
                                  </p:stCondLst>
                                  <p:childTnLst>
                                    <p:set>
                                      <p:cBhvr>
                                        <p:cTn id="42" dur="1" fill="hold">
                                          <p:stCondLst>
                                            <p:cond delay="0"/>
                                          </p:stCondLst>
                                        </p:cTn>
                                        <p:tgtEl>
                                          <p:spTgt spid="49"/>
                                        </p:tgtEl>
                                        <p:attrNameLst>
                                          <p:attrName>style.visibility</p:attrName>
                                        </p:attrNameLst>
                                      </p:cBhvr>
                                      <p:to>
                                        <p:strVal val="visible"/>
                                      </p:to>
                                    </p:set>
                                    <p:animEffect transition="in" filter="wipe(up)">
                                      <p:cBhvr>
                                        <p:cTn id="43" dur="500"/>
                                        <p:tgtEl>
                                          <p:spTgt spid="49"/>
                                        </p:tgtEl>
                                      </p:cBhvr>
                                    </p:animEffect>
                                  </p:childTnLst>
                                </p:cTn>
                              </p:par>
                            </p:childTnLst>
                          </p:cTn>
                        </p:par>
                        <p:par>
                          <p:cTn id="44" fill="hold">
                            <p:stCondLst>
                              <p:cond delay="4500"/>
                            </p:stCondLst>
                            <p:childTnLst>
                              <p:par>
                                <p:cTn id="45" presetID="18" presetClass="entr" presetSubtype="6" fill="hold" nodeType="afterEffect">
                                  <p:stCondLst>
                                    <p:cond delay="0"/>
                                  </p:stCondLst>
                                  <p:childTnLst>
                                    <p:set>
                                      <p:cBhvr>
                                        <p:cTn id="46" dur="1" fill="hold">
                                          <p:stCondLst>
                                            <p:cond delay="0"/>
                                          </p:stCondLst>
                                        </p:cTn>
                                        <p:tgtEl>
                                          <p:spTgt spid="44"/>
                                        </p:tgtEl>
                                        <p:attrNameLst>
                                          <p:attrName>style.visibility</p:attrName>
                                        </p:attrNameLst>
                                      </p:cBhvr>
                                      <p:to>
                                        <p:strVal val="visible"/>
                                      </p:to>
                                    </p:set>
                                    <p:animEffect transition="in" filter="strips(downRight)">
                                      <p:cBhvr>
                                        <p:cTn id="47" dur="500"/>
                                        <p:tgtEl>
                                          <p:spTgt spid="44"/>
                                        </p:tgtEl>
                                      </p:cBhvr>
                                    </p:animEffect>
                                  </p:childTnLst>
                                </p:cTn>
                              </p:par>
                            </p:childTnLst>
                          </p:cTn>
                        </p:par>
                        <p:par>
                          <p:cTn id="48" fill="hold">
                            <p:stCondLst>
                              <p:cond delay="5000"/>
                            </p:stCondLst>
                            <p:childTnLst>
                              <p:par>
                                <p:cTn id="49" presetID="53" presetClass="entr" presetSubtype="16" fill="hold" nodeType="afterEffect">
                                  <p:stCondLst>
                                    <p:cond delay="0"/>
                                  </p:stCondLst>
                                  <p:childTnLst>
                                    <p:set>
                                      <p:cBhvr>
                                        <p:cTn id="50" dur="1" fill="hold">
                                          <p:stCondLst>
                                            <p:cond delay="0"/>
                                          </p:stCondLst>
                                        </p:cTn>
                                        <p:tgtEl>
                                          <p:spTgt spid="57"/>
                                        </p:tgtEl>
                                        <p:attrNameLst>
                                          <p:attrName>style.visibility</p:attrName>
                                        </p:attrNameLst>
                                      </p:cBhvr>
                                      <p:to>
                                        <p:strVal val="visible"/>
                                      </p:to>
                                    </p:set>
                                    <p:anim calcmode="lin" valueType="num">
                                      <p:cBhvr>
                                        <p:cTn id="51" dur="500" fill="hold"/>
                                        <p:tgtEl>
                                          <p:spTgt spid="57"/>
                                        </p:tgtEl>
                                        <p:attrNameLst>
                                          <p:attrName>ppt_w</p:attrName>
                                        </p:attrNameLst>
                                      </p:cBhvr>
                                      <p:tavLst>
                                        <p:tav tm="0">
                                          <p:val>
                                            <p:fltVal val="0"/>
                                          </p:val>
                                        </p:tav>
                                        <p:tav tm="100000">
                                          <p:val>
                                            <p:strVal val="#ppt_w"/>
                                          </p:val>
                                        </p:tav>
                                      </p:tavLst>
                                    </p:anim>
                                    <p:anim calcmode="lin" valueType="num">
                                      <p:cBhvr>
                                        <p:cTn id="52" dur="500" fill="hold"/>
                                        <p:tgtEl>
                                          <p:spTgt spid="57"/>
                                        </p:tgtEl>
                                        <p:attrNameLst>
                                          <p:attrName>ppt_h</p:attrName>
                                        </p:attrNameLst>
                                      </p:cBhvr>
                                      <p:tavLst>
                                        <p:tav tm="0">
                                          <p:val>
                                            <p:fltVal val="0"/>
                                          </p:val>
                                        </p:tav>
                                        <p:tav tm="100000">
                                          <p:val>
                                            <p:strVal val="#ppt_h"/>
                                          </p:val>
                                        </p:tav>
                                      </p:tavLst>
                                    </p:anim>
                                    <p:animEffect transition="in" filter="fade">
                                      <p:cBhvr>
                                        <p:cTn id="53" dur="500"/>
                                        <p:tgtEl>
                                          <p:spTgt spid="57"/>
                                        </p:tgtEl>
                                      </p:cBhvr>
                                    </p:animEffect>
                                  </p:childTnLst>
                                </p:cTn>
                              </p:par>
                            </p:childTnLst>
                          </p:cTn>
                        </p:par>
                        <p:par>
                          <p:cTn id="54" fill="hold">
                            <p:stCondLst>
                              <p:cond delay="5500"/>
                            </p:stCondLst>
                            <p:childTnLst>
                              <p:par>
                                <p:cTn id="55" presetID="22" presetClass="entr" presetSubtype="1" fill="hold" grpId="0" nodeType="afterEffect">
                                  <p:stCondLst>
                                    <p:cond delay="0"/>
                                  </p:stCondLst>
                                  <p:childTnLst>
                                    <p:set>
                                      <p:cBhvr>
                                        <p:cTn id="56" dur="1" fill="hold">
                                          <p:stCondLst>
                                            <p:cond delay="0"/>
                                          </p:stCondLst>
                                        </p:cTn>
                                        <p:tgtEl>
                                          <p:spTgt spid="50"/>
                                        </p:tgtEl>
                                        <p:attrNameLst>
                                          <p:attrName>style.visibility</p:attrName>
                                        </p:attrNameLst>
                                      </p:cBhvr>
                                      <p:to>
                                        <p:strVal val="visible"/>
                                      </p:to>
                                    </p:set>
                                    <p:animEffect transition="in" filter="wipe(up)">
                                      <p:cBhvr>
                                        <p:cTn id="57" dur="500"/>
                                        <p:tgtEl>
                                          <p:spTgt spid="50"/>
                                        </p:tgtEl>
                                      </p:cBhvr>
                                    </p:animEffect>
                                  </p:childTnLst>
                                </p:cTn>
                              </p:par>
                            </p:childTnLst>
                          </p:cTn>
                        </p:par>
                        <p:par>
                          <p:cTn id="58" fill="hold">
                            <p:stCondLst>
                              <p:cond delay="6000"/>
                            </p:stCondLst>
                            <p:childTnLst>
                              <p:par>
                                <p:cTn id="59" presetID="18" presetClass="entr" presetSubtype="6" fill="hold" nodeType="afterEffect">
                                  <p:stCondLst>
                                    <p:cond delay="0"/>
                                  </p:stCondLst>
                                  <p:childTnLst>
                                    <p:set>
                                      <p:cBhvr>
                                        <p:cTn id="60" dur="1" fill="hold">
                                          <p:stCondLst>
                                            <p:cond delay="0"/>
                                          </p:stCondLst>
                                        </p:cTn>
                                        <p:tgtEl>
                                          <p:spTgt spid="47"/>
                                        </p:tgtEl>
                                        <p:attrNameLst>
                                          <p:attrName>style.visibility</p:attrName>
                                        </p:attrNameLst>
                                      </p:cBhvr>
                                      <p:to>
                                        <p:strVal val="visible"/>
                                      </p:to>
                                    </p:set>
                                    <p:animEffect transition="in" filter="strips(downRight)">
                                      <p:cBhvr>
                                        <p:cTn id="61" dur="500"/>
                                        <p:tgtEl>
                                          <p:spTgt spid="47"/>
                                        </p:tgtEl>
                                      </p:cBhvr>
                                    </p:animEffect>
                                  </p:childTnLst>
                                </p:cTn>
                              </p:par>
                            </p:childTnLst>
                          </p:cTn>
                        </p:par>
                        <p:par>
                          <p:cTn id="62" fill="hold">
                            <p:stCondLst>
                              <p:cond delay="6500"/>
                            </p:stCondLst>
                            <p:childTnLst>
                              <p:par>
                                <p:cTn id="63" presetID="53" presetClass="entr" presetSubtype="16" fill="hold" nodeType="afterEffect">
                                  <p:stCondLst>
                                    <p:cond delay="0"/>
                                  </p:stCondLst>
                                  <p:childTnLst>
                                    <p:set>
                                      <p:cBhvr>
                                        <p:cTn id="64" dur="1" fill="hold">
                                          <p:stCondLst>
                                            <p:cond delay="0"/>
                                          </p:stCondLst>
                                        </p:cTn>
                                        <p:tgtEl>
                                          <p:spTgt spid="60"/>
                                        </p:tgtEl>
                                        <p:attrNameLst>
                                          <p:attrName>style.visibility</p:attrName>
                                        </p:attrNameLst>
                                      </p:cBhvr>
                                      <p:to>
                                        <p:strVal val="visible"/>
                                      </p:to>
                                    </p:set>
                                    <p:anim calcmode="lin" valueType="num">
                                      <p:cBhvr>
                                        <p:cTn id="65" dur="500" fill="hold"/>
                                        <p:tgtEl>
                                          <p:spTgt spid="60"/>
                                        </p:tgtEl>
                                        <p:attrNameLst>
                                          <p:attrName>ppt_w</p:attrName>
                                        </p:attrNameLst>
                                      </p:cBhvr>
                                      <p:tavLst>
                                        <p:tav tm="0">
                                          <p:val>
                                            <p:fltVal val="0"/>
                                          </p:val>
                                        </p:tav>
                                        <p:tav tm="100000">
                                          <p:val>
                                            <p:strVal val="#ppt_w"/>
                                          </p:val>
                                        </p:tav>
                                      </p:tavLst>
                                    </p:anim>
                                    <p:anim calcmode="lin" valueType="num">
                                      <p:cBhvr>
                                        <p:cTn id="66" dur="500" fill="hold"/>
                                        <p:tgtEl>
                                          <p:spTgt spid="60"/>
                                        </p:tgtEl>
                                        <p:attrNameLst>
                                          <p:attrName>ppt_h</p:attrName>
                                        </p:attrNameLst>
                                      </p:cBhvr>
                                      <p:tavLst>
                                        <p:tav tm="0">
                                          <p:val>
                                            <p:fltVal val="0"/>
                                          </p:val>
                                        </p:tav>
                                        <p:tav tm="100000">
                                          <p:val>
                                            <p:strVal val="#ppt_h"/>
                                          </p:val>
                                        </p:tav>
                                      </p:tavLst>
                                    </p:anim>
                                    <p:animEffect transition="in" filter="fade">
                                      <p:cBhvr>
                                        <p:cTn id="67" dur="500"/>
                                        <p:tgtEl>
                                          <p:spTgt spid="60"/>
                                        </p:tgtEl>
                                      </p:cBhvr>
                                    </p:animEffect>
                                  </p:childTnLst>
                                </p:cTn>
                              </p:par>
                            </p:childTnLst>
                          </p:cTn>
                        </p:par>
                        <p:par>
                          <p:cTn id="68" fill="hold">
                            <p:stCondLst>
                              <p:cond delay="7000"/>
                            </p:stCondLst>
                            <p:childTnLst>
                              <p:par>
                                <p:cTn id="69" presetID="22" presetClass="entr" presetSubtype="1" fill="hold" grpId="0" nodeType="afterEffect">
                                  <p:stCondLst>
                                    <p:cond delay="0"/>
                                  </p:stCondLst>
                                  <p:childTnLst>
                                    <p:set>
                                      <p:cBhvr>
                                        <p:cTn id="70" dur="1" fill="hold">
                                          <p:stCondLst>
                                            <p:cond delay="0"/>
                                          </p:stCondLst>
                                        </p:cTn>
                                        <p:tgtEl>
                                          <p:spTgt spid="51"/>
                                        </p:tgtEl>
                                        <p:attrNameLst>
                                          <p:attrName>style.visibility</p:attrName>
                                        </p:attrNameLst>
                                      </p:cBhvr>
                                      <p:to>
                                        <p:strVal val="visible"/>
                                      </p:to>
                                    </p:set>
                                    <p:animEffect transition="in" filter="wipe(up)">
                                      <p:cBhvr>
                                        <p:cTn id="71" dur="500"/>
                                        <p:tgtEl>
                                          <p:spTgt spid="51"/>
                                        </p:tgtEl>
                                      </p:cBhvr>
                                    </p:animEffect>
                                  </p:childTnLst>
                                </p:cTn>
                              </p:par>
                            </p:childTnLst>
                          </p:cTn>
                        </p:par>
                        <p:par>
                          <p:cTn id="72" fill="hold">
                            <p:stCondLst>
                              <p:cond delay="7500"/>
                            </p:stCondLst>
                            <p:childTnLst>
                              <p:par>
                                <p:cTn id="73" presetID="18" presetClass="entr" presetSubtype="12" fill="hold" nodeType="after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strips(downLeft)">
                                      <p:cBhvr>
                                        <p:cTn id="75" dur="500"/>
                                        <p:tgtEl>
                                          <p:spTgt spid="48"/>
                                        </p:tgtEl>
                                      </p:cBhvr>
                                    </p:animEffect>
                                  </p:childTnLst>
                                </p:cTn>
                              </p:par>
                            </p:childTnLst>
                          </p:cTn>
                        </p:par>
                        <p:par>
                          <p:cTn id="76" fill="hold">
                            <p:stCondLst>
                              <p:cond delay="8000"/>
                            </p:stCondLst>
                            <p:childTnLst>
                              <p:par>
                                <p:cTn id="77" presetID="53" presetClass="entr" presetSubtype="16" fill="hold" nodeType="afterEffect">
                                  <p:stCondLst>
                                    <p:cond delay="0"/>
                                  </p:stCondLst>
                                  <p:childTnLst>
                                    <p:set>
                                      <p:cBhvr>
                                        <p:cTn id="78" dur="1" fill="hold">
                                          <p:stCondLst>
                                            <p:cond delay="0"/>
                                          </p:stCondLst>
                                        </p:cTn>
                                        <p:tgtEl>
                                          <p:spTgt spid="63"/>
                                        </p:tgtEl>
                                        <p:attrNameLst>
                                          <p:attrName>style.visibility</p:attrName>
                                        </p:attrNameLst>
                                      </p:cBhvr>
                                      <p:to>
                                        <p:strVal val="visible"/>
                                      </p:to>
                                    </p:set>
                                    <p:anim calcmode="lin" valueType="num">
                                      <p:cBhvr>
                                        <p:cTn id="79" dur="500" fill="hold"/>
                                        <p:tgtEl>
                                          <p:spTgt spid="63"/>
                                        </p:tgtEl>
                                        <p:attrNameLst>
                                          <p:attrName>ppt_w</p:attrName>
                                        </p:attrNameLst>
                                      </p:cBhvr>
                                      <p:tavLst>
                                        <p:tav tm="0">
                                          <p:val>
                                            <p:fltVal val="0"/>
                                          </p:val>
                                        </p:tav>
                                        <p:tav tm="100000">
                                          <p:val>
                                            <p:strVal val="#ppt_w"/>
                                          </p:val>
                                        </p:tav>
                                      </p:tavLst>
                                    </p:anim>
                                    <p:anim calcmode="lin" valueType="num">
                                      <p:cBhvr>
                                        <p:cTn id="80" dur="500" fill="hold"/>
                                        <p:tgtEl>
                                          <p:spTgt spid="63"/>
                                        </p:tgtEl>
                                        <p:attrNameLst>
                                          <p:attrName>ppt_h</p:attrName>
                                        </p:attrNameLst>
                                      </p:cBhvr>
                                      <p:tavLst>
                                        <p:tav tm="0">
                                          <p:val>
                                            <p:fltVal val="0"/>
                                          </p:val>
                                        </p:tav>
                                        <p:tav tm="100000">
                                          <p:val>
                                            <p:strVal val="#ppt_h"/>
                                          </p:val>
                                        </p:tav>
                                      </p:tavLst>
                                    </p:anim>
                                    <p:animEffect transition="in" filter="fade">
                                      <p:cBhvr>
                                        <p:cTn id="81" dur="500"/>
                                        <p:tgtEl>
                                          <p:spTgt spid="63"/>
                                        </p:tgtEl>
                                      </p:cBhvr>
                                    </p:animEffect>
                                  </p:childTnLst>
                                </p:cTn>
                              </p:par>
                            </p:childTnLst>
                          </p:cTn>
                        </p:par>
                        <p:par>
                          <p:cTn id="82" fill="hold">
                            <p:stCondLst>
                              <p:cond delay="8500"/>
                            </p:stCondLst>
                            <p:childTnLst>
                              <p:par>
                                <p:cTn id="83" presetID="22" presetClass="entr" presetSubtype="1"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up)">
                                      <p:cBhvr>
                                        <p:cTn id="85" dur="500"/>
                                        <p:tgtEl>
                                          <p:spTgt spid="52"/>
                                        </p:tgtEl>
                                      </p:cBhvr>
                                    </p:animEffect>
                                  </p:childTnLst>
                                </p:cTn>
                              </p:par>
                            </p:childTnLst>
                          </p:cTn>
                        </p:par>
                        <p:par>
                          <p:cTn id="86" fill="hold">
                            <p:stCondLst>
                              <p:cond delay="9000"/>
                            </p:stCondLst>
                            <p:childTnLst>
                              <p:par>
                                <p:cTn id="87" presetID="18" presetClass="entr" presetSubtype="6" fill="hold" nodeType="afterEffect">
                                  <p:stCondLst>
                                    <p:cond delay="0"/>
                                  </p:stCondLst>
                                  <p:childTnLst>
                                    <p:set>
                                      <p:cBhvr>
                                        <p:cTn id="88" dur="1" fill="hold">
                                          <p:stCondLst>
                                            <p:cond delay="0"/>
                                          </p:stCondLst>
                                        </p:cTn>
                                        <p:tgtEl>
                                          <p:spTgt spid="46"/>
                                        </p:tgtEl>
                                        <p:attrNameLst>
                                          <p:attrName>style.visibility</p:attrName>
                                        </p:attrNameLst>
                                      </p:cBhvr>
                                      <p:to>
                                        <p:strVal val="visible"/>
                                      </p:to>
                                    </p:set>
                                    <p:animEffect transition="in" filter="strips(downRight)">
                                      <p:cBhvr>
                                        <p:cTn id="89" dur="500"/>
                                        <p:tgtEl>
                                          <p:spTgt spid="46"/>
                                        </p:tgtEl>
                                      </p:cBhvr>
                                    </p:animEffect>
                                  </p:childTnLst>
                                </p:cTn>
                              </p:par>
                            </p:childTnLst>
                          </p:cTn>
                        </p:par>
                        <p:par>
                          <p:cTn id="90" fill="hold">
                            <p:stCondLst>
                              <p:cond delay="9500"/>
                            </p:stCondLst>
                            <p:childTnLst>
                              <p:par>
                                <p:cTn id="91" presetID="53" presetClass="entr" presetSubtype="16" fill="hold" nodeType="afterEffect">
                                  <p:stCondLst>
                                    <p:cond delay="0"/>
                                  </p:stCondLst>
                                  <p:childTnLst>
                                    <p:set>
                                      <p:cBhvr>
                                        <p:cTn id="92" dur="1" fill="hold">
                                          <p:stCondLst>
                                            <p:cond delay="0"/>
                                          </p:stCondLst>
                                        </p:cTn>
                                        <p:tgtEl>
                                          <p:spTgt spid="66"/>
                                        </p:tgtEl>
                                        <p:attrNameLst>
                                          <p:attrName>style.visibility</p:attrName>
                                        </p:attrNameLst>
                                      </p:cBhvr>
                                      <p:to>
                                        <p:strVal val="visible"/>
                                      </p:to>
                                    </p:set>
                                    <p:anim calcmode="lin" valueType="num">
                                      <p:cBhvr>
                                        <p:cTn id="93" dur="500" fill="hold"/>
                                        <p:tgtEl>
                                          <p:spTgt spid="66"/>
                                        </p:tgtEl>
                                        <p:attrNameLst>
                                          <p:attrName>ppt_w</p:attrName>
                                        </p:attrNameLst>
                                      </p:cBhvr>
                                      <p:tavLst>
                                        <p:tav tm="0">
                                          <p:val>
                                            <p:fltVal val="0"/>
                                          </p:val>
                                        </p:tav>
                                        <p:tav tm="100000">
                                          <p:val>
                                            <p:strVal val="#ppt_w"/>
                                          </p:val>
                                        </p:tav>
                                      </p:tavLst>
                                    </p:anim>
                                    <p:anim calcmode="lin" valueType="num">
                                      <p:cBhvr>
                                        <p:cTn id="94" dur="500" fill="hold"/>
                                        <p:tgtEl>
                                          <p:spTgt spid="66"/>
                                        </p:tgtEl>
                                        <p:attrNameLst>
                                          <p:attrName>ppt_h</p:attrName>
                                        </p:attrNameLst>
                                      </p:cBhvr>
                                      <p:tavLst>
                                        <p:tav tm="0">
                                          <p:val>
                                            <p:fltVal val="0"/>
                                          </p:val>
                                        </p:tav>
                                        <p:tav tm="100000">
                                          <p:val>
                                            <p:strVal val="#ppt_h"/>
                                          </p:val>
                                        </p:tav>
                                      </p:tavLst>
                                    </p:anim>
                                    <p:animEffect transition="in" filter="fade">
                                      <p:cBhvr>
                                        <p:cTn id="95" dur="500"/>
                                        <p:tgtEl>
                                          <p:spTgt spid="66"/>
                                        </p:tgtEl>
                                      </p:cBhvr>
                                    </p:animEffect>
                                  </p:childTnLst>
                                </p:cTn>
                              </p:par>
                            </p:childTnLst>
                          </p:cTn>
                        </p:par>
                        <p:par>
                          <p:cTn id="96" fill="hold">
                            <p:stCondLst>
                              <p:cond delay="10000"/>
                            </p:stCondLst>
                            <p:childTnLst>
                              <p:par>
                                <p:cTn id="97" presetID="22" presetClass="entr" presetSubtype="1" fill="hold" grpId="0" nodeType="afterEffect">
                                  <p:stCondLst>
                                    <p:cond delay="0"/>
                                  </p:stCondLst>
                                  <p:childTnLst>
                                    <p:set>
                                      <p:cBhvr>
                                        <p:cTn id="98" dur="1" fill="hold">
                                          <p:stCondLst>
                                            <p:cond delay="0"/>
                                          </p:stCondLst>
                                        </p:cTn>
                                        <p:tgtEl>
                                          <p:spTgt spid="53"/>
                                        </p:tgtEl>
                                        <p:attrNameLst>
                                          <p:attrName>style.visibility</p:attrName>
                                        </p:attrNameLst>
                                      </p:cBhvr>
                                      <p:to>
                                        <p:strVal val="visible"/>
                                      </p:to>
                                    </p:set>
                                    <p:animEffect transition="in" filter="wipe(up)">
                                      <p:cBhvr>
                                        <p:cTn id="99"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40" grpId="0" animBg="1"/>
      <p:bldP spid="41" grpId="0" animBg="1"/>
      <p:bldP spid="42" grpId="0" animBg="1"/>
      <p:bldP spid="43" grpId="0" animBg="1"/>
      <p:bldP spid="49" grpId="0"/>
      <p:bldP spid="50" grpId="0"/>
      <p:bldP spid="51" grpId="0"/>
      <p:bldP spid="52" grpId="0"/>
      <p:bldP spid="53" grpId="0"/>
      <p:bldP spid="6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title"/>
          </p:nvPr>
        </p:nvSpPr>
        <p:spPr/>
        <p:txBody>
          <a:bodyPr/>
          <a:lstStyle/>
          <a:p>
            <a:r>
              <a:rPr lang="en-US" smtClean="0"/>
              <a:t>Integrated Infographic</a:t>
            </a:r>
            <a:endParaRPr lang="en-US" dirty="0"/>
          </a:p>
        </p:txBody>
      </p:sp>
      <p:sp>
        <p:nvSpPr>
          <p:cNvPr id="23" name="Text Placeholder 22"/>
          <p:cNvSpPr>
            <a:spLocks noGrp="1"/>
          </p:cNvSpPr>
          <p:nvPr>
            <p:ph type="body" sz="half" idx="2"/>
          </p:nvPr>
        </p:nvSpPr>
        <p:spPr/>
        <p:txBody>
          <a:bodyPr/>
          <a:lstStyle/>
          <a:p>
            <a:r>
              <a:rPr lang="en-US" smtClean="0"/>
              <a:t>Integrated Infographic</a:t>
            </a:r>
            <a:endParaRPr lang="en-US" dirty="0"/>
          </a:p>
        </p:txBody>
      </p:sp>
      <p:sp>
        <p:nvSpPr>
          <p:cNvPr id="65" name="Freeform 5"/>
          <p:cNvSpPr>
            <a:spLocks/>
          </p:cNvSpPr>
          <p:nvPr/>
        </p:nvSpPr>
        <p:spPr bwMode="auto">
          <a:xfrm>
            <a:off x="3129584" y="3062287"/>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6" name="Freeform 8"/>
          <p:cNvSpPr>
            <a:spLocks/>
          </p:cNvSpPr>
          <p:nvPr/>
        </p:nvSpPr>
        <p:spPr bwMode="auto">
          <a:xfrm>
            <a:off x="3132756" y="4445000"/>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7" name="Freeform 7"/>
          <p:cNvSpPr>
            <a:spLocks/>
          </p:cNvSpPr>
          <p:nvPr/>
        </p:nvSpPr>
        <p:spPr bwMode="auto">
          <a:xfrm>
            <a:off x="4485306" y="4445000"/>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8" name="Freeform 67"/>
          <p:cNvSpPr>
            <a:spLocks/>
          </p:cNvSpPr>
          <p:nvPr/>
        </p:nvSpPr>
        <p:spPr bwMode="auto">
          <a:xfrm>
            <a:off x="4485310" y="3062287"/>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69" name="Group 68"/>
          <p:cNvGrpSpPr/>
          <p:nvPr/>
        </p:nvGrpSpPr>
        <p:grpSpPr>
          <a:xfrm rot="20839172">
            <a:off x="5372066" y="2188310"/>
            <a:ext cx="1954058" cy="1968948"/>
            <a:chOff x="1786809" y="1873425"/>
            <a:chExt cx="2708275" cy="2728913"/>
          </a:xfrm>
        </p:grpSpPr>
        <p:sp>
          <p:nvSpPr>
            <p:cNvPr id="70" name="Freeform 5"/>
            <p:cNvSpPr>
              <a:spLocks/>
            </p:cNvSpPr>
            <p:nvPr/>
          </p:nvSpPr>
          <p:spPr bwMode="auto">
            <a:xfrm>
              <a:off x="1786809" y="1873425"/>
              <a:ext cx="1355725" cy="1382713"/>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Freeform 8"/>
            <p:cNvSpPr>
              <a:spLocks/>
            </p:cNvSpPr>
            <p:nvPr/>
          </p:nvSpPr>
          <p:spPr bwMode="auto">
            <a:xfrm>
              <a:off x="1789984" y="3256138"/>
              <a:ext cx="1352550" cy="1346200"/>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Freeform 7"/>
            <p:cNvSpPr>
              <a:spLocks/>
            </p:cNvSpPr>
            <p:nvPr/>
          </p:nvSpPr>
          <p:spPr bwMode="auto">
            <a:xfrm>
              <a:off x="3142534" y="3256138"/>
              <a:ext cx="1352550" cy="1346200"/>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Freeform 72"/>
            <p:cNvSpPr>
              <a:spLocks/>
            </p:cNvSpPr>
            <p:nvPr/>
          </p:nvSpPr>
          <p:spPr bwMode="auto">
            <a:xfrm>
              <a:off x="3142534" y="1873425"/>
              <a:ext cx="1349375" cy="1382713"/>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74" name="Group 73"/>
          <p:cNvGrpSpPr/>
          <p:nvPr/>
        </p:nvGrpSpPr>
        <p:grpSpPr>
          <a:xfrm>
            <a:off x="1805290" y="3400108"/>
            <a:ext cx="1740550" cy="353535"/>
            <a:chOff x="2901397" y="1460250"/>
            <a:chExt cx="930338" cy="220268"/>
          </a:xfrm>
        </p:grpSpPr>
        <p:cxnSp>
          <p:nvCxnSpPr>
            <p:cNvPr id="75" name="Straight Connector 74"/>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flipH="1">
              <a:off x="2901397" y="1463917"/>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77" name="Group 73"/>
          <p:cNvGrpSpPr/>
          <p:nvPr/>
        </p:nvGrpSpPr>
        <p:grpSpPr>
          <a:xfrm flipV="1">
            <a:off x="1807180" y="5104306"/>
            <a:ext cx="1740550" cy="353535"/>
            <a:chOff x="2901397" y="1460250"/>
            <a:chExt cx="930338" cy="220268"/>
          </a:xfrm>
        </p:grpSpPr>
        <p:cxnSp>
          <p:nvCxnSpPr>
            <p:cNvPr id="78" name="Straight Connector 77"/>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0" name="Group 73"/>
          <p:cNvGrpSpPr/>
          <p:nvPr/>
        </p:nvGrpSpPr>
        <p:grpSpPr>
          <a:xfrm flipH="1" flipV="1">
            <a:off x="5424819" y="5098420"/>
            <a:ext cx="1740550" cy="353535"/>
            <a:chOff x="2901397" y="1460250"/>
            <a:chExt cx="930338" cy="220268"/>
          </a:xfrm>
        </p:grpSpPr>
        <p:cxnSp>
          <p:nvCxnSpPr>
            <p:cNvPr id="81" name="Straight Connector 80"/>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3" name="Group 82"/>
          <p:cNvGrpSpPr/>
          <p:nvPr/>
        </p:nvGrpSpPr>
        <p:grpSpPr>
          <a:xfrm>
            <a:off x="4683236" y="2472675"/>
            <a:ext cx="456320" cy="456320"/>
            <a:chOff x="4683236" y="1405735"/>
            <a:chExt cx="456320" cy="456320"/>
          </a:xfrm>
        </p:grpSpPr>
        <p:sp>
          <p:nvSpPr>
            <p:cNvPr id="84" name="Teardrop 83"/>
            <p:cNvSpPr/>
            <p:nvPr/>
          </p:nvSpPr>
          <p:spPr>
            <a:xfrm rot="6114469">
              <a:off x="4683236" y="1405735"/>
              <a:ext cx="456320" cy="456320"/>
            </a:xfrm>
            <a:prstGeom prst="teardrop">
              <a:avLst>
                <a:gd name="adj" fmla="val 17657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181"/>
            <p:cNvSpPr>
              <a:spLocks noChangeAspect="1"/>
            </p:cNvSpPr>
            <p:nvPr/>
          </p:nvSpPr>
          <p:spPr bwMode="auto">
            <a:xfrm>
              <a:off x="4845731" y="1517211"/>
              <a:ext cx="134967" cy="254366"/>
            </a:xfrm>
            <a:custGeom>
              <a:avLst/>
              <a:gdLst/>
              <a:ahLst/>
              <a:cxnLst>
                <a:cxn ang="0">
                  <a:pos x="22" y="60"/>
                </a:cxn>
                <a:cxn ang="0">
                  <a:pos x="22" y="67"/>
                </a:cxn>
                <a:cxn ang="0">
                  <a:pos x="21" y="68"/>
                </a:cxn>
                <a:cxn ang="0">
                  <a:pos x="16" y="68"/>
                </a:cxn>
                <a:cxn ang="0">
                  <a:pos x="15" y="67"/>
                </a:cxn>
                <a:cxn ang="0">
                  <a:pos x="15" y="60"/>
                </a:cxn>
                <a:cxn ang="0">
                  <a:pos x="1" y="53"/>
                </a:cxn>
                <a:cxn ang="0">
                  <a:pos x="1" y="52"/>
                </a:cxn>
                <a:cxn ang="0">
                  <a:pos x="5" y="46"/>
                </a:cxn>
                <a:cxn ang="0">
                  <a:pos x="6" y="46"/>
                </a:cxn>
                <a:cxn ang="0">
                  <a:pos x="6" y="46"/>
                </a:cxn>
                <a:cxn ang="0">
                  <a:pos x="19" y="51"/>
                </a:cxn>
                <a:cxn ang="0">
                  <a:pos x="26" y="45"/>
                </a:cxn>
                <a:cxn ang="0">
                  <a:pos x="17" y="38"/>
                </a:cxn>
                <a:cxn ang="0">
                  <a:pos x="1" y="22"/>
                </a:cxn>
                <a:cxn ang="0">
                  <a:pos x="15" y="8"/>
                </a:cxn>
                <a:cxn ang="0">
                  <a:pos x="15" y="1"/>
                </a:cxn>
                <a:cxn ang="0">
                  <a:pos x="16" y="0"/>
                </a:cxn>
                <a:cxn ang="0">
                  <a:pos x="21" y="0"/>
                </a:cxn>
                <a:cxn ang="0">
                  <a:pos x="22" y="1"/>
                </a:cxn>
                <a:cxn ang="0">
                  <a:pos x="22" y="8"/>
                </a:cxn>
                <a:cxn ang="0">
                  <a:pos x="34" y="13"/>
                </a:cxn>
                <a:cxn ang="0">
                  <a:pos x="34" y="14"/>
                </a:cxn>
                <a:cxn ang="0">
                  <a:pos x="31" y="20"/>
                </a:cxn>
                <a:cxn ang="0">
                  <a:pos x="30" y="20"/>
                </a:cxn>
                <a:cxn ang="0">
                  <a:pos x="29" y="20"/>
                </a:cxn>
                <a:cxn ang="0">
                  <a:pos x="19" y="16"/>
                </a:cxn>
                <a:cxn ang="0">
                  <a:pos x="11" y="22"/>
                </a:cxn>
                <a:cxn ang="0">
                  <a:pos x="21" y="30"/>
                </a:cxn>
                <a:cxn ang="0">
                  <a:pos x="36" y="45"/>
                </a:cxn>
                <a:cxn ang="0">
                  <a:pos x="22" y="60"/>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6" name="Group 85"/>
          <p:cNvGrpSpPr/>
          <p:nvPr/>
        </p:nvGrpSpPr>
        <p:grpSpPr>
          <a:xfrm>
            <a:off x="6013115" y="4361277"/>
            <a:ext cx="456320" cy="456320"/>
            <a:chOff x="6013115" y="3294336"/>
            <a:chExt cx="456320" cy="456320"/>
          </a:xfrm>
        </p:grpSpPr>
        <p:sp>
          <p:nvSpPr>
            <p:cNvPr id="87" name="Teardrop 86"/>
            <p:cNvSpPr/>
            <p:nvPr/>
          </p:nvSpPr>
          <p:spPr>
            <a:xfrm rot="16678416">
              <a:off x="6013115" y="3294336"/>
              <a:ext cx="456320" cy="456320"/>
            </a:xfrm>
            <a:prstGeom prst="teardrop">
              <a:avLst>
                <a:gd name="adj" fmla="val 17657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222"/>
            <p:cNvSpPr>
              <a:spLocks noChangeAspect="1" noEditPoints="1"/>
            </p:cNvSpPr>
            <p:nvPr/>
          </p:nvSpPr>
          <p:spPr bwMode="auto">
            <a:xfrm>
              <a:off x="6161780" y="3388218"/>
              <a:ext cx="150684" cy="260112"/>
            </a:xfrm>
            <a:custGeom>
              <a:avLst/>
              <a:gdLst/>
              <a:ahLst/>
              <a:cxnLst>
                <a:cxn ang="0">
                  <a:pos x="39" y="41"/>
                </a:cxn>
                <a:cxn ang="0">
                  <a:pos x="35" y="45"/>
                </a:cxn>
                <a:cxn ang="0">
                  <a:pos x="31" y="41"/>
                </a:cxn>
                <a:cxn ang="0">
                  <a:pos x="31" y="28"/>
                </a:cxn>
                <a:cxn ang="0">
                  <a:pos x="29" y="28"/>
                </a:cxn>
                <a:cxn ang="0">
                  <a:pos x="29" y="62"/>
                </a:cxn>
                <a:cxn ang="0">
                  <a:pos x="25" y="67"/>
                </a:cxn>
                <a:cxn ang="0">
                  <a:pos x="20" y="62"/>
                </a:cxn>
                <a:cxn ang="0">
                  <a:pos x="20" y="45"/>
                </a:cxn>
                <a:cxn ang="0">
                  <a:pos x="18" y="45"/>
                </a:cxn>
                <a:cxn ang="0">
                  <a:pos x="18" y="62"/>
                </a:cxn>
                <a:cxn ang="0">
                  <a:pos x="14" y="67"/>
                </a:cxn>
                <a:cxn ang="0">
                  <a:pos x="9" y="62"/>
                </a:cxn>
                <a:cxn ang="0">
                  <a:pos x="9" y="28"/>
                </a:cxn>
                <a:cxn ang="0">
                  <a:pos x="7" y="28"/>
                </a:cxn>
                <a:cxn ang="0">
                  <a:pos x="7" y="41"/>
                </a:cxn>
                <a:cxn ang="0">
                  <a:pos x="3" y="45"/>
                </a:cxn>
                <a:cxn ang="0">
                  <a:pos x="0" y="41"/>
                </a:cxn>
                <a:cxn ang="0">
                  <a:pos x="0" y="25"/>
                </a:cxn>
                <a:cxn ang="0">
                  <a:pos x="7" y="18"/>
                </a:cxn>
                <a:cxn ang="0">
                  <a:pos x="31" y="18"/>
                </a:cxn>
                <a:cxn ang="0">
                  <a:pos x="39" y="25"/>
                </a:cxn>
                <a:cxn ang="0">
                  <a:pos x="39" y="41"/>
                </a:cxn>
                <a:cxn ang="0">
                  <a:pos x="19" y="17"/>
                </a:cxn>
                <a:cxn ang="0">
                  <a:pos x="11" y="8"/>
                </a:cxn>
                <a:cxn ang="0">
                  <a:pos x="19" y="0"/>
                </a:cxn>
                <a:cxn ang="0">
                  <a:pos x="28" y="8"/>
                </a:cxn>
                <a:cxn ang="0">
                  <a:pos x="19" y="17"/>
                </a:cxn>
              </a:cxnLst>
              <a:rect l="0" t="0" r="r" b="b"/>
              <a:pathLst>
                <a:path w="39" h="67">
                  <a:moveTo>
                    <a:pt x="39" y="41"/>
                  </a:moveTo>
                  <a:cubicBezTo>
                    <a:pt x="39" y="43"/>
                    <a:pt x="37" y="45"/>
                    <a:pt x="35" y="45"/>
                  </a:cubicBezTo>
                  <a:cubicBezTo>
                    <a:pt x="33" y="45"/>
                    <a:pt x="31" y="43"/>
                    <a:pt x="31" y="41"/>
                  </a:cubicBezTo>
                  <a:cubicBezTo>
                    <a:pt x="31" y="28"/>
                    <a:pt x="31" y="28"/>
                    <a:pt x="31" y="28"/>
                  </a:cubicBezTo>
                  <a:cubicBezTo>
                    <a:pt x="29" y="28"/>
                    <a:pt x="29" y="28"/>
                    <a:pt x="29" y="28"/>
                  </a:cubicBezTo>
                  <a:cubicBezTo>
                    <a:pt x="29" y="62"/>
                    <a:pt x="29" y="62"/>
                    <a:pt x="29" y="62"/>
                  </a:cubicBezTo>
                  <a:cubicBezTo>
                    <a:pt x="29" y="65"/>
                    <a:pt x="27" y="67"/>
                    <a:pt x="25" y="67"/>
                  </a:cubicBezTo>
                  <a:cubicBezTo>
                    <a:pt x="22" y="67"/>
                    <a:pt x="20" y="65"/>
                    <a:pt x="20" y="62"/>
                  </a:cubicBezTo>
                  <a:cubicBezTo>
                    <a:pt x="20" y="45"/>
                    <a:pt x="20" y="45"/>
                    <a:pt x="20" y="45"/>
                  </a:cubicBezTo>
                  <a:cubicBezTo>
                    <a:pt x="18" y="45"/>
                    <a:pt x="18" y="45"/>
                    <a:pt x="18" y="45"/>
                  </a:cubicBezTo>
                  <a:cubicBezTo>
                    <a:pt x="18" y="62"/>
                    <a:pt x="18" y="62"/>
                    <a:pt x="18" y="62"/>
                  </a:cubicBezTo>
                  <a:cubicBezTo>
                    <a:pt x="18" y="65"/>
                    <a:pt x="16" y="67"/>
                    <a:pt x="14" y="67"/>
                  </a:cubicBezTo>
                  <a:cubicBezTo>
                    <a:pt x="11" y="67"/>
                    <a:pt x="9" y="65"/>
                    <a:pt x="9" y="62"/>
                  </a:cubicBezTo>
                  <a:cubicBezTo>
                    <a:pt x="9" y="28"/>
                    <a:pt x="9" y="28"/>
                    <a:pt x="9" y="28"/>
                  </a:cubicBezTo>
                  <a:cubicBezTo>
                    <a:pt x="7" y="28"/>
                    <a:pt x="7" y="28"/>
                    <a:pt x="7" y="28"/>
                  </a:cubicBezTo>
                  <a:cubicBezTo>
                    <a:pt x="7" y="41"/>
                    <a:pt x="7" y="41"/>
                    <a:pt x="7" y="41"/>
                  </a:cubicBezTo>
                  <a:cubicBezTo>
                    <a:pt x="7" y="43"/>
                    <a:pt x="5" y="45"/>
                    <a:pt x="3" y="45"/>
                  </a:cubicBezTo>
                  <a:cubicBezTo>
                    <a:pt x="1" y="45"/>
                    <a:pt x="0" y="43"/>
                    <a:pt x="0" y="41"/>
                  </a:cubicBezTo>
                  <a:cubicBezTo>
                    <a:pt x="0" y="25"/>
                    <a:pt x="0" y="25"/>
                    <a:pt x="0" y="25"/>
                  </a:cubicBezTo>
                  <a:cubicBezTo>
                    <a:pt x="0" y="21"/>
                    <a:pt x="3" y="18"/>
                    <a:pt x="7" y="18"/>
                  </a:cubicBezTo>
                  <a:cubicBezTo>
                    <a:pt x="31" y="18"/>
                    <a:pt x="31" y="18"/>
                    <a:pt x="31" y="18"/>
                  </a:cubicBezTo>
                  <a:cubicBezTo>
                    <a:pt x="35" y="18"/>
                    <a:pt x="39" y="21"/>
                    <a:pt x="39" y="25"/>
                  </a:cubicBezTo>
                  <a:lnTo>
                    <a:pt x="39" y="41"/>
                  </a:lnTo>
                  <a:close/>
                  <a:moveTo>
                    <a:pt x="19" y="17"/>
                  </a:moveTo>
                  <a:cubicBezTo>
                    <a:pt x="14" y="17"/>
                    <a:pt x="11" y="13"/>
                    <a:pt x="11" y="8"/>
                  </a:cubicBezTo>
                  <a:cubicBezTo>
                    <a:pt x="11" y="4"/>
                    <a:pt x="14" y="0"/>
                    <a:pt x="19" y="0"/>
                  </a:cubicBezTo>
                  <a:cubicBezTo>
                    <a:pt x="24" y="0"/>
                    <a:pt x="28" y="4"/>
                    <a:pt x="28" y="8"/>
                  </a:cubicBezTo>
                  <a:cubicBezTo>
                    <a:pt x="28" y="13"/>
                    <a:pt x="24" y="17"/>
                    <a:pt x="19" y="1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89" name="Freeform 181"/>
          <p:cNvSpPr>
            <a:spLocks noChangeAspect="1"/>
          </p:cNvSpPr>
          <p:nvPr/>
        </p:nvSpPr>
        <p:spPr bwMode="auto">
          <a:xfrm>
            <a:off x="5834685" y="2738905"/>
            <a:ext cx="171585" cy="323379"/>
          </a:xfrm>
          <a:custGeom>
            <a:avLst/>
            <a:gdLst/>
            <a:ahLst/>
            <a:cxnLst>
              <a:cxn ang="0">
                <a:pos x="22" y="60"/>
              </a:cxn>
              <a:cxn ang="0">
                <a:pos x="22" y="67"/>
              </a:cxn>
              <a:cxn ang="0">
                <a:pos x="21" y="68"/>
              </a:cxn>
              <a:cxn ang="0">
                <a:pos x="16" y="68"/>
              </a:cxn>
              <a:cxn ang="0">
                <a:pos x="15" y="67"/>
              </a:cxn>
              <a:cxn ang="0">
                <a:pos x="15" y="60"/>
              </a:cxn>
              <a:cxn ang="0">
                <a:pos x="1" y="53"/>
              </a:cxn>
              <a:cxn ang="0">
                <a:pos x="1" y="52"/>
              </a:cxn>
              <a:cxn ang="0">
                <a:pos x="5" y="46"/>
              </a:cxn>
              <a:cxn ang="0">
                <a:pos x="6" y="46"/>
              </a:cxn>
              <a:cxn ang="0">
                <a:pos x="6" y="46"/>
              </a:cxn>
              <a:cxn ang="0">
                <a:pos x="19" y="51"/>
              </a:cxn>
              <a:cxn ang="0">
                <a:pos x="26" y="45"/>
              </a:cxn>
              <a:cxn ang="0">
                <a:pos x="17" y="38"/>
              </a:cxn>
              <a:cxn ang="0">
                <a:pos x="1" y="22"/>
              </a:cxn>
              <a:cxn ang="0">
                <a:pos x="15" y="8"/>
              </a:cxn>
              <a:cxn ang="0">
                <a:pos x="15" y="1"/>
              </a:cxn>
              <a:cxn ang="0">
                <a:pos x="16" y="0"/>
              </a:cxn>
              <a:cxn ang="0">
                <a:pos x="21" y="0"/>
              </a:cxn>
              <a:cxn ang="0">
                <a:pos x="22" y="1"/>
              </a:cxn>
              <a:cxn ang="0">
                <a:pos x="22" y="8"/>
              </a:cxn>
              <a:cxn ang="0">
                <a:pos x="34" y="13"/>
              </a:cxn>
              <a:cxn ang="0">
                <a:pos x="34" y="14"/>
              </a:cxn>
              <a:cxn ang="0">
                <a:pos x="31" y="20"/>
              </a:cxn>
              <a:cxn ang="0">
                <a:pos x="30" y="20"/>
              </a:cxn>
              <a:cxn ang="0">
                <a:pos x="29" y="20"/>
              </a:cxn>
              <a:cxn ang="0">
                <a:pos x="19" y="16"/>
              </a:cxn>
              <a:cxn ang="0">
                <a:pos x="11" y="22"/>
              </a:cxn>
              <a:cxn ang="0">
                <a:pos x="21" y="30"/>
              </a:cxn>
              <a:cxn ang="0">
                <a:pos x="36" y="45"/>
              </a:cxn>
              <a:cxn ang="0">
                <a:pos x="22" y="60"/>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22"/>
          <p:cNvSpPr>
            <a:spLocks noChangeAspect="1" noEditPoints="1"/>
          </p:cNvSpPr>
          <p:nvPr/>
        </p:nvSpPr>
        <p:spPr bwMode="auto">
          <a:xfrm>
            <a:off x="5976546" y="3446818"/>
            <a:ext cx="185234" cy="319753"/>
          </a:xfrm>
          <a:custGeom>
            <a:avLst/>
            <a:gdLst/>
            <a:ahLst/>
            <a:cxnLst>
              <a:cxn ang="0">
                <a:pos x="39" y="41"/>
              </a:cxn>
              <a:cxn ang="0">
                <a:pos x="35" y="45"/>
              </a:cxn>
              <a:cxn ang="0">
                <a:pos x="31" y="41"/>
              </a:cxn>
              <a:cxn ang="0">
                <a:pos x="31" y="28"/>
              </a:cxn>
              <a:cxn ang="0">
                <a:pos x="29" y="28"/>
              </a:cxn>
              <a:cxn ang="0">
                <a:pos x="29" y="62"/>
              </a:cxn>
              <a:cxn ang="0">
                <a:pos x="25" y="67"/>
              </a:cxn>
              <a:cxn ang="0">
                <a:pos x="20" y="62"/>
              </a:cxn>
              <a:cxn ang="0">
                <a:pos x="20" y="45"/>
              </a:cxn>
              <a:cxn ang="0">
                <a:pos x="18" y="45"/>
              </a:cxn>
              <a:cxn ang="0">
                <a:pos x="18" y="62"/>
              </a:cxn>
              <a:cxn ang="0">
                <a:pos x="14" y="67"/>
              </a:cxn>
              <a:cxn ang="0">
                <a:pos x="9" y="62"/>
              </a:cxn>
              <a:cxn ang="0">
                <a:pos x="9" y="28"/>
              </a:cxn>
              <a:cxn ang="0">
                <a:pos x="7" y="28"/>
              </a:cxn>
              <a:cxn ang="0">
                <a:pos x="7" y="41"/>
              </a:cxn>
              <a:cxn ang="0">
                <a:pos x="3" y="45"/>
              </a:cxn>
              <a:cxn ang="0">
                <a:pos x="0" y="41"/>
              </a:cxn>
              <a:cxn ang="0">
                <a:pos x="0" y="25"/>
              </a:cxn>
              <a:cxn ang="0">
                <a:pos x="7" y="18"/>
              </a:cxn>
              <a:cxn ang="0">
                <a:pos x="31" y="18"/>
              </a:cxn>
              <a:cxn ang="0">
                <a:pos x="39" y="25"/>
              </a:cxn>
              <a:cxn ang="0">
                <a:pos x="39" y="41"/>
              </a:cxn>
              <a:cxn ang="0">
                <a:pos x="19" y="17"/>
              </a:cxn>
              <a:cxn ang="0">
                <a:pos x="11" y="8"/>
              </a:cxn>
              <a:cxn ang="0">
                <a:pos x="19" y="0"/>
              </a:cxn>
              <a:cxn ang="0">
                <a:pos x="28" y="8"/>
              </a:cxn>
              <a:cxn ang="0">
                <a:pos x="19" y="17"/>
              </a:cxn>
            </a:cxnLst>
            <a:rect l="0" t="0" r="r" b="b"/>
            <a:pathLst>
              <a:path w="39" h="67">
                <a:moveTo>
                  <a:pt x="39" y="41"/>
                </a:moveTo>
                <a:cubicBezTo>
                  <a:pt x="39" y="43"/>
                  <a:pt x="37" y="45"/>
                  <a:pt x="35" y="45"/>
                </a:cubicBezTo>
                <a:cubicBezTo>
                  <a:pt x="33" y="45"/>
                  <a:pt x="31" y="43"/>
                  <a:pt x="31" y="41"/>
                </a:cubicBezTo>
                <a:cubicBezTo>
                  <a:pt x="31" y="28"/>
                  <a:pt x="31" y="28"/>
                  <a:pt x="31" y="28"/>
                </a:cubicBezTo>
                <a:cubicBezTo>
                  <a:pt x="29" y="28"/>
                  <a:pt x="29" y="28"/>
                  <a:pt x="29" y="28"/>
                </a:cubicBezTo>
                <a:cubicBezTo>
                  <a:pt x="29" y="62"/>
                  <a:pt x="29" y="62"/>
                  <a:pt x="29" y="62"/>
                </a:cubicBezTo>
                <a:cubicBezTo>
                  <a:pt x="29" y="65"/>
                  <a:pt x="27" y="67"/>
                  <a:pt x="25" y="67"/>
                </a:cubicBezTo>
                <a:cubicBezTo>
                  <a:pt x="22" y="67"/>
                  <a:pt x="20" y="65"/>
                  <a:pt x="20" y="62"/>
                </a:cubicBezTo>
                <a:cubicBezTo>
                  <a:pt x="20" y="45"/>
                  <a:pt x="20" y="45"/>
                  <a:pt x="20" y="45"/>
                </a:cubicBezTo>
                <a:cubicBezTo>
                  <a:pt x="18" y="45"/>
                  <a:pt x="18" y="45"/>
                  <a:pt x="18" y="45"/>
                </a:cubicBezTo>
                <a:cubicBezTo>
                  <a:pt x="18" y="62"/>
                  <a:pt x="18" y="62"/>
                  <a:pt x="18" y="62"/>
                </a:cubicBezTo>
                <a:cubicBezTo>
                  <a:pt x="18" y="65"/>
                  <a:pt x="16" y="67"/>
                  <a:pt x="14" y="67"/>
                </a:cubicBezTo>
                <a:cubicBezTo>
                  <a:pt x="11" y="67"/>
                  <a:pt x="9" y="65"/>
                  <a:pt x="9" y="62"/>
                </a:cubicBezTo>
                <a:cubicBezTo>
                  <a:pt x="9" y="28"/>
                  <a:pt x="9" y="28"/>
                  <a:pt x="9" y="28"/>
                </a:cubicBezTo>
                <a:cubicBezTo>
                  <a:pt x="7" y="28"/>
                  <a:pt x="7" y="28"/>
                  <a:pt x="7" y="28"/>
                </a:cubicBezTo>
                <a:cubicBezTo>
                  <a:pt x="7" y="41"/>
                  <a:pt x="7" y="41"/>
                  <a:pt x="7" y="41"/>
                </a:cubicBezTo>
                <a:cubicBezTo>
                  <a:pt x="7" y="43"/>
                  <a:pt x="5" y="45"/>
                  <a:pt x="3" y="45"/>
                </a:cubicBezTo>
                <a:cubicBezTo>
                  <a:pt x="1" y="45"/>
                  <a:pt x="0" y="43"/>
                  <a:pt x="0" y="41"/>
                </a:cubicBezTo>
                <a:cubicBezTo>
                  <a:pt x="0" y="25"/>
                  <a:pt x="0" y="25"/>
                  <a:pt x="0" y="25"/>
                </a:cubicBezTo>
                <a:cubicBezTo>
                  <a:pt x="0" y="21"/>
                  <a:pt x="3" y="18"/>
                  <a:pt x="7" y="18"/>
                </a:cubicBezTo>
                <a:cubicBezTo>
                  <a:pt x="31" y="18"/>
                  <a:pt x="31" y="18"/>
                  <a:pt x="31" y="18"/>
                </a:cubicBezTo>
                <a:cubicBezTo>
                  <a:pt x="35" y="18"/>
                  <a:pt x="39" y="21"/>
                  <a:pt x="39" y="25"/>
                </a:cubicBezTo>
                <a:lnTo>
                  <a:pt x="39" y="41"/>
                </a:lnTo>
                <a:close/>
                <a:moveTo>
                  <a:pt x="19" y="17"/>
                </a:moveTo>
                <a:cubicBezTo>
                  <a:pt x="14" y="17"/>
                  <a:pt x="11" y="13"/>
                  <a:pt x="11" y="8"/>
                </a:cubicBezTo>
                <a:cubicBezTo>
                  <a:pt x="11" y="4"/>
                  <a:pt x="14" y="0"/>
                  <a:pt x="19" y="0"/>
                </a:cubicBezTo>
                <a:cubicBezTo>
                  <a:pt x="24" y="0"/>
                  <a:pt x="28" y="4"/>
                  <a:pt x="28" y="8"/>
                </a:cubicBezTo>
                <a:cubicBezTo>
                  <a:pt x="28" y="13"/>
                  <a:pt x="24" y="17"/>
                  <a:pt x="19" y="1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65"/>
          <p:cNvSpPr>
            <a:spLocks noChangeAspect="1" noEditPoints="1"/>
          </p:cNvSpPr>
          <p:nvPr/>
        </p:nvSpPr>
        <p:spPr bwMode="auto">
          <a:xfrm>
            <a:off x="6576480" y="3270381"/>
            <a:ext cx="359398" cy="327500"/>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101"/>
          <p:cNvSpPr>
            <a:spLocks noChangeAspect="1" noEditPoints="1"/>
          </p:cNvSpPr>
          <p:nvPr/>
        </p:nvSpPr>
        <p:spPr bwMode="auto">
          <a:xfrm>
            <a:off x="6424399" y="2611146"/>
            <a:ext cx="377714" cy="250292"/>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93" name="Group 92"/>
          <p:cNvGrpSpPr/>
          <p:nvPr/>
        </p:nvGrpSpPr>
        <p:grpSpPr>
          <a:xfrm>
            <a:off x="1681484" y="3452116"/>
            <a:ext cx="1075359" cy="380414"/>
            <a:chOff x="1508631" y="1458926"/>
            <a:chExt cx="1075359" cy="380414"/>
          </a:xfrm>
        </p:grpSpPr>
        <p:sp>
          <p:nvSpPr>
            <p:cNvPr id="94" name="TextBox 93"/>
            <p:cNvSpPr txBox="1"/>
            <p:nvPr/>
          </p:nvSpPr>
          <p:spPr>
            <a:xfrm>
              <a:off x="1508631" y="1458926"/>
              <a:ext cx="1075359" cy="276999"/>
            </a:xfrm>
            <a:prstGeom prst="rect">
              <a:avLst/>
            </a:prstGeom>
            <a:noFill/>
          </p:spPr>
          <p:txBody>
            <a:bodyPr wrap="none" rtlCol="0">
              <a:spAutoFit/>
            </a:bodyPr>
            <a:lstStyle/>
            <a:p>
              <a:r>
                <a:rPr lang="en-US" sz="1200" b="1" dirty="0" smtClean="0">
                  <a:solidFill>
                    <a:schemeClr val="accent1"/>
                  </a:solidFill>
                </a:rPr>
                <a:t>Description01</a:t>
              </a:r>
              <a:endParaRPr lang="en-US" sz="1050" b="1" dirty="0">
                <a:solidFill>
                  <a:schemeClr val="accent1"/>
                </a:solidFill>
              </a:endParaRPr>
            </a:p>
          </p:txBody>
        </p:sp>
        <p:sp>
          <p:nvSpPr>
            <p:cNvPr id="95" name="TextBox 94"/>
            <p:cNvSpPr txBox="1"/>
            <p:nvPr/>
          </p:nvSpPr>
          <p:spPr>
            <a:xfrm>
              <a:off x="1537154" y="1623896"/>
              <a:ext cx="689612" cy="215444"/>
            </a:xfrm>
            <a:prstGeom prst="rect">
              <a:avLst/>
            </a:prstGeom>
            <a:noFill/>
          </p:spPr>
          <p:txBody>
            <a:bodyPr wrap="none" rtlCol="0">
              <a:spAutoFit/>
            </a:bodyPr>
            <a:lstStyle/>
            <a:p>
              <a:r>
                <a:rPr lang="en-US" sz="800" b="1" dirty="0" smtClean="0">
                  <a:solidFill>
                    <a:schemeClr val="accent1"/>
                  </a:solidFill>
                </a:rPr>
                <a:t>Sample text</a:t>
              </a:r>
              <a:endParaRPr lang="en-US" sz="800" b="1" dirty="0">
                <a:solidFill>
                  <a:schemeClr val="accent1"/>
                </a:solidFill>
              </a:endParaRPr>
            </a:p>
          </p:txBody>
        </p:sp>
      </p:grpSp>
      <p:grpSp>
        <p:nvGrpSpPr>
          <p:cNvPr id="96" name="Group 95"/>
          <p:cNvGrpSpPr/>
          <p:nvPr/>
        </p:nvGrpSpPr>
        <p:grpSpPr>
          <a:xfrm>
            <a:off x="1681484" y="5025814"/>
            <a:ext cx="1075359" cy="380414"/>
            <a:chOff x="1508631" y="1458926"/>
            <a:chExt cx="1075359" cy="380414"/>
          </a:xfrm>
        </p:grpSpPr>
        <p:sp>
          <p:nvSpPr>
            <p:cNvPr id="97" name="TextBox 96"/>
            <p:cNvSpPr txBox="1"/>
            <p:nvPr/>
          </p:nvSpPr>
          <p:spPr>
            <a:xfrm>
              <a:off x="1508631" y="1458926"/>
              <a:ext cx="1075359" cy="276999"/>
            </a:xfrm>
            <a:prstGeom prst="rect">
              <a:avLst/>
            </a:prstGeom>
            <a:noFill/>
          </p:spPr>
          <p:txBody>
            <a:bodyPr wrap="none" rtlCol="0">
              <a:spAutoFit/>
            </a:bodyPr>
            <a:lstStyle/>
            <a:p>
              <a:r>
                <a:rPr lang="en-US" sz="1200" b="1" dirty="0" smtClean="0">
                  <a:solidFill>
                    <a:schemeClr val="accent4"/>
                  </a:solidFill>
                </a:rPr>
                <a:t>Description03</a:t>
              </a:r>
              <a:endParaRPr lang="en-US" sz="1050" b="1" dirty="0">
                <a:solidFill>
                  <a:schemeClr val="accent4"/>
                </a:solidFill>
              </a:endParaRPr>
            </a:p>
          </p:txBody>
        </p:sp>
        <p:sp>
          <p:nvSpPr>
            <p:cNvPr id="98" name="TextBox 97"/>
            <p:cNvSpPr txBox="1"/>
            <p:nvPr/>
          </p:nvSpPr>
          <p:spPr>
            <a:xfrm>
              <a:off x="1537154" y="1623896"/>
              <a:ext cx="689612" cy="215444"/>
            </a:xfrm>
            <a:prstGeom prst="rect">
              <a:avLst/>
            </a:prstGeom>
            <a:noFill/>
          </p:spPr>
          <p:txBody>
            <a:bodyPr wrap="none" rtlCol="0">
              <a:spAutoFit/>
            </a:bodyPr>
            <a:lstStyle/>
            <a:p>
              <a:r>
                <a:rPr lang="en-US" sz="800" b="1" dirty="0" smtClean="0">
                  <a:solidFill>
                    <a:schemeClr val="accent4"/>
                  </a:solidFill>
                </a:rPr>
                <a:t>Sample text</a:t>
              </a:r>
              <a:endParaRPr lang="en-US" sz="800" b="1" dirty="0">
                <a:solidFill>
                  <a:schemeClr val="accent4"/>
                </a:solidFill>
              </a:endParaRPr>
            </a:p>
          </p:txBody>
        </p:sp>
      </p:grpSp>
      <p:grpSp>
        <p:nvGrpSpPr>
          <p:cNvPr id="99" name="Group 98"/>
          <p:cNvGrpSpPr/>
          <p:nvPr/>
        </p:nvGrpSpPr>
        <p:grpSpPr>
          <a:xfrm>
            <a:off x="6199882" y="5016895"/>
            <a:ext cx="1075358" cy="380414"/>
            <a:chOff x="1508632" y="1458926"/>
            <a:chExt cx="1075358" cy="380414"/>
          </a:xfrm>
        </p:grpSpPr>
        <p:sp>
          <p:nvSpPr>
            <p:cNvPr id="100" name="TextBox 99"/>
            <p:cNvSpPr txBox="1"/>
            <p:nvPr/>
          </p:nvSpPr>
          <p:spPr>
            <a:xfrm>
              <a:off x="1508632" y="1458926"/>
              <a:ext cx="1075358" cy="276999"/>
            </a:xfrm>
            <a:prstGeom prst="rect">
              <a:avLst/>
            </a:prstGeom>
            <a:noFill/>
          </p:spPr>
          <p:txBody>
            <a:bodyPr wrap="none" rtlCol="0">
              <a:spAutoFit/>
            </a:bodyPr>
            <a:lstStyle/>
            <a:p>
              <a:pPr algn="r"/>
              <a:r>
                <a:rPr lang="en-US" sz="1200" b="1" dirty="0" smtClean="0">
                  <a:solidFill>
                    <a:schemeClr val="accent3"/>
                  </a:solidFill>
                </a:rPr>
                <a:t>Description02</a:t>
              </a:r>
              <a:endParaRPr lang="en-US" sz="1050" b="1" dirty="0">
                <a:solidFill>
                  <a:schemeClr val="accent3"/>
                </a:solidFill>
              </a:endParaRPr>
            </a:p>
          </p:txBody>
        </p:sp>
        <p:sp>
          <p:nvSpPr>
            <p:cNvPr id="101" name="TextBox 100"/>
            <p:cNvSpPr txBox="1"/>
            <p:nvPr/>
          </p:nvSpPr>
          <p:spPr>
            <a:xfrm>
              <a:off x="1873380" y="1623896"/>
              <a:ext cx="689611" cy="215444"/>
            </a:xfrm>
            <a:prstGeom prst="rect">
              <a:avLst/>
            </a:prstGeom>
            <a:noFill/>
          </p:spPr>
          <p:txBody>
            <a:bodyPr wrap="none" rtlCol="0">
              <a:spAutoFit/>
            </a:bodyPr>
            <a:lstStyle/>
            <a:p>
              <a:pPr algn="r"/>
              <a:r>
                <a:rPr lang="en-US" sz="800" b="1" dirty="0" smtClean="0">
                  <a:solidFill>
                    <a:schemeClr val="accent3"/>
                  </a:solidFill>
                </a:rPr>
                <a:t>Sample text</a:t>
              </a:r>
              <a:endParaRPr lang="en-US" sz="800" b="1" dirty="0">
                <a:solidFill>
                  <a:schemeClr val="accent3"/>
                </a:solidFill>
              </a:endParaRPr>
            </a:p>
          </p:txBody>
        </p:sp>
      </p:grpSp>
      <p:grpSp>
        <p:nvGrpSpPr>
          <p:cNvPr id="102" name="Group 101"/>
          <p:cNvGrpSpPr/>
          <p:nvPr/>
        </p:nvGrpSpPr>
        <p:grpSpPr>
          <a:xfrm>
            <a:off x="3543950" y="3704873"/>
            <a:ext cx="756938" cy="581389"/>
            <a:chOff x="3543950" y="2637931"/>
            <a:chExt cx="756938" cy="581389"/>
          </a:xfrm>
        </p:grpSpPr>
        <p:sp>
          <p:nvSpPr>
            <p:cNvPr id="103" name="Freeform 119"/>
            <p:cNvSpPr>
              <a:spLocks noChangeAspect="1" noEditPoints="1"/>
            </p:cNvSpPr>
            <p:nvPr/>
          </p:nvSpPr>
          <p:spPr bwMode="auto">
            <a:xfrm>
              <a:off x="3787311" y="2637931"/>
              <a:ext cx="270216" cy="333968"/>
            </a:xfrm>
            <a:custGeom>
              <a:avLst/>
              <a:gdLst/>
              <a:ahLst/>
              <a:cxnLst>
                <a:cxn ang="0">
                  <a:pos x="41" y="47"/>
                </a:cxn>
                <a:cxn ang="0">
                  <a:pos x="37" y="51"/>
                </a:cxn>
                <a:cxn ang="0">
                  <a:pos x="3" y="51"/>
                </a:cxn>
                <a:cxn ang="0">
                  <a:pos x="0" y="47"/>
                </a:cxn>
                <a:cxn ang="0">
                  <a:pos x="0" y="27"/>
                </a:cxn>
                <a:cxn ang="0">
                  <a:pos x="3" y="23"/>
                </a:cxn>
                <a:cxn ang="0">
                  <a:pos x="4" y="23"/>
                </a:cxn>
                <a:cxn ang="0">
                  <a:pos x="4" y="16"/>
                </a:cxn>
                <a:cxn ang="0">
                  <a:pos x="20" y="0"/>
                </a:cxn>
                <a:cxn ang="0">
                  <a:pos x="36" y="16"/>
                </a:cxn>
                <a:cxn ang="0">
                  <a:pos x="36" y="23"/>
                </a:cxn>
                <a:cxn ang="0">
                  <a:pos x="37" y="23"/>
                </a:cxn>
                <a:cxn ang="0">
                  <a:pos x="41" y="27"/>
                </a:cxn>
                <a:cxn ang="0">
                  <a:pos x="41" y="47"/>
                </a:cxn>
                <a:cxn ang="0">
                  <a:pos x="29" y="23"/>
                </a:cxn>
                <a:cxn ang="0">
                  <a:pos x="29" y="16"/>
                </a:cxn>
                <a:cxn ang="0">
                  <a:pos x="20" y="7"/>
                </a:cxn>
                <a:cxn ang="0">
                  <a:pos x="11" y="16"/>
                </a:cxn>
                <a:cxn ang="0">
                  <a:pos x="11" y="23"/>
                </a:cxn>
                <a:cxn ang="0">
                  <a:pos x="29" y="23"/>
                </a:cxn>
              </a:cxnLst>
              <a:rect l="0" t="0" r="r" b="b"/>
              <a:pathLst>
                <a:path w="41" h="51">
                  <a:moveTo>
                    <a:pt x="41" y="47"/>
                  </a:moveTo>
                  <a:cubicBezTo>
                    <a:pt x="41" y="49"/>
                    <a:pt x="39" y="51"/>
                    <a:pt x="37" y="51"/>
                  </a:cubicBezTo>
                  <a:cubicBezTo>
                    <a:pt x="3" y="51"/>
                    <a:pt x="3" y="51"/>
                    <a:pt x="3" y="51"/>
                  </a:cubicBezTo>
                  <a:cubicBezTo>
                    <a:pt x="1" y="51"/>
                    <a:pt x="0" y="49"/>
                    <a:pt x="0" y="47"/>
                  </a:cubicBezTo>
                  <a:cubicBezTo>
                    <a:pt x="0" y="27"/>
                    <a:pt x="0" y="27"/>
                    <a:pt x="0" y="27"/>
                  </a:cubicBezTo>
                  <a:cubicBezTo>
                    <a:pt x="0" y="25"/>
                    <a:pt x="1" y="23"/>
                    <a:pt x="3" y="23"/>
                  </a:cubicBezTo>
                  <a:cubicBezTo>
                    <a:pt x="4" y="23"/>
                    <a:pt x="4" y="23"/>
                    <a:pt x="4" y="23"/>
                  </a:cubicBezTo>
                  <a:cubicBezTo>
                    <a:pt x="4" y="16"/>
                    <a:pt x="4" y="16"/>
                    <a:pt x="4" y="16"/>
                  </a:cubicBezTo>
                  <a:cubicBezTo>
                    <a:pt x="4" y="8"/>
                    <a:pt x="12" y="0"/>
                    <a:pt x="20" y="0"/>
                  </a:cubicBezTo>
                  <a:cubicBezTo>
                    <a:pt x="29" y="0"/>
                    <a:pt x="36" y="8"/>
                    <a:pt x="36" y="16"/>
                  </a:cubicBezTo>
                  <a:cubicBezTo>
                    <a:pt x="36" y="23"/>
                    <a:pt x="36" y="23"/>
                    <a:pt x="36" y="23"/>
                  </a:cubicBezTo>
                  <a:cubicBezTo>
                    <a:pt x="37" y="23"/>
                    <a:pt x="37" y="23"/>
                    <a:pt x="37" y="23"/>
                  </a:cubicBezTo>
                  <a:cubicBezTo>
                    <a:pt x="39" y="23"/>
                    <a:pt x="41" y="25"/>
                    <a:pt x="41" y="27"/>
                  </a:cubicBezTo>
                  <a:lnTo>
                    <a:pt x="41" y="47"/>
                  </a:lnTo>
                  <a:close/>
                  <a:moveTo>
                    <a:pt x="29" y="23"/>
                  </a:moveTo>
                  <a:cubicBezTo>
                    <a:pt x="29" y="16"/>
                    <a:pt x="29" y="16"/>
                    <a:pt x="29" y="16"/>
                  </a:cubicBezTo>
                  <a:cubicBezTo>
                    <a:pt x="29" y="11"/>
                    <a:pt x="25" y="7"/>
                    <a:pt x="20" y="7"/>
                  </a:cubicBezTo>
                  <a:cubicBezTo>
                    <a:pt x="15" y="7"/>
                    <a:pt x="11" y="11"/>
                    <a:pt x="11" y="16"/>
                  </a:cubicBezTo>
                  <a:cubicBezTo>
                    <a:pt x="11" y="23"/>
                    <a:pt x="11" y="23"/>
                    <a:pt x="11" y="23"/>
                  </a:cubicBezTo>
                  <a:lnTo>
                    <a:pt x="29" y="23"/>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TextBox 103"/>
            <p:cNvSpPr txBox="1"/>
            <p:nvPr/>
          </p:nvSpPr>
          <p:spPr>
            <a:xfrm>
              <a:off x="3543950" y="2988488"/>
              <a:ext cx="756938" cy="230832"/>
            </a:xfrm>
            <a:prstGeom prst="rect">
              <a:avLst/>
            </a:prstGeom>
            <a:noFill/>
          </p:spPr>
          <p:txBody>
            <a:bodyPr wrap="none" rtlCol="0">
              <a:spAutoFit/>
            </a:bodyPr>
            <a:lstStyle/>
            <a:p>
              <a:r>
                <a:rPr lang="en-US" sz="900" b="1" dirty="0" smtClean="0">
                  <a:solidFill>
                    <a:schemeClr val="bg2"/>
                  </a:solidFill>
                </a:rPr>
                <a:t>Sample text</a:t>
              </a:r>
              <a:endParaRPr lang="en-US" sz="900" b="1" dirty="0">
                <a:solidFill>
                  <a:schemeClr val="bg2"/>
                </a:solidFill>
              </a:endParaRPr>
            </a:p>
          </p:txBody>
        </p:sp>
      </p:grpSp>
      <p:grpSp>
        <p:nvGrpSpPr>
          <p:cNvPr id="105" name="Group 104"/>
          <p:cNvGrpSpPr/>
          <p:nvPr/>
        </p:nvGrpSpPr>
        <p:grpSpPr>
          <a:xfrm>
            <a:off x="4642869" y="3728893"/>
            <a:ext cx="756938" cy="557367"/>
            <a:chOff x="4642869" y="2661953"/>
            <a:chExt cx="756938" cy="557367"/>
          </a:xfrm>
        </p:grpSpPr>
        <p:sp>
          <p:nvSpPr>
            <p:cNvPr id="106" name="Freeform 145"/>
            <p:cNvSpPr>
              <a:spLocks noChangeAspect="1"/>
            </p:cNvSpPr>
            <p:nvPr/>
          </p:nvSpPr>
          <p:spPr bwMode="auto">
            <a:xfrm>
              <a:off x="4855549" y="2661953"/>
              <a:ext cx="331578" cy="285924"/>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TextBox 106"/>
            <p:cNvSpPr txBox="1"/>
            <p:nvPr/>
          </p:nvSpPr>
          <p:spPr>
            <a:xfrm>
              <a:off x="4642869" y="2988488"/>
              <a:ext cx="756938" cy="230832"/>
            </a:xfrm>
            <a:prstGeom prst="rect">
              <a:avLst/>
            </a:prstGeom>
            <a:noFill/>
          </p:spPr>
          <p:txBody>
            <a:bodyPr wrap="none" rtlCol="0">
              <a:spAutoFit/>
            </a:bodyPr>
            <a:lstStyle/>
            <a:p>
              <a:r>
                <a:rPr lang="en-US" sz="900" b="1" dirty="0" smtClean="0">
                  <a:solidFill>
                    <a:schemeClr val="bg2"/>
                  </a:solidFill>
                </a:rPr>
                <a:t>Sample text</a:t>
              </a:r>
              <a:endParaRPr lang="en-US" sz="900" b="1" dirty="0">
                <a:solidFill>
                  <a:schemeClr val="bg2"/>
                </a:solidFill>
              </a:endParaRPr>
            </a:p>
          </p:txBody>
        </p:sp>
      </p:grpSp>
      <p:grpSp>
        <p:nvGrpSpPr>
          <p:cNvPr id="108" name="Group 107"/>
          <p:cNvGrpSpPr/>
          <p:nvPr/>
        </p:nvGrpSpPr>
        <p:grpSpPr>
          <a:xfrm>
            <a:off x="4642869" y="4695467"/>
            <a:ext cx="756938" cy="559936"/>
            <a:chOff x="4642869" y="3628525"/>
            <a:chExt cx="756938" cy="559936"/>
          </a:xfrm>
        </p:grpSpPr>
        <p:sp>
          <p:nvSpPr>
            <p:cNvPr id="109" name="Freeform 100"/>
            <p:cNvSpPr>
              <a:spLocks noChangeAspect="1" noEditPoints="1"/>
            </p:cNvSpPr>
            <p:nvPr/>
          </p:nvSpPr>
          <p:spPr bwMode="auto">
            <a:xfrm>
              <a:off x="4835869" y="3628525"/>
              <a:ext cx="370939" cy="355590"/>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TextBox 109"/>
            <p:cNvSpPr txBox="1"/>
            <p:nvPr/>
          </p:nvSpPr>
          <p:spPr>
            <a:xfrm>
              <a:off x="4642869" y="3957629"/>
              <a:ext cx="756938" cy="230832"/>
            </a:xfrm>
            <a:prstGeom prst="rect">
              <a:avLst/>
            </a:prstGeom>
            <a:noFill/>
          </p:spPr>
          <p:txBody>
            <a:bodyPr wrap="none" rtlCol="0">
              <a:spAutoFit/>
            </a:bodyPr>
            <a:lstStyle/>
            <a:p>
              <a:r>
                <a:rPr lang="en-US" sz="900" b="1" dirty="0" smtClean="0">
                  <a:solidFill>
                    <a:schemeClr val="bg2"/>
                  </a:solidFill>
                </a:rPr>
                <a:t>Sample text</a:t>
              </a:r>
              <a:endParaRPr lang="en-US" sz="900" b="1" dirty="0">
                <a:solidFill>
                  <a:schemeClr val="bg2"/>
                </a:solidFill>
              </a:endParaRPr>
            </a:p>
          </p:txBody>
        </p:sp>
      </p:grpSp>
      <p:grpSp>
        <p:nvGrpSpPr>
          <p:cNvPr id="111" name="Group 110"/>
          <p:cNvGrpSpPr/>
          <p:nvPr/>
        </p:nvGrpSpPr>
        <p:grpSpPr>
          <a:xfrm>
            <a:off x="3636928" y="4746275"/>
            <a:ext cx="756938" cy="509128"/>
            <a:chOff x="3636928" y="3679333"/>
            <a:chExt cx="756938" cy="509128"/>
          </a:xfrm>
        </p:grpSpPr>
        <p:sp>
          <p:nvSpPr>
            <p:cNvPr id="112" name="Freeform 113"/>
            <p:cNvSpPr>
              <a:spLocks noChangeAspect="1" noEditPoints="1"/>
            </p:cNvSpPr>
            <p:nvPr/>
          </p:nvSpPr>
          <p:spPr bwMode="auto">
            <a:xfrm>
              <a:off x="3815001" y="3679333"/>
              <a:ext cx="400793" cy="314285"/>
            </a:xfrm>
            <a:custGeom>
              <a:avLst/>
              <a:gdLst/>
              <a:ahLst/>
              <a:cxnLst>
                <a:cxn ang="0">
                  <a:pos x="63" y="20"/>
                </a:cxn>
                <a:cxn ang="0">
                  <a:pos x="44" y="43"/>
                </a:cxn>
                <a:cxn ang="0">
                  <a:pos x="28" y="47"/>
                </a:cxn>
                <a:cxn ang="0">
                  <a:pos x="18" y="46"/>
                </a:cxn>
                <a:cxn ang="0">
                  <a:pos x="11" y="43"/>
                </a:cxn>
                <a:cxn ang="0">
                  <a:pos x="4" y="50"/>
                </a:cxn>
                <a:cxn ang="0">
                  <a:pos x="0" y="47"/>
                </a:cxn>
                <a:cxn ang="0">
                  <a:pos x="0" y="46"/>
                </a:cxn>
                <a:cxn ang="0">
                  <a:pos x="7" y="37"/>
                </a:cxn>
                <a:cxn ang="0">
                  <a:pos x="6" y="34"/>
                </a:cxn>
                <a:cxn ang="0">
                  <a:pos x="5" y="30"/>
                </a:cxn>
                <a:cxn ang="0">
                  <a:pos x="25" y="8"/>
                </a:cxn>
                <a:cxn ang="0">
                  <a:pos x="52" y="3"/>
                </a:cxn>
                <a:cxn ang="0">
                  <a:pos x="58" y="0"/>
                </a:cxn>
                <a:cxn ang="0">
                  <a:pos x="64" y="13"/>
                </a:cxn>
                <a:cxn ang="0">
                  <a:pos x="63" y="20"/>
                </a:cxn>
                <a:cxn ang="0">
                  <a:pos x="43" y="18"/>
                </a:cxn>
                <a:cxn ang="0">
                  <a:pos x="14" y="32"/>
                </a:cxn>
                <a:cxn ang="0">
                  <a:pos x="13" y="34"/>
                </a:cxn>
                <a:cxn ang="0">
                  <a:pos x="16" y="36"/>
                </a:cxn>
                <a:cxn ang="0">
                  <a:pos x="17" y="36"/>
                </a:cxn>
                <a:cxn ang="0">
                  <a:pos x="22" y="31"/>
                </a:cxn>
                <a:cxn ang="0">
                  <a:pos x="43" y="23"/>
                </a:cxn>
                <a:cxn ang="0">
                  <a:pos x="45" y="20"/>
                </a:cxn>
                <a:cxn ang="0">
                  <a:pos x="43" y="18"/>
                </a:cxn>
              </a:cxnLst>
              <a:rect l="0" t="0" r="r" b="b"/>
              <a:pathLst>
                <a:path w="64" h="50">
                  <a:moveTo>
                    <a:pt x="63" y="20"/>
                  </a:moveTo>
                  <a:cubicBezTo>
                    <a:pt x="61" y="31"/>
                    <a:pt x="54" y="38"/>
                    <a:pt x="44" y="43"/>
                  </a:cubicBezTo>
                  <a:cubicBezTo>
                    <a:pt x="39" y="46"/>
                    <a:pt x="33" y="47"/>
                    <a:pt x="28" y="47"/>
                  </a:cubicBezTo>
                  <a:cubicBezTo>
                    <a:pt x="25" y="47"/>
                    <a:pt x="21" y="47"/>
                    <a:pt x="18" y="46"/>
                  </a:cubicBezTo>
                  <a:cubicBezTo>
                    <a:pt x="16" y="45"/>
                    <a:pt x="13" y="43"/>
                    <a:pt x="11" y="43"/>
                  </a:cubicBezTo>
                  <a:cubicBezTo>
                    <a:pt x="9" y="43"/>
                    <a:pt x="7" y="50"/>
                    <a:pt x="4" y="50"/>
                  </a:cubicBezTo>
                  <a:cubicBezTo>
                    <a:pt x="2" y="50"/>
                    <a:pt x="1" y="49"/>
                    <a:pt x="0" y="47"/>
                  </a:cubicBezTo>
                  <a:cubicBezTo>
                    <a:pt x="0" y="47"/>
                    <a:pt x="0" y="46"/>
                    <a:pt x="0" y="46"/>
                  </a:cubicBezTo>
                  <a:cubicBezTo>
                    <a:pt x="0" y="42"/>
                    <a:pt x="7" y="39"/>
                    <a:pt x="7" y="37"/>
                  </a:cubicBezTo>
                  <a:cubicBezTo>
                    <a:pt x="7" y="37"/>
                    <a:pt x="6" y="35"/>
                    <a:pt x="6" y="34"/>
                  </a:cubicBezTo>
                  <a:cubicBezTo>
                    <a:pt x="6" y="33"/>
                    <a:pt x="5" y="32"/>
                    <a:pt x="5" y="30"/>
                  </a:cubicBezTo>
                  <a:cubicBezTo>
                    <a:pt x="5" y="19"/>
                    <a:pt x="14" y="11"/>
                    <a:pt x="25" y="8"/>
                  </a:cubicBezTo>
                  <a:cubicBezTo>
                    <a:pt x="32" y="5"/>
                    <a:pt x="47" y="8"/>
                    <a:pt x="52" y="3"/>
                  </a:cubicBezTo>
                  <a:cubicBezTo>
                    <a:pt x="54" y="1"/>
                    <a:pt x="55" y="0"/>
                    <a:pt x="58" y="0"/>
                  </a:cubicBezTo>
                  <a:cubicBezTo>
                    <a:pt x="62" y="0"/>
                    <a:pt x="64" y="10"/>
                    <a:pt x="64" y="13"/>
                  </a:cubicBezTo>
                  <a:cubicBezTo>
                    <a:pt x="64" y="16"/>
                    <a:pt x="63" y="18"/>
                    <a:pt x="63" y="20"/>
                  </a:cubicBezTo>
                  <a:close/>
                  <a:moveTo>
                    <a:pt x="43" y="18"/>
                  </a:moveTo>
                  <a:cubicBezTo>
                    <a:pt x="31" y="18"/>
                    <a:pt x="22" y="23"/>
                    <a:pt x="14" y="32"/>
                  </a:cubicBezTo>
                  <a:cubicBezTo>
                    <a:pt x="14" y="33"/>
                    <a:pt x="13" y="33"/>
                    <a:pt x="13" y="34"/>
                  </a:cubicBezTo>
                  <a:cubicBezTo>
                    <a:pt x="13" y="35"/>
                    <a:pt x="15" y="36"/>
                    <a:pt x="16" y="36"/>
                  </a:cubicBezTo>
                  <a:cubicBezTo>
                    <a:pt x="16" y="36"/>
                    <a:pt x="17" y="36"/>
                    <a:pt x="17" y="36"/>
                  </a:cubicBezTo>
                  <a:cubicBezTo>
                    <a:pt x="19" y="34"/>
                    <a:pt x="21" y="32"/>
                    <a:pt x="22" y="31"/>
                  </a:cubicBezTo>
                  <a:cubicBezTo>
                    <a:pt x="29" y="25"/>
                    <a:pt x="34" y="23"/>
                    <a:pt x="43" y="23"/>
                  </a:cubicBezTo>
                  <a:cubicBezTo>
                    <a:pt x="44" y="23"/>
                    <a:pt x="45" y="22"/>
                    <a:pt x="45" y="20"/>
                  </a:cubicBezTo>
                  <a:cubicBezTo>
                    <a:pt x="45" y="19"/>
                    <a:pt x="44" y="18"/>
                    <a:pt x="43" y="1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TextBox 112"/>
            <p:cNvSpPr txBox="1"/>
            <p:nvPr/>
          </p:nvSpPr>
          <p:spPr>
            <a:xfrm>
              <a:off x="3636928" y="3957629"/>
              <a:ext cx="756938" cy="230832"/>
            </a:xfrm>
            <a:prstGeom prst="rect">
              <a:avLst/>
            </a:prstGeom>
            <a:noFill/>
          </p:spPr>
          <p:txBody>
            <a:bodyPr wrap="none" rtlCol="0">
              <a:spAutoFit/>
            </a:bodyPr>
            <a:lstStyle/>
            <a:p>
              <a:r>
                <a:rPr lang="en-US" sz="900" b="1" dirty="0" smtClean="0">
                  <a:solidFill>
                    <a:schemeClr val="bg2"/>
                  </a:solidFill>
                </a:rPr>
                <a:t>Sample text</a:t>
              </a:r>
              <a:endParaRPr lang="en-US" sz="900" b="1" dirty="0">
                <a:solidFill>
                  <a:schemeClr val="bg2"/>
                </a:solidFill>
              </a:endParaRPr>
            </a:p>
          </p:txBody>
        </p:sp>
      </p:grpSp>
    </p:spTree>
    <p:extLst>
      <p:ext uri="{BB962C8B-B14F-4D97-AF65-F5344CB8AC3E}">
        <p14:creationId xmlns="" xmlns:p14="http://schemas.microsoft.com/office/powerpoint/2010/main" val="86243091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2"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0-#ppt_w/2"/>
                                          </p:val>
                                        </p:tav>
                                        <p:tav tm="100000">
                                          <p:val>
                                            <p:strVal val="#ppt_x"/>
                                          </p:val>
                                        </p:tav>
                                      </p:tavLst>
                                    </p:anim>
                                    <p:anim calcmode="lin" valueType="num">
                                      <p:cBhvr additive="base">
                                        <p:cTn id="8" dur="500" fill="hold"/>
                                        <p:tgtEl>
                                          <p:spTgt spid="65"/>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102"/>
                                        </p:tgtEl>
                                        <p:attrNameLst>
                                          <p:attrName>style.visibility</p:attrName>
                                        </p:attrNameLst>
                                      </p:cBhvr>
                                      <p:to>
                                        <p:strVal val="visible"/>
                                      </p:to>
                                    </p:set>
                                    <p:anim calcmode="lin" valueType="num">
                                      <p:cBhvr>
                                        <p:cTn id="12" dur="500" fill="hold"/>
                                        <p:tgtEl>
                                          <p:spTgt spid="102"/>
                                        </p:tgtEl>
                                        <p:attrNameLst>
                                          <p:attrName>ppt_w</p:attrName>
                                        </p:attrNameLst>
                                      </p:cBhvr>
                                      <p:tavLst>
                                        <p:tav tm="0">
                                          <p:val>
                                            <p:fltVal val="0"/>
                                          </p:val>
                                        </p:tav>
                                        <p:tav tm="100000">
                                          <p:val>
                                            <p:strVal val="#ppt_w"/>
                                          </p:val>
                                        </p:tav>
                                      </p:tavLst>
                                    </p:anim>
                                    <p:anim calcmode="lin" valueType="num">
                                      <p:cBhvr>
                                        <p:cTn id="13" dur="500" fill="hold"/>
                                        <p:tgtEl>
                                          <p:spTgt spid="102"/>
                                        </p:tgtEl>
                                        <p:attrNameLst>
                                          <p:attrName>ppt_h</p:attrName>
                                        </p:attrNameLst>
                                      </p:cBhvr>
                                      <p:tavLst>
                                        <p:tav tm="0">
                                          <p:val>
                                            <p:fltVal val="0"/>
                                          </p:val>
                                        </p:tav>
                                        <p:tav tm="100000">
                                          <p:val>
                                            <p:strVal val="#ppt_h"/>
                                          </p:val>
                                        </p:tav>
                                      </p:tavLst>
                                    </p:anim>
                                    <p:animEffect transition="in" filter="fade">
                                      <p:cBhvr>
                                        <p:cTn id="14" dur="500"/>
                                        <p:tgtEl>
                                          <p:spTgt spid="102"/>
                                        </p:tgtEl>
                                      </p:cBhvr>
                                    </p:animEffect>
                                  </p:childTnLst>
                                </p:cTn>
                              </p:par>
                            </p:childTnLst>
                          </p:cTn>
                        </p:par>
                        <p:par>
                          <p:cTn id="15" fill="hold">
                            <p:stCondLst>
                              <p:cond delay="1000"/>
                            </p:stCondLst>
                            <p:childTnLst>
                              <p:par>
                                <p:cTn id="16" presetID="2" presetClass="entr" presetSubtype="6" fill="hold" grpId="0" nodeType="afterEffect">
                                  <p:stCondLst>
                                    <p:cond delay="0"/>
                                  </p:stCondLst>
                                  <p:childTnLst>
                                    <p:set>
                                      <p:cBhvr>
                                        <p:cTn id="17" dur="1" fill="hold">
                                          <p:stCondLst>
                                            <p:cond delay="0"/>
                                          </p:stCondLst>
                                        </p:cTn>
                                        <p:tgtEl>
                                          <p:spTgt spid="68"/>
                                        </p:tgtEl>
                                        <p:attrNameLst>
                                          <p:attrName>style.visibility</p:attrName>
                                        </p:attrNameLst>
                                      </p:cBhvr>
                                      <p:to>
                                        <p:strVal val="visible"/>
                                      </p:to>
                                    </p:set>
                                    <p:anim calcmode="lin" valueType="num">
                                      <p:cBhvr additive="base">
                                        <p:cTn id="18" dur="500" fill="hold"/>
                                        <p:tgtEl>
                                          <p:spTgt spid="68"/>
                                        </p:tgtEl>
                                        <p:attrNameLst>
                                          <p:attrName>ppt_x</p:attrName>
                                        </p:attrNameLst>
                                      </p:cBhvr>
                                      <p:tavLst>
                                        <p:tav tm="0">
                                          <p:val>
                                            <p:strVal val="1+#ppt_w/2"/>
                                          </p:val>
                                        </p:tav>
                                        <p:tav tm="100000">
                                          <p:val>
                                            <p:strVal val="#ppt_x"/>
                                          </p:val>
                                        </p:tav>
                                      </p:tavLst>
                                    </p:anim>
                                    <p:anim calcmode="lin" valueType="num">
                                      <p:cBhvr additive="base">
                                        <p:cTn id="19" dur="500" fill="hold"/>
                                        <p:tgtEl>
                                          <p:spTgt spid="68"/>
                                        </p:tgtEl>
                                        <p:attrNameLst>
                                          <p:attrName>ppt_y</p:attrName>
                                        </p:attrNameLst>
                                      </p:cBhvr>
                                      <p:tavLst>
                                        <p:tav tm="0">
                                          <p:val>
                                            <p:strVal val="1+#ppt_h/2"/>
                                          </p:val>
                                        </p:tav>
                                        <p:tav tm="100000">
                                          <p:val>
                                            <p:strVal val="#ppt_y"/>
                                          </p:val>
                                        </p:tav>
                                      </p:tavLst>
                                    </p:anim>
                                  </p:childTnLst>
                                </p:cTn>
                              </p:par>
                            </p:childTnLst>
                          </p:cTn>
                        </p:par>
                        <p:par>
                          <p:cTn id="20" fill="hold">
                            <p:stCondLst>
                              <p:cond delay="1500"/>
                            </p:stCondLst>
                            <p:childTnLst>
                              <p:par>
                                <p:cTn id="21" presetID="53" presetClass="entr" presetSubtype="16" fill="hold" nodeType="afterEffect">
                                  <p:stCondLst>
                                    <p:cond delay="0"/>
                                  </p:stCondLst>
                                  <p:childTnLst>
                                    <p:set>
                                      <p:cBhvr>
                                        <p:cTn id="22" dur="1" fill="hold">
                                          <p:stCondLst>
                                            <p:cond delay="0"/>
                                          </p:stCondLst>
                                        </p:cTn>
                                        <p:tgtEl>
                                          <p:spTgt spid="105"/>
                                        </p:tgtEl>
                                        <p:attrNameLst>
                                          <p:attrName>style.visibility</p:attrName>
                                        </p:attrNameLst>
                                      </p:cBhvr>
                                      <p:to>
                                        <p:strVal val="visible"/>
                                      </p:to>
                                    </p:set>
                                    <p:anim calcmode="lin" valueType="num">
                                      <p:cBhvr>
                                        <p:cTn id="23" dur="500" fill="hold"/>
                                        <p:tgtEl>
                                          <p:spTgt spid="105"/>
                                        </p:tgtEl>
                                        <p:attrNameLst>
                                          <p:attrName>ppt_w</p:attrName>
                                        </p:attrNameLst>
                                      </p:cBhvr>
                                      <p:tavLst>
                                        <p:tav tm="0">
                                          <p:val>
                                            <p:fltVal val="0"/>
                                          </p:val>
                                        </p:tav>
                                        <p:tav tm="100000">
                                          <p:val>
                                            <p:strVal val="#ppt_w"/>
                                          </p:val>
                                        </p:tav>
                                      </p:tavLst>
                                    </p:anim>
                                    <p:anim calcmode="lin" valueType="num">
                                      <p:cBhvr>
                                        <p:cTn id="24" dur="500" fill="hold"/>
                                        <p:tgtEl>
                                          <p:spTgt spid="105"/>
                                        </p:tgtEl>
                                        <p:attrNameLst>
                                          <p:attrName>ppt_h</p:attrName>
                                        </p:attrNameLst>
                                      </p:cBhvr>
                                      <p:tavLst>
                                        <p:tav tm="0">
                                          <p:val>
                                            <p:fltVal val="0"/>
                                          </p:val>
                                        </p:tav>
                                        <p:tav tm="100000">
                                          <p:val>
                                            <p:strVal val="#ppt_h"/>
                                          </p:val>
                                        </p:tav>
                                      </p:tavLst>
                                    </p:anim>
                                    <p:animEffect transition="in" filter="fade">
                                      <p:cBhvr>
                                        <p:cTn id="25" dur="500"/>
                                        <p:tgtEl>
                                          <p:spTgt spid="105"/>
                                        </p:tgtEl>
                                      </p:cBhvr>
                                    </p:animEffect>
                                  </p:childTnLst>
                                </p:cTn>
                              </p:par>
                            </p:childTnLst>
                          </p:cTn>
                        </p:par>
                        <p:par>
                          <p:cTn id="26" fill="hold">
                            <p:stCondLst>
                              <p:cond delay="2000"/>
                            </p:stCondLst>
                            <p:childTnLst>
                              <p:par>
                                <p:cTn id="27" presetID="2" presetClass="entr" presetSubtype="6" fill="hold" grpId="0" nodeType="afterEffect">
                                  <p:stCondLst>
                                    <p:cond delay="0"/>
                                  </p:stCondLst>
                                  <p:childTnLst>
                                    <p:set>
                                      <p:cBhvr>
                                        <p:cTn id="28" dur="1" fill="hold">
                                          <p:stCondLst>
                                            <p:cond delay="0"/>
                                          </p:stCondLst>
                                        </p:cTn>
                                        <p:tgtEl>
                                          <p:spTgt spid="67"/>
                                        </p:tgtEl>
                                        <p:attrNameLst>
                                          <p:attrName>style.visibility</p:attrName>
                                        </p:attrNameLst>
                                      </p:cBhvr>
                                      <p:to>
                                        <p:strVal val="visible"/>
                                      </p:to>
                                    </p:set>
                                    <p:anim calcmode="lin" valueType="num">
                                      <p:cBhvr additive="base">
                                        <p:cTn id="29" dur="500" fill="hold"/>
                                        <p:tgtEl>
                                          <p:spTgt spid="67"/>
                                        </p:tgtEl>
                                        <p:attrNameLst>
                                          <p:attrName>ppt_x</p:attrName>
                                        </p:attrNameLst>
                                      </p:cBhvr>
                                      <p:tavLst>
                                        <p:tav tm="0">
                                          <p:val>
                                            <p:strVal val="1+#ppt_w/2"/>
                                          </p:val>
                                        </p:tav>
                                        <p:tav tm="100000">
                                          <p:val>
                                            <p:strVal val="#ppt_x"/>
                                          </p:val>
                                        </p:tav>
                                      </p:tavLst>
                                    </p:anim>
                                    <p:anim calcmode="lin" valueType="num">
                                      <p:cBhvr additive="base">
                                        <p:cTn id="30" dur="500" fill="hold"/>
                                        <p:tgtEl>
                                          <p:spTgt spid="67"/>
                                        </p:tgtEl>
                                        <p:attrNameLst>
                                          <p:attrName>ppt_y</p:attrName>
                                        </p:attrNameLst>
                                      </p:cBhvr>
                                      <p:tavLst>
                                        <p:tav tm="0">
                                          <p:val>
                                            <p:strVal val="1+#ppt_h/2"/>
                                          </p:val>
                                        </p:tav>
                                        <p:tav tm="100000">
                                          <p:val>
                                            <p:strVal val="#ppt_y"/>
                                          </p:val>
                                        </p:tav>
                                      </p:tavLst>
                                    </p:anim>
                                  </p:childTnLst>
                                </p:cTn>
                              </p:par>
                            </p:childTnLst>
                          </p:cTn>
                        </p:par>
                        <p:par>
                          <p:cTn id="31" fill="hold">
                            <p:stCondLst>
                              <p:cond delay="2500"/>
                            </p:stCondLst>
                            <p:childTnLst>
                              <p:par>
                                <p:cTn id="32" presetID="53" presetClass="entr" presetSubtype="16" fill="hold" nodeType="afterEffect">
                                  <p:stCondLst>
                                    <p:cond delay="0"/>
                                  </p:stCondLst>
                                  <p:childTnLst>
                                    <p:set>
                                      <p:cBhvr>
                                        <p:cTn id="33" dur="1" fill="hold">
                                          <p:stCondLst>
                                            <p:cond delay="0"/>
                                          </p:stCondLst>
                                        </p:cTn>
                                        <p:tgtEl>
                                          <p:spTgt spid="108"/>
                                        </p:tgtEl>
                                        <p:attrNameLst>
                                          <p:attrName>style.visibility</p:attrName>
                                        </p:attrNameLst>
                                      </p:cBhvr>
                                      <p:to>
                                        <p:strVal val="visible"/>
                                      </p:to>
                                    </p:set>
                                    <p:anim calcmode="lin" valueType="num">
                                      <p:cBhvr>
                                        <p:cTn id="34" dur="500" fill="hold"/>
                                        <p:tgtEl>
                                          <p:spTgt spid="108"/>
                                        </p:tgtEl>
                                        <p:attrNameLst>
                                          <p:attrName>ppt_w</p:attrName>
                                        </p:attrNameLst>
                                      </p:cBhvr>
                                      <p:tavLst>
                                        <p:tav tm="0">
                                          <p:val>
                                            <p:fltVal val="0"/>
                                          </p:val>
                                        </p:tav>
                                        <p:tav tm="100000">
                                          <p:val>
                                            <p:strVal val="#ppt_w"/>
                                          </p:val>
                                        </p:tav>
                                      </p:tavLst>
                                    </p:anim>
                                    <p:anim calcmode="lin" valueType="num">
                                      <p:cBhvr>
                                        <p:cTn id="35" dur="500" fill="hold"/>
                                        <p:tgtEl>
                                          <p:spTgt spid="108"/>
                                        </p:tgtEl>
                                        <p:attrNameLst>
                                          <p:attrName>ppt_h</p:attrName>
                                        </p:attrNameLst>
                                      </p:cBhvr>
                                      <p:tavLst>
                                        <p:tav tm="0">
                                          <p:val>
                                            <p:fltVal val="0"/>
                                          </p:val>
                                        </p:tav>
                                        <p:tav tm="100000">
                                          <p:val>
                                            <p:strVal val="#ppt_h"/>
                                          </p:val>
                                        </p:tav>
                                      </p:tavLst>
                                    </p:anim>
                                    <p:animEffect transition="in" filter="fade">
                                      <p:cBhvr>
                                        <p:cTn id="36" dur="500"/>
                                        <p:tgtEl>
                                          <p:spTgt spid="108"/>
                                        </p:tgtEl>
                                      </p:cBhvr>
                                    </p:animEffect>
                                  </p:childTnLst>
                                </p:cTn>
                              </p:par>
                            </p:childTnLst>
                          </p:cTn>
                        </p:par>
                        <p:par>
                          <p:cTn id="37" fill="hold">
                            <p:stCondLst>
                              <p:cond delay="3000"/>
                            </p:stCondLst>
                            <p:childTnLst>
                              <p:par>
                                <p:cTn id="38" presetID="2" presetClass="entr" presetSubtype="12" fill="hold" grpId="0" nodeType="afterEffect">
                                  <p:stCondLst>
                                    <p:cond delay="0"/>
                                  </p:stCondLst>
                                  <p:childTnLst>
                                    <p:set>
                                      <p:cBhvr>
                                        <p:cTn id="39" dur="1" fill="hold">
                                          <p:stCondLst>
                                            <p:cond delay="0"/>
                                          </p:stCondLst>
                                        </p:cTn>
                                        <p:tgtEl>
                                          <p:spTgt spid="66"/>
                                        </p:tgtEl>
                                        <p:attrNameLst>
                                          <p:attrName>style.visibility</p:attrName>
                                        </p:attrNameLst>
                                      </p:cBhvr>
                                      <p:to>
                                        <p:strVal val="visible"/>
                                      </p:to>
                                    </p:set>
                                    <p:anim calcmode="lin" valueType="num">
                                      <p:cBhvr additive="base">
                                        <p:cTn id="40" dur="500" fill="hold"/>
                                        <p:tgtEl>
                                          <p:spTgt spid="66"/>
                                        </p:tgtEl>
                                        <p:attrNameLst>
                                          <p:attrName>ppt_x</p:attrName>
                                        </p:attrNameLst>
                                      </p:cBhvr>
                                      <p:tavLst>
                                        <p:tav tm="0">
                                          <p:val>
                                            <p:strVal val="0-#ppt_w/2"/>
                                          </p:val>
                                        </p:tav>
                                        <p:tav tm="100000">
                                          <p:val>
                                            <p:strVal val="#ppt_x"/>
                                          </p:val>
                                        </p:tav>
                                      </p:tavLst>
                                    </p:anim>
                                    <p:anim calcmode="lin" valueType="num">
                                      <p:cBhvr additive="base">
                                        <p:cTn id="41" dur="500" fill="hold"/>
                                        <p:tgtEl>
                                          <p:spTgt spid="66"/>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53" presetClass="entr" presetSubtype="16" fill="hold" nodeType="afterEffect">
                                  <p:stCondLst>
                                    <p:cond delay="0"/>
                                  </p:stCondLst>
                                  <p:childTnLst>
                                    <p:set>
                                      <p:cBhvr>
                                        <p:cTn id="44" dur="1" fill="hold">
                                          <p:stCondLst>
                                            <p:cond delay="0"/>
                                          </p:stCondLst>
                                        </p:cTn>
                                        <p:tgtEl>
                                          <p:spTgt spid="111"/>
                                        </p:tgtEl>
                                        <p:attrNameLst>
                                          <p:attrName>style.visibility</p:attrName>
                                        </p:attrNameLst>
                                      </p:cBhvr>
                                      <p:to>
                                        <p:strVal val="visible"/>
                                      </p:to>
                                    </p:set>
                                    <p:anim calcmode="lin" valueType="num">
                                      <p:cBhvr>
                                        <p:cTn id="45" dur="500" fill="hold"/>
                                        <p:tgtEl>
                                          <p:spTgt spid="111"/>
                                        </p:tgtEl>
                                        <p:attrNameLst>
                                          <p:attrName>ppt_w</p:attrName>
                                        </p:attrNameLst>
                                      </p:cBhvr>
                                      <p:tavLst>
                                        <p:tav tm="0">
                                          <p:val>
                                            <p:fltVal val="0"/>
                                          </p:val>
                                        </p:tav>
                                        <p:tav tm="100000">
                                          <p:val>
                                            <p:strVal val="#ppt_w"/>
                                          </p:val>
                                        </p:tav>
                                      </p:tavLst>
                                    </p:anim>
                                    <p:anim calcmode="lin" valueType="num">
                                      <p:cBhvr>
                                        <p:cTn id="46" dur="500" fill="hold"/>
                                        <p:tgtEl>
                                          <p:spTgt spid="111"/>
                                        </p:tgtEl>
                                        <p:attrNameLst>
                                          <p:attrName>ppt_h</p:attrName>
                                        </p:attrNameLst>
                                      </p:cBhvr>
                                      <p:tavLst>
                                        <p:tav tm="0">
                                          <p:val>
                                            <p:fltVal val="0"/>
                                          </p:val>
                                        </p:tav>
                                        <p:tav tm="100000">
                                          <p:val>
                                            <p:strVal val="#ppt_h"/>
                                          </p:val>
                                        </p:tav>
                                      </p:tavLst>
                                    </p:anim>
                                    <p:animEffect transition="in" filter="fade">
                                      <p:cBhvr>
                                        <p:cTn id="47" dur="500"/>
                                        <p:tgtEl>
                                          <p:spTgt spid="111"/>
                                        </p:tgtEl>
                                      </p:cBhvr>
                                    </p:animEffect>
                                  </p:childTnLst>
                                </p:cTn>
                              </p:par>
                            </p:childTnLst>
                          </p:cTn>
                        </p:par>
                        <p:par>
                          <p:cTn id="48" fill="hold">
                            <p:stCondLst>
                              <p:cond delay="4000"/>
                            </p:stCondLst>
                            <p:childTnLst>
                              <p:par>
                                <p:cTn id="49" presetID="18" presetClass="entr" presetSubtype="9" fill="hold" nodeType="afterEffect">
                                  <p:stCondLst>
                                    <p:cond delay="0"/>
                                  </p:stCondLst>
                                  <p:childTnLst>
                                    <p:set>
                                      <p:cBhvr>
                                        <p:cTn id="50" dur="1" fill="hold">
                                          <p:stCondLst>
                                            <p:cond delay="0"/>
                                          </p:stCondLst>
                                        </p:cTn>
                                        <p:tgtEl>
                                          <p:spTgt spid="74"/>
                                        </p:tgtEl>
                                        <p:attrNameLst>
                                          <p:attrName>style.visibility</p:attrName>
                                        </p:attrNameLst>
                                      </p:cBhvr>
                                      <p:to>
                                        <p:strVal val="visible"/>
                                      </p:to>
                                    </p:set>
                                    <p:animEffect transition="in" filter="strips(upLeft)">
                                      <p:cBhvr>
                                        <p:cTn id="51" dur="500"/>
                                        <p:tgtEl>
                                          <p:spTgt spid="74"/>
                                        </p:tgtEl>
                                      </p:cBhvr>
                                    </p:animEffect>
                                  </p:childTnLst>
                                </p:cTn>
                              </p:par>
                            </p:childTnLst>
                          </p:cTn>
                        </p:par>
                        <p:par>
                          <p:cTn id="52" fill="hold">
                            <p:stCondLst>
                              <p:cond delay="4500"/>
                            </p:stCondLst>
                            <p:childTnLst>
                              <p:par>
                                <p:cTn id="53" presetID="22" presetClass="entr" presetSubtype="8" fill="hold" nodeType="afterEffect">
                                  <p:stCondLst>
                                    <p:cond delay="0"/>
                                  </p:stCondLst>
                                  <p:childTnLst>
                                    <p:set>
                                      <p:cBhvr>
                                        <p:cTn id="54" dur="1" fill="hold">
                                          <p:stCondLst>
                                            <p:cond delay="0"/>
                                          </p:stCondLst>
                                        </p:cTn>
                                        <p:tgtEl>
                                          <p:spTgt spid="93"/>
                                        </p:tgtEl>
                                        <p:attrNameLst>
                                          <p:attrName>style.visibility</p:attrName>
                                        </p:attrNameLst>
                                      </p:cBhvr>
                                      <p:to>
                                        <p:strVal val="visible"/>
                                      </p:to>
                                    </p:set>
                                    <p:animEffect transition="in" filter="wipe(left)">
                                      <p:cBhvr>
                                        <p:cTn id="55" dur="500"/>
                                        <p:tgtEl>
                                          <p:spTgt spid="93"/>
                                        </p:tgtEl>
                                      </p:cBhvr>
                                    </p:animEffect>
                                  </p:childTnLst>
                                </p:cTn>
                              </p:par>
                            </p:childTnLst>
                          </p:cTn>
                        </p:par>
                        <p:par>
                          <p:cTn id="56" fill="hold">
                            <p:stCondLst>
                              <p:cond delay="5000"/>
                            </p:stCondLst>
                            <p:childTnLst>
                              <p:par>
                                <p:cTn id="57" presetID="18" presetClass="entr" presetSubtype="6" fill="hold" nodeType="afterEffect">
                                  <p:stCondLst>
                                    <p:cond delay="0"/>
                                  </p:stCondLst>
                                  <p:childTnLst>
                                    <p:set>
                                      <p:cBhvr>
                                        <p:cTn id="58" dur="1" fill="hold">
                                          <p:stCondLst>
                                            <p:cond delay="0"/>
                                          </p:stCondLst>
                                        </p:cTn>
                                        <p:tgtEl>
                                          <p:spTgt spid="80"/>
                                        </p:tgtEl>
                                        <p:attrNameLst>
                                          <p:attrName>style.visibility</p:attrName>
                                        </p:attrNameLst>
                                      </p:cBhvr>
                                      <p:to>
                                        <p:strVal val="visible"/>
                                      </p:to>
                                    </p:set>
                                    <p:animEffect transition="in" filter="strips(downRight)">
                                      <p:cBhvr>
                                        <p:cTn id="59" dur="500"/>
                                        <p:tgtEl>
                                          <p:spTgt spid="80"/>
                                        </p:tgtEl>
                                      </p:cBhvr>
                                    </p:animEffect>
                                  </p:childTnLst>
                                </p:cTn>
                              </p:par>
                            </p:childTnLst>
                          </p:cTn>
                        </p:par>
                        <p:par>
                          <p:cTn id="60" fill="hold">
                            <p:stCondLst>
                              <p:cond delay="5500"/>
                            </p:stCondLst>
                            <p:childTnLst>
                              <p:par>
                                <p:cTn id="61" presetID="22" presetClass="entr" presetSubtype="8" fill="hold" nodeType="afterEffect">
                                  <p:stCondLst>
                                    <p:cond delay="0"/>
                                  </p:stCondLst>
                                  <p:childTnLst>
                                    <p:set>
                                      <p:cBhvr>
                                        <p:cTn id="62" dur="1" fill="hold">
                                          <p:stCondLst>
                                            <p:cond delay="0"/>
                                          </p:stCondLst>
                                        </p:cTn>
                                        <p:tgtEl>
                                          <p:spTgt spid="99"/>
                                        </p:tgtEl>
                                        <p:attrNameLst>
                                          <p:attrName>style.visibility</p:attrName>
                                        </p:attrNameLst>
                                      </p:cBhvr>
                                      <p:to>
                                        <p:strVal val="visible"/>
                                      </p:to>
                                    </p:set>
                                    <p:animEffect transition="in" filter="wipe(left)">
                                      <p:cBhvr>
                                        <p:cTn id="63" dur="500"/>
                                        <p:tgtEl>
                                          <p:spTgt spid="99"/>
                                        </p:tgtEl>
                                      </p:cBhvr>
                                    </p:animEffect>
                                  </p:childTnLst>
                                </p:cTn>
                              </p:par>
                            </p:childTnLst>
                          </p:cTn>
                        </p:par>
                        <p:par>
                          <p:cTn id="64" fill="hold">
                            <p:stCondLst>
                              <p:cond delay="6000"/>
                            </p:stCondLst>
                            <p:childTnLst>
                              <p:par>
                                <p:cTn id="65" presetID="18" presetClass="entr" presetSubtype="12" fill="hold" nodeType="afterEffect">
                                  <p:stCondLst>
                                    <p:cond delay="0"/>
                                  </p:stCondLst>
                                  <p:childTnLst>
                                    <p:set>
                                      <p:cBhvr>
                                        <p:cTn id="66" dur="1" fill="hold">
                                          <p:stCondLst>
                                            <p:cond delay="0"/>
                                          </p:stCondLst>
                                        </p:cTn>
                                        <p:tgtEl>
                                          <p:spTgt spid="77"/>
                                        </p:tgtEl>
                                        <p:attrNameLst>
                                          <p:attrName>style.visibility</p:attrName>
                                        </p:attrNameLst>
                                      </p:cBhvr>
                                      <p:to>
                                        <p:strVal val="visible"/>
                                      </p:to>
                                    </p:set>
                                    <p:animEffect transition="in" filter="strips(downLeft)">
                                      <p:cBhvr>
                                        <p:cTn id="67" dur="500"/>
                                        <p:tgtEl>
                                          <p:spTgt spid="77"/>
                                        </p:tgtEl>
                                      </p:cBhvr>
                                    </p:animEffect>
                                  </p:childTnLst>
                                </p:cTn>
                              </p:par>
                            </p:childTnLst>
                          </p:cTn>
                        </p:par>
                        <p:par>
                          <p:cTn id="68" fill="hold">
                            <p:stCondLst>
                              <p:cond delay="6500"/>
                            </p:stCondLst>
                            <p:childTnLst>
                              <p:par>
                                <p:cTn id="69" presetID="22" presetClass="entr" presetSubtype="8" fill="hold" nodeType="afterEffect">
                                  <p:stCondLst>
                                    <p:cond delay="0"/>
                                  </p:stCondLst>
                                  <p:childTnLst>
                                    <p:set>
                                      <p:cBhvr>
                                        <p:cTn id="70" dur="1" fill="hold">
                                          <p:stCondLst>
                                            <p:cond delay="0"/>
                                          </p:stCondLst>
                                        </p:cTn>
                                        <p:tgtEl>
                                          <p:spTgt spid="96"/>
                                        </p:tgtEl>
                                        <p:attrNameLst>
                                          <p:attrName>style.visibility</p:attrName>
                                        </p:attrNameLst>
                                      </p:cBhvr>
                                      <p:to>
                                        <p:strVal val="visible"/>
                                      </p:to>
                                    </p:set>
                                    <p:animEffect transition="in" filter="wipe(left)">
                                      <p:cBhvr>
                                        <p:cTn id="71" dur="500"/>
                                        <p:tgtEl>
                                          <p:spTgt spid="96"/>
                                        </p:tgtEl>
                                      </p:cBhvr>
                                    </p:animEffect>
                                  </p:childTnLst>
                                </p:cTn>
                              </p:par>
                            </p:childTnLst>
                          </p:cTn>
                        </p:par>
                        <p:par>
                          <p:cTn id="72" fill="hold">
                            <p:stCondLst>
                              <p:cond delay="7000"/>
                            </p:stCondLst>
                            <p:childTnLst>
                              <p:par>
                                <p:cTn id="73" presetID="21" presetClass="entr" presetSubtype="1" fill="hold" nodeType="afterEffect">
                                  <p:stCondLst>
                                    <p:cond delay="0"/>
                                  </p:stCondLst>
                                  <p:childTnLst>
                                    <p:set>
                                      <p:cBhvr>
                                        <p:cTn id="74" dur="1" fill="hold">
                                          <p:stCondLst>
                                            <p:cond delay="0"/>
                                          </p:stCondLst>
                                        </p:cTn>
                                        <p:tgtEl>
                                          <p:spTgt spid="69"/>
                                        </p:tgtEl>
                                        <p:attrNameLst>
                                          <p:attrName>style.visibility</p:attrName>
                                        </p:attrNameLst>
                                      </p:cBhvr>
                                      <p:to>
                                        <p:strVal val="visible"/>
                                      </p:to>
                                    </p:set>
                                    <p:animEffect transition="in" filter="wheel(1)">
                                      <p:cBhvr>
                                        <p:cTn id="75" dur="750"/>
                                        <p:tgtEl>
                                          <p:spTgt spid="69"/>
                                        </p:tgtEl>
                                      </p:cBhvr>
                                    </p:animEffect>
                                  </p:childTnLst>
                                </p:cTn>
                              </p:par>
                            </p:childTnLst>
                          </p:cTn>
                        </p:par>
                        <p:par>
                          <p:cTn id="76" fill="hold">
                            <p:stCondLst>
                              <p:cond delay="7750"/>
                            </p:stCondLst>
                            <p:childTnLst>
                              <p:par>
                                <p:cTn id="77" presetID="53" presetClass="entr" presetSubtype="16" fill="hold" grpId="0" nodeType="afterEffect">
                                  <p:stCondLst>
                                    <p:cond delay="0"/>
                                  </p:stCondLst>
                                  <p:childTnLst>
                                    <p:set>
                                      <p:cBhvr>
                                        <p:cTn id="78" dur="1" fill="hold">
                                          <p:stCondLst>
                                            <p:cond delay="0"/>
                                          </p:stCondLst>
                                        </p:cTn>
                                        <p:tgtEl>
                                          <p:spTgt spid="89"/>
                                        </p:tgtEl>
                                        <p:attrNameLst>
                                          <p:attrName>style.visibility</p:attrName>
                                        </p:attrNameLst>
                                      </p:cBhvr>
                                      <p:to>
                                        <p:strVal val="visible"/>
                                      </p:to>
                                    </p:set>
                                    <p:anim calcmode="lin" valueType="num">
                                      <p:cBhvr>
                                        <p:cTn id="79" dur="500" fill="hold"/>
                                        <p:tgtEl>
                                          <p:spTgt spid="89"/>
                                        </p:tgtEl>
                                        <p:attrNameLst>
                                          <p:attrName>ppt_w</p:attrName>
                                        </p:attrNameLst>
                                      </p:cBhvr>
                                      <p:tavLst>
                                        <p:tav tm="0">
                                          <p:val>
                                            <p:fltVal val="0"/>
                                          </p:val>
                                        </p:tav>
                                        <p:tav tm="100000">
                                          <p:val>
                                            <p:strVal val="#ppt_w"/>
                                          </p:val>
                                        </p:tav>
                                      </p:tavLst>
                                    </p:anim>
                                    <p:anim calcmode="lin" valueType="num">
                                      <p:cBhvr>
                                        <p:cTn id="80" dur="500" fill="hold"/>
                                        <p:tgtEl>
                                          <p:spTgt spid="89"/>
                                        </p:tgtEl>
                                        <p:attrNameLst>
                                          <p:attrName>ppt_h</p:attrName>
                                        </p:attrNameLst>
                                      </p:cBhvr>
                                      <p:tavLst>
                                        <p:tav tm="0">
                                          <p:val>
                                            <p:fltVal val="0"/>
                                          </p:val>
                                        </p:tav>
                                        <p:tav tm="100000">
                                          <p:val>
                                            <p:strVal val="#ppt_h"/>
                                          </p:val>
                                        </p:tav>
                                      </p:tavLst>
                                    </p:anim>
                                    <p:animEffect transition="in" filter="fade">
                                      <p:cBhvr>
                                        <p:cTn id="81" dur="500"/>
                                        <p:tgtEl>
                                          <p:spTgt spid="89"/>
                                        </p:tgtEl>
                                      </p:cBhvr>
                                    </p:animEffect>
                                  </p:childTnLst>
                                </p:cTn>
                              </p:par>
                            </p:childTnLst>
                          </p:cTn>
                        </p:par>
                        <p:par>
                          <p:cTn id="82" fill="hold">
                            <p:stCondLst>
                              <p:cond delay="8250"/>
                            </p:stCondLst>
                            <p:childTnLst>
                              <p:par>
                                <p:cTn id="83" presetID="53" presetClass="entr" presetSubtype="16"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 calcmode="lin" valueType="num">
                                      <p:cBhvr>
                                        <p:cTn id="85" dur="500" fill="hold"/>
                                        <p:tgtEl>
                                          <p:spTgt spid="92"/>
                                        </p:tgtEl>
                                        <p:attrNameLst>
                                          <p:attrName>ppt_w</p:attrName>
                                        </p:attrNameLst>
                                      </p:cBhvr>
                                      <p:tavLst>
                                        <p:tav tm="0">
                                          <p:val>
                                            <p:fltVal val="0"/>
                                          </p:val>
                                        </p:tav>
                                        <p:tav tm="100000">
                                          <p:val>
                                            <p:strVal val="#ppt_w"/>
                                          </p:val>
                                        </p:tav>
                                      </p:tavLst>
                                    </p:anim>
                                    <p:anim calcmode="lin" valueType="num">
                                      <p:cBhvr>
                                        <p:cTn id="86" dur="500" fill="hold"/>
                                        <p:tgtEl>
                                          <p:spTgt spid="92"/>
                                        </p:tgtEl>
                                        <p:attrNameLst>
                                          <p:attrName>ppt_h</p:attrName>
                                        </p:attrNameLst>
                                      </p:cBhvr>
                                      <p:tavLst>
                                        <p:tav tm="0">
                                          <p:val>
                                            <p:fltVal val="0"/>
                                          </p:val>
                                        </p:tav>
                                        <p:tav tm="100000">
                                          <p:val>
                                            <p:strVal val="#ppt_h"/>
                                          </p:val>
                                        </p:tav>
                                      </p:tavLst>
                                    </p:anim>
                                    <p:animEffect transition="in" filter="fade">
                                      <p:cBhvr>
                                        <p:cTn id="87" dur="500"/>
                                        <p:tgtEl>
                                          <p:spTgt spid="92"/>
                                        </p:tgtEl>
                                      </p:cBhvr>
                                    </p:animEffect>
                                  </p:childTnLst>
                                </p:cTn>
                              </p:par>
                            </p:childTnLst>
                          </p:cTn>
                        </p:par>
                        <p:par>
                          <p:cTn id="88" fill="hold">
                            <p:stCondLst>
                              <p:cond delay="8750"/>
                            </p:stCondLst>
                            <p:childTnLst>
                              <p:par>
                                <p:cTn id="89" presetID="53" presetClass="entr" presetSubtype="16" fill="hold" grpId="0" nodeType="afterEffect">
                                  <p:stCondLst>
                                    <p:cond delay="0"/>
                                  </p:stCondLst>
                                  <p:childTnLst>
                                    <p:set>
                                      <p:cBhvr>
                                        <p:cTn id="90" dur="1" fill="hold">
                                          <p:stCondLst>
                                            <p:cond delay="0"/>
                                          </p:stCondLst>
                                        </p:cTn>
                                        <p:tgtEl>
                                          <p:spTgt spid="91"/>
                                        </p:tgtEl>
                                        <p:attrNameLst>
                                          <p:attrName>style.visibility</p:attrName>
                                        </p:attrNameLst>
                                      </p:cBhvr>
                                      <p:to>
                                        <p:strVal val="visible"/>
                                      </p:to>
                                    </p:set>
                                    <p:anim calcmode="lin" valueType="num">
                                      <p:cBhvr>
                                        <p:cTn id="91" dur="500" fill="hold"/>
                                        <p:tgtEl>
                                          <p:spTgt spid="91"/>
                                        </p:tgtEl>
                                        <p:attrNameLst>
                                          <p:attrName>ppt_w</p:attrName>
                                        </p:attrNameLst>
                                      </p:cBhvr>
                                      <p:tavLst>
                                        <p:tav tm="0">
                                          <p:val>
                                            <p:fltVal val="0"/>
                                          </p:val>
                                        </p:tav>
                                        <p:tav tm="100000">
                                          <p:val>
                                            <p:strVal val="#ppt_w"/>
                                          </p:val>
                                        </p:tav>
                                      </p:tavLst>
                                    </p:anim>
                                    <p:anim calcmode="lin" valueType="num">
                                      <p:cBhvr>
                                        <p:cTn id="92" dur="500" fill="hold"/>
                                        <p:tgtEl>
                                          <p:spTgt spid="91"/>
                                        </p:tgtEl>
                                        <p:attrNameLst>
                                          <p:attrName>ppt_h</p:attrName>
                                        </p:attrNameLst>
                                      </p:cBhvr>
                                      <p:tavLst>
                                        <p:tav tm="0">
                                          <p:val>
                                            <p:fltVal val="0"/>
                                          </p:val>
                                        </p:tav>
                                        <p:tav tm="100000">
                                          <p:val>
                                            <p:strVal val="#ppt_h"/>
                                          </p:val>
                                        </p:tav>
                                      </p:tavLst>
                                    </p:anim>
                                    <p:animEffect transition="in" filter="fade">
                                      <p:cBhvr>
                                        <p:cTn id="93" dur="500"/>
                                        <p:tgtEl>
                                          <p:spTgt spid="91"/>
                                        </p:tgtEl>
                                      </p:cBhvr>
                                    </p:animEffect>
                                  </p:childTnLst>
                                </p:cTn>
                              </p:par>
                            </p:childTnLst>
                          </p:cTn>
                        </p:par>
                        <p:par>
                          <p:cTn id="94" fill="hold">
                            <p:stCondLst>
                              <p:cond delay="9250"/>
                            </p:stCondLst>
                            <p:childTnLst>
                              <p:par>
                                <p:cTn id="95" presetID="53" presetClass="entr" presetSubtype="16" fill="hold" grpId="0" nodeType="afterEffect">
                                  <p:stCondLst>
                                    <p:cond delay="0"/>
                                  </p:stCondLst>
                                  <p:childTnLst>
                                    <p:set>
                                      <p:cBhvr>
                                        <p:cTn id="96" dur="1" fill="hold">
                                          <p:stCondLst>
                                            <p:cond delay="0"/>
                                          </p:stCondLst>
                                        </p:cTn>
                                        <p:tgtEl>
                                          <p:spTgt spid="90"/>
                                        </p:tgtEl>
                                        <p:attrNameLst>
                                          <p:attrName>style.visibility</p:attrName>
                                        </p:attrNameLst>
                                      </p:cBhvr>
                                      <p:to>
                                        <p:strVal val="visible"/>
                                      </p:to>
                                    </p:set>
                                    <p:anim calcmode="lin" valueType="num">
                                      <p:cBhvr>
                                        <p:cTn id="97" dur="500" fill="hold"/>
                                        <p:tgtEl>
                                          <p:spTgt spid="90"/>
                                        </p:tgtEl>
                                        <p:attrNameLst>
                                          <p:attrName>ppt_w</p:attrName>
                                        </p:attrNameLst>
                                      </p:cBhvr>
                                      <p:tavLst>
                                        <p:tav tm="0">
                                          <p:val>
                                            <p:fltVal val="0"/>
                                          </p:val>
                                        </p:tav>
                                        <p:tav tm="100000">
                                          <p:val>
                                            <p:strVal val="#ppt_w"/>
                                          </p:val>
                                        </p:tav>
                                      </p:tavLst>
                                    </p:anim>
                                    <p:anim calcmode="lin" valueType="num">
                                      <p:cBhvr>
                                        <p:cTn id="98" dur="500" fill="hold"/>
                                        <p:tgtEl>
                                          <p:spTgt spid="90"/>
                                        </p:tgtEl>
                                        <p:attrNameLst>
                                          <p:attrName>ppt_h</p:attrName>
                                        </p:attrNameLst>
                                      </p:cBhvr>
                                      <p:tavLst>
                                        <p:tav tm="0">
                                          <p:val>
                                            <p:fltVal val="0"/>
                                          </p:val>
                                        </p:tav>
                                        <p:tav tm="100000">
                                          <p:val>
                                            <p:strVal val="#ppt_h"/>
                                          </p:val>
                                        </p:tav>
                                      </p:tavLst>
                                    </p:anim>
                                    <p:animEffect transition="in" filter="fade">
                                      <p:cBhvr>
                                        <p:cTn id="99" dur="500"/>
                                        <p:tgtEl>
                                          <p:spTgt spid="90"/>
                                        </p:tgtEl>
                                      </p:cBhvr>
                                    </p:animEffect>
                                  </p:childTnLst>
                                </p:cTn>
                              </p:par>
                            </p:childTnLst>
                          </p:cTn>
                        </p:par>
                        <p:par>
                          <p:cTn id="100" fill="hold">
                            <p:stCondLst>
                              <p:cond delay="9750"/>
                            </p:stCondLst>
                            <p:childTnLst>
                              <p:par>
                                <p:cTn id="101" presetID="18" presetClass="entr" presetSubtype="9" fill="hold" nodeType="afterEffect">
                                  <p:stCondLst>
                                    <p:cond delay="0"/>
                                  </p:stCondLst>
                                  <p:childTnLst>
                                    <p:set>
                                      <p:cBhvr>
                                        <p:cTn id="102" dur="1" fill="hold">
                                          <p:stCondLst>
                                            <p:cond delay="0"/>
                                          </p:stCondLst>
                                        </p:cTn>
                                        <p:tgtEl>
                                          <p:spTgt spid="83"/>
                                        </p:tgtEl>
                                        <p:attrNameLst>
                                          <p:attrName>style.visibility</p:attrName>
                                        </p:attrNameLst>
                                      </p:cBhvr>
                                      <p:to>
                                        <p:strVal val="visible"/>
                                      </p:to>
                                    </p:set>
                                    <p:animEffect transition="in" filter="strips(upLeft)">
                                      <p:cBhvr>
                                        <p:cTn id="103" dur="500"/>
                                        <p:tgtEl>
                                          <p:spTgt spid="83"/>
                                        </p:tgtEl>
                                      </p:cBhvr>
                                    </p:animEffect>
                                  </p:childTnLst>
                                </p:cTn>
                              </p:par>
                            </p:childTnLst>
                          </p:cTn>
                        </p:par>
                        <p:par>
                          <p:cTn id="104" fill="hold">
                            <p:stCondLst>
                              <p:cond delay="10250"/>
                            </p:stCondLst>
                            <p:childTnLst>
                              <p:par>
                                <p:cTn id="105" presetID="18" presetClass="entr" presetSubtype="6" fill="hold" nodeType="afterEffect">
                                  <p:stCondLst>
                                    <p:cond delay="0"/>
                                  </p:stCondLst>
                                  <p:childTnLst>
                                    <p:set>
                                      <p:cBhvr>
                                        <p:cTn id="106" dur="1" fill="hold">
                                          <p:stCondLst>
                                            <p:cond delay="0"/>
                                          </p:stCondLst>
                                        </p:cTn>
                                        <p:tgtEl>
                                          <p:spTgt spid="86"/>
                                        </p:tgtEl>
                                        <p:attrNameLst>
                                          <p:attrName>style.visibility</p:attrName>
                                        </p:attrNameLst>
                                      </p:cBhvr>
                                      <p:to>
                                        <p:strVal val="visible"/>
                                      </p:to>
                                    </p:set>
                                    <p:animEffect transition="in" filter="strips(downRight)">
                                      <p:cBhvr>
                                        <p:cTn id="107"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89" grpId="0" animBg="1"/>
      <p:bldP spid="90" grpId="0" animBg="1"/>
      <p:bldP spid="91" grpId="0" animBg="1"/>
      <p:bldP spid="92"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p:txBody>
          <a:bodyPr/>
          <a:lstStyle/>
          <a:p>
            <a:r>
              <a:rPr lang="en-US" smtClean="0"/>
              <a:t>Integrated Infographic</a:t>
            </a:r>
            <a:endParaRPr lang="en-US" dirty="0"/>
          </a:p>
        </p:txBody>
      </p:sp>
      <p:sp>
        <p:nvSpPr>
          <p:cNvPr id="26" name="Text Placeholder 25"/>
          <p:cNvSpPr>
            <a:spLocks noGrp="1"/>
          </p:cNvSpPr>
          <p:nvPr>
            <p:ph type="body" sz="half" idx="2"/>
          </p:nvPr>
        </p:nvSpPr>
        <p:spPr/>
        <p:txBody>
          <a:bodyPr/>
          <a:lstStyle/>
          <a:p>
            <a:r>
              <a:rPr lang="en-US" smtClean="0"/>
              <a:t>Integrated Infographic</a:t>
            </a:r>
            <a:endParaRPr lang="en-US" dirty="0"/>
          </a:p>
        </p:txBody>
      </p:sp>
      <p:grpSp>
        <p:nvGrpSpPr>
          <p:cNvPr id="60" name="Group 59"/>
          <p:cNvGrpSpPr/>
          <p:nvPr/>
        </p:nvGrpSpPr>
        <p:grpSpPr>
          <a:xfrm>
            <a:off x="1386681" y="3790070"/>
            <a:ext cx="2876524" cy="1267131"/>
            <a:chOff x="1386681" y="2771123"/>
            <a:chExt cx="2876524" cy="1267131"/>
          </a:xfrm>
        </p:grpSpPr>
        <p:sp>
          <p:nvSpPr>
            <p:cNvPr id="61" name="Freeform 63"/>
            <p:cNvSpPr>
              <a:spLocks/>
            </p:cNvSpPr>
            <p:nvPr/>
          </p:nvSpPr>
          <p:spPr bwMode="auto">
            <a:xfrm>
              <a:off x="3495016" y="2771123"/>
              <a:ext cx="768189" cy="1267131"/>
            </a:xfrm>
            <a:custGeom>
              <a:avLst/>
              <a:gdLst>
                <a:gd name="T0" fmla="*/ 0 w 505"/>
                <a:gd name="T1" fmla="*/ 555 h 833"/>
                <a:gd name="T2" fmla="*/ 193 w 505"/>
                <a:gd name="T3" fmla="*/ 0 h 833"/>
                <a:gd name="T4" fmla="*/ 505 w 505"/>
                <a:gd name="T5" fmla="*/ 0 h 833"/>
                <a:gd name="T6" fmla="*/ 0 w 505"/>
                <a:gd name="T7" fmla="*/ 833 h 833"/>
                <a:gd name="T8" fmla="*/ 0 w 505"/>
                <a:gd name="T9" fmla="*/ 555 h 833"/>
              </a:gdLst>
              <a:ahLst/>
              <a:cxnLst>
                <a:cxn ang="0">
                  <a:pos x="T0" y="T1"/>
                </a:cxn>
                <a:cxn ang="0">
                  <a:pos x="T2" y="T3"/>
                </a:cxn>
                <a:cxn ang="0">
                  <a:pos x="T4" y="T5"/>
                </a:cxn>
                <a:cxn ang="0">
                  <a:pos x="T6" y="T7"/>
                </a:cxn>
                <a:cxn ang="0">
                  <a:pos x="T8" y="T9"/>
                </a:cxn>
              </a:cxnLst>
              <a:rect l="0" t="0" r="r" b="b"/>
              <a:pathLst>
                <a:path w="505" h="833">
                  <a:moveTo>
                    <a:pt x="0" y="555"/>
                  </a:moveTo>
                  <a:lnTo>
                    <a:pt x="193" y="0"/>
                  </a:lnTo>
                  <a:lnTo>
                    <a:pt x="505" y="0"/>
                  </a:lnTo>
                  <a:lnTo>
                    <a:pt x="0" y="833"/>
                  </a:lnTo>
                  <a:lnTo>
                    <a:pt x="0" y="555"/>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Rectangle 78"/>
            <p:cNvSpPr>
              <a:spLocks noChangeArrowheads="1"/>
            </p:cNvSpPr>
            <p:nvPr/>
          </p:nvSpPr>
          <p:spPr bwMode="auto">
            <a:xfrm>
              <a:off x="3401564" y="3615370"/>
              <a:ext cx="92792" cy="422884"/>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79"/>
            <p:cNvSpPr>
              <a:spLocks/>
            </p:cNvSpPr>
            <p:nvPr/>
          </p:nvSpPr>
          <p:spPr bwMode="auto">
            <a:xfrm>
              <a:off x="3223587" y="2879126"/>
              <a:ext cx="177977" cy="1159128"/>
            </a:xfrm>
            <a:custGeom>
              <a:avLst/>
              <a:gdLst>
                <a:gd name="T0" fmla="*/ 117 w 117"/>
                <a:gd name="T1" fmla="*/ 484 h 762"/>
                <a:gd name="T2" fmla="*/ 0 w 117"/>
                <a:gd name="T3" fmla="*/ 0 h 762"/>
                <a:gd name="T4" fmla="*/ 0 w 117"/>
                <a:gd name="T5" fmla="*/ 546 h 762"/>
                <a:gd name="T6" fmla="*/ 117 w 117"/>
                <a:gd name="T7" fmla="*/ 762 h 762"/>
                <a:gd name="T8" fmla="*/ 117 w 117"/>
                <a:gd name="T9" fmla="*/ 484 h 762"/>
              </a:gdLst>
              <a:ahLst/>
              <a:cxnLst>
                <a:cxn ang="0">
                  <a:pos x="T0" y="T1"/>
                </a:cxn>
                <a:cxn ang="0">
                  <a:pos x="T2" y="T3"/>
                </a:cxn>
                <a:cxn ang="0">
                  <a:pos x="T4" y="T5"/>
                </a:cxn>
                <a:cxn ang="0">
                  <a:pos x="T6" y="T7"/>
                </a:cxn>
                <a:cxn ang="0">
                  <a:pos x="T8" y="T9"/>
                </a:cxn>
              </a:cxnLst>
              <a:rect l="0" t="0" r="r" b="b"/>
              <a:pathLst>
                <a:path w="117" h="762">
                  <a:moveTo>
                    <a:pt x="117" y="484"/>
                  </a:moveTo>
                  <a:lnTo>
                    <a:pt x="0" y="0"/>
                  </a:lnTo>
                  <a:lnTo>
                    <a:pt x="0" y="546"/>
                  </a:lnTo>
                  <a:lnTo>
                    <a:pt x="117" y="762"/>
                  </a:lnTo>
                  <a:lnTo>
                    <a:pt x="117" y="484"/>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4" name="Group 68"/>
            <p:cNvGrpSpPr/>
            <p:nvPr/>
          </p:nvGrpSpPr>
          <p:grpSpPr>
            <a:xfrm>
              <a:off x="1386681" y="2884549"/>
              <a:ext cx="1840610" cy="830556"/>
              <a:chOff x="1246188" y="2793311"/>
              <a:chExt cx="1920875" cy="866775"/>
            </a:xfrm>
            <a:solidFill>
              <a:schemeClr val="accent5"/>
            </a:solidFill>
          </p:grpSpPr>
          <p:sp>
            <p:nvSpPr>
              <p:cNvPr id="65" name="Rectangle 80"/>
              <p:cNvSpPr>
                <a:spLocks noChangeArrowheads="1"/>
              </p:cNvSpPr>
              <p:nvPr/>
            </p:nvSpPr>
            <p:spPr bwMode="auto">
              <a:xfrm>
                <a:off x="1684338" y="2794001"/>
                <a:ext cx="1482725" cy="86360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Oval 81"/>
              <p:cNvSpPr>
                <a:spLocks noChangeArrowheads="1"/>
              </p:cNvSpPr>
              <p:nvPr/>
            </p:nvSpPr>
            <p:spPr bwMode="auto">
              <a:xfrm>
                <a:off x="1246188" y="2793311"/>
                <a:ext cx="863600" cy="8667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67" name="Group 66"/>
          <p:cNvGrpSpPr/>
          <p:nvPr/>
        </p:nvGrpSpPr>
        <p:grpSpPr>
          <a:xfrm>
            <a:off x="2004274" y="2205414"/>
            <a:ext cx="2923680" cy="1162170"/>
            <a:chOff x="2004274" y="1176942"/>
            <a:chExt cx="2923680" cy="1162170"/>
          </a:xfrm>
        </p:grpSpPr>
        <p:sp>
          <p:nvSpPr>
            <p:cNvPr id="73" name="Rectangle 64"/>
            <p:cNvSpPr>
              <a:spLocks noChangeArrowheads="1"/>
            </p:cNvSpPr>
            <p:nvPr/>
          </p:nvSpPr>
          <p:spPr bwMode="auto">
            <a:xfrm>
              <a:off x="3995479" y="2001413"/>
              <a:ext cx="932475" cy="337699"/>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4" name="Freeform 82"/>
            <p:cNvSpPr>
              <a:spLocks/>
            </p:cNvSpPr>
            <p:nvPr/>
          </p:nvSpPr>
          <p:spPr bwMode="auto">
            <a:xfrm>
              <a:off x="3820545" y="1176942"/>
              <a:ext cx="177977" cy="1159128"/>
            </a:xfrm>
            <a:custGeom>
              <a:avLst/>
              <a:gdLst>
                <a:gd name="T0" fmla="*/ 117 w 117"/>
                <a:gd name="T1" fmla="*/ 542 h 762"/>
                <a:gd name="T2" fmla="*/ 0 w 117"/>
                <a:gd name="T3" fmla="*/ 0 h 762"/>
                <a:gd name="T4" fmla="*/ 0 w 117"/>
                <a:gd name="T5" fmla="*/ 546 h 762"/>
                <a:gd name="T6" fmla="*/ 117 w 117"/>
                <a:gd name="T7" fmla="*/ 762 h 762"/>
                <a:gd name="T8" fmla="*/ 117 w 117"/>
                <a:gd name="T9" fmla="*/ 542 h 762"/>
              </a:gdLst>
              <a:ahLst/>
              <a:cxnLst>
                <a:cxn ang="0">
                  <a:pos x="T0" y="T1"/>
                </a:cxn>
                <a:cxn ang="0">
                  <a:pos x="T2" y="T3"/>
                </a:cxn>
                <a:cxn ang="0">
                  <a:pos x="T4" y="T5"/>
                </a:cxn>
                <a:cxn ang="0">
                  <a:pos x="T6" y="T7"/>
                </a:cxn>
                <a:cxn ang="0">
                  <a:pos x="T8" y="T9"/>
                </a:cxn>
              </a:cxnLst>
              <a:rect l="0" t="0" r="r" b="b"/>
              <a:pathLst>
                <a:path w="117" h="762">
                  <a:moveTo>
                    <a:pt x="117" y="542"/>
                  </a:moveTo>
                  <a:lnTo>
                    <a:pt x="0" y="0"/>
                  </a:lnTo>
                  <a:lnTo>
                    <a:pt x="0" y="546"/>
                  </a:lnTo>
                  <a:lnTo>
                    <a:pt x="117" y="762"/>
                  </a:lnTo>
                  <a:lnTo>
                    <a:pt x="117" y="542"/>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75" name="Group 67"/>
            <p:cNvGrpSpPr/>
            <p:nvPr/>
          </p:nvGrpSpPr>
          <p:grpSpPr>
            <a:xfrm>
              <a:off x="2004274" y="1179984"/>
              <a:ext cx="1822356" cy="830556"/>
              <a:chOff x="1890713" y="1014413"/>
              <a:chExt cx="1901825" cy="866775"/>
            </a:xfrm>
            <a:solidFill>
              <a:schemeClr val="accent1"/>
            </a:solidFill>
          </p:grpSpPr>
          <p:sp>
            <p:nvSpPr>
              <p:cNvPr id="81" name="Rectangle 83"/>
              <p:cNvSpPr>
                <a:spLocks noChangeArrowheads="1"/>
              </p:cNvSpPr>
              <p:nvPr/>
            </p:nvSpPr>
            <p:spPr bwMode="auto">
              <a:xfrm>
                <a:off x="2312988" y="1017588"/>
                <a:ext cx="1479550" cy="863600"/>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3" name="Oval 84"/>
              <p:cNvSpPr>
                <a:spLocks noChangeArrowheads="1"/>
              </p:cNvSpPr>
              <p:nvPr/>
            </p:nvSpPr>
            <p:spPr bwMode="auto">
              <a:xfrm>
                <a:off x="1890713" y="1014413"/>
                <a:ext cx="862013" cy="86677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84" name="Group 83"/>
          <p:cNvGrpSpPr/>
          <p:nvPr/>
        </p:nvGrpSpPr>
        <p:grpSpPr>
          <a:xfrm>
            <a:off x="4927953" y="3793972"/>
            <a:ext cx="2835716" cy="2211314"/>
            <a:chOff x="4927953" y="2765499"/>
            <a:chExt cx="2835716" cy="2211314"/>
          </a:xfrm>
        </p:grpSpPr>
        <p:sp>
          <p:nvSpPr>
            <p:cNvPr id="85" name="Freeform 65"/>
            <p:cNvSpPr>
              <a:spLocks/>
            </p:cNvSpPr>
            <p:nvPr/>
          </p:nvSpPr>
          <p:spPr bwMode="auto">
            <a:xfrm>
              <a:off x="4929475" y="3822248"/>
              <a:ext cx="731681" cy="1154565"/>
            </a:xfrm>
            <a:custGeom>
              <a:avLst/>
              <a:gdLst>
                <a:gd name="T0" fmla="*/ 2 w 481"/>
                <a:gd name="T1" fmla="*/ 251 h 759"/>
                <a:gd name="T2" fmla="*/ 481 w 481"/>
                <a:gd name="T3" fmla="*/ 759 h 759"/>
                <a:gd name="T4" fmla="*/ 481 w 481"/>
                <a:gd name="T5" fmla="*/ 481 h 759"/>
                <a:gd name="T6" fmla="*/ 0 w 481"/>
                <a:gd name="T7" fmla="*/ 0 h 759"/>
                <a:gd name="T8" fmla="*/ 2 w 481"/>
                <a:gd name="T9" fmla="*/ 251 h 759"/>
              </a:gdLst>
              <a:ahLst/>
              <a:cxnLst>
                <a:cxn ang="0">
                  <a:pos x="T0" y="T1"/>
                </a:cxn>
                <a:cxn ang="0">
                  <a:pos x="T2" y="T3"/>
                </a:cxn>
                <a:cxn ang="0">
                  <a:pos x="T4" y="T5"/>
                </a:cxn>
                <a:cxn ang="0">
                  <a:pos x="T6" y="T7"/>
                </a:cxn>
                <a:cxn ang="0">
                  <a:pos x="T8" y="T9"/>
                </a:cxn>
              </a:cxnLst>
              <a:rect l="0" t="0" r="r" b="b"/>
              <a:pathLst>
                <a:path w="481" h="759">
                  <a:moveTo>
                    <a:pt x="2" y="251"/>
                  </a:moveTo>
                  <a:lnTo>
                    <a:pt x="481" y="759"/>
                  </a:lnTo>
                  <a:lnTo>
                    <a:pt x="481" y="481"/>
                  </a:lnTo>
                  <a:lnTo>
                    <a:pt x="0" y="0"/>
                  </a:lnTo>
                  <a:lnTo>
                    <a:pt x="2" y="251"/>
                  </a:ln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6" name="Freeform 66"/>
            <p:cNvSpPr>
              <a:spLocks/>
            </p:cNvSpPr>
            <p:nvPr/>
          </p:nvSpPr>
          <p:spPr bwMode="auto">
            <a:xfrm>
              <a:off x="4927953" y="2765499"/>
              <a:ext cx="1428374" cy="1418640"/>
            </a:xfrm>
            <a:custGeom>
              <a:avLst/>
              <a:gdLst>
                <a:gd name="T0" fmla="*/ 491 w 491"/>
                <a:gd name="T1" fmla="*/ 2 h 493"/>
                <a:gd name="T2" fmla="*/ 0 w 491"/>
                <a:gd name="T3" fmla="*/ 493 h 493"/>
                <a:gd name="T4" fmla="*/ 0 w 491"/>
                <a:gd name="T5" fmla="*/ 0 h 493"/>
                <a:gd name="T6" fmla="*/ 491 w 491"/>
                <a:gd name="T7" fmla="*/ 2 h 493"/>
              </a:gdLst>
              <a:ahLst/>
              <a:cxnLst>
                <a:cxn ang="0">
                  <a:pos x="T0" y="T1"/>
                </a:cxn>
                <a:cxn ang="0">
                  <a:pos x="T2" y="T3"/>
                </a:cxn>
                <a:cxn ang="0">
                  <a:pos x="T4" y="T5"/>
                </a:cxn>
                <a:cxn ang="0">
                  <a:pos x="T6" y="T7"/>
                </a:cxn>
              </a:cxnLst>
              <a:rect l="0" t="0" r="r" b="b"/>
              <a:pathLst>
                <a:path w="491" h="493">
                  <a:moveTo>
                    <a:pt x="491" y="2"/>
                  </a:moveTo>
                  <a:cubicBezTo>
                    <a:pt x="491" y="272"/>
                    <a:pt x="276" y="493"/>
                    <a:pt x="0" y="493"/>
                  </a:cubicBezTo>
                  <a:cubicBezTo>
                    <a:pt x="0" y="0"/>
                    <a:pt x="0" y="0"/>
                    <a:pt x="0" y="0"/>
                  </a:cubicBezTo>
                  <a:lnTo>
                    <a:pt x="491" y="2"/>
                  </a:lnTo>
                  <a:close/>
                </a:path>
              </a:pathLst>
            </a:cu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7" name="Rectangle 74"/>
            <p:cNvSpPr>
              <a:spLocks noChangeArrowheads="1"/>
            </p:cNvSpPr>
            <p:nvPr/>
          </p:nvSpPr>
          <p:spPr bwMode="auto">
            <a:xfrm>
              <a:off x="5655070" y="4553928"/>
              <a:ext cx="95834" cy="422884"/>
            </a:xfrm>
            <a:prstGeom prst="rect">
              <a:avLst/>
            </a:prstGeom>
            <a:solidFill>
              <a:schemeClr val="accent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8" name="Freeform 75"/>
            <p:cNvSpPr>
              <a:spLocks/>
            </p:cNvSpPr>
            <p:nvPr/>
          </p:nvSpPr>
          <p:spPr bwMode="auto">
            <a:xfrm>
              <a:off x="5750904" y="3819206"/>
              <a:ext cx="177977" cy="1157607"/>
            </a:xfrm>
            <a:custGeom>
              <a:avLst/>
              <a:gdLst>
                <a:gd name="T0" fmla="*/ 0 w 117"/>
                <a:gd name="T1" fmla="*/ 483 h 761"/>
                <a:gd name="T2" fmla="*/ 117 w 117"/>
                <a:gd name="T3" fmla="*/ 0 h 761"/>
                <a:gd name="T4" fmla="*/ 117 w 117"/>
                <a:gd name="T5" fmla="*/ 545 h 761"/>
                <a:gd name="T6" fmla="*/ 0 w 117"/>
                <a:gd name="T7" fmla="*/ 761 h 761"/>
                <a:gd name="T8" fmla="*/ 0 w 117"/>
                <a:gd name="T9" fmla="*/ 483 h 761"/>
              </a:gdLst>
              <a:ahLst/>
              <a:cxnLst>
                <a:cxn ang="0">
                  <a:pos x="T0" y="T1"/>
                </a:cxn>
                <a:cxn ang="0">
                  <a:pos x="T2" y="T3"/>
                </a:cxn>
                <a:cxn ang="0">
                  <a:pos x="T4" y="T5"/>
                </a:cxn>
                <a:cxn ang="0">
                  <a:pos x="T6" y="T7"/>
                </a:cxn>
                <a:cxn ang="0">
                  <a:pos x="T8" y="T9"/>
                </a:cxn>
              </a:cxnLst>
              <a:rect l="0" t="0" r="r" b="b"/>
              <a:pathLst>
                <a:path w="117" h="761">
                  <a:moveTo>
                    <a:pt x="0" y="483"/>
                  </a:moveTo>
                  <a:lnTo>
                    <a:pt x="117" y="0"/>
                  </a:lnTo>
                  <a:lnTo>
                    <a:pt x="117" y="545"/>
                  </a:lnTo>
                  <a:lnTo>
                    <a:pt x="0" y="761"/>
                  </a:lnTo>
                  <a:lnTo>
                    <a:pt x="0" y="483"/>
                  </a:lnTo>
                  <a:close/>
                </a:path>
              </a:pathLst>
            </a:custGeom>
            <a:solidFill>
              <a:schemeClr val="accent3">
                <a:lumMod val="7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89" name="Group 69"/>
            <p:cNvGrpSpPr/>
            <p:nvPr/>
          </p:nvGrpSpPr>
          <p:grpSpPr>
            <a:xfrm>
              <a:off x="5929144" y="3822116"/>
              <a:ext cx="1834525" cy="830556"/>
              <a:chOff x="5986739" y="3771763"/>
              <a:chExt cx="1914525" cy="866775"/>
            </a:xfrm>
          </p:grpSpPr>
          <p:sp>
            <p:nvSpPr>
              <p:cNvPr id="90" name="Rectangle 76"/>
              <p:cNvSpPr>
                <a:spLocks noChangeArrowheads="1"/>
              </p:cNvSpPr>
              <p:nvPr/>
            </p:nvSpPr>
            <p:spPr bwMode="auto">
              <a:xfrm>
                <a:off x="5986739" y="3771763"/>
                <a:ext cx="1479550" cy="863600"/>
              </a:xfrm>
              <a:prstGeom prst="rect">
                <a:avLst/>
              </a:prstGeom>
              <a:solidFill>
                <a:schemeClr val="accent3"/>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Oval 77"/>
              <p:cNvSpPr>
                <a:spLocks noChangeArrowheads="1"/>
              </p:cNvSpPr>
              <p:nvPr/>
            </p:nvSpPr>
            <p:spPr bwMode="auto">
              <a:xfrm>
                <a:off x="7037664" y="3771763"/>
                <a:ext cx="863600" cy="866775"/>
              </a:xfrm>
              <a:prstGeom prst="ellipse">
                <a:avLst/>
              </a:prstGeom>
              <a:solidFill>
                <a:schemeClr val="accent3"/>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92" name="Freeform 67"/>
          <p:cNvSpPr>
            <a:spLocks/>
          </p:cNvSpPr>
          <p:nvPr/>
        </p:nvSpPr>
        <p:spPr bwMode="auto">
          <a:xfrm>
            <a:off x="3788604" y="3794834"/>
            <a:ext cx="2280227" cy="1142395"/>
          </a:xfrm>
          <a:custGeom>
            <a:avLst/>
            <a:gdLst>
              <a:gd name="T0" fmla="*/ 783 w 783"/>
              <a:gd name="T1" fmla="*/ 0 h 392"/>
              <a:gd name="T2" fmla="*/ 391 w 783"/>
              <a:gd name="T3" fmla="*/ 392 h 392"/>
              <a:gd name="T4" fmla="*/ 0 w 783"/>
              <a:gd name="T5" fmla="*/ 0 h 392"/>
              <a:gd name="T6" fmla="*/ 783 w 783"/>
              <a:gd name="T7" fmla="*/ 0 h 392"/>
            </a:gdLst>
            <a:ahLst/>
            <a:cxnLst>
              <a:cxn ang="0">
                <a:pos x="T0" y="T1"/>
              </a:cxn>
              <a:cxn ang="0">
                <a:pos x="T2" y="T3"/>
              </a:cxn>
              <a:cxn ang="0">
                <a:pos x="T4" y="T5"/>
              </a:cxn>
              <a:cxn ang="0">
                <a:pos x="T6" y="T7"/>
              </a:cxn>
            </a:cxnLst>
            <a:rect l="0" t="0" r="r" b="b"/>
            <a:pathLst>
              <a:path w="783" h="392">
                <a:moveTo>
                  <a:pt x="783" y="0"/>
                </a:moveTo>
                <a:cubicBezTo>
                  <a:pt x="783" y="220"/>
                  <a:pt x="607" y="392"/>
                  <a:pt x="391" y="392"/>
                </a:cubicBezTo>
                <a:cubicBezTo>
                  <a:pt x="175" y="392"/>
                  <a:pt x="0" y="220"/>
                  <a:pt x="0" y="0"/>
                </a:cubicBezTo>
                <a:lnTo>
                  <a:pt x="783" y="0"/>
                </a:lnTo>
                <a:close/>
              </a:path>
            </a:pathLst>
          </a:custGeom>
          <a:solidFill>
            <a:schemeClr val="accent4"/>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68"/>
          <p:cNvSpPr>
            <a:spLocks/>
          </p:cNvSpPr>
          <p:nvPr/>
        </p:nvSpPr>
        <p:spPr bwMode="auto">
          <a:xfrm>
            <a:off x="4158247" y="3015600"/>
            <a:ext cx="1540941" cy="1542461"/>
          </a:xfrm>
          <a:custGeom>
            <a:avLst/>
            <a:gdLst>
              <a:gd name="T0" fmla="*/ 264 w 529"/>
              <a:gd name="T1" fmla="*/ 263 h 529"/>
              <a:gd name="T2" fmla="*/ 529 w 529"/>
              <a:gd name="T3" fmla="*/ 264 h 529"/>
              <a:gd name="T4" fmla="*/ 264 w 529"/>
              <a:gd name="T5" fmla="*/ 529 h 529"/>
              <a:gd name="T6" fmla="*/ 0 w 529"/>
              <a:gd name="T7" fmla="*/ 265 h 529"/>
              <a:gd name="T8" fmla="*/ 264 w 529"/>
              <a:gd name="T9" fmla="*/ 0 h 529"/>
              <a:gd name="T10" fmla="*/ 264 w 529"/>
              <a:gd name="T11" fmla="*/ 264 h 529"/>
            </a:gdLst>
            <a:ahLst/>
            <a:cxnLst>
              <a:cxn ang="0">
                <a:pos x="T0" y="T1"/>
              </a:cxn>
              <a:cxn ang="0">
                <a:pos x="T2" y="T3"/>
              </a:cxn>
              <a:cxn ang="0">
                <a:pos x="T4" y="T5"/>
              </a:cxn>
              <a:cxn ang="0">
                <a:pos x="T6" y="T7"/>
              </a:cxn>
              <a:cxn ang="0">
                <a:pos x="T8" y="T9"/>
              </a:cxn>
              <a:cxn ang="0">
                <a:pos x="T10" y="T11"/>
              </a:cxn>
            </a:cxnLst>
            <a:rect l="0" t="0" r="r" b="b"/>
            <a:pathLst>
              <a:path w="529" h="529">
                <a:moveTo>
                  <a:pt x="264" y="263"/>
                </a:moveTo>
                <a:cubicBezTo>
                  <a:pt x="529" y="264"/>
                  <a:pt x="529" y="264"/>
                  <a:pt x="529" y="264"/>
                </a:cubicBezTo>
                <a:cubicBezTo>
                  <a:pt x="529" y="410"/>
                  <a:pt x="410" y="529"/>
                  <a:pt x="264" y="529"/>
                </a:cubicBezTo>
                <a:cubicBezTo>
                  <a:pt x="118" y="529"/>
                  <a:pt x="0" y="411"/>
                  <a:pt x="0" y="265"/>
                </a:cubicBezTo>
                <a:cubicBezTo>
                  <a:pt x="0" y="119"/>
                  <a:pt x="120" y="0"/>
                  <a:pt x="264" y="0"/>
                </a:cubicBezTo>
                <a:cubicBezTo>
                  <a:pt x="264" y="264"/>
                  <a:pt x="264" y="264"/>
                  <a:pt x="264" y="264"/>
                </a:cubicBezTo>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TextBox 93"/>
          <p:cNvSpPr txBox="1"/>
          <p:nvPr/>
        </p:nvSpPr>
        <p:spPr>
          <a:xfrm>
            <a:off x="2126976" y="2244452"/>
            <a:ext cx="1895983" cy="738664"/>
          </a:xfrm>
          <a:prstGeom prst="rect">
            <a:avLst/>
          </a:prstGeom>
          <a:noFill/>
        </p:spPr>
        <p:txBody>
          <a:bodyPr wrap="square" rtlCol="0">
            <a:spAutoFit/>
          </a:bodyPr>
          <a:lstStyle/>
          <a:p>
            <a:pPr lvl="0"/>
            <a:r>
              <a:rPr lang="en-US" sz="1050" b="1" dirty="0" smtClean="0">
                <a:solidFill>
                  <a:schemeClr val="bg2"/>
                </a:solidFill>
              </a:rPr>
              <a:t>Sample Text</a:t>
            </a:r>
          </a:p>
          <a:p>
            <a:pPr lvl="0"/>
            <a:r>
              <a:rPr lang="en-US" sz="1050" dirty="0" smtClean="0">
                <a:solidFill>
                  <a:schemeClr val="bg2"/>
                </a:solidFill>
              </a:rPr>
              <a:t>There are many variations of there passages </a:t>
            </a:r>
            <a:br>
              <a:rPr lang="en-US" sz="1050" dirty="0" smtClean="0">
                <a:solidFill>
                  <a:schemeClr val="bg2"/>
                </a:solidFill>
              </a:rPr>
            </a:br>
            <a:r>
              <a:rPr lang="en-US" sz="1050" dirty="0" smtClean="0">
                <a:solidFill>
                  <a:schemeClr val="bg2"/>
                </a:solidFill>
              </a:rPr>
              <a:t>of lorem .</a:t>
            </a:r>
          </a:p>
        </p:txBody>
      </p:sp>
      <p:sp>
        <p:nvSpPr>
          <p:cNvPr id="95" name="TextBox 94"/>
          <p:cNvSpPr txBox="1"/>
          <p:nvPr/>
        </p:nvSpPr>
        <p:spPr>
          <a:xfrm>
            <a:off x="1513971" y="3967632"/>
            <a:ext cx="1895983" cy="738664"/>
          </a:xfrm>
          <a:prstGeom prst="rect">
            <a:avLst/>
          </a:prstGeom>
          <a:noFill/>
        </p:spPr>
        <p:txBody>
          <a:bodyPr wrap="square" rtlCol="0">
            <a:spAutoFit/>
          </a:bodyPr>
          <a:lstStyle/>
          <a:p>
            <a:pPr lvl="0"/>
            <a:r>
              <a:rPr lang="en-US" sz="1050" b="1" dirty="0" smtClean="0">
                <a:solidFill>
                  <a:schemeClr val="bg2"/>
                </a:solidFill>
              </a:rPr>
              <a:t>Sample Text</a:t>
            </a:r>
          </a:p>
          <a:p>
            <a:pPr lvl="0"/>
            <a:r>
              <a:rPr lang="en-US" sz="1050" dirty="0" smtClean="0">
                <a:solidFill>
                  <a:schemeClr val="bg2"/>
                </a:solidFill>
              </a:rPr>
              <a:t>There are many variations of there passages </a:t>
            </a:r>
            <a:br>
              <a:rPr lang="en-US" sz="1050" dirty="0" smtClean="0">
                <a:solidFill>
                  <a:schemeClr val="bg2"/>
                </a:solidFill>
              </a:rPr>
            </a:br>
            <a:r>
              <a:rPr lang="en-US" sz="1050" dirty="0" smtClean="0">
                <a:solidFill>
                  <a:schemeClr val="bg2"/>
                </a:solidFill>
              </a:rPr>
              <a:t>of lorem .</a:t>
            </a:r>
          </a:p>
        </p:txBody>
      </p:sp>
      <p:sp>
        <p:nvSpPr>
          <p:cNvPr id="96" name="TextBox 95"/>
          <p:cNvSpPr txBox="1"/>
          <p:nvPr/>
        </p:nvSpPr>
        <p:spPr>
          <a:xfrm>
            <a:off x="5981196" y="4887009"/>
            <a:ext cx="1895983" cy="738664"/>
          </a:xfrm>
          <a:prstGeom prst="rect">
            <a:avLst/>
          </a:prstGeom>
          <a:noFill/>
        </p:spPr>
        <p:txBody>
          <a:bodyPr wrap="square" rtlCol="0">
            <a:spAutoFit/>
          </a:bodyPr>
          <a:lstStyle/>
          <a:p>
            <a:pPr lvl="0"/>
            <a:r>
              <a:rPr lang="en-US" sz="1050" b="1" dirty="0" smtClean="0">
                <a:solidFill>
                  <a:schemeClr val="bg2"/>
                </a:solidFill>
              </a:rPr>
              <a:t>Sample Text</a:t>
            </a:r>
          </a:p>
          <a:p>
            <a:pPr lvl="0"/>
            <a:r>
              <a:rPr lang="en-US" sz="1050" dirty="0" smtClean="0">
                <a:solidFill>
                  <a:schemeClr val="bg2"/>
                </a:solidFill>
              </a:rPr>
              <a:t>There are many variations of there passages </a:t>
            </a:r>
            <a:br>
              <a:rPr lang="en-US" sz="1050" dirty="0" smtClean="0">
                <a:solidFill>
                  <a:schemeClr val="bg2"/>
                </a:solidFill>
              </a:rPr>
            </a:br>
            <a:r>
              <a:rPr lang="en-US" sz="1050" dirty="0" smtClean="0">
                <a:solidFill>
                  <a:schemeClr val="bg2"/>
                </a:solidFill>
              </a:rPr>
              <a:t>of lorem .</a:t>
            </a:r>
          </a:p>
        </p:txBody>
      </p:sp>
      <p:grpSp>
        <p:nvGrpSpPr>
          <p:cNvPr id="97" name="Group 96"/>
          <p:cNvGrpSpPr/>
          <p:nvPr/>
        </p:nvGrpSpPr>
        <p:grpSpPr>
          <a:xfrm>
            <a:off x="4578085" y="2813882"/>
            <a:ext cx="2599538" cy="1323413"/>
            <a:chOff x="4578085" y="1785408"/>
            <a:chExt cx="2599538" cy="1323413"/>
          </a:xfrm>
        </p:grpSpPr>
        <p:grpSp>
          <p:nvGrpSpPr>
            <p:cNvPr id="98" name="Group 70"/>
            <p:cNvGrpSpPr/>
            <p:nvPr/>
          </p:nvGrpSpPr>
          <p:grpSpPr>
            <a:xfrm>
              <a:off x="5632729" y="1788662"/>
              <a:ext cx="1544894" cy="702778"/>
              <a:chOff x="5677398" y="1649634"/>
              <a:chExt cx="1612264" cy="733425"/>
            </a:xfrm>
            <a:solidFill>
              <a:schemeClr val="accent2"/>
            </a:solidFill>
          </p:grpSpPr>
          <p:sp>
            <p:nvSpPr>
              <p:cNvPr id="103" name="Rectangle 72"/>
              <p:cNvSpPr>
                <a:spLocks noChangeArrowheads="1"/>
              </p:cNvSpPr>
              <p:nvPr/>
            </p:nvSpPr>
            <p:spPr bwMode="auto">
              <a:xfrm>
                <a:off x="5677398" y="1649634"/>
                <a:ext cx="1254125" cy="73342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Oval 73"/>
              <p:cNvSpPr>
                <a:spLocks noChangeArrowheads="1"/>
              </p:cNvSpPr>
              <p:nvPr/>
            </p:nvSpPr>
            <p:spPr bwMode="auto">
              <a:xfrm>
                <a:off x="6557824" y="1649634"/>
                <a:ext cx="731838" cy="7334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99" name="Group 71"/>
            <p:cNvGrpSpPr/>
            <p:nvPr/>
          </p:nvGrpSpPr>
          <p:grpSpPr>
            <a:xfrm>
              <a:off x="4578085" y="2406043"/>
              <a:ext cx="902051" cy="702778"/>
              <a:chOff x="4576763" y="2293938"/>
              <a:chExt cx="941388" cy="733425"/>
            </a:xfrm>
            <a:solidFill>
              <a:schemeClr val="accent2"/>
            </a:solidFill>
          </p:grpSpPr>
          <p:sp>
            <p:nvSpPr>
              <p:cNvPr id="101" name="Oval 69"/>
              <p:cNvSpPr>
                <a:spLocks noChangeArrowheads="1"/>
              </p:cNvSpPr>
              <p:nvPr/>
            </p:nvSpPr>
            <p:spPr bwMode="auto">
              <a:xfrm>
                <a:off x="4576763" y="2293938"/>
                <a:ext cx="735013" cy="733425"/>
              </a:xfrm>
              <a:prstGeom prst="ellipse">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2" name="Rectangle 70"/>
              <p:cNvSpPr>
                <a:spLocks noChangeArrowheads="1"/>
              </p:cNvSpPr>
              <p:nvPr/>
            </p:nvSpPr>
            <p:spPr bwMode="auto">
              <a:xfrm>
                <a:off x="4941888" y="2297113"/>
                <a:ext cx="576263" cy="371475"/>
              </a:xfrm>
              <a:prstGeom prst="rect">
                <a:avLst/>
              </a:prstGeom>
              <a:grp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0" name="Freeform 71"/>
            <p:cNvSpPr>
              <a:spLocks/>
            </p:cNvSpPr>
            <p:nvPr/>
          </p:nvSpPr>
          <p:spPr bwMode="auto">
            <a:xfrm>
              <a:off x="5480136" y="1785408"/>
              <a:ext cx="152116" cy="979630"/>
            </a:xfrm>
            <a:custGeom>
              <a:avLst/>
              <a:gdLst>
                <a:gd name="T0" fmla="*/ 0 w 100"/>
                <a:gd name="T1" fmla="*/ 410 h 644"/>
                <a:gd name="T2" fmla="*/ 100 w 100"/>
                <a:gd name="T3" fmla="*/ 0 h 644"/>
                <a:gd name="T4" fmla="*/ 100 w 100"/>
                <a:gd name="T5" fmla="*/ 462 h 644"/>
                <a:gd name="T6" fmla="*/ 0 w 100"/>
                <a:gd name="T7" fmla="*/ 644 h 644"/>
                <a:gd name="T8" fmla="*/ 0 w 100"/>
                <a:gd name="T9" fmla="*/ 410 h 644"/>
              </a:gdLst>
              <a:ahLst/>
              <a:cxnLst>
                <a:cxn ang="0">
                  <a:pos x="T0" y="T1"/>
                </a:cxn>
                <a:cxn ang="0">
                  <a:pos x="T2" y="T3"/>
                </a:cxn>
                <a:cxn ang="0">
                  <a:pos x="T4" y="T5"/>
                </a:cxn>
                <a:cxn ang="0">
                  <a:pos x="T6" y="T7"/>
                </a:cxn>
                <a:cxn ang="0">
                  <a:pos x="T8" y="T9"/>
                </a:cxn>
              </a:cxnLst>
              <a:rect l="0" t="0" r="r" b="b"/>
              <a:pathLst>
                <a:path w="100" h="644">
                  <a:moveTo>
                    <a:pt x="0" y="410"/>
                  </a:moveTo>
                  <a:lnTo>
                    <a:pt x="100" y="0"/>
                  </a:lnTo>
                  <a:lnTo>
                    <a:pt x="100" y="462"/>
                  </a:lnTo>
                  <a:lnTo>
                    <a:pt x="0" y="644"/>
                  </a:lnTo>
                  <a:lnTo>
                    <a:pt x="0" y="41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05" name="TextBox 104"/>
          <p:cNvSpPr txBox="1"/>
          <p:nvPr/>
        </p:nvSpPr>
        <p:spPr>
          <a:xfrm>
            <a:off x="5623060" y="2810352"/>
            <a:ext cx="1573583" cy="738664"/>
          </a:xfrm>
          <a:prstGeom prst="rect">
            <a:avLst/>
          </a:prstGeom>
          <a:noFill/>
        </p:spPr>
        <p:txBody>
          <a:bodyPr wrap="square" rtlCol="0">
            <a:spAutoFit/>
          </a:bodyPr>
          <a:lstStyle/>
          <a:p>
            <a:pPr lvl="0"/>
            <a:r>
              <a:rPr lang="en-US" sz="1050" b="1" dirty="0" smtClean="0">
                <a:solidFill>
                  <a:schemeClr val="bg2"/>
                </a:solidFill>
              </a:rPr>
              <a:t>Sample Text</a:t>
            </a:r>
          </a:p>
          <a:p>
            <a:pPr lvl="0"/>
            <a:r>
              <a:rPr lang="en-US" sz="1050" dirty="0" smtClean="0">
                <a:solidFill>
                  <a:schemeClr val="bg2"/>
                </a:solidFill>
              </a:rPr>
              <a:t>There are many variations of there passages .</a:t>
            </a:r>
          </a:p>
        </p:txBody>
      </p:sp>
      <p:sp>
        <p:nvSpPr>
          <p:cNvPr id="106" name="Freeform 152"/>
          <p:cNvSpPr>
            <a:spLocks noEditPoints="1"/>
          </p:cNvSpPr>
          <p:nvPr/>
        </p:nvSpPr>
        <p:spPr bwMode="auto">
          <a:xfrm>
            <a:off x="4786438" y="3633842"/>
            <a:ext cx="302080" cy="279163"/>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TextBox 106"/>
          <p:cNvSpPr txBox="1"/>
          <p:nvPr/>
        </p:nvSpPr>
        <p:spPr>
          <a:xfrm>
            <a:off x="3340486" y="1913220"/>
            <a:ext cx="587020" cy="369332"/>
          </a:xfrm>
          <a:prstGeom prst="rect">
            <a:avLst/>
          </a:prstGeom>
          <a:noFill/>
        </p:spPr>
        <p:txBody>
          <a:bodyPr wrap="none" rtlCol="0">
            <a:spAutoFit/>
          </a:bodyPr>
          <a:lstStyle/>
          <a:p>
            <a:r>
              <a:rPr lang="en-US" b="1" dirty="0" smtClean="0">
                <a:solidFill>
                  <a:schemeClr val="accent1"/>
                </a:solidFill>
              </a:rPr>
              <a:t>75%</a:t>
            </a:r>
            <a:endParaRPr lang="en-US" b="1" dirty="0">
              <a:solidFill>
                <a:schemeClr val="accent1"/>
              </a:solidFill>
            </a:endParaRPr>
          </a:p>
        </p:txBody>
      </p:sp>
      <p:sp>
        <p:nvSpPr>
          <p:cNvPr id="108" name="TextBox 107"/>
          <p:cNvSpPr txBox="1"/>
          <p:nvPr/>
        </p:nvSpPr>
        <p:spPr>
          <a:xfrm>
            <a:off x="5632256" y="2533422"/>
            <a:ext cx="704039" cy="369332"/>
          </a:xfrm>
          <a:prstGeom prst="rect">
            <a:avLst/>
          </a:prstGeom>
          <a:noFill/>
        </p:spPr>
        <p:txBody>
          <a:bodyPr wrap="none" rtlCol="0">
            <a:spAutoFit/>
          </a:bodyPr>
          <a:lstStyle/>
          <a:p>
            <a:r>
              <a:rPr lang="en-US" b="1" dirty="0" smtClean="0">
                <a:solidFill>
                  <a:schemeClr val="accent2"/>
                </a:solidFill>
              </a:rPr>
              <a:t>100%</a:t>
            </a:r>
            <a:endParaRPr lang="en-US" b="1" dirty="0">
              <a:solidFill>
                <a:schemeClr val="accent2"/>
              </a:solidFill>
            </a:endParaRPr>
          </a:p>
        </p:txBody>
      </p:sp>
      <p:sp>
        <p:nvSpPr>
          <p:cNvPr id="109" name="TextBox 108"/>
          <p:cNvSpPr txBox="1"/>
          <p:nvPr/>
        </p:nvSpPr>
        <p:spPr>
          <a:xfrm>
            <a:off x="6804380" y="4545340"/>
            <a:ext cx="587020" cy="369332"/>
          </a:xfrm>
          <a:prstGeom prst="rect">
            <a:avLst/>
          </a:prstGeom>
          <a:noFill/>
        </p:spPr>
        <p:txBody>
          <a:bodyPr wrap="none" rtlCol="0">
            <a:spAutoFit/>
          </a:bodyPr>
          <a:lstStyle/>
          <a:p>
            <a:r>
              <a:rPr lang="en-US" b="1" dirty="0" smtClean="0">
                <a:solidFill>
                  <a:schemeClr val="accent3"/>
                </a:solidFill>
              </a:rPr>
              <a:t>25%</a:t>
            </a:r>
            <a:endParaRPr lang="en-US" b="1" dirty="0">
              <a:solidFill>
                <a:schemeClr val="accent3"/>
              </a:solidFill>
            </a:endParaRPr>
          </a:p>
        </p:txBody>
      </p:sp>
      <p:sp>
        <p:nvSpPr>
          <p:cNvPr id="110" name="TextBox 109"/>
          <p:cNvSpPr txBox="1"/>
          <p:nvPr/>
        </p:nvSpPr>
        <p:spPr>
          <a:xfrm>
            <a:off x="2745046" y="3598300"/>
            <a:ext cx="587020" cy="369332"/>
          </a:xfrm>
          <a:prstGeom prst="rect">
            <a:avLst/>
          </a:prstGeom>
          <a:noFill/>
        </p:spPr>
        <p:txBody>
          <a:bodyPr wrap="none" rtlCol="0">
            <a:spAutoFit/>
          </a:bodyPr>
          <a:lstStyle/>
          <a:p>
            <a:r>
              <a:rPr lang="en-US" b="1" dirty="0" smtClean="0">
                <a:solidFill>
                  <a:schemeClr val="accent5"/>
                </a:solidFill>
              </a:rPr>
              <a:t>50%</a:t>
            </a:r>
            <a:endParaRPr lang="en-US" b="1" dirty="0">
              <a:solidFill>
                <a:schemeClr val="accent5"/>
              </a:solidFill>
            </a:endParaRPr>
          </a:p>
        </p:txBody>
      </p:sp>
      <p:sp>
        <p:nvSpPr>
          <p:cNvPr id="113" name="Rectangle 112"/>
          <p:cNvSpPr/>
          <p:nvPr/>
        </p:nvSpPr>
        <p:spPr>
          <a:xfrm>
            <a:off x="4442670" y="4165457"/>
            <a:ext cx="952825" cy="276999"/>
          </a:xfrm>
          <a:prstGeom prst="rect">
            <a:avLst/>
          </a:prstGeom>
        </p:spPr>
        <p:txBody>
          <a:bodyPr wrap="none">
            <a:spAutoFit/>
          </a:bodyPr>
          <a:lstStyle/>
          <a:p>
            <a:pPr lvl="0"/>
            <a:r>
              <a:rPr lang="en-US" sz="1200" b="1" dirty="0">
                <a:solidFill>
                  <a:schemeClr val="bg2"/>
                </a:solidFill>
              </a:rPr>
              <a:t>Sample Text</a:t>
            </a:r>
          </a:p>
        </p:txBody>
      </p:sp>
      <p:sp>
        <p:nvSpPr>
          <p:cNvPr id="116" name="Rectangle 115"/>
          <p:cNvSpPr/>
          <p:nvPr/>
        </p:nvSpPr>
        <p:spPr>
          <a:xfrm>
            <a:off x="4442670" y="4573939"/>
            <a:ext cx="952825" cy="276999"/>
          </a:xfrm>
          <a:prstGeom prst="rect">
            <a:avLst/>
          </a:prstGeom>
        </p:spPr>
        <p:txBody>
          <a:bodyPr wrap="none">
            <a:spAutoFit/>
          </a:bodyPr>
          <a:lstStyle/>
          <a:p>
            <a:pPr lvl="0"/>
            <a:r>
              <a:rPr lang="en-US" sz="1200" b="1" dirty="0">
                <a:solidFill>
                  <a:schemeClr val="bg2"/>
                </a:solidFill>
              </a:rPr>
              <a:t>Sample Text</a:t>
            </a:r>
          </a:p>
        </p:txBody>
      </p:sp>
    </p:spTree>
    <p:extLst>
      <p:ext uri="{BB962C8B-B14F-4D97-AF65-F5344CB8AC3E}">
        <p14:creationId xmlns="" xmlns:p14="http://schemas.microsoft.com/office/powerpoint/2010/main" val="2576347899"/>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heel(1)">
                                      <p:cBhvr>
                                        <p:cTn id="7" dur="750"/>
                                        <p:tgtEl>
                                          <p:spTgt spid="93"/>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13"/>
                                        </p:tgtEl>
                                        <p:attrNameLst>
                                          <p:attrName>style.visibility</p:attrName>
                                        </p:attrNameLst>
                                      </p:cBhvr>
                                      <p:to>
                                        <p:strVal val="visible"/>
                                      </p:to>
                                    </p:set>
                                    <p:animEffect transition="in" filter="wipe(left)">
                                      <p:cBhvr>
                                        <p:cTn id="11" dur="500"/>
                                        <p:tgtEl>
                                          <p:spTgt spid="113"/>
                                        </p:tgtEl>
                                      </p:cBhvr>
                                    </p:animEffect>
                                  </p:childTnLst>
                                </p:cTn>
                              </p:par>
                            </p:childTnLst>
                          </p:cTn>
                        </p:par>
                        <p:par>
                          <p:cTn id="12" fill="hold">
                            <p:stCondLst>
                              <p:cond delay="1250"/>
                            </p:stCondLst>
                            <p:childTnLst>
                              <p:par>
                                <p:cTn id="13" presetID="21" presetClass="entr" presetSubtype="1"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wheel(1)">
                                      <p:cBhvr>
                                        <p:cTn id="15" dur="750"/>
                                        <p:tgtEl>
                                          <p:spTgt spid="92"/>
                                        </p:tgtEl>
                                      </p:cBhvr>
                                    </p:animEffect>
                                  </p:childTnLst>
                                </p:cTn>
                              </p:par>
                            </p:childTnLst>
                          </p:cTn>
                        </p:par>
                        <p:par>
                          <p:cTn id="16" fill="hold">
                            <p:stCondLst>
                              <p:cond delay="2000"/>
                            </p:stCondLst>
                            <p:childTnLst>
                              <p:par>
                                <p:cTn id="17" presetID="22" presetClass="entr" presetSubtype="8" fill="hold" grpId="0" nodeType="afterEffect">
                                  <p:stCondLst>
                                    <p:cond delay="0"/>
                                  </p:stCondLst>
                                  <p:childTnLst>
                                    <p:set>
                                      <p:cBhvr>
                                        <p:cTn id="18" dur="1" fill="hold">
                                          <p:stCondLst>
                                            <p:cond delay="0"/>
                                          </p:stCondLst>
                                        </p:cTn>
                                        <p:tgtEl>
                                          <p:spTgt spid="116"/>
                                        </p:tgtEl>
                                        <p:attrNameLst>
                                          <p:attrName>style.visibility</p:attrName>
                                        </p:attrNameLst>
                                      </p:cBhvr>
                                      <p:to>
                                        <p:strVal val="visible"/>
                                      </p:to>
                                    </p:set>
                                    <p:animEffect transition="in" filter="wipe(left)">
                                      <p:cBhvr>
                                        <p:cTn id="19" dur="500"/>
                                        <p:tgtEl>
                                          <p:spTgt spid="116"/>
                                        </p:tgtEl>
                                      </p:cBhvr>
                                    </p:animEffect>
                                  </p:childTnLst>
                                </p:cTn>
                              </p:par>
                            </p:childTnLst>
                          </p:cTn>
                        </p:par>
                        <p:par>
                          <p:cTn id="20" fill="hold">
                            <p:stCondLst>
                              <p:cond delay="2500"/>
                            </p:stCondLst>
                            <p:childTnLst>
                              <p:par>
                                <p:cTn id="21" presetID="18" presetClass="entr" presetSubtype="9" fill="hold"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strips(upLeft)">
                                      <p:cBhvr>
                                        <p:cTn id="23" dur="500"/>
                                        <p:tgtEl>
                                          <p:spTgt spid="67"/>
                                        </p:tgtEl>
                                      </p:cBhvr>
                                    </p:animEffect>
                                  </p:childTnLst>
                                </p:cTn>
                              </p:par>
                            </p:childTnLst>
                          </p:cTn>
                        </p:par>
                        <p:par>
                          <p:cTn id="24" fill="hold">
                            <p:stCondLst>
                              <p:cond delay="3000"/>
                            </p:stCondLst>
                            <p:childTnLst>
                              <p:par>
                                <p:cTn id="25" presetID="22" presetClass="entr" presetSubtype="8" fill="hold" grpId="0" nodeType="afterEffect">
                                  <p:stCondLst>
                                    <p:cond delay="0"/>
                                  </p:stCondLst>
                                  <p:childTnLst>
                                    <p:set>
                                      <p:cBhvr>
                                        <p:cTn id="26" dur="1" fill="hold">
                                          <p:stCondLst>
                                            <p:cond delay="0"/>
                                          </p:stCondLst>
                                        </p:cTn>
                                        <p:tgtEl>
                                          <p:spTgt spid="94"/>
                                        </p:tgtEl>
                                        <p:attrNameLst>
                                          <p:attrName>style.visibility</p:attrName>
                                        </p:attrNameLst>
                                      </p:cBhvr>
                                      <p:to>
                                        <p:strVal val="visible"/>
                                      </p:to>
                                    </p:set>
                                    <p:animEffect transition="in" filter="wipe(left)">
                                      <p:cBhvr>
                                        <p:cTn id="27" dur="750"/>
                                        <p:tgtEl>
                                          <p:spTgt spid="94"/>
                                        </p:tgtEl>
                                      </p:cBhvr>
                                    </p:animEffect>
                                  </p:childTnLst>
                                </p:cTn>
                              </p:par>
                            </p:childTnLst>
                          </p:cTn>
                        </p:par>
                        <p:par>
                          <p:cTn id="28" fill="hold">
                            <p:stCondLst>
                              <p:cond delay="3750"/>
                            </p:stCondLst>
                            <p:childTnLst>
                              <p:par>
                                <p:cTn id="29" presetID="6" presetClass="entr" presetSubtype="16" fill="hold" grpId="0" nodeType="afterEffect">
                                  <p:stCondLst>
                                    <p:cond delay="0"/>
                                  </p:stCondLst>
                                  <p:childTnLst>
                                    <p:set>
                                      <p:cBhvr>
                                        <p:cTn id="30" dur="1" fill="hold">
                                          <p:stCondLst>
                                            <p:cond delay="0"/>
                                          </p:stCondLst>
                                        </p:cTn>
                                        <p:tgtEl>
                                          <p:spTgt spid="107"/>
                                        </p:tgtEl>
                                        <p:attrNameLst>
                                          <p:attrName>style.visibility</p:attrName>
                                        </p:attrNameLst>
                                      </p:cBhvr>
                                      <p:to>
                                        <p:strVal val="visible"/>
                                      </p:to>
                                    </p:set>
                                    <p:animEffect transition="in" filter="circle(in)">
                                      <p:cBhvr>
                                        <p:cTn id="31" dur="500"/>
                                        <p:tgtEl>
                                          <p:spTgt spid="107"/>
                                        </p:tgtEl>
                                      </p:cBhvr>
                                    </p:animEffect>
                                  </p:childTnLst>
                                </p:cTn>
                              </p:par>
                            </p:childTnLst>
                          </p:cTn>
                        </p:par>
                        <p:par>
                          <p:cTn id="32" fill="hold">
                            <p:stCondLst>
                              <p:cond delay="4250"/>
                            </p:stCondLst>
                            <p:childTnLst>
                              <p:par>
                                <p:cTn id="33" presetID="18" presetClass="entr" presetSubtype="3" fill="hold" nodeType="after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strips(upRight)">
                                      <p:cBhvr>
                                        <p:cTn id="35" dur="750"/>
                                        <p:tgtEl>
                                          <p:spTgt spid="97"/>
                                        </p:tgtEl>
                                      </p:cBhvr>
                                    </p:animEffect>
                                  </p:childTnLst>
                                </p:cTn>
                              </p:par>
                            </p:childTnLst>
                          </p:cTn>
                        </p:par>
                        <p:par>
                          <p:cTn id="36" fill="hold">
                            <p:stCondLst>
                              <p:cond delay="5000"/>
                            </p:stCondLst>
                            <p:childTnLst>
                              <p:par>
                                <p:cTn id="37" presetID="53" presetClass="entr" presetSubtype="16" fill="hold" grpId="0" nodeType="afterEffect">
                                  <p:stCondLst>
                                    <p:cond delay="0"/>
                                  </p:stCondLst>
                                  <p:childTnLst>
                                    <p:set>
                                      <p:cBhvr>
                                        <p:cTn id="38" dur="1" fill="hold">
                                          <p:stCondLst>
                                            <p:cond delay="0"/>
                                          </p:stCondLst>
                                        </p:cTn>
                                        <p:tgtEl>
                                          <p:spTgt spid="106"/>
                                        </p:tgtEl>
                                        <p:attrNameLst>
                                          <p:attrName>style.visibility</p:attrName>
                                        </p:attrNameLst>
                                      </p:cBhvr>
                                      <p:to>
                                        <p:strVal val="visible"/>
                                      </p:to>
                                    </p:set>
                                    <p:anim calcmode="lin" valueType="num">
                                      <p:cBhvr>
                                        <p:cTn id="39" dur="500" fill="hold"/>
                                        <p:tgtEl>
                                          <p:spTgt spid="106"/>
                                        </p:tgtEl>
                                        <p:attrNameLst>
                                          <p:attrName>ppt_w</p:attrName>
                                        </p:attrNameLst>
                                      </p:cBhvr>
                                      <p:tavLst>
                                        <p:tav tm="0">
                                          <p:val>
                                            <p:fltVal val="0"/>
                                          </p:val>
                                        </p:tav>
                                        <p:tav tm="100000">
                                          <p:val>
                                            <p:strVal val="#ppt_w"/>
                                          </p:val>
                                        </p:tav>
                                      </p:tavLst>
                                    </p:anim>
                                    <p:anim calcmode="lin" valueType="num">
                                      <p:cBhvr>
                                        <p:cTn id="40" dur="500" fill="hold"/>
                                        <p:tgtEl>
                                          <p:spTgt spid="106"/>
                                        </p:tgtEl>
                                        <p:attrNameLst>
                                          <p:attrName>ppt_h</p:attrName>
                                        </p:attrNameLst>
                                      </p:cBhvr>
                                      <p:tavLst>
                                        <p:tav tm="0">
                                          <p:val>
                                            <p:fltVal val="0"/>
                                          </p:val>
                                        </p:tav>
                                        <p:tav tm="100000">
                                          <p:val>
                                            <p:strVal val="#ppt_h"/>
                                          </p:val>
                                        </p:tav>
                                      </p:tavLst>
                                    </p:anim>
                                    <p:animEffect transition="in" filter="fade">
                                      <p:cBhvr>
                                        <p:cTn id="41" dur="500"/>
                                        <p:tgtEl>
                                          <p:spTgt spid="106"/>
                                        </p:tgtEl>
                                      </p:cBhvr>
                                    </p:animEffect>
                                  </p:childTnLst>
                                </p:cTn>
                              </p:par>
                            </p:childTnLst>
                          </p:cTn>
                        </p:par>
                        <p:par>
                          <p:cTn id="42" fill="hold">
                            <p:stCondLst>
                              <p:cond delay="5500"/>
                            </p:stCondLst>
                            <p:childTnLst>
                              <p:par>
                                <p:cTn id="43" presetID="22" presetClass="entr" presetSubtype="8" fill="hold" grpId="0" nodeType="afterEffect">
                                  <p:stCondLst>
                                    <p:cond delay="0"/>
                                  </p:stCondLst>
                                  <p:childTnLst>
                                    <p:set>
                                      <p:cBhvr>
                                        <p:cTn id="44" dur="1" fill="hold">
                                          <p:stCondLst>
                                            <p:cond delay="0"/>
                                          </p:stCondLst>
                                        </p:cTn>
                                        <p:tgtEl>
                                          <p:spTgt spid="105"/>
                                        </p:tgtEl>
                                        <p:attrNameLst>
                                          <p:attrName>style.visibility</p:attrName>
                                        </p:attrNameLst>
                                      </p:cBhvr>
                                      <p:to>
                                        <p:strVal val="visible"/>
                                      </p:to>
                                    </p:set>
                                    <p:animEffect transition="in" filter="wipe(left)">
                                      <p:cBhvr>
                                        <p:cTn id="45" dur="500"/>
                                        <p:tgtEl>
                                          <p:spTgt spid="105"/>
                                        </p:tgtEl>
                                      </p:cBhvr>
                                    </p:animEffect>
                                  </p:childTnLst>
                                </p:cTn>
                              </p:par>
                            </p:childTnLst>
                          </p:cTn>
                        </p:par>
                        <p:par>
                          <p:cTn id="46" fill="hold">
                            <p:stCondLst>
                              <p:cond delay="6000"/>
                            </p:stCondLst>
                            <p:childTnLst>
                              <p:par>
                                <p:cTn id="47" presetID="6" presetClass="entr" presetSubtype="16" fill="hold" grpId="0" nodeType="afterEffect">
                                  <p:stCondLst>
                                    <p:cond delay="0"/>
                                  </p:stCondLst>
                                  <p:childTnLst>
                                    <p:set>
                                      <p:cBhvr>
                                        <p:cTn id="48" dur="1" fill="hold">
                                          <p:stCondLst>
                                            <p:cond delay="0"/>
                                          </p:stCondLst>
                                        </p:cTn>
                                        <p:tgtEl>
                                          <p:spTgt spid="108"/>
                                        </p:tgtEl>
                                        <p:attrNameLst>
                                          <p:attrName>style.visibility</p:attrName>
                                        </p:attrNameLst>
                                      </p:cBhvr>
                                      <p:to>
                                        <p:strVal val="visible"/>
                                      </p:to>
                                    </p:set>
                                    <p:animEffect transition="in" filter="circle(in)">
                                      <p:cBhvr>
                                        <p:cTn id="49" dur="500"/>
                                        <p:tgtEl>
                                          <p:spTgt spid="108"/>
                                        </p:tgtEl>
                                      </p:cBhvr>
                                    </p:animEffect>
                                  </p:childTnLst>
                                </p:cTn>
                              </p:par>
                            </p:childTnLst>
                          </p:cTn>
                        </p:par>
                        <p:par>
                          <p:cTn id="50" fill="hold">
                            <p:stCondLst>
                              <p:cond delay="6500"/>
                            </p:stCondLst>
                            <p:childTnLst>
                              <p:par>
                                <p:cTn id="51" presetID="18" presetClass="entr" presetSubtype="6" fill="hold" nodeType="afterEffect">
                                  <p:stCondLst>
                                    <p:cond delay="0"/>
                                  </p:stCondLst>
                                  <p:childTnLst>
                                    <p:set>
                                      <p:cBhvr>
                                        <p:cTn id="52" dur="1" fill="hold">
                                          <p:stCondLst>
                                            <p:cond delay="0"/>
                                          </p:stCondLst>
                                        </p:cTn>
                                        <p:tgtEl>
                                          <p:spTgt spid="84"/>
                                        </p:tgtEl>
                                        <p:attrNameLst>
                                          <p:attrName>style.visibility</p:attrName>
                                        </p:attrNameLst>
                                      </p:cBhvr>
                                      <p:to>
                                        <p:strVal val="visible"/>
                                      </p:to>
                                    </p:set>
                                    <p:animEffect transition="in" filter="strips(downRight)">
                                      <p:cBhvr>
                                        <p:cTn id="53" dur="750"/>
                                        <p:tgtEl>
                                          <p:spTgt spid="84"/>
                                        </p:tgtEl>
                                      </p:cBhvr>
                                    </p:animEffect>
                                  </p:childTnLst>
                                </p:cTn>
                              </p:par>
                            </p:childTnLst>
                          </p:cTn>
                        </p:par>
                        <p:par>
                          <p:cTn id="54" fill="hold">
                            <p:stCondLst>
                              <p:cond delay="7250"/>
                            </p:stCondLst>
                            <p:childTnLst>
                              <p:par>
                                <p:cTn id="55" presetID="22" presetClass="entr" presetSubtype="8" fill="hold" grpId="0" nodeType="afterEffect">
                                  <p:stCondLst>
                                    <p:cond delay="0"/>
                                  </p:stCondLst>
                                  <p:childTnLst>
                                    <p:set>
                                      <p:cBhvr>
                                        <p:cTn id="56" dur="1" fill="hold">
                                          <p:stCondLst>
                                            <p:cond delay="0"/>
                                          </p:stCondLst>
                                        </p:cTn>
                                        <p:tgtEl>
                                          <p:spTgt spid="96"/>
                                        </p:tgtEl>
                                        <p:attrNameLst>
                                          <p:attrName>style.visibility</p:attrName>
                                        </p:attrNameLst>
                                      </p:cBhvr>
                                      <p:to>
                                        <p:strVal val="visible"/>
                                      </p:to>
                                    </p:set>
                                    <p:animEffect transition="in" filter="wipe(left)">
                                      <p:cBhvr>
                                        <p:cTn id="57" dur="500"/>
                                        <p:tgtEl>
                                          <p:spTgt spid="96"/>
                                        </p:tgtEl>
                                      </p:cBhvr>
                                    </p:animEffect>
                                  </p:childTnLst>
                                </p:cTn>
                              </p:par>
                            </p:childTnLst>
                          </p:cTn>
                        </p:par>
                        <p:par>
                          <p:cTn id="58" fill="hold">
                            <p:stCondLst>
                              <p:cond delay="7750"/>
                            </p:stCondLst>
                            <p:childTnLst>
                              <p:par>
                                <p:cTn id="59" presetID="6" presetClass="entr" presetSubtype="16" fill="hold" grpId="0" nodeType="afterEffect">
                                  <p:stCondLst>
                                    <p:cond delay="0"/>
                                  </p:stCondLst>
                                  <p:childTnLst>
                                    <p:set>
                                      <p:cBhvr>
                                        <p:cTn id="60" dur="1" fill="hold">
                                          <p:stCondLst>
                                            <p:cond delay="0"/>
                                          </p:stCondLst>
                                        </p:cTn>
                                        <p:tgtEl>
                                          <p:spTgt spid="109"/>
                                        </p:tgtEl>
                                        <p:attrNameLst>
                                          <p:attrName>style.visibility</p:attrName>
                                        </p:attrNameLst>
                                      </p:cBhvr>
                                      <p:to>
                                        <p:strVal val="visible"/>
                                      </p:to>
                                    </p:set>
                                    <p:animEffect transition="in" filter="circle(in)">
                                      <p:cBhvr>
                                        <p:cTn id="61" dur="500"/>
                                        <p:tgtEl>
                                          <p:spTgt spid="109"/>
                                        </p:tgtEl>
                                      </p:cBhvr>
                                    </p:animEffect>
                                  </p:childTnLst>
                                </p:cTn>
                              </p:par>
                            </p:childTnLst>
                          </p:cTn>
                        </p:par>
                        <p:par>
                          <p:cTn id="62" fill="hold">
                            <p:stCondLst>
                              <p:cond delay="8250"/>
                            </p:stCondLst>
                            <p:childTnLst>
                              <p:par>
                                <p:cTn id="63" presetID="18" presetClass="entr" presetSubtype="12" fill="hold" nodeType="afterEffect">
                                  <p:stCondLst>
                                    <p:cond delay="0"/>
                                  </p:stCondLst>
                                  <p:childTnLst>
                                    <p:set>
                                      <p:cBhvr>
                                        <p:cTn id="64" dur="1" fill="hold">
                                          <p:stCondLst>
                                            <p:cond delay="0"/>
                                          </p:stCondLst>
                                        </p:cTn>
                                        <p:tgtEl>
                                          <p:spTgt spid="60"/>
                                        </p:tgtEl>
                                        <p:attrNameLst>
                                          <p:attrName>style.visibility</p:attrName>
                                        </p:attrNameLst>
                                      </p:cBhvr>
                                      <p:to>
                                        <p:strVal val="visible"/>
                                      </p:to>
                                    </p:set>
                                    <p:animEffect transition="in" filter="strips(downLeft)">
                                      <p:cBhvr>
                                        <p:cTn id="65" dur="750"/>
                                        <p:tgtEl>
                                          <p:spTgt spid="60"/>
                                        </p:tgtEl>
                                      </p:cBhvr>
                                    </p:animEffect>
                                  </p:childTnLst>
                                </p:cTn>
                              </p:par>
                            </p:childTnLst>
                          </p:cTn>
                        </p:par>
                        <p:par>
                          <p:cTn id="66" fill="hold">
                            <p:stCondLst>
                              <p:cond delay="9000"/>
                            </p:stCondLst>
                            <p:childTnLst>
                              <p:par>
                                <p:cTn id="67" presetID="22" presetClass="entr" presetSubtype="8" fill="hold" grpId="0" nodeType="afterEffect">
                                  <p:stCondLst>
                                    <p:cond delay="0"/>
                                  </p:stCondLst>
                                  <p:childTnLst>
                                    <p:set>
                                      <p:cBhvr>
                                        <p:cTn id="68" dur="1" fill="hold">
                                          <p:stCondLst>
                                            <p:cond delay="0"/>
                                          </p:stCondLst>
                                        </p:cTn>
                                        <p:tgtEl>
                                          <p:spTgt spid="95"/>
                                        </p:tgtEl>
                                        <p:attrNameLst>
                                          <p:attrName>style.visibility</p:attrName>
                                        </p:attrNameLst>
                                      </p:cBhvr>
                                      <p:to>
                                        <p:strVal val="visible"/>
                                      </p:to>
                                    </p:set>
                                    <p:animEffect transition="in" filter="wipe(left)">
                                      <p:cBhvr>
                                        <p:cTn id="69" dur="500"/>
                                        <p:tgtEl>
                                          <p:spTgt spid="95"/>
                                        </p:tgtEl>
                                      </p:cBhvr>
                                    </p:animEffect>
                                  </p:childTnLst>
                                </p:cTn>
                              </p:par>
                            </p:childTnLst>
                          </p:cTn>
                        </p:par>
                        <p:par>
                          <p:cTn id="70" fill="hold">
                            <p:stCondLst>
                              <p:cond delay="9500"/>
                            </p:stCondLst>
                            <p:childTnLst>
                              <p:par>
                                <p:cTn id="71" presetID="6" presetClass="entr" presetSubtype="16" fill="hold" grpId="0" nodeType="afterEffect">
                                  <p:stCondLst>
                                    <p:cond delay="0"/>
                                  </p:stCondLst>
                                  <p:childTnLst>
                                    <p:set>
                                      <p:cBhvr>
                                        <p:cTn id="72" dur="1" fill="hold">
                                          <p:stCondLst>
                                            <p:cond delay="0"/>
                                          </p:stCondLst>
                                        </p:cTn>
                                        <p:tgtEl>
                                          <p:spTgt spid="110"/>
                                        </p:tgtEl>
                                        <p:attrNameLst>
                                          <p:attrName>style.visibility</p:attrName>
                                        </p:attrNameLst>
                                      </p:cBhvr>
                                      <p:to>
                                        <p:strVal val="visible"/>
                                      </p:to>
                                    </p:set>
                                    <p:animEffect transition="in" filter="circle(in)">
                                      <p:cBhvr>
                                        <p:cTn id="73" dur="5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3" grpId="0" animBg="1"/>
      <p:bldP spid="94" grpId="0"/>
      <p:bldP spid="95" grpId="0"/>
      <p:bldP spid="96" grpId="0"/>
      <p:bldP spid="105" grpId="0"/>
      <p:bldP spid="106" grpId="0" animBg="1"/>
      <p:bldP spid="107" grpId="0"/>
      <p:bldP spid="108" grpId="0"/>
      <p:bldP spid="109" grpId="0"/>
      <p:bldP spid="110" grpId="0"/>
      <p:bldP spid="113" grpId="0"/>
      <p:bldP spid="11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4"/>
          <p:cNvSpPr>
            <a:spLocks noGrp="1"/>
          </p:cNvSpPr>
          <p:nvPr>
            <p:ph type="title"/>
          </p:nvPr>
        </p:nvSpPr>
        <p:spPr/>
        <p:txBody>
          <a:bodyPr/>
          <a:lstStyle/>
          <a:p>
            <a:r>
              <a:rPr lang="en-US" smtClean="0"/>
              <a:t>Integrated Steps Infographic</a:t>
            </a:r>
            <a:endParaRPr lang="en-US" dirty="0"/>
          </a:p>
        </p:txBody>
      </p:sp>
      <p:sp>
        <p:nvSpPr>
          <p:cNvPr id="26" name="Text Placeholder 25"/>
          <p:cNvSpPr>
            <a:spLocks noGrp="1"/>
          </p:cNvSpPr>
          <p:nvPr>
            <p:ph type="body" sz="half" idx="2"/>
          </p:nvPr>
        </p:nvSpPr>
        <p:spPr/>
        <p:txBody>
          <a:bodyPr/>
          <a:lstStyle/>
          <a:p>
            <a:r>
              <a:rPr lang="en-US" smtClean="0"/>
              <a:t>Integrated Steps Infographic</a:t>
            </a:r>
            <a:endParaRPr lang="en-US" dirty="0"/>
          </a:p>
        </p:txBody>
      </p:sp>
      <p:grpSp>
        <p:nvGrpSpPr>
          <p:cNvPr id="37" name="Group 36"/>
          <p:cNvGrpSpPr/>
          <p:nvPr/>
        </p:nvGrpSpPr>
        <p:grpSpPr>
          <a:xfrm>
            <a:off x="547341" y="2905933"/>
            <a:ext cx="1804289" cy="1949768"/>
            <a:chOff x="547341" y="1861937"/>
            <a:chExt cx="1804289" cy="1949768"/>
          </a:xfrm>
        </p:grpSpPr>
        <p:sp>
          <p:nvSpPr>
            <p:cNvPr id="38" name="Rectangle 44"/>
            <p:cNvSpPr/>
            <p:nvPr/>
          </p:nvSpPr>
          <p:spPr>
            <a:xfrm>
              <a:off x="1237217" y="1861937"/>
              <a:ext cx="1114413" cy="1949768"/>
            </a:xfrm>
            <a:custGeom>
              <a:avLst/>
              <a:gdLst>
                <a:gd name="connsiteX0" fmla="*/ 0 w 2419494"/>
                <a:gd name="connsiteY0" fmla="*/ 0 h 605633"/>
                <a:gd name="connsiteX1" fmla="*/ 2419494 w 2419494"/>
                <a:gd name="connsiteY1" fmla="*/ 0 h 605633"/>
                <a:gd name="connsiteX2" fmla="*/ 2419494 w 2419494"/>
                <a:gd name="connsiteY2" fmla="*/ 605633 h 605633"/>
                <a:gd name="connsiteX3" fmla="*/ 0 w 2419494"/>
                <a:gd name="connsiteY3" fmla="*/ 605633 h 605633"/>
                <a:gd name="connsiteX4" fmla="*/ 0 w 2419494"/>
                <a:gd name="connsiteY4" fmla="*/ 0 h 605633"/>
                <a:gd name="connsiteX0" fmla="*/ 0 w 2727503"/>
                <a:gd name="connsiteY0" fmla="*/ 0 h 1414156"/>
                <a:gd name="connsiteX1" fmla="*/ 2419494 w 2727503"/>
                <a:gd name="connsiteY1" fmla="*/ 0 h 1414156"/>
                <a:gd name="connsiteX2" fmla="*/ 2727503 w 2727503"/>
                <a:gd name="connsiteY2" fmla="*/ 1414156 h 1414156"/>
                <a:gd name="connsiteX3" fmla="*/ 0 w 2727503"/>
                <a:gd name="connsiteY3" fmla="*/ 605633 h 1414156"/>
                <a:gd name="connsiteX4" fmla="*/ 0 w 2727503"/>
                <a:gd name="connsiteY4" fmla="*/ 0 h 1414156"/>
                <a:gd name="connsiteX0" fmla="*/ 0 w 2737127"/>
                <a:gd name="connsiteY0" fmla="*/ 0 h 1414156"/>
                <a:gd name="connsiteX1" fmla="*/ 2737127 w 2737127"/>
                <a:gd name="connsiteY1" fmla="*/ 981777 h 1414156"/>
                <a:gd name="connsiteX2" fmla="*/ 2727503 w 2737127"/>
                <a:gd name="connsiteY2" fmla="*/ 1414156 h 1414156"/>
                <a:gd name="connsiteX3" fmla="*/ 0 w 2737127"/>
                <a:gd name="connsiteY3" fmla="*/ 605633 h 1414156"/>
                <a:gd name="connsiteX4" fmla="*/ 0 w 2737127"/>
                <a:gd name="connsiteY4" fmla="*/ 0 h 1414156"/>
                <a:gd name="connsiteX0" fmla="*/ 0 w 2737127"/>
                <a:gd name="connsiteY0" fmla="*/ 0 h 1414156"/>
                <a:gd name="connsiteX1" fmla="*/ 2737127 w 2737127"/>
                <a:gd name="connsiteY1" fmla="*/ 596766 h 1414156"/>
                <a:gd name="connsiteX2" fmla="*/ 2727503 w 2737127"/>
                <a:gd name="connsiteY2" fmla="*/ 1414156 h 1414156"/>
                <a:gd name="connsiteX3" fmla="*/ 0 w 2737127"/>
                <a:gd name="connsiteY3" fmla="*/ 605633 h 1414156"/>
                <a:gd name="connsiteX4" fmla="*/ 0 w 2737127"/>
                <a:gd name="connsiteY4" fmla="*/ 0 h 1414156"/>
                <a:gd name="connsiteX0" fmla="*/ 0 w 2753637"/>
                <a:gd name="connsiteY0" fmla="*/ 0 h 961768"/>
                <a:gd name="connsiteX1" fmla="*/ 2737127 w 2753637"/>
                <a:gd name="connsiteY1" fmla="*/ 596766 h 961768"/>
                <a:gd name="connsiteX2" fmla="*/ 2753637 w 2753637"/>
                <a:gd name="connsiteY2" fmla="*/ 961768 h 961768"/>
                <a:gd name="connsiteX3" fmla="*/ 0 w 2753637"/>
                <a:gd name="connsiteY3" fmla="*/ 605633 h 961768"/>
                <a:gd name="connsiteX4" fmla="*/ 0 w 2753637"/>
                <a:gd name="connsiteY4" fmla="*/ 0 h 961768"/>
                <a:gd name="connsiteX0" fmla="*/ 0 w 2737127"/>
                <a:gd name="connsiteY0" fmla="*/ 0 h 952243"/>
                <a:gd name="connsiteX1" fmla="*/ 2737127 w 2737127"/>
                <a:gd name="connsiteY1" fmla="*/ 596766 h 952243"/>
                <a:gd name="connsiteX2" fmla="*/ 2734242 w 2737127"/>
                <a:gd name="connsiteY2" fmla="*/ 952243 h 952243"/>
                <a:gd name="connsiteX3" fmla="*/ 0 w 2737127"/>
                <a:gd name="connsiteY3" fmla="*/ 605633 h 952243"/>
                <a:gd name="connsiteX4" fmla="*/ 0 w 2737127"/>
                <a:gd name="connsiteY4" fmla="*/ 0 h 952243"/>
                <a:gd name="connsiteX0" fmla="*/ 0 w 2737127"/>
                <a:gd name="connsiteY0" fmla="*/ 0 h 2404900"/>
                <a:gd name="connsiteX1" fmla="*/ 2737127 w 2737127"/>
                <a:gd name="connsiteY1" fmla="*/ 596766 h 2404900"/>
                <a:gd name="connsiteX2" fmla="*/ 2734242 w 2737127"/>
                <a:gd name="connsiteY2" fmla="*/ 952243 h 2404900"/>
                <a:gd name="connsiteX3" fmla="*/ 64793 w 2737127"/>
                <a:gd name="connsiteY3" fmla="*/ 2404900 h 2404900"/>
                <a:gd name="connsiteX4" fmla="*/ 0 w 2737127"/>
                <a:gd name="connsiteY4" fmla="*/ 0 h 2404900"/>
                <a:gd name="connsiteX0" fmla="*/ 0 w 4683477"/>
                <a:gd name="connsiteY0" fmla="*/ 0 h 2404900"/>
                <a:gd name="connsiteX1" fmla="*/ 2737127 w 4683477"/>
                <a:gd name="connsiteY1" fmla="*/ 596766 h 2404900"/>
                <a:gd name="connsiteX2" fmla="*/ 4683477 w 4683477"/>
                <a:gd name="connsiteY2" fmla="*/ 1647291 h 2404900"/>
                <a:gd name="connsiteX3" fmla="*/ 64793 w 4683477"/>
                <a:gd name="connsiteY3" fmla="*/ 2404900 h 2404900"/>
                <a:gd name="connsiteX4" fmla="*/ 0 w 4683477"/>
                <a:gd name="connsiteY4" fmla="*/ 0 h 2404900"/>
                <a:gd name="connsiteX0" fmla="*/ 0 w 4683490"/>
                <a:gd name="connsiteY0" fmla="*/ 0 h 2404900"/>
                <a:gd name="connsiteX1" fmla="*/ 4635066 w 4683490"/>
                <a:gd name="connsiteY1" fmla="*/ 974322 h 2404900"/>
                <a:gd name="connsiteX2" fmla="*/ 4683477 w 4683490"/>
                <a:gd name="connsiteY2" fmla="*/ 1647291 h 2404900"/>
                <a:gd name="connsiteX3" fmla="*/ 64793 w 4683490"/>
                <a:gd name="connsiteY3" fmla="*/ 2404900 h 2404900"/>
                <a:gd name="connsiteX4" fmla="*/ 0 w 4683490"/>
                <a:gd name="connsiteY4" fmla="*/ 0 h 2404900"/>
                <a:gd name="connsiteX0" fmla="*/ 0 w 4683490"/>
                <a:gd name="connsiteY0" fmla="*/ 0 h 2383448"/>
                <a:gd name="connsiteX1" fmla="*/ 4635066 w 4683490"/>
                <a:gd name="connsiteY1" fmla="*/ 974322 h 2383448"/>
                <a:gd name="connsiteX2" fmla="*/ 4683477 w 4683490"/>
                <a:gd name="connsiteY2" fmla="*/ 1647291 h 2383448"/>
                <a:gd name="connsiteX3" fmla="*/ 470883 w 4683490"/>
                <a:gd name="connsiteY3" fmla="*/ 2383448 h 2383448"/>
                <a:gd name="connsiteX4" fmla="*/ 0 w 4683490"/>
                <a:gd name="connsiteY4" fmla="*/ 0 h 2383448"/>
                <a:gd name="connsiteX0" fmla="*/ 0 w 4683490"/>
                <a:gd name="connsiteY0" fmla="*/ 0 h 2361996"/>
                <a:gd name="connsiteX1" fmla="*/ 4635066 w 4683490"/>
                <a:gd name="connsiteY1" fmla="*/ 974322 h 2361996"/>
                <a:gd name="connsiteX2" fmla="*/ 4683477 w 4683490"/>
                <a:gd name="connsiteY2" fmla="*/ 1647291 h 2361996"/>
                <a:gd name="connsiteX3" fmla="*/ 673 w 4683490"/>
                <a:gd name="connsiteY3" fmla="*/ 2361996 h 2361996"/>
                <a:gd name="connsiteX4" fmla="*/ 0 w 4683490"/>
                <a:gd name="connsiteY4" fmla="*/ 0 h 2361996"/>
                <a:gd name="connsiteX0" fmla="*/ 0 w 4683490"/>
                <a:gd name="connsiteY0" fmla="*/ 0 h 2372722"/>
                <a:gd name="connsiteX1" fmla="*/ 4635066 w 4683490"/>
                <a:gd name="connsiteY1" fmla="*/ 974322 h 2372722"/>
                <a:gd name="connsiteX2" fmla="*/ 4683477 w 4683490"/>
                <a:gd name="connsiteY2" fmla="*/ 1647291 h 2372722"/>
                <a:gd name="connsiteX3" fmla="*/ 11360 w 4683490"/>
                <a:gd name="connsiteY3" fmla="*/ 2372722 h 2372722"/>
                <a:gd name="connsiteX4" fmla="*/ 0 w 4683490"/>
                <a:gd name="connsiteY4" fmla="*/ 0 h 2372722"/>
                <a:gd name="connsiteX0" fmla="*/ 0 w 4683490"/>
                <a:gd name="connsiteY0" fmla="*/ 0 h 2383448"/>
                <a:gd name="connsiteX1" fmla="*/ 4635066 w 4683490"/>
                <a:gd name="connsiteY1" fmla="*/ 974322 h 2383448"/>
                <a:gd name="connsiteX2" fmla="*/ 4683477 w 4683490"/>
                <a:gd name="connsiteY2" fmla="*/ 1647291 h 2383448"/>
                <a:gd name="connsiteX3" fmla="*/ 3346 w 4683490"/>
                <a:gd name="connsiteY3" fmla="*/ 2383448 h 2383448"/>
                <a:gd name="connsiteX4" fmla="*/ 0 w 4683490"/>
                <a:gd name="connsiteY4" fmla="*/ 0 h 2383448"/>
                <a:gd name="connsiteX0" fmla="*/ 0 w 4683722"/>
                <a:gd name="connsiteY0" fmla="*/ 0 h 2383448"/>
                <a:gd name="connsiteX1" fmla="*/ 4683157 w 4683722"/>
                <a:gd name="connsiteY1" fmla="*/ 985049 h 2383448"/>
                <a:gd name="connsiteX2" fmla="*/ 4683477 w 4683722"/>
                <a:gd name="connsiteY2" fmla="*/ 1647291 h 2383448"/>
                <a:gd name="connsiteX3" fmla="*/ 3346 w 4683722"/>
                <a:gd name="connsiteY3" fmla="*/ 2383448 h 2383448"/>
                <a:gd name="connsiteX4" fmla="*/ 0 w 4683722"/>
                <a:gd name="connsiteY4" fmla="*/ 0 h 2383448"/>
                <a:gd name="connsiteX0" fmla="*/ 0 w 4683722"/>
                <a:gd name="connsiteY0" fmla="*/ 0 h 2383448"/>
                <a:gd name="connsiteX1" fmla="*/ 4683157 w 4683722"/>
                <a:gd name="connsiteY1" fmla="*/ 778572 h 2383448"/>
                <a:gd name="connsiteX2" fmla="*/ 4683477 w 4683722"/>
                <a:gd name="connsiteY2" fmla="*/ 1647291 h 2383448"/>
                <a:gd name="connsiteX3" fmla="*/ 3346 w 4683722"/>
                <a:gd name="connsiteY3" fmla="*/ 2383448 h 2383448"/>
                <a:gd name="connsiteX4" fmla="*/ 0 w 4683722"/>
                <a:gd name="connsiteY4" fmla="*/ 0 h 238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3722" h="2383448">
                  <a:moveTo>
                    <a:pt x="0" y="0"/>
                  </a:moveTo>
                  <a:lnTo>
                    <a:pt x="4683157" y="778572"/>
                  </a:lnTo>
                  <a:cubicBezTo>
                    <a:pt x="4682195" y="897064"/>
                    <a:pt x="4684439" y="1528799"/>
                    <a:pt x="4683477" y="1647291"/>
                  </a:cubicBezTo>
                  <a:lnTo>
                    <a:pt x="3346" y="2383448"/>
                  </a:lnTo>
                  <a:cubicBezTo>
                    <a:pt x="3122" y="1596116"/>
                    <a:pt x="224" y="787332"/>
                    <a:pt x="0" y="0"/>
                  </a:cubicBezTo>
                  <a:close/>
                </a:path>
              </a:pathLst>
            </a:cu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p:nvSpPr>
          <p:spPr>
            <a:xfrm rot="18900000">
              <a:off x="547341" y="2147692"/>
              <a:ext cx="1379751" cy="13797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0" name="Group 39"/>
          <p:cNvGrpSpPr/>
          <p:nvPr/>
        </p:nvGrpSpPr>
        <p:grpSpPr>
          <a:xfrm>
            <a:off x="2348705" y="2905933"/>
            <a:ext cx="2228826" cy="1949768"/>
            <a:chOff x="2348705" y="1861937"/>
            <a:chExt cx="2228826" cy="1949768"/>
          </a:xfrm>
        </p:grpSpPr>
        <p:sp>
          <p:nvSpPr>
            <p:cNvPr id="41" name="Rectangle 44"/>
            <p:cNvSpPr/>
            <p:nvPr/>
          </p:nvSpPr>
          <p:spPr>
            <a:xfrm>
              <a:off x="3463118" y="1861937"/>
              <a:ext cx="1114413" cy="1949768"/>
            </a:xfrm>
            <a:custGeom>
              <a:avLst/>
              <a:gdLst>
                <a:gd name="connsiteX0" fmla="*/ 0 w 2419494"/>
                <a:gd name="connsiteY0" fmla="*/ 0 h 605633"/>
                <a:gd name="connsiteX1" fmla="*/ 2419494 w 2419494"/>
                <a:gd name="connsiteY1" fmla="*/ 0 h 605633"/>
                <a:gd name="connsiteX2" fmla="*/ 2419494 w 2419494"/>
                <a:gd name="connsiteY2" fmla="*/ 605633 h 605633"/>
                <a:gd name="connsiteX3" fmla="*/ 0 w 2419494"/>
                <a:gd name="connsiteY3" fmla="*/ 605633 h 605633"/>
                <a:gd name="connsiteX4" fmla="*/ 0 w 2419494"/>
                <a:gd name="connsiteY4" fmla="*/ 0 h 605633"/>
                <a:gd name="connsiteX0" fmla="*/ 0 w 2727503"/>
                <a:gd name="connsiteY0" fmla="*/ 0 h 1414156"/>
                <a:gd name="connsiteX1" fmla="*/ 2419494 w 2727503"/>
                <a:gd name="connsiteY1" fmla="*/ 0 h 1414156"/>
                <a:gd name="connsiteX2" fmla="*/ 2727503 w 2727503"/>
                <a:gd name="connsiteY2" fmla="*/ 1414156 h 1414156"/>
                <a:gd name="connsiteX3" fmla="*/ 0 w 2727503"/>
                <a:gd name="connsiteY3" fmla="*/ 605633 h 1414156"/>
                <a:gd name="connsiteX4" fmla="*/ 0 w 2727503"/>
                <a:gd name="connsiteY4" fmla="*/ 0 h 1414156"/>
                <a:gd name="connsiteX0" fmla="*/ 0 w 2737127"/>
                <a:gd name="connsiteY0" fmla="*/ 0 h 1414156"/>
                <a:gd name="connsiteX1" fmla="*/ 2737127 w 2737127"/>
                <a:gd name="connsiteY1" fmla="*/ 981777 h 1414156"/>
                <a:gd name="connsiteX2" fmla="*/ 2727503 w 2737127"/>
                <a:gd name="connsiteY2" fmla="*/ 1414156 h 1414156"/>
                <a:gd name="connsiteX3" fmla="*/ 0 w 2737127"/>
                <a:gd name="connsiteY3" fmla="*/ 605633 h 1414156"/>
                <a:gd name="connsiteX4" fmla="*/ 0 w 2737127"/>
                <a:gd name="connsiteY4" fmla="*/ 0 h 1414156"/>
                <a:gd name="connsiteX0" fmla="*/ 0 w 2737127"/>
                <a:gd name="connsiteY0" fmla="*/ 0 h 1414156"/>
                <a:gd name="connsiteX1" fmla="*/ 2737127 w 2737127"/>
                <a:gd name="connsiteY1" fmla="*/ 596766 h 1414156"/>
                <a:gd name="connsiteX2" fmla="*/ 2727503 w 2737127"/>
                <a:gd name="connsiteY2" fmla="*/ 1414156 h 1414156"/>
                <a:gd name="connsiteX3" fmla="*/ 0 w 2737127"/>
                <a:gd name="connsiteY3" fmla="*/ 605633 h 1414156"/>
                <a:gd name="connsiteX4" fmla="*/ 0 w 2737127"/>
                <a:gd name="connsiteY4" fmla="*/ 0 h 1414156"/>
                <a:gd name="connsiteX0" fmla="*/ 0 w 2753637"/>
                <a:gd name="connsiteY0" fmla="*/ 0 h 961768"/>
                <a:gd name="connsiteX1" fmla="*/ 2737127 w 2753637"/>
                <a:gd name="connsiteY1" fmla="*/ 596766 h 961768"/>
                <a:gd name="connsiteX2" fmla="*/ 2753637 w 2753637"/>
                <a:gd name="connsiteY2" fmla="*/ 961768 h 961768"/>
                <a:gd name="connsiteX3" fmla="*/ 0 w 2753637"/>
                <a:gd name="connsiteY3" fmla="*/ 605633 h 961768"/>
                <a:gd name="connsiteX4" fmla="*/ 0 w 2753637"/>
                <a:gd name="connsiteY4" fmla="*/ 0 h 961768"/>
                <a:gd name="connsiteX0" fmla="*/ 0 w 2737127"/>
                <a:gd name="connsiteY0" fmla="*/ 0 h 952243"/>
                <a:gd name="connsiteX1" fmla="*/ 2737127 w 2737127"/>
                <a:gd name="connsiteY1" fmla="*/ 596766 h 952243"/>
                <a:gd name="connsiteX2" fmla="*/ 2734242 w 2737127"/>
                <a:gd name="connsiteY2" fmla="*/ 952243 h 952243"/>
                <a:gd name="connsiteX3" fmla="*/ 0 w 2737127"/>
                <a:gd name="connsiteY3" fmla="*/ 605633 h 952243"/>
                <a:gd name="connsiteX4" fmla="*/ 0 w 2737127"/>
                <a:gd name="connsiteY4" fmla="*/ 0 h 952243"/>
                <a:gd name="connsiteX0" fmla="*/ 0 w 2737127"/>
                <a:gd name="connsiteY0" fmla="*/ 0 h 2404900"/>
                <a:gd name="connsiteX1" fmla="*/ 2737127 w 2737127"/>
                <a:gd name="connsiteY1" fmla="*/ 596766 h 2404900"/>
                <a:gd name="connsiteX2" fmla="*/ 2734242 w 2737127"/>
                <a:gd name="connsiteY2" fmla="*/ 952243 h 2404900"/>
                <a:gd name="connsiteX3" fmla="*/ 64793 w 2737127"/>
                <a:gd name="connsiteY3" fmla="*/ 2404900 h 2404900"/>
                <a:gd name="connsiteX4" fmla="*/ 0 w 2737127"/>
                <a:gd name="connsiteY4" fmla="*/ 0 h 2404900"/>
                <a:gd name="connsiteX0" fmla="*/ 0 w 4683477"/>
                <a:gd name="connsiteY0" fmla="*/ 0 h 2404900"/>
                <a:gd name="connsiteX1" fmla="*/ 2737127 w 4683477"/>
                <a:gd name="connsiteY1" fmla="*/ 596766 h 2404900"/>
                <a:gd name="connsiteX2" fmla="*/ 4683477 w 4683477"/>
                <a:gd name="connsiteY2" fmla="*/ 1647291 h 2404900"/>
                <a:gd name="connsiteX3" fmla="*/ 64793 w 4683477"/>
                <a:gd name="connsiteY3" fmla="*/ 2404900 h 2404900"/>
                <a:gd name="connsiteX4" fmla="*/ 0 w 4683477"/>
                <a:gd name="connsiteY4" fmla="*/ 0 h 2404900"/>
                <a:gd name="connsiteX0" fmla="*/ 0 w 4683490"/>
                <a:gd name="connsiteY0" fmla="*/ 0 h 2404900"/>
                <a:gd name="connsiteX1" fmla="*/ 4635066 w 4683490"/>
                <a:gd name="connsiteY1" fmla="*/ 974322 h 2404900"/>
                <a:gd name="connsiteX2" fmla="*/ 4683477 w 4683490"/>
                <a:gd name="connsiteY2" fmla="*/ 1647291 h 2404900"/>
                <a:gd name="connsiteX3" fmla="*/ 64793 w 4683490"/>
                <a:gd name="connsiteY3" fmla="*/ 2404900 h 2404900"/>
                <a:gd name="connsiteX4" fmla="*/ 0 w 4683490"/>
                <a:gd name="connsiteY4" fmla="*/ 0 h 2404900"/>
                <a:gd name="connsiteX0" fmla="*/ 0 w 4683490"/>
                <a:gd name="connsiteY0" fmla="*/ 0 h 2383448"/>
                <a:gd name="connsiteX1" fmla="*/ 4635066 w 4683490"/>
                <a:gd name="connsiteY1" fmla="*/ 974322 h 2383448"/>
                <a:gd name="connsiteX2" fmla="*/ 4683477 w 4683490"/>
                <a:gd name="connsiteY2" fmla="*/ 1647291 h 2383448"/>
                <a:gd name="connsiteX3" fmla="*/ 470883 w 4683490"/>
                <a:gd name="connsiteY3" fmla="*/ 2383448 h 2383448"/>
                <a:gd name="connsiteX4" fmla="*/ 0 w 4683490"/>
                <a:gd name="connsiteY4" fmla="*/ 0 h 2383448"/>
                <a:gd name="connsiteX0" fmla="*/ 0 w 4683490"/>
                <a:gd name="connsiteY0" fmla="*/ 0 h 2361996"/>
                <a:gd name="connsiteX1" fmla="*/ 4635066 w 4683490"/>
                <a:gd name="connsiteY1" fmla="*/ 974322 h 2361996"/>
                <a:gd name="connsiteX2" fmla="*/ 4683477 w 4683490"/>
                <a:gd name="connsiteY2" fmla="*/ 1647291 h 2361996"/>
                <a:gd name="connsiteX3" fmla="*/ 673 w 4683490"/>
                <a:gd name="connsiteY3" fmla="*/ 2361996 h 2361996"/>
                <a:gd name="connsiteX4" fmla="*/ 0 w 4683490"/>
                <a:gd name="connsiteY4" fmla="*/ 0 h 2361996"/>
                <a:gd name="connsiteX0" fmla="*/ 0 w 4683490"/>
                <a:gd name="connsiteY0" fmla="*/ 0 h 2372722"/>
                <a:gd name="connsiteX1" fmla="*/ 4635066 w 4683490"/>
                <a:gd name="connsiteY1" fmla="*/ 974322 h 2372722"/>
                <a:gd name="connsiteX2" fmla="*/ 4683477 w 4683490"/>
                <a:gd name="connsiteY2" fmla="*/ 1647291 h 2372722"/>
                <a:gd name="connsiteX3" fmla="*/ 11360 w 4683490"/>
                <a:gd name="connsiteY3" fmla="*/ 2372722 h 2372722"/>
                <a:gd name="connsiteX4" fmla="*/ 0 w 4683490"/>
                <a:gd name="connsiteY4" fmla="*/ 0 h 2372722"/>
                <a:gd name="connsiteX0" fmla="*/ 0 w 4683490"/>
                <a:gd name="connsiteY0" fmla="*/ 0 h 2383448"/>
                <a:gd name="connsiteX1" fmla="*/ 4635066 w 4683490"/>
                <a:gd name="connsiteY1" fmla="*/ 974322 h 2383448"/>
                <a:gd name="connsiteX2" fmla="*/ 4683477 w 4683490"/>
                <a:gd name="connsiteY2" fmla="*/ 1647291 h 2383448"/>
                <a:gd name="connsiteX3" fmla="*/ 3346 w 4683490"/>
                <a:gd name="connsiteY3" fmla="*/ 2383448 h 2383448"/>
                <a:gd name="connsiteX4" fmla="*/ 0 w 4683490"/>
                <a:gd name="connsiteY4" fmla="*/ 0 h 2383448"/>
                <a:gd name="connsiteX0" fmla="*/ 0 w 4683722"/>
                <a:gd name="connsiteY0" fmla="*/ 0 h 2383448"/>
                <a:gd name="connsiteX1" fmla="*/ 4683157 w 4683722"/>
                <a:gd name="connsiteY1" fmla="*/ 985049 h 2383448"/>
                <a:gd name="connsiteX2" fmla="*/ 4683477 w 4683722"/>
                <a:gd name="connsiteY2" fmla="*/ 1647291 h 2383448"/>
                <a:gd name="connsiteX3" fmla="*/ 3346 w 4683722"/>
                <a:gd name="connsiteY3" fmla="*/ 2383448 h 2383448"/>
                <a:gd name="connsiteX4" fmla="*/ 0 w 4683722"/>
                <a:gd name="connsiteY4" fmla="*/ 0 h 2383448"/>
                <a:gd name="connsiteX0" fmla="*/ 0 w 4683722"/>
                <a:gd name="connsiteY0" fmla="*/ 0 h 2383448"/>
                <a:gd name="connsiteX1" fmla="*/ 4683157 w 4683722"/>
                <a:gd name="connsiteY1" fmla="*/ 778572 h 2383448"/>
                <a:gd name="connsiteX2" fmla="*/ 4683477 w 4683722"/>
                <a:gd name="connsiteY2" fmla="*/ 1647291 h 2383448"/>
                <a:gd name="connsiteX3" fmla="*/ 3346 w 4683722"/>
                <a:gd name="connsiteY3" fmla="*/ 2383448 h 2383448"/>
                <a:gd name="connsiteX4" fmla="*/ 0 w 4683722"/>
                <a:gd name="connsiteY4" fmla="*/ 0 h 238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3722" h="2383448">
                  <a:moveTo>
                    <a:pt x="0" y="0"/>
                  </a:moveTo>
                  <a:lnTo>
                    <a:pt x="4683157" y="778572"/>
                  </a:lnTo>
                  <a:cubicBezTo>
                    <a:pt x="4682195" y="897064"/>
                    <a:pt x="4684439" y="1528799"/>
                    <a:pt x="4683477" y="1647291"/>
                  </a:cubicBezTo>
                  <a:lnTo>
                    <a:pt x="3346" y="2383448"/>
                  </a:lnTo>
                  <a:cubicBezTo>
                    <a:pt x="3122" y="1596116"/>
                    <a:pt x="224" y="787332"/>
                    <a:pt x="0" y="0"/>
                  </a:cubicBezTo>
                  <a:close/>
                </a:path>
              </a:pathLst>
            </a:custGeom>
            <a:solidFill>
              <a:schemeClr val="accent3">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Rectangle 44"/>
            <p:cNvSpPr/>
            <p:nvPr/>
          </p:nvSpPr>
          <p:spPr>
            <a:xfrm flipH="1">
              <a:off x="2348705" y="1861937"/>
              <a:ext cx="1114413" cy="1949768"/>
            </a:xfrm>
            <a:custGeom>
              <a:avLst/>
              <a:gdLst>
                <a:gd name="connsiteX0" fmla="*/ 0 w 2419494"/>
                <a:gd name="connsiteY0" fmla="*/ 0 h 605633"/>
                <a:gd name="connsiteX1" fmla="*/ 2419494 w 2419494"/>
                <a:gd name="connsiteY1" fmla="*/ 0 h 605633"/>
                <a:gd name="connsiteX2" fmla="*/ 2419494 w 2419494"/>
                <a:gd name="connsiteY2" fmla="*/ 605633 h 605633"/>
                <a:gd name="connsiteX3" fmla="*/ 0 w 2419494"/>
                <a:gd name="connsiteY3" fmla="*/ 605633 h 605633"/>
                <a:gd name="connsiteX4" fmla="*/ 0 w 2419494"/>
                <a:gd name="connsiteY4" fmla="*/ 0 h 605633"/>
                <a:gd name="connsiteX0" fmla="*/ 0 w 2727503"/>
                <a:gd name="connsiteY0" fmla="*/ 0 h 1414156"/>
                <a:gd name="connsiteX1" fmla="*/ 2419494 w 2727503"/>
                <a:gd name="connsiteY1" fmla="*/ 0 h 1414156"/>
                <a:gd name="connsiteX2" fmla="*/ 2727503 w 2727503"/>
                <a:gd name="connsiteY2" fmla="*/ 1414156 h 1414156"/>
                <a:gd name="connsiteX3" fmla="*/ 0 w 2727503"/>
                <a:gd name="connsiteY3" fmla="*/ 605633 h 1414156"/>
                <a:gd name="connsiteX4" fmla="*/ 0 w 2727503"/>
                <a:gd name="connsiteY4" fmla="*/ 0 h 1414156"/>
                <a:gd name="connsiteX0" fmla="*/ 0 w 2737127"/>
                <a:gd name="connsiteY0" fmla="*/ 0 h 1414156"/>
                <a:gd name="connsiteX1" fmla="*/ 2737127 w 2737127"/>
                <a:gd name="connsiteY1" fmla="*/ 981777 h 1414156"/>
                <a:gd name="connsiteX2" fmla="*/ 2727503 w 2737127"/>
                <a:gd name="connsiteY2" fmla="*/ 1414156 h 1414156"/>
                <a:gd name="connsiteX3" fmla="*/ 0 w 2737127"/>
                <a:gd name="connsiteY3" fmla="*/ 605633 h 1414156"/>
                <a:gd name="connsiteX4" fmla="*/ 0 w 2737127"/>
                <a:gd name="connsiteY4" fmla="*/ 0 h 1414156"/>
                <a:gd name="connsiteX0" fmla="*/ 0 w 2737127"/>
                <a:gd name="connsiteY0" fmla="*/ 0 h 1414156"/>
                <a:gd name="connsiteX1" fmla="*/ 2737127 w 2737127"/>
                <a:gd name="connsiteY1" fmla="*/ 596766 h 1414156"/>
                <a:gd name="connsiteX2" fmla="*/ 2727503 w 2737127"/>
                <a:gd name="connsiteY2" fmla="*/ 1414156 h 1414156"/>
                <a:gd name="connsiteX3" fmla="*/ 0 w 2737127"/>
                <a:gd name="connsiteY3" fmla="*/ 605633 h 1414156"/>
                <a:gd name="connsiteX4" fmla="*/ 0 w 2737127"/>
                <a:gd name="connsiteY4" fmla="*/ 0 h 1414156"/>
                <a:gd name="connsiteX0" fmla="*/ 0 w 2753637"/>
                <a:gd name="connsiteY0" fmla="*/ 0 h 961768"/>
                <a:gd name="connsiteX1" fmla="*/ 2737127 w 2753637"/>
                <a:gd name="connsiteY1" fmla="*/ 596766 h 961768"/>
                <a:gd name="connsiteX2" fmla="*/ 2753637 w 2753637"/>
                <a:gd name="connsiteY2" fmla="*/ 961768 h 961768"/>
                <a:gd name="connsiteX3" fmla="*/ 0 w 2753637"/>
                <a:gd name="connsiteY3" fmla="*/ 605633 h 961768"/>
                <a:gd name="connsiteX4" fmla="*/ 0 w 2753637"/>
                <a:gd name="connsiteY4" fmla="*/ 0 h 961768"/>
                <a:gd name="connsiteX0" fmla="*/ 0 w 2737127"/>
                <a:gd name="connsiteY0" fmla="*/ 0 h 952243"/>
                <a:gd name="connsiteX1" fmla="*/ 2737127 w 2737127"/>
                <a:gd name="connsiteY1" fmla="*/ 596766 h 952243"/>
                <a:gd name="connsiteX2" fmla="*/ 2734242 w 2737127"/>
                <a:gd name="connsiteY2" fmla="*/ 952243 h 952243"/>
                <a:gd name="connsiteX3" fmla="*/ 0 w 2737127"/>
                <a:gd name="connsiteY3" fmla="*/ 605633 h 952243"/>
                <a:gd name="connsiteX4" fmla="*/ 0 w 2737127"/>
                <a:gd name="connsiteY4" fmla="*/ 0 h 952243"/>
                <a:gd name="connsiteX0" fmla="*/ 0 w 2737127"/>
                <a:gd name="connsiteY0" fmla="*/ 0 h 2404900"/>
                <a:gd name="connsiteX1" fmla="*/ 2737127 w 2737127"/>
                <a:gd name="connsiteY1" fmla="*/ 596766 h 2404900"/>
                <a:gd name="connsiteX2" fmla="*/ 2734242 w 2737127"/>
                <a:gd name="connsiteY2" fmla="*/ 952243 h 2404900"/>
                <a:gd name="connsiteX3" fmla="*/ 64793 w 2737127"/>
                <a:gd name="connsiteY3" fmla="*/ 2404900 h 2404900"/>
                <a:gd name="connsiteX4" fmla="*/ 0 w 2737127"/>
                <a:gd name="connsiteY4" fmla="*/ 0 h 2404900"/>
                <a:gd name="connsiteX0" fmla="*/ 0 w 4683477"/>
                <a:gd name="connsiteY0" fmla="*/ 0 h 2404900"/>
                <a:gd name="connsiteX1" fmla="*/ 2737127 w 4683477"/>
                <a:gd name="connsiteY1" fmla="*/ 596766 h 2404900"/>
                <a:gd name="connsiteX2" fmla="*/ 4683477 w 4683477"/>
                <a:gd name="connsiteY2" fmla="*/ 1647291 h 2404900"/>
                <a:gd name="connsiteX3" fmla="*/ 64793 w 4683477"/>
                <a:gd name="connsiteY3" fmla="*/ 2404900 h 2404900"/>
                <a:gd name="connsiteX4" fmla="*/ 0 w 4683477"/>
                <a:gd name="connsiteY4" fmla="*/ 0 h 2404900"/>
                <a:gd name="connsiteX0" fmla="*/ 0 w 4683490"/>
                <a:gd name="connsiteY0" fmla="*/ 0 h 2404900"/>
                <a:gd name="connsiteX1" fmla="*/ 4635066 w 4683490"/>
                <a:gd name="connsiteY1" fmla="*/ 974322 h 2404900"/>
                <a:gd name="connsiteX2" fmla="*/ 4683477 w 4683490"/>
                <a:gd name="connsiteY2" fmla="*/ 1647291 h 2404900"/>
                <a:gd name="connsiteX3" fmla="*/ 64793 w 4683490"/>
                <a:gd name="connsiteY3" fmla="*/ 2404900 h 2404900"/>
                <a:gd name="connsiteX4" fmla="*/ 0 w 4683490"/>
                <a:gd name="connsiteY4" fmla="*/ 0 h 2404900"/>
                <a:gd name="connsiteX0" fmla="*/ 0 w 4683490"/>
                <a:gd name="connsiteY0" fmla="*/ 0 h 2383448"/>
                <a:gd name="connsiteX1" fmla="*/ 4635066 w 4683490"/>
                <a:gd name="connsiteY1" fmla="*/ 974322 h 2383448"/>
                <a:gd name="connsiteX2" fmla="*/ 4683477 w 4683490"/>
                <a:gd name="connsiteY2" fmla="*/ 1647291 h 2383448"/>
                <a:gd name="connsiteX3" fmla="*/ 470883 w 4683490"/>
                <a:gd name="connsiteY3" fmla="*/ 2383448 h 2383448"/>
                <a:gd name="connsiteX4" fmla="*/ 0 w 4683490"/>
                <a:gd name="connsiteY4" fmla="*/ 0 h 2383448"/>
                <a:gd name="connsiteX0" fmla="*/ 0 w 4683490"/>
                <a:gd name="connsiteY0" fmla="*/ 0 h 2361996"/>
                <a:gd name="connsiteX1" fmla="*/ 4635066 w 4683490"/>
                <a:gd name="connsiteY1" fmla="*/ 974322 h 2361996"/>
                <a:gd name="connsiteX2" fmla="*/ 4683477 w 4683490"/>
                <a:gd name="connsiteY2" fmla="*/ 1647291 h 2361996"/>
                <a:gd name="connsiteX3" fmla="*/ 673 w 4683490"/>
                <a:gd name="connsiteY3" fmla="*/ 2361996 h 2361996"/>
                <a:gd name="connsiteX4" fmla="*/ 0 w 4683490"/>
                <a:gd name="connsiteY4" fmla="*/ 0 h 2361996"/>
                <a:gd name="connsiteX0" fmla="*/ 0 w 4683490"/>
                <a:gd name="connsiteY0" fmla="*/ 0 h 2372722"/>
                <a:gd name="connsiteX1" fmla="*/ 4635066 w 4683490"/>
                <a:gd name="connsiteY1" fmla="*/ 974322 h 2372722"/>
                <a:gd name="connsiteX2" fmla="*/ 4683477 w 4683490"/>
                <a:gd name="connsiteY2" fmla="*/ 1647291 h 2372722"/>
                <a:gd name="connsiteX3" fmla="*/ 11360 w 4683490"/>
                <a:gd name="connsiteY3" fmla="*/ 2372722 h 2372722"/>
                <a:gd name="connsiteX4" fmla="*/ 0 w 4683490"/>
                <a:gd name="connsiteY4" fmla="*/ 0 h 2372722"/>
                <a:gd name="connsiteX0" fmla="*/ 0 w 4683490"/>
                <a:gd name="connsiteY0" fmla="*/ 0 h 2383448"/>
                <a:gd name="connsiteX1" fmla="*/ 4635066 w 4683490"/>
                <a:gd name="connsiteY1" fmla="*/ 974322 h 2383448"/>
                <a:gd name="connsiteX2" fmla="*/ 4683477 w 4683490"/>
                <a:gd name="connsiteY2" fmla="*/ 1647291 h 2383448"/>
                <a:gd name="connsiteX3" fmla="*/ 3346 w 4683490"/>
                <a:gd name="connsiteY3" fmla="*/ 2383448 h 2383448"/>
                <a:gd name="connsiteX4" fmla="*/ 0 w 4683490"/>
                <a:gd name="connsiteY4" fmla="*/ 0 h 2383448"/>
                <a:gd name="connsiteX0" fmla="*/ 0 w 4683722"/>
                <a:gd name="connsiteY0" fmla="*/ 0 h 2383448"/>
                <a:gd name="connsiteX1" fmla="*/ 4683157 w 4683722"/>
                <a:gd name="connsiteY1" fmla="*/ 985049 h 2383448"/>
                <a:gd name="connsiteX2" fmla="*/ 4683477 w 4683722"/>
                <a:gd name="connsiteY2" fmla="*/ 1647291 h 2383448"/>
                <a:gd name="connsiteX3" fmla="*/ 3346 w 4683722"/>
                <a:gd name="connsiteY3" fmla="*/ 2383448 h 2383448"/>
                <a:gd name="connsiteX4" fmla="*/ 0 w 4683722"/>
                <a:gd name="connsiteY4" fmla="*/ 0 h 2383448"/>
                <a:gd name="connsiteX0" fmla="*/ 0 w 4683722"/>
                <a:gd name="connsiteY0" fmla="*/ 0 h 2383448"/>
                <a:gd name="connsiteX1" fmla="*/ 4683157 w 4683722"/>
                <a:gd name="connsiteY1" fmla="*/ 778572 h 2383448"/>
                <a:gd name="connsiteX2" fmla="*/ 4683477 w 4683722"/>
                <a:gd name="connsiteY2" fmla="*/ 1647291 h 2383448"/>
                <a:gd name="connsiteX3" fmla="*/ 3346 w 4683722"/>
                <a:gd name="connsiteY3" fmla="*/ 2383448 h 2383448"/>
                <a:gd name="connsiteX4" fmla="*/ 0 w 4683722"/>
                <a:gd name="connsiteY4" fmla="*/ 0 h 238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3722" h="2383448">
                  <a:moveTo>
                    <a:pt x="0" y="0"/>
                  </a:moveTo>
                  <a:lnTo>
                    <a:pt x="4683157" y="778572"/>
                  </a:lnTo>
                  <a:cubicBezTo>
                    <a:pt x="4682195" y="897064"/>
                    <a:pt x="4684439" y="1528799"/>
                    <a:pt x="4683477" y="1647291"/>
                  </a:cubicBezTo>
                  <a:lnTo>
                    <a:pt x="3346" y="2383448"/>
                  </a:lnTo>
                  <a:cubicBezTo>
                    <a:pt x="3122" y="1596116"/>
                    <a:pt x="224" y="787332"/>
                    <a:pt x="0" y="0"/>
                  </a:cubicBezTo>
                  <a:close/>
                </a:path>
              </a:pathLst>
            </a:cu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Rectangle 42"/>
            <p:cNvSpPr/>
            <p:nvPr/>
          </p:nvSpPr>
          <p:spPr>
            <a:xfrm rot="2700000" flipH="1">
              <a:off x="2773244" y="2147692"/>
              <a:ext cx="1379751" cy="137975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4" name="Group 43"/>
          <p:cNvGrpSpPr/>
          <p:nvPr/>
        </p:nvGrpSpPr>
        <p:grpSpPr>
          <a:xfrm>
            <a:off x="4568814" y="2905933"/>
            <a:ext cx="2228826" cy="1949768"/>
            <a:chOff x="4568814" y="1861937"/>
            <a:chExt cx="2228826" cy="1949768"/>
          </a:xfrm>
        </p:grpSpPr>
        <p:sp>
          <p:nvSpPr>
            <p:cNvPr id="46" name="Rectangle 44"/>
            <p:cNvSpPr/>
            <p:nvPr/>
          </p:nvSpPr>
          <p:spPr>
            <a:xfrm>
              <a:off x="5683227" y="1861937"/>
              <a:ext cx="1114413" cy="1949768"/>
            </a:xfrm>
            <a:custGeom>
              <a:avLst/>
              <a:gdLst>
                <a:gd name="connsiteX0" fmla="*/ 0 w 2419494"/>
                <a:gd name="connsiteY0" fmla="*/ 0 h 605633"/>
                <a:gd name="connsiteX1" fmla="*/ 2419494 w 2419494"/>
                <a:gd name="connsiteY1" fmla="*/ 0 h 605633"/>
                <a:gd name="connsiteX2" fmla="*/ 2419494 w 2419494"/>
                <a:gd name="connsiteY2" fmla="*/ 605633 h 605633"/>
                <a:gd name="connsiteX3" fmla="*/ 0 w 2419494"/>
                <a:gd name="connsiteY3" fmla="*/ 605633 h 605633"/>
                <a:gd name="connsiteX4" fmla="*/ 0 w 2419494"/>
                <a:gd name="connsiteY4" fmla="*/ 0 h 605633"/>
                <a:gd name="connsiteX0" fmla="*/ 0 w 2727503"/>
                <a:gd name="connsiteY0" fmla="*/ 0 h 1414156"/>
                <a:gd name="connsiteX1" fmla="*/ 2419494 w 2727503"/>
                <a:gd name="connsiteY1" fmla="*/ 0 h 1414156"/>
                <a:gd name="connsiteX2" fmla="*/ 2727503 w 2727503"/>
                <a:gd name="connsiteY2" fmla="*/ 1414156 h 1414156"/>
                <a:gd name="connsiteX3" fmla="*/ 0 w 2727503"/>
                <a:gd name="connsiteY3" fmla="*/ 605633 h 1414156"/>
                <a:gd name="connsiteX4" fmla="*/ 0 w 2727503"/>
                <a:gd name="connsiteY4" fmla="*/ 0 h 1414156"/>
                <a:gd name="connsiteX0" fmla="*/ 0 w 2737127"/>
                <a:gd name="connsiteY0" fmla="*/ 0 h 1414156"/>
                <a:gd name="connsiteX1" fmla="*/ 2737127 w 2737127"/>
                <a:gd name="connsiteY1" fmla="*/ 981777 h 1414156"/>
                <a:gd name="connsiteX2" fmla="*/ 2727503 w 2737127"/>
                <a:gd name="connsiteY2" fmla="*/ 1414156 h 1414156"/>
                <a:gd name="connsiteX3" fmla="*/ 0 w 2737127"/>
                <a:gd name="connsiteY3" fmla="*/ 605633 h 1414156"/>
                <a:gd name="connsiteX4" fmla="*/ 0 w 2737127"/>
                <a:gd name="connsiteY4" fmla="*/ 0 h 1414156"/>
                <a:gd name="connsiteX0" fmla="*/ 0 w 2737127"/>
                <a:gd name="connsiteY0" fmla="*/ 0 h 1414156"/>
                <a:gd name="connsiteX1" fmla="*/ 2737127 w 2737127"/>
                <a:gd name="connsiteY1" fmla="*/ 596766 h 1414156"/>
                <a:gd name="connsiteX2" fmla="*/ 2727503 w 2737127"/>
                <a:gd name="connsiteY2" fmla="*/ 1414156 h 1414156"/>
                <a:gd name="connsiteX3" fmla="*/ 0 w 2737127"/>
                <a:gd name="connsiteY3" fmla="*/ 605633 h 1414156"/>
                <a:gd name="connsiteX4" fmla="*/ 0 w 2737127"/>
                <a:gd name="connsiteY4" fmla="*/ 0 h 1414156"/>
                <a:gd name="connsiteX0" fmla="*/ 0 w 2753637"/>
                <a:gd name="connsiteY0" fmla="*/ 0 h 961768"/>
                <a:gd name="connsiteX1" fmla="*/ 2737127 w 2753637"/>
                <a:gd name="connsiteY1" fmla="*/ 596766 h 961768"/>
                <a:gd name="connsiteX2" fmla="*/ 2753637 w 2753637"/>
                <a:gd name="connsiteY2" fmla="*/ 961768 h 961768"/>
                <a:gd name="connsiteX3" fmla="*/ 0 w 2753637"/>
                <a:gd name="connsiteY3" fmla="*/ 605633 h 961768"/>
                <a:gd name="connsiteX4" fmla="*/ 0 w 2753637"/>
                <a:gd name="connsiteY4" fmla="*/ 0 h 961768"/>
                <a:gd name="connsiteX0" fmla="*/ 0 w 2737127"/>
                <a:gd name="connsiteY0" fmla="*/ 0 h 952243"/>
                <a:gd name="connsiteX1" fmla="*/ 2737127 w 2737127"/>
                <a:gd name="connsiteY1" fmla="*/ 596766 h 952243"/>
                <a:gd name="connsiteX2" fmla="*/ 2734242 w 2737127"/>
                <a:gd name="connsiteY2" fmla="*/ 952243 h 952243"/>
                <a:gd name="connsiteX3" fmla="*/ 0 w 2737127"/>
                <a:gd name="connsiteY3" fmla="*/ 605633 h 952243"/>
                <a:gd name="connsiteX4" fmla="*/ 0 w 2737127"/>
                <a:gd name="connsiteY4" fmla="*/ 0 h 952243"/>
                <a:gd name="connsiteX0" fmla="*/ 0 w 2737127"/>
                <a:gd name="connsiteY0" fmla="*/ 0 h 2404900"/>
                <a:gd name="connsiteX1" fmla="*/ 2737127 w 2737127"/>
                <a:gd name="connsiteY1" fmla="*/ 596766 h 2404900"/>
                <a:gd name="connsiteX2" fmla="*/ 2734242 w 2737127"/>
                <a:gd name="connsiteY2" fmla="*/ 952243 h 2404900"/>
                <a:gd name="connsiteX3" fmla="*/ 64793 w 2737127"/>
                <a:gd name="connsiteY3" fmla="*/ 2404900 h 2404900"/>
                <a:gd name="connsiteX4" fmla="*/ 0 w 2737127"/>
                <a:gd name="connsiteY4" fmla="*/ 0 h 2404900"/>
                <a:gd name="connsiteX0" fmla="*/ 0 w 4683477"/>
                <a:gd name="connsiteY0" fmla="*/ 0 h 2404900"/>
                <a:gd name="connsiteX1" fmla="*/ 2737127 w 4683477"/>
                <a:gd name="connsiteY1" fmla="*/ 596766 h 2404900"/>
                <a:gd name="connsiteX2" fmla="*/ 4683477 w 4683477"/>
                <a:gd name="connsiteY2" fmla="*/ 1647291 h 2404900"/>
                <a:gd name="connsiteX3" fmla="*/ 64793 w 4683477"/>
                <a:gd name="connsiteY3" fmla="*/ 2404900 h 2404900"/>
                <a:gd name="connsiteX4" fmla="*/ 0 w 4683477"/>
                <a:gd name="connsiteY4" fmla="*/ 0 h 2404900"/>
                <a:gd name="connsiteX0" fmla="*/ 0 w 4683490"/>
                <a:gd name="connsiteY0" fmla="*/ 0 h 2404900"/>
                <a:gd name="connsiteX1" fmla="*/ 4635066 w 4683490"/>
                <a:gd name="connsiteY1" fmla="*/ 974322 h 2404900"/>
                <a:gd name="connsiteX2" fmla="*/ 4683477 w 4683490"/>
                <a:gd name="connsiteY2" fmla="*/ 1647291 h 2404900"/>
                <a:gd name="connsiteX3" fmla="*/ 64793 w 4683490"/>
                <a:gd name="connsiteY3" fmla="*/ 2404900 h 2404900"/>
                <a:gd name="connsiteX4" fmla="*/ 0 w 4683490"/>
                <a:gd name="connsiteY4" fmla="*/ 0 h 2404900"/>
                <a:gd name="connsiteX0" fmla="*/ 0 w 4683490"/>
                <a:gd name="connsiteY0" fmla="*/ 0 h 2383448"/>
                <a:gd name="connsiteX1" fmla="*/ 4635066 w 4683490"/>
                <a:gd name="connsiteY1" fmla="*/ 974322 h 2383448"/>
                <a:gd name="connsiteX2" fmla="*/ 4683477 w 4683490"/>
                <a:gd name="connsiteY2" fmla="*/ 1647291 h 2383448"/>
                <a:gd name="connsiteX3" fmla="*/ 470883 w 4683490"/>
                <a:gd name="connsiteY3" fmla="*/ 2383448 h 2383448"/>
                <a:gd name="connsiteX4" fmla="*/ 0 w 4683490"/>
                <a:gd name="connsiteY4" fmla="*/ 0 h 2383448"/>
                <a:gd name="connsiteX0" fmla="*/ 0 w 4683490"/>
                <a:gd name="connsiteY0" fmla="*/ 0 h 2361996"/>
                <a:gd name="connsiteX1" fmla="*/ 4635066 w 4683490"/>
                <a:gd name="connsiteY1" fmla="*/ 974322 h 2361996"/>
                <a:gd name="connsiteX2" fmla="*/ 4683477 w 4683490"/>
                <a:gd name="connsiteY2" fmla="*/ 1647291 h 2361996"/>
                <a:gd name="connsiteX3" fmla="*/ 673 w 4683490"/>
                <a:gd name="connsiteY3" fmla="*/ 2361996 h 2361996"/>
                <a:gd name="connsiteX4" fmla="*/ 0 w 4683490"/>
                <a:gd name="connsiteY4" fmla="*/ 0 h 2361996"/>
                <a:gd name="connsiteX0" fmla="*/ 0 w 4683490"/>
                <a:gd name="connsiteY0" fmla="*/ 0 h 2372722"/>
                <a:gd name="connsiteX1" fmla="*/ 4635066 w 4683490"/>
                <a:gd name="connsiteY1" fmla="*/ 974322 h 2372722"/>
                <a:gd name="connsiteX2" fmla="*/ 4683477 w 4683490"/>
                <a:gd name="connsiteY2" fmla="*/ 1647291 h 2372722"/>
                <a:gd name="connsiteX3" fmla="*/ 11360 w 4683490"/>
                <a:gd name="connsiteY3" fmla="*/ 2372722 h 2372722"/>
                <a:gd name="connsiteX4" fmla="*/ 0 w 4683490"/>
                <a:gd name="connsiteY4" fmla="*/ 0 h 2372722"/>
                <a:gd name="connsiteX0" fmla="*/ 0 w 4683490"/>
                <a:gd name="connsiteY0" fmla="*/ 0 h 2383448"/>
                <a:gd name="connsiteX1" fmla="*/ 4635066 w 4683490"/>
                <a:gd name="connsiteY1" fmla="*/ 974322 h 2383448"/>
                <a:gd name="connsiteX2" fmla="*/ 4683477 w 4683490"/>
                <a:gd name="connsiteY2" fmla="*/ 1647291 h 2383448"/>
                <a:gd name="connsiteX3" fmla="*/ 3346 w 4683490"/>
                <a:gd name="connsiteY3" fmla="*/ 2383448 h 2383448"/>
                <a:gd name="connsiteX4" fmla="*/ 0 w 4683490"/>
                <a:gd name="connsiteY4" fmla="*/ 0 h 2383448"/>
                <a:gd name="connsiteX0" fmla="*/ 0 w 4683722"/>
                <a:gd name="connsiteY0" fmla="*/ 0 h 2383448"/>
                <a:gd name="connsiteX1" fmla="*/ 4683157 w 4683722"/>
                <a:gd name="connsiteY1" fmla="*/ 985049 h 2383448"/>
                <a:gd name="connsiteX2" fmla="*/ 4683477 w 4683722"/>
                <a:gd name="connsiteY2" fmla="*/ 1647291 h 2383448"/>
                <a:gd name="connsiteX3" fmla="*/ 3346 w 4683722"/>
                <a:gd name="connsiteY3" fmla="*/ 2383448 h 2383448"/>
                <a:gd name="connsiteX4" fmla="*/ 0 w 4683722"/>
                <a:gd name="connsiteY4" fmla="*/ 0 h 2383448"/>
                <a:gd name="connsiteX0" fmla="*/ 0 w 4683722"/>
                <a:gd name="connsiteY0" fmla="*/ 0 h 2383448"/>
                <a:gd name="connsiteX1" fmla="*/ 4683157 w 4683722"/>
                <a:gd name="connsiteY1" fmla="*/ 778572 h 2383448"/>
                <a:gd name="connsiteX2" fmla="*/ 4683477 w 4683722"/>
                <a:gd name="connsiteY2" fmla="*/ 1647291 h 2383448"/>
                <a:gd name="connsiteX3" fmla="*/ 3346 w 4683722"/>
                <a:gd name="connsiteY3" fmla="*/ 2383448 h 2383448"/>
                <a:gd name="connsiteX4" fmla="*/ 0 w 4683722"/>
                <a:gd name="connsiteY4" fmla="*/ 0 h 238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3722" h="2383448">
                  <a:moveTo>
                    <a:pt x="0" y="0"/>
                  </a:moveTo>
                  <a:lnTo>
                    <a:pt x="4683157" y="778572"/>
                  </a:lnTo>
                  <a:cubicBezTo>
                    <a:pt x="4682195" y="897064"/>
                    <a:pt x="4684439" y="1528799"/>
                    <a:pt x="4683477" y="1647291"/>
                  </a:cubicBezTo>
                  <a:lnTo>
                    <a:pt x="3346" y="2383448"/>
                  </a:lnTo>
                  <a:cubicBezTo>
                    <a:pt x="3122" y="1596116"/>
                    <a:pt x="224" y="787332"/>
                    <a:pt x="0" y="0"/>
                  </a:cubicBezTo>
                  <a:close/>
                </a:path>
              </a:pathLst>
            </a:custGeom>
            <a:solidFill>
              <a:schemeClr val="accent4">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4"/>
            <p:cNvSpPr/>
            <p:nvPr/>
          </p:nvSpPr>
          <p:spPr>
            <a:xfrm flipH="1">
              <a:off x="4568814" y="1861937"/>
              <a:ext cx="1114413" cy="1949768"/>
            </a:xfrm>
            <a:custGeom>
              <a:avLst/>
              <a:gdLst>
                <a:gd name="connsiteX0" fmla="*/ 0 w 2419494"/>
                <a:gd name="connsiteY0" fmla="*/ 0 h 605633"/>
                <a:gd name="connsiteX1" fmla="*/ 2419494 w 2419494"/>
                <a:gd name="connsiteY1" fmla="*/ 0 h 605633"/>
                <a:gd name="connsiteX2" fmla="*/ 2419494 w 2419494"/>
                <a:gd name="connsiteY2" fmla="*/ 605633 h 605633"/>
                <a:gd name="connsiteX3" fmla="*/ 0 w 2419494"/>
                <a:gd name="connsiteY3" fmla="*/ 605633 h 605633"/>
                <a:gd name="connsiteX4" fmla="*/ 0 w 2419494"/>
                <a:gd name="connsiteY4" fmla="*/ 0 h 605633"/>
                <a:gd name="connsiteX0" fmla="*/ 0 w 2727503"/>
                <a:gd name="connsiteY0" fmla="*/ 0 h 1414156"/>
                <a:gd name="connsiteX1" fmla="*/ 2419494 w 2727503"/>
                <a:gd name="connsiteY1" fmla="*/ 0 h 1414156"/>
                <a:gd name="connsiteX2" fmla="*/ 2727503 w 2727503"/>
                <a:gd name="connsiteY2" fmla="*/ 1414156 h 1414156"/>
                <a:gd name="connsiteX3" fmla="*/ 0 w 2727503"/>
                <a:gd name="connsiteY3" fmla="*/ 605633 h 1414156"/>
                <a:gd name="connsiteX4" fmla="*/ 0 w 2727503"/>
                <a:gd name="connsiteY4" fmla="*/ 0 h 1414156"/>
                <a:gd name="connsiteX0" fmla="*/ 0 w 2737127"/>
                <a:gd name="connsiteY0" fmla="*/ 0 h 1414156"/>
                <a:gd name="connsiteX1" fmla="*/ 2737127 w 2737127"/>
                <a:gd name="connsiteY1" fmla="*/ 981777 h 1414156"/>
                <a:gd name="connsiteX2" fmla="*/ 2727503 w 2737127"/>
                <a:gd name="connsiteY2" fmla="*/ 1414156 h 1414156"/>
                <a:gd name="connsiteX3" fmla="*/ 0 w 2737127"/>
                <a:gd name="connsiteY3" fmla="*/ 605633 h 1414156"/>
                <a:gd name="connsiteX4" fmla="*/ 0 w 2737127"/>
                <a:gd name="connsiteY4" fmla="*/ 0 h 1414156"/>
                <a:gd name="connsiteX0" fmla="*/ 0 w 2737127"/>
                <a:gd name="connsiteY0" fmla="*/ 0 h 1414156"/>
                <a:gd name="connsiteX1" fmla="*/ 2737127 w 2737127"/>
                <a:gd name="connsiteY1" fmla="*/ 596766 h 1414156"/>
                <a:gd name="connsiteX2" fmla="*/ 2727503 w 2737127"/>
                <a:gd name="connsiteY2" fmla="*/ 1414156 h 1414156"/>
                <a:gd name="connsiteX3" fmla="*/ 0 w 2737127"/>
                <a:gd name="connsiteY3" fmla="*/ 605633 h 1414156"/>
                <a:gd name="connsiteX4" fmla="*/ 0 w 2737127"/>
                <a:gd name="connsiteY4" fmla="*/ 0 h 1414156"/>
                <a:gd name="connsiteX0" fmla="*/ 0 w 2753637"/>
                <a:gd name="connsiteY0" fmla="*/ 0 h 961768"/>
                <a:gd name="connsiteX1" fmla="*/ 2737127 w 2753637"/>
                <a:gd name="connsiteY1" fmla="*/ 596766 h 961768"/>
                <a:gd name="connsiteX2" fmla="*/ 2753637 w 2753637"/>
                <a:gd name="connsiteY2" fmla="*/ 961768 h 961768"/>
                <a:gd name="connsiteX3" fmla="*/ 0 w 2753637"/>
                <a:gd name="connsiteY3" fmla="*/ 605633 h 961768"/>
                <a:gd name="connsiteX4" fmla="*/ 0 w 2753637"/>
                <a:gd name="connsiteY4" fmla="*/ 0 h 961768"/>
                <a:gd name="connsiteX0" fmla="*/ 0 w 2737127"/>
                <a:gd name="connsiteY0" fmla="*/ 0 h 952243"/>
                <a:gd name="connsiteX1" fmla="*/ 2737127 w 2737127"/>
                <a:gd name="connsiteY1" fmla="*/ 596766 h 952243"/>
                <a:gd name="connsiteX2" fmla="*/ 2734242 w 2737127"/>
                <a:gd name="connsiteY2" fmla="*/ 952243 h 952243"/>
                <a:gd name="connsiteX3" fmla="*/ 0 w 2737127"/>
                <a:gd name="connsiteY3" fmla="*/ 605633 h 952243"/>
                <a:gd name="connsiteX4" fmla="*/ 0 w 2737127"/>
                <a:gd name="connsiteY4" fmla="*/ 0 h 952243"/>
                <a:gd name="connsiteX0" fmla="*/ 0 w 2737127"/>
                <a:gd name="connsiteY0" fmla="*/ 0 h 2404900"/>
                <a:gd name="connsiteX1" fmla="*/ 2737127 w 2737127"/>
                <a:gd name="connsiteY1" fmla="*/ 596766 h 2404900"/>
                <a:gd name="connsiteX2" fmla="*/ 2734242 w 2737127"/>
                <a:gd name="connsiteY2" fmla="*/ 952243 h 2404900"/>
                <a:gd name="connsiteX3" fmla="*/ 64793 w 2737127"/>
                <a:gd name="connsiteY3" fmla="*/ 2404900 h 2404900"/>
                <a:gd name="connsiteX4" fmla="*/ 0 w 2737127"/>
                <a:gd name="connsiteY4" fmla="*/ 0 h 2404900"/>
                <a:gd name="connsiteX0" fmla="*/ 0 w 4683477"/>
                <a:gd name="connsiteY0" fmla="*/ 0 h 2404900"/>
                <a:gd name="connsiteX1" fmla="*/ 2737127 w 4683477"/>
                <a:gd name="connsiteY1" fmla="*/ 596766 h 2404900"/>
                <a:gd name="connsiteX2" fmla="*/ 4683477 w 4683477"/>
                <a:gd name="connsiteY2" fmla="*/ 1647291 h 2404900"/>
                <a:gd name="connsiteX3" fmla="*/ 64793 w 4683477"/>
                <a:gd name="connsiteY3" fmla="*/ 2404900 h 2404900"/>
                <a:gd name="connsiteX4" fmla="*/ 0 w 4683477"/>
                <a:gd name="connsiteY4" fmla="*/ 0 h 2404900"/>
                <a:gd name="connsiteX0" fmla="*/ 0 w 4683490"/>
                <a:gd name="connsiteY0" fmla="*/ 0 h 2404900"/>
                <a:gd name="connsiteX1" fmla="*/ 4635066 w 4683490"/>
                <a:gd name="connsiteY1" fmla="*/ 974322 h 2404900"/>
                <a:gd name="connsiteX2" fmla="*/ 4683477 w 4683490"/>
                <a:gd name="connsiteY2" fmla="*/ 1647291 h 2404900"/>
                <a:gd name="connsiteX3" fmla="*/ 64793 w 4683490"/>
                <a:gd name="connsiteY3" fmla="*/ 2404900 h 2404900"/>
                <a:gd name="connsiteX4" fmla="*/ 0 w 4683490"/>
                <a:gd name="connsiteY4" fmla="*/ 0 h 2404900"/>
                <a:gd name="connsiteX0" fmla="*/ 0 w 4683490"/>
                <a:gd name="connsiteY0" fmla="*/ 0 h 2383448"/>
                <a:gd name="connsiteX1" fmla="*/ 4635066 w 4683490"/>
                <a:gd name="connsiteY1" fmla="*/ 974322 h 2383448"/>
                <a:gd name="connsiteX2" fmla="*/ 4683477 w 4683490"/>
                <a:gd name="connsiteY2" fmla="*/ 1647291 h 2383448"/>
                <a:gd name="connsiteX3" fmla="*/ 470883 w 4683490"/>
                <a:gd name="connsiteY3" fmla="*/ 2383448 h 2383448"/>
                <a:gd name="connsiteX4" fmla="*/ 0 w 4683490"/>
                <a:gd name="connsiteY4" fmla="*/ 0 h 2383448"/>
                <a:gd name="connsiteX0" fmla="*/ 0 w 4683490"/>
                <a:gd name="connsiteY0" fmla="*/ 0 h 2361996"/>
                <a:gd name="connsiteX1" fmla="*/ 4635066 w 4683490"/>
                <a:gd name="connsiteY1" fmla="*/ 974322 h 2361996"/>
                <a:gd name="connsiteX2" fmla="*/ 4683477 w 4683490"/>
                <a:gd name="connsiteY2" fmla="*/ 1647291 h 2361996"/>
                <a:gd name="connsiteX3" fmla="*/ 673 w 4683490"/>
                <a:gd name="connsiteY3" fmla="*/ 2361996 h 2361996"/>
                <a:gd name="connsiteX4" fmla="*/ 0 w 4683490"/>
                <a:gd name="connsiteY4" fmla="*/ 0 h 2361996"/>
                <a:gd name="connsiteX0" fmla="*/ 0 w 4683490"/>
                <a:gd name="connsiteY0" fmla="*/ 0 h 2372722"/>
                <a:gd name="connsiteX1" fmla="*/ 4635066 w 4683490"/>
                <a:gd name="connsiteY1" fmla="*/ 974322 h 2372722"/>
                <a:gd name="connsiteX2" fmla="*/ 4683477 w 4683490"/>
                <a:gd name="connsiteY2" fmla="*/ 1647291 h 2372722"/>
                <a:gd name="connsiteX3" fmla="*/ 11360 w 4683490"/>
                <a:gd name="connsiteY3" fmla="*/ 2372722 h 2372722"/>
                <a:gd name="connsiteX4" fmla="*/ 0 w 4683490"/>
                <a:gd name="connsiteY4" fmla="*/ 0 h 2372722"/>
                <a:gd name="connsiteX0" fmla="*/ 0 w 4683490"/>
                <a:gd name="connsiteY0" fmla="*/ 0 h 2383448"/>
                <a:gd name="connsiteX1" fmla="*/ 4635066 w 4683490"/>
                <a:gd name="connsiteY1" fmla="*/ 974322 h 2383448"/>
                <a:gd name="connsiteX2" fmla="*/ 4683477 w 4683490"/>
                <a:gd name="connsiteY2" fmla="*/ 1647291 h 2383448"/>
                <a:gd name="connsiteX3" fmla="*/ 3346 w 4683490"/>
                <a:gd name="connsiteY3" fmla="*/ 2383448 h 2383448"/>
                <a:gd name="connsiteX4" fmla="*/ 0 w 4683490"/>
                <a:gd name="connsiteY4" fmla="*/ 0 h 2383448"/>
                <a:gd name="connsiteX0" fmla="*/ 0 w 4683722"/>
                <a:gd name="connsiteY0" fmla="*/ 0 h 2383448"/>
                <a:gd name="connsiteX1" fmla="*/ 4683157 w 4683722"/>
                <a:gd name="connsiteY1" fmla="*/ 985049 h 2383448"/>
                <a:gd name="connsiteX2" fmla="*/ 4683477 w 4683722"/>
                <a:gd name="connsiteY2" fmla="*/ 1647291 h 2383448"/>
                <a:gd name="connsiteX3" fmla="*/ 3346 w 4683722"/>
                <a:gd name="connsiteY3" fmla="*/ 2383448 h 2383448"/>
                <a:gd name="connsiteX4" fmla="*/ 0 w 4683722"/>
                <a:gd name="connsiteY4" fmla="*/ 0 h 2383448"/>
                <a:gd name="connsiteX0" fmla="*/ 0 w 4683722"/>
                <a:gd name="connsiteY0" fmla="*/ 0 h 2383448"/>
                <a:gd name="connsiteX1" fmla="*/ 4683157 w 4683722"/>
                <a:gd name="connsiteY1" fmla="*/ 778572 h 2383448"/>
                <a:gd name="connsiteX2" fmla="*/ 4683477 w 4683722"/>
                <a:gd name="connsiteY2" fmla="*/ 1647291 h 2383448"/>
                <a:gd name="connsiteX3" fmla="*/ 3346 w 4683722"/>
                <a:gd name="connsiteY3" fmla="*/ 2383448 h 2383448"/>
                <a:gd name="connsiteX4" fmla="*/ 0 w 4683722"/>
                <a:gd name="connsiteY4" fmla="*/ 0 h 238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3722" h="2383448">
                  <a:moveTo>
                    <a:pt x="0" y="0"/>
                  </a:moveTo>
                  <a:lnTo>
                    <a:pt x="4683157" y="778572"/>
                  </a:lnTo>
                  <a:cubicBezTo>
                    <a:pt x="4682195" y="897064"/>
                    <a:pt x="4684439" y="1528799"/>
                    <a:pt x="4683477" y="1647291"/>
                  </a:cubicBezTo>
                  <a:lnTo>
                    <a:pt x="3346" y="2383448"/>
                  </a:lnTo>
                  <a:cubicBezTo>
                    <a:pt x="3122" y="1596116"/>
                    <a:pt x="224" y="787332"/>
                    <a:pt x="0" y="0"/>
                  </a:cubicBezTo>
                  <a:close/>
                </a:path>
              </a:pathLst>
            </a:cu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Rectangle 47"/>
            <p:cNvSpPr/>
            <p:nvPr/>
          </p:nvSpPr>
          <p:spPr>
            <a:xfrm rot="2700000" flipH="1">
              <a:off x="4993353" y="2147692"/>
              <a:ext cx="1379751" cy="13797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p:cNvGrpSpPr/>
          <p:nvPr/>
        </p:nvGrpSpPr>
        <p:grpSpPr>
          <a:xfrm>
            <a:off x="6792370" y="2905933"/>
            <a:ext cx="1804289" cy="1949768"/>
            <a:chOff x="6792370" y="1861937"/>
            <a:chExt cx="1804289" cy="1949768"/>
          </a:xfrm>
        </p:grpSpPr>
        <p:sp>
          <p:nvSpPr>
            <p:cNvPr id="50" name="Rectangle 44"/>
            <p:cNvSpPr/>
            <p:nvPr/>
          </p:nvSpPr>
          <p:spPr>
            <a:xfrm flipH="1">
              <a:off x="6792370" y="1861937"/>
              <a:ext cx="1114413" cy="1949768"/>
            </a:xfrm>
            <a:custGeom>
              <a:avLst/>
              <a:gdLst>
                <a:gd name="connsiteX0" fmla="*/ 0 w 2419494"/>
                <a:gd name="connsiteY0" fmla="*/ 0 h 605633"/>
                <a:gd name="connsiteX1" fmla="*/ 2419494 w 2419494"/>
                <a:gd name="connsiteY1" fmla="*/ 0 h 605633"/>
                <a:gd name="connsiteX2" fmla="*/ 2419494 w 2419494"/>
                <a:gd name="connsiteY2" fmla="*/ 605633 h 605633"/>
                <a:gd name="connsiteX3" fmla="*/ 0 w 2419494"/>
                <a:gd name="connsiteY3" fmla="*/ 605633 h 605633"/>
                <a:gd name="connsiteX4" fmla="*/ 0 w 2419494"/>
                <a:gd name="connsiteY4" fmla="*/ 0 h 605633"/>
                <a:gd name="connsiteX0" fmla="*/ 0 w 2727503"/>
                <a:gd name="connsiteY0" fmla="*/ 0 h 1414156"/>
                <a:gd name="connsiteX1" fmla="*/ 2419494 w 2727503"/>
                <a:gd name="connsiteY1" fmla="*/ 0 h 1414156"/>
                <a:gd name="connsiteX2" fmla="*/ 2727503 w 2727503"/>
                <a:gd name="connsiteY2" fmla="*/ 1414156 h 1414156"/>
                <a:gd name="connsiteX3" fmla="*/ 0 w 2727503"/>
                <a:gd name="connsiteY3" fmla="*/ 605633 h 1414156"/>
                <a:gd name="connsiteX4" fmla="*/ 0 w 2727503"/>
                <a:gd name="connsiteY4" fmla="*/ 0 h 1414156"/>
                <a:gd name="connsiteX0" fmla="*/ 0 w 2737127"/>
                <a:gd name="connsiteY0" fmla="*/ 0 h 1414156"/>
                <a:gd name="connsiteX1" fmla="*/ 2737127 w 2737127"/>
                <a:gd name="connsiteY1" fmla="*/ 981777 h 1414156"/>
                <a:gd name="connsiteX2" fmla="*/ 2727503 w 2737127"/>
                <a:gd name="connsiteY2" fmla="*/ 1414156 h 1414156"/>
                <a:gd name="connsiteX3" fmla="*/ 0 w 2737127"/>
                <a:gd name="connsiteY3" fmla="*/ 605633 h 1414156"/>
                <a:gd name="connsiteX4" fmla="*/ 0 w 2737127"/>
                <a:gd name="connsiteY4" fmla="*/ 0 h 1414156"/>
                <a:gd name="connsiteX0" fmla="*/ 0 w 2737127"/>
                <a:gd name="connsiteY0" fmla="*/ 0 h 1414156"/>
                <a:gd name="connsiteX1" fmla="*/ 2737127 w 2737127"/>
                <a:gd name="connsiteY1" fmla="*/ 596766 h 1414156"/>
                <a:gd name="connsiteX2" fmla="*/ 2727503 w 2737127"/>
                <a:gd name="connsiteY2" fmla="*/ 1414156 h 1414156"/>
                <a:gd name="connsiteX3" fmla="*/ 0 w 2737127"/>
                <a:gd name="connsiteY3" fmla="*/ 605633 h 1414156"/>
                <a:gd name="connsiteX4" fmla="*/ 0 w 2737127"/>
                <a:gd name="connsiteY4" fmla="*/ 0 h 1414156"/>
                <a:gd name="connsiteX0" fmla="*/ 0 w 2753637"/>
                <a:gd name="connsiteY0" fmla="*/ 0 h 961768"/>
                <a:gd name="connsiteX1" fmla="*/ 2737127 w 2753637"/>
                <a:gd name="connsiteY1" fmla="*/ 596766 h 961768"/>
                <a:gd name="connsiteX2" fmla="*/ 2753637 w 2753637"/>
                <a:gd name="connsiteY2" fmla="*/ 961768 h 961768"/>
                <a:gd name="connsiteX3" fmla="*/ 0 w 2753637"/>
                <a:gd name="connsiteY3" fmla="*/ 605633 h 961768"/>
                <a:gd name="connsiteX4" fmla="*/ 0 w 2753637"/>
                <a:gd name="connsiteY4" fmla="*/ 0 h 961768"/>
                <a:gd name="connsiteX0" fmla="*/ 0 w 2737127"/>
                <a:gd name="connsiteY0" fmla="*/ 0 h 952243"/>
                <a:gd name="connsiteX1" fmla="*/ 2737127 w 2737127"/>
                <a:gd name="connsiteY1" fmla="*/ 596766 h 952243"/>
                <a:gd name="connsiteX2" fmla="*/ 2734242 w 2737127"/>
                <a:gd name="connsiteY2" fmla="*/ 952243 h 952243"/>
                <a:gd name="connsiteX3" fmla="*/ 0 w 2737127"/>
                <a:gd name="connsiteY3" fmla="*/ 605633 h 952243"/>
                <a:gd name="connsiteX4" fmla="*/ 0 w 2737127"/>
                <a:gd name="connsiteY4" fmla="*/ 0 h 952243"/>
                <a:gd name="connsiteX0" fmla="*/ 0 w 2737127"/>
                <a:gd name="connsiteY0" fmla="*/ 0 h 2404900"/>
                <a:gd name="connsiteX1" fmla="*/ 2737127 w 2737127"/>
                <a:gd name="connsiteY1" fmla="*/ 596766 h 2404900"/>
                <a:gd name="connsiteX2" fmla="*/ 2734242 w 2737127"/>
                <a:gd name="connsiteY2" fmla="*/ 952243 h 2404900"/>
                <a:gd name="connsiteX3" fmla="*/ 64793 w 2737127"/>
                <a:gd name="connsiteY3" fmla="*/ 2404900 h 2404900"/>
                <a:gd name="connsiteX4" fmla="*/ 0 w 2737127"/>
                <a:gd name="connsiteY4" fmla="*/ 0 h 2404900"/>
                <a:gd name="connsiteX0" fmla="*/ 0 w 4683477"/>
                <a:gd name="connsiteY0" fmla="*/ 0 h 2404900"/>
                <a:gd name="connsiteX1" fmla="*/ 2737127 w 4683477"/>
                <a:gd name="connsiteY1" fmla="*/ 596766 h 2404900"/>
                <a:gd name="connsiteX2" fmla="*/ 4683477 w 4683477"/>
                <a:gd name="connsiteY2" fmla="*/ 1647291 h 2404900"/>
                <a:gd name="connsiteX3" fmla="*/ 64793 w 4683477"/>
                <a:gd name="connsiteY3" fmla="*/ 2404900 h 2404900"/>
                <a:gd name="connsiteX4" fmla="*/ 0 w 4683477"/>
                <a:gd name="connsiteY4" fmla="*/ 0 h 2404900"/>
                <a:gd name="connsiteX0" fmla="*/ 0 w 4683490"/>
                <a:gd name="connsiteY0" fmla="*/ 0 h 2404900"/>
                <a:gd name="connsiteX1" fmla="*/ 4635066 w 4683490"/>
                <a:gd name="connsiteY1" fmla="*/ 974322 h 2404900"/>
                <a:gd name="connsiteX2" fmla="*/ 4683477 w 4683490"/>
                <a:gd name="connsiteY2" fmla="*/ 1647291 h 2404900"/>
                <a:gd name="connsiteX3" fmla="*/ 64793 w 4683490"/>
                <a:gd name="connsiteY3" fmla="*/ 2404900 h 2404900"/>
                <a:gd name="connsiteX4" fmla="*/ 0 w 4683490"/>
                <a:gd name="connsiteY4" fmla="*/ 0 h 2404900"/>
                <a:gd name="connsiteX0" fmla="*/ 0 w 4683490"/>
                <a:gd name="connsiteY0" fmla="*/ 0 h 2383448"/>
                <a:gd name="connsiteX1" fmla="*/ 4635066 w 4683490"/>
                <a:gd name="connsiteY1" fmla="*/ 974322 h 2383448"/>
                <a:gd name="connsiteX2" fmla="*/ 4683477 w 4683490"/>
                <a:gd name="connsiteY2" fmla="*/ 1647291 h 2383448"/>
                <a:gd name="connsiteX3" fmla="*/ 470883 w 4683490"/>
                <a:gd name="connsiteY3" fmla="*/ 2383448 h 2383448"/>
                <a:gd name="connsiteX4" fmla="*/ 0 w 4683490"/>
                <a:gd name="connsiteY4" fmla="*/ 0 h 2383448"/>
                <a:gd name="connsiteX0" fmla="*/ 0 w 4683490"/>
                <a:gd name="connsiteY0" fmla="*/ 0 h 2361996"/>
                <a:gd name="connsiteX1" fmla="*/ 4635066 w 4683490"/>
                <a:gd name="connsiteY1" fmla="*/ 974322 h 2361996"/>
                <a:gd name="connsiteX2" fmla="*/ 4683477 w 4683490"/>
                <a:gd name="connsiteY2" fmla="*/ 1647291 h 2361996"/>
                <a:gd name="connsiteX3" fmla="*/ 673 w 4683490"/>
                <a:gd name="connsiteY3" fmla="*/ 2361996 h 2361996"/>
                <a:gd name="connsiteX4" fmla="*/ 0 w 4683490"/>
                <a:gd name="connsiteY4" fmla="*/ 0 h 2361996"/>
                <a:gd name="connsiteX0" fmla="*/ 0 w 4683490"/>
                <a:gd name="connsiteY0" fmla="*/ 0 h 2372722"/>
                <a:gd name="connsiteX1" fmla="*/ 4635066 w 4683490"/>
                <a:gd name="connsiteY1" fmla="*/ 974322 h 2372722"/>
                <a:gd name="connsiteX2" fmla="*/ 4683477 w 4683490"/>
                <a:gd name="connsiteY2" fmla="*/ 1647291 h 2372722"/>
                <a:gd name="connsiteX3" fmla="*/ 11360 w 4683490"/>
                <a:gd name="connsiteY3" fmla="*/ 2372722 h 2372722"/>
                <a:gd name="connsiteX4" fmla="*/ 0 w 4683490"/>
                <a:gd name="connsiteY4" fmla="*/ 0 h 2372722"/>
                <a:gd name="connsiteX0" fmla="*/ 0 w 4683490"/>
                <a:gd name="connsiteY0" fmla="*/ 0 h 2383448"/>
                <a:gd name="connsiteX1" fmla="*/ 4635066 w 4683490"/>
                <a:gd name="connsiteY1" fmla="*/ 974322 h 2383448"/>
                <a:gd name="connsiteX2" fmla="*/ 4683477 w 4683490"/>
                <a:gd name="connsiteY2" fmla="*/ 1647291 h 2383448"/>
                <a:gd name="connsiteX3" fmla="*/ 3346 w 4683490"/>
                <a:gd name="connsiteY3" fmla="*/ 2383448 h 2383448"/>
                <a:gd name="connsiteX4" fmla="*/ 0 w 4683490"/>
                <a:gd name="connsiteY4" fmla="*/ 0 h 2383448"/>
                <a:gd name="connsiteX0" fmla="*/ 0 w 4683722"/>
                <a:gd name="connsiteY0" fmla="*/ 0 h 2383448"/>
                <a:gd name="connsiteX1" fmla="*/ 4683157 w 4683722"/>
                <a:gd name="connsiteY1" fmla="*/ 985049 h 2383448"/>
                <a:gd name="connsiteX2" fmla="*/ 4683477 w 4683722"/>
                <a:gd name="connsiteY2" fmla="*/ 1647291 h 2383448"/>
                <a:gd name="connsiteX3" fmla="*/ 3346 w 4683722"/>
                <a:gd name="connsiteY3" fmla="*/ 2383448 h 2383448"/>
                <a:gd name="connsiteX4" fmla="*/ 0 w 4683722"/>
                <a:gd name="connsiteY4" fmla="*/ 0 h 2383448"/>
                <a:gd name="connsiteX0" fmla="*/ 0 w 4683722"/>
                <a:gd name="connsiteY0" fmla="*/ 0 h 2383448"/>
                <a:gd name="connsiteX1" fmla="*/ 4683157 w 4683722"/>
                <a:gd name="connsiteY1" fmla="*/ 778572 h 2383448"/>
                <a:gd name="connsiteX2" fmla="*/ 4683477 w 4683722"/>
                <a:gd name="connsiteY2" fmla="*/ 1647291 h 2383448"/>
                <a:gd name="connsiteX3" fmla="*/ 3346 w 4683722"/>
                <a:gd name="connsiteY3" fmla="*/ 2383448 h 2383448"/>
                <a:gd name="connsiteX4" fmla="*/ 0 w 4683722"/>
                <a:gd name="connsiteY4" fmla="*/ 0 h 23834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3722" h="2383448">
                  <a:moveTo>
                    <a:pt x="0" y="0"/>
                  </a:moveTo>
                  <a:lnTo>
                    <a:pt x="4683157" y="778572"/>
                  </a:lnTo>
                  <a:cubicBezTo>
                    <a:pt x="4682195" y="897064"/>
                    <a:pt x="4684439" y="1528799"/>
                    <a:pt x="4683477" y="1647291"/>
                  </a:cubicBezTo>
                  <a:lnTo>
                    <a:pt x="3346" y="2383448"/>
                  </a:lnTo>
                  <a:cubicBezTo>
                    <a:pt x="3122" y="1596116"/>
                    <a:pt x="224" y="787332"/>
                    <a:pt x="0" y="0"/>
                  </a:cubicBezTo>
                  <a:close/>
                </a:path>
              </a:pathLst>
            </a:cu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Rectangle 50"/>
            <p:cNvSpPr/>
            <p:nvPr/>
          </p:nvSpPr>
          <p:spPr>
            <a:xfrm rot="2700000" flipH="1">
              <a:off x="7216908" y="2147692"/>
              <a:ext cx="1379751" cy="137975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Freeform 245"/>
          <p:cNvSpPr>
            <a:spLocks/>
          </p:cNvSpPr>
          <p:nvPr/>
        </p:nvSpPr>
        <p:spPr bwMode="auto">
          <a:xfrm>
            <a:off x="1017779" y="3280063"/>
            <a:ext cx="400234" cy="40023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Freeform 55"/>
          <p:cNvSpPr>
            <a:spLocks noEditPoints="1"/>
          </p:cNvSpPr>
          <p:nvPr/>
        </p:nvSpPr>
        <p:spPr bwMode="auto">
          <a:xfrm>
            <a:off x="5494270" y="3308021"/>
            <a:ext cx="410216" cy="306216"/>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4" name="Freeform 105"/>
          <p:cNvSpPr>
            <a:spLocks noEditPoints="1"/>
          </p:cNvSpPr>
          <p:nvPr/>
        </p:nvSpPr>
        <p:spPr bwMode="auto">
          <a:xfrm>
            <a:off x="3265683" y="3278733"/>
            <a:ext cx="389488" cy="383842"/>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lumMod val="50000"/>
                </a:schemeClr>
              </a:solidFill>
            </a:endParaRPr>
          </a:p>
        </p:txBody>
      </p:sp>
      <p:sp>
        <p:nvSpPr>
          <p:cNvPr id="55" name="Freeform 34"/>
          <p:cNvSpPr>
            <a:spLocks noEditPoints="1"/>
          </p:cNvSpPr>
          <p:nvPr/>
        </p:nvSpPr>
        <p:spPr bwMode="auto">
          <a:xfrm>
            <a:off x="7738520" y="3302391"/>
            <a:ext cx="336526" cy="336526"/>
          </a:xfrm>
          <a:custGeom>
            <a:avLst/>
            <a:gdLst/>
            <a:ahLst/>
            <a:cxnLst>
              <a:cxn ang="0">
                <a:pos x="27" y="55"/>
              </a:cxn>
              <a:cxn ang="0">
                <a:pos x="0" y="28"/>
              </a:cxn>
              <a:cxn ang="0">
                <a:pos x="27" y="0"/>
              </a:cxn>
              <a:cxn ang="0">
                <a:pos x="55" y="28"/>
              </a:cxn>
              <a:cxn ang="0">
                <a:pos x="27" y="55"/>
              </a:cxn>
              <a:cxn ang="0">
                <a:pos x="27" y="5"/>
              </a:cxn>
              <a:cxn ang="0">
                <a:pos x="4" y="28"/>
              </a:cxn>
              <a:cxn ang="0">
                <a:pos x="27" y="51"/>
              </a:cxn>
              <a:cxn ang="0">
                <a:pos x="50" y="28"/>
              </a:cxn>
              <a:cxn ang="0">
                <a:pos x="27" y="5"/>
              </a:cxn>
              <a:cxn ang="0">
                <a:pos x="27" y="46"/>
              </a:cxn>
              <a:cxn ang="0">
                <a:pos x="9" y="28"/>
              </a:cxn>
              <a:cxn ang="0">
                <a:pos x="27" y="9"/>
              </a:cxn>
              <a:cxn ang="0">
                <a:pos x="45" y="28"/>
              </a:cxn>
              <a:cxn ang="0">
                <a:pos x="27" y="46"/>
              </a:cxn>
              <a:cxn ang="0">
                <a:pos x="27" y="14"/>
              </a:cxn>
              <a:cxn ang="0">
                <a:pos x="13" y="28"/>
              </a:cxn>
              <a:cxn ang="0">
                <a:pos x="27" y="41"/>
              </a:cxn>
              <a:cxn ang="0">
                <a:pos x="41" y="28"/>
              </a:cxn>
              <a:cxn ang="0">
                <a:pos x="27" y="14"/>
              </a:cxn>
              <a:cxn ang="0">
                <a:pos x="27" y="37"/>
              </a:cxn>
              <a:cxn ang="0">
                <a:pos x="18" y="28"/>
              </a:cxn>
              <a:cxn ang="0">
                <a:pos x="27" y="19"/>
              </a:cxn>
              <a:cxn ang="0">
                <a:pos x="36" y="28"/>
              </a:cxn>
              <a:cxn ang="0">
                <a:pos x="27" y="37"/>
              </a:cxn>
            </a:cxnLst>
            <a:rect l="0" t="0" r="r" b="b"/>
            <a:pathLst>
              <a:path w="55" h="55">
                <a:moveTo>
                  <a:pt x="27" y="55"/>
                </a:moveTo>
                <a:cubicBezTo>
                  <a:pt x="12" y="55"/>
                  <a:pt x="0" y="43"/>
                  <a:pt x="0" y="28"/>
                </a:cubicBezTo>
                <a:cubicBezTo>
                  <a:pt x="0" y="13"/>
                  <a:pt x="12" y="0"/>
                  <a:pt x="27" y="0"/>
                </a:cubicBezTo>
                <a:cubicBezTo>
                  <a:pt x="42" y="0"/>
                  <a:pt x="55" y="13"/>
                  <a:pt x="55" y="28"/>
                </a:cubicBezTo>
                <a:cubicBezTo>
                  <a:pt x="55" y="43"/>
                  <a:pt x="42" y="55"/>
                  <a:pt x="27" y="55"/>
                </a:cubicBezTo>
                <a:close/>
                <a:moveTo>
                  <a:pt x="27" y="5"/>
                </a:moveTo>
                <a:cubicBezTo>
                  <a:pt x="15" y="5"/>
                  <a:pt x="4" y="15"/>
                  <a:pt x="4" y="28"/>
                </a:cubicBezTo>
                <a:cubicBezTo>
                  <a:pt x="4" y="40"/>
                  <a:pt x="15" y="51"/>
                  <a:pt x="27" y="51"/>
                </a:cubicBezTo>
                <a:cubicBezTo>
                  <a:pt x="40" y="51"/>
                  <a:pt x="50" y="40"/>
                  <a:pt x="50" y="28"/>
                </a:cubicBezTo>
                <a:cubicBezTo>
                  <a:pt x="50" y="15"/>
                  <a:pt x="40" y="5"/>
                  <a:pt x="27" y="5"/>
                </a:cubicBezTo>
                <a:close/>
                <a:moveTo>
                  <a:pt x="27" y="46"/>
                </a:moveTo>
                <a:cubicBezTo>
                  <a:pt x="17" y="46"/>
                  <a:pt x="9" y="38"/>
                  <a:pt x="9" y="28"/>
                </a:cubicBezTo>
                <a:cubicBezTo>
                  <a:pt x="9" y="18"/>
                  <a:pt x="17" y="9"/>
                  <a:pt x="27" y="9"/>
                </a:cubicBezTo>
                <a:cubicBezTo>
                  <a:pt x="37" y="9"/>
                  <a:pt x="45" y="18"/>
                  <a:pt x="45" y="28"/>
                </a:cubicBezTo>
                <a:cubicBezTo>
                  <a:pt x="45" y="38"/>
                  <a:pt x="37" y="46"/>
                  <a:pt x="27" y="46"/>
                </a:cubicBezTo>
                <a:close/>
                <a:moveTo>
                  <a:pt x="27" y="14"/>
                </a:moveTo>
                <a:cubicBezTo>
                  <a:pt x="20" y="14"/>
                  <a:pt x="13" y="20"/>
                  <a:pt x="13" y="28"/>
                </a:cubicBezTo>
                <a:cubicBezTo>
                  <a:pt x="13" y="35"/>
                  <a:pt x="20" y="41"/>
                  <a:pt x="27" y="41"/>
                </a:cubicBezTo>
                <a:cubicBezTo>
                  <a:pt x="35" y="41"/>
                  <a:pt x="41" y="35"/>
                  <a:pt x="41" y="28"/>
                </a:cubicBezTo>
                <a:cubicBezTo>
                  <a:pt x="41" y="20"/>
                  <a:pt x="35" y="14"/>
                  <a:pt x="27" y="14"/>
                </a:cubicBezTo>
                <a:close/>
                <a:moveTo>
                  <a:pt x="27" y="37"/>
                </a:moveTo>
                <a:cubicBezTo>
                  <a:pt x="22" y="37"/>
                  <a:pt x="18" y="33"/>
                  <a:pt x="18" y="28"/>
                </a:cubicBezTo>
                <a:cubicBezTo>
                  <a:pt x="18" y="23"/>
                  <a:pt x="22" y="19"/>
                  <a:pt x="27" y="19"/>
                </a:cubicBezTo>
                <a:cubicBezTo>
                  <a:pt x="32" y="19"/>
                  <a:pt x="36" y="23"/>
                  <a:pt x="36" y="28"/>
                </a:cubicBezTo>
                <a:cubicBezTo>
                  <a:pt x="36" y="33"/>
                  <a:pt x="32" y="37"/>
                  <a:pt x="27" y="3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6" name="TextBox 55"/>
          <p:cNvSpPr txBox="1"/>
          <p:nvPr/>
        </p:nvSpPr>
        <p:spPr>
          <a:xfrm>
            <a:off x="541418" y="3698399"/>
            <a:ext cx="1399253" cy="738664"/>
          </a:xfrm>
          <a:prstGeom prst="rect">
            <a:avLst/>
          </a:prstGeom>
          <a:noFill/>
        </p:spPr>
        <p:txBody>
          <a:bodyPr wrap="square" rtlCol="0">
            <a:spAutoFit/>
          </a:bodyPr>
          <a:lstStyle/>
          <a:p>
            <a:pPr algn="ctr"/>
            <a:r>
              <a:rPr lang="en-US" sz="1200" b="1" dirty="0" smtClean="0">
                <a:solidFill>
                  <a:schemeClr val="bg1"/>
                </a:solidFill>
              </a:rPr>
              <a:t>Title Goes Here</a:t>
            </a:r>
            <a:endParaRPr lang="en-US" sz="1200" dirty="0" smtClean="0">
              <a:solidFill>
                <a:schemeClr val="bg1"/>
              </a:solidFill>
            </a:endParaRPr>
          </a:p>
          <a:p>
            <a:pPr algn="ctr"/>
            <a:r>
              <a:rPr lang="en-US" sz="1000" dirty="0" smtClean="0">
                <a:solidFill>
                  <a:schemeClr val="bg1"/>
                </a:solidFill>
              </a:rPr>
              <a:t>There are many of  variations passage</a:t>
            </a:r>
            <a:br>
              <a:rPr lang="en-US" sz="1000" dirty="0" smtClean="0">
                <a:solidFill>
                  <a:schemeClr val="bg1"/>
                </a:solidFill>
              </a:rPr>
            </a:br>
            <a:r>
              <a:rPr lang="en-US" sz="1000" dirty="0" smtClean="0">
                <a:solidFill>
                  <a:schemeClr val="bg1"/>
                </a:solidFill>
              </a:rPr>
              <a:t> Lorem Ipsum</a:t>
            </a:r>
          </a:p>
        </p:txBody>
      </p:sp>
      <p:sp>
        <p:nvSpPr>
          <p:cNvPr id="57" name="TextBox 56"/>
          <p:cNvSpPr txBox="1"/>
          <p:nvPr/>
        </p:nvSpPr>
        <p:spPr>
          <a:xfrm>
            <a:off x="2760800" y="3698399"/>
            <a:ext cx="1399253" cy="738664"/>
          </a:xfrm>
          <a:prstGeom prst="rect">
            <a:avLst/>
          </a:prstGeom>
          <a:noFill/>
        </p:spPr>
        <p:txBody>
          <a:bodyPr wrap="square" rtlCol="0">
            <a:spAutoFit/>
          </a:bodyPr>
          <a:lstStyle/>
          <a:p>
            <a:pPr algn="ctr"/>
            <a:r>
              <a:rPr lang="en-US" sz="1200" b="1" dirty="0" smtClean="0">
                <a:solidFill>
                  <a:schemeClr val="bg1"/>
                </a:solidFill>
              </a:rPr>
              <a:t>Title Goes Here</a:t>
            </a:r>
            <a:endParaRPr lang="en-US" sz="1200" dirty="0" smtClean="0">
              <a:solidFill>
                <a:schemeClr val="bg1"/>
              </a:solidFill>
            </a:endParaRPr>
          </a:p>
          <a:p>
            <a:pPr algn="ctr"/>
            <a:r>
              <a:rPr lang="en-US" sz="1000" dirty="0" smtClean="0">
                <a:solidFill>
                  <a:schemeClr val="bg1"/>
                </a:solidFill>
              </a:rPr>
              <a:t>There are many of  variations passage</a:t>
            </a:r>
            <a:br>
              <a:rPr lang="en-US" sz="1000" dirty="0" smtClean="0">
                <a:solidFill>
                  <a:schemeClr val="bg1"/>
                </a:solidFill>
              </a:rPr>
            </a:br>
            <a:r>
              <a:rPr lang="en-US" sz="1000" dirty="0" smtClean="0">
                <a:solidFill>
                  <a:schemeClr val="bg1"/>
                </a:solidFill>
              </a:rPr>
              <a:t> Lorem Ipsum</a:t>
            </a:r>
          </a:p>
        </p:txBody>
      </p:sp>
      <p:sp>
        <p:nvSpPr>
          <p:cNvPr id="58" name="TextBox 57"/>
          <p:cNvSpPr txBox="1"/>
          <p:nvPr/>
        </p:nvSpPr>
        <p:spPr>
          <a:xfrm>
            <a:off x="4983600" y="3698399"/>
            <a:ext cx="1399253" cy="738664"/>
          </a:xfrm>
          <a:prstGeom prst="rect">
            <a:avLst/>
          </a:prstGeom>
          <a:noFill/>
        </p:spPr>
        <p:txBody>
          <a:bodyPr wrap="square" rtlCol="0">
            <a:spAutoFit/>
          </a:bodyPr>
          <a:lstStyle/>
          <a:p>
            <a:pPr algn="ctr"/>
            <a:r>
              <a:rPr lang="en-US" sz="1200" b="1" dirty="0" smtClean="0">
                <a:solidFill>
                  <a:schemeClr val="bg1"/>
                </a:solidFill>
              </a:rPr>
              <a:t>Title Goes Here</a:t>
            </a:r>
            <a:endParaRPr lang="en-US" sz="1200" dirty="0" smtClean="0">
              <a:solidFill>
                <a:schemeClr val="bg1"/>
              </a:solidFill>
            </a:endParaRPr>
          </a:p>
          <a:p>
            <a:pPr algn="ctr"/>
            <a:r>
              <a:rPr lang="en-US" sz="1000" dirty="0" smtClean="0">
                <a:solidFill>
                  <a:schemeClr val="bg1"/>
                </a:solidFill>
              </a:rPr>
              <a:t>There are many of  variations passage</a:t>
            </a:r>
            <a:br>
              <a:rPr lang="en-US" sz="1000" dirty="0" smtClean="0">
                <a:solidFill>
                  <a:schemeClr val="bg1"/>
                </a:solidFill>
              </a:rPr>
            </a:br>
            <a:r>
              <a:rPr lang="en-US" sz="1000" dirty="0" smtClean="0">
                <a:solidFill>
                  <a:schemeClr val="bg1"/>
                </a:solidFill>
              </a:rPr>
              <a:t> Lorem Ipsum</a:t>
            </a:r>
          </a:p>
        </p:txBody>
      </p:sp>
      <p:sp>
        <p:nvSpPr>
          <p:cNvPr id="59" name="TextBox 58"/>
          <p:cNvSpPr txBox="1"/>
          <p:nvPr/>
        </p:nvSpPr>
        <p:spPr>
          <a:xfrm>
            <a:off x="7207156" y="3698399"/>
            <a:ext cx="1399253" cy="738664"/>
          </a:xfrm>
          <a:prstGeom prst="rect">
            <a:avLst/>
          </a:prstGeom>
          <a:noFill/>
        </p:spPr>
        <p:txBody>
          <a:bodyPr wrap="square" rtlCol="0">
            <a:spAutoFit/>
          </a:bodyPr>
          <a:lstStyle/>
          <a:p>
            <a:pPr algn="ctr"/>
            <a:r>
              <a:rPr lang="en-US" sz="1200" b="1" dirty="0" smtClean="0">
                <a:solidFill>
                  <a:schemeClr val="bg1"/>
                </a:solidFill>
              </a:rPr>
              <a:t>Title Goes Here</a:t>
            </a:r>
            <a:endParaRPr lang="en-US" sz="1200" dirty="0" smtClean="0">
              <a:solidFill>
                <a:schemeClr val="bg1"/>
              </a:solidFill>
            </a:endParaRPr>
          </a:p>
          <a:p>
            <a:pPr algn="ctr"/>
            <a:r>
              <a:rPr lang="en-US" sz="1000" dirty="0" smtClean="0">
                <a:solidFill>
                  <a:schemeClr val="bg1"/>
                </a:solidFill>
              </a:rPr>
              <a:t>There are many of  variations passage</a:t>
            </a:r>
            <a:br>
              <a:rPr lang="en-US" sz="1000" dirty="0" smtClean="0">
                <a:solidFill>
                  <a:schemeClr val="bg1"/>
                </a:solidFill>
              </a:rPr>
            </a:br>
            <a:r>
              <a:rPr lang="en-US" sz="1000" dirty="0" smtClean="0">
                <a:solidFill>
                  <a:schemeClr val="bg1"/>
                </a:solidFill>
              </a:rPr>
              <a:t> Lorem Ipsum</a:t>
            </a:r>
          </a:p>
        </p:txBody>
      </p:sp>
      <p:cxnSp>
        <p:nvCxnSpPr>
          <p:cNvPr id="60" name="Elbow Connector 59"/>
          <p:cNvCxnSpPr/>
          <p:nvPr/>
        </p:nvCxnSpPr>
        <p:spPr>
          <a:xfrm>
            <a:off x="1239815" y="4909414"/>
            <a:ext cx="1108890" cy="562472"/>
          </a:xfrm>
          <a:prstGeom prst="bentConnector3">
            <a:avLst>
              <a:gd name="adj1" fmla="val 523"/>
            </a:avLst>
          </a:prstGeom>
          <a:ln w="19050" cmpd="sng">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
        <p:nvSpPr>
          <p:cNvPr id="61" name="Text Placeholder 3"/>
          <p:cNvSpPr txBox="1">
            <a:spLocks/>
          </p:cNvSpPr>
          <p:nvPr/>
        </p:nvSpPr>
        <p:spPr>
          <a:xfrm>
            <a:off x="1781688" y="5005984"/>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1"/>
                </a:solidFill>
                <a:effectLst/>
                <a:uLnTx/>
                <a:uFillTx/>
                <a:latin typeface="+mn-lt"/>
                <a:ea typeface="+mn-ea"/>
                <a:cs typeface="+mn-cs"/>
              </a:rPr>
              <a:t>20%</a:t>
            </a:r>
          </a:p>
        </p:txBody>
      </p:sp>
      <p:sp>
        <p:nvSpPr>
          <p:cNvPr id="62" name="Text Placeholder 3"/>
          <p:cNvSpPr txBox="1">
            <a:spLocks/>
          </p:cNvSpPr>
          <p:nvPr/>
        </p:nvSpPr>
        <p:spPr>
          <a:xfrm>
            <a:off x="4540079" y="5063734"/>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4"/>
                </a:solidFill>
                <a:effectLst/>
                <a:uLnTx/>
                <a:uFillTx/>
                <a:latin typeface="+mn-lt"/>
                <a:ea typeface="+mn-ea"/>
                <a:cs typeface="+mn-cs"/>
              </a:rPr>
              <a:t>50%</a:t>
            </a:r>
          </a:p>
        </p:txBody>
      </p:sp>
      <p:sp>
        <p:nvSpPr>
          <p:cNvPr id="63" name="Text Placeholder 3"/>
          <p:cNvSpPr txBox="1">
            <a:spLocks/>
          </p:cNvSpPr>
          <p:nvPr/>
        </p:nvSpPr>
        <p:spPr>
          <a:xfrm>
            <a:off x="6788421" y="2339842"/>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6"/>
                </a:solidFill>
                <a:effectLst/>
                <a:uLnTx/>
                <a:uFillTx/>
                <a:latin typeface="+mn-lt"/>
                <a:ea typeface="+mn-ea"/>
                <a:cs typeface="+mn-cs"/>
              </a:rPr>
              <a:t>70%</a:t>
            </a:r>
          </a:p>
        </p:txBody>
      </p:sp>
      <p:sp>
        <p:nvSpPr>
          <p:cNvPr id="64" name="Text Placeholder 3"/>
          <p:cNvSpPr txBox="1">
            <a:spLocks/>
          </p:cNvSpPr>
          <p:nvPr/>
        </p:nvSpPr>
        <p:spPr>
          <a:xfrm>
            <a:off x="3996150" y="2339842"/>
            <a:ext cx="617157" cy="369332"/>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400" b="1" i="0" u="none" strike="noStrike" kern="1200" cap="none" spc="0" normalizeH="0" baseline="0" noProof="0" dirty="0" smtClean="0">
                <a:ln>
                  <a:noFill/>
                </a:ln>
                <a:solidFill>
                  <a:schemeClr val="accent3"/>
                </a:solidFill>
                <a:effectLst/>
                <a:uLnTx/>
                <a:uFillTx/>
                <a:latin typeface="+mn-lt"/>
                <a:ea typeface="+mn-ea"/>
                <a:cs typeface="+mn-cs"/>
              </a:rPr>
              <a:t>90%</a:t>
            </a:r>
          </a:p>
        </p:txBody>
      </p:sp>
      <p:cxnSp>
        <p:nvCxnSpPr>
          <p:cNvPr id="65" name="Elbow Connector 64"/>
          <p:cNvCxnSpPr/>
          <p:nvPr/>
        </p:nvCxnSpPr>
        <p:spPr>
          <a:xfrm flipH="1">
            <a:off x="4564291" y="4909414"/>
            <a:ext cx="1108890" cy="562472"/>
          </a:xfrm>
          <a:prstGeom prst="bentConnector3">
            <a:avLst>
              <a:gd name="adj1" fmla="val 523"/>
            </a:avLst>
          </a:prstGeom>
          <a:ln w="19050" cmpd="sng">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66" name="Elbow Connector 65"/>
          <p:cNvCxnSpPr/>
          <p:nvPr/>
        </p:nvCxnSpPr>
        <p:spPr>
          <a:xfrm flipV="1">
            <a:off x="3470480" y="2291497"/>
            <a:ext cx="1108890" cy="562472"/>
          </a:xfrm>
          <a:prstGeom prst="bentConnector3">
            <a:avLst>
              <a:gd name="adj1" fmla="val 523"/>
            </a:avLst>
          </a:prstGeom>
          <a:ln w="19050" cmpd="sng">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67" name="Elbow Connector 66"/>
          <p:cNvCxnSpPr/>
          <p:nvPr/>
        </p:nvCxnSpPr>
        <p:spPr>
          <a:xfrm flipH="1" flipV="1">
            <a:off x="6801704" y="2301022"/>
            <a:ext cx="1108890" cy="562472"/>
          </a:xfrm>
          <a:prstGeom prst="bentConnector3">
            <a:avLst>
              <a:gd name="adj1" fmla="val 523"/>
            </a:avLst>
          </a:prstGeom>
          <a:ln w="19050" cmpd="sng">
            <a:solidFill>
              <a:schemeClr val="accent6"/>
            </a:solidFill>
            <a:prstDash val="solid"/>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1087723588"/>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p:cTn id="17" dur="500" fill="hold"/>
                                        <p:tgtEl>
                                          <p:spTgt spid="56"/>
                                        </p:tgtEl>
                                        <p:attrNameLst>
                                          <p:attrName>ppt_w</p:attrName>
                                        </p:attrNameLst>
                                      </p:cBhvr>
                                      <p:tavLst>
                                        <p:tav tm="0">
                                          <p:val>
                                            <p:fltVal val="0"/>
                                          </p:val>
                                        </p:tav>
                                        <p:tav tm="100000">
                                          <p:val>
                                            <p:strVal val="#ppt_w"/>
                                          </p:val>
                                        </p:tav>
                                      </p:tavLst>
                                    </p:anim>
                                    <p:anim calcmode="lin" valueType="num">
                                      <p:cBhvr>
                                        <p:cTn id="18" dur="500" fill="hold"/>
                                        <p:tgtEl>
                                          <p:spTgt spid="56"/>
                                        </p:tgtEl>
                                        <p:attrNameLst>
                                          <p:attrName>ppt_h</p:attrName>
                                        </p:attrNameLst>
                                      </p:cBhvr>
                                      <p:tavLst>
                                        <p:tav tm="0">
                                          <p:val>
                                            <p:fltVal val="0"/>
                                          </p:val>
                                        </p:tav>
                                        <p:tav tm="100000">
                                          <p:val>
                                            <p:strVal val="#ppt_h"/>
                                          </p:val>
                                        </p:tav>
                                      </p:tavLst>
                                    </p:anim>
                                    <p:animEffect transition="in" filter="fade">
                                      <p:cBhvr>
                                        <p:cTn id="19" dur="500"/>
                                        <p:tgtEl>
                                          <p:spTgt spid="56"/>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60"/>
                                        </p:tgtEl>
                                        <p:attrNameLst>
                                          <p:attrName>style.visibility</p:attrName>
                                        </p:attrNameLst>
                                      </p:cBhvr>
                                      <p:to>
                                        <p:strVal val="visible"/>
                                      </p:to>
                                    </p:set>
                                    <p:animEffect transition="in" filter="strips(downRight)">
                                      <p:cBhvr>
                                        <p:cTn id="23" dur="500"/>
                                        <p:tgtEl>
                                          <p:spTgt spid="60"/>
                                        </p:tgtEl>
                                      </p:cBhvr>
                                    </p:animEffect>
                                  </p:childTnLst>
                                </p:cTn>
                              </p:par>
                            </p:childTnLst>
                          </p:cTn>
                        </p:par>
                        <p:par>
                          <p:cTn id="24" fill="hold">
                            <p:stCondLst>
                              <p:cond delay="2000"/>
                            </p:stCondLst>
                            <p:childTnLst>
                              <p:par>
                                <p:cTn id="25" presetID="53" presetClass="entr" presetSubtype="16" fill="hold" grpId="0" nodeType="afterEffect">
                                  <p:stCondLst>
                                    <p:cond delay="0"/>
                                  </p:stCondLst>
                                  <p:childTnLst>
                                    <p:set>
                                      <p:cBhvr>
                                        <p:cTn id="26" dur="1" fill="hold">
                                          <p:stCondLst>
                                            <p:cond delay="0"/>
                                          </p:stCondLst>
                                        </p:cTn>
                                        <p:tgtEl>
                                          <p:spTgt spid="61"/>
                                        </p:tgtEl>
                                        <p:attrNameLst>
                                          <p:attrName>style.visibility</p:attrName>
                                        </p:attrNameLst>
                                      </p:cBhvr>
                                      <p:to>
                                        <p:strVal val="visible"/>
                                      </p:to>
                                    </p:set>
                                    <p:anim calcmode="lin" valueType="num">
                                      <p:cBhvr>
                                        <p:cTn id="27" dur="500" fill="hold"/>
                                        <p:tgtEl>
                                          <p:spTgt spid="61"/>
                                        </p:tgtEl>
                                        <p:attrNameLst>
                                          <p:attrName>ppt_w</p:attrName>
                                        </p:attrNameLst>
                                      </p:cBhvr>
                                      <p:tavLst>
                                        <p:tav tm="0">
                                          <p:val>
                                            <p:fltVal val="0"/>
                                          </p:val>
                                        </p:tav>
                                        <p:tav tm="100000">
                                          <p:val>
                                            <p:strVal val="#ppt_w"/>
                                          </p:val>
                                        </p:tav>
                                      </p:tavLst>
                                    </p:anim>
                                    <p:anim calcmode="lin" valueType="num">
                                      <p:cBhvr>
                                        <p:cTn id="28" dur="500" fill="hold"/>
                                        <p:tgtEl>
                                          <p:spTgt spid="61"/>
                                        </p:tgtEl>
                                        <p:attrNameLst>
                                          <p:attrName>ppt_h</p:attrName>
                                        </p:attrNameLst>
                                      </p:cBhvr>
                                      <p:tavLst>
                                        <p:tav tm="0">
                                          <p:val>
                                            <p:fltVal val="0"/>
                                          </p:val>
                                        </p:tav>
                                        <p:tav tm="100000">
                                          <p:val>
                                            <p:strVal val="#ppt_h"/>
                                          </p:val>
                                        </p:tav>
                                      </p:tavLst>
                                    </p:anim>
                                    <p:animEffect transition="in" filter="fade">
                                      <p:cBhvr>
                                        <p:cTn id="29" dur="500"/>
                                        <p:tgtEl>
                                          <p:spTgt spid="61"/>
                                        </p:tgtEl>
                                      </p:cBhvr>
                                    </p:animEffect>
                                  </p:childTnLst>
                                </p:cTn>
                              </p:par>
                            </p:childTnLst>
                          </p:cTn>
                        </p:par>
                        <p:par>
                          <p:cTn id="30" fill="hold">
                            <p:stCondLst>
                              <p:cond delay="2500"/>
                            </p:stCondLst>
                            <p:childTnLst>
                              <p:par>
                                <p:cTn id="31" presetID="16" presetClass="entr" presetSubtype="37" fill="hold" nodeType="afterEffect">
                                  <p:stCondLst>
                                    <p:cond delay="0"/>
                                  </p:stCondLst>
                                  <p:childTnLst>
                                    <p:set>
                                      <p:cBhvr>
                                        <p:cTn id="32" dur="1" fill="hold">
                                          <p:stCondLst>
                                            <p:cond delay="0"/>
                                          </p:stCondLst>
                                        </p:cTn>
                                        <p:tgtEl>
                                          <p:spTgt spid="40"/>
                                        </p:tgtEl>
                                        <p:attrNameLst>
                                          <p:attrName>style.visibility</p:attrName>
                                        </p:attrNameLst>
                                      </p:cBhvr>
                                      <p:to>
                                        <p:strVal val="visible"/>
                                      </p:to>
                                    </p:set>
                                    <p:animEffect transition="in" filter="barn(outVertical)">
                                      <p:cBhvr>
                                        <p:cTn id="33" dur="500"/>
                                        <p:tgtEl>
                                          <p:spTgt spid="4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 calcmode="lin" valueType="num">
                                      <p:cBhvr>
                                        <p:cTn id="37" dur="500" fill="hold"/>
                                        <p:tgtEl>
                                          <p:spTgt spid="54"/>
                                        </p:tgtEl>
                                        <p:attrNameLst>
                                          <p:attrName>ppt_w</p:attrName>
                                        </p:attrNameLst>
                                      </p:cBhvr>
                                      <p:tavLst>
                                        <p:tav tm="0">
                                          <p:val>
                                            <p:fltVal val="0"/>
                                          </p:val>
                                        </p:tav>
                                        <p:tav tm="100000">
                                          <p:val>
                                            <p:strVal val="#ppt_w"/>
                                          </p:val>
                                        </p:tav>
                                      </p:tavLst>
                                    </p:anim>
                                    <p:anim calcmode="lin" valueType="num">
                                      <p:cBhvr>
                                        <p:cTn id="38" dur="500" fill="hold"/>
                                        <p:tgtEl>
                                          <p:spTgt spid="54"/>
                                        </p:tgtEl>
                                        <p:attrNameLst>
                                          <p:attrName>ppt_h</p:attrName>
                                        </p:attrNameLst>
                                      </p:cBhvr>
                                      <p:tavLst>
                                        <p:tav tm="0">
                                          <p:val>
                                            <p:fltVal val="0"/>
                                          </p:val>
                                        </p:tav>
                                        <p:tav tm="100000">
                                          <p:val>
                                            <p:strVal val="#ppt_h"/>
                                          </p:val>
                                        </p:tav>
                                      </p:tavLst>
                                    </p:anim>
                                    <p:animEffect transition="in" filter="fade">
                                      <p:cBhvr>
                                        <p:cTn id="39" dur="500"/>
                                        <p:tgtEl>
                                          <p:spTgt spid="54"/>
                                        </p:tgtEl>
                                      </p:cBhvr>
                                    </p:animEffect>
                                  </p:childTnLst>
                                </p:cTn>
                              </p:par>
                            </p:childTnLst>
                          </p:cTn>
                        </p:par>
                        <p:par>
                          <p:cTn id="40" fill="hold">
                            <p:stCondLst>
                              <p:cond delay="3500"/>
                            </p:stCondLst>
                            <p:childTnLst>
                              <p:par>
                                <p:cTn id="41" presetID="53" presetClass="entr" presetSubtype="16" fill="hold" grpId="0" nodeType="afterEffect">
                                  <p:stCondLst>
                                    <p:cond delay="0"/>
                                  </p:stCondLst>
                                  <p:childTnLst>
                                    <p:set>
                                      <p:cBhvr>
                                        <p:cTn id="42" dur="1" fill="hold">
                                          <p:stCondLst>
                                            <p:cond delay="0"/>
                                          </p:stCondLst>
                                        </p:cTn>
                                        <p:tgtEl>
                                          <p:spTgt spid="57"/>
                                        </p:tgtEl>
                                        <p:attrNameLst>
                                          <p:attrName>style.visibility</p:attrName>
                                        </p:attrNameLst>
                                      </p:cBhvr>
                                      <p:to>
                                        <p:strVal val="visible"/>
                                      </p:to>
                                    </p:set>
                                    <p:anim calcmode="lin" valueType="num">
                                      <p:cBhvr>
                                        <p:cTn id="43" dur="500" fill="hold"/>
                                        <p:tgtEl>
                                          <p:spTgt spid="57"/>
                                        </p:tgtEl>
                                        <p:attrNameLst>
                                          <p:attrName>ppt_w</p:attrName>
                                        </p:attrNameLst>
                                      </p:cBhvr>
                                      <p:tavLst>
                                        <p:tav tm="0">
                                          <p:val>
                                            <p:fltVal val="0"/>
                                          </p:val>
                                        </p:tav>
                                        <p:tav tm="100000">
                                          <p:val>
                                            <p:strVal val="#ppt_w"/>
                                          </p:val>
                                        </p:tav>
                                      </p:tavLst>
                                    </p:anim>
                                    <p:anim calcmode="lin" valueType="num">
                                      <p:cBhvr>
                                        <p:cTn id="44" dur="500" fill="hold"/>
                                        <p:tgtEl>
                                          <p:spTgt spid="57"/>
                                        </p:tgtEl>
                                        <p:attrNameLst>
                                          <p:attrName>ppt_h</p:attrName>
                                        </p:attrNameLst>
                                      </p:cBhvr>
                                      <p:tavLst>
                                        <p:tav tm="0">
                                          <p:val>
                                            <p:fltVal val="0"/>
                                          </p:val>
                                        </p:tav>
                                        <p:tav tm="100000">
                                          <p:val>
                                            <p:strVal val="#ppt_h"/>
                                          </p:val>
                                        </p:tav>
                                      </p:tavLst>
                                    </p:anim>
                                    <p:animEffect transition="in" filter="fade">
                                      <p:cBhvr>
                                        <p:cTn id="45" dur="500"/>
                                        <p:tgtEl>
                                          <p:spTgt spid="57"/>
                                        </p:tgtEl>
                                      </p:cBhvr>
                                    </p:animEffect>
                                  </p:childTnLst>
                                </p:cTn>
                              </p:par>
                            </p:childTnLst>
                          </p:cTn>
                        </p:par>
                        <p:par>
                          <p:cTn id="46" fill="hold">
                            <p:stCondLst>
                              <p:cond delay="4000"/>
                            </p:stCondLst>
                            <p:childTnLst>
                              <p:par>
                                <p:cTn id="47" presetID="18" presetClass="entr" presetSubtype="3" fill="hold" nodeType="after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strips(upRight)">
                                      <p:cBhvr>
                                        <p:cTn id="49" dur="500"/>
                                        <p:tgtEl>
                                          <p:spTgt spid="66"/>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64"/>
                                        </p:tgtEl>
                                        <p:attrNameLst>
                                          <p:attrName>style.visibility</p:attrName>
                                        </p:attrNameLst>
                                      </p:cBhvr>
                                      <p:to>
                                        <p:strVal val="visible"/>
                                      </p:to>
                                    </p:set>
                                    <p:anim calcmode="lin" valueType="num">
                                      <p:cBhvr>
                                        <p:cTn id="53" dur="500" fill="hold"/>
                                        <p:tgtEl>
                                          <p:spTgt spid="64"/>
                                        </p:tgtEl>
                                        <p:attrNameLst>
                                          <p:attrName>ppt_w</p:attrName>
                                        </p:attrNameLst>
                                      </p:cBhvr>
                                      <p:tavLst>
                                        <p:tav tm="0">
                                          <p:val>
                                            <p:fltVal val="0"/>
                                          </p:val>
                                        </p:tav>
                                        <p:tav tm="100000">
                                          <p:val>
                                            <p:strVal val="#ppt_w"/>
                                          </p:val>
                                        </p:tav>
                                      </p:tavLst>
                                    </p:anim>
                                    <p:anim calcmode="lin" valueType="num">
                                      <p:cBhvr>
                                        <p:cTn id="54" dur="500" fill="hold"/>
                                        <p:tgtEl>
                                          <p:spTgt spid="64"/>
                                        </p:tgtEl>
                                        <p:attrNameLst>
                                          <p:attrName>ppt_h</p:attrName>
                                        </p:attrNameLst>
                                      </p:cBhvr>
                                      <p:tavLst>
                                        <p:tav tm="0">
                                          <p:val>
                                            <p:fltVal val="0"/>
                                          </p:val>
                                        </p:tav>
                                        <p:tav tm="100000">
                                          <p:val>
                                            <p:strVal val="#ppt_h"/>
                                          </p:val>
                                        </p:tav>
                                      </p:tavLst>
                                    </p:anim>
                                    <p:animEffect transition="in" filter="fade">
                                      <p:cBhvr>
                                        <p:cTn id="55" dur="500"/>
                                        <p:tgtEl>
                                          <p:spTgt spid="64"/>
                                        </p:tgtEl>
                                      </p:cBhvr>
                                    </p:animEffect>
                                  </p:childTnLst>
                                </p:cTn>
                              </p:par>
                            </p:childTnLst>
                          </p:cTn>
                        </p:par>
                        <p:par>
                          <p:cTn id="56" fill="hold">
                            <p:stCondLst>
                              <p:cond delay="5000"/>
                            </p:stCondLst>
                            <p:childTnLst>
                              <p:par>
                                <p:cTn id="57" presetID="16" presetClass="entr" presetSubtype="37" fill="hold" nodeType="afterEffect">
                                  <p:stCondLst>
                                    <p:cond delay="0"/>
                                  </p:stCondLst>
                                  <p:childTnLst>
                                    <p:set>
                                      <p:cBhvr>
                                        <p:cTn id="58" dur="1" fill="hold">
                                          <p:stCondLst>
                                            <p:cond delay="0"/>
                                          </p:stCondLst>
                                        </p:cTn>
                                        <p:tgtEl>
                                          <p:spTgt spid="44"/>
                                        </p:tgtEl>
                                        <p:attrNameLst>
                                          <p:attrName>style.visibility</p:attrName>
                                        </p:attrNameLst>
                                      </p:cBhvr>
                                      <p:to>
                                        <p:strVal val="visible"/>
                                      </p:to>
                                    </p:set>
                                    <p:animEffect transition="in" filter="barn(outVertical)">
                                      <p:cBhvr>
                                        <p:cTn id="59" dur="500"/>
                                        <p:tgtEl>
                                          <p:spTgt spid="44"/>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3"/>
                                        </p:tgtEl>
                                        <p:attrNameLst>
                                          <p:attrName>style.visibility</p:attrName>
                                        </p:attrNameLst>
                                      </p:cBhvr>
                                      <p:to>
                                        <p:strVal val="visible"/>
                                      </p:to>
                                    </p:set>
                                    <p:anim calcmode="lin" valueType="num">
                                      <p:cBhvr>
                                        <p:cTn id="63" dur="500" fill="hold"/>
                                        <p:tgtEl>
                                          <p:spTgt spid="53"/>
                                        </p:tgtEl>
                                        <p:attrNameLst>
                                          <p:attrName>ppt_w</p:attrName>
                                        </p:attrNameLst>
                                      </p:cBhvr>
                                      <p:tavLst>
                                        <p:tav tm="0">
                                          <p:val>
                                            <p:fltVal val="0"/>
                                          </p:val>
                                        </p:tav>
                                        <p:tav tm="100000">
                                          <p:val>
                                            <p:strVal val="#ppt_w"/>
                                          </p:val>
                                        </p:tav>
                                      </p:tavLst>
                                    </p:anim>
                                    <p:anim calcmode="lin" valueType="num">
                                      <p:cBhvr>
                                        <p:cTn id="64" dur="500" fill="hold"/>
                                        <p:tgtEl>
                                          <p:spTgt spid="53"/>
                                        </p:tgtEl>
                                        <p:attrNameLst>
                                          <p:attrName>ppt_h</p:attrName>
                                        </p:attrNameLst>
                                      </p:cBhvr>
                                      <p:tavLst>
                                        <p:tav tm="0">
                                          <p:val>
                                            <p:fltVal val="0"/>
                                          </p:val>
                                        </p:tav>
                                        <p:tav tm="100000">
                                          <p:val>
                                            <p:strVal val="#ppt_h"/>
                                          </p:val>
                                        </p:tav>
                                      </p:tavLst>
                                    </p:anim>
                                    <p:animEffect transition="in" filter="fade">
                                      <p:cBhvr>
                                        <p:cTn id="65" dur="500"/>
                                        <p:tgtEl>
                                          <p:spTgt spid="53"/>
                                        </p:tgtEl>
                                      </p:cBhvr>
                                    </p:animEffect>
                                  </p:childTnLst>
                                </p:cTn>
                              </p:par>
                            </p:childTnLst>
                          </p:cTn>
                        </p:par>
                        <p:par>
                          <p:cTn id="66" fill="hold">
                            <p:stCondLst>
                              <p:cond delay="6000"/>
                            </p:stCondLst>
                            <p:childTnLst>
                              <p:par>
                                <p:cTn id="67" presetID="53" presetClass="entr" presetSubtype="16" fill="hold" grpId="0" nodeType="afterEffect">
                                  <p:stCondLst>
                                    <p:cond delay="0"/>
                                  </p:stCondLst>
                                  <p:childTnLst>
                                    <p:set>
                                      <p:cBhvr>
                                        <p:cTn id="68" dur="1" fill="hold">
                                          <p:stCondLst>
                                            <p:cond delay="0"/>
                                          </p:stCondLst>
                                        </p:cTn>
                                        <p:tgtEl>
                                          <p:spTgt spid="58"/>
                                        </p:tgtEl>
                                        <p:attrNameLst>
                                          <p:attrName>style.visibility</p:attrName>
                                        </p:attrNameLst>
                                      </p:cBhvr>
                                      <p:to>
                                        <p:strVal val="visible"/>
                                      </p:to>
                                    </p:set>
                                    <p:anim calcmode="lin" valueType="num">
                                      <p:cBhvr>
                                        <p:cTn id="69" dur="500" fill="hold"/>
                                        <p:tgtEl>
                                          <p:spTgt spid="58"/>
                                        </p:tgtEl>
                                        <p:attrNameLst>
                                          <p:attrName>ppt_w</p:attrName>
                                        </p:attrNameLst>
                                      </p:cBhvr>
                                      <p:tavLst>
                                        <p:tav tm="0">
                                          <p:val>
                                            <p:fltVal val="0"/>
                                          </p:val>
                                        </p:tav>
                                        <p:tav tm="100000">
                                          <p:val>
                                            <p:strVal val="#ppt_w"/>
                                          </p:val>
                                        </p:tav>
                                      </p:tavLst>
                                    </p:anim>
                                    <p:anim calcmode="lin" valueType="num">
                                      <p:cBhvr>
                                        <p:cTn id="70" dur="500" fill="hold"/>
                                        <p:tgtEl>
                                          <p:spTgt spid="58"/>
                                        </p:tgtEl>
                                        <p:attrNameLst>
                                          <p:attrName>ppt_h</p:attrName>
                                        </p:attrNameLst>
                                      </p:cBhvr>
                                      <p:tavLst>
                                        <p:tav tm="0">
                                          <p:val>
                                            <p:fltVal val="0"/>
                                          </p:val>
                                        </p:tav>
                                        <p:tav tm="100000">
                                          <p:val>
                                            <p:strVal val="#ppt_h"/>
                                          </p:val>
                                        </p:tav>
                                      </p:tavLst>
                                    </p:anim>
                                    <p:animEffect transition="in" filter="fade">
                                      <p:cBhvr>
                                        <p:cTn id="71" dur="500"/>
                                        <p:tgtEl>
                                          <p:spTgt spid="58"/>
                                        </p:tgtEl>
                                      </p:cBhvr>
                                    </p:animEffect>
                                  </p:childTnLst>
                                </p:cTn>
                              </p:par>
                            </p:childTnLst>
                          </p:cTn>
                        </p:par>
                        <p:par>
                          <p:cTn id="72" fill="hold">
                            <p:stCondLst>
                              <p:cond delay="6500"/>
                            </p:stCondLst>
                            <p:childTnLst>
                              <p:par>
                                <p:cTn id="73" presetID="18" presetClass="entr" presetSubtype="12" fill="hold" nodeType="afterEffect">
                                  <p:stCondLst>
                                    <p:cond delay="0"/>
                                  </p:stCondLst>
                                  <p:childTnLst>
                                    <p:set>
                                      <p:cBhvr>
                                        <p:cTn id="74" dur="1" fill="hold">
                                          <p:stCondLst>
                                            <p:cond delay="0"/>
                                          </p:stCondLst>
                                        </p:cTn>
                                        <p:tgtEl>
                                          <p:spTgt spid="65"/>
                                        </p:tgtEl>
                                        <p:attrNameLst>
                                          <p:attrName>style.visibility</p:attrName>
                                        </p:attrNameLst>
                                      </p:cBhvr>
                                      <p:to>
                                        <p:strVal val="visible"/>
                                      </p:to>
                                    </p:set>
                                    <p:animEffect transition="in" filter="strips(downLeft)">
                                      <p:cBhvr>
                                        <p:cTn id="75" dur="500"/>
                                        <p:tgtEl>
                                          <p:spTgt spid="65"/>
                                        </p:tgtEl>
                                      </p:cBhvr>
                                    </p:animEffect>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62"/>
                                        </p:tgtEl>
                                        <p:attrNameLst>
                                          <p:attrName>style.visibility</p:attrName>
                                        </p:attrNameLst>
                                      </p:cBhvr>
                                      <p:to>
                                        <p:strVal val="visible"/>
                                      </p:to>
                                    </p:set>
                                    <p:anim calcmode="lin" valueType="num">
                                      <p:cBhvr>
                                        <p:cTn id="79" dur="500" fill="hold"/>
                                        <p:tgtEl>
                                          <p:spTgt spid="62"/>
                                        </p:tgtEl>
                                        <p:attrNameLst>
                                          <p:attrName>ppt_w</p:attrName>
                                        </p:attrNameLst>
                                      </p:cBhvr>
                                      <p:tavLst>
                                        <p:tav tm="0">
                                          <p:val>
                                            <p:fltVal val="0"/>
                                          </p:val>
                                        </p:tav>
                                        <p:tav tm="100000">
                                          <p:val>
                                            <p:strVal val="#ppt_w"/>
                                          </p:val>
                                        </p:tav>
                                      </p:tavLst>
                                    </p:anim>
                                    <p:anim calcmode="lin" valueType="num">
                                      <p:cBhvr>
                                        <p:cTn id="80" dur="500" fill="hold"/>
                                        <p:tgtEl>
                                          <p:spTgt spid="62"/>
                                        </p:tgtEl>
                                        <p:attrNameLst>
                                          <p:attrName>ppt_h</p:attrName>
                                        </p:attrNameLst>
                                      </p:cBhvr>
                                      <p:tavLst>
                                        <p:tav tm="0">
                                          <p:val>
                                            <p:fltVal val="0"/>
                                          </p:val>
                                        </p:tav>
                                        <p:tav tm="100000">
                                          <p:val>
                                            <p:strVal val="#ppt_h"/>
                                          </p:val>
                                        </p:tav>
                                      </p:tavLst>
                                    </p:anim>
                                    <p:animEffect transition="in" filter="fade">
                                      <p:cBhvr>
                                        <p:cTn id="81" dur="500"/>
                                        <p:tgtEl>
                                          <p:spTgt spid="62"/>
                                        </p:tgtEl>
                                      </p:cBhvr>
                                    </p:animEffect>
                                  </p:childTnLst>
                                </p:cTn>
                              </p:par>
                            </p:childTnLst>
                          </p:cTn>
                        </p:par>
                        <p:par>
                          <p:cTn id="82" fill="hold">
                            <p:stCondLst>
                              <p:cond delay="7500"/>
                            </p:stCondLst>
                            <p:childTnLst>
                              <p:par>
                                <p:cTn id="83" presetID="22" presetClass="entr" presetSubtype="2" fill="hold" nodeType="afterEffect">
                                  <p:stCondLst>
                                    <p:cond delay="0"/>
                                  </p:stCondLst>
                                  <p:childTnLst>
                                    <p:set>
                                      <p:cBhvr>
                                        <p:cTn id="84" dur="1" fill="hold">
                                          <p:stCondLst>
                                            <p:cond delay="0"/>
                                          </p:stCondLst>
                                        </p:cTn>
                                        <p:tgtEl>
                                          <p:spTgt spid="49"/>
                                        </p:tgtEl>
                                        <p:attrNameLst>
                                          <p:attrName>style.visibility</p:attrName>
                                        </p:attrNameLst>
                                      </p:cBhvr>
                                      <p:to>
                                        <p:strVal val="visible"/>
                                      </p:to>
                                    </p:set>
                                    <p:animEffect transition="in" filter="wipe(right)">
                                      <p:cBhvr>
                                        <p:cTn id="85" dur="500"/>
                                        <p:tgtEl>
                                          <p:spTgt spid="49"/>
                                        </p:tgtEl>
                                      </p:cBhvr>
                                    </p:animEffect>
                                  </p:childTnLst>
                                </p:cTn>
                              </p:par>
                            </p:childTnLst>
                          </p:cTn>
                        </p:par>
                        <p:par>
                          <p:cTn id="86" fill="hold">
                            <p:stCondLst>
                              <p:cond delay="8000"/>
                            </p:stCondLst>
                            <p:childTnLst>
                              <p:par>
                                <p:cTn id="87" presetID="53" presetClass="entr" presetSubtype="16" fill="hold" grpId="0" nodeType="after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500" fill="hold"/>
                                        <p:tgtEl>
                                          <p:spTgt spid="55"/>
                                        </p:tgtEl>
                                        <p:attrNameLst>
                                          <p:attrName>ppt_w</p:attrName>
                                        </p:attrNameLst>
                                      </p:cBhvr>
                                      <p:tavLst>
                                        <p:tav tm="0">
                                          <p:val>
                                            <p:fltVal val="0"/>
                                          </p:val>
                                        </p:tav>
                                        <p:tav tm="100000">
                                          <p:val>
                                            <p:strVal val="#ppt_w"/>
                                          </p:val>
                                        </p:tav>
                                      </p:tavLst>
                                    </p:anim>
                                    <p:anim calcmode="lin" valueType="num">
                                      <p:cBhvr>
                                        <p:cTn id="90" dur="500" fill="hold"/>
                                        <p:tgtEl>
                                          <p:spTgt spid="55"/>
                                        </p:tgtEl>
                                        <p:attrNameLst>
                                          <p:attrName>ppt_h</p:attrName>
                                        </p:attrNameLst>
                                      </p:cBhvr>
                                      <p:tavLst>
                                        <p:tav tm="0">
                                          <p:val>
                                            <p:fltVal val="0"/>
                                          </p:val>
                                        </p:tav>
                                        <p:tav tm="100000">
                                          <p:val>
                                            <p:strVal val="#ppt_h"/>
                                          </p:val>
                                        </p:tav>
                                      </p:tavLst>
                                    </p:anim>
                                    <p:animEffect transition="in" filter="fade">
                                      <p:cBhvr>
                                        <p:cTn id="91" dur="500"/>
                                        <p:tgtEl>
                                          <p:spTgt spid="55"/>
                                        </p:tgtEl>
                                      </p:cBhvr>
                                    </p:animEffect>
                                  </p:childTnLst>
                                </p:cTn>
                              </p:par>
                            </p:childTnLst>
                          </p:cTn>
                        </p:par>
                        <p:par>
                          <p:cTn id="92" fill="hold">
                            <p:stCondLst>
                              <p:cond delay="8500"/>
                            </p:stCondLst>
                            <p:childTnLst>
                              <p:par>
                                <p:cTn id="93" presetID="53" presetClass="entr" presetSubtype="16" fill="hold" grpId="0" nodeType="afterEffect">
                                  <p:stCondLst>
                                    <p:cond delay="0"/>
                                  </p:stCondLst>
                                  <p:childTnLst>
                                    <p:set>
                                      <p:cBhvr>
                                        <p:cTn id="94" dur="1" fill="hold">
                                          <p:stCondLst>
                                            <p:cond delay="0"/>
                                          </p:stCondLst>
                                        </p:cTn>
                                        <p:tgtEl>
                                          <p:spTgt spid="59"/>
                                        </p:tgtEl>
                                        <p:attrNameLst>
                                          <p:attrName>style.visibility</p:attrName>
                                        </p:attrNameLst>
                                      </p:cBhvr>
                                      <p:to>
                                        <p:strVal val="visible"/>
                                      </p:to>
                                    </p:set>
                                    <p:anim calcmode="lin" valueType="num">
                                      <p:cBhvr>
                                        <p:cTn id="95" dur="500" fill="hold"/>
                                        <p:tgtEl>
                                          <p:spTgt spid="59"/>
                                        </p:tgtEl>
                                        <p:attrNameLst>
                                          <p:attrName>ppt_w</p:attrName>
                                        </p:attrNameLst>
                                      </p:cBhvr>
                                      <p:tavLst>
                                        <p:tav tm="0">
                                          <p:val>
                                            <p:fltVal val="0"/>
                                          </p:val>
                                        </p:tav>
                                        <p:tav tm="100000">
                                          <p:val>
                                            <p:strVal val="#ppt_w"/>
                                          </p:val>
                                        </p:tav>
                                      </p:tavLst>
                                    </p:anim>
                                    <p:anim calcmode="lin" valueType="num">
                                      <p:cBhvr>
                                        <p:cTn id="96" dur="500" fill="hold"/>
                                        <p:tgtEl>
                                          <p:spTgt spid="59"/>
                                        </p:tgtEl>
                                        <p:attrNameLst>
                                          <p:attrName>ppt_h</p:attrName>
                                        </p:attrNameLst>
                                      </p:cBhvr>
                                      <p:tavLst>
                                        <p:tav tm="0">
                                          <p:val>
                                            <p:fltVal val="0"/>
                                          </p:val>
                                        </p:tav>
                                        <p:tav tm="100000">
                                          <p:val>
                                            <p:strVal val="#ppt_h"/>
                                          </p:val>
                                        </p:tav>
                                      </p:tavLst>
                                    </p:anim>
                                    <p:animEffect transition="in" filter="fade">
                                      <p:cBhvr>
                                        <p:cTn id="97" dur="500"/>
                                        <p:tgtEl>
                                          <p:spTgt spid="59"/>
                                        </p:tgtEl>
                                      </p:cBhvr>
                                    </p:animEffect>
                                  </p:childTnLst>
                                </p:cTn>
                              </p:par>
                            </p:childTnLst>
                          </p:cTn>
                        </p:par>
                        <p:par>
                          <p:cTn id="98" fill="hold">
                            <p:stCondLst>
                              <p:cond delay="9000"/>
                            </p:stCondLst>
                            <p:childTnLst>
                              <p:par>
                                <p:cTn id="99" presetID="18" presetClass="entr" presetSubtype="9" fill="hold" nodeType="afterEffect">
                                  <p:stCondLst>
                                    <p:cond delay="0"/>
                                  </p:stCondLst>
                                  <p:childTnLst>
                                    <p:set>
                                      <p:cBhvr>
                                        <p:cTn id="100" dur="1" fill="hold">
                                          <p:stCondLst>
                                            <p:cond delay="0"/>
                                          </p:stCondLst>
                                        </p:cTn>
                                        <p:tgtEl>
                                          <p:spTgt spid="67"/>
                                        </p:tgtEl>
                                        <p:attrNameLst>
                                          <p:attrName>style.visibility</p:attrName>
                                        </p:attrNameLst>
                                      </p:cBhvr>
                                      <p:to>
                                        <p:strVal val="visible"/>
                                      </p:to>
                                    </p:set>
                                    <p:animEffect transition="in" filter="strips(upLeft)">
                                      <p:cBhvr>
                                        <p:cTn id="101" dur="500"/>
                                        <p:tgtEl>
                                          <p:spTgt spid="67"/>
                                        </p:tgtEl>
                                      </p:cBhvr>
                                    </p:animEffect>
                                  </p:childTnLst>
                                </p:cTn>
                              </p:par>
                            </p:childTnLst>
                          </p:cTn>
                        </p:par>
                        <p:par>
                          <p:cTn id="102" fill="hold">
                            <p:stCondLst>
                              <p:cond delay="9500"/>
                            </p:stCondLst>
                            <p:childTnLst>
                              <p:par>
                                <p:cTn id="103" presetID="53" presetClass="entr" presetSubtype="16" fill="hold" grpId="0" nodeType="afterEffect">
                                  <p:stCondLst>
                                    <p:cond delay="0"/>
                                  </p:stCondLst>
                                  <p:childTnLst>
                                    <p:set>
                                      <p:cBhvr>
                                        <p:cTn id="104" dur="1" fill="hold">
                                          <p:stCondLst>
                                            <p:cond delay="0"/>
                                          </p:stCondLst>
                                        </p:cTn>
                                        <p:tgtEl>
                                          <p:spTgt spid="63"/>
                                        </p:tgtEl>
                                        <p:attrNameLst>
                                          <p:attrName>style.visibility</p:attrName>
                                        </p:attrNameLst>
                                      </p:cBhvr>
                                      <p:to>
                                        <p:strVal val="visible"/>
                                      </p:to>
                                    </p:set>
                                    <p:anim calcmode="lin" valueType="num">
                                      <p:cBhvr>
                                        <p:cTn id="105" dur="500" fill="hold"/>
                                        <p:tgtEl>
                                          <p:spTgt spid="63"/>
                                        </p:tgtEl>
                                        <p:attrNameLst>
                                          <p:attrName>ppt_w</p:attrName>
                                        </p:attrNameLst>
                                      </p:cBhvr>
                                      <p:tavLst>
                                        <p:tav tm="0">
                                          <p:val>
                                            <p:fltVal val="0"/>
                                          </p:val>
                                        </p:tav>
                                        <p:tav tm="100000">
                                          <p:val>
                                            <p:strVal val="#ppt_w"/>
                                          </p:val>
                                        </p:tav>
                                      </p:tavLst>
                                    </p:anim>
                                    <p:anim calcmode="lin" valueType="num">
                                      <p:cBhvr>
                                        <p:cTn id="106" dur="500" fill="hold"/>
                                        <p:tgtEl>
                                          <p:spTgt spid="63"/>
                                        </p:tgtEl>
                                        <p:attrNameLst>
                                          <p:attrName>ppt_h</p:attrName>
                                        </p:attrNameLst>
                                      </p:cBhvr>
                                      <p:tavLst>
                                        <p:tav tm="0">
                                          <p:val>
                                            <p:fltVal val="0"/>
                                          </p:val>
                                        </p:tav>
                                        <p:tav tm="100000">
                                          <p:val>
                                            <p:strVal val="#ppt_h"/>
                                          </p:val>
                                        </p:tav>
                                      </p:tavLst>
                                    </p:anim>
                                    <p:animEffect transition="in" filter="fade">
                                      <p:cBhvr>
                                        <p:cTn id="107"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P spid="54" grpId="0" animBg="1"/>
      <p:bldP spid="55" grpId="0" animBg="1"/>
      <p:bldP spid="56" grpId="0"/>
      <p:bldP spid="57" grpId="0"/>
      <p:bldP spid="58" grpId="0"/>
      <p:bldP spid="59" grpId="0"/>
      <p:bldP spid="61" grpId="0"/>
      <p:bldP spid="62" grpId="0"/>
      <p:bldP spid="63" grpId="0"/>
      <p:bldP spid="64"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4"/>
          <p:cNvSpPr>
            <a:spLocks noGrp="1"/>
          </p:cNvSpPr>
          <p:nvPr>
            <p:ph type="title"/>
          </p:nvPr>
        </p:nvSpPr>
        <p:spPr/>
        <p:txBody>
          <a:bodyPr/>
          <a:lstStyle/>
          <a:p>
            <a:r>
              <a:rPr lang="en-US" smtClean="0"/>
              <a:t>Integrated Steps Infographic</a:t>
            </a:r>
            <a:endParaRPr lang="en-US" dirty="0"/>
          </a:p>
        </p:txBody>
      </p:sp>
      <p:sp>
        <p:nvSpPr>
          <p:cNvPr id="26" name="Text Placeholder 25"/>
          <p:cNvSpPr>
            <a:spLocks noGrp="1"/>
          </p:cNvSpPr>
          <p:nvPr>
            <p:ph type="body" sz="half" idx="2"/>
          </p:nvPr>
        </p:nvSpPr>
        <p:spPr/>
        <p:txBody>
          <a:bodyPr/>
          <a:lstStyle/>
          <a:p>
            <a:r>
              <a:rPr lang="en-US" smtClean="0"/>
              <a:t>Integrated Steps Infographic</a:t>
            </a:r>
            <a:endParaRPr lang="en-US" dirty="0"/>
          </a:p>
        </p:txBody>
      </p:sp>
      <p:sp>
        <p:nvSpPr>
          <p:cNvPr id="30" name="Rectangle 29"/>
          <p:cNvSpPr/>
          <p:nvPr/>
        </p:nvSpPr>
        <p:spPr>
          <a:xfrm>
            <a:off x="1119066" y="2212179"/>
            <a:ext cx="2016245" cy="72787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Parallelogram 30"/>
          <p:cNvSpPr/>
          <p:nvPr/>
        </p:nvSpPr>
        <p:spPr>
          <a:xfrm>
            <a:off x="2249546" y="2940055"/>
            <a:ext cx="884382" cy="212132"/>
          </a:xfrm>
          <a:prstGeom prst="parallelogram">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Rectangle 31"/>
          <p:cNvSpPr/>
          <p:nvPr/>
        </p:nvSpPr>
        <p:spPr>
          <a:xfrm>
            <a:off x="2250339" y="3152187"/>
            <a:ext cx="2101862" cy="72787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33" name="Parallelogram 32"/>
          <p:cNvSpPr/>
          <p:nvPr/>
        </p:nvSpPr>
        <p:spPr>
          <a:xfrm>
            <a:off x="3467819" y="3878156"/>
            <a:ext cx="884382" cy="212132"/>
          </a:xfrm>
          <a:prstGeom prst="parallelogram">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4" name="Group 33"/>
          <p:cNvGrpSpPr/>
          <p:nvPr/>
        </p:nvGrpSpPr>
        <p:grpSpPr>
          <a:xfrm>
            <a:off x="3467819" y="4090289"/>
            <a:ext cx="2209343" cy="1715425"/>
            <a:chOff x="3467819" y="3071863"/>
            <a:chExt cx="2209343" cy="1715425"/>
          </a:xfrm>
        </p:grpSpPr>
        <p:sp>
          <p:nvSpPr>
            <p:cNvPr id="35" name="Pentagon 34"/>
            <p:cNvSpPr/>
            <p:nvPr/>
          </p:nvSpPr>
          <p:spPr>
            <a:xfrm rot="5400000">
              <a:off x="3756818" y="2866943"/>
              <a:ext cx="1631346" cy="2209343"/>
            </a:xfrm>
            <a:prstGeom prst="homePlate">
              <a:avLst>
                <a:gd name="adj" fmla="val 59747"/>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Pentagon 35"/>
            <p:cNvSpPr/>
            <p:nvPr/>
          </p:nvSpPr>
          <p:spPr>
            <a:xfrm rot="5400000">
              <a:off x="3756818" y="2782864"/>
              <a:ext cx="1631346" cy="2209343"/>
            </a:xfrm>
            <a:prstGeom prst="homePlate">
              <a:avLst>
                <a:gd name="adj" fmla="val 5566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7" name="Rectangle 36"/>
          <p:cNvSpPr/>
          <p:nvPr/>
        </p:nvSpPr>
        <p:spPr>
          <a:xfrm flipH="1">
            <a:off x="6008690" y="2212179"/>
            <a:ext cx="2016245" cy="727876"/>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Parallelogram 37"/>
          <p:cNvSpPr/>
          <p:nvPr/>
        </p:nvSpPr>
        <p:spPr>
          <a:xfrm flipH="1">
            <a:off x="6010073" y="2940055"/>
            <a:ext cx="884382" cy="212132"/>
          </a:xfrm>
          <a:prstGeom prst="parallelogram">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Rectangle 38"/>
          <p:cNvSpPr/>
          <p:nvPr/>
        </p:nvSpPr>
        <p:spPr>
          <a:xfrm flipH="1">
            <a:off x="4791800" y="3152187"/>
            <a:ext cx="2101862" cy="72787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t> </a:t>
            </a:r>
            <a:endParaRPr lang="en-US" dirty="0"/>
          </a:p>
        </p:txBody>
      </p:sp>
      <p:sp>
        <p:nvSpPr>
          <p:cNvPr id="40" name="Parallelogram 39"/>
          <p:cNvSpPr/>
          <p:nvPr/>
        </p:nvSpPr>
        <p:spPr>
          <a:xfrm flipH="1">
            <a:off x="4791800" y="3878156"/>
            <a:ext cx="884382" cy="212132"/>
          </a:xfrm>
          <a:prstGeom prst="parallelogram">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p:cNvSpPr txBox="1"/>
          <p:nvPr/>
        </p:nvSpPr>
        <p:spPr>
          <a:xfrm>
            <a:off x="5812511" y="4037255"/>
            <a:ext cx="1870267" cy="584775"/>
          </a:xfrm>
          <a:prstGeom prst="rect">
            <a:avLst/>
          </a:prstGeom>
          <a:noFill/>
        </p:spPr>
        <p:txBody>
          <a:bodyPr wrap="square" rtlCol="0">
            <a:spAutoFit/>
          </a:bodyPr>
          <a:lstStyle/>
          <a:p>
            <a:r>
              <a:rPr lang="en-US" sz="1200" b="1" dirty="0" smtClean="0">
                <a:solidFill>
                  <a:schemeClr val="accent4"/>
                </a:solidFill>
              </a:rPr>
              <a:t>Title Goes Here</a:t>
            </a:r>
            <a:endParaRPr lang="en-US" sz="1200" dirty="0" smtClean="0">
              <a:solidFill>
                <a:schemeClr val="accent4"/>
              </a:solidFill>
            </a:endParaRPr>
          </a:p>
          <a:p>
            <a:r>
              <a:rPr lang="en-US" sz="1000" dirty="0" smtClean="0">
                <a:solidFill>
                  <a:schemeClr val="tx1">
                    <a:lumMod val="65000"/>
                    <a:lumOff val="35000"/>
                  </a:schemeClr>
                </a:solidFill>
              </a:rPr>
              <a:t>There are many variations of passages of Lorem Ipsum</a:t>
            </a:r>
          </a:p>
        </p:txBody>
      </p:sp>
      <p:sp>
        <p:nvSpPr>
          <p:cNvPr id="42" name="TextBox 41"/>
          <p:cNvSpPr txBox="1"/>
          <p:nvPr/>
        </p:nvSpPr>
        <p:spPr>
          <a:xfrm>
            <a:off x="3607012" y="2463093"/>
            <a:ext cx="1929977" cy="584775"/>
          </a:xfrm>
          <a:prstGeom prst="rect">
            <a:avLst/>
          </a:prstGeom>
          <a:noFill/>
        </p:spPr>
        <p:txBody>
          <a:bodyPr wrap="square" rtlCol="0">
            <a:spAutoFit/>
          </a:bodyPr>
          <a:lstStyle/>
          <a:p>
            <a:pPr algn="ctr"/>
            <a:r>
              <a:rPr lang="en-US" sz="1200" b="1" dirty="0" smtClean="0">
                <a:solidFill>
                  <a:schemeClr val="accent3"/>
                </a:solidFill>
              </a:rPr>
              <a:t>Title Goes Here</a:t>
            </a:r>
            <a:endParaRPr lang="en-US" sz="1200" dirty="0" smtClean="0">
              <a:solidFill>
                <a:schemeClr val="accent3"/>
              </a:solidFill>
            </a:endParaRPr>
          </a:p>
          <a:p>
            <a:pPr algn="ctr"/>
            <a:r>
              <a:rPr lang="en-US" sz="1000" dirty="0" smtClean="0">
                <a:solidFill>
                  <a:schemeClr val="tx1">
                    <a:lumMod val="65000"/>
                    <a:lumOff val="35000"/>
                  </a:schemeClr>
                </a:solidFill>
              </a:rPr>
              <a:t>There are many variations of passages of Lorem Ipsum</a:t>
            </a:r>
          </a:p>
        </p:txBody>
      </p:sp>
      <p:sp>
        <p:nvSpPr>
          <p:cNvPr id="43" name="TextBox 42"/>
          <p:cNvSpPr txBox="1"/>
          <p:nvPr/>
        </p:nvSpPr>
        <p:spPr>
          <a:xfrm>
            <a:off x="7031509" y="3046121"/>
            <a:ext cx="1803410" cy="584775"/>
          </a:xfrm>
          <a:prstGeom prst="rect">
            <a:avLst/>
          </a:prstGeom>
          <a:noFill/>
        </p:spPr>
        <p:txBody>
          <a:bodyPr wrap="square" rtlCol="0">
            <a:spAutoFit/>
          </a:bodyPr>
          <a:lstStyle/>
          <a:p>
            <a:r>
              <a:rPr lang="en-US" sz="1200" b="1" dirty="0" smtClean="0">
                <a:solidFill>
                  <a:schemeClr val="accent6"/>
                </a:solidFill>
              </a:rPr>
              <a:t>Title Goes Here</a:t>
            </a:r>
            <a:endParaRPr lang="en-US" sz="1200" dirty="0" smtClean="0">
              <a:solidFill>
                <a:schemeClr val="accent6"/>
              </a:solidFill>
            </a:endParaRPr>
          </a:p>
          <a:p>
            <a:r>
              <a:rPr lang="en-US" sz="1000" dirty="0" smtClean="0">
                <a:solidFill>
                  <a:schemeClr val="tx1">
                    <a:lumMod val="65000"/>
                    <a:lumOff val="35000"/>
                  </a:schemeClr>
                </a:solidFill>
              </a:rPr>
              <a:t>There are many variations of passages of Lorem Ipsum</a:t>
            </a:r>
          </a:p>
        </p:txBody>
      </p:sp>
      <p:sp>
        <p:nvSpPr>
          <p:cNvPr id="44" name="TextBox 43"/>
          <p:cNvSpPr txBox="1"/>
          <p:nvPr/>
        </p:nvSpPr>
        <p:spPr>
          <a:xfrm>
            <a:off x="1518829" y="4037255"/>
            <a:ext cx="1794846" cy="584775"/>
          </a:xfrm>
          <a:prstGeom prst="rect">
            <a:avLst/>
          </a:prstGeom>
          <a:noFill/>
        </p:spPr>
        <p:txBody>
          <a:bodyPr wrap="square" rtlCol="0">
            <a:spAutoFit/>
          </a:bodyPr>
          <a:lstStyle/>
          <a:p>
            <a:pPr algn="r"/>
            <a:r>
              <a:rPr lang="en-US" sz="1200" b="1" dirty="0" smtClean="0">
                <a:solidFill>
                  <a:schemeClr val="accent2"/>
                </a:solidFill>
              </a:rPr>
              <a:t>Title Goes Here</a:t>
            </a:r>
            <a:endParaRPr lang="en-US" sz="1200" dirty="0" smtClean="0">
              <a:solidFill>
                <a:schemeClr val="accent2"/>
              </a:solidFill>
            </a:endParaRPr>
          </a:p>
          <a:p>
            <a:pPr algn="r"/>
            <a:r>
              <a:rPr lang="en-US" sz="1000" dirty="0" smtClean="0">
                <a:solidFill>
                  <a:schemeClr val="tx1">
                    <a:lumMod val="65000"/>
                    <a:lumOff val="35000"/>
                  </a:schemeClr>
                </a:solidFill>
              </a:rPr>
              <a:t>There are many variations of passages of Lorem Ipsum</a:t>
            </a:r>
          </a:p>
        </p:txBody>
      </p:sp>
      <p:sp>
        <p:nvSpPr>
          <p:cNvPr id="46" name="TextBox 45"/>
          <p:cNvSpPr txBox="1"/>
          <p:nvPr/>
        </p:nvSpPr>
        <p:spPr>
          <a:xfrm>
            <a:off x="309082" y="3046121"/>
            <a:ext cx="1834727" cy="584775"/>
          </a:xfrm>
          <a:prstGeom prst="rect">
            <a:avLst/>
          </a:prstGeom>
          <a:noFill/>
        </p:spPr>
        <p:txBody>
          <a:bodyPr wrap="square" rtlCol="0">
            <a:spAutoFit/>
          </a:bodyPr>
          <a:lstStyle/>
          <a:p>
            <a:pPr algn="r"/>
            <a:r>
              <a:rPr lang="en-US" sz="1200" b="1" dirty="0" smtClean="0">
                <a:solidFill>
                  <a:schemeClr val="accent1"/>
                </a:solidFill>
              </a:rPr>
              <a:t>Title Goes Here</a:t>
            </a:r>
            <a:endParaRPr lang="en-US" sz="1200" dirty="0" smtClean="0">
              <a:solidFill>
                <a:schemeClr val="accent1"/>
              </a:solidFill>
            </a:endParaRPr>
          </a:p>
          <a:p>
            <a:pPr algn="r"/>
            <a:r>
              <a:rPr lang="en-US" sz="1000" dirty="0" smtClean="0">
                <a:solidFill>
                  <a:schemeClr val="tx1">
                    <a:lumMod val="65000"/>
                    <a:lumOff val="35000"/>
                  </a:schemeClr>
                </a:solidFill>
              </a:rPr>
              <a:t>There are many variations of passages of Lorem Ipsum</a:t>
            </a:r>
          </a:p>
        </p:txBody>
      </p:sp>
      <p:sp>
        <p:nvSpPr>
          <p:cNvPr id="49" name="Freeform 71"/>
          <p:cNvSpPr>
            <a:spLocks noEditPoints="1"/>
          </p:cNvSpPr>
          <p:nvPr/>
        </p:nvSpPr>
        <p:spPr bwMode="auto">
          <a:xfrm>
            <a:off x="3077711" y="3306651"/>
            <a:ext cx="447118" cy="418948"/>
          </a:xfrm>
          <a:custGeom>
            <a:avLst/>
            <a:gdLst/>
            <a:ahLst/>
            <a:cxnLst>
              <a:cxn ang="0">
                <a:pos x="65" y="22"/>
              </a:cxn>
              <a:cxn ang="0">
                <a:pos x="26" y="45"/>
              </a:cxn>
              <a:cxn ang="0">
                <a:pos x="0" y="26"/>
              </a:cxn>
              <a:cxn ang="0">
                <a:pos x="39" y="0"/>
              </a:cxn>
              <a:cxn ang="0">
                <a:pos x="65" y="22"/>
              </a:cxn>
              <a:cxn ang="0">
                <a:pos x="65" y="69"/>
              </a:cxn>
              <a:cxn ang="0">
                <a:pos x="39" y="91"/>
              </a:cxn>
              <a:cxn ang="0">
                <a:pos x="0" y="67"/>
              </a:cxn>
              <a:cxn ang="0">
                <a:pos x="26" y="45"/>
              </a:cxn>
              <a:cxn ang="0">
                <a:pos x="65" y="69"/>
              </a:cxn>
              <a:cxn ang="0">
                <a:pos x="101" y="97"/>
              </a:cxn>
              <a:cxn ang="0">
                <a:pos x="65" y="119"/>
              </a:cxn>
              <a:cxn ang="0">
                <a:pos x="65" y="119"/>
              </a:cxn>
              <a:cxn ang="0">
                <a:pos x="65" y="119"/>
              </a:cxn>
              <a:cxn ang="0">
                <a:pos x="65" y="119"/>
              </a:cxn>
              <a:cxn ang="0">
                <a:pos x="65" y="119"/>
              </a:cxn>
              <a:cxn ang="0">
                <a:pos x="26" y="97"/>
              </a:cxn>
              <a:cxn ang="0">
                <a:pos x="26" y="89"/>
              </a:cxn>
              <a:cxn ang="0">
                <a:pos x="39" y="95"/>
              </a:cxn>
              <a:cxn ang="0">
                <a:pos x="65" y="74"/>
              </a:cxn>
              <a:cxn ang="0">
                <a:pos x="65" y="74"/>
              </a:cxn>
              <a:cxn ang="0">
                <a:pos x="65" y="74"/>
              </a:cxn>
              <a:cxn ang="0">
                <a:pos x="65" y="74"/>
              </a:cxn>
              <a:cxn ang="0">
                <a:pos x="65" y="74"/>
              </a:cxn>
              <a:cxn ang="0">
                <a:pos x="91" y="95"/>
              </a:cxn>
              <a:cxn ang="0">
                <a:pos x="101" y="89"/>
              </a:cxn>
              <a:cxn ang="0">
                <a:pos x="101" y="97"/>
              </a:cxn>
              <a:cxn ang="0">
                <a:pos x="127" y="26"/>
              </a:cxn>
              <a:cxn ang="0">
                <a:pos x="101" y="45"/>
              </a:cxn>
              <a:cxn ang="0">
                <a:pos x="65" y="22"/>
              </a:cxn>
              <a:cxn ang="0">
                <a:pos x="91" y="0"/>
              </a:cxn>
              <a:cxn ang="0">
                <a:pos x="127" y="26"/>
              </a:cxn>
              <a:cxn ang="0">
                <a:pos x="127" y="67"/>
              </a:cxn>
              <a:cxn ang="0">
                <a:pos x="91" y="91"/>
              </a:cxn>
              <a:cxn ang="0">
                <a:pos x="65" y="69"/>
              </a:cxn>
              <a:cxn ang="0">
                <a:pos x="101" y="45"/>
              </a:cxn>
              <a:cxn ang="0">
                <a:pos x="127" y="67"/>
              </a:cxn>
            </a:cxnLst>
            <a:rect l="0" t="0" r="r" b="b"/>
            <a:pathLst>
              <a:path w="127" h="119">
                <a:moveTo>
                  <a:pt x="65" y="22"/>
                </a:moveTo>
                <a:lnTo>
                  <a:pt x="26" y="45"/>
                </a:lnTo>
                <a:lnTo>
                  <a:pt x="0" y="26"/>
                </a:lnTo>
                <a:lnTo>
                  <a:pt x="39" y="0"/>
                </a:lnTo>
                <a:lnTo>
                  <a:pt x="65" y="22"/>
                </a:lnTo>
                <a:close/>
                <a:moveTo>
                  <a:pt x="65" y="69"/>
                </a:moveTo>
                <a:lnTo>
                  <a:pt x="39" y="91"/>
                </a:lnTo>
                <a:lnTo>
                  <a:pt x="0" y="67"/>
                </a:lnTo>
                <a:lnTo>
                  <a:pt x="26" y="45"/>
                </a:lnTo>
                <a:lnTo>
                  <a:pt x="65" y="69"/>
                </a:lnTo>
                <a:close/>
                <a:moveTo>
                  <a:pt x="101" y="97"/>
                </a:moveTo>
                <a:lnTo>
                  <a:pt x="65" y="119"/>
                </a:lnTo>
                <a:lnTo>
                  <a:pt x="65" y="119"/>
                </a:lnTo>
                <a:lnTo>
                  <a:pt x="65" y="119"/>
                </a:lnTo>
                <a:lnTo>
                  <a:pt x="65" y="119"/>
                </a:lnTo>
                <a:lnTo>
                  <a:pt x="65" y="119"/>
                </a:lnTo>
                <a:lnTo>
                  <a:pt x="26" y="97"/>
                </a:lnTo>
                <a:lnTo>
                  <a:pt x="26" y="89"/>
                </a:lnTo>
                <a:lnTo>
                  <a:pt x="39" y="95"/>
                </a:lnTo>
                <a:lnTo>
                  <a:pt x="65" y="74"/>
                </a:lnTo>
                <a:lnTo>
                  <a:pt x="65" y="74"/>
                </a:lnTo>
                <a:lnTo>
                  <a:pt x="65" y="74"/>
                </a:lnTo>
                <a:lnTo>
                  <a:pt x="65" y="74"/>
                </a:lnTo>
                <a:lnTo>
                  <a:pt x="65" y="74"/>
                </a:lnTo>
                <a:lnTo>
                  <a:pt x="91" y="95"/>
                </a:lnTo>
                <a:lnTo>
                  <a:pt x="101" y="89"/>
                </a:lnTo>
                <a:lnTo>
                  <a:pt x="101" y="97"/>
                </a:lnTo>
                <a:close/>
                <a:moveTo>
                  <a:pt x="127" y="26"/>
                </a:moveTo>
                <a:lnTo>
                  <a:pt x="101" y="45"/>
                </a:lnTo>
                <a:lnTo>
                  <a:pt x="65" y="22"/>
                </a:lnTo>
                <a:lnTo>
                  <a:pt x="91" y="0"/>
                </a:lnTo>
                <a:lnTo>
                  <a:pt x="127" y="26"/>
                </a:lnTo>
                <a:close/>
                <a:moveTo>
                  <a:pt x="127" y="67"/>
                </a:moveTo>
                <a:lnTo>
                  <a:pt x="91" y="91"/>
                </a:lnTo>
                <a:lnTo>
                  <a:pt x="65" y="69"/>
                </a:lnTo>
                <a:lnTo>
                  <a:pt x="101" y="45"/>
                </a:lnTo>
                <a:lnTo>
                  <a:pt x="127" y="6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49"/>
          <p:cNvSpPr>
            <a:spLocks noEditPoints="1"/>
          </p:cNvSpPr>
          <p:nvPr/>
        </p:nvSpPr>
        <p:spPr bwMode="auto">
          <a:xfrm>
            <a:off x="6787438" y="2346743"/>
            <a:ext cx="458748" cy="458748"/>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Freeform 20"/>
          <p:cNvSpPr>
            <a:spLocks/>
          </p:cNvSpPr>
          <p:nvPr/>
        </p:nvSpPr>
        <p:spPr bwMode="auto">
          <a:xfrm>
            <a:off x="5653611" y="3327006"/>
            <a:ext cx="378240" cy="378238"/>
          </a:xfrm>
          <a:custGeom>
            <a:avLst/>
            <a:gdLst/>
            <a:ahLst/>
            <a:cxnLst>
              <a:cxn ang="0">
                <a:pos x="33" y="27"/>
              </a:cxn>
              <a:cxn ang="0">
                <a:pos x="46" y="40"/>
              </a:cxn>
              <a:cxn ang="0">
                <a:pos x="51" y="35"/>
              </a:cxn>
              <a:cxn ang="0">
                <a:pos x="53" y="34"/>
              </a:cxn>
              <a:cxn ang="0">
                <a:pos x="55" y="36"/>
              </a:cxn>
              <a:cxn ang="0">
                <a:pos x="55" y="52"/>
              </a:cxn>
              <a:cxn ang="0">
                <a:pos x="52" y="55"/>
              </a:cxn>
              <a:cxn ang="0">
                <a:pos x="36" y="55"/>
              </a:cxn>
              <a:cxn ang="0">
                <a:pos x="34" y="53"/>
              </a:cxn>
              <a:cxn ang="0">
                <a:pos x="35" y="51"/>
              </a:cxn>
              <a:cxn ang="0">
                <a:pos x="40" y="46"/>
              </a:cxn>
              <a:cxn ang="0">
                <a:pos x="27" y="33"/>
              </a:cxn>
              <a:cxn ang="0">
                <a:pos x="15" y="46"/>
              </a:cxn>
              <a:cxn ang="0">
                <a:pos x="20" y="51"/>
              </a:cxn>
              <a:cxn ang="0">
                <a:pos x="20" y="53"/>
              </a:cxn>
              <a:cxn ang="0">
                <a:pos x="18" y="55"/>
              </a:cxn>
              <a:cxn ang="0">
                <a:pos x="2" y="55"/>
              </a:cxn>
              <a:cxn ang="0">
                <a:pos x="0" y="52"/>
              </a:cxn>
              <a:cxn ang="0">
                <a:pos x="0" y="36"/>
              </a:cxn>
              <a:cxn ang="0">
                <a:pos x="1" y="34"/>
              </a:cxn>
              <a:cxn ang="0">
                <a:pos x="4" y="35"/>
              </a:cxn>
              <a:cxn ang="0">
                <a:pos x="9" y="40"/>
              </a:cxn>
              <a:cxn ang="0">
                <a:pos x="21" y="27"/>
              </a:cxn>
              <a:cxn ang="0">
                <a:pos x="9" y="14"/>
              </a:cxn>
              <a:cxn ang="0">
                <a:pos x="4" y="20"/>
              </a:cxn>
              <a:cxn ang="0">
                <a:pos x="2" y="20"/>
              </a:cxn>
              <a:cxn ang="0">
                <a:pos x="1" y="20"/>
              </a:cxn>
              <a:cxn ang="0">
                <a:pos x="0" y="18"/>
              </a:cxn>
              <a:cxn ang="0">
                <a:pos x="0" y="2"/>
              </a:cxn>
              <a:cxn ang="0">
                <a:pos x="2" y="0"/>
              </a:cxn>
              <a:cxn ang="0">
                <a:pos x="18" y="0"/>
              </a:cxn>
              <a:cxn ang="0">
                <a:pos x="20" y="1"/>
              </a:cxn>
              <a:cxn ang="0">
                <a:pos x="20" y="4"/>
              </a:cxn>
              <a:cxn ang="0">
                <a:pos x="15" y="9"/>
              </a:cxn>
              <a:cxn ang="0">
                <a:pos x="27" y="21"/>
              </a:cxn>
              <a:cxn ang="0">
                <a:pos x="40" y="9"/>
              </a:cxn>
              <a:cxn ang="0">
                <a:pos x="35" y="4"/>
              </a:cxn>
              <a:cxn ang="0">
                <a:pos x="34" y="1"/>
              </a:cxn>
              <a:cxn ang="0">
                <a:pos x="36" y="0"/>
              </a:cxn>
              <a:cxn ang="0">
                <a:pos x="52" y="0"/>
              </a:cxn>
              <a:cxn ang="0">
                <a:pos x="55" y="2"/>
              </a:cxn>
              <a:cxn ang="0">
                <a:pos x="55" y="18"/>
              </a:cxn>
              <a:cxn ang="0">
                <a:pos x="53" y="20"/>
              </a:cxn>
              <a:cxn ang="0">
                <a:pos x="52" y="20"/>
              </a:cxn>
              <a:cxn ang="0">
                <a:pos x="51" y="20"/>
              </a:cxn>
              <a:cxn ang="0">
                <a:pos x="46" y="14"/>
              </a:cxn>
              <a:cxn ang="0">
                <a:pos x="33" y="27"/>
              </a:cxn>
            </a:cxnLst>
            <a:rect l="0" t="0" r="r" b="b"/>
            <a:pathLst>
              <a:path w="55" h="55">
                <a:moveTo>
                  <a:pt x="33" y="27"/>
                </a:moveTo>
                <a:cubicBezTo>
                  <a:pt x="46" y="40"/>
                  <a:pt x="46" y="40"/>
                  <a:pt x="46" y="40"/>
                </a:cubicBezTo>
                <a:cubicBezTo>
                  <a:pt x="51" y="35"/>
                  <a:pt x="51" y="35"/>
                  <a:pt x="51" y="35"/>
                </a:cubicBezTo>
                <a:cubicBezTo>
                  <a:pt x="51" y="34"/>
                  <a:pt x="52" y="34"/>
                  <a:pt x="53" y="34"/>
                </a:cubicBezTo>
                <a:cubicBezTo>
                  <a:pt x="54" y="35"/>
                  <a:pt x="55" y="35"/>
                  <a:pt x="55" y="36"/>
                </a:cubicBezTo>
                <a:cubicBezTo>
                  <a:pt x="55" y="52"/>
                  <a:pt x="55" y="52"/>
                  <a:pt x="55" y="52"/>
                </a:cubicBezTo>
                <a:cubicBezTo>
                  <a:pt x="55" y="54"/>
                  <a:pt x="54" y="55"/>
                  <a:pt x="52" y="55"/>
                </a:cubicBezTo>
                <a:cubicBezTo>
                  <a:pt x="36" y="55"/>
                  <a:pt x="36" y="55"/>
                  <a:pt x="36" y="55"/>
                </a:cubicBezTo>
                <a:cubicBezTo>
                  <a:pt x="35" y="55"/>
                  <a:pt x="35" y="54"/>
                  <a:pt x="34" y="53"/>
                </a:cubicBezTo>
                <a:cubicBezTo>
                  <a:pt x="34" y="52"/>
                  <a:pt x="34" y="51"/>
                  <a:pt x="35" y="51"/>
                </a:cubicBezTo>
                <a:cubicBezTo>
                  <a:pt x="40" y="46"/>
                  <a:pt x="40" y="46"/>
                  <a:pt x="40" y="46"/>
                </a:cubicBezTo>
                <a:cubicBezTo>
                  <a:pt x="27" y="33"/>
                  <a:pt x="27" y="33"/>
                  <a:pt x="27" y="33"/>
                </a:cubicBezTo>
                <a:cubicBezTo>
                  <a:pt x="15" y="46"/>
                  <a:pt x="15" y="46"/>
                  <a:pt x="15" y="46"/>
                </a:cubicBezTo>
                <a:cubicBezTo>
                  <a:pt x="20" y="51"/>
                  <a:pt x="20" y="51"/>
                  <a:pt x="20" y="51"/>
                </a:cubicBezTo>
                <a:cubicBezTo>
                  <a:pt x="20" y="51"/>
                  <a:pt x="21" y="52"/>
                  <a:pt x="20" y="53"/>
                </a:cubicBezTo>
                <a:cubicBezTo>
                  <a:pt x="20" y="54"/>
                  <a:pt x="19" y="55"/>
                  <a:pt x="18" y="55"/>
                </a:cubicBezTo>
                <a:cubicBezTo>
                  <a:pt x="2" y="55"/>
                  <a:pt x="2" y="55"/>
                  <a:pt x="2" y="55"/>
                </a:cubicBezTo>
                <a:cubicBezTo>
                  <a:pt x="1" y="55"/>
                  <a:pt x="0" y="54"/>
                  <a:pt x="0" y="52"/>
                </a:cubicBezTo>
                <a:cubicBezTo>
                  <a:pt x="0" y="36"/>
                  <a:pt x="0" y="36"/>
                  <a:pt x="0" y="36"/>
                </a:cubicBezTo>
                <a:cubicBezTo>
                  <a:pt x="0" y="35"/>
                  <a:pt x="0" y="35"/>
                  <a:pt x="1" y="34"/>
                </a:cubicBezTo>
                <a:cubicBezTo>
                  <a:pt x="2" y="34"/>
                  <a:pt x="3" y="34"/>
                  <a:pt x="4" y="35"/>
                </a:cubicBezTo>
                <a:cubicBezTo>
                  <a:pt x="9" y="40"/>
                  <a:pt x="9" y="40"/>
                  <a:pt x="9" y="40"/>
                </a:cubicBezTo>
                <a:cubicBezTo>
                  <a:pt x="21" y="27"/>
                  <a:pt x="21" y="27"/>
                  <a:pt x="21" y="27"/>
                </a:cubicBezTo>
                <a:cubicBezTo>
                  <a:pt x="9" y="14"/>
                  <a:pt x="9" y="14"/>
                  <a:pt x="9" y="14"/>
                </a:cubicBezTo>
                <a:cubicBezTo>
                  <a:pt x="4" y="20"/>
                  <a:pt x="4" y="20"/>
                  <a:pt x="4" y="20"/>
                </a:cubicBezTo>
                <a:cubicBezTo>
                  <a:pt x="3" y="20"/>
                  <a:pt x="3" y="20"/>
                  <a:pt x="2" y="20"/>
                </a:cubicBezTo>
                <a:cubicBezTo>
                  <a:pt x="2" y="20"/>
                  <a:pt x="1" y="20"/>
                  <a:pt x="1" y="20"/>
                </a:cubicBezTo>
                <a:cubicBezTo>
                  <a:pt x="0" y="20"/>
                  <a:pt x="0" y="19"/>
                  <a:pt x="0" y="18"/>
                </a:cubicBezTo>
                <a:cubicBezTo>
                  <a:pt x="0" y="2"/>
                  <a:pt x="0" y="2"/>
                  <a:pt x="0" y="2"/>
                </a:cubicBezTo>
                <a:cubicBezTo>
                  <a:pt x="0" y="1"/>
                  <a:pt x="1" y="0"/>
                  <a:pt x="2" y="0"/>
                </a:cubicBezTo>
                <a:cubicBezTo>
                  <a:pt x="18" y="0"/>
                  <a:pt x="18" y="0"/>
                  <a:pt x="18" y="0"/>
                </a:cubicBezTo>
                <a:cubicBezTo>
                  <a:pt x="19" y="0"/>
                  <a:pt x="20" y="0"/>
                  <a:pt x="20" y="1"/>
                </a:cubicBezTo>
                <a:cubicBezTo>
                  <a:pt x="21" y="2"/>
                  <a:pt x="20" y="3"/>
                  <a:pt x="20" y="4"/>
                </a:cubicBezTo>
                <a:cubicBezTo>
                  <a:pt x="15" y="9"/>
                  <a:pt x="15" y="9"/>
                  <a:pt x="15" y="9"/>
                </a:cubicBezTo>
                <a:cubicBezTo>
                  <a:pt x="27" y="21"/>
                  <a:pt x="27" y="21"/>
                  <a:pt x="27" y="21"/>
                </a:cubicBezTo>
                <a:cubicBezTo>
                  <a:pt x="40" y="9"/>
                  <a:pt x="40" y="9"/>
                  <a:pt x="40" y="9"/>
                </a:cubicBezTo>
                <a:cubicBezTo>
                  <a:pt x="35" y="4"/>
                  <a:pt x="35" y="4"/>
                  <a:pt x="35" y="4"/>
                </a:cubicBezTo>
                <a:cubicBezTo>
                  <a:pt x="34" y="3"/>
                  <a:pt x="34" y="2"/>
                  <a:pt x="34" y="1"/>
                </a:cubicBezTo>
                <a:cubicBezTo>
                  <a:pt x="35" y="0"/>
                  <a:pt x="35" y="0"/>
                  <a:pt x="36" y="0"/>
                </a:cubicBezTo>
                <a:cubicBezTo>
                  <a:pt x="52" y="0"/>
                  <a:pt x="52" y="0"/>
                  <a:pt x="52" y="0"/>
                </a:cubicBezTo>
                <a:cubicBezTo>
                  <a:pt x="54" y="0"/>
                  <a:pt x="55" y="1"/>
                  <a:pt x="55" y="2"/>
                </a:cubicBezTo>
                <a:cubicBezTo>
                  <a:pt x="55" y="18"/>
                  <a:pt x="55" y="18"/>
                  <a:pt x="55" y="18"/>
                </a:cubicBezTo>
                <a:cubicBezTo>
                  <a:pt x="55" y="19"/>
                  <a:pt x="54" y="20"/>
                  <a:pt x="53" y="20"/>
                </a:cubicBezTo>
                <a:cubicBezTo>
                  <a:pt x="53" y="20"/>
                  <a:pt x="53" y="20"/>
                  <a:pt x="52" y="20"/>
                </a:cubicBezTo>
                <a:cubicBezTo>
                  <a:pt x="52" y="20"/>
                  <a:pt x="51" y="20"/>
                  <a:pt x="51" y="20"/>
                </a:cubicBezTo>
                <a:cubicBezTo>
                  <a:pt x="46" y="14"/>
                  <a:pt x="46" y="14"/>
                  <a:pt x="46" y="14"/>
                </a:cubicBezTo>
                <a:lnTo>
                  <a:pt x="33" y="2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2" name="Freeform 245"/>
          <p:cNvSpPr>
            <a:spLocks noChangeAspect="1"/>
          </p:cNvSpPr>
          <p:nvPr/>
        </p:nvSpPr>
        <p:spPr bwMode="auto">
          <a:xfrm>
            <a:off x="1896760" y="2345689"/>
            <a:ext cx="460856" cy="460856"/>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Freeform 5"/>
          <p:cNvSpPr>
            <a:spLocks noEditPoints="1"/>
          </p:cNvSpPr>
          <p:nvPr/>
        </p:nvSpPr>
        <p:spPr bwMode="auto">
          <a:xfrm>
            <a:off x="4177680" y="4417557"/>
            <a:ext cx="788640" cy="78864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 xmlns:p14="http://schemas.microsoft.com/office/powerpoint/2010/main" val="1182221099"/>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down)">
                                      <p:cBhvr>
                                        <p:cTn id="7" dur="500"/>
                                        <p:tgtEl>
                                          <p:spTgt spid="30"/>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31"/>
                                        </p:tgtEl>
                                        <p:attrNameLst>
                                          <p:attrName>style.visibility</p:attrName>
                                        </p:attrNameLst>
                                      </p:cBhvr>
                                      <p:to>
                                        <p:strVal val="visible"/>
                                      </p:to>
                                    </p:set>
                                    <p:animEffect transition="in" filter="wipe(down)">
                                      <p:cBhvr>
                                        <p:cTn id="17" dur="500"/>
                                        <p:tgtEl>
                                          <p:spTgt spid="31"/>
                                        </p:tgtEl>
                                      </p:cBhvr>
                                    </p:animEffect>
                                  </p:childTnLst>
                                </p:cTn>
                              </p:par>
                            </p:childTnLst>
                          </p:cTn>
                        </p:par>
                        <p:par>
                          <p:cTn id="18" fill="hold">
                            <p:stCondLst>
                              <p:cond delay="1500"/>
                            </p:stCondLst>
                            <p:childTnLst>
                              <p:par>
                                <p:cTn id="19" presetID="2" presetClass="entr" presetSubtype="8" accel="20000" decel="20000" fill="hold" grpId="0" nodeType="afterEffect">
                                  <p:stCondLst>
                                    <p:cond delay="0"/>
                                  </p:stCondLst>
                                  <p:childTnLst>
                                    <p:set>
                                      <p:cBhvr>
                                        <p:cTn id="20" dur="1" fill="hold">
                                          <p:stCondLst>
                                            <p:cond delay="0"/>
                                          </p:stCondLst>
                                        </p:cTn>
                                        <p:tgtEl>
                                          <p:spTgt spid="46"/>
                                        </p:tgtEl>
                                        <p:attrNameLst>
                                          <p:attrName>style.visibility</p:attrName>
                                        </p:attrNameLst>
                                      </p:cBhvr>
                                      <p:to>
                                        <p:strVal val="visible"/>
                                      </p:to>
                                    </p:set>
                                    <p:anim calcmode="lin" valueType="num">
                                      <p:cBhvr additive="base">
                                        <p:cTn id="21" dur="500" fill="hold"/>
                                        <p:tgtEl>
                                          <p:spTgt spid="46"/>
                                        </p:tgtEl>
                                        <p:attrNameLst>
                                          <p:attrName>ppt_x</p:attrName>
                                        </p:attrNameLst>
                                      </p:cBhvr>
                                      <p:tavLst>
                                        <p:tav tm="0">
                                          <p:val>
                                            <p:strVal val="0-#ppt_w/2"/>
                                          </p:val>
                                        </p:tav>
                                        <p:tav tm="100000">
                                          <p:val>
                                            <p:strVal val="#ppt_x"/>
                                          </p:val>
                                        </p:tav>
                                      </p:tavLst>
                                    </p:anim>
                                    <p:anim calcmode="lin" valueType="num">
                                      <p:cBhvr additive="base">
                                        <p:cTn id="22" dur="500" fill="hold"/>
                                        <p:tgtEl>
                                          <p:spTgt spid="46"/>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2" presetClass="entr" presetSubtype="4" fill="hold" grpId="0" nodeType="after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wipe(down)">
                                      <p:cBhvr>
                                        <p:cTn id="26" dur="500"/>
                                        <p:tgtEl>
                                          <p:spTgt spid="32"/>
                                        </p:tgtEl>
                                      </p:cBhvr>
                                    </p:animEffect>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 calcmode="lin" valueType="num">
                                      <p:cBhvr>
                                        <p:cTn id="30" dur="500" fill="hold"/>
                                        <p:tgtEl>
                                          <p:spTgt spid="49"/>
                                        </p:tgtEl>
                                        <p:attrNameLst>
                                          <p:attrName>ppt_w</p:attrName>
                                        </p:attrNameLst>
                                      </p:cBhvr>
                                      <p:tavLst>
                                        <p:tav tm="0">
                                          <p:val>
                                            <p:fltVal val="0"/>
                                          </p:val>
                                        </p:tav>
                                        <p:tav tm="100000">
                                          <p:val>
                                            <p:strVal val="#ppt_w"/>
                                          </p:val>
                                        </p:tav>
                                      </p:tavLst>
                                    </p:anim>
                                    <p:anim calcmode="lin" valueType="num">
                                      <p:cBhvr>
                                        <p:cTn id="31" dur="500" fill="hold"/>
                                        <p:tgtEl>
                                          <p:spTgt spid="49"/>
                                        </p:tgtEl>
                                        <p:attrNameLst>
                                          <p:attrName>ppt_h</p:attrName>
                                        </p:attrNameLst>
                                      </p:cBhvr>
                                      <p:tavLst>
                                        <p:tav tm="0">
                                          <p:val>
                                            <p:fltVal val="0"/>
                                          </p:val>
                                        </p:tav>
                                        <p:tav tm="100000">
                                          <p:val>
                                            <p:strVal val="#ppt_h"/>
                                          </p:val>
                                        </p:tav>
                                      </p:tavLst>
                                    </p:anim>
                                    <p:animEffect transition="in" filter="fade">
                                      <p:cBhvr>
                                        <p:cTn id="32" dur="500"/>
                                        <p:tgtEl>
                                          <p:spTgt spid="49"/>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down)">
                                      <p:cBhvr>
                                        <p:cTn id="36" dur="500"/>
                                        <p:tgtEl>
                                          <p:spTgt spid="33"/>
                                        </p:tgtEl>
                                      </p:cBhvr>
                                    </p:animEffect>
                                  </p:childTnLst>
                                </p:cTn>
                              </p:par>
                            </p:childTnLst>
                          </p:cTn>
                        </p:par>
                        <p:par>
                          <p:cTn id="37" fill="hold">
                            <p:stCondLst>
                              <p:cond delay="3500"/>
                            </p:stCondLst>
                            <p:childTnLst>
                              <p:par>
                                <p:cTn id="38" presetID="2" presetClass="entr" presetSubtype="8" accel="20000" decel="2000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 calcmode="lin" valueType="num">
                                      <p:cBhvr additive="base">
                                        <p:cTn id="40" dur="500" fill="hold"/>
                                        <p:tgtEl>
                                          <p:spTgt spid="44"/>
                                        </p:tgtEl>
                                        <p:attrNameLst>
                                          <p:attrName>ppt_x</p:attrName>
                                        </p:attrNameLst>
                                      </p:cBhvr>
                                      <p:tavLst>
                                        <p:tav tm="0">
                                          <p:val>
                                            <p:strVal val="0-#ppt_w/2"/>
                                          </p:val>
                                        </p:tav>
                                        <p:tav tm="100000">
                                          <p:val>
                                            <p:strVal val="#ppt_x"/>
                                          </p:val>
                                        </p:tav>
                                      </p:tavLst>
                                    </p:anim>
                                    <p:anim calcmode="lin" valueType="num">
                                      <p:cBhvr additive="base">
                                        <p:cTn id="41" dur="500" fill="hold"/>
                                        <p:tgtEl>
                                          <p:spTgt spid="44"/>
                                        </p:tgtEl>
                                        <p:attrNameLst>
                                          <p:attrName>ppt_y</p:attrName>
                                        </p:attrNameLst>
                                      </p:cBhvr>
                                      <p:tavLst>
                                        <p:tav tm="0">
                                          <p:val>
                                            <p:strVal val="#ppt_y"/>
                                          </p:val>
                                        </p:tav>
                                        <p:tav tm="100000">
                                          <p:val>
                                            <p:strVal val="#ppt_y"/>
                                          </p:val>
                                        </p:tav>
                                      </p:tavLst>
                                    </p:anim>
                                  </p:childTnLst>
                                </p:cTn>
                              </p:par>
                            </p:childTnLst>
                          </p:cTn>
                        </p:par>
                        <p:par>
                          <p:cTn id="42" fill="hold">
                            <p:stCondLst>
                              <p:cond delay="4000"/>
                            </p:stCondLst>
                            <p:childTnLst>
                              <p:par>
                                <p:cTn id="43" presetID="22" presetClass="entr" presetSubtype="4" fill="hold" nodeType="afterEffect">
                                  <p:stCondLst>
                                    <p:cond delay="0"/>
                                  </p:stCondLst>
                                  <p:childTnLst>
                                    <p:set>
                                      <p:cBhvr>
                                        <p:cTn id="44" dur="1" fill="hold">
                                          <p:stCondLst>
                                            <p:cond delay="0"/>
                                          </p:stCondLst>
                                        </p:cTn>
                                        <p:tgtEl>
                                          <p:spTgt spid="34"/>
                                        </p:tgtEl>
                                        <p:attrNameLst>
                                          <p:attrName>style.visibility</p:attrName>
                                        </p:attrNameLst>
                                      </p:cBhvr>
                                      <p:to>
                                        <p:strVal val="visible"/>
                                      </p:to>
                                    </p:set>
                                    <p:animEffect transition="in" filter="wipe(down)">
                                      <p:cBhvr>
                                        <p:cTn id="45" dur="500"/>
                                        <p:tgtEl>
                                          <p:spTgt spid="34"/>
                                        </p:tgtEl>
                                      </p:cBhvr>
                                    </p:animEffect>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53"/>
                                        </p:tgtEl>
                                        <p:attrNameLst>
                                          <p:attrName>style.visibility</p:attrName>
                                        </p:attrNameLst>
                                      </p:cBhvr>
                                      <p:to>
                                        <p:strVal val="visible"/>
                                      </p:to>
                                    </p:set>
                                    <p:anim calcmode="lin" valueType="num">
                                      <p:cBhvr>
                                        <p:cTn id="49" dur="500" fill="hold"/>
                                        <p:tgtEl>
                                          <p:spTgt spid="53"/>
                                        </p:tgtEl>
                                        <p:attrNameLst>
                                          <p:attrName>ppt_w</p:attrName>
                                        </p:attrNameLst>
                                      </p:cBhvr>
                                      <p:tavLst>
                                        <p:tav tm="0">
                                          <p:val>
                                            <p:fltVal val="0"/>
                                          </p:val>
                                        </p:tav>
                                        <p:tav tm="100000">
                                          <p:val>
                                            <p:strVal val="#ppt_w"/>
                                          </p:val>
                                        </p:tav>
                                      </p:tavLst>
                                    </p:anim>
                                    <p:anim calcmode="lin" valueType="num">
                                      <p:cBhvr>
                                        <p:cTn id="50" dur="500" fill="hold"/>
                                        <p:tgtEl>
                                          <p:spTgt spid="53"/>
                                        </p:tgtEl>
                                        <p:attrNameLst>
                                          <p:attrName>ppt_h</p:attrName>
                                        </p:attrNameLst>
                                      </p:cBhvr>
                                      <p:tavLst>
                                        <p:tav tm="0">
                                          <p:val>
                                            <p:fltVal val="0"/>
                                          </p:val>
                                        </p:tav>
                                        <p:tav tm="100000">
                                          <p:val>
                                            <p:strVal val="#ppt_h"/>
                                          </p:val>
                                        </p:tav>
                                      </p:tavLst>
                                    </p:anim>
                                    <p:animEffect transition="in" filter="fade">
                                      <p:cBhvr>
                                        <p:cTn id="51" dur="500"/>
                                        <p:tgtEl>
                                          <p:spTgt spid="53"/>
                                        </p:tgtEl>
                                      </p:cBhvr>
                                    </p:animEffect>
                                  </p:childTnLst>
                                </p:cTn>
                              </p:par>
                            </p:childTnLst>
                          </p:cTn>
                        </p:par>
                        <p:par>
                          <p:cTn id="52" fill="hold">
                            <p:stCondLst>
                              <p:cond delay="5000"/>
                            </p:stCondLst>
                            <p:childTnLst>
                              <p:par>
                                <p:cTn id="53" presetID="2" presetClass="entr" presetSubtype="1" accel="20000" decel="20000" fill="hold" grpId="0" nodeType="afterEffect">
                                  <p:stCondLst>
                                    <p:cond delay="0"/>
                                  </p:stCondLst>
                                  <p:childTnLst>
                                    <p:set>
                                      <p:cBhvr>
                                        <p:cTn id="54" dur="1" fill="hold">
                                          <p:stCondLst>
                                            <p:cond delay="0"/>
                                          </p:stCondLst>
                                        </p:cTn>
                                        <p:tgtEl>
                                          <p:spTgt spid="42"/>
                                        </p:tgtEl>
                                        <p:attrNameLst>
                                          <p:attrName>style.visibility</p:attrName>
                                        </p:attrNameLst>
                                      </p:cBhvr>
                                      <p:to>
                                        <p:strVal val="visible"/>
                                      </p:to>
                                    </p:set>
                                    <p:anim calcmode="lin" valueType="num">
                                      <p:cBhvr additive="base">
                                        <p:cTn id="55" dur="500" fill="hold"/>
                                        <p:tgtEl>
                                          <p:spTgt spid="42"/>
                                        </p:tgtEl>
                                        <p:attrNameLst>
                                          <p:attrName>ppt_x</p:attrName>
                                        </p:attrNameLst>
                                      </p:cBhvr>
                                      <p:tavLst>
                                        <p:tav tm="0">
                                          <p:val>
                                            <p:strVal val="#ppt_x"/>
                                          </p:val>
                                        </p:tav>
                                        <p:tav tm="100000">
                                          <p:val>
                                            <p:strVal val="#ppt_x"/>
                                          </p:val>
                                        </p:tav>
                                      </p:tavLst>
                                    </p:anim>
                                    <p:anim calcmode="lin" valueType="num">
                                      <p:cBhvr additive="base">
                                        <p:cTn id="56" dur="500" fill="hold"/>
                                        <p:tgtEl>
                                          <p:spTgt spid="42"/>
                                        </p:tgtEl>
                                        <p:attrNameLst>
                                          <p:attrName>ppt_y</p:attrName>
                                        </p:attrNameLst>
                                      </p:cBhvr>
                                      <p:tavLst>
                                        <p:tav tm="0">
                                          <p:val>
                                            <p:strVal val="0-#ppt_h/2"/>
                                          </p:val>
                                        </p:tav>
                                        <p:tav tm="100000">
                                          <p:val>
                                            <p:strVal val="#ppt_y"/>
                                          </p:val>
                                        </p:tav>
                                      </p:tavLst>
                                    </p:anim>
                                  </p:childTnLst>
                                </p:cTn>
                              </p:par>
                            </p:childTnLst>
                          </p:cTn>
                        </p:par>
                        <p:par>
                          <p:cTn id="57" fill="hold">
                            <p:stCondLst>
                              <p:cond delay="5500"/>
                            </p:stCondLst>
                            <p:childTnLst>
                              <p:par>
                                <p:cTn id="58" presetID="22" presetClass="entr" presetSubtype="4" fill="hold" grpId="0" nodeType="afterEffect">
                                  <p:stCondLst>
                                    <p:cond delay="0"/>
                                  </p:stCondLst>
                                  <p:childTnLst>
                                    <p:set>
                                      <p:cBhvr>
                                        <p:cTn id="59" dur="1" fill="hold">
                                          <p:stCondLst>
                                            <p:cond delay="0"/>
                                          </p:stCondLst>
                                        </p:cTn>
                                        <p:tgtEl>
                                          <p:spTgt spid="40"/>
                                        </p:tgtEl>
                                        <p:attrNameLst>
                                          <p:attrName>style.visibility</p:attrName>
                                        </p:attrNameLst>
                                      </p:cBhvr>
                                      <p:to>
                                        <p:strVal val="visible"/>
                                      </p:to>
                                    </p:set>
                                    <p:animEffect transition="in" filter="wipe(down)">
                                      <p:cBhvr>
                                        <p:cTn id="60" dur="500"/>
                                        <p:tgtEl>
                                          <p:spTgt spid="40"/>
                                        </p:tgtEl>
                                      </p:cBhvr>
                                    </p:animEffect>
                                  </p:childTnLst>
                                </p:cTn>
                              </p:par>
                            </p:childTnLst>
                          </p:cTn>
                        </p:par>
                        <p:par>
                          <p:cTn id="61" fill="hold">
                            <p:stCondLst>
                              <p:cond delay="6000"/>
                            </p:stCondLst>
                            <p:childTnLst>
                              <p:par>
                                <p:cTn id="62" presetID="22" presetClass="entr" presetSubtype="4" fill="hold" grpId="0" nodeType="after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wipe(down)">
                                      <p:cBhvr>
                                        <p:cTn id="64" dur="500"/>
                                        <p:tgtEl>
                                          <p:spTgt spid="39"/>
                                        </p:tgtEl>
                                      </p:cBhvr>
                                    </p:animEffect>
                                  </p:childTnLst>
                                </p:cTn>
                              </p:par>
                            </p:childTnLst>
                          </p:cTn>
                        </p:par>
                        <p:par>
                          <p:cTn id="65" fill="hold">
                            <p:stCondLst>
                              <p:cond delay="6500"/>
                            </p:stCondLst>
                            <p:childTnLst>
                              <p:par>
                                <p:cTn id="66" presetID="53" presetClass="entr" presetSubtype="16" fill="hold" grpId="0" nodeType="afterEffect">
                                  <p:stCondLst>
                                    <p:cond delay="0"/>
                                  </p:stCondLst>
                                  <p:childTnLst>
                                    <p:set>
                                      <p:cBhvr>
                                        <p:cTn id="67" dur="1" fill="hold">
                                          <p:stCondLst>
                                            <p:cond delay="0"/>
                                          </p:stCondLst>
                                        </p:cTn>
                                        <p:tgtEl>
                                          <p:spTgt spid="51"/>
                                        </p:tgtEl>
                                        <p:attrNameLst>
                                          <p:attrName>style.visibility</p:attrName>
                                        </p:attrNameLst>
                                      </p:cBhvr>
                                      <p:to>
                                        <p:strVal val="visible"/>
                                      </p:to>
                                    </p:set>
                                    <p:anim calcmode="lin" valueType="num">
                                      <p:cBhvr>
                                        <p:cTn id="68" dur="500" fill="hold"/>
                                        <p:tgtEl>
                                          <p:spTgt spid="51"/>
                                        </p:tgtEl>
                                        <p:attrNameLst>
                                          <p:attrName>ppt_w</p:attrName>
                                        </p:attrNameLst>
                                      </p:cBhvr>
                                      <p:tavLst>
                                        <p:tav tm="0">
                                          <p:val>
                                            <p:fltVal val="0"/>
                                          </p:val>
                                        </p:tav>
                                        <p:tav tm="100000">
                                          <p:val>
                                            <p:strVal val="#ppt_w"/>
                                          </p:val>
                                        </p:tav>
                                      </p:tavLst>
                                    </p:anim>
                                    <p:anim calcmode="lin" valueType="num">
                                      <p:cBhvr>
                                        <p:cTn id="69" dur="500" fill="hold"/>
                                        <p:tgtEl>
                                          <p:spTgt spid="51"/>
                                        </p:tgtEl>
                                        <p:attrNameLst>
                                          <p:attrName>ppt_h</p:attrName>
                                        </p:attrNameLst>
                                      </p:cBhvr>
                                      <p:tavLst>
                                        <p:tav tm="0">
                                          <p:val>
                                            <p:fltVal val="0"/>
                                          </p:val>
                                        </p:tav>
                                        <p:tav tm="100000">
                                          <p:val>
                                            <p:strVal val="#ppt_h"/>
                                          </p:val>
                                        </p:tav>
                                      </p:tavLst>
                                    </p:anim>
                                    <p:animEffect transition="in" filter="fade">
                                      <p:cBhvr>
                                        <p:cTn id="70" dur="500"/>
                                        <p:tgtEl>
                                          <p:spTgt spid="51"/>
                                        </p:tgtEl>
                                      </p:cBhvr>
                                    </p:animEffect>
                                  </p:childTnLst>
                                </p:cTn>
                              </p:par>
                            </p:childTnLst>
                          </p:cTn>
                        </p:par>
                        <p:par>
                          <p:cTn id="71" fill="hold">
                            <p:stCondLst>
                              <p:cond delay="7000"/>
                            </p:stCondLst>
                            <p:childTnLst>
                              <p:par>
                                <p:cTn id="72" presetID="2" presetClass="entr" presetSubtype="2" accel="20000" decel="20000" fill="hold" grpId="0" nodeType="afterEffect">
                                  <p:stCondLst>
                                    <p:cond delay="0"/>
                                  </p:stCondLst>
                                  <p:childTnLst>
                                    <p:set>
                                      <p:cBhvr>
                                        <p:cTn id="73" dur="1" fill="hold">
                                          <p:stCondLst>
                                            <p:cond delay="0"/>
                                          </p:stCondLst>
                                        </p:cTn>
                                        <p:tgtEl>
                                          <p:spTgt spid="41"/>
                                        </p:tgtEl>
                                        <p:attrNameLst>
                                          <p:attrName>style.visibility</p:attrName>
                                        </p:attrNameLst>
                                      </p:cBhvr>
                                      <p:to>
                                        <p:strVal val="visible"/>
                                      </p:to>
                                    </p:set>
                                    <p:anim calcmode="lin" valueType="num">
                                      <p:cBhvr additive="base">
                                        <p:cTn id="74" dur="500" fill="hold"/>
                                        <p:tgtEl>
                                          <p:spTgt spid="41"/>
                                        </p:tgtEl>
                                        <p:attrNameLst>
                                          <p:attrName>ppt_x</p:attrName>
                                        </p:attrNameLst>
                                      </p:cBhvr>
                                      <p:tavLst>
                                        <p:tav tm="0">
                                          <p:val>
                                            <p:strVal val="1+#ppt_w/2"/>
                                          </p:val>
                                        </p:tav>
                                        <p:tav tm="100000">
                                          <p:val>
                                            <p:strVal val="#ppt_x"/>
                                          </p:val>
                                        </p:tav>
                                      </p:tavLst>
                                    </p:anim>
                                    <p:anim calcmode="lin" valueType="num">
                                      <p:cBhvr additive="base">
                                        <p:cTn id="75" dur="500" fill="hold"/>
                                        <p:tgtEl>
                                          <p:spTgt spid="41"/>
                                        </p:tgtEl>
                                        <p:attrNameLst>
                                          <p:attrName>ppt_y</p:attrName>
                                        </p:attrNameLst>
                                      </p:cBhvr>
                                      <p:tavLst>
                                        <p:tav tm="0">
                                          <p:val>
                                            <p:strVal val="#ppt_y"/>
                                          </p:val>
                                        </p:tav>
                                        <p:tav tm="100000">
                                          <p:val>
                                            <p:strVal val="#ppt_y"/>
                                          </p:val>
                                        </p:tav>
                                      </p:tavLst>
                                    </p:anim>
                                  </p:childTnLst>
                                </p:cTn>
                              </p:par>
                            </p:childTnLst>
                          </p:cTn>
                        </p:par>
                        <p:par>
                          <p:cTn id="76" fill="hold">
                            <p:stCondLst>
                              <p:cond delay="7500"/>
                            </p:stCondLst>
                            <p:childTnLst>
                              <p:par>
                                <p:cTn id="77" presetID="22" presetClass="entr" presetSubtype="4" fill="hold" grpId="0" nodeType="afterEffect">
                                  <p:stCondLst>
                                    <p:cond delay="0"/>
                                  </p:stCondLst>
                                  <p:childTnLst>
                                    <p:set>
                                      <p:cBhvr>
                                        <p:cTn id="78" dur="1" fill="hold">
                                          <p:stCondLst>
                                            <p:cond delay="0"/>
                                          </p:stCondLst>
                                        </p:cTn>
                                        <p:tgtEl>
                                          <p:spTgt spid="38"/>
                                        </p:tgtEl>
                                        <p:attrNameLst>
                                          <p:attrName>style.visibility</p:attrName>
                                        </p:attrNameLst>
                                      </p:cBhvr>
                                      <p:to>
                                        <p:strVal val="visible"/>
                                      </p:to>
                                    </p:set>
                                    <p:animEffect transition="in" filter="wipe(down)">
                                      <p:cBhvr>
                                        <p:cTn id="79" dur="500"/>
                                        <p:tgtEl>
                                          <p:spTgt spid="38"/>
                                        </p:tgtEl>
                                      </p:cBhvr>
                                    </p:animEffect>
                                  </p:childTnLst>
                                </p:cTn>
                              </p:par>
                            </p:childTnLst>
                          </p:cTn>
                        </p:par>
                        <p:par>
                          <p:cTn id="80" fill="hold">
                            <p:stCondLst>
                              <p:cond delay="8000"/>
                            </p:stCondLst>
                            <p:childTnLst>
                              <p:par>
                                <p:cTn id="81" presetID="22" presetClass="entr" presetSubtype="4" fill="hold" grpId="0" nodeType="afterEffect">
                                  <p:stCondLst>
                                    <p:cond delay="0"/>
                                  </p:stCondLst>
                                  <p:childTnLst>
                                    <p:set>
                                      <p:cBhvr>
                                        <p:cTn id="82" dur="1" fill="hold">
                                          <p:stCondLst>
                                            <p:cond delay="0"/>
                                          </p:stCondLst>
                                        </p:cTn>
                                        <p:tgtEl>
                                          <p:spTgt spid="37"/>
                                        </p:tgtEl>
                                        <p:attrNameLst>
                                          <p:attrName>style.visibility</p:attrName>
                                        </p:attrNameLst>
                                      </p:cBhvr>
                                      <p:to>
                                        <p:strVal val="visible"/>
                                      </p:to>
                                    </p:set>
                                    <p:animEffect transition="in" filter="wipe(down)">
                                      <p:cBhvr>
                                        <p:cTn id="83" dur="500"/>
                                        <p:tgtEl>
                                          <p:spTgt spid="37"/>
                                        </p:tgtEl>
                                      </p:cBhvr>
                                    </p:animEffect>
                                  </p:childTnLst>
                                </p:cTn>
                              </p:par>
                            </p:childTnLst>
                          </p:cTn>
                        </p:par>
                        <p:par>
                          <p:cTn id="84" fill="hold">
                            <p:stCondLst>
                              <p:cond delay="8500"/>
                            </p:stCondLst>
                            <p:childTnLst>
                              <p:par>
                                <p:cTn id="85" presetID="53" presetClass="entr" presetSubtype="16" fill="hold" grpId="0" nodeType="afterEffect">
                                  <p:stCondLst>
                                    <p:cond delay="0"/>
                                  </p:stCondLst>
                                  <p:childTnLst>
                                    <p:set>
                                      <p:cBhvr>
                                        <p:cTn id="86" dur="1" fill="hold">
                                          <p:stCondLst>
                                            <p:cond delay="0"/>
                                          </p:stCondLst>
                                        </p:cTn>
                                        <p:tgtEl>
                                          <p:spTgt spid="50"/>
                                        </p:tgtEl>
                                        <p:attrNameLst>
                                          <p:attrName>style.visibility</p:attrName>
                                        </p:attrNameLst>
                                      </p:cBhvr>
                                      <p:to>
                                        <p:strVal val="visible"/>
                                      </p:to>
                                    </p:set>
                                    <p:anim calcmode="lin" valueType="num">
                                      <p:cBhvr>
                                        <p:cTn id="87" dur="500" fill="hold"/>
                                        <p:tgtEl>
                                          <p:spTgt spid="50"/>
                                        </p:tgtEl>
                                        <p:attrNameLst>
                                          <p:attrName>ppt_w</p:attrName>
                                        </p:attrNameLst>
                                      </p:cBhvr>
                                      <p:tavLst>
                                        <p:tav tm="0">
                                          <p:val>
                                            <p:fltVal val="0"/>
                                          </p:val>
                                        </p:tav>
                                        <p:tav tm="100000">
                                          <p:val>
                                            <p:strVal val="#ppt_w"/>
                                          </p:val>
                                        </p:tav>
                                      </p:tavLst>
                                    </p:anim>
                                    <p:anim calcmode="lin" valueType="num">
                                      <p:cBhvr>
                                        <p:cTn id="88" dur="500" fill="hold"/>
                                        <p:tgtEl>
                                          <p:spTgt spid="50"/>
                                        </p:tgtEl>
                                        <p:attrNameLst>
                                          <p:attrName>ppt_h</p:attrName>
                                        </p:attrNameLst>
                                      </p:cBhvr>
                                      <p:tavLst>
                                        <p:tav tm="0">
                                          <p:val>
                                            <p:fltVal val="0"/>
                                          </p:val>
                                        </p:tav>
                                        <p:tav tm="100000">
                                          <p:val>
                                            <p:strVal val="#ppt_h"/>
                                          </p:val>
                                        </p:tav>
                                      </p:tavLst>
                                    </p:anim>
                                    <p:animEffect transition="in" filter="fade">
                                      <p:cBhvr>
                                        <p:cTn id="89" dur="500"/>
                                        <p:tgtEl>
                                          <p:spTgt spid="50"/>
                                        </p:tgtEl>
                                      </p:cBhvr>
                                    </p:animEffect>
                                  </p:childTnLst>
                                </p:cTn>
                              </p:par>
                            </p:childTnLst>
                          </p:cTn>
                        </p:par>
                        <p:par>
                          <p:cTn id="90" fill="hold">
                            <p:stCondLst>
                              <p:cond delay="9000"/>
                            </p:stCondLst>
                            <p:childTnLst>
                              <p:par>
                                <p:cTn id="91" presetID="2" presetClass="entr" presetSubtype="2" accel="20000" decel="20000" fill="hold" grpId="0" nodeType="after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additive="base">
                                        <p:cTn id="93" dur="500" fill="hold"/>
                                        <p:tgtEl>
                                          <p:spTgt spid="43"/>
                                        </p:tgtEl>
                                        <p:attrNameLst>
                                          <p:attrName>ppt_x</p:attrName>
                                        </p:attrNameLst>
                                      </p:cBhvr>
                                      <p:tavLst>
                                        <p:tav tm="0">
                                          <p:val>
                                            <p:strVal val="1+#ppt_w/2"/>
                                          </p:val>
                                        </p:tav>
                                        <p:tav tm="100000">
                                          <p:val>
                                            <p:strVal val="#ppt_x"/>
                                          </p:val>
                                        </p:tav>
                                      </p:tavLst>
                                    </p:anim>
                                    <p:anim calcmode="lin" valueType="num">
                                      <p:cBhvr additive="base">
                                        <p:cTn id="94"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37" grpId="0" animBg="1"/>
      <p:bldP spid="38" grpId="0" animBg="1"/>
      <p:bldP spid="39" grpId="0" animBg="1"/>
      <p:bldP spid="40" grpId="0" animBg="1"/>
      <p:bldP spid="41" grpId="0"/>
      <p:bldP spid="42" grpId="0"/>
      <p:bldP spid="43" grpId="0"/>
      <p:bldP spid="44" grpId="0"/>
      <p:bldP spid="46" grpId="0"/>
      <p:bldP spid="49" grpId="0" animBg="1"/>
      <p:bldP spid="50" grpId="0" animBg="1"/>
      <p:bldP spid="51" grpId="0" animBg="1"/>
      <p:bldP spid="52" grpId="0" animBg="1"/>
      <p:bldP spid="5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24"/>
          <p:cNvSpPr>
            <a:spLocks noGrp="1"/>
          </p:cNvSpPr>
          <p:nvPr>
            <p:ph type="title"/>
          </p:nvPr>
        </p:nvSpPr>
        <p:spPr/>
        <p:txBody>
          <a:bodyPr/>
          <a:lstStyle/>
          <a:p>
            <a:r>
              <a:rPr lang="en-US" smtClean="0"/>
              <a:t>Integrated Steps Infographic</a:t>
            </a:r>
            <a:endParaRPr lang="en-US" dirty="0"/>
          </a:p>
        </p:txBody>
      </p:sp>
      <p:sp>
        <p:nvSpPr>
          <p:cNvPr id="26" name="Text Placeholder 25"/>
          <p:cNvSpPr>
            <a:spLocks noGrp="1"/>
          </p:cNvSpPr>
          <p:nvPr>
            <p:ph type="body" sz="half" idx="2"/>
          </p:nvPr>
        </p:nvSpPr>
        <p:spPr/>
        <p:txBody>
          <a:bodyPr/>
          <a:lstStyle/>
          <a:p>
            <a:r>
              <a:rPr lang="en-US" smtClean="0"/>
              <a:t>Integrated Steps Infographic</a:t>
            </a:r>
            <a:endParaRPr lang="en-US" dirty="0"/>
          </a:p>
        </p:txBody>
      </p:sp>
      <p:grpSp>
        <p:nvGrpSpPr>
          <p:cNvPr id="45" name="Group 44"/>
          <p:cNvGrpSpPr/>
          <p:nvPr/>
        </p:nvGrpSpPr>
        <p:grpSpPr>
          <a:xfrm>
            <a:off x="4413581" y="2010228"/>
            <a:ext cx="316838" cy="4847772"/>
            <a:chOff x="4413581" y="1419610"/>
            <a:chExt cx="316838" cy="4847772"/>
          </a:xfrm>
        </p:grpSpPr>
        <p:sp>
          <p:nvSpPr>
            <p:cNvPr id="46" name="Rectangle 45"/>
            <p:cNvSpPr/>
            <p:nvPr/>
          </p:nvSpPr>
          <p:spPr>
            <a:xfrm>
              <a:off x="4485591" y="1419610"/>
              <a:ext cx="162610" cy="4847772"/>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ectangle 46"/>
            <p:cNvSpPr/>
            <p:nvPr/>
          </p:nvSpPr>
          <p:spPr>
            <a:xfrm>
              <a:off x="4413581" y="1419610"/>
              <a:ext cx="316838" cy="184496"/>
            </a:xfrm>
            <a:prstGeom prst="rect">
              <a:avLst/>
            </a:prstGeom>
            <a:gradFill>
              <a:gsLst>
                <a:gs pos="0">
                  <a:schemeClr val="bg1">
                    <a:lumMod val="75000"/>
                  </a:schemeClr>
                </a:gs>
                <a:gs pos="100000">
                  <a:schemeClr val="tx1">
                    <a:lumMod val="50000"/>
                    <a:lumOff val="5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 name="Group 47"/>
          <p:cNvGrpSpPr/>
          <p:nvPr/>
        </p:nvGrpSpPr>
        <p:grpSpPr>
          <a:xfrm>
            <a:off x="3977400" y="2413477"/>
            <a:ext cx="2265204" cy="641211"/>
            <a:chOff x="3977400" y="1822859"/>
            <a:chExt cx="2265204" cy="641211"/>
          </a:xfrm>
        </p:grpSpPr>
        <p:sp>
          <p:nvSpPr>
            <p:cNvPr id="49" name="Rectangle 48"/>
            <p:cNvSpPr/>
            <p:nvPr/>
          </p:nvSpPr>
          <p:spPr>
            <a:xfrm>
              <a:off x="4485589" y="237182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Pentagon 49"/>
            <p:cNvSpPr/>
            <p:nvPr/>
          </p:nvSpPr>
          <p:spPr>
            <a:xfrm>
              <a:off x="3977400" y="1822859"/>
              <a:ext cx="2265204" cy="580410"/>
            </a:xfrm>
            <a:prstGeom prst="homePlate">
              <a:avLst>
                <a:gd name="adj" fmla="val 3814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1" name="Group 50"/>
          <p:cNvGrpSpPr/>
          <p:nvPr/>
        </p:nvGrpSpPr>
        <p:grpSpPr>
          <a:xfrm>
            <a:off x="2670969" y="3210108"/>
            <a:ext cx="2265204" cy="642218"/>
            <a:chOff x="2670969" y="2619490"/>
            <a:chExt cx="2265204" cy="642218"/>
          </a:xfrm>
        </p:grpSpPr>
        <p:sp>
          <p:nvSpPr>
            <p:cNvPr id="52" name="Rectangle 51"/>
            <p:cNvSpPr/>
            <p:nvPr/>
          </p:nvSpPr>
          <p:spPr>
            <a:xfrm>
              <a:off x="4485589" y="3169460"/>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Pentagon 52"/>
            <p:cNvSpPr/>
            <p:nvPr/>
          </p:nvSpPr>
          <p:spPr>
            <a:xfrm rot="10800000">
              <a:off x="2670969" y="2619490"/>
              <a:ext cx="2265204" cy="580410"/>
            </a:xfrm>
            <a:prstGeom prst="homePlate">
              <a:avLst>
                <a:gd name="adj" fmla="val 3814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p:cNvGrpSpPr/>
          <p:nvPr/>
        </p:nvGrpSpPr>
        <p:grpSpPr>
          <a:xfrm>
            <a:off x="3977400" y="3997898"/>
            <a:ext cx="2265204" cy="637440"/>
            <a:chOff x="3977400" y="3407280"/>
            <a:chExt cx="2265204" cy="637440"/>
          </a:xfrm>
        </p:grpSpPr>
        <p:sp>
          <p:nvSpPr>
            <p:cNvPr id="55" name="Rectangle 54"/>
            <p:cNvSpPr/>
            <p:nvPr/>
          </p:nvSpPr>
          <p:spPr>
            <a:xfrm>
              <a:off x="4485589" y="395247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entagon 56"/>
            <p:cNvSpPr/>
            <p:nvPr/>
          </p:nvSpPr>
          <p:spPr>
            <a:xfrm>
              <a:off x="3977400" y="3407280"/>
              <a:ext cx="2265204" cy="580410"/>
            </a:xfrm>
            <a:prstGeom prst="homePlate">
              <a:avLst>
                <a:gd name="adj" fmla="val 3814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8" name="Group 57"/>
          <p:cNvGrpSpPr/>
          <p:nvPr/>
        </p:nvGrpSpPr>
        <p:grpSpPr>
          <a:xfrm>
            <a:off x="2670969" y="4842154"/>
            <a:ext cx="2265204" cy="638274"/>
            <a:chOff x="2670969" y="4251536"/>
            <a:chExt cx="2265204" cy="638274"/>
          </a:xfrm>
        </p:grpSpPr>
        <p:sp>
          <p:nvSpPr>
            <p:cNvPr id="59" name="Rectangle 58"/>
            <p:cNvSpPr/>
            <p:nvPr/>
          </p:nvSpPr>
          <p:spPr>
            <a:xfrm>
              <a:off x="4485589" y="4797562"/>
              <a:ext cx="172821" cy="92248"/>
            </a:xfrm>
            <a:prstGeom prst="rect">
              <a:avLst/>
            </a:prstGeom>
            <a:solidFill>
              <a:schemeClr val="tx2">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Pentagon 59"/>
            <p:cNvSpPr/>
            <p:nvPr/>
          </p:nvSpPr>
          <p:spPr>
            <a:xfrm rot="10800000">
              <a:off x="2670969" y="4251536"/>
              <a:ext cx="2265204" cy="580410"/>
            </a:xfrm>
            <a:prstGeom prst="homePlate">
              <a:avLst>
                <a:gd name="adj" fmla="val 381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1" name="Freeform 122"/>
          <p:cNvSpPr>
            <a:spLocks noEditPoints="1"/>
          </p:cNvSpPr>
          <p:nvPr/>
        </p:nvSpPr>
        <p:spPr bwMode="auto">
          <a:xfrm>
            <a:off x="4342113" y="3340563"/>
            <a:ext cx="439353" cy="344809"/>
          </a:xfrm>
          <a:custGeom>
            <a:avLst/>
            <a:gdLst/>
            <a:ahLst/>
            <a:cxnLst>
              <a:cxn ang="0">
                <a:pos x="57" y="37"/>
              </a:cxn>
              <a:cxn ang="0">
                <a:pos x="38" y="56"/>
              </a:cxn>
              <a:cxn ang="0">
                <a:pos x="34" y="57"/>
              </a:cxn>
              <a:cxn ang="0">
                <a:pos x="31" y="56"/>
              </a:cxn>
              <a:cxn ang="0">
                <a:pos x="4" y="28"/>
              </a:cxn>
              <a:cxn ang="0">
                <a:pos x="0" y="20"/>
              </a:cxn>
              <a:cxn ang="0">
                <a:pos x="0" y="4"/>
              </a:cxn>
              <a:cxn ang="0">
                <a:pos x="5" y="0"/>
              </a:cxn>
              <a:cxn ang="0">
                <a:pos x="21" y="0"/>
              </a:cxn>
              <a:cxn ang="0">
                <a:pos x="29" y="3"/>
              </a:cxn>
              <a:cxn ang="0">
                <a:pos x="57" y="30"/>
              </a:cxn>
              <a:cxn ang="0">
                <a:pos x="58" y="34"/>
              </a:cxn>
              <a:cxn ang="0">
                <a:pos x="57" y="37"/>
              </a:cxn>
              <a:cxn ang="0">
                <a:pos x="13" y="7"/>
              </a:cxn>
              <a:cxn ang="0">
                <a:pos x="8" y="12"/>
              </a:cxn>
              <a:cxn ang="0">
                <a:pos x="13" y="17"/>
              </a:cxn>
              <a:cxn ang="0">
                <a:pos x="17" y="12"/>
              </a:cxn>
              <a:cxn ang="0">
                <a:pos x="13" y="7"/>
              </a:cxn>
              <a:cxn ang="0">
                <a:pos x="71" y="37"/>
              </a:cxn>
              <a:cxn ang="0">
                <a:pos x="52" y="56"/>
              </a:cxn>
              <a:cxn ang="0">
                <a:pos x="49" y="57"/>
              </a:cxn>
              <a:cxn ang="0">
                <a:pos x="45" y="55"/>
              </a:cxn>
              <a:cxn ang="0">
                <a:pos x="63" y="37"/>
              </a:cxn>
              <a:cxn ang="0">
                <a:pos x="64" y="34"/>
              </a:cxn>
              <a:cxn ang="0">
                <a:pos x="63" y="30"/>
              </a:cxn>
              <a:cxn ang="0">
                <a:pos x="35" y="3"/>
              </a:cxn>
              <a:cxn ang="0">
                <a:pos x="27" y="0"/>
              </a:cxn>
              <a:cxn ang="0">
                <a:pos x="36" y="0"/>
              </a:cxn>
              <a:cxn ang="0">
                <a:pos x="44" y="3"/>
              </a:cxn>
              <a:cxn ang="0">
                <a:pos x="71" y="30"/>
              </a:cxn>
              <a:cxn ang="0">
                <a:pos x="73" y="34"/>
              </a:cxn>
              <a:cxn ang="0">
                <a:pos x="71" y="37"/>
              </a:cxn>
            </a:cxnLst>
            <a:rect l="0" t="0" r="r" b="b"/>
            <a:pathLst>
              <a:path w="73" h="57">
                <a:moveTo>
                  <a:pt x="57" y="37"/>
                </a:moveTo>
                <a:cubicBezTo>
                  <a:pt x="38" y="56"/>
                  <a:pt x="38" y="56"/>
                  <a:pt x="38" y="56"/>
                </a:cubicBezTo>
                <a:cubicBezTo>
                  <a:pt x="37" y="57"/>
                  <a:pt x="36" y="57"/>
                  <a:pt x="34" y="57"/>
                </a:cubicBezTo>
                <a:cubicBezTo>
                  <a:pt x="33" y="57"/>
                  <a:pt x="32" y="57"/>
                  <a:pt x="31" y="56"/>
                </a:cubicBezTo>
                <a:cubicBezTo>
                  <a:pt x="4" y="28"/>
                  <a:pt x="4" y="28"/>
                  <a:pt x="4" y="28"/>
                </a:cubicBezTo>
                <a:cubicBezTo>
                  <a:pt x="2" y="27"/>
                  <a:pt x="0" y="23"/>
                  <a:pt x="0" y="20"/>
                </a:cubicBezTo>
                <a:cubicBezTo>
                  <a:pt x="0" y="4"/>
                  <a:pt x="0" y="4"/>
                  <a:pt x="0" y="4"/>
                </a:cubicBezTo>
                <a:cubicBezTo>
                  <a:pt x="0" y="2"/>
                  <a:pt x="3" y="0"/>
                  <a:pt x="5" y="0"/>
                </a:cubicBezTo>
                <a:cubicBezTo>
                  <a:pt x="21" y="0"/>
                  <a:pt x="21" y="0"/>
                  <a:pt x="21" y="0"/>
                </a:cubicBezTo>
                <a:cubicBezTo>
                  <a:pt x="24" y="0"/>
                  <a:pt x="27" y="1"/>
                  <a:pt x="29" y="3"/>
                </a:cubicBezTo>
                <a:cubicBezTo>
                  <a:pt x="57" y="30"/>
                  <a:pt x="57" y="30"/>
                  <a:pt x="57" y="30"/>
                </a:cubicBezTo>
                <a:cubicBezTo>
                  <a:pt x="57" y="31"/>
                  <a:pt x="58" y="32"/>
                  <a:pt x="58" y="34"/>
                </a:cubicBezTo>
                <a:cubicBezTo>
                  <a:pt x="58" y="35"/>
                  <a:pt x="57" y="36"/>
                  <a:pt x="57" y="37"/>
                </a:cubicBezTo>
                <a:close/>
                <a:moveTo>
                  <a:pt x="13" y="7"/>
                </a:moveTo>
                <a:cubicBezTo>
                  <a:pt x="10" y="7"/>
                  <a:pt x="8" y="9"/>
                  <a:pt x="8" y="12"/>
                </a:cubicBezTo>
                <a:cubicBezTo>
                  <a:pt x="8" y="14"/>
                  <a:pt x="10" y="17"/>
                  <a:pt x="13" y="17"/>
                </a:cubicBezTo>
                <a:cubicBezTo>
                  <a:pt x="15" y="17"/>
                  <a:pt x="17" y="14"/>
                  <a:pt x="17" y="12"/>
                </a:cubicBezTo>
                <a:cubicBezTo>
                  <a:pt x="17" y="9"/>
                  <a:pt x="15" y="7"/>
                  <a:pt x="13" y="7"/>
                </a:cubicBezTo>
                <a:close/>
                <a:moveTo>
                  <a:pt x="71" y="37"/>
                </a:moveTo>
                <a:cubicBezTo>
                  <a:pt x="52" y="56"/>
                  <a:pt x="52" y="56"/>
                  <a:pt x="52" y="56"/>
                </a:cubicBezTo>
                <a:cubicBezTo>
                  <a:pt x="52" y="57"/>
                  <a:pt x="50" y="57"/>
                  <a:pt x="49" y="57"/>
                </a:cubicBezTo>
                <a:cubicBezTo>
                  <a:pt x="47" y="57"/>
                  <a:pt x="46" y="56"/>
                  <a:pt x="45" y="55"/>
                </a:cubicBezTo>
                <a:cubicBezTo>
                  <a:pt x="63" y="37"/>
                  <a:pt x="63" y="37"/>
                  <a:pt x="63" y="37"/>
                </a:cubicBezTo>
                <a:cubicBezTo>
                  <a:pt x="63" y="36"/>
                  <a:pt x="64" y="35"/>
                  <a:pt x="64" y="34"/>
                </a:cubicBezTo>
                <a:cubicBezTo>
                  <a:pt x="64" y="32"/>
                  <a:pt x="63" y="31"/>
                  <a:pt x="63" y="30"/>
                </a:cubicBezTo>
                <a:cubicBezTo>
                  <a:pt x="35" y="3"/>
                  <a:pt x="35" y="3"/>
                  <a:pt x="35" y="3"/>
                </a:cubicBezTo>
                <a:cubicBezTo>
                  <a:pt x="34" y="1"/>
                  <a:pt x="30" y="0"/>
                  <a:pt x="27" y="0"/>
                </a:cubicBezTo>
                <a:cubicBezTo>
                  <a:pt x="36" y="0"/>
                  <a:pt x="36" y="0"/>
                  <a:pt x="36" y="0"/>
                </a:cubicBezTo>
                <a:cubicBezTo>
                  <a:pt x="38" y="0"/>
                  <a:pt x="42" y="1"/>
                  <a:pt x="44" y="3"/>
                </a:cubicBezTo>
                <a:cubicBezTo>
                  <a:pt x="71" y="30"/>
                  <a:pt x="71" y="30"/>
                  <a:pt x="71" y="30"/>
                </a:cubicBezTo>
                <a:cubicBezTo>
                  <a:pt x="72" y="31"/>
                  <a:pt x="73" y="32"/>
                  <a:pt x="73" y="34"/>
                </a:cubicBezTo>
                <a:cubicBezTo>
                  <a:pt x="73" y="35"/>
                  <a:pt x="72" y="36"/>
                  <a:pt x="71" y="3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2" name="Freeform 166"/>
          <p:cNvSpPr>
            <a:spLocks noEditPoints="1"/>
          </p:cNvSpPr>
          <p:nvPr/>
        </p:nvSpPr>
        <p:spPr bwMode="auto">
          <a:xfrm>
            <a:off x="4137820" y="2499357"/>
            <a:ext cx="377030" cy="379802"/>
          </a:xfrm>
          <a:custGeom>
            <a:avLst/>
            <a:gdLst/>
            <a:ahLst/>
            <a:cxnLst>
              <a:cxn ang="0">
                <a:pos x="1" y="42"/>
              </a:cxn>
              <a:cxn ang="0">
                <a:pos x="1" y="40"/>
              </a:cxn>
              <a:cxn ang="0">
                <a:pos x="14" y="41"/>
              </a:cxn>
              <a:cxn ang="0">
                <a:pos x="30" y="19"/>
              </a:cxn>
              <a:cxn ang="0">
                <a:pos x="17" y="8"/>
              </a:cxn>
              <a:cxn ang="0">
                <a:pos x="9" y="14"/>
              </a:cxn>
              <a:cxn ang="0">
                <a:pos x="9" y="19"/>
              </a:cxn>
              <a:cxn ang="0">
                <a:pos x="18" y="39"/>
              </a:cxn>
              <a:cxn ang="0">
                <a:pos x="4" y="24"/>
              </a:cxn>
              <a:cxn ang="0">
                <a:pos x="4" y="9"/>
              </a:cxn>
              <a:cxn ang="0">
                <a:pos x="17" y="0"/>
              </a:cxn>
              <a:cxn ang="0">
                <a:pos x="37" y="16"/>
              </a:cxn>
              <a:cxn ang="0">
                <a:pos x="30" y="19"/>
              </a:cxn>
              <a:cxn ang="0">
                <a:pos x="6" y="58"/>
              </a:cxn>
              <a:cxn ang="0">
                <a:pos x="5" y="56"/>
              </a:cxn>
              <a:cxn ang="0">
                <a:pos x="16" y="46"/>
              </a:cxn>
              <a:cxn ang="0">
                <a:pos x="7" y="58"/>
              </a:cxn>
              <a:cxn ang="0">
                <a:pos x="22" y="63"/>
              </a:cxn>
              <a:cxn ang="0">
                <a:pos x="20" y="49"/>
              </a:cxn>
              <a:cxn ang="0">
                <a:pos x="23" y="49"/>
              </a:cxn>
              <a:cxn ang="0">
                <a:pos x="59" y="54"/>
              </a:cxn>
              <a:cxn ang="0">
                <a:pos x="46" y="62"/>
              </a:cxn>
              <a:cxn ang="0">
                <a:pos x="25" y="46"/>
              </a:cxn>
              <a:cxn ang="0">
                <a:pos x="33" y="43"/>
              </a:cxn>
              <a:cxn ang="0">
                <a:pos x="48" y="54"/>
              </a:cxn>
              <a:cxn ang="0">
                <a:pos x="55" y="46"/>
              </a:cxn>
              <a:cxn ang="0">
                <a:pos x="44" y="33"/>
              </a:cxn>
              <a:cxn ang="0">
                <a:pos x="46" y="25"/>
              </a:cxn>
              <a:cxn ang="0">
                <a:pos x="62" y="46"/>
              </a:cxn>
              <a:cxn ang="0">
                <a:pos x="42" y="13"/>
              </a:cxn>
              <a:cxn ang="0">
                <a:pos x="40" y="13"/>
              </a:cxn>
              <a:cxn ang="0">
                <a:pos x="41" y="0"/>
              </a:cxn>
              <a:cxn ang="0">
                <a:pos x="42" y="13"/>
              </a:cxn>
              <a:cxn ang="0">
                <a:pos x="47" y="17"/>
              </a:cxn>
              <a:cxn ang="0">
                <a:pos x="46" y="15"/>
              </a:cxn>
              <a:cxn ang="0">
                <a:pos x="58" y="5"/>
              </a:cxn>
              <a:cxn ang="0">
                <a:pos x="48" y="16"/>
              </a:cxn>
              <a:cxn ang="0">
                <a:pos x="50" y="23"/>
              </a:cxn>
              <a:cxn ang="0">
                <a:pos x="50" y="20"/>
              </a:cxn>
              <a:cxn ang="0">
                <a:pos x="63" y="22"/>
              </a:cxn>
            </a:cxnLst>
            <a:rect l="0" t="0" r="r" b="b"/>
            <a:pathLst>
              <a:path w="63" h="63">
                <a:moveTo>
                  <a:pt x="13" y="42"/>
                </a:moveTo>
                <a:cubicBezTo>
                  <a:pt x="1" y="42"/>
                  <a:pt x="1" y="42"/>
                  <a:pt x="1" y="42"/>
                </a:cubicBezTo>
                <a:cubicBezTo>
                  <a:pt x="0" y="42"/>
                  <a:pt x="0" y="42"/>
                  <a:pt x="0" y="41"/>
                </a:cubicBezTo>
                <a:cubicBezTo>
                  <a:pt x="0" y="40"/>
                  <a:pt x="0" y="40"/>
                  <a:pt x="1" y="40"/>
                </a:cubicBezTo>
                <a:cubicBezTo>
                  <a:pt x="13" y="40"/>
                  <a:pt x="13" y="40"/>
                  <a:pt x="13" y="40"/>
                </a:cubicBezTo>
                <a:cubicBezTo>
                  <a:pt x="14" y="40"/>
                  <a:pt x="14" y="40"/>
                  <a:pt x="14" y="41"/>
                </a:cubicBezTo>
                <a:cubicBezTo>
                  <a:pt x="14" y="42"/>
                  <a:pt x="14" y="42"/>
                  <a:pt x="13" y="42"/>
                </a:cubicBezTo>
                <a:close/>
                <a:moveTo>
                  <a:pt x="30" y="19"/>
                </a:moveTo>
                <a:cubicBezTo>
                  <a:pt x="19" y="9"/>
                  <a:pt x="19" y="9"/>
                  <a:pt x="19" y="9"/>
                </a:cubicBezTo>
                <a:cubicBezTo>
                  <a:pt x="19" y="8"/>
                  <a:pt x="18" y="8"/>
                  <a:pt x="17" y="8"/>
                </a:cubicBezTo>
                <a:cubicBezTo>
                  <a:pt x="16" y="8"/>
                  <a:pt x="15" y="8"/>
                  <a:pt x="14" y="9"/>
                </a:cubicBezTo>
                <a:cubicBezTo>
                  <a:pt x="9" y="14"/>
                  <a:pt x="9" y="14"/>
                  <a:pt x="9" y="14"/>
                </a:cubicBezTo>
                <a:cubicBezTo>
                  <a:pt x="8" y="15"/>
                  <a:pt x="8" y="16"/>
                  <a:pt x="8" y="17"/>
                </a:cubicBezTo>
                <a:cubicBezTo>
                  <a:pt x="8" y="18"/>
                  <a:pt x="8" y="19"/>
                  <a:pt x="9" y="19"/>
                </a:cubicBezTo>
                <a:cubicBezTo>
                  <a:pt x="19" y="30"/>
                  <a:pt x="19" y="30"/>
                  <a:pt x="19" y="30"/>
                </a:cubicBezTo>
                <a:cubicBezTo>
                  <a:pt x="18" y="39"/>
                  <a:pt x="18" y="39"/>
                  <a:pt x="18" y="39"/>
                </a:cubicBezTo>
                <a:cubicBezTo>
                  <a:pt x="18" y="38"/>
                  <a:pt x="17" y="38"/>
                  <a:pt x="16" y="37"/>
                </a:cubicBezTo>
                <a:cubicBezTo>
                  <a:pt x="4" y="24"/>
                  <a:pt x="4" y="24"/>
                  <a:pt x="4" y="24"/>
                </a:cubicBezTo>
                <a:cubicBezTo>
                  <a:pt x="2" y="22"/>
                  <a:pt x="0" y="20"/>
                  <a:pt x="0" y="17"/>
                </a:cubicBezTo>
                <a:cubicBezTo>
                  <a:pt x="0" y="14"/>
                  <a:pt x="2" y="11"/>
                  <a:pt x="4" y="9"/>
                </a:cubicBezTo>
                <a:cubicBezTo>
                  <a:pt x="9" y="3"/>
                  <a:pt x="9" y="3"/>
                  <a:pt x="9" y="3"/>
                </a:cubicBezTo>
                <a:cubicBezTo>
                  <a:pt x="11" y="1"/>
                  <a:pt x="14" y="0"/>
                  <a:pt x="17" y="0"/>
                </a:cubicBezTo>
                <a:cubicBezTo>
                  <a:pt x="20" y="0"/>
                  <a:pt x="23" y="1"/>
                  <a:pt x="25" y="4"/>
                </a:cubicBezTo>
                <a:cubicBezTo>
                  <a:pt x="37" y="16"/>
                  <a:pt x="37" y="16"/>
                  <a:pt x="37" y="16"/>
                </a:cubicBezTo>
                <a:cubicBezTo>
                  <a:pt x="38" y="17"/>
                  <a:pt x="38" y="18"/>
                  <a:pt x="39" y="18"/>
                </a:cubicBezTo>
                <a:lnTo>
                  <a:pt x="30" y="19"/>
                </a:lnTo>
                <a:close/>
                <a:moveTo>
                  <a:pt x="7" y="58"/>
                </a:moveTo>
                <a:cubicBezTo>
                  <a:pt x="6" y="58"/>
                  <a:pt x="6" y="58"/>
                  <a:pt x="6" y="58"/>
                </a:cubicBezTo>
                <a:cubicBezTo>
                  <a:pt x="6" y="58"/>
                  <a:pt x="5" y="58"/>
                  <a:pt x="5" y="58"/>
                </a:cubicBezTo>
                <a:cubicBezTo>
                  <a:pt x="5" y="57"/>
                  <a:pt x="5" y="56"/>
                  <a:pt x="5" y="56"/>
                </a:cubicBezTo>
                <a:cubicBezTo>
                  <a:pt x="15" y="46"/>
                  <a:pt x="15" y="46"/>
                  <a:pt x="15" y="46"/>
                </a:cubicBezTo>
                <a:cubicBezTo>
                  <a:pt x="15" y="46"/>
                  <a:pt x="16" y="46"/>
                  <a:pt x="16" y="46"/>
                </a:cubicBezTo>
                <a:cubicBezTo>
                  <a:pt x="17" y="47"/>
                  <a:pt x="17" y="47"/>
                  <a:pt x="16" y="48"/>
                </a:cubicBezTo>
                <a:lnTo>
                  <a:pt x="7" y="58"/>
                </a:lnTo>
                <a:close/>
                <a:moveTo>
                  <a:pt x="23" y="62"/>
                </a:moveTo>
                <a:cubicBezTo>
                  <a:pt x="23" y="62"/>
                  <a:pt x="22" y="63"/>
                  <a:pt x="22" y="63"/>
                </a:cubicBezTo>
                <a:cubicBezTo>
                  <a:pt x="21" y="63"/>
                  <a:pt x="20" y="62"/>
                  <a:pt x="20" y="62"/>
                </a:cubicBezTo>
                <a:cubicBezTo>
                  <a:pt x="20" y="49"/>
                  <a:pt x="20" y="49"/>
                  <a:pt x="20" y="49"/>
                </a:cubicBezTo>
                <a:cubicBezTo>
                  <a:pt x="20" y="49"/>
                  <a:pt x="21" y="48"/>
                  <a:pt x="22" y="48"/>
                </a:cubicBezTo>
                <a:cubicBezTo>
                  <a:pt x="22" y="48"/>
                  <a:pt x="23" y="49"/>
                  <a:pt x="23" y="49"/>
                </a:cubicBezTo>
                <a:lnTo>
                  <a:pt x="23" y="62"/>
                </a:lnTo>
                <a:close/>
                <a:moveTo>
                  <a:pt x="59" y="54"/>
                </a:moveTo>
                <a:cubicBezTo>
                  <a:pt x="54" y="59"/>
                  <a:pt x="54" y="59"/>
                  <a:pt x="54" y="59"/>
                </a:cubicBezTo>
                <a:cubicBezTo>
                  <a:pt x="51" y="61"/>
                  <a:pt x="49" y="62"/>
                  <a:pt x="46" y="62"/>
                </a:cubicBezTo>
                <a:cubicBezTo>
                  <a:pt x="43" y="62"/>
                  <a:pt x="40" y="61"/>
                  <a:pt x="38" y="59"/>
                </a:cubicBezTo>
                <a:cubicBezTo>
                  <a:pt x="25" y="46"/>
                  <a:pt x="25" y="46"/>
                  <a:pt x="25" y="46"/>
                </a:cubicBezTo>
                <a:cubicBezTo>
                  <a:pt x="25" y="46"/>
                  <a:pt x="24" y="45"/>
                  <a:pt x="24" y="44"/>
                </a:cubicBezTo>
                <a:cubicBezTo>
                  <a:pt x="33" y="43"/>
                  <a:pt x="33" y="43"/>
                  <a:pt x="33" y="43"/>
                </a:cubicBezTo>
                <a:cubicBezTo>
                  <a:pt x="43" y="54"/>
                  <a:pt x="43" y="54"/>
                  <a:pt x="43" y="54"/>
                </a:cubicBezTo>
                <a:cubicBezTo>
                  <a:pt x="45" y="55"/>
                  <a:pt x="47" y="55"/>
                  <a:pt x="48" y="54"/>
                </a:cubicBezTo>
                <a:cubicBezTo>
                  <a:pt x="54" y="48"/>
                  <a:pt x="54" y="48"/>
                  <a:pt x="54" y="48"/>
                </a:cubicBezTo>
                <a:cubicBezTo>
                  <a:pt x="55" y="48"/>
                  <a:pt x="55" y="47"/>
                  <a:pt x="55" y="46"/>
                </a:cubicBezTo>
                <a:cubicBezTo>
                  <a:pt x="55" y="45"/>
                  <a:pt x="55" y="44"/>
                  <a:pt x="54" y="43"/>
                </a:cubicBezTo>
                <a:cubicBezTo>
                  <a:pt x="44" y="33"/>
                  <a:pt x="44" y="33"/>
                  <a:pt x="44" y="33"/>
                </a:cubicBezTo>
                <a:cubicBezTo>
                  <a:pt x="44" y="24"/>
                  <a:pt x="44" y="24"/>
                  <a:pt x="44" y="24"/>
                </a:cubicBezTo>
                <a:cubicBezTo>
                  <a:pt x="45" y="24"/>
                  <a:pt x="46" y="25"/>
                  <a:pt x="46" y="25"/>
                </a:cubicBezTo>
                <a:cubicBezTo>
                  <a:pt x="59" y="38"/>
                  <a:pt x="59" y="38"/>
                  <a:pt x="59" y="38"/>
                </a:cubicBezTo>
                <a:cubicBezTo>
                  <a:pt x="61" y="40"/>
                  <a:pt x="62" y="43"/>
                  <a:pt x="62" y="46"/>
                </a:cubicBezTo>
                <a:cubicBezTo>
                  <a:pt x="62" y="49"/>
                  <a:pt x="61" y="52"/>
                  <a:pt x="59" y="54"/>
                </a:cubicBezTo>
                <a:close/>
                <a:moveTo>
                  <a:pt x="42" y="13"/>
                </a:moveTo>
                <a:cubicBezTo>
                  <a:pt x="42" y="14"/>
                  <a:pt x="42" y="14"/>
                  <a:pt x="41" y="14"/>
                </a:cubicBezTo>
                <a:cubicBezTo>
                  <a:pt x="40" y="14"/>
                  <a:pt x="40" y="14"/>
                  <a:pt x="40" y="13"/>
                </a:cubicBezTo>
                <a:cubicBezTo>
                  <a:pt x="40" y="1"/>
                  <a:pt x="40" y="1"/>
                  <a:pt x="40" y="1"/>
                </a:cubicBezTo>
                <a:cubicBezTo>
                  <a:pt x="40" y="0"/>
                  <a:pt x="40" y="0"/>
                  <a:pt x="41" y="0"/>
                </a:cubicBezTo>
                <a:cubicBezTo>
                  <a:pt x="42" y="0"/>
                  <a:pt x="42" y="0"/>
                  <a:pt x="42" y="1"/>
                </a:cubicBezTo>
                <a:lnTo>
                  <a:pt x="42" y="13"/>
                </a:lnTo>
                <a:close/>
                <a:moveTo>
                  <a:pt x="48" y="16"/>
                </a:moveTo>
                <a:cubicBezTo>
                  <a:pt x="48" y="17"/>
                  <a:pt x="47" y="17"/>
                  <a:pt x="47" y="17"/>
                </a:cubicBezTo>
                <a:cubicBezTo>
                  <a:pt x="47" y="17"/>
                  <a:pt x="47" y="17"/>
                  <a:pt x="46" y="16"/>
                </a:cubicBezTo>
                <a:cubicBezTo>
                  <a:pt x="46" y="16"/>
                  <a:pt x="46" y="15"/>
                  <a:pt x="46" y="15"/>
                </a:cubicBezTo>
                <a:cubicBezTo>
                  <a:pt x="56" y="5"/>
                  <a:pt x="56" y="5"/>
                  <a:pt x="56" y="5"/>
                </a:cubicBezTo>
                <a:cubicBezTo>
                  <a:pt x="56" y="4"/>
                  <a:pt x="57" y="4"/>
                  <a:pt x="58" y="5"/>
                </a:cubicBezTo>
                <a:cubicBezTo>
                  <a:pt x="58" y="5"/>
                  <a:pt x="58" y="6"/>
                  <a:pt x="58" y="7"/>
                </a:cubicBezTo>
                <a:lnTo>
                  <a:pt x="48" y="16"/>
                </a:lnTo>
                <a:close/>
                <a:moveTo>
                  <a:pt x="62" y="23"/>
                </a:moveTo>
                <a:cubicBezTo>
                  <a:pt x="50" y="23"/>
                  <a:pt x="50" y="23"/>
                  <a:pt x="50" y="23"/>
                </a:cubicBezTo>
                <a:cubicBezTo>
                  <a:pt x="49" y="23"/>
                  <a:pt x="48" y="22"/>
                  <a:pt x="48" y="22"/>
                </a:cubicBezTo>
                <a:cubicBezTo>
                  <a:pt x="48" y="21"/>
                  <a:pt x="49" y="20"/>
                  <a:pt x="50" y="20"/>
                </a:cubicBezTo>
                <a:cubicBezTo>
                  <a:pt x="62" y="20"/>
                  <a:pt x="62" y="20"/>
                  <a:pt x="62" y="20"/>
                </a:cubicBezTo>
                <a:cubicBezTo>
                  <a:pt x="62" y="20"/>
                  <a:pt x="63" y="21"/>
                  <a:pt x="63" y="22"/>
                </a:cubicBezTo>
                <a:cubicBezTo>
                  <a:pt x="63" y="22"/>
                  <a:pt x="62" y="23"/>
                  <a:pt x="62"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3" name="Freeform 145"/>
          <p:cNvSpPr>
            <a:spLocks/>
          </p:cNvSpPr>
          <p:nvPr/>
        </p:nvSpPr>
        <p:spPr bwMode="auto">
          <a:xfrm>
            <a:off x="4194160" y="4113112"/>
            <a:ext cx="378651" cy="326519"/>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4" name="Freeform 107"/>
          <p:cNvSpPr>
            <a:spLocks noEditPoints="1"/>
          </p:cNvSpPr>
          <p:nvPr/>
        </p:nvSpPr>
        <p:spPr bwMode="auto">
          <a:xfrm>
            <a:off x="4411063" y="4952417"/>
            <a:ext cx="361596" cy="366725"/>
          </a:xfrm>
          <a:custGeom>
            <a:avLst/>
            <a:gdLst/>
            <a:ahLst/>
            <a:cxnLst>
              <a:cxn ang="0">
                <a:pos x="64" y="14"/>
              </a:cxn>
              <a:cxn ang="0">
                <a:pos x="12" y="65"/>
              </a:cxn>
              <a:cxn ang="0">
                <a:pos x="10" y="66"/>
              </a:cxn>
              <a:cxn ang="0">
                <a:pos x="8" y="65"/>
              </a:cxn>
              <a:cxn ang="0">
                <a:pos x="0" y="57"/>
              </a:cxn>
              <a:cxn ang="0">
                <a:pos x="0" y="56"/>
              </a:cxn>
              <a:cxn ang="0">
                <a:pos x="0" y="54"/>
              </a:cxn>
              <a:cxn ang="0">
                <a:pos x="52" y="2"/>
              </a:cxn>
              <a:cxn ang="0">
                <a:pos x="54" y="1"/>
              </a:cxn>
              <a:cxn ang="0">
                <a:pos x="56" y="2"/>
              </a:cxn>
              <a:cxn ang="0">
                <a:pos x="64" y="10"/>
              </a:cxn>
              <a:cxn ang="0">
                <a:pos x="64" y="12"/>
              </a:cxn>
              <a:cxn ang="0">
                <a:pos x="64" y="14"/>
              </a:cxn>
              <a:cxn ang="0">
                <a:pos x="14" y="5"/>
              </a:cxn>
              <a:cxn ang="0">
                <a:pos x="10" y="7"/>
              </a:cxn>
              <a:cxn ang="0">
                <a:pos x="9" y="11"/>
              </a:cxn>
              <a:cxn ang="0">
                <a:pos x="8" y="7"/>
              </a:cxn>
              <a:cxn ang="0">
                <a:pos x="4" y="5"/>
              </a:cxn>
              <a:cxn ang="0">
                <a:pos x="8" y="4"/>
              </a:cxn>
              <a:cxn ang="0">
                <a:pos x="9" y="0"/>
              </a:cxn>
              <a:cxn ang="0">
                <a:pos x="10" y="4"/>
              </a:cxn>
              <a:cxn ang="0">
                <a:pos x="14" y="5"/>
              </a:cxn>
              <a:cxn ang="0">
                <a:pos x="32" y="13"/>
              </a:cxn>
              <a:cxn ang="0">
                <a:pos x="24" y="16"/>
              </a:cxn>
              <a:cxn ang="0">
                <a:pos x="22" y="23"/>
              </a:cxn>
              <a:cxn ang="0">
                <a:pos x="19" y="16"/>
              </a:cxn>
              <a:cxn ang="0">
                <a:pos x="11" y="13"/>
              </a:cxn>
              <a:cxn ang="0">
                <a:pos x="19" y="11"/>
              </a:cxn>
              <a:cxn ang="0">
                <a:pos x="22" y="3"/>
              </a:cxn>
              <a:cxn ang="0">
                <a:pos x="24" y="11"/>
              </a:cxn>
              <a:cxn ang="0">
                <a:pos x="32" y="13"/>
              </a:cxn>
              <a:cxn ang="0">
                <a:pos x="40" y="5"/>
              </a:cxn>
              <a:cxn ang="0">
                <a:pos x="36" y="7"/>
              </a:cxn>
              <a:cxn ang="0">
                <a:pos x="34" y="11"/>
              </a:cxn>
              <a:cxn ang="0">
                <a:pos x="33" y="7"/>
              </a:cxn>
              <a:cxn ang="0">
                <a:pos x="29" y="5"/>
              </a:cxn>
              <a:cxn ang="0">
                <a:pos x="33" y="4"/>
              </a:cxn>
              <a:cxn ang="0">
                <a:pos x="34" y="0"/>
              </a:cxn>
              <a:cxn ang="0">
                <a:pos x="36" y="4"/>
              </a:cxn>
              <a:cxn ang="0">
                <a:pos x="40" y="5"/>
              </a:cxn>
              <a:cxn ang="0">
                <a:pos x="58" y="12"/>
              </a:cxn>
              <a:cxn ang="0">
                <a:pos x="54" y="8"/>
              </a:cxn>
              <a:cxn ang="0">
                <a:pos x="42" y="19"/>
              </a:cxn>
              <a:cxn ang="0">
                <a:pos x="46" y="24"/>
              </a:cxn>
              <a:cxn ang="0">
                <a:pos x="58" y="12"/>
              </a:cxn>
              <a:cxn ang="0">
                <a:pos x="65" y="31"/>
              </a:cxn>
              <a:cxn ang="0">
                <a:pos x="61" y="32"/>
              </a:cxn>
              <a:cxn ang="0">
                <a:pos x="60" y="36"/>
              </a:cxn>
              <a:cxn ang="0">
                <a:pos x="59" y="32"/>
              </a:cxn>
              <a:cxn ang="0">
                <a:pos x="55" y="31"/>
              </a:cxn>
              <a:cxn ang="0">
                <a:pos x="59" y="30"/>
              </a:cxn>
              <a:cxn ang="0">
                <a:pos x="60" y="26"/>
              </a:cxn>
              <a:cxn ang="0">
                <a:pos x="61" y="30"/>
              </a:cxn>
              <a:cxn ang="0">
                <a:pos x="65" y="31"/>
              </a:cxn>
            </a:cxnLst>
            <a:rect l="0" t="0" r="r" b="b"/>
            <a:pathLst>
              <a:path w="65" h="66">
                <a:moveTo>
                  <a:pt x="64" y="14"/>
                </a:moveTo>
                <a:cubicBezTo>
                  <a:pt x="12" y="65"/>
                  <a:pt x="12" y="65"/>
                  <a:pt x="12" y="65"/>
                </a:cubicBezTo>
                <a:cubicBezTo>
                  <a:pt x="11" y="66"/>
                  <a:pt x="11" y="66"/>
                  <a:pt x="10" y="66"/>
                </a:cubicBezTo>
                <a:cubicBezTo>
                  <a:pt x="9" y="66"/>
                  <a:pt x="9" y="66"/>
                  <a:pt x="8" y="65"/>
                </a:cubicBezTo>
                <a:cubicBezTo>
                  <a:pt x="0" y="57"/>
                  <a:pt x="0" y="57"/>
                  <a:pt x="0" y="57"/>
                </a:cubicBezTo>
                <a:cubicBezTo>
                  <a:pt x="0" y="57"/>
                  <a:pt x="0" y="56"/>
                  <a:pt x="0" y="56"/>
                </a:cubicBezTo>
                <a:cubicBezTo>
                  <a:pt x="0" y="55"/>
                  <a:pt x="0" y="54"/>
                  <a:pt x="0" y="54"/>
                </a:cubicBezTo>
                <a:cubicBezTo>
                  <a:pt x="52" y="2"/>
                  <a:pt x="52" y="2"/>
                  <a:pt x="52" y="2"/>
                </a:cubicBezTo>
                <a:cubicBezTo>
                  <a:pt x="52" y="2"/>
                  <a:pt x="53" y="1"/>
                  <a:pt x="54" y="1"/>
                </a:cubicBezTo>
                <a:cubicBezTo>
                  <a:pt x="54" y="1"/>
                  <a:pt x="55" y="2"/>
                  <a:pt x="56" y="2"/>
                </a:cubicBezTo>
                <a:cubicBezTo>
                  <a:pt x="64" y="10"/>
                  <a:pt x="64" y="10"/>
                  <a:pt x="64" y="10"/>
                </a:cubicBezTo>
                <a:cubicBezTo>
                  <a:pt x="64" y="11"/>
                  <a:pt x="64" y="11"/>
                  <a:pt x="64" y="12"/>
                </a:cubicBezTo>
                <a:cubicBezTo>
                  <a:pt x="64" y="13"/>
                  <a:pt x="64" y="13"/>
                  <a:pt x="64" y="14"/>
                </a:cubicBezTo>
                <a:close/>
                <a:moveTo>
                  <a:pt x="14" y="5"/>
                </a:moveTo>
                <a:cubicBezTo>
                  <a:pt x="10" y="7"/>
                  <a:pt x="10" y="7"/>
                  <a:pt x="10" y="7"/>
                </a:cubicBezTo>
                <a:cubicBezTo>
                  <a:pt x="9" y="11"/>
                  <a:pt x="9" y="11"/>
                  <a:pt x="9" y="11"/>
                </a:cubicBezTo>
                <a:cubicBezTo>
                  <a:pt x="8" y="7"/>
                  <a:pt x="8" y="7"/>
                  <a:pt x="8" y="7"/>
                </a:cubicBezTo>
                <a:cubicBezTo>
                  <a:pt x="4" y="5"/>
                  <a:pt x="4" y="5"/>
                  <a:pt x="4" y="5"/>
                </a:cubicBezTo>
                <a:cubicBezTo>
                  <a:pt x="8" y="4"/>
                  <a:pt x="8" y="4"/>
                  <a:pt x="8" y="4"/>
                </a:cubicBezTo>
                <a:cubicBezTo>
                  <a:pt x="9" y="0"/>
                  <a:pt x="9" y="0"/>
                  <a:pt x="9" y="0"/>
                </a:cubicBezTo>
                <a:cubicBezTo>
                  <a:pt x="10" y="4"/>
                  <a:pt x="10" y="4"/>
                  <a:pt x="10" y="4"/>
                </a:cubicBezTo>
                <a:lnTo>
                  <a:pt x="14" y="5"/>
                </a:lnTo>
                <a:close/>
                <a:moveTo>
                  <a:pt x="32" y="13"/>
                </a:moveTo>
                <a:cubicBezTo>
                  <a:pt x="24" y="16"/>
                  <a:pt x="24" y="16"/>
                  <a:pt x="24" y="16"/>
                </a:cubicBezTo>
                <a:cubicBezTo>
                  <a:pt x="22" y="23"/>
                  <a:pt x="22" y="23"/>
                  <a:pt x="22" y="23"/>
                </a:cubicBezTo>
                <a:cubicBezTo>
                  <a:pt x="19" y="16"/>
                  <a:pt x="19" y="16"/>
                  <a:pt x="19" y="16"/>
                </a:cubicBezTo>
                <a:cubicBezTo>
                  <a:pt x="11" y="13"/>
                  <a:pt x="11" y="13"/>
                  <a:pt x="11" y="13"/>
                </a:cubicBezTo>
                <a:cubicBezTo>
                  <a:pt x="19" y="11"/>
                  <a:pt x="19" y="11"/>
                  <a:pt x="19" y="11"/>
                </a:cubicBezTo>
                <a:cubicBezTo>
                  <a:pt x="22" y="3"/>
                  <a:pt x="22" y="3"/>
                  <a:pt x="22" y="3"/>
                </a:cubicBezTo>
                <a:cubicBezTo>
                  <a:pt x="24" y="11"/>
                  <a:pt x="24" y="11"/>
                  <a:pt x="24" y="11"/>
                </a:cubicBezTo>
                <a:lnTo>
                  <a:pt x="32" y="13"/>
                </a:lnTo>
                <a:close/>
                <a:moveTo>
                  <a:pt x="40" y="5"/>
                </a:moveTo>
                <a:cubicBezTo>
                  <a:pt x="36" y="7"/>
                  <a:pt x="36" y="7"/>
                  <a:pt x="36" y="7"/>
                </a:cubicBezTo>
                <a:cubicBezTo>
                  <a:pt x="34" y="11"/>
                  <a:pt x="34" y="11"/>
                  <a:pt x="34" y="11"/>
                </a:cubicBezTo>
                <a:cubicBezTo>
                  <a:pt x="33" y="7"/>
                  <a:pt x="33" y="7"/>
                  <a:pt x="33" y="7"/>
                </a:cubicBezTo>
                <a:cubicBezTo>
                  <a:pt x="29" y="5"/>
                  <a:pt x="29" y="5"/>
                  <a:pt x="29" y="5"/>
                </a:cubicBezTo>
                <a:cubicBezTo>
                  <a:pt x="33" y="4"/>
                  <a:pt x="33" y="4"/>
                  <a:pt x="33" y="4"/>
                </a:cubicBezTo>
                <a:cubicBezTo>
                  <a:pt x="34" y="0"/>
                  <a:pt x="34" y="0"/>
                  <a:pt x="34" y="0"/>
                </a:cubicBezTo>
                <a:cubicBezTo>
                  <a:pt x="36" y="4"/>
                  <a:pt x="36" y="4"/>
                  <a:pt x="36" y="4"/>
                </a:cubicBezTo>
                <a:lnTo>
                  <a:pt x="40" y="5"/>
                </a:lnTo>
                <a:close/>
                <a:moveTo>
                  <a:pt x="58" y="12"/>
                </a:moveTo>
                <a:cubicBezTo>
                  <a:pt x="54" y="8"/>
                  <a:pt x="54" y="8"/>
                  <a:pt x="54" y="8"/>
                </a:cubicBezTo>
                <a:cubicBezTo>
                  <a:pt x="42" y="19"/>
                  <a:pt x="42" y="19"/>
                  <a:pt x="42" y="19"/>
                </a:cubicBezTo>
                <a:cubicBezTo>
                  <a:pt x="46" y="24"/>
                  <a:pt x="46" y="24"/>
                  <a:pt x="46" y="24"/>
                </a:cubicBezTo>
                <a:lnTo>
                  <a:pt x="58" y="12"/>
                </a:lnTo>
                <a:close/>
                <a:moveTo>
                  <a:pt x="65" y="31"/>
                </a:moveTo>
                <a:cubicBezTo>
                  <a:pt x="61" y="32"/>
                  <a:pt x="61" y="32"/>
                  <a:pt x="61" y="32"/>
                </a:cubicBezTo>
                <a:cubicBezTo>
                  <a:pt x="60" y="36"/>
                  <a:pt x="60" y="36"/>
                  <a:pt x="60" y="36"/>
                </a:cubicBezTo>
                <a:cubicBezTo>
                  <a:pt x="59" y="32"/>
                  <a:pt x="59" y="32"/>
                  <a:pt x="59" y="32"/>
                </a:cubicBezTo>
                <a:cubicBezTo>
                  <a:pt x="55" y="31"/>
                  <a:pt x="55" y="31"/>
                  <a:pt x="55" y="31"/>
                </a:cubicBezTo>
                <a:cubicBezTo>
                  <a:pt x="59" y="30"/>
                  <a:pt x="59" y="30"/>
                  <a:pt x="59" y="30"/>
                </a:cubicBezTo>
                <a:cubicBezTo>
                  <a:pt x="60" y="26"/>
                  <a:pt x="60" y="26"/>
                  <a:pt x="60" y="26"/>
                </a:cubicBezTo>
                <a:cubicBezTo>
                  <a:pt x="61" y="30"/>
                  <a:pt x="61" y="30"/>
                  <a:pt x="61" y="30"/>
                </a:cubicBezTo>
                <a:lnTo>
                  <a:pt x="65" y="3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Rectangle 64"/>
          <p:cNvSpPr/>
          <p:nvPr/>
        </p:nvSpPr>
        <p:spPr>
          <a:xfrm>
            <a:off x="4704478" y="2581536"/>
            <a:ext cx="1205458" cy="215444"/>
          </a:xfrm>
          <a:prstGeom prst="rect">
            <a:avLst/>
          </a:prstGeom>
        </p:spPr>
        <p:txBody>
          <a:bodyPr wrap="none" lIns="0" tIns="0" rIns="0" bIns="0">
            <a:spAutoFit/>
          </a:bodyPr>
          <a:lstStyle/>
          <a:p>
            <a:r>
              <a:rPr lang="en-US" sz="1400" b="1" dirty="0" smtClean="0">
                <a:solidFill>
                  <a:schemeClr val="bg1"/>
                </a:solidFill>
              </a:rPr>
              <a:t>Keyword Here</a:t>
            </a:r>
          </a:p>
        </p:txBody>
      </p:sp>
      <p:sp>
        <p:nvSpPr>
          <p:cNvPr id="66" name="Rectangle 65"/>
          <p:cNvSpPr/>
          <p:nvPr/>
        </p:nvSpPr>
        <p:spPr>
          <a:xfrm>
            <a:off x="2988702" y="3405246"/>
            <a:ext cx="1205458" cy="215444"/>
          </a:xfrm>
          <a:prstGeom prst="rect">
            <a:avLst/>
          </a:prstGeom>
        </p:spPr>
        <p:txBody>
          <a:bodyPr wrap="none" lIns="0" tIns="0" rIns="0" bIns="0">
            <a:spAutoFit/>
          </a:bodyPr>
          <a:lstStyle/>
          <a:p>
            <a:r>
              <a:rPr lang="en-US" sz="1400" b="1" dirty="0" smtClean="0">
                <a:solidFill>
                  <a:schemeClr val="bg1"/>
                </a:solidFill>
              </a:rPr>
              <a:t>Keyword Here</a:t>
            </a:r>
          </a:p>
        </p:txBody>
      </p:sp>
      <p:sp>
        <p:nvSpPr>
          <p:cNvPr id="67" name="Rectangle 66"/>
          <p:cNvSpPr/>
          <p:nvPr/>
        </p:nvSpPr>
        <p:spPr>
          <a:xfrm>
            <a:off x="4685428" y="4168649"/>
            <a:ext cx="1205458" cy="215444"/>
          </a:xfrm>
          <a:prstGeom prst="rect">
            <a:avLst/>
          </a:prstGeom>
        </p:spPr>
        <p:txBody>
          <a:bodyPr wrap="none" lIns="0" tIns="0" rIns="0" bIns="0">
            <a:spAutoFit/>
          </a:bodyPr>
          <a:lstStyle/>
          <a:p>
            <a:r>
              <a:rPr lang="en-US" sz="1400" b="1" dirty="0" smtClean="0">
                <a:solidFill>
                  <a:schemeClr val="bg1"/>
                </a:solidFill>
              </a:rPr>
              <a:t>Keyword Here</a:t>
            </a:r>
          </a:p>
        </p:txBody>
      </p:sp>
      <p:sp>
        <p:nvSpPr>
          <p:cNvPr id="68" name="Rectangle 67"/>
          <p:cNvSpPr/>
          <p:nvPr/>
        </p:nvSpPr>
        <p:spPr>
          <a:xfrm>
            <a:off x="3046662" y="5018532"/>
            <a:ext cx="1205458" cy="215444"/>
          </a:xfrm>
          <a:prstGeom prst="rect">
            <a:avLst/>
          </a:prstGeom>
        </p:spPr>
        <p:txBody>
          <a:bodyPr wrap="none" lIns="0" tIns="0" rIns="0" bIns="0">
            <a:spAutoFit/>
          </a:bodyPr>
          <a:lstStyle/>
          <a:p>
            <a:r>
              <a:rPr lang="en-US" sz="1400" b="1" dirty="0" smtClean="0">
                <a:solidFill>
                  <a:schemeClr val="bg1"/>
                </a:solidFill>
              </a:rPr>
              <a:t>Keyword Here</a:t>
            </a:r>
          </a:p>
        </p:txBody>
      </p:sp>
      <p:grpSp>
        <p:nvGrpSpPr>
          <p:cNvPr id="69" name="Group 57"/>
          <p:cNvGrpSpPr/>
          <p:nvPr/>
        </p:nvGrpSpPr>
        <p:grpSpPr>
          <a:xfrm>
            <a:off x="1634043" y="3975200"/>
            <a:ext cx="2247089" cy="671368"/>
            <a:chOff x="-267404" y="3206989"/>
            <a:chExt cx="2247089" cy="671368"/>
          </a:xfrm>
        </p:grpSpPr>
        <p:sp>
          <p:nvSpPr>
            <p:cNvPr id="70" name="TextBox 69"/>
            <p:cNvSpPr txBox="1"/>
            <p:nvPr/>
          </p:nvSpPr>
          <p:spPr>
            <a:xfrm>
              <a:off x="-267404" y="3416692"/>
              <a:ext cx="2247089"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71" name="Rectangle 70"/>
            <p:cNvSpPr/>
            <p:nvPr/>
          </p:nvSpPr>
          <p:spPr>
            <a:xfrm>
              <a:off x="774227" y="3206989"/>
              <a:ext cx="1205458" cy="215444"/>
            </a:xfrm>
            <a:prstGeom prst="rect">
              <a:avLst/>
            </a:prstGeom>
          </p:spPr>
          <p:txBody>
            <a:bodyPr wrap="none" lIns="0" tIns="0" rIns="0" bIns="0">
              <a:spAutoFit/>
            </a:bodyPr>
            <a:lstStyle/>
            <a:p>
              <a:pPr algn="r"/>
              <a:r>
                <a:rPr lang="en-US" sz="1400" b="1" dirty="0" smtClean="0">
                  <a:solidFill>
                    <a:schemeClr val="accent3"/>
                  </a:solidFill>
                </a:rPr>
                <a:t>Keyword Here</a:t>
              </a:r>
            </a:p>
          </p:txBody>
        </p:sp>
      </p:grpSp>
      <p:grpSp>
        <p:nvGrpSpPr>
          <p:cNvPr id="72" name="Group 58"/>
          <p:cNvGrpSpPr/>
          <p:nvPr/>
        </p:nvGrpSpPr>
        <p:grpSpPr>
          <a:xfrm>
            <a:off x="5025767" y="3164812"/>
            <a:ext cx="2276195" cy="661843"/>
            <a:chOff x="7174424" y="1400217"/>
            <a:chExt cx="2276195" cy="661843"/>
          </a:xfrm>
        </p:grpSpPr>
        <p:sp>
          <p:nvSpPr>
            <p:cNvPr id="73" name="TextBox 72"/>
            <p:cNvSpPr txBox="1"/>
            <p:nvPr/>
          </p:nvSpPr>
          <p:spPr>
            <a:xfrm>
              <a:off x="7174424" y="1600395"/>
              <a:ext cx="2276195"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74" name="Rectangle 73"/>
            <p:cNvSpPr/>
            <p:nvPr/>
          </p:nvSpPr>
          <p:spPr>
            <a:xfrm>
              <a:off x="7174424" y="1400217"/>
              <a:ext cx="1205458" cy="215444"/>
            </a:xfrm>
            <a:prstGeom prst="rect">
              <a:avLst/>
            </a:prstGeom>
          </p:spPr>
          <p:txBody>
            <a:bodyPr wrap="none" lIns="0" tIns="0" rIns="0" bIns="0">
              <a:spAutoFit/>
            </a:bodyPr>
            <a:lstStyle/>
            <a:p>
              <a:r>
                <a:rPr lang="en-US" sz="1400" b="1" dirty="0" smtClean="0">
                  <a:solidFill>
                    <a:schemeClr val="accent2"/>
                  </a:solidFill>
                </a:rPr>
                <a:t>Keyword Here</a:t>
              </a:r>
            </a:p>
          </p:txBody>
        </p:sp>
      </p:grpSp>
      <p:grpSp>
        <p:nvGrpSpPr>
          <p:cNvPr id="75" name="Group 56"/>
          <p:cNvGrpSpPr/>
          <p:nvPr/>
        </p:nvGrpSpPr>
        <p:grpSpPr>
          <a:xfrm>
            <a:off x="1590621" y="2367898"/>
            <a:ext cx="2276196" cy="652318"/>
            <a:chOff x="-296510" y="1420651"/>
            <a:chExt cx="2276196" cy="652318"/>
          </a:xfrm>
        </p:grpSpPr>
        <p:sp>
          <p:nvSpPr>
            <p:cNvPr id="76" name="TextBox 75"/>
            <p:cNvSpPr txBox="1"/>
            <p:nvPr/>
          </p:nvSpPr>
          <p:spPr>
            <a:xfrm>
              <a:off x="-296510" y="1611304"/>
              <a:ext cx="2276196"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77" name="Rectangle 76"/>
            <p:cNvSpPr/>
            <p:nvPr/>
          </p:nvSpPr>
          <p:spPr>
            <a:xfrm>
              <a:off x="774227" y="1420651"/>
              <a:ext cx="1205458" cy="215444"/>
            </a:xfrm>
            <a:prstGeom prst="rect">
              <a:avLst/>
            </a:prstGeom>
          </p:spPr>
          <p:txBody>
            <a:bodyPr wrap="none" lIns="0" tIns="0" rIns="0" bIns="0">
              <a:spAutoFit/>
            </a:bodyPr>
            <a:lstStyle/>
            <a:p>
              <a:pPr algn="r"/>
              <a:r>
                <a:rPr lang="en-US" sz="1400" b="1" dirty="0" smtClean="0">
                  <a:solidFill>
                    <a:schemeClr val="accent1"/>
                  </a:solidFill>
                </a:rPr>
                <a:t>Keyword Here</a:t>
              </a:r>
            </a:p>
          </p:txBody>
        </p:sp>
      </p:grpSp>
      <p:grpSp>
        <p:nvGrpSpPr>
          <p:cNvPr id="78" name="Group 58"/>
          <p:cNvGrpSpPr/>
          <p:nvPr/>
        </p:nvGrpSpPr>
        <p:grpSpPr>
          <a:xfrm>
            <a:off x="5018781" y="4781045"/>
            <a:ext cx="2276195" cy="661843"/>
            <a:chOff x="7174424" y="1400217"/>
            <a:chExt cx="2276195" cy="661843"/>
          </a:xfrm>
        </p:grpSpPr>
        <p:sp>
          <p:nvSpPr>
            <p:cNvPr id="79" name="TextBox 78"/>
            <p:cNvSpPr txBox="1"/>
            <p:nvPr/>
          </p:nvSpPr>
          <p:spPr>
            <a:xfrm>
              <a:off x="7174424" y="1600395"/>
              <a:ext cx="2276195"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80" name="Rectangle 79"/>
            <p:cNvSpPr/>
            <p:nvPr/>
          </p:nvSpPr>
          <p:spPr>
            <a:xfrm>
              <a:off x="7174424" y="1400217"/>
              <a:ext cx="1205458" cy="215444"/>
            </a:xfrm>
            <a:prstGeom prst="rect">
              <a:avLst/>
            </a:prstGeom>
          </p:spPr>
          <p:txBody>
            <a:bodyPr wrap="none" lIns="0" tIns="0" rIns="0" bIns="0">
              <a:spAutoFit/>
            </a:bodyPr>
            <a:lstStyle/>
            <a:p>
              <a:r>
                <a:rPr lang="en-US" sz="1400" b="1" dirty="0" smtClean="0">
                  <a:solidFill>
                    <a:schemeClr val="accent4"/>
                  </a:solidFill>
                </a:rPr>
                <a:t>Keyword Here</a:t>
              </a:r>
            </a:p>
          </p:txBody>
        </p:sp>
      </p:grpSp>
    </p:spTree>
    <p:extLst>
      <p:ext uri="{BB962C8B-B14F-4D97-AF65-F5344CB8AC3E}">
        <p14:creationId xmlns="" xmlns:p14="http://schemas.microsoft.com/office/powerpoint/2010/main" val="391281870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down)">
                                      <p:cBhvr>
                                        <p:cTn id="7" dur="500"/>
                                        <p:tgtEl>
                                          <p:spTgt spid="45"/>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wipe(left)">
                                      <p:cBhvr>
                                        <p:cTn id="11" dur="500"/>
                                        <p:tgtEl>
                                          <p:spTgt spid="48"/>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62"/>
                                        </p:tgtEl>
                                        <p:attrNameLst>
                                          <p:attrName>style.visibility</p:attrName>
                                        </p:attrNameLst>
                                      </p:cBhvr>
                                      <p:to>
                                        <p:strVal val="visible"/>
                                      </p:to>
                                    </p:set>
                                    <p:anim calcmode="lin" valueType="num">
                                      <p:cBhvr>
                                        <p:cTn id="15" dur="500" fill="hold"/>
                                        <p:tgtEl>
                                          <p:spTgt spid="62"/>
                                        </p:tgtEl>
                                        <p:attrNameLst>
                                          <p:attrName>ppt_w</p:attrName>
                                        </p:attrNameLst>
                                      </p:cBhvr>
                                      <p:tavLst>
                                        <p:tav tm="0">
                                          <p:val>
                                            <p:fltVal val="0"/>
                                          </p:val>
                                        </p:tav>
                                        <p:tav tm="100000">
                                          <p:val>
                                            <p:strVal val="#ppt_w"/>
                                          </p:val>
                                        </p:tav>
                                      </p:tavLst>
                                    </p:anim>
                                    <p:anim calcmode="lin" valueType="num">
                                      <p:cBhvr>
                                        <p:cTn id="16" dur="500" fill="hold"/>
                                        <p:tgtEl>
                                          <p:spTgt spid="62"/>
                                        </p:tgtEl>
                                        <p:attrNameLst>
                                          <p:attrName>ppt_h</p:attrName>
                                        </p:attrNameLst>
                                      </p:cBhvr>
                                      <p:tavLst>
                                        <p:tav tm="0">
                                          <p:val>
                                            <p:fltVal val="0"/>
                                          </p:val>
                                        </p:tav>
                                        <p:tav tm="100000">
                                          <p:val>
                                            <p:strVal val="#ppt_h"/>
                                          </p:val>
                                        </p:tav>
                                      </p:tavLst>
                                    </p:anim>
                                    <p:animEffect transition="in" filter="fade">
                                      <p:cBhvr>
                                        <p:cTn id="17" dur="500"/>
                                        <p:tgtEl>
                                          <p:spTgt spid="6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65"/>
                                        </p:tgtEl>
                                        <p:attrNameLst>
                                          <p:attrName>style.visibility</p:attrName>
                                        </p:attrNameLst>
                                      </p:cBhvr>
                                      <p:to>
                                        <p:strVal val="visible"/>
                                      </p:to>
                                    </p:set>
                                    <p:animEffect transition="in" filter="wipe(left)">
                                      <p:cBhvr>
                                        <p:cTn id="21" dur="500"/>
                                        <p:tgtEl>
                                          <p:spTgt spid="65"/>
                                        </p:tgtEl>
                                      </p:cBhvr>
                                    </p:animEffect>
                                  </p:childTnLst>
                                </p:cTn>
                              </p:par>
                              <p:par>
                                <p:cTn id="22" presetID="2" presetClass="entr" presetSubtype="8" accel="20000" decel="20000" fill="hold" nodeType="withEffect">
                                  <p:stCondLst>
                                    <p:cond delay="0"/>
                                  </p:stCondLst>
                                  <p:childTnLst>
                                    <p:set>
                                      <p:cBhvr>
                                        <p:cTn id="23" dur="1" fill="hold">
                                          <p:stCondLst>
                                            <p:cond delay="0"/>
                                          </p:stCondLst>
                                        </p:cTn>
                                        <p:tgtEl>
                                          <p:spTgt spid="75"/>
                                        </p:tgtEl>
                                        <p:attrNameLst>
                                          <p:attrName>style.visibility</p:attrName>
                                        </p:attrNameLst>
                                      </p:cBhvr>
                                      <p:to>
                                        <p:strVal val="visible"/>
                                      </p:to>
                                    </p:set>
                                    <p:anim calcmode="lin" valueType="num">
                                      <p:cBhvr additive="base">
                                        <p:cTn id="24" dur="500" fill="hold"/>
                                        <p:tgtEl>
                                          <p:spTgt spid="75"/>
                                        </p:tgtEl>
                                        <p:attrNameLst>
                                          <p:attrName>ppt_x</p:attrName>
                                        </p:attrNameLst>
                                      </p:cBhvr>
                                      <p:tavLst>
                                        <p:tav tm="0">
                                          <p:val>
                                            <p:strVal val="0-#ppt_w/2"/>
                                          </p:val>
                                        </p:tav>
                                        <p:tav tm="100000">
                                          <p:val>
                                            <p:strVal val="#ppt_x"/>
                                          </p:val>
                                        </p:tav>
                                      </p:tavLst>
                                    </p:anim>
                                    <p:anim calcmode="lin" valueType="num">
                                      <p:cBhvr additive="base">
                                        <p:cTn id="25" dur="500" fill="hold"/>
                                        <p:tgtEl>
                                          <p:spTgt spid="75"/>
                                        </p:tgtEl>
                                        <p:attrNameLst>
                                          <p:attrName>ppt_y</p:attrName>
                                        </p:attrNameLst>
                                      </p:cBhvr>
                                      <p:tavLst>
                                        <p:tav tm="0">
                                          <p:val>
                                            <p:strVal val="#ppt_y"/>
                                          </p:val>
                                        </p:tav>
                                        <p:tav tm="100000">
                                          <p:val>
                                            <p:strVal val="#ppt_y"/>
                                          </p:val>
                                        </p:tav>
                                      </p:tavLst>
                                    </p:anim>
                                  </p:childTnLst>
                                </p:cTn>
                              </p:par>
                            </p:childTnLst>
                          </p:cTn>
                        </p:par>
                        <p:par>
                          <p:cTn id="26" fill="hold">
                            <p:stCondLst>
                              <p:cond delay="2000"/>
                            </p:stCondLst>
                            <p:childTnLst>
                              <p:par>
                                <p:cTn id="27" presetID="22" presetClass="entr" presetSubtype="2" fill="hold" nodeType="afterEffect">
                                  <p:stCondLst>
                                    <p:cond delay="0"/>
                                  </p:stCondLst>
                                  <p:childTnLst>
                                    <p:set>
                                      <p:cBhvr>
                                        <p:cTn id="28" dur="1" fill="hold">
                                          <p:stCondLst>
                                            <p:cond delay="0"/>
                                          </p:stCondLst>
                                        </p:cTn>
                                        <p:tgtEl>
                                          <p:spTgt spid="51"/>
                                        </p:tgtEl>
                                        <p:attrNameLst>
                                          <p:attrName>style.visibility</p:attrName>
                                        </p:attrNameLst>
                                      </p:cBhvr>
                                      <p:to>
                                        <p:strVal val="visible"/>
                                      </p:to>
                                    </p:set>
                                    <p:animEffect transition="in" filter="wipe(right)">
                                      <p:cBhvr>
                                        <p:cTn id="29" dur="500"/>
                                        <p:tgtEl>
                                          <p:spTgt spid="51"/>
                                        </p:tgtEl>
                                      </p:cBhvr>
                                    </p:animEffect>
                                  </p:childTnLst>
                                </p:cTn>
                              </p:par>
                            </p:childTnLst>
                          </p:cTn>
                        </p:par>
                        <p:par>
                          <p:cTn id="30" fill="hold">
                            <p:stCondLst>
                              <p:cond delay="2500"/>
                            </p:stCondLst>
                            <p:childTnLst>
                              <p:par>
                                <p:cTn id="31" presetID="53" presetClass="entr" presetSubtype="16" fill="hold" grpId="0" nodeType="after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p:cTn id="33" dur="500" fill="hold"/>
                                        <p:tgtEl>
                                          <p:spTgt spid="61"/>
                                        </p:tgtEl>
                                        <p:attrNameLst>
                                          <p:attrName>ppt_w</p:attrName>
                                        </p:attrNameLst>
                                      </p:cBhvr>
                                      <p:tavLst>
                                        <p:tav tm="0">
                                          <p:val>
                                            <p:fltVal val="0"/>
                                          </p:val>
                                        </p:tav>
                                        <p:tav tm="100000">
                                          <p:val>
                                            <p:strVal val="#ppt_w"/>
                                          </p:val>
                                        </p:tav>
                                      </p:tavLst>
                                    </p:anim>
                                    <p:anim calcmode="lin" valueType="num">
                                      <p:cBhvr>
                                        <p:cTn id="34" dur="500" fill="hold"/>
                                        <p:tgtEl>
                                          <p:spTgt spid="61"/>
                                        </p:tgtEl>
                                        <p:attrNameLst>
                                          <p:attrName>ppt_h</p:attrName>
                                        </p:attrNameLst>
                                      </p:cBhvr>
                                      <p:tavLst>
                                        <p:tav tm="0">
                                          <p:val>
                                            <p:fltVal val="0"/>
                                          </p:val>
                                        </p:tav>
                                        <p:tav tm="100000">
                                          <p:val>
                                            <p:strVal val="#ppt_h"/>
                                          </p:val>
                                        </p:tav>
                                      </p:tavLst>
                                    </p:anim>
                                    <p:animEffect transition="in" filter="fade">
                                      <p:cBhvr>
                                        <p:cTn id="35" dur="500"/>
                                        <p:tgtEl>
                                          <p:spTgt spid="61"/>
                                        </p:tgtEl>
                                      </p:cBhvr>
                                    </p:animEffect>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66"/>
                                        </p:tgtEl>
                                        <p:attrNameLst>
                                          <p:attrName>style.visibility</p:attrName>
                                        </p:attrNameLst>
                                      </p:cBhvr>
                                      <p:to>
                                        <p:strVal val="visible"/>
                                      </p:to>
                                    </p:set>
                                    <p:animEffect transition="in" filter="wipe(right)">
                                      <p:cBhvr>
                                        <p:cTn id="39" dur="500"/>
                                        <p:tgtEl>
                                          <p:spTgt spid="66"/>
                                        </p:tgtEl>
                                      </p:cBhvr>
                                    </p:animEffect>
                                  </p:childTnLst>
                                </p:cTn>
                              </p:par>
                              <p:par>
                                <p:cTn id="40" presetID="2" presetClass="entr" presetSubtype="2" accel="20000" decel="20000" fill="hold" nodeType="withEffect">
                                  <p:stCondLst>
                                    <p:cond delay="0"/>
                                  </p:stCondLst>
                                  <p:childTnLst>
                                    <p:set>
                                      <p:cBhvr>
                                        <p:cTn id="41" dur="1" fill="hold">
                                          <p:stCondLst>
                                            <p:cond delay="0"/>
                                          </p:stCondLst>
                                        </p:cTn>
                                        <p:tgtEl>
                                          <p:spTgt spid="72"/>
                                        </p:tgtEl>
                                        <p:attrNameLst>
                                          <p:attrName>style.visibility</p:attrName>
                                        </p:attrNameLst>
                                      </p:cBhvr>
                                      <p:to>
                                        <p:strVal val="visible"/>
                                      </p:to>
                                    </p:set>
                                    <p:anim calcmode="lin" valueType="num">
                                      <p:cBhvr additive="base">
                                        <p:cTn id="42" dur="500" fill="hold"/>
                                        <p:tgtEl>
                                          <p:spTgt spid="72"/>
                                        </p:tgtEl>
                                        <p:attrNameLst>
                                          <p:attrName>ppt_x</p:attrName>
                                        </p:attrNameLst>
                                      </p:cBhvr>
                                      <p:tavLst>
                                        <p:tav tm="0">
                                          <p:val>
                                            <p:strVal val="1+#ppt_w/2"/>
                                          </p:val>
                                        </p:tav>
                                        <p:tav tm="100000">
                                          <p:val>
                                            <p:strVal val="#ppt_x"/>
                                          </p:val>
                                        </p:tav>
                                      </p:tavLst>
                                    </p:anim>
                                    <p:anim calcmode="lin" valueType="num">
                                      <p:cBhvr additive="base">
                                        <p:cTn id="43" dur="500" fill="hold"/>
                                        <p:tgtEl>
                                          <p:spTgt spid="72"/>
                                        </p:tgtEl>
                                        <p:attrNameLst>
                                          <p:attrName>ppt_y</p:attrName>
                                        </p:attrNameLst>
                                      </p:cBhvr>
                                      <p:tavLst>
                                        <p:tav tm="0">
                                          <p:val>
                                            <p:strVal val="#ppt_y"/>
                                          </p:val>
                                        </p:tav>
                                        <p:tav tm="100000">
                                          <p:val>
                                            <p:strVal val="#ppt_y"/>
                                          </p:val>
                                        </p:tav>
                                      </p:tavLst>
                                    </p:anim>
                                  </p:childTnLst>
                                </p:cTn>
                              </p:par>
                            </p:childTnLst>
                          </p:cTn>
                        </p:par>
                        <p:par>
                          <p:cTn id="44" fill="hold">
                            <p:stCondLst>
                              <p:cond delay="3500"/>
                            </p:stCondLst>
                            <p:childTnLst>
                              <p:par>
                                <p:cTn id="45" presetID="22" presetClass="entr" presetSubtype="8" fill="hold" nodeType="afterEffect">
                                  <p:stCondLst>
                                    <p:cond delay="0"/>
                                  </p:stCondLst>
                                  <p:childTnLst>
                                    <p:set>
                                      <p:cBhvr>
                                        <p:cTn id="46" dur="1" fill="hold">
                                          <p:stCondLst>
                                            <p:cond delay="0"/>
                                          </p:stCondLst>
                                        </p:cTn>
                                        <p:tgtEl>
                                          <p:spTgt spid="54"/>
                                        </p:tgtEl>
                                        <p:attrNameLst>
                                          <p:attrName>style.visibility</p:attrName>
                                        </p:attrNameLst>
                                      </p:cBhvr>
                                      <p:to>
                                        <p:strVal val="visible"/>
                                      </p:to>
                                    </p:set>
                                    <p:animEffect transition="in" filter="wipe(left)">
                                      <p:cBhvr>
                                        <p:cTn id="47" dur="500"/>
                                        <p:tgtEl>
                                          <p:spTgt spid="54"/>
                                        </p:tgtEl>
                                      </p:cBhvr>
                                    </p:animEffect>
                                  </p:childTnLst>
                                </p:cTn>
                              </p:par>
                            </p:childTnLst>
                          </p:cTn>
                        </p:par>
                        <p:par>
                          <p:cTn id="48" fill="hold">
                            <p:stCondLst>
                              <p:cond delay="4000"/>
                            </p:stCondLst>
                            <p:childTnLst>
                              <p:par>
                                <p:cTn id="49" presetID="53" presetClass="entr" presetSubtype="16" fill="hold" grpId="0" nodeType="afterEffect">
                                  <p:stCondLst>
                                    <p:cond delay="0"/>
                                  </p:stCondLst>
                                  <p:childTnLst>
                                    <p:set>
                                      <p:cBhvr>
                                        <p:cTn id="50" dur="1" fill="hold">
                                          <p:stCondLst>
                                            <p:cond delay="0"/>
                                          </p:stCondLst>
                                        </p:cTn>
                                        <p:tgtEl>
                                          <p:spTgt spid="63"/>
                                        </p:tgtEl>
                                        <p:attrNameLst>
                                          <p:attrName>style.visibility</p:attrName>
                                        </p:attrNameLst>
                                      </p:cBhvr>
                                      <p:to>
                                        <p:strVal val="visible"/>
                                      </p:to>
                                    </p:set>
                                    <p:anim calcmode="lin" valueType="num">
                                      <p:cBhvr>
                                        <p:cTn id="51" dur="500" fill="hold"/>
                                        <p:tgtEl>
                                          <p:spTgt spid="63"/>
                                        </p:tgtEl>
                                        <p:attrNameLst>
                                          <p:attrName>ppt_w</p:attrName>
                                        </p:attrNameLst>
                                      </p:cBhvr>
                                      <p:tavLst>
                                        <p:tav tm="0">
                                          <p:val>
                                            <p:fltVal val="0"/>
                                          </p:val>
                                        </p:tav>
                                        <p:tav tm="100000">
                                          <p:val>
                                            <p:strVal val="#ppt_w"/>
                                          </p:val>
                                        </p:tav>
                                      </p:tavLst>
                                    </p:anim>
                                    <p:anim calcmode="lin" valueType="num">
                                      <p:cBhvr>
                                        <p:cTn id="52" dur="500" fill="hold"/>
                                        <p:tgtEl>
                                          <p:spTgt spid="63"/>
                                        </p:tgtEl>
                                        <p:attrNameLst>
                                          <p:attrName>ppt_h</p:attrName>
                                        </p:attrNameLst>
                                      </p:cBhvr>
                                      <p:tavLst>
                                        <p:tav tm="0">
                                          <p:val>
                                            <p:fltVal val="0"/>
                                          </p:val>
                                        </p:tav>
                                        <p:tav tm="100000">
                                          <p:val>
                                            <p:strVal val="#ppt_h"/>
                                          </p:val>
                                        </p:tav>
                                      </p:tavLst>
                                    </p:anim>
                                    <p:animEffect transition="in" filter="fade">
                                      <p:cBhvr>
                                        <p:cTn id="53" dur="500"/>
                                        <p:tgtEl>
                                          <p:spTgt spid="63"/>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7"/>
                                        </p:tgtEl>
                                        <p:attrNameLst>
                                          <p:attrName>style.visibility</p:attrName>
                                        </p:attrNameLst>
                                      </p:cBhvr>
                                      <p:to>
                                        <p:strVal val="visible"/>
                                      </p:to>
                                    </p:set>
                                    <p:animEffect transition="in" filter="wipe(left)">
                                      <p:cBhvr>
                                        <p:cTn id="57" dur="500"/>
                                        <p:tgtEl>
                                          <p:spTgt spid="67"/>
                                        </p:tgtEl>
                                      </p:cBhvr>
                                    </p:animEffect>
                                  </p:childTnLst>
                                </p:cTn>
                              </p:par>
                              <p:par>
                                <p:cTn id="58" presetID="2" presetClass="entr" presetSubtype="8" accel="20000" decel="20000" fill="hold" nodeType="withEffect">
                                  <p:stCondLst>
                                    <p:cond delay="0"/>
                                  </p:stCondLst>
                                  <p:childTnLst>
                                    <p:set>
                                      <p:cBhvr>
                                        <p:cTn id="59" dur="1" fill="hold">
                                          <p:stCondLst>
                                            <p:cond delay="0"/>
                                          </p:stCondLst>
                                        </p:cTn>
                                        <p:tgtEl>
                                          <p:spTgt spid="69"/>
                                        </p:tgtEl>
                                        <p:attrNameLst>
                                          <p:attrName>style.visibility</p:attrName>
                                        </p:attrNameLst>
                                      </p:cBhvr>
                                      <p:to>
                                        <p:strVal val="visible"/>
                                      </p:to>
                                    </p:set>
                                    <p:anim calcmode="lin" valueType="num">
                                      <p:cBhvr additive="base">
                                        <p:cTn id="60" dur="500" fill="hold"/>
                                        <p:tgtEl>
                                          <p:spTgt spid="69"/>
                                        </p:tgtEl>
                                        <p:attrNameLst>
                                          <p:attrName>ppt_x</p:attrName>
                                        </p:attrNameLst>
                                      </p:cBhvr>
                                      <p:tavLst>
                                        <p:tav tm="0">
                                          <p:val>
                                            <p:strVal val="0-#ppt_w/2"/>
                                          </p:val>
                                        </p:tav>
                                        <p:tav tm="100000">
                                          <p:val>
                                            <p:strVal val="#ppt_x"/>
                                          </p:val>
                                        </p:tav>
                                      </p:tavLst>
                                    </p:anim>
                                    <p:anim calcmode="lin" valueType="num">
                                      <p:cBhvr additive="base">
                                        <p:cTn id="61" dur="500" fill="hold"/>
                                        <p:tgtEl>
                                          <p:spTgt spid="69"/>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22" presetClass="entr" presetSubtype="2" fill="hold" nodeType="afterEffect">
                                  <p:stCondLst>
                                    <p:cond delay="0"/>
                                  </p:stCondLst>
                                  <p:childTnLst>
                                    <p:set>
                                      <p:cBhvr>
                                        <p:cTn id="64" dur="1" fill="hold">
                                          <p:stCondLst>
                                            <p:cond delay="0"/>
                                          </p:stCondLst>
                                        </p:cTn>
                                        <p:tgtEl>
                                          <p:spTgt spid="58"/>
                                        </p:tgtEl>
                                        <p:attrNameLst>
                                          <p:attrName>style.visibility</p:attrName>
                                        </p:attrNameLst>
                                      </p:cBhvr>
                                      <p:to>
                                        <p:strVal val="visible"/>
                                      </p:to>
                                    </p:set>
                                    <p:animEffect transition="in" filter="wipe(right)">
                                      <p:cBhvr>
                                        <p:cTn id="65" dur="500"/>
                                        <p:tgtEl>
                                          <p:spTgt spid="58"/>
                                        </p:tgtEl>
                                      </p:cBhvr>
                                    </p:animEffect>
                                  </p:childTnLst>
                                </p:cTn>
                              </p:par>
                            </p:childTnLst>
                          </p:cTn>
                        </p:par>
                        <p:par>
                          <p:cTn id="66" fill="hold">
                            <p:stCondLst>
                              <p:cond delay="5500"/>
                            </p:stCondLst>
                            <p:childTnLst>
                              <p:par>
                                <p:cTn id="67" presetID="53" presetClass="entr" presetSubtype="16" fill="hold" grpId="0" nodeType="after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000"/>
                            </p:stCondLst>
                            <p:childTnLst>
                              <p:par>
                                <p:cTn id="73" presetID="22" presetClass="entr" presetSubtype="2"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right)">
                                      <p:cBhvr>
                                        <p:cTn id="75" dur="500"/>
                                        <p:tgtEl>
                                          <p:spTgt spid="68"/>
                                        </p:tgtEl>
                                      </p:cBhvr>
                                    </p:animEffect>
                                  </p:childTnLst>
                                </p:cTn>
                              </p:par>
                              <p:par>
                                <p:cTn id="76" presetID="2" presetClass="entr" presetSubtype="2" accel="20000" decel="20000" fill="hold" nodeType="withEffect">
                                  <p:stCondLst>
                                    <p:cond delay="0"/>
                                  </p:stCondLst>
                                  <p:childTnLst>
                                    <p:set>
                                      <p:cBhvr>
                                        <p:cTn id="77" dur="1" fill="hold">
                                          <p:stCondLst>
                                            <p:cond delay="0"/>
                                          </p:stCondLst>
                                        </p:cTn>
                                        <p:tgtEl>
                                          <p:spTgt spid="78"/>
                                        </p:tgtEl>
                                        <p:attrNameLst>
                                          <p:attrName>style.visibility</p:attrName>
                                        </p:attrNameLst>
                                      </p:cBhvr>
                                      <p:to>
                                        <p:strVal val="visible"/>
                                      </p:to>
                                    </p:set>
                                    <p:anim calcmode="lin" valueType="num">
                                      <p:cBhvr additive="base">
                                        <p:cTn id="78" dur="500" fill="hold"/>
                                        <p:tgtEl>
                                          <p:spTgt spid="78"/>
                                        </p:tgtEl>
                                        <p:attrNameLst>
                                          <p:attrName>ppt_x</p:attrName>
                                        </p:attrNameLst>
                                      </p:cBhvr>
                                      <p:tavLst>
                                        <p:tav tm="0">
                                          <p:val>
                                            <p:strVal val="1+#ppt_w/2"/>
                                          </p:val>
                                        </p:tav>
                                        <p:tav tm="100000">
                                          <p:val>
                                            <p:strVal val="#ppt_x"/>
                                          </p:val>
                                        </p:tav>
                                      </p:tavLst>
                                    </p:anim>
                                    <p:anim calcmode="lin" valueType="num">
                                      <p:cBhvr additive="base">
                                        <p:cTn id="79" dur="5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P spid="64" grpId="0" animBg="1"/>
      <p:bldP spid="65" grpId="0"/>
      <p:bldP spid="66" grpId="0"/>
      <p:bldP spid="67" grpId="0"/>
      <p:bldP spid="6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Title 22"/>
          <p:cNvSpPr>
            <a:spLocks noGrp="1"/>
          </p:cNvSpPr>
          <p:nvPr>
            <p:ph type="title"/>
          </p:nvPr>
        </p:nvSpPr>
        <p:spPr/>
        <p:txBody>
          <a:bodyPr/>
          <a:lstStyle/>
          <a:p>
            <a:r>
              <a:rPr lang="en-US" smtClean="0"/>
              <a:t>Who Are We?</a:t>
            </a:r>
            <a:endParaRPr lang="en-US" dirty="0"/>
          </a:p>
        </p:txBody>
      </p:sp>
      <p:sp>
        <p:nvSpPr>
          <p:cNvPr id="24" name="Text Placeholder 23"/>
          <p:cNvSpPr>
            <a:spLocks noGrp="1"/>
          </p:cNvSpPr>
          <p:nvPr>
            <p:ph type="body" sz="half" idx="2"/>
          </p:nvPr>
        </p:nvSpPr>
        <p:spPr/>
        <p:txBody>
          <a:bodyPr/>
          <a:lstStyle/>
          <a:p>
            <a:r>
              <a:rPr lang="en-US" smtClean="0"/>
              <a:t>Who Are We?</a:t>
            </a:r>
            <a:endParaRPr lang="en-US" dirty="0"/>
          </a:p>
        </p:txBody>
      </p:sp>
      <p:pic>
        <p:nvPicPr>
          <p:cNvPr id="45" name="Picture Placeholder 44" descr="imageHolder.jpg"/>
          <p:cNvPicPr>
            <a:picLocks noGrp="1" noChangeAspect="1"/>
          </p:cNvPicPr>
          <p:nvPr>
            <p:ph type="pic" sz="quarter" idx="15"/>
          </p:nvPr>
        </p:nvPicPr>
        <p:blipFill>
          <a:blip r:embed="rId2"/>
          <a:srcRect t="18353" b="18353"/>
          <a:stretch>
            <a:fillRect/>
          </a:stretch>
        </p:blipFill>
        <p:spPr/>
      </p:pic>
      <p:sp>
        <p:nvSpPr>
          <p:cNvPr id="17" name="Sev01"/>
          <p:cNvSpPr/>
          <p:nvPr/>
        </p:nvSpPr>
        <p:spPr>
          <a:xfrm>
            <a:off x="4440767" y="4065428"/>
            <a:ext cx="920536" cy="920536"/>
          </a:xfrm>
          <a:prstGeom prst="rect">
            <a:avLst/>
          </a:prstGeom>
          <a:solidFill>
            <a:schemeClr val="accent1"/>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1">
                  <a:lumMod val="50000"/>
                </a:schemeClr>
              </a:solidFill>
              <a:latin typeface="FontAwesome" pitchFamily="2" charset="0"/>
            </a:endParaRPr>
          </a:p>
        </p:txBody>
      </p:sp>
      <p:sp>
        <p:nvSpPr>
          <p:cNvPr id="19" name="Sev02"/>
          <p:cNvSpPr/>
          <p:nvPr/>
        </p:nvSpPr>
        <p:spPr>
          <a:xfrm>
            <a:off x="5445794" y="4065428"/>
            <a:ext cx="920536" cy="920536"/>
          </a:xfrm>
          <a:prstGeom prst="rect">
            <a:avLst/>
          </a:prstGeom>
          <a:solidFill>
            <a:schemeClr val="accent2"/>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000" dirty="0">
              <a:solidFill>
                <a:schemeClr val="accent2">
                  <a:lumMod val="50000"/>
                </a:schemeClr>
              </a:solidFill>
              <a:latin typeface="FontAwesome" pitchFamily="2" charset="0"/>
            </a:endParaRPr>
          </a:p>
        </p:txBody>
      </p:sp>
      <p:sp>
        <p:nvSpPr>
          <p:cNvPr id="20" name="Sev03"/>
          <p:cNvSpPr/>
          <p:nvPr/>
        </p:nvSpPr>
        <p:spPr>
          <a:xfrm>
            <a:off x="6451652" y="4065428"/>
            <a:ext cx="920536" cy="920536"/>
          </a:xfrm>
          <a:prstGeom prst="rect">
            <a:avLst/>
          </a:prstGeom>
          <a:solidFill>
            <a:schemeClr val="accent3"/>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3">
                  <a:lumMod val="50000"/>
                </a:schemeClr>
              </a:solidFill>
              <a:latin typeface="FontAwesome" pitchFamily="2" charset="0"/>
              <a:cs typeface="+mj-cs"/>
            </a:endParaRPr>
          </a:p>
        </p:txBody>
      </p:sp>
      <p:sp>
        <p:nvSpPr>
          <p:cNvPr id="21" name="Sev04"/>
          <p:cNvSpPr/>
          <p:nvPr/>
        </p:nvSpPr>
        <p:spPr>
          <a:xfrm>
            <a:off x="7445215" y="4065428"/>
            <a:ext cx="920536" cy="920536"/>
          </a:xfrm>
          <a:prstGeom prst="rect">
            <a:avLst/>
          </a:prstGeom>
          <a:solidFill>
            <a:schemeClr val="accent4"/>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accent4">
                  <a:lumMod val="50000"/>
                </a:schemeClr>
              </a:solidFill>
              <a:latin typeface="FontAwesome" pitchFamily="2" charset="0"/>
            </a:endParaRPr>
          </a:p>
        </p:txBody>
      </p:sp>
      <p:sp>
        <p:nvSpPr>
          <p:cNvPr id="22" name="Freeform 52"/>
          <p:cNvSpPr>
            <a:spLocks noEditPoints="1"/>
          </p:cNvSpPr>
          <p:nvPr/>
        </p:nvSpPr>
        <p:spPr bwMode="auto">
          <a:xfrm>
            <a:off x="7729254" y="4336098"/>
            <a:ext cx="352458" cy="379196"/>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 name="Freeform 42"/>
          <p:cNvSpPr>
            <a:spLocks noEditPoints="1"/>
          </p:cNvSpPr>
          <p:nvPr/>
        </p:nvSpPr>
        <p:spPr bwMode="auto">
          <a:xfrm>
            <a:off x="4709006" y="4360405"/>
            <a:ext cx="384058" cy="330582"/>
          </a:xfrm>
          <a:custGeom>
            <a:avLst/>
            <a:gdLst/>
            <a:ahLst/>
            <a:cxnLst>
              <a:cxn ang="0">
                <a:pos x="73" y="47"/>
              </a:cxn>
              <a:cxn ang="0">
                <a:pos x="67" y="53"/>
              </a:cxn>
              <a:cxn ang="0">
                <a:pos x="46" y="53"/>
              </a:cxn>
              <a:cxn ang="0">
                <a:pos x="48" y="60"/>
              </a:cxn>
              <a:cxn ang="0">
                <a:pos x="46" y="63"/>
              </a:cxn>
              <a:cxn ang="0">
                <a:pos x="26" y="63"/>
              </a:cxn>
              <a:cxn ang="0">
                <a:pos x="24" y="60"/>
              </a:cxn>
              <a:cxn ang="0">
                <a:pos x="26" y="53"/>
              </a:cxn>
              <a:cxn ang="0">
                <a:pos x="6" y="53"/>
              </a:cxn>
              <a:cxn ang="0">
                <a:pos x="0" y="47"/>
              </a:cxn>
              <a:cxn ang="0">
                <a:pos x="0" y="6"/>
              </a:cxn>
              <a:cxn ang="0">
                <a:pos x="6" y="0"/>
              </a:cxn>
              <a:cxn ang="0">
                <a:pos x="67" y="0"/>
              </a:cxn>
              <a:cxn ang="0">
                <a:pos x="73" y="6"/>
              </a:cxn>
              <a:cxn ang="0">
                <a:pos x="73" y="47"/>
              </a:cxn>
              <a:cxn ang="0">
                <a:pos x="68" y="6"/>
              </a:cxn>
              <a:cxn ang="0">
                <a:pos x="67" y="5"/>
              </a:cxn>
              <a:cxn ang="0">
                <a:pos x="6" y="5"/>
              </a:cxn>
              <a:cxn ang="0">
                <a:pos x="5" y="6"/>
              </a:cxn>
              <a:cxn ang="0">
                <a:pos x="5" y="37"/>
              </a:cxn>
              <a:cxn ang="0">
                <a:pos x="6" y="39"/>
              </a:cxn>
              <a:cxn ang="0">
                <a:pos x="67" y="39"/>
              </a:cxn>
              <a:cxn ang="0">
                <a:pos x="68" y="37"/>
              </a:cxn>
              <a:cxn ang="0">
                <a:pos x="68" y="6"/>
              </a:cxn>
            </a:cxnLst>
            <a:rect l="0" t="0" r="r" b="b"/>
            <a:pathLst>
              <a:path w="73" h="63">
                <a:moveTo>
                  <a:pt x="73" y="47"/>
                </a:moveTo>
                <a:cubicBezTo>
                  <a:pt x="73" y="50"/>
                  <a:pt x="70" y="53"/>
                  <a:pt x="67" y="53"/>
                </a:cubicBezTo>
                <a:cubicBezTo>
                  <a:pt x="46" y="53"/>
                  <a:pt x="46" y="53"/>
                  <a:pt x="46" y="53"/>
                </a:cubicBezTo>
                <a:cubicBezTo>
                  <a:pt x="46" y="56"/>
                  <a:pt x="48" y="59"/>
                  <a:pt x="48" y="60"/>
                </a:cubicBezTo>
                <a:cubicBezTo>
                  <a:pt x="48" y="62"/>
                  <a:pt x="47" y="63"/>
                  <a:pt x="46" y="63"/>
                </a:cubicBezTo>
                <a:cubicBezTo>
                  <a:pt x="26" y="63"/>
                  <a:pt x="26" y="63"/>
                  <a:pt x="26" y="63"/>
                </a:cubicBezTo>
                <a:cubicBezTo>
                  <a:pt x="25" y="63"/>
                  <a:pt x="24" y="62"/>
                  <a:pt x="24" y="60"/>
                </a:cubicBezTo>
                <a:cubicBezTo>
                  <a:pt x="24" y="59"/>
                  <a:pt x="26" y="56"/>
                  <a:pt x="26" y="53"/>
                </a:cubicBezTo>
                <a:cubicBezTo>
                  <a:pt x="6" y="53"/>
                  <a:pt x="6" y="53"/>
                  <a:pt x="6" y="53"/>
                </a:cubicBezTo>
                <a:cubicBezTo>
                  <a:pt x="2" y="53"/>
                  <a:pt x="0" y="50"/>
                  <a:pt x="0" y="47"/>
                </a:cubicBezTo>
                <a:cubicBezTo>
                  <a:pt x="0" y="6"/>
                  <a:pt x="0" y="6"/>
                  <a:pt x="0" y="6"/>
                </a:cubicBezTo>
                <a:cubicBezTo>
                  <a:pt x="0" y="2"/>
                  <a:pt x="2" y="0"/>
                  <a:pt x="6" y="0"/>
                </a:cubicBezTo>
                <a:cubicBezTo>
                  <a:pt x="67" y="0"/>
                  <a:pt x="67" y="0"/>
                  <a:pt x="67" y="0"/>
                </a:cubicBezTo>
                <a:cubicBezTo>
                  <a:pt x="70" y="0"/>
                  <a:pt x="73" y="2"/>
                  <a:pt x="73" y="6"/>
                </a:cubicBezTo>
                <a:lnTo>
                  <a:pt x="73" y="47"/>
                </a:lnTo>
                <a:close/>
                <a:moveTo>
                  <a:pt x="68" y="6"/>
                </a:moveTo>
                <a:cubicBezTo>
                  <a:pt x="68" y="5"/>
                  <a:pt x="67" y="5"/>
                  <a:pt x="67" y="5"/>
                </a:cubicBezTo>
                <a:cubicBezTo>
                  <a:pt x="6" y="5"/>
                  <a:pt x="6" y="5"/>
                  <a:pt x="6" y="5"/>
                </a:cubicBezTo>
                <a:cubicBezTo>
                  <a:pt x="5" y="5"/>
                  <a:pt x="5" y="5"/>
                  <a:pt x="5" y="6"/>
                </a:cubicBezTo>
                <a:cubicBezTo>
                  <a:pt x="5" y="37"/>
                  <a:pt x="5" y="37"/>
                  <a:pt x="5" y="37"/>
                </a:cubicBezTo>
                <a:cubicBezTo>
                  <a:pt x="5" y="38"/>
                  <a:pt x="5" y="39"/>
                  <a:pt x="6" y="39"/>
                </a:cubicBezTo>
                <a:cubicBezTo>
                  <a:pt x="67" y="39"/>
                  <a:pt x="67" y="39"/>
                  <a:pt x="67" y="39"/>
                </a:cubicBezTo>
                <a:cubicBezTo>
                  <a:pt x="67" y="39"/>
                  <a:pt x="68" y="38"/>
                  <a:pt x="68" y="37"/>
                </a:cubicBezTo>
                <a:lnTo>
                  <a:pt x="68" y="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5" name="Freeform 178"/>
          <p:cNvSpPr>
            <a:spLocks noEditPoints="1"/>
          </p:cNvSpPr>
          <p:nvPr/>
        </p:nvSpPr>
        <p:spPr bwMode="auto">
          <a:xfrm>
            <a:off x="6719892" y="4381067"/>
            <a:ext cx="384057" cy="289259"/>
          </a:xfrm>
          <a:custGeom>
            <a:avLst/>
            <a:gdLst/>
            <a:ahLst/>
            <a:cxnLst>
              <a:cxn ang="0">
                <a:pos x="158" y="119"/>
              </a:cxn>
              <a:cxn ang="0">
                <a:pos x="0" y="119"/>
              </a:cxn>
              <a:cxn ang="0">
                <a:pos x="0" y="0"/>
              </a:cxn>
              <a:cxn ang="0">
                <a:pos x="9" y="0"/>
              </a:cxn>
              <a:cxn ang="0">
                <a:pos x="9" y="108"/>
              </a:cxn>
              <a:cxn ang="0">
                <a:pos x="158" y="108"/>
              </a:cxn>
              <a:cxn ang="0">
                <a:pos x="158" y="119"/>
              </a:cxn>
              <a:cxn ang="0">
                <a:pos x="50" y="99"/>
              </a:cxn>
              <a:cxn ang="0">
                <a:pos x="29" y="99"/>
              </a:cxn>
              <a:cxn ang="0">
                <a:pos x="29" y="60"/>
              </a:cxn>
              <a:cxn ang="0">
                <a:pos x="50" y="60"/>
              </a:cxn>
              <a:cxn ang="0">
                <a:pos x="50" y="99"/>
              </a:cxn>
              <a:cxn ang="0">
                <a:pos x="78" y="99"/>
              </a:cxn>
              <a:cxn ang="0">
                <a:pos x="59" y="99"/>
              </a:cxn>
              <a:cxn ang="0">
                <a:pos x="59" y="19"/>
              </a:cxn>
              <a:cxn ang="0">
                <a:pos x="78" y="19"/>
              </a:cxn>
              <a:cxn ang="0">
                <a:pos x="78" y="99"/>
              </a:cxn>
              <a:cxn ang="0">
                <a:pos x="109" y="99"/>
              </a:cxn>
              <a:cxn ang="0">
                <a:pos x="89" y="99"/>
              </a:cxn>
              <a:cxn ang="0">
                <a:pos x="89" y="39"/>
              </a:cxn>
              <a:cxn ang="0">
                <a:pos x="109" y="39"/>
              </a:cxn>
              <a:cxn ang="0">
                <a:pos x="109" y="99"/>
              </a:cxn>
              <a:cxn ang="0">
                <a:pos x="139" y="99"/>
              </a:cxn>
              <a:cxn ang="0">
                <a:pos x="119" y="99"/>
              </a:cxn>
              <a:cxn ang="0">
                <a:pos x="119" y="11"/>
              </a:cxn>
              <a:cxn ang="0">
                <a:pos x="139" y="11"/>
              </a:cxn>
              <a:cxn ang="0">
                <a:pos x="139" y="99"/>
              </a:cxn>
            </a:cxnLst>
            <a:rect l="0" t="0" r="r" b="b"/>
            <a:pathLst>
              <a:path w="158" h="119">
                <a:moveTo>
                  <a:pt x="158" y="119"/>
                </a:moveTo>
                <a:lnTo>
                  <a:pt x="0" y="119"/>
                </a:lnTo>
                <a:lnTo>
                  <a:pt x="0" y="0"/>
                </a:lnTo>
                <a:lnTo>
                  <a:pt x="9" y="0"/>
                </a:lnTo>
                <a:lnTo>
                  <a:pt x="9" y="108"/>
                </a:lnTo>
                <a:lnTo>
                  <a:pt x="158" y="108"/>
                </a:lnTo>
                <a:lnTo>
                  <a:pt x="158" y="119"/>
                </a:lnTo>
                <a:close/>
                <a:moveTo>
                  <a:pt x="50" y="99"/>
                </a:moveTo>
                <a:lnTo>
                  <a:pt x="29" y="99"/>
                </a:lnTo>
                <a:lnTo>
                  <a:pt x="29" y="60"/>
                </a:lnTo>
                <a:lnTo>
                  <a:pt x="50" y="60"/>
                </a:lnTo>
                <a:lnTo>
                  <a:pt x="50" y="99"/>
                </a:lnTo>
                <a:close/>
                <a:moveTo>
                  <a:pt x="78" y="99"/>
                </a:moveTo>
                <a:lnTo>
                  <a:pt x="59" y="99"/>
                </a:lnTo>
                <a:lnTo>
                  <a:pt x="59" y="19"/>
                </a:lnTo>
                <a:lnTo>
                  <a:pt x="78" y="19"/>
                </a:lnTo>
                <a:lnTo>
                  <a:pt x="78" y="99"/>
                </a:lnTo>
                <a:close/>
                <a:moveTo>
                  <a:pt x="109" y="99"/>
                </a:moveTo>
                <a:lnTo>
                  <a:pt x="89" y="99"/>
                </a:lnTo>
                <a:lnTo>
                  <a:pt x="89" y="39"/>
                </a:lnTo>
                <a:lnTo>
                  <a:pt x="109" y="39"/>
                </a:lnTo>
                <a:lnTo>
                  <a:pt x="109" y="99"/>
                </a:lnTo>
                <a:close/>
                <a:moveTo>
                  <a:pt x="139" y="99"/>
                </a:moveTo>
                <a:lnTo>
                  <a:pt x="119" y="99"/>
                </a:lnTo>
                <a:lnTo>
                  <a:pt x="119" y="11"/>
                </a:lnTo>
                <a:lnTo>
                  <a:pt x="139" y="11"/>
                </a:lnTo>
                <a:lnTo>
                  <a:pt x="139" y="9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6" name="Freeform 86"/>
          <p:cNvSpPr>
            <a:spLocks noEditPoints="1"/>
          </p:cNvSpPr>
          <p:nvPr/>
        </p:nvSpPr>
        <p:spPr bwMode="auto">
          <a:xfrm>
            <a:off x="5774557" y="4304435"/>
            <a:ext cx="263010" cy="442523"/>
          </a:xfrm>
          <a:custGeom>
            <a:avLst/>
            <a:gdLst/>
            <a:ahLst/>
            <a:cxnLst>
              <a:cxn ang="0">
                <a:pos x="29" y="44"/>
              </a:cxn>
              <a:cxn ang="0">
                <a:pos x="24" y="49"/>
              </a:cxn>
              <a:cxn ang="0">
                <a:pos x="5" y="49"/>
              </a:cxn>
              <a:cxn ang="0">
                <a:pos x="0" y="44"/>
              </a:cxn>
              <a:cxn ang="0">
                <a:pos x="0" y="5"/>
              </a:cxn>
              <a:cxn ang="0">
                <a:pos x="5" y="0"/>
              </a:cxn>
              <a:cxn ang="0">
                <a:pos x="24" y="0"/>
              </a:cxn>
              <a:cxn ang="0">
                <a:pos x="29" y="5"/>
              </a:cxn>
              <a:cxn ang="0">
                <a:pos x="29" y="44"/>
              </a:cxn>
              <a:cxn ang="0">
                <a:pos x="25" y="11"/>
              </a:cxn>
              <a:cxn ang="0">
                <a:pos x="24" y="10"/>
              </a:cxn>
              <a:cxn ang="0">
                <a:pos x="5" y="10"/>
              </a:cxn>
              <a:cxn ang="0">
                <a:pos x="3" y="11"/>
              </a:cxn>
              <a:cxn ang="0">
                <a:pos x="3" y="38"/>
              </a:cxn>
              <a:cxn ang="0">
                <a:pos x="5" y="39"/>
              </a:cxn>
              <a:cxn ang="0">
                <a:pos x="24" y="39"/>
              </a:cxn>
              <a:cxn ang="0">
                <a:pos x="25" y="38"/>
              </a:cxn>
              <a:cxn ang="0">
                <a:pos x="25" y="11"/>
              </a:cxn>
              <a:cxn ang="0">
                <a:pos x="17" y="5"/>
              </a:cxn>
              <a:cxn ang="0">
                <a:pos x="11" y="5"/>
              </a:cxn>
              <a:cxn ang="0">
                <a:pos x="11" y="6"/>
              </a:cxn>
              <a:cxn ang="0">
                <a:pos x="11" y="6"/>
              </a:cxn>
              <a:cxn ang="0">
                <a:pos x="17" y="6"/>
              </a:cxn>
              <a:cxn ang="0">
                <a:pos x="18" y="6"/>
              </a:cxn>
              <a:cxn ang="0">
                <a:pos x="17" y="5"/>
              </a:cxn>
              <a:cxn ang="0">
                <a:pos x="14" y="41"/>
              </a:cxn>
              <a:cxn ang="0">
                <a:pos x="11" y="44"/>
              </a:cxn>
              <a:cxn ang="0">
                <a:pos x="14" y="47"/>
              </a:cxn>
              <a:cxn ang="0">
                <a:pos x="17" y="44"/>
              </a:cxn>
              <a:cxn ang="0">
                <a:pos x="14" y="41"/>
              </a:cxn>
            </a:cxnLst>
            <a:rect l="0" t="0" r="r" b="b"/>
            <a:pathLst>
              <a:path w="29" h="49">
                <a:moveTo>
                  <a:pt x="29" y="44"/>
                </a:moveTo>
                <a:cubicBezTo>
                  <a:pt x="29" y="47"/>
                  <a:pt x="27" y="49"/>
                  <a:pt x="24" y="49"/>
                </a:cubicBezTo>
                <a:cubicBezTo>
                  <a:pt x="5" y="49"/>
                  <a:pt x="5" y="49"/>
                  <a:pt x="5" y="49"/>
                </a:cubicBezTo>
                <a:cubicBezTo>
                  <a:pt x="2" y="49"/>
                  <a:pt x="0" y="47"/>
                  <a:pt x="0" y="44"/>
                </a:cubicBezTo>
                <a:cubicBezTo>
                  <a:pt x="0" y="5"/>
                  <a:pt x="0" y="5"/>
                  <a:pt x="0" y="5"/>
                </a:cubicBezTo>
                <a:cubicBezTo>
                  <a:pt x="0" y="3"/>
                  <a:pt x="2" y="0"/>
                  <a:pt x="5" y="0"/>
                </a:cubicBezTo>
                <a:cubicBezTo>
                  <a:pt x="24" y="0"/>
                  <a:pt x="24" y="0"/>
                  <a:pt x="24" y="0"/>
                </a:cubicBezTo>
                <a:cubicBezTo>
                  <a:pt x="27" y="0"/>
                  <a:pt x="29" y="3"/>
                  <a:pt x="29" y="5"/>
                </a:cubicBezTo>
                <a:lnTo>
                  <a:pt x="29" y="44"/>
                </a:lnTo>
                <a:close/>
                <a:moveTo>
                  <a:pt x="25" y="11"/>
                </a:moveTo>
                <a:cubicBezTo>
                  <a:pt x="25" y="11"/>
                  <a:pt x="25" y="10"/>
                  <a:pt x="24" y="10"/>
                </a:cubicBezTo>
                <a:cubicBezTo>
                  <a:pt x="5" y="10"/>
                  <a:pt x="5" y="10"/>
                  <a:pt x="5" y="10"/>
                </a:cubicBezTo>
                <a:cubicBezTo>
                  <a:pt x="4" y="10"/>
                  <a:pt x="3" y="11"/>
                  <a:pt x="3" y="11"/>
                </a:cubicBezTo>
                <a:cubicBezTo>
                  <a:pt x="3" y="38"/>
                  <a:pt x="3" y="38"/>
                  <a:pt x="3" y="38"/>
                </a:cubicBezTo>
                <a:cubicBezTo>
                  <a:pt x="3" y="39"/>
                  <a:pt x="4" y="39"/>
                  <a:pt x="5" y="39"/>
                </a:cubicBezTo>
                <a:cubicBezTo>
                  <a:pt x="24" y="39"/>
                  <a:pt x="24" y="39"/>
                  <a:pt x="24" y="39"/>
                </a:cubicBezTo>
                <a:cubicBezTo>
                  <a:pt x="25" y="39"/>
                  <a:pt x="25" y="39"/>
                  <a:pt x="25" y="38"/>
                </a:cubicBezTo>
                <a:lnTo>
                  <a:pt x="25" y="11"/>
                </a:lnTo>
                <a:close/>
                <a:moveTo>
                  <a:pt x="17" y="5"/>
                </a:moveTo>
                <a:cubicBezTo>
                  <a:pt x="11" y="5"/>
                  <a:pt x="11" y="5"/>
                  <a:pt x="11" y="5"/>
                </a:cubicBezTo>
                <a:cubicBezTo>
                  <a:pt x="11" y="5"/>
                  <a:pt x="11" y="6"/>
                  <a:pt x="11" y="6"/>
                </a:cubicBezTo>
                <a:cubicBezTo>
                  <a:pt x="11" y="6"/>
                  <a:pt x="11" y="6"/>
                  <a:pt x="11" y="6"/>
                </a:cubicBezTo>
                <a:cubicBezTo>
                  <a:pt x="17" y="6"/>
                  <a:pt x="17" y="6"/>
                  <a:pt x="17" y="6"/>
                </a:cubicBezTo>
                <a:cubicBezTo>
                  <a:pt x="18" y="6"/>
                  <a:pt x="18" y="6"/>
                  <a:pt x="18" y="6"/>
                </a:cubicBezTo>
                <a:cubicBezTo>
                  <a:pt x="18" y="6"/>
                  <a:pt x="18" y="5"/>
                  <a:pt x="17" y="5"/>
                </a:cubicBezTo>
                <a:close/>
                <a:moveTo>
                  <a:pt x="14" y="41"/>
                </a:moveTo>
                <a:cubicBezTo>
                  <a:pt x="13" y="41"/>
                  <a:pt x="11" y="42"/>
                  <a:pt x="11" y="44"/>
                </a:cubicBezTo>
                <a:cubicBezTo>
                  <a:pt x="11" y="46"/>
                  <a:pt x="13" y="47"/>
                  <a:pt x="14" y="47"/>
                </a:cubicBezTo>
                <a:cubicBezTo>
                  <a:pt x="16" y="47"/>
                  <a:pt x="17" y="46"/>
                  <a:pt x="17" y="44"/>
                </a:cubicBezTo>
                <a:cubicBezTo>
                  <a:pt x="17" y="42"/>
                  <a:pt x="16" y="41"/>
                  <a:pt x="14"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245"/>
          <p:cNvSpPr>
            <a:spLocks/>
          </p:cNvSpPr>
          <p:nvPr/>
        </p:nvSpPr>
        <p:spPr bwMode="auto">
          <a:xfrm>
            <a:off x="1188426" y="2696986"/>
            <a:ext cx="640544" cy="640544"/>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1" name="TextBox 40"/>
          <p:cNvSpPr txBox="1"/>
          <p:nvPr/>
        </p:nvSpPr>
        <p:spPr>
          <a:xfrm>
            <a:off x="193868" y="3465303"/>
            <a:ext cx="2629660" cy="769441"/>
          </a:xfrm>
          <a:prstGeom prst="rect">
            <a:avLst/>
          </a:prstGeom>
          <a:noFill/>
        </p:spPr>
        <p:txBody>
          <a:bodyPr wrap="square" rtlCol="0">
            <a:spAutoFit/>
          </a:bodyPr>
          <a:lstStyle/>
          <a:p>
            <a:pPr algn="ctr"/>
            <a:r>
              <a:rPr lang="en-US" sz="1400" b="1" dirty="0" smtClean="0">
                <a:solidFill>
                  <a:schemeClr val="bg1"/>
                </a:solidFill>
              </a:rPr>
              <a:t>THE KEY IS ALWAYS YOU!</a:t>
            </a:r>
          </a:p>
          <a:p>
            <a:pPr algn="ctr"/>
            <a:r>
              <a:rPr lang="en-US" sz="1000" dirty="0" smtClean="0">
                <a:solidFill>
                  <a:schemeClr val="bg1"/>
                </a:solidFill>
              </a:rPr>
              <a:t> If you are going to use a passage of Lorem Ipsum, you need to be sure there isn't anything</a:t>
            </a:r>
          </a:p>
        </p:txBody>
      </p:sp>
      <p:sp>
        <p:nvSpPr>
          <p:cNvPr id="42" name="Footer Text"/>
          <p:cNvSpPr txBox="1"/>
          <p:nvPr/>
        </p:nvSpPr>
        <p:spPr>
          <a:xfrm>
            <a:off x="692056" y="5404247"/>
            <a:ext cx="7759889" cy="615553"/>
          </a:xfrm>
          <a:prstGeom prst="rect">
            <a:avLst/>
          </a:prstGeom>
          <a:noFill/>
        </p:spPr>
        <p:txBody>
          <a:bodyPr wrap="square" lIns="0" tIns="0" rIns="0" bIns="0" rtlCol="0">
            <a:spAutoFit/>
          </a:bodyPr>
          <a:lstStyle/>
          <a:p>
            <a:pPr algn="ctr"/>
            <a:r>
              <a:rPr lang="en-US" sz="1000" dirty="0" smtClean="0">
                <a:solidFill>
                  <a:schemeClr val="tx1">
                    <a:lumMod val="50000"/>
                    <a:lumOff val="50000"/>
                  </a:schemeClr>
                </a:solidFill>
              </a:rPr>
              <a:t>There are many variations of passages of lorem ipsum available, but the majority have suffered alteration in some form, by injected humour randomized words which don't look even slightly believable. If you are going to use A passage of lorem ipsum, you need to be sure there embarrassing hidden in the middle of text. All the lorem ipsum generators on the internet tend to repeat predefined chunks as of lorem but the majority </a:t>
            </a:r>
            <a:br>
              <a:rPr lang="en-US" sz="1000" dirty="0" smtClean="0">
                <a:solidFill>
                  <a:schemeClr val="tx1">
                    <a:lumMod val="50000"/>
                    <a:lumOff val="50000"/>
                  </a:schemeClr>
                </a:solidFill>
              </a:rPr>
            </a:br>
            <a:r>
              <a:rPr lang="en-US" sz="1000" dirty="0" smtClean="0">
                <a:solidFill>
                  <a:schemeClr val="tx1">
                    <a:lumMod val="50000"/>
                    <a:lumOff val="50000"/>
                  </a:schemeClr>
                </a:solidFill>
              </a:rPr>
              <a:t>have suffered alteration in some form  necessary.</a:t>
            </a:r>
            <a:endParaRPr lang="en-US" sz="1000" dirty="0">
              <a:solidFill>
                <a:schemeClr val="tx1">
                  <a:lumMod val="50000"/>
                  <a:lumOff val="50000"/>
                </a:schemeClr>
              </a:solidFill>
            </a:endParaRPr>
          </a:p>
        </p:txBody>
      </p:sp>
      <p:cxnSp>
        <p:nvCxnSpPr>
          <p:cNvPr id="43" name="Straight Line buttom"/>
          <p:cNvCxnSpPr/>
          <p:nvPr/>
        </p:nvCxnSpPr>
        <p:spPr>
          <a:xfrm>
            <a:off x="685800" y="5270796"/>
            <a:ext cx="7772400" cy="0"/>
          </a:xfrm>
          <a:prstGeom prst="line">
            <a:avLst/>
          </a:prstGeom>
          <a:ln w="19050">
            <a:solidFill>
              <a:schemeClr val="tx1">
                <a:lumMod val="50000"/>
                <a:lumOff val="50000"/>
              </a:schemeClr>
            </a:solidFill>
            <a:prstDash val="sysDot"/>
            <a:headEnd type="none"/>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med"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par>
                                <p:cTn id="10" presetID="10" presetClass="entr" presetSubtype="0" fill="hold" grpId="0" nodeType="withEffect">
                                  <p:stCondLst>
                                    <p:cond delay="0"/>
                                  </p:stCondLst>
                                  <p:childTnLst>
                                    <p:set>
                                      <p:cBhvr>
                                        <p:cTn id="11" dur="1" fill="hold">
                                          <p:stCondLst>
                                            <p:cond delay="0"/>
                                          </p:stCondLst>
                                        </p:cTn>
                                        <p:tgtEl>
                                          <p:spTgt spid="41"/>
                                        </p:tgtEl>
                                        <p:attrNameLst>
                                          <p:attrName>style.visibility</p:attrName>
                                        </p:attrNameLst>
                                      </p:cBhvr>
                                      <p:to>
                                        <p:strVal val="visible"/>
                                      </p:to>
                                    </p:set>
                                    <p:animEffect transition="in" filter="fade">
                                      <p:cBhvr>
                                        <p:cTn id="12" dur="1000"/>
                                        <p:tgtEl>
                                          <p:spTgt spid="41"/>
                                        </p:tgtEl>
                                      </p:cBhvr>
                                    </p:animEffect>
                                  </p:childTnLst>
                                </p:cTn>
                              </p:par>
                            </p:childTnLst>
                          </p:cTn>
                        </p:par>
                        <p:par>
                          <p:cTn id="13" fill="hold">
                            <p:stCondLst>
                              <p:cond delay="1000"/>
                            </p:stCondLst>
                            <p:childTnLst>
                              <p:par>
                                <p:cTn id="14" presetID="53" presetClass="entr" presetSubtype="0" fill="hold" grpId="0" nodeType="afterEffect">
                                  <p:stCondLst>
                                    <p:cond delay="0"/>
                                  </p:stCondLst>
                                  <p:childTnLst>
                                    <p:set>
                                      <p:cBhvr>
                                        <p:cTn id="15" dur="1" fill="hold">
                                          <p:stCondLst>
                                            <p:cond delay="0"/>
                                          </p:stCondLst>
                                        </p:cTn>
                                        <p:tgtEl>
                                          <p:spTgt spid="17"/>
                                        </p:tgtEl>
                                        <p:attrNameLst>
                                          <p:attrName>style.visibility</p:attrName>
                                        </p:attrNameLst>
                                      </p:cBhvr>
                                      <p:to>
                                        <p:strVal val="visible"/>
                                      </p:to>
                                    </p:set>
                                    <p:anim calcmode="lin" valueType="num">
                                      <p:cBhvr>
                                        <p:cTn id="16" dur="500" fill="hold"/>
                                        <p:tgtEl>
                                          <p:spTgt spid="17"/>
                                        </p:tgtEl>
                                        <p:attrNameLst>
                                          <p:attrName>ppt_w</p:attrName>
                                        </p:attrNameLst>
                                      </p:cBhvr>
                                      <p:tavLst>
                                        <p:tav tm="0">
                                          <p:val>
                                            <p:fltVal val="0"/>
                                          </p:val>
                                        </p:tav>
                                        <p:tav tm="100000">
                                          <p:val>
                                            <p:strVal val="#ppt_w"/>
                                          </p:val>
                                        </p:tav>
                                      </p:tavLst>
                                    </p:anim>
                                    <p:anim calcmode="lin" valueType="num">
                                      <p:cBhvr>
                                        <p:cTn id="17" dur="500" fill="hold"/>
                                        <p:tgtEl>
                                          <p:spTgt spid="17"/>
                                        </p:tgtEl>
                                        <p:attrNameLst>
                                          <p:attrName>ppt_h</p:attrName>
                                        </p:attrNameLst>
                                      </p:cBhvr>
                                      <p:tavLst>
                                        <p:tav tm="0">
                                          <p:val>
                                            <p:fltVal val="0"/>
                                          </p:val>
                                        </p:tav>
                                        <p:tav tm="100000">
                                          <p:val>
                                            <p:strVal val="#ppt_h"/>
                                          </p:val>
                                        </p:tav>
                                      </p:tavLst>
                                    </p:anim>
                                    <p:animEffect transition="in" filter="fade">
                                      <p:cBhvr>
                                        <p:cTn id="18" dur="500"/>
                                        <p:tgtEl>
                                          <p:spTgt spid="17"/>
                                        </p:tgtEl>
                                      </p:cBhvr>
                                    </p:animEffect>
                                  </p:childTnLst>
                                </p:cTn>
                              </p:par>
                            </p:childTnLst>
                          </p:cTn>
                        </p:par>
                        <p:par>
                          <p:cTn id="19" fill="hold">
                            <p:stCondLst>
                              <p:cond delay="1500"/>
                            </p:stCondLst>
                            <p:childTnLst>
                              <p:par>
                                <p:cTn id="20" presetID="53" presetClass="entr" presetSubtype="0" fill="hold" grpId="0" nodeType="afterEffect">
                                  <p:stCondLst>
                                    <p:cond delay="0"/>
                                  </p:stCondLst>
                                  <p:childTnLst>
                                    <p:set>
                                      <p:cBhvr>
                                        <p:cTn id="21" dur="1" fill="hold">
                                          <p:stCondLst>
                                            <p:cond delay="0"/>
                                          </p:stCondLst>
                                        </p:cTn>
                                        <p:tgtEl>
                                          <p:spTgt spid="34"/>
                                        </p:tgtEl>
                                        <p:attrNameLst>
                                          <p:attrName>style.visibility</p:attrName>
                                        </p:attrNameLst>
                                      </p:cBhvr>
                                      <p:to>
                                        <p:strVal val="visible"/>
                                      </p:to>
                                    </p:set>
                                    <p:anim calcmode="lin" valueType="num">
                                      <p:cBhvr>
                                        <p:cTn id="22" dur="500" fill="hold"/>
                                        <p:tgtEl>
                                          <p:spTgt spid="34"/>
                                        </p:tgtEl>
                                        <p:attrNameLst>
                                          <p:attrName>ppt_w</p:attrName>
                                        </p:attrNameLst>
                                      </p:cBhvr>
                                      <p:tavLst>
                                        <p:tav tm="0">
                                          <p:val>
                                            <p:fltVal val="0"/>
                                          </p:val>
                                        </p:tav>
                                        <p:tav tm="100000">
                                          <p:val>
                                            <p:strVal val="#ppt_w"/>
                                          </p:val>
                                        </p:tav>
                                      </p:tavLst>
                                    </p:anim>
                                    <p:anim calcmode="lin" valueType="num">
                                      <p:cBhvr>
                                        <p:cTn id="23" dur="500" fill="hold"/>
                                        <p:tgtEl>
                                          <p:spTgt spid="34"/>
                                        </p:tgtEl>
                                        <p:attrNameLst>
                                          <p:attrName>ppt_h</p:attrName>
                                        </p:attrNameLst>
                                      </p:cBhvr>
                                      <p:tavLst>
                                        <p:tav tm="0">
                                          <p:val>
                                            <p:fltVal val="0"/>
                                          </p:val>
                                        </p:tav>
                                        <p:tav tm="100000">
                                          <p:val>
                                            <p:strVal val="#ppt_h"/>
                                          </p:val>
                                        </p:tav>
                                      </p:tavLst>
                                    </p:anim>
                                    <p:animEffect transition="in" filter="fade">
                                      <p:cBhvr>
                                        <p:cTn id="24" dur="500"/>
                                        <p:tgtEl>
                                          <p:spTgt spid="34"/>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19"/>
                                        </p:tgtEl>
                                        <p:attrNameLst>
                                          <p:attrName>style.visibility</p:attrName>
                                        </p:attrNameLst>
                                      </p:cBhvr>
                                      <p:to>
                                        <p:strVal val="visible"/>
                                      </p:to>
                                    </p:set>
                                    <p:anim calcmode="lin" valueType="num">
                                      <p:cBhvr>
                                        <p:cTn id="28" dur="500" fill="hold"/>
                                        <p:tgtEl>
                                          <p:spTgt spid="19"/>
                                        </p:tgtEl>
                                        <p:attrNameLst>
                                          <p:attrName>ppt_w</p:attrName>
                                        </p:attrNameLst>
                                      </p:cBhvr>
                                      <p:tavLst>
                                        <p:tav tm="0">
                                          <p:val>
                                            <p:fltVal val="0"/>
                                          </p:val>
                                        </p:tav>
                                        <p:tav tm="100000">
                                          <p:val>
                                            <p:strVal val="#ppt_w"/>
                                          </p:val>
                                        </p:tav>
                                      </p:tavLst>
                                    </p:anim>
                                    <p:anim calcmode="lin" valueType="num">
                                      <p:cBhvr>
                                        <p:cTn id="29" dur="500" fill="hold"/>
                                        <p:tgtEl>
                                          <p:spTgt spid="19"/>
                                        </p:tgtEl>
                                        <p:attrNameLst>
                                          <p:attrName>ppt_h</p:attrName>
                                        </p:attrNameLst>
                                      </p:cBhvr>
                                      <p:tavLst>
                                        <p:tav tm="0">
                                          <p:val>
                                            <p:fltVal val="0"/>
                                          </p:val>
                                        </p:tav>
                                        <p:tav tm="100000">
                                          <p:val>
                                            <p:strVal val="#ppt_h"/>
                                          </p:val>
                                        </p:tav>
                                      </p:tavLst>
                                    </p:anim>
                                    <p:animEffect transition="in" filter="fade">
                                      <p:cBhvr>
                                        <p:cTn id="30" dur="500"/>
                                        <p:tgtEl>
                                          <p:spTgt spid="19"/>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 calcmode="lin" valueType="num">
                                      <p:cBhvr>
                                        <p:cTn id="34" dur="500" fill="hold"/>
                                        <p:tgtEl>
                                          <p:spTgt spid="36"/>
                                        </p:tgtEl>
                                        <p:attrNameLst>
                                          <p:attrName>ppt_w</p:attrName>
                                        </p:attrNameLst>
                                      </p:cBhvr>
                                      <p:tavLst>
                                        <p:tav tm="0">
                                          <p:val>
                                            <p:fltVal val="0"/>
                                          </p:val>
                                        </p:tav>
                                        <p:tav tm="100000">
                                          <p:val>
                                            <p:strVal val="#ppt_w"/>
                                          </p:val>
                                        </p:tav>
                                      </p:tavLst>
                                    </p:anim>
                                    <p:anim calcmode="lin" valueType="num">
                                      <p:cBhvr>
                                        <p:cTn id="35" dur="500" fill="hold"/>
                                        <p:tgtEl>
                                          <p:spTgt spid="36"/>
                                        </p:tgtEl>
                                        <p:attrNameLst>
                                          <p:attrName>ppt_h</p:attrName>
                                        </p:attrNameLst>
                                      </p:cBhvr>
                                      <p:tavLst>
                                        <p:tav tm="0">
                                          <p:val>
                                            <p:fltVal val="0"/>
                                          </p:val>
                                        </p:tav>
                                        <p:tav tm="100000">
                                          <p:val>
                                            <p:strVal val="#ppt_h"/>
                                          </p:val>
                                        </p:tav>
                                      </p:tavLst>
                                    </p:anim>
                                    <p:animEffect transition="in" filter="fade">
                                      <p:cBhvr>
                                        <p:cTn id="36" dur="500"/>
                                        <p:tgtEl>
                                          <p:spTgt spid="36"/>
                                        </p:tgtEl>
                                      </p:cBhvr>
                                    </p:animEffect>
                                  </p:childTnLst>
                                </p:cTn>
                              </p:par>
                            </p:childTnLst>
                          </p:cTn>
                        </p:par>
                        <p:par>
                          <p:cTn id="37" fill="hold">
                            <p:stCondLst>
                              <p:cond delay="3000"/>
                            </p:stCondLst>
                            <p:childTnLst>
                              <p:par>
                                <p:cTn id="38" presetID="53" presetClass="entr" presetSubtype="0" fill="hold" grpId="0" nodeType="afterEffect">
                                  <p:stCondLst>
                                    <p:cond delay="0"/>
                                  </p:stCondLst>
                                  <p:childTnLst>
                                    <p:set>
                                      <p:cBhvr>
                                        <p:cTn id="39" dur="1" fill="hold">
                                          <p:stCondLst>
                                            <p:cond delay="0"/>
                                          </p:stCondLst>
                                        </p:cTn>
                                        <p:tgtEl>
                                          <p:spTgt spid="20"/>
                                        </p:tgtEl>
                                        <p:attrNameLst>
                                          <p:attrName>style.visibility</p:attrName>
                                        </p:attrNameLst>
                                      </p:cBhvr>
                                      <p:to>
                                        <p:strVal val="visible"/>
                                      </p:to>
                                    </p:set>
                                    <p:anim calcmode="lin" valueType="num">
                                      <p:cBhvr>
                                        <p:cTn id="40" dur="500" fill="hold"/>
                                        <p:tgtEl>
                                          <p:spTgt spid="20"/>
                                        </p:tgtEl>
                                        <p:attrNameLst>
                                          <p:attrName>ppt_w</p:attrName>
                                        </p:attrNameLst>
                                      </p:cBhvr>
                                      <p:tavLst>
                                        <p:tav tm="0">
                                          <p:val>
                                            <p:fltVal val="0"/>
                                          </p:val>
                                        </p:tav>
                                        <p:tav tm="100000">
                                          <p:val>
                                            <p:strVal val="#ppt_w"/>
                                          </p:val>
                                        </p:tav>
                                      </p:tavLst>
                                    </p:anim>
                                    <p:anim calcmode="lin" valueType="num">
                                      <p:cBhvr>
                                        <p:cTn id="41" dur="500" fill="hold"/>
                                        <p:tgtEl>
                                          <p:spTgt spid="20"/>
                                        </p:tgtEl>
                                        <p:attrNameLst>
                                          <p:attrName>ppt_h</p:attrName>
                                        </p:attrNameLst>
                                      </p:cBhvr>
                                      <p:tavLst>
                                        <p:tav tm="0">
                                          <p:val>
                                            <p:fltVal val="0"/>
                                          </p:val>
                                        </p:tav>
                                        <p:tav tm="100000">
                                          <p:val>
                                            <p:strVal val="#ppt_h"/>
                                          </p:val>
                                        </p:tav>
                                      </p:tavLst>
                                    </p:anim>
                                    <p:animEffect transition="in" filter="fade">
                                      <p:cBhvr>
                                        <p:cTn id="42" dur="500"/>
                                        <p:tgtEl>
                                          <p:spTgt spid="20"/>
                                        </p:tgtEl>
                                      </p:cBhvr>
                                    </p:animEffect>
                                  </p:childTnLst>
                                </p:cTn>
                              </p:par>
                            </p:childTnLst>
                          </p:cTn>
                        </p:par>
                        <p:par>
                          <p:cTn id="43" fill="hold">
                            <p:stCondLst>
                              <p:cond delay="3500"/>
                            </p:stCondLst>
                            <p:childTnLst>
                              <p:par>
                                <p:cTn id="44" presetID="53" presetClass="entr" presetSubtype="0" fill="hold" grpId="0" nodeType="afterEffect">
                                  <p:stCondLst>
                                    <p:cond delay="0"/>
                                  </p:stCondLst>
                                  <p:childTnLst>
                                    <p:set>
                                      <p:cBhvr>
                                        <p:cTn id="45" dur="1" fill="hold">
                                          <p:stCondLst>
                                            <p:cond delay="0"/>
                                          </p:stCondLst>
                                        </p:cTn>
                                        <p:tgtEl>
                                          <p:spTgt spid="35"/>
                                        </p:tgtEl>
                                        <p:attrNameLst>
                                          <p:attrName>style.visibility</p:attrName>
                                        </p:attrNameLst>
                                      </p:cBhvr>
                                      <p:to>
                                        <p:strVal val="visible"/>
                                      </p:to>
                                    </p:set>
                                    <p:anim calcmode="lin" valueType="num">
                                      <p:cBhvr>
                                        <p:cTn id="46" dur="500" fill="hold"/>
                                        <p:tgtEl>
                                          <p:spTgt spid="35"/>
                                        </p:tgtEl>
                                        <p:attrNameLst>
                                          <p:attrName>ppt_w</p:attrName>
                                        </p:attrNameLst>
                                      </p:cBhvr>
                                      <p:tavLst>
                                        <p:tav tm="0">
                                          <p:val>
                                            <p:fltVal val="0"/>
                                          </p:val>
                                        </p:tav>
                                        <p:tav tm="100000">
                                          <p:val>
                                            <p:strVal val="#ppt_w"/>
                                          </p:val>
                                        </p:tav>
                                      </p:tavLst>
                                    </p:anim>
                                    <p:anim calcmode="lin" valueType="num">
                                      <p:cBhvr>
                                        <p:cTn id="47" dur="500" fill="hold"/>
                                        <p:tgtEl>
                                          <p:spTgt spid="35"/>
                                        </p:tgtEl>
                                        <p:attrNameLst>
                                          <p:attrName>ppt_h</p:attrName>
                                        </p:attrNameLst>
                                      </p:cBhvr>
                                      <p:tavLst>
                                        <p:tav tm="0">
                                          <p:val>
                                            <p:fltVal val="0"/>
                                          </p:val>
                                        </p:tav>
                                        <p:tav tm="100000">
                                          <p:val>
                                            <p:strVal val="#ppt_h"/>
                                          </p:val>
                                        </p:tav>
                                      </p:tavLst>
                                    </p:anim>
                                    <p:animEffect transition="in" filter="fade">
                                      <p:cBhvr>
                                        <p:cTn id="48" dur="500"/>
                                        <p:tgtEl>
                                          <p:spTgt spid="35"/>
                                        </p:tgtEl>
                                      </p:cBhvr>
                                    </p:animEffect>
                                  </p:childTnLst>
                                </p:cTn>
                              </p:par>
                            </p:childTnLst>
                          </p:cTn>
                        </p:par>
                        <p:par>
                          <p:cTn id="49" fill="hold">
                            <p:stCondLst>
                              <p:cond delay="4000"/>
                            </p:stCondLst>
                            <p:childTnLst>
                              <p:par>
                                <p:cTn id="50" presetID="53" presetClass="entr" presetSubtype="0" fill="hold" grpId="0" nodeType="afterEffect">
                                  <p:stCondLst>
                                    <p:cond delay="0"/>
                                  </p:stCondLst>
                                  <p:childTnLst>
                                    <p:set>
                                      <p:cBhvr>
                                        <p:cTn id="51" dur="1" fill="hold">
                                          <p:stCondLst>
                                            <p:cond delay="0"/>
                                          </p:stCondLst>
                                        </p:cTn>
                                        <p:tgtEl>
                                          <p:spTgt spid="21"/>
                                        </p:tgtEl>
                                        <p:attrNameLst>
                                          <p:attrName>style.visibility</p:attrName>
                                        </p:attrNameLst>
                                      </p:cBhvr>
                                      <p:to>
                                        <p:strVal val="visible"/>
                                      </p:to>
                                    </p:set>
                                    <p:anim calcmode="lin" valueType="num">
                                      <p:cBhvr>
                                        <p:cTn id="52" dur="500" fill="hold"/>
                                        <p:tgtEl>
                                          <p:spTgt spid="21"/>
                                        </p:tgtEl>
                                        <p:attrNameLst>
                                          <p:attrName>ppt_w</p:attrName>
                                        </p:attrNameLst>
                                      </p:cBhvr>
                                      <p:tavLst>
                                        <p:tav tm="0">
                                          <p:val>
                                            <p:fltVal val="0"/>
                                          </p:val>
                                        </p:tav>
                                        <p:tav tm="100000">
                                          <p:val>
                                            <p:strVal val="#ppt_w"/>
                                          </p:val>
                                        </p:tav>
                                      </p:tavLst>
                                    </p:anim>
                                    <p:anim calcmode="lin" valueType="num">
                                      <p:cBhvr>
                                        <p:cTn id="53" dur="500" fill="hold"/>
                                        <p:tgtEl>
                                          <p:spTgt spid="21"/>
                                        </p:tgtEl>
                                        <p:attrNameLst>
                                          <p:attrName>ppt_h</p:attrName>
                                        </p:attrNameLst>
                                      </p:cBhvr>
                                      <p:tavLst>
                                        <p:tav tm="0">
                                          <p:val>
                                            <p:fltVal val="0"/>
                                          </p:val>
                                        </p:tav>
                                        <p:tav tm="100000">
                                          <p:val>
                                            <p:strVal val="#ppt_h"/>
                                          </p:val>
                                        </p:tav>
                                      </p:tavLst>
                                    </p:anim>
                                    <p:animEffect transition="in" filter="fade">
                                      <p:cBhvr>
                                        <p:cTn id="54" dur="500"/>
                                        <p:tgtEl>
                                          <p:spTgt spid="21"/>
                                        </p:tgtEl>
                                      </p:cBhvr>
                                    </p:animEffect>
                                  </p:childTnLst>
                                </p:cTn>
                              </p:par>
                            </p:childTnLst>
                          </p:cTn>
                        </p:par>
                        <p:par>
                          <p:cTn id="55" fill="hold">
                            <p:stCondLst>
                              <p:cond delay="4500"/>
                            </p:stCondLst>
                            <p:childTnLst>
                              <p:par>
                                <p:cTn id="56" presetID="53" presetClass="entr" presetSubtype="0" fill="hold" grpId="0" nodeType="afterEffect">
                                  <p:stCondLst>
                                    <p:cond delay="0"/>
                                  </p:stCondLst>
                                  <p:childTnLst>
                                    <p:set>
                                      <p:cBhvr>
                                        <p:cTn id="57" dur="1" fill="hold">
                                          <p:stCondLst>
                                            <p:cond delay="0"/>
                                          </p:stCondLst>
                                        </p:cTn>
                                        <p:tgtEl>
                                          <p:spTgt spid="22"/>
                                        </p:tgtEl>
                                        <p:attrNameLst>
                                          <p:attrName>style.visibility</p:attrName>
                                        </p:attrNameLst>
                                      </p:cBhvr>
                                      <p:to>
                                        <p:strVal val="visible"/>
                                      </p:to>
                                    </p:set>
                                    <p:anim calcmode="lin" valueType="num">
                                      <p:cBhvr>
                                        <p:cTn id="58" dur="500" fill="hold"/>
                                        <p:tgtEl>
                                          <p:spTgt spid="22"/>
                                        </p:tgtEl>
                                        <p:attrNameLst>
                                          <p:attrName>ppt_w</p:attrName>
                                        </p:attrNameLst>
                                      </p:cBhvr>
                                      <p:tavLst>
                                        <p:tav tm="0">
                                          <p:val>
                                            <p:fltVal val="0"/>
                                          </p:val>
                                        </p:tav>
                                        <p:tav tm="100000">
                                          <p:val>
                                            <p:strVal val="#ppt_w"/>
                                          </p:val>
                                        </p:tav>
                                      </p:tavLst>
                                    </p:anim>
                                    <p:anim calcmode="lin" valueType="num">
                                      <p:cBhvr>
                                        <p:cTn id="59" dur="500" fill="hold"/>
                                        <p:tgtEl>
                                          <p:spTgt spid="22"/>
                                        </p:tgtEl>
                                        <p:attrNameLst>
                                          <p:attrName>ppt_h</p:attrName>
                                        </p:attrNameLst>
                                      </p:cBhvr>
                                      <p:tavLst>
                                        <p:tav tm="0">
                                          <p:val>
                                            <p:fltVal val="0"/>
                                          </p:val>
                                        </p:tav>
                                        <p:tav tm="100000">
                                          <p:val>
                                            <p:strVal val="#ppt_h"/>
                                          </p:val>
                                        </p:tav>
                                      </p:tavLst>
                                    </p:anim>
                                    <p:animEffect transition="in" filter="fade">
                                      <p:cBhvr>
                                        <p:cTn id="60" dur="500"/>
                                        <p:tgtEl>
                                          <p:spTgt spid="22"/>
                                        </p:tgtEl>
                                      </p:cBhvr>
                                    </p:animEffect>
                                  </p:childTnLst>
                                </p:cTn>
                              </p:par>
                            </p:childTnLst>
                          </p:cTn>
                        </p:par>
                        <p:par>
                          <p:cTn id="61" fill="hold">
                            <p:stCondLst>
                              <p:cond delay="5000"/>
                            </p:stCondLst>
                            <p:childTnLst>
                              <p:par>
                                <p:cTn id="62" presetID="13" presetClass="entr" presetSubtype="16" fill="hold" nodeType="afterEffect">
                                  <p:stCondLst>
                                    <p:cond delay="0"/>
                                  </p:stCondLst>
                                  <p:childTnLst>
                                    <p:set>
                                      <p:cBhvr>
                                        <p:cTn id="63" dur="1" fill="hold">
                                          <p:stCondLst>
                                            <p:cond delay="0"/>
                                          </p:stCondLst>
                                        </p:cTn>
                                        <p:tgtEl>
                                          <p:spTgt spid="43"/>
                                        </p:tgtEl>
                                        <p:attrNameLst>
                                          <p:attrName>style.visibility</p:attrName>
                                        </p:attrNameLst>
                                      </p:cBhvr>
                                      <p:to>
                                        <p:strVal val="visible"/>
                                      </p:to>
                                    </p:set>
                                    <p:animEffect transition="in" filter="plus(in)">
                                      <p:cBhvr>
                                        <p:cTn id="64" dur="500"/>
                                        <p:tgtEl>
                                          <p:spTgt spid="43"/>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42"/>
                                        </p:tgtEl>
                                        <p:attrNameLst>
                                          <p:attrName>style.visibility</p:attrName>
                                        </p:attrNameLst>
                                      </p:cBhvr>
                                      <p:to>
                                        <p:strVal val="visible"/>
                                      </p:to>
                                    </p:set>
                                    <p:animEffect transition="in" filter="fade">
                                      <p:cBhvr>
                                        <p:cTn id="6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9" grpId="0" animBg="1"/>
      <p:bldP spid="20" grpId="0" animBg="1"/>
      <p:bldP spid="21" grpId="0" animBg="1"/>
      <p:bldP spid="22" grpId="0" animBg="1"/>
      <p:bldP spid="34" grpId="0" animBg="1"/>
      <p:bldP spid="35" grpId="0" animBg="1"/>
      <p:bldP spid="36" grpId="0" animBg="1"/>
      <p:bldP spid="40" grpId="0" animBg="1"/>
      <p:bldP spid="41" grpId="0"/>
      <p:bldP spid="42"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process steps </a:t>
            </a:r>
            <a:endParaRPr lang="en-US" dirty="0"/>
          </a:p>
        </p:txBody>
      </p:sp>
      <p:sp>
        <p:nvSpPr>
          <p:cNvPr id="3" name="Text Placeholder 2"/>
          <p:cNvSpPr>
            <a:spLocks noGrp="1"/>
          </p:cNvSpPr>
          <p:nvPr>
            <p:ph type="body" sz="half" idx="2"/>
          </p:nvPr>
        </p:nvSpPr>
        <p:spPr/>
        <p:txBody>
          <a:bodyPr/>
          <a:lstStyle/>
          <a:p>
            <a:r>
              <a:rPr lang="en-US" smtClean="0"/>
              <a:t>process steps </a:t>
            </a:r>
            <a:endParaRPr lang="en-US" dirty="0"/>
          </a:p>
        </p:txBody>
      </p:sp>
      <p:sp>
        <p:nvSpPr>
          <p:cNvPr id="46" name="Freeform 5"/>
          <p:cNvSpPr>
            <a:spLocks/>
          </p:cNvSpPr>
          <p:nvPr/>
        </p:nvSpPr>
        <p:spPr bwMode="auto">
          <a:xfrm>
            <a:off x="3748088" y="4425950"/>
            <a:ext cx="971550" cy="1517650"/>
          </a:xfrm>
          <a:custGeom>
            <a:avLst/>
            <a:gdLst>
              <a:gd name="T0" fmla="*/ 148 w 589"/>
              <a:gd name="T1" fmla="*/ 258 h 921"/>
              <a:gd name="T2" fmla="*/ 271 w 589"/>
              <a:gd name="T3" fmla="*/ 462 h 921"/>
              <a:gd name="T4" fmla="*/ 148 w 589"/>
              <a:gd name="T5" fmla="*/ 665 h 921"/>
              <a:gd name="T6" fmla="*/ 0 w 589"/>
              <a:gd name="T7" fmla="*/ 921 h 921"/>
              <a:gd name="T8" fmla="*/ 318 w 589"/>
              <a:gd name="T9" fmla="*/ 921 h 921"/>
              <a:gd name="T10" fmla="*/ 466 w 589"/>
              <a:gd name="T11" fmla="*/ 665 h 921"/>
              <a:gd name="T12" fmla="*/ 589 w 589"/>
              <a:gd name="T13" fmla="*/ 462 h 921"/>
              <a:gd name="T14" fmla="*/ 466 w 589"/>
              <a:gd name="T15" fmla="*/ 258 h 921"/>
              <a:gd name="T16" fmla="*/ 318 w 589"/>
              <a:gd name="T17" fmla="*/ 0 h 921"/>
              <a:gd name="T18" fmla="*/ 0 w 589"/>
              <a:gd name="T19" fmla="*/ 0 h 921"/>
              <a:gd name="T20" fmla="*/ 148 w 589"/>
              <a:gd name="T21" fmla="*/ 258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9" h="921">
                <a:moveTo>
                  <a:pt x="148" y="258"/>
                </a:moveTo>
                <a:cubicBezTo>
                  <a:pt x="163" y="390"/>
                  <a:pt x="271" y="462"/>
                  <a:pt x="271" y="462"/>
                </a:cubicBezTo>
                <a:cubicBezTo>
                  <a:pt x="271" y="462"/>
                  <a:pt x="163" y="533"/>
                  <a:pt x="148" y="665"/>
                </a:cubicBezTo>
                <a:cubicBezTo>
                  <a:pt x="133" y="796"/>
                  <a:pt x="59" y="921"/>
                  <a:pt x="0" y="921"/>
                </a:cubicBezTo>
                <a:cubicBezTo>
                  <a:pt x="318" y="921"/>
                  <a:pt x="318" y="921"/>
                  <a:pt x="318" y="921"/>
                </a:cubicBezTo>
                <a:cubicBezTo>
                  <a:pt x="376" y="921"/>
                  <a:pt x="450" y="796"/>
                  <a:pt x="466" y="665"/>
                </a:cubicBezTo>
                <a:cubicBezTo>
                  <a:pt x="481" y="533"/>
                  <a:pt x="589" y="462"/>
                  <a:pt x="589" y="462"/>
                </a:cubicBezTo>
                <a:cubicBezTo>
                  <a:pt x="589" y="462"/>
                  <a:pt x="481" y="389"/>
                  <a:pt x="466" y="258"/>
                </a:cubicBezTo>
                <a:cubicBezTo>
                  <a:pt x="450" y="127"/>
                  <a:pt x="376" y="0"/>
                  <a:pt x="318" y="0"/>
                </a:cubicBezTo>
                <a:cubicBezTo>
                  <a:pt x="0" y="0"/>
                  <a:pt x="0" y="0"/>
                  <a:pt x="0" y="0"/>
                </a:cubicBezTo>
                <a:cubicBezTo>
                  <a:pt x="59" y="0"/>
                  <a:pt x="133" y="127"/>
                  <a:pt x="148" y="258"/>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6"/>
          <p:cNvSpPr>
            <a:spLocks/>
          </p:cNvSpPr>
          <p:nvPr/>
        </p:nvSpPr>
        <p:spPr bwMode="auto">
          <a:xfrm>
            <a:off x="4370388" y="3649661"/>
            <a:ext cx="971550" cy="1517650"/>
          </a:xfrm>
          <a:custGeom>
            <a:avLst/>
            <a:gdLst>
              <a:gd name="T0" fmla="*/ 441 w 589"/>
              <a:gd name="T1" fmla="*/ 663 h 921"/>
              <a:gd name="T2" fmla="*/ 318 w 589"/>
              <a:gd name="T3" fmla="*/ 459 h 921"/>
              <a:gd name="T4" fmla="*/ 441 w 589"/>
              <a:gd name="T5" fmla="*/ 257 h 921"/>
              <a:gd name="T6" fmla="*/ 589 w 589"/>
              <a:gd name="T7" fmla="*/ 0 h 921"/>
              <a:gd name="T8" fmla="*/ 272 w 589"/>
              <a:gd name="T9" fmla="*/ 0 h 921"/>
              <a:gd name="T10" fmla="*/ 124 w 589"/>
              <a:gd name="T11" fmla="*/ 257 h 921"/>
              <a:gd name="T12" fmla="*/ 0 w 589"/>
              <a:gd name="T13" fmla="*/ 460 h 921"/>
              <a:gd name="T14" fmla="*/ 124 w 589"/>
              <a:gd name="T15" fmla="*/ 663 h 921"/>
              <a:gd name="T16" fmla="*/ 272 w 589"/>
              <a:gd name="T17" fmla="*/ 921 h 921"/>
              <a:gd name="T18" fmla="*/ 589 w 589"/>
              <a:gd name="T19" fmla="*/ 921 h 921"/>
              <a:gd name="T20" fmla="*/ 441 w 589"/>
              <a:gd name="T21" fmla="*/ 66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9" h="921">
                <a:moveTo>
                  <a:pt x="441" y="663"/>
                </a:moveTo>
                <a:cubicBezTo>
                  <a:pt x="426" y="532"/>
                  <a:pt x="318" y="459"/>
                  <a:pt x="318" y="459"/>
                </a:cubicBezTo>
                <a:cubicBezTo>
                  <a:pt x="318" y="459"/>
                  <a:pt x="426" y="388"/>
                  <a:pt x="441" y="257"/>
                </a:cubicBezTo>
                <a:cubicBezTo>
                  <a:pt x="457" y="125"/>
                  <a:pt x="530" y="0"/>
                  <a:pt x="589" y="0"/>
                </a:cubicBezTo>
                <a:cubicBezTo>
                  <a:pt x="272" y="0"/>
                  <a:pt x="272" y="0"/>
                  <a:pt x="272" y="0"/>
                </a:cubicBezTo>
                <a:cubicBezTo>
                  <a:pt x="213" y="0"/>
                  <a:pt x="139" y="125"/>
                  <a:pt x="124" y="257"/>
                </a:cubicBezTo>
                <a:cubicBezTo>
                  <a:pt x="108" y="388"/>
                  <a:pt x="0" y="460"/>
                  <a:pt x="0" y="460"/>
                </a:cubicBezTo>
                <a:cubicBezTo>
                  <a:pt x="0" y="460"/>
                  <a:pt x="108" y="532"/>
                  <a:pt x="124" y="663"/>
                </a:cubicBezTo>
                <a:cubicBezTo>
                  <a:pt x="139" y="794"/>
                  <a:pt x="213" y="921"/>
                  <a:pt x="272" y="921"/>
                </a:cubicBezTo>
                <a:cubicBezTo>
                  <a:pt x="589" y="921"/>
                  <a:pt x="589" y="921"/>
                  <a:pt x="589" y="921"/>
                </a:cubicBezTo>
                <a:cubicBezTo>
                  <a:pt x="530" y="921"/>
                  <a:pt x="457" y="794"/>
                  <a:pt x="441" y="663"/>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7"/>
          <p:cNvSpPr>
            <a:spLocks/>
          </p:cNvSpPr>
          <p:nvPr/>
        </p:nvSpPr>
        <p:spPr bwMode="auto">
          <a:xfrm>
            <a:off x="4370388" y="2074862"/>
            <a:ext cx="971550" cy="1517650"/>
          </a:xfrm>
          <a:custGeom>
            <a:avLst/>
            <a:gdLst>
              <a:gd name="T0" fmla="*/ 441 w 589"/>
              <a:gd name="T1" fmla="*/ 663 h 921"/>
              <a:gd name="T2" fmla="*/ 318 w 589"/>
              <a:gd name="T3" fmla="*/ 460 h 921"/>
              <a:gd name="T4" fmla="*/ 441 w 589"/>
              <a:gd name="T5" fmla="*/ 257 h 921"/>
              <a:gd name="T6" fmla="*/ 589 w 589"/>
              <a:gd name="T7" fmla="*/ 0 h 921"/>
              <a:gd name="T8" fmla="*/ 272 w 589"/>
              <a:gd name="T9" fmla="*/ 0 h 921"/>
              <a:gd name="T10" fmla="*/ 124 w 589"/>
              <a:gd name="T11" fmla="*/ 257 h 921"/>
              <a:gd name="T12" fmla="*/ 0 w 589"/>
              <a:gd name="T13" fmla="*/ 460 h 921"/>
              <a:gd name="T14" fmla="*/ 124 w 589"/>
              <a:gd name="T15" fmla="*/ 664 h 921"/>
              <a:gd name="T16" fmla="*/ 272 w 589"/>
              <a:gd name="T17" fmla="*/ 921 h 921"/>
              <a:gd name="T18" fmla="*/ 589 w 589"/>
              <a:gd name="T19" fmla="*/ 921 h 921"/>
              <a:gd name="T20" fmla="*/ 441 w 589"/>
              <a:gd name="T21" fmla="*/ 663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9" h="921">
                <a:moveTo>
                  <a:pt x="441" y="663"/>
                </a:moveTo>
                <a:cubicBezTo>
                  <a:pt x="426" y="532"/>
                  <a:pt x="318" y="460"/>
                  <a:pt x="318" y="460"/>
                </a:cubicBezTo>
                <a:cubicBezTo>
                  <a:pt x="318" y="460"/>
                  <a:pt x="426" y="388"/>
                  <a:pt x="441" y="257"/>
                </a:cubicBezTo>
                <a:cubicBezTo>
                  <a:pt x="457" y="126"/>
                  <a:pt x="530" y="0"/>
                  <a:pt x="589" y="0"/>
                </a:cubicBezTo>
                <a:cubicBezTo>
                  <a:pt x="272" y="0"/>
                  <a:pt x="272" y="0"/>
                  <a:pt x="272" y="0"/>
                </a:cubicBezTo>
                <a:cubicBezTo>
                  <a:pt x="213" y="0"/>
                  <a:pt x="139" y="126"/>
                  <a:pt x="124" y="257"/>
                </a:cubicBezTo>
                <a:cubicBezTo>
                  <a:pt x="108" y="388"/>
                  <a:pt x="0" y="460"/>
                  <a:pt x="0" y="460"/>
                </a:cubicBezTo>
                <a:cubicBezTo>
                  <a:pt x="0" y="460"/>
                  <a:pt x="108" y="533"/>
                  <a:pt x="124" y="664"/>
                </a:cubicBezTo>
                <a:cubicBezTo>
                  <a:pt x="139" y="795"/>
                  <a:pt x="213" y="921"/>
                  <a:pt x="272" y="921"/>
                </a:cubicBezTo>
                <a:cubicBezTo>
                  <a:pt x="589" y="921"/>
                  <a:pt x="589" y="921"/>
                  <a:pt x="589" y="921"/>
                </a:cubicBezTo>
                <a:cubicBezTo>
                  <a:pt x="530" y="921"/>
                  <a:pt x="457" y="795"/>
                  <a:pt x="441" y="663"/>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8"/>
          <p:cNvSpPr>
            <a:spLocks/>
          </p:cNvSpPr>
          <p:nvPr/>
        </p:nvSpPr>
        <p:spPr bwMode="auto">
          <a:xfrm>
            <a:off x="3748088" y="2863851"/>
            <a:ext cx="971550" cy="1519238"/>
          </a:xfrm>
          <a:custGeom>
            <a:avLst/>
            <a:gdLst>
              <a:gd name="T0" fmla="*/ 148 w 589"/>
              <a:gd name="T1" fmla="*/ 257 h 921"/>
              <a:gd name="T2" fmla="*/ 271 w 589"/>
              <a:gd name="T3" fmla="*/ 461 h 921"/>
              <a:gd name="T4" fmla="*/ 148 w 589"/>
              <a:gd name="T5" fmla="*/ 664 h 921"/>
              <a:gd name="T6" fmla="*/ 0 w 589"/>
              <a:gd name="T7" fmla="*/ 921 h 921"/>
              <a:gd name="T8" fmla="*/ 318 w 589"/>
              <a:gd name="T9" fmla="*/ 921 h 921"/>
              <a:gd name="T10" fmla="*/ 466 w 589"/>
              <a:gd name="T11" fmla="*/ 664 h 921"/>
              <a:gd name="T12" fmla="*/ 589 w 589"/>
              <a:gd name="T13" fmla="*/ 461 h 921"/>
              <a:gd name="T14" fmla="*/ 466 w 589"/>
              <a:gd name="T15" fmla="*/ 257 h 921"/>
              <a:gd name="T16" fmla="*/ 318 w 589"/>
              <a:gd name="T17" fmla="*/ 0 h 921"/>
              <a:gd name="T18" fmla="*/ 0 w 589"/>
              <a:gd name="T19" fmla="*/ 0 h 921"/>
              <a:gd name="T20" fmla="*/ 148 w 589"/>
              <a:gd name="T21" fmla="*/ 257 h 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9" h="921">
                <a:moveTo>
                  <a:pt x="148" y="257"/>
                </a:moveTo>
                <a:cubicBezTo>
                  <a:pt x="163" y="389"/>
                  <a:pt x="271" y="461"/>
                  <a:pt x="271" y="461"/>
                </a:cubicBezTo>
                <a:cubicBezTo>
                  <a:pt x="271" y="461"/>
                  <a:pt x="163" y="533"/>
                  <a:pt x="148" y="664"/>
                </a:cubicBezTo>
                <a:cubicBezTo>
                  <a:pt x="133" y="795"/>
                  <a:pt x="59" y="921"/>
                  <a:pt x="0" y="921"/>
                </a:cubicBezTo>
                <a:cubicBezTo>
                  <a:pt x="318" y="921"/>
                  <a:pt x="318" y="921"/>
                  <a:pt x="318" y="921"/>
                </a:cubicBezTo>
                <a:cubicBezTo>
                  <a:pt x="376" y="921"/>
                  <a:pt x="450" y="795"/>
                  <a:pt x="466" y="664"/>
                </a:cubicBezTo>
                <a:cubicBezTo>
                  <a:pt x="481" y="533"/>
                  <a:pt x="589" y="461"/>
                  <a:pt x="589" y="461"/>
                </a:cubicBezTo>
                <a:cubicBezTo>
                  <a:pt x="589" y="461"/>
                  <a:pt x="481" y="388"/>
                  <a:pt x="466" y="257"/>
                </a:cubicBezTo>
                <a:cubicBezTo>
                  <a:pt x="450" y="126"/>
                  <a:pt x="376" y="0"/>
                  <a:pt x="318" y="0"/>
                </a:cubicBezTo>
                <a:cubicBezTo>
                  <a:pt x="0" y="0"/>
                  <a:pt x="0" y="0"/>
                  <a:pt x="0" y="0"/>
                </a:cubicBezTo>
                <a:cubicBezTo>
                  <a:pt x="59" y="0"/>
                  <a:pt x="133" y="126"/>
                  <a:pt x="148" y="257"/>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03"/>
          <p:cNvSpPr>
            <a:spLocks noChangeAspect="1" noEditPoints="1"/>
          </p:cNvSpPr>
          <p:nvPr/>
        </p:nvSpPr>
        <p:spPr bwMode="auto">
          <a:xfrm>
            <a:off x="5384672" y="2074862"/>
            <a:ext cx="248181" cy="365452"/>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181"/>
          <p:cNvSpPr>
            <a:spLocks noChangeAspect="1"/>
          </p:cNvSpPr>
          <p:nvPr/>
        </p:nvSpPr>
        <p:spPr bwMode="auto">
          <a:xfrm>
            <a:off x="3498863" y="2863853"/>
            <a:ext cx="198530" cy="374166"/>
          </a:xfrm>
          <a:custGeom>
            <a:avLst/>
            <a:gdLst/>
            <a:ahLst/>
            <a:cxnLst>
              <a:cxn ang="0">
                <a:pos x="22" y="60"/>
              </a:cxn>
              <a:cxn ang="0">
                <a:pos x="22" y="67"/>
              </a:cxn>
              <a:cxn ang="0">
                <a:pos x="21" y="68"/>
              </a:cxn>
              <a:cxn ang="0">
                <a:pos x="16" y="68"/>
              </a:cxn>
              <a:cxn ang="0">
                <a:pos x="15" y="67"/>
              </a:cxn>
              <a:cxn ang="0">
                <a:pos x="15" y="60"/>
              </a:cxn>
              <a:cxn ang="0">
                <a:pos x="1" y="53"/>
              </a:cxn>
              <a:cxn ang="0">
                <a:pos x="1" y="52"/>
              </a:cxn>
              <a:cxn ang="0">
                <a:pos x="5" y="46"/>
              </a:cxn>
              <a:cxn ang="0">
                <a:pos x="6" y="46"/>
              </a:cxn>
              <a:cxn ang="0">
                <a:pos x="6" y="46"/>
              </a:cxn>
              <a:cxn ang="0">
                <a:pos x="19" y="51"/>
              </a:cxn>
              <a:cxn ang="0">
                <a:pos x="26" y="45"/>
              </a:cxn>
              <a:cxn ang="0">
                <a:pos x="17" y="38"/>
              </a:cxn>
              <a:cxn ang="0">
                <a:pos x="1" y="22"/>
              </a:cxn>
              <a:cxn ang="0">
                <a:pos x="15" y="8"/>
              </a:cxn>
              <a:cxn ang="0">
                <a:pos x="15" y="1"/>
              </a:cxn>
              <a:cxn ang="0">
                <a:pos x="16" y="0"/>
              </a:cxn>
              <a:cxn ang="0">
                <a:pos x="21" y="0"/>
              </a:cxn>
              <a:cxn ang="0">
                <a:pos x="22" y="1"/>
              </a:cxn>
              <a:cxn ang="0">
                <a:pos x="22" y="8"/>
              </a:cxn>
              <a:cxn ang="0">
                <a:pos x="34" y="13"/>
              </a:cxn>
              <a:cxn ang="0">
                <a:pos x="34" y="14"/>
              </a:cxn>
              <a:cxn ang="0">
                <a:pos x="31" y="20"/>
              </a:cxn>
              <a:cxn ang="0">
                <a:pos x="30" y="20"/>
              </a:cxn>
              <a:cxn ang="0">
                <a:pos x="29" y="20"/>
              </a:cxn>
              <a:cxn ang="0">
                <a:pos x="19" y="16"/>
              </a:cxn>
              <a:cxn ang="0">
                <a:pos x="11" y="22"/>
              </a:cxn>
              <a:cxn ang="0">
                <a:pos x="21" y="30"/>
              </a:cxn>
              <a:cxn ang="0">
                <a:pos x="36" y="45"/>
              </a:cxn>
              <a:cxn ang="0">
                <a:pos x="22" y="60"/>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217"/>
          <p:cNvSpPr>
            <a:spLocks noChangeAspect="1" noEditPoints="1"/>
          </p:cNvSpPr>
          <p:nvPr/>
        </p:nvSpPr>
        <p:spPr bwMode="auto">
          <a:xfrm>
            <a:off x="5400611" y="3664267"/>
            <a:ext cx="311544" cy="233658"/>
          </a:xfrm>
          <a:custGeom>
            <a:avLst/>
            <a:gdLst/>
            <a:ahLst/>
            <a:cxnLst>
              <a:cxn ang="0">
                <a:pos x="78" y="58"/>
              </a:cxn>
              <a:cxn ang="0">
                <a:pos x="0" y="58"/>
              </a:cxn>
              <a:cxn ang="0">
                <a:pos x="0" y="0"/>
              </a:cxn>
              <a:cxn ang="0">
                <a:pos x="5" y="0"/>
              </a:cxn>
              <a:cxn ang="0">
                <a:pos x="5" y="53"/>
              </a:cxn>
              <a:cxn ang="0">
                <a:pos x="78" y="53"/>
              </a:cxn>
              <a:cxn ang="0">
                <a:pos x="78" y="58"/>
              </a:cxn>
              <a:cxn ang="0">
                <a:pos x="73" y="22"/>
              </a:cxn>
              <a:cxn ang="0">
                <a:pos x="71" y="23"/>
              </a:cxn>
              <a:cxn ang="0">
                <a:pos x="66" y="18"/>
              </a:cxn>
              <a:cxn ang="0">
                <a:pos x="42" y="42"/>
              </a:cxn>
              <a:cxn ang="0">
                <a:pos x="40" y="42"/>
              </a:cxn>
              <a:cxn ang="0">
                <a:pos x="31" y="34"/>
              </a:cxn>
              <a:cxn ang="0">
                <a:pos x="16" y="49"/>
              </a:cxn>
              <a:cxn ang="0">
                <a:pos x="8" y="42"/>
              </a:cxn>
              <a:cxn ang="0">
                <a:pos x="30" y="20"/>
              </a:cxn>
              <a:cxn ang="0">
                <a:pos x="32" y="20"/>
              </a:cxn>
              <a:cxn ang="0">
                <a:pos x="41" y="29"/>
              </a:cxn>
              <a:cxn ang="0">
                <a:pos x="59" y="11"/>
              </a:cxn>
              <a:cxn ang="0">
                <a:pos x="54" y="6"/>
              </a:cxn>
              <a:cxn ang="0">
                <a:pos x="55" y="4"/>
              </a:cxn>
              <a:cxn ang="0">
                <a:pos x="71" y="4"/>
              </a:cxn>
              <a:cxn ang="0">
                <a:pos x="73" y="6"/>
              </a:cxn>
              <a:cxn ang="0">
                <a:pos x="73" y="22"/>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3" name="Group 52"/>
          <p:cNvGrpSpPr/>
          <p:nvPr/>
        </p:nvGrpSpPr>
        <p:grpSpPr>
          <a:xfrm>
            <a:off x="3400832" y="4430712"/>
            <a:ext cx="347256" cy="253032"/>
            <a:chOff x="2514608" y="2813669"/>
            <a:chExt cx="347256" cy="253032"/>
          </a:xfrm>
          <a:solidFill>
            <a:schemeClr val="accent1"/>
          </a:solidFill>
        </p:grpSpPr>
        <p:sp>
          <p:nvSpPr>
            <p:cNvPr id="54" name="Freeform 157"/>
            <p:cNvSpPr>
              <a:spLocks noChangeAspect="1" noEditPoints="1"/>
            </p:cNvSpPr>
            <p:nvPr/>
          </p:nvSpPr>
          <p:spPr bwMode="auto">
            <a:xfrm>
              <a:off x="2706494" y="2885416"/>
              <a:ext cx="155370" cy="172062"/>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157"/>
            <p:cNvSpPr>
              <a:spLocks noChangeAspect="1" noEditPoints="1"/>
            </p:cNvSpPr>
            <p:nvPr/>
          </p:nvSpPr>
          <p:spPr bwMode="auto">
            <a:xfrm>
              <a:off x="2514608" y="2813669"/>
              <a:ext cx="228485" cy="253032"/>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3937948" y="5328216"/>
            <a:ext cx="519694" cy="552857"/>
            <a:chOff x="1352550" y="1823800"/>
            <a:chExt cx="519694" cy="552857"/>
          </a:xfrm>
        </p:grpSpPr>
        <p:sp>
          <p:nvSpPr>
            <p:cNvPr id="57" name="TextBox 56"/>
            <p:cNvSpPr txBox="1"/>
            <p:nvPr/>
          </p:nvSpPr>
          <p:spPr>
            <a:xfrm>
              <a:off x="1352550" y="1823800"/>
              <a:ext cx="495649" cy="461665"/>
            </a:xfrm>
            <a:prstGeom prst="rect">
              <a:avLst/>
            </a:prstGeom>
            <a:noFill/>
          </p:spPr>
          <p:txBody>
            <a:bodyPr wrap="none" rtlCol="0">
              <a:spAutoFit/>
            </a:bodyPr>
            <a:lstStyle/>
            <a:p>
              <a:r>
                <a:rPr lang="en-US" sz="2400" b="1" dirty="0" smtClean="0">
                  <a:solidFill>
                    <a:schemeClr val="bg1"/>
                  </a:solidFill>
                </a:rPr>
                <a:t>01</a:t>
              </a:r>
              <a:endParaRPr lang="en-US" sz="1600" b="1" dirty="0">
                <a:solidFill>
                  <a:schemeClr val="bg1"/>
                </a:solidFill>
              </a:endParaRPr>
            </a:p>
          </p:txBody>
        </p:sp>
        <p:sp>
          <p:nvSpPr>
            <p:cNvPr id="58" name="TextBox 57"/>
            <p:cNvSpPr txBox="1"/>
            <p:nvPr/>
          </p:nvSpPr>
          <p:spPr>
            <a:xfrm>
              <a:off x="1352550" y="2145825"/>
              <a:ext cx="519694" cy="230832"/>
            </a:xfrm>
            <a:prstGeom prst="rect">
              <a:avLst/>
            </a:prstGeom>
            <a:noFill/>
          </p:spPr>
          <p:txBody>
            <a:bodyPr wrap="none" rtlCol="0">
              <a:spAutoFit/>
            </a:bodyPr>
            <a:lstStyle/>
            <a:p>
              <a:r>
                <a:rPr lang="en-US" sz="900" b="1" dirty="0" smtClean="0">
                  <a:solidFill>
                    <a:schemeClr val="bg1"/>
                  </a:solidFill>
                </a:rPr>
                <a:t>Option</a:t>
              </a:r>
              <a:endParaRPr lang="en-US" sz="1400" b="1" dirty="0">
                <a:solidFill>
                  <a:schemeClr val="bg1"/>
                </a:solidFill>
              </a:endParaRPr>
            </a:p>
          </p:txBody>
        </p:sp>
      </p:grpSp>
      <p:grpSp>
        <p:nvGrpSpPr>
          <p:cNvPr id="59" name="Group 58"/>
          <p:cNvGrpSpPr/>
          <p:nvPr/>
        </p:nvGrpSpPr>
        <p:grpSpPr>
          <a:xfrm>
            <a:off x="4645358" y="4583734"/>
            <a:ext cx="519694" cy="541361"/>
            <a:chOff x="1352550" y="1823800"/>
            <a:chExt cx="519694" cy="541361"/>
          </a:xfrm>
        </p:grpSpPr>
        <p:sp>
          <p:nvSpPr>
            <p:cNvPr id="60" name="TextBox 59"/>
            <p:cNvSpPr txBox="1"/>
            <p:nvPr/>
          </p:nvSpPr>
          <p:spPr>
            <a:xfrm>
              <a:off x="1352550" y="1823800"/>
              <a:ext cx="495649" cy="461665"/>
            </a:xfrm>
            <a:prstGeom prst="rect">
              <a:avLst/>
            </a:prstGeom>
            <a:noFill/>
          </p:spPr>
          <p:txBody>
            <a:bodyPr wrap="none" rtlCol="0">
              <a:spAutoFit/>
            </a:bodyPr>
            <a:lstStyle/>
            <a:p>
              <a:r>
                <a:rPr lang="en-US" sz="2400" b="1" dirty="0" smtClean="0">
                  <a:solidFill>
                    <a:schemeClr val="bg1"/>
                  </a:solidFill>
                </a:rPr>
                <a:t>02</a:t>
              </a:r>
              <a:endParaRPr lang="en-US" sz="1600" b="1" dirty="0">
                <a:solidFill>
                  <a:schemeClr val="bg1"/>
                </a:solidFill>
              </a:endParaRPr>
            </a:p>
          </p:txBody>
        </p:sp>
        <p:sp>
          <p:nvSpPr>
            <p:cNvPr id="61" name="TextBox 60"/>
            <p:cNvSpPr txBox="1"/>
            <p:nvPr/>
          </p:nvSpPr>
          <p:spPr>
            <a:xfrm>
              <a:off x="1352550" y="2134329"/>
              <a:ext cx="519694" cy="230832"/>
            </a:xfrm>
            <a:prstGeom prst="rect">
              <a:avLst/>
            </a:prstGeom>
            <a:noFill/>
          </p:spPr>
          <p:txBody>
            <a:bodyPr wrap="none" rtlCol="0">
              <a:spAutoFit/>
            </a:bodyPr>
            <a:lstStyle/>
            <a:p>
              <a:r>
                <a:rPr lang="en-US" sz="900" b="1" dirty="0" smtClean="0">
                  <a:solidFill>
                    <a:schemeClr val="bg1"/>
                  </a:solidFill>
                </a:rPr>
                <a:t>Option</a:t>
              </a:r>
              <a:endParaRPr lang="en-US" sz="1400" b="1" dirty="0">
                <a:solidFill>
                  <a:schemeClr val="bg1"/>
                </a:solidFill>
              </a:endParaRPr>
            </a:p>
          </p:txBody>
        </p:sp>
      </p:grpSp>
      <p:grpSp>
        <p:nvGrpSpPr>
          <p:cNvPr id="62" name="Group 61"/>
          <p:cNvGrpSpPr/>
          <p:nvPr/>
        </p:nvGrpSpPr>
        <p:grpSpPr>
          <a:xfrm>
            <a:off x="3928423" y="3786577"/>
            <a:ext cx="519694" cy="547941"/>
            <a:chOff x="1352550" y="1823800"/>
            <a:chExt cx="519694" cy="547941"/>
          </a:xfrm>
        </p:grpSpPr>
        <p:sp>
          <p:nvSpPr>
            <p:cNvPr id="63" name="TextBox 62"/>
            <p:cNvSpPr txBox="1"/>
            <p:nvPr/>
          </p:nvSpPr>
          <p:spPr>
            <a:xfrm>
              <a:off x="1352550" y="1823800"/>
              <a:ext cx="495649" cy="461665"/>
            </a:xfrm>
            <a:prstGeom prst="rect">
              <a:avLst/>
            </a:prstGeom>
            <a:noFill/>
          </p:spPr>
          <p:txBody>
            <a:bodyPr wrap="none" rtlCol="0">
              <a:spAutoFit/>
            </a:bodyPr>
            <a:lstStyle/>
            <a:p>
              <a:r>
                <a:rPr lang="en-US" sz="2400" b="1" dirty="0" smtClean="0">
                  <a:solidFill>
                    <a:schemeClr val="bg1"/>
                  </a:solidFill>
                </a:rPr>
                <a:t>03</a:t>
              </a:r>
              <a:endParaRPr lang="en-US" sz="1600" b="1" dirty="0">
                <a:solidFill>
                  <a:schemeClr val="bg1"/>
                </a:solidFill>
              </a:endParaRPr>
            </a:p>
          </p:txBody>
        </p:sp>
        <p:sp>
          <p:nvSpPr>
            <p:cNvPr id="64" name="TextBox 63"/>
            <p:cNvSpPr txBox="1"/>
            <p:nvPr/>
          </p:nvSpPr>
          <p:spPr>
            <a:xfrm>
              <a:off x="1352550" y="2140909"/>
              <a:ext cx="519694" cy="230832"/>
            </a:xfrm>
            <a:prstGeom prst="rect">
              <a:avLst/>
            </a:prstGeom>
            <a:noFill/>
          </p:spPr>
          <p:txBody>
            <a:bodyPr wrap="none" rtlCol="0">
              <a:spAutoFit/>
            </a:bodyPr>
            <a:lstStyle/>
            <a:p>
              <a:r>
                <a:rPr lang="en-US" sz="900" b="1" dirty="0" smtClean="0">
                  <a:solidFill>
                    <a:schemeClr val="bg1"/>
                  </a:solidFill>
                </a:rPr>
                <a:t>Option</a:t>
              </a:r>
              <a:endParaRPr lang="en-US" sz="1400" b="1" dirty="0">
                <a:solidFill>
                  <a:schemeClr val="bg1"/>
                </a:solidFill>
              </a:endParaRPr>
            </a:p>
          </p:txBody>
        </p:sp>
      </p:grpSp>
      <p:grpSp>
        <p:nvGrpSpPr>
          <p:cNvPr id="65" name="Group 64"/>
          <p:cNvGrpSpPr/>
          <p:nvPr/>
        </p:nvGrpSpPr>
        <p:grpSpPr>
          <a:xfrm>
            <a:off x="4671528" y="2994421"/>
            <a:ext cx="519694" cy="537765"/>
            <a:chOff x="1352550" y="1823800"/>
            <a:chExt cx="519694" cy="537765"/>
          </a:xfrm>
        </p:grpSpPr>
        <p:sp>
          <p:nvSpPr>
            <p:cNvPr id="66" name="TextBox 65"/>
            <p:cNvSpPr txBox="1"/>
            <p:nvPr/>
          </p:nvSpPr>
          <p:spPr>
            <a:xfrm>
              <a:off x="1352550" y="1823800"/>
              <a:ext cx="495649" cy="461665"/>
            </a:xfrm>
            <a:prstGeom prst="rect">
              <a:avLst/>
            </a:prstGeom>
            <a:noFill/>
          </p:spPr>
          <p:txBody>
            <a:bodyPr wrap="none" rtlCol="0">
              <a:spAutoFit/>
            </a:bodyPr>
            <a:lstStyle/>
            <a:p>
              <a:r>
                <a:rPr lang="en-US" sz="2400" b="1" dirty="0" smtClean="0">
                  <a:solidFill>
                    <a:schemeClr val="bg1"/>
                  </a:solidFill>
                </a:rPr>
                <a:t>04</a:t>
              </a:r>
              <a:endParaRPr lang="en-US" sz="1600" b="1" dirty="0">
                <a:solidFill>
                  <a:schemeClr val="bg1"/>
                </a:solidFill>
              </a:endParaRPr>
            </a:p>
          </p:txBody>
        </p:sp>
        <p:sp>
          <p:nvSpPr>
            <p:cNvPr id="67" name="TextBox 66"/>
            <p:cNvSpPr txBox="1"/>
            <p:nvPr/>
          </p:nvSpPr>
          <p:spPr>
            <a:xfrm>
              <a:off x="1352550" y="2130733"/>
              <a:ext cx="519694" cy="230832"/>
            </a:xfrm>
            <a:prstGeom prst="rect">
              <a:avLst/>
            </a:prstGeom>
            <a:noFill/>
          </p:spPr>
          <p:txBody>
            <a:bodyPr wrap="none" rtlCol="0">
              <a:spAutoFit/>
            </a:bodyPr>
            <a:lstStyle/>
            <a:p>
              <a:r>
                <a:rPr lang="en-US" sz="900" b="1" dirty="0" smtClean="0">
                  <a:solidFill>
                    <a:schemeClr val="bg1"/>
                  </a:solidFill>
                </a:rPr>
                <a:t>Option</a:t>
              </a:r>
              <a:endParaRPr lang="en-US" sz="1400" b="1" dirty="0">
                <a:solidFill>
                  <a:schemeClr val="bg1"/>
                </a:solidFill>
              </a:endParaRPr>
            </a:p>
          </p:txBody>
        </p:sp>
      </p:grpSp>
      <p:grpSp>
        <p:nvGrpSpPr>
          <p:cNvPr id="68" name="Group 67"/>
          <p:cNvGrpSpPr/>
          <p:nvPr/>
        </p:nvGrpSpPr>
        <p:grpSpPr>
          <a:xfrm>
            <a:off x="5712155" y="1992670"/>
            <a:ext cx="2309194" cy="860067"/>
            <a:chOff x="1348406" y="1196648"/>
            <a:chExt cx="2309194" cy="860067"/>
          </a:xfrm>
        </p:grpSpPr>
        <p:sp>
          <p:nvSpPr>
            <p:cNvPr id="69" name="TextBox 68"/>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70" name="TextBox 69"/>
            <p:cNvSpPr txBox="1"/>
            <p:nvPr/>
          </p:nvSpPr>
          <p:spPr>
            <a:xfrm>
              <a:off x="1348406" y="1196648"/>
              <a:ext cx="891845" cy="307777"/>
            </a:xfrm>
            <a:prstGeom prst="rect">
              <a:avLst/>
            </a:prstGeom>
            <a:noFill/>
          </p:spPr>
          <p:txBody>
            <a:bodyPr wrap="square" rtlCol="0">
              <a:spAutoFit/>
            </a:bodyPr>
            <a:lstStyle/>
            <a:p>
              <a:pPr lvl="0"/>
              <a:r>
                <a:rPr lang="en-US" sz="1400" b="1" dirty="0" smtClean="0">
                  <a:solidFill>
                    <a:schemeClr val="accent4"/>
                  </a:solidFill>
                </a:rPr>
                <a:t>Step04</a:t>
              </a:r>
            </a:p>
          </p:txBody>
        </p:sp>
      </p:grpSp>
      <p:grpSp>
        <p:nvGrpSpPr>
          <p:cNvPr id="71" name="Group 70"/>
          <p:cNvGrpSpPr/>
          <p:nvPr/>
        </p:nvGrpSpPr>
        <p:grpSpPr>
          <a:xfrm>
            <a:off x="5719545" y="3566320"/>
            <a:ext cx="2309194" cy="860067"/>
            <a:chOff x="1348406" y="1196648"/>
            <a:chExt cx="2309194" cy="860067"/>
          </a:xfrm>
        </p:grpSpPr>
        <p:sp>
          <p:nvSpPr>
            <p:cNvPr id="72" name="TextBox 71"/>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73" name="TextBox 72"/>
            <p:cNvSpPr txBox="1"/>
            <p:nvPr/>
          </p:nvSpPr>
          <p:spPr>
            <a:xfrm>
              <a:off x="1348406" y="1196648"/>
              <a:ext cx="891845" cy="307777"/>
            </a:xfrm>
            <a:prstGeom prst="rect">
              <a:avLst/>
            </a:prstGeom>
            <a:noFill/>
          </p:spPr>
          <p:txBody>
            <a:bodyPr wrap="square" rtlCol="0">
              <a:spAutoFit/>
            </a:bodyPr>
            <a:lstStyle/>
            <a:p>
              <a:pPr lvl="0"/>
              <a:r>
                <a:rPr lang="en-US" sz="1400" b="1" dirty="0" smtClean="0">
                  <a:solidFill>
                    <a:schemeClr val="accent2"/>
                  </a:solidFill>
                </a:rPr>
                <a:t>Step02</a:t>
              </a:r>
            </a:p>
          </p:txBody>
        </p:sp>
      </p:grpSp>
      <p:grpSp>
        <p:nvGrpSpPr>
          <p:cNvPr id="74" name="Group 73"/>
          <p:cNvGrpSpPr/>
          <p:nvPr/>
        </p:nvGrpSpPr>
        <p:grpSpPr>
          <a:xfrm>
            <a:off x="1134993" y="2778124"/>
            <a:ext cx="2303940" cy="860067"/>
            <a:chOff x="1363186" y="1196648"/>
            <a:chExt cx="2303940" cy="860067"/>
          </a:xfrm>
        </p:grpSpPr>
        <p:sp>
          <p:nvSpPr>
            <p:cNvPr id="75" name="TextBox 74"/>
            <p:cNvSpPr txBox="1"/>
            <p:nvPr/>
          </p:nvSpPr>
          <p:spPr>
            <a:xfrm>
              <a:off x="1363186" y="14103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76" name="TextBox 75"/>
            <p:cNvSpPr txBox="1"/>
            <p:nvPr/>
          </p:nvSpPr>
          <p:spPr>
            <a:xfrm>
              <a:off x="2793594" y="1196648"/>
              <a:ext cx="873532" cy="307777"/>
            </a:xfrm>
            <a:prstGeom prst="rect">
              <a:avLst/>
            </a:prstGeom>
            <a:noFill/>
          </p:spPr>
          <p:txBody>
            <a:bodyPr wrap="square" rtlCol="0">
              <a:spAutoFit/>
            </a:bodyPr>
            <a:lstStyle/>
            <a:p>
              <a:pPr lvl="0" algn="r"/>
              <a:r>
                <a:rPr lang="en-US" sz="1400" b="1" dirty="0" smtClean="0">
                  <a:solidFill>
                    <a:schemeClr val="accent3"/>
                  </a:solidFill>
                </a:rPr>
                <a:t>Step03</a:t>
              </a:r>
            </a:p>
          </p:txBody>
        </p:sp>
      </p:grpSp>
      <p:grpSp>
        <p:nvGrpSpPr>
          <p:cNvPr id="77" name="Group 76"/>
          <p:cNvGrpSpPr/>
          <p:nvPr/>
        </p:nvGrpSpPr>
        <p:grpSpPr>
          <a:xfrm>
            <a:off x="1134997" y="4341226"/>
            <a:ext cx="2303939" cy="860067"/>
            <a:chOff x="1363186" y="1196648"/>
            <a:chExt cx="2303939" cy="860067"/>
          </a:xfrm>
        </p:grpSpPr>
        <p:sp>
          <p:nvSpPr>
            <p:cNvPr id="78" name="TextBox 77"/>
            <p:cNvSpPr txBox="1"/>
            <p:nvPr/>
          </p:nvSpPr>
          <p:spPr>
            <a:xfrm>
              <a:off x="1363186" y="14103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79" name="TextBox 78"/>
            <p:cNvSpPr txBox="1"/>
            <p:nvPr/>
          </p:nvSpPr>
          <p:spPr>
            <a:xfrm>
              <a:off x="2793594" y="1196648"/>
              <a:ext cx="873531" cy="307777"/>
            </a:xfrm>
            <a:prstGeom prst="rect">
              <a:avLst/>
            </a:prstGeom>
            <a:noFill/>
          </p:spPr>
          <p:txBody>
            <a:bodyPr wrap="square" rtlCol="0">
              <a:spAutoFit/>
            </a:bodyPr>
            <a:lstStyle/>
            <a:p>
              <a:pPr lvl="0" algn="r"/>
              <a:r>
                <a:rPr lang="en-US" sz="1400" b="1" dirty="0" smtClean="0">
                  <a:solidFill>
                    <a:schemeClr val="accent1"/>
                  </a:solidFill>
                </a:rPr>
                <a:t>Step01</a:t>
              </a:r>
            </a:p>
          </p:txBody>
        </p:sp>
      </p:grpSp>
    </p:spTree>
    <p:extLst>
      <p:ext uri="{BB962C8B-B14F-4D97-AF65-F5344CB8AC3E}">
        <p14:creationId xmlns="" xmlns:p14="http://schemas.microsoft.com/office/powerpoint/2010/main" val="400265131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750"/>
                                        <p:tgtEl>
                                          <p:spTgt spid="46"/>
                                        </p:tgtEl>
                                        <p:attrNameLst>
                                          <p:attrName>ppt_y</p:attrName>
                                        </p:attrNameLst>
                                      </p:cBhvr>
                                      <p:tavLst>
                                        <p:tav tm="0">
                                          <p:val>
                                            <p:strVal val="#ppt_y+#ppt_h*1.125000"/>
                                          </p:val>
                                        </p:tav>
                                        <p:tav tm="100000">
                                          <p:val>
                                            <p:strVal val="#ppt_y"/>
                                          </p:val>
                                        </p:tav>
                                      </p:tavLst>
                                    </p:anim>
                                    <p:animEffect transition="in" filter="wipe(up)">
                                      <p:cBhvr>
                                        <p:cTn id="8" dur="750"/>
                                        <p:tgtEl>
                                          <p:spTgt spid="46"/>
                                        </p:tgtEl>
                                      </p:cBhvr>
                                    </p:animEffect>
                                  </p:childTnLst>
                                </p:cTn>
                              </p:par>
                            </p:childTnLst>
                          </p:cTn>
                        </p:par>
                        <p:par>
                          <p:cTn id="9" fill="hold">
                            <p:stCondLst>
                              <p:cond delay="750"/>
                            </p:stCondLst>
                            <p:childTnLst>
                              <p:par>
                                <p:cTn id="10" presetID="6" presetClass="entr" presetSubtype="16" fill="hold" nodeType="after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circle(in)">
                                      <p:cBhvr>
                                        <p:cTn id="12" dur="500"/>
                                        <p:tgtEl>
                                          <p:spTgt spid="56"/>
                                        </p:tgtEl>
                                      </p:cBhvr>
                                    </p:animEffect>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3"/>
                                        </p:tgtEl>
                                        <p:attrNameLst>
                                          <p:attrName>style.visibility</p:attrName>
                                        </p:attrNameLst>
                                      </p:cBhvr>
                                      <p:to>
                                        <p:strVal val="visible"/>
                                      </p:to>
                                    </p:set>
                                    <p:anim calcmode="lin" valueType="num">
                                      <p:cBhvr>
                                        <p:cTn id="16" dur="500" fill="hold"/>
                                        <p:tgtEl>
                                          <p:spTgt spid="53"/>
                                        </p:tgtEl>
                                        <p:attrNameLst>
                                          <p:attrName>ppt_w</p:attrName>
                                        </p:attrNameLst>
                                      </p:cBhvr>
                                      <p:tavLst>
                                        <p:tav tm="0">
                                          <p:val>
                                            <p:fltVal val="0"/>
                                          </p:val>
                                        </p:tav>
                                        <p:tav tm="100000">
                                          <p:val>
                                            <p:strVal val="#ppt_w"/>
                                          </p:val>
                                        </p:tav>
                                      </p:tavLst>
                                    </p:anim>
                                    <p:anim calcmode="lin" valueType="num">
                                      <p:cBhvr>
                                        <p:cTn id="17" dur="500" fill="hold"/>
                                        <p:tgtEl>
                                          <p:spTgt spid="53"/>
                                        </p:tgtEl>
                                        <p:attrNameLst>
                                          <p:attrName>ppt_h</p:attrName>
                                        </p:attrNameLst>
                                      </p:cBhvr>
                                      <p:tavLst>
                                        <p:tav tm="0">
                                          <p:val>
                                            <p:fltVal val="0"/>
                                          </p:val>
                                        </p:tav>
                                        <p:tav tm="100000">
                                          <p:val>
                                            <p:strVal val="#ppt_h"/>
                                          </p:val>
                                        </p:tav>
                                      </p:tavLst>
                                    </p:anim>
                                    <p:animEffect transition="in" filter="fade">
                                      <p:cBhvr>
                                        <p:cTn id="18" dur="500"/>
                                        <p:tgtEl>
                                          <p:spTgt spid="53"/>
                                        </p:tgtEl>
                                      </p:cBhvr>
                                    </p:animEffect>
                                  </p:childTnLst>
                                </p:cTn>
                              </p:par>
                            </p:childTnLst>
                          </p:cTn>
                        </p:par>
                        <p:par>
                          <p:cTn id="19" fill="hold">
                            <p:stCondLst>
                              <p:cond delay="1750"/>
                            </p:stCondLst>
                            <p:childTnLst>
                              <p:par>
                                <p:cTn id="20" presetID="22" presetClass="entr" presetSubtype="2" fill="hold" nodeType="afterEffect">
                                  <p:stCondLst>
                                    <p:cond delay="0"/>
                                  </p:stCondLst>
                                  <p:childTnLst>
                                    <p:set>
                                      <p:cBhvr>
                                        <p:cTn id="21" dur="1" fill="hold">
                                          <p:stCondLst>
                                            <p:cond delay="0"/>
                                          </p:stCondLst>
                                        </p:cTn>
                                        <p:tgtEl>
                                          <p:spTgt spid="77"/>
                                        </p:tgtEl>
                                        <p:attrNameLst>
                                          <p:attrName>style.visibility</p:attrName>
                                        </p:attrNameLst>
                                      </p:cBhvr>
                                      <p:to>
                                        <p:strVal val="visible"/>
                                      </p:to>
                                    </p:set>
                                    <p:animEffect transition="in" filter="wipe(right)">
                                      <p:cBhvr>
                                        <p:cTn id="22" dur="500"/>
                                        <p:tgtEl>
                                          <p:spTgt spid="77"/>
                                        </p:tgtEl>
                                      </p:cBhvr>
                                    </p:animEffect>
                                  </p:childTnLst>
                                </p:cTn>
                              </p:par>
                            </p:childTnLst>
                          </p:cTn>
                        </p:par>
                        <p:par>
                          <p:cTn id="23" fill="hold">
                            <p:stCondLst>
                              <p:cond delay="2250"/>
                            </p:stCondLst>
                            <p:childTnLst>
                              <p:par>
                                <p:cTn id="24" presetID="12" presetClass="entr" presetSubtype="2" fill="hold" grpId="0" nodeType="afterEffect">
                                  <p:stCondLst>
                                    <p:cond delay="0"/>
                                  </p:stCondLst>
                                  <p:childTnLst>
                                    <p:set>
                                      <p:cBhvr>
                                        <p:cTn id="25" dur="1" fill="hold">
                                          <p:stCondLst>
                                            <p:cond delay="0"/>
                                          </p:stCondLst>
                                        </p:cTn>
                                        <p:tgtEl>
                                          <p:spTgt spid="47"/>
                                        </p:tgtEl>
                                        <p:attrNameLst>
                                          <p:attrName>style.visibility</p:attrName>
                                        </p:attrNameLst>
                                      </p:cBhvr>
                                      <p:to>
                                        <p:strVal val="visible"/>
                                      </p:to>
                                    </p:set>
                                    <p:anim calcmode="lin" valueType="num">
                                      <p:cBhvr additive="base">
                                        <p:cTn id="26" dur="750"/>
                                        <p:tgtEl>
                                          <p:spTgt spid="47"/>
                                        </p:tgtEl>
                                        <p:attrNameLst>
                                          <p:attrName>ppt_x</p:attrName>
                                        </p:attrNameLst>
                                      </p:cBhvr>
                                      <p:tavLst>
                                        <p:tav tm="0">
                                          <p:val>
                                            <p:strVal val="#ppt_x+#ppt_w*1.125000"/>
                                          </p:val>
                                        </p:tav>
                                        <p:tav tm="100000">
                                          <p:val>
                                            <p:strVal val="#ppt_x"/>
                                          </p:val>
                                        </p:tav>
                                      </p:tavLst>
                                    </p:anim>
                                    <p:animEffect transition="in" filter="wipe(left)">
                                      <p:cBhvr>
                                        <p:cTn id="27" dur="750"/>
                                        <p:tgtEl>
                                          <p:spTgt spid="47"/>
                                        </p:tgtEl>
                                      </p:cBhvr>
                                    </p:animEffect>
                                  </p:childTnLst>
                                </p:cTn>
                              </p:par>
                            </p:childTnLst>
                          </p:cTn>
                        </p:par>
                        <p:par>
                          <p:cTn id="28" fill="hold">
                            <p:stCondLst>
                              <p:cond delay="3000"/>
                            </p:stCondLst>
                            <p:childTnLst>
                              <p:par>
                                <p:cTn id="29" presetID="6" presetClass="entr" presetSubtype="16" fill="hold" nodeType="afterEffect">
                                  <p:stCondLst>
                                    <p:cond delay="0"/>
                                  </p:stCondLst>
                                  <p:childTnLst>
                                    <p:set>
                                      <p:cBhvr>
                                        <p:cTn id="30" dur="1" fill="hold">
                                          <p:stCondLst>
                                            <p:cond delay="0"/>
                                          </p:stCondLst>
                                        </p:cTn>
                                        <p:tgtEl>
                                          <p:spTgt spid="59"/>
                                        </p:tgtEl>
                                        <p:attrNameLst>
                                          <p:attrName>style.visibility</p:attrName>
                                        </p:attrNameLst>
                                      </p:cBhvr>
                                      <p:to>
                                        <p:strVal val="visible"/>
                                      </p:to>
                                    </p:set>
                                    <p:animEffect transition="in" filter="circle(in)">
                                      <p:cBhvr>
                                        <p:cTn id="31" dur="500"/>
                                        <p:tgtEl>
                                          <p:spTgt spid="59"/>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500" fill="hold"/>
                                        <p:tgtEl>
                                          <p:spTgt spid="52"/>
                                        </p:tgtEl>
                                        <p:attrNameLst>
                                          <p:attrName>ppt_w</p:attrName>
                                        </p:attrNameLst>
                                      </p:cBhvr>
                                      <p:tavLst>
                                        <p:tav tm="0">
                                          <p:val>
                                            <p:fltVal val="0"/>
                                          </p:val>
                                        </p:tav>
                                        <p:tav tm="100000">
                                          <p:val>
                                            <p:strVal val="#ppt_w"/>
                                          </p:val>
                                        </p:tav>
                                      </p:tavLst>
                                    </p:anim>
                                    <p:anim calcmode="lin" valueType="num">
                                      <p:cBhvr>
                                        <p:cTn id="36" dur="500" fill="hold"/>
                                        <p:tgtEl>
                                          <p:spTgt spid="52"/>
                                        </p:tgtEl>
                                        <p:attrNameLst>
                                          <p:attrName>ppt_h</p:attrName>
                                        </p:attrNameLst>
                                      </p:cBhvr>
                                      <p:tavLst>
                                        <p:tav tm="0">
                                          <p:val>
                                            <p:fltVal val="0"/>
                                          </p:val>
                                        </p:tav>
                                        <p:tav tm="100000">
                                          <p:val>
                                            <p:strVal val="#ppt_h"/>
                                          </p:val>
                                        </p:tav>
                                      </p:tavLst>
                                    </p:anim>
                                    <p:animEffect transition="in" filter="fade">
                                      <p:cBhvr>
                                        <p:cTn id="37" dur="500"/>
                                        <p:tgtEl>
                                          <p:spTgt spid="52"/>
                                        </p:tgtEl>
                                      </p:cBhvr>
                                    </p:animEffect>
                                  </p:childTnLst>
                                </p:cTn>
                              </p:par>
                            </p:childTnLst>
                          </p:cTn>
                        </p:par>
                        <p:par>
                          <p:cTn id="38" fill="hold">
                            <p:stCondLst>
                              <p:cond delay="4000"/>
                            </p:stCondLst>
                            <p:childTnLst>
                              <p:par>
                                <p:cTn id="39" presetID="22" presetClass="entr" presetSubtype="8" fill="hold" nodeType="afterEffect">
                                  <p:stCondLst>
                                    <p:cond delay="0"/>
                                  </p:stCondLst>
                                  <p:childTnLst>
                                    <p:set>
                                      <p:cBhvr>
                                        <p:cTn id="40" dur="1" fill="hold">
                                          <p:stCondLst>
                                            <p:cond delay="0"/>
                                          </p:stCondLst>
                                        </p:cTn>
                                        <p:tgtEl>
                                          <p:spTgt spid="71"/>
                                        </p:tgtEl>
                                        <p:attrNameLst>
                                          <p:attrName>style.visibility</p:attrName>
                                        </p:attrNameLst>
                                      </p:cBhvr>
                                      <p:to>
                                        <p:strVal val="visible"/>
                                      </p:to>
                                    </p:set>
                                    <p:animEffect transition="in" filter="wipe(left)">
                                      <p:cBhvr>
                                        <p:cTn id="41" dur="500"/>
                                        <p:tgtEl>
                                          <p:spTgt spid="71"/>
                                        </p:tgtEl>
                                      </p:cBhvr>
                                    </p:animEffect>
                                  </p:childTnLst>
                                </p:cTn>
                              </p:par>
                            </p:childTnLst>
                          </p:cTn>
                        </p:par>
                        <p:par>
                          <p:cTn id="42" fill="hold">
                            <p:stCondLst>
                              <p:cond delay="4500"/>
                            </p:stCondLst>
                            <p:childTnLst>
                              <p:par>
                                <p:cTn id="43" presetID="12" presetClass="entr" presetSubtype="8"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 calcmode="lin" valueType="num">
                                      <p:cBhvr additive="base">
                                        <p:cTn id="45" dur="750"/>
                                        <p:tgtEl>
                                          <p:spTgt spid="49"/>
                                        </p:tgtEl>
                                        <p:attrNameLst>
                                          <p:attrName>ppt_x</p:attrName>
                                        </p:attrNameLst>
                                      </p:cBhvr>
                                      <p:tavLst>
                                        <p:tav tm="0">
                                          <p:val>
                                            <p:strVal val="#ppt_x-#ppt_w*1.125000"/>
                                          </p:val>
                                        </p:tav>
                                        <p:tav tm="100000">
                                          <p:val>
                                            <p:strVal val="#ppt_x"/>
                                          </p:val>
                                        </p:tav>
                                      </p:tavLst>
                                    </p:anim>
                                    <p:animEffect transition="in" filter="wipe(right)">
                                      <p:cBhvr>
                                        <p:cTn id="46" dur="750"/>
                                        <p:tgtEl>
                                          <p:spTgt spid="49"/>
                                        </p:tgtEl>
                                      </p:cBhvr>
                                    </p:animEffect>
                                  </p:childTnLst>
                                </p:cTn>
                              </p:par>
                            </p:childTnLst>
                          </p:cTn>
                        </p:par>
                        <p:par>
                          <p:cTn id="47" fill="hold">
                            <p:stCondLst>
                              <p:cond delay="5250"/>
                            </p:stCondLst>
                            <p:childTnLst>
                              <p:par>
                                <p:cTn id="48" presetID="6" presetClass="entr" presetSubtype="16" fill="hold" nodeType="afterEffect">
                                  <p:stCondLst>
                                    <p:cond delay="0"/>
                                  </p:stCondLst>
                                  <p:childTnLst>
                                    <p:set>
                                      <p:cBhvr>
                                        <p:cTn id="49" dur="1" fill="hold">
                                          <p:stCondLst>
                                            <p:cond delay="0"/>
                                          </p:stCondLst>
                                        </p:cTn>
                                        <p:tgtEl>
                                          <p:spTgt spid="62"/>
                                        </p:tgtEl>
                                        <p:attrNameLst>
                                          <p:attrName>style.visibility</p:attrName>
                                        </p:attrNameLst>
                                      </p:cBhvr>
                                      <p:to>
                                        <p:strVal val="visible"/>
                                      </p:to>
                                    </p:set>
                                    <p:animEffect transition="in" filter="circle(in)">
                                      <p:cBhvr>
                                        <p:cTn id="50" dur="500"/>
                                        <p:tgtEl>
                                          <p:spTgt spid="62"/>
                                        </p:tgtEl>
                                      </p:cBhvr>
                                    </p:animEffect>
                                  </p:childTnLst>
                                </p:cTn>
                              </p:par>
                            </p:childTnLst>
                          </p:cTn>
                        </p:par>
                        <p:par>
                          <p:cTn id="51" fill="hold">
                            <p:stCondLst>
                              <p:cond delay="5750"/>
                            </p:stCondLst>
                            <p:childTnLst>
                              <p:par>
                                <p:cTn id="52" presetID="53" presetClass="entr" presetSubtype="16" fill="hold" grpId="0" nodeType="afterEffect">
                                  <p:stCondLst>
                                    <p:cond delay="0"/>
                                  </p:stCondLst>
                                  <p:childTnLst>
                                    <p:set>
                                      <p:cBhvr>
                                        <p:cTn id="53" dur="1" fill="hold">
                                          <p:stCondLst>
                                            <p:cond delay="0"/>
                                          </p:stCondLst>
                                        </p:cTn>
                                        <p:tgtEl>
                                          <p:spTgt spid="51"/>
                                        </p:tgtEl>
                                        <p:attrNameLst>
                                          <p:attrName>style.visibility</p:attrName>
                                        </p:attrNameLst>
                                      </p:cBhvr>
                                      <p:to>
                                        <p:strVal val="visible"/>
                                      </p:to>
                                    </p:set>
                                    <p:anim calcmode="lin" valueType="num">
                                      <p:cBhvr>
                                        <p:cTn id="54" dur="500" fill="hold"/>
                                        <p:tgtEl>
                                          <p:spTgt spid="51"/>
                                        </p:tgtEl>
                                        <p:attrNameLst>
                                          <p:attrName>ppt_w</p:attrName>
                                        </p:attrNameLst>
                                      </p:cBhvr>
                                      <p:tavLst>
                                        <p:tav tm="0">
                                          <p:val>
                                            <p:fltVal val="0"/>
                                          </p:val>
                                        </p:tav>
                                        <p:tav tm="100000">
                                          <p:val>
                                            <p:strVal val="#ppt_w"/>
                                          </p:val>
                                        </p:tav>
                                      </p:tavLst>
                                    </p:anim>
                                    <p:anim calcmode="lin" valueType="num">
                                      <p:cBhvr>
                                        <p:cTn id="55" dur="500" fill="hold"/>
                                        <p:tgtEl>
                                          <p:spTgt spid="51"/>
                                        </p:tgtEl>
                                        <p:attrNameLst>
                                          <p:attrName>ppt_h</p:attrName>
                                        </p:attrNameLst>
                                      </p:cBhvr>
                                      <p:tavLst>
                                        <p:tav tm="0">
                                          <p:val>
                                            <p:fltVal val="0"/>
                                          </p:val>
                                        </p:tav>
                                        <p:tav tm="100000">
                                          <p:val>
                                            <p:strVal val="#ppt_h"/>
                                          </p:val>
                                        </p:tav>
                                      </p:tavLst>
                                    </p:anim>
                                    <p:animEffect transition="in" filter="fade">
                                      <p:cBhvr>
                                        <p:cTn id="56" dur="500"/>
                                        <p:tgtEl>
                                          <p:spTgt spid="51"/>
                                        </p:tgtEl>
                                      </p:cBhvr>
                                    </p:animEffect>
                                  </p:childTnLst>
                                </p:cTn>
                              </p:par>
                            </p:childTnLst>
                          </p:cTn>
                        </p:par>
                        <p:par>
                          <p:cTn id="57" fill="hold">
                            <p:stCondLst>
                              <p:cond delay="6250"/>
                            </p:stCondLst>
                            <p:childTnLst>
                              <p:par>
                                <p:cTn id="58" presetID="22" presetClass="entr" presetSubtype="2" fill="hold" nodeType="afterEffect">
                                  <p:stCondLst>
                                    <p:cond delay="0"/>
                                  </p:stCondLst>
                                  <p:childTnLst>
                                    <p:set>
                                      <p:cBhvr>
                                        <p:cTn id="59" dur="1" fill="hold">
                                          <p:stCondLst>
                                            <p:cond delay="0"/>
                                          </p:stCondLst>
                                        </p:cTn>
                                        <p:tgtEl>
                                          <p:spTgt spid="74"/>
                                        </p:tgtEl>
                                        <p:attrNameLst>
                                          <p:attrName>style.visibility</p:attrName>
                                        </p:attrNameLst>
                                      </p:cBhvr>
                                      <p:to>
                                        <p:strVal val="visible"/>
                                      </p:to>
                                    </p:set>
                                    <p:animEffect transition="in" filter="wipe(right)">
                                      <p:cBhvr>
                                        <p:cTn id="60" dur="500"/>
                                        <p:tgtEl>
                                          <p:spTgt spid="74"/>
                                        </p:tgtEl>
                                      </p:cBhvr>
                                    </p:animEffect>
                                  </p:childTnLst>
                                </p:cTn>
                              </p:par>
                            </p:childTnLst>
                          </p:cTn>
                        </p:par>
                        <p:par>
                          <p:cTn id="61" fill="hold">
                            <p:stCondLst>
                              <p:cond delay="6750"/>
                            </p:stCondLst>
                            <p:childTnLst>
                              <p:par>
                                <p:cTn id="62" presetID="12" presetClass="entr" presetSubtype="1" fill="hold" grpId="0" nodeType="after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750"/>
                                        <p:tgtEl>
                                          <p:spTgt spid="48"/>
                                        </p:tgtEl>
                                        <p:attrNameLst>
                                          <p:attrName>ppt_y</p:attrName>
                                        </p:attrNameLst>
                                      </p:cBhvr>
                                      <p:tavLst>
                                        <p:tav tm="0">
                                          <p:val>
                                            <p:strVal val="#ppt_y-#ppt_h*1.125000"/>
                                          </p:val>
                                        </p:tav>
                                        <p:tav tm="100000">
                                          <p:val>
                                            <p:strVal val="#ppt_y"/>
                                          </p:val>
                                        </p:tav>
                                      </p:tavLst>
                                    </p:anim>
                                    <p:animEffect transition="in" filter="wipe(down)">
                                      <p:cBhvr>
                                        <p:cTn id="65" dur="750"/>
                                        <p:tgtEl>
                                          <p:spTgt spid="48"/>
                                        </p:tgtEl>
                                      </p:cBhvr>
                                    </p:animEffect>
                                  </p:childTnLst>
                                </p:cTn>
                              </p:par>
                            </p:childTnLst>
                          </p:cTn>
                        </p:par>
                        <p:par>
                          <p:cTn id="66" fill="hold">
                            <p:stCondLst>
                              <p:cond delay="7500"/>
                            </p:stCondLst>
                            <p:childTnLst>
                              <p:par>
                                <p:cTn id="67" presetID="6" presetClass="entr" presetSubtype="16" fill="hold" nodeType="afterEffect">
                                  <p:stCondLst>
                                    <p:cond delay="0"/>
                                  </p:stCondLst>
                                  <p:childTnLst>
                                    <p:set>
                                      <p:cBhvr>
                                        <p:cTn id="68" dur="1" fill="hold">
                                          <p:stCondLst>
                                            <p:cond delay="0"/>
                                          </p:stCondLst>
                                        </p:cTn>
                                        <p:tgtEl>
                                          <p:spTgt spid="65"/>
                                        </p:tgtEl>
                                        <p:attrNameLst>
                                          <p:attrName>style.visibility</p:attrName>
                                        </p:attrNameLst>
                                      </p:cBhvr>
                                      <p:to>
                                        <p:strVal val="visible"/>
                                      </p:to>
                                    </p:set>
                                    <p:animEffect transition="in" filter="circle(in)">
                                      <p:cBhvr>
                                        <p:cTn id="69" dur="500"/>
                                        <p:tgtEl>
                                          <p:spTgt spid="65"/>
                                        </p:tgtEl>
                                      </p:cBhvr>
                                    </p:animEffect>
                                  </p:childTnLst>
                                </p:cTn>
                              </p:par>
                            </p:childTnLst>
                          </p:cTn>
                        </p:par>
                        <p:par>
                          <p:cTn id="70" fill="hold">
                            <p:stCondLst>
                              <p:cond delay="8000"/>
                            </p:stCondLst>
                            <p:childTnLst>
                              <p:par>
                                <p:cTn id="71" presetID="53" presetClass="entr" presetSubtype="16" fill="hold" grpId="0" nodeType="afterEffect">
                                  <p:stCondLst>
                                    <p:cond delay="0"/>
                                  </p:stCondLst>
                                  <p:childTnLst>
                                    <p:set>
                                      <p:cBhvr>
                                        <p:cTn id="72" dur="1" fill="hold">
                                          <p:stCondLst>
                                            <p:cond delay="0"/>
                                          </p:stCondLst>
                                        </p:cTn>
                                        <p:tgtEl>
                                          <p:spTgt spid="50"/>
                                        </p:tgtEl>
                                        <p:attrNameLst>
                                          <p:attrName>style.visibility</p:attrName>
                                        </p:attrNameLst>
                                      </p:cBhvr>
                                      <p:to>
                                        <p:strVal val="visible"/>
                                      </p:to>
                                    </p:set>
                                    <p:anim calcmode="lin" valueType="num">
                                      <p:cBhvr>
                                        <p:cTn id="73" dur="500" fill="hold"/>
                                        <p:tgtEl>
                                          <p:spTgt spid="50"/>
                                        </p:tgtEl>
                                        <p:attrNameLst>
                                          <p:attrName>ppt_w</p:attrName>
                                        </p:attrNameLst>
                                      </p:cBhvr>
                                      <p:tavLst>
                                        <p:tav tm="0">
                                          <p:val>
                                            <p:fltVal val="0"/>
                                          </p:val>
                                        </p:tav>
                                        <p:tav tm="100000">
                                          <p:val>
                                            <p:strVal val="#ppt_w"/>
                                          </p:val>
                                        </p:tav>
                                      </p:tavLst>
                                    </p:anim>
                                    <p:anim calcmode="lin" valueType="num">
                                      <p:cBhvr>
                                        <p:cTn id="74" dur="500" fill="hold"/>
                                        <p:tgtEl>
                                          <p:spTgt spid="50"/>
                                        </p:tgtEl>
                                        <p:attrNameLst>
                                          <p:attrName>ppt_h</p:attrName>
                                        </p:attrNameLst>
                                      </p:cBhvr>
                                      <p:tavLst>
                                        <p:tav tm="0">
                                          <p:val>
                                            <p:fltVal val="0"/>
                                          </p:val>
                                        </p:tav>
                                        <p:tav tm="100000">
                                          <p:val>
                                            <p:strVal val="#ppt_h"/>
                                          </p:val>
                                        </p:tav>
                                      </p:tavLst>
                                    </p:anim>
                                    <p:animEffect transition="in" filter="fade">
                                      <p:cBhvr>
                                        <p:cTn id="75" dur="500"/>
                                        <p:tgtEl>
                                          <p:spTgt spid="50"/>
                                        </p:tgtEl>
                                      </p:cBhvr>
                                    </p:animEffect>
                                  </p:childTnLst>
                                </p:cTn>
                              </p:par>
                            </p:childTnLst>
                          </p:cTn>
                        </p:par>
                        <p:par>
                          <p:cTn id="76" fill="hold">
                            <p:stCondLst>
                              <p:cond delay="8500"/>
                            </p:stCondLst>
                            <p:childTnLst>
                              <p:par>
                                <p:cTn id="77" presetID="22" presetClass="entr" presetSubtype="8" fill="hold" nodeType="afterEffect">
                                  <p:stCondLst>
                                    <p:cond delay="0"/>
                                  </p:stCondLst>
                                  <p:childTnLst>
                                    <p:set>
                                      <p:cBhvr>
                                        <p:cTn id="78" dur="1" fill="hold">
                                          <p:stCondLst>
                                            <p:cond delay="0"/>
                                          </p:stCondLst>
                                        </p:cTn>
                                        <p:tgtEl>
                                          <p:spTgt spid="68"/>
                                        </p:tgtEl>
                                        <p:attrNameLst>
                                          <p:attrName>style.visibility</p:attrName>
                                        </p:attrNameLst>
                                      </p:cBhvr>
                                      <p:to>
                                        <p:strVal val="visible"/>
                                      </p:to>
                                    </p:set>
                                    <p:animEffect transition="in" filter="wipe(left)">
                                      <p:cBhvr>
                                        <p:cTn id="79"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47" grpId="0" animBg="1"/>
      <p:bldP spid="48" grpId="0" animBg="1"/>
      <p:bldP spid="49" grpId="0" animBg="1"/>
      <p:bldP spid="50" grpId="0" animBg="1"/>
      <p:bldP spid="51" grpId="0" animBg="1"/>
      <p:bldP spid="52"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a:lstStyle/>
          <a:p>
            <a:r>
              <a:rPr lang="en-US" smtClean="0"/>
              <a:t>process steps </a:t>
            </a:r>
            <a:endParaRPr lang="en-US" dirty="0"/>
          </a:p>
        </p:txBody>
      </p:sp>
      <p:sp>
        <p:nvSpPr>
          <p:cNvPr id="8" name="Text Placeholder 7"/>
          <p:cNvSpPr>
            <a:spLocks noGrp="1"/>
          </p:cNvSpPr>
          <p:nvPr>
            <p:ph type="body" sz="half" idx="2"/>
          </p:nvPr>
        </p:nvSpPr>
        <p:spPr/>
        <p:txBody>
          <a:bodyPr/>
          <a:lstStyle/>
          <a:p>
            <a:r>
              <a:rPr lang="en-US" smtClean="0"/>
              <a:t>process steps </a:t>
            </a:r>
            <a:endParaRPr lang="en-US" dirty="0"/>
          </a:p>
        </p:txBody>
      </p:sp>
      <p:grpSp>
        <p:nvGrpSpPr>
          <p:cNvPr id="39" name="Group 38"/>
          <p:cNvGrpSpPr/>
          <p:nvPr/>
        </p:nvGrpSpPr>
        <p:grpSpPr>
          <a:xfrm>
            <a:off x="3578018" y="2337610"/>
            <a:ext cx="1237488" cy="1066800"/>
            <a:chOff x="3578018" y="1327150"/>
            <a:chExt cx="1237488" cy="1066800"/>
          </a:xfrm>
        </p:grpSpPr>
        <p:sp>
          <p:nvSpPr>
            <p:cNvPr id="40" name="Isosceles Triangle 39"/>
            <p:cNvSpPr/>
            <p:nvPr/>
          </p:nvSpPr>
          <p:spPr bwMode="auto">
            <a:xfrm flipV="1">
              <a:off x="3578018" y="1327150"/>
              <a:ext cx="1237488" cy="1066800"/>
            </a:xfrm>
            <a:prstGeom prst="triangl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41" name="TextBox 40"/>
            <p:cNvSpPr txBox="1"/>
            <p:nvPr/>
          </p:nvSpPr>
          <p:spPr>
            <a:xfrm>
              <a:off x="3896038" y="1441450"/>
              <a:ext cx="601447" cy="584775"/>
            </a:xfrm>
            <a:prstGeom prst="rect">
              <a:avLst/>
            </a:prstGeom>
            <a:noFill/>
          </p:spPr>
          <p:txBody>
            <a:bodyPr wrap="none" rtlCol="0">
              <a:spAutoFit/>
            </a:bodyPr>
            <a:lstStyle/>
            <a:p>
              <a:r>
                <a:rPr lang="en-US" sz="3200" b="1" dirty="0" smtClean="0">
                  <a:solidFill>
                    <a:schemeClr val="bg1"/>
                  </a:solidFill>
                </a:rPr>
                <a:t>03</a:t>
              </a:r>
              <a:endParaRPr lang="en-US" sz="3200" b="1" dirty="0">
                <a:solidFill>
                  <a:schemeClr val="bg1"/>
                </a:solidFill>
              </a:endParaRPr>
            </a:p>
          </p:txBody>
        </p:sp>
      </p:grpSp>
      <p:grpSp>
        <p:nvGrpSpPr>
          <p:cNvPr id="42" name="Group 41"/>
          <p:cNvGrpSpPr/>
          <p:nvPr/>
        </p:nvGrpSpPr>
        <p:grpSpPr>
          <a:xfrm>
            <a:off x="5094906" y="2421929"/>
            <a:ext cx="2309194" cy="898167"/>
            <a:chOff x="1348406" y="1196648"/>
            <a:chExt cx="2309194" cy="898167"/>
          </a:xfrm>
        </p:grpSpPr>
        <p:sp>
          <p:nvSpPr>
            <p:cNvPr id="43" name="TextBox 42"/>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44" name="TextBox 43"/>
            <p:cNvSpPr txBox="1"/>
            <p:nvPr/>
          </p:nvSpPr>
          <p:spPr>
            <a:xfrm>
              <a:off x="1348406" y="1196648"/>
              <a:ext cx="883412" cy="338554"/>
            </a:xfrm>
            <a:prstGeom prst="rect">
              <a:avLst/>
            </a:prstGeom>
            <a:noFill/>
          </p:spPr>
          <p:txBody>
            <a:bodyPr wrap="square" rtlCol="0">
              <a:spAutoFit/>
            </a:bodyPr>
            <a:lstStyle/>
            <a:p>
              <a:pPr lvl="0"/>
              <a:r>
                <a:rPr lang="en-US" sz="1600" b="1" dirty="0" smtClean="0">
                  <a:solidFill>
                    <a:schemeClr val="accent3"/>
                  </a:solidFill>
                </a:rPr>
                <a:t>Step03</a:t>
              </a:r>
              <a:endParaRPr lang="en-US" sz="1200" b="1" dirty="0" smtClean="0">
                <a:solidFill>
                  <a:schemeClr val="accent3"/>
                </a:solidFill>
              </a:endParaRPr>
            </a:p>
          </p:txBody>
        </p:sp>
      </p:grpSp>
      <p:grpSp>
        <p:nvGrpSpPr>
          <p:cNvPr id="45" name="Group 44"/>
          <p:cNvGrpSpPr/>
          <p:nvPr/>
        </p:nvGrpSpPr>
        <p:grpSpPr>
          <a:xfrm>
            <a:off x="2959615" y="3404410"/>
            <a:ext cx="1237488" cy="1066800"/>
            <a:chOff x="2959615" y="2393950"/>
            <a:chExt cx="1237488" cy="1066800"/>
          </a:xfrm>
        </p:grpSpPr>
        <p:sp>
          <p:nvSpPr>
            <p:cNvPr id="46" name="Isosceles Triangle 45"/>
            <p:cNvSpPr/>
            <p:nvPr/>
          </p:nvSpPr>
          <p:spPr bwMode="auto">
            <a:xfrm flipV="1">
              <a:off x="2959615" y="2393950"/>
              <a:ext cx="1237488" cy="1066800"/>
            </a:xfrm>
            <a:prstGeom prst="triangl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p>
          </p:txBody>
        </p:sp>
        <p:sp>
          <p:nvSpPr>
            <p:cNvPr id="47" name="TextBox 46"/>
            <p:cNvSpPr txBox="1"/>
            <p:nvPr/>
          </p:nvSpPr>
          <p:spPr>
            <a:xfrm>
              <a:off x="3277635" y="2508250"/>
              <a:ext cx="601447" cy="584775"/>
            </a:xfrm>
            <a:prstGeom prst="rect">
              <a:avLst/>
            </a:prstGeom>
            <a:noFill/>
          </p:spPr>
          <p:txBody>
            <a:bodyPr wrap="none" rtlCol="0">
              <a:spAutoFit/>
            </a:bodyPr>
            <a:lstStyle/>
            <a:p>
              <a:r>
                <a:rPr lang="en-US" sz="3200" b="1" dirty="0" smtClean="0">
                  <a:solidFill>
                    <a:schemeClr val="bg1"/>
                  </a:solidFill>
                </a:rPr>
                <a:t>02</a:t>
              </a:r>
              <a:endParaRPr lang="en-US" sz="3200" b="1" dirty="0">
                <a:solidFill>
                  <a:schemeClr val="bg1"/>
                </a:solidFill>
              </a:endParaRPr>
            </a:p>
          </p:txBody>
        </p:sp>
      </p:grpSp>
      <p:grpSp>
        <p:nvGrpSpPr>
          <p:cNvPr id="48" name="Group 47"/>
          <p:cNvGrpSpPr/>
          <p:nvPr/>
        </p:nvGrpSpPr>
        <p:grpSpPr>
          <a:xfrm>
            <a:off x="4476503" y="3488729"/>
            <a:ext cx="2309194" cy="898167"/>
            <a:chOff x="1348406" y="1196648"/>
            <a:chExt cx="2309194" cy="898167"/>
          </a:xfrm>
        </p:grpSpPr>
        <p:sp>
          <p:nvSpPr>
            <p:cNvPr id="49" name="TextBox 48"/>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50" name="TextBox 49"/>
            <p:cNvSpPr txBox="1"/>
            <p:nvPr/>
          </p:nvSpPr>
          <p:spPr>
            <a:xfrm>
              <a:off x="1348406" y="1196648"/>
              <a:ext cx="883412" cy="338554"/>
            </a:xfrm>
            <a:prstGeom prst="rect">
              <a:avLst/>
            </a:prstGeom>
            <a:noFill/>
          </p:spPr>
          <p:txBody>
            <a:bodyPr wrap="square" rtlCol="0">
              <a:spAutoFit/>
            </a:bodyPr>
            <a:lstStyle/>
            <a:p>
              <a:pPr lvl="0"/>
              <a:r>
                <a:rPr lang="en-US" sz="1600" b="1" dirty="0" smtClean="0">
                  <a:solidFill>
                    <a:schemeClr val="accent2"/>
                  </a:solidFill>
                </a:rPr>
                <a:t>Step02</a:t>
              </a:r>
              <a:endParaRPr lang="en-US" sz="1200" b="1" dirty="0" smtClean="0">
                <a:solidFill>
                  <a:schemeClr val="accent2"/>
                </a:solidFill>
              </a:endParaRPr>
            </a:p>
          </p:txBody>
        </p:sp>
      </p:grpSp>
      <p:grpSp>
        <p:nvGrpSpPr>
          <p:cNvPr id="51" name="Group 50"/>
          <p:cNvGrpSpPr/>
          <p:nvPr/>
        </p:nvGrpSpPr>
        <p:grpSpPr>
          <a:xfrm>
            <a:off x="2343578" y="4475020"/>
            <a:ext cx="1237488" cy="1066800"/>
            <a:chOff x="2343578" y="3464560"/>
            <a:chExt cx="1237488" cy="1066800"/>
          </a:xfrm>
        </p:grpSpPr>
        <p:sp>
          <p:nvSpPr>
            <p:cNvPr id="52" name="Isosceles Triangle 51"/>
            <p:cNvSpPr/>
            <p:nvPr/>
          </p:nvSpPr>
          <p:spPr bwMode="auto">
            <a:xfrm flipV="1">
              <a:off x="2343578" y="3464560"/>
              <a:ext cx="1237488" cy="1066800"/>
            </a:xfrm>
            <a:prstGeom prst="triangl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dirty="0">
                <a:solidFill>
                  <a:schemeClr val="accent1"/>
                </a:solidFill>
              </a:endParaRPr>
            </a:p>
          </p:txBody>
        </p:sp>
        <p:sp>
          <p:nvSpPr>
            <p:cNvPr id="53" name="TextBox 52"/>
            <p:cNvSpPr txBox="1"/>
            <p:nvPr/>
          </p:nvSpPr>
          <p:spPr>
            <a:xfrm>
              <a:off x="2661598" y="3578860"/>
              <a:ext cx="601447" cy="584775"/>
            </a:xfrm>
            <a:prstGeom prst="rect">
              <a:avLst/>
            </a:prstGeom>
            <a:noFill/>
          </p:spPr>
          <p:txBody>
            <a:bodyPr wrap="none" rtlCol="0">
              <a:spAutoFit/>
            </a:bodyPr>
            <a:lstStyle/>
            <a:p>
              <a:r>
                <a:rPr lang="en-US" sz="3200" b="1" dirty="0" smtClean="0">
                  <a:solidFill>
                    <a:schemeClr val="bg1"/>
                  </a:solidFill>
                </a:rPr>
                <a:t>01</a:t>
              </a:r>
              <a:endParaRPr lang="en-US" sz="3200" b="1" dirty="0">
                <a:solidFill>
                  <a:schemeClr val="bg1"/>
                </a:solidFill>
              </a:endParaRPr>
            </a:p>
          </p:txBody>
        </p:sp>
      </p:grpSp>
      <p:grpSp>
        <p:nvGrpSpPr>
          <p:cNvPr id="54" name="Group 53"/>
          <p:cNvGrpSpPr/>
          <p:nvPr/>
        </p:nvGrpSpPr>
        <p:grpSpPr>
          <a:xfrm>
            <a:off x="3860466" y="4559339"/>
            <a:ext cx="2309194" cy="898167"/>
            <a:chOff x="1348406" y="1196648"/>
            <a:chExt cx="2309194" cy="898167"/>
          </a:xfrm>
        </p:grpSpPr>
        <p:sp>
          <p:nvSpPr>
            <p:cNvPr id="55" name="TextBox 54"/>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56" name="TextBox 55"/>
            <p:cNvSpPr txBox="1"/>
            <p:nvPr/>
          </p:nvSpPr>
          <p:spPr>
            <a:xfrm>
              <a:off x="1348406" y="1196648"/>
              <a:ext cx="883412" cy="338554"/>
            </a:xfrm>
            <a:prstGeom prst="rect">
              <a:avLst/>
            </a:prstGeom>
            <a:noFill/>
          </p:spPr>
          <p:txBody>
            <a:bodyPr wrap="square" rtlCol="0">
              <a:spAutoFit/>
            </a:bodyPr>
            <a:lstStyle/>
            <a:p>
              <a:pPr lvl="0"/>
              <a:r>
                <a:rPr lang="en-US" sz="1600" b="1" dirty="0" smtClean="0">
                  <a:solidFill>
                    <a:schemeClr val="accent1"/>
                  </a:solidFill>
                </a:rPr>
                <a:t>Step01</a:t>
              </a:r>
              <a:endParaRPr lang="en-US" sz="1200" b="1" dirty="0" smtClean="0">
                <a:solidFill>
                  <a:schemeClr val="accent1"/>
                </a:solidFill>
              </a:endParaRPr>
            </a:p>
          </p:txBody>
        </p:sp>
      </p:grpSp>
      <p:grpSp>
        <p:nvGrpSpPr>
          <p:cNvPr id="57" name="Group 56"/>
          <p:cNvGrpSpPr>
            <a:grpSpLocks noChangeAspect="1"/>
          </p:cNvGrpSpPr>
          <p:nvPr/>
        </p:nvGrpSpPr>
        <p:grpSpPr>
          <a:xfrm>
            <a:off x="2019954" y="4957755"/>
            <a:ext cx="518607" cy="377890"/>
            <a:chOff x="2514608" y="2813669"/>
            <a:chExt cx="347255" cy="253032"/>
          </a:xfrm>
          <a:solidFill>
            <a:schemeClr val="accent1"/>
          </a:solidFill>
        </p:grpSpPr>
        <p:sp>
          <p:nvSpPr>
            <p:cNvPr id="58" name="Freeform 157"/>
            <p:cNvSpPr>
              <a:spLocks noChangeAspect="1" noEditPoints="1"/>
            </p:cNvSpPr>
            <p:nvPr/>
          </p:nvSpPr>
          <p:spPr bwMode="auto">
            <a:xfrm>
              <a:off x="2706493" y="2885416"/>
              <a:ext cx="155370" cy="172062"/>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157"/>
            <p:cNvSpPr>
              <a:spLocks noChangeAspect="1" noEditPoints="1"/>
            </p:cNvSpPr>
            <p:nvPr/>
          </p:nvSpPr>
          <p:spPr bwMode="auto">
            <a:xfrm>
              <a:off x="2514608" y="2813669"/>
              <a:ext cx="228485" cy="253032"/>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60" name="Freeform 217"/>
          <p:cNvSpPr>
            <a:spLocks noChangeAspect="1" noEditPoints="1"/>
          </p:cNvSpPr>
          <p:nvPr/>
        </p:nvSpPr>
        <p:spPr bwMode="auto">
          <a:xfrm>
            <a:off x="2661595" y="3927543"/>
            <a:ext cx="469665" cy="352250"/>
          </a:xfrm>
          <a:custGeom>
            <a:avLst/>
            <a:gdLst/>
            <a:ahLst/>
            <a:cxnLst>
              <a:cxn ang="0">
                <a:pos x="78" y="58"/>
              </a:cxn>
              <a:cxn ang="0">
                <a:pos x="0" y="58"/>
              </a:cxn>
              <a:cxn ang="0">
                <a:pos x="0" y="0"/>
              </a:cxn>
              <a:cxn ang="0">
                <a:pos x="5" y="0"/>
              </a:cxn>
              <a:cxn ang="0">
                <a:pos x="5" y="53"/>
              </a:cxn>
              <a:cxn ang="0">
                <a:pos x="78" y="53"/>
              </a:cxn>
              <a:cxn ang="0">
                <a:pos x="78" y="58"/>
              </a:cxn>
              <a:cxn ang="0">
                <a:pos x="73" y="22"/>
              </a:cxn>
              <a:cxn ang="0">
                <a:pos x="71" y="23"/>
              </a:cxn>
              <a:cxn ang="0">
                <a:pos x="66" y="18"/>
              </a:cxn>
              <a:cxn ang="0">
                <a:pos x="42" y="42"/>
              </a:cxn>
              <a:cxn ang="0">
                <a:pos x="40" y="42"/>
              </a:cxn>
              <a:cxn ang="0">
                <a:pos x="31" y="34"/>
              </a:cxn>
              <a:cxn ang="0">
                <a:pos x="16" y="49"/>
              </a:cxn>
              <a:cxn ang="0">
                <a:pos x="8" y="42"/>
              </a:cxn>
              <a:cxn ang="0">
                <a:pos x="30" y="20"/>
              </a:cxn>
              <a:cxn ang="0">
                <a:pos x="32" y="20"/>
              </a:cxn>
              <a:cxn ang="0">
                <a:pos x="41" y="29"/>
              </a:cxn>
              <a:cxn ang="0">
                <a:pos x="59" y="11"/>
              </a:cxn>
              <a:cxn ang="0">
                <a:pos x="54" y="6"/>
              </a:cxn>
              <a:cxn ang="0">
                <a:pos x="55" y="4"/>
              </a:cxn>
              <a:cxn ang="0">
                <a:pos x="71" y="4"/>
              </a:cxn>
              <a:cxn ang="0">
                <a:pos x="73" y="6"/>
              </a:cxn>
              <a:cxn ang="0">
                <a:pos x="73" y="22"/>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181"/>
          <p:cNvSpPr>
            <a:spLocks noChangeAspect="1"/>
          </p:cNvSpPr>
          <p:nvPr/>
        </p:nvSpPr>
        <p:spPr bwMode="auto">
          <a:xfrm>
            <a:off x="3417985" y="2712882"/>
            <a:ext cx="277318" cy="522652"/>
          </a:xfrm>
          <a:custGeom>
            <a:avLst/>
            <a:gdLst/>
            <a:ahLst/>
            <a:cxnLst>
              <a:cxn ang="0">
                <a:pos x="22" y="60"/>
              </a:cxn>
              <a:cxn ang="0">
                <a:pos x="22" y="67"/>
              </a:cxn>
              <a:cxn ang="0">
                <a:pos x="21" y="68"/>
              </a:cxn>
              <a:cxn ang="0">
                <a:pos x="16" y="68"/>
              </a:cxn>
              <a:cxn ang="0">
                <a:pos x="15" y="67"/>
              </a:cxn>
              <a:cxn ang="0">
                <a:pos x="15" y="60"/>
              </a:cxn>
              <a:cxn ang="0">
                <a:pos x="1" y="53"/>
              </a:cxn>
              <a:cxn ang="0">
                <a:pos x="1" y="52"/>
              </a:cxn>
              <a:cxn ang="0">
                <a:pos x="5" y="46"/>
              </a:cxn>
              <a:cxn ang="0">
                <a:pos x="6" y="46"/>
              </a:cxn>
              <a:cxn ang="0">
                <a:pos x="6" y="46"/>
              </a:cxn>
              <a:cxn ang="0">
                <a:pos x="19" y="51"/>
              </a:cxn>
              <a:cxn ang="0">
                <a:pos x="26" y="45"/>
              </a:cxn>
              <a:cxn ang="0">
                <a:pos x="17" y="38"/>
              </a:cxn>
              <a:cxn ang="0">
                <a:pos x="1" y="22"/>
              </a:cxn>
              <a:cxn ang="0">
                <a:pos x="15" y="8"/>
              </a:cxn>
              <a:cxn ang="0">
                <a:pos x="15" y="1"/>
              </a:cxn>
              <a:cxn ang="0">
                <a:pos x="16" y="0"/>
              </a:cxn>
              <a:cxn ang="0">
                <a:pos x="21" y="0"/>
              </a:cxn>
              <a:cxn ang="0">
                <a:pos x="22" y="1"/>
              </a:cxn>
              <a:cxn ang="0">
                <a:pos x="22" y="8"/>
              </a:cxn>
              <a:cxn ang="0">
                <a:pos x="34" y="13"/>
              </a:cxn>
              <a:cxn ang="0">
                <a:pos x="34" y="14"/>
              </a:cxn>
              <a:cxn ang="0">
                <a:pos x="31" y="20"/>
              </a:cxn>
              <a:cxn ang="0">
                <a:pos x="30" y="20"/>
              </a:cxn>
              <a:cxn ang="0">
                <a:pos x="29" y="20"/>
              </a:cxn>
              <a:cxn ang="0">
                <a:pos x="19" y="16"/>
              </a:cxn>
              <a:cxn ang="0">
                <a:pos x="11" y="22"/>
              </a:cxn>
              <a:cxn ang="0">
                <a:pos x="21" y="30"/>
              </a:cxn>
              <a:cxn ang="0">
                <a:pos x="36" y="45"/>
              </a:cxn>
              <a:cxn ang="0">
                <a:pos x="22" y="60"/>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153285840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 calcmode="lin" valueType="num">
                                      <p:cBhvr additive="base">
                                        <p:cTn id="7" dur="500" fill="hold"/>
                                        <p:tgtEl>
                                          <p:spTgt spid="51"/>
                                        </p:tgtEl>
                                        <p:attrNameLst>
                                          <p:attrName>ppt_x</p:attrName>
                                        </p:attrNameLst>
                                      </p:cBhvr>
                                      <p:tavLst>
                                        <p:tav tm="0">
                                          <p:val>
                                            <p:strVal val="#ppt_x"/>
                                          </p:val>
                                        </p:tav>
                                        <p:tav tm="100000">
                                          <p:val>
                                            <p:strVal val="#ppt_x"/>
                                          </p:val>
                                        </p:tav>
                                      </p:tavLst>
                                    </p:anim>
                                    <p:anim calcmode="lin" valueType="num">
                                      <p:cBhvr additive="base">
                                        <p:cTn id="8" dur="500" fill="hold"/>
                                        <p:tgtEl>
                                          <p:spTgt spid="51"/>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57"/>
                                        </p:tgtEl>
                                        <p:attrNameLst>
                                          <p:attrName>style.visibility</p:attrName>
                                        </p:attrNameLst>
                                      </p:cBhvr>
                                      <p:to>
                                        <p:strVal val="visible"/>
                                      </p:to>
                                    </p:set>
                                    <p:anim calcmode="lin" valueType="num">
                                      <p:cBhvr>
                                        <p:cTn id="12" dur="500" fill="hold"/>
                                        <p:tgtEl>
                                          <p:spTgt spid="57"/>
                                        </p:tgtEl>
                                        <p:attrNameLst>
                                          <p:attrName>ppt_w</p:attrName>
                                        </p:attrNameLst>
                                      </p:cBhvr>
                                      <p:tavLst>
                                        <p:tav tm="0">
                                          <p:val>
                                            <p:fltVal val="0"/>
                                          </p:val>
                                        </p:tav>
                                        <p:tav tm="100000">
                                          <p:val>
                                            <p:strVal val="#ppt_w"/>
                                          </p:val>
                                        </p:tav>
                                      </p:tavLst>
                                    </p:anim>
                                    <p:anim calcmode="lin" valueType="num">
                                      <p:cBhvr>
                                        <p:cTn id="13" dur="500" fill="hold"/>
                                        <p:tgtEl>
                                          <p:spTgt spid="57"/>
                                        </p:tgtEl>
                                        <p:attrNameLst>
                                          <p:attrName>ppt_h</p:attrName>
                                        </p:attrNameLst>
                                      </p:cBhvr>
                                      <p:tavLst>
                                        <p:tav tm="0">
                                          <p:val>
                                            <p:fltVal val="0"/>
                                          </p:val>
                                        </p:tav>
                                        <p:tav tm="100000">
                                          <p:val>
                                            <p:strVal val="#ppt_h"/>
                                          </p:val>
                                        </p:tav>
                                      </p:tavLst>
                                    </p:anim>
                                    <p:animEffect transition="in" filter="fade">
                                      <p:cBhvr>
                                        <p:cTn id="14" dur="500"/>
                                        <p:tgtEl>
                                          <p:spTgt spid="57"/>
                                        </p:tgtEl>
                                      </p:cBhvr>
                                    </p:animEffect>
                                  </p:childTnLst>
                                </p:cTn>
                              </p:par>
                            </p:childTnLst>
                          </p:cTn>
                        </p:par>
                        <p:par>
                          <p:cTn id="15" fill="hold">
                            <p:stCondLst>
                              <p:cond delay="1000"/>
                            </p:stCondLst>
                            <p:childTnLst>
                              <p:par>
                                <p:cTn id="16" presetID="22" presetClass="entr" presetSubtype="8" fill="hold" nodeType="after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wipe(left)">
                                      <p:cBhvr>
                                        <p:cTn id="18" dur="750"/>
                                        <p:tgtEl>
                                          <p:spTgt spid="54"/>
                                        </p:tgtEl>
                                      </p:cBhvr>
                                    </p:animEffect>
                                  </p:childTnLst>
                                </p:cTn>
                              </p:par>
                            </p:childTnLst>
                          </p:cTn>
                        </p:par>
                        <p:par>
                          <p:cTn id="19" fill="hold">
                            <p:stCondLst>
                              <p:cond delay="1750"/>
                            </p:stCondLst>
                            <p:childTnLst>
                              <p:par>
                                <p:cTn id="20" presetID="2" presetClass="entr" presetSubtype="1" fill="hold" nodeType="afterEffect">
                                  <p:stCondLst>
                                    <p:cond delay="0"/>
                                  </p:stCondLst>
                                  <p:childTnLst>
                                    <p:set>
                                      <p:cBhvr>
                                        <p:cTn id="21" dur="1" fill="hold">
                                          <p:stCondLst>
                                            <p:cond delay="0"/>
                                          </p:stCondLst>
                                        </p:cTn>
                                        <p:tgtEl>
                                          <p:spTgt spid="45"/>
                                        </p:tgtEl>
                                        <p:attrNameLst>
                                          <p:attrName>style.visibility</p:attrName>
                                        </p:attrNameLst>
                                      </p:cBhvr>
                                      <p:to>
                                        <p:strVal val="visible"/>
                                      </p:to>
                                    </p:set>
                                    <p:anim calcmode="lin" valueType="num">
                                      <p:cBhvr additive="base">
                                        <p:cTn id="22" dur="500" fill="hold"/>
                                        <p:tgtEl>
                                          <p:spTgt spid="45"/>
                                        </p:tgtEl>
                                        <p:attrNameLst>
                                          <p:attrName>ppt_x</p:attrName>
                                        </p:attrNameLst>
                                      </p:cBhvr>
                                      <p:tavLst>
                                        <p:tav tm="0">
                                          <p:val>
                                            <p:strVal val="#ppt_x"/>
                                          </p:val>
                                        </p:tav>
                                        <p:tav tm="100000">
                                          <p:val>
                                            <p:strVal val="#ppt_x"/>
                                          </p:val>
                                        </p:tav>
                                      </p:tavLst>
                                    </p:anim>
                                    <p:anim calcmode="lin" valueType="num">
                                      <p:cBhvr additive="base">
                                        <p:cTn id="23" dur="500" fill="hold"/>
                                        <p:tgtEl>
                                          <p:spTgt spid="45"/>
                                        </p:tgtEl>
                                        <p:attrNameLst>
                                          <p:attrName>ppt_y</p:attrName>
                                        </p:attrNameLst>
                                      </p:cBhvr>
                                      <p:tavLst>
                                        <p:tav tm="0">
                                          <p:val>
                                            <p:strVal val="0-#ppt_h/2"/>
                                          </p:val>
                                        </p:tav>
                                        <p:tav tm="100000">
                                          <p:val>
                                            <p:strVal val="#ppt_y"/>
                                          </p:val>
                                        </p:tav>
                                      </p:tavLst>
                                    </p:anim>
                                  </p:childTnLst>
                                </p:cTn>
                              </p:par>
                            </p:childTnLst>
                          </p:cTn>
                        </p:par>
                        <p:par>
                          <p:cTn id="24" fill="hold">
                            <p:stCondLst>
                              <p:cond delay="2250"/>
                            </p:stCondLst>
                            <p:childTnLst>
                              <p:par>
                                <p:cTn id="25" presetID="53" presetClass="entr" presetSubtype="16" fill="hold" grpId="0" nodeType="afterEffect">
                                  <p:stCondLst>
                                    <p:cond delay="0"/>
                                  </p:stCondLst>
                                  <p:childTnLst>
                                    <p:set>
                                      <p:cBhvr>
                                        <p:cTn id="26" dur="1" fill="hold">
                                          <p:stCondLst>
                                            <p:cond delay="0"/>
                                          </p:stCondLst>
                                        </p:cTn>
                                        <p:tgtEl>
                                          <p:spTgt spid="60"/>
                                        </p:tgtEl>
                                        <p:attrNameLst>
                                          <p:attrName>style.visibility</p:attrName>
                                        </p:attrNameLst>
                                      </p:cBhvr>
                                      <p:to>
                                        <p:strVal val="visible"/>
                                      </p:to>
                                    </p:set>
                                    <p:anim calcmode="lin" valueType="num">
                                      <p:cBhvr>
                                        <p:cTn id="27" dur="500" fill="hold"/>
                                        <p:tgtEl>
                                          <p:spTgt spid="60"/>
                                        </p:tgtEl>
                                        <p:attrNameLst>
                                          <p:attrName>ppt_w</p:attrName>
                                        </p:attrNameLst>
                                      </p:cBhvr>
                                      <p:tavLst>
                                        <p:tav tm="0">
                                          <p:val>
                                            <p:fltVal val="0"/>
                                          </p:val>
                                        </p:tav>
                                        <p:tav tm="100000">
                                          <p:val>
                                            <p:strVal val="#ppt_w"/>
                                          </p:val>
                                        </p:tav>
                                      </p:tavLst>
                                    </p:anim>
                                    <p:anim calcmode="lin" valueType="num">
                                      <p:cBhvr>
                                        <p:cTn id="28" dur="500" fill="hold"/>
                                        <p:tgtEl>
                                          <p:spTgt spid="60"/>
                                        </p:tgtEl>
                                        <p:attrNameLst>
                                          <p:attrName>ppt_h</p:attrName>
                                        </p:attrNameLst>
                                      </p:cBhvr>
                                      <p:tavLst>
                                        <p:tav tm="0">
                                          <p:val>
                                            <p:fltVal val="0"/>
                                          </p:val>
                                        </p:tav>
                                        <p:tav tm="100000">
                                          <p:val>
                                            <p:strVal val="#ppt_h"/>
                                          </p:val>
                                        </p:tav>
                                      </p:tavLst>
                                    </p:anim>
                                    <p:animEffect transition="in" filter="fade">
                                      <p:cBhvr>
                                        <p:cTn id="29" dur="500"/>
                                        <p:tgtEl>
                                          <p:spTgt spid="60"/>
                                        </p:tgtEl>
                                      </p:cBhvr>
                                    </p:animEffect>
                                  </p:childTnLst>
                                </p:cTn>
                              </p:par>
                            </p:childTnLst>
                          </p:cTn>
                        </p:par>
                        <p:par>
                          <p:cTn id="30" fill="hold">
                            <p:stCondLst>
                              <p:cond delay="2750"/>
                            </p:stCondLst>
                            <p:childTnLst>
                              <p:par>
                                <p:cTn id="31" presetID="22" presetClass="entr" presetSubtype="8" fill="hold" nodeType="afterEffect">
                                  <p:stCondLst>
                                    <p:cond delay="0"/>
                                  </p:stCondLst>
                                  <p:childTnLst>
                                    <p:set>
                                      <p:cBhvr>
                                        <p:cTn id="32" dur="1" fill="hold">
                                          <p:stCondLst>
                                            <p:cond delay="0"/>
                                          </p:stCondLst>
                                        </p:cTn>
                                        <p:tgtEl>
                                          <p:spTgt spid="48"/>
                                        </p:tgtEl>
                                        <p:attrNameLst>
                                          <p:attrName>style.visibility</p:attrName>
                                        </p:attrNameLst>
                                      </p:cBhvr>
                                      <p:to>
                                        <p:strVal val="visible"/>
                                      </p:to>
                                    </p:set>
                                    <p:animEffect transition="in" filter="wipe(left)">
                                      <p:cBhvr>
                                        <p:cTn id="33" dur="750"/>
                                        <p:tgtEl>
                                          <p:spTgt spid="48"/>
                                        </p:tgtEl>
                                      </p:cBhvr>
                                    </p:animEffect>
                                  </p:childTnLst>
                                </p:cTn>
                              </p:par>
                            </p:childTnLst>
                          </p:cTn>
                        </p:par>
                        <p:par>
                          <p:cTn id="34" fill="hold">
                            <p:stCondLst>
                              <p:cond delay="3500"/>
                            </p:stCondLst>
                            <p:childTnLst>
                              <p:par>
                                <p:cTn id="35" presetID="2" presetClass="entr" presetSubtype="1" fill="hold" nodeType="afterEffect">
                                  <p:stCondLst>
                                    <p:cond delay="0"/>
                                  </p:stCondLst>
                                  <p:childTnLst>
                                    <p:set>
                                      <p:cBhvr>
                                        <p:cTn id="36" dur="1" fill="hold">
                                          <p:stCondLst>
                                            <p:cond delay="0"/>
                                          </p:stCondLst>
                                        </p:cTn>
                                        <p:tgtEl>
                                          <p:spTgt spid="39"/>
                                        </p:tgtEl>
                                        <p:attrNameLst>
                                          <p:attrName>style.visibility</p:attrName>
                                        </p:attrNameLst>
                                      </p:cBhvr>
                                      <p:to>
                                        <p:strVal val="visible"/>
                                      </p:to>
                                    </p:set>
                                    <p:anim calcmode="lin" valueType="num">
                                      <p:cBhvr additive="base">
                                        <p:cTn id="37" dur="500" fill="hold"/>
                                        <p:tgtEl>
                                          <p:spTgt spid="39"/>
                                        </p:tgtEl>
                                        <p:attrNameLst>
                                          <p:attrName>ppt_x</p:attrName>
                                        </p:attrNameLst>
                                      </p:cBhvr>
                                      <p:tavLst>
                                        <p:tav tm="0">
                                          <p:val>
                                            <p:strVal val="#ppt_x"/>
                                          </p:val>
                                        </p:tav>
                                        <p:tav tm="100000">
                                          <p:val>
                                            <p:strVal val="#ppt_x"/>
                                          </p:val>
                                        </p:tav>
                                      </p:tavLst>
                                    </p:anim>
                                    <p:anim calcmode="lin" valueType="num">
                                      <p:cBhvr additive="base">
                                        <p:cTn id="38" dur="500" fill="hold"/>
                                        <p:tgtEl>
                                          <p:spTgt spid="39"/>
                                        </p:tgtEl>
                                        <p:attrNameLst>
                                          <p:attrName>ppt_y</p:attrName>
                                        </p:attrNameLst>
                                      </p:cBhvr>
                                      <p:tavLst>
                                        <p:tav tm="0">
                                          <p:val>
                                            <p:strVal val="0-#ppt_h/2"/>
                                          </p:val>
                                        </p:tav>
                                        <p:tav tm="100000">
                                          <p:val>
                                            <p:strVal val="#ppt_y"/>
                                          </p:val>
                                        </p:tav>
                                      </p:tavLst>
                                    </p:anim>
                                  </p:childTnLst>
                                </p:cTn>
                              </p:par>
                            </p:childTnLst>
                          </p:cTn>
                        </p:par>
                        <p:par>
                          <p:cTn id="39" fill="hold">
                            <p:stCondLst>
                              <p:cond delay="4000"/>
                            </p:stCondLst>
                            <p:childTnLst>
                              <p:par>
                                <p:cTn id="40" presetID="53" presetClass="entr" presetSubtype="16" fill="hold" grpId="0" nodeType="afterEffect">
                                  <p:stCondLst>
                                    <p:cond delay="0"/>
                                  </p:stCondLst>
                                  <p:childTnLst>
                                    <p:set>
                                      <p:cBhvr>
                                        <p:cTn id="41" dur="1" fill="hold">
                                          <p:stCondLst>
                                            <p:cond delay="0"/>
                                          </p:stCondLst>
                                        </p:cTn>
                                        <p:tgtEl>
                                          <p:spTgt spid="61"/>
                                        </p:tgtEl>
                                        <p:attrNameLst>
                                          <p:attrName>style.visibility</p:attrName>
                                        </p:attrNameLst>
                                      </p:cBhvr>
                                      <p:to>
                                        <p:strVal val="visible"/>
                                      </p:to>
                                    </p:set>
                                    <p:anim calcmode="lin" valueType="num">
                                      <p:cBhvr>
                                        <p:cTn id="42" dur="500" fill="hold"/>
                                        <p:tgtEl>
                                          <p:spTgt spid="61"/>
                                        </p:tgtEl>
                                        <p:attrNameLst>
                                          <p:attrName>ppt_w</p:attrName>
                                        </p:attrNameLst>
                                      </p:cBhvr>
                                      <p:tavLst>
                                        <p:tav tm="0">
                                          <p:val>
                                            <p:fltVal val="0"/>
                                          </p:val>
                                        </p:tav>
                                        <p:tav tm="100000">
                                          <p:val>
                                            <p:strVal val="#ppt_w"/>
                                          </p:val>
                                        </p:tav>
                                      </p:tavLst>
                                    </p:anim>
                                    <p:anim calcmode="lin" valueType="num">
                                      <p:cBhvr>
                                        <p:cTn id="43" dur="500" fill="hold"/>
                                        <p:tgtEl>
                                          <p:spTgt spid="61"/>
                                        </p:tgtEl>
                                        <p:attrNameLst>
                                          <p:attrName>ppt_h</p:attrName>
                                        </p:attrNameLst>
                                      </p:cBhvr>
                                      <p:tavLst>
                                        <p:tav tm="0">
                                          <p:val>
                                            <p:fltVal val="0"/>
                                          </p:val>
                                        </p:tav>
                                        <p:tav tm="100000">
                                          <p:val>
                                            <p:strVal val="#ppt_h"/>
                                          </p:val>
                                        </p:tav>
                                      </p:tavLst>
                                    </p:anim>
                                    <p:animEffect transition="in" filter="fade">
                                      <p:cBhvr>
                                        <p:cTn id="44" dur="500"/>
                                        <p:tgtEl>
                                          <p:spTgt spid="61"/>
                                        </p:tgtEl>
                                      </p:cBhvr>
                                    </p:animEffect>
                                  </p:childTnLst>
                                </p:cTn>
                              </p:par>
                            </p:childTnLst>
                          </p:cTn>
                        </p:par>
                        <p:par>
                          <p:cTn id="45" fill="hold">
                            <p:stCondLst>
                              <p:cond delay="4500"/>
                            </p:stCondLst>
                            <p:childTnLst>
                              <p:par>
                                <p:cTn id="46" presetID="22" presetClass="entr" presetSubtype="8" fill="hold" nodeType="afterEffect">
                                  <p:stCondLst>
                                    <p:cond delay="0"/>
                                  </p:stCondLst>
                                  <p:childTnLst>
                                    <p:set>
                                      <p:cBhvr>
                                        <p:cTn id="47" dur="1" fill="hold">
                                          <p:stCondLst>
                                            <p:cond delay="0"/>
                                          </p:stCondLst>
                                        </p:cTn>
                                        <p:tgtEl>
                                          <p:spTgt spid="42"/>
                                        </p:tgtEl>
                                        <p:attrNameLst>
                                          <p:attrName>style.visibility</p:attrName>
                                        </p:attrNameLst>
                                      </p:cBhvr>
                                      <p:to>
                                        <p:strVal val="visible"/>
                                      </p:to>
                                    </p:set>
                                    <p:animEffect transition="in" filter="wipe(left)">
                                      <p:cBhvr>
                                        <p:cTn id="48"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P spid="61"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itle 10"/>
          <p:cNvSpPr>
            <a:spLocks noGrp="1"/>
          </p:cNvSpPr>
          <p:nvPr>
            <p:ph type="title"/>
          </p:nvPr>
        </p:nvSpPr>
        <p:spPr/>
        <p:txBody>
          <a:bodyPr/>
          <a:lstStyle/>
          <a:p>
            <a:r>
              <a:rPr lang="en-US" smtClean="0"/>
              <a:t>process steps </a:t>
            </a:r>
            <a:endParaRPr lang="en-US" dirty="0"/>
          </a:p>
        </p:txBody>
      </p:sp>
      <p:sp>
        <p:nvSpPr>
          <p:cNvPr id="12" name="Text Placeholder 11"/>
          <p:cNvSpPr>
            <a:spLocks noGrp="1"/>
          </p:cNvSpPr>
          <p:nvPr>
            <p:ph type="body" sz="half" idx="2"/>
          </p:nvPr>
        </p:nvSpPr>
        <p:spPr>
          <a:xfrm>
            <a:off x="2514600" y="911225"/>
            <a:ext cx="4114800" cy="200025"/>
          </a:xfrm>
        </p:spPr>
        <p:txBody>
          <a:bodyPr/>
          <a:lstStyle/>
          <a:p>
            <a:r>
              <a:rPr lang="en-US" smtClean="0"/>
              <a:t>process steps </a:t>
            </a:r>
            <a:endParaRPr lang="en-US" dirty="0"/>
          </a:p>
        </p:txBody>
      </p:sp>
      <p:sp>
        <p:nvSpPr>
          <p:cNvPr id="42" name="Freeform 41"/>
          <p:cNvSpPr>
            <a:spLocks noEditPoints="1"/>
          </p:cNvSpPr>
          <p:nvPr/>
        </p:nvSpPr>
        <p:spPr bwMode="auto">
          <a:xfrm>
            <a:off x="2346155" y="4715307"/>
            <a:ext cx="1139825" cy="1138238"/>
          </a:xfrm>
          <a:custGeom>
            <a:avLst/>
            <a:gdLst>
              <a:gd name="T0" fmla="*/ 568 w 631"/>
              <a:gd name="T1" fmla="*/ 316 h 632"/>
              <a:gd name="T2" fmla="*/ 315 w 631"/>
              <a:gd name="T3" fmla="*/ 568 h 632"/>
              <a:gd name="T4" fmla="*/ 63 w 631"/>
              <a:gd name="T5" fmla="*/ 316 h 632"/>
              <a:gd name="T6" fmla="*/ 315 w 631"/>
              <a:gd name="T7" fmla="*/ 64 h 632"/>
              <a:gd name="T8" fmla="*/ 568 w 631"/>
              <a:gd name="T9" fmla="*/ 316 h 632"/>
              <a:gd name="T10" fmla="*/ 631 w 631"/>
              <a:gd name="T11" fmla="*/ 316 h 632"/>
              <a:gd name="T12" fmla="*/ 315 w 631"/>
              <a:gd name="T13" fmla="*/ 0 h 632"/>
              <a:gd name="T14" fmla="*/ 0 w 631"/>
              <a:gd name="T15" fmla="*/ 316 h 632"/>
              <a:gd name="T16" fmla="*/ 315 w 631"/>
              <a:gd name="T17" fmla="*/ 632 h 632"/>
              <a:gd name="T18" fmla="*/ 631 w 631"/>
              <a:gd name="T19" fmla="*/ 316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1" h="632">
                <a:moveTo>
                  <a:pt x="568" y="316"/>
                </a:moveTo>
                <a:cubicBezTo>
                  <a:pt x="568" y="455"/>
                  <a:pt x="455" y="568"/>
                  <a:pt x="315" y="568"/>
                </a:cubicBezTo>
                <a:cubicBezTo>
                  <a:pt x="176" y="568"/>
                  <a:pt x="63" y="455"/>
                  <a:pt x="63" y="316"/>
                </a:cubicBezTo>
                <a:cubicBezTo>
                  <a:pt x="63" y="177"/>
                  <a:pt x="176" y="64"/>
                  <a:pt x="315" y="64"/>
                </a:cubicBezTo>
                <a:cubicBezTo>
                  <a:pt x="455" y="64"/>
                  <a:pt x="568" y="177"/>
                  <a:pt x="568" y="316"/>
                </a:cubicBezTo>
                <a:moveTo>
                  <a:pt x="631" y="316"/>
                </a:moveTo>
                <a:cubicBezTo>
                  <a:pt x="631" y="141"/>
                  <a:pt x="490" y="0"/>
                  <a:pt x="315" y="0"/>
                </a:cubicBezTo>
                <a:cubicBezTo>
                  <a:pt x="141" y="0"/>
                  <a:pt x="0" y="141"/>
                  <a:pt x="0" y="316"/>
                </a:cubicBezTo>
                <a:cubicBezTo>
                  <a:pt x="0" y="490"/>
                  <a:pt x="141" y="632"/>
                  <a:pt x="315" y="632"/>
                </a:cubicBezTo>
                <a:cubicBezTo>
                  <a:pt x="490" y="632"/>
                  <a:pt x="631" y="490"/>
                  <a:pt x="631" y="316"/>
                </a:cubicBezTo>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10"/>
          <p:cNvSpPr>
            <a:spLocks/>
          </p:cNvSpPr>
          <p:nvPr/>
        </p:nvSpPr>
        <p:spPr bwMode="auto">
          <a:xfrm>
            <a:off x="2346155" y="3846944"/>
            <a:ext cx="1139825" cy="1136650"/>
          </a:xfrm>
          <a:custGeom>
            <a:avLst/>
            <a:gdLst>
              <a:gd name="T0" fmla="*/ 389 w 631"/>
              <a:gd name="T1" fmla="*/ 557 h 631"/>
              <a:gd name="T2" fmla="*/ 315 w 631"/>
              <a:gd name="T3" fmla="*/ 568 h 631"/>
              <a:gd name="T4" fmla="*/ 63 w 631"/>
              <a:gd name="T5" fmla="*/ 316 h 631"/>
              <a:gd name="T6" fmla="*/ 315 w 631"/>
              <a:gd name="T7" fmla="*/ 63 h 631"/>
              <a:gd name="T8" fmla="*/ 568 w 631"/>
              <a:gd name="T9" fmla="*/ 316 h 631"/>
              <a:gd name="T10" fmla="*/ 464 w 631"/>
              <a:gd name="T11" fmla="*/ 519 h 631"/>
              <a:gd name="T12" fmla="*/ 519 w 631"/>
              <a:gd name="T13" fmla="*/ 557 h 631"/>
              <a:gd name="T14" fmla="*/ 631 w 631"/>
              <a:gd name="T15" fmla="*/ 316 h 631"/>
              <a:gd name="T16" fmla="*/ 315 w 631"/>
              <a:gd name="T17" fmla="*/ 0 h 631"/>
              <a:gd name="T18" fmla="*/ 0 w 631"/>
              <a:gd name="T19" fmla="*/ 316 h 631"/>
              <a:gd name="T20" fmla="*/ 315 w 631"/>
              <a:gd name="T21" fmla="*/ 631 h 631"/>
              <a:gd name="T22" fmla="*/ 464 w 631"/>
              <a:gd name="T23" fmla="*/ 594 h 631"/>
              <a:gd name="T24" fmla="*/ 389 w 631"/>
              <a:gd name="T25" fmla="*/ 557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1" h="631">
                <a:moveTo>
                  <a:pt x="389" y="557"/>
                </a:moveTo>
                <a:cubicBezTo>
                  <a:pt x="366" y="564"/>
                  <a:pt x="341" y="568"/>
                  <a:pt x="315" y="568"/>
                </a:cubicBezTo>
                <a:cubicBezTo>
                  <a:pt x="176" y="568"/>
                  <a:pt x="63" y="455"/>
                  <a:pt x="63" y="316"/>
                </a:cubicBezTo>
                <a:cubicBezTo>
                  <a:pt x="63" y="176"/>
                  <a:pt x="176" y="63"/>
                  <a:pt x="315" y="63"/>
                </a:cubicBezTo>
                <a:cubicBezTo>
                  <a:pt x="455" y="63"/>
                  <a:pt x="568" y="176"/>
                  <a:pt x="568" y="316"/>
                </a:cubicBezTo>
                <a:cubicBezTo>
                  <a:pt x="568" y="399"/>
                  <a:pt x="527" y="473"/>
                  <a:pt x="464" y="519"/>
                </a:cubicBezTo>
                <a:cubicBezTo>
                  <a:pt x="484" y="530"/>
                  <a:pt x="502" y="542"/>
                  <a:pt x="519" y="557"/>
                </a:cubicBezTo>
                <a:cubicBezTo>
                  <a:pt x="588" y="499"/>
                  <a:pt x="631" y="412"/>
                  <a:pt x="631" y="316"/>
                </a:cubicBezTo>
                <a:cubicBezTo>
                  <a:pt x="631" y="141"/>
                  <a:pt x="490" y="0"/>
                  <a:pt x="315" y="0"/>
                </a:cubicBezTo>
                <a:cubicBezTo>
                  <a:pt x="141" y="0"/>
                  <a:pt x="0" y="141"/>
                  <a:pt x="0" y="316"/>
                </a:cubicBezTo>
                <a:cubicBezTo>
                  <a:pt x="0" y="490"/>
                  <a:pt x="141" y="631"/>
                  <a:pt x="315" y="631"/>
                </a:cubicBezTo>
                <a:cubicBezTo>
                  <a:pt x="369" y="631"/>
                  <a:pt x="420" y="618"/>
                  <a:pt x="464" y="594"/>
                </a:cubicBezTo>
                <a:cubicBezTo>
                  <a:pt x="442" y="578"/>
                  <a:pt x="416" y="565"/>
                  <a:pt x="389" y="557"/>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14"/>
          <p:cNvSpPr>
            <a:spLocks/>
          </p:cNvSpPr>
          <p:nvPr/>
        </p:nvSpPr>
        <p:spPr bwMode="auto">
          <a:xfrm>
            <a:off x="2346155" y="2978582"/>
            <a:ext cx="1139825" cy="1136650"/>
          </a:xfrm>
          <a:custGeom>
            <a:avLst/>
            <a:gdLst>
              <a:gd name="T0" fmla="*/ 389 w 631"/>
              <a:gd name="T1" fmla="*/ 557 h 632"/>
              <a:gd name="T2" fmla="*/ 315 w 631"/>
              <a:gd name="T3" fmla="*/ 568 h 632"/>
              <a:gd name="T4" fmla="*/ 63 w 631"/>
              <a:gd name="T5" fmla="*/ 316 h 632"/>
              <a:gd name="T6" fmla="*/ 315 w 631"/>
              <a:gd name="T7" fmla="*/ 64 h 632"/>
              <a:gd name="T8" fmla="*/ 568 w 631"/>
              <a:gd name="T9" fmla="*/ 316 h 632"/>
              <a:gd name="T10" fmla="*/ 464 w 631"/>
              <a:gd name="T11" fmla="*/ 520 h 632"/>
              <a:gd name="T12" fmla="*/ 519 w 631"/>
              <a:gd name="T13" fmla="*/ 557 h 632"/>
              <a:gd name="T14" fmla="*/ 631 w 631"/>
              <a:gd name="T15" fmla="*/ 316 h 632"/>
              <a:gd name="T16" fmla="*/ 315 w 631"/>
              <a:gd name="T17" fmla="*/ 0 h 632"/>
              <a:gd name="T18" fmla="*/ 0 w 631"/>
              <a:gd name="T19" fmla="*/ 316 h 632"/>
              <a:gd name="T20" fmla="*/ 315 w 631"/>
              <a:gd name="T21" fmla="*/ 632 h 632"/>
              <a:gd name="T22" fmla="*/ 464 w 631"/>
              <a:gd name="T23" fmla="*/ 595 h 632"/>
              <a:gd name="T24" fmla="*/ 389 w 631"/>
              <a:gd name="T25" fmla="*/ 557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1" h="632">
                <a:moveTo>
                  <a:pt x="389" y="557"/>
                </a:moveTo>
                <a:cubicBezTo>
                  <a:pt x="366" y="564"/>
                  <a:pt x="341" y="568"/>
                  <a:pt x="315" y="568"/>
                </a:cubicBezTo>
                <a:cubicBezTo>
                  <a:pt x="176" y="568"/>
                  <a:pt x="63" y="455"/>
                  <a:pt x="63" y="316"/>
                </a:cubicBezTo>
                <a:cubicBezTo>
                  <a:pt x="63" y="177"/>
                  <a:pt x="176" y="64"/>
                  <a:pt x="315" y="64"/>
                </a:cubicBezTo>
                <a:cubicBezTo>
                  <a:pt x="455" y="64"/>
                  <a:pt x="568" y="177"/>
                  <a:pt x="568" y="316"/>
                </a:cubicBezTo>
                <a:cubicBezTo>
                  <a:pt x="568" y="400"/>
                  <a:pt x="527" y="474"/>
                  <a:pt x="464" y="520"/>
                </a:cubicBezTo>
                <a:cubicBezTo>
                  <a:pt x="484" y="530"/>
                  <a:pt x="502" y="543"/>
                  <a:pt x="519" y="557"/>
                </a:cubicBezTo>
                <a:cubicBezTo>
                  <a:pt x="588" y="499"/>
                  <a:pt x="631" y="413"/>
                  <a:pt x="631" y="316"/>
                </a:cubicBezTo>
                <a:cubicBezTo>
                  <a:pt x="631" y="142"/>
                  <a:pt x="490" y="0"/>
                  <a:pt x="315" y="0"/>
                </a:cubicBezTo>
                <a:cubicBezTo>
                  <a:pt x="141" y="0"/>
                  <a:pt x="0" y="142"/>
                  <a:pt x="0" y="316"/>
                </a:cubicBezTo>
                <a:cubicBezTo>
                  <a:pt x="0" y="491"/>
                  <a:pt x="141" y="632"/>
                  <a:pt x="315" y="632"/>
                </a:cubicBezTo>
                <a:cubicBezTo>
                  <a:pt x="369" y="632"/>
                  <a:pt x="420" y="618"/>
                  <a:pt x="464" y="595"/>
                </a:cubicBezTo>
                <a:cubicBezTo>
                  <a:pt x="442" y="578"/>
                  <a:pt x="416" y="566"/>
                  <a:pt x="389" y="557"/>
                </a:cubicBezTo>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8"/>
          <p:cNvSpPr>
            <a:spLocks/>
          </p:cNvSpPr>
          <p:nvPr/>
        </p:nvSpPr>
        <p:spPr bwMode="auto">
          <a:xfrm>
            <a:off x="2346155" y="2110220"/>
            <a:ext cx="1139825" cy="1136650"/>
          </a:xfrm>
          <a:custGeom>
            <a:avLst/>
            <a:gdLst>
              <a:gd name="T0" fmla="*/ 389 w 631"/>
              <a:gd name="T1" fmla="*/ 557 h 631"/>
              <a:gd name="T2" fmla="*/ 315 w 631"/>
              <a:gd name="T3" fmla="*/ 568 h 631"/>
              <a:gd name="T4" fmla="*/ 63 w 631"/>
              <a:gd name="T5" fmla="*/ 316 h 631"/>
              <a:gd name="T6" fmla="*/ 315 w 631"/>
              <a:gd name="T7" fmla="*/ 63 h 631"/>
              <a:gd name="T8" fmla="*/ 568 w 631"/>
              <a:gd name="T9" fmla="*/ 316 h 631"/>
              <a:gd name="T10" fmla="*/ 464 w 631"/>
              <a:gd name="T11" fmla="*/ 519 h 631"/>
              <a:gd name="T12" fmla="*/ 519 w 631"/>
              <a:gd name="T13" fmla="*/ 557 h 631"/>
              <a:gd name="T14" fmla="*/ 631 w 631"/>
              <a:gd name="T15" fmla="*/ 316 h 631"/>
              <a:gd name="T16" fmla="*/ 315 w 631"/>
              <a:gd name="T17" fmla="*/ 0 h 631"/>
              <a:gd name="T18" fmla="*/ 0 w 631"/>
              <a:gd name="T19" fmla="*/ 316 h 631"/>
              <a:gd name="T20" fmla="*/ 315 w 631"/>
              <a:gd name="T21" fmla="*/ 631 h 631"/>
              <a:gd name="T22" fmla="*/ 464 w 631"/>
              <a:gd name="T23" fmla="*/ 594 h 631"/>
              <a:gd name="T24" fmla="*/ 389 w 631"/>
              <a:gd name="T25" fmla="*/ 557 h 6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31" h="631">
                <a:moveTo>
                  <a:pt x="389" y="557"/>
                </a:moveTo>
                <a:cubicBezTo>
                  <a:pt x="366" y="564"/>
                  <a:pt x="341" y="568"/>
                  <a:pt x="315" y="568"/>
                </a:cubicBezTo>
                <a:cubicBezTo>
                  <a:pt x="176" y="568"/>
                  <a:pt x="63" y="455"/>
                  <a:pt x="63" y="316"/>
                </a:cubicBezTo>
                <a:cubicBezTo>
                  <a:pt x="63" y="177"/>
                  <a:pt x="176" y="63"/>
                  <a:pt x="315" y="63"/>
                </a:cubicBezTo>
                <a:cubicBezTo>
                  <a:pt x="455" y="63"/>
                  <a:pt x="568" y="177"/>
                  <a:pt x="568" y="316"/>
                </a:cubicBezTo>
                <a:cubicBezTo>
                  <a:pt x="568" y="399"/>
                  <a:pt x="527" y="473"/>
                  <a:pt x="464" y="519"/>
                </a:cubicBezTo>
                <a:cubicBezTo>
                  <a:pt x="484" y="530"/>
                  <a:pt x="502" y="543"/>
                  <a:pt x="519" y="557"/>
                </a:cubicBezTo>
                <a:cubicBezTo>
                  <a:pt x="588" y="499"/>
                  <a:pt x="631" y="412"/>
                  <a:pt x="631" y="316"/>
                </a:cubicBezTo>
                <a:cubicBezTo>
                  <a:pt x="631" y="141"/>
                  <a:pt x="490" y="0"/>
                  <a:pt x="315" y="0"/>
                </a:cubicBezTo>
                <a:cubicBezTo>
                  <a:pt x="141" y="0"/>
                  <a:pt x="0" y="141"/>
                  <a:pt x="0" y="316"/>
                </a:cubicBezTo>
                <a:cubicBezTo>
                  <a:pt x="0" y="490"/>
                  <a:pt x="141" y="631"/>
                  <a:pt x="315" y="631"/>
                </a:cubicBezTo>
                <a:cubicBezTo>
                  <a:pt x="369" y="631"/>
                  <a:pt x="420" y="618"/>
                  <a:pt x="464" y="594"/>
                </a:cubicBezTo>
                <a:cubicBezTo>
                  <a:pt x="442" y="578"/>
                  <a:pt x="416" y="565"/>
                  <a:pt x="389" y="557"/>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6" name="Group 45"/>
          <p:cNvGrpSpPr>
            <a:grpSpLocks noChangeAspect="1"/>
          </p:cNvGrpSpPr>
          <p:nvPr/>
        </p:nvGrpSpPr>
        <p:grpSpPr>
          <a:xfrm>
            <a:off x="2723791" y="2397664"/>
            <a:ext cx="386130" cy="511171"/>
            <a:chOff x="4127500" y="2260600"/>
            <a:chExt cx="612776" cy="811213"/>
          </a:xfrm>
          <a:solidFill>
            <a:schemeClr val="accent1"/>
          </a:solidFill>
        </p:grpSpPr>
        <p:sp>
          <p:nvSpPr>
            <p:cNvPr id="62" name="Freeform 22"/>
            <p:cNvSpPr>
              <a:spLocks/>
            </p:cNvSpPr>
            <p:nvPr/>
          </p:nvSpPr>
          <p:spPr bwMode="auto">
            <a:xfrm>
              <a:off x="4491038" y="2894013"/>
              <a:ext cx="87313" cy="22225"/>
            </a:xfrm>
            <a:custGeom>
              <a:avLst/>
              <a:gdLst>
                <a:gd name="T0" fmla="*/ 61 w 63"/>
                <a:gd name="T1" fmla="*/ 9 h 16"/>
                <a:gd name="T2" fmla="*/ 2 w 63"/>
                <a:gd name="T3" fmla="*/ 0 h 16"/>
                <a:gd name="T4" fmla="*/ 0 w 63"/>
                <a:gd name="T5" fmla="*/ 5 h 16"/>
                <a:gd name="T6" fmla="*/ 63 w 63"/>
                <a:gd name="T7" fmla="*/ 16 h 16"/>
                <a:gd name="T8" fmla="*/ 61 w 63"/>
                <a:gd name="T9" fmla="*/ 9 h 16"/>
              </a:gdLst>
              <a:ahLst/>
              <a:cxnLst>
                <a:cxn ang="0">
                  <a:pos x="T0" y="T1"/>
                </a:cxn>
                <a:cxn ang="0">
                  <a:pos x="T2" y="T3"/>
                </a:cxn>
                <a:cxn ang="0">
                  <a:pos x="T4" y="T5"/>
                </a:cxn>
                <a:cxn ang="0">
                  <a:pos x="T6" y="T7"/>
                </a:cxn>
                <a:cxn ang="0">
                  <a:pos x="T8" y="T9"/>
                </a:cxn>
              </a:cxnLst>
              <a:rect l="0" t="0" r="r" b="b"/>
              <a:pathLst>
                <a:path w="63" h="16">
                  <a:moveTo>
                    <a:pt x="61" y="9"/>
                  </a:moveTo>
                  <a:cubicBezTo>
                    <a:pt x="61" y="9"/>
                    <a:pt x="19" y="4"/>
                    <a:pt x="2" y="0"/>
                  </a:cubicBezTo>
                  <a:cubicBezTo>
                    <a:pt x="0" y="5"/>
                    <a:pt x="0" y="5"/>
                    <a:pt x="0" y="5"/>
                  </a:cubicBezTo>
                  <a:cubicBezTo>
                    <a:pt x="63" y="16"/>
                    <a:pt x="63" y="16"/>
                    <a:pt x="63" y="16"/>
                  </a:cubicBezTo>
                  <a:cubicBezTo>
                    <a:pt x="63" y="16"/>
                    <a:pt x="59" y="9"/>
                    <a:pt x="61"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63" name="Group 25"/>
            <p:cNvGrpSpPr/>
            <p:nvPr/>
          </p:nvGrpSpPr>
          <p:grpSpPr>
            <a:xfrm>
              <a:off x="4127500" y="2260600"/>
              <a:ext cx="612776" cy="811213"/>
              <a:chOff x="4127500" y="2260600"/>
              <a:chExt cx="612776" cy="811213"/>
            </a:xfrm>
            <a:grpFill/>
          </p:grpSpPr>
          <p:grpSp>
            <p:nvGrpSpPr>
              <p:cNvPr id="64" name="Group 26"/>
              <p:cNvGrpSpPr/>
              <p:nvPr/>
            </p:nvGrpSpPr>
            <p:grpSpPr>
              <a:xfrm>
                <a:off x="4127500" y="2260600"/>
                <a:ext cx="612776" cy="811213"/>
                <a:chOff x="4127500" y="2260600"/>
                <a:chExt cx="612776" cy="811213"/>
              </a:xfrm>
              <a:grpFill/>
            </p:grpSpPr>
            <p:sp>
              <p:nvSpPr>
                <p:cNvPr id="67" name="Freeform 19"/>
                <p:cNvSpPr>
                  <a:spLocks/>
                </p:cNvSpPr>
                <p:nvPr/>
              </p:nvSpPr>
              <p:spPr bwMode="auto">
                <a:xfrm>
                  <a:off x="4267200" y="2260600"/>
                  <a:ext cx="271463" cy="234950"/>
                </a:xfrm>
                <a:custGeom>
                  <a:avLst/>
                  <a:gdLst>
                    <a:gd name="T0" fmla="*/ 98 w 196"/>
                    <a:gd name="T1" fmla="*/ 0 h 170"/>
                    <a:gd name="T2" fmla="*/ 170 w 196"/>
                    <a:gd name="T3" fmla="*/ 32 h 170"/>
                    <a:gd name="T4" fmla="*/ 180 w 196"/>
                    <a:gd name="T5" fmla="*/ 121 h 170"/>
                    <a:gd name="T6" fmla="*/ 165 w 196"/>
                    <a:gd name="T7" fmla="*/ 168 h 170"/>
                    <a:gd name="T8" fmla="*/ 157 w 196"/>
                    <a:gd name="T9" fmla="*/ 121 h 170"/>
                    <a:gd name="T10" fmla="*/ 142 w 196"/>
                    <a:gd name="T11" fmla="*/ 67 h 170"/>
                    <a:gd name="T12" fmla="*/ 97 w 196"/>
                    <a:gd name="T13" fmla="*/ 61 h 170"/>
                    <a:gd name="T14" fmla="*/ 41 w 196"/>
                    <a:gd name="T15" fmla="*/ 71 h 170"/>
                    <a:gd name="T16" fmla="*/ 30 w 196"/>
                    <a:gd name="T17" fmla="*/ 123 h 170"/>
                    <a:gd name="T18" fmla="*/ 26 w 196"/>
                    <a:gd name="T19" fmla="*/ 159 h 170"/>
                    <a:gd name="T20" fmla="*/ 18 w 196"/>
                    <a:gd name="T21" fmla="*/ 97 h 170"/>
                    <a:gd name="T22" fmla="*/ 98 w 196"/>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70">
                      <a:moveTo>
                        <a:pt x="98" y="0"/>
                      </a:moveTo>
                      <a:cubicBezTo>
                        <a:pt x="98" y="0"/>
                        <a:pt x="145" y="4"/>
                        <a:pt x="170" y="32"/>
                      </a:cubicBezTo>
                      <a:cubicBezTo>
                        <a:pt x="196" y="60"/>
                        <a:pt x="186" y="97"/>
                        <a:pt x="180" y="121"/>
                      </a:cubicBezTo>
                      <a:cubicBezTo>
                        <a:pt x="180" y="121"/>
                        <a:pt x="165" y="165"/>
                        <a:pt x="165" y="168"/>
                      </a:cubicBezTo>
                      <a:cubicBezTo>
                        <a:pt x="165" y="170"/>
                        <a:pt x="162" y="132"/>
                        <a:pt x="157" y="121"/>
                      </a:cubicBezTo>
                      <a:cubicBezTo>
                        <a:pt x="152" y="110"/>
                        <a:pt x="160" y="79"/>
                        <a:pt x="142" y="67"/>
                      </a:cubicBezTo>
                      <a:cubicBezTo>
                        <a:pt x="123" y="55"/>
                        <a:pt x="97" y="61"/>
                        <a:pt x="97" y="61"/>
                      </a:cubicBezTo>
                      <a:cubicBezTo>
                        <a:pt x="97" y="61"/>
                        <a:pt x="59" y="50"/>
                        <a:pt x="41" y="71"/>
                      </a:cubicBezTo>
                      <a:cubicBezTo>
                        <a:pt x="23" y="91"/>
                        <a:pt x="33" y="107"/>
                        <a:pt x="30" y="123"/>
                      </a:cubicBezTo>
                      <a:cubicBezTo>
                        <a:pt x="28" y="139"/>
                        <a:pt x="26" y="159"/>
                        <a:pt x="26" y="159"/>
                      </a:cubicBezTo>
                      <a:cubicBezTo>
                        <a:pt x="26" y="159"/>
                        <a:pt x="19" y="115"/>
                        <a:pt x="18" y="97"/>
                      </a:cubicBezTo>
                      <a:cubicBezTo>
                        <a:pt x="16" y="80"/>
                        <a:pt x="0" y="18"/>
                        <a:pt x="9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20"/>
                <p:cNvSpPr>
                  <a:spLocks/>
                </p:cNvSpPr>
                <p:nvPr/>
              </p:nvSpPr>
              <p:spPr bwMode="auto">
                <a:xfrm>
                  <a:off x="4127500" y="2557463"/>
                  <a:ext cx="612776" cy="514350"/>
                </a:xfrm>
                <a:custGeom>
                  <a:avLst/>
                  <a:gdLst>
                    <a:gd name="T0" fmla="*/ 152 w 442"/>
                    <a:gd name="T1" fmla="*/ 10 h 371"/>
                    <a:gd name="T2" fmla="*/ 158 w 442"/>
                    <a:gd name="T3" fmla="*/ 40 h 371"/>
                    <a:gd name="T4" fmla="*/ 200 w 442"/>
                    <a:gd name="T5" fmla="*/ 72 h 371"/>
                    <a:gd name="T6" fmla="*/ 258 w 442"/>
                    <a:gd name="T7" fmla="*/ 14 h 371"/>
                    <a:gd name="T8" fmla="*/ 257 w 442"/>
                    <a:gd name="T9" fmla="*/ 0 h 371"/>
                    <a:gd name="T10" fmla="*/ 277 w 442"/>
                    <a:gd name="T11" fmla="*/ 19 h 371"/>
                    <a:gd name="T12" fmla="*/ 278 w 442"/>
                    <a:gd name="T13" fmla="*/ 28 h 371"/>
                    <a:gd name="T14" fmla="*/ 374 w 442"/>
                    <a:gd name="T15" fmla="*/ 56 h 371"/>
                    <a:gd name="T16" fmla="*/ 429 w 442"/>
                    <a:gd name="T17" fmla="*/ 197 h 371"/>
                    <a:gd name="T18" fmla="*/ 420 w 442"/>
                    <a:gd name="T19" fmla="*/ 336 h 371"/>
                    <a:gd name="T20" fmla="*/ 360 w 442"/>
                    <a:gd name="T21" fmla="*/ 356 h 371"/>
                    <a:gd name="T22" fmla="*/ 325 w 442"/>
                    <a:gd name="T23" fmla="*/ 352 h 371"/>
                    <a:gd name="T24" fmla="*/ 324 w 442"/>
                    <a:gd name="T25" fmla="*/ 309 h 371"/>
                    <a:gd name="T26" fmla="*/ 316 w 442"/>
                    <a:gd name="T27" fmla="*/ 252 h 371"/>
                    <a:gd name="T28" fmla="*/ 334 w 442"/>
                    <a:gd name="T29" fmla="*/ 248 h 371"/>
                    <a:gd name="T30" fmla="*/ 311 w 442"/>
                    <a:gd name="T31" fmla="*/ 226 h 371"/>
                    <a:gd name="T32" fmla="*/ 269 w 442"/>
                    <a:gd name="T33" fmla="*/ 248 h 371"/>
                    <a:gd name="T34" fmla="*/ 208 w 442"/>
                    <a:gd name="T35" fmla="*/ 237 h 371"/>
                    <a:gd name="T36" fmla="*/ 206 w 442"/>
                    <a:gd name="T37" fmla="*/ 117 h 371"/>
                    <a:gd name="T38" fmla="*/ 202 w 442"/>
                    <a:gd name="T39" fmla="*/ 105 h 371"/>
                    <a:gd name="T40" fmla="*/ 211 w 442"/>
                    <a:gd name="T41" fmla="*/ 89 h 371"/>
                    <a:gd name="T42" fmla="*/ 234 w 442"/>
                    <a:gd name="T43" fmla="*/ 73 h 371"/>
                    <a:gd name="T44" fmla="*/ 227 w 442"/>
                    <a:gd name="T45" fmla="*/ 64 h 371"/>
                    <a:gd name="T46" fmla="*/ 204 w 442"/>
                    <a:gd name="T47" fmla="*/ 81 h 371"/>
                    <a:gd name="T48" fmla="*/ 196 w 442"/>
                    <a:gd name="T49" fmla="*/ 81 h 371"/>
                    <a:gd name="T50" fmla="*/ 176 w 442"/>
                    <a:gd name="T51" fmla="*/ 68 h 371"/>
                    <a:gd name="T52" fmla="*/ 166 w 442"/>
                    <a:gd name="T53" fmla="*/ 79 h 371"/>
                    <a:gd name="T54" fmla="*/ 187 w 442"/>
                    <a:gd name="T55" fmla="*/ 91 h 371"/>
                    <a:gd name="T56" fmla="*/ 184 w 442"/>
                    <a:gd name="T57" fmla="*/ 101 h 371"/>
                    <a:gd name="T58" fmla="*/ 174 w 442"/>
                    <a:gd name="T59" fmla="*/ 117 h 371"/>
                    <a:gd name="T60" fmla="*/ 165 w 442"/>
                    <a:gd name="T61" fmla="*/ 226 h 371"/>
                    <a:gd name="T62" fmla="*/ 118 w 442"/>
                    <a:gd name="T63" fmla="*/ 227 h 371"/>
                    <a:gd name="T64" fmla="*/ 89 w 442"/>
                    <a:gd name="T65" fmla="*/ 267 h 371"/>
                    <a:gd name="T66" fmla="*/ 102 w 442"/>
                    <a:gd name="T67" fmla="*/ 275 h 371"/>
                    <a:gd name="T68" fmla="*/ 98 w 442"/>
                    <a:gd name="T69" fmla="*/ 364 h 371"/>
                    <a:gd name="T70" fmla="*/ 53 w 442"/>
                    <a:gd name="T71" fmla="*/ 367 h 371"/>
                    <a:gd name="T72" fmla="*/ 4 w 442"/>
                    <a:gd name="T73" fmla="*/ 310 h 371"/>
                    <a:gd name="T74" fmla="*/ 6 w 442"/>
                    <a:gd name="T75" fmla="*/ 180 h 371"/>
                    <a:gd name="T76" fmla="*/ 46 w 442"/>
                    <a:gd name="T77" fmla="*/ 77 h 371"/>
                    <a:gd name="T78" fmla="*/ 125 w 442"/>
                    <a:gd name="T79" fmla="*/ 46 h 371"/>
                    <a:gd name="T80" fmla="*/ 152 w 442"/>
                    <a:gd name="T81" fmla="*/ 1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2" h="371">
                      <a:moveTo>
                        <a:pt x="152" y="10"/>
                      </a:moveTo>
                      <a:cubicBezTo>
                        <a:pt x="152" y="10"/>
                        <a:pt x="149" y="27"/>
                        <a:pt x="158" y="40"/>
                      </a:cubicBezTo>
                      <a:cubicBezTo>
                        <a:pt x="168" y="53"/>
                        <a:pt x="193" y="75"/>
                        <a:pt x="200" y="72"/>
                      </a:cubicBezTo>
                      <a:cubicBezTo>
                        <a:pt x="207" y="70"/>
                        <a:pt x="255" y="26"/>
                        <a:pt x="258" y="14"/>
                      </a:cubicBezTo>
                      <a:cubicBezTo>
                        <a:pt x="261" y="2"/>
                        <a:pt x="257" y="0"/>
                        <a:pt x="257" y="0"/>
                      </a:cubicBezTo>
                      <a:cubicBezTo>
                        <a:pt x="257" y="0"/>
                        <a:pt x="276" y="15"/>
                        <a:pt x="277" y="19"/>
                      </a:cubicBezTo>
                      <a:cubicBezTo>
                        <a:pt x="278" y="24"/>
                        <a:pt x="278" y="28"/>
                        <a:pt x="278" y="28"/>
                      </a:cubicBezTo>
                      <a:cubicBezTo>
                        <a:pt x="278" y="28"/>
                        <a:pt x="346" y="34"/>
                        <a:pt x="374" y="56"/>
                      </a:cubicBezTo>
                      <a:cubicBezTo>
                        <a:pt x="402" y="78"/>
                        <a:pt x="421" y="146"/>
                        <a:pt x="429" y="197"/>
                      </a:cubicBezTo>
                      <a:cubicBezTo>
                        <a:pt x="437" y="247"/>
                        <a:pt x="442" y="316"/>
                        <a:pt x="420" y="336"/>
                      </a:cubicBezTo>
                      <a:cubicBezTo>
                        <a:pt x="398" y="356"/>
                        <a:pt x="360" y="356"/>
                        <a:pt x="360" y="356"/>
                      </a:cubicBezTo>
                      <a:cubicBezTo>
                        <a:pt x="360" y="356"/>
                        <a:pt x="328" y="360"/>
                        <a:pt x="325" y="352"/>
                      </a:cubicBezTo>
                      <a:cubicBezTo>
                        <a:pt x="323" y="344"/>
                        <a:pt x="331" y="328"/>
                        <a:pt x="324" y="309"/>
                      </a:cubicBezTo>
                      <a:cubicBezTo>
                        <a:pt x="317" y="291"/>
                        <a:pt x="310" y="263"/>
                        <a:pt x="316" y="252"/>
                      </a:cubicBezTo>
                      <a:cubicBezTo>
                        <a:pt x="334" y="248"/>
                        <a:pt x="334" y="248"/>
                        <a:pt x="334" y="248"/>
                      </a:cubicBezTo>
                      <a:cubicBezTo>
                        <a:pt x="334" y="248"/>
                        <a:pt x="328" y="225"/>
                        <a:pt x="311" y="226"/>
                      </a:cubicBezTo>
                      <a:cubicBezTo>
                        <a:pt x="294" y="227"/>
                        <a:pt x="290" y="248"/>
                        <a:pt x="269" y="248"/>
                      </a:cubicBezTo>
                      <a:cubicBezTo>
                        <a:pt x="249" y="248"/>
                        <a:pt x="208" y="237"/>
                        <a:pt x="208" y="237"/>
                      </a:cubicBezTo>
                      <a:cubicBezTo>
                        <a:pt x="206" y="117"/>
                        <a:pt x="206" y="117"/>
                        <a:pt x="206" y="117"/>
                      </a:cubicBezTo>
                      <a:cubicBezTo>
                        <a:pt x="202" y="105"/>
                        <a:pt x="202" y="105"/>
                        <a:pt x="202" y="105"/>
                      </a:cubicBezTo>
                      <a:cubicBezTo>
                        <a:pt x="211" y="89"/>
                        <a:pt x="211" y="89"/>
                        <a:pt x="211" y="89"/>
                      </a:cubicBezTo>
                      <a:cubicBezTo>
                        <a:pt x="234" y="73"/>
                        <a:pt x="234" y="73"/>
                        <a:pt x="234" y="73"/>
                      </a:cubicBezTo>
                      <a:cubicBezTo>
                        <a:pt x="227" y="64"/>
                        <a:pt x="227" y="64"/>
                        <a:pt x="227" y="64"/>
                      </a:cubicBezTo>
                      <a:cubicBezTo>
                        <a:pt x="204" y="81"/>
                        <a:pt x="204" y="81"/>
                        <a:pt x="204" y="81"/>
                      </a:cubicBezTo>
                      <a:cubicBezTo>
                        <a:pt x="196" y="81"/>
                        <a:pt x="196" y="81"/>
                        <a:pt x="196" y="81"/>
                      </a:cubicBezTo>
                      <a:cubicBezTo>
                        <a:pt x="176" y="68"/>
                        <a:pt x="176" y="68"/>
                        <a:pt x="176" y="68"/>
                      </a:cubicBezTo>
                      <a:cubicBezTo>
                        <a:pt x="166" y="79"/>
                        <a:pt x="166" y="79"/>
                        <a:pt x="166" y="79"/>
                      </a:cubicBezTo>
                      <a:cubicBezTo>
                        <a:pt x="187" y="91"/>
                        <a:pt x="187" y="91"/>
                        <a:pt x="187" y="91"/>
                      </a:cubicBezTo>
                      <a:cubicBezTo>
                        <a:pt x="184" y="101"/>
                        <a:pt x="184" y="101"/>
                        <a:pt x="184" y="101"/>
                      </a:cubicBezTo>
                      <a:cubicBezTo>
                        <a:pt x="174" y="117"/>
                        <a:pt x="174" y="117"/>
                        <a:pt x="174" y="117"/>
                      </a:cubicBezTo>
                      <a:cubicBezTo>
                        <a:pt x="165" y="226"/>
                        <a:pt x="165" y="226"/>
                        <a:pt x="165" y="226"/>
                      </a:cubicBezTo>
                      <a:cubicBezTo>
                        <a:pt x="165" y="226"/>
                        <a:pt x="136" y="221"/>
                        <a:pt x="118" y="227"/>
                      </a:cubicBezTo>
                      <a:cubicBezTo>
                        <a:pt x="100" y="234"/>
                        <a:pt x="88" y="254"/>
                        <a:pt x="89" y="267"/>
                      </a:cubicBezTo>
                      <a:cubicBezTo>
                        <a:pt x="89" y="267"/>
                        <a:pt x="88" y="276"/>
                        <a:pt x="102" y="275"/>
                      </a:cubicBezTo>
                      <a:cubicBezTo>
                        <a:pt x="102" y="275"/>
                        <a:pt x="98" y="362"/>
                        <a:pt x="98" y="364"/>
                      </a:cubicBezTo>
                      <a:cubicBezTo>
                        <a:pt x="98" y="366"/>
                        <a:pt x="76" y="371"/>
                        <a:pt x="53" y="367"/>
                      </a:cubicBezTo>
                      <a:cubicBezTo>
                        <a:pt x="31" y="364"/>
                        <a:pt x="9" y="335"/>
                        <a:pt x="4" y="310"/>
                      </a:cubicBezTo>
                      <a:cubicBezTo>
                        <a:pt x="0" y="284"/>
                        <a:pt x="2" y="210"/>
                        <a:pt x="6" y="180"/>
                      </a:cubicBezTo>
                      <a:cubicBezTo>
                        <a:pt x="11" y="150"/>
                        <a:pt x="17" y="88"/>
                        <a:pt x="46" y="77"/>
                      </a:cubicBezTo>
                      <a:cubicBezTo>
                        <a:pt x="74" y="66"/>
                        <a:pt x="114" y="56"/>
                        <a:pt x="125" y="46"/>
                      </a:cubicBezTo>
                      <a:cubicBezTo>
                        <a:pt x="135" y="35"/>
                        <a:pt x="148" y="11"/>
                        <a:pt x="152"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65" name="Freeform 21"/>
              <p:cNvSpPr>
                <a:spLocks/>
              </p:cNvSpPr>
              <p:nvPr/>
            </p:nvSpPr>
            <p:spPr bwMode="auto">
              <a:xfrm>
                <a:off x="4267200" y="2928938"/>
                <a:ext cx="368300" cy="120650"/>
              </a:xfrm>
              <a:custGeom>
                <a:avLst/>
                <a:gdLst>
                  <a:gd name="T0" fmla="*/ 230 w 266"/>
                  <a:gd name="T1" fmla="*/ 79 h 87"/>
                  <a:gd name="T2" fmla="*/ 151 w 266"/>
                  <a:gd name="T3" fmla="*/ 49 h 87"/>
                  <a:gd name="T4" fmla="*/ 82 w 266"/>
                  <a:gd name="T5" fmla="*/ 17 h 87"/>
                  <a:gd name="T6" fmla="*/ 1 w 266"/>
                  <a:gd name="T7" fmla="*/ 7 h 87"/>
                  <a:gd name="T8" fmla="*/ 0 w 266"/>
                  <a:gd name="T9" fmla="*/ 10 h 87"/>
                  <a:gd name="T10" fmla="*/ 81 w 266"/>
                  <a:gd name="T11" fmla="*/ 22 h 87"/>
                  <a:gd name="T12" fmla="*/ 230 w 266"/>
                  <a:gd name="T13" fmla="*/ 84 h 87"/>
                  <a:gd name="T14" fmla="*/ 230 w 266"/>
                  <a:gd name="T15" fmla="*/ 7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87">
                    <a:moveTo>
                      <a:pt x="230" y="79"/>
                    </a:moveTo>
                    <a:cubicBezTo>
                      <a:pt x="230" y="79"/>
                      <a:pt x="182" y="65"/>
                      <a:pt x="151" y="49"/>
                    </a:cubicBezTo>
                    <a:cubicBezTo>
                      <a:pt x="120" y="33"/>
                      <a:pt x="87" y="17"/>
                      <a:pt x="82" y="17"/>
                    </a:cubicBezTo>
                    <a:cubicBezTo>
                      <a:pt x="77" y="17"/>
                      <a:pt x="25" y="0"/>
                      <a:pt x="1" y="7"/>
                    </a:cubicBezTo>
                    <a:cubicBezTo>
                      <a:pt x="0" y="10"/>
                      <a:pt x="0" y="10"/>
                      <a:pt x="0" y="10"/>
                    </a:cubicBezTo>
                    <a:cubicBezTo>
                      <a:pt x="0" y="10"/>
                      <a:pt x="42" y="5"/>
                      <a:pt x="81" y="22"/>
                    </a:cubicBezTo>
                    <a:cubicBezTo>
                      <a:pt x="121" y="40"/>
                      <a:pt x="195" y="87"/>
                      <a:pt x="230" y="84"/>
                    </a:cubicBezTo>
                    <a:cubicBezTo>
                      <a:pt x="266" y="81"/>
                      <a:pt x="230" y="79"/>
                      <a:pt x="230" y="7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23"/>
              <p:cNvSpPr>
                <a:spLocks/>
              </p:cNvSpPr>
              <p:nvPr/>
            </p:nvSpPr>
            <p:spPr bwMode="auto">
              <a:xfrm>
                <a:off x="4251325" y="3009900"/>
                <a:ext cx="244475" cy="55563"/>
              </a:xfrm>
              <a:custGeom>
                <a:avLst/>
                <a:gdLst>
                  <a:gd name="T0" fmla="*/ 5 w 177"/>
                  <a:gd name="T1" fmla="*/ 32 h 40"/>
                  <a:gd name="T2" fmla="*/ 107 w 177"/>
                  <a:gd name="T3" fmla="*/ 22 h 40"/>
                  <a:gd name="T4" fmla="*/ 169 w 177"/>
                  <a:gd name="T5" fmla="*/ 0 h 40"/>
                  <a:gd name="T6" fmla="*/ 177 w 177"/>
                  <a:gd name="T7" fmla="*/ 3 h 40"/>
                  <a:gd name="T8" fmla="*/ 103 w 177"/>
                  <a:gd name="T9" fmla="*/ 29 h 40"/>
                  <a:gd name="T10" fmla="*/ 0 w 177"/>
                  <a:gd name="T11" fmla="*/ 40 h 40"/>
                  <a:gd name="T12" fmla="*/ 5 w 177"/>
                  <a:gd name="T13" fmla="*/ 32 h 40"/>
                </a:gdLst>
                <a:ahLst/>
                <a:cxnLst>
                  <a:cxn ang="0">
                    <a:pos x="T0" y="T1"/>
                  </a:cxn>
                  <a:cxn ang="0">
                    <a:pos x="T2" y="T3"/>
                  </a:cxn>
                  <a:cxn ang="0">
                    <a:pos x="T4" y="T5"/>
                  </a:cxn>
                  <a:cxn ang="0">
                    <a:pos x="T6" y="T7"/>
                  </a:cxn>
                  <a:cxn ang="0">
                    <a:pos x="T8" y="T9"/>
                  </a:cxn>
                  <a:cxn ang="0">
                    <a:pos x="T10" y="T11"/>
                  </a:cxn>
                  <a:cxn ang="0">
                    <a:pos x="T12" y="T13"/>
                  </a:cxn>
                </a:cxnLst>
                <a:rect l="0" t="0" r="r" b="b"/>
                <a:pathLst>
                  <a:path w="177" h="40">
                    <a:moveTo>
                      <a:pt x="5" y="32"/>
                    </a:moveTo>
                    <a:cubicBezTo>
                      <a:pt x="5" y="32"/>
                      <a:pt x="61" y="33"/>
                      <a:pt x="107" y="22"/>
                    </a:cubicBezTo>
                    <a:cubicBezTo>
                      <a:pt x="154" y="10"/>
                      <a:pt x="169" y="0"/>
                      <a:pt x="169" y="0"/>
                    </a:cubicBezTo>
                    <a:cubicBezTo>
                      <a:pt x="177" y="3"/>
                      <a:pt x="177" y="3"/>
                      <a:pt x="177" y="3"/>
                    </a:cubicBezTo>
                    <a:cubicBezTo>
                      <a:pt x="177" y="3"/>
                      <a:pt x="142" y="22"/>
                      <a:pt x="103" y="29"/>
                    </a:cubicBezTo>
                    <a:cubicBezTo>
                      <a:pt x="64" y="36"/>
                      <a:pt x="0" y="40"/>
                      <a:pt x="0" y="40"/>
                    </a:cubicBezTo>
                    <a:lnTo>
                      <a:pt x="5" y="3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9" name="Freeform 103"/>
          <p:cNvSpPr>
            <a:spLocks noChangeAspect="1" noEditPoints="1"/>
          </p:cNvSpPr>
          <p:nvPr/>
        </p:nvSpPr>
        <p:spPr bwMode="auto">
          <a:xfrm>
            <a:off x="2751690" y="3303697"/>
            <a:ext cx="330332" cy="486421"/>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15"/>
          <p:cNvSpPr>
            <a:spLocks noEditPoints="1"/>
          </p:cNvSpPr>
          <p:nvPr/>
        </p:nvSpPr>
        <p:spPr bwMode="auto">
          <a:xfrm>
            <a:off x="2702488" y="4246237"/>
            <a:ext cx="450749" cy="338064"/>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71" name="Freeform 65"/>
          <p:cNvSpPr>
            <a:spLocks noChangeAspect="1" noEditPoints="1"/>
          </p:cNvSpPr>
          <p:nvPr/>
        </p:nvSpPr>
        <p:spPr bwMode="auto">
          <a:xfrm>
            <a:off x="2714319" y="5099865"/>
            <a:ext cx="405074" cy="369122"/>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2" name="TextBox 71"/>
          <p:cNvSpPr txBox="1"/>
          <p:nvPr/>
        </p:nvSpPr>
        <p:spPr>
          <a:xfrm>
            <a:off x="3489835" y="2170714"/>
            <a:ext cx="963725" cy="1015663"/>
          </a:xfrm>
          <a:prstGeom prst="rect">
            <a:avLst/>
          </a:prstGeom>
          <a:noFill/>
        </p:spPr>
        <p:txBody>
          <a:bodyPr wrap="none" rtlCol="0">
            <a:spAutoFit/>
          </a:bodyPr>
          <a:lstStyle/>
          <a:p>
            <a:r>
              <a:rPr lang="en-US" sz="6000" dirty="0" smtClean="0">
                <a:solidFill>
                  <a:schemeClr val="tx1">
                    <a:lumMod val="50000"/>
                    <a:lumOff val="50000"/>
                  </a:schemeClr>
                </a:solidFill>
              </a:rPr>
              <a:t>01</a:t>
            </a:r>
            <a:endParaRPr lang="en-US" sz="6000" dirty="0">
              <a:solidFill>
                <a:schemeClr val="tx1">
                  <a:lumMod val="50000"/>
                  <a:lumOff val="50000"/>
                </a:schemeClr>
              </a:solidFill>
            </a:endParaRPr>
          </a:p>
        </p:txBody>
      </p:sp>
      <p:sp>
        <p:nvSpPr>
          <p:cNvPr id="73" name="TextBox 72"/>
          <p:cNvSpPr txBox="1"/>
          <p:nvPr/>
        </p:nvSpPr>
        <p:spPr>
          <a:xfrm>
            <a:off x="3489835" y="4776595"/>
            <a:ext cx="963725" cy="1015663"/>
          </a:xfrm>
          <a:prstGeom prst="rect">
            <a:avLst/>
          </a:prstGeom>
          <a:noFill/>
        </p:spPr>
        <p:txBody>
          <a:bodyPr wrap="none" rtlCol="0">
            <a:spAutoFit/>
          </a:bodyPr>
          <a:lstStyle/>
          <a:p>
            <a:r>
              <a:rPr lang="en-US" sz="6000" dirty="0" smtClean="0">
                <a:solidFill>
                  <a:schemeClr val="tx1">
                    <a:lumMod val="50000"/>
                    <a:lumOff val="50000"/>
                  </a:schemeClr>
                </a:solidFill>
              </a:rPr>
              <a:t>04</a:t>
            </a:r>
            <a:endParaRPr lang="en-US" sz="6000" dirty="0">
              <a:solidFill>
                <a:schemeClr val="tx1">
                  <a:lumMod val="50000"/>
                  <a:lumOff val="50000"/>
                </a:schemeClr>
              </a:solidFill>
            </a:endParaRPr>
          </a:p>
        </p:txBody>
      </p:sp>
      <p:sp>
        <p:nvSpPr>
          <p:cNvPr id="74" name="TextBox 73"/>
          <p:cNvSpPr txBox="1"/>
          <p:nvPr/>
        </p:nvSpPr>
        <p:spPr>
          <a:xfrm>
            <a:off x="3518410" y="3907969"/>
            <a:ext cx="963725" cy="1015663"/>
          </a:xfrm>
          <a:prstGeom prst="rect">
            <a:avLst/>
          </a:prstGeom>
          <a:noFill/>
        </p:spPr>
        <p:txBody>
          <a:bodyPr wrap="none" rtlCol="0">
            <a:spAutoFit/>
          </a:bodyPr>
          <a:lstStyle/>
          <a:p>
            <a:r>
              <a:rPr lang="en-US" sz="6000" dirty="0" smtClean="0">
                <a:solidFill>
                  <a:schemeClr val="tx1">
                    <a:lumMod val="50000"/>
                    <a:lumOff val="50000"/>
                  </a:schemeClr>
                </a:solidFill>
              </a:rPr>
              <a:t>03</a:t>
            </a:r>
            <a:endParaRPr lang="en-US" sz="6000" dirty="0">
              <a:solidFill>
                <a:schemeClr val="tx1">
                  <a:lumMod val="50000"/>
                  <a:lumOff val="50000"/>
                </a:schemeClr>
              </a:solidFill>
            </a:endParaRPr>
          </a:p>
        </p:txBody>
      </p:sp>
      <p:sp>
        <p:nvSpPr>
          <p:cNvPr id="75" name="TextBox 74"/>
          <p:cNvSpPr txBox="1"/>
          <p:nvPr/>
        </p:nvSpPr>
        <p:spPr>
          <a:xfrm>
            <a:off x="3527935" y="3039341"/>
            <a:ext cx="963725" cy="1015663"/>
          </a:xfrm>
          <a:prstGeom prst="rect">
            <a:avLst/>
          </a:prstGeom>
          <a:noFill/>
        </p:spPr>
        <p:txBody>
          <a:bodyPr wrap="none" rtlCol="0">
            <a:spAutoFit/>
          </a:bodyPr>
          <a:lstStyle/>
          <a:p>
            <a:r>
              <a:rPr lang="en-US" sz="6000" dirty="0" smtClean="0">
                <a:solidFill>
                  <a:schemeClr val="tx1">
                    <a:lumMod val="50000"/>
                    <a:lumOff val="50000"/>
                  </a:schemeClr>
                </a:solidFill>
              </a:rPr>
              <a:t>02</a:t>
            </a:r>
            <a:endParaRPr lang="en-US" sz="6000" dirty="0">
              <a:solidFill>
                <a:schemeClr val="tx1">
                  <a:lumMod val="50000"/>
                  <a:lumOff val="50000"/>
                </a:schemeClr>
              </a:solidFill>
            </a:endParaRPr>
          </a:p>
        </p:txBody>
      </p:sp>
      <p:cxnSp>
        <p:nvCxnSpPr>
          <p:cNvPr id="76" name="Straight Connector 75"/>
          <p:cNvCxnSpPr/>
          <p:nvPr/>
        </p:nvCxnSpPr>
        <p:spPr>
          <a:xfrm>
            <a:off x="4596431" y="2403086"/>
            <a:ext cx="0" cy="550921"/>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p:nvPr/>
        </p:nvCxnSpPr>
        <p:spPr>
          <a:xfrm>
            <a:off x="4596431" y="3271713"/>
            <a:ext cx="0" cy="550921"/>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p:nvPr/>
        </p:nvCxnSpPr>
        <p:spPr>
          <a:xfrm>
            <a:off x="4596431" y="4140340"/>
            <a:ext cx="0" cy="550921"/>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p:nvPr/>
        </p:nvCxnSpPr>
        <p:spPr>
          <a:xfrm>
            <a:off x="4596431" y="5008967"/>
            <a:ext cx="0" cy="550921"/>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grpSp>
        <p:nvGrpSpPr>
          <p:cNvPr id="80" name="Group 79"/>
          <p:cNvGrpSpPr/>
          <p:nvPr/>
        </p:nvGrpSpPr>
        <p:grpSpPr>
          <a:xfrm>
            <a:off x="4796456" y="2340845"/>
            <a:ext cx="2309194" cy="675401"/>
            <a:chOff x="1348406" y="1196648"/>
            <a:chExt cx="2309194" cy="675401"/>
          </a:xfrm>
        </p:grpSpPr>
        <p:sp>
          <p:nvSpPr>
            <p:cNvPr id="81" name="TextBox 80"/>
            <p:cNvSpPr txBox="1"/>
            <p:nvPr/>
          </p:nvSpPr>
          <p:spPr>
            <a:xfrm>
              <a:off x="1363186" y="1410384"/>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82" name="TextBox 81"/>
            <p:cNvSpPr txBox="1"/>
            <p:nvPr/>
          </p:nvSpPr>
          <p:spPr>
            <a:xfrm>
              <a:off x="1348406" y="1196648"/>
              <a:ext cx="1346200" cy="461665"/>
            </a:xfrm>
            <a:prstGeom prst="rect">
              <a:avLst/>
            </a:prstGeom>
            <a:noFill/>
          </p:spPr>
          <p:txBody>
            <a:bodyPr wrap="square" rtlCol="0">
              <a:spAutoFit/>
            </a:bodyPr>
            <a:lstStyle/>
            <a:p>
              <a:r>
                <a:rPr lang="en-US" sz="1200" b="1" dirty="0">
                  <a:solidFill>
                    <a:schemeClr val="accent1"/>
                  </a:solidFill>
                </a:rPr>
                <a:t>Title Goes Here</a:t>
              </a:r>
              <a:endParaRPr lang="en-US" sz="1200" dirty="0">
                <a:solidFill>
                  <a:schemeClr val="accent1"/>
                </a:solidFill>
              </a:endParaRPr>
            </a:p>
            <a:p>
              <a:pPr lvl="0"/>
              <a:endParaRPr lang="en-US" sz="1200" b="1" dirty="0" smtClean="0">
                <a:solidFill>
                  <a:schemeClr val="tx1">
                    <a:lumMod val="50000"/>
                    <a:lumOff val="50000"/>
                  </a:schemeClr>
                </a:solidFill>
              </a:endParaRPr>
            </a:p>
          </p:txBody>
        </p:sp>
      </p:grpSp>
      <p:grpSp>
        <p:nvGrpSpPr>
          <p:cNvPr id="83" name="Group 82"/>
          <p:cNvGrpSpPr/>
          <p:nvPr/>
        </p:nvGrpSpPr>
        <p:grpSpPr>
          <a:xfrm>
            <a:off x="4796456" y="4946726"/>
            <a:ext cx="2309194" cy="675401"/>
            <a:chOff x="1348406" y="1196648"/>
            <a:chExt cx="2309194" cy="675401"/>
          </a:xfrm>
        </p:grpSpPr>
        <p:sp>
          <p:nvSpPr>
            <p:cNvPr id="84" name="TextBox 83"/>
            <p:cNvSpPr txBox="1"/>
            <p:nvPr/>
          </p:nvSpPr>
          <p:spPr>
            <a:xfrm>
              <a:off x="1363186" y="1410384"/>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85" name="TextBox 84"/>
            <p:cNvSpPr txBox="1"/>
            <p:nvPr/>
          </p:nvSpPr>
          <p:spPr>
            <a:xfrm>
              <a:off x="1348406" y="1196648"/>
              <a:ext cx="1346200" cy="461665"/>
            </a:xfrm>
            <a:prstGeom prst="rect">
              <a:avLst/>
            </a:prstGeom>
            <a:noFill/>
          </p:spPr>
          <p:txBody>
            <a:bodyPr wrap="square" rtlCol="0">
              <a:spAutoFit/>
            </a:bodyPr>
            <a:lstStyle/>
            <a:p>
              <a:r>
                <a:rPr lang="en-US" sz="1200" b="1" dirty="0">
                  <a:solidFill>
                    <a:schemeClr val="accent4"/>
                  </a:solidFill>
                </a:rPr>
                <a:t>Title Goes Here</a:t>
              </a:r>
              <a:endParaRPr lang="en-US" sz="1200" dirty="0">
                <a:solidFill>
                  <a:schemeClr val="accent4"/>
                </a:solidFill>
              </a:endParaRPr>
            </a:p>
            <a:p>
              <a:pPr lvl="0"/>
              <a:endParaRPr lang="en-US" sz="1200" b="1" dirty="0" smtClean="0">
                <a:solidFill>
                  <a:schemeClr val="tx1">
                    <a:lumMod val="50000"/>
                    <a:lumOff val="50000"/>
                  </a:schemeClr>
                </a:solidFill>
              </a:endParaRPr>
            </a:p>
          </p:txBody>
        </p:sp>
      </p:grpSp>
      <p:grpSp>
        <p:nvGrpSpPr>
          <p:cNvPr id="86" name="Group 85"/>
          <p:cNvGrpSpPr/>
          <p:nvPr/>
        </p:nvGrpSpPr>
        <p:grpSpPr>
          <a:xfrm>
            <a:off x="4796456" y="4078099"/>
            <a:ext cx="2309194" cy="675401"/>
            <a:chOff x="1348406" y="1196648"/>
            <a:chExt cx="2309194" cy="675401"/>
          </a:xfrm>
        </p:grpSpPr>
        <p:sp>
          <p:nvSpPr>
            <p:cNvPr id="87" name="TextBox 86"/>
            <p:cNvSpPr txBox="1"/>
            <p:nvPr/>
          </p:nvSpPr>
          <p:spPr>
            <a:xfrm>
              <a:off x="1363186" y="1410384"/>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88" name="TextBox 87"/>
            <p:cNvSpPr txBox="1"/>
            <p:nvPr/>
          </p:nvSpPr>
          <p:spPr>
            <a:xfrm>
              <a:off x="1348406" y="1196648"/>
              <a:ext cx="1346200" cy="461665"/>
            </a:xfrm>
            <a:prstGeom prst="rect">
              <a:avLst/>
            </a:prstGeom>
            <a:noFill/>
          </p:spPr>
          <p:txBody>
            <a:bodyPr wrap="square" rtlCol="0">
              <a:spAutoFit/>
            </a:bodyPr>
            <a:lstStyle/>
            <a:p>
              <a:r>
                <a:rPr lang="en-US" sz="1200" b="1" dirty="0">
                  <a:solidFill>
                    <a:schemeClr val="accent3"/>
                  </a:solidFill>
                </a:rPr>
                <a:t>Title Goes Here</a:t>
              </a:r>
              <a:endParaRPr lang="en-US" sz="1200" dirty="0">
                <a:solidFill>
                  <a:schemeClr val="accent3"/>
                </a:solidFill>
              </a:endParaRPr>
            </a:p>
            <a:p>
              <a:pPr lvl="0"/>
              <a:endParaRPr lang="en-US" sz="1200" b="1" dirty="0" smtClean="0">
                <a:solidFill>
                  <a:schemeClr val="tx1">
                    <a:lumMod val="50000"/>
                    <a:lumOff val="50000"/>
                  </a:schemeClr>
                </a:solidFill>
              </a:endParaRPr>
            </a:p>
          </p:txBody>
        </p:sp>
      </p:grpSp>
      <p:grpSp>
        <p:nvGrpSpPr>
          <p:cNvPr id="89" name="Group 88"/>
          <p:cNvGrpSpPr/>
          <p:nvPr/>
        </p:nvGrpSpPr>
        <p:grpSpPr>
          <a:xfrm>
            <a:off x="4796456" y="3209472"/>
            <a:ext cx="2309194" cy="675401"/>
            <a:chOff x="1348406" y="1196648"/>
            <a:chExt cx="2309194" cy="675401"/>
          </a:xfrm>
        </p:grpSpPr>
        <p:sp>
          <p:nvSpPr>
            <p:cNvPr id="90" name="TextBox 89"/>
            <p:cNvSpPr txBox="1"/>
            <p:nvPr/>
          </p:nvSpPr>
          <p:spPr>
            <a:xfrm>
              <a:off x="1363186" y="1410384"/>
              <a:ext cx="2294414" cy="461665"/>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t>
              </a:r>
            </a:p>
          </p:txBody>
        </p:sp>
        <p:sp>
          <p:nvSpPr>
            <p:cNvPr id="91" name="TextBox 90"/>
            <p:cNvSpPr txBox="1"/>
            <p:nvPr/>
          </p:nvSpPr>
          <p:spPr>
            <a:xfrm>
              <a:off x="1348406" y="1196648"/>
              <a:ext cx="1346200" cy="461665"/>
            </a:xfrm>
            <a:prstGeom prst="rect">
              <a:avLst/>
            </a:prstGeom>
            <a:noFill/>
          </p:spPr>
          <p:txBody>
            <a:bodyPr wrap="square" rtlCol="0">
              <a:spAutoFit/>
            </a:bodyPr>
            <a:lstStyle/>
            <a:p>
              <a:r>
                <a:rPr lang="en-US" sz="1200" b="1" dirty="0">
                  <a:solidFill>
                    <a:schemeClr val="accent2"/>
                  </a:solidFill>
                </a:rPr>
                <a:t>Title Goes Here</a:t>
              </a:r>
              <a:endParaRPr lang="en-US" sz="1200" dirty="0">
                <a:solidFill>
                  <a:schemeClr val="accent2"/>
                </a:solidFill>
              </a:endParaRPr>
            </a:p>
            <a:p>
              <a:pPr lvl="0"/>
              <a:endParaRPr lang="en-US" sz="1200" b="1" dirty="0" smtClean="0">
                <a:solidFill>
                  <a:schemeClr val="tx1">
                    <a:lumMod val="50000"/>
                    <a:lumOff val="50000"/>
                  </a:schemeClr>
                </a:solidFill>
              </a:endParaRPr>
            </a:p>
          </p:txBody>
        </p:sp>
      </p:grpSp>
    </p:spTree>
    <p:extLst>
      <p:ext uri="{BB962C8B-B14F-4D97-AF65-F5344CB8AC3E}">
        <p14:creationId xmlns="" xmlns:p14="http://schemas.microsoft.com/office/powerpoint/2010/main" val="7056323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heel(1)">
                                      <p:cBhvr>
                                        <p:cTn id="7" dur="750"/>
                                        <p:tgtEl>
                                          <p:spTgt spid="45"/>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p:cTn id="11" dur="500" fill="hold"/>
                                        <p:tgtEl>
                                          <p:spTgt spid="46"/>
                                        </p:tgtEl>
                                        <p:attrNameLst>
                                          <p:attrName>ppt_w</p:attrName>
                                        </p:attrNameLst>
                                      </p:cBhvr>
                                      <p:tavLst>
                                        <p:tav tm="0">
                                          <p:val>
                                            <p:fltVal val="0"/>
                                          </p:val>
                                        </p:tav>
                                        <p:tav tm="100000">
                                          <p:val>
                                            <p:strVal val="#ppt_w"/>
                                          </p:val>
                                        </p:tav>
                                      </p:tavLst>
                                    </p:anim>
                                    <p:anim calcmode="lin" valueType="num">
                                      <p:cBhvr>
                                        <p:cTn id="12" dur="500" fill="hold"/>
                                        <p:tgtEl>
                                          <p:spTgt spid="46"/>
                                        </p:tgtEl>
                                        <p:attrNameLst>
                                          <p:attrName>ppt_h</p:attrName>
                                        </p:attrNameLst>
                                      </p:cBhvr>
                                      <p:tavLst>
                                        <p:tav tm="0">
                                          <p:val>
                                            <p:fltVal val="0"/>
                                          </p:val>
                                        </p:tav>
                                        <p:tav tm="100000">
                                          <p:val>
                                            <p:strVal val="#ppt_h"/>
                                          </p:val>
                                        </p:tav>
                                      </p:tavLst>
                                    </p:anim>
                                    <p:animEffect transition="in" filter="fade">
                                      <p:cBhvr>
                                        <p:cTn id="13" dur="500"/>
                                        <p:tgtEl>
                                          <p:spTgt spid="46"/>
                                        </p:tgtEl>
                                      </p:cBhvr>
                                    </p:animEffect>
                                  </p:childTnLst>
                                </p:cTn>
                              </p:par>
                            </p:childTnLst>
                          </p:cTn>
                        </p:par>
                        <p:par>
                          <p:cTn id="14" fill="hold">
                            <p:stCondLst>
                              <p:cond delay="1250"/>
                            </p:stCondLst>
                            <p:childTnLst>
                              <p:par>
                                <p:cTn id="15" presetID="21" presetClass="entr" presetSubtype="1"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heel(1)">
                                      <p:cBhvr>
                                        <p:cTn id="17" dur="750"/>
                                        <p:tgtEl>
                                          <p:spTgt spid="44"/>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69"/>
                                        </p:tgtEl>
                                        <p:attrNameLst>
                                          <p:attrName>style.visibility</p:attrName>
                                        </p:attrNameLst>
                                      </p:cBhvr>
                                      <p:to>
                                        <p:strVal val="visible"/>
                                      </p:to>
                                    </p:set>
                                    <p:anim calcmode="lin" valueType="num">
                                      <p:cBhvr>
                                        <p:cTn id="21" dur="500" fill="hold"/>
                                        <p:tgtEl>
                                          <p:spTgt spid="69"/>
                                        </p:tgtEl>
                                        <p:attrNameLst>
                                          <p:attrName>ppt_w</p:attrName>
                                        </p:attrNameLst>
                                      </p:cBhvr>
                                      <p:tavLst>
                                        <p:tav tm="0">
                                          <p:val>
                                            <p:fltVal val="0"/>
                                          </p:val>
                                        </p:tav>
                                        <p:tav tm="100000">
                                          <p:val>
                                            <p:strVal val="#ppt_w"/>
                                          </p:val>
                                        </p:tav>
                                      </p:tavLst>
                                    </p:anim>
                                    <p:anim calcmode="lin" valueType="num">
                                      <p:cBhvr>
                                        <p:cTn id="22" dur="500" fill="hold"/>
                                        <p:tgtEl>
                                          <p:spTgt spid="69"/>
                                        </p:tgtEl>
                                        <p:attrNameLst>
                                          <p:attrName>ppt_h</p:attrName>
                                        </p:attrNameLst>
                                      </p:cBhvr>
                                      <p:tavLst>
                                        <p:tav tm="0">
                                          <p:val>
                                            <p:fltVal val="0"/>
                                          </p:val>
                                        </p:tav>
                                        <p:tav tm="100000">
                                          <p:val>
                                            <p:strVal val="#ppt_h"/>
                                          </p:val>
                                        </p:tav>
                                      </p:tavLst>
                                    </p:anim>
                                    <p:animEffect transition="in" filter="fade">
                                      <p:cBhvr>
                                        <p:cTn id="23" dur="500"/>
                                        <p:tgtEl>
                                          <p:spTgt spid="69"/>
                                        </p:tgtEl>
                                      </p:cBhvr>
                                    </p:animEffect>
                                  </p:childTnLst>
                                </p:cTn>
                              </p:par>
                            </p:childTnLst>
                          </p:cTn>
                        </p:par>
                        <p:par>
                          <p:cTn id="24" fill="hold">
                            <p:stCondLst>
                              <p:cond delay="2500"/>
                            </p:stCondLst>
                            <p:childTnLst>
                              <p:par>
                                <p:cTn id="25" presetID="21" presetClass="entr" presetSubtype="1" fill="hold" grpId="0" nodeType="afterEffect">
                                  <p:stCondLst>
                                    <p:cond delay="0"/>
                                  </p:stCondLst>
                                  <p:childTnLst>
                                    <p:set>
                                      <p:cBhvr>
                                        <p:cTn id="26" dur="1" fill="hold">
                                          <p:stCondLst>
                                            <p:cond delay="0"/>
                                          </p:stCondLst>
                                        </p:cTn>
                                        <p:tgtEl>
                                          <p:spTgt spid="43"/>
                                        </p:tgtEl>
                                        <p:attrNameLst>
                                          <p:attrName>style.visibility</p:attrName>
                                        </p:attrNameLst>
                                      </p:cBhvr>
                                      <p:to>
                                        <p:strVal val="visible"/>
                                      </p:to>
                                    </p:set>
                                    <p:animEffect transition="in" filter="wheel(1)">
                                      <p:cBhvr>
                                        <p:cTn id="27" dur="750"/>
                                        <p:tgtEl>
                                          <p:spTgt spid="43"/>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p:cTn id="31" dur="500" fill="hold"/>
                                        <p:tgtEl>
                                          <p:spTgt spid="70"/>
                                        </p:tgtEl>
                                        <p:attrNameLst>
                                          <p:attrName>ppt_w</p:attrName>
                                        </p:attrNameLst>
                                      </p:cBhvr>
                                      <p:tavLst>
                                        <p:tav tm="0">
                                          <p:val>
                                            <p:fltVal val="0"/>
                                          </p:val>
                                        </p:tav>
                                        <p:tav tm="100000">
                                          <p:val>
                                            <p:strVal val="#ppt_w"/>
                                          </p:val>
                                        </p:tav>
                                      </p:tavLst>
                                    </p:anim>
                                    <p:anim calcmode="lin" valueType="num">
                                      <p:cBhvr>
                                        <p:cTn id="32" dur="500" fill="hold"/>
                                        <p:tgtEl>
                                          <p:spTgt spid="70"/>
                                        </p:tgtEl>
                                        <p:attrNameLst>
                                          <p:attrName>ppt_h</p:attrName>
                                        </p:attrNameLst>
                                      </p:cBhvr>
                                      <p:tavLst>
                                        <p:tav tm="0">
                                          <p:val>
                                            <p:fltVal val="0"/>
                                          </p:val>
                                        </p:tav>
                                        <p:tav tm="100000">
                                          <p:val>
                                            <p:strVal val="#ppt_h"/>
                                          </p:val>
                                        </p:tav>
                                      </p:tavLst>
                                    </p:anim>
                                    <p:animEffect transition="in" filter="fade">
                                      <p:cBhvr>
                                        <p:cTn id="33" dur="500"/>
                                        <p:tgtEl>
                                          <p:spTgt spid="70"/>
                                        </p:tgtEl>
                                      </p:cBhvr>
                                    </p:animEffect>
                                  </p:childTnLst>
                                </p:cTn>
                              </p:par>
                            </p:childTnLst>
                          </p:cTn>
                        </p:par>
                        <p:par>
                          <p:cTn id="34" fill="hold">
                            <p:stCondLst>
                              <p:cond delay="3750"/>
                            </p:stCondLst>
                            <p:childTnLst>
                              <p:par>
                                <p:cTn id="35" presetID="21" presetClass="entr" presetSubtype="1" fill="hold" grpId="0" nodeType="afterEffect">
                                  <p:stCondLst>
                                    <p:cond delay="0"/>
                                  </p:stCondLst>
                                  <p:childTnLst>
                                    <p:set>
                                      <p:cBhvr>
                                        <p:cTn id="36" dur="1" fill="hold">
                                          <p:stCondLst>
                                            <p:cond delay="0"/>
                                          </p:stCondLst>
                                        </p:cTn>
                                        <p:tgtEl>
                                          <p:spTgt spid="42"/>
                                        </p:tgtEl>
                                        <p:attrNameLst>
                                          <p:attrName>style.visibility</p:attrName>
                                        </p:attrNameLst>
                                      </p:cBhvr>
                                      <p:to>
                                        <p:strVal val="visible"/>
                                      </p:to>
                                    </p:set>
                                    <p:animEffect transition="in" filter="wheel(1)">
                                      <p:cBhvr>
                                        <p:cTn id="37" dur="750"/>
                                        <p:tgtEl>
                                          <p:spTgt spid="42"/>
                                        </p:tgtEl>
                                      </p:cBhvr>
                                    </p:animEffect>
                                  </p:childTnLst>
                                </p:cTn>
                              </p:par>
                            </p:childTnLst>
                          </p:cTn>
                        </p:par>
                        <p:par>
                          <p:cTn id="38" fill="hold">
                            <p:stCondLst>
                              <p:cond delay="4500"/>
                            </p:stCondLst>
                            <p:childTnLst>
                              <p:par>
                                <p:cTn id="39" presetID="53" presetClass="entr" presetSubtype="16" fill="hold" grpId="0" nodeType="afterEffect">
                                  <p:stCondLst>
                                    <p:cond delay="0"/>
                                  </p:stCondLst>
                                  <p:childTnLst>
                                    <p:set>
                                      <p:cBhvr>
                                        <p:cTn id="40" dur="1" fill="hold">
                                          <p:stCondLst>
                                            <p:cond delay="0"/>
                                          </p:stCondLst>
                                        </p:cTn>
                                        <p:tgtEl>
                                          <p:spTgt spid="71"/>
                                        </p:tgtEl>
                                        <p:attrNameLst>
                                          <p:attrName>style.visibility</p:attrName>
                                        </p:attrNameLst>
                                      </p:cBhvr>
                                      <p:to>
                                        <p:strVal val="visible"/>
                                      </p:to>
                                    </p:set>
                                    <p:anim calcmode="lin" valueType="num">
                                      <p:cBhvr>
                                        <p:cTn id="41" dur="500" fill="hold"/>
                                        <p:tgtEl>
                                          <p:spTgt spid="71"/>
                                        </p:tgtEl>
                                        <p:attrNameLst>
                                          <p:attrName>ppt_w</p:attrName>
                                        </p:attrNameLst>
                                      </p:cBhvr>
                                      <p:tavLst>
                                        <p:tav tm="0">
                                          <p:val>
                                            <p:fltVal val="0"/>
                                          </p:val>
                                        </p:tav>
                                        <p:tav tm="100000">
                                          <p:val>
                                            <p:strVal val="#ppt_w"/>
                                          </p:val>
                                        </p:tav>
                                      </p:tavLst>
                                    </p:anim>
                                    <p:anim calcmode="lin" valueType="num">
                                      <p:cBhvr>
                                        <p:cTn id="42" dur="500" fill="hold"/>
                                        <p:tgtEl>
                                          <p:spTgt spid="71"/>
                                        </p:tgtEl>
                                        <p:attrNameLst>
                                          <p:attrName>ppt_h</p:attrName>
                                        </p:attrNameLst>
                                      </p:cBhvr>
                                      <p:tavLst>
                                        <p:tav tm="0">
                                          <p:val>
                                            <p:fltVal val="0"/>
                                          </p:val>
                                        </p:tav>
                                        <p:tav tm="100000">
                                          <p:val>
                                            <p:strVal val="#ppt_h"/>
                                          </p:val>
                                        </p:tav>
                                      </p:tavLst>
                                    </p:anim>
                                    <p:animEffect transition="in" filter="fade">
                                      <p:cBhvr>
                                        <p:cTn id="43" dur="500"/>
                                        <p:tgtEl>
                                          <p:spTgt spid="71"/>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72"/>
                                        </p:tgtEl>
                                        <p:attrNameLst>
                                          <p:attrName>style.visibility</p:attrName>
                                        </p:attrNameLst>
                                      </p:cBhvr>
                                      <p:to>
                                        <p:strVal val="visible"/>
                                      </p:to>
                                    </p:set>
                                    <p:animEffect transition="in" filter="fade">
                                      <p:cBhvr>
                                        <p:cTn id="47" dur="500"/>
                                        <p:tgtEl>
                                          <p:spTgt spid="72"/>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76"/>
                                        </p:tgtEl>
                                        <p:attrNameLst>
                                          <p:attrName>style.visibility</p:attrName>
                                        </p:attrNameLst>
                                      </p:cBhvr>
                                      <p:to>
                                        <p:strVal val="visible"/>
                                      </p:to>
                                    </p:set>
                                    <p:animEffect transition="in" filter="wipe(up)">
                                      <p:cBhvr>
                                        <p:cTn id="51" dur="500"/>
                                        <p:tgtEl>
                                          <p:spTgt spid="76"/>
                                        </p:tgtEl>
                                      </p:cBhvr>
                                    </p:animEffect>
                                  </p:childTnLst>
                                </p:cTn>
                              </p:par>
                            </p:childTnLst>
                          </p:cTn>
                        </p:par>
                        <p:par>
                          <p:cTn id="52" fill="hold">
                            <p:stCondLst>
                              <p:cond delay="6000"/>
                            </p:stCondLst>
                            <p:childTnLst>
                              <p:par>
                                <p:cTn id="53" presetID="22" presetClass="entr" presetSubtype="8" fill="hold"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left)">
                                      <p:cBhvr>
                                        <p:cTn id="55" dur="750"/>
                                        <p:tgtEl>
                                          <p:spTgt spid="80"/>
                                        </p:tgtEl>
                                      </p:cBhvr>
                                    </p:animEffect>
                                  </p:childTnLst>
                                </p:cTn>
                              </p:par>
                            </p:childTnLst>
                          </p:cTn>
                        </p:par>
                        <p:par>
                          <p:cTn id="56" fill="hold">
                            <p:stCondLst>
                              <p:cond delay="6750"/>
                            </p:stCondLst>
                            <p:childTnLst>
                              <p:par>
                                <p:cTn id="57" presetID="10" presetClass="entr" presetSubtype="0" fill="hold" grpId="0" nodeType="afterEffect">
                                  <p:stCondLst>
                                    <p:cond delay="0"/>
                                  </p:stCondLst>
                                  <p:childTnLst>
                                    <p:set>
                                      <p:cBhvr>
                                        <p:cTn id="58" dur="1" fill="hold">
                                          <p:stCondLst>
                                            <p:cond delay="0"/>
                                          </p:stCondLst>
                                        </p:cTn>
                                        <p:tgtEl>
                                          <p:spTgt spid="75"/>
                                        </p:tgtEl>
                                        <p:attrNameLst>
                                          <p:attrName>style.visibility</p:attrName>
                                        </p:attrNameLst>
                                      </p:cBhvr>
                                      <p:to>
                                        <p:strVal val="visible"/>
                                      </p:to>
                                    </p:set>
                                    <p:animEffect transition="in" filter="fade">
                                      <p:cBhvr>
                                        <p:cTn id="59" dur="500"/>
                                        <p:tgtEl>
                                          <p:spTgt spid="75"/>
                                        </p:tgtEl>
                                      </p:cBhvr>
                                    </p:animEffect>
                                  </p:childTnLst>
                                </p:cTn>
                              </p:par>
                            </p:childTnLst>
                          </p:cTn>
                        </p:par>
                        <p:par>
                          <p:cTn id="60" fill="hold">
                            <p:stCondLst>
                              <p:cond delay="7250"/>
                            </p:stCondLst>
                            <p:childTnLst>
                              <p:par>
                                <p:cTn id="61" presetID="22" presetClass="entr" presetSubtype="1" fill="hold" nodeType="afterEffect">
                                  <p:stCondLst>
                                    <p:cond delay="0"/>
                                  </p:stCondLst>
                                  <p:childTnLst>
                                    <p:set>
                                      <p:cBhvr>
                                        <p:cTn id="62" dur="1" fill="hold">
                                          <p:stCondLst>
                                            <p:cond delay="0"/>
                                          </p:stCondLst>
                                        </p:cTn>
                                        <p:tgtEl>
                                          <p:spTgt spid="77"/>
                                        </p:tgtEl>
                                        <p:attrNameLst>
                                          <p:attrName>style.visibility</p:attrName>
                                        </p:attrNameLst>
                                      </p:cBhvr>
                                      <p:to>
                                        <p:strVal val="visible"/>
                                      </p:to>
                                    </p:set>
                                    <p:animEffect transition="in" filter="wipe(up)">
                                      <p:cBhvr>
                                        <p:cTn id="63" dur="500"/>
                                        <p:tgtEl>
                                          <p:spTgt spid="77"/>
                                        </p:tgtEl>
                                      </p:cBhvr>
                                    </p:animEffect>
                                  </p:childTnLst>
                                </p:cTn>
                              </p:par>
                            </p:childTnLst>
                          </p:cTn>
                        </p:par>
                        <p:par>
                          <p:cTn id="64" fill="hold">
                            <p:stCondLst>
                              <p:cond delay="7750"/>
                            </p:stCondLst>
                            <p:childTnLst>
                              <p:par>
                                <p:cTn id="65" presetID="22" presetClass="entr" presetSubtype="8" fill="hold" nodeType="afterEffect">
                                  <p:stCondLst>
                                    <p:cond delay="0"/>
                                  </p:stCondLst>
                                  <p:childTnLst>
                                    <p:set>
                                      <p:cBhvr>
                                        <p:cTn id="66" dur="1" fill="hold">
                                          <p:stCondLst>
                                            <p:cond delay="0"/>
                                          </p:stCondLst>
                                        </p:cTn>
                                        <p:tgtEl>
                                          <p:spTgt spid="89"/>
                                        </p:tgtEl>
                                        <p:attrNameLst>
                                          <p:attrName>style.visibility</p:attrName>
                                        </p:attrNameLst>
                                      </p:cBhvr>
                                      <p:to>
                                        <p:strVal val="visible"/>
                                      </p:to>
                                    </p:set>
                                    <p:animEffect transition="in" filter="wipe(left)">
                                      <p:cBhvr>
                                        <p:cTn id="67" dur="750"/>
                                        <p:tgtEl>
                                          <p:spTgt spid="89"/>
                                        </p:tgtEl>
                                      </p:cBhvr>
                                    </p:animEffect>
                                  </p:childTnLst>
                                </p:cTn>
                              </p:par>
                            </p:childTnLst>
                          </p:cTn>
                        </p:par>
                        <p:par>
                          <p:cTn id="68" fill="hold">
                            <p:stCondLst>
                              <p:cond delay="8500"/>
                            </p:stCondLst>
                            <p:childTnLst>
                              <p:par>
                                <p:cTn id="69" presetID="10" presetClass="entr" presetSubtype="0" fill="hold" grpId="0" nodeType="afterEffect">
                                  <p:stCondLst>
                                    <p:cond delay="0"/>
                                  </p:stCondLst>
                                  <p:childTnLst>
                                    <p:set>
                                      <p:cBhvr>
                                        <p:cTn id="70" dur="1" fill="hold">
                                          <p:stCondLst>
                                            <p:cond delay="0"/>
                                          </p:stCondLst>
                                        </p:cTn>
                                        <p:tgtEl>
                                          <p:spTgt spid="74"/>
                                        </p:tgtEl>
                                        <p:attrNameLst>
                                          <p:attrName>style.visibility</p:attrName>
                                        </p:attrNameLst>
                                      </p:cBhvr>
                                      <p:to>
                                        <p:strVal val="visible"/>
                                      </p:to>
                                    </p:set>
                                    <p:animEffect transition="in" filter="fade">
                                      <p:cBhvr>
                                        <p:cTn id="71" dur="500"/>
                                        <p:tgtEl>
                                          <p:spTgt spid="74"/>
                                        </p:tgtEl>
                                      </p:cBhvr>
                                    </p:animEffect>
                                  </p:childTnLst>
                                </p:cTn>
                              </p:par>
                            </p:childTnLst>
                          </p:cTn>
                        </p:par>
                        <p:par>
                          <p:cTn id="72" fill="hold">
                            <p:stCondLst>
                              <p:cond delay="9000"/>
                            </p:stCondLst>
                            <p:childTnLst>
                              <p:par>
                                <p:cTn id="73" presetID="22" presetClass="entr" presetSubtype="1" fill="hold" nodeType="afterEffect">
                                  <p:stCondLst>
                                    <p:cond delay="0"/>
                                  </p:stCondLst>
                                  <p:childTnLst>
                                    <p:set>
                                      <p:cBhvr>
                                        <p:cTn id="74" dur="1" fill="hold">
                                          <p:stCondLst>
                                            <p:cond delay="0"/>
                                          </p:stCondLst>
                                        </p:cTn>
                                        <p:tgtEl>
                                          <p:spTgt spid="78"/>
                                        </p:tgtEl>
                                        <p:attrNameLst>
                                          <p:attrName>style.visibility</p:attrName>
                                        </p:attrNameLst>
                                      </p:cBhvr>
                                      <p:to>
                                        <p:strVal val="visible"/>
                                      </p:to>
                                    </p:set>
                                    <p:animEffect transition="in" filter="wipe(up)">
                                      <p:cBhvr>
                                        <p:cTn id="75" dur="500"/>
                                        <p:tgtEl>
                                          <p:spTgt spid="78"/>
                                        </p:tgtEl>
                                      </p:cBhvr>
                                    </p:animEffect>
                                  </p:childTnLst>
                                </p:cTn>
                              </p:par>
                            </p:childTnLst>
                          </p:cTn>
                        </p:par>
                        <p:par>
                          <p:cTn id="76" fill="hold">
                            <p:stCondLst>
                              <p:cond delay="9500"/>
                            </p:stCondLst>
                            <p:childTnLst>
                              <p:par>
                                <p:cTn id="77" presetID="22" presetClass="entr" presetSubtype="8" fill="hold" nodeType="afterEffect">
                                  <p:stCondLst>
                                    <p:cond delay="0"/>
                                  </p:stCondLst>
                                  <p:childTnLst>
                                    <p:set>
                                      <p:cBhvr>
                                        <p:cTn id="78" dur="1" fill="hold">
                                          <p:stCondLst>
                                            <p:cond delay="0"/>
                                          </p:stCondLst>
                                        </p:cTn>
                                        <p:tgtEl>
                                          <p:spTgt spid="86"/>
                                        </p:tgtEl>
                                        <p:attrNameLst>
                                          <p:attrName>style.visibility</p:attrName>
                                        </p:attrNameLst>
                                      </p:cBhvr>
                                      <p:to>
                                        <p:strVal val="visible"/>
                                      </p:to>
                                    </p:set>
                                    <p:animEffect transition="in" filter="wipe(left)">
                                      <p:cBhvr>
                                        <p:cTn id="79" dur="750"/>
                                        <p:tgtEl>
                                          <p:spTgt spid="86"/>
                                        </p:tgtEl>
                                      </p:cBhvr>
                                    </p:animEffect>
                                  </p:childTnLst>
                                </p:cTn>
                              </p:par>
                            </p:childTnLst>
                          </p:cTn>
                        </p:par>
                        <p:par>
                          <p:cTn id="80" fill="hold">
                            <p:stCondLst>
                              <p:cond delay="10250"/>
                            </p:stCondLst>
                            <p:childTnLst>
                              <p:par>
                                <p:cTn id="81" presetID="10" presetClass="entr" presetSubtype="0" fill="hold" grpId="0" nodeType="afterEffect">
                                  <p:stCondLst>
                                    <p:cond delay="0"/>
                                  </p:stCondLst>
                                  <p:childTnLst>
                                    <p:set>
                                      <p:cBhvr>
                                        <p:cTn id="82" dur="1" fill="hold">
                                          <p:stCondLst>
                                            <p:cond delay="0"/>
                                          </p:stCondLst>
                                        </p:cTn>
                                        <p:tgtEl>
                                          <p:spTgt spid="73"/>
                                        </p:tgtEl>
                                        <p:attrNameLst>
                                          <p:attrName>style.visibility</p:attrName>
                                        </p:attrNameLst>
                                      </p:cBhvr>
                                      <p:to>
                                        <p:strVal val="visible"/>
                                      </p:to>
                                    </p:set>
                                    <p:animEffect transition="in" filter="fade">
                                      <p:cBhvr>
                                        <p:cTn id="83" dur="500"/>
                                        <p:tgtEl>
                                          <p:spTgt spid="73"/>
                                        </p:tgtEl>
                                      </p:cBhvr>
                                    </p:animEffect>
                                  </p:childTnLst>
                                </p:cTn>
                              </p:par>
                            </p:childTnLst>
                          </p:cTn>
                        </p:par>
                        <p:par>
                          <p:cTn id="84" fill="hold">
                            <p:stCondLst>
                              <p:cond delay="10750"/>
                            </p:stCondLst>
                            <p:childTnLst>
                              <p:par>
                                <p:cTn id="85" presetID="22" presetClass="entr" presetSubtype="1" fill="hold" nodeType="afterEffect">
                                  <p:stCondLst>
                                    <p:cond delay="0"/>
                                  </p:stCondLst>
                                  <p:childTnLst>
                                    <p:set>
                                      <p:cBhvr>
                                        <p:cTn id="86" dur="1" fill="hold">
                                          <p:stCondLst>
                                            <p:cond delay="0"/>
                                          </p:stCondLst>
                                        </p:cTn>
                                        <p:tgtEl>
                                          <p:spTgt spid="79"/>
                                        </p:tgtEl>
                                        <p:attrNameLst>
                                          <p:attrName>style.visibility</p:attrName>
                                        </p:attrNameLst>
                                      </p:cBhvr>
                                      <p:to>
                                        <p:strVal val="visible"/>
                                      </p:to>
                                    </p:set>
                                    <p:animEffect transition="in" filter="wipe(up)">
                                      <p:cBhvr>
                                        <p:cTn id="87" dur="500"/>
                                        <p:tgtEl>
                                          <p:spTgt spid="79"/>
                                        </p:tgtEl>
                                      </p:cBhvr>
                                    </p:animEffect>
                                  </p:childTnLst>
                                </p:cTn>
                              </p:par>
                            </p:childTnLst>
                          </p:cTn>
                        </p:par>
                        <p:par>
                          <p:cTn id="88" fill="hold">
                            <p:stCondLst>
                              <p:cond delay="11250"/>
                            </p:stCondLst>
                            <p:childTnLst>
                              <p:par>
                                <p:cTn id="89" presetID="22" presetClass="entr" presetSubtype="8" fill="hold" nodeType="afterEffect">
                                  <p:stCondLst>
                                    <p:cond delay="0"/>
                                  </p:stCondLst>
                                  <p:childTnLst>
                                    <p:set>
                                      <p:cBhvr>
                                        <p:cTn id="90" dur="1" fill="hold">
                                          <p:stCondLst>
                                            <p:cond delay="0"/>
                                          </p:stCondLst>
                                        </p:cTn>
                                        <p:tgtEl>
                                          <p:spTgt spid="83"/>
                                        </p:tgtEl>
                                        <p:attrNameLst>
                                          <p:attrName>style.visibility</p:attrName>
                                        </p:attrNameLst>
                                      </p:cBhvr>
                                      <p:to>
                                        <p:strVal val="visible"/>
                                      </p:to>
                                    </p:set>
                                    <p:animEffect transition="in" filter="wipe(left)">
                                      <p:cBhvr>
                                        <p:cTn id="91" dur="750"/>
                                        <p:tgtEl>
                                          <p:spTgt spid="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44" grpId="0" animBg="1"/>
      <p:bldP spid="45" grpId="0" animBg="1"/>
      <p:bldP spid="69" grpId="0" animBg="1"/>
      <p:bldP spid="70" grpId="0" animBg="1"/>
      <p:bldP spid="71" grpId="0" animBg="1"/>
      <p:bldP spid="72" grpId="0"/>
      <p:bldP spid="73" grpId="0"/>
      <p:bldP spid="74" grpId="0"/>
      <p:bldP spid="75"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smtClean="0"/>
              <a:t>process steps </a:t>
            </a:r>
            <a:endParaRPr lang="en-US" dirty="0"/>
          </a:p>
        </p:txBody>
      </p:sp>
      <p:sp>
        <p:nvSpPr>
          <p:cNvPr id="6" name="Text Placeholder 5"/>
          <p:cNvSpPr>
            <a:spLocks noGrp="1"/>
          </p:cNvSpPr>
          <p:nvPr>
            <p:ph type="body" sz="half" idx="2"/>
          </p:nvPr>
        </p:nvSpPr>
        <p:spPr/>
        <p:txBody>
          <a:bodyPr/>
          <a:lstStyle/>
          <a:p>
            <a:r>
              <a:rPr lang="en-US" smtClean="0"/>
              <a:t>process steps </a:t>
            </a:r>
            <a:endParaRPr lang="en-US" dirty="0"/>
          </a:p>
        </p:txBody>
      </p:sp>
      <p:sp>
        <p:nvSpPr>
          <p:cNvPr id="61" name="Freeform 5"/>
          <p:cNvSpPr>
            <a:spLocks/>
          </p:cNvSpPr>
          <p:nvPr/>
        </p:nvSpPr>
        <p:spPr bwMode="auto">
          <a:xfrm>
            <a:off x="3014667" y="3049587"/>
            <a:ext cx="523875" cy="608013"/>
          </a:xfrm>
          <a:custGeom>
            <a:avLst/>
            <a:gdLst>
              <a:gd name="T0" fmla="*/ 0 w 247"/>
              <a:gd name="T1" fmla="*/ 122 h 286"/>
              <a:gd name="T2" fmla="*/ 28 w 247"/>
              <a:gd name="T3" fmla="*/ 239 h 286"/>
              <a:gd name="T4" fmla="*/ 247 w 247"/>
              <a:gd name="T5" fmla="*/ 20 h 286"/>
              <a:gd name="T6" fmla="*/ 6 w 247"/>
              <a:gd name="T7" fmla="*/ 76 h 286"/>
              <a:gd name="T8" fmla="*/ 0 w 247"/>
              <a:gd name="T9" fmla="*/ 122 h 286"/>
            </a:gdLst>
            <a:ahLst/>
            <a:cxnLst>
              <a:cxn ang="0">
                <a:pos x="T0" y="T1"/>
              </a:cxn>
              <a:cxn ang="0">
                <a:pos x="T2" y="T3"/>
              </a:cxn>
              <a:cxn ang="0">
                <a:pos x="T4" y="T5"/>
              </a:cxn>
              <a:cxn ang="0">
                <a:pos x="T6" y="T7"/>
              </a:cxn>
              <a:cxn ang="0">
                <a:pos x="T8" y="T9"/>
              </a:cxn>
            </a:cxnLst>
            <a:rect l="0" t="0" r="r" b="b"/>
            <a:pathLst>
              <a:path w="247" h="286">
                <a:moveTo>
                  <a:pt x="0" y="122"/>
                </a:moveTo>
                <a:cubicBezTo>
                  <a:pt x="0" y="122"/>
                  <a:pt x="6" y="192"/>
                  <a:pt x="28" y="239"/>
                </a:cubicBezTo>
                <a:cubicBezTo>
                  <a:pt x="50" y="286"/>
                  <a:pt x="247" y="20"/>
                  <a:pt x="247" y="20"/>
                </a:cubicBezTo>
                <a:cubicBezTo>
                  <a:pt x="247" y="20"/>
                  <a:pt x="37" y="0"/>
                  <a:pt x="6" y="76"/>
                </a:cubicBezTo>
                <a:cubicBezTo>
                  <a:pt x="0" y="122"/>
                  <a:pt x="0" y="122"/>
                  <a:pt x="0" y="122"/>
                </a:cubicBezTo>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2" name="Freeform 6"/>
          <p:cNvSpPr>
            <a:spLocks/>
          </p:cNvSpPr>
          <p:nvPr/>
        </p:nvSpPr>
        <p:spPr bwMode="auto">
          <a:xfrm>
            <a:off x="3694117" y="4959349"/>
            <a:ext cx="606425" cy="527050"/>
          </a:xfrm>
          <a:custGeom>
            <a:avLst/>
            <a:gdLst>
              <a:gd name="T0" fmla="*/ 122 w 286"/>
              <a:gd name="T1" fmla="*/ 248 h 248"/>
              <a:gd name="T2" fmla="*/ 239 w 286"/>
              <a:gd name="T3" fmla="*/ 219 h 248"/>
              <a:gd name="T4" fmla="*/ 20 w 286"/>
              <a:gd name="T5" fmla="*/ 0 h 248"/>
              <a:gd name="T6" fmla="*/ 76 w 286"/>
              <a:gd name="T7" fmla="*/ 241 h 248"/>
              <a:gd name="T8" fmla="*/ 122 w 286"/>
              <a:gd name="T9" fmla="*/ 248 h 248"/>
            </a:gdLst>
            <a:ahLst/>
            <a:cxnLst>
              <a:cxn ang="0">
                <a:pos x="T0" y="T1"/>
              </a:cxn>
              <a:cxn ang="0">
                <a:pos x="T2" y="T3"/>
              </a:cxn>
              <a:cxn ang="0">
                <a:pos x="T4" y="T5"/>
              </a:cxn>
              <a:cxn ang="0">
                <a:pos x="T6" y="T7"/>
              </a:cxn>
              <a:cxn ang="0">
                <a:pos x="T8" y="T9"/>
              </a:cxn>
            </a:cxnLst>
            <a:rect l="0" t="0" r="r" b="b"/>
            <a:pathLst>
              <a:path w="286" h="248">
                <a:moveTo>
                  <a:pt x="122" y="248"/>
                </a:moveTo>
                <a:cubicBezTo>
                  <a:pt x="122" y="248"/>
                  <a:pt x="192" y="241"/>
                  <a:pt x="239" y="219"/>
                </a:cubicBezTo>
                <a:cubicBezTo>
                  <a:pt x="286" y="197"/>
                  <a:pt x="20" y="0"/>
                  <a:pt x="20" y="0"/>
                </a:cubicBezTo>
                <a:cubicBezTo>
                  <a:pt x="20" y="0"/>
                  <a:pt x="0" y="210"/>
                  <a:pt x="76" y="241"/>
                </a:cubicBezTo>
                <a:cubicBezTo>
                  <a:pt x="122" y="248"/>
                  <a:pt x="122" y="248"/>
                  <a:pt x="122" y="248"/>
                </a:cubicBezTo>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3" name="Freeform 7"/>
          <p:cNvSpPr>
            <a:spLocks/>
          </p:cNvSpPr>
          <p:nvPr/>
        </p:nvSpPr>
        <p:spPr bwMode="auto">
          <a:xfrm>
            <a:off x="5603880" y="4197349"/>
            <a:ext cx="525463" cy="609600"/>
          </a:xfrm>
          <a:custGeom>
            <a:avLst/>
            <a:gdLst>
              <a:gd name="T0" fmla="*/ 248 w 248"/>
              <a:gd name="T1" fmla="*/ 164 h 287"/>
              <a:gd name="T2" fmla="*/ 219 w 248"/>
              <a:gd name="T3" fmla="*/ 48 h 287"/>
              <a:gd name="T4" fmla="*/ 0 w 248"/>
              <a:gd name="T5" fmla="*/ 266 h 287"/>
              <a:gd name="T6" fmla="*/ 241 w 248"/>
              <a:gd name="T7" fmla="*/ 210 h 287"/>
              <a:gd name="T8" fmla="*/ 248 w 248"/>
              <a:gd name="T9" fmla="*/ 164 h 287"/>
            </a:gdLst>
            <a:ahLst/>
            <a:cxnLst>
              <a:cxn ang="0">
                <a:pos x="T0" y="T1"/>
              </a:cxn>
              <a:cxn ang="0">
                <a:pos x="T2" y="T3"/>
              </a:cxn>
              <a:cxn ang="0">
                <a:pos x="T4" y="T5"/>
              </a:cxn>
              <a:cxn ang="0">
                <a:pos x="T6" y="T7"/>
              </a:cxn>
              <a:cxn ang="0">
                <a:pos x="T8" y="T9"/>
              </a:cxn>
            </a:cxnLst>
            <a:rect l="0" t="0" r="r" b="b"/>
            <a:pathLst>
              <a:path w="248" h="287">
                <a:moveTo>
                  <a:pt x="248" y="164"/>
                </a:moveTo>
                <a:cubicBezTo>
                  <a:pt x="248" y="164"/>
                  <a:pt x="241" y="95"/>
                  <a:pt x="219" y="48"/>
                </a:cubicBezTo>
                <a:cubicBezTo>
                  <a:pt x="197" y="0"/>
                  <a:pt x="0" y="266"/>
                  <a:pt x="0" y="266"/>
                </a:cubicBezTo>
                <a:cubicBezTo>
                  <a:pt x="0" y="266"/>
                  <a:pt x="210" y="287"/>
                  <a:pt x="241" y="210"/>
                </a:cubicBezTo>
                <a:cubicBezTo>
                  <a:pt x="248" y="164"/>
                  <a:pt x="248" y="164"/>
                  <a:pt x="248" y="164"/>
                </a:cubicBezTo>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7" name="Freeform 8"/>
          <p:cNvSpPr>
            <a:spLocks/>
          </p:cNvSpPr>
          <p:nvPr/>
        </p:nvSpPr>
        <p:spPr bwMode="auto">
          <a:xfrm>
            <a:off x="4843467" y="2371725"/>
            <a:ext cx="606425" cy="523875"/>
          </a:xfrm>
          <a:custGeom>
            <a:avLst/>
            <a:gdLst>
              <a:gd name="T0" fmla="*/ 163 w 286"/>
              <a:gd name="T1" fmla="*/ 0 h 247"/>
              <a:gd name="T2" fmla="*/ 47 w 286"/>
              <a:gd name="T3" fmla="*/ 28 h 247"/>
              <a:gd name="T4" fmla="*/ 266 w 286"/>
              <a:gd name="T5" fmla="*/ 247 h 247"/>
              <a:gd name="T6" fmla="*/ 209 w 286"/>
              <a:gd name="T7" fmla="*/ 6 h 247"/>
              <a:gd name="T8" fmla="*/ 163 w 286"/>
              <a:gd name="T9" fmla="*/ 0 h 247"/>
            </a:gdLst>
            <a:ahLst/>
            <a:cxnLst>
              <a:cxn ang="0">
                <a:pos x="T0" y="T1"/>
              </a:cxn>
              <a:cxn ang="0">
                <a:pos x="T2" y="T3"/>
              </a:cxn>
              <a:cxn ang="0">
                <a:pos x="T4" y="T5"/>
              </a:cxn>
              <a:cxn ang="0">
                <a:pos x="T6" y="T7"/>
              </a:cxn>
              <a:cxn ang="0">
                <a:pos x="T8" y="T9"/>
              </a:cxn>
            </a:cxnLst>
            <a:rect l="0" t="0" r="r" b="b"/>
            <a:pathLst>
              <a:path w="286" h="247">
                <a:moveTo>
                  <a:pt x="163" y="0"/>
                </a:moveTo>
                <a:cubicBezTo>
                  <a:pt x="163" y="0"/>
                  <a:pt x="94" y="6"/>
                  <a:pt x="47" y="28"/>
                </a:cubicBezTo>
                <a:cubicBezTo>
                  <a:pt x="0" y="50"/>
                  <a:pt x="266" y="247"/>
                  <a:pt x="266" y="247"/>
                </a:cubicBezTo>
                <a:cubicBezTo>
                  <a:pt x="266" y="247"/>
                  <a:pt x="286" y="37"/>
                  <a:pt x="209" y="6"/>
                </a:cubicBezTo>
                <a:cubicBezTo>
                  <a:pt x="163" y="0"/>
                  <a:pt x="163" y="0"/>
                  <a:pt x="163" y="0"/>
                </a:cubicBezTo>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69" name="Group 68"/>
          <p:cNvGrpSpPr/>
          <p:nvPr/>
        </p:nvGrpSpPr>
        <p:grpSpPr>
          <a:xfrm>
            <a:off x="3198813" y="2564277"/>
            <a:ext cx="2746374" cy="2746374"/>
            <a:chOff x="3198813" y="1603841"/>
            <a:chExt cx="2746374" cy="2746374"/>
          </a:xfrm>
        </p:grpSpPr>
        <p:sp>
          <p:nvSpPr>
            <p:cNvPr id="70" name="Rounded Rectangle 69"/>
            <p:cNvSpPr/>
            <p:nvPr/>
          </p:nvSpPr>
          <p:spPr bwMode="auto">
            <a:xfrm rot="2694933">
              <a:off x="3198813" y="1603841"/>
              <a:ext cx="2746374" cy="2746374"/>
            </a:xfrm>
            <a:prstGeom prst="roundRect">
              <a:avLst>
                <a:gd name="adj" fmla="val 1869"/>
              </a:avLst>
            </a:prstGeom>
            <a:solidFill>
              <a:schemeClr val="tx1">
                <a:lumMod val="10000"/>
                <a:lumOff val="9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solidFill>
                  <a:schemeClr val="accent6">
                    <a:lumMod val="20000"/>
                    <a:lumOff val="80000"/>
                  </a:schemeClr>
                </a:solidFill>
              </a:endParaRPr>
            </a:p>
          </p:txBody>
        </p:sp>
        <p:sp>
          <p:nvSpPr>
            <p:cNvPr id="71" name="Freeform 52"/>
            <p:cNvSpPr>
              <a:spLocks noChangeAspect="1" noEditPoints="1"/>
            </p:cNvSpPr>
            <p:nvPr/>
          </p:nvSpPr>
          <p:spPr bwMode="auto">
            <a:xfrm>
              <a:off x="4137024" y="2542052"/>
              <a:ext cx="869952" cy="869952"/>
            </a:xfrm>
            <a:custGeom>
              <a:avLst/>
              <a:gdLst/>
              <a:ahLst/>
              <a:cxnLst>
                <a:cxn ang="0">
                  <a:pos x="27" y="55"/>
                </a:cxn>
                <a:cxn ang="0">
                  <a:pos x="0" y="27"/>
                </a:cxn>
                <a:cxn ang="0">
                  <a:pos x="27" y="0"/>
                </a:cxn>
                <a:cxn ang="0">
                  <a:pos x="55" y="27"/>
                </a:cxn>
                <a:cxn ang="0">
                  <a:pos x="27" y="55"/>
                </a:cxn>
                <a:cxn ang="0">
                  <a:pos x="27" y="8"/>
                </a:cxn>
                <a:cxn ang="0">
                  <a:pos x="8" y="27"/>
                </a:cxn>
                <a:cxn ang="0">
                  <a:pos x="27" y="47"/>
                </a:cxn>
                <a:cxn ang="0">
                  <a:pos x="47" y="27"/>
                </a:cxn>
                <a:cxn ang="0">
                  <a:pos x="27" y="8"/>
                </a:cxn>
                <a:cxn ang="0">
                  <a:pos x="32" y="31"/>
                </a:cxn>
                <a:cxn ang="0">
                  <a:pos x="31" y="32"/>
                </a:cxn>
                <a:cxn ang="0">
                  <a:pos x="19" y="32"/>
                </a:cxn>
                <a:cxn ang="0">
                  <a:pos x="18" y="31"/>
                </a:cxn>
                <a:cxn ang="0">
                  <a:pos x="18" y="28"/>
                </a:cxn>
                <a:cxn ang="0">
                  <a:pos x="19" y="27"/>
                </a:cxn>
                <a:cxn ang="0">
                  <a:pos x="27" y="27"/>
                </a:cxn>
                <a:cxn ang="0">
                  <a:pos x="27" y="15"/>
                </a:cxn>
                <a:cxn ang="0">
                  <a:pos x="28" y="14"/>
                </a:cxn>
                <a:cxn ang="0">
                  <a:pos x="31" y="14"/>
                </a:cxn>
                <a:cxn ang="0">
                  <a:pos x="32" y="15"/>
                </a:cxn>
                <a:cxn ang="0">
                  <a:pos x="32" y="31"/>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27" y="8"/>
                  </a:moveTo>
                  <a:cubicBezTo>
                    <a:pt x="16" y="8"/>
                    <a:pt x="8" y="17"/>
                    <a:pt x="8" y="27"/>
                  </a:cubicBezTo>
                  <a:cubicBezTo>
                    <a:pt x="8" y="38"/>
                    <a:pt x="16" y="47"/>
                    <a:pt x="27" y="47"/>
                  </a:cubicBezTo>
                  <a:cubicBezTo>
                    <a:pt x="38" y="47"/>
                    <a:pt x="47" y="38"/>
                    <a:pt x="47" y="27"/>
                  </a:cubicBezTo>
                  <a:cubicBezTo>
                    <a:pt x="47" y="17"/>
                    <a:pt x="38" y="8"/>
                    <a:pt x="27" y="8"/>
                  </a:cubicBezTo>
                  <a:close/>
                  <a:moveTo>
                    <a:pt x="32" y="31"/>
                  </a:moveTo>
                  <a:cubicBezTo>
                    <a:pt x="32" y="31"/>
                    <a:pt x="31" y="32"/>
                    <a:pt x="31" y="32"/>
                  </a:cubicBezTo>
                  <a:cubicBezTo>
                    <a:pt x="19" y="32"/>
                    <a:pt x="19" y="32"/>
                    <a:pt x="19" y="32"/>
                  </a:cubicBezTo>
                  <a:cubicBezTo>
                    <a:pt x="19" y="32"/>
                    <a:pt x="18" y="31"/>
                    <a:pt x="18" y="31"/>
                  </a:cubicBezTo>
                  <a:cubicBezTo>
                    <a:pt x="18" y="28"/>
                    <a:pt x="18" y="28"/>
                    <a:pt x="18" y="28"/>
                  </a:cubicBezTo>
                  <a:cubicBezTo>
                    <a:pt x="18" y="28"/>
                    <a:pt x="19" y="27"/>
                    <a:pt x="19" y="27"/>
                  </a:cubicBezTo>
                  <a:cubicBezTo>
                    <a:pt x="27" y="27"/>
                    <a:pt x="27" y="27"/>
                    <a:pt x="27" y="27"/>
                  </a:cubicBezTo>
                  <a:cubicBezTo>
                    <a:pt x="27" y="15"/>
                    <a:pt x="27" y="15"/>
                    <a:pt x="27" y="15"/>
                  </a:cubicBezTo>
                  <a:cubicBezTo>
                    <a:pt x="27" y="14"/>
                    <a:pt x="28" y="14"/>
                    <a:pt x="28" y="14"/>
                  </a:cubicBezTo>
                  <a:cubicBezTo>
                    <a:pt x="31" y="14"/>
                    <a:pt x="31" y="14"/>
                    <a:pt x="31" y="14"/>
                  </a:cubicBezTo>
                  <a:cubicBezTo>
                    <a:pt x="31" y="14"/>
                    <a:pt x="32" y="14"/>
                    <a:pt x="32" y="15"/>
                  </a:cubicBezTo>
                  <a:lnTo>
                    <a:pt x="32" y="3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72" name="Freeform 25"/>
          <p:cNvSpPr>
            <a:spLocks/>
          </p:cNvSpPr>
          <p:nvPr/>
        </p:nvSpPr>
        <p:spPr bwMode="auto">
          <a:xfrm>
            <a:off x="2989267" y="2139951"/>
            <a:ext cx="2043113" cy="1192213"/>
          </a:xfrm>
          <a:custGeom>
            <a:avLst/>
            <a:gdLst>
              <a:gd name="T0" fmla="*/ 12 w 963"/>
              <a:gd name="T1" fmla="*/ 551 h 562"/>
              <a:gd name="T2" fmla="*/ 28 w 963"/>
              <a:gd name="T3" fmla="*/ 499 h 562"/>
              <a:gd name="T4" fmla="*/ 113 w 963"/>
              <a:gd name="T5" fmla="*/ 465 h 562"/>
              <a:gd name="T6" fmla="*/ 674 w 963"/>
              <a:gd name="T7" fmla="*/ 465 h 562"/>
              <a:gd name="T8" fmla="*/ 674 w 963"/>
              <a:gd name="T9" fmla="*/ 562 h 562"/>
              <a:gd name="T10" fmla="*/ 963 w 963"/>
              <a:gd name="T11" fmla="*/ 273 h 562"/>
              <a:gd name="T12" fmla="*/ 691 w 963"/>
              <a:gd name="T13" fmla="*/ 0 h 562"/>
              <a:gd name="T14" fmla="*/ 691 w 963"/>
              <a:gd name="T15" fmla="*/ 95 h 562"/>
              <a:gd name="T16" fmla="*/ 434 w 963"/>
              <a:gd name="T17" fmla="*/ 95 h 562"/>
              <a:gd name="T18" fmla="*/ 390 w 963"/>
              <a:gd name="T19" fmla="*/ 116 h 562"/>
              <a:gd name="T20" fmla="*/ 23 w 963"/>
              <a:gd name="T21" fmla="*/ 482 h 562"/>
              <a:gd name="T22" fmla="*/ 12 w 963"/>
              <a:gd name="T23" fmla="*/ 551 h 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3" h="562">
                <a:moveTo>
                  <a:pt x="12" y="551"/>
                </a:moveTo>
                <a:cubicBezTo>
                  <a:pt x="12" y="551"/>
                  <a:pt x="8" y="520"/>
                  <a:pt x="28" y="499"/>
                </a:cubicBezTo>
                <a:cubicBezTo>
                  <a:pt x="49" y="479"/>
                  <a:pt x="81" y="466"/>
                  <a:pt x="113" y="465"/>
                </a:cubicBezTo>
                <a:cubicBezTo>
                  <a:pt x="146" y="465"/>
                  <a:pt x="674" y="465"/>
                  <a:pt x="674" y="465"/>
                </a:cubicBezTo>
                <a:cubicBezTo>
                  <a:pt x="674" y="562"/>
                  <a:pt x="674" y="562"/>
                  <a:pt x="674" y="562"/>
                </a:cubicBezTo>
                <a:cubicBezTo>
                  <a:pt x="963" y="273"/>
                  <a:pt x="963" y="273"/>
                  <a:pt x="963" y="273"/>
                </a:cubicBezTo>
                <a:cubicBezTo>
                  <a:pt x="691" y="0"/>
                  <a:pt x="691" y="0"/>
                  <a:pt x="691" y="0"/>
                </a:cubicBezTo>
                <a:cubicBezTo>
                  <a:pt x="691" y="95"/>
                  <a:pt x="691" y="95"/>
                  <a:pt x="691" y="95"/>
                </a:cubicBezTo>
                <a:cubicBezTo>
                  <a:pt x="434" y="95"/>
                  <a:pt x="434" y="95"/>
                  <a:pt x="434" y="95"/>
                </a:cubicBezTo>
                <a:cubicBezTo>
                  <a:pt x="434" y="95"/>
                  <a:pt x="412" y="93"/>
                  <a:pt x="390" y="116"/>
                </a:cubicBezTo>
                <a:cubicBezTo>
                  <a:pt x="368" y="138"/>
                  <a:pt x="23" y="482"/>
                  <a:pt x="23" y="482"/>
                </a:cubicBezTo>
                <a:cubicBezTo>
                  <a:pt x="23" y="482"/>
                  <a:pt x="0" y="504"/>
                  <a:pt x="12" y="551"/>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79" name="Freeform 34"/>
          <p:cNvSpPr>
            <a:spLocks/>
          </p:cNvSpPr>
          <p:nvPr/>
        </p:nvSpPr>
        <p:spPr bwMode="auto">
          <a:xfrm>
            <a:off x="2782892" y="3468688"/>
            <a:ext cx="1192213" cy="2043113"/>
          </a:xfrm>
          <a:custGeom>
            <a:avLst/>
            <a:gdLst>
              <a:gd name="T0" fmla="*/ 551 w 562"/>
              <a:gd name="T1" fmla="*/ 951 h 963"/>
              <a:gd name="T2" fmla="*/ 500 w 562"/>
              <a:gd name="T3" fmla="*/ 934 h 963"/>
              <a:gd name="T4" fmla="*/ 466 w 562"/>
              <a:gd name="T5" fmla="*/ 849 h 963"/>
              <a:gd name="T6" fmla="*/ 466 w 562"/>
              <a:gd name="T7" fmla="*/ 289 h 963"/>
              <a:gd name="T8" fmla="*/ 562 w 562"/>
              <a:gd name="T9" fmla="*/ 289 h 963"/>
              <a:gd name="T10" fmla="*/ 273 w 562"/>
              <a:gd name="T11" fmla="*/ 0 h 963"/>
              <a:gd name="T12" fmla="*/ 0 w 562"/>
              <a:gd name="T13" fmla="*/ 272 h 963"/>
              <a:gd name="T14" fmla="*/ 95 w 562"/>
              <a:gd name="T15" fmla="*/ 272 h 963"/>
              <a:gd name="T16" fmla="*/ 95 w 562"/>
              <a:gd name="T17" fmla="*/ 528 h 963"/>
              <a:gd name="T18" fmla="*/ 116 w 562"/>
              <a:gd name="T19" fmla="*/ 573 h 963"/>
              <a:gd name="T20" fmla="*/ 482 w 562"/>
              <a:gd name="T21" fmla="*/ 939 h 963"/>
              <a:gd name="T22" fmla="*/ 551 w 562"/>
              <a:gd name="T23" fmla="*/ 951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2" h="963">
                <a:moveTo>
                  <a:pt x="551" y="951"/>
                </a:moveTo>
                <a:cubicBezTo>
                  <a:pt x="551" y="951"/>
                  <a:pt x="520" y="955"/>
                  <a:pt x="500" y="934"/>
                </a:cubicBezTo>
                <a:cubicBezTo>
                  <a:pt x="479" y="914"/>
                  <a:pt x="466" y="881"/>
                  <a:pt x="466" y="849"/>
                </a:cubicBezTo>
                <a:cubicBezTo>
                  <a:pt x="465" y="817"/>
                  <a:pt x="466" y="289"/>
                  <a:pt x="466" y="289"/>
                </a:cubicBezTo>
                <a:cubicBezTo>
                  <a:pt x="562" y="289"/>
                  <a:pt x="562" y="289"/>
                  <a:pt x="562" y="289"/>
                </a:cubicBezTo>
                <a:cubicBezTo>
                  <a:pt x="273" y="0"/>
                  <a:pt x="273" y="0"/>
                  <a:pt x="273" y="0"/>
                </a:cubicBezTo>
                <a:cubicBezTo>
                  <a:pt x="0" y="272"/>
                  <a:pt x="0" y="272"/>
                  <a:pt x="0" y="272"/>
                </a:cubicBezTo>
                <a:cubicBezTo>
                  <a:pt x="95" y="272"/>
                  <a:pt x="95" y="272"/>
                  <a:pt x="95" y="272"/>
                </a:cubicBezTo>
                <a:cubicBezTo>
                  <a:pt x="95" y="528"/>
                  <a:pt x="95" y="528"/>
                  <a:pt x="95" y="528"/>
                </a:cubicBezTo>
                <a:cubicBezTo>
                  <a:pt x="95" y="528"/>
                  <a:pt x="93" y="551"/>
                  <a:pt x="116" y="573"/>
                </a:cubicBezTo>
                <a:cubicBezTo>
                  <a:pt x="138" y="595"/>
                  <a:pt x="482" y="939"/>
                  <a:pt x="482" y="939"/>
                </a:cubicBezTo>
                <a:cubicBezTo>
                  <a:pt x="482" y="939"/>
                  <a:pt x="504" y="963"/>
                  <a:pt x="551" y="951"/>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86" name="Freeform 42"/>
          <p:cNvSpPr>
            <a:spLocks/>
          </p:cNvSpPr>
          <p:nvPr/>
        </p:nvSpPr>
        <p:spPr bwMode="auto">
          <a:xfrm>
            <a:off x="4111630" y="4524375"/>
            <a:ext cx="2043113" cy="1190625"/>
          </a:xfrm>
          <a:custGeom>
            <a:avLst/>
            <a:gdLst>
              <a:gd name="T0" fmla="*/ 951 w 963"/>
              <a:gd name="T1" fmla="*/ 10 h 561"/>
              <a:gd name="T2" fmla="*/ 934 w 963"/>
              <a:gd name="T3" fmla="*/ 62 h 561"/>
              <a:gd name="T4" fmla="*/ 849 w 963"/>
              <a:gd name="T5" fmla="*/ 96 h 561"/>
              <a:gd name="T6" fmla="*/ 289 w 963"/>
              <a:gd name="T7" fmla="*/ 96 h 561"/>
              <a:gd name="T8" fmla="*/ 289 w 963"/>
              <a:gd name="T9" fmla="*/ 0 h 561"/>
              <a:gd name="T10" fmla="*/ 0 w 963"/>
              <a:gd name="T11" fmla="*/ 289 h 561"/>
              <a:gd name="T12" fmla="*/ 272 w 963"/>
              <a:gd name="T13" fmla="*/ 561 h 561"/>
              <a:gd name="T14" fmla="*/ 272 w 963"/>
              <a:gd name="T15" fmla="*/ 466 h 561"/>
              <a:gd name="T16" fmla="*/ 528 w 963"/>
              <a:gd name="T17" fmla="*/ 466 h 561"/>
              <a:gd name="T18" fmla="*/ 573 w 963"/>
              <a:gd name="T19" fmla="*/ 446 h 561"/>
              <a:gd name="T20" fmla="*/ 939 w 963"/>
              <a:gd name="T21" fmla="*/ 80 h 561"/>
              <a:gd name="T22" fmla="*/ 951 w 963"/>
              <a:gd name="T23" fmla="*/ 10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63" h="561">
                <a:moveTo>
                  <a:pt x="951" y="10"/>
                </a:moveTo>
                <a:cubicBezTo>
                  <a:pt x="951" y="10"/>
                  <a:pt x="955" y="42"/>
                  <a:pt x="934" y="62"/>
                </a:cubicBezTo>
                <a:cubicBezTo>
                  <a:pt x="914" y="82"/>
                  <a:pt x="882" y="95"/>
                  <a:pt x="849" y="96"/>
                </a:cubicBezTo>
                <a:cubicBezTo>
                  <a:pt x="817" y="97"/>
                  <a:pt x="289" y="96"/>
                  <a:pt x="289" y="96"/>
                </a:cubicBezTo>
                <a:cubicBezTo>
                  <a:pt x="289" y="0"/>
                  <a:pt x="289" y="0"/>
                  <a:pt x="289" y="0"/>
                </a:cubicBezTo>
                <a:cubicBezTo>
                  <a:pt x="0" y="289"/>
                  <a:pt x="0" y="289"/>
                  <a:pt x="0" y="289"/>
                </a:cubicBezTo>
                <a:cubicBezTo>
                  <a:pt x="272" y="561"/>
                  <a:pt x="272" y="561"/>
                  <a:pt x="272" y="561"/>
                </a:cubicBezTo>
                <a:cubicBezTo>
                  <a:pt x="272" y="466"/>
                  <a:pt x="272" y="466"/>
                  <a:pt x="272" y="466"/>
                </a:cubicBezTo>
                <a:cubicBezTo>
                  <a:pt x="528" y="466"/>
                  <a:pt x="528" y="466"/>
                  <a:pt x="528" y="466"/>
                </a:cubicBezTo>
                <a:cubicBezTo>
                  <a:pt x="528" y="466"/>
                  <a:pt x="551" y="468"/>
                  <a:pt x="573" y="446"/>
                </a:cubicBezTo>
                <a:cubicBezTo>
                  <a:pt x="595" y="424"/>
                  <a:pt x="939" y="80"/>
                  <a:pt x="939" y="80"/>
                </a:cubicBezTo>
                <a:cubicBezTo>
                  <a:pt x="939" y="80"/>
                  <a:pt x="963" y="57"/>
                  <a:pt x="951" y="1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47"/>
          <p:cNvSpPr>
            <a:spLocks/>
          </p:cNvSpPr>
          <p:nvPr/>
        </p:nvSpPr>
        <p:spPr bwMode="auto">
          <a:xfrm>
            <a:off x="5168901" y="2346326"/>
            <a:ext cx="1189038" cy="2043113"/>
          </a:xfrm>
          <a:custGeom>
            <a:avLst/>
            <a:gdLst>
              <a:gd name="T0" fmla="*/ 10 w 561"/>
              <a:gd name="T1" fmla="*/ 12 h 963"/>
              <a:gd name="T2" fmla="*/ 62 w 561"/>
              <a:gd name="T3" fmla="*/ 28 h 963"/>
              <a:gd name="T4" fmla="*/ 96 w 561"/>
              <a:gd name="T5" fmla="*/ 113 h 963"/>
              <a:gd name="T6" fmla="*/ 96 w 561"/>
              <a:gd name="T7" fmla="*/ 674 h 963"/>
              <a:gd name="T8" fmla="*/ 0 w 561"/>
              <a:gd name="T9" fmla="*/ 674 h 963"/>
              <a:gd name="T10" fmla="*/ 289 w 561"/>
              <a:gd name="T11" fmla="*/ 963 h 963"/>
              <a:gd name="T12" fmla="*/ 561 w 561"/>
              <a:gd name="T13" fmla="*/ 691 h 963"/>
              <a:gd name="T14" fmla="*/ 466 w 561"/>
              <a:gd name="T15" fmla="*/ 691 h 963"/>
              <a:gd name="T16" fmla="*/ 466 w 561"/>
              <a:gd name="T17" fmla="*/ 434 h 963"/>
              <a:gd name="T18" fmla="*/ 446 w 561"/>
              <a:gd name="T19" fmla="*/ 390 h 963"/>
              <a:gd name="T20" fmla="*/ 80 w 561"/>
              <a:gd name="T21" fmla="*/ 23 h 963"/>
              <a:gd name="T22" fmla="*/ 10 w 561"/>
              <a:gd name="T23" fmla="*/ 12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1" h="963">
                <a:moveTo>
                  <a:pt x="10" y="12"/>
                </a:moveTo>
                <a:cubicBezTo>
                  <a:pt x="10" y="12"/>
                  <a:pt x="42" y="8"/>
                  <a:pt x="62" y="28"/>
                </a:cubicBezTo>
                <a:cubicBezTo>
                  <a:pt x="82" y="49"/>
                  <a:pt x="96" y="81"/>
                  <a:pt x="96" y="113"/>
                </a:cubicBezTo>
                <a:cubicBezTo>
                  <a:pt x="97" y="146"/>
                  <a:pt x="96" y="674"/>
                  <a:pt x="96" y="674"/>
                </a:cubicBezTo>
                <a:cubicBezTo>
                  <a:pt x="0" y="674"/>
                  <a:pt x="0" y="674"/>
                  <a:pt x="0" y="674"/>
                </a:cubicBezTo>
                <a:cubicBezTo>
                  <a:pt x="289" y="963"/>
                  <a:pt x="289" y="963"/>
                  <a:pt x="289" y="963"/>
                </a:cubicBezTo>
                <a:cubicBezTo>
                  <a:pt x="561" y="691"/>
                  <a:pt x="561" y="691"/>
                  <a:pt x="561" y="691"/>
                </a:cubicBezTo>
                <a:cubicBezTo>
                  <a:pt x="466" y="691"/>
                  <a:pt x="466" y="691"/>
                  <a:pt x="466" y="691"/>
                </a:cubicBezTo>
                <a:cubicBezTo>
                  <a:pt x="466" y="434"/>
                  <a:pt x="466" y="434"/>
                  <a:pt x="466" y="434"/>
                </a:cubicBezTo>
                <a:cubicBezTo>
                  <a:pt x="466" y="434"/>
                  <a:pt x="468" y="412"/>
                  <a:pt x="446" y="390"/>
                </a:cubicBezTo>
                <a:cubicBezTo>
                  <a:pt x="424" y="367"/>
                  <a:pt x="80" y="23"/>
                  <a:pt x="80" y="23"/>
                </a:cubicBezTo>
                <a:cubicBezTo>
                  <a:pt x="80" y="23"/>
                  <a:pt x="58" y="0"/>
                  <a:pt x="10" y="12"/>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94" name="Group 93"/>
          <p:cNvGrpSpPr/>
          <p:nvPr/>
        </p:nvGrpSpPr>
        <p:grpSpPr>
          <a:xfrm>
            <a:off x="6384043" y="2418975"/>
            <a:ext cx="2309194" cy="898167"/>
            <a:chOff x="1348406" y="1196648"/>
            <a:chExt cx="2309194" cy="898167"/>
          </a:xfrm>
        </p:grpSpPr>
        <p:sp>
          <p:nvSpPr>
            <p:cNvPr id="95" name="TextBox 94"/>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96" name="TextBox 95"/>
            <p:cNvSpPr txBox="1"/>
            <p:nvPr/>
          </p:nvSpPr>
          <p:spPr>
            <a:xfrm>
              <a:off x="1348406" y="1196648"/>
              <a:ext cx="1487022" cy="523220"/>
            </a:xfrm>
            <a:prstGeom prst="rect">
              <a:avLst/>
            </a:prstGeom>
            <a:noFill/>
          </p:spPr>
          <p:txBody>
            <a:bodyPr wrap="square" rtlCol="0">
              <a:spAutoFit/>
            </a:bodyPr>
            <a:lstStyle/>
            <a:p>
              <a:r>
                <a:rPr lang="en-US" sz="1600" b="1" dirty="0">
                  <a:solidFill>
                    <a:schemeClr val="accent2"/>
                  </a:solidFill>
                </a:rPr>
                <a:t>Title Goes Here</a:t>
              </a:r>
              <a:endParaRPr lang="en-US" sz="1600" dirty="0">
                <a:solidFill>
                  <a:schemeClr val="accent2"/>
                </a:solidFill>
              </a:endParaRPr>
            </a:p>
            <a:p>
              <a:pPr lvl="0"/>
              <a:endParaRPr lang="en-US" sz="1200" b="1" dirty="0" smtClean="0">
                <a:solidFill>
                  <a:schemeClr val="accent3"/>
                </a:solidFill>
              </a:endParaRPr>
            </a:p>
          </p:txBody>
        </p:sp>
      </p:grpSp>
      <p:grpSp>
        <p:nvGrpSpPr>
          <p:cNvPr id="109" name="Group 108"/>
          <p:cNvGrpSpPr/>
          <p:nvPr/>
        </p:nvGrpSpPr>
        <p:grpSpPr>
          <a:xfrm>
            <a:off x="6358643" y="2018865"/>
            <a:ext cx="547926" cy="1239313"/>
            <a:chOff x="6358643" y="1058427"/>
            <a:chExt cx="547926" cy="1239313"/>
          </a:xfrm>
        </p:grpSpPr>
        <p:grpSp>
          <p:nvGrpSpPr>
            <p:cNvPr id="110" name="Group 2050"/>
            <p:cNvGrpSpPr/>
            <p:nvPr/>
          </p:nvGrpSpPr>
          <p:grpSpPr>
            <a:xfrm>
              <a:off x="6358643" y="1131285"/>
              <a:ext cx="547926" cy="1166455"/>
              <a:chOff x="6358643" y="1131285"/>
              <a:chExt cx="547926" cy="1166455"/>
            </a:xfrm>
          </p:grpSpPr>
          <p:cxnSp>
            <p:nvCxnSpPr>
              <p:cNvPr id="112" name="Straight Connector 111"/>
              <p:cNvCxnSpPr/>
              <p:nvPr/>
            </p:nvCxnSpPr>
            <p:spPr>
              <a:xfrm>
                <a:off x="6358643" y="1131285"/>
                <a:ext cx="0" cy="1166455"/>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rot="5400000">
                <a:off x="6632606" y="1146891"/>
                <a:ext cx="0" cy="54792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sp>
          <p:nvSpPr>
            <p:cNvPr id="111" name="TextBox 110"/>
            <p:cNvSpPr txBox="1"/>
            <p:nvPr/>
          </p:nvSpPr>
          <p:spPr>
            <a:xfrm>
              <a:off x="6410430" y="1058427"/>
              <a:ext cx="444352" cy="400110"/>
            </a:xfrm>
            <a:prstGeom prst="rect">
              <a:avLst/>
            </a:prstGeom>
            <a:noFill/>
          </p:spPr>
          <p:txBody>
            <a:bodyPr wrap="none" rtlCol="0">
              <a:spAutoFit/>
            </a:bodyPr>
            <a:lstStyle/>
            <a:p>
              <a:r>
                <a:rPr lang="en-US" sz="2000" b="1" dirty="0" smtClean="0">
                  <a:solidFill>
                    <a:schemeClr val="accent2"/>
                  </a:solidFill>
                </a:rPr>
                <a:t>02</a:t>
              </a:r>
              <a:endParaRPr lang="en-US" sz="2000" b="1" dirty="0">
                <a:solidFill>
                  <a:schemeClr val="accent2"/>
                </a:solidFill>
              </a:endParaRPr>
            </a:p>
          </p:txBody>
        </p:sp>
      </p:grpSp>
      <p:grpSp>
        <p:nvGrpSpPr>
          <p:cNvPr id="114" name="Group 113"/>
          <p:cNvGrpSpPr/>
          <p:nvPr/>
        </p:nvGrpSpPr>
        <p:grpSpPr>
          <a:xfrm flipH="1">
            <a:off x="448294" y="2418975"/>
            <a:ext cx="2309194" cy="898167"/>
            <a:chOff x="1348406" y="1196648"/>
            <a:chExt cx="2309194" cy="898167"/>
          </a:xfrm>
        </p:grpSpPr>
        <p:sp>
          <p:nvSpPr>
            <p:cNvPr id="115" name="TextBox 114"/>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116" name="TextBox 115"/>
            <p:cNvSpPr txBox="1"/>
            <p:nvPr/>
          </p:nvSpPr>
          <p:spPr>
            <a:xfrm>
              <a:off x="1348406" y="1196648"/>
              <a:ext cx="1487022" cy="523220"/>
            </a:xfrm>
            <a:prstGeom prst="rect">
              <a:avLst/>
            </a:prstGeom>
            <a:noFill/>
          </p:spPr>
          <p:txBody>
            <a:bodyPr wrap="square" rtlCol="0">
              <a:spAutoFit/>
            </a:bodyPr>
            <a:lstStyle/>
            <a:p>
              <a:r>
                <a:rPr lang="en-US" sz="1600" b="1" dirty="0">
                  <a:solidFill>
                    <a:schemeClr val="accent1"/>
                  </a:solidFill>
                </a:rPr>
                <a:t>Title Goes Here</a:t>
              </a:r>
              <a:endParaRPr lang="en-US" sz="1600" dirty="0">
                <a:solidFill>
                  <a:schemeClr val="accent1"/>
                </a:solidFill>
              </a:endParaRPr>
            </a:p>
            <a:p>
              <a:pPr lvl="0"/>
              <a:endParaRPr lang="en-US" sz="1200" b="1" dirty="0" smtClean="0">
                <a:solidFill>
                  <a:schemeClr val="accent3"/>
                </a:solidFill>
              </a:endParaRPr>
            </a:p>
          </p:txBody>
        </p:sp>
      </p:grpSp>
      <p:grpSp>
        <p:nvGrpSpPr>
          <p:cNvPr id="117" name="Group 116"/>
          <p:cNvGrpSpPr/>
          <p:nvPr/>
        </p:nvGrpSpPr>
        <p:grpSpPr>
          <a:xfrm>
            <a:off x="2234962" y="2018865"/>
            <a:ext cx="547926" cy="1239313"/>
            <a:chOff x="2234962" y="1058427"/>
            <a:chExt cx="547926" cy="1239313"/>
          </a:xfrm>
        </p:grpSpPr>
        <p:grpSp>
          <p:nvGrpSpPr>
            <p:cNvPr id="118" name="Group 2049"/>
            <p:cNvGrpSpPr/>
            <p:nvPr/>
          </p:nvGrpSpPr>
          <p:grpSpPr>
            <a:xfrm>
              <a:off x="2234962" y="1131285"/>
              <a:ext cx="547926" cy="1166455"/>
              <a:chOff x="2234962" y="1131285"/>
              <a:chExt cx="547926" cy="1166455"/>
            </a:xfrm>
          </p:grpSpPr>
          <p:cxnSp>
            <p:nvCxnSpPr>
              <p:cNvPr id="120" name="Straight Connector 119"/>
              <p:cNvCxnSpPr/>
              <p:nvPr/>
            </p:nvCxnSpPr>
            <p:spPr>
              <a:xfrm flipH="1">
                <a:off x="2782888" y="1131285"/>
                <a:ext cx="0" cy="1166455"/>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121" name="Straight Connector 120"/>
              <p:cNvCxnSpPr/>
              <p:nvPr/>
            </p:nvCxnSpPr>
            <p:spPr>
              <a:xfrm rot="16200000" flipH="1">
                <a:off x="2508925" y="1146891"/>
                <a:ext cx="0" cy="547926"/>
              </a:xfrm>
              <a:prstGeom prst="line">
                <a:avLst/>
              </a:prstGeom>
              <a:ln w="19050"/>
            </p:spPr>
            <p:style>
              <a:lnRef idx="1">
                <a:schemeClr val="accent1"/>
              </a:lnRef>
              <a:fillRef idx="0">
                <a:schemeClr val="accent1"/>
              </a:fillRef>
              <a:effectRef idx="0">
                <a:schemeClr val="accent1"/>
              </a:effectRef>
              <a:fontRef idx="minor">
                <a:schemeClr val="tx1"/>
              </a:fontRef>
            </p:style>
          </p:cxnSp>
        </p:grpSp>
        <p:sp>
          <p:nvSpPr>
            <p:cNvPr id="119" name="TextBox 118"/>
            <p:cNvSpPr txBox="1"/>
            <p:nvPr/>
          </p:nvSpPr>
          <p:spPr>
            <a:xfrm flipH="1">
              <a:off x="2286749" y="1058427"/>
              <a:ext cx="444352" cy="400110"/>
            </a:xfrm>
            <a:prstGeom prst="rect">
              <a:avLst/>
            </a:prstGeom>
            <a:noFill/>
          </p:spPr>
          <p:txBody>
            <a:bodyPr wrap="none" rtlCol="0">
              <a:spAutoFit/>
            </a:bodyPr>
            <a:lstStyle/>
            <a:p>
              <a:r>
                <a:rPr lang="en-US" sz="2000" b="1" dirty="0" smtClean="0">
                  <a:solidFill>
                    <a:schemeClr val="accent1"/>
                  </a:solidFill>
                </a:rPr>
                <a:t>01</a:t>
              </a:r>
              <a:endParaRPr lang="en-US" sz="2000" b="1" dirty="0">
                <a:solidFill>
                  <a:schemeClr val="accent1"/>
                </a:solidFill>
              </a:endParaRPr>
            </a:p>
          </p:txBody>
        </p:sp>
      </p:grpSp>
      <p:grpSp>
        <p:nvGrpSpPr>
          <p:cNvPr id="122" name="Group 121"/>
          <p:cNvGrpSpPr/>
          <p:nvPr/>
        </p:nvGrpSpPr>
        <p:grpSpPr>
          <a:xfrm>
            <a:off x="6384043" y="4816833"/>
            <a:ext cx="2309194" cy="898167"/>
            <a:chOff x="1348406" y="1196648"/>
            <a:chExt cx="2309194" cy="898167"/>
          </a:xfrm>
        </p:grpSpPr>
        <p:sp>
          <p:nvSpPr>
            <p:cNvPr id="123" name="TextBox 122"/>
            <p:cNvSpPr txBox="1"/>
            <p:nvPr/>
          </p:nvSpPr>
          <p:spPr>
            <a:xfrm>
              <a:off x="1363186" y="14484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124" name="TextBox 123"/>
            <p:cNvSpPr txBox="1"/>
            <p:nvPr/>
          </p:nvSpPr>
          <p:spPr>
            <a:xfrm>
              <a:off x="1348406" y="1196648"/>
              <a:ext cx="1487022" cy="523220"/>
            </a:xfrm>
            <a:prstGeom prst="rect">
              <a:avLst/>
            </a:prstGeom>
            <a:noFill/>
          </p:spPr>
          <p:txBody>
            <a:bodyPr wrap="square" rtlCol="0">
              <a:spAutoFit/>
            </a:bodyPr>
            <a:lstStyle/>
            <a:p>
              <a:r>
                <a:rPr lang="en-US" sz="1600" b="1" dirty="0">
                  <a:solidFill>
                    <a:schemeClr val="accent3"/>
                  </a:solidFill>
                </a:rPr>
                <a:t>Title Goes Here</a:t>
              </a:r>
              <a:endParaRPr lang="en-US" sz="1600" dirty="0">
                <a:solidFill>
                  <a:schemeClr val="accent3"/>
                </a:solidFill>
              </a:endParaRPr>
            </a:p>
            <a:p>
              <a:pPr lvl="0"/>
              <a:endParaRPr lang="en-US" sz="1200" b="1" dirty="0" smtClean="0">
                <a:solidFill>
                  <a:schemeClr val="accent3"/>
                </a:solidFill>
              </a:endParaRPr>
            </a:p>
          </p:txBody>
        </p:sp>
      </p:grpSp>
      <p:grpSp>
        <p:nvGrpSpPr>
          <p:cNvPr id="125" name="Group 124"/>
          <p:cNvGrpSpPr/>
          <p:nvPr/>
        </p:nvGrpSpPr>
        <p:grpSpPr>
          <a:xfrm>
            <a:off x="6358643" y="4416724"/>
            <a:ext cx="547926" cy="1239313"/>
            <a:chOff x="6358643" y="3456286"/>
            <a:chExt cx="547926" cy="1239313"/>
          </a:xfrm>
        </p:grpSpPr>
        <p:grpSp>
          <p:nvGrpSpPr>
            <p:cNvPr id="126" name="Group 2051"/>
            <p:cNvGrpSpPr/>
            <p:nvPr/>
          </p:nvGrpSpPr>
          <p:grpSpPr>
            <a:xfrm>
              <a:off x="6358643" y="3529144"/>
              <a:ext cx="547926" cy="1166455"/>
              <a:chOff x="6358643" y="3529144"/>
              <a:chExt cx="547926" cy="1166455"/>
            </a:xfrm>
          </p:grpSpPr>
          <p:cxnSp>
            <p:nvCxnSpPr>
              <p:cNvPr id="128" name="Straight Connector 127"/>
              <p:cNvCxnSpPr/>
              <p:nvPr/>
            </p:nvCxnSpPr>
            <p:spPr>
              <a:xfrm>
                <a:off x="6358643" y="3529144"/>
                <a:ext cx="0" cy="1166455"/>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p:cNvCxnSpPr/>
              <p:nvPr/>
            </p:nvCxnSpPr>
            <p:spPr>
              <a:xfrm rot="5400000">
                <a:off x="6632606" y="3544750"/>
                <a:ext cx="0" cy="547926"/>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127" name="TextBox 126"/>
            <p:cNvSpPr txBox="1"/>
            <p:nvPr/>
          </p:nvSpPr>
          <p:spPr>
            <a:xfrm>
              <a:off x="6410430" y="3456286"/>
              <a:ext cx="444352" cy="400110"/>
            </a:xfrm>
            <a:prstGeom prst="rect">
              <a:avLst/>
            </a:prstGeom>
            <a:noFill/>
          </p:spPr>
          <p:txBody>
            <a:bodyPr wrap="none" rtlCol="0">
              <a:spAutoFit/>
            </a:bodyPr>
            <a:lstStyle/>
            <a:p>
              <a:r>
                <a:rPr lang="en-US" sz="2000" b="1" dirty="0" smtClean="0">
                  <a:solidFill>
                    <a:schemeClr val="accent3"/>
                  </a:solidFill>
                </a:rPr>
                <a:t>03</a:t>
              </a:r>
              <a:endParaRPr lang="en-US" sz="2000" b="1" dirty="0">
                <a:solidFill>
                  <a:schemeClr val="accent3"/>
                </a:solidFill>
              </a:endParaRPr>
            </a:p>
          </p:txBody>
        </p:sp>
      </p:grpSp>
      <p:grpSp>
        <p:nvGrpSpPr>
          <p:cNvPr id="130" name="Group 129"/>
          <p:cNvGrpSpPr/>
          <p:nvPr/>
        </p:nvGrpSpPr>
        <p:grpSpPr>
          <a:xfrm flipH="1">
            <a:off x="448294" y="4816833"/>
            <a:ext cx="2309194" cy="898167"/>
            <a:chOff x="1348406" y="1196648"/>
            <a:chExt cx="2309194" cy="898167"/>
          </a:xfrm>
        </p:grpSpPr>
        <p:sp>
          <p:nvSpPr>
            <p:cNvPr id="131" name="TextBox 130"/>
            <p:cNvSpPr txBox="1"/>
            <p:nvPr/>
          </p:nvSpPr>
          <p:spPr>
            <a:xfrm>
              <a:off x="1363186" y="14484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132" name="TextBox 131"/>
            <p:cNvSpPr txBox="1"/>
            <p:nvPr/>
          </p:nvSpPr>
          <p:spPr>
            <a:xfrm>
              <a:off x="1348406" y="1196648"/>
              <a:ext cx="1487022" cy="523220"/>
            </a:xfrm>
            <a:prstGeom prst="rect">
              <a:avLst/>
            </a:prstGeom>
            <a:noFill/>
          </p:spPr>
          <p:txBody>
            <a:bodyPr wrap="square" rtlCol="0">
              <a:spAutoFit/>
            </a:bodyPr>
            <a:lstStyle/>
            <a:p>
              <a:r>
                <a:rPr lang="en-US" sz="1600" b="1" dirty="0">
                  <a:solidFill>
                    <a:schemeClr val="accent4"/>
                  </a:solidFill>
                </a:rPr>
                <a:t>Title Goes Here</a:t>
              </a:r>
              <a:endParaRPr lang="en-US" sz="1600" dirty="0">
                <a:solidFill>
                  <a:schemeClr val="accent4"/>
                </a:solidFill>
              </a:endParaRPr>
            </a:p>
            <a:p>
              <a:pPr lvl="0"/>
              <a:endParaRPr lang="en-US" sz="1200" b="1" dirty="0" smtClean="0">
                <a:solidFill>
                  <a:schemeClr val="accent3"/>
                </a:solidFill>
              </a:endParaRPr>
            </a:p>
          </p:txBody>
        </p:sp>
      </p:grpSp>
      <p:grpSp>
        <p:nvGrpSpPr>
          <p:cNvPr id="133" name="Group 132"/>
          <p:cNvGrpSpPr/>
          <p:nvPr/>
        </p:nvGrpSpPr>
        <p:grpSpPr>
          <a:xfrm>
            <a:off x="2234962" y="4416724"/>
            <a:ext cx="547926" cy="1239313"/>
            <a:chOff x="2234962" y="3456286"/>
            <a:chExt cx="547926" cy="1239313"/>
          </a:xfrm>
        </p:grpSpPr>
        <p:grpSp>
          <p:nvGrpSpPr>
            <p:cNvPr id="134" name="Group 2052"/>
            <p:cNvGrpSpPr/>
            <p:nvPr/>
          </p:nvGrpSpPr>
          <p:grpSpPr>
            <a:xfrm>
              <a:off x="2234962" y="3529144"/>
              <a:ext cx="547926" cy="1166455"/>
              <a:chOff x="2234962" y="3529144"/>
              <a:chExt cx="547926" cy="1166455"/>
            </a:xfrm>
          </p:grpSpPr>
          <p:cxnSp>
            <p:nvCxnSpPr>
              <p:cNvPr id="136" name="Straight Connector 135"/>
              <p:cNvCxnSpPr/>
              <p:nvPr/>
            </p:nvCxnSpPr>
            <p:spPr>
              <a:xfrm flipH="1">
                <a:off x="2782888" y="3529144"/>
                <a:ext cx="0" cy="1166455"/>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p:nvPr/>
            </p:nvCxnSpPr>
            <p:spPr>
              <a:xfrm rot="16200000" flipH="1">
                <a:off x="2508925" y="3544750"/>
                <a:ext cx="0" cy="547926"/>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grpSp>
        <p:sp>
          <p:nvSpPr>
            <p:cNvPr id="135" name="TextBox 134"/>
            <p:cNvSpPr txBox="1"/>
            <p:nvPr/>
          </p:nvSpPr>
          <p:spPr>
            <a:xfrm flipH="1">
              <a:off x="2286749" y="3456286"/>
              <a:ext cx="444352" cy="400110"/>
            </a:xfrm>
            <a:prstGeom prst="rect">
              <a:avLst/>
            </a:prstGeom>
            <a:noFill/>
          </p:spPr>
          <p:txBody>
            <a:bodyPr wrap="none" rtlCol="0">
              <a:spAutoFit/>
            </a:bodyPr>
            <a:lstStyle/>
            <a:p>
              <a:r>
                <a:rPr lang="en-US" sz="2000" b="1" dirty="0" smtClean="0">
                  <a:solidFill>
                    <a:schemeClr val="accent4"/>
                  </a:solidFill>
                </a:rPr>
                <a:t>04</a:t>
              </a:r>
              <a:endParaRPr lang="en-US" sz="2000" b="1" dirty="0">
                <a:solidFill>
                  <a:schemeClr val="accent4"/>
                </a:solidFill>
              </a:endParaRPr>
            </a:p>
          </p:txBody>
        </p:sp>
      </p:grpSp>
      <p:grpSp>
        <p:nvGrpSpPr>
          <p:cNvPr id="138" name="Group 137"/>
          <p:cNvGrpSpPr>
            <a:grpSpLocks noChangeAspect="1"/>
          </p:cNvGrpSpPr>
          <p:nvPr/>
        </p:nvGrpSpPr>
        <p:grpSpPr>
          <a:xfrm>
            <a:off x="4012525" y="2475801"/>
            <a:ext cx="386130" cy="511171"/>
            <a:chOff x="4127500" y="2260600"/>
            <a:chExt cx="612776" cy="811213"/>
          </a:xfrm>
          <a:solidFill>
            <a:schemeClr val="bg1"/>
          </a:solidFill>
        </p:grpSpPr>
        <p:sp>
          <p:nvSpPr>
            <p:cNvPr id="139" name="Freeform 22"/>
            <p:cNvSpPr>
              <a:spLocks/>
            </p:cNvSpPr>
            <p:nvPr/>
          </p:nvSpPr>
          <p:spPr bwMode="auto">
            <a:xfrm>
              <a:off x="4491038" y="2894013"/>
              <a:ext cx="87313" cy="22225"/>
            </a:xfrm>
            <a:custGeom>
              <a:avLst/>
              <a:gdLst>
                <a:gd name="T0" fmla="*/ 61 w 63"/>
                <a:gd name="T1" fmla="*/ 9 h 16"/>
                <a:gd name="T2" fmla="*/ 2 w 63"/>
                <a:gd name="T3" fmla="*/ 0 h 16"/>
                <a:gd name="T4" fmla="*/ 0 w 63"/>
                <a:gd name="T5" fmla="*/ 5 h 16"/>
                <a:gd name="T6" fmla="*/ 63 w 63"/>
                <a:gd name="T7" fmla="*/ 16 h 16"/>
                <a:gd name="T8" fmla="*/ 61 w 63"/>
                <a:gd name="T9" fmla="*/ 9 h 16"/>
              </a:gdLst>
              <a:ahLst/>
              <a:cxnLst>
                <a:cxn ang="0">
                  <a:pos x="T0" y="T1"/>
                </a:cxn>
                <a:cxn ang="0">
                  <a:pos x="T2" y="T3"/>
                </a:cxn>
                <a:cxn ang="0">
                  <a:pos x="T4" y="T5"/>
                </a:cxn>
                <a:cxn ang="0">
                  <a:pos x="T6" y="T7"/>
                </a:cxn>
                <a:cxn ang="0">
                  <a:pos x="T8" y="T9"/>
                </a:cxn>
              </a:cxnLst>
              <a:rect l="0" t="0" r="r" b="b"/>
              <a:pathLst>
                <a:path w="63" h="16">
                  <a:moveTo>
                    <a:pt x="61" y="9"/>
                  </a:moveTo>
                  <a:cubicBezTo>
                    <a:pt x="61" y="9"/>
                    <a:pt x="19" y="4"/>
                    <a:pt x="2" y="0"/>
                  </a:cubicBezTo>
                  <a:cubicBezTo>
                    <a:pt x="0" y="5"/>
                    <a:pt x="0" y="5"/>
                    <a:pt x="0" y="5"/>
                  </a:cubicBezTo>
                  <a:cubicBezTo>
                    <a:pt x="63" y="16"/>
                    <a:pt x="63" y="16"/>
                    <a:pt x="63" y="16"/>
                  </a:cubicBezTo>
                  <a:cubicBezTo>
                    <a:pt x="63" y="16"/>
                    <a:pt x="59" y="9"/>
                    <a:pt x="61"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0" name="Group 99"/>
            <p:cNvGrpSpPr/>
            <p:nvPr/>
          </p:nvGrpSpPr>
          <p:grpSpPr>
            <a:xfrm>
              <a:off x="4127500" y="2260600"/>
              <a:ext cx="612776" cy="811213"/>
              <a:chOff x="4127500" y="2260600"/>
              <a:chExt cx="612776" cy="811213"/>
            </a:xfrm>
            <a:grpFill/>
          </p:grpSpPr>
          <p:grpSp>
            <p:nvGrpSpPr>
              <p:cNvPr id="141" name="Group 100"/>
              <p:cNvGrpSpPr/>
              <p:nvPr/>
            </p:nvGrpSpPr>
            <p:grpSpPr>
              <a:xfrm>
                <a:off x="4127500" y="2260600"/>
                <a:ext cx="612776" cy="811213"/>
                <a:chOff x="4127500" y="2260600"/>
                <a:chExt cx="612776" cy="811213"/>
              </a:xfrm>
              <a:grpFill/>
            </p:grpSpPr>
            <p:sp>
              <p:nvSpPr>
                <p:cNvPr id="144" name="Freeform 19"/>
                <p:cNvSpPr>
                  <a:spLocks/>
                </p:cNvSpPr>
                <p:nvPr/>
              </p:nvSpPr>
              <p:spPr bwMode="auto">
                <a:xfrm>
                  <a:off x="4267200" y="2260600"/>
                  <a:ext cx="271463" cy="234950"/>
                </a:xfrm>
                <a:custGeom>
                  <a:avLst/>
                  <a:gdLst>
                    <a:gd name="T0" fmla="*/ 98 w 196"/>
                    <a:gd name="T1" fmla="*/ 0 h 170"/>
                    <a:gd name="T2" fmla="*/ 170 w 196"/>
                    <a:gd name="T3" fmla="*/ 32 h 170"/>
                    <a:gd name="T4" fmla="*/ 180 w 196"/>
                    <a:gd name="T5" fmla="*/ 121 h 170"/>
                    <a:gd name="T6" fmla="*/ 165 w 196"/>
                    <a:gd name="T7" fmla="*/ 168 h 170"/>
                    <a:gd name="T8" fmla="*/ 157 w 196"/>
                    <a:gd name="T9" fmla="*/ 121 h 170"/>
                    <a:gd name="T10" fmla="*/ 142 w 196"/>
                    <a:gd name="T11" fmla="*/ 67 h 170"/>
                    <a:gd name="T12" fmla="*/ 97 w 196"/>
                    <a:gd name="T13" fmla="*/ 61 h 170"/>
                    <a:gd name="T14" fmla="*/ 41 w 196"/>
                    <a:gd name="T15" fmla="*/ 71 h 170"/>
                    <a:gd name="T16" fmla="*/ 30 w 196"/>
                    <a:gd name="T17" fmla="*/ 123 h 170"/>
                    <a:gd name="T18" fmla="*/ 26 w 196"/>
                    <a:gd name="T19" fmla="*/ 159 h 170"/>
                    <a:gd name="T20" fmla="*/ 18 w 196"/>
                    <a:gd name="T21" fmla="*/ 97 h 170"/>
                    <a:gd name="T22" fmla="*/ 98 w 196"/>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70">
                      <a:moveTo>
                        <a:pt x="98" y="0"/>
                      </a:moveTo>
                      <a:cubicBezTo>
                        <a:pt x="98" y="0"/>
                        <a:pt x="145" y="4"/>
                        <a:pt x="170" y="32"/>
                      </a:cubicBezTo>
                      <a:cubicBezTo>
                        <a:pt x="196" y="60"/>
                        <a:pt x="186" y="97"/>
                        <a:pt x="180" y="121"/>
                      </a:cubicBezTo>
                      <a:cubicBezTo>
                        <a:pt x="180" y="121"/>
                        <a:pt x="165" y="165"/>
                        <a:pt x="165" y="168"/>
                      </a:cubicBezTo>
                      <a:cubicBezTo>
                        <a:pt x="165" y="170"/>
                        <a:pt x="162" y="132"/>
                        <a:pt x="157" y="121"/>
                      </a:cubicBezTo>
                      <a:cubicBezTo>
                        <a:pt x="152" y="110"/>
                        <a:pt x="160" y="79"/>
                        <a:pt x="142" y="67"/>
                      </a:cubicBezTo>
                      <a:cubicBezTo>
                        <a:pt x="123" y="55"/>
                        <a:pt x="97" y="61"/>
                        <a:pt x="97" y="61"/>
                      </a:cubicBezTo>
                      <a:cubicBezTo>
                        <a:pt x="97" y="61"/>
                        <a:pt x="59" y="50"/>
                        <a:pt x="41" y="71"/>
                      </a:cubicBezTo>
                      <a:cubicBezTo>
                        <a:pt x="23" y="91"/>
                        <a:pt x="33" y="107"/>
                        <a:pt x="30" y="123"/>
                      </a:cubicBezTo>
                      <a:cubicBezTo>
                        <a:pt x="28" y="139"/>
                        <a:pt x="26" y="159"/>
                        <a:pt x="26" y="159"/>
                      </a:cubicBezTo>
                      <a:cubicBezTo>
                        <a:pt x="26" y="159"/>
                        <a:pt x="19" y="115"/>
                        <a:pt x="18" y="97"/>
                      </a:cubicBezTo>
                      <a:cubicBezTo>
                        <a:pt x="16" y="80"/>
                        <a:pt x="0" y="18"/>
                        <a:pt x="9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20"/>
                <p:cNvSpPr>
                  <a:spLocks/>
                </p:cNvSpPr>
                <p:nvPr/>
              </p:nvSpPr>
              <p:spPr bwMode="auto">
                <a:xfrm>
                  <a:off x="4127500" y="2557463"/>
                  <a:ext cx="612776" cy="514350"/>
                </a:xfrm>
                <a:custGeom>
                  <a:avLst/>
                  <a:gdLst>
                    <a:gd name="T0" fmla="*/ 152 w 442"/>
                    <a:gd name="T1" fmla="*/ 10 h 371"/>
                    <a:gd name="T2" fmla="*/ 158 w 442"/>
                    <a:gd name="T3" fmla="*/ 40 h 371"/>
                    <a:gd name="T4" fmla="*/ 200 w 442"/>
                    <a:gd name="T5" fmla="*/ 72 h 371"/>
                    <a:gd name="T6" fmla="*/ 258 w 442"/>
                    <a:gd name="T7" fmla="*/ 14 h 371"/>
                    <a:gd name="T8" fmla="*/ 257 w 442"/>
                    <a:gd name="T9" fmla="*/ 0 h 371"/>
                    <a:gd name="T10" fmla="*/ 277 w 442"/>
                    <a:gd name="T11" fmla="*/ 19 h 371"/>
                    <a:gd name="T12" fmla="*/ 278 w 442"/>
                    <a:gd name="T13" fmla="*/ 28 h 371"/>
                    <a:gd name="T14" fmla="*/ 374 w 442"/>
                    <a:gd name="T15" fmla="*/ 56 h 371"/>
                    <a:gd name="T16" fmla="*/ 429 w 442"/>
                    <a:gd name="T17" fmla="*/ 197 h 371"/>
                    <a:gd name="T18" fmla="*/ 420 w 442"/>
                    <a:gd name="T19" fmla="*/ 336 h 371"/>
                    <a:gd name="T20" fmla="*/ 360 w 442"/>
                    <a:gd name="T21" fmla="*/ 356 h 371"/>
                    <a:gd name="T22" fmla="*/ 325 w 442"/>
                    <a:gd name="T23" fmla="*/ 352 h 371"/>
                    <a:gd name="T24" fmla="*/ 324 w 442"/>
                    <a:gd name="T25" fmla="*/ 309 h 371"/>
                    <a:gd name="T26" fmla="*/ 316 w 442"/>
                    <a:gd name="T27" fmla="*/ 252 h 371"/>
                    <a:gd name="T28" fmla="*/ 334 w 442"/>
                    <a:gd name="T29" fmla="*/ 248 h 371"/>
                    <a:gd name="T30" fmla="*/ 311 w 442"/>
                    <a:gd name="T31" fmla="*/ 226 h 371"/>
                    <a:gd name="T32" fmla="*/ 269 w 442"/>
                    <a:gd name="T33" fmla="*/ 248 h 371"/>
                    <a:gd name="T34" fmla="*/ 208 w 442"/>
                    <a:gd name="T35" fmla="*/ 237 h 371"/>
                    <a:gd name="T36" fmla="*/ 206 w 442"/>
                    <a:gd name="T37" fmla="*/ 117 h 371"/>
                    <a:gd name="T38" fmla="*/ 202 w 442"/>
                    <a:gd name="T39" fmla="*/ 105 h 371"/>
                    <a:gd name="T40" fmla="*/ 211 w 442"/>
                    <a:gd name="T41" fmla="*/ 89 h 371"/>
                    <a:gd name="T42" fmla="*/ 234 w 442"/>
                    <a:gd name="T43" fmla="*/ 73 h 371"/>
                    <a:gd name="T44" fmla="*/ 227 w 442"/>
                    <a:gd name="T45" fmla="*/ 64 h 371"/>
                    <a:gd name="T46" fmla="*/ 204 w 442"/>
                    <a:gd name="T47" fmla="*/ 81 h 371"/>
                    <a:gd name="T48" fmla="*/ 196 w 442"/>
                    <a:gd name="T49" fmla="*/ 81 h 371"/>
                    <a:gd name="T50" fmla="*/ 176 w 442"/>
                    <a:gd name="T51" fmla="*/ 68 h 371"/>
                    <a:gd name="T52" fmla="*/ 166 w 442"/>
                    <a:gd name="T53" fmla="*/ 79 h 371"/>
                    <a:gd name="T54" fmla="*/ 187 w 442"/>
                    <a:gd name="T55" fmla="*/ 91 h 371"/>
                    <a:gd name="T56" fmla="*/ 184 w 442"/>
                    <a:gd name="T57" fmla="*/ 101 h 371"/>
                    <a:gd name="T58" fmla="*/ 174 w 442"/>
                    <a:gd name="T59" fmla="*/ 117 h 371"/>
                    <a:gd name="T60" fmla="*/ 165 w 442"/>
                    <a:gd name="T61" fmla="*/ 226 h 371"/>
                    <a:gd name="T62" fmla="*/ 118 w 442"/>
                    <a:gd name="T63" fmla="*/ 227 h 371"/>
                    <a:gd name="T64" fmla="*/ 89 w 442"/>
                    <a:gd name="T65" fmla="*/ 267 h 371"/>
                    <a:gd name="T66" fmla="*/ 102 w 442"/>
                    <a:gd name="T67" fmla="*/ 275 h 371"/>
                    <a:gd name="T68" fmla="*/ 98 w 442"/>
                    <a:gd name="T69" fmla="*/ 364 h 371"/>
                    <a:gd name="T70" fmla="*/ 53 w 442"/>
                    <a:gd name="T71" fmla="*/ 367 h 371"/>
                    <a:gd name="T72" fmla="*/ 4 w 442"/>
                    <a:gd name="T73" fmla="*/ 310 h 371"/>
                    <a:gd name="T74" fmla="*/ 6 w 442"/>
                    <a:gd name="T75" fmla="*/ 180 h 371"/>
                    <a:gd name="T76" fmla="*/ 46 w 442"/>
                    <a:gd name="T77" fmla="*/ 77 h 371"/>
                    <a:gd name="T78" fmla="*/ 125 w 442"/>
                    <a:gd name="T79" fmla="*/ 46 h 371"/>
                    <a:gd name="T80" fmla="*/ 152 w 442"/>
                    <a:gd name="T81" fmla="*/ 1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2" h="371">
                      <a:moveTo>
                        <a:pt x="152" y="10"/>
                      </a:moveTo>
                      <a:cubicBezTo>
                        <a:pt x="152" y="10"/>
                        <a:pt x="149" y="27"/>
                        <a:pt x="158" y="40"/>
                      </a:cubicBezTo>
                      <a:cubicBezTo>
                        <a:pt x="168" y="53"/>
                        <a:pt x="193" y="75"/>
                        <a:pt x="200" y="72"/>
                      </a:cubicBezTo>
                      <a:cubicBezTo>
                        <a:pt x="207" y="70"/>
                        <a:pt x="255" y="26"/>
                        <a:pt x="258" y="14"/>
                      </a:cubicBezTo>
                      <a:cubicBezTo>
                        <a:pt x="261" y="2"/>
                        <a:pt x="257" y="0"/>
                        <a:pt x="257" y="0"/>
                      </a:cubicBezTo>
                      <a:cubicBezTo>
                        <a:pt x="257" y="0"/>
                        <a:pt x="276" y="15"/>
                        <a:pt x="277" y="19"/>
                      </a:cubicBezTo>
                      <a:cubicBezTo>
                        <a:pt x="278" y="24"/>
                        <a:pt x="278" y="28"/>
                        <a:pt x="278" y="28"/>
                      </a:cubicBezTo>
                      <a:cubicBezTo>
                        <a:pt x="278" y="28"/>
                        <a:pt x="346" y="34"/>
                        <a:pt x="374" y="56"/>
                      </a:cubicBezTo>
                      <a:cubicBezTo>
                        <a:pt x="402" y="78"/>
                        <a:pt x="421" y="146"/>
                        <a:pt x="429" y="197"/>
                      </a:cubicBezTo>
                      <a:cubicBezTo>
                        <a:pt x="437" y="247"/>
                        <a:pt x="442" y="316"/>
                        <a:pt x="420" y="336"/>
                      </a:cubicBezTo>
                      <a:cubicBezTo>
                        <a:pt x="398" y="356"/>
                        <a:pt x="360" y="356"/>
                        <a:pt x="360" y="356"/>
                      </a:cubicBezTo>
                      <a:cubicBezTo>
                        <a:pt x="360" y="356"/>
                        <a:pt x="328" y="360"/>
                        <a:pt x="325" y="352"/>
                      </a:cubicBezTo>
                      <a:cubicBezTo>
                        <a:pt x="323" y="344"/>
                        <a:pt x="331" y="328"/>
                        <a:pt x="324" y="309"/>
                      </a:cubicBezTo>
                      <a:cubicBezTo>
                        <a:pt x="317" y="291"/>
                        <a:pt x="310" y="263"/>
                        <a:pt x="316" y="252"/>
                      </a:cubicBezTo>
                      <a:cubicBezTo>
                        <a:pt x="334" y="248"/>
                        <a:pt x="334" y="248"/>
                        <a:pt x="334" y="248"/>
                      </a:cubicBezTo>
                      <a:cubicBezTo>
                        <a:pt x="334" y="248"/>
                        <a:pt x="328" y="225"/>
                        <a:pt x="311" y="226"/>
                      </a:cubicBezTo>
                      <a:cubicBezTo>
                        <a:pt x="294" y="227"/>
                        <a:pt x="290" y="248"/>
                        <a:pt x="269" y="248"/>
                      </a:cubicBezTo>
                      <a:cubicBezTo>
                        <a:pt x="249" y="248"/>
                        <a:pt x="208" y="237"/>
                        <a:pt x="208" y="237"/>
                      </a:cubicBezTo>
                      <a:cubicBezTo>
                        <a:pt x="206" y="117"/>
                        <a:pt x="206" y="117"/>
                        <a:pt x="206" y="117"/>
                      </a:cubicBezTo>
                      <a:cubicBezTo>
                        <a:pt x="202" y="105"/>
                        <a:pt x="202" y="105"/>
                        <a:pt x="202" y="105"/>
                      </a:cubicBezTo>
                      <a:cubicBezTo>
                        <a:pt x="211" y="89"/>
                        <a:pt x="211" y="89"/>
                        <a:pt x="211" y="89"/>
                      </a:cubicBezTo>
                      <a:cubicBezTo>
                        <a:pt x="234" y="73"/>
                        <a:pt x="234" y="73"/>
                        <a:pt x="234" y="73"/>
                      </a:cubicBezTo>
                      <a:cubicBezTo>
                        <a:pt x="227" y="64"/>
                        <a:pt x="227" y="64"/>
                        <a:pt x="227" y="64"/>
                      </a:cubicBezTo>
                      <a:cubicBezTo>
                        <a:pt x="204" y="81"/>
                        <a:pt x="204" y="81"/>
                        <a:pt x="204" y="81"/>
                      </a:cubicBezTo>
                      <a:cubicBezTo>
                        <a:pt x="196" y="81"/>
                        <a:pt x="196" y="81"/>
                        <a:pt x="196" y="81"/>
                      </a:cubicBezTo>
                      <a:cubicBezTo>
                        <a:pt x="176" y="68"/>
                        <a:pt x="176" y="68"/>
                        <a:pt x="176" y="68"/>
                      </a:cubicBezTo>
                      <a:cubicBezTo>
                        <a:pt x="166" y="79"/>
                        <a:pt x="166" y="79"/>
                        <a:pt x="166" y="79"/>
                      </a:cubicBezTo>
                      <a:cubicBezTo>
                        <a:pt x="187" y="91"/>
                        <a:pt x="187" y="91"/>
                        <a:pt x="187" y="91"/>
                      </a:cubicBezTo>
                      <a:cubicBezTo>
                        <a:pt x="184" y="101"/>
                        <a:pt x="184" y="101"/>
                        <a:pt x="184" y="101"/>
                      </a:cubicBezTo>
                      <a:cubicBezTo>
                        <a:pt x="174" y="117"/>
                        <a:pt x="174" y="117"/>
                        <a:pt x="174" y="117"/>
                      </a:cubicBezTo>
                      <a:cubicBezTo>
                        <a:pt x="165" y="226"/>
                        <a:pt x="165" y="226"/>
                        <a:pt x="165" y="226"/>
                      </a:cubicBezTo>
                      <a:cubicBezTo>
                        <a:pt x="165" y="226"/>
                        <a:pt x="136" y="221"/>
                        <a:pt x="118" y="227"/>
                      </a:cubicBezTo>
                      <a:cubicBezTo>
                        <a:pt x="100" y="234"/>
                        <a:pt x="88" y="254"/>
                        <a:pt x="89" y="267"/>
                      </a:cubicBezTo>
                      <a:cubicBezTo>
                        <a:pt x="89" y="267"/>
                        <a:pt x="88" y="276"/>
                        <a:pt x="102" y="275"/>
                      </a:cubicBezTo>
                      <a:cubicBezTo>
                        <a:pt x="102" y="275"/>
                        <a:pt x="98" y="362"/>
                        <a:pt x="98" y="364"/>
                      </a:cubicBezTo>
                      <a:cubicBezTo>
                        <a:pt x="98" y="366"/>
                        <a:pt x="76" y="371"/>
                        <a:pt x="53" y="367"/>
                      </a:cubicBezTo>
                      <a:cubicBezTo>
                        <a:pt x="31" y="364"/>
                        <a:pt x="9" y="335"/>
                        <a:pt x="4" y="310"/>
                      </a:cubicBezTo>
                      <a:cubicBezTo>
                        <a:pt x="0" y="284"/>
                        <a:pt x="2" y="210"/>
                        <a:pt x="6" y="180"/>
                      </a:cubicBezTo>
                      <a:cubicBezTo>
                        <a:pt x="11" y="150"/>
                        <a:pt x="17" y="88"/>
                        <a:pt x="46" y="77"/>
                      </a:cubicBezTo>
                      <a:cubicBezTo>
                        <a:pt x="74" y="66"/>
                        <a:pt x="114" y="56"/>
                        <a:pt x="125" y="46"/>
                      </a:cubicBezTo>
                      <a:cubicBezTo>
                        <a:pt x="135" y="35"/>
                        <a:pt x="148" y="11"/>
                        <a:pt x="152"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2" name="Freeform 21"/>
              <p:cNvSpPr>
                <a:spLocks/>
              </p:cNvSpPr>
              <p:nvPr/>
            </p:nvSpPr>
            <p:spPr bwMode="auto">
              <a:xfrm>
                <a:off x="4267200" y="2928938"/>
                <a:ext cx="368300" cy="120650"/>
              </a:xfrm>
              <a:custGeom>
                <a:avLst/>
                <a:gdLst>
                  <a:gd name="T0" fmla="*/ 230 w 266"/>
                  <a:gd name="T1" fmla="*/ 79 h 87"/>
                  <a:gd name="T2" fmla="*/ 151 w 266"/>
                  <a:gd name="T3" fmla="*/ 49 h 87"/>
                  <a:gd name="T4" fmla="*/ 82 w 266"/>
                  <a:gd name="T5" fmla="*/ 17 h 87"/>
                  <a:gd name="T6" fmla="*/ 1 w 266"/>
                  <a:gd name="T7" fmla="*/ 7 h 87"/>
                  <a:gd name="T8" fmla="*/ 0 w 266"/>
                  <a:gd name="T9" fmla="*/ 10 h 87"/>
                  <a:gd name="T10" fmla="*/ 81 w 266"/>
                  <a:gd name="T11" fmla="*/ 22 h 87"/>
                  <a:gd name="T12" fmla="*/ 230 w 266"/>
                  <a:gd name="T13" fmla="*/ 84 h 87"/>
                  <a:gd name="T14" fmla="*/ 230 w 266"/>
                  <a:gd name="T15" fmla="*/ 7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87">
                    <a:moveTo>
                      <a:pt x="230" y="79"/>
                    </a:moveTo>
                    <a:cubicBezTo>
                      <a:pt x="230" y="79"/>
                      <a:pt x="182" y="65"/>
                      <a:pt x="151" y="49"/>
                    </a:cubicBezTo>
                    <a:cubicBezTo>
                      <a:pt x="120" y="33"/>
                      <a:pt x="87" y="17"/>
                      <a:pt x="82" y="17"/>
                    </a:cubicBezTo>
                    <a:cubicBezTo>
                      <a:pt x="77" y="17"/>
                      <a:pt x="25" y="0"/>
                      <a:pt x="1" y="7"/>
                    </a:cubicBezTo>
                    <a:cubicBezTo>
                      <a:pt x="0" y="10"/>
                      <a:pt x="0" y="10"/>
                      <a:pt x="0" y="10"/>
                    </a:cubicBezTo>
                    <a:cubicBezTo>
                      <a:pt x="0" y="10"/>
                      <a:pt x="42" y="5"/>
                      <a:pt x="81" y="22"/>
                    </a:cubicBezTo>
                    <a:cubicBezTo>
                      <a:pt x="121" y="40"/>
                      <a:pt x="195" y="87"/>
                      <a:pt x="230" y="84"/>
                    </a:cubicBezTo>
                    <a:cubicBezTo>
                      <a:pt x="266" y="81"/>
                      <a:pt x="230" y="79"/>
                      <a:pt x="230" y="7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23"/>
              <p:cNvSpPr>
                <a:spLocks/>
              </p:cNvSpPr>
              <p:nvPr/>
            </p:nvSpPr>
            <p:spPr bwMode="auto">
              <a:xfrm>
                <a:off x="4251325" y="3009900"/>
                <a:ext cx="244475" cy="55563"/>
              </a:xfrm>
              <a:custGeom>
                <a:avLst/>
                <a:gdLst>
                  <a:gd name="T0" fmla="*/ 5 w 177"/>
                  <a:gd name="T1" fmla="*/ 32 h 40"/>
                  <a:gd name="T2" fmla="*/ 107 w 177"/>
                  <a:gd name="T3" fmla="*/ 22 h 40"/>
                  <a:gd name="T4" fmla="*/ 169 w 177"/>
                  <a:gd name="T5" fmla="*/ 0 h 40"/>
                  <a:gd name="T6" fmla="*/ 177 w 177"/>
                  <a:gd name="T7" fmla="*/ 3 h 40"/>
                  <a:gd name="T8" fmla="*/ 103 w 177"/>
                  <a:gd name="T9" fmla="*/ 29 h 40"/>
                  <a:gd name="T10" fmla="*/ 0 w 177"/>
                  <a:gd name="T11" fmla="*/ 40 h 40"/>
                  <a:gd name="T12" fmla="*/ 5 w 177"/>
                  <a:gd name="T13" fmla="*/ 32 h 40"/>
                </a:gdLst>
                <a:ahLst/>
                <a:cxnLst>
                  <a:cxn ang="0">
                    <a:pos x="T0" y="T1"/>
                  </a:cxn>
                  <a:cxn ang="0">
                    <a:pos x="T2" y="T3"/>
                  </a:cxn>
                  <a:cxn ang="0">
                    <a:pos x="T4" y="T5"/>
                  </a:cxn>
                  <a:cxn ang="0">
                    <a:pos x="T6" y="T7"/>
                  </a:cxn>
                  <a:cxn ang="0">
                    <a:pos x="T8" y="T9"/>
                  </a:cxn>
                  <a:cxn ang="0">
                    <a:pos x="T10" y="T11"/>
                  </a:cxn>
                  <a:cxn ang="0">
                    <a:pos x="T12" y="T13"/>
                  </a:cxn>
                </a:cxnLst>
                <a:rect l="0" t="0" r="r" b="b"/>
                <a:pathLst>
                  <a:path w="177" h="40">
                    <a:moveTo>
                      <a:pt x="5" y="32"/>
                    </a:moveTo>
                    <a:cubicBezTo>
                      <a:pt x="5" y="32"/>
                      <a:pt x="61" y="33"/>
                      <a:pt x="107" y="22"/>
                    </a:cubicBezTo>
                    <a:cubicBezTo>
                      <a:pt x="154" y="10"/>
                      <a:pt x="169" y="0"/>
                      <a:pt x="169" y="0"/>
                    </a:cubicBezTo>
                    <a:cubicBezTo>
                      <a:pt x="177" y="3"/>
                      <a:pt x="177" y="3"/>
                      <a:pt x="177" y="3"/>
                    </a:cubicBezTo>
                    <a:cubicBezTo>
                      <a:pt x="177" y="3"/>
                      <a:pt x="142" y="22"/>
                      <a:pt x="103" y="29"/>
                    </a:cubicBezTo>
                    <a:cubicBezTo>
                      <a:pt x="64" y="36"/>
                      <a:pt x="0" y="40"/>
                      <a:pt x="0" y="40"/>
                    </a:cubicBezTo>
                    <a:lnTo>
                      <a:pt x="5" y="3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146" name="Freeform 103"/>
          <p:cNvSpPr>
            <a:spLocks noChangeAspect="1" noEditPoints="1"/>
          </p:cNvSpPr>
          <p:nvPr/>
        </p:nvSpPr>
        <p:spPr bwMode="auto">
          <a:xfrm>
            <a:off x="5616576" y="3334149"/>
            <a:ext cx="330332" cy="486421"/>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15"/>
          <p:cNvSpPr>
            <a:spLocks noEditPoints="1"/>
          </p:cNvSpPr>
          <p:nvPr/>
        </p:nvSpPr>
        <p:spPr bwMode="auto">
          <a:xfrm>
            <a:off x="4721331" y="4899636"/>
            <a:ext cx="450749" cy="338064"/>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accent1"/>
              </a:solidFill>
            </a:endParaRPr>
          </a:p>
        </p:txBody>
      </p:sp>
      <p:sp>
        <p:nvSpPr>
          <p:cNvPr id="148" name="Freeform 65"/>
          <p:cNvSpPr>
            <a:spLocks noChangeAspect="1" noEditPoints="1"/>
          </p:cNvSpPr>
          <p:nvPr/>
        </p:nvSpPr>
        <p:spPr bwMode="auto">
          <a:xfrm>
            <a:off x="3163757" y="4020317"/>
            <a:ext cx="405074" cy="369122"/>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2413957881"/>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p:cTn id="7" dur="500" fill="hold"/>
                                        <p:tgtEl>
                                          <p:spTgt spid="69"/>
                                        </p:tgtEl>
                                        <p:attrNameLst>
                                          <p:attrName>ppt_w</p:attrName>
                                        </p:attrNameLst>
                                      </p:cBhvr>
                                      <p:tavLst>
                                        <p:tav tm="0">
                                          <p:val>
                                            <p:fltVal val="0"/>
                                          </p:val>
                                        </p:tav>
                                        <p:tav tm="100000">
                                          <p:val>
                                            <p:strVal val="#ppt_w"/>
                                          </p:val>
                                        </p:tav>
                                      </p:tavLst>
                                    </p:anim>
                                    <p:anim calcmode="lin" valueType="num">
                                      <p:cBhvr>
                                        <p:cTn id="8" dur="500" fill="hold"/>
                                        <p:tgtEl>
                                          <p:spTgt spid="69"/>
                                        </p:tgtEl>
                                        <p:attrNameLst>
                                          <p:attrName>ppt_h</p:attrName>
                                        </p:attrNameLst>
                                      </p:cBhvr>
                                      <p:tavLst>
                                        <p:tav tm="0">
                                          <p:val>
                                            <p:fltVal val="0"/>
                                          </p:val>
                                        </p:tav>
                                        <p:tav tm="100000">
                                          <p:val>
                                            <p:strVal val="#ppt_h"/>
                                          </p:val>
                                        </p:tav>
                                      </p:tavLst>
                                    </p:anim>
                                    <p:animEffect transition="in" filter="fade">
                                      <p:cBhvr>
                                        <p:cTn id="9" dur="500"/>
                                        <p:tgtEl>
                                          <p:spTgt spid="69"/>
                                        </p:tgtEl>
                                      </p:cBhvr>
                                    </p:animEffect>
                                  </p:childTnLst>
                                </p:cTn>
                              </p:par>
                            </p:childTnLst>
                          </p:cTn>
                        </p:par>
                        <p:par>
                          <p:cTn id="10" fill="hold">
                            <p:stCondLst>
                              <p:cond delay="500"/>
                            </p:stCondLst>
                            <p:childTnLst>
                              <p:par>
                                <p:cTn id="11" presetID="18" presetClass="entr" presetSubtype="3" fill="hold" grpId="0" nodeType="after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strips(upRight)">
                                      <p:cBhvr>
                                        <p:cTn id="13" dur="750"/>
                                        <p:tgtEl>
                                          <p:spTgt spid="61"/>
                                        </p:tgtEl>
                                      </p:cBhvr>
                                    </p:animEffect>
                                  </p:childTnLst>
                                </p:cTn>
                              </p:par>
                              <p:par>
                                <p:cTn id="14" presetID="18" presetClass="entr" presetSubtype="3" fill="hold" grpId="0" nodeType="with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strips(upRight)">
                                      <p:cBhvr>
                                        <p:cTn id="16" dur="500"/>
                                        <p:tgtEl>
                                          <p:spTgt spid="72"/>
                                        </p:tgtEl>
                                      </p:cBhvr>
                                    </p:animEffect>
                                  </p:childTnLst>
                                </p:cTn>
                              </p:par>
                            </p:childTnLst>
                          </p:cTn>
                        </p:par>
                        <p:par>
                          <p:cTn id="17" fill="hold">
                            <p:stCondLst>
                              <p:cond delay="1250"/>
                            </p:stCondLst>
                            <p:childTnLst>
                              <p:par>
                                <p:cTn id="18" presetID="53" presetClass="entr" presetSubtype="16" fill="hold" nodeType="afterEffect">
                                  <p:stCondLst>
                                    <p:cond delay="0"/>
                                  </p:stCondLst>
                                  <p:childTnLst>
                                    <p:set>
                                      <p:cBhvr>
                                        <p:cTn id="19" dur="1" fill="hold">
                                          <p:stCondLst>
                                            <p:cond delay="0"/>
                                          </p:stCondLst>
                                        </p:cTn>
                                        <p:tgtEl>
                                          <p:spTgt spid="138"/>
                                        </p:tgtEl>
                                        <p:attrNameLst>
                                          <p:attrName>style.visibility</p:attrName>
                                        </p:attrNameLst>
                                      </p:cBhvr>
                                      <p:to>
                                        <p:strVal val="visible"/>
                                      </p:to>
                                    </p:set>
                                    <p:anim calcmode="lin" valueType="num">
                                      <p:cBhvr>
                                        <p:cTn id="20" dur="500" fill="hold"/>
                                        <p:tgtEl>
                                          <p:spTgt spid="138"/>
                                        </p:tgtEl>
                                        <p:attrNameLst>
                                          <p:attrName>ppt_w</p:attrName>
                                        </p:attrNameLst>
                                      </p:cBhvr>
                                      <p:tavLst>
                                        <p:tav tm="0">
                                          <p:val>
                                            <p:fltVal val="0"/>
                                          </p:val>
                                        </p:tav>
                                        <p:tav tm="100000">
                                          <p:val>
                                            <p:strVal val="#ppt_w"/>
                                          </p:val>
                                        </p:tav>
                                      </p:tavLst>
                                    </p:anim>
                                    <p:anim calcmode="lin" valueType="num">
                                      <p:cBhvr>
                                        <p:cTn id="21" dur="500" fill="hold"/>
                                        <p:tgtEl>
                                          <p:spTgt spid="138"/>
                                        </p:tgtEl>
                                        <p:attrNameLst>
                                          <p:attrName>ppt_h</p:attrName>
                                        </p:attrNameLst>
                                      </p:cBhvr>
                                      <p:tavLst>
                                        <p:tav tm="0">
                                          <p:val>
                                            <p:fltVal val="0"/>
                                          </p:val>
                                        </p:tav>
                                        <p:tav tm="100000">
                                          <p:val>
                                            <p:strVal val="#ppt_h"/>
                                          </p:val>
                                        </p:tav>
                                      </p:tavLst>
                                    </p:anim>
                                    <p:animEffect transition="in" filter="fade">
                                      <p:cBhvr>
                                        <p:cTn id="22" dur="500"/>
                                        <p:tgtEl>
                                          <p:spTgt spid="138"/>
                                        </p:tgtEl>
                                      </p:cBhvr>
                                    </p:animEffect>
                                  </p:childTnLst>
                                </p:cTn>
                              </p:par>
                            </p:childTnLst>
                          </p:cTn>
                        </p:par>
                        <p:par>
                          <p:cTn id="23" fill="hold">
                            <p:stCondLst>
                              <p:cond delay="1750"/>
                            </p:stCondLst>
                            <p:childTnLst>
                              <p:par>
                                <p:cTn id="24" presetID="18" presetClass="entr" presetSubtype="6" fill="hold" grpId="0" nodeType="after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strips(downRight)">
                                      <p:cBhvr>
                                        <p:cTn id="26" dur="750"/>
                                        <p:tgtEl>
                                          <p:spTgt spid="67"/>
                                        </p:tgtEl>
                                      </p:cBhvr>
                                    </p:animEffect>
                                  </p:childTnLst>
                                </p:cTn>
                              </p:par>
                              <p:par>
                                <p:cTn id="27" presetID="18" presetClass="entr" presetSubtype="6" fill="hold" grpId="0" nodeType="withEffect">
                                  <p:stCondLst>
                                    <p:cond delay="0"/>
                                  </p:stCondLst>
                                  <p:childTnLst>
                                    <p:set>
                                      <p:cBhvr>
                                        <p:cTn id="28" dur="1" fill="hold">
                                          <p:stCondLst>
                                            <p:cond delay="0"/>
                                          </p:stCondLst>
                                        </p:cTn>
                                        <p:tgtEl>
                                          <p:spTgt spid="93"/>
                                        </p:tgtEl>
                                        <p:attrNameLst>
                                          <p:attrName>style.visibility</p:attrName>
                                        </p:attrNameLst>
                                      </p:cBhvr>
                                      <p:to>
                                        <p:strVal val="visible"/>
                                      </p:to>
                                    </p:set>
                                    <p:animEffect transition="in" filter="strips(downRight)">
                                      <p:cBhvr>
                                        <p:cTn id="29" dur="500"/>
                                        <p:tgtEl>
                                          <p:spTgt spid="93"/>
                                        </p:tgtEl>
                                      </p:cBhvr>
                                    </p:animEffect>
                                  </p:childTnLst>
                                </p:cTn>
                              </p:par>
                            </p:childTnLst>
                          </p:cTn>
                        </p:par>
                        <p:par>
                          <p:cTn id="30" fill="hold">
                            <p:stCondLst>
                              <p:cond delay="2500"/>
                            </p:stCondLst>
                            <p:childTnLst>
                              <p:par>
                                <p:cTn id="31" presetID="53" presetClass="entr" presetSubtype="16" fill="hold" grpId="0" nodeType="afterEffect">
                                  <p:stCondLst>
                                    <p:cond delay="0"/>
                                  </p:stCondLst>
                                  <p:childTnLst>
                                    <p:set>
                                      <p:cBhvr>
                                        <p:cTn id="32" dur="1" fill="hold">
                                          <p:stCondLst>
                                            <p:cond delay="0"/>
                                          </p:stCondLst>
                                        </p:cTn>
                                        <p:tgtEl>
                                          <p:spTgt spid="146"/>
                                        </p:tgtEl>
                                        <p:attrNameLst>
                                          <p:attrName>style.visibility</p:attrName>
                                        </p:attrNameLst>
                                      </p:cBhvr>
                                      <p:to>
                                        <p:strVal val="visible"/>
                                      </p:to>
                                    </p:set>
                                    <p:anim calcmode="lin" valueType="num">
                                      <p:cBhvr>
                                        <p:cTn id="33" dur="500" fill="hold"/>
                                        <p:tgtEl>
                                          <p:spTgt spid="146"/>
                                        </p:tgtEl>
                                        <p:attrNameLst>
                                          <p:attrName>ppt_w</p:attrName>
                                        </p:attrNameLst>
                                      </p:cBhvr>
                                      <p:tavLst>
                                        <p:tav tm="0">
                                          <p:val>
                                            <p:fltVal val="0"/>
                                          </p:val>
                                        </p:tav>
                                        <p:tav tm="100000">
                                          <p:val>
                                            <p:strVal val="#ppt_w"/>
                                          </p:val>
                                        </p:tav>
                                      </p:tavLst>
                                    </p:anim>
                                    <p:anim calcmode="lin" valueType="num">
                                      <p:cBhvr>
                                        <p:cTn id="34" dur="500" fill="hold"/>
                                        <p:tgtEl>
                                          <p:spTgt spid="146"/>
                                        </p:tgtEl>
                                        <p:attrNameLst>
                                          <p:attrName>ppt_h</p:attrName>
                                        </p:attrNameLst>
                                      </p:cBhvr>
                                      <p:tavLst>
                                        <p:tav tm="0">
                                          <p:val>
                                            <p:fltVal val="0"/>
                                          </p:val>
                                        </p:tav>
                                        <p:tav tm="100000">
                                          <p:val>
                                            <p:strVal val="#ppt_h"/>
                                          </p:val>
                                        </p:tav>
                                      </p:tavLst>
                                    </p:anim>
                                    <p:animEffect transition="in" filter="fade">
                                      <p:cBhvr>
                                        <p:cTn id="35" dur="500"/>
                                        <p:tgtEl>
                                          <p:spTgt spid="146"/>
                                        </p:tgtEl>
                                      </p:cBhvr>
                                    </p:animEffect>
                                  </p:childTnLst>
                                </p:cTn>
                              </p:par>
                            </p:childTnLst>
                          </p:cTn>
                        </p:par>
                        <p:par>
                          <p:cTn id="36" fill="hold">
                            <p:stCondLst>
                              <p:cond delay="3000"/>
                            </p:stCondLst>
                            <p:childTnLst>
                              <p:par>
                                <p:cTn id="37" presetID="18" presetClass="entr" presetSubtype="1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strips(downLeft)">
                                      <p:cBhvr>
                                        <p:cTn id="39" dur="750"/>
                                        <p:tgtEl>
                                          <p:spTgt spid="63"/>
                                        </p:tgtEl>
                                      </p:cBhvr>
                                    </p:animEffect>
                                  </p:childTnLst>
                                </p:cTn>
                              </p:par>
                              <p:par>
                                <p:cTn id="40" presetID="18" presetClass="entr" presetSubtype="12" fill="hold" grpId="0" nodeType="withEffect">
                                  <p:stCondLst>
                                    <p:cond delay="0"/>
                                  </p:stCondLst>
                                  <p:childTnLst>
                                    <p:set>
                                      <p:cBhvr>
                                        <p:cTn id="41" dur="1" fill="hold">
                                          <p:stCondLst>
                                            <p:cond delay="0"/>
                                          </p:stCondLst>
                                        </p:cTn>
                                        <p:tgtEl>
                                          <p:spTgt spid="86"/>
                                        </p:tgtEl>
                                        <p:attrNameLst>
                                          <p:attrName>style.visibility</p:attrName>
                                        </p:attrNameLst>
                                      </p:cBhvr>
                                      <p:to>
                                        <p:strVal val="visible"/>
                                      </p:to>
                                    </p:set>
                                    <p:animEffect transition="in" filter="strips(downLeft)">
                                      <p:cBhvr>
                                        <p:cTn id="42" dur="500"/>
                                        <p:tgtEl>
                                          <p:spTgt spid="86"/>
                                        </p:tgtEl>
                                      </p:cBhvr>
                                    </p:animEffect>
                                  </p:childTnLst>
                                </p:cTn>
                              </p:par>
                            </p:childTnLst>
                          </p:cTn>
                        </p:par>
                        <p:par>
                          <p:cTn id="43" fill="hold">
                            <p:stCondLst>
                              <p:cond delay="3750"/>
                            </p:stCondLst>
                            <p:childTnLst>
                              <p:par>
                                <p:cTn id="44" presetID="53" presetClass="entr" presetSubtype="16" fill="hold" grpId="0" nodeType="afterEffect">
                                  <p:stCondLst>
                                    <p:cond delay="0"/>
                                  </p:stCondLst>
                                  <p:childTnLst>
                                    <p:set>
                                      <p:cBhvr>
                                        <p:cTn id="45" dur="1" fill="hold">
                                          <p:stCondLst>
                                            <p:cond delay="0"/>
                                          </p:stCondLst>
                                        </p:cTn>
                                        <p:tgtEl>
                                          <p:spTgt spid="147"/>
                                        </p:tgtEl>
                                        <p:attrNameLst>
                                          <p:attrName>style.visibility</p:attrName>
                                        </p:attrNameLst>
                                      </p:cBhvr>
                                      <p:to>
                                        <p:strVal val="visible"/>
                                      </p:to>
                                    </p:set>
                                    <p:anim calcmode="lin" valueType="num">
                                      <p:cBhvr>
                                        <p:cTn id="46" dur="500" fill="hold"/>
                                        <p:tgtEl>
                                          <p:spTgt spid="147"/>
                                        </p:tgtEl>
                                        <p:attrNameLst>
                                          <p:attrName>ppt_w</p:attrName>
                                        </p:attrNameLst>
                                      </p:cBhvr>
                                      <p:tavLst>
                                        <p:tav tm="0">
                                          <p:val>
                                            <p:fltVal val="0"/>
                                          </p:val>
                                        </p:tav>
                                        <p:tav tm="100000">
                                          <p:val>
                                            <p:strVal val="#ppt_w"/>
                                          </p:val>
                                        </p:tav>
                                      </p:tavLst>
                                    </p:anim>
                                    <p:anim calcmode="lin" valueType="num">
                                      <p:cBhvr>
                                        <p:cTn id="47" dur="500" fill="hold"/>
                                        <p:tgtEl>
                                          <p:spTgt spid="147"/>
                                        </p:tgtEl>
                                        <p:attrNameLst>
                                          <p:attrName>ppt_h</p:attrName>
                                        </p:attrNameLst>
                                      </p:cBhvr>
                                      <p:tavLst>
                                        <p:tav tm="0">
                                          <p:val>
                                            <p:fltVal val="0"/>
                                          </p:val>
                                        </p:tav>
                                        <p:tav tm="100000">
                                          <p:val>
                                            <p:strVal val="#ppt_h"/>
                                          </p:val>
                                        </p:tav>
                                      </p:tavLst>
                                    </p:anim>
                                    <p:animEffect transition="in" filter="fade">
                                      <p:cBhvr>
                                        <p:cTn id="48" dur="500"/>
                                        <p:tgtEl>
                                          <p:spTgt spid="147"/>
                                        </p:tgtEl>
                                      </p:cBhvr>
                                    </p:animEffect>
                                  </p:childTnLst>
                                </p:cTn>
                              </p:par>
                            </p:childTnLst>
                          </p:cTn>
                        </p:par>
                        <p:par>
                          <p:cTn id="49" fill="hold">
                            <p:stCondLst>
                              <p:cond delay="4250"/>
                            </p:stCondLst>
                            <p:childTnLst>
                              <p:par>
                                <p:cTn id="50" presetID="18" presetClass="entr" presetSubtype="9" fill="hold" grpId="0" nodeType="afterEffect">
                                  <p:stCondLst>
                                    <p:cond delay="0"/>
                                  </p:stCondLst>
                                  <p:childTnLst>
                                    <p:set>
                                      <p:cBhvr>
                                        <p:cTn id="51" dur="1" fill="hold">
                                          <p:stCondLst>
                                            <p:cond delay="0"/>
                                          </p:stCondLst>
                                        </p:cTn>
                                        <p:tgtEl>
                                          <p:spTgt spid="62"/>
                                        </p:tgtEl>
                                        <p:attrNameLst>
                                          <p:attrName>style.visibility</p:attrName>
                                        </p:attrNameLst>
                                      </p:cBhvr>
                                      <p:to>
                                        <p:strVal val="visible"/>
                                      </p:to>
                                    </p:set>
                                    <p:animEffect transition="in" filter="strips(upLeft)">
                                      <p:cBhvr>
                                        <p:cTn id="52" dur="750"/>
                                        <p:tgtEl>
                                          <p:spTgt spid="62"/>
                                        </p:tgtEl>
                                      </p:cBhvr>
                                    </p:animEffect>
                                  </p:childTnLst>
                                </p:cTn>
                              </p:par>
                              <p:par>
                                <p:cTn id="53" presetID="18" presetClass="entr" presetSubtype="9" fill="hold" grpId="0" nodeType="withEffect">
                                  <p:stCondLst>
                                    <p:cond delay="0"/>
                                  </p:stCondLst>
                                  <p:childTnLst>
                                    <p:set>
                                      <p:cBhvr>
                                        <p:cTn id="54" dur="1" fill="hold">
                                          <p:stCondLst>
                                            <p:cond delay="0"/>
                                          </p:stCondLst>
                                        </p:cTn>
                                        <p:tgtEl>
                                          <p:spTgt spid="79"/>
                                        </p:tgtEl>
                                        <p:attrNameLst>
                                          <p:attrName>style.visibility</p:attrName>
                                        </p:attrNameLst>
                                      </p:cBhvr>
                                      <p:to>
                                        <p:strVal val="visible"/>
                                      </p:to>
                                    </p:set>
                                    <p:animEffect transition="in" filter="strips(upLeft)">
                                      <p:cBhvr>
                                        <p:cTn id="55" dur="500"/>
                                        <p:tgtEl>
                                          <p:spTgt spid="79"/>
                                        </p:tgtEl>
                                      </p:cBhvr>
                                    </p:animEffect>
                                  </p:childTnLst>
                                </p:cTn>
                              </p:par>
                            </p:childTnLst>
                          </p:cTn>
                        </p:par>
                        <p:par>
                          <p:cTn id="56" fill="hold">
                            <p:stCondLst>
                              <p:cond delay="5000"/>
                            </p:stCondLst>
                            <p:childTnLst>
                              <p:par>
                                <p:cTn id="57" presetID="53" presetClass="entr" presetSubtype="16" fill="hold" grpId="0" nodeType="afterEffect">
                                  <p:stCondLst>
                                    <p:cond delay="0"/>
                                  </p:stCondLst>
                                  <p:childTnLst>
                                    <p:set>
                                      <p:cBhvr>
                                        <p:cTn id="58" dur="1" fill="hold">
                                          <p:stCondLst>
                                            <p:cond delay="0"/>
                                          </p:stCondLst>
                                        </p:cTn>
                                        <p:tgtEl>
                                          <p:spTgt spid="148"/>
                                        </p:tgtEl>
                                        <p:attrNameLst>
                                          <p:attrName>style.visibility</p:attrName>
                                        </p:attrNameLst>
                                      </p:cBhvr>
                                      <p:to>
                                        <p:strVal val="visible"/>
                                      </p:to>
                                    </p:set>
                                    <p:anim calcmode="lin" valueType="num">
                                      <p:cBhvr>
                                        <p:cTn id="59" dur="500" fill="hold"/>
                                        <p:tgtEl>
                                          <p:spTgt spid="148"/>
                                        </p:tgtEl>
                                        <p:attrNameLst>
                                          <p:attrName>ppt_w</p:attrName>
                                        </p:attrNameLst>
                                      </p:cBhvr>
                                      <p:tavLst>
                                        <p:tav tm="0">
                                          <p:val>
                                            <p:fltVal val="0"/>
                                          </p:val>
                                        </p:tav>
                                        <p:tav tm="100000">
                                          <p:val>
                                            <p:strVal val="#ppt_w"/>
                                          </p:val>
                                        </p:tav>
                                      </p:tavLst>
                                    </p:anim>
                                    <p:anim calcmode="lin" valueType="num">
                                      <p:cBhvr>
                                        <p:cTn id="60" dur="500" fill="hold"/>
                                        <p:tgtEl>
                                          <p:spTgt spid="148"/>
                                        </p:tgtEl>
                                        <p:attrNameLst>
                                          <p:attrName>ppt_h</p:attrName>
                                        </p:attrNameLst>
                                      </p:cBhvr>
                                      <p:tavLst>
                                        <p:tav tm="0">
                                          <p:val>
                                            <p:fltVal val="0"/>
                                          </p:val>
                                        </p:tav>
                                        <p:tav tm="100000">
                                          <p:val>
                                            <p:strVal val="#ppt_h"/>
                                          </p:val>
                                        </p:tav>
                                      </p:tavLst>
                                    </p:anim>
                                    <p:animEffect transition="in" filter="fade">
                                      <p:cBhvr>
                                        <p:cTn id="61" dur="500"/>
                                        <p:tgtEl>
                                          <p:spTgt spid="148"/>
                                        </p:tgtEl>
                                      </p:cBhvr>
                                    </p:animEffect>
                                  </p:childTnLst>
                                </p:cTn>
                              </p:par>
                            </p:childTnLst>
                          </p:cTn>
                        </p:par>
                        <p:par>
                          <p:cTn id="62" fill="hold">
                            <p:stCondLst>
                              <p:cond delay="5500"/>
                            </p:stCondLst>
                            <p:childTnLst>
                              <p:par>
                                <p:cTn id="63" presetID="18" presetClass="entr" presetSubtype="9" fill="hold" nodeType="afterEffect">
                                  <p:stCondLst>
                                    <p:cond delay="0"/>
                                  </p:stCondLst>
                                  <p:childTnLst>
                                    <p:set>
                                      <p:cBhvr>
                                        <p:cTn id="64" dur="1" fill="hold">
                                          <p:stCondLst>
                                            <p:cond delay="0"/>
                                          </p:stCondLst>
                                        </p:cTn>
                                        <p:tgtEl>
                                          <p:spTgt spid="117"/>
                                        </p:tgtEl>
                                        <p:attrNameLst>
                                          <p:attrName>style.visibility</p:attrName>
                                        </p:attrNameLst>
                                      </p:cBhvr>
                                      <p:to>
                                        <p:strVal val="visible"/>
                                      </p:to>
                                    </p:set>
                                    <p:animEffect transition="in" filter="strips(upLeft)">
                                      <p:cBhvr>
                                        <p:cTn id="65" dur="500"/>
                                        <p:tgtEl>
                                          <p:spTgt spid="117"/>
                                        </p:tgtEl>
                                      </p:cBhvr>
                                    </p:animEffect>
                                  </p:childTnLst>
                                </p:cTn>
                              </p:par>
                            </p:childTnLst>
                          </p:cTn>
                        </p:par>
                        <p:par>
                          <p:cTn id="66" fill="hold">
                            <p:stCondLst>
                              <p:cond delay="6000"/>
                            </p:stCondLst>
                            <p:childTnLst>
                              <p:par>
                                <p:cTn id="67" presetID="22" presetClass="entr" presetSubtype="2" fill="hold" nodeType="afterEffect">
                                  <p:stCondLst>
                                    <p:cond delay="0"/>
                                  </p:stCondLst>
                                  <p:childTnLst>
                                    <p:set>
                                      <p:cBhvr>
                                        <p:cTn id="68" dur="1" fill="hold">
                                          <p:stCondLst>
                                            <p:cond delay="0"/>
                                          </p:stCondLst>
                                        </p:cTn>
                                        <p:tgtEl>
                                          <p:spTgt spid="114"/>
                                        </p:tgtEl>
                                        <p:attrNameLst>
                                          <p:attrName>style.visibility</p:attrName>
                                        </p:attrNameLst>
                                      </p:cBhvr>
                                      <p:to>
                                        <p:strVal val="visible"/>
                                      </p:to>
                                    </p:set>
                                    <p:animEffect transition="in" filter="wipe(right)">
                                      <p:cBhvr>
                                        <p:cTn id="69" dur="750"/>
                                        <p:tgtEl>
                                          <p:spTgt spid="114"/>
                                        </p:tgtEl>
                                      </p:cBhvr>
                                    </p:animEffect>
                                  </p:childTnLst>
                                </p:cTn>
                              </p:par>
                            </p:childTnLst>
                          </p:cTn>
                        </p:par>
                        <p:par>
                          <p:cTn id="70" fill="hold">
                            <p:stCondLst>
                              <p:cond delay="6750"/>
                            </p:stCondLst>
                            <p:childTnLst>
                              <p:par>
                                <p:cTn id="71" presetID="18" presetClass="entr" presetSubtype="3" fill="hold" nodeType="afterEffect">
                                  <p:stCondLst>
                                    <p:cond delay="0"/>
                                  </p:stCondLst>
                                  <p:childTnLst>
                                    <p:set>
                                      <p:cBhvr>
                                        <p:cTn id="72" dur="1" fill="hold">
                                          <p:stCondLst>
                                            <p:cond delay="0"/>
                                          </p:stCondLst>
                                        </p:cTn>
                                        <p:tgtEl>
                                          <p:spTgt spid="109"/>
                                        </p:tgtEl>
                                        <p:attrNameLst>
                                          <p:attrName>style.visibility</p:attrName>
                                        </p:attrNameLst>
                                      </p:cBhvr>
                                      <p:to>
                                        <p:strVal val="visible"/>
                                      </p:to>
                                    </p:set>
                                    <p:animEffect transition="in" filter="strips(upRight)">
                                      <p:cBhvr>
                                        <p:cTn id="73" dur="500"/>
                                        <p:tgtEl>
                                          <p:spTgt spid="109"/>
                                        </p:tgtEl>
                                      </p:cBhvr>
                                    </p:animEffect>
                                  </p:childTnLst>
                                </p:cTn>
                              </p:par>
                            </p:childTnLst>
                          </p:cTn>
                        </p:par>
                        <p:par>
                          <p:cTn id="74" fill="hold">
                            <p:stCondLst>
                              <p:cond delay="7250"/>
                            </p:stCondLst>
                            <p:childTnLst>
                              <p:par>
                                <p:cTn id="75" presetID="22" presetClass="entr" presetSubtype="8" fill="hold" nodeType="afterEffect">
                                  <p:stCondLst>
                                    <p:cond delay="0"/>
                                  </p:stCondLst>
                                  <p:childTnLst>
                                    <p:set>
                                      <p:cBhvr>
                                        <p:cTn id="76" dur="1" fill="hold">
                                          <p:stCondLst>
                                            <p:cond delay="0"/>
                                          </p:stCondLst>
                                        </p:cTn>
                                        <p:tgtEl>
                                          <p:spTgt spid="94"/>
                                        </p:tgtEl>
                                        <p:attrNameLst>
                                          <p:attrName>style.visibility</p:attrName>
                                        </p:attrNameLst>
                                      </p:cBhvr>
                                      <p:to>
                                        <p:strVal val="visible"/>
                                      </p:to>
                                    </p:set>
                                    <p:animEffect transition="in" filter="wipe(left)">
                                      <p:cBhvr>
                                        <p:cTn id="77" dur="750"/>
                                        <p:tgtEl>
                                          <p:spTgt spid="94"/>
                                        </p:tgtEl>
                                      </p:cBhvr>
                                    </p:animEffect>
                                  </p:childTnLst>
                                </p:cTn>
                              </p:par>
                            </p:childTnLst>
                          </p:cTn>
                        </p:par>
                        <p:par>
                          <p:cTn id="78" fill="hold">
                            <p:stCondLst>
                              <p:cond delay="8000"/>
                            </p:stCondLst>
                            <p:childTnLst>
                              <p:par>
                                <p:cTn id="79" presetID="18" presetClass="entr" presetSubtype="3" fill="hold" nodeType="afterEffect">
                                  <p:stCondLst>
                                    <p:cond delay="0"/>
                                  </p:stCondLst>
                                  <p:childTnLst>
                                    <p:set>
                                      <p:cBhvr>
                                        <p:cTn id="80" dur="1" fill="hold">
                                          <p:stCondLst>
                                            <p:cond delay="0"/>
                                          </p:stCondLst>
                                        </p:cTn>
                                        <p:tgtEl>
                                          <p:spTgt spid="125"/>
                                        </p:tgtEl>
                                        <p:attrNameLst>
                                          <p:attrName>style.visibility</p:attrName>
                                        </p:attrNameLst>
                                      </p:cBhvr>
                                      <p:to>
                                        <p:strVal val="visible"/>
                                      </p:to>
                                    </p:set>
                                    <p:animEffect transition="in" filter="strips(upRight)">
                                      <p:cBhvr>
                                        <p:cTn id="81" dur="500"/>
                                        <p:tgtEl>
                                          <p:spTgt spid="125"/>
                                        </p:tgtEl>
                                      </p:cBhvr>
                                    </p:animEffect>
                                  </p:childTnLst>
                                </p:cTn>
                              </p:par>
                            </p:childTnLst>
                          </p:cTn>
                        </p:par>
                        <p:par>
                          <p:cTn id="82" fill="hold">
                            <p:stCondLst>
                              <p:cond delay="8500"/>
                            </p:stCondLst>
                            <p:childTnLst>
                              <p:par>
                                <p:cTn id="83" presetID="22" presetClass="entr" presetSubtype="8" fill="hold" nodeType="afterEffect">
                                  <p:stCondLst>
                                    <p:cond delay="0"/>
                                  </p:stCondLst>
                                  <p:childTnLst>
                                    <p:set>
                                      <p:cBhvr>
                                        <p:cTn id="84" dur="1" fill="hold">
                                          <p:stCondLst>
                                            <p:cond delay="0"/>
                                          </p:stCondLst>
                                        </p:cTn>
                                        <p:tgtEl>
                                          <p:spTgt spid="122"/>
                                        </p:tgtEl>
                                        <p:attrNameLst>
                                          <p:attrName>style.visibility</p:attrName>
                                        </p:attrNameLst>
                                      </p:cBhvr>
                                      <p:to>
                                        <p:strVal val="visible"/>
                                      </p:to>
                                    </p:set>
                                    <p:animEffect transition="in" filter="wipe(left)">
                                      <p:cBhvr>
                                        <p:cTn id="85" dur="750"/>
                                        <p:tgtEl>
                                          <p:spTgt spid="122"/>
                                        </p:tgtEl>
                                      </p:cBhvr>
                                    </p:animEffect>
                                  </p:childTnLst>
                                </p:cTn>
                              </p:par>
                            </p:childTnLst>
                          </p:cTn>
                        </p:par>
                        <p:par>
                          <p:cTn id="86" fill="hold">
                            <p:stCondLst>
                              <p:cond delay="9250"/>
                            </p:stCondLst>
                            <p:childTnLst>
                              <p:par>
                                <p:cTn id="87" presetID="18" presetClass="entr" presetSubtype="9" fill="hold" nodeType="afterEffect">
                                  <p:stCondLst>
                                    <p:cond delay="0"/>
                                  </p:stCondLst>
                                  <p:childTnLst>
                                    <p:set>
                                      <p:cBhvr>
                                        <p:cTn id="88" dur="1" fill="hold">
                                          <p:stCondLst>
                                            <p:cond delay="0"/>
                                          </p:stCondLst>
                                        </p:cTn>
                                        <p:tgtEl>
                                          <p:spTgt spid="133"/>
                                        </p:tgtEl>
                                        <p:attrNameLst>
                                          <p:attrName>style.visibility</p:attrName>
                                        </p:attrNameLst>
                                      </p:cBhvr>
                                      <p:to>
                                        <p:strVal val="visible"/>
                                      </p:to>
                                    </p:set>
                                    <p:animEffect transition="in" filter="strips(upLeft)">
                                      <p:cBhvr>
                                        <p:cTn id="89" dur="500"/>
                                        <p:tgtEl>
                                          <p:spTgt spid="133"/>
                                        </p:tgtEl>
                                      </p:cBhvr>
                                    </p:animEffect>
                                  </p:childTnLst>
                                </p:cTn>
                              </p:par>
                            </p:childTnLst>
                          </p:cTn>
                        </p:par>
                        <p:par>
                          <p:cTn id="90" fill="hold">
                            <p:stCondLst>
                              <p:cond delay="9750"/>
                            </p:stCondLst>
                            <p:childTnLst>
                              <p:par>
                                <p:cTn id="91" presetID="22" presetClass="entr" presetSubtype="2" fill="hold" nodeType="afterEffect">
                                  <p:stCondLst>
                                    <p:cond delay="0"/>
                                  </p:stCondLst>
                                  <p:childTnLst>
                                    <p:set>
                                      <p:cBhvr>
                                        <p:cTn id="92" dur="1" fill="hold">
                                          <p:stCondLst>
                                            <p:cond delay="0"/>
                                          </p:stCondLst>
                                        </p:cTn>
                                        <p:tgtEl>
                                          <p:spTgt spid="130"/>
                                        </p:tgtEl>
                                        <p:attrNameLst>
                                          <p:attrName>style.visibility</p:attrName>
                                        </p:attrNameLst>
                                      </p:cBhvr>
                                      <p:to>
                                        <p:strVal val="visible"/>
                                      </p:to>
                                    </p:set>
                                    <p:animEffect transition="in" filter="wipe(right)">
                                      <p:cBhvr>
                                        <p:cTn id="93" dur="750"/>
                                        <p:tgtEl>
                                          <p:spTgt spid="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62" grpId="0" animBg="1"/>
      <p:bldP spid="63" grpId="0" animBg="1"/>
      <p:bldP spid="67" grpId="0" animBg="1"/>
      <p:bldP spid="72" grpId="0" animBg="1"/>
      <p:bldP spid="79" grpId="0" animBg="1"/>
      <p:bldP spid="86" grpId="0" animBg="1"/>
      <p:bldP spid="93" grpId="0" animBg="1"/>
      <p:bldP spid="146" grpId="0" animBg="1"/>
      <p:bldP spid="147" grpId="0" animBg="1"/>
      <p:bldP spid="148"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Take Great Steps</a:t>
            </a:r>
            <a:endParaRPr lang="en-US" dirty="0"/>
          </a:p>
        </p:txBody>
      </p:sp>
      <p:sp>
        <p:nvSpPr>
          <p:cNvPr id="4" name="Text Placeholder 3"/>
          <p:cNvSpPr>
            <a:spLocks noGrp="1"/>
          </p:cNvSpPr>
          <p:nvPr>
            <p:ph type="body" sz="half" idx="2"/>
          </p:nvPr>
        </p:nvSpPr>
        <p:spPr/>
        <p:txBody>
          <a:bodyPr/>
          <a:lstStyle/>
          <a:p>
            <a:r>
              <a:rPr lang="en-US" smtClean="0"/>
              <a:t>Take Great Steps</a:t>
            </a:r>
            <a:endParaRPr lang="en-US" dirty="0"/>
          </a:p>
        </p:txBody>
      </p:sp>
      <p:grpSp>
        <p:nvGrpSpPr>
          <p:cNvPr id="39" name="Group 38"/>
          <p:cNvGrpSpPr/>
          <p:nvPr/>
        </p:nvGrpSpPr>
        <p:grpSpPr>
          <a:xfrm>
            <a:off x="903685" y="3181079"/>
            <a:ext cx="1435253" cy="1453164"/>
            <a:chOff x="670272" y="1130084"/>
            <a:chExt cx="1435253" cy="1453164"/>
          </a:xfrm>
        </p:grpSpPr>
        <p:sp>
          <p:nvSpPr>
            <p:cNvPr id="40" name="Rounded Rectangle 39"/>
            <p:cNvSpPr/>
            <p:nvPr/>
          </p:nvSpPr>
          <p:spPr>
            <a:xfrm>
              <a:off x="670272" y="1176870"/>
              <a:ext cx="1406378" cy="1406378"/>
            </a:xfrm>
            <a:prstGeom prst="roundRect">
              <a:avLst>
                <a:gd name="adj" fmla="val 7085"/>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Rounded Rectangle 40"/>
            <p:cNvSpPr/>
            <p:nvPr/>
          </p:nvSpPr>
          <p:spPr>
            <a:xfrm>
              <a:off x="699147" y="1130084"/>
              <a:ext cx="1406378" cy="1406378"/>
            </a:xfrm>
            <a:prstGeom prst="roundRect">
              <a:avLst>
                <a:gd name="adj" fmla="val 70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2" name="Text Placeholder 3"/>
          <p:cNvSpPr txBox="1">
            <a:spLocks/>
          </p:cNvSpPr>
          <p:nvPr/>
        </p:nvSpPr>
        <p:spPr>
          <a:xfrm>
            <a:off x="1093913" y="3330270"/>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01</a:t>
            </a:r>
          </a:p>
        </p:txBody>
      </p:sp>
      <p:grpSp>
        <p:nvGrpSpPr>
          <p:cNvPr id="43" name="Group 42"/>
          <p:cNvGrpSpPr/>
          <p:nvPr/>
        </p:nvGrpSpPr>
        <p:grpSpPr>
          <a:xfrm>
            <a:off x="2890061" y="3181079"/>
            <a:ext cx="1435253" cy="1453164"/>
            <a:chOff x="670272" y="1130084"/>
            <a:chExt cx="1435253" cy="1453164"/>
          </a:xfrm>
        </p:grpSpPr>
        <p:sp>
          <p:nvSpPr>
            <p:cNvPr id="45" name="Rounded Rectangle 44"/>
            <p:cNvSpPr/>
            <p:nvPr/>
          </p:nvSpPr>
          <p:spPr>
            <a:xfrm>
              <a:off x="670272" y="1176870"/>
              <a:ext cx="1406378" cy="1406378"/>
            </a:xfrm>
            <a:prstGeom prst="roundRect">
              <a:avLst>
                <a:gd name="adj" fmla="val 7085"/>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Rounded Rectangle 45"/>
            <p:cNvSpPr/>
            <p:nvPr/>
          </p:nvSpPr>
          <p:spPr>
            <a:xfrm>
              <a:off x="699147" y="1130084"/>
              <a:ext cx="1406378" cy="1406378"/>
            </a:xfrm>
            <a:prstGeom prst="roundRect">
              <a:avLst>
                <a:gd name="adj" fmla="val 7085"/>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7" name="Text Placeholder 3"/>
          <p:cNvSpPr txBox="1">
            <a:spLocks/>
          </p:cNvSpPr>
          <p:nvPr/>
        </p:nvSpPr>
        <p:spPr>
          <a:xfrm>
            <a:off x="3080289" y="3330270"/>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02</a:t>
            </a:r>
          </a:p>
        </p:txBody>
      </p:sp>
      <p:grpSp>
        <p:nvGrpSpPr>
          <p:cNvPr id="48" name="Group 47"/>
          <p:cNvGrpSpPr/>
          <p:nvPr/>
        </p:nvGrpSpPr>
        <p:grpSpPr>
          <a:xfrm>
            <a:off x="4876437" y="3181079"/>
            <a:ext cx="1435253" cy="1453164"/>
            <a:chOff x="670272" y="1130084"/>
            <a:chExt cx="1435253" cy="1453164"/>
          </a:xfrm>
        </p:grpSpPr>
        <p:sp>
          <p:nvSpPr>
            <p:cNvPr id="56" name="Rounded Rectangle 55"/>
            <p:cNvSpPr/>
            <p:nvPr/>
          </p:nvSpPr>
          <p:spPr>
            <a:xfrm>
              <a:off x="670272" y="1176870"/>
              <a:ext cx="1406378" cy="1406378"/>
            </a:xfrm>
            <a:prstGeom prst="roundRect">
              <a:avLst>
                <a:gd name="adj" fmla="val 7085"/>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Rounded Rectangle 56"/>
            <p:cNvSpPr/>
            <p:nvPr/>
          </p:nvSpPr>
          <p:spPr>
            <a:xfrm>
              <a:off x="699147" y="1130084"/>
              <a:ext cx="1406378" cy="1406378"/>
            </a:xfrm>
            <a:prstGeom prst="roundRect">
              <a:avLst>
                <a:gd name="adj" fmla="val 7085"/>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8" name="Text Placeholder 3"/>
          <p:cNvSpPr txBox="1">
            <a:spLocks/>
          </p:cNvSpPr>
          <p:nvPr/>
        </p:nvSpPr>
        <p:spPr>
          <a:xfrm>
            <a:off x="5066665" y="3330270"/>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03</a:t>
            </a:r>
          </a:p>
        </p:txBody>
      </p:sp>
      <p:grpSp>
        <p:nvGrpSpPr>
          <p:cNvPr id="59" name="Group 58"/>
          <p:cNvGrpSpPr/>
          <p:nvPr/>
        </p:nvGrpSpPr>
        <p:grpSpPr>
          <a:xfrm>
            <a:off x="6833938" y="3181079"/>
            <a:ext cx="1435253" cy="1453164"/>
            <a:chOff x="670272" y="1130084"/>
            <a:chExt cx="1435253" cy="1453164"/>
          </a:xfrm>
        </p:grpSpPr>
        <p:sp>
          <p:nvSpPr>
            <p:cNvPr id="60" name="Rounded Rectangle 59"/>
            <p:cNvSpPr/>
            <p:nvPr/>
          </p:nvSpPr>
          <p:spPr>
            <a:xfrm>
              <a:off x="670272" y="1176870"/>
              <a:ext cx="1406378" cy="1406378"/>
            </a:xfrm>
            <a:prstGeom prst="roundRect">
              <a:avLst>
                <a:gd name="adj" fmla="val 7085"/>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ounded Rectangle 60"/>
            <p:cNvSpPr/>
            <p:nvPr/>
          </p:nvSpPr>
          <p:spPr>
            <a:xfrm>
              <a:off x="699147" y="1130084"/>
              <a:ext cx="1406378" cy="1406378"/>
            </a:xfrm>
            <a:prstGeom prst="roundRect">
              <a:avLst>
                <a:gd name="adj" fmla="val 7085"/>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2" name="Text Placeholder 3"/>
          <p:cNvSpPr txBox="1">
            <a:spLocks/>
          </p:cNvSpPr>
          <p:nvPr/>
        </p:nvSpPr>
        <p:spPr>
          <a:xfrm>
            <a:off x="7053041" y="3330270"/>
            <a:ext cx="1025923" cy="1107996"/>
          </a:xfrm>
          <a:prstGeom prst="rect">
            <a:avLst/>
          </a:prstGeom>
        </p:spPr>
        <p:txBody>
          <a:bodyPr wrap="none" lIns="0" tIns="0" rIns="0" bIns="0" anchor="t">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eaLnBrk="1" fontAlgn="auto" latinLnBrk="0" hangingPunct="1">
              <a:lnSpc>
                <a:spcPct val="100000"/>
              </a:lnSpc>
              <a:spcBef>
                <a:spcPct val="20000"/>
              </a:spcBef>
              <a:spcAft>
                <a:spcPts val="0"/>
              </a:spcAft>
              <a:buClrTx/>
              <a:buSzTx/>
              <a:buFont typeface="Arial" pitchFamily="34" charset="0"/>
              <a:buNone/>
              <a:tabLst/>
              <a:defRPr/>
            </a:pPr>
            <a:r>
              <a:rPr kumimoji="0" lang="en-US" sz="7200" b="1" i="0" u="none" strike="noStrike" kern="1200" cap="none" spc="0" normalizeH="0" baseline="0" noProof="0" dirty="0" smtClean="0">
                <a:ln>
                  <a:noFill/>
                </a:ln>
                <a:solidFill>
                  <a:schemeClr val="bg1"/>
                </a:solidFill>
                <a:effectLst/>
                <a:uLnTx/>
                <a:uFillTx/>
                <a:latin typeface="+mn-lt"/>
                <a:ea typeface="+mn-ea"/>
                <a:cs typeface="+mn-cs"/>
              </a:rPr>
              <a:t>04</a:t>
            </a:r>
          </a:p>
        </p:txBody>
      </p:sp>
      <p:grpSp>
        <p:nvGrpSpPr>
          <p:cNvPr id="63" name="Group 62"/>
          <p:cNvGrpSpPr/>
          <p:nvPr/>
        </p:nvGrpSpPr>
        <p:grpSpPr>
          <a:xfrm>
            <a:off x="1983038" y="2071255"/>
            <a:ext cx="2506133" cy="829901"/>
            <a:chOff x="625692" y="1885638"/>
            <a:chExt cx="2506133" cy="829901"/>
          </a:xfrm>
        </p:grpSpPr>
        <p:sp>
          <p:nvSpPr>
            <p:cNvPr id="64" name="Footer Text"/>
            <p:cNvSpPr txBox="1"/>
            <p:nvPr/>
          </p:nvSpPr>
          <p:spPr>
            <a:xfrm>
              <a:off x="625692" y="2099986"/>
              <a:ext cx="2506133" cy="615553"/>
            </a:xfrm>
            <a:prstGeom prst="rect">
              <a:avLst/>
            </a:prstGeom>
            <a:noFill/>
          </p:spPr>
          <p:txBody>
            <a:bodyPr wrap="square" lIns="0" tIns="0" rIns="0" bIns="0" rtlCol="0">
              <a:spAutoFit/>
            </a:bodyPr>
            <a:lstStyle/>
            <a:p>
              <a:r>
                <a:rPr lang="en-US" sz="1000" dirty="0" smtClean="0">
                  <a:solidFill>
                    <a:schemeClr val="tx1">
                      <a:lumMod val="50000"/>
                      <a:lumOff val="50000"/>
                    </a:schemeClr>
                  </a:solidFill>
                </a:rPr>
                <a:t>There are many variations of the a passages lorem ipsum available, but the majority have suffered  of the alteration in some form  The humour randomized words.</a:t>
              </a:r>
              <a:endParaRPr lang="en-US" sz="1000" dirty="0">
                <a:solidFill>
                  <a:schemeClr val="tx1">
                    <a:lumMod val="50000"/>
                    <a:lumOff val="50000"/>
                  </a:schemeClr>
                </a:solidFill>
              </a:endParaRPr>
            </a:p>
          </p:txBody>
        </p:sp>
        <p:sp>
          <p:nvSpPr>
            <p:cNvPr id="65" name="TextBox 64"/>
            <p:cNvSpPr txBox="1"/>
            <p:nvPr/>
          </p:nvSpPr>
          <p:spPr>
            <a:xfrm>
              <a:off x="625692" y="1885638"/>
              <a:ext cx="977704" cy="184666"/>
            </a:xfrm>
            <a:prstGeom prst="rect">
              <a:avLst/>
            </a:prstGeom>
            <a:noFill/>
          </p:spPr>
          <p:txBody>
            <a:bodyPr wrap="none" lIns="0" tIns="0" rIns="0" bIns="0" rtlCol="0" anchor="ctr">
              <a:spAutoFit/>
            </a:bodyPr>
            <a:lstStyle/>
            <a:p>
              <a:r>
                <a:rPr lang="en-US" sz="1200" b="1" dirty="0" smtClean="0">
                  <a:solidFill>
                    <a:schemeClr val="accent1"/>
                  </a:solidFill>
                  <a:latin typeface="+mj-lt"/>
                </a:rPr>
                <a:t>Title Goes Here</a:t>
              </a:r>
              <a:endParaRPr lang="en-US" sz="1200" b="1" dirty="0">
                <a:solidFill>
                  <a:schemeClr val="accent1"/>
                </a:solidFill>
                <a:latin typeface="+mj-lt"/>
              </a:endParaRPr>
            </a:p>
          </p:txBody>
        </p:sp>
      </p:grpSp>
      <p:cxnSp>
        <p:nvCxnSpPr>
          <p:cNvPr id="66" name="Elbow Connector 77"/>
          <p:cNvCxnSpPr/>
          <p:nvPr/>
        </p:nvCxnSpPr>
        <p:spPr>
          <a:xfrm rot="10800000" flipV="1">
            <a:off x="1580682" y="2163588"/>
            <a:ext cx="288057" cy="1017492"/>
          </a:xfrm>
          <a:prstGeom prst="bentConnector2">
            <a:avLst/>
          </a:prstGeom>
          <a:ln w="19050">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nvGrpSpPr>
          <p:cNvPr id="67" name="Group 66"/>
          <p:cNvGrpSpPr/>
          <p:nvPr/>
        </p:nvGrpSpPr>
        <p:grpSpPr>
          <a:xfrm>
            <a:off x="5959781" y="2071255"/>
            <a:ext cx="2506133" cy="829901"/>
            <a:chOff x="625692" y="1885638"/>
            <a:chExt cx="2506133" cy="829901"/>
          </a:xfrm>
        </p:grpSpPr>
        <p:sp>
          <p:nvSpPr>
            <p:cNvPr id="68" name="Footer Text"/>
            <p:cNvSpPr txBox="1"/>
            <p:nvPr/>
          </p:nvSpPr>
          <p:spPr>
            <a:xfrm>
              <a:off x="625692" y="2099986"/>
              <a:ext cx="2506133" cy="615553"/>
            </a:xfrm>
            <a:prstGeom prst="rect">
              <a:avLst/>
            </a:prstGeom>
            <a:noFill/>
          </p:spPr>
          <p:txBody>
            <a:bodyPr wrap="square" lIns="0" tIns="0" rIns="0" bIns="0" rtlCol="0">
              <a:spAutoFit/>
            </a:bodyPr>
            <a:lstStyle/>
            <a:p>
              <a:r>
                <a:rPr lang="en-US" sz="1000" dirty="0" smtClean="0">
                  <a:solidFill>
                    <a:schemeClr val="tx1">
                      <a:lumMod val="50000"/>
                      <a:lumOff val="50000"/>
                    </a:schemeClr>
                  </a:solidFill>
                </a:rPr>
                <a:t>There are many variations of the a passages lorem ipsum available, but the majority have suffered  of the alteration in some form  The humour randomized words.</a:t>
              </a:r>
              <a:endParaRPr lang="en-US" sz="1000" dirty="0">
                <a:solidFill>
                  <a:schemeClr val="tx1">
                    <a:lumMod val="50000"/>
                    <a:lumOff val="50000"/>
                  </a:schemeClr>
                </a:solidFill>
              </a:endParaRPr>
            </a:p>
          </p:txBody>
        </p:sp>
        <p:sp>
          <p:nvSpPr>
            <p:cNvPr id="69" name="TextBox 68"/>
            <p:cNvSpPr txBox="1"/>
            <p:nvPr/>
          </p:nvSpPr>
          <p:spPr>
            <a:xfrm>
              <a:off x="625692" y="1885638"/>
              <a:ext cx="977704" cy="184666"/>
            </a:xfrm>
            <a:prstGeom prst="rect">
              <a:avLst/>
            </a:prstGeom>
            <a:noFill/>
          </p:spPr>
          <p:txBody>
            <a:bodyPr wrap="none" lIns="0" tIns="0" rIns="0" bIns="0" rtlCol="0" anchor="ctr">
              <a:spAutoFit/>
            </a:bodyPr>
            <a:lstStyle/>
            <a:p>
              <a:r>
                <a:rPr lang="en-US" sz="1200" b="1" dirty="0" smtClean="0">
                  <a:solidFill>
                    <a:schemeClr val="accent3"/>
                  </a:solidFill>
                  <a:latin typeface="+mj-lt"/>
                </a:rPr>
                <a:t>Title Goes Here</a:t>
              </a:r>
              <a:endParaRPr lang="en-US" sz="1200" b="1" dirty="0">
                <a:solidFill>
                  <a:schemeClr val="accent3"/>
                </a:solidFill>
                <a:latin typeface="+mj-lt"/>
              </a:endParaRPr>
            </a:p>
          </p:txBody>
        </p:sp>
      </p:grpSp>
      <p:cxnSp>
        <p:nvCxnSpPr>
          <p:cNvPr id="91" name="Elbow Connector 81"/>
          <p:cNvCxnSpPr/>
          <p:nvPr/>
        </p:nvCxnSpPr>
        <p:spPr>
          <a:xfrm rot="10800000" flipV="1">
            <a:off x="5557425" y="2163588"/>
            <a:ext cx="288057" cy="1017492"/>
          </a:xfrm>
          <a:prstGeom prst="bentConnector2">
            <a:avLst/>
          </a:prstGeom>
          <a:ln w="19050">
            <a:solidFill>
              <a:schemeClr val="accent3"/>
            </a:solidFill>
            <a:tailEnd type="triangle"/>
          </a:ln>
        </p:spPr>
        <p:style>
          <a:lnRef idx="1">
            <a:schemeClr val="accent1"/>
          </a:lnRef>
          <a:fillRef idx="0">
            <a:schemeClr val="accent1"/>
          </a:fillRef>
          <a:effectRef idx="0">
            <a:schemeClr val="accent1"/>
          </a:effectRef>
          <a:fontRef idx="minor">
            <a:schemeClr val="tx1"/>
          </a:fontRef>
        </p:style>
      </p:cxnSp>
      <p:grpSp>
        <p:nvGrpSpPr>
          <p:cNvPr id="92" name="Group 91"/>
          <p:cNvGrpSpPr/>
          <p:nvPr/>
        </p:nvGrpSpPr>
        <p:grpSpPr>
          <a:xfrm>
            <a:off x="734831" y="4869903"/>
            <a:ext cx="2506133" cy="829901"/>
            <a:chOff x="625692" y="1885638"/>
            <a:chExt cx="2506133" cy="829901"/>
          </a:xfrm>
        </p:grpSpPr>
        <p:sp>
          <p:nvSpPr>
            <p:cNvPr id="93" name="Footer Text"/>
            <p:cNvSpPr txBox="1"/>
            <p:nvPr/>
          </p:nvSpPr>
          <p:spPr>
            <a:xfrm>
              <a:off x="625692" y="2099986"/>
              <a:ext cx="2506133" cy="615553"/>
            </a:xfrm>
            <a:prstGeom prst="rect">
              <a:avLst/>
            </a:prstGeom>
            <a:noFill/>
          </p:spPr>
          <p:txBody>
            <a:bodyPr wrap="square" lIns="0" tIns="0" rIns="0" bIns="0" rtlCol="0">
              <a:spAutoFit/>
            </a:bodyPr>
            <a:lstStyle/>
            <a:p>
              <a:pPr algn="r"/>
              <a:r>
                <a:rPr lang="en-US" sz="1000" dirty="0" smtClean="0">
                  <a:solidFill>
                    <a:schemeClr val="tx1">
                      <a:lumMod val="50000"/>
                      <a:lumOff val="50000"/>
                    </a:schemeClr>
                  </a:solidFill>
                </a:rPr>
                <a:t>There are many variations of the a passages lorem ipsum available, but the majority have suffered  of the alteration in some form  The humour randomized words</a:t>
              </a:r>
              <a:endParaRPr lang="en-US" sz="1000" dirty="0">
                <a:solidFill>
                  <a:schemeClr val="tx1">
                    <a:lumMod val="50000"/>
                    <a:lumOff val="50000"/>
                  </a:schemeClr>
                </a:solidFill>
              </a:endParaRPr>
            </a:p>
          </p:txBody>
        </p:sp>
        <p:sp>
          <p:nvSpPr>
            <p:cNvPr id="94" name="TextBox 93"/>
            <p:cNvSpPr txBox="1"/>
            <p:nvPr/>
          </p:nvSpPr>
          <p:spPr>
            <a:xfrm>
              <a:off x="2154121" y="1885638"/>
              <a:ext cx="977704" cy="184666"/>
            </a:xfrm>
            <a:prstGeom prst="rect">
              <a:avLst/>
            </a:prstGeom>
            <a:noFill/>
          </p:spPr>
          <p:txBody>
            <a:bodyPr wrap="none" lIns="0" tIns="0" rIns="0" bIns="0" rtlCol="0" anchor="ctr">
              <a:spAutoFit/>
            </a:bodyPr>
            <a:lstStyle/>
            <a:p>
              <a:pPr algn="r"/>
              <a:r>
                <a:rPr lang="en-US" sz="1200" b="1" dirty="0" smtClean="0">
                  <a:solidFill>
                    <a:schemeClr val="accent2"/>
                  </a:solidFill>
                  <a:latin typeface="+mj-lt"/>
                </a:rPr>
                <a:t>Title Goes Here</a:t>
              </a:r>
              <a:endParaRPr lang="en-US" sz="1200" b="1" dirty="0">
                <a:solidFill>
                  <a:schemeClr val="accent2"/>
                </a:solidFill>
                <a:latin typeface="+mj-lt"/>
              </a:endParaRPr>
            </a:p>
          </p:txBody>
        </p:sp>
      </p:grpSp>
      <p:cxnSp>
        <p:nvCxnSpPr>
          <p:cNvPr id="95" name="Elbow Connector 85"/>
          <p:cNvCxnSpPr/>
          <p:nvPr/>
        </p:nvCxnSpPr>
        <p:spPr>
          <a:xfrm rot="10800000" flipH="1">
            <a:off x="3305193" y="4621663"/>
            <a:ext cx="288057" cy="1017492"/>
          </a:xfrm>
          <a:prstGeom prst="bentConnector2">
            <a:avLst/>
          </a:prstGeom>
          <a:ln w="19050">
            <a:solidFill>
              <a:schemeClr val="accent2"/>
            </a:solidFill>
            <a:tailEnd type="triangle"/>
          </a:ln>
        </p:spPr>
        <p:style>
          <a:lnRef idx="1">
            <a:schemeClr val="accent1"/>
          </a:lnRef>
          <a:fillRef idx="0">
            <a:schemeClr val="accent1"/>
          </a:fillRef>
          <a:effectRef idx="0">
            <a:schemeClr val="accent1"/>
          </a:effectRef>
          <a:fontRef idx="minor">
            <a:schemeClr val="tx1"/>
          </a:fontRef>
        </p:style>
      </p:cxnSp>
      <p:grpSp>
        <p:nvGrpSpPr>
          <p:cNvPr id="96" name="Group 95"/>
          <p:cNvGrpSpPr/>
          <p:nvPr/>
        </p:nvGrpSpPr>
        <p:grpSpPr>
          <a:xfrm>
            <a:off x="4716808" y="4869903"/>
            <a:ext cx="2506133" cy="829901"/>
            <a:chOff x="625692" y="1885638"/>
            <a:chExt cx="2506133" cy="829901"/>
          </a:xfrm>
        </p:grpSpPr>
        <p:sp>
          <p:nvSpPr>
            <p:cNvPr id="97" name="Footer Text"/>
            <p:cNvSpPr txBox="1"/>
            <p:nvPr/>
          </p:nvSpPr>
          <p:spPr>
            <a:xfrm>
              <a:off x="625692" y="2099986"/>
              <a:ext cx="2506133" cy="615553"/>
            </a:xfrm>
            <a:prstGeom prst="rect">
              <a:avLst/>
            </a:prstGeom>
            <a:noFill/>
          </p:spPr>
          <p:txBody>
            <a:bodyPr wrap="square" lIns="0" tIns="0" rIns="0" bIns="0" rtlCol="0">
              <a:spAutoFit/>
            </a:bodyPr>
            <a:lstStyle/>
            <a:p>
              <a:pPr algn="r"/>
              <a:r>
                <a:rPr lang="en-US" sz="1000" dirty="0" smtClean="0">
                  <a:solidFill>
                    <a:schemeClr val="tx1">
                      <a:lumMod val="50000"/>
                      <a:lumOff val="50000"/>
                    </a:schemeClr>
                  </a:solidFill>
                </a:rPr>
                <a:t>There are many variations of the a passages lorem ipsum available, but the majority have suffered  of the alteration in some form  The humour randomized words</a:t>
              </a:r>
              <a:endParaRPr lang="en-US" sz="1000" dirty="0">
                <a:solidFill>
                  <a:schemeClr val="tx1">
                    <a:lumMod val="50000"/>
                    <a:lumOff val="50000"/>
                  </a:schemeClr>
                </a:solidFill>
              </a:endParaRPr>
            </a:p>
          </p:txBody>
        </p:sp>
        <p:sp>
          <p:nvSpPr>
            <p:cNvPr id="98" name="TextBox 97"/>
            <p:cNvSpPr txBox="1"/>
            <p:nvPr/>
          </p:nvSpPr>
          <p:spPr>
            <a:xfrm>
              <a:off x="2154121" y="1885638"/>
              <a:ext cx="977704" cy="184666"/>
            </a:xfrm>
            <a:prstGeom prst="rect">
              <a:avLst/>
            </a:prstGeom>
            <a:noFill/>
          </p:spPr>
          <p:txBody>
            <a:bodyPr wrap="none" lIns="0" tIns="0" rIns="0" bIns="0" rtlCol="0" anchor="ctr">
              <a:spAutoFit/>
            </a:bodyPr>
            <a:lstStyle/>
            <a:p>
              <a:pPr algn="r"/>
              <a:r>
                <a:rPr lang="en-US" sz="1200" b="1" dirty="0" smtClean="0">
                  <a:solidFill>
                    <a:schemeClr val="accent4"/>
                  </a:solidFill>
                  <a:latin typeface="+mj-lt"/>
                </a:rPr>
                <a:t>Title Goes Here</a:t>
              </a:r>
              <a:endParaRPr lang="en-US" sz="1200" b="1" dirty="0">
                <a:solidFill>
                  <a:schemeClr val="accent4"/>
                </a:solidFill>
                <a:latin typeface="+mj-lt"/>
              </a:endParaRPr>
            </a:p>
          </p:txBody>
        </p:sp>
      </p:grpSp>
      <p:cxnSp>
        <p:nvCxnSpPr>
          <p:cNvPr id="99" name="Elbow Connector 89"/>
          <p:cNvCxnSpPr/>
          <p:nvPr/>
        </p:nvCxnSpPr>
        <p:spPr>
          <a:xfrm rot="10800000" flipH="1">
            <a:off x="7287170" y="4621663"/>
            <a:ext cx="288057" cy="1017492"/>
          </a:xfrm>
          <a:prstGeom prst="bentConnector2">
            <a:avLst/>
          </a:prstGeom>
          <a:ln w="19050">
            <a:solidFill>
              <a:schemeClr val="accent4"/>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3717689677"/>
      </p:ext>
    </p:extLst>
  </p:cSld>
  <p:clrMapOvr>
    <a:masterClrMapping/>
  </p:clrMapOvr>
  <p:transition spd="med"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p:cTn id="7" dur="750" fill="hold"/>
                                        <p:tgtEl>
                                          <p:spTgt spid="39"/>
                                        </p:tgtEl>
                                        <p:attrNameLst>
                                          <p:attrName>ppt_w</p:attrName>
                                        </p:attrNameLst>
                                      </p:cBhvr>
                                      <p:tavLst>
                                        <p:tav tm="0">
                                          <p:val>
                                            <p:fltVal val="0"/>
                                          </p:val>
                                        </p:tav>
                                        <p:tav tm="100000">
                                          <p:val>
                                            <p:strVal val="#ppt_w"/>
                                          </p:val>
                                        </p:tav>
                                      </p:tavLst>
                                    </p:anim>
                                    <p:anim calcmode="lin" valueType="num">
                                      <p:cBhvr>
                                        <p:cTn id="8" dur="750" fill="hold"/>
                                        <p:tgtEl>
                                          <p:spTgt spid="39"/>
                                        </p:tgtEl>
                                        <p:attrNameLst>
                                          <p:attrName>ppt_h</p:attrName>
                                        </p:attrNameLst>
                                      </p:cBhvr>
                                      <p:tavLst>
                                        <p:tav tm="0">
                                          <p:val>
                                            <p:fltVal val="0"/>
                                          </p:val>
                                        </p:tav>
                                        <p:tav tm="100000">
                                          <p:val>
                                            <p:strVal val="#ppt_h"/>
                                          </p:val>
                                        </p:tav>
                                      </p:tavLst>
                                    </p:anim>
                                    <p:animEffect transition="in" filter="fade">
                                      <p:cBhvr>
                                        <p:cTn id="9" dur="750"/>
                                        <p:tgtEl>
                                          <p:spTgt spid="39"/>
                                        </p:tgtEl>
                                      </p:cBhvr>
                                    </p:animEffect>
                                  </p:childTnLst>
                                </p:cTn>
                              </p:par>
                            </p:childTnLst>
                          </p:cTn>
                        </p:par>
                        <p:par>
                          <p:cTn id="10" fill="hold">
                            <p:stCondLst>
                              <p:cond delay="750"/>
                            </p:stCondLst>
                            <p:childTnLst>
                              <p:par>
                                <p:cTn id="11" presetID="53" presetClass="entr" presetSubtype="16" fill="hold" grpId="0" nodeType="after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p:cTn id="13" dur="750" fill="hold"/>
                                        <p:tgtEl>
                                          <p:spTgt spid="42"/>
                                        </p:tgtEl>
                                        <p:attrNameLst>
                                          <p:attrName>ppt_w</p:attrName>
                                        </p:attrNameLst>
                                      </p:cBhvr>
                                      <p:tavLst>
                                        <p:tav tm="0">
                                          <p:val>
                                            <p:fltVal val="0"/>
                                          </p:val>
                                        </p:tav>
                                        <p:tav tm="100000">
                                          <p:val>
                                            <p:strVal val="#ppt_w"/>
                                          </p:val>
                                        </p:tav>
                                      </p:tavLst>
                                    </p:anim>
                                    <p:anim calcmode="lin" valueType="num">
                                      <p:cBhvr>
                                        <p:cTn id="14" dur="750" fill="hold"/>
                                        <p:tgtEl>
                                          <p:spTgt spid="42"/>
                                        </p:tgtEl>
                                        <p:attrNameLst>
                                          <p:attrName>ppt_h</p:attrName>
                                        </p:attrNameLst>
                                      </p:cBhvr>
                                      <p:tavLst>
                                        <p:tav tm="0">
                                          <p:val>
                                            <p:fltVal val="0"/>
                                          </p:val>
                                        </p:tav>
                                        <p:tav tm="100000">
                                          <p:val>
                                            <p:strVal val="#ppt_h"/>
                                          </p:val>
                                        </p:tav>
                                      </p:tavLst>
                                    </p:anim>
                                    <p:animEffect transition="in" filter="fade">
                                      <p:cBhvr>
                                        <p:cTn id="15" dur="750"/>
                                        <p:tgtEl>
                                          <p:spTgt spid="42"/>
                                        </p:tgtEl>
                                      </p:cBhvr>
                                    </p:animEffect>
                                  </p:childTnLst>
                                </p:cTn>
                              </p:par>
                            </p:childTnLst>
                          </p:cTn>
                        </p:par>
                        <p:par>
                          <p:cTn id="16" fill="hold">
                            <p:stCondLst>
                              <p:cond delay="1500"/>
                            </p:stCondLst>
                            <p:childTnLst>
                              <p:par>
                                <p:cTn id="17" presetID="18" presetClass="entr" presetSubtype="12" fill="hold" nodeType="afterEffect">
                                  <p:stCondLst>
                                    <p:cond delay="0"/>
                                  </p:stCondLst>
                                  <p:childTnLst>
                                    <p:set>
                                      <p:cBhvr>
                                        <p:cTn id="18" dur="1" fill="hold">
                                          <p:stCondLst>
                                            <p:cond delay="0"/>
                                          </p:stCondLst>
                                        </p:cTn>
                                        <p:tgtEl>
                                          <p:spTgt spid="66"/>
                                        </p:tgtEl>
                                        <p:attrNameLst>
                                          <p:attrName>style.visibility</p:attrName>
                                        </p:attrNameLst>
                                      </p:cBhvr>
                                      <p:to>
                                        <p:strVal val="visible"/>
                                      </p:to>
                                    </p:set>
                                    <p:animEffect transition="in" filter="strips(downLeft)">
                                      <p:cBhvr>
                                        <p:cTn id="19" dur="750"/>
                                        <p:tgtEl>
                                          <p:spTgt spid="66"/>
                                        </p:tgtEl>
                                      </p:cBhvr>
                                    </p:animEffect>
                                  </p:childTnLst>
                                </p:cTn>
                              </p:par>
                            </p:childTnLst>
                          </p:cTn>
                        </p:par>
                        <p:par>
                          <p:cTn id="20" fill="hold">
                            <p:stCondLst>
                              <p:cond delay="2250"/>
                            </p:stCondLst>
                            <p:childTnLst>
                              <p:par>
                                <p:cTn id="21" presetID="10" presetClass="entr" presetSubtype="0" fill="hold"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750"/>
                                        <p:tgtEl>
                                          <p:spTgt spid="63"/>
                                        </p:tgtEl>
                                      </p:cBhvr>
                                    </p:animEffect>
                                  </p:childTnLst>
                                </p:cTn>
                              </p:par>
                            </p:childTnLst>
                          </p:cTn>
                        </p:par>
                        <p:par>
                          <p:cTn id="24" fill="hold">
                            <p:stCondLst>
                              <p:cond delay="3000"/>
                            </p:stCondLst>
                            <p:childTnLst>
                              <p:par>
                                <p:cTn id="25" presetID="53" presetClass="entr" presetSubtype="16" fill="hold" nodeType="afterEffect">
                                  <p:stCondLst>
                                    <p:cond delay="0"/>
                                  </p:stCondLst>
                                  <p:childTnLst>
                                    <p:set>
                                      <p:cBhvr>
                                        <p:cTn id="26" dur="1" fill="hold">
                                          <p:stCondLst>
                                            <p:cond delay="0"/>
                                          </p:stCondLst>
                                        </p:cTn>
                                        <p:tgtEl>
                                          <p:spTgt spid="43"/>
                                        </p:tgtEl>
                                        <p:attrNameLst>
                                          <p:attrName>style.visibility</p:attrName>
                                        </p:attrNameLst>
                                      </p:cBhvr>
                                      <p:to>
                                        <p:strVal val="visible"/>
                                      </p:to>
                                    </p:set>
                                    <p:anim calcmode="lin" valueType="num">
                                      <p:cBhvr>
                                        <p:cTn id="27" dur="750" fill="hold"/>
                                        <p:tgtEl>
                                          <p:spTgt spid="43"/>
                                        </p:tgtEl>
                                        <p:attrNameLst>
                                          <p:attrName>ppt_w</p:attrName>
                                        </p:attrNameLst>
                                      </p:cBhvr>
                                      <p:tavLst>
                                        <p:tav tm="0">
                                          <p:val>
                                            <p:fltVal val="0"/>
                                          </p:val>
                                        </p:tav>
                                        <p:tav tm="100000">
                                          <p:val>
                                            <p:strVal val="#ppt_w"/>
                                          </p:val>
                                        </p:tav>
                                      </p:tavLst>
                                    </p:anim>
                                    <p:anim calcmode="lin" valueType="num">
                                      <p:cBhvr>
                                        <p:cTn id="28" dur="750" fill="hold"/>
                                        <p:tgtEl>
                                          <p:spTgt spid="43"/>
                                        </p:tgtEl>
                                        <p:attrNameLst>
                                          <p:attrName>ppt_h</p:attrName>
                                        </p:attrNameLst>
                                      </p:cBhvr>
                                      <p:tavLst>
                                        <p:tav tm="0">
                                          <p:val>
                                            <p:fltVal val="0"/>
                                          </p:val>
                                        </p:tav>
                                        <p:tav tm="100000">
                                          <p:val>
                                            <p:strVal val="#ppt_h"/>
                                          </p:val>
                                        </p:tav>
                                      </p:tavLst>
                                    </p:anim>
                                    <p:animEffect transition="in" filter="fade">
                                      <p:cBhvr>
                                        <p:cTn id="29" dur="750"/>
                                        <p:tgtEl>
                                          <p:spTgt spid="43"/>
                                        </p:tgtEl>
                                      </p:cBhvr>
                                    </p:animEffect>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47"/>
                                        </p:tgtEl>
                                        <p:attrNameLst>
                                          <p:attrName>style.visibility</p:attrName>
                                        </p:attrNameLst>
                                      </p:cBhvr>
                                      <p:to>
                                        <p:strVal val="visible"/>
                                      </p:to>
                                    </p:set>
                                    <p:anim calcmode="lin" valueType="num">
                                      <p:cBhvr>
                                        <p:cTn id="33" dur="750" fill="hold"/>
                                        <p:tgtEl>
                                          <p:spTgt spid="47"/>
                                        </p:tgtEl>
                                        <p:attrNameLst>
                                          <p:attrName>ppt_w</p:attrName>
                                        </p:attrNameLst>
                                      </p:cBhvr>
                                      <p:tavLst>
                                        <p:tav tm="0">
                                          <p:val>
                                            <p:fltVal val="0"/>
                                          </p:val>
                                        </p:tav>
                                        <p:tav tm="100000">
                                          <p:val>
                                            <p:strVal val="#ppt_w"/>
                                          </p:val>
                                        </p:tav>
                                      </p:tavLst>
                                    </p:anim>
                                    <p:anim calcmode="lin" valueType="num">
                                      <p:cBhvr>
                                        <p:cTn id="34" dur="750" fill="hold"/>
                                        <p:tgtEl>
                                          <p:spTgt spid="47"/>
                                        </p:tgtEl>
                                        <p:attrNameLst>
                                          <p:attrName>ppt_h</p:attrName>
                                        </p:attrNameLst>
                                      </p:cBhvr>
                                      <p:tavLst>
                                        <p:tav tm="0">
                                          <p:val>
                                            <p:fltVal val="0"/>
                                          </p:val>
                                        </p:tav>
                                        <p:tav tm="100000">
                                          <p:val>
                                            <p:strVal val="#ppt_h"/>
                                          </p:val>
                                        </p:tav>
                                      </p:tavLst>
                                    </p:anim>
                                    <p:animEffect transition="in" filter="fade">
                                      <p:cBhvr>
                                        <p:cTn id="35" dur="750"/>
                                        <p:tgtEl>
                                          <p:spTgt spid="47"/>
                                        </p:tgtEl>
                                      </p:cBhvr>
                                    </p:animEffect>
                                  </p:childTnLst>
                                </p:cTn>
                              </p:par>
                            </p:childTnLst>
                          </p:cTn>
                        </p:par>
                        <p:par>
                          <p:cTn id="36" fill="hold">
                            <p:stCondLst>
                              <p:cond delay="4500"/>
                            </p:stCondLst>
                            <p:childTnLst>
                              <p:par>
                                <p:cTn id="37" presetID="18" presetClass="entr" presetSubtype="3" fill="hold" nodeType="afterEffect">
                                  <p:stCondLst>
                                    <p:cond delay="0"/>
                                  </p:stCondLst>
                                  <p:childTnLst>
                                    <p:set>
                                      <p:cBhvr>
                                        <p:cTn id="38" dur="1" fill="hold">
                                          <p:stCondLst>
                                            <p:cond delay="0"/>
                                          </p:stCondLst>
                                        </p:cTn>
                                        <p:tgtEl>
                                          <p:spTgt spid="95"/>
                                        </p:tgtEl>
                                        <p:attrNameLst>
                                          <p:attrName>style.visibility</p:attrName>
                                        </p:attrNameLst>
                                      </p:cBhvr>
                                      <p:to>
                                        <p:strVal val="visible"/>
                                      </p:to>
                                    </p:set>
                                    <p:animEffect transition="in" filter="strips(upRight)">
                                      <p:cBhvr>
                                        <p:cTn id="39" dur="750"/>
                                        <p:tgtEl>
                                          <p:spTgt spid="95"/>
                                        </p:tgtEl>
                                      </p:cBhvr>
                                    </p:animEffect>
                                  </p:childTnLst>
                                </p:cTn>
                              </p:par>
                            </p:childTnLst>
                          </p:cTn>
                        </p:par>
                        <p:par>
                          <p:cTn id="40" fill="hold">
                            <p:stCondLst>
                              <p:cond delay="5250"/>
                            </p:stCondLst>
                            <p:childTnLst>
                              <p:par>
                                <p:cTn id="41" presetID="10" presetClass="entr" presetSubtype="0" fill="hold" nodeType="afterEffect">
                                  <p:stCondLst>
                                    <p:cond delay="0"/>
                                  </p:stCondLst>
                                  <p:childTnLst>
                                    <p:set>
                                      <p:cBhvr>
                                        <p:cTn id="42" dur="1" fill="hold">
                                          <p:stCondLst>
                                            <p:cond delay="0"/>
                                          </p:stCondLst>
                                        </p:cTn>
                                        <p:tgtEl>
                                          <p:spTgt spid="92"/>
                                        </p:tgtEl>
                                        <p:attrNameLst>
                                          <p:attrName>style.visibility</p:attrName>
                                        </p:attrNameLst>
                                      </p:cBhvr>
                                      <p:to>
                                        <p:strVal val="visible"/>
                                      </p:to>
                                    </p:set>
                                    <p:animEffect transition="in" filter="fade">
                                      <p:cBhvr>
                                        <p:cTn id="43" dur="750"/>
                                        <p:tgtEl>
                                          <p:spTgt spid="92"/>
                                        </p:tgtEl>
                                      </p:cBhvr>
                                    </p:animEffect>
                                  </p:childTnLst>
                                </p:cTn>
                              </p:par>
                            </p:childTnLst>
                          </p:cTn>
                        </p:par>
                        <p:par>
                          <p:cTn id="44" fill="hold">
                            <p:stCondLst>
                              <p:cond delay="6000"/>
                            </p:stCondLst>
                            <p:childTnLst>
                              <p:par>
                                <p:cTn id="45" presetID="53" presetClass="entr" presetSubtype="16" fill="hold" nodeType="afterEffect">
                                  <p:stCondLst>
                                    <p:cond delay="0"/>
                                  </p:stCondLst>
                                  <p:childTnLst>
                                    <p:set>
                                      <p:cBhvr>
                                        <p:cTn id="46" dur="1" fill="hold">
                                          <p:stCondLst>
                                            <p:cond delay="0"/>
                                          </p:stCondLst>
                                        </p:cTn>
                                        <p:tgtEl>
                                          <p:spTgt spid="48"/>
                                        </p:tgtEl>
                                        <p:attrNameLst>
                                          <p:attrName>style.visibility</p:attrName>
                                        </p:attrNameLst>
                                      </p:cBhvr>
                                      <p:to>
                                        <p:strVal val="visible"/>
                                      </p:to>
                                    </p:set>
                                    <p:anim calcmode="lin" valueType="num">
                                      <p:cBhvr>
                                        <p:cTn id="47" dur="750" fill="hold"/>
                                        <p:tgtEl>
                                          <p:spTgt spid="48"/>
                                        </p:tgtEl>
                                        <p:attrNameLst>
                                          <p:attrName>ppt_w</p:attrName>
                                        </p:attrNameLst>
                                      </p:cBhvr>
                                      <p:tavLst>
                                        <p:tav tm="0">
                                          <p:val>
                                            <p:fltVal val="0"/>
                                          </p:val>
                                        </p:tav>
                                        <p:tav tm="100000">
                                          <p:val>
                                            <p:strVal val="#ppt_w"/>
                                          </p:val>
                                        </p:tav>
                                      </p:tavLst>
                                    </p:anim>
                                    <p:anim calcmode="lin" valueType="num">
                                      <p:cBhvr>
                                        <p:cTn id="48" dur="750" fill="hold"/>
                                        <p:tgtEl>
                                          <p:spTgt spid="48"/>
                                        </p:tgtEl>
                                        <p:attrNameLst>
                                          <p:attrName>ppt_h</p:attrName>
                                        </p:attrNameLst>
                                      </p:cBhvr>
                                      <p:tavLst>
                                        <p:tav tm="0">
                                          <p:val>
                                            <p:fltVal val="0"/>
                                          </p:val>
                                        </p:tav>
                                        <p:tav tm="100000">
                                          <p:val>
                                            <p:strVal val="#ppt_h"/>
                                          </p:val>
                                        </p:tav>
                                      </p:tavLst>
                                    </p:anim>
                                    <p:animEffect transition="in" filter="fade">
                                      <p:cBhvr>
                                        <p:cTn id="49" dur="750"/>
                                        <p:tgtEl>
                                          <p:spTgt spid="48"/>
                                        </p:tgtEl>
                                      </p:cBhvr>
                                    </p:animEffect>
                                  </p:childTnLst>
                                </p:cTn>
                              </p:par>
                            </p:childTnLst>
                          </p:cTn>
                        </p:par>
                        <p:par>
                          <p:cTn id="50" fill="hold">
                            <p:stCondLst>
                              <p:cond delay="6750"/>
                            </p:stCondLst>
                            <p:childTnLst>
                              <p:par>
                                <p:cTn id="51" presetID="53" presetClass="entr" presetSubtype="16" fill="hold" grpId="0" nodeType="afterEffect">
                                  <p:stCondLst>
                                    <p:cond delay="0"/>
                                  </p:stCondLst>
                                  <p:childTnLst>
                                    <p:set>
                                      <p:cBhvr>
                                        <p:cTn id="52" dur="1" fill="hold">
                                          <p:stCondLst>
                                            <p:cond delay="0"/>
                                          </p:stCondLst>
                                        </p:cTn>
                                        <p:tgtEl>
                                          <p:spTgt spid="58"/>
                                        </p:tgtEl>
                                        <p:attrNameLst>
                                          <p:attrName>style.visibility</p:attrName>
                                        </p:attrNameLst>
                                      </p:cBhvr>
                                      <p:to>
                                        <p:strVal val="visible"/>
                                      </p:to>
                                    </p:set>
                                    <p:anim calcmode="lin" valueType="num">
                                      <p:cBhvr>
                                        <p:cTn id="53" dur="750" fill="hold"/>
                                        <p:tgtEl>
                                          <p:spTgt spid="58"/>
                                        </p:tgtEl>
                                        <p:attrNameLst>
                                          <p:attrName>ppt_w</p:attrName>
                                        </p:attrNameLst>
                                      </p:cBhvr>
                                      <p:tavLst>
                                        <p:tav tm="0">
                                          <p:val>
                                            <p:fltVal val="0"/>
                                          </p:val>
                                        </p:tav>
                                        <p:tav tm="100000">
                                          <p:val>
                                            <p:strVal val="#ppt_w"/>
                                          </p:val>
                                        </p:tav>
                                      </p:tavLst>
                                    </p:anim>
                                    <p:anim calcmode="lin" valueType="num">
                                      <p:cBhvr>
                                        <p:cTn id="54" dur="750" fill="hold"/>
                                        <p:tgtEl>
                                          <p:spTgt spid="58"/>
                                        </p:tgtEl>
                                        <p:attrNameLst>
                                          <p:attrName>ppt_h</p:attrName>
                                        </p:attrNameLst>
                                      </p:cBhvr>
                                      <p:tavLst>
                                        <p:tav tm="0">
                                          <p:val>
                                            <p:fltVal val="0"/>
                                          </p:val>
                                        </p:tav>
                                        <p:tav tm="100000">
                                          <p:val>
                                            <p:strVal val="#ppt_h"/>
                                          </p:val>
                                        </p:tav>
                                      </p:tavLst>
                                    </p:anim>
                                    <p:animEffect transition="in" filter="fade">
                                      <p:cBhvr>
                                        <p:cTn id="55" dur="750"/>
                                        <p:tgtEl>
                                          <p:spTgt spid="58"/>
                                        </p:tgtEl>
                                      </p:cBhvr>
                                    </p:animEffect>
                                  </p:childTnLst>
                                </p:cTn>
                              </p:par>
                            </p:childTnLst>
                          </p:cTn>
                        </p:par>
                        <p:par>
                          <p:cTn id="56" fill="hold">
                            <p:stCondLst>
                              <p:cond delay="7500"/>
                            </p:stCondLst>
                            <p:childTnLst>
                              <p:par>
                                <p:cTn id="57" presetID="18" presetClass="entr" presetSubtype="12" fill="hold" nodeType="afterEffect">
                                  <p:stCondLst>
                                    <p:cond delay="0"/>
                                  </p:stCondLst>
                                  <p:childTnLst>
                                    <p:set>
                                      <p:cBhvr>
                                        <p:cTn id="58" dur="1" fill="hold">
                                          <p:stCondLst>
                                            <p:cond delay="0"/>
                                          </p:stCondLst>
                                        </p:cTn>
                                        <p:tgtEl>
                                          <p:spTgt spid="91"/>
                                        </p:tgtEl>
                                        <p:attrNameLst>
                                          <p:attrName>style.visibility</p:attrName>
                                        </p:attrNameLst>
                                      </p:cBhvr>
                                      <p:to>
                                        <p:strVal val="visible"/>
                                      </p:to>
                                    </p:set>
                                    <p:animEffect transition="in" filter="strips(downLeft)">
                                      <p:cBhvr>
                                        <p:cTn id="59" dur="750"/>
                                        <p:tgtEl>
                                          <p:spTgt spid="91"/>
                                        </p:tgtEl>
                                      </p:cBhvr>
                                    </p:animEffect>
                                  </p:childTnLst>
                                </p:cTn>
                              </p:par>
                            </p:childTnLst>
                          </p:cTn>
                        </p:par>
                        <p:par>
                          <p:cTn id="60" fill="hold">
                            <p:stCondLst>
                              <p:cond delay="8250"/>
                            </p:stCondLst>
                            <p:childTnLst>
                              <p:par>
                                <p:cTn id="61" presetID="10" presetClass="entr" presetSubtype="0"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fade">
                                      <p:cBhvr>
                                        <p:cTn id="63" dur="750"/>
                                        <p:tgtEl>
                                          <p:spTgt spid="67"/>
                                        </p:tgtEl>
                                      </p:cBhvr>
                                    </p:animEffect>
                                  </p:childTnLst>
                                </p:cTn>
                              </p:par>
                            </p:childTnLst>
                          </p:cTn>
                        </p:par>
                        <p:par>
                          <p:cTn id="64" fill="hold">
                            <p:stCondLst>
                              <p:cond delay="9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750" fill="hold"/>
                                        <p:tgtEl>
                                          <p:spTgt spid="59"/>
                                        </p:tgtEl>
                                        <p:attrNameLst>
                                          <p:attrName>ppt_w</p:attrName>
                                        </p:attrNameLst>
                                      </p:cBhvr>
                                      <p:tavLst>
                                        <p:tav tm="0">
                                          <p:val>
                                            <p:fltVal val="0"/>
                                          </p:val>
                                        </p:tav>
                                        <p:tav tm="100000">
                                          <p:val>
                                            <p:strVal val="#ppt_w"/>
                                          </p:val>
                                        </p:tav>
                                      </p:tavLst>
                                    </p:anim>
                                    <p:anim calcmode="lin" valueType="num">
                                      <p:cBhvr>
                                        <p:cTn id="68" dur="750" fill="hold"/>
                                        <p:tgtEl>
                                          <p:spTgt spid="59"/>
                                        </p:tgtEl>
                                        <p:attrNameLst>
                                          <p:attrName>ppt_h</p:attrName>
                                        </p:attrNameLst>
                                      </p:cBhvr>
                                      <p:tavLst>
                                        <p:tav tm="0">
                                          <p:val>
                                            <p:fltVal val="0"/>
                                          </p:val>
                                        </p:tav>
                                        <p:tav tm="100000">
                                          <p:val>
                                            <p:strVal val="#ppt_h"/>
                                          </p:val>
                                        </p:tav>
                                      </p:tavLst>
                                    </p:anim>
                                    <p:animEffect transition="in" filter="fade">
                                      <p:cBhvr>
                                        <p:cTn id="69" dur="750"/>
                                        <p:tgtEl>
                                          <p:spTgt spid="59"/>
                                        </p:tgtEl>
                                      </p:cBhvr>
                                    </p:animEffect>
                                  </p:childTnLst>
                                </p:cTn>
                              </p:par>
                            </p:childTnLst>
                          </p:cTn>
                        </p:par>
                        <p:par>
                          <p:cTn id="70" fill="hold">
                            <p:stCondLst>
                              <p:cond delay="9750"/>
                            </p:stCondLst>
                            <p:childTnLst>
                              <p:par>
                                <p:cTn id="71" presetID="53" presetClass="entr" presetSubtype="16" fill="hold" grpId="0" nodeType="afterEffect">
                                  <p:stCondLst>
                                    <p:cond delay="0"/>
                                  </p:stCondLst>
                                  <p:childTnLst>
                                    <p:set>
                                      <p:cBhvr>
                                        <p:cTn id="72" dur="1" fill="hold">
                                          <p:stCondLst>
                                            <p:cond delay="0"/>
                                          </p:stCondLst>
                                        </p:cTn>
                                        <p:tgtEl>
                                          <p:spTgt spid="62"/>
                                        </p:tgtEl>
                                        <p:attrNameLst>
                                          <p:attrName>style.visibility</p:attrName>
                                        </p:attrNameLst>
                                      </p:cBhvr>
                                      <p:to>
                                        <p:strVal val="visible"/>
                                      </p:to>
                                    </p:set>
                                    <p:anim calcmode="lin" valueType="num">
                                      <p:cBhvr>
                                        <p:cTn id="73" dur="750" fill="hold"/>
                                        <p:tgtEl>
                                          <p:spTgt spid="62"/>
                                        </p:tgtEl>
                                        <p:attrNameLst>
                                          <p:attrName>ppt_w</p:attrName>
                                        </p:attrNameLst>
                                      </p:cBhvr>
                                      <p:tavLst>
                                        <p:tav tm="0">
                                          <p:val>
                                            <p:fltVal val="0"/>
                                          </p:val>
                                        </p:tav>
                                        <p:tav tm="100000">
                                          <p:val>
                                            <p:strVal val="#ppt_w"/>
                                          </p:val>
                                        </p:tav>
                                      </p:tavLst>
                                    </p:anim>
                                    <p:anim calcmode="lin" valueType="num">
                                      <p:cBhvr>
                                        <p:cTn id="74" dur="750" fill="hold"/>
                                        <p:tgtEl>
                                          <p:spTgt spid="62"/>
                                        </p:tgtEl>
                                        <p:attrNameLst>
                                          <p:attrName>ppt_h</p:attrName>
                                        </p:attrNameLst>
                                      </p:cBhvr>
                                      <p:tavLst>
                                        <p:tav tm="0">
                                          <p:val>
                                            <p:fltVal val="0"/>
                                          </p:val>
                                        </p:tav>
                                        <p:tav tm="100000">
                                          <p:val>
                                            <p:strVal val="#ppt_h"/>
                                          </p:val>
                                        </p:tav>
                                      </p:tavLst>
                                    </p:anim>
                                    <p:animEffect transition="in" filter="fade">
                                      <p:cBhvr>
                                        <p:cTn id="75" dur="750"/>
                                        <p:tgtEl>
                                          <p:spTgt spid="62"/>
                                        </p:tgtEl>
                                      </p:cBhvr>
                                    </p:animEffect>
                                  </p:childTnLst>
                                </p:cTn>
                              </p:par>
                            </p:childTnLst>
                          </p:cTn>
                        </p:par>
                        <p:par>
                          <p:cTn id="76" fill="hold">
                            <p:stCondLst>
                              <p:cond delay="10500"/>
                            </p:stCondLst>
                            <p:childTnLst>
                              <p:par>
                                <p:cTn id="77" presetID="18" presetClass="entr" presetSubtype="3" fill="hold" nodeType="afterEffect">
                                  <p:stCondLst>
                                    <p:cond delay="0"/>
                                  </p:stCondLst>
                                  <p:childTnLst>
                                    <p:set>
                                      <p:cBhvr>
                                        <p:cTn id="78" dur="1" fill="hold">
                                          <p:stCondLst>
                                            <p:cond delay="0"/>
                                          </p:stCondLst>
                                        </p:cTn>
                                        <p:tgtEl>
                                          <p:spTgt spid="99"/>
                                        </p:tgtEl>
                                        <p:attrNameLst>
                                          <p:attrName>style.visibility</p:attrName>
                                        </p:attrNameLst>
                                      </p:cBhvr>
                                      <p:to>
                                        <p:strVal val="visible"/>
                                      </p:to>
                                    </p:set>
                                    <p:animEffect transition="in" filter="strips(upRight)">
                                      <p:cBhvr>
                                        <p:cTn id="79" dur="750"/>
                                        <p:tgtEl>
                                          <p:spTgt spid="99"/>
                                        </p:tgtEl>
                                      </p:cBhvr>
                                    </p:animEffect>
                                  </p:childTnLst>
                                </p:cTn>
                              </p:par>
                            </p:childTnLst>
                          </p:cTn>
                        </p:par>
                        <p:par>
                          <p:cTn id="80" fill="hold">
                            <p:stCondLst>
                              <p:cond delay="11250"/>
                            </p:stCondLst>
                            <p:childTnLst>
                              <p:par>
                                <p:cTn id="81" presetID="10" presetClass="entr" presetSubtype="0" fill="hold" nodeType="afterEffect">
                                  <p:stCondLst>
                                    <p:cond delay="0"/>
                                  </p:stCondLst>
                                  <p:childTnLst>
                                    <p:set>
                                      <p:cBhvr>
                                        <p:cTn id="82" dur="1" fill="hold">
                                          <p:stCondLst>
                                            <p:cond delay="0"/>
                                          </p:stCondLst>
                                        </p:cTn>
                                        <p:tgtEl>
                                          <p:spTgt spid="96"/>
                                        </p:tgtEl>
                                        <p:attrNameLst>
                                          <p:attrName>style.visibility</p:attrName>
                                        </p:attrNameLst>
                                      </p:cBhvr>
                                      <p:to>
                                        <p:strVal val="visible"/>
                                      </p:to>
                                    </p:set>
                                    <p:animEffect transition="in" filter="fade">
                                      <p:cBhvr>
                                        <p:cTn id="83" dur="75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7" grpId="0"/>
      <p:bldP spid="58" grpId="0"/>
      <p:bldP spid="6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Take Great Steps</a:t>
            </a:r>
            <a:endParaRPr lang="en-US" dirty="0"/>
          </a:p>
        </p:txBody>
      </p:sp>
      <p:sp>
        <p:nvSpPr>
          <p:cNvPr id="4" name="Text Placeholder 3"/>
          <p:cNvSpPr>
            <a:spLocks noGrp="1"/>
          </p:cNvSpPr>
          <p:nvPr>
            <p:ph type="body" sz="half" idx="2"/>
          </p:nvPr>
        </p:nvSpPr>
        <p:spPr/>
        <p:txBody>
          <a:bodyPr/>
          <a:lstStyle/>
          <a:p>
            <a:r>
              <a:rPr lang="en-US" smtClean="0"/>
              <a:t>Take Great Steps</a:t>
            </a:r>
            <a:endParaRPr lang="en-US" dirty="0"/>
          </a:p>
        </p:txBody>
      </p:sp>
      <p:sp>
        <p:nvSpPr>
          <p:cNvPr id="37" name="Arc 36"/>
          <p:cNvSpPr/>
          <p:nvPr/>
        </p:nvSpPr>
        <p:spPr>
          <a:xfrm>
            <a:off x="1792537" y="2485751"/>
            <a:ext cx="2837070" cy="2837068"/>
          </a:xfrm>
          <a:prstGeom prst="arc">
            <a:avLst>
              <a:gd name="adj1" fmla="val 16200000"/>
              <a:gd name="adj2" fmla="val 5391656"/>
            </a:avLst>
          </a:prstGeom>
          <a:noFill/>
          <a:ln w="19050">
            <a:solidFill>
              <a:schemeClr val="bg1">
                <a:lumMod val="75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9" name="Group 38"/>
          <p:cNvGrpSpPr/>
          <p:nvPr/>
        </p:nvGrpSpPr>
        <p:grpSpPr>
          <a:xfrm>
            <a:off x="1" y="3390601"/>
            <a:ext cx="3707894" cy="1091525"/>
            <a:chOff x="1" y="2466303"/>
            <a:chExt cx="3707894" cy="1091525"/>
          </a:xfrm>
        </p:grpSpPr>
        <p:sp>
          <p:nvSpPr>
            <p:cNvPr id="44" name="Round Same Side Corner Rectangle 43"/>
            <p:cNvSpPr/>
            <p:nvPr/>
          </p:nvSpPr>
          <p:spPr>
            <a:xfrm rot="5400000">
              <a:off x="1335484" y="1185418"/>
              <a:ext cx="1036927" cy="3707894"/>
            </a:xfrm>
            <a:prstGeom prst="round2SameRect">
              <a:avLst>
                <a:gd name="adj1" fmla="val 50000"/>
                <a:gd name="adj2" fmla="val 0"/>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Round Same Side Corner Rectangle 46"/>
            <p:cNvSpPr/>
            <p:nvPr/>
          </p:nvSpPr>
          <p:spPr>
            <a:xfrm rot="5400000">
              <a:off x="1335484" y="1130820"/>
              <a:ext cx="1036927" cy="370789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8" name="Sev01"/>
          <p:cNvSpPr>
            <a:spLocks noChangeAspect="1"/>
          </p:cNvSpPr>
          <p:nvPr/>
        </p:nvSpPr>
        <p:spPr>
          <a:xfrm>
            <a:off x="2759676" y="3486852"/>
            <a:ext cx="844428" cy="844426"/>
          </a:xfrm>
          <a:prstGeom prst="ellipse">
            <a:avLst/>
          </a:prstGeom>
          <a:solidFill>
            <a:schemeClr val="bg1"/>
          </a:solidFill>
          <a:ln w="571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49" name="Sev01"/>
          <p:cNvSpPr>
            <a:spLocks noChangeAspect="1"/>
          </p:cNvSpPr>
          <p:nvPr/>
        </p:nvSpPr>
        <p:spPr>
          <a:xfrm>
            <a:off x="4181106" y="3547838"/>
            <a:ext cx="722456" cy="722454"/>
          </a:xfrm>
          <a:prstGeom prst="ellipse">
            <a:avLst/>
          </a:prstGeom>
          <a:solidFill>
            <a:schemeClr val="accent3"/>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50" name="Freeform 113"/>
          <p:cNvSpPr>
            <a:spLocks noEditPoints="1"/>
          </p:cNvSpPr>
          <p:nvPr/>
        </p:nvSpPr>
        <p:spPr bwMode="auto">
          <a:xfrm>
            <a:off x="4381106" y="3782635"/>
            <a:ext cx="322456" cy="252861"/>
          </a:xfrm>
          <a:custGeom>
            <a:avLst/>
            <a:gdLst/>
            <a:ahLst/>
            <a:cxnLst>
              <a:cxn ang="0">
                <a:pos x="63" y="20"/>
              </a:cxn>
              <a:cxn ang="0">
                <a:pos x="44" y="43"/>
              </a:cxn>
              <a:cxn ang="0">
                <a:pos x="28" y="47"/>
              </a:cxn>
              <a:cxn ang="0">
                <a:pos x="18" y="46"/>
              </a:cxn>
              <a:cxn ang="0">
                <a:pos x="11" y="43"/>
              </a:cxn>
              <a:cxn ang="0">
                <a:pos x="4" y="50"/>
              </a:cxn>
              <a:cxn ang="0">
                <a:pos x="0" y="47"/>
              </a:cxn>
              <a:cxn ang="0">
                <a:pos x="0" y="46"/>
              </a:cxn>
              <a:cxn ang="0">
                <a:pos x="7" y="37"/>
              </a:cxn>
              <a:cxn ang="0">
                <a:pos x="6" y="34"/>
              </a:cxn>
              <a:cxn ang="0">
                <a:pos x="5" y="30"/>
              </a:cxn>
              <a:cxn ang="0">
                <a:pos x="25" y="8"/>
              </a:cxn>
              <a:cxn ang="0">
                <a:pos x="52" y="3"/>
              </a:cxn>
              <a:cxn ang="0">
                <a:pos x="58" y="0"/>
              </a:cxn>
              <a:cxn ang="0">
                <a:pos x="64" y="13"/>
              </a:cxn>
              <a:cxn ang="0">
                <a:pos x="63" y="20"/>
              </a:cxn>
              <a:cxn ang="0">
                <a:pos x="43" y="18"/>
              </a:cxn>
              <a:cxn ang="0">
                <a:pos x="14" y="32"/>
              </a:cxn>
              <a:cxn ang="0">
                <a:pos x="13" y="34"/>
              </a:cxn>
              <a:cxn ang="0">
                <a:pos x="16" y="36"/>
              </a:cxn>
              <a:cxn ang="0">
                <a:pos x="17" y="36"/>
              </a:cxn>
              <a:cxn ang="0">
                <a:pos x="22" y="31"/>
              </a:cxn>
              <a:cxn ang="0">
                <a:pos x="43" y="23"/>
              </a:cxn>
              <a:cxn ang="0">
                <a:pos x="45" y="20"/>
              </a:cxn>
              <a:cxn ang="0">
                <a:pos x="43" y="18"/>
              </a:cxn>
            </a:cxnLst>
            <a:rect l="0" t="0" r="r" b="b"/>
            <a:pathLst>
              <a:path w="64" h="50">
                <a:moveTo>
                  <a:pt x="63" y="20"/>
                </a:moveTo>
                <a:cubicBezTo>
                  <a:pt x="61" y="31"/>
                  <a:pt x="54" y="38"/>
                  <a:pt x="44" y="43"/>
                </a:cubicBezTo>
                <a:cubicBezTo>
                  <a:pt x="39" y="46"/>
                  <a:pt x="33" y="47"/>
                  <a:pt x="28" y="47"/>
                </a:cubicBezTo>
                <a:cubicBezTo>
                  <a:pt x="25" y="47"/>
                  <a:pt x="21" y="47"/>
                  <a:pt x="18" y="46"/>
                </a:cubicBezTo>
                <a:cubicBezTo>
                  <a:pt x="16" y="45"/>
                  <a:pt x="13" y="43"/>
                  <a:pt x="11" y="43"/>
                </a:cubicBezTo>
                <a:cubicBezTo>
                  <a:pt x="9" y="43"/>
                  <a:pt x="7" y="50"/>
                  <a:pt x="4" y="50"/>
                </a:cubicBezTo>
                <a:cubicBezTo>
                  <a:pt x="2" y="50"/>
                  <a:pt x="1" y="49"/>
                  <a:pt x="0" y="47"/>
                </a:cubicBezTo>
                <a:cubicBezTo>
                  <a:pt x="0" y="47"/>
                  <a:pt x="0" y="46"/>
                  <a:pt x="0" y="46"/>
                </a:cubicBezTo>
                <a:cubicBezTo>
                  <a:pt x="0" y="42"/>
                  <a:pt x="7" y="39"/>
                  <a:pt x="7" y="37"/>
                </a:cubicBezTo>
                <a:cubicBezTo>
                  <a:pt x="7" y="37"/>
                  <a:pt x="6" y="35"/>
                  <a:pt x="6" y="34"/>
                </a:cubicBezTo>
                <a:cubicBezTo>
                  <a:pt x="6" y="33"/>
                  <a:pt x="5" y="32"/>
                  <a:pt x="5" y="30"/>
                </a:cubicBezTo>
                <a:cubicBezTo>
                  <a:pt x="5" y="19"/>
                  <a:pt x="14" y="11"/>
                  <a:pt x="25" y="8"/>
                </a:cubicBezTo>
                <a:cubicBezTo>
                  <a:pt x="32" y="5"/>
                  <a:pt x="47" y="8"/>
                  <a:pt x="52" y="3"/>
                </a:cubicBezTo>
                <a:cubicBezTo>
                  <a:pt x="54" y="1"/>
                  <a:pt x="55" y="0"/>
                  <a:pt x="58" y="0"/>
                </a:cubicBezTo>
                <a:cubicBezTo>
                  <a:pt x="62" y="0"/>
                  <a:pt x="64" y="10"/>
                  <a:pt x="64" y="13"/>
                </a:cubicBezTo>
                <a:cubicBezTo>
                  <a:pt x="64" y="16"/>
                  <a:pt x="63" y="18"/>
                  <a:pt x="63" y="20"/>
                </a:cubicBezTo>
                <a:close/>
                <a:moveTo>
                  <a:pt x="43" y="18"/>
                </a:moveTo>
                <a:cubicBezTo>
                  <a:pt x="31" y="18"/>
                  <a:pt x="22" y="23"/>
                  <a:pt x="14" y="32"/>
                </a:cubicBezTo>
                <a:cubicBezTo>
                  <a:pt x="14" y="33"/>
                  <a:pt x="13" y="33"/>
                  <a:pt x="13" y="34"/>
                </a:cubicBezTo>
                <a:cubicBezTo>
                  <a:pt x="13" y="35"/>
                  <a:pt x="15" y="36"/>
                  <a:pt x="16" y="36"/>
                </a:cubicBezTo>
                <a:cubicBezTo>
                  <a:pt x="16" y="36"/>
                  <a:pt x="17" y="36"/>
                  <a:pt x="17" y="36"/>
                </a:cubicBezTo>
                <a:cubicBezTo>
                  <a:pt x="19" y="34"/>
                  <a:pt x="21" y="32"/>
                  <a:pt x="22" y="31"/>
                </a:cubicBezTo>
                <a:cubicBezTo>
                  <a:pt x="29" y="25"/>
                  <a:pt x="34" y="23"/>
                  <a:pt x="43" y="23"/>
                </a:cubicBezTo>
                <a:cubicBezTo>
                  <a:pt x="44" y="23"/>
                  <a:pt x="45" y="22"/>
                  <a:pt x="45" y="20"/>
                </a:cubicBezTo>
                <a:cubicBezTo>
                  <a:pt x="45" y="19"/>
                  <a:pt x="44" y="18"/>
                  <a:pt x="43" y="1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Sev01"/>
          <p:cNvSpPr>
            <a:spLocks noChangeAspect="1"/>
          </p:cNvSpPr>
          <p:nvPr/>
        </p:nvSpPr>
        <p:spPr>
          <a:xfrm>
            <a:off x="3819878" y="2514330"/>
            <a:ext cx="722456" cy="722454"/>
          </a:xfrm>
          <a:prstGeom prst="ellipse">
            <a:avLst/>
          </a:prstGeom>
          <a:solidFill>
            <a:schemeClr val="accent2"/>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52" name="Freeform 103"/>
          <p:cNvSpPr>
            <a:spLocks/>
          </p:cNvSpPr>
          <p:nvPr/>
        </p:nvSpPr>
        <p:spPr bwMode="auto">
          <a:xfrm>
            <a:off x="4030164" y="2731741"/>
            <a:ext cx="257175" cy="267629"/>
          </a:xfrm>
          <a:custGeom>
            <a:avLst/>
            <a:gdLst/>
            <a:ahLst/>
            <a:cxnLst>
              <a:cxn ang="0">
                <a:pos x="56" y="5"/>
              </a:cxn>
              <a:cxn ang="0">
                <a:pos x="33" y="27"/>
              </a:cxn>
              <a:cxn ang="0">
                <a:pos x="33" y="55"/>
              </a:cxn>
              <a:cxn ang="0">
                <a:pos x="45" y="55"/>
              </a:cxn>
              <a:cxn ang="0">
                <a:pos x="47" y="57"/>
              </a:cxn>
              <a:cxn ang="0">
                <a:pos x="45" y="59"/>
              </a:cxn>
              <a:cxn ang="0">
                <a:pos x="13" y="59"/>
              </a:cxn>
              <a:cxn ang="0">
                <a:pos x="10" y="57"/>
              </a:cxn>
              <a:cxn ang="0">
                <a:pos x="13" y="55"/>
              </a:cxn>
              <a:cxn ang="0">
                <a:pos x="24" y="55"/>
              </a:cxn>
              <a:cxn ang="0">
                <a:pos x="24" y="27"/>
              </a:cxn>
              <a:cxn ang="0">
                <a:pos x="2" y="5"/>
              </a:cxn>
              <a:cxn ang="0">
                <a:pos x="0" y="2"/>
              </a:cxn>
              <a:cxn ang="0">
                <a:pos x="4" y="0"/>
              </a:cxn>
              <a:cxn ang="0">
                <a:pos x="54" y="0"/>
              </a:cxn>
              <a:cxn ang="0">
                <a:pos x="57" y="2"/>
              </a:cxn>
              <a:cxn ang="0">
                <a:pos x="56" y="5"/>
              </a:cxn>
            </a:cxnLst>
            <a:rect l="0" t="0" r="r" b="b"/>
            <a:pathLst>
              <a:path w="57" h="59">
                <a:moveTo>
                  <a:pt x="56" y="5"/>
                </a:moveTo>
                <a:cubicBezTo>
                  <a:pt x="33" y="27"/>
                  <a:pt x="33" y="27"/>
                  <a:pt x="33" y="27"/>
                </a:cubicBezTo>
                <a:cubicBezTo>
                  <a:pt x="33" y="55"/>
                  <a:pt x="33" y="55"/>
                  <a:pt x="33" y="55"/>
                </a:cubicBezTo>
                <a:cubicBezTo>
                  <a:pt x="45" y="55"/>
                  <a:pt x="45" y="55"/>
                  <a:pt x="45" y="55"/>
                </a:cubicBezTo>
                <a:cubicBezTo>
                  <a:pt x="46" y="55"/>
                  <a:pt x="47" y="56"/>
                  <a:pt x="47" y="57"/>
                </a:cubicBezTo>
                <a:cubicBezTo>
                  <a:pt x="47" y="58"/>
                  <a:pt x="46" y="59"/>
                  <a:pt x="45" y="59"/>
                </a:cubicBezTo>
                <a:cubicBezTo>
                  <a:pt x="13" y="59"/>
                  <a:pt x="13" y="59"/>
                  <a:pt x="13" y="59"/>
                </a:cubicBezTo>
                <a:cubicBezTo>
                  <a:pt x="12" y="59"/>
                  <a:pt x="10" y="58"/>
                  <a:pt x="10" y="57"/>
                </a:cubicBezTo>
                <a:cubicBezTo>
                  <a:pt x="10" y="56"/>
                  <a:pt x="12" y="55"/>
                  <a:pt x="13" y="55"/>
                </a:cubicBezTo>
                <a:cubicBezTo>
                  <a:pt x="24" y="55"/>
                  <a:pt x="24" y="55"/>
                  <a:pt x="24" y="55"/>
                </a:cubicBezTo>
                <a:cubicBezTo>
                  <a:pt x="24" y="27"/>
                  <a:pt x="24" y="27"/>
                  <a:pt x="24" y="27"/>
                </a:cubicBezTo>
                <a:cubicBezTo>
                  <a:pt x="2" y="5"/>
                  <a:pt x="2" y="5"/>
                  <a:pt x="2" y="5"/>
                </a:cubicBezTo>
                <a:cubicBezTo>
                  <a:pt x="1" y="4"/>
                  <a:pt x="0" y="3"/>
                  <a:pt x="0" y="2"/>
                </a:cubicBezTo>
                <a:cubicBezTo>
                  <a:pt x="0" y="0"/>
                  <a:pt x="2" y="0"/>
                  <a:pt x="4" y="0"/>
                </a:cubicBezTo>
                <a:cubicBezTo>
                  <a:pt x="54" y="0"/>
                  <a:pt x="54" y="0"/>
                  <a:pt x="54" y="0"/>
                </a:cubicBezTo>
                <a:cubicBezTo>
                  <a:pt x="55" y="0"/>
                  <a:pt x="57" y="0"/>
                  <a:pt x="57" y="2"/>
                </a:cubicBezTo>
                <a:cubicBezTo>
                  <a:pt x="57" y="3"/>
                  <a:pt x="57" y="4"/>
                  <a:pt x="56" y="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Sev01"/>
          <p:cNvSpPr>
            <a:spLocks noChangeAspect="1"/>
          </p:cNvSpPr>
          <p:nvPr/>
        </p:nvSpPr>
        <p:spPr>
          <a:xfrm>
            <a:off x="2820662" y="2195945"/>
            <a:ext cx="722456" cy="722454"/>
          </a:xfrm>
          <a:prstGeom prst="ellipse">
            <a:avLst/>
          </a:prstGeom>
          <a:solidFill>
            <a:schemeClr val="accent1"/>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54" name="Freeform 71"/>
          <p:cNvSpPr>
            <a:spLocks noEditPoints="1"/>
          </p:cNvSpPr>
          <p:nvPr/>
        </p:nvSpPr>
        <p:spPr bwMode="auto">
          <a:xfrm>
            <a:off x="2985070" y="2381466"/>
            <a:ext cx="391577" cy="366911"/>
          </a:xfrm>
          <a:custGeom>
            <a:avLst/>
            <a:gdLst/>
            <a:ahLst/>
            <a:cxnLst>
              <a:cxn ang="0">
                <a:pos x="65" y="22"/>
              </a:cxn>
              <a:cxn ang="0">
                <a:pos x="26" y="45"/>
              </a:cxn>
              <a:cxn ang="0">
                <a:pos x="0" y="26"/>
              </a:cxn>
              <a:cxn ang="0">
                <a:pos x="39" y="0"/>
              </a:cxn>
              <a:cxn ang="0">
                <a:pos x="65" y="22"/>
              </a:cxn>
              <a:cxn ang="0">
                <a:pos x="65" y="69"/>
              </a:cxn>
              <a:cxn ang="0">
                <a:pos x="39" y="91"/>
              </a:cxn>
              <a:cxn ang="0">
                <a:pos x="0" y="67"/>
              </a:cxn>
              <a:cxn ang="0">
                <a:pos x="26" y="45"/>
              </a:cxn>
              <a:cxn ang="0">
                <a:pos x="65" y="69"/>
              </a:cxn>
              <a:cxn ang="0">
                <a:pos x="101" y="97"/>
              </a:cxn>
              <a:cxn ang="0">
                <a:pos x="65" y="119"/>
              </a:cxn>
              <a:cxn ang="0">
                <a:pos x="65" y="119"/>
              </a:cxn>
              <a:cxn ang="0">
                <a:pos x="65" y="119"/>
              </a:cxn>
              <a:cxn ang="0">
                <a:pos x="65" y="119"/>
              </a:cxn>
              <a:cxn ang="0">
                <a:pos x="65" y="119"/>
              </a:cxn>
              <a:cxn ang="0">
                <a:pos x="26" y="97"/>
              </a:cxn>
              <a:cxn ang="0">
                <a:pos x="26" y="89"/>
              </a:cxn>
              <a:cxn ang="0">
                <a:pos x="39" y="95"/>
              </a:cxn>
              <a:cxn ang="0">
                <a:pos x="65" y="74"/>
              </a:cxn>
              <a:cxn ang="0">
                <a:pos x="65" y="74"/>
              </a:cxn>
              <a:cxn ang="0">
                <a:pos x="65" y="74"/>
              </a:cxn>
              <a:cxn ang="0">
                <a:pos x="65" y="74"/>
              </a:cxn>
              <a:cxn ang="0">
                <a:pos x="65" y="74"/>
              </a:cxn>
              <a:cxn ang="0">
                <a:pos x="91" y="95"/>
              </a:cxn>
              <a:cxn ang="0">
                <a:pos x="101" y="89"/>
              </a:cxn>
              <a:cxn ang="0">
                <a:pos x="101" y="97"/>
              </a:cxn>
              <a:cxn ang="0">
                <a:pos x="127" y="26"/>
              </a:cxn>
              <a:cxn ang="0">
                <a:pos x="101" y="45"/>
              </a:cxn>
              <a:cxn ang="0">
                <a:pos x="65" y="22"/>
              </a:cxn>
              <a:cxn ang="0">
                <a:pos x="91" y="0"/>
              </a:cxn>
              <a:cxn ang="0">
                <a:pos x="127" y="26"/>
              </a:cxn>
              <a:cxn ang="0">
                <a:pos x="127" y="67"/>
              </a:cxn>
              <a:cxn ang="0">
                <a:pos x="91" y="91"/>
              </a:cxn>
              <a:cxn ang="0">
                <a:pos x="65" y="69"/>
              </a:cxn>
              <a:cxn ang="0">
                <a:pos x="101" y="45"/>
              </a:cxn>
              <a:cxn ang="0">
                <a:pos x="127" y="67"/>
              </a:cxn>
            </a:cxnLst>
            <a:rect l="0" t="0" r="r" b="b"/>
            <a:pathLst>
              <a:path w="127" h="119">
                <a:moveTo>
                  <a:pt x="65" y="22"/>
                </a:moveTo>
                <a:lnTo>
                  <a:pt x="26" y="45"/>
                </a:lnTo>
                <a:lnTo>
                  <a:pt x="0" y="26"/>
                </a:lnTo>
                <a:lnTo>
                  <a:pt x="39" y="0"/>
                </a:lnTo>
                <a:lnTo>
                  <a:pt x="65" y="22"/>
                </a:lnTo>
                <a:close/>
                <a:moveTo>
                  <a:pt x="65" y="69"/>
                </a:moveTo>
                <a:lnTo>
                  <a:pt x="39" y="91"/>
                </a:lnTo>
                <a:lnTo>
                  <a:pt x="0" y="67"/>
                </a:lnTo>
                <a:lnTo>
                  <a:pt x="26" y="45"/>
                </a:lnTo>
                <a:lnTo>
                  <a:pt x="65" y="69"/>
                </a:lnTo>
                <a:close/>
                <a:moveTo>
                  <a:pt x="101" y="97"/>
                </a:moveTo>
                <a:lnTo>
                  <a:pt x="65" y="119"/>
                </a:lnTo>
                <a:lnTo>
                  <a:pt x="65" y="119"/>
                </a:lnTo>
                <a:lnTo>
                  <a:pt x="65" y="119"/>
                </a:lnTo>
                <a:lnTo>
                  <a:pt x="65" y="119"/>
                </a:lnTo>
                <a:lnTo>
                  <a:pt x="65" y="119"/>
                </a:lnTo>
                <a:lnTo>
                  <a:pt x="26" y="97"/>
                </a:lnTo>
                <a:lnTo>
                  <a:pt x="26" y="89"/>
                </a:lnTo>
                <a:lnTo>
                  <a:pt x="39" y="95"/>
                </a:lnTo>
                <a:lnTo>
                  <a:pt x="65" y="74"/>
                </a:lnTo>
                <a:lnTo>
                  <a:pt x="65" y="74"/>
                </a:lnTo>
                <a:lnTo>
                  <a:pt x="65" y="74"/>
                </a:lnTo>
                <a:lnTo>
                  <a:pt x="65" y="74"/>
                </a:lnTo>
                <a:lnTo>
                  <a:pt x="65" y="74"/>
                </a:lnTo>
                <a:lnTo>
                  <a:pt x="91" y="95"/>
                </a:lnTo>
                <a:lnTo>
                  <a:pt x="101" y="89"/>
                </a:lnTo>
                <a:lnTo>
                  <a:pt x="101" y="97"/>
                </a:lnTo>
                <a:close/>
                <a:moveTo>
                  <a:pt x="127" y="26"/>
                </a:moveTo>
                <a:lnTo>
                  <a:pt x="101" y="45"/>
                </a:lnTo>
                <a:lnTo>
                  <a:pt x="65" y="22"/>
                </a:lnTo>
                <a:lnTo>
                  <a:pt x="91" y="0"/>
                </a:lnTo>
                <a:lnTo>
                  <a:pt x="127" y="26"/>
                </a:lnTo>
                <a:close/>
                <a:moveTo>
                  <a:pt x="127" y="67"/>
                </a:moveTo>
                <a:lnTo>
                  <a:pt x="91" y="91"/>
                </a:lnTo>
                <a:lnTo>
                  <a:pt x="65" y="69"/>
                </a:lnTo>
                <a:lnTo>
                  <a:pt x="101" y="45"/>
                </a:lnTo>
                <a:lnTo>
                  <a:pt x="127" y="6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5" name="Sev01"/>
          <p:cNvSpPr>
            <a:spLocks noChangeAspect="1"/>
          </p:cNvSpPr>
          <p:nvPr/>
        </p:nvSpPr>
        <p:spPr>
          <a:xfrm flipH="1">
            <a:off x="3797524" y="4544353"/>
            <a:ext cx="722456" cy="722454"/>
          </a:xfrm>
          <a:prstGeom prst="ellipse">
            <a:avLst/>
          </a:prstGeom>
          <a:solidFill>
            <a:schemeClr val="accent4"/>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70" name="Freeform 56"/>
          <p:cNvSpPr>
            <a:spLocks noEditPoints="1"/>
          </p:cNvSpPr>
          <p:nvPr/>
        </p:nvSpPr>
        <p:spPr bwMode="auto">
          <a:xfrm>
            <a:off x="3997524" y="4744352"/>
            <a:ext cx="322456" cy="322456"/>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1" name="Sev01"/>
          <p:cNvSpPr>
            <a:spLocks noChangeAspect="1"/>
          </p:cNvSpPr>
          <p:nvPr/>
        </p:nvSpPr>
        <p:spPr>
          <a:xfrm flipH="1">
            <a:off x="2820662" y="4877666"/>
            <a:ext cx="722456" cy="722454"/>
          </a:xfrm>
          <a:prstGeom prst="ellipse">
            <a:avLst/>
          </a:prstGeom>
          <a:solidFill>
            <a:schemeClr val="accent6"/>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chemeClr val="bg1"/>
              </a:solidFill>
              <a:latin typeface="FontAwesome" pitchFamily="2" charset="0"/>
            </a:endParaRPr>
          </a:p>
        </p:txBody>
      </p:sp>
      <p:sp>
        <p:nvSpPr>
          <p:cNvPr id="72" name="Freeform 144"/>
          <p:cNvSpPr>
            <a:spLocks noEditPoints="1"/>
          </p:cNvSpPr>
          <p:nvPr/>
        </p:nvSpPr>
        <p:spPr bwMode="auto">
          <a:xfrm>
            <a:off x="3002095" y="5082977"/>
            <a:ext cx="359591" cy="311833"/>
          </a:xfrm>
          <a:custGeom>
            <a:avLst/>
            <a:gdLst/>
            <a:ahLst/>
            <a:cxnLst>
              <a:cxn ang="0">
                <a:pos x="59" y="26"/>
              </a:cxn>
              <a:cxn ang="0">
                <a:pos x="57" y="28"/>
              </a:cxn>
              <a:cxn ang="0">
                <a:pos x="20" y="32"/>
              </a:cxn>
              <a:cxn ang="0">
                <a:pos x="20" y="35"/>
              </a:cxn>
              <a:cxn ang="0">
                <a:pos x="19" y="37"/>
              </a:cxn>
              <a:cxn ang="0">
                <a:pos x="52" y="37"/>
              </a:cxn>
              <a:cxn ang="0">
                <a:pos x="55" y="39"/>
              </a:cxn>
              <a:cxn ang="0">
                <a:pos x="52" y="42"/>
              </a:cxn>
              <a:cxn ang="0">
                <a:pos x="16" y="42"/>
              </a:cxn>
              <a:cxn ang="0">
                <a:pos x="13" y="39"/>
              </a:cxn>
              <a:cxn ang="0">
                <a:pos x="16" y="34"/>
              </a:cxn>
              <a:cxn ang="0">
                <a:pos x="9" y="5"/>
              </a:cxn>
              <a:cxn ang="0">
                <a:pos x="2" y="5"/>
              </a:cxn>
              <a:cxn ang="0">
                <a:pos x="0" y="3"/>
              </a:cxn>
              <a:cxn ang="0">
                <a:pos x="2" y="0"/>
              </a:cxn>
              <a:cxn ang="0">
                <a:pos x="11" y="0"/>
              </a:cxn>
              <a:cxn ang="0">
                <a:pos x="14" y="5"/>
              </a:cxn>
              <a:cxn ang="0">
                <a:pos x="57" y="5"/>
              </a:cxn>
              <a:cxn ang="0">
                <a:pos x="59" y="7"/>
              </a:cxn>
              <a:cxn ang="0">
                <a:pos x="59" y="26"/>
              </a:cxn>
              <a:cxn ang="0">
                <a:pos x="18" y="51"/>
              </a:cxn>
              <a:cxn ang="0">
                <a:pos x="13" y="46"/>
              </a:cxn>
              <a:cxn ang="0">
                <a:pos x="18" y="42"/>
              </a:cxn>
              <a:cxn ang="0">
                <a:pos x="23" y="46"/>
              </a:cxn>
              <a:cxn ang="0">
                <a:pos x="18" y="51"/>
              </a:cxn>
              <a:cxn ang="0">
                <a:pos x="50" y="51"/>
              </a:cxn>
              <a:cxn ang="0">
                <a:pos x="45" y="46"/>
              </a:cxn>
              <a:cxn ang="0">
                <a:pos x="50" y="42"/>
              </a:cxn>
              <a:cxn ang="0">
                <a:pos x="55" y="46"/>
              </a:cxn>
              <a:cxn ang="0">
                <a:pos x="50" y="51"/>
              </a:cxn>
            </a:cxnLst>
            <a:rect l="0" t="0" r="r" b="b"/>
            <a:pathLst>
              <a:path w="59" h="51">
                <a:moveTo>
                  <a:pt x="59" y="26"/>
                </a:moveTo>
                <a:cubicBezTo>
                  <a:pt x="59" y="27"/>
                  <a:pt x="58" y="28"/>
                  <a:pt x="57" y="28"/>
                </a:cubicBezTo>
                <a:cubicBezTo>
                  <a:pt x="20" y="32"/>
                  <a:pt x="20" y="32"/>
                  <a:pt x="20" y="32"/>
                </a:cubicBezTo>
                <a:cubicBezTo>
                  <a:pt x="20" y="33"/>
                  <a:pt x="20" y="34"/>
                  <a:pt x="20" y="35"/>
                </a:cubicBezTo>
                <a:cubicBezTo>
                  <a:pt x="20" y="36"/>
                  <a:pt x="20" y="36"/>
                  <a:pt x="19" y="37"/>
                </a:cubicBezTo>
                <a:cubicBezTo>
                  <a:pt x="52" y="37"/>
                  <a:pt x="52" y="37"/>
                  <a:pt x="52" y="37"/>
                </a:cubicBezTo>
                <a:cubicBezTo>
                  <a:pt x="54" y="37"/>
                  <a:pt x="55" y="38"/>
                  <a:pt x="55" y="39"/>
                </a:cubicBezTo>
                <a:cubicBezTo>
                  <a:pt x="55" y="41"/>
                  <a:pt x="54" y="42"/>
                  <a:pt x="52" y="42"/>
                </a:cubicBezTo>
                <a:cubicBezTo>
                  <a:pt x="16" y="42"/>
                  <a:pt x="16" y="42"/>
                  <a:pt x="16" y="42"/>
                </a:cubicBezTo>
                <a:cubicBezTo>
                  <a:pt x="15" y="42"/>
                  <a:pt x="13" y="41"/>
                  <a:pt x="13" y="39"/>
                </a:cubicBezTo>
                <a:cubicBezTo>
                  <a:pt x="13" y="38"/>
                  <a:pt x="15" y="35"/>
                  <a:pt x="16" y="34"/>
                </a:cubicBezTo>
                <a:cubicBezTo>
                  <a:pt x="9" y="5"/>
                  <a:pt x="9" y="5"/>
                  <a:pt x="9" y="5"/>
                </a:cubicBezTo>
                <a:cubicBezTo>
                  <a:pt x="2" y="5"/>
                  <a:pt x="2" y="5"/>
                  <a:pt x="2" y="5"/>
                </a:cubicBezTo>
                <a:cubicBezTo>
                  <a:pt x="1" y="5"/>
                  <a:pt x="0" y="4"/>
                  <a:pt x="0" y="3"/>
                </a:cubicBezTo>
                <a:cubicBezTo>
                  <a:pt x="0" y="2"/>
                  <a:pt x="1" y="0"/>
                  <a:pt x="2" y="0"/>
                </a:cubicBezTo>
                <a:cubicBezTo>
                  <a:pt x="11" y="0"/>
                  <a:pt x="11" y="0"/>
                  <a:pt x="11" y="0"/>
                </a:cubicBezTo>
                <a:cubicBezTo>
                  <a:pt x="14" y="0"/>
                  <a:pt x="14" y="3"/>
                  <a:pt x="14" y="5"/>
                </a:cubicBezTo>
                <a:cubicBezTo>
                  <a:pt x="57" y="5"/>
                  <a:pt x="57" y="5"/>
                  <a:pt x="57" y="5"/>
                </a:cubicBezTo>
                <a:cubicBezTo>
                  <a:pt x="58" y="5"/>
                  <a:pt x="59" y="6"/>
                  <a:pt x="59" y="7"/>
                </a:cubicBezTo>
                <a:lnTo>
                  <a:pt x="59" y="26"/>
                </a:lnTo>
                <a:close/>
                <a:moveTo>
                  <a:pt x="18" y="51"/>
                </a:moveTo>
                <a:cubicBezTo>
                  <a:pt x="16" y="51"/>
                  <a:pt x="13" y="49"/>
                  <a:pt x="13" y="46"/>
                </a:cubicBezTo>
                <a:cubicBezTo>
                  <a:pt x="13" y="44"/>
                  <a:pt x="16" y="42"/>
                  <a:pt x="18" y="42"/>
                </a:cubicBezTo>
                <a:cubicBezTo>
                  <a:pt x="21" y="42"/>
                  <a:pt x="23" y="44"/>
                  <a:pt x="23" y="46"/>
                </a:cubicBezTo>
                <a:cubicBezTo>
                  <a:pt x="23" y="49"/>
                  <a:pt x="21" y="51"/>
                  <a:pt x="18" y="51"/>
                </a:cubicBezTo>
                <a:close/>
                <a:moveTo>
                  <a:pt x="50" y="51"/>
                </a:moveTo>
                <a:cubicBezTo>
                  <a:pt x="47" y="51"/>
                  <a:pt x="45" y="49"/>
                  <a:pt x="45" y="46"/>
                </a:cubicBezTo>
                <a:cubicBezTo>
                  <a:pt x="45" y="44"/>
                  <a:pt x="47" y="42"/>
                  <a:pt x="50" y="42"/>
                </a:cubicBezTo>
                <a:cubicBezTo>
                  <a:pt x="53" y="42"/>
                  <a:pt x="55" y="44"/>
                  <a:pt x="55" y="46"/>
                </a:cubicBezTo>
                <a:cubicBezTo>
                  <a:pt x="55" y="49"/>
                  <a:pt x="53" y="51"/>
                  <a:pt x="50" y="5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3" name="Text Placeholder 3"/>
          <p:cNvSpPr txBox="1">
            <a:spLocks/>
          </p:cNvSpPr>
          <p:nvPr/>
        </p:nvSpPr>
        <p:spPr>
          <a:xfrm>
            <a:off x="6003107" y="2388274"/>
            <a:ext cx="2381607"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b="1" dirty="0" smtClean="0">
                <a:solidFill>
                  <a:schemeClr val="accent1"/>
                </a:solidFill>
              </a:rPr>
              <a:t>Title goes here</a:t>
            </a:r>
            <a:r>
              <a:rPr lang="en-US" sz="1000" dirty="0" smtClean="0">
                <a:solidFill>
                  <a:schemeClr val="tx2">
                    <a:lumMod val="50000"/>
                    <a:lumOff val="50000"/>
                  </a:schemeClr>
                </a:solidFill>
              </a:rPr>
              <a:t/>
            </a:r>
            <a:br>
              <a:rPr lang="en-US" sz="1000" dirty="0" smtClean="0">
                <a:solidFill>
                  <a:schemeClr val="tx2">
                    <a:lumMod val="50000"/>
                    <a:lumOff val="50000"/>
                  </a:schemeClr>
                </a:solidFill>
              </a:rPr>
            </a:br>
            <a:r>
              <a:rPr lang="en-US" sz="1000" dirty="0" smtClean="0">
                <a:solidFill>
                  <a:schemeClr val="tx2">
                    <a:lumMod val="50000"/>
                    <a:lumOff val="50000"/>
                  </a:schemeClr>
                </a:solidFill>
              </a:rPr>
              <a:t>There are many variations of passages of lorem but the majority have suffered</a:t>
            </a:r>
          </a:p>
        </p:txBody>
      </p:sp>
      <p:sp>
        <p:nvSpPr>
          <p:cNvPr id="74" name="Freeform 45"/>
          <p:cNvSpPr>
            <a:spLocks noEditPoints="1"/>
          </p:cNvSpPr>
          <p:nvPr/>
        </p:nvSpPr>
        <p:spPr bwMode="auto">
          <a:xfrm>
            <a:off x="5609101" y="2514330"/>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5" name="Freeform 45"/>
          <p:cNvSpPr>
            <a:spLocks noEditPoints="1"/>
          </p:cNvSpPr>
          <p:nvPr/>
        </p:nvSpPr>
        <p:spPr bwMode="auto">
          <a:xfrm>
            <a:off x="5609101" y="3107809"/>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6" name="Freeform 45"/>
          <p:cNvSpPr>
            <a:spLocks noEditPoints="1"/>
          </p:cNvSpPr>
          <p:nvPr/>
        </p:nvSpPr>
        <p:spPr bwMode="auto">
          <a:xfrm>
            <a:off x="5609101" y="3715613"/>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7" name="Text Placeholder 3"/>
          <p:cNvSpPr txBox="1">
            <a:spLocks/>
          </p:cNvSpPr>
          <p:nvPr/>
        </p:nvSpPr>
        <p:spPr>
          <a:xfrm>
            <a:off x="6003107" y="2992027"/>
            <a:ext cx="2381607"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b="1" dirty="0" smtClean="0">
                <a:solidFill>
                  <a:schemeClr val="accent2"/>
                </a:solidFill>
              </a:rPr>
              <a:t>Title goes here </a:t>
            </a:r>
            <a:r>
              <a:rPr lang="en-US" sz="1000" dirty="0" smtClean="0">
                <a:solidFill>
                  <a:schemeClr val="tx2">
                    <a:lumMod val="50000"/>
                    <a:lumOff val="50000"/>
                  </a:schemeClr>
                </a:solidFill>
              </a:rPr>
              <a:t/>
            </a:r>
            <a:br>
              <a:rPr lang="en-US" sz="1000" dirty="0" smtClean="0">
                <a:solidFill>
                  <a:schemeClr val="tx2">
                    <a:lumMod val="50000"/>
                    <a:lumOff val="50000"/>
                  </a:schemeClr>
                </a:solidFill>
              </a:rPr>
            </a:br>
            <a:r>
              <a:rPr lang="en-US" sz="1000" dirty="0" smtClean="0">
                <a:solidFill>
                  <a:schemeClr val="tx2">
                    <a:lumMod val="50000"/>
                    <a:lumOff val="50000"/>
                  </a:schemeClr>
                </a:solidFill>
              </a:rPr>
              <a:t>There are many variations of passages of lorem but the majority have suffered</a:t>
            </a:r>
          </a:p>
        </p:txBody>
      </p:sp>
      <p:sp>
        <p:nvSpPr>
          <p:cNvPr id="78" name="Text Placeholder 3"/>
          <p:cNvSpPr txBox="1">
            <a:spLocks/>
          </p:cNvSpPr>
          <p:nvPr/>
        </p:nvSpPr>
        <p:spPr>
          <a:xfrm>
            <a:off x="6003107" y="3599831"/>
            <a:ext cx="2381607"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b="1" dirty="0" smtClean="0">
                <a:solidFill>
                  <a:schemeClr val="accent3"/>
                </a:solidFill>
              </a:rPr>
              <a:t>Title goes here </a:t>
            </a:r>
            <a:r>
              <a:rPr lang="en-US" sz="1000" dirty="0" smtClean="0">
                <a:solidFill>
                  <a:schemeClr val="tx2">
                    <a:lumMod val="50000"/>
                    <a:lumOff val="50000"/>
                  </a:schemeClr>
                </a:solidFill>
              </a:rPr>
              <a:t/>
            </a:r>
            <a:br>
              <a:rPr lang="en-US" sz="1000" dirty="0" smtClean="0">
                <a:solidFill>
                  <a:schemeClr val="tx2">
                    <a:lumMod val="50000"/>
                    <a:lumOff val="50000"/>
                  </a:schemeClr>
                </a:solidFill>
              </a:rPr>
            </a:br>
            <a:r>
              <a:rPr lang="en-US" sz="1000" dirty="0" smtClean="0">
                <a:solidFill>
                  <a:schemeClr val="tx2">
                    <a:lumMod val="50000"/>
                    <a:lumOff val="50000"/>
                  </a:schemeClr>
                </a:solidFill>
              </a:rPr>
              <a:t>There are many variations of passages of lorem but the majority have suffered</a:t>
            </a:r>
          </a:p>
        </p:txBody>
      </p:sp>
      <p:sp>
        <p:nvSpPr>
          <p:cNvPr id="79" name="Freeform 45"/>
          <p:cNvSpPr>
            <a:spLocks noEditPoints="1"/>
          </p:cNvSpPr>
          <p:nvPr/>
        </p:nvSpPr>
        <p:spPr bwMode="auto">
          <a:xfrm>
            <a:off x="5609101" y="4351804"/>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Text Placeholder 3"/>
          <p:cNvSpPr txBox="1">
            <a:spLocks/>
          </p:cNvSpPr>
          <p:nvPr/>
        </p:nvSpPr>
        <p:spPr>
          <a:xfrm>
            <a:off x="6003107" y="4236022"/>
            <a:ext cx="2381607"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b="1" dirty="0" smtClean="0">
                <a:solidFill>
                  <a:schemeClr val="accent4"/>
                </a:solidFill>
              </a:rPr>
              <a:t>Title goes here </a:t>
            </a:r>
            <a:r>
              <a:rPr lang="en-US" sz="1000" dirty="0" smtClean="0">
                <a:solidFill>
                  <a:schemeClr val="tx2">
                    <a:lumMod val="50000"/>
                    <a:lumOff val="50000"/>
                  </a:schemeClr>
                </a:solidFill>
              </a:rPr>
              <a:t/>
            </a:r>
            <a:br>
              <a:rPr lang="en-US" sz="1000" dirty="0" smtClean="0">
                <a:solidFill>
                  <a:schemeClr val="tx2">
                    <a:lumMod val="50000"/>
                    <a:lumOff val="50000"/>
                  </a:schemeClr>
                </a:solidFill>
              </a:rPr>
            </a:br>
            <a:r>
              <a:rPr lang="en-US" sz="1000" dirty="0" smtClean="0">
                <a:solidFill>
                  <a:schemeClr val="tx2">
                    <a:lumMod val="50000"/>
                    <a:lumOff val="50000"/>
                  </a:schemeClr>
                </a:solidFill>
              </a:rPr>
              <a:t>There are many variations of passages of lorem but the majority have suffered</a:t>
            </a:r>
          </a:p>
        </p:txBody>
      </p:sp>
      <p:sp>
        <p:nvSpPr>
          <p:cNvPr id="81" name="Freeform 45"/>
          <p:cNvSpPr>
            <a:spLocks noEditPoints="1"/>
          </p:cNvSpPr>
          <p:nvPr/>
        </p:nvSpPr>
        <p:spPr bwMode="auto">
          <a:xfrm>
            <a:off x="5609101" y="4987597"/>
            <a:ext cx="310968" cy="310968"/>
          </a:xfrm>
          <a:custGeom>
            <a:avLst/>
            <a:gdLst/>
            <a:ahLst/>
            <a:cxnLst>
              <a:cxn ang="0">
                <a:pos x="27" y="55"/>
              </a:cxn>
              <a:cxn ang="0">
                <a:pos x="0" y="27"/>
              </a:cxn>
              <a:cxn ang="0">
                <a:pos x="27" y="0"/>
              </a:cxn>
              <a:cxn ang="0">
                <a:pos x="55" y="27"/>
              </a:cxn>
              <a:cxn ang="0">
                <a:pos x="27" y="55"/>
              </a:cxn>
              <a:cxn ang="0">
                <a:pos x="45" y="20"/>
              </a:cxn>
              <a:cxn ang="0">
                <a:pos x="42" y="17"/>
              </a:cxn>
              <a:cxn ang="0">
                <a:pos x="40" y="16"/>
              </a:cxn>
              <a:cxn ang="0">
                <a:pos x="38" y="17"/>
              </a:cxn>
              <a:cxn ang="0">
                <a:pos x="24" y="31"/>
              </a:cxn>
              <a:cxn ang="0">
                <a:pos x="16" y="23"/>
              </a:cxn>
              <a:cxn ang="0">
                <a:pos x="14" y="22"/>
              </a:cxn>
              <a:cxn ang="0">
                <a:pos x="13" y="23"/>
              </a:cxn>
              <a:cxn ang="0">
                <a:pos x="9" y="26"/>
              </a:cxn>
              <a:cxn ang="0">
                <a:pos x="9" y="28"/>
              </a:cxn>
              <a:cxn ang="0">
                <a:pos x="9" y="30"/>
              </a:cxn>
              <a:cxn ang="0">
                <a:pos x="22" y="43"/>
              </a:cxn>
              <a:cxn ang="0">
                <a:pos x="24" y="43"/>
              </a:cxn>
              <a:cxn ang="0">
                <a:pos x="26" y="43"/>
              </a:cxn>
              <a:cxn ang="0">
                <a:pos x="45" y="23"/>
              </a:cxn>
              <a:cxn ang="0">
                <a:pos x="46" y="22"/>
              </a:cxn>
              <a:cxn ang="0">
                <a:pos x="45" y="20"/>
              </a:cxn>
            </a:cxnLst>
            <a:rect l="0" t="0" r="r" b="b"/>
            <a:pathLst>
              <a:path w="55" h="55">
                <a:moveTo>
                  <a:pt x="27" y="55"/>
                </a:moveTo>
                <a:cubicBezTo>
                  <a:pt x="12" y="55"/>
                  <a:pt x="0" y="42"/>
                  <a:pt x="0" y="27"/>
                </a:cubicBezTo>
                <a:cubicBezTo>
                  <a:pt x="0" y="12"/>
                  <a:pt x="12" y="0"/>
                  <a:pt x="27" y="0"/>
                </a:cubicBezTo>
                <a:cubicBezTo>
                  <a:pt x="42" y="0"/>
                  <a:pt x="55" y="12"/>
                  <a:pt x="55" y="27"/>
                </a:cubicBezTo>
                <a:cubicBezTo>
                  <a:pt x="55" y="42"/>
                  <a:pt x="42" y="55"/>
                  <a:pt x="27" y="55"/>
                </a:cubicBezTo>
                <a:close/>
                <a:moveTo>
                  <a:pt x="45" y="20"/>
                </a:moveTo>
                <a:cubicBezTo>
                  <a:pt x="42" y="17"/>
                  <a:pt x="42" y="17"/>
                  <a:pt x="42" y="17"/>
                </a:cubicBezTo>
                <a:cubicBezTo>
                  <a:pt x="41" y="16"/>
                  <a:pt x="41" y="16"/>
                  <a:pt x="40" y="16"/>
                </a:cubicBezTo>
                <a:cubicBezTo>
                  <a:pt x="39" y="16"/>
                  <a:pt x="39" y="16"/>
                  <a:pt x="38" y="17"/>
                </a:cubicBezTo>
                <a:cubicBezTo>
                  <a:pt x="24" y="31"/>
                  <a:pt x="24" y="31"/>
                  <a:pt x="24" y="31"/>
                </a:cubicBezTo>
                <a:cubicBezTo>
                  <a:pt x="16" y="23"/>
                  <a:pt x="16" y="23"/>
                  <a:pt x="16" y="23"/>
                </a:cubicBezTo>
                <a:cubicBezTo>
                  <a:pt x="15" y="23"/>
                  <a:pt x="15" y="22"/>
                  <a:pt x="14" y="22"/>
                </a:cubicBezTo>
                <a:cubicBezTo>
                  <a:pt x="14" y="22"/>
                  <a:pt x="13" y="23"/>
                  <a:pt x="13" y="23"/>
                </a:cubicBezTo>
                <a:cubicBezTo>
                  <a:pt x="9" y="26"/>
                  <a:pt x="9" y="26"/>
                  <a:pt x="9" y="26"/>
                </a:cubicBezTo>
                <a:cubicBezTo>
                  <a:pt x="9" y="27"/>
                  <a:pt x="9" y="27"/>
                  <a:pt x="9" y="28"/>
                </a:cubicBezTo>
                <a:cubicBezTo>
                  <a:pt x="9" y="29"/>
                  <a:pt x="9" y="29"/>
                  <a:pt x="9" y="30"/>
                </a:cubicBezTo>
                <a:cubicBezTo>
                  <a:pt x="22" y="43"/>
                  <a:pt x="22" y="43"/>
                  <a:pt x="22" y="43"/>
                </a:cubicBezTo>
                <a:cubicBezTo>
                  <a:pt x="23" y="43"/>
                  <a:pt x="23" y="43"/>
                  <a:pt x="24" y="43"/>
                </a:cubicBezTo>
                <a:cubicBezTo>
                  <a:pt x="25" y="43"/>
                  <a:pt x="25" y="43"/>
                  <a:pt x="26" y="43"/>
                </a:cubicBezTo>
                <a:cubicBezTo>
                  <a:pt x="45" y="23"/>
                  <a:pt x="45" y="23"/>
                  <a:pt x="45" y="23"/>
                </a:cubicBezTo>
                <a:cubicBezTo>
                  <a:pt x="45" y="23"/>
                  <a:pt x="46" y="22"/>
                  <a:pt x="46" y="22"/>
                </a:cubicBezTo>
                <a:cubicBezTo>
                  <a:pt x="46" y="21"/>
                  <a:pt x="45" y="20"/>
                  <a:pt x="45" y="20"/>
                </a:cubicBez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2" name="Text Placeholder 3"/>
          <p:cNvSpPr txBox="1">
            <a:spLocks/>
          </p:cNvSpPr>
          <p:nvPr/>
        </p:nvSpPr>
        <p:spPr>
          <a:xfrm>
            <a:off x="6003107" y="4871815"/>
            <a:ext cx="2381607"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b="1" dirty="0" smtClean="0">
                <a:solidFill>
                  <a:schemeClr val="accent6"/>
                </a:solidFill>
              </a:rPr>
              <a:t>Title goes here </a:t>
            </a:r>
            <a:r>
              <a:rPr lang="en-US" sz="1000" dirty="0" smtClean="0">
                <a:solidFill>
                  <a:schemeClr val="tx2">
                    <a:lumMod val="50000"/>
                    <a:lumOff val="50000"/>
                  </a:schemeClr>
                </a:solidFill>
              </a:rPr>
              <a:t/>
            </a:r>
            <a:br>
              <a:rPr lang="en-US" sz="1000" dirty="0" smtClean="0">
                <a:solidFill>
                  <a:schemeClr val="tx2">
                    <a:lumMod val="50000"/>
                    <a:lumOff val="50000"/>
                  </a:schemeClr>
                </a:solidFill>
              </a:rPr>
            </a:br>
            <a:r>
              <a:rPr lang="en-US" sz="1000" dirty="0" smtClean="0">
                <a:solidFill>
                  <a:schemeClr val="tx2">
                    <a:lumMod val="50000"/>
                    <a:lumOff val="50000"/>
                  </a:schemeClr>
                </a:solidFill>
              </a:rPr>
              <a:t>There are many variations of passages of lorem but the majority have suffered</a:t>
            </a:r>
          </a:p>
        </p:txBody>
      </p:sp>
      <p:sp>
        <p:nvSpPr>
          <p:cNvPr id="83" name="Text Placeholder 3"/>
          <p:cNvSpPr txBox="1">
            <a:spLocks/>
          </p:cNvSpPr>
          <p:nvPr/>
        </p:nvSpPr>
        <p:spPr>
          <a:xfrm>
            <a:off x="315862" y="3682768"/>
            <a:ext cx="2381607" cy="4770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algn="l"/>
            <a:r>
              <a:rPr lang="en-US" sz="1100" b="1" dirty="0" smtClean="0">
                <a:solidFill>
                  <a:schemeClr val="bg1"/>
                </a:solidFill>
              </a:rPr>
              <a:t>Title goes here</a:t>
            </a:r>
            <a:r>
              <a:rPr lang="en-US" sz="1000" dirty="0" smtClean="0">
                <a:solidFill>
                  <a:schemeClr val="bg1"/>
                </a:solidFill>
              </a:rPr>
              <a:t/>
            </a:r>
            <a:br>
              <a:rPr lang="en-US" sz="1000" dirty="0" smtClean="0">
                <a:solidFill>
                  <a:schemeClr val="bg1"/>
                </a:solidFill>
              </a:rPr>
            </a:br>
            <a:r>
              <a:rPr lang="en-US" sz="1000" dirty="0" smtClean="0">
                <a:solidFill>
                  <a:schemeClr val="bg1"/>
                </a:solidFill>
              </a:rPr>
              <a:t>There are many variations of passages of lorem but the majority have suffered</a:t>
            </a:r>
          </a:p>
        </p:txBody>
      </p:sp>
      <p:sp>
        <p:nvSpPr>
          <p:cNvPr id="84" name="Freeform 5"/>
          <p:cNvSpPr>
            <a:spLocks noEditPoints="1"/>
          </p:cNvSpPr>
          <p:nvPr/>
        </p:nvSpPr>
        <p:spPr bwMode="auto">
          <a:xfrm>
            <a:off x="2925020" y="3642670"/>
            <a:ext cx="532790" cy="532790"/>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Tree>
    <p:extLst>
      <p:ext uri="{BB962C8B-B14F-4D97-AF65-F5344CB8AC3E}">
        <p14:creationId xmlns="" xmlns:p14="http://schemas.microsoft.com/office/powerpoint/2010/main" val="1571465805"/>
      </p:ext>
    </p:extLst>
  </p:cSld>
  <p:clrMapOvr>
    <a:masterClrMapping/>
  </p:clrMapOvr>
  <p:transition spd="med"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48"/>
                                        </p:tgtEl>
                                        <p:attrNameLst>
                                          <p:attrName>style.visibility</p:attrName>
                                        </p:attrNameLst>
                                      </p:cBhvr>
                                      <p:to>
                                        <p:strVal val="visible"/>
                                      </p:to>
                                    </p:set>
                                    <p:anim calcmode="lin" valueType="num">
                                      <p:cBhvr>
                                        <p:cTn id="12" dur="500" fill="hold"/>
                                        <p:tgtEl>
                                          <p:spTgt spid="48"/>
                                        </p:tgtEl>
                                        <p:attrNameLst>
                                          <p:attrName>ppt_w</p:attrName>
                                        </p:attrNameLst>
                                      </p:cBhvr>
                                      <p:tavLst>
                                        <p:tav tm="0">
                                          <p:val>
                                            <p:fltVal val="0"/>
                                          </p:val>
                                        </p:tav>
                                        <p:tav tm="100000">
                                          <p:val>
                                            <p:strVal val="#ppt_w"/>
                                          </p:val>
                                        </p:tav>
                                      </p:tavLst>
                                    </p:anim>
                                    <p:anim calcmode="lin" valueType="num">
                                      <p:cBhvr>
                                        <p:cTn id="13" dur="500" fill="hold"/>
                                        <p:tgtEl>
                                          <p:spTgt spid="48"/>
                                        </p:tgtEl>
                                        <p:attrNameLst>
                                          <p:attrName>ppt_h</p:attrName>
                                        </p:attrNameLst>
                                      </p:cBhvr>
                                      <p:tavLst>
                                        <p:tav tm="0">
                                          <p:val>
                                            <p:fltVal val="0"/>
                                          </p:val>
                                        </p:tav>
                                        <p:tav tm="100000">
                                          <p:val>
                                            <p:strVal val="#ppt_h"/>
                                          </p:val>
                                        </p:tav>
                                      </p:tavLst>
                                    </p:anim>
                                    <p:animEffect transition="in" filter="fade">
                                      <p:cBhvr>
                                        <p:cTn id="14" dur="500"/>
                                        <p:tgtEl>
                                          <p:spTgt spid="48"/>
                                        </p:tgtEl>
                                      </p:cBhvr>
                                    </p:animEffect>
                                  </p:childTnLst>
                                </p:cTn>
                              </p:par>
                            </p:childTnLst>
                          </p:cTn>
                        </p:par>
                        <p:par>
                          <p:cTn id="15" fill="hold">
                            <p:stCondLst>
                              <p:cond delay="1000"/>
                            </p:stCondLst>
                            <p:childTnLst>
                              <p:par>
                                <p:cTn id="16" presetID="53" presetClass="entr" presetSubtype="16" fill="hold" grpId="0" nodeType="afterEffect">
                                  <p:stCondLst>
                                    <p:cond delay="0"/>
                                  </p:stCondLst>
                                  <p:childTnLst>
                                    <p:set>
                                      <p:cBhvr>
                                        <p:cTn id="17" dur="1" fill="hold">
                                          <p:stCondLst>
                                            <p:cond delay="0"/>
                                          </p:stCondLst>
                                        </p:cTn>
                                        <p:tgtEl>
                                          <p:spTgt spid="84"/>
                                        </p:tgtEl>
                                        <p:attrNameLst>
                                          <p:attrName>style.visibility</p:attrName>
                                        </p:attrNameLst>
                                      </p:cBhvr>
                                      <p:to>
                                        <p:strVal val="visible"/>
                                      </p:to>
                                    </p:set>
                                    <p:anim calcmode="lin" valueType="num">
                                      <p:cBhvr>
                                        <p:cTn id="18" dur="500" fill="hold"/>
                                        <p:tgtEl>
                                          <p:spTgt spid="84"/>
                                        </p:tgtEl>
                                        <p:attrNameLst>
                                          <p:attrName>ppt_w</p:attrName>
                                        </p:attrNameLst>
                                      </p:cBhvr>
                                      <p:tavLst>
                                        <p:tav tm="0">
                                          <p:val>
                                            <p:fltVal val="0"/>
                                          </p:val>
                                        </p:tav>
                                        <p:tav tm="100000">
                                          <p:val>
                                            <p:strVal val="#ppt_w"/>
                                          </p:val>
                                        </p:tav>
                                      </p:tavLst>
                                    </p:anim>
                                    <p:anim calcmode="lin" valueType="num">
                                      <p:cBhvr>
                                        <p:cTn id="19" dur="500" fill="hold"/>
                                        <p:tgtEl>
                                          <p:spTgt spid="84"/>
                                        </p:tgtEl>
                                        <p:attrNameLst>
                                          <p:attrName>ppt_h</p:attrName>
                                        </p:attrNameLst>
                                      </p:cBhvr>
                                      <p:tavLst>
                                        <p:tav tm="0">
                                          <p:val>
                                            <p:fltVal val="0"/>
                                          </p:val>
                                        </p:tav>
                                        <p:tav tm="100000">
                                          <p:val>
                                            <p:strVal val="#ppt_h"/>
                                          </p:val>
                                        </p:tav>
                                      </p:tavLst>
                                    </p:anim>
                                    <p:animEffect transition="in" filter="fade">
                                      <p:cBhvr>
                                        <p:cTn id="20" dur="500"/>
                                        <p:tgtEl>
                                          <p:spTgt spid="84"/>
                                        </p:tgtEl>
                                      </p:cBhvr>
                                    </p:animEffect>
                                  </p:childTnLst>
                                </p:cTn>
                              </p:par>
                            </p:childTnLst>
                          </p:cTn>
                        </p:par>
                        <p:par>
                          <p:cTn id="21" fill="hold">
                            <p:stCondLst>
                              <p:cond delay="1500"/>
                            </p:stCondLst>
                            <p:childTnLst>
                              <p:par>
                                <p:cTn id="22" presetID="22" presetClass="entr" presetSubtype="8" fill="hold" grpId="0" nodeType="afterEffect">
                                  <p:stCondLst>
                                    <p:cond delay="0"/>
                                  </p:stCondLst>
                                  <p:childTnLst>
                                    <p:set>
                                      <p:cBhvr>
                                        <p:cTn id="23" dur="1" fill="hold">
                                          <p:stCondLst>
                                            <p:cond delay="0"/>
                                          </p:stCondLst>
                                        </p:cTn>
                                        <p:tgtEl>
                                          <p:spTgt spid="83"/>
                                        </p:tgtEl>
                                        <p:attrNameLst>
                                          <p:attrName>style.visibility</p:attrName>
                                        </p:attrNameLst>
                                      </p:cBhvr>
                                      <p:to>
                                        <p:strVal val="visible"/>
                                      </p:to>
                                    </p:set>
                                    <p:animEffect transition="in" filter="wipe(left)">
                                      <p:cBhvr>
                                        <p:cTn id="24" dur="500"/>
                                        <p:tgtEl>
                                          <p:spTgt spid="83"/>
                                        </p:tgtEl>
                                      </p:cBhvr>
                                    </p:animEffect>
                                  </p:childTnLst>
                                </p:cTn>
                              </p:par>
                            </p:childTnLst>
                          </p:cTn>
                        </p:par>
                      </p:childTnLst>
                    </p:cTn>
                  </p:par>
                  <p:par>
                    <p:cTn id="25" fill="hold">
                      <p:stCondLst>
                        <p:cond delay="indefinite"/>
                      </p:stCondLst>
                      <p:childTnLst>
                        <p:par>
                          <p:cTn id="26" fill="hold">
                            <p:stCondLst>
                              <p:cond delay="0"/>
                            </p:stCondLst>
                            <p:childTnLst>
                              <p:par>
                                <p:cTn id="27" presetID="20" presetClass="entr" presetSubtype="0" fill="hold" grpId="0" nodeType="click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wedge">
                                      <p:cBhvr>
                                        <p:cTn id="29" dur="500"/>
                                        <p:tgtEl>
                                          <p:spTgt spid="37"/>
                                        </p:tgtEl>
                                      </p:cBhvr>
                                    </p:animEffect>
                                  </p:childTnLst>
                                </p:cTn>
                              </p:par>
                            </p:childTnLst>
                          </p:cTn>
                        </p:par>
                        <p:par>
                          <p:cTn id="30" fill="hold">
                            <p:stCondLst>
                              <p:cond delay="500"/>
                            </p:stCondLst>
                            <p:childTnLst>
                              <p:par>
                                <p:cTn id="31" presetID="53" presetClass="entr" presetSubtype="16" fill="hold" grpId="0" nodeType="after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p:cTn id="33" dur="500" fill="hold"/>
                                        <p:tgtEl>
                                          <p:spTgt spid="53"/>
                                        </p:tgtEl>
                                        <p:attrNameLst>
                                          <p:attrName>ppt_w</p:attrName>
                                        </p:attrNameLst>
                                      </p:cBhvr>
                                      <p:tavLst>
                                        <p:tav tm="0">
                                          <p:val>
                                            <p:fltVal val="0"/>
                                          </p:val>
                                        </p:tav>
                                        <p:tav tm="100000">
                                          <p:val>
                                            <p:strVal val="#ppt_w"/>
                                          </p:val>
                                        </p:tav>
                                      </p:tavLst>
                                    </p:anim>
                                    <p:anim calcmode="lin" valueType="num">
                                      <p:cBhvr>
                                        <p:cTn id="34" dur="500" fill="hold"/>
                                        <p:tgtEl>
                                          <p:spTgt spid="53"/>
                                        </p:tgtEl>
                                        <p:attrNameLst>
                                          <p:attrName>ppt_h</p:attrName>
                                        </p:attrNameLst>
                                      </p:cBhvr>
                                      <p:tavLst>
                                        <p:tav tm="0">
                                          <p:val>
                                            <p:fltVal val="0"/>
                                          </p:val>
                                        </p:tav>
                                        <p:tav tm="100000">
                                          <p:val>
                                            <p:strVal val="#ppt_h"/>
                                          </p:val>
                                        </p:tav>
                                      </p:tavLst>
                                    </p:anim>
                                    <p:animEffect transition="in" filter="fade">
                                      <p:cBhvr>
                                        <p:cTn id="35" dur="500"/>
                                        <p:tgtEl>
                                          <p:spTgt spid="53"/>
                                        </p:tgtEl>
                                      </p:cBhvr>
                                    </p:animEffect>
                                  </p:childTnLst>
                                </p:cTn>
                              </p:par>
                            </p:childTnLst>
                          </p:cTn>
                        </p:par>
                        <p:par>
                          <p:cTn id="36" fill="hold">
                            <p:stCondLst>
                              <p:cond delay="1000"/>
                            </p:stCondLst>
                            <p:childTnLst>
                              <p:par>
                                <p:cTn id="37" presetID="53" presetClass="entr" presetSubtype="16" fill="hold" grpId="0"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animEffect transition="in" filter="fade">
                                      <p:cBhvr>
                                        <p:cTn id="41" dur="500"/>
                                        <p:tgtEl>
                                          <p:spTgt spid="54"/>
                                        </p:tgtEl>
                                      </p:cBhvr>
                                    </p:animEffect>
                                  </p:childTnLst>
                                </p:cTn>
                              </p:par>
                            </p:childTnLst>
                          </p:cTn>
                        </p:par>
                        <p:par>
                          <p:cTn id="42" fill="hold">
                            <p:stCondLst>
                              <p:cond delay="1500"/>
                            </p:stCondLst>
                            <p:childTnLst>
                              <p:par>
                                <p:cTn id="43" presetID="53" presetClass="entr" presetSubtype="16"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 calcmode="lin" valueType="num">
                                      <p:cBhvr>
                                        <p:cTn id="45" dur="500" fill="hold"/>
                                        <p:tgtEl>
                                          <p:spTgt spid="51"/>
                                        </p:tgtEl>
                                        <p:attrNameLst>
                                          <p:attrName>ppt_w</p:attrName>
                                        </p:attrNameLst>
                                      </p:cBhvr>
                                      <p:tavLst>
                                        <p:tav tm="0">
                                          <p:val>
                                            <p:fltVal val="0"/>
                                          </p:val>
                                        </p:tav>
                                        <p:tav tm="100000">
                                          <p:val>
                                            <p:strVal val="#ppt_w"/>
                                          </p:val>
                                        </p:tav>
                                      </p:tavLst>
                                    </p:anim>
                                    <p:anim calcmode="lin" valueType="num">
                                      <p:cBhvr>
                                        <p:cTn id="46" dur="500" fill="hold"/>
                                        <p:tgtEl>
                                          <p:spTgt spid="51"/>
                                        </p:tgtEl>
                                        <p:attrNameLst>
                                          <p:attrName>ppt_h</p:attrName>
                                        </p:attrNameLst>
                                      </p:cBhvr>
                                      <p:tavLst>
                                        <p:tav tm="0">
                                          <p:val>
                                            <p:fltVal val="0"/>
                                          </p:val>
                                        </p:tav>
                                        <p:tav tm="100000">
                                          <p:val>
                                            <p:strVal val="#ppt_h"/>
                                          </p:val>
                                        </p:tav>
                                      </p:tavLst>
                                    </p:anim>
                                    <p:animEffect transition="in" filter="fade">
                                      <p:cBhvr>
                                        <p:cTn id="47" dur="500"/>
                                        <p:tgtEl>
                                          <p:spTgt spid="51"/>
                                        </p:tgtEl>
                                      </p:cBhvr>
                                    </p:animEffect>
                                  </p:childTnLst>
                                </p:cTn>
                              </p:par>
                            </p:childTnLst>
                          </p:cTn>
                        </p:par>
                        <p:par>
                          <p:cTn id="48" fill="hold">
                            <p:stCondLst>
                              <p:cond delay="2000"/>
                            </p:stCondLst>
                            <p:childTnLst>
                              <p:par>
                                <p:cTn id="49" presetID="53" presetClass="entr" presetSubtype="16" fill="hold" grpId="0" nodeType="afterEffect">
                                  <p:stCondLst>
                                    <p:cond delay="0"/>
                                  </p:stCondLst>
                                  <p:childTnLst>
                                    <p:set>
                                      <p:cBhvr>
                                        <p:cTn id="50" dur="1" fill="hold">
                                          <p:stCondLst>
                                            <p:cond delay="0"/>
                                          </p:stCondLst>
                                        </p:cTn>
                                        <p:tgtEl>
                                          <p:spTgt spid="52"/>
                                        </p:tgtEl>
                                        <p:attrNameLst>
                                          <p:attrName>style.visibility</p:attrName>
                                        </p:attrNameLst>
                                      </p:cBhvr>
                                      <p:to>
                                        <p:strVal val="visible"/>
                                      </p:to>
                                    </p:set>
                                    <p:anim calcmode="lin" valueType="num">
                                      <p:cBhvr>
                                        <p:cTn id="51" dur="500" fill="hold"/>
                                        <p:tgtEl>
                                          <p:spTgt spid="52"/>
                                        </p:tgtEl>
                                        <p:attrNameLst>
                                          <p:attrName>ppt_w</p:attrName>
                                        </p:attrNameLst>
                                      </p:cBhvr>
                                      <p:tavLst>
                                        <p:tav tm="0">
                                          <p:val>
                                            <p:fltVal val="0"/>
                                          </p:val>
                                        </p:tav>
                                        <p:tav tm="100000">
                                          <p:val>
                                            <p:strVal val="#ppt_w"/>
                                          </p:val>
                                        </p:tav>
                                      </p:tavLst>
                                    </p:anim>
                                    <p:anim calcmode="lin" valueType="num">
                                      <p:cBhvr>
                                        <p:cTn id="52" dur="500" fill="hold"/>
                                        <p:tgtEl>
                                          <p:spTgt spid="52"/>
                                        </p:tgtEl>
                                        <p:attrNameLst>
                                          <p:attrName>ppt_h</p:attrName>
                                        </p:attrNameLst>
                                      </p:cBhvr>
                                      <p:tavLst>
                                        <p:tav tm="0">
                                          <p:val>
                                            <p:fltVal val="0"/>
                                          </p:val>
                                        </p:tav>
                                        <p:tav tm="100000">
                                          <p:val>
                                            <p:strVal val="#ppt_h"/>
                                          </p:val>
                                        </p:tav>
                                      </p:tavLst>
                                    </p:anim>
                                    <p:animEffect transition="in" filter="fade">
                                      <p:cBhvr>
                                        <p:cTn id="53" dur="500"/>
                                        <p:tgtEl>
                                          <p:spTgt spid="52"/>
                                        </p:tgtEl>
                                      </p:cBhvr>
                                    </p:animEffect>
                                  </p:childTnLst>
                                </p:cTn>
                              </p:par>
                            </p:childTnLst>
                          </p:cTn>
                        </p:par>
                        <p:par>
                          <p:cTn id="54" fill="hold">
                            <p:stCondLst>
                              <p:cond delay="2500"/>
                            </p:stCondLst>
                            <p:childTnLst>
                              <p:par>
                                <p:cTn id="55" presetID="53" presetClass="entr" presetSubtype="16" fill="hold" grpId="0" nodeType="after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p:cTn id="57" dur="500" fill="hold"/>
                                        <p:tgtEl>
                                          <p:spTgt spid="49"/>
                                        </p:tgtEl>
                                        <p:attrNameLst>
                                          <p:attrName>ppt_w</p:attrName>
                                        </p:attrNameLst>
                                      </p:cBhvr>
                                      <p:tavLst>
                                        <p:tav tm="0">
                                          <p:val>
                                            <p:fltVal val="0"/>
                                          </p:val>
                                        </p:tav>
                                        <p:tav tm="100000">
                                          <p:val>
                                            <p:strVal val="#ppt_w"/>
                                          </p:val>
                                        </p:tav>
                                      </p:tavLst>
                                    </p:anim>
                                    <p:anim calcmode="lin" valueType="num">
                                      <p:cBhvr>
                                        <p:cTn id="58" dur="500" fill="hold"/>
                                        <p:tgtEl>
                                          <p:spTgt spid="49"/>
                                        </p:tgtEl>
                                        <p:attrNameLst>
                                          <p:attrName>ppt_h</p:attrName>
                                        </p:attrNameLst>
                                      </p:cBhvr>
                                      <p:tavLst>
                                        <p:tav tm="0">
                                          <p:val>
                                            <p:fltVal val="0"/>
                                          </p:val>
                                        </p:tav>
                                        <p:tav tm="100000">
                                          <p:val>
                                            <p:strVal val="#ppt_h"/>
                                          </p:val>
                                        </p:tav>
                                      </p:tavLst>
                                    </p:anim>
                                    <p:animEffect transition="in" filter="fade">
                                      <p:cBhvr>
                                        <p:cTn id="59" dur="500"/>
                                        <p:tgtEl>
                                          <p:spTgt spid="49"/>
                                        </p:tgtEl>
                                      </p:cBhvr>
                                    </p:animEffect>
                                  </p:childTnLst>
                                </p:cTn>
                              </p:par>
                            </p:childTnLst>
                          </p:cTn>
                        </p:par>
                        <p:par>
                          <p:cTn id="60" fill="hold">
                            <p:stCondLst>
                              <p:cond delay="3000"/>
                            </p:stCondLst>
                            <p:childTnLst>
                              <p:par>
                                <p:cTn id="61" presetID="53" presetClass="entr" presetSubtype="16" fill="hold" grpId="0" nodeType="afterEffect">
                                  <p:stCondLst>
                                    <p:cond delay="0"/>
                                  </p:stCondLst>
                                  <p:childTnLst>
                                    <p:set>
                                      <p:cBhvr>
                                        <p:cTn id="62" dur="1" fill="hold">
                                          <p:stCondLst>
                                            <p:cond delay="0"/>
                                          </p:stCondLst>
                                        </p:cTn>
                                        <p:tgtEl>
                                          <p:spTgt spid="50"/>
                                        </p:tgtEl>
                                        <p:attrNameLst>
                                          <p:attrName>style.visibility</p:attrName>
                                        </p:attrNameLst>
                                      </p:cBhvr>
                                      <p:to>
                                        <p:strVal val="visible"/>
                                      </p:to>
                                    </p:set>
                                    <p:anim calcmode="lin" valueType="num">
                                      <p:cBhvr>
                                        <p:cTn id="63" dur="500" fill="hold"/>
                                        <p:tgtEl>
                                          <p:spTgt spid="50"/>
                                        </p:tgtEl>
                                        <p:attrNameLst>
                                          <p:attrName>ppt_w</p:attrName>
                                        </p:attrNameLst>
                                      </p:cBhvr>
                                      <p:tavLst>
                                        <p:tav tm="0">
                                          <p:val>
                                            <p:fltVal val="0"/>
                                          </p:val>
                                        </p:tav>
                                        <p:tav tm="100000">
                                          <p:val>
                                            <p:strVal val="#ppt_w"/>
                                          </p:val>
                                        </p:tav>
                                      </p:tavLst>
                                    </p:anim>
                                    <p:anim calcmode="lin" valueType="num">
                                      <p:cBhvr>
                                        <p:cTn id="64" dur="500" fill="hold"/>
                                        <p:tgtEl>
                                          <p:spTgt spid="50"/>
                                        </p:tgtEl>
                                        <p:attrNameLst>
                                          <p:attrName>ppt_h</p:attrName>
                                        </p:attrNameLst>
                                      </p:cBhvr>
                                      <p:tavLst>
                                        <p:tav tm="0">
                                          <p:val>
                                            <p:fltVal val="0"/>
                                          </p:val>
                                        </p:tav>
                                        <p:tav tm="100000">
                                          <p:val>
                                            <p:strVal val="#ppt_h"/>
                                          </p:val>
                                        </p:tav>
                                      </p:tavLst>
                                    </p:anim>
                                    <p:animEffect transition="in" filter="fade">
                                      <p:cBhvr>
                                        <p:cTn id="65" dur="500"/>
                                        <p:tgtEl>
                                          <p:spTgt spid="50"/>
                                        </p:tgtEl>
                                      </p:cBhvr>
                                    </p:animEffect>
                                  </p:childTnLst>
                                </p:cTn>
                              </p:par>
                            </p:childTnLst>
                          </p:cTn>
                        </p:par>
                        <p:par>
                          <p:cTn id="66" fill="hold">
                            <p:stCondLst>
                              <p:cond delay="3500"/>
                            </p:stCondLst>
                            <p:childTnLst>
                              <p:par>
                                <p:cTn id="67" presetID="53" presetClass="entr" presetSubtype="16" fill="hold" grpId="0" nodeType="afterEffect">
                                  <p:stCondLst>
                                    <p:cond delay="0"/>
                                  </p:stCondLst>
                                  <p:childTnLst>
                                    <p:set>
                                      <p:cBhvr>
                                        <p:cTn id="68" dur="1" fill="hold">
                                          <p:stCondLst>
                                            <p:cond delay="0"/>
                                          </p:stCondLst>
                                        </p:cTn>
                                        <p:tgtEl>
                                          <p:spTgt spid="55"/>
                                        </p:tgtEl>
                                        <p:attrNameLst>
                                          <p:attrName>style.visibility</p:attrName>
                                        </p:attrNameLst>
                                      </p:cBhvr>
                                      <p:to>
                                        <p:strVal val="visible"/>
                                      </p:to>
                                    </p:set>
                                    <p:anim calcmode="lin" valueType="num">
                                      <p:cBhvr>
                                        <p:cTn id="69" dur="500" fill="hold"/>
                                        <p:tgtEl>
                                          <p:spTgt spid="55"/>
                                        </p:tgtEl>
                                        <p:attrNameLst>
                                          <p:attrName>ppt_w</p:attrName>
                                        </p:attrNameLst>
                                      </p:cBhvr>
                                      <p:tavLst>
                                        <p:tav tm="0">
                                          <p:val>
                                            <p:fltVal val="0"/>
                                          </p:val>
                                        </p:tav>
                                        <p:tav tm="100000">
                                          <p:val>
                                            <p:strVal val="#ppt_w"/>
                                          </p:val>
                                        </p:tav>
                                      </p:tavLst>
                                    </p:anim>
                                    <p:anim calcmode="lin" valueType="num">
                                      <p:cBhvr>
                                        <p:cTn id="70" dur="500" fill="hold"/>
                                        <p:tgtEl>
                                          <p:spTgt spid="55"/>
                                        </p:tgtEl>
                                        <p:attrNameLst>
                                          <p:attrName>ppt_h</p:attrName>
                                        </p:attrNameLst>
                                      </p:cBhvr>
                                      <p:tavLst>
                                        <p:tav tm="0">
                                          <p:val>
                                            <p:fltVal val="0"/>
                                          </p:val>
                                        </p:tav>
                                        <p:tav tm="100000">
                                          <p:val>
                                            <p:strVal val="#ppt_h"/>
                                          </p:val>
                                        </p:tav>
                                      </p:tavLst>
                                    </p:anim>
                                    <p:animEffect transition="in" filter="fade">
                                      <p:cBhvr>
                                        <p:cTn id="71" dur="500"/>
                                        <p:tgtEl>
                                          <p:spTgt spid="55"/>
                                        </p:tgtEl>
                                      </p:cBhvr>
                                    </p:animEffect>
                                  </p:childTnLst>
                                </p:cTn>
                              </p:par>
                            </p:childTnLst>
                          </p:cTn>
                        </p:par>
                        <p:par>
                          <p:cTn id="72" fill="hold">
                            <p:stCondLst>
                              <p:cond delay="4000"/>
                            </p:stCondLst>
                            <p:childTnLst>
                              <p:par>
                                <p:cTn id="73" presetID="53" presetClass="entr" presetSubtype="16" fill="hold" grpId="0" nodeType="afterEffect">
                                  <p:stCondLst>
                                    <p:cond delay="0"/>
                                  </p:stCondLst>
                                  <p:childTnLst>
                                    <p:set>
                                      <p:cBhvr>
                                        <p:cTn id="74" dur="1" fill="hold">
                                          <p:stCondLst>
                                            <p:cond delay="0"/>
                                          </p:stCondLst>
                                        </p:cTn>
                                        <p:tgtEl>
                                          <p:spTgt spid="70"/>
                                        </p:tgtEl>
                                        <p:attrNameLst>
                                          <p:attrName>style.visibility</p:attrName>
                                        </p:attrNameLst>
                                      </p:cBhvr>
                                      <p:to>
                                        <p:strVal val="visible"/>
                                      </p:to>
                                    </p:set>
                                    <p:anim calcmode="lin" valueType="num">
                                      <p:cBhvr>
                                        <p:cTn id="75" dur="500" fill="hold"/>
                                        <p:tgtEl>
                                          <p:spTgt spid="70"/>
                                        </p:tgtEl>
                                        <p:attrNameLst>
                                          <p:attrName>ppt_w</p:attrName>
                                        </p:attrNameLst>
                                      </p:cBhvr>
                                      <p:tavLst>
                                        <p:tav tm="0">
                                          <p:val>
                                            <p:fltVal val="0"/>
                                          </p:val>
                                        </p:tav>
                                        <p:tav tm="100000">
                                          <p:val>
                                            <p:strVal val="#ppt_w"/>
                                          </p:val>
                                        </p:tav>
                                      </p:tavLst>
                                    </p:anim>
                                    <p:anim calcmode="lin" valueType="num">
                                      <p:cBhvr>
                                        <p:cTn id="76" dur="500" fill="hold"/>
                                        <p:tgtEl>
                                          <p:spTgt spid="70"/>
                                        </p:tgtEl>
                                        <p:attrNameLst>
                                          <p:attrName>ppt_h</p:attrName>
                                        </p:attrNameLst>
                                      </p:cBhvr>
                                      <p:tavLst>
                                        <p:tav tm="0">
                                          <p:val>
                                            <p:fltVal val="0"/>
                                          </p:val>
                                        </p:tav>
                                        <p:tav tm="100000">
                                          <p:val>
                                            <p:strVal val="#ppt_h"/>
                                          </p:val>
                                        </p:tav>
                                      </p:tavLst>
                                    </p:anim>
                                    <p:animEffect transition="in" filter="fade">
                                      <p:cBhvr>
                                        <p:cTn id="77" dur="500"/>
                                        <p:tgtEl>
                                          <p:spTgt spid="70"/>
                                        </p:tgtEl>
                                      </p:cBhvr>
                                    </p:animEffect>
                                  </p:childTnLst>
                                </p:cTn>
                              </p:par>
                            </p:childTnLst>
                          </p:cTn>
                        </p:par>
                        <p:par>
                          <p:cTn id="78" fill="hold">
                            <p:stCondLst>
                              <p:cond delay="4500"/>
                            </p:stCondLst>
                            <p:childTnLst>
                              <p:par>
                                <p:cTn id="79" presetID="53" presetClass="entr" presetSubtype="16" fill="hold" grpId="0" nodeType="afterEffect">
                                  <p:stCondLst>
                                    <p:cond delay="0"/>
                                  </p:stCondLst>
                                  <p:childTnLst>
                                    <p:set>
                                      <p:cBhvr>
                                        <p:cTn id="80" dur="1" fill="hold">
                                          <p:stCondLst>
                                            <p:cond delay="0"/>
                                          </p:stCondLst>
                                        </p:cTn>
                                        <p:tgtEl>
                                          <p:spTgt spid="71"/>
                                        </p:tgtEl>
                                        <p:attrNameLst>
                                          <p:attrName>style.visibility</p:attrName>
                                        </p:attrNameLst>
                                      </p:cBhvr>
                                      <p:to>
                                        <p:strVal val="visible"/>
                                      </p:to>
                                    </p:set>
                                    <p:anim calcmode="lin" valueType="num">
                                      <p:cBhvr>
                                        <p:cTn id="81" dur="500" fill="hold"/>
                                        <p:tgtEl>
                                          <p:spTgt spid="71"/>
                                        </p:tgtEl>
                                        <p:attrNameLst>
                                          <p:attrName>ppt_w</p:attrName>
                                        </p:attrNameLst>
                                      </p:cBhvr>
                                      <p:tavLst>
                                        <p:tav tm="0">
                                          <p:val>
                                            <p:fltVal val="0"/>
                                          </p:val>
                                        </p:tav>
                                        <p:tav tm="100000">
                                          <p:val>
                                            <p:strVal val="#ppt_w"/>
                                          </p:val>
                                        </p:tav>
                                      </p:tavLst>
                                    </p:anim>
                                    <p:anim calcmode="lin" valueType="num">
                                      <p:cBhvr>
                                        <p:cTn id="82" dur="500" fill="hold"/>
                                        <p:tgtEl>
                                          <p:spTgt spid="71"/>
                                        </p:tgtEl>
                                        <p:attrNameLst>
                                          <p:attrName>ppt_h</p:attrName>
                                        </p:attrNameLst>
                                      </p:cBhvr>
                                      <p:tavLst>
                                        <p:tav tm="0">
                                          <p:val>
                                            <p:fltVal val="0"/>
                                          </p:val>
                                        </p:tav>
                                        <p:tav tm="100000">
                                          <p:val>
                                            <p:strVal val="#ppt_h"/>
                                          </p:val>
                                        </p:tav>
                                      </p:tavLst>
                                    </p:anim>
                                    <p:animEffect transition="in" filter="fade">
                                      <p:cBhvr>
                                        <p:cTn id="83" dur="500"/>
                                        <p:tgtEl>
                                          <p:spTgt spid="71"/>
                                        </p:tgtEl>
                                      </p:cBhvr>
                                    </p:animEffect>
                                  </p:childTnLst>
                                </p:cTn>
                              </p:par>
                            </p:childTnLst>
                          </p:cTn>
                        </p:par>
                        <p:par>
                          <p:cTn id="84" fill="hold">
                            <p:stCondLst>
                              <p:cond delay="5000"/>
                            </p:stCondLst>
                            <p:childTnLst>
                              <p:par>
                                <p:cTn id="85" presetID="53" presetClass="entr" presetSubtype="16"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p:cTn id="87" dur="500" fill="hold"/>
                                        <p:tgtEl>
                                          <p:spTgt spid="72"/>
                                        </p:tgtEl>
                                        <p:attrNameLst>
                                          <p:attrName>ppt_w</p:attrName>
                                        </p:attrNameLst>
                                      </p:cBhvr>
                                      <p:tavLst>
                                        <p:tav tm="0">
                                          <p:val>
                                            <p:fltVal val="0"/>
                                          </p:val>
                                        </p:tav>
                                        <p:tav tm="100000">
                                          <p:val>
                                            <p:strVal val="#ppt_w"/>
                                          </p:val>
                                        </p:tav>
                                      </p:tavLst>
                                    </p:anim>
                                    <p:anim calcmode="lin" valueType="num">
                                      <p:cBhvr>
                                        <p:cTn id="88" dur="500" fill="hold"/>
                                        <p:tgtEl>
                                          <p:spTgt spid="72"/>
                                        </p:tgtEl>
                                        <p:attrNameLst>
                                          <p:attrName>ppt_h</p:attrName>
                                        </p:attrNameLst>
                                      </p:cBhvr>
                                      <p:tavLst>
                                        <p:tav tm="0">
                                          <p:val>
                                            <p:fltVal val="0"/>
                                          </p:val>
                                        </p:tav>
                                        <p:tav tm="100000">
                                          <p:val>
                                            <p:strVal val="#ppt_h"/>
                                          </p:val>
                                        </p:tav>
                                      </p:tavLst>
                                    </p:anim>
                                    <p:animEffect transition="in" filter="fade">
                                      <p:cBhvr>
                                        <p:cTn id="89" dur="500"/>
                                        <p:tgtEl>
                                          <p:spTgt spid="72"/>
                                        </p:tgtEl>
                                      </p:cBhvr>
                                    </p:animEffect>
                                  </p:childTnLst>
                                </p:cTn>
                              </p:par>
                            </p:childTnLst>
                          </p:cTn>
                        </p:par>
                        <p:par>
                          <p:cTn id="90" fill="hold">
                            <p:stCondLst>
                              <p:cond delay="5500"/>
                            </p:stCondLst>
                            <p:childTnLst>
                              <p:par>
                                <p:cTn id="91" presetID="53" presetClass="entr" presetSubtype="0" fill="hold" grpId="0" nodeType="afterEffect">
                                  <p:stCondLst>
                                    <p:cond delay="0"/>
                                  </p:stCondLst>
                                  <p:childTnLst>
                                    <p:set>
                                      <p:cBhvr>
                                        <p:cTn id="92" dur="1" fill="hold">
                                          <p:stCondLst>
                                            <p:cond delay="0"/>
                                          </p:stCondLst>
                                        </p:cTn>
                                        <p:tgtEl>
                                          <p:spTgt spid="74"/>
                                        </p:tgtEl>
                                        <p:attrNameLst>
                                          <p:attrName>style.visibility</p:attrName>
                                        </p:attrNameLst>
                                      </p:cBhvr>
                                      <p:to>
                                        <p:strVal val="visible"/>
                                      </p:to>
                                    </p:set>
                                    <p:anim calcmode="lin" valueType="num">
                                      <p:cBhvr>
                                        <p:cTn id="93" dur="500" fill="hold"/>
                                        <p:tgtEl>
                                          <p:spTgt spid="74"/>
                                        </p:tgtEl>
                                        <p:attrNameLst>
                                          <p:attrName>ppt_w</p:attrName>
                                        </p:attrNameLst>
                                      </p:cBhvr>
                                      <p:tavLst>
                                        <p:tav tm="0">
                                          <p:val>
                                            <p:fltVal val="0"/>
                                          </p:val>
                                        </p:tav>
                                        <p:tav tm="100000">
                                          <p:val>
                                            <p:strVal val="#ppt_w"/>
                                          </p:val>
                                        </p:tav>
                                      </p:tavLst>
                                    </p:anim>
                                    <p:anim calcmode="lin" valueType="num">
                                      <p:cBhvr>
                                        <p:cTn id="94" dur="500" fill="hold"/>
                                        <p:tgtEl>
                                          <p:spTgt spid="74"/>
                                        </p:tgtEl>
                                        <p:attrNameLst>
                                          <p:attrName>ppt_h</p:attrName>
                                        </p:attrNameLst>
                                      </p:cBhvr>
                                      <p:tavLst>
                                        <p:tav tm="0">
                                          <p:val>
                                            <p:fltVal val="0"/>
                                          </p:val>
                                        </p:tav>
                                        <p:tav tm="100000">
                                          <p:val>
                                            <p:strVal val="#ppt_h"/>
                                          </p:val>
                                        </p:tav>
                                      </p:tavLst>
                                    </p:anim>
                                    <p:animEffect transition="in" filter="fade">
                                      <p:cBhvr>
                                        <p:cTn id="95" dur="500"/>
                                        <p:tgtEl>
                                          <p:spTgt spid="74"/>
                                        </p:tgtEl>
                                      </p:cBhvr>
                                    </p:animEffect>
                                  </p:childTnLst>
                                </p:cTn>
                              </p:par>
                              <p:par>
                                <p:cTn id="96" presetID="2" presetClass="entr" presetSubtype="2" accel="50000" decel="50000" fill="hold" grpId="0" nodeType="withEffect">
                                  <p:stCondLst>
                                    <p:cond delay="0"/>
                                  </p:stCondLst>
                                  <p:childTnLst>
                                    <p:set>
                                      <p:cBhvr>
                                        <p:cTn id="97" dur="1" fill="hold">
                                          <p:stCondLst>
                                            <p:cond delay="0"/>
                                          </p:stCondLst>
                                        </p:cTn>
                                        <p:tgtEl>
                                          <p:spTgt spid="73"/>
                                        </p:tgtEl>
                                        <p:attrNameLst>
                                          <p:attrName>style.visibility</p:attrName>
                                        </p:attrNameLst>
                                      </p:cBhvr>
                                      <p:to>
                                        <p:strVal val="visible"/>
                                      </p:to>
                                    </p:set>
                                    <p:anim calcmode="lin" valueType="num">
                                      <p:cBhvr additive="base">
                                        <p:cTn id="98" dur="500" fill="hold"/>
                                        <p:tgtEl>
                                          <p:spTgt spid="73"/>
                                        </p:tgtEl>
                                        <p:attrNameLst>
                                          <p:attrName>ppt_x</p:attrName>
                                        </p:attrNameLst>
                                      </p:cBhvr>
                                      <p:tavLst>
                                        <p:tav tm="0">
                                          <p:val>
                                            <p:strVal val="1+#ppt_w/2"/>
                                          </p:val>
                                        </p:tav>
                                        <p:tav tm="100000">
                                          <p:val>
                                            <p:strVal val="#ppt_x"/>
                                          </p:val>
                                        </p:tav>
                                      </p:tavLst>
                                    </p:anim>
                                    <p:anim calcmode="lin" valueType="num">
                                      <p:cBhvr additive="base">
                                        <p:cTn id="99" dur="500" fill="hold"/>
                                        <p:tgtEl>
                                          <p:spTgt spid="73"/>
                                        </p:tgtEl>
                                        <p:attrNameLst>
                                          <p:attrName>ppt_y</p:attrName>
                                        </p:attrNameLst>
                                      </p:cBhvr>
                                      <p:tavLst>
                                        <p:tav tm="0">
                                          <p:val>
                                            <p:strVal val="#ppt_y"/>
                                          </p:val>
                                        </p:tav>
                                        <p:tav tm="100000">
                                          <p:val>
                                            <p:strVal val="#ppt_y"/>
                                          </p:val>
                                        </p:tav>
                                      </p:tavLst>
                                    </p:anim>
                                  </p:childTnLst>
                                </p:cTn>
                              </p:par>
                            </p:childTnLst>
                          </p:cTn>
                        </p:par>
                        <p:par>
                          <p:cTn id="100" fill="hold">
                            <p:stCondLst>
                              <p:cond delay="6000"/>
                            </p:stCondLst>
                            <p:childTnLst>
                              <p:par>
                                <p:cTn id="101" presetID="53" presetClass="entr" presetSubtype="0" fill="hold" grpId="0" nodeType="afterEffect">
                                  <p:stCondLst>
                                    <p:cond delay="0"/>
                                  </p:stCondLst>
                                  <p:childTnLst>
                                    <p:set>
                                      <p:cBhvr>
                                        <p:cTn id="102" dur="1" fill="hold">
                                          <p:stCondLst>
                                            <p:cond delay="0"/>
                                          </p:stCondLst>
                                        </p:cTn>
                                        <p:tgtEl>
                                          <p:spTgt spid="75"/>
                                        </p:tgtEl>
                                        <p:attrNameLst>
                                          <p:attrName>style.visibility</p:attrName>
                                        </p:attrNameLst>
                                      </p:cBhvr>
                                      <p:to>
                                        <p:strVal val="visible"/>
                                      </p:to>
                                    </p:set>
                                    <p:anim calcmode="lin" valueType="num">
                                      <p:cBhvr>
                                        <p:cTn id="103" dur="500" fill="hold"/>
                                        <p:tgtEl>
                                          <p:spTgt spid="75"/>
                                        </p:tgtEl>
                                        <p:attrNameLst>
                                          <p:attrName>ppt_w</p:attrName>
                                        </p:attrNameLst>
                                      </p:cBhvr>
                                      <p:tavLst>
                                        <p:tav tm="0">
                                          <p:val>
                                            <p:fltVal val="0"/>
                                          </p:val>
                                        </p:tav>
                                        <p:tav tm="100000">
                                          <p:val>
                                            <p:strVal val="#ppt_w"/>
                                          </p:val>
                                        </p:tav>
                                      </p:tavLst>
                                    </p:anim>
                                    <p:anim calcmode="lin" valueType="num">
                                      <p:cBhvr>
                                        <p:cTn id="104" dur="500" fill="hold"/>
                                        <p:tgtEl>
                                          <p:spTgt spid="75"/>
                                        </p:tgtEl>
                                        <p:attrNameLst>
                                          <p:attrName>ppt_h</p:attrName>
                                        </p:attrNameLst>
                                      </p:cBhvr>
                                      <p:tavLst>
                                        <p:tav tm="0">
                                          <p:val>
                                            <p:fltVal val="0"/>
                                          </p:val>
                                        </p:tav>
                                        <p:tav tm="100000">
                                          <p:val>
                                            <p:strVal val="#ppt_h"/>
                                          </p:val>
                                        </p:tav>
                                      </p:tavLst>
                                    </p:anim>
                                    <p:animEffect transition="in" filter="fade">
                                      <p:cBhvr>
                                        <p:cTn id="105" dur="500"/>
                                        <p:tgtEl>
                                          <p:spTgt spid="75"/>
                                        </p:tgtEl>
                                      </p:cBhvr>
                                    </p:animEffect>
                                  </p:childTnLst>
                                </p:cTn>
                              </p:par>
                              <p:par>
                                <p:cTn id="106" presetID="2" presetClass="entr" presetSubtype="2" accel="50000" decel="50000" fill="hold" grpId="0" nodeType="withEffect">
                                  <p:stCondLst>
                                    <p:cond delay="0"/>
                                  </p:stCondLst>
                                  <p:childTnLst>
                                    <p:set>
                                      <p:cBhvr>
                                        <p:cTn id="107" dur="1" fill="hold">
                                          <p:stCondLst>
                                            <p:cond delay="0"/>
                                          </p:stCondLst>
                                        </p:cTn>
                                        <p:tgtEl>
                                          <p:spTgt spid="77"/>
                                        </p:tgtEl>
                                        <p:attrNameLst>
                                          <p:attrName>style.visibility</p:attrName>
                                        </p:attrNameLst>
                                      </p:cBhvr>
                                      <p:to>
                                        <p:strVal val="visible"/>
                                      </p:to>
                                    </p:set>
                                    <p:anim calcmode="lin" valueType="num">
                                      <p:cBhvr additive="base">
                                        <p:cTn id="108" dur="500" fill="hold"/>
                                        <p:tgtEl>
                                          <p:spTgt spid="77"/>
                                        </p:tgtEl>
                                        <p:attrNameLst>
                                          <p:attrName>ppt_x</p:attrName>
                                        </p:attrNameLst>
                                      </p:cBhvr>
                                      <p:tavLst>
                                        <p:tav tm="0">
                                          <p:val>
                                            <p:strVal val="1+#ppt_w/2"/>
                                          </p:val>
                                        </p:tav>
                                        <p:tav tm="100000">
                                          <p:val>
                                            <p:strVal val="#ppt_x"/>
                                          </p:val>
                                        </p:tav>
                                      </p:tavLst>
                                    </p:anim>
                                    <p:anim calcmode="lin" valueType="num">
                                      <p:cBhvr additive="base">
                                        <p:cTn id="109" dur="500" fill="hold"/>
                                        <p:tgtEl>
                                          <p:spTgt spid="77"/>
                                        </p:tgtEl>
                                        <p:attrNameLst>
                                          <p:attrName>ppt_y</p:attrName>
                                        </p:attrNameLst>
                                      </p:cBhvr>
                                      <p:tavLst>
                                        <p:tav tm="0">
                                          <p:val>
                                            <p:strVal val="#ppt_y"/>
                                          </p:val>
                                        </p:tav>
                                        <p:tav tm="100000">
                                          <p:val>
                                            <p:strVal val="#ppt_y"/>
                                          </p:val>
                                        </p:tav>
                                      </p:tavLst>
                                    </p:anim>
                                  </p:childTnLst>
                                </p:cTn>
                              </p:par>
                            </p:childTnLst>
                          </p:cTn>
                        </p:par>
                        <p:par>
                          <p:cTn id="110" fill="hold">
                            <p:stCondLst>
                              <p:cond delay="6500"/>
                            </p:stCondLst>
                            <p:childTnLst>
                              <p:par>
                                <p:cTn id="111" presetID="53" presetClass="entr" presetSubtype="0" fill="hold" grpId="0" nodeType="afterEffect">
                                  <p:stCondLst>
                                    <p:cond delay="0"/>
                                  </p:stCondLst>
                                  <p:childTnLst>
                                    <p:set>
                                      <p:cBhvr>
                                        <p:cTn id="112" dur="1" fill="hold">
                                          <p:stCondLst>
                                            <p:cond delay="0"/>
                                          </p:stCondLst>
                                        </p:cTn>
                                        <p:tgtEl>
                                          <p:spTgt spid="76"/>
                                        </p:tgtEl>
                                        <p:attrNameLst>
                                          <p:attrName>style.visibility</p:attrName>
                                        </p:attrNameLst>
                                      </p:cBhvr>
                                      <p:to>
                                        <p:strVal val="visible"/>
                                      </p:to>
                                    </p:set>
                                    <p:anim calcmode="lin" valueType="num">
                                      <p:cBhvr>
                                        <p:cTn id="113" dur="500" fill="hold"/>
                                        <p:tgtEl>
                                          <p:spTgt spid="76"/>
                                        </p:tgtEl>
                                        <p:attrNameLst>
                                          <p:attrName>ppt_w</p:attrName>
                                        </p:attrNameLst>
                                      </p:cBhvr>
                                      <p:tavLst>
                                        <p:tav tm="0">
                                          <p:val>
                                            <p:fltVal val="0"/>
                                          </p:val>
                                        </p:tav>
                                        <p:tav tm="100000">
                                          <p:val>
                                            <p:strVal val="#ppt_w"/>
                                          </p:val>
                                        </p:tav>
                                      </p:tavLst>
                                    </p:anim>
                                    <p:anim calcmode="lin" valueType="num">
                                      <p:cBhvr>
                                        <p:cTn id="114" dur="500" fill="hold"/>
                                        <p:tgtEl>
                                          <p:spTgt spid="76"/>
                                        </p:tgtEl>
                                        <p:attrNameLst>
                                          <p:attrName>ppt_h</p:attrName>
                                        </p:attrNameLst>
                                      </p:cBhvr>
                                      <p:tavLst>
                                        <p:tav tm="0">
                                          <p:val>
                                            <p:fltVal val="0"/>
                                          </p:val>
                                        </p:tav>
                                        <p:tav tm="100000">
                                          <p:val>
                                            <p:strVal val="#ppt_h"/>
                                          </p:val>
                                        </p:tav>
                                      </p:tavLst>
                                    </p:anim>
                                    <p:animEffect transition="in" filter="fade">
                                      <p:cBhvr>
                                        <p:cTn id="115" dur="500"/>
                                        <p:tgtEl>
                                          <p:spTgt spid="76"/>
                                        </p:tgtEl>
                                      </p:cBhvr>
                                    </p:animEffect>
                                  </p:childTnLst>
                                </p:cTn>
                              </p:par>
                              <p:par>
                                <p:cTn id="116" presetID="2" presetClass="entr" presetSubtype="2" accel="50000" decel="50000" fill="hold" grpId="0" nodeType="withEffect">
                                  <p:stCondLst>
                                    <p:cond delay="0"/>
                                  </p:stCondLst>
                                  <p:childTnLst>
                                    <p:set>
                                      <p:cBhvr>
                                        <p:cTn id="117" dur="1" fill="hold">
                                          <p:stCondLst>
                                            <p:cond delay="0"/>
                                          </p:stCondLst>
                                        </p:cTn>
                                        <p:tgtEl>
                                          <p:spTgt spid="78"/>
                                        </p:tgtEl>
                                        <p:attrNameLst>
                                          <p:attrName>style.visibility</p:attrName>
                                        </p:attrNameLst>
                                      </p:cBhvr>
                                      <p:to>
                                        <p:strVal val="visible"/>
                                      </p:to>
                                    </p:set>
                                    <p:anim calcmode="lin" valueType="num">
                                      <p:cBhvr additive="base">
                                        <p:cTn id="118" dur="500" fill="hold"/>
                                        <p:tgtEl>
                                          <p:spTgt spid="78"/>
                                        </p:tgtEl>
                                        <p:attrNameLst>
                                          <p:attrName>ppt_x</p:attrName>
                                        </p:attrNameLst>
                                      </p:cBhvr>
                                      <p:tavLst>
                                        <p:tav tm="0">
                                          <p:val>
                                            <p:strVal val="1+#ppt_w/2"/>
                                          </p:val>
                                        </p:tav>
                                        <p:tav tm="100000">
                                          <p:val>
                                            <p:strVal val="#ppt_x"/>
                                          </p:val>
                                        </p:tav>
                                      </p:tavLst>
                                    </p:anim>
                                    <p:anim calcmode="lin" valueType="num">
                                      <p:cBhvr additive="base">
                                        <p:cTn id="119" dur="500" fill="hold"/>
                                        <p:tgtEl>
                                          <p:spTgt spid="78"/>
                                        </p:tgtEl>
                                        <p:attrNameLst>
                                          <p:attrName>ppt_y</p:attrName>
                                        </p:attrNameLst>
                                      </p:cBhvr>
                                      <p:tavLst>
                                        <p:tav tm="0">
                                          <p:val>
                                            <p:strVal val="#ppt_y"/>
                                          </p:val>
                                        </p:tav>
                                        <p:tav tm="100000">
                                          <p:val>
                                            <p:strVal val="#ppt_y"/>
                                          </p:val>
                                        </p:tav>
                                      </p:tavLst>
                                    </p:anim>
                                  </p:childTnLst>
                                </p:cTn>
                              </p:par>
                            </p:childTnLst>
                          </p:cTn>
                        </p:par>
                        <p:par>
                          <p:cTn id="120" fill="hold">
                            <p:stCondLst>
                              <p:cond delay="7000"/>
                            </p:stCondLst>
                            <p:childTnLst>
                              <p:par>
                                <p:cTn id="121" presetID="53" presetClass="entr" presetSubtype="0" fill="hold" grpId="0" nodeType="afterEffect">
                                  <p:stCondLst>
                                    <p:cond delay="0"/>
                                  </p:stCondLst>
                                  <p:childTnLst>
                                    <p:set>
                                      <p:cBhvr>
                                        <p:cTn id="122" dur="1" fill="hold">
                                          <p:stCondLst>
                                            <p:cond delay="0"/>
                                          </p:stCondLst>
                                        </p:cTn>
                                        <p:tgtEl>
                                          <p:spTgt spid="79"/>
                                        </p:tgtEl>
                                        <p:attrNameLst>
                                          <p:attrName>style.visibility</p:attrName>
                                        </p:attrNameLst>
                                      </p:cBhvr>
                                      <p:to>
                                        <p:strVal val="visible"/>
                                      </p:to>
                                    </p:set>
                                    <p:anim calcmode="lin" valueType="num">
                                      <p:cBhvr>
                                        <p:cTn id="123" dur="500" fill="hold"/>
                                        <p:tgtEl>
                                          <p:spTgt spid="79"/>
                                        </p:tgtEl>
                                        <p:attrNameLst>
                                          <p:attrName>ppt_w</p:attrName>
                                        </p:attrNameLst>
                                      </p:cBhvr>
                                      <p:tavLst>
                                        <p:tav tm="0">
                                          <p:val>
                                            <p:fltVal val="0"/>
                                          </p:val>
                                        </p:tav>
                                        <p:tav tm="100000">
                                          <p:val>
                                            <p:strVal val="#ppt_w"/>
                                          </p:val>
                                        </p:tav>
                                      </p:tavLst>
                                    </p:anim>
                                    <p:anim calcmode="lin" valueType="num">
                                      <p:cBhvr>
                                        <p:cTn id="124" dur="500" fill="hold"/>
                                        <p:tgtEl>
                                          <p:spTgt spid="79"/>
                                        </p:tgtEl>
                                        <p:attrNameLst>
                                          <p:attrName>ppt_h</p:attrName>
                                        </p:attrNameLst>
                                      </p:cBhvr>
                                      <p:tavLst>
                                        <p:tav tm="0">
                                          <p:val>
                                            <p:fltVal val="0"/>
                                          </p:val>
                                        </p:tav>
                                        <p:tav tm="100000">
                                          <p:val>
                                            <p:strVal val="#ppt_h"/>
                                          </p:val>
                                        </p:tav>
                                      </p:tavLst>
                                    </p:anim>
                                    <p:animEffect transition="in" filter="fade">
                                      <p:cBhvr>
                                        <p:cTn id="125" dur="500"/>
                                        <p:tgtEl>
                                          <p:spTgt spid="79"/>
                                        </p:tgtEl>
                                      </p:cBhvr>
                                    </p:animEffect>
                                  </p:childTnLst>
                                </p:cTn>
                              </p:par>
                              <p:par>
                                <p:cTn id="126" presetID="2" presetClass="entr" presetSubtype="2" accel="50000" decel="50000" fill="hold" grpId="0" nodeType="withEffect">
                                  <p:stCondLst>
                                    <p:cond delay="0"/>
                                  </p:stCondLst>
                                  <p:childTnLst>
                                    <p:set>
                                      <p:cBhvr>
                                        <p:cTn id="127" dur="1" fill="hold">
                                          <p:stCondLst>
                                            <p:cond delay="0"/>
                                          </p:stCondLst>
                                        </p:cTn>
                                        <p:tgtEl>
                                          <p:spTgt spid="80"/>
                                        </p:tgtEl>
                                        <p:attrNameLst>
                                          <p:attrName>style.visibility</p:attrName>
                                        </p:attrNameLst>
                                      </p:cBhvr>
                                      <p:to>
                                        <p:strVal val="visible"/>
                                      </p:to>
                                    </p:set>
                                    <p:anim calcmode="lin" valueType="num">
                                      <p:cBhvr additive="base">
                                        <p:cTn id="128" dur="500" fill="hold"/>
                                        <p:tgtEl>
                                          <p:spTgt spid="80"/>
                                        </p:tgtEl>
                                        <p:attrNameLst>
                                          <p:attrName>ppt_x</p:attrName>
                                        </p:attrNameLst>
                                      </p:cBhvr>
                                      <p:tavLst>
                                        <p:tav tm="0">
                                          <p:val>
                                            <p:strVal val="1+#ppt_w/2"/>
                                          </p:val>
                                        </p:tav>
                                        <p:tav tm="100000">
                                          <p:val>
                                            <p:strVal val="#ppt_x"/>
                                          </p:val>
                                        </p:tav>
                                      </p:tavLst>
                                    </p:anim>
                                    <p:anim calcmode="lin" valueType="num">
                                      <p:cBhvr additive="base">
                                        <p:cTn id="129" dur="500" fill="hold"/>
                                        <p:tgtEl>
                                          <p:spTgt spid="80"/>
                                        </p:tgtEl>
                                        <p:attrNameLst>
                                          <p:attrName>ppt_y</p:attrName>
                                        </p:attrNameLst>
                                      </p:cBhvr>
                                      <p:tavLst>
                                        <p:tav tm="0">
                                          <p:val>
                                            <p:strVal val="#ppt_y"/>
                                          </p:val>
                                        </p:tav>
                                        <p:tav tm="100000">
                                          <p:val>
                                            <p:strVal val="#ppt_y"/>
                                          </p:val>
                                        </p:tav>
                                      </p:tavLst>
                                    </p:anim>
                                  </p:childTnLst>
                                </p:cTn>
                              </p:par>
                            </p:childTnLst>
                          </p:cTn>
                        </p:par>
                        <p:par>
                          <p:cTn id="130" fill="hold">
                            <p:stCondLst>
                              <p:cond delay="7500"/>
                            </p:stCondLst>
                            <p:childTnLst>
                              <p:par>
                                <p:cTn id="131" presetID="53" presetClass="entr" presetSubtype="0" fill="hold" grpId="0" nodeType="afterEffect">
                                  <p:stCondLst>
                                    <p:cond delay="0"/>
                                  </p:stCondLst>
                                  <p:childTnLst>
                                    <p:set>
                                      <p:cBhvr>
                                        <p:cTn id="132" dur="1" fill="hold">
                                          <p:stCondLst>
                                            <p:cond delay="0"/>
                                          </p:stCondLst>
                                        </p:cTn>
                                        <p:tgtEl>
                                          <p:spTgt spid="81"/>
                                        </p:tgtEl>
                                        <p:attrNameLst>
                                          <p:attrName>style.visibility</p:attrName>
                                        </p:attrNameLst>
                                      </p:cBhvr>
                                      <p:to>
                                        <p:strVal val="visible"/>
                                      </p:to>
                                    </p:set>
                                    <p:anim calcmode="lin" valueType="num">
                                      <p:cBhvr>
                                        <p:cTn id="133" dur="500" fill="hold"/>
                                        <p:tgtEl>
                                          <p:spTgt spid="81"/>
                                        </p:tgtEl>
                                        <p:attrNameLst>
                                          <p:attrName>ppt_w</p:attrName>
                                        </p:attrNameLst>
                                      </p:cBhvr>
                                      <p:tavLst>
                                        <p:tav tm="0">
                                          <p:val>
                                            <p:fltVal val="0"/>
                                          </p:val>
                                        </p:tav>
                                        <p:tav tm="100000">
                                          <p:val>
                                            <p:strVal val="#ppt_w"/>
                                          </p:val>
                                        </p:tav>
                                      </p:tavLst>
                                    </p:anim>
                                    <p:anim calcmode="lin" valueType="num">
                                      <p:cBhvr>
                                        <p:cTn id="134" dur="500" fill="hold"/>
                                        <p:tgtEl>
                                          <p:spTgt spid="81"/>
                                        </p:tgtEl>
                                        <p:attrNameLst>
                                          <p:attrName>ppt_h</p:attrName>
                                        </p:attrNameLst>
                                      </p:cBhvr>
                                      <p:tavLst>
                                        <p:tav tm="0">
                                          <p:val>
                                            <p:fltVal val="0"/>
                                          </p:val>
                                        </p:tav>
                                        <p:tav tm="100000">
                                          <p:val>
                                            <p:strVal val="#ppt_h"/>
                                          </p:val>
                                        </p:tav>
                                      </p:tavLst>
                                    </p:anim>
                                    <p:animEffect transition="in" filter="fade">
                                      <p:cBhvr>
                                        <p:cTn id="135" dur="500"/>
                                        <p:tgtEl>
                                          <p:spTgt spid="81"/>
                                        </p:tgtEl>
                                      </p:cBhvr>
                                    </p:animEffect>
                                  </p:childTnLst>
                                </p:cTn>
                              </p:par>
                              <p:par>
                                <p:cTn id="136" presetID="2" presetClass="entr" presetSubtype="2" accel="50000" decel="50000" fill="hold" grpId="0" nodeType="withEffect">
                                  <p:stCondLst>
                                    <p:cond delay="0"/>
                                  </p:stCondLst>
                                  <p:childTnLst>
                                    <p:set>
                                      <p:cBhvr>
                                        <p:cTn id="137" dur="1" fill="hold">
                                          <p:stCondLst>
                                            <p:cond delay="0"/>
                                          </p:stCondLst>
                                        </p:cTn>
                                        <p:tgtEl>
                                          <p:spTgt spid="82"/>
                                        </p:tgtEl>
                                        <p:attrNameLst>
                                          <p:attrName>style.visibility</p:attrName>
                                        </p:attrNameLst>
                                      </p:cBhvr>
                                      <p:to>
                                        <p:strVal val="visible"/>
                                      </p:to>
                                    </p:set>
                                    <p:anim calcmode="lin" valueType="num">
                                      <p:cBhvr additive="base">
                                        <p:cTn id="138" dur="500" fill="hold"/>
                                        <p:tgtEl>
                                          <p:spTgt spid="82"/>
                                        </p:tgtEl>
                                        <p:attrNameLst>
                                          <p:attrName>ppt_x</p:attrName>
                                        </p:attrNameLst>
                                      </p:cBhvr>
                                      <p:tavLst>
                                        <p:tav tm="0">
                                          <p:val>
                                            <p:strVal val="1+#ppt_w/2"/>
                                          </p:val>
                                        </p:tav>
                                        <p:tav tm="100000">
                                          <p:val>
                                            <p:strVal val="#ppt_x"/>
                                          </p:val>
                                        </p:tav>
                                      </p:tavLst>
                                    </p:anim>
                                    <p:anim calcmode="lin" valueType="num">
                                      <p:cBhvr additive="base">
                                        <p:cTn id="139" dur="500" fill="hold"/>
                                        <p:tgtEl>
                                          <p:spTgt spid="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48" grpId="0" animBg="1"/>
      <p:bldP spid="49" grpId="0" animBg="1"/>
      <p:bldP spid="50" grpId="0" animBg="1"/>
      <p:bldP spid="51" grpId="0" animBg="1"/>
      <p:bldP spid="52" grpId="0" animBg="1"/>
      <p:bldP spid="53" grpId="0" animBg="1"/>
      <p:bldP spid="54" grpId="0" animBg="1"/>
      <p:bldP spid="55" grpId="0" animBg="1"/>
      <p:bldP spid="70" grpId="0" animBg="1"/>
      <p:bldP spid="71" grpId="0" animBg="1"/>
      <p:bldP spid="72" grpId="0" animBg="1"/>
      <p:bldP spid="73" grpId="0"/>
      <p:bldP spid="74" grpId="0" animBg="1"/>
      <p:bldP spid="75" grpId="0" animBg="1"/>
      <p:bldP spid="76" grpId="0" animBg="1"/>
      <p:bldP spid="77" grpId="0"/>
      <p:bldP spid="78" grpId="0"/>
      <p:bldP spid="79" grpId="0" animBg="1"/>
      <p:bldP spid="80" grpId="0"/>
      <p:bldP spid="81" grpId="0" animBg="1"/>
      <p:bldP spid="82" grpId="0"/>
      <p:bldP spid="83" grpId="0"/>
      <p:bldP spid="8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Tree Infographic</a:t>
            </a:r>
            <a:endParaRPr lang="en-US" dirty="0"/>
          </a:p>
        </p:txBody>
      </p:sp>
      <p:sp>
        <p:nvSpPr>
          <p:cNvPr id="3" name="Text Placeholder 2"/>
          <p:cNvSpPr>
            <a:spLocks noGrp="1"/>
          </p:cNvSpPr>
          <p:nvPr>
            <p:ph type="body" sz="half" idx="2"/>
          </p:nvPr>
        </p:nvSpPr>
        <p:spPr>
          <a:xfrm>
            <a:off x="2514600" y="911225"/>
            <a:ext cx="4114800" cy="200025"/>
          </a:xfrm>
        </p:spPr>
        <p:txBody>
          <a:bodyPr/>
          <a:lstStyle/>
          <a:p>
            <a:r>
              <a:rPr lang="en-US" smtClean="0"/>
              <a:t>Tree Infographic</a:t>
            </a:r>
            <a:endParaRPr lang="en-US" dirty="0"/>
          </a:p>
        </p:txBody>
      </p:sp>
      <p:sp>
        <p:nvSpPr>
          <p:cNvPr id="44" name="Rectangle 5"/>
          <p:cNvSpPr>
            <a:spLocks noChangeArrowheads="1"/>
          </p:cNvSpPr>
          <p:nvPr/>
        </p:nvSpPr>
        <p:spPr bwMode="auto">
          <a:xfrm>
            <a:off x="4376738" y="4614862"/>
            <a:ext cx="195262" cy="2243138"/>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44"/>
          <p:cNvSpPr>
            <a:spLocks/>
          </p:cNvSpPr>
          <p:nvPr/>
        </p:nvSpPr>
        <p:spPr bwMode="auto">
          <a:xfrm>
            <a:off x="3438525" y="2336800"/>
            <a:ext cx="1608138" cy="1263650"/>
          </a:xfrm>
          <a:custGeom>
            <a:avLst/>
            <a:gdLst>
              <a:gd name="T0" fmla="*/ 228 w 878"/>
              <a:gd name="T1" fmla="*/ 20 h 691"/>
              <a:gd name="T2" fmla="*/ 59 w 878"/>
              <a:gd name="T3" fmla="*/ 12 h 691"/>
              <a:gd name="T4" fmla="*/ 46 w 878"/>
              <a:gd name="T5" fmla="*/ 180 h 691"/>
              <a:gd name="T6" fmla="*/ 27 w 878"/>
              <a:gd name="T7" fmla="*/ 517 h 691"/>
              <a:gd name="T8" fmla="*/ 99 w 878"/>
              <a:gd name="T9" fmla="*/ 691 h 691"/>
              <a:gd name="T10" fmla="*/ 111 w 878"/>
              <a:gd name="T11" fmla="*/ 654 h 691"/>
              <a:gd name="T12" fmla="*/ 401 w 878"/>
              <a:gd name="T13" fmla="*/ 397 h 691"/>
              <a:gd name="T14" fmla="*/ 651 w 878"/>
              <a:gd name="T15" fmla="*/ 412 h 691"/>
              <a:gd name="T16" fmla="*/ 842 w 878"/>
              <a:gd name="T17" fmla="*/ 560 h 691"/>
              <a:gd name="T18" fmla="*/ 753 w 878"/>
              <a:gd name="T19" fmla="*/ 172 h 691"/>
              <a:gd name="T20" fmla="*/ 732 w 878"/>
              <a:gd name="T21" fmla="*/ 150 h 691"/>
              <a:gd name="T22" fmla="*/ 638 w 878"/>
              <a:gd name="T23" fmla="*/ 80 h 691"/>
              <a:gd name="T24" fmla="*/ 627 w 878"/>
              <a:gd name="T25" fmla="*/ 72 h 691"/>
              <a:gd name="T26" fmla="*/ 228 w 878"/>
              <a:gd name="T27" fmla="*/ 2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8" h="691">
                <a:moveTo>
                  <a:pt x="228" y="20"/>
                </a:moveTo>
                <a:cubicBezTo>
                  <a:pt x="98" y="32"/>
                  <a:pt x="59" y="12"/>
                  <a:pt x="59" y="12"/>
                </a:cubicBezTo>
                <a:cubicBezTo>
                  <a:pt x="59" y="12"/>
                  <a:pt x="74" y="53"/>
                  <a:pt x="46" y="180"/>
                </a:cubicBezTo>
                <a:cubicBezTo>
                  <a:pt x="22" y="288"/>
                  <a:pt x="0" y="397"/>
                  <a:pt x="27" y="517"/>
                </a:cubicBezTo>
                <a:cubicBezTo>
                  <a:pt x="37" y="578"/>
                  <a:pt x="61" y="638"/>
                  <a:pt x="99" y="691"/>
                </a:cubicBezTo>
                <a:cubicBezTo>
                  <a:pt x="102" y="679"/>
                  <a:pt x="106" y="666"/>
                  <a:pt x="111" y="654"/>
                </a:cubicBezTo>
                <a:cubicBezTo>
                  <a:pt x="162" y="521"/>
                  <a:pt x="273" y="429"/>
                  <a:pt x="401" y="397"/>
                </a:cubicBezTo>
                <a:cubicBezTo>
                  <a:pt x="481" y="377"/>
                  <a:pt x="568" y="381"/>
                  <a:pt x="651" y="412"/>
                </a:cubicBezTo>
                <a:cubicBezTo>
                  <a:pt x="731" y="443"/>
                  <a:pt x="796" y="495"/>
                  <a:pt x="842" y="560"/>
                </a:cubicBezTo>
                <a:cubicBezTo>
                  <a:pt x="878" y="428"/>
                  <a:pt x="850" y="282"/>
                  <a:pt x="753" y="172"/>
                </a:cubicBezTo>
                <a:cubicBezTo>
                  <a:pt x="747" y="164"/>
                  <a:pt x="739" y="157"/>
                  <a:pt x="732" y="150"/>
                </a:cubicBezTo>
                <a:cubicBezTo>
                  <a:pt x="704" y="122"/>
                  <a:pt x="672" y="98"/>
                  <a:pt x="638" y="80"/>
                </a:cubicBezTo>
                <a:cubicBezTo>
                  <a:pt x="635" y="77"/>
                  <a:pt x="631" y="75"/>
                  <a:pt x="627" y="72"/>
                </a:cubicBezTo>
                <a:cubicBezTo>
                  <a:pt x="489" y="0"/>
                  <a:pt x="357" y="9"/>
                  <a:pt x="228" y="20"/>
                </a:cubicBezTo>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6" name="Freeform 9"/>
          <p:cNvSpPr>
            <a:spLocks/>
          </p:cNvSpPr>
          <p:nvPr/>
        </p:nvSpPr>
        <p:spPr bwMode="auto">
          <a:xfrm>
            <a:off x="4524375" y="3322639"/>
            <a:ext cx="1576388" cy="1577975"/>
          </a:xfrm>
          <a:custGeom>
            <a:avLst/>
            <a:gdLst>
              <a:gd name="T0" fmla="*/ 441 w 861"/>
              <a:gd name="T1" fmla="*/ 32 h 862"/>
              <a:gd name="T2" fmla="*/ 241 w 861"/>
              <a:gd name="T3" fmla="*/ 9 h 862"/>
              <a:gd name="T4" fmla="*/ 262 w 861"/>
              <a:gd name="T5" fmla="*/ 31 h 862"/>
              <a:gd name="T6" fmla="*/ 351 w 861"/>
              <a:gd name="T7" fmla="*/ 419 h 862"/>
              <a:gd name="T8" fmla="*/ 224 w 861"/>
              <a:gd name="T9" fmla="*/ 621 h 862"/>
              <a:gd name="T10" fmla="*/ 0 w 861"/>
              <a:gd name="T11" fmla="*/ 722 h 862"/>
              <a:gd name="T12" fmla="*/ 374 w 861"/>
              <a:gd name="T13" fmla="*/ 834 h 862"/>
              <a:gd name="T14" fmla="*/ 394 w 861"/>
              <a:gd name="T15" fmla="*/ 829 h 862"/>
              <a:gd name="T16" fmla="*/ 511 w 861"/>
              <a:gd name="T17" fmla="*/ 781 h 862"/>
              <a:gd name="T18" fmla="*/ 524 w 861"/>
              <a:gd name="T19" fmla="*/ 774 h 862"/>
              <a:gd name="T20" fmla="*/ 769 w 861"/>
              <a:gd name="T21" fmla="*/ 455 h 862"/>
              <a:gd name="T22" fmla="*/ 861 w 861"/>
              <a:gd name="T23" fmla="*/ 314 h 862"/>
              <a:gd name="T24" fmla="*/ 722 w 861"/>
              <a:gd name="T25" fmla="*/ 218 h 862"/>
              <a:gd name="T26" fmla="*/ 441 w 861"/>
              <a:gd name="T27" fmla="*/ 32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61" h="862">
                <a:moveTo>
                  <a:pt x="441" y="32"/>
                </a:moveTo>
                <a:cubicBezTo>
                  <a:pt x="379" y="9"/>
                  <a:pt x="311" y="0"/>
                  <a:pt x="241" y="9"/>
                </a:cubicBezTo>
                <a:cubicBezTo>
                  <a:pt x="249" y="16"/>
                  <a:pt x="256" y="23"/>
                  <a:pt x="262" y="31"/>
                </a:cubicBezTo>
                <a:cubicBezTo>
                  <a:pt x="359" y="141"/>
                  <a:pt x="387" y="287"/>
                  <a:pt x="351" y="419"/>
                </a:cubicBezTo>
                <a:cubicBezTo>
                  <a:pt x="330" y="495"/>
                  <a:pt x="288" y="565"/>
                  <a:pt x="224" y="621"/>
                </a:cubicBezTo>
                <a:cubicBezTo>
                  <a:pt x="159" y="678"/>
                  <a:pt x="80" y="712"/>
                  <a:pt x="0" y="722"/>
                </a:cubicBezTo>
                <a:cubicBezTo>
                  <a:pt x="95" y="815"/>
                  <a:pt x="234" y="862"/>
                  <a:pt x="374" y="834"/>
                </a:cubicBezTo>
                <a:cubicBezTo>
                  <a:pt x="381" y="833"/>
                  <a:pt x="388" y="831"/>
                  <a:pt x="394" y="829"/>
                </a:cubicBezTo>
                <a:cubicBezTo>
                  <a:pt x="436" y="819"/>
                  <a:pt x="476" y="802"/>
                  <a:pt x="511" y="781"/>
                </a:cubicBezTo>
                <a:cubicBezTo>
                  <a:pt x="515" y="779"/>
                  <a:pt x="520" y="777"/>
                  <a:pt x="524" y="774"/>
                </a:cubicBezTo>
                <a:cubicBezTo>
                  <a:pt x="655" y="692"/>
                  <a:pt x="714" y="573"/>
                  <a:pt x="769" y="455"/>
                </a:cubicBezTo>
                <a:cubicBezTo>
                  <a:pt x="825" y="338"/>
                  <a:pt x="861" y="314"/>
                  <a:pt x="861" y="314"/>
                </a:cubicBezTo>
                <a:cubicBezTo>
                  <a:pt x="861" y="314"/>
                  <a:pt x="818" y="306"/>
                  <a:pt x="722" y="218"/>
                </a:cubicBezTo>
                <a:cubicBezTo>
                  <a:pt x="641" y="143"/>
                  <a:pt x="557" y="69"/>
                  <a:pt x="441" y="32"/>
                </a:cubicBezTo>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7" name="Freeform 11"/>
          <p:cNvSpPr>
            <a:spLocks/>
          </p:cNvSpPr>
          <p:nvPr/>
        </p:nvSpPr>
        <p:spPr bwMode="auto">
          <a:xfrm>
            <a:off x="3044829" y="3597276"/>
            <a:ext cx="1470025" cy="1728787"/>
          </a:xfrm>
          <a:custGeom>
            <a:avLst/>
            <a:gdLst>
              <a:gd name="T0" fmla="*/ 29 w 803"/>
              <a:gd name="T1" fmla="*/ 257 h 945"/>
              <a:gd name="T2" fmla="*/ 17 w 803"/>
              <a:gd name="T3" fmla="*/ 294 h 945"/>
              <a:gd name="T4" fmla="*/ 2 w 803"/>
              <a:gd name="T5" fmla="*/ 401 h 945"/>
              <a:gd name="T6" fmla="*/ 0 w 803"/>
              <a:gd name="T7" fmla="*/ 415 h 945"/>
              <a:gd name="T8" fmla="*/ 141 w 803"/>
              <a:gd name="T9" fmla="*/ 792 h 945"/>
              <a:gd name="T10" fmla="*/ 212 w 803"/>
              <a:gd name="T11" fmla="*/ 945 h 945"/>
              <a:gd name="T12" fmla="*/ 367 w 803"/>
              <a:gd name="T13" fmla="*/ 879 h 945"/>
              <a:gd name="T14" fmla="*/ 674 w 803"/>
              <a:gd name="T15" fmla="*/ 738 h 945"/>
              <a:gd name="T16" fmla="*/ 803 w 803"/>
              <a:gd name="T17" fmla="*/ 573 h 945"/>
              <a:gd name="T18" fmla="*/ 783 w 803"/>
              <a:gd name="T19" fmla="*/ 578 h 945"/>
              <a:gd name="T20" fmla="*/ 409 w 803"/>
              <a:gd name="T21" fmla="*/ 466 h 945"/>
              <a:gd name="T22" fmla="*/ 292 w 803"/>
              <a:gd name="T23" fmla="*/ 248 h 945"/>
              <a:gd name="T24" fmla="*/ 319 w 803"/>
              <a:gd name="T25" fmla="*/ 0 h 945"/>
              <a:gd name="T26" fmla="*/ 29 w 803"/>
              <a:gd name="T27" fmla="*/ 257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03" h="945">
                <a:moveTo>
                  <a:pt x="29" y="257"/>
                </a:moveTo>
                <a:cubicBezTo>
                  <a:pt x="24" y="269"/>
                  <a:pt x="20" y="282"/>
                  <a:pt x="17" y="294"/>
                </a:cubicBezTo>
                <a:cubicBezTo>
                  <a:pt x="7" y="330"/>
                  <a:pt x="2" y="366"/>
                  <a:pt x="2" y="401"/>
                </a:cubicBezTo>
                <a:cubicBezTo>
                  <a:pt x="1" y="406"/>
                  <a:pt x="0" y="410"/>
                  <a:pt x="0" y="415"/>
                </a:cubicBezTo>
                <a:cubicBezTo>
                  <a:pt x="1" y="571"/>
                  <a:pt x="70" y="683"/>
                  <a:pt x="141" y="792"/>
                </a:cubicBezTo>
                <a:cubicBezTo>
                  <a:pt x="211" y="902"/>
                  <a:pt x="212" y="945"/>
                  <a:pt x="212" y="945"/>
                </a:cubicBezTo>
                <a:cubicBezTo>
                  <a:pt x="212" y="945"/>
                  <a:pt x="241" y="913"/>
                  <a:pt x="367" y="879"/>
                </a:cubicBezTo>
                <a:cubicBezTo>
                  <a:pt x="473" y="849"/>
                  <a:pt x="580" y="817"/>
                  <a:pt x="674" y="738"/>
                </a:cubicBezTo>
                <a:cubicBezTo>
                  <a:pt x="729" y="696"/>
                  <a:pt x="774" y="640"/>
                  <a:pt x="803" y="573"/>
                </a:cubicBezTo>
                <a:cubicBezTo>
                  <a:pt x="796" y="575"/>
                  <a:pt x="790" y="576"/>
                  <a:pt x="783" y="578"/>
                </a:cubicBezTo>
                <a:cubicBezTo>
                  <a:pt x="642" y="605"/>
                  <a:pt x="504" y="559"/>
                  <a:pt x="409" y="466"/>
                </a:cubicBezTo>
                <a:cubicBezTo>
                  <a:pt x="351" y="409"/>
                  <a:pt x="309" y="334"/>
                  <a:pt x="292" y="248"/>
                </a:cubicBezTo>
                <a:cubicBezTo>
                  <a:pt x="275" y="161"/>
                  <a:pt x="286" y="75"/>
                  <a:pt x="319" y="0"/>
                </a:cubicBezTo>
                <a:cubicBezTo>
                  <a:pt x="191" y="32"/>
                  <a:pt x="80" y="124"/>
                  <a:pt x="29" y="257"/>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48" name="Freeform 12"/>
          <p:cNvSpPr>
            <a:spLocks/>
          </p:cNvSpPr>
          <p:nvPr/>
        </p:nvSpPr>
        <p:spPr bwMode="auto">
          <a:xfrm>
            <a:off x="3406775" y="2798763"/>
            <a:ext cx="2046288" cy="2044700"/>
          </a:xfrm>
          <a:custGeom>
            <a:avLst/>
            <a:gdLst>
              <a:gd name="T0" fmla="*/ 941 w 1117"/>
              <a:gd name="T1" fmla="*/ 239 h 1118"/>
              <a:gd name="T2" fmla="*/ 239 w 1117"/>
              <a:gd name="T3" fmla="*/ 177 h 1118"/>
              <a:gd name="T4" fmla="*/ 176 w 1117"/>
              <a:gd name="T5" fmla="*/ 879 h 1118"/>
              <a:gd name="T6" fmla="*/ 878 w 1117"/>
              <a:gd name="T7" fmla="*/ 941 h 1118"/>
              <a:gd name="T8" fmla="*/ 941 w 1117"/>
              <a:gd name="T9" fmla="*/ 239 h 1118"/>
            </a:gdLst>
            <a:ahLst/>
            <a:cxnLst>
              <a:cxn ang="0">
                <a:pos x="T0" y="T1"/>
              </a:cxn>
              <a:cxn ang="0">
                <a:pos x="T2" y="T3"/>
              </a:cxn>
              <a:cxn ang="0">
                <a:pos x="T4" y="T5"/>
              </a:cxn>
              <a:cxn ang="0">
                <a:pos x="T6" y="T7"/>
              </a:cxn>
              <a:cxn ang="0">
                <a:pos x="T8" y="T9"/>
              </a:cxn>
            </a:cxnLst>
            <a:rect l="0" t="0" r="r" b="b"/>
            <a:pathLst>
              <a:path w="1117" h="1118">
                <a:moveTo>
                  <a:pt x="941" y="239"/>
                </a:moveTo>
                <a:cubicBezTo>
                  <a:pt x="764" y="28"/>
                  <a:pt x="450" y="0"/>
                  <a:pt x="239" y="177"/>
                </a:cubicBezTo>
                <a:cubicBezTo>
                  <a:pt x="28" y="353"/>
                  <a:pt x="0" y="668"/>
                  <a:pt x="176" y="879"/>
                </a:cubicBezTo>
                <a:cubicBezTo>
                  <a:pt x="353" y="1090"/>
                  <a:pt x="667" y="1118"/>
                  <a:pt x="878" y="941"/>
                </a:cubicBezTo>
                <a:cubicBezTo>
                  <a:pt x="1089" y="765"/>
                  <a:pt x="1117" y="450"/>
                  <a:pt x="941" y="239"/>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49" name="Freeform 13"/>
          <p:cNvSpPr>
            <a:spLocks/>
          </p:cNvSpPr>
          <p:nvPr/>
        </p:nvSpPr>
        <p:spPr bwMode="auto">
          <a:xfrm>
            <a:off x="3567117" y="2959099"/>
            <a:ext cx="1725613" cy="1725612"/>
          </a:xfrm>
          <a:custGeom>
            <a:avLst/>
            <a:gdLst>
              <a:gd name="T0" fmla="*/ 794 w 943"/>
              <a:gd name="T1" fmla="*/ 201 h 943"/>
              <a:gd name="T2" fmla="*/ 202 w 943"/>
              <a:gd name="T3" fmla="*/ 149 h 943"/>
              <a:gd name="T4" fmla="*/ 149 w 943"/>
              <a:gd name="T5" fmla="*/ 741 h 943"/>
              <a:gd name="T6" fmla="*/ 741 w 943"/>
              <a:gd name="T7" fmla="*/ 794 h 943"/>
              <a:gd name="T8" fmla="*/ 794 w 943"/>
              <a:gd name="T9" fmla="*/ 201 h 943"/>
            </a:gdLst>
            <a:ahLst/>
            <a:cxnLst>
              <a:cxn ang="0">
                <a:pos x="T0" y="T1"/>
              </a:cxn>
              <a:cxn ang="0">
                <a:pos x="T2" y="T3"/>
              </a:cxn>
              <a:cxn ang="0">
                <a:pos x="T4" y="T5"/>
              </a:cxn>
              <a:cxn ang="0">
                <a:pos x="T6" y="T7"/>
              </a:cxn>
              <a:cxn ang="0">
                <a:pos x="T8" y="T9"/>
              </a:cxn>
            </a:cxnLst>
            <a:rect l="0" t="0" r="r" b="b"/>
            <a:pathLst>
              <a:path w="943" h="943">
                <a:moveTo>
                  <a:pt x="794" y="201"/>
                </a:moveTo>
                <a:cubicBezTo>
                  <a:pt x="645" y="23"/>
                  <a:pt x="380" y="0"/>
                  <a:pt x="202" y="149"/>
                </a:cubicBezTo>
                <a:cubicBezTo>
                  <a:pt x="24" y="298"/>
                  <a:pt x="0" y="563"/>
                  <a:pt x="149" y="741"/>
                </a:cubicBezTo>
                <a:cubicBezTo>
                  <a:pt x="298" y="919"/>
                  <a:pt x="563" y="943"/>
                  <a:pt x="741" y="794"/>
                </a:cubicBezTo>
                <a:cubicBezTo>
                  <a:pt x="919" y="645"/>
                  <a:pt x="943" y="379"/>
                  <a:pt x="794" y="201"/>
                </a:cubicBez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14"/>
          <p:cNvSpPr>
            <a:spLocks/>
          </p:cNvSpPr>
          <p:nvPr/>
        </p:nvSpPr>
        <p:spPr bwMode="auto">
          <a:xfrm>
            <a:off x="4616450" y="5480050"/>
            <a:ext cx="1036638" cy="920750"/>
          </a:xfrm>
          <a:custGeom>
            <a:avLst/>
            <a:gdLst>
              <a:gd name="T0" fmla="*/ 18 w 566"/>
              <a:gd name="T1" fmla="*/ 375 h 503"/>
              <a:gd name="T2" fmla="*/ 566 w 566"/>
              <a:gd name="T3" fmla="*/ 35 h 503"/>
              <a:gd name="T4" fmla="*/ 18 w 566"/>
              <a:gd name="T5" fmla="*/ 375 h 503"/>
            </a:gdLst>
            <a:ahLst/>
            <a:cxnLst>
              <a:cxn ang="0">
                <a:pos x="T0" y="T1"/>
              </a:cxn>
              <a:cxn ang="0">
                <a:pos x="T2" y="T3"/>
              </a:cxn>
              <a:cxn ang="0">
                <a:pos x="T4" y="T5"/>
              </a:cxn>
            </a:cxnLst>
            <a:rect l="0" t="0" r="r" b="b"/>
            <a:pathLst>
              <a:path w="566" h="503">
                <a:moveTo>
                  <a:pt x="18" y="375"/>
                </a:moveTo>
                <a:cubicBezTo>
                  <a:pt x="0" y="371"/>
                  <a:pt x="156" y="0"/>
                  <a:pt x="566" y="35"/>
                </a:cubicBezTo>
                <a:cubicBezTo>
                  <a:pt x="566" y="35"/>
                  <a:pt x="520" y="503"/>
                  <a:pt x="18" y="375"/>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51" name="Freeform 15"/>
          <p:cNvSpPr>
            <a:spLocks/>
          </p:cNvSpPr>
          <p:nvPr/>
        </p:nvSpPr>
        <p:spPr bwMode="auto">
          <a:xfrm>
            <a:off x="3451225" y="5221288"/>
            <a:ext cx="825500" cy="825500"/>
          </a:xfrm>
          <a:custGeom>
            <a:avLst/>
            <a:gdLst>
              <a:gd name="T0" fmla="*/ 449 w 451"/>
              <a:gd name="T1" fmla="*/ 429 h 451"/>
              <a:gd name="T2" fmla="*/ 0 w 451"/>
              <a:gd name="T3" fmla="*/ 124 h 451"/>
              <a:gd name="T4" fmla="*/ 449 w 451"/>
              <a:gd name="T5" fmla="*/ 429 h 451"/>
            </a:gdLst>
            <a:ahLst/>
            <a:cxnLst>
              <a:cxn ang="0">
                <a:pos x="T0" y="T1"/>
              </a:cxn>
              <a:cxn ang="0">
                <a:pos x="T2" y="T3"/>
              </a:cxn>
              <a:cxn ang="0">
                <a:pos x="T4" y="T5"/>
              </a:cxn>
            </a:cxnLst>
            <a:rect l="0" t="0" r="r" b="b"/>
            <a:pathLst>
              <a:path w="451" h="451">
                <a:moveTo>
                  <a:pt x="449" y="429"/>
                </a:moveTo>
                <a:cubicBezTo>
                  <a:pt x="451" y="444"/>
                  <a:pt x="113" y="451"/>
                  <a:pt x="0" y="124"/>
                </a:cubicBezTo>
                <a:cubicBezTo>
                  <a:pt x="0" y="124"/>
                  <a:pt x="375" y="0"/>
                  <a:pt x="449" y="429"/>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52" name="Group 51"/>
          <p:cNvGrpSpPr/>
          <p:nvPr/>
        </p:nvGrpSpPr>
        <p:grpSpPr>
          <a:xfrm>
            <a:off x="4127500" y="3416301"/>
            <a:ext cx="612776" cy="811213"/>
            <a:chOff x="4127500" y="2260600"/>
            <a:chExt cx="612776" cy="811213"/>
          </a:xfrm>
        </p:grpSpPr>
        <p:sp>
          <p:nvSpPr>
            <p:cNvPr id="53" name="Freeform 22"/>
            <p:cNvSpPr>
              <a:spLocks/>
            </p:cNvSpPr>
            <p:nvPr/>
          </p:nvSpPr>
          <p:spPr bwMode="auto">
            <a:xfrm>
              <a:off x="4491038" y="2894013"/>
              <a:ext cx="87313" cy="22225"/>
            </a:xfrm>
            <a:custGeom>
              <a:avLst/>
              <a:gdLst>
                <a:gd name="T0" fmla="*/ 61 w 63"/>
                <a:gd name="T1" fmla="*/ 9 h 16"/>
                <a:gd name="T2" fmla="*/ 2 w 63"/>
                <a:gd name="T3" fmla="*/ 0 h 16"/>
                <a:gd name="T4" fmla="*/ 0 w 63"/>
                <a:gd name="T5" fmla="*/ 5 h 16"/>
                <a:gd name="T6" fmla="*/ 63 w 63"/>
                <a:gd name="T7" fmla="*/ 16 h 16"/>
                <a:gd name="T8" fmla="*/ 61 w 63"/>
                <a:gd name="T9" fmla="*/ 9 h 16"/>
              </a:gdLst>
              <a:ahLst/>
              <a:cxnLst>
                <a:cxn ang="0">
                  <a:pos x="T0" y="T1"/>
                </a:cxn>
                <a:cxn ang="0">
                  <a:pos x="T2" y="T3"/>
                </a:cxn>
                <a:cxn ang="0">
                  <a:pos x="T4" y="T5"/>
                </a:cxn>
                <a:cxn ang="0">
                  <a:pos x="T6" y="T7"/>
                </a:cxn>
                <a:cxn ang="0">
                  <a:pos x="T8" y="T9"/>
                </a:cxn>
              </a:cxnLst>
              <a:rect l="0" t="0" r="r" b="b"/>
              <a:pathLst>
                <a:path w="63" h="16">
                  <a:moveTo>
                    <a:pt x="61" y="9"/>
                  </a:moveTo>
                  <a:cubicBezTo>
                    <a:pt x="61" y="9"/>
                    <a:pt x="19" y="4"/>
                    <a:pt x="2" y="0"/>
                  </a:cubicBezTo>
                  <a:cubicBezTo>
                    <a:pt x="0" y="5"/>
                    <a:pt x="0" y="5"/>
                    <a:pt x="0" y="5"/>
                  </a:cubicBezTo>
                  <a:cubicBezTo>
                    <a:pt x="63" y="16"/>
                    <a:pt x="63" y="16"/>
                    <a:pt x="63" y="16"/>
                  </a:cubicBezTo>
                  <a:cubicBezTo>
                    <a:pt x="63" y="16"/>
                    <a:pt x="59" y="9"/>
                    <a:pt x="61" y="9"/>
                  </a:cubicBezTo>
                  <a:close/>
                </a:path>
              </a:pathLst>
            </a:custGeom>
            <a:solidFill>
              <a:srgbClr val="F8E9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54" name="Group 23"/>
            <p:cNvGrpSpPr/>
            <p:nvPr/>
          </p:nvGrpSpPr>
          <p:grpSpPr>
            <a:xfrm>
              <a:off x="4127500" y="2260600"/>
              <a:ext cx="612776" cy="811213"/>
              <a:chOff x="4127500" y="2260600"/>
              <a:chExt cx="612776" cy="811213"/>
            </a:xfrm>
          </p:grpSpPr>
          <p:grpSp>
            <p:nvGrpSpPr>
              <p:cNvPr id="55" name="Group 22"/>
              <p:cNvGrpSpPr/>
              <p:nvPr/>
            </p:nvGrpSpPr>
            <p:grpSpPr>
              <a:xfrm>
                <a:off x="4127500" y="2260600"/>
                <a:ext cx="612776" cy="811213"/>
                <a:chOff x="4127500" y="2260600"/>
                <a:chExt cx="612776" cy="811213"/>
              </a:xfrm>
              <a:solidFill>
                <a:schemeClr val="bg1"/>
              </a:solidFill>
            </p:grpSpPr>
            <p:sp>
              <p:nvSpPr>
                <p:cNvPr id="58" name="Freeform 19"/>
                <p:cNvSpPr>
                  <a:spLocks/>
                </p:cNvSpPr>
                <p:nvPr/>
              </p:nvSpPr>
              <p:spPr bwMode="auto">
                <a:xfrm>
                  <a:off x="4267200" y="2260600"/>
                  <a:ext cx="271463" cy="234950"/>
                </a:xfrm>
                <a:custGeom>
                  <a:avLst/>
                  <a:gdLst>
                    <a:gd name="T0" fmla="*/ 98 w 196"/>
                    <a:gd name="T1" fmla="*/ 0 h 170"/>
                    <a:gd name="T2" fmla="*/ 170 w 196"/>
                    <a:gd name="T3" fmla="*/ 32 h 170"/>
                    <a:gd name="T4" fmla="*/ 180 w 196"/>
                    <a:gd name="T5" fmla="*/ 121 h 170"/>
                    <a:gd name="T6" fmla="*/ 165 w 196"/>
                    <a:gd name="T7" fmla="*/ 168 h 170"/>
                    <a:gd name="T8" fmla="*/ 157 w 196"/>
                    <a:gd name="T9" fmla="*/ 121 h 170"/>
                    <a:gd name="T10" fmla="*/ 142 w 196"/>
                    <a:gd name="T11" fmla="*/ 67 h 170"/>
                    <a:gd name="T12" fmla="*/ 97 w 196"/>
                    <a:gd name="T13" fmla="*/ 61 h 170"/>
                    <a:gd name="T14" fmla="*/ 41 w 196"/>
                    <a:gd name="T15" fmla="*/ 71 h 170"/>
                    <a:gd name="T16" fmla="*/ 30 w 196"/>
                    <a:gd name="T17" fmla="*/ 123 h 170"/>
                    <a:gd name="T18" fmla="*/ 26 w 196"/>
                    <a:gd name="T19" fmla="*/ 159 h 170"/>
                    <a:gd name="T20" fmla="*/ 18 w 196"/>
                    <a:gd name="T21" fmla="*/ 97 h 170"/>
                    <a:gd name="T22" fmla="*/ 98 w 196"/>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70">
                      <a:moveTo>
                        <a:pt x="98" y="0"/>
                      </a:moveTo>
                      <a:cubicBezTo>
                        <a:pt x="98" y="0"/>
                        <a:pt x="145" y="4"/>
                        <a:pt x="170" y="32"/>
                      </a:cubicBezTo>
                      <a:cubicBezTo>
                        <a:pt x="196" y="60"/>
                        <a:pt x="186" y="97"/>
                        <a:pt x="180" y="121"/>
                      </a:cubicBezTo>
                      <a:cubicBezTo>
                        <a:pt x="180" y="121"/>
                        <a:pt x="165" y="165"/>
                        <a:pt x="165" y="168"/>
                      </a:cubicBezTo>
                      <a:cubicBezTo>
                        <a:pt x="165" y="170"/>
                        <a:pt x="162" y="132"/>
                        <a:pt x="157" y="121"/>
                      </a:cubicBezTo>
                      <a:cubicBezTo>
                        <a:pt x="152" y="110"/>
                        <a:pt x="160" y="79"/>
                        <a:pt x="142" y="67"/>
                      </a:cubicBezTo>
                      <a:cubicBezTo>
                        <a:pt x="123" y="55"/>
                        <a:pt x="97" y="61"/>
                        <a:pt x="97" y="61"/>
                      </a:cubicBezTo>
                      <a:cubicBezTo>
                        <a:pt x="97" y="61"/>
                        <a:pt x="59" y="50"/>
                        <a:pt x="41" y="71"/>
                      </a:cubicBezTo>
                      <a:cubicBezTo>
                        <a:pt x="23" y="91"/>
                        <a:pt x="33" y="107"/>
                        <a:pt x="30" y="123"/>
                      </a:cubicBezTo>
                      <a:cubicBezTo>
                        <a:pt x="28" y="139"/>
                        <a:pt x="26" y="159"/>
                        <a:pt x="26" y="159"/>
                      </a:cubicBezTo>
                      <a:cubicBezTo>
                        <a:pt x="26" y="159"/>
                        <a:pt x="19" y="115"/>
                        <a:pt x="18" y="97"/>
                      </a:cubicBezTo>
                      <a:cubicBezTo>
                        <a:pt x="16" y="80"/>
                        <a:pt x="0" y="18"/>
                        <a:pt x="9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20"/>
                <p:cNvSpPr>
                  <a:spLocks/>
                </p:cNvSpPr>
                <p:nvPr/>
              </p:nvSpPr>
              <p:spPr bwMode="auto">
                <a:xfrm>
                  <a:off x="4127500" y="2557463"/>
                  <a:ext cx="612776" cy="514350"/>
                </a:xfrm>
                <a:custGeom>
                  <a:avLst/>
                  <a:gdLst>
                    <a:gd name="T0" fmla="*/ 152 w 442"/>
                    <a:gd name="T1" fmla="*/ 10 h 371"/>
                    <a:gd name="T2" fmla="*/ 158 w 442"/>
                    <a:gd name="T3" fmla="*/ 40 h 371"/>
                    <a:gd name="T4" fmla="*/ 200 w 442"/>
                    <a:gd name="T5" fmla="*/ 72 h 371"/>
                    <a:gd name="T6" fmla="*/ 258 w 442"/>
                    <a:gd name="T7" fmla="*/ 14 h 371"/>
                    <a:gd name="T8" fmla="*/ 257 w 442"/>
                    <a:gd name="T9" fmla="*/ 0 h 371"/>
                    <a:gd name="T10" fmla="*/ 277 w 442"/>
                    <a:gd name="T11" fmla="*/ 19 h 371"/>
                    <a:gd name="T12" fmla="*/ 278 w 442"/>
                    <a:gd name="T13" fmla="*/ 28 h 371"/>
                    <a:gd name="T14" fmla="*/ 374 w 442"/>
                    <a:gd name="T15" fmla="*/ 56 h 371"/>
                    <a:gd name="T16" fmla="*/ 429 w 442"/>
                    <a:gd name="T17" fmla="*/ 197 h 371"/>
                    <a:gd name="T18" fmla="*/ 420 w 442"/>
                    <a:gd name="T19" fmla="*/ 336 h 371"/>
                    <a:gd name="T20" fmla="*/ 360 w 442"/>
                    <a:gd name="T21" fmla="*/ 356 h 371"/>
                    <a:gd name="T22" fmla="*/ 325 w 442"/>
                    <a:gd name="T23" fmla="*/ 352 h 371"/>
                    <a:gd name="T24" fmla="*/ 324 w 442"/>
                    <a:gd name="T25" fmla="*/ 309 h 371"/>
                    <a:gd name="T26" fmla="*/ 316 w 442"/>
                    <a:gd name="T27" fmla="*/ 252 h 371"/>
                    <a:gd name="T28" fmla="*/ 334 w 442"/>
                    <a:gd name="T29" fmla="*/ 248 h 371"/>
                    <a:gd name="T30" fmla="*/ 311 w 442"/>
                    <a:gd name="T31" fmla="*/ 226 h 371"/>
                    <a:gd name="T32" fmla="*/ 269 w 442"/>
                    <a:gd name="T33" fmla="*/ 248 h 371"/>
                    <a:gd name="T34" fmla="*/ 208 w 442"/>
                    <a:gd name="T35" fmla="*/ 237 h 371"/>
                    <a:gd name="T36" fmla="*/ 206 w 442"/>
                    <a:gd name="T37" fmla="*/ 117 h 371"/>
                    <a:gd name="T38" fmla="*/ 202 w 442"/>
                    <a:gd name="T39" fmla="*/ 105 h 371"/>
                    <a:gd name="T40" fmla="*/ 211 w 442"/>
                    <a:gd name="T41" fmla="*/ 89 h 371"/>
                    <a:gd name="T42" fmla="*/ 234 w 442"/>
                    <a:gd name="T43" fmla="*/ 73 h 371"/>
                    <a:gd name="T44" fmla="*/ 227 w 442"/>
                    <a:gd name="T45" fmla="*/ 64 h 371"/>
                    <a:gd name="T46" fmla="*/ 204 w 442"/>
                    <a:gd name="T47" fmla="*/ 81 h 371"/>
                    <a:gd name="T48" fmla="*/ 196 w 442"/>
                    <a:gd name="T49" fmla="*/ 81 h 371"/>
                    <a:gd name="T50" fmla="*/ 176 w 442"/>
                    <a:gd name="T51" fmla="*/ 68 h 371"/>
                    <a:gd name="T52" fmla="*/ 166 w 442"/>
                    <a:gd name="T53" fmla="*/ 79 h 371"/>
                    <a:gd name="T54" fmla="*/ 187 w 442"/>
                    <a:gd name="T55" fmla="*/ 91 h 371"/>
                    <a:gd name="T56" fmla="*/ 184 w 442"/>
                    <a:gd name="T57" fmla="*/ 101 h 371"/>
                    <a:gd name="T58" fmla="*/ 174 w 442"/>
                    <a:gd name="T59" fmla="*/ 117 h 371"/>
                    <a:gd name="T60" fmla="*/ 165 w 442"/>
                    <a:gd name="T61" fmla="*/ 226 h 371"/>
                    <a:gd name="T62" fmla="*/ 118 w 442"/>
                    <a:gd name="T63" fmla="*/ 227 h 371"/>
                    <a:gd name="T64" fmla="*/ 89 w 442"/>
                    <a:gd name="T65" fmla="*/ 267 h 371"/>
                    <a:gd name="T66" fmla="*/ 102 w 442"/>
                    <a:gd name="T67" fmla="*/ 275 h 371"/>
                    <a:gd name="T68" fmla="*/ 98 w 442"/>
                    <a:gd name="T69" fmla="*/ 364 h 371"/>
                    <a:gd name="T70" fmla="*/ 53 w 442"/>
                    <a:gd name="T71" fmla="*/ 367 h 371"/>
                    <a:gd name="T72" fmla="*/ 4 w 442"/>
                    <a:gd name="T73" fmla="*/ 310 h 371"/>
                    <a:gd name="T74" fmla="*/ 6 w 442"/>
                    <a:gd name="T75" fmla="*/ 180 h 371"/>
                    <a:gd name="T76" fmla="*/ 46 w 442"/>
                    <a:gd name="T77" fmla="*/ 77 h 371"/>
                    <a:gd name="T78" fmla="*/ 125 w 442"/>
                    <a:gd name="T79" fmla="*/ 46 h 371"/>
                    <a:gd name="T80" fmla="*/ 152 w 442"/>
                    <a:gd name="T81" fmla="*/ 1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2" h="371">
                      <a:moveTo>
                        <a:pt x="152" y="10"/>
                      </a:moveTo>
                      <a:cubicBezTo>
                        <a:pt x="152" y="10"/>
                        <a:pt x="149" y="27"/>
                        <a:pt x="158" y="40"/>
                      </a:cubicBezTo>
                      <a:cubicBezTo>
                        <a:pt x="168" y="53"/>
                        <a:pt x="193" y="75"/>
                        <a:pt x="200" y="72"/>
                      </a:cubicBezTo>
                      <a:cubicBezTo>
                        <a:pt x="207" y="70"/>
                        <a:pt x="255" y="26"/>
                        <a:pt x="258" y="14"/>
                      </a:cubicBezTo>
                      <a:cubicBezTo>
                        <a:pt x="261" y="2"/>
                        <a:pt x="257" y="0"/>
                        <a:pt x="257" y="0"/>
                      </a:cubicBezTo>
                      <a:cubicBezTo>
                        <a:pt x="257" y="0"/>
                        <a:pt x="276" y="15"/>
                        <a:pt x="277" y="19"/>
                      </a:cubicBezTo>
                      <a:cubicBezTo>
                        <a:pt x="278" y="24"/>
                        <a:pt x="278" y="28"/>
                        <a:pt x="278" y="28"/>
                      </a:cubicBezTo>
                      <a:cubicBezTo>
                        <a:pt x="278" y="28"/>
                        <a:pt x="346" y="34"/>
                        <a:pt x="374" y="56"/>
                      </a:cubicBezTo>
                      <a:cubicBezTo>
                        <a:pt x="402" y="78"/>
                        <a:pt x="421" y="146"/>
                        <a:pt x="429" y="197"/>
                      </a:cubicBezTo>
                      <a:cubicBezTo>
                        <a:pt x="437" y="247"/>
                        <a:pt x="442" y="316"/>
                        <a:pt x="420" y="336"/>
                      </a:cubicBezTo>
                      <a:cubicBezTo>
                        <a:pt x="398" y="356"/>
                        <a:pt x="360" y="356"/>
                        <a:pt x="360" y="356"/>
                      </a:cubicBezTo>
                      <a:cubicBezTo>
                        <a:pt x="360" y="356"/>
                        <a:pt x="328" y="360"/>
                        <a:pt x="325" y="352"/>
                      </a:cubicBezTo>
                      <a:cubicBezTo>
                        <a:pt x="323" y="344"/>
                        <a:pt x="331" y="328"/>
                        <a:pt x="324" y="309"/>
                      </a:cubicBezTo>
                      <a:cubicBezTo>
                        <a:pt x="317" y="291"/>
                        <a:pt x="310" y="263"/>
                        <a:pt x="316" y="252"/>
                      </a:cubicBezTo>
                      <a:cubicBezTo>
                        <a:pt x="334" y="248"/>
                        <a:pt x="334" y="248"/>
                        <a:pt x="334" y="248"/>
                      </a:cubicBezTo>
                      <a:cubicBezTo>
                        <a:pt x="334" y="248"/>
                        <a:pt x="328" y="225"/>
                        <a:pt x="311" y="226"/>
                      </a:cubicBezTo>
                      <a:cubicBezTo>
                        <a:pt x="294" y="227"/>
                        <a:pt x="290" y="248"/>
                        <a:pt x="269" y="248"/>
                      </a:cubicBezTo>
                      <a:cubicBezTo>
                        <a:pt x="249" y="248"/>
                        <a:pt x="208" y="237"/>
                        <a:pt x="208" y="237"/>
                      </a:cubicBezTo>
                      <a:cubicBezTo>
                        <a:pt x="206" y="117"/>
                        <a:pt x="206" y="117"/>
                        <a:pt x="206" y="117"/>
                      </a:cubicBezTo>
                      <a:cubicBezTo>
                        <a:pt x="202" y="105"/>
                        <a:pt x="202" y="105"/>
                        <a:pt x="202" y="105"/>
                      </a:cubicBezTo>
                      <a:cubicBezTo>
                        <a:pt x="211" y="89"/>
                        <a:pt x="211" y="89"/>
                        <a:pt x="211" y="89"/>
                      </a:cubicBezTo>
                      <a:cubicBezTo>
                        <a:pt x="234" y="73"/>
                        <a:pt x="234" y="73"/>
                        <a:pt x="234" y="73"/>
                      </a:cubicBezTo>
                      <a:cubicBezTo>
                        <a:pt x="227" y="64"/>
                        <a:pt x="227" y="64"/>
                        <a:pt x="227" y="64"/>
                      </a:cubicBezTo>
                      <a:cubicBezTo>
                        <a:pt x="204" y="81"/>
                        <a:pt x="204" y="81"/>
                        <a:pt x="204" y="81"/>
                      </a:cubicBezTo>
                      <a:cubicBezTo>
                        <a:pt x="196" y="81"/>
                        <a:pt x="196" y="81"/>
                        <a:pt x="196" y="81"/>
                      </a:cubicBezTo>
                      <a:cubicBezTo>
                        <a:pt x="176" y="68"/>
                        <a:pt x="176" y="68"/>
                        <a:pt x="176" y="68"/>
                      </a:cubicBezTo>
                      <a:cubicBezTo>
                        <a:pt x="166" y="79"/>
                        <a:pt x="166" y="79"/>
                        <a:pt x="166" y="79"/>
                      </a:cubicBezTo>
                      <a:cubicBezTo>
                        <a:pt x="187" y="91"/>
                        <a:pt x="187" y="91"/>
                        <a:pt x="187" y="91"/>
                      </a:cubicBezTo>
                      <a:cubicBezTo>
                        <a:pt x="184" y="101"/>
                        <a:pt x="184" y="101"/>
                        <a:pt x="184" y="101"/>
                      </a:cubicBezTo>
                      <a:cubicBezTo>
                        <a:pt x="174" y="117"/>
                        <a:pt x="174" y="117"/>
                        <a:pt x="174" y="117"/>
                      </a:cubicBezTo>
                      <a:cubicBezTo>
                        <a:pt x="165" y="226"/>
                        <a:pt x="165" y="226"/>
                        <a:pt x="165" y="226"/>
                      </a:cubicBezTo>
                      <a:cubicBezTo>
                        <a:pt x="165" y="226"/>
                        <a:pt x="136" y="221"/>
                        <a:pt x="118" y="227"/>
                      </a:cubicBezTo>
                      <a:cubicBezTo>
                        <a:pt x="100" y="234"/>
                        <a:pt x="88" y="254"/>
                        <a:pt x="89" y="267"/>
                      </a:cubicBezTo>
                      <a:cubicBezTo>
                        <a:pt x="89" y="267"/>
                        <a:pt x="88" y="276"/>
                        <a:pt x="102" y="275"/>
                      </a:cubicBezTo>
                      <a:cubicBezTo>
                        <a:pt x="102" y="275"/>
                        <a:pt x="98" y="362"/>
                        <a:pt x="98" y="364"/>
                      </a:cubicBezTo>
                      <a:cubicBezTo>
                        <a:pt x="98" y="366"/>
                        <a:pt x="76" y="371"/>
                        <a:pt x="53" y="367"/>
                      </a:cubicBezTo>
                      <a:cubicBezTo>
                        <a:pt x="31" y="364"/>
                        <a:pt x="9" y="335"/>
                        <a:pt x="4" y="310"/>
                      </a:cubicBezTo>
                      <a:cubicBezTo>
                        <a:pt x="0" y="284"/>
                        <a:pt x="2" y="210"/>
                        <a:pt x="6" y="180"/>
                      </a:cubicBezTo>
                      <a:cubicBezTo>
                        <a:pt x="11" y="150"/>
                        <a:pt x="17" y="88"/>
                        <a:pt x="46" y="77"/>
                      </a:cubicBezTo>
                      <a:cubicBezTo>
                        <a:pt x="74" y="66"/>
                        <a:pt x="114" y="56"/>
                        <a:pt x="125" y="46"/>
                      </a:cubicBezTo>
                      <a:cubicBezTo>
                        <a:pt x="135" y="35"/>
                        <a:pt x="148" y="11"/>
                        <a:pt x="152"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6" name="Freeform 21"/>
              <p:cNvSpPr>
                <a:spLocks/>
              </p:cNvSpPr>
              <p:nvPr/>
            </p:nvSpPr>
            <p:spPr bwMode="auto">
              <a:xfrm>
                <a:off x="4267200" y="2928938"/>
                <a:ext cx="368300" cy="120650"/>
              </a:xfrm>
              <a:custGeom>
                <a:avLst/>
                <a:gdLst>
                  <a:gd name="T0" fmla="*/ 230 w 266"/>
                  <a:gd name="T1" fmla="*/ 79 h 87"/>
                  <a:gd name="T2" fmla="*/ 151 w 266"/>
                  <a:gd name="T3" fmla="*/ 49 h 87"/>
                  <a:gd name="T4" fmla="*/ 82 w 266"/>
                  <a:gd name="T5" fmla="*/ 17 h 87"/>
                  <a:gd name="T6" fmla="*/ 1 w 266"/>
                  <a:gd name="T7" fmla="*/ 7 h 87"/>
                  <a:gd name="T8" fmla="*/ 0 w 266"/>
                  <a:gd name="T9" fmla="*/ 10 h 87"/>
                  <a:gd name="T10" fmla="*/ 81 w 266"/>
                  <a:gd name="T11" fmla="*/ 22 h 87"/>
                  <a:gd name="T12" fmla="*/ 230 w 266"/>
                  <a:gd name="T13" fmla="*/ 84 h 87"/>
                  <a:gd name="T14" fmla="*/ 230 w 266"/>
                  <a:gd name="T15" fmla="*/ 7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87">
                    <a:moveTo>
                      <a:pt x="230" y="79"/>
                    </a:moveTo>
                    <a:cubicBezTo>
                      <a:pt x="230" y="79"/>
                      <a:pt x="182" y="65"/>
                      <a:pt x="151" y="49"/>
                    </a:cubicBezTo>
                    <a:cubicBezTo>
                      <a:pt x="120" y="33"/>
                      <a:pt x="87" y="17"/>
                      <a:pt x="82" y="17"/>
                    </a:cubicBezTo>
                    <a:cubicBezTo>
                      <a:pt x="77" y="17"/>
                      <a:pt x="25" y="0"/>
                      <a:pt x="1" y="7"/>
                    </a:cubicBezTo>
                    <a:cubicBezTo>
                      <a:pt x="0" y="10"/>
                      <a:pt x="0" y="10"/>
                      <a:pt x="0" y="10"/>
                    </a:cubicBezTo>
                    <a:cubicBezTo>
                      <a:pt x="0" y="10"/>
                      <a:pt x="42" y="5"/>
                      <a:pt x="81" y="22"/>
                    </a:cubicBezTo>
                    <a:cubicBezTo>
                      <a:pt x="121" y="40"/>
                      <a:pt x="195" y="87"/>
                      <a:pt x="230" y="84"/>
                    </a:cubicBezTo>
                    <a:cubicBezTo>
                      <a:pt x="266" y="81"/>
                      <a:pt x="230" y="79"/>
                      <a:pt x="230" y="79"/>
                    </a:cubicBezTo>
                    <a:close/>
                  </a:path>
                </a:pathLst>
              </a:custGeom>
              <a:solidFill>
                <a:srgbClr val="F8E9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23"/>
              <p:cNvSpPr>
                <a:spLocks/>
              </p:cNvSpPr>
              <p:nvPr/>
            </p:nvSpPr>
            <p:spPr bwMode="auto">
              <a:xfrm>
                <a:off x="4251325" y="3009900"/>
                <a:ext cx="244475" cy="55563"/>
              </a:xfrm>
              <a:custGeom>
                <a:avLst/>
                <a:gdLst>
                  <a:gd name="T0" fmla="*/ 5 w 177"/>
                  <a:gd name="T1" fmla="*/ 32 h 40"/>
                  <a:gd name="T2" fmla="*/ 107 w 177"/>
                  <a:gd name="T3" fmla="*/ 22 h 40"/>
                  <a:gd name="T4" fmla="*/ 169 w 177"/>
                  <a:gd name="T5" fmla="*/ 0 h 40"/>
                  <a:gd name="T6" fmla="*/ 177 w 177"/>
                  <a:gd name="T7" fmla="*/ 3 h 40"/>
                  <a:gd name="T8" fmla="*/ 103 w 177"/>
                  <a:gd name="T9" fmla="*/ 29 h 40"/>
                  <a:gd name="T10" fmla="*/ 0 w 177"/>
                  <a:gd name="T11" fmla="*/ 40 h 40"/>
                  <a:gd name="T12" fmla="*/ 5 w 177"/>
                  <a:gd name="T13" fmla="*/ 32 h 40"/>
                </a:gdLst>
                <a:ahLst/>
                <a:cxnLst>
                  <a:cxn ang="0">
                    <a:pos x="T0" y="T1"/>
                  </a:cxn>
                  <a:cxn ang="0">
                    <a:pos x="T2" y="T3"/>
                  </a:cxn>
                  <a:cxn ang="0">
                    <a:pos x="T4" y="T5"/>
                  </a:cxn>
                  <a:cxn ang="0">
                    <a:pos x="T6" y="T7"/>
                  </a:cxn>
                  <a:cxn ang="0">
                    <a:pos x="T8" y="T9"/>
                  </a:cxn>
                  <a:cxn ang="0">
                    <a:pos x="T10" y="T11"/>
                  </a:cxn>
                  <a:cxn ang="0">
                    <a:pos x="T12" y="T13"/>
                  </a:cxn>
                </a:cxnLst>
                <a:rect l="0" t="0" r="r" b="b"/>
                <a:pathLst>
                  <a:path w="177" h="40">
                    <a:moveTo>
                      <a:pt x="5" y="32"/>
                    </a:moveTo>
                    <a:cubicBezTo>
                      <a:pt x="5" y="32"/>
                      <a:pt x="61" y="33"/>
                      <a:pt x="107" y="22"/>
                    </a:cubicBezTo>
                    <a:cubicBezTo>
                      <a:pt x="154" y="10"/>
                      <a:pt x="169" y="0"/>
                      <a:pt x="169" y="0"/>
                    </a:cubicBezTo>
                    <a:cubicBezTo>
                      <a:pt x="177" y="3"/>
                      <a:pt x="177" y="3"/>
                      <a:pt x="177" y="3"/>
                    </a:cubicBezTo>
                    <a:cubicBezTo>
                      <a:pt x="177" y="3"/>
                      <a:pt x="142" y="22"/>
                      <a:pt x="103" y="29"/>
                    </a:cubicBezTo>
                    <a:cubicBezTo>
                      <a:pt x="64" y="36"/>
                      <a:pt x="0" y="40"/>
                      <a:pt x="0" y="40"/>
                    </a:cubicBezTo>
                    <a:lnTo>
                      <a:pt x="5" y="32"/>
                    </a:lnTo>
                    <a:close/>
                  </a:path>
                </a:pathLst>
              </a:custGeom>
              <a:solidFill>
                <a:srgbClr val="F8E9B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60" name="Freeform 181"/>
          <p:cNvSpPr>
            <a:spLocks noChangeAspect="1"/>
          </p:cNvSpPr>
          <p:nvPr/>
        </p:nvSpPr>
        <p:spPr bwMode="auto">
          <a:xfrm>
            <a:off x="5457306" y="3897797"/>
            <a:ext cx="216105" cy="407289"/>
          </a:xfrm>
          <a:custGeom>
            <a:avLst/>
            <a:gdLst/>
            <a:ahLst/>
            <a:cxnLst>
              <a:cxn ang="0">
                <a:pos x="22" y="60"/>
              </a:cxn>
              <a:cxn ang="0">
                <a:pos x="22" y="67"/>
              </a:cxn>
              <a:cxn ang="0">
                <a:pos x="21" y="68"/>
              </a:cxn>
              <a:cxn ang="0">
                <a:pos x="16" y="68"/>
              </a:cxn>
              <a:cxn ang="0">
                <a:pos x="15" y="67"/>
              </a:cxn>
              <a:cxn ang="0">
                <a:pos x="15" y="60"/>
              </a:cxn>
              <a:cxn ang="0">
                <a:pos x="1" y="53"/>
              </a:cxn>
              <a:cxn ang="0">
                <a:pos x="1" y="52"/>
              </a:cxn>
              <a:cxn ang="0">
                <a:pos x="5" y="46"/>
              </a:cxn>
              <a:cxn ang="0">
                <a:pos x="6" y="46"/>
              </a:cxn>
              <a:cxn ang="0">
                <a:pos x="6" y="46"/>
              </a:cxn>
              <a:cxn ang="0">
                <a:pos x="19" y="51"/>
              </a:cxn>
              <a:cxn ang="0">
                <a:pos x="26" y="45"/>
              </a:cxn>
              <a:cxn ang="0">
                <a:pos x="17" y="38"/>
              </a:cxn>
              <a:cxn ang="0">
                <a:pos x="1" y="22"/>
              </a:cxn>
              <a:cxn ang="0">
                <a:pos x="15" y="8"/>
              </a:cxn>
              <a:cxn ang="0">
                <a:pos x="15" y="1"/>
              </a:cxn>
              <a:cxn ang="0">
                <a:pos x="16" y="0"/>
              </a:cxn>
              <a:cxn ang="0">
                <a:pos x="21" y="0"/>
              </a:cxn>
              <a:cxn ang="0">
                <a:pos x="22" y="1"/>
              </a:cxn>
              <a:cxn ang="0">
                <a:pos x="22" y="8"/>
              </a:cxn>
              <a:cxn ang="0">
                <a:pos x="34" y="13"/>
              </a:cxn>
              <a:cxn ang="0">
                <a:pos x="34" y="14"/>
              </a:cxn>
              <a:cxn ang="0">
                <a:pos x="31" y="20"/>
              </a:cxn>
              <a:cxn ang="0">
                <a:pos x="30" y="20"/>
              </a:cxn>
              <a:cxn ang="0">
                <a:pos x="29" y="20"/>
              </a:cxn>
              <a:cxn ang="0">
                <a:pos x="19" y="16"/>
              </a:cxn>
              <a:cxn ang="0">
                <a:pos x="11" y="22"/>
              </a:cxn>
              <a:cxn ang="0">
                <a:pos x="21" y="30"/>
              </a:cxn>
              <a:cxn ang="0">
                <a:pos x="36" y="45"/>
              </a:cxn>
              <a:cxn ang="0">
                <a:pos x="22" y="60"/>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17"/>
          <p:cNvSpPr>
            <a:spLocks noChangeAspect="1" noEditPoints="1"/>
          </p:cNvSpPr>
          <p:nvPr/>
        </p:nvSpPr>
        <p:spPr bwMode="auto">
          <a:xfrm>
            <a:off x="3853818" y="2562247"/>
            <a:ext cx="378619" cy="283964"/>
          </a:xfrm>
          <a:custGeom>
            <a:avLst/>
            <a:gdLst/>
            <a:ahLst/>
            <a:cxnLst>
              <a:cxn ang="0">
                <a:pos x="78" y="58"/>
              </a:cxn>
              <a:cxn ang="0">
                <a:pos x="0" y="58"/>
              </a:cxn>
              <a:cxn ang="0">
                <a:pos x="0" y="0"/>
              </a:cxn>
              <a:cxn ang="0">
                <a:pos x="5" y="0"/>
              </a:cxn>
              <a:cxn ang="0">
                <a:pos x="5" y="53"/>
              </a:cxn>
              <a:cxn ang="0">
                <a:pos x="78" y="53"/>
              </a:cxn>
              <a:cxn ang="0">
                <a:pos x="78" y="58"/>
              </a:cxn>
              <a:cxn ang="0">
                <a:pos x="73" y="22"/>
              </a:cxn>
              <a:cxn ang="0">
                <a:pos x="71" y="23"/>
              </a:cxn>
              <a:cxn ang="0">
                <a:pos x="66" y="18"/>
              </a:cxn>
              <a:cxn ang="0">
                <a:pos x="42" y="42"/>
              </a:cxn>
              <a:cxn ang="0">
                <a:pos x="40" y="42"/>
              </a:cxn>
              <a:cxn ang="0">
                <a:pos x="31" y="34"/>
              </a:cxn>
              <a:cxn ang="0">
                <a:pos x="16" y="49"/>
              </a:cxn>
              <a:cxn ang="0">
                <a:pos x="8" y="42"/>
              </a:cxn>
              <a:cxn ang="0">
                <a:pos x="30" y="20"/>
              </a:cxn>
              <a:cxn ang="0">
                <a:pos x="32" y="20"/>
              </a:cxn>
              <a:cxn ang="0">
                <a:pos x="41" y="29"/>
              </a:cxn>
              <a:cxn ang="0">
                <a:pos x="59" y="11"/>
              </a:cxn>
              <a:cxn ang="0">
                <a:pos x="54" y="6"/>
              </a:cxn>
              <a:cxn ang="0">
                <a:pos x="55" y="4"/>
              </a:cxn>
              <a:cxn ang="0">
                <a:pos x="71" y="4"/>
              </a:cxn>
              <a:cxn ang="0">
                <a:pos x="73" y="6"/>
              </a:cxn>
              <a:cxn ang="0">
                <a:pos x="73" y="22"/>
              </a:cxn>
            </a:cxnLst>
            <a:rect l="0" t="0" r="r" b="b"/>
            <a:pathLst>
              <a:path w="78" h="58">
                <a:moveTo>
                  <a:pt x="78" y="58"/>
                </a:moveTo>
                <a:cubicBezTo>
                  <a:pt x="0" y="58"/>
                  <a:pt x="0" y="58"/>
                  <a:pt x="0" y="58"/>
                </a:cubicBezTo>
                <a:cubicBezTo>
                  <a:pt x="0" y="0"/>
                  <a:pt x="0" y="0"/>
                  <a:pt x="0" y="0"/>
                </a:cubicBezTo>
                <a:cubicBezTo>
                  <a:pt x="5" y="0"/>
                  <a:pt x="5" y="0"/>
                  <a:pt x="5" y="0"/>
                </a:cubicBezTo>
                <a:cubicBezTo>
                  <a:pt x="5" y="53"/>
                  <a:pt x="5" y="53"/>
                  <a:pt x="5" y="53"/>
                </a:cubicBezTo>
                <a:cubicBezTo>
                  <a:pt x="78" y="53"/>
                  <a:pt x="78" y="53"/>
                  <a:pt x="78" y="53"/>
                </a:cubicBezTo>
                <a:lnTo>
                  <a:pt x="78" y="58"/>
                </a:lnTo>
                <a:close/>
                <a:moveTo>
                  <a:pt x="73" y="22"/>
                </a:moveTo>
                <a:cubicBezTo>
                  <a:pt x="73" y="23"/>
                  <a:pt x="71" y="24"/>
                  <a:pt x="71" y="23"/>
                </a:cubicBezTo>
                <a:cubicBezTo>
                  <a:pt x="66" y="18"/>
                  <a:pt x="66" y="18"/>
                  <a:pt x="66" y="18"/>
                </a:cubicBezTo>
                <a:cubicBezTo>
                  <a:pt x="42" y="42"/>
                  <a:pt x="42" y="42"/>
                  <a:pt x="42" y="42"/>
                </a:cubicBezTo>
                <a:cubicBezTo>
                  <a:pt x="41" y="43"/>
                  <a:pt x="41" y="43"/>
                  <a:pt x="40" y="42"/>
                </a:cubicBezTo>
                <a:cubicBezTo>
                  <a:pt x="31" y="34"/>
                  <a:pt x="31" y="34"/>
                  <a:pt x="31" y="34"/>
                </a:cubicBezTo>
                <a:cubicBezTo>
                  <a:pt x="16" y="49"/>
                  <a:pt x="16" y="49"/>
                  <a:pt x="16" y="49"/>
                </a:cubicBezTo>
                <a:cubicBezTo>
                  <a:pt x="8" y="42"/>
                  <a:pt x="8" y="42"/>
                  <a:pt x="8" y="42"/>
                </a:cubicBezTo>
                <a:cubicBezTo>
                  <a:pt x="30" y="20"/>
                  <a:pt x="30" y="20"/>
                  <a:pt x="30" y="20"/>
                </a:cubicBezTo>
                <a:cubicBezTo>
                  <a:pt x="31" y="19"/>
                  <a:pt x="32" y="19"/>
                  <a:pt x="32" y="20"/>
                </a:cubicBezTo>
                <a:cubicBezTo>
                  <a:pt x="41" y="29"/>
                  <a:pt x="41" y="29"/>
                  <a:pt x="41" y="29"/>
                </a:cubicBezTo>
                <a:cubicBezTo>
                  <a:pt x="59" y="11"/>
                  <a:pt x="59" y="11"/>
                  <a:pt x="59" y="11"/>
                </a:cubicBezTo>
                <a:cubicBezTo>
                  <a:pt x="54" y="6"/>
                  <a:pt x="54" y="6"/>
                  <a:pt x="54" y="6"/>
                </a:cubicBezTo>
                <a:cubicBezTo>
                  <a:pt x="53" y="6"/>
                  <a:pt x="54" y="4"/>
                  <a:pt x="55" y="4"/>
                </a:cubicBezTo>
                <a:cubicBezTo>
                  <a:pt x="71" y="4"/>
                  <a:pt x="71" y="4"/>
                  <a:pt x="71" y="4"/>
                </a:cubicBezTo>
                <a:cubicBezTo>
                  <a:pt x="72" y="4"/>
                  <a:pt x="73" y="5"/>
                  <a:pt x="73" y="6"/>
                </a:cubicBezTo>
                <a:lnTo>
                  <a:pt x="73" y="2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62" name="Group 61"/>
          <p:cNvGrpSpPr>
            <a:grpSpLocks noChangeAspect="1"/>
          </p:cNvGrpSpPr>
          <p:nvPr/>
        </p:nvGrpSpPr>
        <p:grpSpPr>
          <a:xfrm>
            <a:off x="3356341" y="4527736"/>
            <a:ext cx="442756" cy="313160"/>
            <a:chOff x="2514608" y="2821933"/>
            <a:chExt cx="359956" cy="254595"/>
          </a:xfrm>
          <a:solidFill>
            <a:schemeClr val="bg1"/>
          </a:solidFill>
        </p:grpSpPr>
        <p:sp>
          <p:nvSpPr>
            <p:cNvPr id="63" name="Freeform 157"/>
            <p:cNvSpPr>
              <a:spLocks noChangeAspect="1" noEditPoints="1"/>
            </p:cNvSpPr>
            <p:nvPr/>
          </p:nvSpPr>
          <p:spPr bwMode="auto">
            <a:xfrm>
              <a:off x="2719194" y="2904466"/>
              <a:ext cx="155370" cy="172062"/>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57"/>
            <p:cNvSpPr>
              <a:spLocks noChangeAspect="1" noEditPoints="1"/>
            </p:cNvSpPr>
            <p:nvPr/>
          </p:nvSpPr>
          <p:spPr bwMode="auto">
            <a:xfrm>
              <a:off x="2514608" y="2821933"/>
              <a:ext cx="228485" cy="253032"/>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65" name="Group 64"/>
          <p:cNvGrpSpPr/>
          <p:nvPr/>
        </p:nvGrpSpPr>
        <p:grpSpPr>
          <a:xfrm>
            <a:off x="6100763" y="3775253"/>
            <a:ext cx="2309194" cy="860067"/>
            <a:chOff x="1348406" y="1196648"/>
            <a:chExt cx="2309194" cy="860067"/>
          </a:xfrm>
        </p:grpSpPr>
        <p:sp>
          <p:nvSpPr>
            <p:cNvPr id="66" name="TextBox 65"/>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67" name="TextBox 66"/>
            <p:cNvSpPr txBox="1"/>
            <p:nvPr/>
          </p:nvSpPr>
          <p:spPr>
            <a:xfrm>
              <a:off x="1348406" y="1196648"/>
              <a:ext cx="1161987" cy="276999"/>
            </a:xfrm>
            <a:prstGeom prst="rect">
              <a:avLst/>
            </a:prstGeom>
            <a:noFill/>
          </p:spPr>
          <p:txBody>
            <a:bodyPr wrap="square" rtlCol="0">
              <a:spAutoFit/>
            </a:bodyPr>
            <a:lstStyle/>
            <a:p>
              <a:r>
                <a:rPr lang="en-US" sz="1200" b="1" dirty="0">
                  <a:solidFill>
                    <a:schemeClr val="accent1"/>
                  </a:solidFill>
                </a:rPr>
                <a:t>Title Goes </a:t>
              </a:r>
              <a:r>
                <a:rPr lang="en-US" sz="1200" b="1" dirty="0" smtClean="0">
                  <a:solidFill>
                    <a:schemeClr val="accent1"/>
                  </a:solidFill>
                </a:rPr>
                <a:t>Here</a:t>
              </a:r>
              <a:endParaRPr lang="en-US" sz="1200" dirty="0">
                <a:solidFill>
                  <a:schemeClr val="accent1"/>
                </a:solidFill>
              </a:endParaRPr>
            </a:p>
          </p:txBody>
        </p:sp>
      </p:grpSp>
      <p:grpSp>
        <p:nvGrpSpPr>
          <p:cNvPr id="68" name="Group 67"/>
          <p:cNvGrpSpPr/>
          <p:nvPr/>
        </p:nvGrpSpPr>
        <p:grpSpPr>
          <a:xfrm>
            <a:off x="737710" y="4535939"/>
            <a:ext cx="2303940" cy="860067"/>
            <a:chOff x="1363186" y="1196648"/>
            <a:chExt cx="2303940" cy="860067"/>
          </a:xfrm>
        </p:grpSpPr>
        <p:sp>
          <p:nvSpPr>
            <p:cNvPr id="69" name="TextBox 68"/>
            <p:cNvSpPr txBox="1"/>
            <p:nvPr/>
          </p:nvSpPr>
          <p:spPr>
            <a:xfrm>
              <a:off x="1363186" y="1410384"/>
              <a:ext cx="2294414" cy="646331"/>
            </a:xfrm>
            <a:prstGeom prst="rect">
              <a:avLst/>
            </a:prstGeom>
            <a:noFill/>
          </p:spPr>
          <p:txBody>
            <a:bodyPr wrap="square" rtlCol="0">
              <a:spAutoFit/>
            </a:bodyPr>
            <a:lstStyle/>
            <a:p>
              <a:pPr lvl="0" algn="r"/>
              <a:r>
                <a:rPr lang="en-US" sz="1200" dirty="0" smtClean="0">
                  <a:solidFill>
                    <a:schemeClr val="tx1">
                      <a:lumMod val="50000"/>
                      <a:lumOff val="50000"/>
                    </a:schemeClr>
                  </a:solidFill>
                </a:rPr>
                <a:t>There are many variations of there passages of lorem ipsum available.</a:t>
              </a:r>
            </a:p>
          </p:txBody>
        </p:sp>
        <p:sp>
          <p:nvSpPr>
            <p:cNvPr id="70" name="TextBox 69"/>
            <p:cNvSpPr txBox="1"/>
            <p:nvPr/>
          </p:nvSpPr>
          <p:spPr>
            <a:xfrm>
              <a:off x="2446020" y="1196648"/>
              <a:ext cx="1221106" cy="276999"/>
            </a:xfrm>
            <a:prstGeom prst="rect">
              <a:avLst/>
            </a:prstGeom>
            <a:noFill/>
          </p:spPr>
          <p:txBody>
            <a:bodyPr wrap="square" rtlCol="0">
              <a:spAutoFit/>
            </a:bodyPr>
            <a:lstStyle/>
            <a:p>
              <a:pPr algn="r"/>
              <a:r>
                <a:rPr lang="en-US" sz="1200" b="1" dirty="0">
                  <a:solidFill>
                    <a:schemeClr val="accent4"/>
                  </a:solidFill>
                </a:rPr>
                <a:t>Title Goes </a:t>
              </a:r>
              <a:r>
                <a:rPr lang="en-US" sz="1200" b="1" dirty="0" smtClean="0">
                  <a:solidFill>
                    <a:schemeClr val="accent4"/>
                  </a:solidFill>
                </a:rPr>
                <a:t>Here</a:t>
              </a:r>
              <a:endParaRPr lang="en-US" sz="1200" dirty="0">
                <a:solidFill>
                  <a:schemeClr val="accent4"/>
                </a:solidFill>
              </a:endParaRPr>
            </a:p>
          </p:txBody>
        </p:sp>
      </p:grpSp>
      <p:grpSp>
        <p:nvGrpSpPr>
          <p:cNvPr id="71" name="Group 70"/>
          <p:cNvGrpSpPr/>
          <p:nvPr/>
        </p:nvGrpSpPr>
        <p:grpSpPr>
          <a:xfrm>
            <a:off x="5160169" y="2286896"/>
            <a:ext cx="2309194" cy="860067"/>
            <a:chOff x="1348406" y="1196648"/>
            <a:chExt cx="2309194" cy="860067"/>
          </a:xfrm>
        </p:grpSpPr>
        <p:sp>
          <p:nvSpPr>
            <p:cNvPr id="72" name="TextBox 71"/>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73" name="TextBox 72"/>
            <p:cNvSpPr txBox="1"/>
            <p:nvPr/>
          </p:nvSpPr>
          <p:spPr>
            <a:xfrm>
              <a:off x="1348406" y="1196648"/>
              <a:ext cx="1161987" cy="276999"/>
            </a:xfrm>
            <a:prstGeom prst="rect">
              <a:avLst/>
            </a:prstGeom>
            <a:noFill/>
          </p:spPr>
          <p:txBody>
            <a:bodyPr wrap="square" rtlCol="0">
              <a:spAutoFit/>
            </a:bodyPr>
            <a:lstStyle/>
            <a:p>
              <a:r>
                <a:rPr lang="en-US" sz="1200" b="1" dirty="0">
                  <a:solidFill>
                    <a:schemeClr val="accent3"/>
                  </a:solidFill>
                </a:rPr>
                <a:t>Title Goes </a:t>
              </a:r>
              <a:r>
                <a:rPr lang="en-US" sz="1200" b="1" dirty="0" smtClean="0">
                  <a:solidFill>
                    <a:schemeClr val="accent3"/>
                  </a:solidFill>
                </a:rPr>
                <a:t>Here</a:t>
              </a:r>
              <a:endParaRPr lang="en-US" sz="1200" dirty="0">
                <a:solidFill>
                  <a:schemeClr val="accent3"/>
                </a:solidFill>
              </a:endParaRPr>
            </a:p>
          </p:txBody>
        </p:sp>
      </p:grpSp>
    </p:spTree>
    <p:extLst>
      <p:ext uri="{BB962C8B-B14F-4D97-AF65-F5344CB8AC3E}">
        <p14:creationId xmlns="" xmlns:p14="http://schemas.microsoft.com/office/powerpoint/2010/main" val="230484104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750"/>
                                        <p:tgtEl>
                                          <p:spTgt spid="44"/>
                                        </p:tgtEl>
                                      </p:cBhvr>
                                    </p:animEffect>
                                    <p:anim calcmode="lin" valueType="num">
                                      <p:cBhvr>
                                        <p:cTn id="8" dur="750" fill="hold"/>
                                        <p:tgtEl>
                                          <p:spTgt spid="44"/>
                                        </p:tgtEl>
                                        <p:attrNameLst>
                                          <p:attrName>ppt_x</p:attrName>
                                        </p:attrNameLst>
                                      </p:cBhvr>
                                      <p:tavLst>
                                        <p:tav tm="0">
                                          <p:val>
                                            <p:strVal val="#ppt_x"/>
                                          </p:val>
                                        </p:tav>
                                        <p:tav tm="100000">
                                          <p:val>
                                            <p:strVal val="#ppt_x"/>
                                          </p:val>
                                        </p:tav>
                                      </p:tavLst>
                                    </p:anim>
                                    <p:anim calcmode="lin" valueType="num">
                                      <p:cBhvr>
                                        <p:cTn id="9" dur="750" fill="hold"/>
                                        <p:tgtEl>
                                          <p:spTgt spid="44"/>
                                        </p:tgtEl>
                                        <p:attrNameLst>
                                          <p:attrName>ppt_y</p:attrName>
                                        </p:attrNameLst>
                                      </p:cBhvr>
                                      <p:tavLst>
                                        <p:tav tm="0">
                                          <p:val>
                                            <p:strVal val="#ppt_y+.1"/>
                                          </p:val>
                                        </p:tav>
                                        <p:tav tm="100000">
                                          <p:val>
                                            <p:strVal val="#ppt_y"/>
                                          </p:val>
                                        </p:tav>
                                      </p:tavLst>
                                    </p:anim>
                                  </p:childTnLst>
                                </p:cTn>
                              </p:par>
                            </p:childTnLst>
                          </p:cTn>
                        </p:par>
                        <p:par>
                          <p:cTn id="10" fill="hold">
                            <p:stCondLst>
                              <p:cond delay="750"/>
                            </p:stCondLst>
                            <p:childTnLst>
                              <p:par>
                                <p:cTn id="11" presetID="18" presetClass="entr" presetSubtype="3" fill="hold" grpId="0" nodeType="afterEffect">
                                  <p:stCondLst>
                                    <p:cond delay="0"/>
                                  </p:stCondLst>
                                  <p:childTnLst>
                                    <p:set>
                                      <p:cBhvr>
                                        <p:cTn id="12" dur="1" fill="hold">
                                          <p:stCondLst>
                                            <p:cond delay="0"/>
                                          </p:stCondLst>
                                        </p:cTn>
                                        <p:tgtEl>
                                          <p:spTgt spid="50"/>
                                        </p:tgtEl>
                                        <p:attrNameLst>
                                          <p:attrName>style.visibility</p:attrName>
                                        </p:attrNameLst>
                                      </p:cBhvr>
                                      <p:to>
                                        <p:strVal val="visible"/>
                                      </p:to>
                                    </p:set>
                                    <p:animEffect transition="in" filter="strips(upRight)">
                                      <p:cBhvr>
                                        <p:cTn id="13" dur="500"/>
                                        <p:tgtEl>
                                          <p:spTgt spid="50"/>
                                        </p:tgtEl>
                                      </p:cBhvr>
                                    </p:animEffect>
                                  </p:childTnLst>
                                </p:cTn>
                              </p:par>
                            </p:childTnLst>
                          </p:cTn>
                        </p:par>
                        <p:par>
                          <p:cTn id="14" fill="hold">
                            <p:stCondLst>
                              <p:cond delay="1250"/>
                            </p:stCondLst>
                            <p:childTnLst>
                              <p:par>
                                <p:cTn id="15" presetID="18" presetClass="entr" presetSubtype="9"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strips(upLeft)">
                                      <p:cBhvr>
                                        <p:cTn id="17" dur="500"/>
                                        <p:tgtEl>
                                          <p:spTgt spid="51"/>
                                        </p:tgtEl>
                                      </p:cBhvr>
                                    </p:animEffect>
                                  </p:childTnLst>
                                </p:cTn>
                              </p:par>
                            </p:childTnLst>
                          </p:cTn>
                        </p:par>
                        <p:par>
                          <p:cTn id="18" fill="hold">
                            <p:stCondLst>
                              <p:cond delay="1750"/>
                            </p:stCondLst>
                            <p:childTnLst>
                              <p:par>
                                <p:cTn id="19" presetID="53" presetClass="entr" presetSubtype="16" fill="hold" grpId="0" nodeType="afterEffect">
                                  <p:stCondLst>
                                    <p:cond delay="0"/>
                                  </p:stCondLst>
                                  <p:childTnLst>
                                    <p:set>
                                      <p:cBhvr>
                                        <p:cTn id="20" dur="1" fill="hold">
                                          <p:stCondLst>
                                            <p:cond delay="0"/>
                                          </p:stCondLst>
                                        </p:cTn>
                                        <p:tgtEl>
                                          <p:spTgt spid="48"/>
                                        </p:tgtEl>
                                        <p:attrNameLst>
                                          <p:attrName>style.visibility</p:attrName>
                                        </p:attrNameLst>
                                      </p:cBhvr>
                                      <p:to>
                                        <p:strVal val="visible"/>
                                      </p:to>
                                    </p:set>
                                    <p:anim calcmode="lin" valueType="num">
                                      <p:cBhvr>
                                        <p:cTn id="21" dur="500" fill="hold"/>
                                        <p:tgtEl>
                                          <p:spTgt spid="48"/>
                                        </p:tgtEl>
                                        <p:attrNameLst>
                                          <p:attrName>ppt_w</p:attrName>
                                        </p:attrNameLst>
                                      </p:cBhvr>
                                      <p:tavLst>
                                        <p:tav tm="0">
                                          <p:val>
                                            <p:fltVal val="0"/>
                                          </p:val>
                                        </p:tav>
                                        <p:tav tm="100000">
                                          <p:val>
                                            <p:strVal val="#ppt_w"/>
                                          </p:val>
                                        </p:tav>
                                      </p:tavLst>
                                    </p:anim>
                                    <p:anim calcmode="lin" valueType="num">
                                      <p:cBhvr>
                                        <p:cTn id="22" dur="500" fill="hold"/>
                                        <p:tgtEl>
                                          <p:spTgt spid="48"/>
                                        </p:tgtEl>
                                        <p:attrNameLst>
                                          <p:attrName>ppt_h</p:attrName>
                                        </p:attrNameLst>
                                      </p:cBhvr>
                                      <p:tavLst>
                                        <p:tav tm="0">
                                          <p:val>
                                            <p:fltVal val="0"/>
                                          </p:val>
                                        </p:tav>
                                        <p:tav tm="100000">
                                          <p:val>
                                            <p:strVal val="#ppt_h"/>
                                          </p:val>
                                        </p:tav>
                                      </p:tavLst>
                                    </p:anim>
                                    <p:animEffect transition="in" filter="fade">
                                      <p:cBhvr>
                                        <p:cTn id="23" dur="500"/>
                                        <p:tgtEl>
                                          <p:spTgt spid="48"/>
                                        </p:tgtEl>
                                      </p:cBhvr>
                                    </p:animEffect>
                                  </p:childTnLst>
                                </p:cTn>
                              </p:par>
                            </p:childTnLst>
                          </p:cTn>
                        </p:par>
                        <p:par>
                          <p:cTn id="24" fill="hold">
                            <p:stCondLst>
                              <p:cond delay="2250"/>
                            </p:stCondLst>
                            <p:childTnLst>
                              <p:par>
                                <p:cTn id="25" presetID="21" presetClass="entr" presetSubtype="2" fill="hold" grpId="0" nodeType="afterEffect">
                                  <p:stCondLst>
                                    <p:cond delay="0"/>
                                  </p:stCondLst>
                                  <p:childTnLst>
                                    <p:set>
                                      <p:cBhvr>
                                        <p:cTn id="26" dur="1" fill="hold">
                                          <p:stCondLst>
                                            <p:cond delay="0"/>
                                          </p:stCondLst>
                                        </p:cTn>
                                        <p:tgtEl>
                                          <p:spTgt spid="49"/>
                                        </p:tgtEl>
                                        <p:attrNameLst>
                                          <p:attrName>style.visibility</p:attrName>
                                        </p:attrNameLst>
                                      </p:cBhvr>
                                      <p:to>
                                        <p:strVal val="visible"/>
                                      </p:to>
                                    </p:set>
                                    <p:animEffect transition="in" filter="wheel(2)">
                                      <p:cBhvr>
                                        <p:cTn id="27" dur="500"/>
                                        <p:tgtEl>
                                          <p:spTgt spid="49"/>
                                        </p:tgtEl>
                                      </p:cBhvr>
                                    </p:animEffect>
                                  </p:childTnLst>
                                </p:cTn>
                              </p:par>
                            </p:childTnLst>
                          </p:cTn>
                        </p:par>
                        <p:par>
                          <p:cTn id="28" fill="hold">
                            <p:stCondLst>
                              <p:cond delay="2750"/>
                            </p:stCondLst>
                            <p:childTnLst>
                              <p:par>
                                <p:cTn id="29" presetID="53" presetClass="entr" presetSubtype="16" fill="hold" nodeType="afterEffect">
                                  <p:stCondLst>
                                    <p:cond delay="0"/>
                                  </p:stCondLst>
                                  <p:childTnLst>
                                    <p:set>
                                      <p:cBhvr>
                                        <p:cTn id="30" dur="1" fill="hold">
                                          <p:stCondLst>
                                            <p:cond delay="0"/>
                                          </p:stCondLst>
                                        </p:cTn>
                                        <p:tgtEl>
                                          <p:spTgt spid="52"/>
                                        </p:tgtEl>
                                        <p:attrNameLst>
                                          <p:attrName>style.visibility</p:attrName>
                                        </p:attrNameLst>
                                      </p:cBhvr>
                                      <p:to>
                                        <p:strVal val="visible"/>
                                      </p:to>
                                    </p:set>
                                    <p:anim calcmode="lin" valueType="num">
                                      <p:cBhvr>
                                        <p:cTn id="31" dur="500" fill="hold"/>
                                        <p:tgtEl>
                                          <p:spTgt spid="52"/>
                                        </p:tgtEl>
                                        <p:attrNameLst>
                                          <p:attrName>ppt_w</p:attrName>
                                        </p:attrNameLst>
                                      </p:cBhvr>
                                      <p:tavLst>
                                        <p:tav tm="0">
                                          <p:val>
                                            <p:fltVal val="0"/>
                                          </p:val>
                                        </p:tav>
                                        <p:tav tm="100000">
                                          <p:val>
                                            <p:strVal val="#ppt_w"/>
                                          </p:val>
                                        </p:tav>
                                      </p:tavLst>
                                    </p:anim>
                                    <p:anim calcmode="lin" valueType="num">
                                      <p:cBhvr>
                                        <p:cTn id="32" dur="500" fill="hold"/>
                                        <p:tgtEl>
                                          <p:spTgt spid="52"/>
                                        </p:tgtEl>
                                        <p:attrNameLst>
                                          <p:attrName>ppt_h</p:attrName>
                                        </p:attrNameLst>
                                      </p:cBhvr>
                                      <p:tavLst>
                                        <p:tav tm="0">
                                          <p:val>
                                            <p:fltVal val="0"/>
                                          </p:val>
                                        </p:tav>
                                        <p:tav tm="100000">
                                          <p:val>
                                            <p:strVal val="#ppt_h"/>
                                          </p:val>
                                        </p:tav>
                                      </p:tavLst>
                                    </p:anim>
                                    <p:animEffect transition="in" filter="fade">
                                      <p:cBhvr>
                                        <p:cTn id="33" dur="500"/>
                                        <p:tgtEl>
                                          <p:spTgt spid="52"/>
                                        </p:tgtEl>
                                      </p:cBhvr>
                                    </p:animEffect>
                                  </p:childTnLst>
                                </p:cTn>
                              </p:par>
                            </p:childTnLst>
                          </p:cTn>
                        </p:par>
                        <p:par>
                          <p:cTn id="34" fill="hold">
                            <p:stCondLst>
                              <p:cond delay="3250"/>
                            </p:stCondLst>
                            <p:childTnLst>
                              <p:par>
                                <p:cTn id="35" presetID="18" presetClass="entr" presetSubtype="3" fill="hold" grpId="0" nodeType="afterEffect">
                                  <p:stCondLst>
                                    <p:cond delay="0"/>
                                  </p:stCondLst>
                                  <p:childTnLst>
                                    <p:set>
                                      <p:cBhvr>
                                        <p:cTn id="36" dur="1" fill="hold">
                                          <p:stCondLst>
                                            <p:cond delay="0"/>
                                          </p:stCondLst>
                                        </p:cTn>
                                        <p:tgtEl>
                                          <p:spTgt spid="46"/>
                                        </p:tgtEl>
                                        <p:attrNameLst>
                                          <p:attrName>style.visibility</p:attrName>
                                        </p:attrNameLst>
                                      </p:cBhvr>
                                      <p:to>
                                        <p:strVal val="visible"/>
                                      </p:to>
                                    </p:set>
                                    <p:animEffect transition="in" filter="strips(upRight)">
                                      <p:cBhvr>
                                        <p:cTn id="37" dur="750"/>
                                        <p:tgtEl>
                                          <p:spTgt spid="46"/>
                                        </p:tgtEl>
                                      </p:cBhvr>
                                    </p:animEffect>
                                  </p:childTnLst>
                                </p:cTn>
                              </p:par>
                            </p:childTnLst>
                          </p:cTn>
                        </p:par>
                        <p:par>
                          <p:cTn id="38" fill="hold">
                            <p:stCondLst>
                              <p:cond delay="4000"/>
                            </p:stCondLst>
                            <p:childTnLst>
                              <p:par>
                                <p:cTn id="39" presetID="53" presetClass="entr" presetSubtype="16" fill="hold" grpId="0" nodeType="afterEffect">
                                  <p:stCondLst>
                                    <p:cond delay="0"/>
                                  </p:stCondLst>
                                  <p:childTnLst>
                                    <p:set>
                                      <p:cBhvr>
                                        <p:cTn id="40" dur="1" fill="hold">
                                          <p:stCondLst>
                                            <p:cond delay="0"/>
                                          </p:stCondLst>
                                        </p:cTn>
                                        <p:tgtEl>
                                          <p:spTgt spid="60"/>
                                        </p:tgtEl>
                                        <p:attrNameLst>
                                          <p:attrName>style.visibility</p:attrName>
                                        </p:attrNameLst>
                                      </p:cBhvr>
                                      <p:to>
                                        <p:strVal val="visible"/>
                                      </p:to>
                                    </p:set>
                                    <p:anim calcmode="lin" valueType="num">
                                      <p:cBhvr>
                                        <p:cTn id="41" dur="500" fill="hold"/>
                                        <p:tgtEl>
                                          <p:spTgt spid="60"/>
                                        </p:tgtEl>
                                        <p:attrNameLst>
                                          <p:attrName>ppt_w</p:attrName>
                                        </p:attrNameLst>
                                      </p:cBhvr>
                                      <p:tavLst>
                                        <p:tav tm="0">
                                          <p:val>
                                            <p:fltVal val="0"/>
                                          </p:val>
                                        </p:tav>
                                        <p:tav tm="100000">
                                          <p:val>
                                            <p:strVal val="#ppt_w"/>
                                          </p:val>
                                        </p:tav>
                                      </p:tavLst>
                                    </p:anim>
                                    <p:anim calcmode="lin" valueType="num">
                                      <p:cBhvr>
                                        <p:cTn id="42" dur="500" fill="hold"/>
                                        <p:tgtEl>
                                          <p:spTgt spid="60"/>
                                        </p:tgtEl>
                                        <p:attrNameLst>
                                          <p:attrName>ppt_h</p:attrName>
                                        </p:attrNameLst>
                                      </p:cBhvr>
                                      <p:tavLst>
                                        <p:tav tm="0">
                                          <p:val>
                                            <p:fltVal val="0"/>
                                          </p:val>
                                        </p:tav>
                                        <p:tav tm="100000">
                                          <p:val>
                                            <p:strVal val="#ppt_h"/>
                                          </p:val>
                                        </p:tav>
                                      </p:tavLst>
                                    </p:anim>
                                    <p:animEffect transition="in" filter="fade">
                                      <p:cBhvr>
                                        <p:cTn id="43" dur="500"/>
                                        <p:tgtEl>
                                          <p:spTgt spid="60"/>
                                        </p:tgtEl>
                                      </p:cBhvr>
                                    </p:animEffect>
                                  </p:childTnLst>
                                </p:cTn>
                              </p:par>
                            </p:childTnLst>
                          </p:cTn>
                        </p:par>
                        <p:par>
                          <p:cTn id="44" fill="hold">
                            <p:stCondLst>
                              <p:cond delay="4500"/>
                            </p:stCondLst>
                            <p:childTnLst>
                              <p:par>
                                <p:cTn id="45" presetID="22" presetClass="entr" presetSubtype="8" fill="hold" nodeType="afterEffect">
                                  <p:stCondLst>
                                    <p:cond delay="0"/>
                                  </p:stCondLst>
                                  <p:childTnLst>
                                    <p:set>
                                      <p:cBhvr>
                                        <p:cTn id="46" dur="1" fill="hold">
                                          <p:stCondLst>
                                            <p:cond delay="0"/>
                                          </p:stCondLst>
                                        </p:cTn>
                                        <p:tgtEl>
                                          <p:spTgt spid="65"/>
                                        </p:tgtEl>
                                        <p:attrNameLst>
                                          <p:attrName>style.visibility</p:attrName>
                                        </p:attrNameLst>
                                      </p:cBhvr>
                                      <p:to>
                                        <p:strVal val="visible"/>
                                      </p:to>
                                    </p:set>
                                    <p:animEffect transition="in" filter="wipe(left)">
                                      <p:cBhvr>
                                        <p:cTn id="47" dur="500"/>
                                        <p:tgtEl>
                                          <p:spTgt spid="65"/>
                                        </p:tgtEl>
                                      </p:cBhvr>
                                    </p:animEffect>
                                  </p:childTnLst>
                                </p:cTn>
                              </p:par>
                            </p:childTnLst>
                          </p:cTn>
                        </p:par>
                        <p:par>
                          <p:cTn id="48" fill="hold">
                            <p:stCondLst>
                              <p:cond delay="5000"/>
                            </p:stCondLst>
                            <p:childTnLst>
                              <p:par>
                                <p:cTn id="49" presetID="18" presetClass="entr" presetSubtype="9"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Effect transition="in" filter="strips(upLeft)">
                                      <p:cBhvr>
                                        <p:cTn id="51" dur="750"/>
                                        <p:tgtEl>
                                          <p:spTgt spid="45"/>
                                        </p:tgtEl>
                                      </p:cBhvr>
                                    </p:animEffect>
                                  </p:childTnLst>
                                </p:cTn>
                              </p:par>
                            </p:childTnLst>
                          </p:cTn>
                        </p:par>
                        <p:par>
                          <p:cTn id="52" fill="hold">
                            <p:stCondLst>
                              <p:cond delay="5750"/>
                            </p:stCondLst>
                            <p:childTnLst>
                              <p:par>
                                <p:cTn id="53" presetID="53" presetClass="entr" presetSubtype="16" fill="hold" grpId="0" nodeType="afterEffect">
                                  <p:stCondLst>
                                    <p:cond delay="0"/>
                                  </p:stCondLst>
                                  <p:childTnLst>
                                    <p:set>
                                      <p:cBhvr>
                                        <p:cTn id="54" dur="1" fill="hold">
                                          <p:stCondLst>
                                            <p:cond delay="0"/>
                                          </p:stCondLst>
                                        </p:cTn>
                                        <p:tgtEl>
                                          <p:spTgt spid="61"/>
                                        </p:tgtEl>
                                        <p:attrNameLst>
                                          <p:attrName>style.visibility</p:attrName>
                                        </p:attrNameLst>
                                      </p:cBhvr>
                                      <p:to>
                                        <p:strVal val="visible"/>
                                      </p:to>
                                    </p:set>
                                    <p:anim calcmode="lin" valueType="num">
                                      <p:cBhvr>
                                        <p:cTn id="55" dur="500" fill="hold"/>
                                        <p:tgtEl>
                                          <p:spTgt spid="61"/>
                                        </p:tgtEl>
                                        <p:attrNameLst>
                                          <p:attrName>ppt_w</p:attrName>
                                        </p:attrNameLst>
                                      </p:cBhvr>
                                      <p:tavLst>
                                        <p:tav tm="0">
                                          <p:val>
                                            <p:fltVal val="0"/>
                                          </p:val>
                                        </p:tav>
                                        <p:tav tm="100000">
                                          <p:val>
                                            <p:strVal val="#ppt_w"/>
                                          </p:val>
                                        </p:tav>
                                      </p:tavLst>
                                    </p:anim>
                                    <p:anim calcmode="lin" valueType="num">
                                      <p:cBhvr>
                                        <p:cTn id="56" dur="500" fill="hold"/>
                                        <p:tgtEl>
                                          <p:spTgt spid="61"/>
                                        </p:tgtEl>
                                        <p:attrNameLst>
                                          <p:attrName>ppt_h</p:attrName>
                                        </p:attrNameLst>
                                      </p:cBhvr>
                                      <p:tavLst>
                                        <p:tav tm="0">
                                          <p:val>
                                            <p:fltVal val="0"/>
                                          </p:val>
                                        </p:tav>
                                        <p:tav tm="100000">
                                          <p:val>
                                            <p:strVal val="#ppt_h"/>
                                          </p:val>
                                        </p:tav>
                                      </p:tavLst>
                                    </p:anim>
                                    <p:animEffect transition="in" filter="fade">
                                      <p:cBhvr>
                                        <p:cTn id="57" dur="500"/>
                                        <p:tgtEl>
                                          <p:spTgt spid="61"/>
                                        </p:tgtEl>
                                      </p:cBhvr>
                                    </p:animEffect>
                                  </p:childTnLst>
                                </p:cTn>
                              </p:par>
                            </p:childTnLst>
                          </p:cTn>
                        </p:par>
                        <p:par>
                          <p:cTn id="58" fill="hold">
                            <p:stCondLst>
                              <p:cond delay="6250"/>
                            </p:stCondLst>
                            <p:childTnLst>
                              <p:par>
                                <p:cTn id="59" presetID="22" presetClass="entr" presetSubtype="8" fill="hold" nodeType="afterEffect">
                                  <p:stCondLst>
                                    <p:cond delay="0"/>
                                  </p:stCondLst>
                                  <p:childTnLst>
                                    <p:set>
                                      <p:cBhvr>
                                        <p:cTn id="60" dur="1" fill="hold">
                                          <p:stCondLst>
                                            <p:cond delay="0"/>
                                          </p:stCondLst>
                                        </p:cTn>
                                        <p:tgtEl>
                                          <p:spTgt spid="71"/>
                                        </p:tgtEl>
                                        <p:attrNameLst>
                                          <p:attrName>style.visibility</p:attrName>
                                        </p:attrNameLst>
                                      </p:cBhvr>
                                      <p:to>
                                        <p:strVal val="visible"/>
                                      </p:to>
                                    </p:set>
                                    <p:animEffect transition="in" filter="wipe(left)">
                                      <p:cBhvr>
                                        <p:cTn id="61" dur="500"/>
                                        <p:tgtEl>
                                          <p:spTgt spid="71"/>
                                        </p:tgtEl>
                                      </p:cBhvr>
                                    </p:animEffect>
                                  </p:childTnLst>
                                </p:cTn>
                              </p:par>
                            </p:childTnLst>
                          </p:cTn>
                        </p:par>
                        <p:par>
                          <p:cTn id="62" fill="hold">
                            <p:stCondLst>
                              <p:cond delay="6750"/>
                            </p:stCondLst>
                            <p:childTnLst>
                              <p:par>
                                <p:cTn id="63" presetID="18" presetClass="entr" presetSubtype="12" fill="hold" grpId="0" nodeType="afterEffect">
                                  <p:stCondLst>
                                    <p:cond delay="0"/>
                                  </p:stCondLst>
                                  <p:childTnLst>
                                    <p:set>
                                      <p:cBhvr>
                                        <p:cTn id="64" dur="1" fill="hold">
                                          <p:stCondLst>
                                            <p:cond delay="0"/>
                                          </p:stCondLst>
                                        </p:cTn>
                                        <p:tgtEl>
                                          <p:spTgt spid="47"/>
                                        </p:tgtEl>
                                        <p:attrNameLst>
                                          <p:attrName>style.visibility</p:attrName>
                                        </p:attrNameLst>
                                      </p:cBhvr>
                                      <p:to>
                                        <p:strVal val="visible"/>
                                      </p:to>
                                    </p:set>
                                    <p:animEffect transition="in" filter="strips(downLeft)">
                                      <p:cBhvr>
                                        <p:cTn id="65" dur="750"/>
                                        <p:tgtEl>
                                          <p:spTgt spid="47"/>
                                        </p:tgtEl>
                                      </p:cBhvr>
                                    </p:animEffect>
                                  </p:childTnLst>
                                </p:cTn>
                              </p:par>
                            </p:childTnLst>
                          </p:cTn>
                        </p:par>
                        <p:par>
                          <p:cTn id="66" fill="hold">
                            <p:stCondLst>
                              <p:cond delay="7500"/>
                            </p:stCondLst>
                            <p:childTnLst>
                              <p:par>
                                <p:cTn id="67" presetID="53" presetClass="entr" presetSubtype="16" fill="hold" nodeType="afterEffect">
                                  <p:stCondLst>
                                    <p:cond delay="0"/>
                                  </p:stCondLst>
                                  <p:childTnLst>
                                    <p:set>
                                      <p:cBhvr>
                                        <p:cTn id="68" dur="1" fill="hold">
                                          <p:stCondLst>
                                            <p:cond delay="0"/>
                                          </p:stCondLst>
                                        </p:cTn>
                                        <p:tgtEl>
                                          <p:spTgt spid="62"/>
                                        </p:tgtEl>
                                        <p:attrNameLst>
                                          <p:attrName>style.visibility</p:attrName>
                                        </p:attrNameLst>
                                      </p:cBhvr>
                                      <p:to>
                                        <p:strVal val="visible"/>
                                      </p:to>
                                    </p:set>
                                    <p:anim calcmode="lin" valueType="num">
                                      <p:cBhvr>
                                        <p:cTn id="69" dur="500" fill="hold"/>
                                        <p:tgtEl>
                                          <p:spTgt spid="62"/>
                                        </p:tgtEl>
                                        <p:attrNameLst>
                                          <p:attrName>ppt_w</p:attrName>
                                        </p:attrNameLst>
                                      </p:cBhvr>
                                      <p:tavLst>
                                        <p:tav tm="0">
                                          <p:val>
                                            <p:fltVal val="0"/>
                                          </p:val>
                                        </p:tav>
                                        <p:tav tm="100000">
                                          <p:val>
                                            <p:strVal val="#ppt_w"/>
                                          </p:val>
                                        </p:tav>
                                      </p:tavLst>
                                    </p:anim>
                                    <p:anim calcmode="lin" valueType="num">
                                      <p:cBhvr>
                                        <p:cTn id="70" dur="500" fill="hold"/>
                                        <p:tgtEl>
                                          <p:spTgt spid="62"/>
                                        </p:tgtEl>
                                        <p:attrNameLst>
                                          <p:attrName>ppt_h</p:attrName>
                                        </p:attrNameLst>
                                      </p:cBhvr>
                                      <p:tavLst>
                                        <p:tav tm="0">
                                          <p:val>
                                            <p:fltVal val="0"/>
                                          </p:val>
                                        </p:tav>
                                        <p:tav tm="100000">
                                          <p:val>
                                            <p:strVal val="#ppt_h"/>
                                          </p:val>
                                        </p:tav>
                                      </p:tavLst>
                                    </p:anim>
                                    <p:animEffect transition="in" filter="fade">
                                      <p:cBhvr>
                                        <p:cTn id="71" dur="500"/>
                                        <p:tgtEl>
                                          <p:spTgt spid="62"/>
                                        </p:tgtEl>
                                      </p:cBhvr>
                                    </p:animEffect>
                                  </p:childTnLst>
                                </p:cTn>
                              </p:par>
                            </p:childTnLst>
                          </p:cTn>
                        </p:par>
                        <p:par>
                          <p:cTn id="72" fill="hold">
                            <p:stCondLst>
                              <p:cond delay="8000"/>
                            </p:stCondLst>
                            <p:childTnLst>
                              <p:par>
                                <p:cTn id="73" presetID="22" presetClass="entr" presetSubtype="2" fill="hold"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right)">
                                      <p:cBhvr>
                                        <p:cTn id="75" dur="5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animBg="1"/>
      <p:bldP spid="47" grpId="0" animBg="1"/>
      <p:bldP spid="48" grpId="0" animBg="1"/>
      <p:bldP spid="49" grpId="0" animBg="1"/>
      <p:bldP spid="50" grpId="0" animBg="1"/>
      <p:bldP spid="51" grpId="0" animBg="1"/>
      <p:bldP spid="60" grpId="0" animBg="1"/>
      <p:bldP spid="61"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Tree Infographic</a:t>
            </a:r>
            <a:endParaRPr lang="en-US" dirty="0"/>
          </a:p>
        </p:txBody>
      </p:sp>
      <p:sp>
        <p:nvSpPr>
          <p:cNvPr id="3" name="Text Placeholder 2"/>
          <p:cNvSpPr>
            <a:spLocks noGrp="1"/>
          </p:cNvSpPr>
          <p:nvPr>
            <p:ph type="body" sz="half" idx="2"/>
          </p:nvPr>
        </p:nvSpPr>
        <p:spPr/>
        <p:txBody>
          <a:bodyPr/>
          <a:lstStyle/>
          <a:p>
            <a:r>
              <a:rPr lang="en-US" smtClean="0"/>
              <a:t>Tree Infographic</a:t>
            </a:r>
            <a:endParaRPr lang="en-US" dirty="0"/>
          </a:p>
        </p:txBody>
      </p:sp>
      <p:sp>
        <p:nvSpPr>
          <p:cNvPr id="65" name="Freeform 9"/>
          <p:cNvSpPr>
            <a:spLocks/>
          </p:cNvSpPr>
          <p:nvPr/>
        </p:nvSpPr>
        <p:spPr bwMode="auto">
          <a:xfrm>
            <a:off x="2787655" y="2230414"/>
            <a:ext cx="3571875" cy="3784653"/>
          </a:xfrm>
          <a:custGeom>
            <a:avLst/>
            <a:gdLst>
              <a:gd name="connsiteX0" fmla="*/ 2953 w 10000"/>
              <a:gd name="connsiteY0" fmla="*/ 1410 h 9051"/>
              <a:gd name="connsiteX1" fmla="*/ 3446 w 10000"/>
              <a:gd name="connsiteY1" fmla="*/ 1622 h 9051"/>
              <a:gd name="connsiteX2" fmla="*/ 3451 w 10000"/>
              <a:gd name="connsiteY2" fmla="*/ 1622 h 9051"/>
              <a:gd name="connsiteX3" fmla="*/ 3455 w 10000"/>
              <a:gd name="connsiteY3" fmla="*/ 1625 h 9051"/>
              <a:gd name="connsiteX4" fmla="*/ 3835 w 10000"/>
              <a:gd name="connsiteY4" fmla="*/ 1897 h 9051"/>
              <a:gd name="connsiteX5" fmla="*/ 3885 w 10000"/>
              <a:gd name="connsiteY5" fmla="*/ 1957 h 9051"/>
              <a:gd name="connsiteX6" fmla="*/ 3890 w 10000"/>
              <a:gd name="connsiteY6" fmla="*/ 1957 h 9051"/>
              <a:gd name="connsiteX7" fmla="*/ 4337 w 10000"/>
              <a:gd name="connsiteY7" fmla="*/ 2704 h 9051"/>
              <a:gd name="connsiteX8" fmla="*/ 4342 w 10000"/>
              <a:gd name="connsiteY8" fmla="*/ 2718 h 9051"/>
              <a:gd name="connsiteX9" fmla="*/ 4414 w 10000"/>
              <a:gd name="connsiteY9" fmla="*/ 2919 h 9051"/>
              <a:gd name="connsiteX10" fmla="*/ 4414 w 10000"/>
              <a:gd name="connsiteY10" fmla="*/ 2919 h 9051"/>
              <a:gd name="connsiteX11" fmla="*/ 4763 w 10000"/>
              <a:gd name="connsiteY11" fmla="*/ 4217 h 9051"/>
              <a:gd name="connsiteX12" fmla="*/ 4853 w 10000"/>
              <a:gd name="connsiteY12" fmla="*/ 4756 h 9051"/>
              <a:gd name="connsiteX13" fmla="*/ 4996 w 10000"/>
              <a:gd name="connsiteY13" fmla="*/ 0 h 9051"/>
              <a:gd name="connsiteX14" fmla="*/ 5152 w 10000"/>
              <a:gd name="connsiteY14" fmla="*/ 4756 h 9051"/>
              <a:gd name="connsiteX15" fmla="*/ 5242 w 10000"/>
              <a:gd name="connsiteY15" fmla="*/ 4217 h 9051"/>
              <a:gd name="connsiteX16" fmla="*/ 5590 w 10000"/>
              <a:gd name="connsiteY16" fmla="*/ 2919 h 9051"/>
              <a:gd name="connsiteX17" fmla="*/ 5590 w 10000"/>
              <a:gd name="connsiteY17" fmla="*/ 2919 h 9051"/>
              <a:gd name="connsiteX18" fmla="*/ 5663 w 10000"/>
              <a:gd name="connsiteY18" fmla="*/ 2718 h 9051"/>
              <a:gd name="connsiteX19" fmla="*/ 5667 w 10000"/>
              <a:gd name="connsiteY19" fmla="*/ 2704 h 9051"/>
              <a:gd name="connsiteX20" fmla="*/ 6115 w 10000"/>
              <a:gd name="connsiteY20" fmla="*/ 1957 h 9051"/>
              <a:gd name="connsiteX21" fmla="*/ 6115 w 10000"/>
              <a:gd name="connsiteY21" fmla="*/ 1957 h 9051"/>
              <a:gd name="connsiteX22" fmla="*/ 6119 w 10000"/>
              <a:gd name="connsiteY22" fmla="*/ 1953 h 9051"/>
              <a:gd name="connsiteX23" fmla="*/ 6128 w 10000"/>
              <a:gd name="connsiteY23" fmla="*/ 1939 h 9051"/>
              <a:gd name="connsiteX24" fmla="*/ 6169 w 10000"/>
              <a:gd name="connsiteY24" fmla="*/ 1897 h 9051"/>
              <a:gd name="connsiteX25" fmla="*/ 7051 w 10000"/>
              <a:gd name="connsiteY25" fmla="*/ 1410 h 9051"/>
              <a:gd name="connsiteX26" fmla="*/ 7056 w 10000"/>
              <a:gd name="connsiteY26" fmla="*/ 1410 h 9051"/>
              <a:gd name="connsiteX27" fmla="*/ 7399 w 10000"/>
              <a:gd name="connsiteY27" fmla="*/ 1361 h 9051"/>
              <a:gd name="connsiteX28" fmla="*/ 7417 w 10000"/>
              <a:gd name="connsiteY28" fmla="*/ 1361 h 9051"/>
              <a:gd name="connsiteX29" fmla="*/ 7544 w 10000"/>
              <a:gd name="connsiteY29" fmla="*/ 1354 h 9051"/>
              <a:gd name="connsiteX30" fmla="*/ 8824 w 10000"/>
              <a:gd name="connsiteY30" fmla="*/ 698 h 9051"/>
              <a:gd name="connsiteX31" fmla="*/ 7562 w 10000"/>
              <a:gd name="connsiteY31" fmla="*/ 1424 h 9051"/>
              <a:gd name="connsiteX32" fmla="*/ 7558 w 10000"/>
              <a:gd name="connsiteY32" fmla="*/ 1424 h 9051"/>
              <a:gd name="connsiteX33" fmla="*/ 7553 w 10000"/>
              <a:gd name="connsiteY33" fmla="*/ 1424 h 9051"/>
              <a:gd name="connsiteX34" fmla="*/ 7540 w 10000"/>
              <a:gd name="connsiteY34" fmla="*/ 1428 h 9051"/>
              <a:gd name="connsiteX35" fmla="*/ 7531 w 10000"/>
              <a:gd name="connsiteY35" fmla="*/ 1428 h 9051"/>
              <a:gd name="connsiteX36" fmla="*/ 7526 w 10000"/>
              <a:gd name="connsiteY36" fmla="*/ 1428 h 9051"/>
              <a:gd name="connsiteX37" fmla="*/ 7521 w 10000"/>
              <a:gd name="connsiteY37" fmla="*/ 1428 h 9051"/>
              <a:gd name="connsiteX38" fmla="*/ 7517 w 10000"/>
              <a:gd name="connsiteY38" fmla="*/ 1428 h 9051"/>
              <a:gd name="connsiteX39" fmla="*/ 7508 w 10000"/>
              <a:gd name="connsiteY39" fmla="*/ 1431 h 9051"/>
              <a:gd name="connsiteX40" fmla="*/ 7503 w 10000"/>
              <a:gd name="connsiteY40" fmla="*/ 1431 h 9051"/>
              <a:gd name="connsiteX41" fmla="*/ 7422 w 10000"/>
              <a:gd name="connsiteY41" fmla="*/ 1442 h 9051"/>
              <a:gd name="connsiteX42" fmla="*/ 6232 w 10000"/>
              <a:gd name="connsiteY42" fmla="*/ 2016 h 9051"/>
              <a:gd name="connsiteX43" fmla="*/ 5753 w 10000"/>
              <a:gd name="connsiteY43" fmla="*/ 2951 h 9051"/>
              <a:gd name="connsiteX44" fmla="*/ 5355 w 10000"/>
              <a:gd name="connsiteY44" fmla="*/ 4799 h 9051"/>
              <a:gd name="connsiteX45" fmla="*/ 6395 w 10000"/>
              <a:gd name="connsiteY45" fmla="*/ 3177 h 9051"/>
              <a:gd name="connsiteX46" fmla="*/ 6395 w 10000"/>
              <a:gd name="connsiteY46" fmla="*/ 3177 h 9051"/>
              <a:gd name="connsiteX47" fmla="*/ 6400 w 10000"/>
              <a:gd name="connsiteY47" fmla="*/ 3173 h 9051"/>
              <a:gd name="connsiteX48" fmla="*/ 6563 w 10000"/>
              <a:gd name="connsiteY48" fmla="*/ 3071 h 9051"/>
              <a:gd name="connsiteX49" fmla="*/ 7065 w 10000"/>
              <a:gd name="connsiteY49" fmla="*/ 2849 h 9051"/>
              <a:gd name="connsiteX50" fmla="*/ 7983 w 10000"/>
              <a:gd name="connsiteY50" fmla="*/ 2824 h 9051"/>
              <a:gd name="connsiteX51" fmla="*/ 7983 w 10000"/>
              <a:gd name="connsiteY51" fmla="*/ 2824 h 9051"/>
              <a:gd name="connsiteX52" fmla="*/ 8024 w 10000"/>
              <a:gd name="connsiteY52" fmla="*/ 2831 h 9051"/>
              <a:gd name="connsiteX53" fmla="*/ 10000 w 10000"/>
              <a:gd name="connsiteY53" fmla="*/ 2464 h 9051"/>
              <a:gd name="connsiteX54" fmla="*/ 8114 w 10000"/>
              <a:gd name="connsiteY54" fmla="*/ 2919 h 9051"/>
              <a:gd name="connsiteX55" fmla="*/ 8005 w 10000"/>
              <a:gd name="connsiteY55" fmla="*/ 2905 h 9051"/>
              <a:gd name="connsiteX56" fmla="*/ 7965 w 10000"/>
              <a:gd name="connsiteY56" fmla="*/ 2898 h 9051"/>
              <a:gd name="connsiteX57" fmla="*/ 7155 w 10000"/>
              <a:gd name="connsiteY57" fmla="*/ 2937 h 9051"/>
              <a:gd name="connsiteX58" fmla="*/ 6630 w 10000"/>
              <a:gd name="connsiteY58" fmla="*/ 3152 h 9051"/>
              <a:gd name="connsiteX59" fmla="*/ 6481 w 10000"/>
              <a:gd name="connsiteY59" fmla="*/ 3251 h 9051"/>
              <a:gd name="connsiteX60" fmla="*/ 5473 w 10000"/>
              <a:gd name="connsiteY60" fmla="*/ 5303 h 9051"/>
              <a:gd name="connsiteX61" fmla="*/ 5427 w 10000"/>
              <a:gd name="connsiteY61" fmla="*/ 6304 h 9051"/>
              <a:gd name="connsiteX62" fmla="*/ 6811 w 10000"/>
              <a:gd name="connsiteY62" fmla="*/ 4079 h 9051"/>
              <a:gd name="connsiteX63" fmla="*/ 6870 w 10000"/>
              <a:gd name="connsiteY63" fmla="*/ 4037 h 9051"/>
              <a:gd name="connsiteX64" fmla="*/ 6870 w 10000"/>
              <a:gd name="connsiteY64" fmla="*/ 4037 h 9051"/>
              <a:gd name="connsiteX65" fmla="*/ 9091 w 10000"/>
              <a:gd name="connsiteY65" fmla="*/ 3755 h 9051"/>
              <a:gd name="connsiteX66" fmla="*/ 6979 w 10000"/>
              <a:gd name="connsiteY66" fmla="*/ 4118 h 9051"/>
              <a:gd name="connsiteX67" fmla="*/ 6974 w 10000"/>
              <a:gd name="connsiteY67" fmla="*/ 4122 h 9051"/>
              <a:gd name="connsiteX68" fmla="*/ 6938 w 10000"/>
              <a:gd name="connsiteY68" fmla="*/ 4160 h 9051"/>
              <a:gd name="connsiteX69" fmla="*/ 5785 w 10000"/>
              <a:gd name="connsiteY69" fmla="*/ 8148 h 9051"/>
              <a:gd name="connsiteX70" fmla="*/ 6160 w 10000"/>
              <a:gd name="connsiteY70" fmla="*/ 9051 h 9051"/>
              <a:gd name="connsiteX71" fmla="*/ 3844 w 10000"/>
              <a:gd name="connsiteY71" fmla="*/ 9051 h 9051"/>
              <a:gd name="connsiteX72" fmla="*/ 4215 w 10000"/>
              <a:gd name="connsiteY72" fmla="*/ 8148 h 9051"/>
              <a:gd name="connsiteX73" fmla="*/ 3066 w 10000"/>
              <a:gd name="connsiteY73" fmla="*/ 4160 h 9051"/>
              <a:gd name="connsiteX74" fmla="*/ 3057 w 10000"/>
              <a:gd name="connsiteY74" fmla="*/ 4150 h 9051"/>
              <a:gd name="connsiteX75" fmla="*/ 3048 w 10000"/>
              <a:gd name="connsiteY75" fmla="*/ 4143 h 9051"/>
              <a:gd name="connsiteX76" fmla="*/ 3035 w 10000"/>
              <a:gd name="connsiteY76" fmla="*/ 4129 h 9051"/>
              <a:gd name="connsiteX77" fmla="*/ 3026 w 10000"/>
              <a:gd name="connsiteY77" fmla="*/ 4122 h 9051"/>
              <a:gd name="connsiteX78" fmla="*/ 3021 w 10000"/>
              <a:gd name="connsiteY78" fmla="*/ 4118 h 9051"/>
              <a:gd name="connsiteX79" fmla="*/ 914 w 10000"/>
              <a:gd name="connsiteY79" fmla="*/ 3755 h 9051"/>
              <a:gd name="connsiteX80" fmla="*/ 3130 w 10000"/>
              <a:gd name="connsiteY80" fmla="*/ 4033 h 9051"/>
              <a:gd name="connsiteX81" fmla="*/ 3130 w 10000"/>
              <a:gd name="connsiteY81" fmla="*/ 4033 h 9051"/>
              <a:gd name="connsiteX82" fmla="*/ 3134 w 10000"/>
              <a:gd name="connsiteY82" fmla="*/ 4037 h 9051"/>
              <a:gd name="connsiteX83" fmla="*/ 3134 w 10000"/>
              <a:gd name="connsiteY83" fmla="*/ 4037 h 9051"/>
              <a:gd name="connsiteX84" fmla="*/ 3180 w 10000"/>
              <a:gd name="connsiteY84" fmla="*/ 4072 h 9051"/>
              <a:gd name="connsiteX85" fmla="*/ 3180 w 10000"/>
              <a:gd name="connsiteY85" fmla="*/ 4072 h 9051"/>
              <a:gd name="connsiteX86" fmla="*/ 3189 w 10000"/>
              <a:gd name="connsiteY86" fmla="*/ 4079 h 9051"/>
              <a:gd name="connsiteX87" fmla="*/ 4573 w 10000"/>
              <a:gd name="connsiteY87" fmla="*/ 6304 h 9051"/>
              <a:gd name="connsiteX88" fmla="*/ 4532 w 10000"/>
              <a:gd name="connsiteY88" fmla="*/ 5303 h 9051"/>
              <a:gd name="connsiteX89" fmla="*/ 3523 w 10000"/>
              <a:gd name="connsiteY89" fmla="*/ 3251 h 9051"/>
              <a:gd name="connsiteX90" fmla="*/ 3370 w 10000"/>
              <a:gd name="connsiteY90" fmla="*/ 3152 h 9051"/>
              <a:gd name="connsiteX91" fmla="*/ 2845 w 10000"/>
              <a:gd name="connsiteY91" fmla="*/ 2937 h 9051"/>
              <a:gd name="connsiteX92" fmla="*/ 2035 w 10000"/>
              <a:gd name="connsiteY92" fmla="*/ 2898 h 9051"/>
              <a:gd name="connsiteX93" fmla="*/ 1999 w 10000"/>
              <a:gd name="connsiteY93" fmla="*/ 2905 h 9051"/>
              <a:gd name="connsiteX94" fmla="*/ 1891 w 10000"/>
              <a:gd name="connsiteY94" fmla="*/ 2919 h 9051"/>
              <a:gd name="connsiteX95" fmla="*/ 0 w 10000"/>
              <a:gd name="connsiteY95" fmla="*/ 2464 h 9051"/>
              <a:gd name="connsiteX96" fmla="*/ 1981 w 10000"/>
              <a:gd name="connsiteY96" fmla="*/ 2831 h 9051"/>
              <a:gd name="connsiteX97" fmla="*/ 2017 w 10000"/>
              <a:gd name="connsiteY97" fmla="*/ 2824 h 9051"/>
              <a:gd name="connsiteX98" fmla="*/ 2022 w 10000"/>
              <a:gd name="connsiteY98" fmla="*/ 2824 h 9051"/>
              <a:gd name="connsiteX99" fmla="*/ 2022 w 10000"/>
              <a:gd name="connsiteY99" fmla="*/ 2824 h 9051"/>
              <a:gd name="connsiteX100" fmla="*/ 2935 w 10000"/>
              <a:gd name="connsiteY100" fmla="*/ 2849 h 9051"/>
              <a:gd name="connsiteX101" fmla="*/ 3442 w 10000"/>
              <a:gd name="connsiteY101" fmla="*/ 3071 h 9051"/>
              <a:gd name="connsiteX102" fmla="*/ 3605 w 10000"/>
              <a:gd name="connsiteY102" fmla="*/ 3173 h 9051"/>
              <a:gd name="connsiteX103" fmla="*/ 3609 w 10000"/>
              <a:gd name="connsiteY103" fmla="*/ 3177 h 9051"/>
              <a:gd name="connsiteX104" fmla="*/ 3609 w 10000"/>
              <a:gd name="connsiteY104" fmla="*/ 3177 h 9051"/>
              <a:gd name="connsiteX105" fmla="*/ 4649 w 10000"/>
              <a:gd name="connsiteY105" fmla="*/ 4799 h 9051"/>
              <a:gd name="connsiteX106" fmla="*/ 4251 w 10000"/>
              <a:gd name="connsiteY106" fmla="*/ 2951 h 9051"/>
              <a:gd name="connsiteX107" fmla="*/ 3772 w 10000"/>
              <a:gd name="connsiteY107" fmla="*/ 2016 h 9051"/>
              <a:gd name="connsiteX108" fmla="*/ 3379 w 10000"/>
              <a:gd name="connsiteY108" fmla="*/ 1699 h 9051"/>
              <a:gd name="connsiteX109" fmla="*/ 2583 w 10000"/>
              <a:gd name="connsiteY109" fmla="*/ 1442 h 9051"/>
              <a:gd name="connsiteX110" fmla="*/ 2492 w 10000"/>
              <a:gd name="connsiteY110" fmla="*/ 1431 h 9051"/>
              <a:gd name="connsiteX111" fmla="*/ 2488 w 10000"/>
              <a:gd name="connsiteY111" fmla="*/ 1428 h 9051"/>
              <a:gd name="connsiteX112" fmla="*/ 2474 w 10000"/>
              <a:gd name="connsiteY112" fmla="*/ 1428 h 9051"/>
              <a:gd name="connsiteX113" fmla="*/ 2465 w 10000"/>
              <a:gd name="connsiteY113" fmla="*/ 1428 h 9051"/>
              <a:gd name="connsiteX114" fmla="*/ 2460 w 10000"/>
              <a:gd name="connsiteY114" fmla="*/ 1428 h 9051"/>
              <a:gd name="connsiteX115" fmla="*/ 2460 w 10000"/>
              <a:gd name="connsiteY115" fmla="*/ 1424 h 9051"/>
              <a:gd name="connsiteX116" fmla="*/ 2447 w 10000"/>
              <a:gd name="connsiteY116" fmla="*/ 1424 h 9051"/>
              <a:gd name="connsiteX117" fmla="*/ 2442 w 10000"/>
              <a:gd name="connsiteY117" fmla="*/ 1424 h 9051"/>
              <a:gd name="connsiteX118" fmla="*/ 2442 w 10000"/>
              <a:gd name="connsiteY118" fmla="*/ 1424 h 9051"/>
              <a:gd name="connsiteX119" fmla="*/ 1180 w 10000"/>
              <a:gd name="connsiteY119" fmla="*/ 698 h 9051"/>
              <a:gd name="connsiteX120" fmla="*/ 2456 w 10000"/>
              <a:gd name="connsiteY120" fmla="*/ 1354 h 9051"/>
              <a:gd name="connsiteX121" fmla="*/ 2587 w 10000"/>
              <a:gd name="connsiteY121" fmla="*/ 1361 h 9051"/>
              <a:gd name="connsiteX122" fmla="*/ 2601 w 10000"/>
              <a:gd name="connsiteY122" fmla="*/ 1361 h 9051"/>
              <a:gd name="connsiteX123" fmla="*/ 2949 w 10000"/>
              <a:gd name="connsiteY123" fmla="*/ 1410 h 9051"/>
              <a:gd name="connsiteX124" fmla="*/ 2953 w 10000"/>
              <a:gd name="connsiteY124" fmla="*/ 1410 h 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10000" h="9051">
                <a:moveTo>
                  <a:pt x="2953" y="1410"/>
                </a:moveTo>
                <a:cubicBezTo>
                  <a:pt x="3121" y="1456"/>
                  <a:pt x="3288" y="1526"/>
                  <a:pt x="3446" y="1622"/>
                </a:cubicBezTo>
                <a:lnTo>
                  <a:pt x="3451" y="1622"/>
                </a:lnTo>
                <a:lnTo>
                  <a:pt x="3455" y="1625"/>
                </a:lnTo>
                <a:cubicBezTo>
                  <a:pt x="3582" y="1699"/>
                  <a:pt x="3709" y="1791"/>
                  <a:pt x="3835" y="1897"/>
                </a:cubicBezTo>
                <a:cubicBezTo>
                  <a:pt x="3853" y="1918"/>
                  <a:pt x="3867" y="1935"/>
                  <a:pt x="3885" y="1957"/>
                </a:cubicBezTo>
                <a:lnTo>
                  <a:pt x="3890" y="1957"/>
                </a:lnTo>
                <a:cubicBezTo>
                  <a:pt x="4102" y="2200"/>
                  <a:pt x="4251" y="2450"/>
                  <a:pt x="4337" y="2704"/>
                </a:cubicBezTo>
                <a:cubicBezTo>
                  <a:pt x="4337" y="2708"/>
                  <a:pt x="4337" y="2711"/>
                  <a:pt x="4342" y="2718"/>
                </a:cubicBezTo>
                <a:cubicBezTo>
                  <a:pt x="4365" y="2785"/>
                  <a:pt x="4387" y="2852"/>
                  <a:pt x="4414" y="2919"/>
                </a:cubicBezTo>
                <a:lnTo>
                  <a:pt x="4414" y="2919"/>
                </a:lnTo>
                <a:cubicBezTo>
                  <a:pt x="4582" y="3409"/>
                  <a:pt x="4699" y="3839"/>
                  <a:pt x="4763" y="4217"/>
                </a:cubicBezTo>
                <a:lnTo>
                  <a:pt x="4853" y="4756"/>
                </a:lnTo>
                <a:cubicBezTo>
                  <a:pt x="4901" y="3171"/>
                  <a:pt x="4948" y="1585"/>
                  <a:pt x="4996" y="0"/>
                </a:cubicBezTo>
                <a:lnTo>
                  <a:pt x="5152" y="4756"/>
                </a:lnTo>
                <a:lnTo>
                  <a:pt x="5242" y="4217"/>
                </a:lnTo>
                <a:cubicBezTo>
                  <a:pt x="5305" y="3839"/>
                  <a:pt x="5423" y="3409"/>
                  <a:pt x="5590" y="2919"/>
                </a:cubicBezTo>
                <a:lnTo>
                  <a:pt x="5590" y="2919"/>
                </a:lnTo>
                <a:cubicBezTo>
                  <a:pt x="5613" y="2852"/>
                  <a:pt x="5635" y="2785"/>
                  <a:pt x="5663" y="2718"/>
                </a:cubicBezTo>
                <a:cubicBezTo>
                  <a:pt x="5663" y="2711"/>
                  <a:pt x="5667" y="2708"/>
                  <a:pt x="5667" y="2704"/>
                </a:cubicBezTo>
                <a:cubicBezTo>
                  <a:pt x="5753" y="2450"/>
                  <a:pt x="5902" y="2200"/>
                  <a:pt x="6115" y="1957"/>
                </a:cubicBezTo>
                <a:lnTo>
                  <a:pt x="6115" y="1957"/>
                </a:lnTo>
                <a:cubicBezTo>
                  <a:pt x="6115" y="1957"/>
                  <a:pt x="6119" y="1957"/>
                  <a:pt x="6119" y="1953"/>
                </a:cubicBezTo>
                <a:cubicBezTo>
                  <a:pt x="6124" y="1949"/>
                  <a:pt x="6124" y="1946"/>
                  <a:pt x="6128" y="1939"/>
                </a:cubicBezTo>
                <a:lnTo>
                  <a:pt x="6169" y="1897"/>
                </a:lnTo>
                <a:cubicBezTo>
                  <a:pt x="6450" y="1657"/>
                  <a:pt x="6744" y="1495"/>
                  <a:pt x="7051" y="1410"/>
                </a:cubicBezTo>
                <a:lnTo>
                  <a:pt x="7056" y="1410"/>
                </a:lnTo>
                <a:cubicBezTo>
                  <a:pt x="7173" y="1378"/>
                  <a:pt x="7291" y="1361"/>
                  <a:pt x="7399" y="1361"/>
                </a:cubicBezTo>
                <a:lnTo>
                  <a:pt x="7417" y="1361"/>
                </a:lnTo>
                <a:cubicBezTo>
                  <a:pt x="7458" y="1357"/>
                  <a:pt x="7503" y="1357"/>
                  <a:pt x="7544" y="1354"/>
                </a:cubicBezTo>
                <a:cubicBezTo>
                  <a:pt x="8064" y="1315"/>
                  <a:pt x="8489" y="1096"/>
                  <a:pt x="8824" y="698"/>
                </a:cubicBezTo>
                <a:cubicBezTo>
                  <a:pt x="8598" y="1107"/>
                  <a:pt x="8177" y="1350"/>
                  <a:pt x="7562" y="1424"/>
                </a:cubicBezTo>
                <a:lnTo>
                  <a:pt x="7558" y="1424"/>
                </a:lnTo>
                <a:lnTo>
                  <a:pt x="7553" y="1424"/>
                </a:lnTo>
                <a:cubicBezTo>
                  <a:pt x="7549" y="1424"/>
                  <a:pt x="7544" y="1424"/>
                  <a:pt x="7540" y="1428"/>
                </a:cubicBezTo>
                <a:lnTo>
                  <a:pt x="7531" y="1428"/>
                </a:lnTo>
                <a:lnTo>
                  <a:pt x="7526" y="1428"/>
                </a:lnTo>
                <a:lnTo>
                  <a:pt x="7521" y="1428"/>
                </a:lnTo>
                <a:lnTo>
                  <a:pt x="7517" y="1428"/>
                </a:lnTo>
                <a:lnTo>
                  <a:pt x="7508" y="1431"/>
                </a:lnTo>
                <a:lnTo>
                  <a:pt x="7503" y="1431"/>
                </a:lnTo>
                <a:cubicBezTo>
                  <a:pt x="7476" y="1435"/>
                  <a:pt x="7449" y="1435"/>
                  <a:pt x="7422" y="1442"/>
                </a:cubicBezTo>
                <a:cubicBezTo>
                  <a:pt x="6906" y="1509"/>
                  <a:pt x="6508" y="1703"/>
                  <a:pt x="6232" y="2016"/>
                </a:cubicBezTo>
                <a:cubicBezTo>
                  <a:pt x="6047" y="2256"/>
                  <a:pt x="5889" y="2567"/>
                  <a:pt x="5753" y="2951"/>
                </a:cubicBezTo>
                <a:cubicBezTo>
                  <a:pt x="5577" y="3448"/>
                  <a:pt x="5445" y="4062"/>
                  <a:pt x="5355" y="4799"/>
                </a:cubicBezTo>
                <a:cubicBezTo>
                  <a:pt x="5522" y="4076"/>
                  <a:pt x="5871" y="3533"/>
                  <a:pt x="6395" y="3177"/>
                </a:cubicBezTo>
                <a:lnTo>
                  <a:pt x="6395" y="3177"/>
                </a:lnTo>
                <a:cubicBezTo>
                  <a:pt x="6395" y="3173"/>
                  <a:pt x="6400" y="3173"/>
                  <a:pt x="6400" y="3173"/>
                </a:cubicBezTo>
                <a:cubicBezTo>
                  <a:pt x="6450" y="3138"/>
                  <a:pt x="6504" y="3102"/>
                  <a:pt x="6563" y="3071"/>
                </a:cubicBezTo>
                <a:cubicBezTo>
                  <a:pt x="6716" y="2983"/>
                  <a:pt x="6884" y="2909"/>
                  <a:pt x="7065" y="2849"/>
                </a:cubicBezTo>
                <a:cubicBezTo>
                  <a:pt x="7295" y="2778"/>
                  <a:pt x="7603" y="2771"/>
                  <a:pt x="7983" y="2824"/>
                </a:cubicBezTo>
                <a:lnTo>
                  <a:pt x="7983" y="2824"/>
                </a:lnTo>
                <a:cubicBezTo>
                  <a:pt x="7996" y="2827"/>
                  <a:pt x="8010" y="2827"/>
                  <a:pt x="8024" y="2831"/>
                </a:cubicBezTo>
                <a:cubicBezTo>
                  <a:pt x="8797" y="2926"/>
                  <a:pt x="9457" y="2803"/>
                  <a:pt x="10000" y="2464"/>
                </a:cubicBezTo>
                <a:cubicBezTo>
                  <a:pt x="9512" y="2859"/>
                  <a:pt x="8878" y="3011"/>
                  <a:pt x="8114" y="2919"/>
                </a:cubicBezTo>
                <a:cubicBezTo>
                  <a:pt x="8078" y="2912"/>
                  <a:pt x="8042" y="2909"/>
                  <a:pt x="8005" y="2905"/>
                </a:cubicBezTo>
                <a:cubicBezTo>
                  <a:pt x="7992" y="2901"/>
                  <a:pt x="7978" y="2901"/>
                  <a:pt x="7965" y="2898"/>
                </a:cubicBezTo>
                <a:cubicBezTo>
                  <a:pt x="7635" y="2863"/>
                  <a:pt x="7363" y="2873"/>
                  <a:pt x="7155" y="2937"/>
                </a:cubicBezTo>
                <a:cubicBezTo>
                  <a:pt x="6965" y="2990"/>
                  <a:pt x="6789" y="3064"/>
                  <a:pt x="6630" y="3152"/>
                </a:cubicBezTo>
                <a:cubicBezTo>
                  <a:pt x="6581" y="3184"/>
                  <a:pt x="6526" y="3215"/>
                  <a:pt x="6481" y="3251"/>
                </a:cubicBezTo>
                <a:cubicBezTo>
                  <a:pt x="5889" y="3656"/>
                  <a:pt x="5550" y="4340"/>
                  <a:pt x="5473" y="5303"/>
                </a:cubicBezTo>
                <a:cubicBezTo>
                  <a:pt x="5400" y="5662"/>
                  <a:pt x="5387" y="5997"/>
                  <a:pt x="5427" y="6304"/>
                </a:cubicBezTo>
                <a:cubicBezTo>
                  <a:pt x="5717" y="5324"/>
                  <a:pt x="6178" y="4583"/>
                  <a:pt x="6811" y="4079"/>
                </a:cubicBezTo>
                <a:cubicBezTo>
                  <a:pt x="6829" y="4065"/>
                  <a:pt x="6852" y="4051"/>
                  <a:pt x="6870" y="4037"/>
                </a:cubicBezTo>
                <a:lnTo>
                  <a:pt x="6870" y="4037"/>
                </a:lnTo>
                <a:cubicBezTo>
                  <a:pt x="7494" y="3571"/>
                  <a:pt x="8236" y="3476"/>
                  <a:pt x="9091" y="3755"/>
                </a:cubicBezTo>
                <a:cubicBezTo>
                  <a:pt x="8204" y="3547"/>
                  <a:pt x="7499" y="3670"/>
                  <a:pt x="6979" y="4118"/>
                </a:cubicBezTo>
                <a:cubicBezTo>
                  <a:pt x="6979" y="4122"/>
                  <a:pt x="6979" y="4122"/>
                  <a:pt x="6974" y="4122"/>
                </a:cubicBezTo>
                <a:cubicBezTo>
                  <a:pt x="6961" y="4136"/>
                  <a:pt x="6947" y="4146"/>
                  <a:pt x="6938" y="4160"/>
                </a:cubicBezTo>
                <a:cubicBezTo>
                  <a:pt x="5699" y="5313"/>
                  <a:pt x="5319" y="6643"/>
                  <a:pt x="5785" y="8148"/>
                </a:cubicBezTo>
                <a:cubicBezTo>
                  <a:pt x="5880" y="8445"/>
                  <a:pt x="6002" y="8744"/>
                  <a:pt x="6160" y="9051"/>
                </a:cubicBezTo>
                <a:lnTo>
                  <a:pt x="3844" y="9051"/>
                </a:lnTo>
                <a:cubicBezTo>
                  <a:pt x="4003" y="8744"/>
                  <a:pt x="4125" y="8445"/>
                  <a:pt x="4215" y="8148"/>
                </a:cubicBezTo>
                <a:cubicBezTo>
                  <a:pt x="4686" y="6643"/>
                  <a:pt x="4301" y="5313"/>
                  <a:pt x="3066" y="4160"/>
                </a:cubicBezTo>
                <a:lnTo>
                  <a:pt x="3057" y="4150"/>
                </a:lnTo>
                <a:cubicBezTo>
                  <a:pt x="3053" y="4146"/>
                  <a:pt x="3053" y="4143"/>
                  <a:pt x="3048" y="4143"/>
                </a:cubicBezTo>
                <a:lnTo>
                  <a:pt x="3035" y="4129"/>
                </a:lnTo>
                <a:cubicBezTo>
                  <a:pt x="3030" y="4125"/>
                  <a:pt x="3030" y="4125"/>
                  <a:pt x="3026" y="4122"/>
                </a:cubicBezTo>
                <a:lnTo>
                  <a:pt x="3021" y="4118"/>
                </a:lnTo>
                <a:cubicBezTo>
                  <a:pt x="2506" y="3670"/>
                  <a:pt x="1800" y="3547"/>
                  <a:pt x="914" y="3755"/>
                </a:cubicBezTo>
                <a:cubicBezTo>
                  <a:pt x="1768" y="3480"/>
                  <a:pt x="2506" y="3571"/>
                  <a:pt x="3130" y="4033"/>
                </a:cubicBezTo>
                <a:lnTo>
                  <a:pt x="3130" y="4033"/>
                </a:lnTo>
                <a:lnTo>
                  <a:pt x="3134" y="4037"/>
                </a:lnTo>
                <a:lnTo>
                  <a:pt x="3134" y="4037"/>
                </a:lnTo>
                <a:cubicBezTo>
                  <a:pt x="3148" y="4047"/>
                  <a:pt x="3161" y="4062"/>
                  <a:pt x="3180" y="4072"/>
                </a:cubicBezTo>
                <a:lnTo>
                  <a:pt x="3180" y="4072"/>
                </a:lnTo>
                <a:cubicBezTo>
                  <a:pt x="3184" y="4076"/>
                  <a:pt x="3184" y="4079"/>
                  <a:pt x="3189" y="4079"/>
                </a:cubicBezTo>
                <a:cubicBezTo>
                  <a:pt x="3826" y="4583"/>
                  <a:pt x="4288" y="5324"/>
                  <a:pt x="4573" y="6304"/>
                </a:cubicBezTo>
                <a:cubicBezTo>
                  <a:pt x="4618" y="5997"/>
                  <a:pt x="4604" y="5662"/>
                  <a:pt x="4532" y="5303"/>
                </a:cubicBezTo>
                <a:cubicBezTo>
                  <a:pt x="4450" y="4340"/>
                  <a:pt x="4116" y="3656"/>
                  <a:pt x="3523" y="3251"/>
                </a:cubicBezTo>
                <a:cubicBezTo>
                  <a:pt x="3474" y="3215"/>
                  <a:pt x="3424" y="3184"/>
                  <a:pt x="3370" y="3152"/>
                </a:cubicBezTo>
                <a:cubicBezTo>
                  <a:pt x="3211" y="3064"/>
                  <a:pt x="3039" y="2990"/>
                  <a:pt x="2845" y="2937"/>
                </a:cubicBezTo>
                <a:cubicBezTo>
                  <a:pt x="2637" y="2873"/>
                  <a:pt x="2365" y="2863"/>
                  <a:pt x="2035" y="2898"/>
                </a:cubicBezTo>
                <a:cubicBezTo>
                  <a:pt x="2022" y="2901"/>
                  <a:pt x="2013" y="2901"/>
                  <a:pt x="1999" y="2905"/>
                </a:cubicBezTo>
                <a:cubicBezTo>
                  <a:pt x="1963" y="2909"/>
                  <a:pt x="1927" y="2912"/>
                  <a:pt x="1891" y="2919"/>
                </a:cubicBezTo>
                <a:cubicBezTo>
                  <a:pt x="1122" y="3011"/>
                  <a:pt x="493" y="2859"/>
                  <a:pt x="0" y="2464"/>
                </a:cubicBezTo>
                <a:cubicBezTo>
                  <a:pt x="543" y="2803"/>
                  <a:pt x="1203" y="2926"/>
                  <a:pt x="1981" y="2831"/>
                </a:cubicBezTo>
                <a:cubicBezTo>
                  <a:pt x="1995" y="2827"/>
                  <a:pt x="2008" y="2827"/>
                  <a:pt x="2017" y="2824"/>
                </a:cubicBezTo>
                <a:lnTo>
                  <a:pt x="2022" y="2824"/>
                </a:lnTo>
                <a:lnTo>
                  <a:pt x="2022" y="2824"/>
                </a:lnTo>
                <a:cubicBezTo>
                  <a:pt x="2402" y="2771"/>
                  <a:pt x="2705" y="2778"/>
                  <a:pt x="2935" y="2849"/>
                </a:cubicBezTo>
                <a:cubicBezTo>
                  <a:pt x="3121" y="2909"/>
                  <a:pt x="3288" y="2983"/>
                  <a:pt x="3442" y="3071"/>
                </a:cubicBezTo>
                <a:cubicBezTo>
                  <a:pt x="3501" y="3102"/>
                  <a:pt x="3555" y="3138"/>
                  <a:pt x="3605" y="3173"/>
                </a:cubicBezTo>
                <a:cubicBezTo>
                  <a:pt x="3605" y="3173"/>
                  <a:pt x="3609" y="3173"/>
                  <a:pt x="3609" y="3177"/>
                </a:cubicBezTo>
                <a:lnTo>
                  <a:pt x="3609" y="3177"/>
                </a:lnTo>
                <a:cubicBezTo>
                  <a:pt x="4134" y="3533"/>
                  <a:pt x="4478" y="4076"/>
                  <a:pt x="4649" y="4799"/>
                </a:cubicBezTo>
                <a:cubicBezTo>
                  <a:pt x="4559" y="4062"/>
                  <a:pt x="4423" y="3448"/>
                  <a:pt x="4251" y="2951"/>
                </a:cubicBezTo>
                <a:cubicBezTo>
                  <a:pt x="4116" y="2567"/>
                  <a:pt x="3957" y="2256"/>
                  <a:pt x="3772" y="2016"/>
                </a:cubicBezTo>
                <a:cubicBezTo>
                  <a:pt x="3659" y="1890"/>
                  <a:pt x="3528" y="1784"/>
                  <a:pt x="3379" y="1699"/>
                </a:cubicBezTo>
                <a:cubicBezTo>
                  <a:pt x="3157" y="1569"/>
                  <a:pt x="2890" y="1480"/>
                  <a:pt x="2583" y="1442"/>
                </a:cubicBezTo>
                <a:cubicBezTo>
                  <a:pt x="2551" y="1435"/>
                  <a:pt x="2524" y="1431"/>
                  <a:pt x="2492" y="1431"/>
                </a:cubicBezTo>
                <a:lnTo>
                  <a:pt x="2488" y="1428"/>
                </a:lnTo>
                <a:lnTo>
                  <a:pt x="2474" y="1428"/>
                </a:lnTo>
                <a:lnTo>
                  <a:pt x="2465" y="1428"/>
                </a:lnTo>
                <a:lnTo>
                  <a:pt x="2460" y="1428"/>
                </a:lnTo>
                <a:lnTo>
                  <a:pt x="2460" y="1424"/>
                </a:lnTo>
                <a:lnTo>
                  <a:pt x="2447" y="1424"/>
                </a:lnTo>
                <a:lnTo>
                  <a:pt x="2442" y="1424"/>
                </a:lnTo>
                <a:lnTo>
                  <a:pt x="2442" y="1424"/>
                </a:lnTo>
                <a:cubicBezTo>
                  <a:pt x="1823" y="1350"/>
                  <a:pt x="1407" y="1107"/>
                  <a:pt x="1180" y="698"/>
                </a:cubicBezTo>
                <a:cubicBezTo>
                  <a:pt x="1511" y="1096"/>
                  <a:pt x="1940" y="1315"/>
                  <a:pt x="2456" y="1354"/>
                </a:cubicBezTo>
                <a:cubicBezTo>
                  <a:pt x="2501" y="1357"/>
                  <a:pt x="2542" y="1357"/>
                  <a:pt x="2587" y="1361"/>
                </a:cubicBezTo>
                <a:lnTo>
                  <a:pt x="2601" y="1361"/>
                </a:lnTo>
                <a:cubicBezTo>
                  <a:pt x="2714" y="1361"/>
                  <a:pt x="2827" y="1378"/>
                  <a:pt x="2949" y="1410"/>
                </a:cubicBezTo>
                <a:lnTo>
                  <a:pt x="2953" y="1410"/>
                </a:lnTo>
                <a:close/>
              </a:path>
            </a:pathLst>
          </a:custGeom>
          <a:solidFill>
            <a:schemeClr val="bg1">
              <a:lumMod val="50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6" name="Teardrop 65"/>
          <p:cNvSpPr/>
          <p:nvPr/>
        </p:nvSpPr>
        <p:spPr>
          <a:xfrm>
            <a:off x="4111148" y="2062520"/>
            <a:ext cx="921715" cy="921712"/>
          </a:xfrm>
          <a:prstGeom prst="teardrop">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dirty="0">
              <a:solidFill>
                <a:srgbClr val="FFC000"/>
              </a:solidFill>
            </a:endParaRPr>
          </a:p>
        </p:txBody>
      </p:sp>
      <p:sp>
        <p:nvSpPr>
          <p:cNvPr id="67" name="Teardrop 66"/>
          <p:cNvSpPr/>
          <p:nvPr/>
        </p:nvSpPr>
        <p:spPr>
          <a:xfrm flipH="1">
            <a:off x="5493716" y="2303460"/>
            <a:ext cx="680777" cy="680774"/>
          </a:xfrm>
          <a:prstGeom prst="teardrop">
            <a:avLst/>
          </a:prstGeom>
          <a:solidFill>
            <a:schemeClr val="bg1"/>
          </a:solid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dirty="0"/>
          </a:p>
        </p:txBody>
      </p:sp>
      <p:sp>
        <p:nvSpPr>
          <p:cNvPr id="68" name="Teardrop 67"/>
          <p:cNvSpPr/>
          <p:nvPr/>
        </p:nvSpPr>
        <p:spPr>
          <a:xfrm>
            <a:off x="2514602" y="2972061"/>
            <a:ext cx="610552" cy="610550"/>
          </a:xfrm>
          <a:prstGeom prst="teardrop">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endParaRPr lang="en-US" sz="2500" dirty="0">
              <a:solidFill>
                <a:srgbClr val="92D050"/>
              </a:solidFill>
              <a:latin typeface="FontAwesome" pitchFamily="2" charset="0"/>
            </a:endParaRPr>
          </a:p>
        </p:txBody>
      </p:sp>
      <p:sp>
        <p:nvSpPr>
          <p:cNvPr id="69" name="Teardrop 68"/>
          <p:cNvSpPr/>
          <p:nvPr/>
        </p:nvSpPr>
        <p:spPr>
          <a:xfrm>
            <a:off x="3016615" y="2303460"/>
            <a:ext cx="680777" cy="680774"/>
          </a:xfrm>
          <a:prstGeom prst="teardrop">
            <a:avLst/>
          </a:prstGeom>
          <a:solidFill>
            <a:schemeClr val="bg1"/>
          </a:solid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dirty="0"/>
          </a:p>
        </p:txBody>
      </p:sp>
      <p:sp>
        <p:nvSpPr>
          <p:cNvPr id="70" name="Teardrop 69"/>
          <p:cNvSpPr/>
          <p:nvPr/>
        </p:nvSpPr>
        <p:spPr>
          <a:xfrm flipH="1">
            <a:off x="6018850" y="3010161"/>
            <a:ext cx="610552" cy="610550"/>
          </a:xfrm>
          <a:prstGeom prst="teardrop">
            <a:avLst/>
          </a:prstGeom>
          <a:solidFill>
            <a:schemeClr val="bg1"/>
          </a:solid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algn="ctr"/>
            <a:endParaRPr lang="en-US" sz="2400" dirty="0">
              <a:solidFill>
                <a:srgbClr val="9DDFBE"/>
              </a:solidFill>
              <a:latin typeface="FontAwesome" pitchFamily="2" charset="0"/>
            </a:endParaRPr>
          </a:p>
        </p:txBody>
      </p:sp>
      <p:sp>
        <p:nvSpPr>
          <p:cNvPr id="71" name="Teardrop 70"/>
          <p:cNvSpPr/>
          <p:nvPr/>
        </p:nvSpPr>
        <p:spPr>
          <a:xfrm>
            <a:off x="2986817" y="3582612"/>
            <a:ext cx="472211" cy="472209"/>
          </a:xfrm>
          <a:prstGeom prst="teardrop">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lstStyle/>
          <a:p>
            <a:pPr algn="ctr"/>
            <a:endParaRPr lang="en-US" dirty="0">
              <a:solidFill>
                <a:srgbClr val="00B050"/>
              </a:solidFill>
              <a:latin typeface="FontAwesome" pitchFamily="2" charset="0"/>
            </a:endParaRPr>
          </a:p>
        </p:txBody>
      </p:sp>
      <p:sp>
        <p:nvSpPr>
          <p:cNvPr id="72" name="Teardrop 71"/>
          <p:cNvSpPr/>
          <p:nvPr/>
        </p:nvSpPr>
        <p:spPr>
          <a:xfrm flipH="1">
            <a:off x="5702282" y="3582612"/>
            <a:ext cx="472211" cy="472209"/>
          </a:xfrm>
          <a:prstGeom prst="teardrop">
            <a:avLst/>
          </a:prstGeom>
          <a:solidFill>
            <a:schemeClr val="bg1"/>
          </a:solidFill>
          <a:ln w="381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t"/>
          <a:lstStyle/>
          <a:p>
            <a:pPr algn="ctr"/>
            <a:endParaRPr lang="en-US" dirty="0">
              <a:solidFill>
                <a:srgbClr val="FF66FF"/>
              </a:solidFill>
              <a:latin typeface="FontAwesome" pitchFamily="2" charset="0"/>
            </a:endParaRPr>
          </a:p>
        </p:txBody>
      </p:sp>
      <p:sp>
        <p:nvSpPr>
          <p:cNvPr id="73" name="TextBox 72"/>
          <p:cNvSpPr txBox="1"/>
          <p:nvPr/>
        </p:nvSpPr>
        <p:spPr>
          <a:xfrm>
            <a:off x="5581766" y="5052769"/>
            <a:ext cx="2734690" cy="461665"/>
          </a:xfrm>
          <a:prstGeom prst="rect">
            <a:avLst/>
          </a:prstGeom>
          <a:noFill/>
        </p:spPr>
        <p:txBody>
          <a:bodyPr wrap="square" lIns="0" tIns="0" rIns="0" bIns="0" rtlCol="0">
            <a:spAutoFit/>
          </a:bodyPr>
          <a:lstStyle/>
          <a:p>
            <a:r>
              <a:rPr lang="en-US" sz="1000" dirty="0" smtClean="0">
                <a:solidFill>
                  <a:schemeClr val="tx1">
                    <a:lumMod val="50000"/>
                    <a:lumOff val="50000"/>
                  </a:schemeClr>
                </a:solidFill>
              </a:rPr>
              <a:t>There are many variations of passages of lorem ipsum but the majority have suffered alteration by injected humour randomized.</a:t>
            </a:r>
            <a:endParaRPr lang="en-US" sz="1000" dirty="0">
              <a:solidFill>
                <a:schemeClr val="tx1">
                  <a:lumMod val="50000"/>
                  <a:lumOff val="50000"/>
                </a:schemeClr>
              </a:solidFill>
            </a:endParaRPr>
          </a:p>
        </p:txBody>
      </p:sp>
      <p:sp>
        <p:nvSpPr>
          <p:cNvPr id="74" name="TextBox 73"/>
          <p:cNvSpPr txBox="1"/>
          <p:nvPr/>
        </p:nvSpPr>
        <p:spPr>
          <a:xfrm>
            <a:off x="769938" y="5052769"/>
            <a:ext cx="2849904" cy="461665"/>
          </a:xfrm>
          <a:prstGeom prst="rect">
            <a:avLst/>
          </a:prstGeom>
          <a:noFill/>
        </p:spPr>
        <p:txBody>
          <a:bodyPr wrap="square" lIns="0" tIns="0" rIns="0" bIns="0" rtlCol="0">
            <a:spAutoFit/>
          </a:bodyPr>
          <a:lstStyle/>
          <a:p>
            <a:pPr algn="r"/>
            <a:r>
              <a:rPr lang="en-US" sz="1000" dirty="0" smtClean="0">
                <a:solidFill>
                  <a:schemeClr val="tx1">
                    <a:lumMod val="50000"/>
                    <a:lumOff val="50000"/>
                  </a:schemeClr>
                </a:solidFill>
              </a:rPr>
              <a:t>There are many variations of passages of lorem ipsum but the majority have suffered alteration by words which look even slightly believable</a:t>
            </a:r>
            <a:endParaRPr lang="en-US" sz="1000" dirty="0">
              <a:solidFill>
                <a:schemeClr val="tx1">
                  <a:lumMod val="50000"/>
                  <a:lumOff val="50000"/>
                </a:schemeClr>
              </a:solidFill>
            </a:endParaRPr>
          </a:p>
        </p:txBody>
      </p:sp>
      <p:sp>
        <p:nvSpPr>
          <p:cNvPr id="75" name="TextBox 74"/>
          <p:cNvSpPr txBox="1"/>
          <p:nvPr/>
        </p:nvSpPr>
        <p:spPr>
          <a:xfrm>
            <a:off x="5581765" y="4883492"/>
            <a:ext cx="897682" cy="169277"/>
          </a:xfrm>
          <a:prstGeom prst="rect">
            <a:avLst/>
          </a:prstGeom>
          <a:noFill/>
        </p:spPr>
        <p:txBody>
          <a:bodyPr wrap="none" lIns="0" tIns="0" rIns="0" bIns="0" rtlCol="0" anchor="t">
            <a:spAutoFit/>
          </a:bodyPr>
          <a:lstStyle/>
          <a:p>
            <a:r>
              <a:rPr lang="en-US" sz="1100" b="1" dirty="0">
                <a:solidFill>
                  <a:schemeClr val="accent1"/>
                </a:solidFill>
              </a:rPr>
              <a:t>Title Goes Here</a:t>
            </a:r>
            <a:endParaRPr lang="en-US" sz="1100" dirty="0">
              <a:solidFill>
                <a:schemeClr val="accent1"/>
              </a:solidFill>
            </a:endParaRPr>
          </a:p>
        </p:txBody>
      </p:sp>
      <p:sp>
        <p:nvSpPr>
          <p:cNvPr id="76" name="TextBox 75"/>
          <p:cNvSpPr txBox="1"/>
          <p:nvPr/>
        </p:nvSpPr>
        <p:spPr>
          <a:xfrm>
            <a:off x="2722160" y="4883492"/>
            <a:ext cx="897682" cy="169277"/>
          </a:xfrm>
          <a:prstGeom prst="rect">
            <a:avLst/>
          </a:prstGeom>
          <a:noFill/>
        </p:spPr>
        <p:txBody>
          <a:bodyPr wrap="none" lIns="0" tIns="0" rIns="0" bIns="0" rtlCol="0" anchor="t">
            <a:spAutoFit/>
          </a:bodyPr>
          <a:lstStyle/>
          <a:p>
            <a:pPr algn="r"/>
            <a:r>
              <a:rPr lang="en-US" sz="1100" b="1" dirty="0">
                <a:solidFill>
                  <a:schemeClr val="accent1"/>
                </a:solidFill>
              </a:rPr>
              <a:t>Title Goes Here</a:t>
            </a:r>
            <a:endParaRPr lang="en-US" sz="1100" dirty="0">
              <a:solidFill>
                <a:schemeClr val="accent1"/>
              </a:solidFill>
            </a:endParaRPr>
          </a:p>
        </p:txBody>
      </p:sp>
      <p:sp>
        <p:nvSpPr>
          <p:cNvPr id="77" name="Teardrop 76"/>
          <p:cNvSpPr/>
          <p:nvPr/>
        </p:nvSpPr>
        <p:spPr>
          <a:xfrm>
            <a:off x="4168749" y="3500922"/>
            <a:ext cx="806502" cy="806498"/>
          </a:xfrm>
          <a:prstGeom prst="teardrop">
            <a:avLst/>
          </a:prstGeom>
          <a:solidFill>
            <a:schemeClr val="bg1"/>
          </a:solid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en-US" sz="3200" dirty="0">
              <a:solidFill>
                <a:srgbClr val="FFC000"/>
              </a:solidFill>
            </a:endParaRPr>
          </a:p>
        </p:txBody>
      </p:sp>
      <p:sp>
        <p:nvSpPr>
          <p:cNvPr id="78" name="Freeform 24"/>
          <p:cNvSpPr>
            <a:spLocks noEditPoints="1"/>
          </p:cNvSpPr>
          <p:nvPr/>
        </p:nvSpPr>
        <p:spPr bwMode="auto">
          <a:xfrm>
            <a:off x="3218487" y="2445840"/>
            <a:ext cx="304604" cy="330782"/>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5"/>
          <p:cNvSpPr>
            <a:spLocks noEditPoints="1"/>
          </p:cNvSpPr>
          <p:nvPr/>
        </p:nvSpPr>
        <p:spPr bwMode="auto">
          <a:xfrm>
            <a:off x="4345503" y="2268000"/>
            <a:ext cx="454742" cy="454742"/>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Freeform 56"/>
          <p:cNvSpPr>
            <a:spLocks noEditPoints="1"/>
          </p:cNvSpPr>
          <p:nvPr/>
        </p:nvSpPr>
        <p:spPr bwMode="auto">
          <a:xfrm>
            <a:off x="5667865" y="2449882"/>
            <a:ext cx="361263" cy="361263"/>
          </a:xfrm>
          <a:custGeom>
            <a:avLst/>
            <a:gdLst/>
            <a:ahLst/>
            <a:cxnLst>
              <a:cxn ang="0">
                <a:pos x="64" y="42"/>
              </a:cxn>
              <a:cxn ang="0">
                <a:pos x="63" y="44"/>
              </a:cxn>
              <a:cxn ang="0">
                <a:pos x="33" y="64"/>
              </a:cxn>
              <a:cxn ang="0">
                <a:pos x="32" y="64"/>
              </a:cxn>
              <a:cxn ang="0">
                <a:pos x="30" y="64"/>
              </a:cxn>
              <a:cxn ang="0">
                <a:pos x="1" y="44"/>
              </a:cxn>
              <a:cxn ang="0">
                <a:pos x="0" y="42"/>
              </a:cxn>
              <a:cxn ang="0">
                <a:pos x="0" y="23"/>
              </a:cxn>
              <a:cxn ang="0">
                <a:pos x="1" y="20"/>
              </a:cxn>
              <a:cxn ang="0">
                <a:pos x="30" y="1"/>
              </a:cxn>
              <a:cxn ang="0">
                <a:pos x="32" y="0"/>
              </a:cxn>
              <a:cxn ang="0">
                <a:pos x="33" y="1"/>
              </a:cxn>
              <a:cxn ang="0">
                <a:pos x="63" y="20"/>
              </a:cxn>
              <a:cxn ang="0">
                <a:pos x="64" y="23"/>
              </a:cxn>
              <a:cxn ang="0">
                <a:pos x="64" y="42"/>
              </a:cxn>
              <a:cxn ang="0">
                <a:pos x="12" y="32"/>
              </a:cxn>
              <a:cxn ang="0">
                <a:pos x="5" y="28"/>
              </a:cxn>
              <a:cxn ang="0">
                <a:pos x="5" y="37"/>
              </a:cxn>
              <a:cxn ang="0">
                <a:pos x="12" y="32"/>
              </a:cxn>
              <a:cxn ang="0">
                <a:pos x="29" y="21"/>
              </a:cxn>
              <a:cxn ang="0">
                <a:pos x="29" y="8"/>
              </a:cxn>
              <a:cxn ang="0">
                <a:pos x="7" y="23"/>
              </a:cxn>
              <a:cxn ang="0">
                <a:pos x="17" y="29"/>
              </a:cxn>
              <a:cxn ang="0">
                <a:pos x="29" y="21"/>
              </a:cxn>
              <a:cxn ang="0">
                <a:pos x="29" y="56"/>
              </a:cxn>
              <a:cxn ang="0">
                <a:pos x="29" y="44"/>
              </a:cxn>
              <a:cxn ang="0">
                <a:pos x="17" y="36"/>
              </a:cxn>
              <a:cxn ang="0">
                <a:pos x="7" y="42"/>
              </a:cxn>
              <a:cxn ang="0">
                <a:pos x="29" y="56"/>
              </a:cxn>
              <a:cxn ang="0">
                <a:pos x="41" y="32"/>
              </a:cxn>
              <a:cxn ang="0">
                <a:pos x="32" y="26"/>
              </a:cxn>
              <a:cxn ang="0">
                <a:pos x="22" y="32"/>
              </a:cxn>
              <a:cxn ang="0">
                <a:pos x="32" y="39"/>
              </a:cxn>
              <a:cxn ang="0">
                <a:pos x="41" y="32"/>
              </a:cxn>
              <a:cxn ang="0">
                <a:pos x="56" y="23"/>
              </a:cxn>
              <a:cxn ang="0">
                <a:pos x="35" y="8"/>
              </a:cxn>
              <a:cxn ang="0">
                <a:pos x="35" y="21"/>
              </a:cxn>
              <a:cxn ang="0">
                <a:pos x="46" y="29"/>
              </a:cxn>
              <a:cxn ang="0">
                <a:pos x="56" y="23"/>
              </a:cxn>
              <a:cxn ang="0">
                <a:pos x="56" y="42"/>
              </a:cxn>
              <a:cxn ang="0">
                <a:pos x="46" y="36"/>
              </a:cxn>
              <a:cxn ang="0">
                <a:pos x="35" y="44"/>
              </a:cxn>
              <a:cxn ang="0">
                <a:pos x="35" y="56"/>
              </a:cxn>
              <a:cxn ang="0">
                <a:pos x="56" y="42"/>
              </a:cxn>
              <a:cxn ang="0">
                <a:pos x="58" y="37"/>
              </a:cxn>
              <a:cxn ang="0">
                <a:pos x="58" y="28"/>
              </a:cxn>
              <a:cxn ang="0">
                <a:pos x="51" y="32"/>
              </a:cxn>
              <a:cxn ang="0">
                <a:pos x="58" y="37"/>
              </a:cxn>
            </a:cxnLst>
            <a:rect l="0" t="0" r="r" b="b"/>
            <a:pathLst>
              <a:path w="64" h="64">
                <a:moveTo>
                  <a:pt x="64" y="42"/>
                </a:moveTo>
                <a:cubicBezTo>
                  <a:pt x="64" y="43"/>
                  <a:pt x="63" y="44"/>
                  <a:pt x="63" y="44"/>
                </a:cubicBezTo>
                <a:cubicBezTo>
                  <a:pt x="33" y="64"/>
                  <a:pt x="33" y="64"/>
                  <a:pt x="33" y="64"/>
                </a:cubicBezTo>
                <a:cubicBezTo>
                  <a:pt x="33" y="64"/>
                  <a:pt x="32" y="64"/>
                  <a:pt x="32" y="64"/>
                </a:cubicBezTo>
                <a:cubicBezTo>
                  <a:pt x="31" y="64"/>
                  <a:pt x="31" y="64"/>
                  <a:pt x="30" y="64"/>
                </a:cubicBezTo>
                <a:cubicBezTo>
                  <a:pt x="1" y="44"/>
                  <a:pt x="1" y="44"/>
                  <a:pt x="1" y="44"/>
                </a:cubicBezTo>
                <a:cubicBezTo>
                  <a:pt x="0" y="44"/>
                  <a:pt x="0" y="43"/>
                  <a:pt x="0" y="42"/>
                </a:cubicBezTo>
                <a:cubicBezTo>
                  <a:pt x="0" y="23"/>
                  <a:pt x="0" y="23"/>
                  <a:pt x="0" y="23"/>
                </a:cubicBezTo>
                <a:cubicBezTo>
                  <a:pt x="0" y="22"/>
                  <a:pt x="0" y="21"/>
                  <a:pt x="1" y="20"/>
                </a:cubicBezTo>
                <a:cubicBezTo>
                  <a:pt x="30" y="1"/>
                  <a:pt x="30" y="1"/>
                  <a:pt x="30" y="1"/>
                </a:cubicBezTo>
                <a:cubicBezTo>
                  <a:pt x="31" y="1"/>
                  <a:pt x="31" y="0"/>
                  <a:pt x="32" y="0"/>
                </a:cubicBezTo>
                <a:cubicBezTo>
                  <a:pt x="32" y="0"/>
                  <a:pt x="33" y="1"/>
                  <a:pt x="33" y="1"/>
                </a:cubicBezTo>
                <a:cubicBezTo>
                  <a:pt x="63" y="20"/>
                  <a:pt x="63" y="20"/>
                  <a:pt x="63" y="20"/>
                </a:cubicBezTo>
                <a:cubicBezTo>
                  <a:pt x="63" y="21"/>
                  <a:pt x="64" y="22"/>
                  <a:pt x="64" y="23"/>
                </a:cubicBezTo>
                <a:lnTo>
                  <a:pt x="64" y="42"/>
                </a:lnTo>
                <a:close/>
                <a:moveTo>
                  <a:pt x="12" y="32"/>
                </a:moveTo>
                <a:cubicBezTo>
                  <a:pt x="5" y="28"/>
                  <a:pt x="5" y="28"/>
                  <a:pt x="5" y="28"/>
                </a:cubicBezTo>
                <a:cubicBezTo>
                  <a:pt x="5" y="37"/>
                  <a:pt x="5" y="37"/>
                  <a:pt x="5" y="37"/>
                </a:cubicBezTo>
                <a:lnTo>
                  <a:pt x="12" y="32"/>
                </a:lnTo>
                <a:close/>
                <a:moveTo>
                  <a:pt x="29" y="21"/>
                </a:moveTo>
                <a:cubicBezTo>
                  <a:pt x="29" y="8"/>
                  <a:pt x="29" y="8"/>
                  <a:pt x="29" y="8"/>
                </a:cubicBezTo>
                <a:cubicBezTo>
                  <a:pt x="7" y="23"/>
                  <a:pt x="7" y="23"/>
                  <a:pt x="7" y="23"/>
                </a:cubicBezTo>
                <a:cubicBezTo>
                  <a:pt x="17" y="29"/>
                  <a:pt x="17" y="29"/>
                  <a:pt x="17" y="29"/>
                </a:cubicBezTo>
                <a:lnTo>
                  <a:pt x="29" y="21"/>
                </a:lnTo>
                <a:close/>
                <a:moveTo>
                  <a:pt x="29" y="56"/>
                </a:moveTo>
                <a:cubicBezTo>
                  <a:pt x="29" y="44"/>
                  <a:pt x="29" y="44"/>
                  <a:pt x="29" y="44"/>
                </a:cubicBezTo>
                <a:cubicBezTo>
                  <a:pt x="17" y="36"/>
                  <a:pt x="17" y="36"/>
                  <a:pt x="17" y="36"/>
                </a:cubicBezTo>
                <a:cubicBezTo>
                  <a:pt x="7" y="42"/>
                  <a:pt x="7" y="42"/>
                  <a:pt x="7" y="42"/>
                </a:cubicBezTo>
                <a:lnTo>
                  <a:pt x="29" y="56"/>
                </a:lnTo>
                <a:close/>
                <a:moveTo>
                  <a:pt x="41" y="32"/>
                </a:moveTo>
                <a:cubicBezTo>
                  <a:pt x="32" y="26"/>
                  <a:pt x="32" y="26"/>
                  <a:pt x="32" y="26"/>
                </a:cubicBezTo>
                <a:cubicBezTo>
                  <a:pt x="22" y="32"/>
                  <a:pt x="22" y="32"/>
                  <a:pt x="22" y="32"/>
                </a:cubicBezTo>
                <a:cubicBezTo>
                  <a:pt x="32" y="39"/>
                  <a:pt x="32" y="39"/>
                  <a:pt x="32" y="39"/>
                </a:cubicBezTo>
                <a:lnTo>
                  <a:pt x="41" y="32"/>
                </a:lnTo>
                <a:close/>
                <a:moveTo>
                  <a:pt x="56" y="23"/>
                </a:moveTo>
                <a:cubicBezTo>
                  <a:pt x="35" y="8"/>
                  <a:pt x="35" y="8"/>
                  <a:pt x="35" y="8"/>
                </a:cubicBezTo>
                <a:cubicBezTo>
                  <a:pt x="35" y="21"/>
                  <a:pt x="35" y="21"/>
                  <a:pt x="35" y="21"/>
                </a:cubicBezTo>
                <a:cubicBezTo>
                  <a:pt x="46" y="29"/>
                  <a:pt x="46" y="29"/>
                  <a:pt x="46" y="29"/>
                </a:cubicBezTo>
                <a:lnTo>
                  <a:pt x="56" y="23"/>
                </a:lnTo>
                <a:close/>
                <a:moveTo>
                  <a:pt x="56" y="42"/>
                </a:moveTo>
                <a:cubicBezTo>
                  <a:pt x="46" y="36"/>
                  <a:pt x="46" y="36"/>
                  <a:pt x="46" y="36"/>
                </a:cubicBezTo>
                <a:cubicBezTo>
                  <a:pt x="35" y="44"/>
                  <a:pt x="35" y="44"/>
                  <a:pt x="35" y="44"/>
                </a:cubicBezTo>
                <a:cubicBezTo>
                  <a:pt x="35" y="56"/>
                  <a:pt x="35" y="56"/>
                  <a:pt x="35" y="56"/>
                </a:cubicBezTo>
                <a:lnTo>
                  <a:pt x="56" y="42"/>
                </a:lnTo>
                <a:close/>
                <a:moveTo>
                  <a:pt x="58" y="37"/>
                </a:moveTo>
                <a:cubicBezTo>
                  <a:pt x="58" y="28"/>
                  <a:pt x="58" y="28"/>
                  <a:pt x="58" y="28"/>
                </a:cubicBezTo>
                <a:cubicBezTo>
                  <a:pt x="51" y="32"/>
                  <a:pt x="51" y="32"/>
                  <a:pt x="51" y="32"/>
                </a:cubicBezTo>
                <a:lnTo>
                  <a:pt x="58" y="37"/>
                </a:lnTo>
                <a:close/>
              </a:path>
            </a:pathLst>
          </a:custGeom>
          <a:solidFill>
            <a:schemeClr val="accent3"/>
          </a:solidFill>
          <a:ln w="9525">
            <a:solidFill>
              <a:schemeClr val="accent3"/>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Freeform 126"/>
          <p:cNvSpPr>
            <a:spLocks/>
          </p:cNvSpPr>
          <p:nvPr/>
        </p:nvSpPr>
        <p:spPr bwMode="auto">
          <a:xfrm>
            <a:off x="4391980" y="3626754"/>
            <a:ext cx="387589" cy="498842"/>
          </a:xfrm>
          <a:custGeom>
            <a:avLst/>
            <a:gdLst/>
            <a:ahLst/>
            <a:cxnLst>
              <a:cxn ang="0">
                <a:pos x="25" y="46"/>
              </a:cxn>
              <a:cxn ang="0">
                <a:pos x="1" y="64"/>
              </a:cxn>
              <a:cxn ang="0">
                <a:pos x="0" y="62"/>
              </a:cxn>
              <a:cxn ang="0">
                <a:pos x="1" y="61"/>
              </a:cxn>
              <a:cxn ang="0">
                <a:pos x="22" y="46"/>
              </a:cxn>
              <a:cxn ang="0">
                <a:pos x="1" y="36"/>
              </a:cxn>
              <a:cxn ang="0">
                <a:pos x="24" y="41"/>
              </a:cxn>
              <a:cxn ang="0">
                <a:pos x="27" y="31"/>
              </a:cxn>
              <a:cxn ang="0">
                <a:pos x="7" y="18"/>
              </a:cxn>
              <a:cxn ang="0">
                <a:pos x="27" y="28"/>
              </a:cxn>
              <a:cxn ang="0">
                <a:pos x="28" y="21"/>
              </a:cxn>
              <a:cxn ang="0">
                <a:pos x="23" y="0"/>
              </a:cxn>
              <a:cxn ang="0">
                <a:pos x="31" y="21"/>
              </a:cxn>
              <a:cxn ang="0">
                <a:pos x="31" y="25"/>
              </a:cxn>
              <a:cxn ang="0">
                <a:pos x="48" y="18"/>
              </a:cxn>
              <a:cxn ang="0">
                <a:pos x="30" y="32"/>
              </a:cxn>
              <a:cxn ang="0">
                <a:pos x="27" y="42"/>
              </a:cxn>
              <a:cxn ang="0">
                <a:pos x="50" y="39"/>
              </a:cxn>
              <a:cxn ang="0">
                <a:pos x="25" y="46"/>
              </a:cxn>
            </a:cxnLst>
            <a:rect l="0" t="0" r="r" b="b"/>
            <a:pathLst>
              <a:path w="50" h="64">
                <a:moveTo>
                  <a:pt x="25" y="46"/>
                </a:moveTo>
                <a:cubicBezTo>
                  <a:pt x="20" y="57"/>
                  <a:pt x="11" y="64"/>
                  <a:pt x="1" y="64"/>
                </a:cubicBezTo>
                <a:cubicBezTo>
                  <a:pt x="0" y="64"/>
                  <a:pt x="0" y="63"/>
                  <a:pt x="0" y="62"/>
                </a:cubicBezTo>
                <a:cubicBezTo>
                  <a:pt x="0" y="61"/>
                  <a:pt x="0" y="61"/>
                  <a:pt x="1" y="61"/>
                </a:cubicBezTo>
                <a:cubicBezTo>
                  <a:pt x="10" y="61"/>
                  <a:pt x="17" y="55"/>
                  <a:pt x="22" y="46"/>
                </a:cubicBezTo>
                <a:cubicBezTo>
                  <a:pt x="17" y="48"/>
                  <a:pt x="6" y="50"/>
                  <a:pt x="1" y="36"/>
                </a:cubicBezTo>
                <a:cubicBezTo>
                  <a:pt x="15" y="30"/>
                  <a:pt x="22" y="37"/>
                  <a:pt x="24" y="41"/>
                </a:cubicBezTo>
                <a:cubicBezTo>
                  <a:pt x="25" y="38"/>
                  <a:pt x="26" y="35"/>
                  <a:pt x="27" y="31"/>
                </a:cubicBezTo>
                <a:cubicBezTo>
                  <a:pt x="27" y="31"/>
                  <a:pt x="9" y="34"/>
                  <a:pt x="7" y="18"/>
                </a:cubicBezTo>
                <a:cubicBezTo>
                  <a:pt x="23" y="12"/>
                  <a:pt x="27" y="28"/>
                  <a:pt x="27" y="28"/>
                </a:cubicBezTo>
                <a:cubicBezTo>
                  <a:pt x="27" y="26"/>
                  <a:pt x="28" y="21"/>
                  <a:pt x="28" y="21"/>
                </a:cubicBezTo>
                <a:cubicBezTo>
                  <a:pt x="28" y="21"/>
                  <a:pt x="14" y="12"/>
                  <a:pt x="23" y="0"/>
                </a:cubicBezTo>
                <a:cubicBezTo>
                  <a:pt x="39" y="5"/>
                  <a:pt x="31" y="21"/>
                  <a:pt x="31" y="21"/>
                </a:cubicBezTo>
                <a:cubicBezTo>
                  <a:pt x="31" y="21"/>
                  <a:pt x="31" y="24"/>
                  <a:pt x="31" y="25"/>
                </a:cubicBezTo>
                <a:cubicBezTo>
                  <a:pt x="31" y="25"/>
                  <a:pt x="37" y="14"/>
                  <a:pt x="48" y="18"/>
                </a:cubicBezTo>
                <a:cubicBezTo>
                  <a:pt x="48" y="35"/>
                  <a:pt x="30" y="32"/>
                  <a:pt x="30" y="32"/>
                </a:cubicBezTo>
                <a:cubicBezTo>
                  <a:pt x="29" y="35"/>
                  <a:pt x="29" y="39"/>
                  <a:pt x="27" y="42"/>
                </a:cubicBezTo>
                <a:cubicBezTo>
                  <a:pt x="27" y="42"/>
                  <a:pt x="38" y="30"/>
                  <a:pt x="50" y="39"/>
                </a:cubicBezTo>
                <a:cubicBezTo>
                  <a:pt x="43" y="57"/>
                  <a:pt x="25" y="46"/>
                  <a:pt x="25" y="46"/>
                </a:cubicBezTo>
                <a:close/>
              </a:path>
            </a:pathLst>
          </a:custGeom>
          <a:solidFill>
            <a:schemeClr val="accent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Freeform 127"/>
          <p:cNvSpPr>
            <a:spLocks/>
          </p:cNvSpPr>
          <p:nvPr/>
        </p:nvSpPr>
        <p:spPr bwMode="auto">
          <a:xfrm>
            <a:off x="6174489" y="3129425"/>
            <a:ext cx="295296" cy="325373"/>
          </a:xfrm>
          <a:custGeom>
            <a:avLst/>
            <a:gdLst/>
            <a:ahLst/>
            <a:cxnLst>
              <a:cxn ang="0">
                <a:pos x="40" y="55"/>
              </a:cxn>
              <a:cxn ang="0">
                <a:pos x="32" y="51"/>
              </a:cxn>
              <a:cxn ang="0">
                <a:pos x="4" y="24"/>
              </a:cxn>
              <a:cxn ang="0">
                <a:pos x="0" y="14"/>
              </a:cxn>
              <a:cxn ang="0">
                <a:pos x="13" y="0"/>
              </a:cxn>
              <a:cxn ang="0">
                <a:pos x="23" y="5"/>
              </a:cxn>
              <a:cxn ang="0">
                <a:pos x="45" y="26"/>
              </a:cxn>
              <a:cxn ang="0">
                <a:pos x="45" y="27"/>
              </a:cxn>
              <a:cxn ang="0">
                <a:pos x="42" y="30"/>
              </a:cxn>
              <a:cxn ang="0">
                <a:pos x="42" y="29"/>
              </a:cxn>
              <a:cxn ang="0">
                <a:pos x="20" y="8"/>
              </a:cxn>
              <a:cxn ang="0">
                <a:pos x="13" y="5"/>
              </a:cxn>
              <a:cxn ang="0">
                <a:pos x="4" y="14"/>
              </a:cxn>
              <a:cxn ang="0">
                <a:pos x="7" y="21"/>
              </a:cxn>
              <a:cxn ang="0">
                <a:pos x="35" y="48"/>
              </a:cxn>
              <a:cxn ang="0">
                <a:pos x="40" y="50"/>
              </a:cxn>
              <a:cxn ang="0">
                <a:pos x="45" y="45"/>
              </a:cxn>
              <a:cxn ang="0">
                <a:pos x="43" y="40"/>
              </a:cxn>
              <a:cxn ang="0">
                <a:pos x="22" y="19"/>
              </a:cxn>
              <a:cxn ang="0">
                <a:pos x="20" y="18"/>
              </a:cxn>
              <a:cxn ang="0">
                <a:pos x="18" y="21"/>
              </a:cxn>
              <a:cxn ang="0">
                <a:pos x="19" y="23"/>
              </a:cxn>
              <a:cxn ang="0">
                <a:pos x="33" y="38"/>
              </a:cxn>
              <a:cxn ang="0">
                <a:pos x="34" y="38"/>
              </a:cxn>
              <a:cxn ang="0">
                <a:pos x="31" y="41"/>
              </a:cxn>
              <a:cxn ang="0">
                <a:pos x="30" y="41"/>
              </a:cxn>
              <a:cxn ang="0">
                <a:pos x="16" y="26"/>
              </a:cxn>
              <a:cxn ang="0">
                <a:pos x="13" y="21"/>
              </a:cxn>
              <a:cxn ang="0">
                <a:pos x="20" y="14"/>
              </a:cxn>
              <a:cxn ang="0">
                <a:pos x="26" y="16"/>
              </a:cxn>
              <a:cxn ang="0">
                <a:pos x="46" y="37"/>
              </a:cxn>
              <a:cxn ang="0">
                <a:pos x="50" y="45"/>
              </a:cxn>
              <a:cxn ang="0">
                <a:pos x="40" y="55"/>
              </a:cxn>
            </a:cxnLst>
            <a:rect l="0" t="0" r="r" b="b"/>
            <a:pathLst>
              <a:path w="50" h="55">
                <a:moveTo>
                  <a:pt x="40" y="55"/>
                </a:moveTo>
                <a:cubicBezTo>
                  <a:pt x="37" y="55"/>
                  <a:pt x="34" y="54"/>
                  <a:pt x="32" y="51"/>
                </a:cubicBezTo>
                <a:cubicBezTo>
                  <a:pt x="4" y="24"/>
                  <a:pt x="4" y="24"/>
                  <a:pt x="4" y="24"/>
                </a:cubicBezTo>
                <a:cubicBezTo>
                  <a:pt x="1" y="21"/>
                  <a:pt x="0" y="18"/>
                  <a:pt x="0" y="14"/>
                </a:cubicBezTo>
                <a:cubicBezTo>
                  <a:pt x="0" y="7"/>
                  <a:pt x="6" y="0"/>
                  <a:pt x="13" y="0"/>
                </a:cubicBezTo>
                <a:cubicBezTo>
                  <a:pt x="17" y="0"/>
                  <a:pt x="21" y="2"/>
                  <a:pt x="23" y="5"/>
                </a:cubicBezTo>
                <a:cubicBezTo>
                  <a:pt x="45" y="26"/>
                  <a:pt x="45" y="26"/>
                  <a:pt x="45" y="26"/>
                </a:cubicBezTo>
                <a:cubicBezTo>
                  <a:pt x="45" y="26"/>
                  <a:pt x="45" y="27"/>
                  <a:pt x="45" y="27"/>
                </a:cubicBezTo>
                <a:cubicBezTo>
                  <a:pt x="45" y="28"/>
                  <a:pt x="43" y="30"/>
                  <a:pt x="42" y="30"/>
                </a:cubicBezTo>
                <a:cubicBezTo>
                  <a:pt x="42" y="30"/>
                  <a:pt x="42" y="30"/>
                  <a:pt x="42" y="29"/>
                </a:cubicBezTo>
                <a:cubicBezTo>
                  <a:pt x="20" y="8"/>
                  <a:pt x="20" y="8"/>
                  <a:pt x="20" y="8"/>
                </a:cubicBezTo>
                <a:cubicBezTo>
                  <a:pt x="18" y="6"/>
                  <a:pt x="16" y="5"/>
                  <a:pt x="13" y="5"/>
                </a:cubicBezTo>
                <a:cubicBezTo>
                  <a:pt x="8" y="5"/>
                  <a:pt x="4" y="9"/>
                  <a:pt x="4" y="14"/>
                </a:cubicBezTo>
                <a:cubicBezTo>
                  <a:pt x="4" y="16"/>
                  <a:pt x="5" y="19"/>
                  <a:pt x="7" y="21"/>
                </a:cubicBezTo>
                <a:cubicBezTo>
                  <a:pt x="35" y="48"/>
                  <a:pt x="35" y="48"/>
                  <a:pt x="35" y="48"/>
                </a:cubicBezTo>
                <a:cubicBezTo>
                  <a:pt x="36" y="50"/>
                  <a:pt x="38" y="50"/>
                  <a:pt x="40" y="50"/>
                </a:cubicBezTo>
                <a:cubicBezTo>
                  <a:pt x="43" y="50"/>
                  <a:pt x="45" y="48"/>
                  <a:pt x="45" y="45"/>
                </a:cubicBezTo>
                <a:cubicBezTo>
                  <a:pt x="45" y="43"/>
                  <a:pt x="44" y="41"/>
                  <a:pt x="43" y="40"/>
                </a:cubicBezTo>
                <a:cubicBezTo>
                  <a:pt x="22" y="19"/>
                  <a:pt x="22" y="19"/>
                  <a:pt x="22" y="19"/>
                </a:cubicBezTo>
                <a:cubicBezTo>
                  <a:pt x="22" y="19"/>
                  <a:pt x="21" y="18"/>
                  <a:pt x="20" y="18"/>
                </a:cubicBezTo>
                <a:cubicBezTo>
                  <a:pt x="19" y="18"/>
                  <a:pt x="18" y="19"/>
                  <a:pt x="18" y="21"/>
                </a:cubicBezTo>
                <a:cubicBezTo>
                  <a:pt x="18" y="22"/>
                  <a:pt x="18" y="22"/>
                  <a:pt x="19" y="23"/>
                </a:cubicBezTo>
                <a:cubicBezTo>
                  <a:pt x="33" y="38"/>
                  <a:pt x="33" y="38"/>
                  <a:pt x="33" y="38"/>
                </a:cubicBezTo>
                <a:cubicBezTo>
                  <a:pt x="34" y="38"/>
                  <a:pt x="34" y="38"/>
                  <a:pt x="34" y="38"/>
                </a:cubicBezTo>
                <a:cubicBezTo>
                  <a:pt x="34" y="39"/>
                  <a:pt x="32" y="41"/>
                  <a:pt x="31" y="41"/>
                </a:cubicBezTo>
                <a:cubicBezTo>
                  <a:pt x="31" y="41"/>
                  <a:pt x="30" y="41"/>
                  <a:pt x="30" y="41"/>
                </a:cubicBezTo>
                <a:cubicBezTo>
                  <a:pt x="16" y="26"/>
                  <a:pt x="16" y="26"/>
                  <a:pt x="16" y="26"/>
                </a:cubicBezTo>
                <a:cubicBezTo>
                  <a:pt x="14" y="25"/>
                  <a:pt x="13" y="23"/>
                  <a:pt x="13" y="21"/>
                </a:cubicBezTo>
                <a:cubicBezTo>
                  <a:pt x="13" y="17"/>
                  <a:pt x="16" y="14"/>
                  <a:pt x="20" y="14"/>
                </a:cubicBezTo>
                <a:cubicBezTo>
                  <a:pt x="22" y="14"/>
                  <a:pt x="24" y="15"/>
                  <a:pt x="26" y="16"/>
                </a:cubicBezTo>
                <a:cubicBezTo>
                  <a:pt x="46" y="37"/>
                  <a:pt x="46" y="37"/>
                  <a:pt x="46" y="37"/>
                </a:cubicBezTo>
                <a:cubicBezTo>
                  <a:pt x="49" y="39"/>
                  <a:pt x="50" y="42"/>
                  <a:pt x="50" y="45"/>
                </a:cubicBezTo>
                <a:cubicBezTo>
                  <a:pt x="50" y="51"/>
                  <a:pt x="46" y="55"/>
                  <a:pt x="40" y="55"/>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Freeform 66"/>
          <p:cNvSpPr>
            <a:spLocks noEditPoints="1"/>
          </p:cNvSpPr>
          <p:nvPr/>
        </p:nvSpPr>
        <p:spPr bwMode="auto">
          <a:xfrm>
            <a:off x="2663826" y="3148932"/>
            <a:ext cx="330416" cy="256285"/>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accent1"/>
          </a:solidFill>
          <a:ln w="9525">
            <a:solidFill>
              <a:schemeClr val="accent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Freeform 74"/>
          <p:cNvSpPr>
            <a:spLocks noEditPoints="1"/>
          </p:cNvSpPr>
          <p:nvPr/>
        </p:nvSpPr>
        <p:spPr bwMode="auto">
          <a:xfrm>
            <a:off x="3106104" y="3721826"/>
            <a:ext cx="247650" cy="192088"/>
          </a:xfrm>
          <a:custGeom>
            <a:avLst/>
            <a:gdLst/>
            <a:ahLst/>
            <a:cxnLst>
              <a:cxn ang="0">
                <a:pos x="66" y="17"/>
              </a:cxn>
              <a:cxn ang="0">
                <a:pos x="47" y="30"/>
              </a:cxn>
              <a:cxn ang="0">
                <a:pos x="37" y="36"/>
              </a:cxn>
              <a:cxn ang="0">
                <a:pos x="36" y="36"/>
              </a:cxn>
              <a:cxn ang="0">
                <a:pos x="36" y="36"/>
              </a:cxn>
              <a:cxn ang="0">
                <a:pos x="26" y="30"/>
              </a:cxn>
              <a:cxn ang="0">
                <a:pos x="7" y="17"/>
              </a:cxn>
              <a:cxn ang="0">
                <a:pos x="0" y="7"/>
              </a:cxn>
              <a:cxn ang="0">
                <a:pos x="7" y="0"/>
              </a:cxn>
              <a:cxn ang="0">
                <a:pos x="66" y="0"/>
              </a:cxn>
              <a:cxn ang="0">
                <a:pos x="72" y="6"/>
              </a:cxn>
              <a:cxn ang="0">
                <a:pos x="66" y="17"/>
              </a:cxn>
              <a:cxn ang="0">
                <a:pos x="72" y="50"/>
              </a:cxn>
              <a:cxn ang="0">
                <a:pos x="66" y="56"/>
              </a:cxn>
              <a:cxn ang="0">
                <a:pos x="7" y="56"/>
              </a:cxn>
              <a:cxn ang="0">
                <a:pos x="0" y="50"/>
              </a:cxn>
              <a:cxn ang="0">
                <a:pos x="0" y="18"/>
              </a:cxn>
              <a:cxn ang="0">
                <a:pos x="5" y="21"/>
              </a:cxn>
              <a:cxn ang="0">
                <a:pos x="24" y="35"/>
              </a:cxn>
              <a:cxn ang="0">
                <a:pos x="36" y="41"/>
              </a:cxn>
              <a:cxn ang="0">
                <a:pos x="36" y="41"/>
              </a:cxn>
              <a:cxn ang="0">
                <a:pos x="37" y="41"/>
              </a:cxn>
              <a:cxn ang="0">
                <a:pos x="48" y="35"/>
              </a:cxn>
              <a:cxn ang="0">
                <a:pos x="68" y="21"/>
              </a:cxn>
              <a:cxn ang="0">
                <a:pos x="72" y="18"/>
              </a:cxn>
              <a:cxn ang="0">
                <a:pos x="72" y="50"/>
              </a:cxn>
            </a:cxnLst>
            <a:rect l="0" t="0" r="r" b="b"/>
            <a:pathLst>
              <a:path w="72" h="56">
                <a:moveTo>
                  <a:pt x="66" y="17"/>
                </a:moveTo>
                <a:cubicBezTo>
                  <a:pt x="59" y="21"/>
                  <a:pt x="53" y="26"/>
                  <a:pt x="47" y="30"/>
                </a:cubicBezTo>
                <a:cubicBezTo>
                  <a:pt x="44" y="32"/>
                  <a:pt x="40" y="36"/>
                  <a:pt x="37" y="36"/>
                </a:cubicBezTo>
                <a:cubicBezTo>
                  <a:pt x="36" y="36"/>
                  <a:pt x="36" y="36"/>
                  <a:pt x="36" y="36"/>
                </a:cubicBezTo>
                <a:cubicBezTo>
                  <a:pt x="36" y="36"/>
                  <a:pt x="36" y="36"/>
                  <a:pt x="36" y="36"/>
                </a:cubicBezTo>
                <a:cubicBezTo>
                  <a:pt x="33" y="36"/>
                  <a:pt x="29" y="32"/>
                  <a:pt x="26" y="30"/>
                </a:cubicBezTo>
                <a:cubicBezTo>
                  <a:pt x="20" y="26"/>
                  <a:pt x="14" y="21"/>
                  <a:pt x="7" y="17"/>
                </a:cubicBezTo>
                <a:cubicBezTo>
                  <a:pt x="5" y="15"/>
                  <a:pt x="0" y="11"/>
                  <a:pt x="0" y="7"/>
                </a:cubicBezTo>
                <a:cubicBezTo>
                  <a:pt x="0" y="3"/>
                  <a:pt x="3" y="0"/>
                  <a:pt x="7" y="0"/>
                </a:cubicBezTo>
                <a:cubicBezTo>
                  <a:pt x="66" y="0"/>
                  <a:pt x="66" y="0"/>
                  <a:pt x="66" y="0"/>
                </a:cubicBezTo>
                <a:cubicBezTo>
                  <a:pt x="70" y="0"/>
                  <a:pt x="72" y="2"/>
                  <a:pt x="72" y="6"/>
                </a:cubicBezTo>
                <a:cubicBezTo>
                  <a:pt x="72" y="11"/>
                  <a:pt x="69" y="15"/>
                  <a:pt x="66" y="17"/>
                </a:cubicBezTo>
                <a:close/>
                <a:moveTo>
                  <a:pt x="72" y="50"/>
                </a:moveTo>
                <a:cubicBezTo>
                  <a:pt x="72" y="53"/>
                  <a:pt x="70" y="56"/>
                  <a:pt x="66" y="56"/>
                </a:cubicBezTo>
                <a:cubicBezTo>
                  <a:pt x="7" y="56"/>
                  <a:pt x="7" y="56"/>
                  <a:pt x="7" y="56"/>
                </a:cubicBezTo>
                <a:cubicBezTo>
                  <a:pt x="3" y="56"/>
                  <a:pt x="0" y="53"/>
                  <a:pt x="0" y="50"/>
                </a:cubicBezTo>
                <a:cubicBezTo>
                  <a:pt x="0" y="18"/>
                  <a:pt x="0" y="18"/>
                  <a:pt x="0" y="18"/>
                </a:cubicBezTo>
                <a:cubicBezTo>
                  <a:pt x="2" y="19"/>
                  <a:pt x="3" y="20"/>
                  <a:pt x="5" y="21"/>
                </a:cubicBezTo>
                <a:cubicBezTo>
                  <a:pt x="11" y="26"/>
                  <a:pt x="18" y="30"/>
                  <a:pt x="24" y="35"/>
                </a:cubicBezTo>
                <a:cubicBezTo>
                  <a:pt x="28" y="38"/>
                  <a:pt x="32" y="41"/>
                  <a:pt x="36" y="41"/>
                </a:cubicBezTo>
                <a:cubicBezTo>
                  <a:pt x="36" y="41"/>
                  <a:pt x="36" y="41"/>
                  <a:pt x="36" y="41"/>
                </a:cubicBezTo>
                <a:cubicBezTo>
                  <a:pt x="37" y="41"/>
                  <a:pt x="37" y="41"/>
                  <a:pt x="37" y="41"/>
                </a:cubicBezTo>
                <a:cubicBezTo>
                  <a:pt x="41" y="41"/>
                  <a:pt x="45" y="38"/>
                  <a:pt x="48" y="35"/>
                </a:cubicBezTo>
                <a:cubicBezTo>
                  <a:pt x="55" y="30"/>
                  <a:pt x="62" y="26"/>
                  <a:pt x="68" y="21"/>
                </a:cubicBezTo>
                <a:cubicBezTo>
                  <a:pt x="70" y="20"/>
                  <a:pt x="71" y="19"/>
                  <a:pt x="72" y="18"/>
                </a:cubicBezTo>
                <a:lnTo>
                  <a:pt x="72" y="50"/>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Freeform 152"/>
          <p:cNvSpPr>
            <a:spLocks noEditPoints="1"/>
          </p:cNvSpPr>
          <p:nvPr/>
        </p:nvSpPr>
        <p:spPr bwMode="auto">
          <a:xfrm>
            <a:off x="5817237" y="3693431"/>
            <a:ext cx="230188" cy="212725"/>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accent6"/>
          </a:solidFill>
          <a:ln w="9525">
            <a:solidFill>
              <a:schemeClr val="accent6"/>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TextBox 85"/>
          <p:cNvSpPr txBox="1"/>
          <p:nvPr/>
        </p:nvSpPr>
        <p:spPr>
          <a:xfrm>
            <a:off x="1752600" y="3066661"/>
            <a:ext cx="640002" cy="338554"/>
          </a:xfrm>
          <a:prstGeom prst="rect">
            <a:avLst/>
          </a:prstGeom>
          <a:noFill/>
        </p:spPr>
        <p:txBody>
          <a:bodyPr wrap="square" rtlCol="0" anchor="ctr">
            <a:spAutoFit/>
          </a:bodyPr>
          <a:lstStyle/>
          <a:p>
            <a:pPr algn="ctr"/>
            <a:r>
              <a:rPr lang="en-US" sz="1600" b="1" dirty="0" smtClean="0">
                <a:solidFill>
                  <a:schemeClr val="accent1"/>
                </a:solidFill>
              </a:rPr>
              <a:t>80%</a:t>
            </a:r>
            <a:endParaRPr lang="en-US" sz="1200" b="1" dirty="0">
              <a:solidFill>
                <a:schemeClr val="accent1"/>
              </a:solidFill>
            </a:endParaRPr>
          </a:p>
        </p:txBody>
      </p:sp>
      <p:sp>
        <p:nvSpPr>
          <p:cNvPr id="87" name="TextBox 86"/>
          <p:cNvSpPr txBox="1"/>
          <p:nvPr/>
        </p:nvSpPr>
        <p:spPr>
          <a:xfrm>
            <a:off x="2343825" y="2384188"/>
            <a:ext cx="640002" cy="338554"/>
          </a:xfrm>
          <a:prstGeom prst="rect">
            <a:avLst/>
          </a:prstGeom>
          <a:noFill/>
        </p:spPr>
        <p:txBody>
          <a:bodyPr wrap="square" rtlCol="0" anchor="ctr">
            <a:spAutoFit/>
          </a:bodyPr>
          <a:lstStyle/>
          <a:p>
            <a:pPr algn="ctr"/>
            <a:r>
              <a:rPr lang="en-US" sz="1600" b="1" dirty="0" smtClean="0">
                <a:solidFill>
                  <a:schemeClr val="accent2"/>
                </a:solidFill>
              </a:rPr>
              <a:t>60%</a:t>
            </a:r>
            <a:endParaRPr lang="en-US" sz="1600" b="1" dirty="0">
              <a:solidFill>
                <a:schemeClr val="accent2"/>
              </a:solidFill>
            </a:endParaRPr>
          </a:p>
        </p:txBody>
      </p:sp>
      <p:sp>
        <p:nvSpPr>
          <p:cNvPr id="88" name="TextBox 87"/>
          <p:cNvSpPr txBox="1"/>
          <p:nvPr/>
        </p:nvSpPr>
        <p:spPr>
          <a:xfrm>
            <a:off x="6236278" y="2406389"/>
            <a:ext cx="640002" cy="338554"/>
          </a:xfrm>
          <a:prstGeom prst="rect">
            <a:avLst/>
          </a:prstGeom>
          <a:noFill/>
        </p:spPr>
        <p:txBody>
          <a:bodyPr wrap="square" rtlCol="0" anchor="ctr">
            <a:spAutoFit/>
          </a:bodyPr>
          <a:lstStyle/>
          <a:p>
            <a:pPr algn="ctr"/>
            <a:r>
              <a:rPr lang="en-US" sz="1600" b="1" dirty="0" smtClean="0">
                <a:solidFill>
                  <a:schemeClr val="accent3"/>
                </a:solidFill>
              </a:rPr>
              <a:t>90%</a:t>
            </a:r>
            <a:endParaRPr lang="en-US" sz="1200" b="1" dirty="0" smtClean="0">
              <a:solidFill>
                <a:schemeClr val="accent3"/>
              </a:solidFill>
            </a:endParaRPr>
          </a:p>
        </p:txBody>
      </p:sp>
      <p:sp>
        <p:nvSpPr>
          <p:cNvPr id="89" name="TextBox 88"/>
          <p:cNvSpPr txBox="1"/>
          <p:nvPr/>
        </p:nvSpPr>
        <p:spPr>
          <a:xfrm>
            <a:off x="6671586" y="3104761"/>
            <a:ext cx="719814" cy="338554"/>
          </a:xfrm>
          <a:prstGeom prst="rect">
            <a:avLst/>
          </a:prstGeom>
          <a:noFill/>
        </p:spPr>
        <p:txBody>
          <a:bodyPr wrap="square" rtlCol="0" anchor="ctr">
            <a:spAutoFit/>
          </a:bodyPr>
          <a:lstStyle/>
          <a:p>
            <a:pPr algn="ctr"/>
            <a:r>
              <a:rPr lang="en-US" sz="1600" b="1" dirty="0" smtClean="0">
                <a:solidFill>
                  <a:schemeClr val="accent4"/>
                </a:solidFill>
              </a:rPr>
              <a:t>40%</a:t>
            </a:r>
            <a:endParaRPr lang="en-US" sz="1200" b="1" dirty="0" smtClean="0">
              <a:solidFill>
                <a:schemeClr val="accent4"/>
              </a:solidFill>
            </a:endParaRPr>
          </a:p>
        </p:txBody>
      </p:sp>
      <p:sp>
        <p:nvSpPr>
          <p:cNvPr id="90" name="TextBox 89"/>
          <p:cNvSpPr txBox="1"/>
          <p:nvPr/>
        </p:nvSpPr>
        <p:spPr>
          <a:xfrm>
            <a:off x="5092708" y="4249813"/>
            <a:ext cx="609570" cy="338554"/>
          </a:xfrm>
          <a:prstGeom prst="rect">
            <a:avLst/>
          </a:prstGeom>
          <a:noFill/>
        </p:spPr>
        <p:txBody>
          <a:bodyPr wrap="square" rtlCol="0" anchor="ctr">
            <a:spAutoFit/>
          </a:bodyPr>
          <a:lstStyle/>
          <a:p>
            <a:pPr algn="ctr"/>
            <a:r>
              <a:rPr lang="en-US" sz="1600" b="1" dirty="0" smtClean="0">
                <a:solidFill>
                  <a:schemeClr val="accent5"/>
                </a:solidFill>
              </a:rPr>
              <a:t>80%</a:t>
            </a:r>
            <a:endParaRPr lang="en-US" sz="1200" b="1" dirty="0" smtClean="0">
              <a:solidFill>
                <a:schemeClr val="accent5"/>
              </a:solidFill>
            </a:endParaRPr>
          </a:p>
        </p:txBody>
      </p:sp>
      <p:sp>
        <p:nvSpPr>
          <p:cNvPr id="91" name="TextBox 90"/>
          <p:cNvSpPr txBox="1"/>
          <p:nvPr/>
        </p:nvSpPr>
        <p:spPr>
          <a:xfrm>
            <a:off x="2325327" y="3673743"/>
            <a:ext cx="640002" cy="338554"/>
          </a:xfrm>
          <a:prstGeom prst="rect">
            <a:avLst/>
          </a:prstGeom>
          <a:noFill/>
        </p:spPr>
        <p:txBody>
          <a:bodyPr wrap="square" rtlCol="0" anchor="ctr">
            <a:spAutoFit/>
          </a:bodyPr>
          <a:lstStyle/>
          <a:p>
            <a:pPr algn="ctr"/>
            <a:r>
              <a:rPr lang="en-US" sz="1600" b="1" dirty="0" smtClean="0">
                <a:solidFill>
                  <a:schemeClr val="accent6"/>
                </a:solidFill>
              </a:rPr>
              <a:t>80%</a:t>
            </a:r>
            <a:endParaRPr lang="en-US" sz="1200" b="1" dirty="0">
              <a:solidFill>
                <a:schemeClr val="accent6"/>
              </a:solidFill>
            </a:endParaRPr>
          </a:p>
        </p:txBody>
      </p:sp>
      <p:sp>
        <p:nvSpPr>
          <p:cNvPr id="92" name="TextBox 91"/>
          <p:cNvSpPr txBox="1"/>
          <p:nvPr/>
        </p:nvSpPr>
        <p:spPr>
          <a:xfrm>
            <a:off x="6236278" y="3673743"/>
            <a:ext cx="640002" cy="338554"/>
          </a:xfrm>
          <a:prstGeom prst="rect">
            <a:avLst/>
          </a:prstGeom>
          <a:noFill/>
        </p:spPr>
        <p:txBody>
          <a:bodyPr wrap="square" rtlCol="0" anchor="ctr">
            <a:spAutoFit/>
          </a:bodyPr>
          <a:lstStyle/>
          <a:p>
            <a:pPr algn="ctr"/>
            <a:r>
              <a:rPr lang="en-US" sz="1600" b="1" dirty="0" smtClean="0">
                <a:solidFill>
                  <a:schemeClr val="accent6"/>
                </a:solidFill>
              </a:rPr>
              <a:t>80%</a:t>
            </a:r>
            <a:endParaRPr lang="en-US" sz="1200" b="1" dirty="0">
              <a:solidFill>
                <a:schemeClr val="accent6"/>
              </a:solidFill>
            </a:endParaRPr>
          </a:p>
        </p:txBody>
      </p:sp>
      <p:sp>
        <p:nvSpPr>
          <p:cNvPr id="93" name="TextBox 92"/>
          <p:cNvSpPr txBox="1"/>
          <p:nvPr/>
        </p:nvSpPr>
        <p:spPr>
          <a:xfrm>
            <a:off x="4995601" y="1934028"/>
            <a:ext cx="640002" cy="338554"/>
          </a:xfrm>
          <a:prstGeom prst="rect">
            <a:avLst/>
          </a:prstGeom>
          <a:noFill/>
        </p:spPr>
        <p:txBody>
          <a:bodyPr wrap="square" rtlCol="0" anchor="ctr">
            <a:spAutoFit/>
          </a:bodyPr>
          <a:lstStyle/>
          <a:p>
            <a:pPr algn="ctr"/>
            <a:r>
              <a:rPr lang="en-US" sz="1600" b="1" dirty="0" smtClean="0">
                <a:solidFill>
                  <a:schemeClr val="accent1"/>
                </a:solidFill>
              </a:rPr>
              <a:t>80%</a:t>
            </a:r>
            <a:endParaRPr lang="en-US" sz="1200" b="1" dirty="0">
              <a:solidFill>
                <a:schemeClr val="accent1"/>
              </a:solidFill>
            </a:endParaRPr>
          </a:p>
        </p:txBody>
      </p:sp>
    </p:spTree>
    <p:extLst>
      <p:ext uri="{BB962C8B-B14F-4D97-AF65-F5344CB8AC3E}">
        <p14:creationId xmlns="" xmlns:p14="http://schemas.microsoft.com/office/powerpoint/2010/main" val="80890855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wipe(down)">
                                      <p:cBhvr>
                                        <p:cTn id="7" dur="1000"/>
                                        <p:tgtEl>
                                          <p:spTgt spid="65"/>
                                        </p:tgtEl>
                                      </p:cBhvr>
                                    </p:animEffect>
                                  </p:childTnLst>
                                </p:cTn>
                              </p:par>
                            </p:childTnLst>
                          </p:cTn>
                        </p:par>
                        <p:par>
                          <p:cTn id="8" fill="hold">
                            <p:stCondLst>
                              <p:cond delay="1000"/>
                            </p:stCondLst>
                            <p:childTnLst>
                              <p:par>
                                <p:cTn id="9" presetID="53" presetClass="entr" presetSubtype="0" fill="hold" grpId="0" nodeType="afterEffect">
                                  <p:stCondLst>
                                    <p:cond delay="0"/>
                                  </p:stCondLst>
                                  <p:childTnLst>
                                    <p:set>
                                      <p:cBhvr>
                                        <p:cTn id="10" dur="1" fill="hold">
                                          <p:stCondLst>
                                            <p:cond delay="0"/>
                                          </p:stCondLst>
                                        </p:cTn>
                                        <p:tgtEl>
                                          <p:spTgt spid="66"/>
                                        </p:tgtEl>
                                        <p:attrNameLst>
                                          <p:attrName>style.visibility</p:attrName>
                                        </p:attrNameLst>
                                      </p:cBhvr>
                                      <p:to>
                                        <p:strVal val="visible"/>
                                      </p:to>
                                    </p:set>
                                    <p:anim calcmode="lin" valueType="num">
                                      <p:cBhvr>
                                        <p:cTn id="11" dur="500" fill="hold"/>
                                        <p:tgtEl>
                                          <p:spTgt spid="66"/>
                                        </p:tgtEl>
                                        <p:attrNameLst>
                                          <p:attrName>ppt_w</p:attrName>
                                        </p:attrNameLst>
                                      </p:cBhvr>
                                      <p:tavLst>
                                        <p:tav tm="0">
                                          <p:val>
                                            <p:fltVal val="0"/>
                                          </p:val>
                                        </p:tav>
                                        <p:tav tm="100000">
                                          <p:val>
                                            <p:strVal val="#ppt_w"/>
                                          </p:val>
                                        </p:tav>
                                      </p:tavLst>
                                    </p:anim>
                                    <p:anim calcmode="lin" valueType="num">
                                      <p:cBhvr>
                                        <p:cTn id="12" dur="500" fill="hold"/>
                                        <p:tgtEl>
                                          <p:spTgt spid="66"/>
                                        </p:tgtEl>
                                        <p:attrNameLst>
                                          <p:attrName>ppt_h</p:attrName>
                                        </p:attrNameLst>
                                      </p:cBhvr>
                                      <p:tavLst>
                                        <p:tav tm="0">
                                          <p:val>
                                            <p:fltVal val="0"/>
                                          </p:val>
                                        </p:tav>
                                        <p:tav tm="100000">
                                          <p:val>
                                            <p:strVal val="#ppt_h"/>
                                          </p:val>
                                        </p:tav>
                                      </p:tavLst>
                                    </p:anim>
                                    <p:animEffect transition="in" filter="fade">
                                      <p:cBhvr>
                                        <p:cTn id="13" dur="500"/>
                                        <p:tgtEl>
                                          <p:spTgt spid="66"/>
                                        </p:tgtEl>
                                      </p:cBhvr>
                                    </p:animEffect>
                                  </p:childTnLst>
                                </p:cTn>
                              </p:par>
                            </p:childTnLst>
                          </p:cTn>
                        </p:par>
                        <p:par>
                          <p:cTn id="14" fill="hold">
                            <p:stCondLst>
                              <p:cond delay="1500"/>
                            </p:stCondLst>
                            <p:childTnLst>
                              <p:par>
                                <p:cTn id="15" presetID="53" presetClass="entr" presetSubtype="0" fill="hold" grpId="0" nodeType="afterEffect">
                                  <p:stCondLst>
                                    <p:cond delay="0"/>
                                  </p:stCondLst>
                                  <p:childTnLst>
                                    <p:set>
                                      <p:cBhvr>
                                        <p:cTn id="16" dur="1" fill="hold">
                                          <p:stCondLst>
                                            <p:cond delay="0"/>
                                          </p:stCondLst>
                                        </p:cTn>
                                        <p:tgtEl>
                                          <p:spTgt spid="79"/>
                                        </p:tgtEl>
                                        <p:attrNameLst>
                                          <p:attrName>style.visibility</p:attrName>
                                        </p:attrNameLst>
                                      </p:cBhvr>
                                      <p:to>
                                        <p:strVal val="visible"/>
                                      </p:to>
                                    </p:set>
                                    <p:anim calcmode="lin" valueType="num">
                                      <p:cBhvr>
                                        <p:cTn id="17" dur="500" fill="hold"/>
                                        <p:tgtEl>
                                          <p:spTgt spid="79"/>
                                        </p:tgtEl>
                                        <p:attrNameLst>
                                          <p:attrName>ppt_w</p:attrName>
                                        </p:attrNameLst>
                                      </p:cBhvr>
                                      <p:tavLst>
                                        <p:tav tm="0">
                                          <p:val>
                                            <p:fltVal val="0"/>
                                          </p:val>
                                        </p:tav>
                                        <p:tav tm="100000">
                                          <p:val>
                                            <p:strVal val="#ppt_w"/>
                                          </p:val>
                                        </p:tav>
                                      </p:tavLst>
                                    </p:anim>
                                    <p:anim calcmode="lin" valueType="num">
                                      <p:cBhvr>
                                        <p:cTn id="18" dur="500" fill="hold"/>
                                        <p:tgtEl>
                                          <p:spTgt spid="79"/>
                                        </p:tgtEl>
                                        <p:attrNameLst>
                                          <p:attrName>ppt_h</p:attrName>
                                        </p:attrNameLst>
                                      </p:cBhvr>
                                      <p:tavLst>
                                        <p:tav tm="0">
                                          <p:val>
                                            <p:fltVal val="0"/>
                                          </p:val>
                                        </p:tav>
                                        <p:tav tm="100000">
                                          <p:val>
                                            <p:strVal val="#ppt_h"/>
                                          </p:val>
                                        </p:tav>
                                      </p:tavLst>
                                    </p:anim>
                                    <p:animEffect transition="in" filter="fade">
                                      <p:cBhvr>
                                        <p:cTn id="19" dur="500"/>
                                        <p:tgtEl>
                                          <p:spTgt spid="79"/>
                                        </p:tgtEl>
                                      </p:cBhvr>
                                    </p:animEffect>
                                  </p:childTnLst>
                                </p:cTn>
                              </p:par>
                              <p:par>
                                <p:cTn id="20" presetID="53" presetClass="entr" presetSubtype="0" fill="hold" grpId="0" nodeType="withEffect">
                                  <p:stCondLst>
                                    <p:cond delay="0"/>
                                  </p:stCondLst>
                                  <p:childTnLst>
                                    <p:set>
                                      <p:cBhvr>
                                        <p:cTn id="21" dur="1" fill="hold">
                                          <p:stCondLst>
                                            <p:cond delay="0"/>
                                          </p:stCondLst>
                                        </p:cTn>
                                        <p:tgtEl>
                                          <p:spTgt spid="93"/>
                                        </p:tgtEl>
                                        <p:attrNameLst>
                                          <p:attrName>style.visibility</p:attrName>
                                        </p:attrNameLst>
                                      </p:cBhvr>
                                      <p:to>
                                        <p:strVal val="visible"/>
                                      </p:to>
                                    </p:set>
                                    <p:anim calcmode="lin" valueType="num">
                                      <p:cBhvr>
                                        <p:cTn id="22" dur="500" fill="hold"/>
                                        <p:tgtEl>
                                          <p:spTgt spid="93"/>
                                        </p:tgtEl>
                                        <p:attrNameLst>
                                          <p:attrName>ppt_w</p:attrName>
                                        </p:attrNameLst>
                                      </p:cBhvr>
                                      <p:tavLst>
                                        <p:tav tm="0">
                                          <p:val>
                                            <p:fltVal val="0"/>
                                          </p:val>
                                        </p:tav>
                                        <p:tav tm="100000">
                                          <p:val>
                                            <p:strVal val="#ppt_w"/>
                                          </p:val>
                                        </p:tav>
                                      </p:tavLst>
                                    </p:anim>
                                    <p:anim calcmode="lin" valueType="num">
                                      <p:cBhvr>
                                        <p:cTn id="23" dur="500" fill="hold"/>
                                        <p:tgtEl>
                                          <p:spTgt spid="93"/>
                                        </p:tgtEl>
                                        <p:attrNameLst>
                                          <p:attrName>ppt_h</p:attrName>
                                        </p:attrNameLst>
                                      </p:cBhvr>
                                      <p:tavLst>
                                        <p:tav tm="0">
                                          <p:val>
                                            <p:fltVal val="0"/>
                                          </p:val>
                                        </p:tav>
                                        <p:tav tm="100000">
                                          <p:val>
                                            <p:strVal val="#ppt_h"/>
                                          </p:val>
                                        </p:tav>
                                      </p:tavLst>
                                    </p:anim>
                                    <p:animEffect transition="in" filter="fade">
                                      <p:cBhvr>
                                        <p:cTn id="24" dur="500"/>
                                        <p:tgtEl>
                                          <p:spTgt spid="93"/>
                                        </p:tgtEl>
                                      </p:cBhvr>
                                    </p:animEffect>
                                  </p:childTnLst>
                                </p:cTn>
                              </p:par>
                            </p:childTnLst>
                          </p:cTn>
                        </p:par>
                        <p:par>
                          <p:cTn id="25" fill="hold">
                            <p:stCondLst>
                              <p:cond delay="2000"/>
                            </p:stCondLst>
                            <p:childTnLst>
                              <p:par>
                                <p:cTn id="26" presetID="53" presetClass="entr" presetSubtype="0" fill="hold" grpId="0" nodeType="after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p:cTn id="28" dur="500" fill="hold"/>
                                        <p:tgtEl>
                                          <p:spTgt spid="69"/>
                                        </p:tgtEl>
                                        <p:attrNameLst>
                                          <p:attrName>ppt_w</p:attrName>
                                        </p:attrNameLst>
                                      </p:cBhvr>
                                      <p:tavLst>
                                        <p:tav tm="0">
                                          <p:val>
                                            <p:fltVal val="0"/>
                                          </p:val>
                                        </p:tav>
                                        <p:tav tm="100000">
                                          <p:val>
                                            <p:strVal val="#ppt_w"/>
                                          </p:val>
                                        </p:tav>
                                      </p:tavLst>
                                    </p:anim>
                                    <p:anim calcmode="lin" valueType="num">
                                      <p:cBhvr>
                                        <p:cTn id="29" dur="500" fill="hold"/>
                                        <p:tgtEl>
                                          <p:spTgt spid="69"/>
                                        </p:tgtEl>
                                        <p:attrNameLst>
                                          <p:attrName>ppt_h</p:attrName>
                                        </p:attrNameLst>
                                      </p:cBhvr>
                                      <p:tavLst>
                                        <p:tav tm="0">
                                          <p:val>
                                            <p:fltVal val="0"/>
                                          </p:val>
                                        </p:tav>
                                        <p:tav tm="100000">
                                          <p:val>
                                            <p:strVal val="#ppt_h"/>
                                          </p:val>
                                        </p:tav>
                                      </p:tavLst>
                                    </p:anim>
                                    <p:animEffect transition="in" filter="fade">
                                      <p:cBhvr>
                                        <p:cTn id="30" dur="500"/>
                                        <p:tgtEl>
                                          <p:spTgt spid="69"/>
                                        </p:tgtEl>
                                      </p:cBhvr>
                                    </p:animEffect>
                                  </p:childTnLst>
                                </p:cTn>
                              </p:par>
                            </p:childTnLst>
                          </p:cTn>
                        </p:par>
                        <p:par>
                          <p:cTn id="31" fill="hold">
                            <p:stCondLst>
                              <p:cond delay="2500"/>
                            </p:stCondLst>
                            <p:childTnLst>
                              <p:par>
                                <p:cTn id="32" presetID="53" presetClass="entr" presetSubtype="0" fill="hold" grpId="0" nodeType="afterEffect">
                                  <p:stCondLst>
                                    <p:cond delay="0"/>
                                  </p:stCondLst>
                                  <p:childTnLst>
                                    <p:set>
                                      <p:cBhvr>
                                        <p:cTn id="33" dur="1" fill="hold">
                                          <p:stCondLst>
                                            <p:cond delay="0"/>
                                          </p:stCondLst>
                                        </p:cTn>
                                        <p:tgtEl>
                                          <p:spTgt spid="78"/>
                                        </p:tgtEl>
                                        <p:attrNameLst>
                                          <p:attrName>style.visibility</p:attrName>
                                        </p:attrNameLst>
                                      </p:cBhvr>
                                      <p:to>
                                        <p:strVal val="visible"/>
                                      </p:to>
                                    </p:set>
                                    <p:anim calcmode="lin" valueType="num">
                                      <p:cBhvr>
                                        <p:cTn id="34" dur="500" fill="hold"/>
                                        <p:tgtEl>
                                          <p:spTgt spid="78"/>
                                        </p:tgtEl>
                                        <p:attrNameLst>
                                          <p:attrName>ppt_w</p:attrName>
                                        </p:attrNameLst>
                                      </p:cBhvr>
                                      <p:tavLst>
                                        <p:tav tm="0">
                                          <p:val>
                                            <p:fltVal val="0"/>
                                          </p:val>
                                        </p:tav>
                                        <p:tav tm="100000">
                                          <p:val>
                                            <p:strVal val="#ppt_w"/>
                                          </p:val>
                                        </p:tav>
                                      </p:tavLst>
                                    </p:anim>
                                    <p:anim calcmode="lin" valueType="num">
                                      <p:cBhvr>
                                        <p:cTn id="35" dur="500" fill="hold"/>
                                        <p:tgtEl>
                                          <p:spTgt spid="78"/>
                                        </p:tgtEl>
                                        <p:attrNameLst>
                                          <p:attrName>ppt_h</p:attrName>
                                        </p:attrNameLst>
                                      </p:cBhvr>
                                      <p:tavLst>
                                        <p:tav tm="0">
                                          <p:val>
                                            <p:fltVal val="0"/>
                                          </p:val>
                                        </p:tav>
                                        <p:tav tm="100000">
                                          <p:val>
                                            <p:strVal val="#ppt_h"/>
                                          </p:val>
                                        </p:tav>
                                      </p:tavLst>
                                    </p:anim>
                                    <p:animEffect transition="in" filter="fade">
                                      <p:cBhvr>
                                        <p:cTn id="36" dur="500"/>
                                        <p:tgtEl>
                                          <p:spTgt spid="78"/>
                                        </p:tgtEl>
                                      </p:cBhvr>
                                    </p:animEffect>
                                  </p:childTnLst>
                                </p:cTn>
                              </p:par>
                              <p:par>
                                <p:cTn id="37" presetID="53" presetClass="entr" presetSubtype="0" fill="hold" grpId="0" nodeType="withEffect">
                                  <p:stCondLst>
                                    <p:cond delay="0"/>
                                  </p:stCondLst>
                                  <p:childTnLst>
                                    <p:set>
                                      <p:cBhvr>
                                        <p:cTn id="38" dur="1" fill="hold">
                                          <p:stCondLst>
                                            <p:cond delay="0"/>
                                          </p:stCondLst>
                                        </p:cTn>
                                        <p:tgtEl>
                                          <p:spTgt spid="87"/>
                                        </p:tgtEl>
                                        <p:attrNameLst>
                                          <p:attrName>style.visibility</p:attrName>
                                        </p:attrNameLst>
                                      </p:cBhvr>
                                      <p:to>
                                        <p:strVal val="visible"/>
                                      </p:to>
                                    </p:set>
                                    <p:anim calcmode="lin" valueType="num">
                                      <p:cBhvr>
                                        <p:cTn id="39" dur="500" fill="hold"/>
                                        <p:tgtEl>
                                          <p:spTgt spid="87"/>
                                        </p:tgtEl>
                                        <p:attrNameLst>
                                          <p:attrName>ppt_w</p:attrName>
                                        </p:attrNameLst>
                                      </p:cBhvr>
                                      <p:tavLst>
                                        <p:tav tm="0">
                                          <p:val>
                                            <p:fltVal val="0"/>
                                          </p:val>
                                        </p:tav>
                                        <p:tav tm="100000">
                                          <p:val>
                                            <p:strVal val="#ppt_w"/>
                                          </p:val>
                                        </p:tav>
                                      </p:tavLst>
                                    </p:anim>
                                    <p:anim calcmode="lin" valueType="num">
                                      <p:cBhvr>
                                        <p:cTn id="40" dur="500" fill="hold"/>
                                        <p:tgtEl>
                                          <p:spTgt spid="87"/>
                                        </p:tgtEl>
                                        <p:attrNameLst>
                                          <p:attrName>ppt_h</p:attrName>
                                        </p:attrNameLst>
                                      </p:cBhvr>
                                      <p:tavLst>
                                        <p:tav tm="0">
                                          <p:val>
                                            <p:fltVal val="0"/>
                                          </p:val>
                                        </p:tav>
                                        <p:tav tm="100000">
                                          <p:val>
                                            <p:strVal val="#ppt_h"/>
                                          </p:val>
                                        </p:tav>
                                      </p:tavLst>
                                    </p:anim>
                                    <p:animEffect transition="in" filter="fade">
                                      <p:cBhvr>
                                        <p:cTn id="41" dur="500"/>
                                        <p:tgtEl>
                                          <p:spTgt spid="87"/>
                                        </p:tgtEl>
                                      </p:cBhvr>
                                    </p:animEffect>
                                  </p:childTnLst>
                                </p:cTn>
                              </p:par>
                            </p:childTnLst>
                          </p:cTn>
                        </p:par>
                        <p:par>
                          <p:cTn id="42" fill="hold">
                            <p:stCondLst>
                              <p:cond delay="3000"/>
                            </p:stCondLst>
                            <p:childTnLst>
                              <p:par>
                                <p:cTn id="43" presetID="53" presetClass="entr" presetSubtype="0" fill="hold" grpId="0" nodeType="afterEffect">
                                  <p:stCondLst>
                                    <p:cond delay="0"/>
                                  </p:stCondLst>
                                  <p:childTnLst>
                                    <p:set>
                                      <p:cBhvr>
                                        <p:cTn id="44" dur="1" fill="hold">
                                          <p:stCondLst>
                                            <p:cond delay="0"/>
                                          </p:stCondLst>
                                        </p:cTn>
                                        <p:tgtEl>
                                          <p:spTgt spid="67"/>
                                        </p:tgtEl>
                                        <p:attrNameLst>
                                          <p:attrName>style.visibility</p:attrName>
                                        </p:attrNameLst>
                                      </p:cBhvr>
                                      <p:to>
                                        <p:strVal val="visible"/>
                                      </p:to>
                                    </p:set>
                                    <p:anim calcmode="lin" valueType="num">
                                      <p:cBhvr>
                                        <p:cTn id="45" dur="500" fill="hold"/>
                                        <p:tgtEl>
                                          <p:spTgt spid="67"/>
                                        </p:tgtEl>
                                        <p:attrNameLst>
                                          <p:attrName>ppt_w</p:attrName>
                                        </p:attrNameLst>
                                      </p:cBhvr>
                                      <p:tavLst>
                                        <p:tav tm="0">
                                          <p:val>
                                            <p:fltVal val="0"/>
                                          </p:val>
                                        </p:tav>
                                        <p:tav tm="100000">
                                          <p:val>
                                            <p:strVal val="#ppt_w"/>
                                          </p:val>
                                        </p:tav>
                                      </p:tavLst>
                                    </p:anim>
                                    <p:anim calcmode="lin" valueType="num">
                                      <p:cBhvr>
                                        <p:cTn id="46" dur="500" fill="hold"/>
                                        <p:tgtEl>
                                          <p:spTgt spid="67"/>
                                        </p:tgtEl>
                                        <p:attrNameLst>
                                          <p:attrName>ppt_h</p:attrName>
                                        </p:attrNameLst>
                                      </p:cBhvr>
                                      <p:tavLst>
                                        <p:tav tm="0">
                                          <p:val>
                                            <p:fltVal val="0"/>
                                          </p:val>
                                        </p:tav>
                                        <p:tav tm="100000">
                                          <p:val>
                                            <p:strVal val="#ppt_h"/>
                                          </p:val>
                                        </p:tav>
                                      </p:tavLst>
                                    </p:anim>
                                    <p:animEffect transition="in" filter="fade">
                                      <p:cBhvr>
                                        <p:cTn id="47" dur="500"/>
                                        <p:tgtEl>
                                          <p:spTgt spid="67"/>
                                        </p:tgtEl>
                                      </p:cBhvr>
                                    </p:animEffect>
                                  </p:childTnLst>
                                </p:cTn>
                              </p:par>
                            </p:childTnLst>
                          </p:cTn>
                        </p:par>
                        <p:par>
                          <p:cTn id="48" fill="hold">
                            <p:stCondLst>
                              <p:cond delay="3500"/>
                            </p:stCondLst>
                            <p:childTnLst>
                              <p:par>
                                <p:cTn id="49" presetID="53" presetClass="entr" presetSubtype="0" fill="hold" grpId="0" nodeType="afterEffect">
                                  <p:stCondLst>
                                    <p:cond delay="0"/>
                                  </p:stCondLst>
                                  <p:childTnLst>
                                    <p:set>
                                      <p:cBhvr>
                                        <p:cTn id="50" dur="1" fill="hold">
                                          <p:stCondLst>
                                            <p:cond delay="0"/>
                                          </p:stCondLst>
                                        </p:cTn>
                                        <p:tgtEl>
                                          <p:spTgt spid="80"/>
                                        </p:tgtEl>
                                        <p:attrNameLst>
                                          <p:attrName>style.visibility</p:attrName>
                                        </p:attrNameLst>
                                      </p:cBhvr>
                                      <p:to>
                                        <p:strVal val="visible"/>
                                      </p:to>
                                    </p:set>
                                    <p:anim calcmode="lin" valueType="num">
                                      <p:cBhvr>
                                        <p:cTn id="51" dur="500" fill="hold"/>
                                        <p:tgtEl>
                                          <p:spTgt spid="80"/>
                                        </p:tgtEl>
                                        <p:attrNameLst>
                                          <p:attrName>ppt_w</p:attrName>
                                        </p:attrNameLst>
                                      </p:cBhvr>
                                      <p:tavLst>
                                        <p:tav tm="0">
                                          <p:val>
                                            <p:fltVal val="0"/>
                                          </p:val>
                                        </p:tav>
                                        <p:tav tm="100000">
                                          <p:val>
                                            <p:strVal val="#ppt_w"/>
                                          </p:val>
                                        </p:tav>
                                      </p:tavLst>
                                    </p:anim>
                                    <p:anim calcmode="lin" valueType="num">
                                      <p:cBhvr>
                                        <p:cTn id="52" dur="500" fill="hold"/>
                                        <p:tgtEl>
                                          <p:spTgt spid="80"/>
                                        </p:tgtEl>
                                        <p:attrNameLst>
                                          <p:attrName>ppt_h</p:attrName>
                                        </p:attrNameLst>
                                      </p:cBhvr>
                                      <p:tavLst>
                                        <p:tav tm="0">
                                          <p:val>
                                            <p:fltVal val="0"/>
                                          </p:val>
                                        </p:tav>
                                        <p:tav tm="100000">
                                          <p:val>
                                            <p:strVal val="#ppt_h"/>
                                          </p:val>
                                        </p:tav>
                                      </p:tavLst>
                                    </p:anim>
                                    <p:animEffect transition="in" filter="fade">
                                      <p:cBhvr>
                                        <p:cTn id="53" dur="500"/>
                                        <p:tgtEl>
                                          <p:spTgt spid="80"/>
                                        </p:tgtEl>
                                      </p:cBhvr>
                                    </p:animEffect>
                                  </p:childTnLst>
                                </p:cTn>
                              </p:par>
                              <p:par>
                                <p:cTn id="54" presetID="53" presetClass="entr" presetSubtype="0" fill="hold" grpId="0" nodeType="withEffect">
                                  <p:stCondLst>
                                    <p:cond delay="0"/>
                                  </p:stCondLst>
                                  <p:childTnLst>
                                    <p:set>
                                      <p:cBhvr>
                                        <p:cTn id="55" dur="1" fill="hold">
                                          <p:stCondLst>
                                            <p:cond delay="0"/>
                                          </p:stCondLst>
                                        </p:cTn>
                                        <p:tgtEl>
                                          <p:spTgt spid="88"/>
                                        </p:tgtEl>
                                        <p:attrNameLst>
                                          <p:attrName>style.visibility</p:attrName>
                                        </p:attrNameLst>
                                      </p:cBhvr>
                                      <p:to>
                                        <p:strVal val="visible"/>
                                      </p:to>
                                    </p:set>
                                    <p:anim calcmode="lin" valueType="num">
                                      <p:cBhvr>
                                        <p:cTn id="56" dur="500" fill="hold"/>
                                        <p:tgtEl>
                                          <p:spTgt spid="88"/>
                                        </p:tgtEl>
                                        <p:attrNameLst>
                                          <p:attrName>ppt_w</p:attrName>
                                        </p:attrNameLst>
                                      </p:cBhvr>
                                      <p:tavLst>
                                        <p:tav tm="0">
                                          <p:val>
                                            <p:fltVal val="0"/>
                                          </p:val>
                                        </p:tav>
                                        <p:tav tm="100000">
                                          <p:val>
                                            <p:strVal val="#ppt_w"/>
                                          </p:val>
                                        </p:tav>
                                      </p:tavLst>
                                    </p:anim>
                                    <p:anim calcmode="lin" valueType="num">
                                      <p:cBhvr>
                                        <p:cTn id="57" dur="500" fill="hold"/>
                                        <p:tgtEl>
                                          <p:spTgt spid="88"/>
                                        </p:tgtEl>
                                        <p:attrNameLst>
                                          <p:attrName>ppt_h</p:attrName>
                                        </p:attrNameLst>
                                      </p:cBhvr>
                                      <p:tavLst>
                                        <p:tav tm="0">
                                          <p:val>
                                            <p:fltVal val="0"/>
                                          </p:val>
                                        </p:tav>
                                        <p:tav tm="100000">
                                          <p:val>
                                            <p:strVal val="#ppt_h"/>
                                          </p:val>
                                        </p:tav>
                                      </p:tavLst>
                                    </p:anim>
                                    <p:animEffect transition="in" filter="fade">
                                      <p:cBhvr>
                                        <p:cTn id="58" dur="500"/>
                                        <p:tgtEl>
                                          <p:spTgt spid="88"/>
                                        </p:tgtEl>
                                      </p:cBhvr>
                                    </p:animEffect>
                                  </p:childTnLst>
                                </p:cTn>
                              </p:par>
                            </p:childTnLst>
                          </p:cTn>
                        </p:par>
                        <p:par>
                          <p:cTn id="59" fill="hold">
                            <p:stCondLst>
                              <p:cond delay="4000"/>
                            </p:stCondLst>
                            <p:childTnLst>
                              <p:par>
                                <p:cTn id="60" presetID="53" presetClass="entr" presetSubtype="0" fill="hold" grpId="0" nodeType="afterEffect">
                                  <p:stCondLst>
                                    <p:cond delay="0"/>
                                  </p:stCondLst>
                                  <p:childTnLst>
                                    <p:set>
                                      <p:cBhvr>
                                        <p:cTn id="61" dur="1" fill="hold">
                                          <p:stCondLst>
                                            <p:cond delay="0"/>
                                          </p:stCondLst>
                                        </p:cTn>
                                        <p:tgtEl>
                                          <p:spTgt spid="70"/>
                                        </p:tgtEl>
                                        <p:attrNameLst>
                                          <p:attrName>style.visibility</p:attrName>
                                        </p:attrNameLst>
                                      </p:cBhvr>
                                      <p:to>
                                        <p:strVal val="visible"/>
                                      </p:to>
                                    </p:set>
                                    <p:anim calcmode="lin" valueType="num">
                                      <p:cBhvr>
                                        <p:cTn id="62" dur="500" fill="hold"/>
                                        <p:tgtEl>
                                          <p:spTgt spid="70"/>
                                        </p:tgtEl>
                                        <p:attrNameLst>
                                          <p:attrName>ppt_w</p:attrName>
                                        </p:attrNameLst>
                                      </p:cBhvr>
                                      <p:tavLst>
                                        <p:tav tm="0">
                                          <p:val>
                                            <p:fltVal val="0"/>
                                          </p:val>
                                        </p:tav>
                                        <p:tav tm="100000">
                                          <p:val>
                                            <p:strVal val="#ppt_w"/>
                                          </p:val>
                                        </p:tav>
                                      </p:tavLst>
                                    </p:anim>
                                    <p:anim calcmode="lin" valueType="num">
                                      <p:cBhvr>
                                        <p:cTn id="63" dur="500" fill="hold"/>
                                        <p:tgtEl>
                                          <p:spTgt spid="70"/>
                                        </p:tgtEl>
                                        <p:attrNameLst>
                                          <p:attrName>ppt_h</p:attrName>
                                        </p:attrNameLst>
                                      </p:cBhvr>
                                      <p:tavLst>
                                        <p:tav tm="0">
                                          <p:val>
                                            <p:fltVal val="0"/>
                                          </p:val>
                                        </p:tav>
                                        <p:tav tm="100000">
                                          <p:val>
                                            <p:strVal val="#ppt_h"/>
                                          </p:val>
                                        </p:tav>
                                      </p:tavLst>
                                    </p:anim>
                                    <p:animEffect transition="in" filter="fade">
                                      <p:cBhvr>
                                        <p:cTn id="64" dur="500"/>
                                        <p:tgtEl>
                                          <p:spTgt spid="70"/>
                                        </p:tgtEl>
                                      </p:cBhvr>
                                    </p:animEffect>
                                  </p:childTnLst>
                                </p:cTn>
                              </p:par>
                            </p:childTnLst>
                          </p:cTn>
                        </p:par>
                        <p:par>
                          <p:cTn id="65" fill="hold">
                            <p:stCondLst>
                              <p:cond delay="4500"/>
                            </p:stCondLst>
                            <p:childTnLst>
                              <p:par>
                                <p:cTn id="66" presetID="53" presetClass="entr" presetSubtype="0" fill="hold" grpId="0" nodeType="afterEffect">
                                  <p:stCondLst>
                                    <p:cond delay="0"/>
                                  </p:stCondLst>
                                  <p:childTnLst>
                                    <p:set>
                                      <p:cBhvr>
                                        <p:cTn id="67" dur="1" fill="hold">
                                          <p:stCondLst>
                                            <p:cond delay="0"/>
                                          </p:stCondLst>
                                        </p:cTn>
                                        <p:tgtEl>
                                          <p:spTgt spid="82"/>
                                        </p:tgtEl>
                                        <p:attrNameLst>
                                          <p:attrName>style.visibility</p:attrName>
                                        </p:attrNameLst>
                                      </p:cBhvr>
                                      <p:to>
                                        <p:strVal val="visible"/>
                                      </p:to>
                                    </p:set>
                                    <p:anim calcmode="lin" valueType="num">
                                      <p:cBhvr>
                                        <p:cTn id="68" dur="500" fill="hold"/>
                                        <p:tgtEl>
                                          <p:spTgt spid="82"/>
                                        </p:tgtEl>
                                        <p:attrNameLst>
                                          <p:attrName>ppt_w</p:attrName>
                                        </p:attrNameLst>
                                      </p:cBhvr>
                                      <p:tavLst>
                                        <p:tav tm="0">
                                          <p:val>
                                            <p:fltVal val="0"/>
                                          </p:val>
                                        </p:tav>
                                        <p:tav tm="100000">
                                          <p:val>
                                            <p:strVal val="#ppt_w"/>
                                          </p:val>
                                        </p:tav>
                                      </p:tavLst>
                                    </p:anim>
                                    <p:anim calcmode="lin" valueType="num">
                                      <p:cBhvr>
                                        <p:cTn id="69" dur="500" fill="hold"/>
                                        <p:tgtEl>
                                          <p:spTgt spid="82"/>
                                        </p:tgtEl>
                                        <p:attrNameLst>
                                          <p:attrName>ppt_h</p:attrName>
                                        </p:attrNameLst>
                                      </p:cBhvr>
                                      <p:tavLst>
                                        <p:tav tm="0">
                                          <p:val>
                                            <p:fltVal val="0"/>
                                          </p:val>
                                        </p:tav>
                                        <p:tav tm="100000">
                                          <p:val>
                                            <p:strVal val="#ppt_h"/>
                                          </p:val>
                                        </p:tav>
                                      </p:tavLst>
                                    </p:anim>
                                    <p:animEffect transition="in" filter="fade">
                                      <p:cBhvr>
                                        <p:cTn id="70" dur="500"/>
                                        <p:tgtEl>
                                          <p:spTgt spid="82"/>
                                        </p:tgtEl>
                                      </p:cBhvr>
                                    </p:animEffect>
                                  </p:childTnLst>
                                </p:cTn>
                              </p:par>
                              <p:par>
                                <p:cTn id="71" presetID="53" presetClass="entr" presetSubtype="0" fill="hold" grpId="0" nodeType="withEffect">
                                  <p:stCondLst>
                                    <p:cond delay="0"/>
                                  </p:stCondLst>
                                  <p:childTnLst>
                                    <p:set>
                                      <p:cBhvr>
                                        <p:cTn id="72" dur="1" fill="hold">
                                          <p:stCondLst>
                                            <p:cond delay="0"/>
                                          </p:stCondLst>
                                        </p:cTn>
                                        <p:tgtEl>
                                          <p:spTgt spid="89"/>
                                        </p:tgtEl>
                                        <p:attrNameLst>
                                          <p:attrName>style.visibility</p:attrName>
                                        </p:attrNameLst>
                                      </p:cBhvr>
                                      <p:to>
                                        <p:strVal val="visible"/>
                                      </p:to>
                                    </p:set>
                                    <p:anim calcmode="lin" valueType="num">
                                      <p:cBhvr>
                                        <p:cTn id="73" dur="500" fill="hold"/>
                                        <p:tgtEl>
                                          <p:spTgt spid="89"/>
                                        </p:tgtEl>
                                        <p:attrNameLst>
                                          <p:attrName>ppt_w</p:attrName>
                                        </p:attrNameLst>
                                      </p:cBhvr>
                                      <p:tavLst>
                                        <p:tav tm="0">
                                          <p:val>
                                            <p:fltVal val="0"/>
                                          </p:val>
                                        </p:tav>
                                        <p:tav tm="100000">
                                          <p:val>
                                            <p:strVal val="#ppt_w"/>
                                          </p:val>
                                        </p:tav>
                                      </p:tavLst>
                                    </p:anim>
                                    <p:anim calcmode="lin" valueType="num">
                                      <p:cBhvr>
                                        <p:cTn id="74" dur="500" fill="hold"/>
                                        <p:tgtEl>
                                          <p:spTgt spid="89"/>
                                        </p:tgtEl>
                                        <p:attrNameLst>
                                          <p:attrName>ppt_h</p:attrName>
                                        </p:attrNameLst>
                                      </p:cBhvr>
                                      <p:tavLst>
                                        <p:tav tm="0">
                                          <p:val>
                                            <p:fltVal val="0"/>
                                          </p:val>
                                        </p:tav>
                                        <p:tav tm="100000">
                                          <p:val>
                                            <p:strVal val="#ppt_h"/>
                                          </p:val>
                                        </p:tav>
                                      </p:tavLst>
                                    </p:anim>
                                    <p:animEffect transition="in" filter="fade">
                                      <p:cBhvr>
                                        <p:cTn id="75" dur="500"/>
                                        <p:tgtEl>
                                          <p:spTgt spid="89"/>
                                        </p:tgtEl>
                                      </p:cBhvr>
                                    </p:animEffect>
                                  </p:childTnLst>
                                </p:cTn>
                              </p:par>
                            </p:childTnLst>
                          </p:cTn>
                        </p:par>
                        <p:par>
                          <p:cTn id="76" fill="hold">
                            <p:stCondLst>
                              <p:cond delay="5000"/>
                            </p:stCondLst>
                            <p:childTnLst>
                              <p:par>
                                <p:cTn id="77" presetID="53" presetClass="entr" presetSubtype="0" fill="hold" grpId="0" nodeType="afterEffect">
                                  <p:stCondLst>
                                    <p:cond delay="0"/>
                                  </p:stCondLst>
                                  <p:childTnLst>
                                    <p:set>
                                      <p:cBhvr>
                                        <p:cTn id="78" dur="1" fill="hold">
                                          <p:stCondLst>
                                            <p:cond delay="0"/>
                                          </p:stCondLst>
                                        </p:cTn>
                                        <p:tgtEl>
                                          <p:spTgt spid="68"/>
                                        </p:tgtEl>
                                        <p:attrNameLst>
                                          <p:attrName>style.visibility</p:attrName>
                                        </p:attrNameLst>
                                      </p:cBhvr>
                                      <p:to>
                                        <p:strVal val="visible"/>
                                      </p:to>
                                    </p:set>
                                    <p:anim calcmode="lin" valueType="num">
                                      <p:cBhvr>
                                        <p:cTn id="79" dur="500" fill="hold"/>
                                        <p:tgtEl>
                                          <p:spTgt spid="68"/>
                                        </p:tgtEl>
                                        <p:attrNameLst>
                                          <p:attrName>ppt_w</p:attrName>
                                        </p:attrNameLst>
                                      </p:cBhvr>
                                      <p:tavLst>
                                        <p:tav tm="0">
                                          <p:val>
                                            <p:fltVal val="0"/>
                                          </p:val>
                                        </p:tav>
                                        <p:tav tm="100000">
                                          <p:val>
                                            <p:strVal val="#ppt_w"/>
                                          </p:val>
                                        </p:tav>
                                      </p:tavLst>
                                    </p:anim>
                                    <p:anim calcmode="lin" valueType="num">
                                      <p:cBhvr>
                                        <p:cTn id="80" dur="500" fill="hold"/>
                                        <p:tgtEl>
                                          <p:spTgt spid="68"/>
                                        </p:tgtEl>
                                        <p:attrNameLst>
                                          <p:attrName>ppt_h</p:attrName>
                                        </p:attrNameLst>
                                      </p:cBhvr>
                                      <p:tavLst>
                                        <p:tav tm="0">
                                          <p:val>
                                            <p:fltVal val="0"/>
                                          </p:val>
                                        </p:tav>
                                        <p:tav tm="100000">
                                          <p:val>
                                            <p:strVal val="#ppt_h"/>
                                          </p:val>
                                        </p:tav>
                                      </p:tavLst>
                                    </p:anim>
                                    <p:animEffect transition="in" filter="fade">
                                      <p:cBhvr>
                                        <p:cTn id="81" dur="500"/>
                                        <p:tgtEl>
                                          <p:spTgt spid="68"/>
                                        </p:tgtEl>
                                      </p:cBhvr>
                                    </p:animEffect>
                                  </p:childTnLst>
                                </p:cTn>
                              </p:par>
                            </p:childTnLst>
                          </p:cTn>
                        </p:par>
                        <p:par>
                          <p:cTn id="82" fill="hold">
                            <p:stCondLst>
                              <p:cond delay="5500"/>
                            </p:stCondLst>
                            <p:childTnLst>
                              <p:par>
                                <p:cTn id="83" presetID="53" presetClass="entr" presetSubtype="0" fill="hold" grpId="0" nodeType="afterEffect">
                                  <p:stCondLst>
                                    <p:cond delay="0"/>
                                  </p:stCondLst>
                                  <p:childTnLst>
                                    <p:set>
                                      <p:cBhvr>
                                        <p:cTn id="84" dur="1" fill="hold">
                                          <p:stCondLst>
                                            <p:cond delay="0"/>
                                          </p:stCondLst>
                                        </p:cTn>
                                        <p:tgtEl>
                                          <p:spTgt spid="83"/>
                                        </p:tgtEl>
                                        <p:attrNameLst>
                                          <p:attrName>style.visibility</p:attrName>
                                        </p:attrNameLst>
                                      </p:cBhvr>
                                      <p:to>
                                        <p:strVal val="visible"/>
                                      </p:to>
                                    </p:set>
                                    <p:anim calcmode="lin" valueType="num">
                                      <p:cBhvr>
                                        <p:cTn id="85" dur="500" fill="hold"/>
                                        <p:tgtEl>
                                          <p:spTgt spid="83"/>
                                        </p:tgtEl>
                                        <p:attrNameLst>
                                          <p:attrName>ppt_w</p:attrName>
                                        </p:attrNameLst>
                                      </p:cBhvr>
                                      <p:tavLst>
                                        <p:tav tm="0">
                                          <p:val>
                                            <p:fltVal val="0"/>
                                          </p:val>
                                        </p:tav>
                                        <p:tav tm="100000">
                                          <p:val>
                                            <p:strVal val="#ppt_w"/>
                                          </p:val>
                                        </p:tav>
                                      </p:tavLst>
                                    </p:anim>
                                    <p:anim calcmode="lin" valueType="num">
                                      <p:cBhvr>
                                        <p:cTn id="86" dur="500" fill="hold"/>
                                        <p:tgtEl>
                                          <p:spTgt spid="83"/>
                                        </p:tgtEl>
                                        <p:attrNameLst>
                                          <p:attrName>ppt_h</p:attrName>
                                        </p:attrNameLst>
                                      </p:cBhvr>
                                      <p:tavLst>
                                        <p:tav tm="0">
                                          <p:val>
                                            <p:fltVal val="0"/>
                                          </p:val>
                                        </p:tav>
                                        <p:tav tm="100000">
                                          <p:val>
                                            <p:strVal val="#ppt_h"/>
                                          </p:val>
                                        </p:tav>
                                      </p:tavLst>
                                    </p:anim>
                                    <p:animEffect transition="in" filter="fade">
                                      <p:cBhvr>
                                        <p:cTn id="87" dur="500"/>
                                        <p:tgtEl>
                                          <p:spTgt spid="83"/>
                                        </p:tgtEl>
                                      </p:cBhvr>
                                    </p:animEffect>
                                  </p:childTnLst>
                                </p:cTn>
                              </p:par>
                              <p:par>
                                <p:cTn id="88" presetID="53" presetClass="entr" presetSubtype="0" fill="hold" grpId="0" nodeType="withEffect">
                                  <p:stCondLst>
                                    <p:cond delay="0"/>
                                  </p:stCondLst>
                                  <p:childTnLst>
                                    <p:set>
                                      <p:cBhvr>
                                        <p:cTn id="89" dur="1" fill="hold">
                                          <p:stCondLst>
                                            <p:cond delay="0"/>
                                          </p:stCondLst>
                                        </p:cTn>
                                        <p:tgtEl>
                                          <p:spTgt spid="86"/>
                                        </p:tgtEl>
                                        <p:attrNameLst>
                                          <p:attrName>style.visibility</p:attrName>
                                        </p:attrNameLst>
                                      </p:cBhvr>
                                      <p:to>
                                        <p:strVal val="visible"/>
                                      </p:to>
                                    </p:set>
                                    <p:anim calcmode="lin" valueType="num">
                                      <p:cBhvr>
                                        <p:cTn id="90" dur="500" fill="hold"/>
                                        <p:tgtEl>
                                          <p:spTgt spid="86"/>
                                        </p:tgtEl>
                                        <p:attrNameLst>
                                          <p:attrName>ppt_w</p:attrName>
                                        </p:attrNameLst>
                                      </p:cBhvr>
                                      <p:tavLst>
                                        <p:tav tm="0">
                                          <p:val>
                                            <p:fltVal val="0"/>
                                          </p:val>
                                        </p:tav>
                                        <p:tav tm="100000">
                                          <p:val>
                                            <p:strVal val="#ppt_w"/>
                                          </p:val>
                                        </p:tav>
                                      </p:tavLst>
                                    </p:anim>
                                    <p:anim calcmode="lin" valueType="num">
                                      <p:cBhvr>
                                        <p:cTn id="91" dur="500" fill="hold"/>
                                        <p:tgtEl>
                                          <p:spTgt spid="86"/>
                                        </p:tgtEl>
                                        <p:attrNameLst>
                                          <p:attrName>ppt_h</p:attrName>
                                        </p:attrNameLst>
                                      </p:cBhvr>
                                      <p:tavLst>
                                        <p:tav tm="0">
                                          <p:val>
                                            <p:fltVal val="0"/>
                                          </p:val>
                                        </p:tav>
                                        <p:tav tm="100000">
                                          <p:val>
                                            <p:strVal val="#ppt_h"/>
                                          </p:val>
                                        </p:tav>
                                      </p:tavLst>
                                    </p:anim>
                                    <p:animEffect transition="in" filter="fade">
                                      <p:cBhvr>
                                        <p:cTn id="92" dur="500"/>
                                        <p:tgtEl>
                                          <p:spTgt spid="86"/>
                                        </p:tgtEl>
                                      </p:cBhvr>
                                    </p:animEffect>
                                  </p:childTnLst>
                                </p:cTn>
                              </p:par>
                            </p:childTnLst>
                          </p:cTn>
                        </p:par>
                        <p:par>
                          <p:cTn id="93" fill="hold">
                            <p:stCondLst>
                              <p:cond delay="6000"/>
                            </p:stCondLst>
                            <p:childTnLst>
                              <p:par>
                                <p:cTn id="94" presetID="53" presetClass="entr" presetSubtype="0" fill="hold" grpId="0" nodeType="afterEffect">
                                  <p:stCondLst>
                                    <p:cond delay="0"/>
                                  </p:stCondLst>
                                  <p:childTnLst>
                                    <p:set>
                                      <p:cBhvr>
                                        <p:cTn id="95" dur="1" fill="hold">
                                          <p:stCondLst>
                                            <p:cond delay="0"/>
                                          </p:stCondLst>
                                        </p:cTn>
                                        <p:tgtEl>
                                          <p:spTgt spid="72"/>
                                        </p:tgtEl>
                                        <p:attrNameLst>
                                          <p:attrName>style.visibility</p:attrName>
                                        </p:attrNameLst>
                                      </p:cBhvr>
                                      <p:to>
                                        <p:strVal val="visible"/>
                                      </p:to>
                                    </p:set>
                                    <p:anim calcmode="lin" valueType="num">
                                      <p:cBhvr>
                                        <p:cTn id="96" dur="500" fill="hold"/>
                                        <p:tgtEl>
                                          <p:spTgt spid="72"/>
                                        </p:tgtEl>
                                        <p:attrNameLst>
                                          <p:attrName>ppt_w</p:attrName>
                                        </p:attrNameLst>
                                      </p:cBhvr>
                                      <p:tavLst>
                                        <p:tav tm="0">
                                          <p:val>
                                            <p:fltVal val="0"/>
                                          </p:val>
                                        </p:tav>
                                        <p:tav tm="100000">
                                          <p:val>
                                            <p:strVal val="#ppt_w"/>
                                          </p:val>
                                        </p:tav>
                                      </p:tavLst>
                                    </p:anim>
                                    <p:anim calcmode="lin" valueType="num">
                                      <p:cBhvr>
                                        <p:cTn id="97" dur="500" fill="hold"/>
                                        <p:tgtEl>
                                          <p:spTgt spid="72"/>
                                        </p:tgtEl>
                                        <p:attrNameLst>
                                          <p:attrName>ppt_h</p:attrName>
                                        </p:attrNameLst>
                                      </p:cBhvr>
                                      <p:tavLst>
                                        <p:tav tm="0">
                                          <p:val>
                                            <p:fltVal val="0"/>
                                          </p:val>
                                        </p:tav>
                                        <p:tav tm="100000">
                                          <p:val>
                                            <p:strVal val="#ppt_h"/>
                                          </p:val>
                                        </p:tav>
                                      </p:tavLst>
                                    </p:anim>
                                    <p:animEffect transition="in" filter="fade">
                                      <p:cBhvr>
                                        <p:cTn id="98" dur="500"/>
                                        <p:tgtEl>
                                          <p:spTgt spid="72"/>
                                        </p:tgtEl>
                                      </p:cBhvr>
                                    </p:animEffect>
                                  </p:childTnLst>
                                </p:cTn>
                              </p:par>
                            </p:childTnLst>
                          </p:cTn>
                        </p:par>
                        <p:par>
                          <p:cTn id="99" fill="hold">
                            <p:stCondLst>
                              <p:cond delay="6500"/>
                            </p:stCondLst>
                            <p:childTnLst>
                              <p:par>
                                <p:cTn id="100" presetID="53" presetClass="entr" presetSubtype="0" fill="hold" grpId="0" nodeType="afterEffect">
                                  <p:stCondLst>
                                    <p:cond delay="0"/>
                                  </p:stCondLst>
                                  <p:childTnLst>
                                    <p:set>
                                      <p:cBhvr>
                                        <p:cTn id="101" dur="1" fill="hold">
                                          <p:stCondLst>
                                            <p:cond delay="0"/>
                                          </p:stCondLst>
                                        </p:cTn>
                                        <p:tgtEl>
                                          <p:spTgt spid="85"/>
                                        </p:tgtEl>
                                        <p:attrNameLst>
                                          <p:attrName>style.visibility</p:attrName>
                                        </p:attrNameLst>
                                      </p:cBhvr>
                                      <p:to>
                                        <p:strVal val="visible"/>
                                      </p:to>
                                    </p:set>
                                    <p:anim calcmode="lin" valueType="num">
                                      <p:cBhvr>
                                        <p:cTn id="102" dur="500" fill="hold"/>
                                        <p:tgtEl>
                                          <p:spTgt spid="85"/>
                                        </p:tgtEl>
                                        <p:attrNameLst>
                                          <p:attrName>ppt_w</p:attrName>
                                        </p:attrNameLst>
                                      </p:cBhvr>
                                      <p:tavLst>
                                        <p:tav tm="0">
                                          <p:val>
                                            <p:fltVal val="0"/>
                                          </p:val>
                                        </p:tav>
                                        <p:tav tm="100000">
                                          <p:val>
                                            <p:strVal val="#ppt_w"/>
                                          </p:val>
                                        </p:tav>
                                      </p:tavLst>
                                    </p:anim>
                                    <p:anim calcmode="lin" valueType="num">
                                      <p:cBhvr>
                                        <p:cTn id="103" dur="500" fill="hold"/>
                                        <p:tgtEl>
                                          <p:spTgt spid="85"/>
                                        </p:tgtEl>
                                        <p:attrNameLst>
                                          <p:attrName>ppt_h</p:attrName>
                                        </p:attrNameLst>
                                      </p:cBhvr>
                                      <p:tavLst>
                                        <p:tav tm="0">
                                          <p:val>
                                            <p:fltVal val="0"/>
                                          </p:val>
                                        </p:tav>
                                        <p:tav tm="100000">
                                          <p:val>
                                            <p:strVal val="#ppt_h"/>
                                          </p:val>
                                        </p:tav>
                                      </p:tavLst>
                                    </p:anim>
                                    <p:animEffect transition="in" filter="fade">
                                      <p:cBhvr>
                                        <p:cTn id="104" dur="500"/>
                                        <p:tgtEl>
                                          <p:spTgt spid="85"/>
                                        </p:tgtEl>
                                      </p:cBhvr>
                                    </p:animEffect>
                                  </p:childTnLst>
                                </p:cTn>
                              </p:par>
                              <p:par>
                                <p:cTn id="105" presetID="53" presetClass="entr" presetSubtype="0" fill="hold" grpId="0" nodeType="withEffect">
                                  <p:stCondLst>
                                    <p:cond delay="0"/>
                                  </p:stCondLst>
                                  <p:childTnLst>
                                    <p:set>
                                      <p:cBhvr>
                                        <p:cTn id="106" dur="1" fill="hold">
                                          <p:stCondLst>
                                            <p:cond delay="0"/>
                                          </p:stCondLst>
                                        </p:cTn>
                                        <p:tgtEl>
                                          <p:spTgt spid="92"/>
                                        </p:tgtEl>
                                        <p:attrNameLst>
                                          <p:attrName>style.visibility</p:attrName>
                                        </p:attrNameLst>
                                      </p:cBhvr>
                                      <p:to>
                                        <p:strVal val="visible"/>
                                      </p:to>
                                    </p:set>
                                    <p:anim calcmode="lin" valueType="num">
                                      <p:cBhvr>
                                        <p:cTn id="107" dur="500" fill="hold"/>
                                        <p:tgtEl>
                                          <p:spTgt spid="92"/>
                                        </p:tgtEl>
                                        <p:attrNameLst>
                                          <p:attrName>ppt_w</p:attrName>
                                        </p:attrNameLst>
                                      </p:cBhvr>
                                      <p:tavLst>
                                        <p:tav tm="0">
                                          <p:val>
                                            <p:fltVal val="0"/>
                                          </p:val>
                                        </p:tav>
                                        <p:tav tm="100000">
                                          <p:val>
                                            <p:strVal val="#ppt_w"/>
                                          </p:val>
                                        </p:tav>
                                      </p:tavLst>
                                    </p:anim>
                                    <p:anim calcmode="lin" valueType="num">
                                      <p:cBhvr>
                                        <p:cTn id="108" dur="500" fill="hold"/>
                                        <p:tgtEl>
                                          <p:spTgt spid="92"/>
                                        </p:tgtEl>
                                        <p:attrNameLst>
                                          <p:attrName>ppt_h</p:attrName>
                                        </p:attrNameLst>
                                      </p:cBhvr>
                                      <p:tavLst>
                                        <p:tav tm="0">
                                          <p:val>
                                            <p:fltVal val="0"/>
                                          </p:val>
                                        </p:tav>
                                        <p:tav tm="100000">
                                          <p:val>
                                            <p:strVal val="#ppt_h"/>
                                          </p:val>
                                        </p:tav>
                                      </p:tavLst>
                                    </p:anim>
                                    <p:animEffect transition="in" filter="fade">
                                      <p:cBhvr>
                                        <p:cTn id="109" dur="500"/>
                                        <p:tgtEl>
                                          <p:spTgt spid="92"/>
                                        </p:tgtEl>
                                      </p:cBhvr>
                                    </p:animEffect>
                                  </p:childTnLst>
                                </p:cTn>
                              </p:par>
                            </p:childTnLst>
                          </p:cTn>
                        </p:par>
                        <p:par>
                          <p:cTn id="110" fill="hold">
                            <p:stCondLst>
                              <p:cond delay="7000"/>
                            </p:stCondLst>
                            <p:childTnLst>
                              <p:par>
                                <p:cTn id="111" presetID="53" presetClass="entr" presetSubtype="0" fill="hold" grpId="0" nodeType="after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500" fill="hold"/>
                                        <p:tgtEl>
                                          <p:spTgt spid="71"/>
                                        </p:tgtEl>
                                        <p:attrNameLst>
                                          <p:attrName>ppt_w</p:attrName>
                                        </p:attrNameLst>
                                      </p:cBhvr>
                                      <p:tavLst>
                                        <p:tav tm="0">
                                          <p:val>
                                            <p:fltVal val="0"/>
                                          </p:val>
                                        </p:tav>
                                        <p:tav tm="100000">
                                          <p:val>
                                            <p:strVal val="#ppt_w"/>
                                          </p:val>
                                        </p:tav>
                                      </p:tavLst>
                                    </p:anim>
                                    <p:anim calcmode="lin" valueType="num">
                                      <p:cBhvr>
                                        <p:cTn id="114" dur="500" fill="hold"/>
                                        <p:tgtEl>
                                          <p:spTgt spid="71"/>
                                        </p:tgtEl>
                                        <p:attrNameLst>
                                          <p:attrName>ppt_h</p:attrName>
                                        </p:attrNameLst>
                                      </p:cBhvr>
                                      <p:tavLst>
                                        <p:tav tm="0">
                                          <p:val>
                                            <p:fltVal val="0"/>
                                          </p:val>
                                        </p:tav>
                                        <p:tav tm="100000">
                                          <p:val>
                                            <p:strVal val="#ppt_h"/>
                                          </p:val>
                                        </p:tav>
                                      </p:tavLst>
                                    </p:anim>
                                    <p:animEffect transition="in" filter="fade">
                                      <p:cBhvr>
                                        <p:cTn id="115" dur="500"/>
                                        <p:tgtEl>
                                          <p:spTgt spid="71"/>
                                        </p:tgtEl>
                                      </p:cBhvr>
                                    </p:animEffect>
                                  </p:childTnLst>
                                </p:cTn>
                              </p:par>
                            </p:childTnLst>
                          </p:cTn>
                        </p:par>
                        <p:par>
                          <p:cTn id="116" fill="hold">
                            <p:stCondLst>
                              <p:cond delay="7500"/>
                            </p:stCondLst>
                            <p:childTnLst>
                              <p:par>
                                <p:cTn id="117" presetID="53" presetClass="entr" presetSubtype="0" fill="hold" grpId="0" nodeType="afterEffect">
                                  <p:stCondLst>
                                    <p:cond delay="0"/>
                                  </p:stCondLst>
                                  <p:childTnLst>
                                    <p:set>
                                      <p:cBhvr>
                                        <p:cTn id="118" dur="1" fill="hold">
                                          <p:stCondLst>
                                            <p:cond delay="0"/>
                                          </p:stCondLst>
                                        </p:cTn>
                                        <p:tgtEl>
                                          <p:spTgt spid="84"/>
                                        </p:tgtEl>
                                        <p:attrNameLst>
                                          <p:attrName>style.visibility</p:attrName>
                                        </p:attrNameLst>
                                      </p:cBhvr>
                                      <p:to>
                                        <p:strVal val="visible"/>
                                      </p:to>
                                    </p:set>
                                    <p:anim calcmode="lin" valueType="num">
                                      <p:cBhvr>
                                        <p:cTn id="119" dur="500" fill="hold"/>
                                        <p:tgtEl>
                                          <p:spTgt spid="84"/>
                                        </p:tgtEl>
                                        <p:attrNameLst>
                                          <p:attrName>ppt_w</p:attrName>
                                        </p:attrNameLst>
                                      </p:cBhvr>
                                      <p:tavLst>
                                        <p:tav tm="0">
                                          <p:val>
                                            <p:fltVal val="0"/>
                                          </p:val>
                                        </p:tav>
                                        <p:tav tm="100000">
                                          <p:val>
                                            <p:strVal val="#ppt_w"/>
                                          </p:val>
                                        </p:tav>
                                      </p:tavLst>
                                    </p:anim>
                                    <p:anim calcmode="lin" valueType="num">
                                      <p:cBhvr>
                                        <p:cTn id="120" dur="500" fill="hold"/>
                                        <p:tgtEl>
                                          <p:spTgt spid="84"/>
                                        </p:tgtEl>
                                        <p:attrNameLst>
                                          <p:attrName>ppt_h</p:attrName>
                                        </p:attrNameLst>
                                      </p:cBhvr>
                                      <p:tavLst>
                                        <p:tav tm="0">
                                          <p:val>
                                            <p:fltVal val="0"/>
                                          </p:val>
                                        </p:tav>
                                        <p:tav tm="100000">
                                          <p:val>
                                            <p:strVal val="#ppt_h"/>
                                          </p:val>
                                        </p:tav>
                                      </p:tavLst>
                                    </p:anim>
                                    <p:animEffect transition="in" filter="fade">
                                      <p:cBhvr>
                                        <p:cTn id="121" dur="500"/>
                                        <p:tgtEl>
                                          <p:spTgt spid="84"/>
                                        </p:tgtEl>
                                      </p:cBhvr>
                                    </p:animEffect>
                                  </p:childTnLst>
                                </p:cTn>
                              </p:par>
                              <p:par>
                                <p:cTn id="122" presetID="53" presetClass="entr" presetSubtype="0" fill="hold" grpId="0" nodeType="withEffect">
                                  <p:stCondLst>
                                    <p:cond delay="0"/>
                                  </p:stCondLst>
                                  <p:childTnLst>
                                    <p:set>
                                      <p:cBhvr>
                                        <p:cTn id="123" dur="1" fill="hold">
                                          <p:stCondLst>
                                            <p:cond delay="0"/>
                                          </p:stCondLst>
                                        </p:cTn>
                                        <p:tgtEl>
                                          <p:spTgt spid="91"/>
                                        </p:tgtEl>
                                        <p:attrNameLst>
                                          <p:attrName>style.visibility</p:attrName>
                                        </p:attrNameLst>
                                      </p:cBhvr>
                                      <p:to>
                                        <p:strVal val="visible"/>
                                      </p:to>
                                    </p:set>
                                    <p:anim calcmode="lin" valueType="num">
                                      <p:cBhvr>
                                        <p:cTn id="124" dur="500" fill="hold"/>
                                        <p:tgtEl>
                                          <p:spTgt spid="91"/>
                                        </p:tgtEl>
                                        <p:attrNameLst>
                                          <p:attrName>ppt_w</p:attrName>
                                        </p:attrNameLst>
                                      </p:cBhvr>
                                      <p:tavLst>
                                        <p:tav tm="0">
                                          <p:val>
                                            <p:fltVal val="0"/>
                                          </p:val>
                                        </p:tav>
                                        <p:tav tm="100000">
                                          <p:val>
                                            <p:strVal val="#ppt_w"/>
                                          </p:val>
                                        </p:tav>
                                      </p:tavLst>
                                    </p:anim>
                                    <p:anim calcmode="lin" valueType="num">
                                      <p:cBhvr>
                                        <p:cTn id="125" dur="500" fill="hold"/>
                                        <p:tgtEl>
                                          <p:spTgt spid="91"/>
                                        </p:tgtEl>
                                        <p:attrNameLst>
                                          <p:attrName>ppt_h</p:attrName>
                                        </p:attrNameLst>
                                      </p:cBhvr>
                                      <p:tavLst>
                                        <p:tav tm="0">
                                          <p:val>
                                            <p:fltVal val="0"/>
                                          </p:val>
                                        </p:tav>
                                        <p:tav tm="100000">
                                          <p:val>
                                            <p:strVal val="#ppt_h"/>
                                          </p:val>
                                        </p:tav>
                                      </p:tavLst>
                                    </p:anim>
                                    <p:animEffect transition="in" filter="fade">
                                      <p:cBhvr>
                                        <p:cTn id="126" dur="500"/>
                                        <p:tgtEl>
                                          <p:spTgt spid="91"/>
                                        </p:tgtEl>
                                      </p:cBhvr>
                                    </p:animEffect>
                                  </p:childTnLst>
                                </p:cTn>
                              </p:par>
                            </p:childTnLst>
                          </p:cTn>
                        </p:par>
                        <p:par>
                          <p:cTn id="127" fill="hold">
                            <p:stCondLst>
                              <p:cond delay="8000"/>
                            </p:stCondLst>
                            <p:childTnLst>
                              <p:par>
                                <p:cTn id="128" presetID="53" presetClass="entr" presetSubtype="0" fill="hold" grpId="0" nodeType="afterEffect">
                                  <p:stCondLst>
                                    <p:cond delay="0"/>
                                  </p:stCondLst>
                                  <p:childTnLst>
                                    <p:set>
                                      <p:cBhvr>
                                        <p:cTn id="129" dur="1" fill="hold">
                                          <p:stCondLst>
                                            <p:cond delay="0"/>
                                          </p:stCondLst>
                                        </p:cTn>
                                        <p:tgtEl>
                                          <p:spTgt spid="77"/>
                                        </p:tgtEl>
                                        <p:attrNameLst>
                                          <p:attrName>style.visibility</p:attrName>
                                        </p:attrNameLst>
                                      </p:cBhvr>
                                      <p:to>
                                        <p:strVal val="visible"/>
                                      </p:to>
                                    </p:set>
                                    <p:anim calcmode="lin" valueType="num">
                                      <p:cBhvr>
                                        <p:cTn id="130" dur="500" fill="hold"/>
                                        <p:tgtEl>
                                          <p:spTgt spid="77"/>
                                        </p:tgtEl>
                                        <p:attrNameLst>
                                          <p:attrName>ppt_w</p:attrName>
                                        </p:attrNameLst>
                                      </p:cBhvr>
                                      <p:tavLst>
                                        <p:tav tm="0">
                                          <p:val>
                                            <p:fltVal val="0"/>
                                          </p:val>
                                        </p:tav>
                                        <p:tav tm="100000">
                                          <p:val>
                                            <p:strVal val="#ppt_w"/>
                                          </p:val>
                                        </p:tav>
                                      </p:tavLst>
                                    </p:anim>
                                    <p:anim calcmode="lin" valueType="num">
                                      <p:cBhvr>
                                        <p:cTn id="131" dur="500" fill="hold"/>
                                        <p:tgtEl>
                                          <p:spTgt spid="77"/>
                                        </p:tgtEl>
                                        <p:attrNameLst>
                                          <p:attrName>ppt_h</p:attrName>
                                        </p:attrNameLst>
                                      </p:cBhvr>
                                      <p:tavLst>
                                        <p:tav tm="0">
                                          <p:val>
                                            <p:fltVal val="0"/>
                                          </p:val>
                                        </p:tav>
                                        <p:tav tm="100000">
                                          <p:val>
                                            <p:strVal val="#ppt_h"/>
                                          </p:val>
                                        </p:tav>
                                      </p:tavLst>
                                    </p:anim>
                                    <p:animEffect transition="in" filter="fade">
                                      <p:cBhvr>
                                        <p:cTn id="132" dur="500"/>
                                        <p:tgtEl>
                                          <p:spTgt spid="77"/>
                                        </p:tgtEl>
                                      </p:cBhvr>
                                    </p:animEffect>
                                  </p:childTnLst>
                                </p:cTn>
                              </p:par>
                            </p:childTnLst>
                          </p:cTn>
                        </p:par>
                        <p:par>
                          <p:cTn id="133" fill="hold">
                            <p:stCondLst>
                              <p:cond delay="8500"/>
                            </p:stCondLst>
                            <p:childTnLst>
                              <p:par>
                                <p:cTn id="134" presetID="53" presetClass="entr" presetSubtype="0" fill="hold" grpId="0" nodeType="afterEffect">
                                  <p:stCondLst>
                                    <p:cond delay="0"/>
                                  </p:stCondLst>
                                  <p:childTnLst>
                                    <p:set>
                                      <p:cBhvr>
                                        <p:cTn id="135" dur="1" fill="hold">
                                          <p:stCondLst>
                                            <p:cond delay="0"/>
                                          </p:stCondLst>
                                        </p:cTn>
                                        <p:tgtEl>
                                          <p:spTgt spid="81"/>
                                        </p:tgtEl>
                                        <p:attrNameLst>
                                          <p:attrName>style.visibility</p:attrName>
                                        </p:attrNameLst>
                                      </p:cBhvr>
                                      <p:to>
                                        <p:strVal val="visible"/>
                                      </p:to>
                                    </p:set>
                                    <p:anim calcmode="lin" valueType="num">
                                      <p:cBhvr>
                                        <p:cTn id="136" dur="500" fill="hold"/>
                                        <p:tgtEl>
                                          <p:spTgt spid="81"/>
                                        </p:tgtEl>
                                        <p:attrNameLst>
                                          <p:attrName>ppt_w</p:attrName>
                                        </p:attrNameLst>
                                      </p:cBhvr>
                                      <p:tavLst>
                                        <p:tav tm="0">
                                          <p:val>
                                            <p:fltVal val="0"/>
                                          </p:val>
                                        </p:tav>
                                        <p:tav tm="100000">
                                          <p:val>
                                            <p:strVal val="#ppt_w"/>
                                          </p:val>
                                        </p:tav>
                                      </p:tavLst>
                                    </p:anim>
                                    <p:anim calcmode="lin" valueType="num">
                                      <p:cBhvr>
                                        <p:cTn id="137" dur="500" fill="hold"/>
                                        <p:tgtEl>
                                          <p:spTgt spid="81"/>
                                        </p:tgtEl>
                                        <p:attrNameLst>
                                          <p:attrName>ppt_h</p:attrName>
                                        </p:attrNameLst>
                                      </p:cBhvr>
                                      <p:tavLst>
                                        <p:tav tm="0">
                                          <p:val>
                                            <p:fltVal val="0"/>
                                          </p:val>
                                        </p:tav>
                                        <p:tav tm="100000">
                                          <p:val>
                                            <p:strVal val="#ppt_h"/>
                                          </p:val>
                                        </p:tav>
                                      </p:tavLst>
                                    </p:anim>
                                    <p:animEffect transition="in" filter="fade">
                                      <p:cBhvr>
                                        <p:cTn id="138" dur="500"/>
                                        <p:tgtEl>
                                          <p:spTgt spid="81"/>
                                        </p:tgtEl>
                                      </p:cBhvr>
                                    </p:animEffect>
                                  </p:childTnLst>
                                </p:cTn>
                              </p:par>
                              <p:par>
                                <p:cTn id="139" presetID="53" presetClass="entr" presetSubtype="0" fill="hold" grpId="0" nodeType="withEffect">
                                  <p:stCondLst>
                                    <p:cond delay="0"/>
                                  </p:stCondLst>
                                  <p:childTnLst>
                                    <p:set>
                                      <p:cBhvr>
                                        <p:cTn id="140" dur="1" fill="hold">
                                          <p:stCondLst>
                                            <p:cond delay="0"/>
                                          </p:stCondLst>
                                        </p:cTn>
                                        <p:tgtEl>
                                          <p:spTgt spid="90"/>
                                        </p:tgtEl>
                                        <p:attrNameLst>
                                          <p:attrName>style.visibility</p:attrName>
                                        </p:attrNameLst>
                                      </p:cBhvr>
                                      <p:to>
                                        <p:strVal val="visible"/>
                                      </p:to>
                                    </p:set>
                                    <p:anim calcmode="lin" valueType="num">
                                      <p:cBhvr>
                                        <p:cTn id="141" dur="500" fill="hold"/>
                                        <p:tgtEl>
                                          <p:spTgt spid="90"/>
                                        </p:tgtEl>
                                        <p:attrNameLst>
                                          <p:attrName>ppt_w</p:attrName>
                                        </p:attrNameLst>
                                      </p:cBhvr>
                                      <p:tavLst>
                                        <p:tav tm="0">
                                          <p:val>
                                            <p:fltVal val="0"/>
                                          </p:val>
                                        </p:tav>
                                        <p:tav tm="100000">
                                          <p:val>
                                            <p:strVal val="#ppt_w"/>
                                          </p:val>
                                        </p:tav>
                                      </p:tavLst>
                                    </p:anim>
                                    <p:anim calcmode="lin" valueType="num">
                                      <p:cBhvr>
                                        <p:cTn id="142" dur="500" fill="hold"/>
                                        <p:tgtEl>
                                          <p:spTgt spid="90"/>
                                        </p:tgtEl>
                                        <p:attrNameLst>
                                          <p:attrName>ppt_h</p:attrName>
                                        </p:attrNameLst>
                                      </p:cBhvr>
                                      <p:tavLst>
                                        <p:tav tm="0">
                                          <p:val>
                                            <p:fltVal val="0"/>
                                          </p:val>
                                        </p:tav>
                                        <p:tav tm="100000">
                                          <p:val>
                                            <p:strVal val="#ppt_h"/>
                                          </p:val>
                                        </p:tav>
                                      </p:tavLst>
                                    </p:anim>
                                    <p:animEffect transition="in" filter="fade">
                                      <p:cBhvr>
                                        <p:cTn id="143" dur="500"/>
                                        <p:tgtEl>
                                          <p:spTgt spid="90"/>
                                        </p:tgtEl>
                                      </p:cBhvr>
                                    </p:animEffect>
                                  </p:childTnLst>
                                </p:cTn>
                              </p:par>
                            </p:childTnLst>
                          </p:cTn>
                        </p:par>
                        <p:par>
                          <p:cTn id="144" fill="hold">
                            <p:stCondLst>
                              <p:cond delay="9000"/>
                            </p:stCondLst>
                            <p:childTnLst>
                              <p:par>
                                <p:cTn id="145" presetID="2" presetClass="entr" presetSubtype="2" accel="50000" decel="50000" fill="hold" grpId="0" nodeType="afterEffect">
                                  <p:stCondLst>
                                    <p:cond delay="0"/>
                                  </p:stCondLst>
                                  <p:childTnLst>
                                    <p:set>
                                      <p:cBhvr>
                                        <p:cTn id="146" dur="1" fill="hold">
                                          <p:stCondLst>
                                            <p:cond delay="0"/>
                                          </p:stCondLst>
                                        </p:cTn>
                                        <p:tgtEl>
                                          <p:spTgt spid="75"/>
                                        </p:tgtEl>
                                        <p:attrNameLst>
                                          <p:attrName>style.visibility</p:attrName>
                                        </p:attrNameLst>
                                      </p:cBhvr>
                                      <p:to>
                                        <p:strVal val="visible"/>
                                      </p:to>
                                    </p:set>
                                    <p:anim calcmode="lin" valueType="num">
                                      <p:cBhvr additive="base">
                                        <p:cTn id="147" dur="500" fill="hold"/>
                                        <p:tgtEl>
                                          <p:spTgt spid="75"/>
                                        </p:tgtEl>
                                        <p:attrNameLst>
                                          <p:attrName>ppt_x</p:attrName>
                                        </p:attrNameLst>
                                      </p:cBhvr>
                                      <p:tavLst>
                                        <p:tav tm="0">
                                          <p:val>
                                            <p:strVal val="1+#ppt_w/2"/>
                                          </p:val>
                                        </p:tav>
                                        <p:tav tm="100000">
                                          <p:val>
                                            <p:strVal val="#ppt_x"/>
                                          </p:val>
                                        </p:tav>
                                      </p:tavLst>
                                    </p:anim>
                                    <p:anim calcmode="lin" valueType="num">
                                      <p:cBhvr additive="base">
                                        <p:cTn id="148" dur="500" fill="hold"/>
                                        <p:tgtEl>
                                          <p:spTgt spid="75"/>
                                        </p:tgtEl>
                                        <p:attrNameLst>
                                          <p:attrName>ppt_y</p:attrName>
                                        </p:attrNameLst>
                                      </p:cBhvr>
                                      <p:tavLst>
                                        <p:tav tm="0">
                                          <p:val>
                                            <p:strVal val="#ppt_y"/>
                                          </p:val>
                                        </p:tav>
                                        <p:tav tm="100000">
                                          <p:val>
                                            <p:strVal val="#ppt_y"/>
                                          </p:val>
                                        </p:tav>
                                      </p:tavLst>
                                    </p:anim>
                                  </p:childTnLst>
                                </p:cTn>
                              </p:par>
                              <p:par>
                                <p:cTn id="149" presetID="10" presetClass="entr" presetSubtype="0" fill="hold" grpId="0" nodeType="with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childTnLst>
                                </p:cTn>
                              </p:par>
                            </p:childTnLst>
                          </p:cTn>
                        </p:par>
                        <p:par>
                          <p:cTn id="152" fill="hold">
                            <p:stCondLst>
                              <p:cond delay="10000"/>
                            </p:stCondLst>
                            <p:childTnLst>
                              <p:par>
                                <p:cTn id="153" presetID="2" presetClass="entr" presetSubtype="8" accel="50000" decel="50000" fill="hold" grpId="0" nodeType="afterEffect">
                                  <p:stCondLst>
                                    <p:cond delay="0"/>
                                  </p:stCondLst>
                                  <p:childTnLst>
                                    <p:set>
                                      <p:cBhvr>
                                        <p:cTn id="154" dur="1" fill="hold">
                                          <p:stCondLst>
                                            <p:cond delay="0"/>
                                          </p:stCondLst>
                                        </p:cTn>
                                        <p:tgtEl>
                                          <p:spTgt spid="76"/>
                                        </p:tgtEl>
                                        <p:attrNameLst>
                                          <p:attrName>style.visibility</p:attrName>
                                        </p:attrNameLst>
                                      </p:cBhvr>
                                      <p:to>
                                        <p:strVal val="visible"/>
                                      </p:to>
                                    </p:set>
                                    <p:anim calcmode="lin" valueType="num">
                                      <p:cBhvr additive="base">
                                        <p:cTn id="155" dur="500" fill="hold"/>
                                        <p:tgtEl>
                                          <p:spTgt spid="76"/>
                                        </p:tgtEl>
                                        <p:attrNameLst>
                                          <p:attrName>ppt_x</p:attrName>
                                        </p:attrNameLst>
                                      </p:cBhvr>
                                      <p:tavLst>
                                        <p:tav tm="0">
                                          <p:val>
                                            <p:strVal val="0-#ppt_w/2"/>
                                          </p:val>
                                        </p:tav>
                                        <p:tav tm="100000">
                                          <p:val>
                                            <p:strVal val="#ppt_x"/>
                                          </p:val>
                                        </p:tav>
                                      </p:tavLst>
                                    </p:anim>
                                    <p:anim calcmode="lin" valueType="num">
                                      <p:cBhvr additive="base">
                                        <p:cTn id="156" dur="500" fill="hold"/>
                                        <p:tgtEl>
                                          <p:spTgt spid="76"/>
                                        </p:tgtEl>
                                        <p:attrNameLst>
                                          <p:attrName>ppt_y</p:attrName>
                                        </p:attrNameLst>
                                      </p:cBhvr>
                                      <p:tavLst>
                                        <p:tav tm="0">
                                          <p:val>
                                            <p:strVal val="#ppt_y"/>
                                          </p:val>
                                        </p:tav>
                                        <p:tav tm="100000">
                                          <p:val>
                                            <p:strVal val="#ppt_y"/>
                                          </p:val>
                                        </p:tav>
                                      </p:tavLst>
                                    </p:anim>
                                  </p:childTnLst>
                                </p:cTn>
                              </p:par>
                              <p:par>
                                <p:cTn id="157" presetID="10" presetClass="entr" presetSubtype="0" fill="hold" grpId="0" nodeType="withEffect">
                                  <p:stCondLst>
                                    <p:cond delay="0"/>
                                  </p:stCondLst>
                                  <p:childTnLst>
                                    <p:set>
                                      <p:cBhvr>
                                        <p:cTn id="158" dur="1" fill="hold">
                                          <p:stCondLst>
                                            <p:cond delay="0"/>
                                          </p:stCondLst>
                                        </p:cTn>
                                        <p:tgtEl>
                                          <p:spTgt spid="74"/>
                                        </p:tgtEl>
                                        <p:attrNameLst>
                                          <p:attrName>style.visibility</p:attrName>
                                        </p:attrNameLst>
                                      </p:cBhvr>
                                      <p:to>
                                        <p:strVal val="visible"/>
                                      </p:to>
                                    </p:set>
                                    <p:animEffect transition="in" filter="fade">
                                      <p:cBhvr>
                                        <p:cTn id="159"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p:bldP spid="74" grpId="0"/>
      <p:bldP spid="75" grpId="0"/>
      <p:bldP spid="76" grpId="0"/>
      <p:bldP spid="77" grpId="0" animBg="1"/>
      <p:bldP spid="78" grpId="0" animBg="1"/>
      <p:bldP spid="79" grpId="0" animBg="1"/>
      <p:bldP spid="80" grpId="0" animBg="1"/>
      <p:bldP spid="81" grpId="0" animBg="1"/>
      <p:bldP spid="82" grpId="0" animBg="1"/>
      <p:bldP spid="83" grpId="0" animBg="1"/>
      <p:bldP spid="84" grpId="0" animBg="1"/>
      <p:bldP spid="85" grpId="0" animBg="1"/>
      <p:bldP spid="86" grpId="0"/>
      <p:bldP spid="87" grpId="0"/>
      <p:bldP spid="88" grpId="0"/>
      <p:bldP spid="89" grpId="0"/>
      <p:bldP spid="90" grpId="0"/>
      <p:bldP spid="91" grpId="0"/>
      <p:bldP spid="92" grpId="0"/>
      <p:bldP spid="93"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Title 73"/>
          <p:cNvSpPr>
            <a:spLocks noGrp="1"/>
          </p:cNvSpPr>
          <p:nvPr>
            <p:ph type="title"/>
          </p:nvPr>
        </p:nvSpPr>
        <p:spPr/>
        <p:txBody>
          <a:bodyPr/>
          <a:lstStyle/>
          <a:p>
            <a:r>
              <a:rPr lang="en-US" smtClean="0"/>
              <a:t>Tree Infographic</a:t>
            </a:r>
            <a:endParaRPr lang="en-US" dirty="0"/>
          </a:p>
        </p:txBody>
      </p:sp>
      <p:sp>
        <p:nvSpPr>
          <p:cNvPr id="75" name="Text Placeholder 74"/>
          <p:cNvSpPr>
            <a:spLocks noGrp="1"/>
          </p:cNvSpPr>
          <p:nvPr>
            <p:ph type="body" sz="half" idx="2"/>
          </p:nvPr>
        </p:nvSpPr>
        <p:spPr>
          <a:xfrm>
            <a:off x="2514600" y="911225"/>
            <a:ext cx="4114800" cy="200025"/>
          </a:xfrm>
        </p:spPr>
        <p:txBody>
          <a:bodyPr/>
          <a:lstStyle/>
          <a:p>
            <a:r>
              <a:rPr lang="en-US" smtClean="0"/>
              <a:t>Tree Infographic</a:t>
            </a:r>
            <a:endParaRPr lang="en-US" dirty="0"/>
          </a:p>
        </p:txBody>
      </p:sp>
      <p:grpSp>
        <p:nvGrpSpPr>
          <p:cNvPr id="58" name="Group 77"/>
          <p:cNvGrpSpPr/>
          <p:nvPr/>
        </p:nvGrpSpPr>
        <p:grpSpPr>
          <a:xfrm>
            <a:off x="878011" y="3670630"/>
            <a:ext cx="766815" cy="771294"/>
            <a:chOff x="3362253" y="2517137"/>
            <a:chExt cx="1112458" cy="771294"/>
          </a:xfrm>
        </p:grpSpPr>
        <p:sp>
          <p:nvSpPr>
            <p:cNvPr id="59" name="Round Diagonal Corner Rectangle 78"/>
            <p:cNvSpPr/>
            <p:nvPr/>
          </p:nvSpPr>
          <p:spPr>
            <a:xfrm rot="10800000" flipH="1" flipV="1">
              <a:off x="3364530" y="2542534"/>
              <a:ext cx="1110181" cy="745897"/>
            </a:xfrm>
            <a:prstGeom prst="teardrop">
              <a:avLst/>
            </a:prstGeom>
            <a:solidFill>
              <a:schemeClr val="accent4">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Round Diagonal Corner Rectangle 79"/>
            <p:cNvSpPr/>
            <p:nvPr/>
          </p:nvSpPr>
          <p:spPr>
            <a:xfrm rot="10800000" flipH="1" flipV="1">
              <a:off x="3362253" y="2517137"/>
              <a:ext cx="1110181" cy="745897"/>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80"/>
          <p:cNvGrpSpPr/>
          <p:nvPr/>
        </p:nvGrpSpPr>
        <p:grpSpPr>
          <a:xfrm>
            <a:off x="1809115" y="3682876"/>
            <a:ext cx="912323" cy="939502"/>
            <a:chOff x="4638997" y="2552242"/>
            <a:chExt cx="1314128" cy="939502"/>
          </a:xfrm>
        </p:grpSpPr>
        <p:sp>
          <p:nvSpPr>
            <p:cNvPr id="63" name="Round Diagonal Corner Rectangle 81"/>
            <p:cNvSpPr/>
            <p:nvPr/>
          </p:nvSpPr>
          <p:spPr>
            <a:xfrm rot="10800000" flipV="1">
              <a:off x="4638997" y="2577119"/>
              <a:ext cx="1314124" cy="914625"/>
            </a:xfrm>
            <a:prstGeom prst="teardrop">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Round Diagonal Corner Rectangle 82"/>
            <p:cNvSpPr/>
            <p:nvPr/>
          </p:nvSpPr>
          <p:spPr>
            <a:xfrm rot="10800000" flipV="1">
              <a:off x="4639001" y="2552242"/>
              <a:ext cx="1314124" cy="914625"/>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 name="Group 83"/>
          <p:cNvGrpSpPr/>
          <p:nvPr/>
        </p:nvGrpSpPr>
        <p:grpSpPr>
          <a:xfrm>
            <a:off x="1721030" y="2643267"/>
            <a:ext cx="1000404" cy="994985"/>
            <a:chOff x="4550915" y="1512632"/>
            <a:chExt cx="1402210" cy="994985"/>
          </a:xfrm>
        </p:grpSpPr>
        <p:sp>
          <p:nvSpPr>
            <p:cNvPr id="66" name="Round Diagonal Corner Rectangle 84"/>
            <p:cNvSpPr/>
            <p:nvPr/>
          </p:nvSpPr>
          <p:spPr>
            <a:xfrm rot="10800000">
              <a:off x="4550915" y="1531687"/>
              <a:ext cx="1402206" cy="975930"/>
            </a:xfrm>
            <a:prstGeom prst="teardrop">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Round Diagonal Corner Rectangle 85"/>
            <p:cNvSpPr/>
            <p:nvPr/>
          </p:nvSpPr>
          <p:spPr>
            <a:xfrm rot="10800000">
              <a:off x="4550919" y="1512632"/>
              <a:ext cx="1402206" cy="97593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8" name="Group 86"/>
          <p:cNvGrpSpPr/>
          <p:nvPr/>
        </p:nvGrpSpPr>
        <p:grpSpPr>
          <a:xfrm>
            <a:off x="187964" y="2191525"/>
            <a:ext cx="1430773" cy="1359852"/>
            <a:chOff x="2607467" y="1060892"/>
            <a:chExt cx="1841153" cy="1359852"/>
          </a:xfrm>
        </p:grpSpPr>
        <p:sp>
          <p:nvSpPr>
            <p:cNvPr id="69" name="Round Diagonal Corner Rectangle 87"/>
            <p:cNvSpPr/>
            <p:nvPr/>
          </p:nvSpPr>
          <p:spPr>
            <a:xfrm rot="10800000" flipH="1">
              <a:off x="2609055" y="1082809"/>
              <a:ext cx="1839565" cy="1337935"/>
            </a:xfrm>
            <a:prstGeom prst="teardrop">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Round Diagonal Corner Rectangle 88"/>
            <p:cNvSpPr/>
            <p:nvPr/>
          </p:nvSpPr>
          <p:spPr>
            <a:xfrm rot="10800000" flipH="1">
              <a:off x="2607467" y="1060892"/>
              <a:ext cx="1839565" cy="1337935"/>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7" name="Oval 76"/>
          <p:cNvSpPr/>
          <p:nvPr/>
        </p:nvSpPr>
        <p:spPr>
          <a:xfrm>
            <a:off x="1284025" y="3190574"/>
            <a:ext cx="874016" cy="874010"/>
          </a:xfrm>
          <a:prstGeom prst="ellipse">
            <a:avLst/>
          </a:prstGeom>
          <a:solidFill>
            <a:schemeClr val="bg1">
              <a:lumMod val="95000"/>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8" name="Freeform 5"/>
          <p:cNvSpPr>
            <a:spLocks/>
          </p:cNvSpPr>
          <p:nvPr/>
        </p:nvSpPr>
        <p:spPr bwMode="auto">
          <a:xfrm>
            <a:off x="1326190" y="3619195"/>
            <a:ext cx="831850" cy="2015176"/>
          </a:xfrm>
          <a:custGeom>
            <a:avLst/>
            <a:gdLst/>
            <a:ahLst/>
            <a:cxnLst>
              <a:cxn ang="0">
                <a:pos x="109" y="0"/>
              </a:cxn>
              <a:cxn ang="0">
                <a:pos x="110" y="585"/>
              </a:cxn>
              <a:cxn ang="0">
                <a:pos x="110" y="586"/>
              </a:cxn>
              <a:cxn ang="0">
                <a:pos x="116" y="619"/>
              </a:cxn>
              <a:cxn ang="0">
                <a:pos x="121" y="629"/>
              </a:cxn>
              <a:cxn ang="0">
                <a:pos x="147" y="656"/>
              </a:cxn>
              <a:cxn ang="0">
                <a:pos x="203" y="676"/>
              </a:cxn>
              <a:cxn ang="0">
                <a:pos x="0" y="676"/>
              </a:cxn>
              <a:cxn ang="0">
                <a:pos x="62" y="650"/>
              </a:cxn>
              <a:cxn ang="0">
                <a:pos x="78" y="629"/>
              </a:cxn>
              <a:cxn ang="0">
                <a:pos x="82" y="619"/>
              </a:cxn>
              <a:cxn ang="0">
                <a:pos x="88" y="586"/>
              </a:cxn>
              <a:cxn ang="0">
                <a:pos x="88" y="585"/>
              </a:cxn>
              <a:cxn ang="0">
                <a:pos x="88" y="0"/>
              </a:cxn>
              <a:cxn ang="0">
                <a:pos x="109" y="0"/>
              </a:cxn>
            </a:cxnLst>
            <a:rect l="0" t="0" r="r" b="b"/>
            <a:pathLst>
              <a:path w="203" h="676">
                <a:moveTo>
                  <a:pt x="109" y="0"/>
                </a:moveTo>
                <a:cubicBezTo>
                  <a:pt x="110" y="585"/>
                  <a:pt x="110" y="585"/>
                  <a:pt x="110" y="585"/>
                </a:cubicBezTo>
                <a:cubicBezTo>
                  <a:pt x="110" y="586"/>
                  <a:pt x="110" y="586"/>
                  <a:pt x="110" y="586"/>
                </a:cubicBezTo>
                <a:cubicBezTo>
                  <a:pt x="110" y="598"/>
                  <a:pt x="112" y="609"/>
                  <a:pt x="116" y="619"/>
                </a:cubicBezTo>
                <a:cubicBezTo>
                  <a:pt x="117" y="622"/>
                  <a:pt x="119" y="626"/>
                  <a:pt x="121" y="629"/>
                </a:cubicBezTo>
                <a:cubicBezTo>
                  <a:pt x="127" y="637"/>
                  <a:pt x="136" y="646"/>
                  <a:pt x="147" y="656"/>
                </a:cubicBezTo>
                <a:cubicBezTo>
                  <a:pt x="164" y="669"/>
                  <a:pt x="182" y="676"/>
                  <a:pt x="203" y="676"/>
                </a:cubicBezTo>
                <a:cubicBezTo>
                  <a:pt x="0" y="676"/>
                  <a:pt x="0" y="676"/>
                  <a:pt x="0" y="676"/>
                </a:cubicBezTo>
                <a:cubicBezTo>
                  <a:pt x="24" y="676"/>
                  <a:pt x="45" y="667"/>
                  <a:pt x="62" y="650"/>
                </a:cubicBezTo>
                <a:cubicBezTo>
                  <a:pt x="68" y="643"/>
                  <a:pt x="74" y="636"/>
                  <a:pt x="78" y="629"/>
                </a:cubicBezTo>
                <a:cubicBezTo>
                  <a:pt x="79" y="626"/>
                  <a:pt x="81" y="622"/>
                  <a:pt x="82" y="619"/>
                </a:cubicBezTo>
                <a:cubicBezTo>
                  <a:pt x="86" y="609"/>
                  <a:pt x="88" y="598"/>
                  <a:pt x="88" y="586"/>
                </a:cubicBezTo>
                <a:cubicBezTo>
                  <a:pt x="88" y="586"/>
                  <a:pt x="88" y="586"/>
                  <a:pt x="88" y="585"/>
                </a:cubicBezTo>
                <a:cubicBezTo>
                  <a:pt x="88" y="0"/>
                  <a:pt x="88" y="0"/>
                  <a:pt x="88" y="0"/>
                </a:cubicBezTo>
                <a:lnTo>
                  <a:pt x="109" y="0"/>
                </a:lnTo>
                <a:close/>
              </a:path>
            </a:pathLst>
          </a:custGeom>
          <a:solidFill>
            <a:schemeClr val="bg1">
              <a:lumMod val="6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Oval 78"/>
          <p:cNvSpPr/>
          <p:nvPr/>
        </p:nvSpPr>
        <p:spPr>
          <a:xfrm>
            <a:off x="1585402" y="3475179"/>
            <a:ext cx="288035" cy="288035"/>
          </a:xfrm>
          <a:prstGeom prst="ellipse">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Rectangle 79"/>
          <p:cNvSpPr/>
          <p:nvPr/>
        </p:nvSpPr>
        <p:spPr>
          <a:xfrm>
            <a:off x="0" y="5634373"/>
            <a:ext cx="9144000" cy="84257"/>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1" name="Group 89"/>
          <p:cNvGrpSpPr/>
          <p:nvPr/>
        </p:nvGrpSpPr>
        <p:grpSpPr>
          <a:xfrm>
            <a:off x="1050834" y="4566490"/>
            <a:ext cx="601191" cy="589679"/>
            <a:chOff x="3360240" y="2517137"/>
            <a:chExt cx="1112194" cy="774844"/>
          </a:xfrm>
        </p:grpSpPr>
        <p:sp>
          <p:nvSpPr>
            <p:cNvPr id="82" name="Round Diagonal Corner Rectangle 90"/>
            <p:cNvSpPr/>
            <p:nvPr/>
          </p:nvSpPr>
          <p:spPr>
            <a:xfrm rot="10800000" flipH="1" flipV="1">
              <a:off x="3360240" y="2546083"/>
              <a:ext cx="1110180" cy="745898"/>
            </a:xfrm>
            <a:prstGeom prst="teardrop">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Round Diagonal Corner Rectangle 91"/>
            <p:cNvSpPr/>
            <p:nvPr/>
          </p:nvSpPr>
          <p:spPr>
            <a:xfrm rot="10800000" flipH="1" flipV="1">
              <a:off x="3362253" y="2517137"/>
              <a:ext cx="1110181" cy="745897"/>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84" name="Oval 83"/>
          <p:cNvSpPr/>
          <p:nvPr/>
        </p:nvSpPr>
        <p:spPr>
          <a:xfrm>
            <a:off x="1639257" y="4500985"/>
            <a:ext cx="180318" cy="180316"/>
          </a:xfrm>
          <a:prstGeom prst="ellipse">
            <a:avLst/>
          </a:prstGeom>
          <a:solidFill>
            <a:schemeClr val="bg1"/>
          </a:solid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p:cNvSpPr txBox="1"/>
          <p:nvPr/>
        </p:nvSpPr>
        <p:spPr>
          <a:xfrm>
            <a:off x="2983192" y="3943006"/>
            <a:ext cx="1028864" cy="184666"/>
          </a:xfrm>
          <a:prstGeom prst="rect">
            <a:avLst/>
          </a:prstGeom>
          <a:noFill/>
        </p:spPr>
        <p:txBody>
          <a:bodyPr wrap="square" lIns="0" tIns="0" rIns="0" bIns="0" rtlCol="0" anchor="t">
            <a:spAutoFit/>
          </a:bodyPr>
          <a:lstStyle/>
          <a:p>
            <a:pPr algn="ctr"/>
            <a:r>
              <a:rPr lang="en-US" sz="1200" b="1" dirty="0" smtClean="0">
                <a:solidFill>
                  <a:schemeClr val="accent1"/>
                </a:solidFill>
              </a:rPr>
              <a:t>Phone Setting</a:t>
            </a:r>
            <a:endParaRPr lang="en-US" sz="1200" b="1" dirty="0">
              <a:solidFill>
                <a:schemeClr val="accent1"/>
              </a:solidFill>
            </a:endParaRPr>
          </a:p>
        </p:txBody>
      </p:sp>
      <p:sp>
        <p:nvSpPr>
          <p:cNvPr id="86" name="TextBox 85"/>
          <p:cNvSpPr txBox="1"/>
          <p:nvPr/>
        </p:nvSpPr>
        <p:spPr>
          <a:xfrm>
            <a:off x="4192416" y="3943006"/>
            <a:ext cx="1094533" cy="184666"/>
          </a:xfrm>
          <a:prstGeom prst="rect">
            <a:avLst/>
          </a:prstGeom>
          <a:noFill/>
        </p:spPr>
        <p:txBody>
          <a:bodyPr wrap="square" lIns="0" tIns="0" rIns="0" bIns="0" rtlCol="0" anchor="t">
            <a:spAutoFit/>
          </a:bodyPr>
          <a:lstStyle/>
          <a:p>
            <a:pPr algn="ctr"/>
            <a:r>
              <a:rPr lang="en-US" sz="1200" b="1" dirty="0" smtClean="0">
                <a:solidFill>
                  <a:schemeClr val="accent2"/>
                </a:solidFill>
              </a:rPr>
              <a:t>Global Access</a:t>
            </a:r>
            <a:endParaRPr lang="en-US" sz="1200" b="1" dirty="0">
              <a:solidFill>
                <a:schemeClr val="accent2"/>
              </a:solidFill>
            </a:endParaRPr>
          </a:p>
        </p:txBody>
      </p:sp>
      <p:sp>
        <p:nvSpPr>
          <p:cNvPr id="87" name="TextBox 86"/>
          <p:cNvSpPr txBox="1"/>
          <p:nvPr/>
        </p:nvSpPr>
        <p:spPr>
          <a:xfrm>
            <a:off x="5552405" y="3943006"/>
            <a:ext cx="870626" cy="184666"/>
          </a:xfrm>
          <a:prstGeom prst="rect">
            <a:avLst/>
          </a:prstGeom>
          <a:noFill/>
        </p:spPr>
        <p:txBody>
          <a:bodyPr wrap="square" lIns="0" tIns="0" rIns="0" bIns="0" rtlCol="0" anchor="t">
            <a:spAutoFit/>
          </a:bodyPr>
          <a:lstStyle/>
          <a:p>
            <a:pPr algn="ctr"/>
            <a:r>
              <a:rPr lang="en-US" sz="1200" b="1" dirty="0" smtClean="0">
                <a:solidFill>
                  <a:schemeClr val="accent3"/>
                </a:solidFill>
              </a:rPr>
              <a:t>Calendar</a:t>
            </a:r>
            <a:endParaRPr lang="en-US" sz="1200" b="1" dirty="0">
              <a:solidFill>
                <a:schemeClr val="accent3"/>
              </a:solidFill>
            </a:endParaRPr>
          </a:p>
        </p:txBody>
      </p:sp>
      <p:sp>
        <p:nvSpPr>
          <p:cNvPr id="88" name="TextBox 87"/>
          <p:cNvSpPr txBox="1"/>
          <p:nvPr/>
        </p:nvSpPr>
        <p:spPr>
          <a:xfrm>
            <a:off x="6706527" y="3943006"/>
            <a:ext cx="1036926" cy="184666"/>
          </a:xfrm>
          <a:prstGeom prst="rect">
            <a:avLst/>
          </a:prstGeom>
          <a:noFill/>
        </p:spPr>
        <p:txBody>
          <a:bodyPr wrap="square" lIns="0" tIns="0" rIns="0" bIns="0" rtlCol="0" anchor="t">
            <a:spAutoFit/>
          </a:bodyPr>
          <a:lstStyle/>
          <a:p>
            <a:pPr algn="ctr"/>
            <a:r>
              <a:rPr lang="en-US" sz="1200" b="1" dirty="0" smtClean="0">
                <a:solidFill>
                  <a:schemeClr val="accent4"/>
                </a:solidFill>
              </a:rPr>
              <a:t>Smart Touch</a:t>
            </a:r>
            <a:endParaRPr lang="en-US" sz="1200" b="1" dirty="0">
              <a:solidFill>
                <a:schemeClr val="accent4"/>
              </a:solidFill>
            </a:endParaRPr>
          </a:p>
        </p:txBody>
      </p:sp>
      <p:sp>
        <p:nvSpPr>
          <p:cNvPr id="89" name="TextBox 88"/>
          <p:cNvSpPr txBox="1"/>
          <p:nvPr/>
        </p:nvSpPr>
        <p:spPr>
          <a:xfrm>
            <a:off x="8023259" y="3943006"/>
            <a:ext cx="891392" cy="184666"/>
          </a:xfrm>
          <a:prstGeom prst="rect">
            <a:avLst/>
          </a:prstGeom>
          <a:noFill/>
        </p:spPr>
        <p:txBody>
          <a:bodyPr wrap="square" lIns="0" tIns="0" rIns="0" bIns="0" rtlCol="0" anchor="t">
            <a:spAutoFit/>
          </a:bodyPr>
          <a:lstStyle/>
          <a:p>
            <a:pPr algn="ctr"/>
            <a:r>
              <a:rPr lang="en-US" sz="1200" b="1" dirty="0" smtClean="0">
                <a:solidFill>
                  <a:schemeClr val="accent6"/>
                </a:solidFill>
              </a:rPr>
              <a:t>Statistics</a:t>
            </a:r>
            <a:endParaRPr lang="en-US" sz="1200" b="1" dirty="0">
              <a:solidFill>
                <a:schemeClr val="accent6"/>
              </a:solidFill>
            </a:endParaRPr>
          </a:p>
        </p:txBody>
      </p:sp>
      <p:sp>
        <p:nvSpPr>
          <p:cNvPr id="90" name="Footer Text"/>
          <p:cNvSpPr txBox="1"/>
          <p:nvPr/>
        </p:nvSpPr>
        <p:spPr>
          <a:xfrm>
            <a:off x="3007360" y="2262208"/>
            <a:ext cx="5943600" cy="630942"/>
          </a:xfrm>
          <a:prstGeom prst="rect">
            <a:avLst/>
          </a:prstGeom>
          <a:noFill/>
        </p:spPr>
        <p:txBody>
          <a:bodyPr wrap="square" lIns="0" tIns="0" rIns="0" bIns="0" rtlCol="0">
            <a:spAutoFit/>
          </a:bodyPr>
          <a:lstStyle/>
          <a:p>
            <a:pPr algn="just"/>
            <a:r>
              <a:rPr lang="en-US" sz="1100" b="1" dirty="0" smtClean="0">
                <a:solidFill>
                  <a:schemeClr val="tx1">
                    <a:lumMod val="50000"/>
                    <a:lumOff val="50000"/>
                  </a:schemeClr>
                </a:solidFill>
              </a:rPr>
              <a:t>Mock Up Project Infographic</a:t>
            </a:r>
          </a:p>
          <a:p>
            <a:pPr algn="just"/>
            <a:r>
              <a:rPr lang="en-US" sz="1000" dirty="0" smtClean="0">
                <a:solidFill>
                  <a:schemeClr val="tx1">
                    <a:lumMod val="50000"/>
                    <a:lumOff val="50000"/>
                  </a:schemeClr>
                </a:solidFill>
              </a:rPr>
              <a:t>passages of lorem ipsum available, but the majority have suffered alteration in some form, by injected humour randomized words which don't look even slightly believable. If you are going to use A passage of lorem ipsum, you need to be sure there embarrassing hidden in the middle of text. All the lorem ipsum generators.</a:t>
            </a:r>
            <a:endParaRPr lang="en-US" sz="1000" dirty="0">
              <a:solidFill>
                <a:schemeClr val="tx1">
                  <a:lumMod val="50000"/>
                  <a:lumOff val="50000"/>
                </a:schemeClr>
              </a:solidFill>
            </a:endParaRPr>
          </a:p>
        </p:txBody>
      </p:sp>
      <p:grpSp>
        <p:nvGrpSpPr>
          <p:cNvPr id="91" name="Group 90"/>
          <p:cNvGrpSpPr/>
          <p:nvPr/>
        </p:nvGrpSpPr>
        <p:grpSpPr>
          <a:xfrm>
            <a:off x="8233023" y="3323775"/>
            <a:ext cx="469021" cy="455593"/>
            <a:chOff x="7924284" y="2223917"/>
            <a:chExt cx="469021" cy="455593"/>
          </a:xfrm>
        </p:grpSpPr>
        <p:sp>
          <p:nvSpPr>
            <p:cNvPr id="92" name="Oval 91"/>
            <p:cNvSpPr>
              <a:spLocks noChangeAspect="1"/>
            </p:cNvSpPr>
            <p:nvPr/>
          </p:nvSpPr>
          <p:spPr>
            <a:xfrm>
              <a:off x="7924284" y="2223917"/>
              <a:ext cx="469021" cy="455593"/>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dirty="0">
                <a:solidFill>
                  <a:schemeClr val="accent5"/>
                </a:solidFill>
              </a:endParaRPr>
            </a:p>
          </p:txBody>
        </p:sp>
        <p:sp>
          <p:nvSpPr>
            <p:cNvPr id="93" name="Freeform 13"/>
            <p:cNvSpPr>
              <a:spLocks noEditPoints="1"/>
            </p:cNvSpPr>
            <p:nvPr/>
          </p:nvSpPr>
          <p:spPr bwMode="auto">
            <a:xfrm>
              <a:off x="8034808" y="2338100"/>
              <a:ext cx="250825" cy="188913"/>
            </a:xfrm>
            <a:custGeom>
              <a:avLst/>
              <a:gdLst/>
              <a:ahLst/>
              <a:cxnLst>
                <a:cxn ang="0">
                  <a:pos x="158" y="119"/>
                </a:cxn>
                <a:cxn ang="0">
                  <a:pos x="0" y="119"/>
                </a:cxn>
                <a:cxn ang="0">
                  <a:pos x="0" y="0"/>
                </a:cxn>
                <a:cxn ang="0">
                  <a:pos x="8" y="0"/>
                </a:cxn>
                <a:cxn ang="0">
                  <a:pos x="8" y="108"/>
                </a:cxn>
                <a:cxn ang="0">
                  <a:pos x="158" y="108"/>
                </a:cxn>
                <a:cxn ang="0">
                  <a:pos x="158" y="119"/>
                </a:cxn>
                <a:cxn ang="0">
                  <a:pos x="147" y="98"/>
                </a:cxn>
                <a:cxn ang="0">
                  <a:pos x="19" y="98"/>
                </a:cxn>
                <a:cxn ang="0">
                  <a:pos x="19" y="54"/>
                </a:cxn>
                <a:cxn ang="0">
                  <a:pos x="54" y="9"/>
                </a:cxn>
                <a:cxn ang="0">
                  <a:pos x="97" y="54"/>
                </a:cxn>
                <a:cxn ang="0">
                  <a:pos x="127" y="28"/>
                </a:cxn>
                <a:cxn ang="0">
                  <a:pos x="147" y="98"/>
                </a:cxn>
              </a:cxnLst>
              <a:rect l="0" t="0" r="r" b="b"/>
              <a:pathLst>
                <a:path w="158" h="119">
                  <a:moveTo>
                    <a:pt x="158" y="119"/>
                  </a:moveTo>
                  <a:lnTo>
                    <a:pt x="0" y="119"/>
                  </a:lnTo>
                  <a:lnTo>
                    <a:pt x="0" y="0"/>
                  </a:lnTo>
                  <a:lnTo>
                    <a:pt x="8" y="0"/>
                  </a:lnTo>
                  <a:lnTo>
                    <a:pt x="8" y="108"/>
                  </a:lnTo>
                  <a:lnTo>
                    <a:pt x="158" y="108"/>
                  </a:lnTo>
                  <a:lnTo>
                    <a:pt x="158" y="119"/>
                  </a:lnTo>
                  <a:close/>
                  <a:moveTo>
                    <a:pt x="147" y="98"/>
                  </a:moveTo>
                  <a:lnTo>
                    <a:pt x="19" y="98"/>
                  </a:lnTo>
                  <a:lnTo>
                    <a:pt x="19" y="54"/>
                  </a:lnTo>
                  <a:lnTo>
                    <a:pt x="54" y="9"/>
                  </a:lnTo>
                  <a:lnTo>
                    <a:pt x="97" y="54"/>
                  </a:lnTo>
                  <a:lnTo>
                    <a:pt x="127" y="28"/>
                  </a:lnTo>
                  <a:lnTo>
                    <a:pt x="147" y="98"/>
                  </a:lnTo>
                  <a:close/>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4" name="Group 93"/>
          <p:cNvGrpSpPr/>
          <p:nvPr/>
        </p:nvGrpSpPr>
        <p:grpSpPr>
          <a:xfrm>
            <a:off x="6987153" y="3323775"/>
            <a:ext cx="469021" cy="455593"/>
            <a:chOff x="6890529" y="2162362"/>
            <a:chExt cx="469021" cy="455593"/>
          </a:xfrm>
        </p:grpSpPr>
        <p:sp>
          <p:nvSpPr>
            <p:cNvPr id="95" name="Oval 94"/>
            <p:cNvSpPr>
              <a:spLocks noChangeAspect="1"/>
            </p:cNvSpPr>
            <p:nvPr/>
          </p:nvSpPr>
          <p:spPr>
            <a:xfrm>
              <a:off x="6890529" y="2162362"/>
              <a:ext cx="469021" cy="455593"/>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4"/>
                </a:solidFill>
              </a:endParaRPr>
            </a:p>
          </p:txBody>
        </p:sp>
        <p:sp>
          <p:nvSpPr>
            <p:cNvPr id="96" name="Freeform 103"/>
            <p:cNvSpPr>
              <a:spLocks noEditPoints="1"/>
            </p:cNvSpPr>
            <p:nvPr/>
          </p:nvSpPr>
          <p:spPr bwMode="auto">
            <a:xfrm>
              <a:off x="7030053" y="2231059"/>
              <a:ext cx="196634" cy="289547"/>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7" name="Group 96"/>
          <p:cNvGrpSpPr/>
          <p:nvPr/>
        </p:nvGrpSpPr>
        <p:grpSpPr>
          <a:xfrm>
            <a:off x="4495413" y="3323775"/>
            <a:ext cx="469021" cy="455593"/>
            <a:chOff x="4823118" y="2223917"/>
            <a:chExt cx="469021" cy="455593"/>
          </a:xfrm>
        </p:grpSpPr>
        <p:sp>
          <p:nvSpPr>
            <p:cNvPr id="98" name="Oval 97"/>
            <p:cNvSpPr>
              <a:spLocks noChangeAspect="1"/>
            </p:cNvSpPr>
            <p:nvPr/>
          </p:nvSpPr>
          <p:spPr>
            <a:xfrm>
              <a:off x="4823118" y="2223917"/>
              <a:ext cx="469021" cy="455593"/>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2"/>
                </a:solidFill>
              </a:endParaRPr>
            </a:p>
          </p:txBody>
        </p:sp>
        <p:sp>
          <p:nvSpPr>
            <p:cNvPr id="99" name="Freeform 5"/>
            <p:cNvSpPr>
              <a:spLocks noEditPoints="1"/>
            </p:cNvSpPr>
            <p:nvPr/>
          </p:nvSpPr>
          <p:spPr bwMode="auto">
            <a:xfrm>
              <a:off x="4949420" y="2334408"/>
              <a:ext cx="235936" cy="235936"/>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00" name="Group 99"/>
          <p:cNvGrpSpPr/>
          <p:nvPr/>
        </p:nvGrpSpPr>
        <p:grpSpPr>
          <a:xfrm>
            <a:off x="5741283" y="3323775"/>
            <a:ext cx="469021" cy="455593"/>
            <a:chOff x="5924943" y="2223917"/>
            <a:chExt cx="469021" cy="455593"/>
          </a:xfrm>
        </p:grpSpPr>
        <p:sp>
          <p:nvSpPr>
            <p:cNvPr id="101" name="Oval 100"/>
            <p:cNvSpPr>
              <a:spLocks noChangeAspect="1"/>
            </p:cNvSpPr>
            <p:nvPr/>
          </p:nvSpPr>
          <p:spPr>
            <a:xfrm>
              <a:off x="5924943" y="2223917"/>
              <a:ext cx="469021" cy="455593"/>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smtClean="0">
                <a:solidFill>
                  <a:schemeClr val="accent3"/>
                </a:solidFill>
              </a:endParaRPr>
            </a:p>
          </p:txBody>
        </p:sp>
        <p:sp>
          <p:nvSpPr>
            <p:cNvPr id="102" name="Freeform 36"/>
            <p:cNvSpPr>
              <a:spLocks noEditPoints="1"/>
            </p:cNvSpPr>
            <p:nvPr/>
          </p:nvSpPr>
          <p:spPr bwMode="auto">
            <a:xfrm>
              <a:off x="6069782" y="2334408"/>
              <a:ext cx="203200" cy="220663"/>
            </a:xfrm>
            <a:custGeom>
              <a:avLst/>
              <a:gdLst/>
              <a:ahLst/>
              <a:cxnLst>
                <a:cxn ang="0">
                  <a:pos x="55" y="64"/>
                </a:cxn>
                <a:cxn ang="0">
                  <a:pos x="0" y="59"/>
                </a:cxn>
                <a:cxn ang="0">
                  <a:pos x="4" y="9"/>
                </a:cxn>
                <a:cxn ang="0">
                  <a:pos x="9" y="5"/>
                </a:cxn>
                <a:cxn ang="0">
                  <a:pos x="17" y="0"/>
                </a:cxn>
                <a:cxn ang="0">
                  <a:pos x="23" y="9"/>
                </a:cxn>
                <a:cxn ang="0">
                  <a:pos x="36" y="5"/>
                </a:cxn>
                <a:cxn ang="0">
                  <a:pos x="44" y="0"/>
                </a:cxn>
                <a:cxn ang="0">
                  <a:pos x="50" y="9"/>
                </a:cxn>
                <a:cxn ang="0">
                  <a:pos x="59" y="13"/>
                </a:cxn>
                <a:cxn ang="0">
                  <a:pos x="15" y="33"/>
                </a:cxn>
                <a:cxn ang="0">
                  <a:pos x="4" y="23"/>
                </a:cxn>
                <a:cxn ang="0">
                  <a:pos x="15" y="33"/>
                </a:cxn>
                <a:cxn ang="0">
                  <a:pos x="15" y="35"/>
                </a:cxn>
                <a:cxn ang="0">
                  <a:pos x="4" y="47"/>
                </a:cxn>
                <a:cxn ang="0">
                  <a:pos x="15" y="59"/>
                </a:cxn>
                <a:cxn ang="0">
                  <a:pos x="4" y="49"/>
                </a:cxn>
                <a:cxn ang="0">
                  <a:pos x="15" y="59"/>
                </a:cxn>
                <a:cxn ang="0">
                  <a:pos x="17" y="4"/>
                </a:cxn>
                <a:cxn ang="0">
                  <a:pos x="13" y="5"/>
                </a:cxn>
                <a:cxn ang="0">
                  <a:pos x="15" y="17"/>
                </a:cxn>
                <a:cxn ang="0">
                  <a:pos x="18" y="16"/>
                </a:cxn>
                <a:cxn ang="0">
                  <a:pos x="28" y="33"/>
                </a:cxn>
                <a:cxn ang="0">
                  <a:pos x="17" y="23"/>
                </a:cxn>
                <a:cxn ang="0">
                  <a:pos x="28" y="33"/>
                </a:cxn>
                <a:cxn ang="0">
                  <a:pos x="28" y="35"/>
                </a:cxn>
                <a:cxn ang="0">
                  <a:pos x="17" y="47"/>
                </a:cxn>
                <a:cxn ang="0">
                  <a:pos x="28" y="59"/>
                </a:cxn>
                <a:cxn ang="0">
                  <a:pos x="17" y="49"/>
                </a:cxn>
                <a:cxn ang="0">
                  <a:pos x="28" y="59"/>
                </a:cxn>
                <a:cxn ang="0">
                  <a:pos x="42" y="23"/>
                </a:cxn>
                <a:cxn ang="0">
                  <a:pos x="31" y="33"/>
                </a:cxn>
                <a:cxn ang="0">
                  <a:pos x="42" y="47"/>
                </a:cxn>
                <a:cxn ang="0">
                  <a:pos x="31" y="35"/>
                </a:cxn>
                <a:cxn ang="0">
                  <a:pos x="42" y="47"/>
                </a:cxn>
                <a:cxn ang="0">
                  <a:pos x="42" y="49"/>
                </a:cxn>
                <a:cxn ang="0">
                  <a:pos x="31" y="59"/>
                </a:cxn>
                <a:cxn ang="0">
                  <a:pos x="45" y="5"/>
                </a:cxn>
                <a:cxn ang="0">
                  <a:pos x="42" y="4"/>
                </a:cxn>
                <a:cxn ang="0">
                  <a:pos x="41" y="16"/>
                </a:cxn>
                <a:cxn ang="0">
                  <a:pos x="44" y="17"/>
                </a:cxn>
                <a:cxn ang="0">
                  <a:pos x="45" y="5"/>
                </a:cxn>
                <a:cxn ang="0">
                  <a:pos x="55" y="23"/>
                </a:cxn>
                <a:cxn ang="0">
                  <a:pos x="44" y="33"/>
                </a:cxn>
                <a:cxn ang="0">
                  <a:pos x="55" y="47"/>
                </a:cxn>
                <a:cxn ang="0">
                  <a:pos x="44" y="35"/>
                </a:cxn>
                <a:cxn ang="0">
                  <a:pos x="55" y="47"/>
                </a:cxn>
                <a:cxn ang="0">
                  <a:pos x="55" y="49"/>
                </a:cxn>
                <a:cxn ang="0">
                  <a:pos x="44" y="59"/>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103" name="Group 102"/>
          <p:cNvGrpSpPr/>
          <p:nvPr/>
        </p:nvGrpSpPr>
        <p:grpSpPr>
          <a:xfrm>
            <a:off x="3249543" y="3323775"/>
            <a:ext cx="469021" cy="455593"/>
            <a:chOff x="3699782" y="2223917"/>
            <a:chExt cx="469021" cy="455593"/>
          </a:xfrm>
        </p:grpSpPr>
        <p:sp>
          <p:nvSpPr>
            <p:cNvPr id="104" name="Oval 103"/>
            <p:cNvSpPr>
              <a:spLocks noChangeAspect="1"/>
            </p:cNvSpPr>
            <p:nvPr/>
          </p:nvSpPr>
          <p:spPr>
            <a:xfrm>
              <a:off x="3699782" y="2223917"/>
              <a:ext cx="469021" cy="455593"/>
            </a:xfrm>
            <a:prstGeom prst="ellips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accent1"/>
                </a:solidFill>
              </a:endParaRPr>
            </a:p>
          </p:txBody>
        </p:sp>
        <p:sp>
          <p:nvSpPr>
            <p:cNvPr id="105" name="Freeform 117"/>
            <p:cNvSpPr>
              <a:spLocks/>
            </p:cNvSpPr>
            <p:nvPr/>
          </p:nvSpPr>
          <p:spPr bwMode="auto">
            <a:xfrm>
              <a:off x="3850236" y="2359808"/>
              <a:ext cx="195263" cy="195263"/>
            </a:xfrm>
            <a:custGeom>
              <a:avLst/>
              <a:gdLst/>
              <a:ahLst/>
              <a:cxnLst>
                <a:cxn ang="0">
                  <a:pos x="56" y="51"/>
                </a:cxn>
                <a:cxn ang="0">
                  <a:pos x="51" y="55"/>
                </a:cxn>
                <a:cxn ang="0">
                  <a:pos x="43" y="57"/>
                </a:cxn>
                <a:cxn ang="0">
                  <a:pos x="33" y="54"/>
                </a:cxn>
                <a:cxn ang="0">
                  <a:pos x="26" y="51"/>
                </a:cxn>
                <a:cxn ang="0">
                  <a:pos x="7" y="32"/>
                </a:cxn>
                <a:cxn ang="0">
                  <a:pos x="3" y="25"/>
                </a:cxn>
                <a:cxn ang="0">
                  <a:pos x="0" y="14"/>
                </a:cxn>
                <a:cxn ang="0">
                  <a:pos x="3" y="7"/>
                </a:cxn>
                <a:cxn ang="0">
                  <a:pos x="7" y="2"/>
                </a:cxn>
                <a:cxn ang="0">
                  <a:pos x="12" y="0"/>
                </a:cxn>
                <a:cxn ang="0">
                  <a:pos x="13" y="1"/>
                </a:cxn>
                <a:cxn ang="0">
                  <a:pos x="15" y="4"/>
                </a:cxn>
                <a:cxn ang="0">
                  <a:pos x="19" y="10"/>
                </a:cxn>
                <a:cxn ang="0">
                  <a:pos x="21" y="14"/>
                </a:cxn>
                <a:cxn ang="0">
                  <a:pos x="14" y="22"/>
                </a:cxn>
                <a:cxn ang="0">
                  <a:pos x="15" y="26"/>
                </a:cxn>
                <a:cxn ang="0">
                  <a:pos x="32" y="42"/>
                </a:cxn>
                <a:cxn ang="0">
                  <a:pos x="35" y="44"/>
                </a:cxn>
                <a:cxn ang="0">
                  <a:pos x="43" y="36"/>
                </a:cxn>
                <a:cxn ang="0">
                  <a:pos x="47" y="38"/>
                </a:cxn>
                <a:cxn ang="0">
                  <a:pos x="54" y="42"/>
                </a:cxn>
                <a:cxn ang="0">
                  <a:pos x="57" y="44"/>
                </a:cxn>
                <a:cxn ang="0">
                  <a:pos x="57" y="45"/>
                </a:cxn>
                <a:cxn ang="0">
                  <a:pos x="56" y="51"/>
                </a:cxn>
              </a:cxnLst>
              <a:rect l="0" t="0" r="r" b="b"/>
              <a:pathLst>
                <a:path w="57" h="57">
                  <a:moveTo>
                    <a:pt x="56" y="51"/>
                  </a:moveTo>
                  <a:cubicBezTo>
                    <a:pt x="55" y="53"/>
                    <a:pt x="53" y="54"/>
                    <a:pt x="51" y="55"/>
                  </a:cubicBezTo>
                  <a:cubicBezTo>
                    <a:pt x="49" y="56"/>
                    <a:pt x="46" y="57"/>
                    <a:pt x="43" y="57"/>
                  </a:cubicBezTo>
                  <a:cubicBezTo>
                    <a:pt x="40" y="57"/>
                    <a:pt x="36" y="55"/>
                    <a:pt x="33" y="54"/>
                  </a:cubicBezTo>
                  <a:cubicBezTo>
                    <a:pt x="30" y="53"/>
                    <a:pt x="28" y="52"/>
                    <a:pt x="26" y="51"/>
                  </a:cubicBezTo>
                  <a:cubicBezTo>
                    <a:pt x="19" y="47"/>
                    <a:pt x="11" y="38"/>
                    <a:pt x="7" y="32"/>
                  </a:cubicBezTo>
                  <a:cubicBezTo>
                    <a:pt x="5" y="29"/>
                    <a:pt x="4" y="27"/>
                    <a:pt x="3" y="25"/>
                  </a:cubicBezTo>
                  <a:cubicBezTo>
                    <a:pt x="2" y="21"/>
                    <a:pt x="0" y="18"/>
                    <a:pt x="0" y="14"/>
                  </a:cubicBezTo>
                  <a:cubicBezTo>
                    <a:pt x="0" y="11"/>
                    <a:pt x="1" y="9"/>
                    <a:pt x="3" y="7"/>
                  </a:cubicBezTo>
                  <a:cubicBezTo>
                    <a:pt x="4" y="5"/>
                    <a:pt x="5" y="3"/>
                    <a:pt x="7" y="2"/>
                  </a:cubicBezTo>
                  <a:cubicBezTo>
                    <a:pt x="8" y="1"/>
                    <a:pt x="11" y="0"/>
                    <a:pt x="12" y="0"/>
                  </a:cubicBezTo>
                  <a:cubicBezTo>
                    <a:pt x="13" y="0"/>
                    <a:pt x="13" y="0"/>
                    <a:pt x="13" y="1"/>
                  </a:cubicBezTo>
                  <a:cubicBezTo>
                    <a:pt x="14" y="1"/>
                    <a:pt x="15" y="3"/>
                    <a:pt x="15" y="4"/>
                  </a:cubicBezTo>
                  <a:cubicBezTo>
                    <a:pt x="17" y="6"/>
                    <a:pt x="18" y="8"/>
                    <a:pt x="19" y="10"/>
                  </a:cubicBezTo>
                  <a:cubicBezTo>
                    <a:pt x="20" y="12"/>
                    <a:pt x="21" y="13"/>
                    <a:pt x="21" y="14"/>
                  </a:cubicBezTo>
                  <a:cubicBezTo>
                    <a:pt x="21" y="17"/>
                    <a:pt x="14" y="20"/>
                    <a:pt x="14" y="22"/>
                  </a:cubicBezTo>
                  <a:cubicBezTo>
                    <a:pt x="14" y="23"/>
                    <a:pt x="15" y="25"/>
                    <a:pt x="15" y="26"/>
                  </a:cubicBezTo>
                  <a:cubicBezTo>
                    <a:pt x="19" y="33"/>
                    <a:pt x="24" y="38"/>
                    <a:pt x="32" y="42"/>
                  </a:cubicBezTo>
                  <a:cubicBezTo>
                    <a:pt x="33" y="43"/>
                    <a:pt x="34" y="44"/>
                    <a:pt x="35" y="44"/>
                  </a:cubicBezTo>
                  <a:cubicBezTo>
                    <a:pt x="37" y="44"/>
                    <a:pt x="41" y="36"/>
                    <a:pt x="43" y="36"/>
                  </a:cubicBezTo>
                  <a:cubicBezTo>
                    <a:pt x="45" y="36"/>
                    <a:pt x="46" y="38"/>
                    <a:pt x="47" y="38"/>
                  </a:cubicBezTo>
                  <a:cubicBezTo>
                    <a:pt x="49" y="40"/>
                    <a:pt x="52" y="41"/>
                    <a:pt x="54" y="42"/>
                  </a:cubicBezTo>
                  <a:cubicBezTo>
                    <a:pt x="55" y="43"/>
                    <a:pt x="57" y="43"/>
                    <a:pt x="57" y="44"/>
                  </a:cubicBezTo>
                  <a:cubicBezTo>
                    <a:pt x="57" y="45"/>
                    <a:pt x="57" y="45"/>
                    <a:pt x="57" y="45"/>
                  </a:cubicBezTo>
                  <a:cubicBezTo>
                    <a:pt x="57" y="47"/>
                    <a:pt x="56" y="49"/>
                    <a:pt x="56" y="5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06" name="Freeform 5"/>
          <p:cNvSpPr>
            <a:spLocks noEditPoints="1"/>
          </p:cNvSpPr>
          <p:nvPr/>
        </p:nvSpPr>
        <p:spPr bwMode="auto">
          <a:xfrm>
            <a:off x="1980704" y="2867236"/>
            <a:ext cx="498142" cy="498142"/>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07" name="Freeform 36"/>
          <p:cNvSpPr>
            <a:spLocks noEditPoints="1"/>
          </p:cNvSpPr>
          <p:nvPr/>
        </p:nvSpPr>
        <p:spPr bwMode="auto">
          <a:xfrm>
            <a:off x="2091365" y="3965446"/>
            <a:ext cx="320806" cy="348376"/>
          </a:xfrm>
          <a:custGeom>
            <a:avLst/>
            <a:gdLst/>
            <a:ahLst/>
            <a:cxnLst>
              <a:cxn ang="0">
                <a:pos x="55" y="64"/>
              </a:cxn>
              <a:cxn ang="0">
                <a:pos x="0" y="59"/>
              </a:cxn>
              <a:cxn ang="0">
                <a:pos x="4" y="9"/>
              </a:cxn>
              <a:cxn ang="0">
                <a:pos x="9" y="5"/>
              </a:cxn>
              <a:cxn ang="0">
                <a:pos x="17" y="0"/>
              </a:cxn>
              <a:cxn ang="0">
                <a:pos x="23" y="9"/>
              </a:cxn>
              <a:cxn ang="0">
                <a:pos x="36" y="5"/>
              </a:cxn>
              <a:cxn ang="0">
                <a:pos x="44" y="0"/>
              </a:cxn>
              <a:cxn ang="0">
                <a:pos x="50" y="9"/>
              </a:cxn>
              <a:cxn ang="0">
                <a:pos x="59" y="13"/>
              </a:cxn>
              <a:cxn ang="0">
                <a:pos x="15" y="33"/>
              </a:cxn>
              <a:cxn ang="0">
                <a:pos x="4" y="23"/>
              </a:cxn>
              <a:cxn ang="0">
                <a:pos x="15" y="33"/>
              </a:cxn>
              <a:cxn ang="0">
                <a:pos x="15" y="35"/>
              </a:cxn>
              <a:cxn ang="0">
                <a:pos x="4" y="47"/>
              </a:cxn>
              <a:cxn ang="0">
                <a:pos x="15" y="59"/>
              </a:cxn>
              <a:cxn ang="0">
                <a:pos x="4" y="49"/>
              </a:cxn>
              <a:cxn ang="0">
                <a:pos x="15" y="59"/>
              </a:cxn>
              <a:cxn ang="0">
                <a:pos x="17" y="4"/>
              </a:cxn>
              <a:cxn ang="0">
                <a:pos x="13" y="5"/>
              </a:cxn>
              <a:cxn ang="0">
                <a:pos x="15" y="17"/>
              </a:cxn>
              <a:cxn ang="0">
                <a:pos x="18" y="16"/>
              </a:cxn>
              <a:cxn ang="0">
                <a:pos x="28" y="33"/>
              </a:cxn>
              <a:cxn ang="0">
                <a:pos x="17" y="23"/>
              </a:cxn>
              <a:cxn ang="0">
                <a:pos x="28" y="33"/>
              </a:cxn>
              <a:cxn ang="0">
                <a:pos x="28" y="35"/>
              </a:cxn>
              <a:cxn ang="0">
                <a:pos x="17" y="47"/>
              </a:cxn>
              <a:cxn ang="0">
                <a:pos x="28" y="59"/>
              </a:cxn>
              <a:cxn ang="0">
                <a:pos x="17" y="49"/>
              </a:cxn>
              <a:cxn ang="0">
                <a:pos x="28" y="59"/>
              </a:cxn>
              <a:cxn ang="0">
                <a:pos x="42" y="23"/>
              </a:cxn>
              <a:cxn ang="0">
                <a:pos x="31" y="33"/>
              </a:cxn>
              <a:cxn ang="0">
                <a:pos x="42" y="47"/>
              </a:cxn>
              <a:cxn ang="0">
                <a:pos x="31" y="35"/>
              </a:cxn>
              <a:cxn ang="0">
                <a:pos x="42" y="47"/>
              </a:cxn>
              <a:cxn ang="0">
                <a:pos x="42" y="49"/>
              </a:cxn>
              <a:cxn ang="0">
                <a:pos x="31" y="59"/>
              </a:cxn>
              <a:cxn ang="0">
                <a:pos x="45" y="5"/>
              </a:cxn>
              <a:cxn ang="0">
                <a:pos x="42" y="4"/>
              </a:cxn>
              <a:cxn ang="0">
                <a:pos x="41" y="16"/>
              </a:cxn>
              <a:cxn ang="0">
                <a:pos x="44" y="17"/>
              </a:cxn>
              <a:cxn ang="0">
                <a:pos x="45" y="5"/>
              </a:cxn>
              <a:cxn ang="0">
                <a:pos x="55" y="23"/>
              </a:cxn>
              <a:cxn ang="0">
                <a:pos x="44" y="33"/>
              </a:cxn>
              <a:cxn ang="0">
                <a:pos x="55" y="47"/>
              </a:cxn>
              <a:cxn ang="0">
                <a:pos x="44" y="35"/>
              </a:cxn>
              <a:cxn ang="0">
                <a:pos x="55" y="47"/>
              </a:cxn>
              <a:cxn ang="0">
                <a:pos x="55" y="49"/>
              </a:cxn>
              <a:cxn ang="0">
                <a:pos x="44" y="59"/>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03"/>
          <p:cNvSpPr>
            <a:spLocks noEditPoints="1"/>
          </p:cNvSpPr>
          <p:nvPr/>
        </p:nvSpPr>
        <p:spPr bwMode="auto">
          <a:xfrm>
            <a:off x="1125116" y="3884731"/>
            <a:ext cx="243559" cy="358645"/>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3"/>
          <p:cNvSpPr>
            <a:spLocks noEditPoints="1"/>
          </p:cNvSpPr>
          <p:nvPr/>
        </p:nvSpPr>
        <p:spPr bwMode="auto">
          <a:xfrm>
            <a:off x="1219733" y="4746930"/>
            <a:ext cx="250825" cy="188913"/>
          </a:xfrm>
          <a:custGeom>
            <a:avLst/>
            <a:gdLst/>
            <a:ahLst/>
            <a:cxnLst>
              <a:cxn ang="0">
                <a:pos x="158" y="119"/>
              </a:cxn>
              <a:cxn ang="0">
                <a:pos x="0" y="119"/>
              </a:cxn>
              <a:cxn ang="0">
                <a:pos x="0" y="0"/>
              </a:cxn>
              <a:cxn ang="0">
                <a:pos x="8" y="0"/>
              </a:cxn>
              <a:cxn ang="0">
                <a:pos x="8" y="108"/>
              </a:cxn>
              <a:cxn ang="0">
                <a:pos x="158" y="108"/>
              </a:cxn>
              <a:cxn ang="0">
                <a:pos x="158" y="119"/>
              </a:cxn>
              <a:cxn ang="0">
                <a:pos x="147" y="98"/>
              </a:cxn>
              <a:cxn ang="0">
                <a:pos x="19" y="98"/>
              </a:cxn>
              <a:cxn ang="0">
                <a:pos x="19" y="54"/>
              </a:cxn>
              <a:cxn ang="0">
                <a:pos x="54" y="9"/>
              </a:cxn>
              <a:cxn ang="0">
                <a:pos x="97" y="54"/>
              </a:cxn>
              <a:cxn ang="0">
                <a:pos x="127" y="28"/>
              </a:cxn>
              <a:cxn ang="0">
                <a:pos x="147" y="98"/>
              </a:cxn>
            </a:cxnLst>
            <a:rect l="0" t="0" r="r" b="b"/>
            <a:pathLst>
              <a:path w="158" h="119">
                <a:moveTo>
                  <a:pt x="158" y="119"/>
                </a:moveTo>
                <a:lnTo>
                  <a:pt x="0" y="119"/>
                </a:lnTo>
                <a:lnTo>
                  <a:pt x="0" y="0"/>
                </a:lnTo>
                <a:lnTo>
                  <a:pt x="8" y="0"/>
                </a:lnTo>
                <a:lnTo>
                  <a:pt x="8" y="108"/>
                </a:lnTo>
                <a:lnTo>
                  <a:pt x="158" y="108"/>
                </a:lnTo>
                <a:lnTo>
                  <a:pt x="158" y="119"/>
                </a:lnTo>
                <a:close/>
                <a:moveTo>
                  <a:pt x="147" y="98"/>
                </a:moveTo>
                <a:lnTo>
                  <a:pt x="19" y="98"/>
                </a:lnTo>
                <a:lnTo>
                  <a:pt x="19" y="54"/>
                </a:lnTo>
                <a:lnTo>
                  <a:pt x="54" y="9"/>
                </a:lnTo>
                <a:lnTo>
                  <a:pt x="97" y="54"/>
                </a:lnTo>
                <a:lnTo>
                  <a:pt x="127" y="28"/>
                </a:lnTo>
                <a:lnTo>
                  <a:pt x="147" y="9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45"/>
          <p:cNvSpPr>
            <a:spLocks/>
          </p:cNvSpPr>
          <p:nvPr/>
        </p:nvSpPr>
        <p:spPr bwMode="auto">
          <a:xfrm>
            <a:off x="698644" y="2671840"/>
            <a:ext cx="501013" cy="432034"/>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TextBox 110"/>
          <p:cNvSpPr txBox="1"/>
          <p:nvPr/>
        </p:nvSpPr>
        <p:spPr>
          <a:xfrm>
            <a:off x="2849924" y="4103188"/>
            <a:ext cx="1295400" cy="707886"/>
          </a:xfrm>
          <a:prstGeom prst="rect">
            <a:avLst/>
          </a:prstGeom>
          <a:noFill/>
        </p:spPr>
        <p:txBody>
          <a:bodyPr wrap="square" rtlCol="0">
            <a:spAutoFit/>
          </a:bodyPr>
          <a:lstStyle/>
          <a:p>
            <a:pPr lvl="0" algn="ctr"/>
            <a:r>
              <a:rPr lang="en-US" sz="1000" b="1" dirty="0" smtClean="0">
                <a:solidFill>
                  <a:schemeClr val="tx1">
                    <a:lumMod val="50000"/>
                    <a:lumOff val="50000"/>
                  </a:schemeClr>
                </a:solidFill>
              </a:rPr>
              <a:t>There are many variations of there passages of lorem ipsum available.</a:t>
            </a:r>
          </a:p>
        </p:txBody>
      </p:sp>
      <p:sp>
        <p:nvSpPr>
          <p:cNvPr id="112" name="TextBox 111"/>
          <p:cNvSpPr txBox="1"/>
          <p:nvPr/>
        </p:nvSpPr>
        <p:spPr>
          <a:xfrm>
            <a:off x="4082219" y="4103188"/>
            <a:ext cx="1295400" cy="707886"/>
          </a:xfrm>
          <a:prstGeom prst="rect">
            <a:avLst/>
          </a:prstGeom>
          <a:noFill/>
        </p:spPr>
        <p:txBody>
          <a:bodyPr wrap="square" rtlCol="0">
            <a:spAutoFit/>
          </a:bodyPr>
          <a:lstStyle/>
          <a:p>
            <a:pPr lvl="0" algn="ctr"/>
            <a:r>
              <a:rPr lang="en-US" sz="1000" b="1" dirty="0" smtClean="0">
                <a:solidFill>
                  <a:schemeClr val="tx1">
                    <a:lumMod val="50000"/>
                    <a:lumOff val="50000"/>
                  </a:schemeClr>
                </a:solidFill>
              </a:rPr>
              <a:t>There are many variations of there passages of lorem ipsum available.</a:t>
            </a:r>
          </a:p>
        </p:txBody>
      </p:sp>
      <p:sp>
        <p:nvSpPr>
          <p:cNvPr id="113" name="TextBox 112"/>
          <p:cNvSpPr txBox="1"/>
          <p:nvPr/>
        </p:nvSpPr>
        <p:spPr>
          <a:xfrm>
            <a:off x="5340018" y="4103188"/>
            <a:ext cx="1295400" cy="707886"/>
          </a:xfrm>
          <a:prstGeom prst="rect">
            <a:avLst/>
          </a:prstGeom>
          <a:noFill/>
        </p:spPr>
        <p:txBody>
          <a:bodyPr wrap="square" rtlCol="0">
            <a:spAutoFit/>
          </a:bodyPr>
          <a:lstStyle/>
          <a:p>
            <a:pPr lvl="0" algn="ctr"/>
            <a:r>
              <a:rPr lang="en-US" sz="1000" b="1" dirty="0" smtClean="0">
                <a:solidFill>
                  <a:schemeClr val="tx1">
                    <a:lumMod val="50000"/>
                    <a:lumOff val="50000"/>
                  </a:schemeClr>
                </a:solidFill>
              </a:rPr>
              <a:t>There are many variations of there passages of lorem ipsum available.</a:t>
            </a:r>
          </a:p>
        </p:txBody>
      </p:sp>
      <p:sp>
        <p:nvSpPr>
          <p:cNvPr id="114" name="TextBox 113"/>
          <p:cNvSpPr txBox="1"/>
          <p:nvPr/>
        </p:nvSpPr>
        <p:spPr>
          <a:xfrm>
            <a:off x="6577290" y="4103188"/>
            <a:ext cx="1295400" cy="707886"/>
          </a:xfrm>
          <a:prstGeom prst="rect">
            <a:avLst/>
          </a:prstGeom>
          <a:noFill/>
        </p:spPr>
        <p:txBody>
          <a:bodyPr wrap="square" rtlCol="0">
            <a:spAutoFit/>
          </a:bodyPr>
          <a:lstStyle/>
          <a:p>
            <a:pPr lvl="0" algn="ctr"/>
            <a:r>
              <a:rPr lang="en-US" sz="1000" b="1" dirty="0" smtClean="0">
                <a:solidFill>
                  <a:schemeClr val="tx1">
                    <a:lumMod val="50000"/>
                    <a:lumOff val="50000"/>
                  </a:schemeClr>
                </a:solidFill>
              </a:rPr>
              <a:t>There are many variations of there passages of lorem ipsum available.</a:t>
            </a:r>
          </a:p>
        </p:txBody>
      </p:sp>
      <p:sp>
        <p:nvSpPr>
          <p:cNvPr id="115" name="TextBox 114"/>
          <p:cNvSpPr txBox="1"/>
          <p:nvPr/>
        </p:nvSpPr>
        <p:spPr>
          <a:xfrm>
            <a:off x="7821255" y="4103188"/>
            <a:ext cx="1295400" cy="707886"/>
          </a:xfrm>
          <a:prstGeom prst="rect">
            <a:avLst/>
          </a:prstGeom>
          <a:noFill/>
        </p:spPr>
        <p:txBody>
          <a:bodyPr wrap="square" rtlCol="0">
            <a:spAutoFit/>
          </a:bodyPr>
          <a:lstStyle/>
          <a:p>
            <a:pPr lvl="0" algn="ctr"/>
            <a:r>
              <a:rPr lang="en-US" sz="1000" b="1" dirty="0" smtClean="0">
                <a:solidFill>
                  <a:schemeClr val="tx1">
                    <a:lumMod val="50000"/>
                    <a:lumOff val="50000"/>
                  </a:schemeClr>
                </a:solidFill>
              </a:rPr>
              <a:t>There are many variations of there passages of lorem ipsum available.</a:t>
            </a:r>
          </a:p>
        </p:txBody>
      </p:sp>
    </p:spTree>
    <p:extLst>
      <p:ext uri="{BB962C8B-B14F-4D97-AF65-F5344CB8AC3E}">
        <p14:creationId xmlns="" xmlns:p14="http://schemas.microsoft.com/office/powerpoint/2010/main" val="376763283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12" fill="hold" grpId="0"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strips(downLeft)">
                                      <p:cBhvr>
                                        <p:cTn id="7" dur="500"/>
                                        <p:tgtEl>
                                          <p:spTgt spid="80"/>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78"/>
                                        </p:tgtEl>
                                        <p:attrNameLst>
                                          <p:attrName>style.visibility</p:attrName>
                                        </p:attrNameLst>
                                      </p:cBhvr>
                                      <p:to>
                                        <p:strVal val="visible"/>
                                      </p:to>
                                    </p:set>
                                    <p:animEffect transition="in" filter="wipe(down)">
                                      <p:cBhvr>
                                        <p:cTn id="11" dur="500"/>
                                        <p:tgtEl>
                                          <p:spTgt spid="78"/>
                                        </p:tgtEl>
                                      </p:cBhvr>
                                    </p:animEffect>
                                  </p:childTnLst>
                                </p:cTn>
                              </p:par>
                            </p:childTnLst>
                          </p:cTn>
                        </p:par>
                        <p:par>
                          <p:cTn id="12" fill="hold">
                            <p:stCondLst>
                              <p:cond delay="1000"/>
                            </p:stCondLst>
                            <p:childTnLst>
                              <p:par>
                                <p:cTn id="13" presetID="53" presetClass="entr" presetSubtype="0" fill="hold" grpId="0" nodeType="afterEffect">
                                  <p:stCondLst>
                                    <p:cond delay="0"/>
                                  </p:stCondLst>
                                  <p:childTnLst>
                                    <p:set>
                                      <p:cBhvr>
                                        <p:cTn id="14" dur="1" fill="hold">
                                          <p:stCondLst>
                                            <p:cond delay="0"/>
                                          </p:stCondLst>
                                        </p:cTn>
                                        <p:tgtEl>
                                          <p:spTgt spid="79"/>
                                        </p:tgtEl>
                                        <p:attrNameLst>
                                          <p:attrName>style.visibility</p:attrName>
                                        </p:attrNameLst>
                                      </p:cBhvr>
                                      <p:to>
                                        <p:strVal val="visible"/>
                                      </p:to>
                                    </p:set>
                                    <p:anim calcmode="lin" valueType="num">
                                      <p:cBhvr>
                                        <p:cTn id="15" dur="500" fill="hold"/>
                                        <p:tgtEl>
                                          <p:spTgt spid="79"/>
                                        </p:tgtEl>
                                        <p:attrNameLst>
                                          <p:attrName>ppt_w</p:attrName>
                                        </p:attrNameLst>
                                      </p:cBhvr>
                                      <p:tavLst>
                                        <p:tav tm="0">
                                          <p:val>
                                            <p:fltVal val="0"/>
                                          </p:val>
                                        </p:tav>
                                        <p:tav tm="100000">
                                          <p:val>
                                            <p:strVal val="#ppt_w"/>
                                          </p:val>
                                        </p:tav>
                                      </p:tavLst>
                                    </p:anim>
                                    <p:anim calcmode="lin" valueType="num">
                                      <p:cBhvr>
                                        <p:cTn id="16" dur="500" fill="hold"/>
                                        <p:tgtEl>
                                          <p:spTgt spid="79"/>
                                        </p:tgtEl>
                                        <p:attrNameLst>
                                          <p:attrName>ppt_h</p:attrName>
                                        </p:attrNameLst>
                                      </p:cBhvr>
                                      <p:tavLst>
                                        <p:tav tm="0">
                                          <p:val>
                                            <p:fltVal val="0"/>
                                          </p:val>
                                        </p:tav>
                                        <p:tav tm="100000">
                                          <p:val>
                                            <p:strVal val="#ppt_h"/>
                                          </p:val>
                                        </p:tav>
                                      </p:tavLst>
                                    </p:anim>
                                    <p:animEffect transition="in" filter="fade">
                                      <p:cBhvr>
                                        <p:cTn id="17" dur="500"/>
                                        <p:tgtEl>
                                          <p:spTgt spid="79"/>
                                        </p:tgtEl>
                                      </p:cBhvr>
                                    </p:animEffect>
                                  </p:childTnLst>
                                </p:cTn>
                              </p:par>
                            </p:childTnLst>
                          </p:cTn>
                        </p:par>
                        <p:par>
                          <p:cTn id="18" fill="hold">
                            <p:stCondLst>
                              <p:cond delay="1500"/>
                            </p:stCondLst>
                            <p:childTnLst>
                              <p:par>
                                <p:cTn id="19" presetID="53" presetClass="entr" presetSubtype="0" fill="hold" grpId="0" nodeType="afterEffect">
                                  <p:stCondLst>
                                    <p:cond delay="0"/>
                                  </p:stCondLst>
                                  <p:childTnLst>
                                    <p:set>
                                      <p:cBhvr>
                                        <p:cTn id="20" dur="1" fill="hold">
                                          <p:stCondLst>
                                            <p:cond delay="0"/>
                                          </p:stCondLst>
                                        </p:cTn>
                                        <p:tgtEl>
                                          <p:spTgt spid="77"/>
                                        </p:tgtEl>
                                        <p:attrNameLst>
                                          <p:attrName>style.visibility</p:attrName>
                                        </p:attrNameLst>
                                      </p:cBhvr>
                                      <p:to>
                                        <p:strVal val="visible"/>
                                      </p:to>
                                    </p:set>
                                    <p:anim calcmode="lin" valueType="num">
                                      <p:cBhvr>
                                        <p:cTn id="21" dur="500" fill="hold"/>
                                        <p:tgtEl>
                                          <p:spTgt spid="77"/>
                                        </p:tgtEl>
                                        <p:attrNameLst>
                                          <p:attrName>ppt_w</p:attrName>
                                        </p:attrNameLst>
                                      </p:cBhvr>
                                      <p:tavLst>
                                        <p:tav tm="0">
                                          <p:val>
                                            <p:fltVal val="0"/>
                                          </p:val>
                                        </p:tav>
                                        <p:tav tm="100000">
                                          <p:val>
                                            <p:strVal val="#ppt_w"/>
                                          </p:val>
                                        </p:tav>
                                      </p:tavLst>
                                    </p:anim>
                                    <p:anim calcmode="lin" valueType="num">
                                      <p:cBhvr>
                                        <p:cTn id="22" dur="500" fill="hold"/>
                                        <p:tgtEl>
                                          <p:spTgt spid="77"/>
                                        </p:tgtEl>
                                        <p:attrNameLst>
                                          <p:attrName>ppt_h</p:attrName>
                                        </p:attrNameLst>
                                      </p:cBhvr>
                                      <p:tavLst>
                                        <p:tav tm="0">
                                          <p:val>
                                            <p:fltVal val="0"/>
                                          </p:val>
                                        </p:tav>
                                        <p:tav tm="100000">
                                          <p:val>
                                            <p:strVal val="#ppt_h"/>
                                          </p:val>
                                        </p:tav>
                                      </p:tavLst>
                                    </p:anim>
                                    <p:animEffect transition="in" filter="fade">
                                      <p:cBhvr>
                                        <p:cTn id="23" dur="500"/>
                                        <p:tgtEl>
                                          <p:spTgt spid="77"/>
                                        </p:tgtEl>
                                      </p:cBhvr>
                                    </p:animEffect>
                                  </p:childTnLst>
                                </p:cTn>
                              </p:par>
                            </p:childTnLst>
                          </p:cTn>
                        </p:par>
                        <p:par>
                          <p:cTn id="24" fill="hold">
                            <p:stCondLst>
                              <p:cond delay="2000"/>
                            </p:stCondLst>
                            <p:childTnLst>
                              <p:par>
                                <p:cTn id="25" presetID="53" presetClass="entr" presetSubtype="0" fill="hold" nodeType="afterEffect">
                                  <p:stCondLst>
                                    <p:cond delay="0"/>
                                  </p:stCondLst>
                                  <p:childTnLst>
                                    <p:set>
                                      <p:cBhvr>
                                        <p:cTn id="26" dur="1" fill="hold">
                                          <p:stCondLst>
                                            <p:cond delay="0"/>
                                          </p:stCondLst>
                                        </p:cTn>
                                        <p:tgtEl>
                                          <p:spTgt spid="68"/>
                                        </p:tgtEl>
                                        <p:attrNameLst>
                                          <p:attrName>style.visibility</p:attrName>
                                        </p:attrNameLst>
                                      </p:cBhvr>
                                      <p:to>
                                        <p:strVal val="visible"/>
                                      </p:to>
                                    </p:set>
                                    <p:anim calcmode="lin" valueType="num">
                                      <p:cBhvr>
                                        <p:cTn id="27" dur="500" fill="hold"/>
                                        <p:tgtEl>
                                          <p:spTgt spid="68"/>
                                        </p:tgtEl>
                                        <p:attrNameLst>
                                          <p:attrName>ppt_w</p:attrName>
                                        </p:attrNameLst>
                                      </p:cBhvr>
                                      <p:tavLst>
                                        <p:tav tm="0">
                                          <p:val>
                                            <p:fltVal val="0"/>
                                          </p:val>
                                        </p:tav>
                                        <p:tav tm="100000">
                                          <p:val>
                                            <p:strVal val="#ppt_w"/>
                                          </p:val>
                                        </p:tav>
                                      </p:tavLst>
                                    </p:anim>
                                    <p:anim calcmode="lin" valueType="num">
                                      <p:cBhvr>
                                        <p:cTn id="28" dur="500" fill="hold"/>
                                        <p:tgtEl>
                                          <p:spTgt spid="68"/>
                                        </p:tgtEl>
                                        <p:attrNameLst>
                                          <p:attrName>ppt_h</p:attrName>
                                        </p:attrNameLst>
                                      </p:cBhvr>
                                      <p:tavLst>
                                        <p:tav tm="0">
                                          <p:val>
                                            <p:fltVal val="0"/>
                                          </p:val>
                                        </p:tav>
                                        <p:tav tm="100000">
                                          <p:val>
                                            <p:strVal val="#ppt_h"/>
                                          </p:val>
                                        </p:tav>
                                      </p:tavLst>
                                    </p:anim>
                                    <p:animEffect transition="in" filter="fade">
                                      <p:cBhvr>
                                        <p:cTn id="29" dur="500"/>
                                        <p:tgtEl>
                                          <p:spTgt spid="68"/>
                                        </p:tgtEl>
                                      </p:cBhvr>
                                    </p:animEffect>
                                  </p:childTnLst>
                                </p:cTn>
                              </p:par>
                            </p:childTnLst>
                          </p:cTn>
                        </p:par>
                        <p:par>
                          <p:cTn id="30" fill="hold">
                            <p:stCondLst>
                              <p:cond delay="2500"/>
                            </p:stCondLst>
                            <p:childTnLst>
                              <p:par>
                                <p:cTn id="31" presetID="53" presetClass="entr" presetSubtype="0" fill="hold" grpId="0" nodeType="afterEffect">
                                  <p:stCondLst>
                                    <p:cond delay="0"/>
                                  </p:stCondLst>
                                  <p:childTnLst>
                                    <p:set>
                                      <p:cBhvr>
                                        <p:cTn id="32" dur="1" fill="hold">
                                          <p:stCondLst>
                                            <p:cond delay="0"/>
                                          </p:stCondLst>
                                        </p:cTn>
                                        <p:tgtEl>
                                          <p:spTgt spid="110"/>
                                        </p:tgtEl>
                                        <p:attrNameLst>
                                          <p:attrName>style.visibility</p:attrName>
                                        </p:attrNameLst>
                                      </p:cBhvr>
                                      <p:to>
                                        <p:strVal val="visible"/>
                                      </p:to>
                                    </p:set>
                                    <p:anim calcmode="lin" valueType="num">
                                      <p:cBhvr>
                                        <p:cTn id="33" dur="500" fill="hold"/>
                                        <p:tgtEl>
                                          <p:spTgt spid="110"/>
                                        </p:tgtEl>
                                        <p:attrNameLst>
                                          <p:attrName>ppt_w</p:attrName>
                                        </p:attrNameLst>
                                      </p:cBhvr>
                                      <p:tavLst>
                                        <p:tav tm="0">
                                          <p:val>
                                            <p:fltVal val="0"/>
                                          </p:val>
                                        </p:tav>
                                        <p:tav tm="100000">
                                          <p:val>
                                            <p:strVal val="#ppt_w"/>
                                          </p:val>
                                        </p:tav>
                                      </p:tavLst>
                                    </p:anim>
                                    <p:anim calcmode="lin" valueType="num">
                                      <p:cBhvr>
                                        <p:cTn id="34" dur="500" fill="hold"/>
                                        <p:tgtEl>
                                          <p:spTgt spid="110"/>
                                        </p:tgtEl>
                                        <p:attrNameLst>
                                          <p:attrName>ppt_h</p:attrName>
                                        </p:attrNameLst>
                                      </p:cBhvr>
                                      <p:tavLst>
                                        <p:tav tm="0">
                                          <p:val>
                                            <p:fltVal val="0"/>
                                          </p:val>
                                        </p:tav>
                                        <p:tav tm="100000">
                                          <p:val>
                                            <p:strVal val="#ppt_h"/>
                                          </p:val>
                                        </p:tav>
                                      </p:tavLst>
                                    </p:anim>
                                    <p:animEffect transition="in" filter="fade">
                                      <p:cBhvr>
                                        <p:cTn id="35" dur="500"/>
                                        <p:tgtEl>
                                          <p:spTgt spid="110"/>
                                        </p:tgtEl>
                                      </p:cBhvr>
                                    </p:animEffect>
                                  </p:childTnLst>
                                </p:cTn>
                              </p:par>
                            </p:childTnLst>
                          </p:cTn>
                        </p:par>
                        <p:par>
                          <p:cTn id="36" fill="hold">
                            <p:stCondLst>
                              <p:cond delay="3000"/>
                            </p:stCondLst>
                            <p:childTnLst>
                              <p:par>
                                <p:cTn id="37" presetID="53" presetClass="entr" presetSubtype="0" fill="hold" nodeType="afterEffect">
                                  <p:stCondLst>
                                    <p:cond delay="0"/>
                                  </p:stCondLst>
                                  <p:childTnLst>
                                    <p:set>
                                      <p:cBhvr>
                                        <p:cTn id="38" dur="1" fill="hold">
                                          <p:stCondLst>
                                            <p:cond delay="0"/>
                                          </p:stCondLst>
                                        </p:cTn>
                                        <p:tgtEl>
                                          <p:spTgt spid="65"/>
                                        </p:tgtEl>
                                        <p:attrNameLst>
                                          <p:attrName>style.visibility</p:attrName>
                                        </p:attrNameLst>
                                      </p:cBhvr>
                                      <p:to>
                                        <p:strVal val="visible"/>
                                      </p:to>
                                    </p:set>
                                    <p:anim calcmode="lin" valueType="num">
                                      <p:cBhvr>
                                        <p:cTn id="39" dur="500" fill="hold"/>
                                        <p:tgtEl>
                                          <p:spTgt spid="65"/>
                                        </p:tgtEl>
                                        <p:attrNameLst>
                                          <p:attrName>ppt_w</p:attrName>
                                        </p:attrNameLst>
                                      </p:cBhvr>
                                      <p:tavLst>
                                        <p:tav tm="0">
                                          <p:val>
                                            <p:fltVal val="0"/>
                                          </p:val>
                                        </p:tav>
                                        <p:tav tm="100000">
                                          <p:val>
                                            <p:strVal val="#ppt_w"/>
                                          </p:val>
                                        </p:tav>
                                      </p:tavLst>
                                    </p:anim>
                                    <p:anim calcmode="lin" valueType="num">
                                      <p:cBhvr>
                                        <p:cTn id="40" dur="500" fill="hold"/>
                                        <p:tgtEl>
                                          <p:spTgt spid="65"/>
                                        </p:tgtEl>
                                        <p:attrNameLst>
                                          <p:attrName>ppt_h</p:attrName>
                                        </p:attrNameLst>
                                      </p:cBhvr>
                                      <p:tavLst>
                                        <p:tav tm="0">
                                          <p:val>
                                            <p:fltVal val="0"/>
                                          </p:val>
                                        </p:tav>
                                        <p:tav tm="100000">
                                          <p:val>
                                            <p:strVal val="#ppt_h"/>
                                          </p:val>
                                        </p:tav>
                                      </p:tavLst>
                                    </p:anim>
                                    <p:animEffect transition="in" filter="fade">
                                      <p:cBhvr>
                                        <p:cTn id="41" dur="500"/>
                                        <p:tgtEl>
                                          <p:spTgt spid="65"/>
                                        </p:tgtEl>
                                      </p:cBhvr>
                                    </p:animEffect>
                                  </p:childTnLst>
                                </p:cTn>
                              </p:par>
                            </p:childTnLst>
                          </p:cTn>
                        </p:par>
                        <p:par>
                          <p:cTn id="42" fill="hold">
                            <p:stCondLst>
                              <p:cond delay="3500"/>
                            </p:stCondLst>
                            <p:childTnLst>
                              <p:par>
                                <p:cTn id="43" presetID="53" presetClass="entr" presetSubtype="0" fill="hold" grpId="0" nodeType="afterEffect">
                                  <p:stCondLst>
                                    <p:cond delay="0"/>
                                  </p:stCondLst>
                                  <p:childTnLst>
                                    <p:set>
                                      <p:cBhvr>
                                        <p:cTn id="44" dur="1" fill="hold">
                                          <p:stCondLst>
                                            <p:cond delay="0"/>
                                          </p:stCondLst>
                                        </p:cTn>
                                        <p:tgtEl>
                                          <p:spTgt spid="106"/>
                                        </p:tgtEl>
                                        <p:attrNameLst>
                                          <p:attrName>style.visibility</p:attrName>
                                        </p:attrNameLst>
                                      </p:cBhvr>
                                      <p:to>
                                        <p:strVal val="visible"/>
                                      </p:to>
                                    </p:set>
                                    <p:anim calcmode="lin" valueType="num">
                                      <p:cBhvr>
                                        <p:cTn id="45" dur="500" fill="hold"/>
                                        <p:tgtEl>
                                          <p:spTgt spid="106"/>
                                        </p:tgtEl>
                                        <p:attrNameLst>
                                          <p:attrName>ppt_w</p:attrName>
                                        </p:attrNameLst>
                                      </p:cBhvr>
                                      <p:tavLst>
                                        <p:tav tm="0">
                                          <p:val>
                                            <p:fltVal val="0"/>
                                          </p:val>
                                        </p:tav>
                                        <p:tav tm="100000">
                                          <p:val>
                                            <p:strVal val="#ppt_w"/>
                                          </p:val>
                                        </p:tav>
                                      </p:tavLst>
                                    </p:anim>
                                    <p:anim calcmode="lin" valueType="num">
                                      <p:cBhvr>
                                        <p:cTn id="46" dur="500" fill="hold"/>
                                        <p:tgtEl>
                                          <p:spTgt spid="106"/>
                                        </p:tgtEl>
                                        <p:attrNameLst>
                                          <p:attrName>ppt_h</p:attrName>
                                        </p:attrNameLst>
                                      </p:cBhvr>
                                      <p:tavLst>
                                        <p:tav tm="0">
                                          <p:val>
                                            <p:fltVal val="0"/>
                                          </p:val>
                                        </p:tav>
                                        <p:tav tm="100000">
                                          <p:val>
                                            <p:strVal val="#ppt_h"/>
                                          </p:val>
                                        </p:tav>
                                      </p:tavLst>
                                    </p:anim>
                                    <p:animEffect transition="in" filter="fade">
                                      <p:cBhvr>
                                        <p:cTn id="47" dur="500"/>
                                        <p:tgtEl>
                                          <p:spTgt spid="106"/>
                                        </p:tgtEl>
                                      </p:cBhvr>
                                    </p:animEffect>
                                  </p:childTnLst>
                                </p:cTn>
                              </p:par>
                            </p:childTnLst>
                          </p:cTn>
                        </p:par>
                        <p:par>
                          <p:cTn id="48" fill="hold">
                            <p:stCondLst>
                              <p:cond delay="4000"/>
                            </p:stCondLst>
                            <p:childTnLst>
                              <p:par>
                                <p:cTn id="49" presetID="53" presetClass="entr" presetSubtype="0" fill="hold" nodeType="afterEffect">
                                  <p:stCondLst>
                                    <p:cond delay="0"/>
                                  </p:stCondLst>
                                  <p:childTnLst>
                                    <p:set>
                                      <p:cBhvr>
                                        <p:cTn id="50" dur="1" fill="hold">
                                          <p:stCondLst>
                                            <p:cond delay="0"/>
                                          </p:stCondLst>
                                        </p:cTn>
                                        <p:tgtEl>
                                          <p:spTgt spid="62"/>
                                        </p:tgtEl>
                                        <p:attrNameLst>
                                          <p:attrName>style.visibility</p:attrName>
                                        </p:attrNameLst>
                                      </p:cBhvr>
                                      <p:to>
                                        <p:strVal val="visible"/>
                                      </p:to>
                                    </p:set>
                                    <p:anim calcmode="lin" valueType="num">
                                      <p:cBhvr>
                                        <p:cTn id="51" dur="500" fill="hold"/>
                                        <p:tgtEl>
                                          <p:spTgt spid="62"/>
                                        </p:tgtEl>
                                        <p:attrNameLst>
                                          <p:attrName>ppt_w</p:attrName>
                                        </p:attrNameLst>
                                      </p:cBhvr>
                                      <p:tavLst>
                                        <p:tav tm="0">
                                          <p:val>
                                            <p:fltVal val="0"/>
                                          </p:val>
                                        </p:tav>
                                        <p:tav tm="100000">
                                          <p:val>
                                            <p:strVal val="#ppt_w"/>
                                          </p:val>
                                        </p:tav>
                                      </p:tavLst>
                                    </p:anim>
                                    <p:anim calcmode="lin" valueType="num">
                                      <p:cBhvr>
                                        <p:cTn id="52" dur="500" fill="hold"/>
                                        <p:tgtEl>
                                          <p:spTgt spid="62"/>
                                        </p:tgtEl>
                                        <p:attrNameLst>
                                          <p:attrName>ppt_h</p:attrName>
                                        </p:attrNameLst>
                                      </p:cBhvr>
                                      <p:tavLst>
                                        <p:tav tm="0">
                                          <p:val>
                                            <p:fltVal val="0"/>
                                          </p:val>
                                        </p:tav>
                                        <p:tav tm="100000">
                                          <p:val>
                                            <p:strVal val="#ppt_h"/>
                                          </p:val>
                                        </p:tav>
                                      </p:tavLst>
                                    </p:anim>
                                    <p:animEffect transition="in" filter="fade">
                                      <p:cBhvr>
                                        <p:cTn id="53" dur="500"/>
                                        <p:tgtEl>
                                          <p:spTgt spid="62"/>
                                        </p:tgtEl>
                                      </p:cBhvr>
                                    </p:animEffect>
                                  </p:childTnLst>
                                </p:cTn>
                              </p:par>
                            </p:childTnLst>
                          </p:cTn>
                        </p:par>
                        <p:par>
                          <p:cTn id="54" fill="hold">
                            <p:stCondLst>
                              <p:cond delay="4500"/>
                            </p:stCondLst>
                            <p:childTnLst>
                              <p:par>
                                <p:cTn id="55" presetID="53" presetClass="entr" presetSubtype="0" fill="hold" grpId="0" nodeType="afterEffect">
                                  <p:stCondLst>
                                    <p:cond delay="0"/>
                                  </p:stCondLst>
                                  <p:childTnLst>
                                    <p:set>
                                      <p:cBhvr>
                                        <p:cTn id="56" dur="1" fill="hold">
                                          <p:stCondLst>
                                            <p:cond delay="0"/>
                                          </p:stCondLst>
                                        </p:cTn>
                                        <p:tgtEl>
                                          <p:spTgt spid="107"/>
                                        </p:tgtEl>
                                        <p:attrNameLst>
                                          <p:attrName>style.visibility</p:attrName>
                                        </p:attrNameLst>
                                      </p:cBhvr>
                                      <p:to>
                                        <p:strVal val="visible"/>
                                      </p:to>
                                    </p:set>
                                    <p:anim calcmode="lin" valueType="num">
                                      <p:cBhvr>
                                        <p:cTn id="57" dur="500" fill="hold"/>
                                        <p:tgtEl>
                                          <p:spTgt spid="107"/>
                                        </p:tgtEl>
                                        <p:attrNameLst>
                                          <p:attrName>ppt_w</p:attrName>
                                        </p:attrNameLst>
                                      </p:cBhvr>
                                      <p:tavLst>
                                        <p:tav tm="0">
                                          <p:val>
                                            <p:fltVal val="0"/>
                                          </p:val>
                                        </p:tav>
                                        <p:tav tm="100000">
                                          <p:val>
                                            <p:strVal val="#ppt_w"/>
                                          </p:val>
                                        </p:tav>
                                      </p:tavLst>
                                    </p:anim>
                                    <p:anim calcmode="lin" valueType="num">
                                      <p:cBhvr>
                                        <p:cTn id="58" dur="500" fill="hold"/>
                                        <p:tgtEl>
                                          <p:spTgt spid="107"/>
                                        </p:tgtEl>
                                        <p:attrNameLst>
                                          <p:attrName>ppt_h</p:attrName>
                                        </p:attrNameLst>
                                      </p:cBhvr>
                                      <p:tavLst>
                                        <p:tav tm="0">
                                          <p:val>
                                            <p:fltVal val="0"/>
                                          </p:val>
                                        </p:tav>
                                        <p:tav tm="100000">
                                          <p:val>
                                            <p:strVal val="#ppt_h"/>
                                          </p:val>
                                        </p:tav>
                                      </p:tavLst>
                                    </p:anim>
                                    <p:animEffect transition="in" filter="fade">
                                      <p:cBhvr>
                                        <p:cTn id="59" dur="500"/>
                                        <p:tgtEl>
                                          <p:spTgt spid="107"/>
                                        </p:tgtEl>
                                      </p:cBhvr>
                                    </p:animEffect>
                                  </p:childTnLst>
                                </p:cTn>
                              </p:par>
                            </p:childTnLst>
                          </p:cTn>
                        </p:par>
                        <p:par>
                          <p:cTn id="60" fill="hold">
                            <p:stCondLst>
                              <p:cond delay="5000"/>
                            </p:stCondLst>
                            <p:childTnLst>
                              <p:par>
                                <p:cTn id="61" presetID="53" presetClass="entr" presetSubtype="0" fill="hold" nodeType="afterEffect">
                                  <p:stCondLst>
                                    <p:cond delay="0"/>
                                  </p:stCondLst>
                                  <p:childTnLst>
                                    <p:set>
                                      <p:cBhvr>
                                        <p:cTn id="62" dur="1" fill="hold">
                                          <p:stCondLst>
                                            <p:cond delay="0"/>
                                          </p:stCondLst>
                                        </p:cTn>
                                        <p:tgtEl>
                                          <p:spTgt spid="58"/>
                                        </p:tgtEl>
                                        <p:attrNameLst>
                                          <p:attrName>style.visibility</p:attrName>
                                        </p:attrNameLst>
                                      </p:cBhvr>
                                      <p:to>
                                        <p:strVal val="visible"/>
                                      </p:to>
                                    </p:set>
                                    <p:anim calcmode="lin" valueType="num">
                                      <p:cBhvr>
                                        <p:cTn id="63" dur="500" fill="hold"/>
                                        <p:tgtEl>
                                          <p:spTgt spid="58"/>
                                        </p:tgtEl>
                                        <p:attrNameLst>
                                          <p:attrName>ppt_w</p:attrName>
                                        </p:attrNameLst>
                                      </p:cBhvr>
                                      <p:tavLst>
                                        <p:tav tm="0">
                                          <p:val>
                                            <p:fltVal val="0"/>
                                          </p:val>
                                        </p:tav>
                                        <p:tav tm="100000">
                                          <p:val>
                                            <p:strVal val="#ppt_w"/>
                                          </p:val>
                                        </p:tav>
                                      </p:tavLst>
                                    </p:anim>
                                    <p:anim calcmode="lin" valueType="num">
                                      <p:cBhvr>
                                        <p:cTn id="64" dur="500" fill="hold"/>
                                        <p:tgtEl>
                                          <p:spTgt spid="58"/>
                                        </p:tgtEl>
                                        <p:attrNameLst>
                                          <p:attrName>ppt_h</p:attrName>
                                        </p:attrNameLst>
                                      </p:cBhvr>
                                      <p:tavLst>
                                        <p:tav tm="0">
                                          <p:val>
                                            <p:fltVal val="0"/>
                                          </p:val>
                                        </p:tav>
                                        <p:tav tm="100000">
                                          <p:val>
                                            <p:strVal val="#ppt_h"/>
                                          </p:val>
                                        </p:tav>
                                      </p:tavLst>
                                    </p:anim>
                                    <p:animEffect transition="in" filter="fade">
                                      <p:cBhvr>
                                        <p:cTn id="65" dur="500"/>
                                        <p:tgtEl>
                                          <p:spTgt spid="58"/>
                                        </p:tgtEl>
                                      </p:cBhvr>
                                    </p:animEffect>
                                  </p:childTnLst>
                                </p:cTn>
                              </p:par>
                            </p:childTnLst>
                          </p:cTn>
                        </p:par>
                        <p:par>
                          <p:cTn id="66" fill="hold">
                            <p:stCondLst>
                              <p:cond delay="5500"/>
                            </p:stCondLst>
                            <p:childTnLst>
                              <p:par>
                                <p:cTn id="67" presetID="53" presetClass="entr" presetSubtype="0" fill="hold" grpId="0" nodeType="afterEffect">
                                  <p:stCondLst>
                                    <p:cond delay="0"/>
                                  </p:stCondLst>
                                  <p:childTnLst>
                                    <p:set>
                                      <p:cBhvr>
                                        <p:cTn id="68" dur="1" fill="hold">
                                          <p:stCondLst>
                                            <p:cond delay="0"/>
                                          </p:stCondLst>
                                        </p:cTn>
                                        <p:tgtEl>
                                          <p:spTgt spid="108"/>
                                        </p:tgtEl>
                                        <p:attrNameLst>
                                          <p:attrName>style.visibility</p:attrName>
                                        </p:attrNameLst>
                                      </p:cBhvr>
                                      <p:to>
                                        <p:strVal val="visible"/>
                                      </p:to>
                                    </p:set>
                                    <p:anim calcmode="lin" valueType="num">
                                      <p:cBhvr>
                                        <p:cTn id="69" dur="500" fill="hold"/>
                                        <p:tgtEl>
                                          <p:spTgt spid="108"/>
                                        </p:tgtEl>
                                        <p:attrNameLst>
                                          <p:attrName>ppt_w</p:attrName>
                                        </p:attrNameLst>
                                      </p:cBhvr>
                                      <p:tavLst>
                                        <p:tav tm="0">
                                          <p:val>
                                            <p:fltVal val="0"/>
                                          </p:val>
                                        </p:tav>
                                        <p:tav tm="100000">
                                          <p:val>
                                            <p:strVal val="#ppt_w"/>
                                          </p:val>
                                        </p:tav>
                                      </p:tavLst>
                                    </p:anim>
                                    <p:anim calcmode="lin" valueType="num">
                                      <p:cBhvr>
                                        <p:cTn id="70" dur="500" fill="hold"/>
                                        <p:tgtEl>
                                          <p:spTgt spid="108"/>
                                        </p:tgtEl>
                                        <p:attrNameLst>
                                          <p:attrName>ppt_h</p:attrName>
                                        </p:attrNameLst>
                                      </p:cBhvr>
                                      <p:tavLst>
                                        <p:tav tm="0">
                                          <p:val>
                                            <p:fltVal val="0"/>
                                          </p:val>
                                        </p:tav>
                                        <p:tav tm="100000">
                                          <p:val>
                                            <p:strVal val="#ppt_h"/>
                                          </p:val>
                                        </p:tav>
                                      </p:tavLst>
                                    </p:anim>
                                    <p:animEffect transition="in" filter="fade">
                                      <p:cBhvr>
                                        <p:cTn id="71" dur="500"/>
                                        <p:tgtEl>
                                          <p:spTgt spid="108"/>
                                        </p:tgtEl>
                                      </p:cBhvr>
                                    </p:animEffect>
                                  </p:childTnLst>
                                </p:cTn>
                              </p:par>
                            </p:childTnLst>
                          </p:cTn>
                        </p:par>
                        <p:par>
                          <p:cTn id="72" fill="hold">
                            <p:stCondLst>
                              <p:cond delay="6000"/>
                            </p:stCondLst>
                            <p:childTnLst>
                              <p:par>
                                <p:cTn id="73" presetID="53" presetClass="entr" presetSubtype="0" fill="hold" grpId="0" nodeType="afterEffect">
                                  <p:stCondLst>
                                    <p:cond delay="0"/>
                                  </p:stCondLst>
                                  <p:childTnLst>
                                    <p:set>
                                      <p:cBhvr>
                                        <p:cTn id="74" dur="1" fill="hold">
                                          <p:stCondLst>
                                            <p:cond delay="0"/>
                                          </p:stCondLst>
                                        </p:cTn>
                                        <p:tgtEl>
                                          <p:spTgt spid="84"/>
                                        </p:tgtEl>
                                        <p:attrNameLst>
                                          <p:attrName>style.visibility</p:attrName>
                                        </p:attrNameLst>
                                      </p:cBhvr>
                                      <p:to>
                                        <p:strVal val="visible"/>
                                      </p:to>
                                    </p:set>
                                    <p:anim calcmode="lin" valueType="num">
                                      <p:cBhvr>
                                        <p:cTn id="75" dur="500" fill="hold"/>
                                        <p:tgtEl>
                                          <p:spTgt spid="84"/>
                                        </p:tgtEl>
                                        <p:attrNameLst>
                                          <p:attrName>ppt_w</p:attrName>
                                        </p:attrNameLst>
                                      </p:cBhvr>
                                      <p:tavLst>
                                        <p:tav tm="0">
                                          <p:val>
                                            <p:fltVal val="0"/>
                                          </p:val>
                                        </p:tav>
                                        <p:tav tm="100000">
                                          <p:val>
                                            <p:strVal val="#ppt_w"/>
                                          </p:val>
                                        </p:tav>
                                      </p:tavLst>
                                    </p:anim>
                                    <p:anim calcmode="lin" valueType="num">
                                      <p:cBhvr>
                                        <p:cTn id="76" dur="500" fill="hold"/>
                                        <p:tgtEl>
                                          <p:spTgt spid="84"/>
                                        </p:tgtEl>
                                        <p:attrNameLst>
                                          <p:attrName>ppt_h</p:attrName>
                                        </p:attrNameLst>
                                      </p:cBhvr>
                                      <p:tavLst>
                                        <p:tav tm="0">
                                          <p:val>
                                            <p:fltVal val="0"/>
                                          </p:val>
                                        </p:tav>
                                        <p:tav tm="100000">
                                          <p:val>
                                            <p:strVal val="#ppt_h"/>
                                          </p:val>
                                        </p:tav>
                                      </p:tavLst>
                                    </p:anim>
                                    <p:animEffect transition="in" filter="fade">
                                      <p:cBhvr>
                                        <p:cTn id="77" dur="500"/>
                                        <p:tgtEl>
                                          <p:spTgt spid="84"/>
                                        </p:tgtEl>
                                      </p:cBhvr>
                                    </p:animEffect>
                                  </p:childTnLst>
                                </p:cTn>
                              </p:par>
                            </p:childTnLst>
                          </p:cTn>
                        </p:par>
                        <p:par>
                          <p:cTn id="78" fill="hold">
                            <p:stCondLst>
                              <p:cond delay="6500"/>
                            </p:stCondLst>
                            <p:childTnLst>
                              <p:par>
                                <p:cTn id="79" presetID="53" presetClass="entr" presetSubtype="0" fill="hold" nodeType="afterEffect">
                                  <p:stCondLst>
                                    <p:cond delay="0"/>
                                  </p:stCondLst>
                                  <p:childTnLst>
                                    <p:set>
                                      <p:cBhvr>
                                        <p:cTn id="80" dur="1" fill="hold">
                                          <p:stCondLst>
                                            <p:cond delay="0"/>
                                          </p:stCondLst>
                                        </p:cTn>
                                        <p:tgtEl>
                                          <p:spTgt spid="81"/>
                                        </p:tgtEl>
                                        <p:attrNameLst>
                                          <p:attrName>style.visibility</p:attrName>
                                        </p:attrNameLst>
                                      </p:cBhvr>
                                      <p:to>
                                        <p:strVal val="visible"/>
                                      </p:to>
                                    </p:set>
                                    <p:anim calcmode="lin" valueType="num">
                                      <p:cBhvr>
                                        <p:cTn id="81" dur="500" fill="hold"/>
                                        <p:tgtEl>
                                          <p:spTgt spid="81"/>
                                        </p:tgtEl>
                                        <p:attrNameLst>
                                          <p:attrName>ppt_w</p:attrName>
                                        </p:attrNameLst>
                                      </p:cBhvr>
                                      <p:tavLst>
                                        <p:tav tm="0">
                                          <p:val>
                                            <p:fltVal val="0"/>
                                          </p:val>
                                        </p:tav>
                                        <p:tav tm="100000">
                                          <p:val>
                                            <p:strVal val="#ppt_w"/>
                                          </p:val>
                                        </p:tav>
                                      </p:tavLst>
                                    </p:anim>
                                    <p:anim calcmode="lin" valueType="num">
                                      <p:cBhvr>
                                        <p:cTn id="82" dur="500" fill="hold"/>
                                        <p:tgtEl>
                                          <p:spTgt spid="81"/>
                                        </p:tgtEl>
                                        <p:attrNameLst>
                                          <p:attrName>ppt_h</p:attrName>
                                        </p:attrNameLst>
                                      </p:cBhvr>
                                      <p:tavLst>
                                        <p:tav tm="0">
                                          <p:val>
                                            <p:fltVal val="0"/>
                                          </p:val>
                                        </p:tav>
                                        <p:tav tm="100000">
                                          <p:val>
                                            <p:strVal val="#ppt_h"/>
                                          </p:val>
                                        </p:tav>
                                      </p:tavLst>
                                    </p:anim>
                                    <p:animEffect transition="in" filter="fade">
                                      <p:cBhvr>
                                        <p:cTn id="83" dur="500"/>
                                        <p:tgtEl>
                                          <p:spTgt spid="81"/>
                                        </p:tgtEl>
                                      </p:cBhvr>
                                    </p:animEffect>
                                  </p:childTnLst>
                                </p:cTn>
                              </p:par>
                            </p:childTnLst>
                          </p:cTn>
                        </p:par>
                        <p:par>
                          <p:cTn id="84" fill="hold">
                            <p:stCondLst>
                              <p:cond delay="7000"/>
                            </p:stCondLst>
                            <p:childTnLst>
                              <p:par>
                                <p:cTn id="85" presetID="53" presetClass="entr" presetSubtype="0" fill="hold" grpId="0" nodeType="afterEffect">
                                  <p:stCondLst>
                                    <p:cond delay="0"/>
                                  </p:stCondLst>
                                  <p:childTnLst>
                                    <p:set>
                                      <p:cBhvr>
                                        <p:cTn id="86" dur="1" fill="hold">
                                          <p:stCondLst>
                                            <p:cond delay="0"/>
                                          </p:stCondLst>
                                        </p:cTn>
                                        <p:tgtEl>
                                          <p:spTgt spid="109"/>
                                        </p:tgtEl>
                                        <p:attrNameLst>
                                          <p:attrName>style.visibility</p:attrName>
                                        </p:attrNameLst>
                                      </p:cBhvr>
                                      <p:to>
                                        <p:strVal val="visible"/>
                                      </p:to>
                                    </p:set>
                                    <p:anim calcmode="lin" valueType="num">
                                      <p:cBhvr>
                                        <p:cTn id="87" dur="500" fill="hold"/>
                                        <p:tgtEl>
                                          <p:spTgt spid="109"/>
                                        </p:tgtEl>
                                        <p:attrNameLst>
                                          <p:attrName>ppt_w</p:attrName>
                                        </p:attrNameLst>
                                      </p:cBhvr>
                                      <p:tavLst>
                                        <p:tav tm="0">
                                          <p:val>
                                            <p:fltVal val="0"/>
                                          </p:val>
                                        </p:tav>
                                        <p:tav tm="100000">
                                          <p:val>
                                            <p:strVal val="#ppt_w"/>
                                          </p:val>
                                        </p:tav>
                                      </p:tavLst>
                                    </p:anim>
                                    <p:anim calcmode="lin" valueType="num">
                                      <p:cBhvr>
                                        <p:cTn id="88" dur="500" fill="hold"/>
                                        <p:tgtEl>
                                          <p:spTgt spid="109"/>
                                        </p:tgtEl>
                                        <p:attrNameLst>
                                          <p:attrName>ppt_h</p:attrName>
                                        </p:attrNameLst>
                                      </p:cBhvr>
                                      <p:tavLst>
                                        <p:tav tm="0">
                                          <p:val>
                                            <p:fltVal val="0"/>
                                          </p:val>
                                        </p:tav>
                                        <p:tav tm="100000">
                                          <p:val>
                                            <p:strVal val="#ppt_h"/>
                                          </p:val>
                                        </p:tav>
                                      </p:tavLst>
                                    </p:anim>
                                    <p:animEffect transition="in" filter="fade">
                                      <p:cBhvr>
                                        <p:cTn id="89" dur="500"/>
                                        <p:tgtEl>
                                          <p:spTgt spid="109"/>
                                        </p:tgtEl>
                                      </p:cBhvr>
                                    </p:animEffect>
                                  </p:childTnLst>
                                </p:cTn>
                              </p:par>
                            </p:childTnLst>
                          </p:cTn>
                        </p:par>
                        <p:par>
                          <p:cTn id="90" fill="hold">
                            <p:stCondLst>
                              <p:cond delay="7500"/>
                            </p:stCondLst>
                            <p:childTnLst>
                              <p:par>
                                <p:cTn id="91" presetID="10" presetClass="entr" presetSubtype="0" fill="hold" grpId="0" nodeType="afterEffect">
                                  <p:stCondLst>
                                    <p:cond delay="0"/>
                                  </p:stCondLst>
                                  <p:childTnLst>
                                    <p:set>
                                      <p:cBhvr>
                                        <p:cTn id="92" dur="1" fill="hold">
                                          <p:stCondLst>
                                            <p:cond delay="0"/>
                                          </p:stCondLst>
                                        </p:cTn>
                                        <p:tgtEl>
                                          <p:spTgt spid="90"/>
                                        </p:tgtEl>
                                        <p:attrNameLst>
                                          <p:attrName>style.visibility</p:attrName>
                                        </p:attrNameLst>
                                      </p:cBhvr>
                                      <p:to>
                                        <p:strVal val="visible"/>
                                      </p:to>
                                    </p:set>
                                    <p:animEffect transition="in" filter="fade">
                                      <p:cBhvr>
                                        <p:cTn id="93" dur="1000"/>
                                        <p:tgtEl>
                                          <p:spTgt spid="90"/>
                                        </p:tgtEl>
                                      </p:cBhvr>
                                    </p:animEffect>
                                  </p:childTnLst>
                                </p:cTn>
                              </p:par>
                            </p:childTnLst>
                          </p:cTn>
                        </p:par>
                        <p:par>
                          <p:cTn id="94" fill="hold">
                            <p:stCondLst>
                              <p:cond delay="8500"/>
                            </p:stCondLst>
                            <p:childTnLst>
                              <p:par>
                                <p:cTn id="95" presetID="53" presetClass="entr" presetSubtype="0" fill="hold" nodeType="afterEffect">
                                  <p:stCondLst>
                                    <p:cond delay="0"/>
                                  </p:stCondLst>
                                  <p:childTnLst>
                                    <p:set>
                                      <p:cBhvr>
                                        <p:cTn id="96" dur="1" fill="hold">
                                          <p:stCondLst>
                                            <p:cond delay="0"/>
                                          </p:stCondLst>
                                        </p:cTn>
                                        <p:tgtEl>
                                          <p:spTgt spid="103"/>
                                        </p:tgtEl>
                                        <p:attrNameLst>
                                          <p:attrName>style.visibility</p:attrName>
                                        </p:attrNameLst>
                                      </p:cBhvr>
                                      <p:to>
                                        <p:strVal val="visible"/>
                                      </p:to>
                                    </p:set>
                                    <p:anim calcmode="lin" valueType="num">
                                      <p:cBhvr>
                                        <p:cTn id="97" dur="500" fill="hold"/>
                                        <p:tgtEl>
                                          <p:spTgt spid="103"/>
                                        </p:tgtEl>
                                        <p:attrNameLst>
                                          <p:attrName>ppt_w</p:attrName>
                                        </p:attrNameLst>
                                      </p:cBhvr>
                                      <p:tavLst>
                                        <p:tav tm="0">
                                          <p:val>
                                            <p:fltVal val="0"/>
                                          </p:val>
                                        </p:tav>
                                        <p:tav tm="100000">
                                          <p:val>
                                            <p:strVal val="#ppt_w"/>
                                          </p:val>
                                        </p:tav>
                                      </p:tavLst>
                                    </p:anim>
                                    <p:anim calcmode="lin" valueType="num">
                                      <p:cBhvr>
                                        <p:cTn id="98" dur="500" fill="hold"/>
                                        <p:tgtEl>
                                          <p:spTgt spid="103"/>
                                        </p:tgtEl>
                                        <p:attrNameLst>
                                          <p:attrName>ppt_h</p:attrName>
                                        </p:attrNameLst>
                                      </p:cBhvr>
                                      <p:tavLst>
                                        <p:tav tm="0">
                                          <p:val>
                                            <p:fltVal val="0"/>
                                          </p:val>
                                        </p:tav>
                                        <p:tav tm="100000">
                                          <p:val>
                                            <p:strVal val="#ppt_h"/>
                                          </p:val>
                                        </p:tav>
                                      </p:tavLst>
                                    </p:anim>
                                    <p:animEffect transition="in" filter="fade">
                                      <p:cBhvr>
                                        <p:cTn id="99" dur="500"/>
                                        <p:tgtEl>
                                          <p:spTgt spid="103"/>
                                        </p:tgtEl>
                                      </p:cBhvr>
                                    </p:animEffect>
                                  </p:childTnLst>
                                </p:cTn>
                              </p:par>
                              <p:par>
                                <p:cTn id="100" presetID="2" presetClass="entr" presetSubtype="4" accel="50000" decel="50000" fill="hold" grpId="0" nodeType="withEffect">
                                  <p:stCondLst>
                                    <p:cond delay="0"/>
                                  </p:stCondLst>
                                  <p:childTnLst>
                                    <p:set>
                                      <p:cBhvr>
                                        <p:cTn id="101" dur="1" fill="hold">
                                          <p:stCondLst>
                                            <p:cond delay="0"/>
                                          </p:stCondLst>
                                        </p:cTn>
                                        <p:tgtEl>
                                          <p:spTgt spid="85"/>
                                        </p:tgtEl>
                                        <p:attrNameLst>
                                          <p:attrName>style.visibility</p:attrName>
                                        </p:attrNameLst>
                                      </p:cBhvr>
                                      <p:to>
                                        <p:strVal val="visible"/>
                                      </p:to>
                                    </p:set>
                                    <p:anim calcmode="lin" valueType="num">
                                      <p:cBhvr additive="base">
                                        <p:cTn id="102" dur="500" fill="hold"/>
                                        <p:tgtEl>
                                          <p:spTgt spid="85"/>
                                        </p:tgtEl>
                                        <p:attrNameLst>
                                          <p:attrName>ppt_x</p:attrName>
                                        </p:attrNameLst>
                                      </p:cBhvr>
                                      <p:tavLst>
                                        <p:tav tm="0">
                                          <p:val>
                                            <p:strVal val="#ppt_x"/>
                                          </p:val>
                                        </p:tav>
                                        <p:tav tm="100000">
                                          <p:val>
                                            <p:strVal val="#ppt_x"/>
                                          </p:val>
                                        </p:tav>
                                      </p:tavLst>
                                    </p:anim>
                                    <p:anim calcmode="lin" valueType="num">
                                      <p:cBhvr additive="base">
                                        <p:cTn id="103" dur="500" fill="hold"/>
                                        <p:tgtEl>
                                          <p:spTgt spid="85"/>
                                        </p:tgtEl>
                                        <p:attrNameLst>
                                          <p:attrName>ppt_y</p:attrName>
                                        </p:attrNameLst>
                                      </p:cBhvr>
                                      <p:tavLst>
                                        <p:tav tm="0">
                                          <p:val>
                                            <p:strVal val="1+#ppt_h/2"/>
                                          </p:val>
                                        </p:tav>
                                        <p:tav tm="100000">
                                          <p:val>
                                            <p:strVal val="#ppt_y"/>
                                          </p:val>
                                        </p:tav>
                                      </p:tavLst>
                                    </p:anim>
                                  </p:childTnLst>
                                </p:cTn>
                              </p:par>
                            </p:childTnLst>
                          </p:cTn>
                        </p:par>
                        <p:par>
                          <p:cTn id="104" fill="hold">
                            <p:stCondLst>
                              <p:cond delay="9000"/>
                            </p:stCondLst>
                            <p:childTnLst>
                              <p:par>
                                <p:cTn id="105" presetID="53" presetClass="entr" presetSubtype="0" fill="hold" nodeType="afterEffect">
                                  <p:stCondLst>
                                    <p:cond delay="0"/>
                                  </p:stCondLst>
                                  <p:childTnLst>
                                    <p:set>
                                      <p:cBhvr>
                                        <p:cTn id="106" dur="1" fill="hold">
                                          <p:stCondLst>
                                            <p:cond delay="0"/>
                                          </p:stCondLst>
                                        </p:cTn>
                                        <p:tgtEl>
                                          <p:spTgt spid="97"/>
                                        </p:tgtEl>
                                        <p:attrNameLst>
                                          <p:attrName>style.visibility</p:attrName>
                                        </p:attrNameLst>
                                      </p:cBhvr>
                                      <p:to>
                                        <p:strVal val="visible"/>
                                      </p:to>
                                    </p:set>
                                    <p:anim calcmode="lin" valueType="num">
                                      <p:cBhvr>
                                        <p:cTn id="107" dur="500" fill="hold"/>
                                        <p:tgtEl>
                                          <p:spTgt spid="97"/>
                                        </p:tgtEl>
                                        <p:attrNameLst>
                                          <p:attrName>ppt_w</p:attrName>
                                        </p:attrNameLst>
                                      </p:cBhvr>
                                      <p:tavLst>
                                        <p:tav tm="0">
                                          <p:val>
                                            <p:fltVal val="0"/>
                                          </p:val>
                                        </p:tav>
                                        <p:tav tm="100000">
                                          <p:val>
                                            <p:strVal val="#ppt_w"/>
                                          </p:val>
                                        </p:tav>
                                      </p:tavLst>
                                    </p:anim>
                                    <p:anim calcmode="lin" valueType="num">
                                      <p:cBhvr>
                                        <p:cTn id="108" dur="500" fill="hold"/>
                                        <p:tgtEl>
                                          <p:spTgt spid="97"/>
                                        </p:tgtEl>
                                        <p:attrNameLst>
                                          <p:attrName>ppt_h</p:attrName>
                                        </p:attrNameLst>
                                      </p:cBhvr>
                                      <p:tavLst>
                                        <p:tav tm="0">
                                          <p:val>
                                            <p:fltVal val="0"/>
                                          </p:val>
                                        </p:tav>
                                        <p:tav tm="100000">
                                          <p:val>
                                            <p:strVal val="#ppt_h"/>
                                          </p:val>
                                        </p:tav>
                                      </p:tavLst>
                                    </p:anim>
                                    <p:animEffect transition="in" filter="fade">
                                      <p:cBhvr>
                                        <p:cTn id="109" dur="500"/>
                                        <p:tgtEl>
                                          <p:spTgt spid="97"/>
                                        </p:tgtEl>
                                      </p:cBhvr>
                                    </p:animEffect>
                                  </p:childTnLst>
                                </p:cTn>
                              </p:par>
                              <p:par>
                                <p:cTn id="110" presetID="2" presetClass="entr" presetSubtype="4" accel="50000" decel="50000" fill="hold" grpId="0" nodeType="withEffect">
                                  <p:stCondLst>
                                    <p:cond delay="0"/>
                                  </p:stCondLst>
                                  <p:childTnLst>
                                    <p:set>
                                      <p:cBhvr>
                                        <p:cTn id="111" dur="1" fill="hold">
                                          <p:stCondLst>
                                            <p:cond delay="0"/>
                                          </p:stCondLst>
                                        </p:cTn>
                                        <p:tgtEl>
                                          <p:spTgt spid="86"/>
                                        </p:tgtEl>
                                        <p:attrNameLst>
                                          <p:attrName>style.visibility</p:attrName>
                                        </p:attrNameLst>
                                      </p:cBhvr>
                                      <p:to>
                                        <p:strVal val="visible"/>
                                      </p:to>
                                    </p:set>
                                    <p:anim calcmode="lin" valueType="num">
                                      <p:cBhvr additive="base">
                                        <p:cTn id="112" dur="500" fill="hold"/>
                                        <p:tgtEl>
                                          <p:spTgt spid="86"/>
                                        </p:tgtEl>
                                        <p:attrNameLst>
                                          <p:attrName>ppt_x</p:attrName>
                                        </p:attrNameLst>
                                      </p:cBhvr>
                                      <p:tavLst>
                                        <p:tav tm="0">
                                          <p:val>
                                            <p:strVal val="#ppt_x"/>
                                          </p:val>
                                        </p:tav>
                                        <p:tav tm="100000">
                                          <p:val>
                                            <p:strVal val="#ppt_x"/>
                                          </p:val>
                                        </p:tav>
                                      </p:tavLst>
                                    </p:anim>
                                    <p:anim calcmode="lin" valueType="num">
                                      <p:cBhvr additive="base">
                                        <p:cTn id="113" dur="500" fill="hold"/>
                                        <p:tgtEl>
                                          <p:spTgt spid="86"/>
                                        </p:tgtEl>
                                        <p:attrNameLst>
                                          <p:attrName>ppt_y</p:attrName>
                                        </p:attrNameLst>
                                      </p:cBhvr>
                                      <p:tavLst>
                                        <p:tav tm="0">
                                          <p:val>
                                            <p:strVal val="1+#ppt_h/2"/>
                                          </p:val>
                                        </p:tav>
                                        <p:tav tm="100000">
                                          <p:val>
                                            <p:strVal val="#ppt_y"/>
                                          </p:val>
                                        </p:tav>
                                      </p:tavLst>
                                    </p:anim>
                                  </p:childTnLst>
                                </p:cTn>
                              </p:par>
                            </p:childTnLst>
                          </p:cTn>
                        </p:par>
                        <p:par>
                          <p:cTn id="114" fill="hold">
                            <p:stCondLst>
                              <p:cond delay="9500"/>
                            </p:stCondLst>
                            <p:childTnLst>
                              <p:par>
                                <p:cTn id="115" presetID="53" presetClass="entr" presetSubtype="0" fill="hold" nodeType="afterEffect">
                                  <p:stCondLst>
                                    <p:cond delay="0"/>
                                  </p:stCondLst>
                                  <p:childTnLst>
                                    <p:set>
                                      <p:cBhvr>
                                        <p:cTn id="116" dur="1" fill="hold">
                                          <p:stCondLst>
                                            <p:cond delay="0"/>
                                          </p:stCondLst>
                                        </p:cTn>
                                        <p:tgtEl>
                                          <p:spTgt spid="100"/>
                                        </p:tgtEl>
                                        <p:attrNameLst>
                                          <p:attrName>style.visibility</p:attrName>
                                        </p:attrNameLst>
                                      </p:cBhvr>
                                      <p:to>
                                        <p:strVal val="visible"/>
                                      </p:to>
                                    </p:set>
                                    <p:anim calcmode="lin" valueType="num">
                                      <p:cBhvr>
                                        <p:cTn id="117" dur="500" fill="hold"/>
                                        <p:tgtEl>
                                          <p:spTgt spid="100"/>
                                        </p:tgtEl>
                                        <p:attrNameLst>
                                          <p:attrName>ppt_w</p:attrName>
                                        </p:attrNameLst>
                                      </p:cBhvr>
                                      <p:tavLst>
                                        <p:tav tm="0">
                                          <p:val>
                                            <p:fltVal val="0"/>
                                          </p:val>
                                        </p:tav>
                                        <p:tav tm="100000">
                                          <p:val>
                                            <p:strVal val="#ppt_w"/>
                                          </p:val>
                                        </p:tav>
                                      </p:tavLst>
                                    </p:anim>
                                    <p:anim calcmode="lin" valueType="num">
                                      <p:cBhvr>
                                        <p:cTn id="118" dur="500" fill="hold"/>
                                        <p:tgtEl>
                                          <p:spTgt spid="100"/>
                                        </p:tgtEl>
                                        <p:attrNameLst>
                                          <p:attrName>ppt_h</p:attrName>
                                        </p:attrNameLst>
                                      </p:cBhvr>
                                      <p:tavLst>
                                        <p:tav tm="0">
                                          <p:val>
                                            <p:fltVal val="0"/>
                                          </p:val>
                                        </p:tav>
                                        <p:tav tm="100000">
                                          <p:val>
                                            <p:strVal val="#ppt_h"/>
                                          </p:val>
                                        </p:tav>
                                      </p:tavLst>
                                    </p:anim>
                                    <p:animEffect transition="in" filter="fade">
                                      <p:cBhvr>
                                        <p:cTn id="119" dur="500"/>
                                        <p:tgtEl>
                                          <p:spTgt spid="100"/>
                                        </p:tgtEl>
                                      </p:cBhvr>
                                    </p:animEffect>
                                  </p:childTnLst>
                                </p:cTn>
                              </p:par>
                              <p:par>
                                <p:cTn id="120" presetID="2" presetClass="entr" presetSubtype="4" accel="50000" decel="50000" fill="hold" grpId="0" nodeType="withEffect">
                                  <p:stCondLst>
                                    <p:cond delay="0"/>
                                  </p:stCondLst>
                                  <p:childTnLst>
                                    <p:set>
                                      <p:cBhvr>
                                        <p:cTn id="121" dur="1" fill="hold">
                                          <p:stCondLst>
                                            <p:cond delay="0"/>
                                          </p:stCondLst>
                                        </p:cTn>
                                        <p:tgtEl>
                                          <p:spTgt spid="87"/>
                                        </p:tgtEl>
                                        <p:attrNameLst>
                                          <p:attrName>style.visibility</p:attrName>
                                        </p:attrNameLst>
                                      </p:cBhvr>
                                      <p:to>
                                        <p:strVal val="visible"/>
                                      </p:to>
                                    </p:set>
                                    <p:anim calcmode="lin" valueType="num">
                                      <p:cBhvr additive="base">
                                        <p:cTn id="122" dur="500" fill="hold"/>
                                        <p:tgtEl>
                                          <p:spTgt spid="87"/>
                                        </p:tgtEl>
                                        <p:attrNameLst>
                                          <p:attrName>ppt_x</p:attrName>
                                        </p:attrNameLst>
                                      </p:cBhvr>
                                      <p:tavLst>
                                        <p:tav tm="0">
                                          <p:val>
                                            <p:strVal val="#ppt_x"/>
                                          </p:val>
                                        </p:tav>
                                        <p:tav tm="100000">
                                          <p:val>
                                            <p:strVal val="#ppt_x"/>
                                          </p:val>
                                        </p:tav>
                                      </p:tavLst>
                                    </p:anim>
                                    <p:anim calcmode="lin" valueType="num">
                                      <p:cBhvr additive="base">
                                        <p:cTn id="123" dur="500" fill="hold"/>
                                        <p:tgtEl>
                                          <p:spTgt spid="87"/>
                                        </p:tgtEl>
                                        <p:attrNameLst>
                                          <p:attrName>ppt_y</p:attrName>
                                        </p:attrNameLst>
                                      </p:cBhvr>
                                      <p:tavLst>
                                        <p:tav tm="0">
                                          <p:val>
                                            <p:strVal val="1+#ppt_h/2"/>
                                          </p:val>
                                        </p:tav>
                                        <p:tav tm="100000">
                                          <p:val>
                                            <p:strVal val="#ppt_y"/>
                                          </p:val>
                                        </p:tav>
                                      </p:tavLst>
                                    </p:anim>
                                  </p:childTnLst>
                                </p:cTn>
                              </p:par>
                            </p:childTnLst>
                          </p:cTn>
                        </p:par>
                        <p:par>
                          <p:cTn id="124" fill="hold">
                            <p:stCondLst>
                              <p:cond delay="10000"/>
                            </p:stCondLst>
                            <p:childTnLst>
                              <p:par>
                                <p:cTn id="125" presetID="53" presetClass="entr" presetSubtype="0" fill="hold" nodeType="afterEffect">
                                  <p:stCondLst>
                                    <p:cond delay="0"/>
                                  </p:stCondLst>
                                  <p:childTnLst>
                                    <p:set>
                                      <p:cBhvr>
                                        <p:cTn id="126" dur="1" fill="hold">
                                          <p:stCondLst>
                                            <p:cond delay="0"/>
                                          </p:stCondLst>
                                        </p:cTn>
                                        <p:tgtEl>
                                          <p:spTgt spid="94"/>
                                        </p:tgtEl>
                                        <p:attrNameLst>
                                          <p:attrName>style.visibility</p:attrName>
                                        </p:attrNameLst>
                                      </p:cBhvr>
                                      <p:to>
                                        <p:strVal val="visible"/>
                                      </p:to>
                                    </p:set>
                                    <p:anim calcmode="lin" valueType="num">
                                      <p:cBhvr>
                                        <p:cTn id="127" dur="500" fill="hold"/>
                                        <p:tgtEl>
                                          <p:spTgt spid="94"/>
                                        </p:tgtEl>
                                        <p:attrNameLst>
                                          <p:attrName>ppt_w</p:attrName>
                                        </p:attrNameLst>
                                      </p:cBhvr>
                                      <p:tavLst>
                                        <p:tav tm="0">
                                          <p:val>
                                            <p:fltVal val="0"/>
                                          </p:val>
                                        </p:tav>
                                        <p:tav tm="100000">
                                          <p:val>
                                            <p:strVal val="#ppt_w"/>
                                          </p:val>
                                        </p:tav>
                                      </p:tavLst>
                                    </p:anim>
                                    <p:anim calcmode="lin" valueType="num">
                                      <p:cBhvr>
                                        <p:cTn id="128" dur="500" fill="hold"/>
                                        <p:tgtEl>
                                          <p:spTgt spid="94"/>
                                        </p:tgtEl>
                                        <p:attrNameLst>
                                          <p:attrName>ppt_h</p:attrName>
                                        </p:attrNameLst>
                                      </p:cBhvr>
                                      <p:tavLst>
                                        <p:tav tm="0">
                                          <p:val>
                                            <p:fltVal val="0"/>
                                          </p:val>
                                        </p:tav>
                                        <p:tav tm="100000">
                                          <p:val>
                                            <p:strVal val="#ppt_h"/>
                                          </p:val>
                                        </p:tav>
                                      </p:tavLst>
                                    </p:anim>
                                    <p:animEffect transition="in" filter="fade">
                                      <p:cBhvr>
                                        <p:cTn id="129" dur="500"/>
                                        <p:tgtEl>
                                          <p:spTgt spid="94"/>
                                        </p:tgtEl>
                                      </p:cBhvr>
                                    </p:animEffect>
                                  </p:childTnLst>
                                </p:cTn>
                              </p:par>
                              <p:par>
                                <p:cTn id="130" presetID="2" presetClass="entr" presetSubtype="4" accel="50000" decel="50000" fill="hold" grpId="0" nodeType="withEffect">
                                  <p:stCondLst>
                                    <p:cond delay="0"/>
                                  </p:stCondLst>
                                  <p:childTnLst>
                                    <p:set>
                                      <p:cBhvr>
                                        <p:cTn id="131" dur="1" fill="hold">
                                          <p:stCondLst>
                                            <p:cond delay="0"/>
                                          </p:stCondLst>
                                        </p:cTn>
                                        <p:tgtEl>
                                          <p:spTgt spid="88"/>
                                        </p:tgtEl>
                                        <p:attrNameLst>
                                          <p:attrName>style.visibility</p:attrName>
                                        </p:attrNameLst>
                                      </p:cBhvr>
                                      <p:to>
                                        <p:strVal val="visible"/>
                                      </p:to>
                                    </p:set>
                                    <p:anim calcmode="lin" valueType="num">
                                      <p:cBhvr additive="base">
                                        <p:cTn id="132" dur="500" fill="hold"/>
                                        <p:tgtEl>
                                          <p:spTgt spid="88"/>
                                        </p:tgtEl>
                                        <p:attrNameLst>
                                          <p:attrName>ppt_x</p:attrName>
                                        </p:attrNameLst>
                                      </p:cBhvr>
                                      <p:tavLst>
                                        <p:tav tm="0">
                                          <p:val>
                                            <p:strVal val="#ppt_x"/>
                                          </p:val>
                                        </p:tav>
                                        <p:tav tm="100000">
                                          <p:val>
                                            <p:strVal val="#ppt_x"/>
                                          </p:val>
                                        </p:tav>
                                      </p:tavLst>
                                    </p:anim>
                                    <p:anim calcmode="lin" valueType="num">
                                      <p:cBhvr additive="base">
                                        <p:cTn id="133" dur="500" fill="hold"/>
                                        <p:tgtEl>
                                          <p:spTgt spid="88"/>
                                        </p:tgtEl>
                                        <p:attrNameLst>
                                          <p:attrName>ppt_y</p:attrName>
                                        </p:attrNameLst>
                                      </p:cBhvr>
                                      <p:tavLst>
                                        <p:tav tm="0">
                                          <p:val>
                                            <p:strVal val="1+#ppt_h/2"/>
                                          </p:val>
                                        </p:tav>
                                        <p:tav tm="100000">
                                          <p:val>
                                            <p:strVal val="#ppt_y"/>
                                          </p:val>
                                        </p:tav>
                                      </p:tavLst>
                                    </p:anim>
                                  </p:childTnLst>
                                </p:cTn>
                              </p:par>
                            </p:childTnLst>
                          </p:cTn>
                        </p:par>
                        <p:par>
                          <p:cTn id="134" fill="hold">
                            <p:stCondLst>
                              <p:cond delay="10500"/>
                            </p:stCondLst>
                            <p:childTnLst>
                              <p:par>
                                <p:cTn id="135" presetID="53" presetClass="entr" presetSubtype="0" fill="hold" nodeType="after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500" fill="hold"/>
                                        <p:tgtEl>
                                          <p:spTgt spid="91"/>
                                        </p:tgtEl>
                                        <p:attrNameLst>
                                          <p:attrName>ppt_w</p:attrName>
                                        </p:attrNameLst>
                                      </p:cBhvr>
                                      <p:tavLst>
                                        <p:tav tm="0">
                                          <p:val>
                                            <p:fltVal val="0"/>
                                          </p:val>
                                        </p:tav>
                                        <p:tav tm="100000">
                                          <p:val>
                                            <p:strVal val="#ppt_w"/>
                                          </p:val>
                                        </p:tav>
                                      </p:tavLst>
                                    </p:anim>
                                    <p:anim calcmode="lin" valueType="num">
                                      <p:cBhvr>
                                        <p:cTn id="138" dur="500" fill="hold"/>
                                        <p:tgtEl>
                                          <p:spTgt spid="91"/>
                                        </p:tgtEl>
                                        <p:attrNameLst>
                                          <p:attrName>ppt_h</p:attrName>
                                        </p:attrNameLst>
                                      </p:cBhvr>
                                      <p:tavLst>
                                        <p:tav tm="0">
                                          <p:val>
                                            <p:fltVal val="0"/>
                                          </p:val>
                                        </p:tav>
                                        <p:tav tm="100000">
                                          <p:val>
                                            <p:strVal val="#ppt_h"/>
                                          </p:val>
                                        </p:tav>
                                      </p:tavLst>
                                    </p:anim>
                                    <p:animEffect transition="in" filter="fade">
                                      <p:cBhvr>
                                        <p:cTn id="139" dur="500"/>
                                        <p:tgtEl>
                                          <p:spTgt spid="91"/>
                                        </p:tgtEl>
                                      </p:cBhvr>
                                    </p:animEffect>
                                  </p:childTnLst>
                                </p:cTn>
                              </p:par>
                              <p:par>
                                <p:cTn id="140" presetID="2" presetClass="entr" presetSubtype="4" accel="50000" decel="50000" fill="hold" grpId="0" nodeType="withEffect">
                                  <p:stCondLst>
                                    <p:cond delay="0"/>
                                  </p:stCondLst>
                                  <p:childTnLst>
                                    <p:set>
                                      <p:cBhvr>
                                        <p:cTn id="141" dur="1" fill="hold">
                                          <p:stCondLst>
                                            <p:cond delay="0"/>
                                          </p:stCondLst>
                                        </p:cTn>
                                        <p:tgtEl>
                                          <p:spTgt spid="89"/>
                                        </p:tgtEl>
                                        <p:attrNameLst>
                                          <p:attrName>style.visibility</p:attrName>
                                        </p:attrNameLst>
                                      </p:cBhvr>
                                      <p:to>
                                        <p:strVal val="visible"/>
                                      </p:to>
                                    </p:set>
                                    <p:anim calcmode="lin" valueType="num">
                                      <p:cBhvr additive="base">
                                        <p:cTn id="142" dur="500" fill="hold"/>
                                        <p:tgtEl>
                                          <p:spTgt spid="89"/>
                                        </p:tgtEl>
                                        <p:attrNameLst>
                                          <p:attrName>ppt_x</p:attrName>
                                        </p:attrNameLst>
                                      </p:cBhvr>
                                      <p:tavLst>
                                        <p:tav tm="0">
                                          <p:val>
                                            <p:strVal val="#ppt_x"/>
                                          </p:val>
                                        </p:tav>
                                        <p:tav tm="100000">
                                          <p:val>
                                            <p:strVal val="#ppt_x"/>
                                          </p:val>
                                        </p:tav>
                                      </p:tavLst>
                                    </p:anim>
                                    <p:anim calcmode="lin" valueType="num">
                                      <p:cBhvr additive="base">
                                        <p:cTn id="143" dur="500" fill="hold"/>
                                        <p:tgtEl>
                                          <p:spTgt spid="89"/>
                                        </p:tgtEl>
                                        <p:attrNameLst>
                                          <p:attrName>ppt_y</p:attrName>
                                        </p:attrNameLst>
                                      </p:cBhvr>
                                      <p:tavLst>
                                        <p:tav tm="0">
                                          <p:val>
                                            <p:strVal val="1+#ppt_h/2"/>
                                          </p:val>
                                        </p:tav>
                                        <p:tav tm="100000">
                                          <p:val>
                                            <p:strVal val="#ppt_y"/>
                                          </p:val>
                                        </p:tav>
                                      </p:tavLst>
                                    </p:anim>
                                  </p:childTnLst>
                                </p:cTn>
                              </p:par>
                            </p:childTnLst>
                          </p:cTn>
                        </p:par>
                        <p:par>
                          <p:cTn id="144" fill="hold">
                            <p:stCondLst>
                              <p:cond delay="11000"/>
                            </p:stCondLst>
                            <p:childTnLst>
                              <p:par>
                                <p:cTn id="145" presetID="22" presetClass="entr" presetSubtype="1" fill="hold" grpId="0" nodeType="afterEffect">
                                  <p:stCondLst>
                                    <p:cond delay="0"/>
                                  </p:stCondLst>
                                  <p:childTnLst>
                                    <p:set>
                                      <p:cBhvr>
                                        <p:cTn id="146" dur="1" fill="hold">
                                          <p:stCondLst>
                                            <p:cond delay="0"/>
                                          </p:stCondLst>
                                        </p:cTn>
                                        <p:tgtEl>
                                          <p:spTgt spid="111"/>
                                        </p:tgtEl>
                                        <p:attrNameLst>
                                          <p:attrName>style.visibility</p:attrName>
                                        </p:attrNameLst>
                                      </p:cBhvr>
                                      <p:to>
                                        <p:strVal val="visible"/>
                                      </p:to>
                                    </p:set>
                                    <p:animEffect transition="in" filter="wipe(up)">
                                      <p:cBhvr>
                                        <p:cTn id="147" dur="500"/>
                                        <p:tgtEl>
                                          <p:spTgt spid="111"/>
                                        </p:tgtEl>
                                      </p:cBhvr>
                                    </p:animEffect>
                                  </p:childTnLst>
                                </p:cTn>
                              </p:par>
                            </p:childTnLst>
                          </p:cTn>
                        </p:par>
                        <p:par>
                          <p:cTn id="148" fill="hold">
                            <p:stCondLst>
                              <p:cond delay="11500"/>
                            </p:stCondLst>
                            <p:childTnLst>
                              <p:par>
                                <p:cTn id="149" presetID="22" presetClass="entr" presetSubtype="1" fill="hold" grpId="0" nodeType="afterEffect">
                                  <p:stCondLst>
                                    <p:cond delay="0"/>
                                  </p:stCondLst>
                                  <p:childTnLst>
                                    <p:set>
                                      <p:cBhvr>
                                        <p:cTn id="150" dur="1" fill="hold">
                                          <p:stCondLst>
                                            <p:cond delay="0"/>
                                          </p:stCondLst>
                                        </p:cTn>
                                        <p:tgtEl>
                                          <p:spTgt spid="112"/>
                                        </p:tgtEl>
                                        <p:attrNameLst>
                                          <p:attrName>style.visibility</p:attrName>
                                        </p:attrNameLst>
                                      </p:cBhvr>
                                      <p:to>
                                        <p:strVal val="visible"/>
                                      </p:to>
                                    </p:set>
                                    <p:animEffect transition="in" filter="wipe(up)">
                                      <p:cBhvr>
                                        <p:cTn id="151" dur="500"/>
                                        <p:tgtEl>
                                          <p:spTgt spid="112"/>
                                        </p:tgtEl>
                                      </p:cBhvr>
                                    </p:animEffect>
                                  </p:childTnLst>
                                </p:cTn>
                              </p:par>
                            </p:childTnLst>
                          </p:cTn>
                        </p:par>
                        <p:par>
                          <p:cTn id="152" fill="hold">
                            <p:stCondLst>
                              <p:cond delay="12000"/>
                            </p:stCondLst>
                            <p:childTnLst>
                              <p:par>
                                <p:cTn id="153" presetID="22" presetClass="entr" presetSubtype="1" fill="hold" grpId="0" nodeType="afterEffect">
                                  <p:stCondLst>
                                    <p:cond delay="0"/>
                                  </p:stCondLst>
                                  <p:childTnLst>
                                    <p:set>
                                      <p:cBhvr>
                                        <p:cTn id="154" dur="1" fill="hold">
                                          <p:stCondLst>
                                            <p:cond delay="0"/>
                                          </p:stCondLst>
                                        </p:cTn>
                                        <p:tgtEl>
                                          <p:spTgt spid="113"/>
                                        </p:tgtEl>
                                        <p:attrNameLst>
                                          <p:attrName>style.visibility</p:attrName>
                                        </p:attrNameLst>
                                      </p:cBhvr>
                                      <p:to>
                                        <p:strVal val="visible"/>
                                      </p:to>
                                    </p:set>
                                    <p:animEffect transition="in" filter="wipe(up)">
                                      <p:cBhvr>
                                        <p:cTn id="155" dur="500"/>
                                        <p:tgtEl>
                                          <p:spTgt spid="113"/>
                                        </p:tgtEl>
                                      </p:cBhvr>
                                    </p:animEffect>
                                  </p:childTnLst>
                                </p:cTn>
                              </p:par>
                            </p:childTnLst>
                          </p:cTn>
                        </p:par>
                        <p:par>
                          <p:cTn id="156" fill="hold">
                            <p:stCondLst>
                              <p:cond delay="12500"/>
                            </p:stCondLst>
                            <p:childTnLst>
                              <p:par>
                                <p:cTn id="157" presetID="22" presetClass="entr" presetSubtype="1" fill="hold" grpId="0" nodeType="afterEffect">
                                  <p:stCondLst>
                                    <p:cond delay="0"/>
                                  </p:stCondLst>
                                  <p:childTnLst>
                                    <p:set>
                                      <p:cBhvr>
                                        <p:cTn id="158" dur="1" fill="hold">
                                          <p:stCondLst>
                                            <p:cond delay="0"/>
                                          </p:stCondLst>
                                        </p:cTn>
                                        <p:tgtEl>
                                          <p:spTgt spid="114"/>
                                        </p:tgtEl>
                                        <p:attrNameLst>
                                          <p:attrName>style.visibility</p:attrName>
                                        </p:attrNameLst>
                                      </p:cBhvr>
                                      <p:to>
                                        <p:strVal val="visible"/>
                                      </p:to>
                                    </p:set>
                                    <p:animEffect transition="in" filter="wipe(up)">
                                      <p:cBhvr>
                                        <p:cTn id="159" dur="500"/>
                                        <p:tgtEl>
                                          <p:spTgt spid="114"/>
                                        </p:tgtEl>
                                      </p:cBhvr>
                                    </p:animEffect>
                                  </p:childTnLst>
                                </p:cTn>
                              </p:par>
                            </p:childTnLst>
                          </p:cTn>
                        </p:par>
                        <p:par>
                          <p:cTn id="160" fill="hold">
                            <p:stCondLst>
                              <p:cond delay="13000"/>
                            </p:stCondLst>
                            <p:childTnLst>
                              <p:par>
                                <p:cTn id="161" presetID="22" presetClass="entr" presetSubtype="1" fill="hold" grpId="0" nodeType="afterEffect">
                                  <p:stCondLst>
                                    <p:cond delay="0"/>
                                  </p:stCondLst>
                                  <p:childTnLst>
                                    <p:set>
                                      <p:cBhvr>
                                        <p:cTn id="162" dur="1" fill="hold">
                                          <p:stCondLst>
                                            <p:cond delay="0"/>
                                          </p:stCondLst>
                                        </p:cTn>
                                        <p:tgtEl>
                                          <p:spTgt spid="115"/>
                                        </p:tgtEl>
                                        <p:attrNameLst>
                                          <p:attrName>style.visibility</p:attrName>
                                        </p:attrNameLst>
                                      </p:cBhvr>
                                      <p:to>
                                        <p:strVal val="visible"/>
                                      </p:to>
                                    </p:set>
                                    <p:animEffect transition="in" filter="wipe(up)">
                                      <p:cBhvr>
                                        <p:cTn id="163"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animBg="1"/>
      <p:bldP spid="79" grpId="0" animBg="1"/>
      <p:bldP spid="80" grpId="0" animBg="1"/>
      <p:bldP spid="84" grpId="0" animBg="1"/>
      <p:bldP spid="85" grpId="0"/>
      <p:bldP spid="86" grpId="0"/>
      <p:bldP spid="87" grpId="0"/>
      <p:bldP spid="88" grpId="0"/>
      <p:bldP spid="89" grpId="0"/>
      <p:bldP spid="90" grpId="0"/>
      <p:bldP spid="106" grpId="0" animBg="1"/>
      <p:bldP spid="107" grpId="0" animBg="1"/>
      <p:bldP spid="108" grpId="0" animBg="1"/>
      <p:bldP spid="109" grpId="0" animBg="1"/>
      <p:bldP spid="110" grpId="0" animBg="1"/>
      <p:bldP spid="111" grpId="0"/>
      <p:bldP spid="112" grpId="0"/>
      <p:bldP spid="113" grpId="0"/>
      <p:bldP spid="114" grpId="0"/>
      <p:bldP spid="115"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Tree Infographic</a:t>
            </a:r>
            <a:endParaRPr lang="en-US" dirty="0"/>
          </a:p>
        </p:txBody>
      </p:sp>
      <p:sp>
        <p:nvSpPr>
          <p:cNvPr id="3" name="Text Placeholder 2"/>
          <p:cNvSpPr>
            <a:spLocks noGrp="1"/>
          </p:cNvSpPr>
          <p:nvPr>
            <p:ph type="body" sz="half" idx="2"/>
          </p:nvPr>
        </p:nvSpPr>
        <p:spPr/>
        <p:txBody>
          <a:bodyPr/>
          <a:lstStyle/>
          <a:p>
            <a:r>
              <a:rPr lang="en-US" smtClean="0"/>
              <a:t>Tree Infographic</a:t>
            </a:r>
            <a:endParaRPr lang="en-US" dirty="0"/>
          </a:p>
        </p:txBody>
      </p:sp>
      <p:sp>
        <p:nvSpPr>
          <p:cNvPr id="46" name="Freeform 5"/>
          <p:cNvSpPr>
            <a:spLocks/>
          </p:cNvSpPr>
          <p:nvPr/>
        </p:nvSpPr>
        <p:spPr bwMode="auto">
          <a:xfrm>
            <a:off x="2168447" y="4040187"/>
            <a:ext cx="1235075" cy="2817813"/>
          </a:xfrm>
          <a:custGeom>
            <a:avLst/>
            <a:gdLst>
              <a:gd name="T0" fmla="*/ 259 w 725"/>
              <a:gd name="T1" fmla="*/ 1251 h 1251"/>
              <a:gd name="T2" fmla="*/ 286 w 725"/>
              <a:gd name="T3" fmla="*/ 700 h 1251"/>
              <a:gd name="T4" fmla="*/ 0 w 725"/>
              <a:gd name="T5" fmla="*/ 315 h 1251"/>
              <a:gd name="T6" fmla="*/ 47 w 725"/>
              <a:gd name="T7" fmla="*/ 273 h 1251"/>
              <a:gd name="T8" fmla="*/ 315 w 725"/>
              <a:gd name="T9" fmla="*/ 579 h 1251"/>
              <a:gd name="T10" fmla="*/ 344 w 725"/>
              <a:gd name="T11" fmla="*/ 0 h 1251"/>
              <a:gd name="T12" fmla="*/ 412 w 725"/>
              <a:gd name="T13" fmla="*/ 0 h 1251"/>
              <a:gd name="T14" fmla="*/ 441 w 725"/>
              <a:gd name="T15" fmla="*/ 378 h 1251"/>
              <a:gd name="T16" fmla="*/ 675 w 725"/>
              <a:gd name="T17" fmla="*/ 126 h 1251"/>
              <a:gd name="T18" fmla="*/ 725 w 725"/>
              <a:gd name="T19" fmla="*/ 193 h 1251"/>
              <a:gd name="T20" fmla="*/ 478 w 725"/>
              <a:gd name="T21" fmla="*/ 491 h 1251"/>
              <a:gd name="T22" fmla="*/ 462 w 725"/>
              <a:gd name="T23" fmla="*/ 788 h 1251"/>
              <a:gd name="T24" fmla="*/ 508 w 725"/>
              <a:gd name="T25" fmla="*/ 1245 h 1251"/>
              <a:gd name="T26" fmla="*/ 259 w 725"/>
              <a:gd name="T27" fmla="*/ 125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25" h="1251">
                <a:moveTo>
                  <a:pt x="259" y="1251"/>
                </a:moveTo>
                <a:cubicBezTo>
                  <a:pt x="259" y="1251"/>
                  <a:pt x="323" y="826"/>
                  <a:pt x="286" y="700"/>
                </a:cubicBezTo>
                <a:cubicBezTo>
                  <a:pt x="0" y="315"/>
                  <a:pt x="0" y="315"/>
                  <a:pt x="0" y="315"/>
                </a:cubicBezTo>
                <a:cubicBezTo>
                  <a:pt x="47" y="273"/>
                  <a:pt x="47" y="273"/>
                  <a:pt x="47" y="273"/>
                </a:cubicBezTo>
                <a:cubicBezTo>
                  <a:pt x="315" y="579"/>
                  <a:pt x="315" y="579"/>
                  <a:pt x="315" y="579"/>
                </a:cubicBezTo>
                <a:cubicBezTo>
                  <a:pt x="344" y="0"/>
                  <a:pt x="344" y="0"/>
                  <a:pt x="344" y="0"/>
                </a:cubicBezTo>
                <a:cubicBezTo>
                  <a:pt x="412" y="0"/>
                  <a:pt x="412" y="0"/>
                  <a:pt x="412" y="0"/>
                </a:cubicBezTo>
                <a:cubicBezTo>
                  <a:pt x="441" y="378"/>
                  <a:pt x="441" y="378"/>
                  <a:pt x="441" y="378"/>
                </a:cubicBezTo>
                <a:cubicBezTo>
                  <a:pt x="675" y="126"/>
                  <a:pt x="675" y="126"/>
                  <a:pt x="675" y="126"/>
                </a:cubicBezTo>
                <a:cubicBezTo>
                  <a:pt x="725" y="193"/>
                  <a:pt x="725" y="193"/>
                  <a:pt x="725" y="193"/>
                </a:cubicBezTo>
                <a:cubicBezTo>
                  <a:pt x="478" y="491"/>
                  <a:pt x="478" y="491"/>
                  <a:pt x="478" y="491"/>
                </a:cubicBezTo>
                <a:cubicBezTo>
                  <a:pt x="478" y="491"/>
                  <a:pt x="436" y="491"/>
                  <a:pt x="462" y="788"/>
                </a:cubicBezTo>
                <a:cubicBezTo>
                  <a:pt x="487" y="1086"/>
                  <a:pt x="508" y="1245"/>
                  <a:pt x="508" y="1245"/>
                </a:cubicBezTo>
                <a:lnTo>
                  <a:pt x="259" y="1251"/>
                </a:lnTo>
                <a:close/>
              </a:path>
            </a:pathLst>
          </a:custGeom>
          <a:solidFill>
            <a:schemeClr val="accent6"/>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8" name="Group 47"/>
          <p:cNvGrpSpPr/>
          <p:nvPr/>
        </p:nvGrpSpPr>
        <p:grpSpPr>
          <a:xfrm>
            <a:off x="1728710" y="2074861"/>
            <a:ext cx="2093913" cy="2095500"/>
            <a:chOff x="1728706" y="1057275"/>
            <a:chExt cx="2093913" cy="2095500"/>
          </a:xfrm>
        </p:grpSpPr>
        <p:sp>
          <p:nvSpPr>
            <p:cNvPr id="49" name="Oval 6"/>
            <p:cNvSpPr>
              <a:spLocks noChangeArrowheads="1"/>
            </p:cNvSpPr>
            <p:nvPr/>
          </p:nvSpPr>
          <p:spPr bwMode="auto">
            <a:xfrm>
              <a:off x="1728706" y="1057275"/>
              <a:ext cx="2093913" cy="2095500"/>
            </a:xfrm>
            <a:prstGeom prst="ellipse">
              <a:avLst/>
            </a:pr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0" name="Oval 7"/>
            <p:cNvSpPr>
              <a:spLocks noChangeArrowheads="1"/>
            </p:cNvSpPr>
            <p:nvPr/>
          </p:nvSpPr>
          <p:spPr bwMode="auto">
            <a:xfrm>
              <a:off x="1892218" y="1219200"/>
              <a:ext cx="1766888" cy="1768475"/>
            </a:xfrm>
            <a:prstGeom prst="ellipse">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2" name="Group 51"/>
          <p:cNvGrpSpPr/>
          <p:nvPr/>
        </p:nvGrpSpPr>
        <p:grpSpPr>
          <a:xfrm>
            <a:off x="3101897" y="3478213"/>
            <a:ext cx="1217613" cy="1216025"/>
            <a:chOff x="3101893" y="2460625"/>
            <a:chExt cx="1217613" cy="1216025"/>
          </a:xfrm>
        </p:grpSpPr>
        <p:sp>
          <p:nvSpPr>
            <p:cNvPr id="53" name="Oval 8"/>
            <p:cNvSpPr>
              <a:spLocks noChangeArrowheads="1"/>
            </p:cNvSpPr>
            <p:nvPr/>
          </p:nvSpPr>
          <p:spPr bwMode="auto">
            <a:xfrm>
              <a:off x="3101893" y="2460625"/>
              <a:ext cx="1217613" cy="1216025"/>
            </a:xfrm>
            <a:prstGeom prst="ellipse">
              <a:avLst/>
            </a:pr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7" name="Oval 9"/>
            <p:cNvSpPr>
              <a:spLocks noChangeArrowheads="1"/>
            </p:cNvSpPr>
            <p:nvPr/>
          </p:nvSpPr>
          <p:spPr bwMode="auto">
            <a:xfrm>
              <a:off x="3236831" y="2593975"/>
              <a:ext cx="947738" cy="947738"/>
            </a:xfrm>
            <a:prstGeom prst="ellipse">
              <a:avLst/>
            </a:pr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58" name="Group 57"/>
          <p:cNvGrpSpPr/>
          <p:nvPr/>
        </p:nvGrpSpPr>
        <p:grpSpPr>
          <a:xfrm>
            <a:off x="1103231" y="3548061"/>
            <a:ext cx="1550988" cy="1550988"/>
            <a:chOff x="1103231" y="2530475"/>
            <a:chExt cx="1550988" cy="1550988"/>
          </a:xfrm>
        </p:grpSpPr>
        <p:sp>
          <p:nvSpPr>
            <p:cNvPr id="60" name="Oval 10"/>
            <p:cNvSpPr>
              <a:spLocks noChangeArrowheads="1"/>
            </p:cNvSpPr>
            <p:nvPr/>
          </p:nvSpPr>
          <p:spPr bwMode="auto">
            <a:xfrm>
              <a:off x="1103231" y="2530475"/>
              <a:ext cx="1550988" cy="1550988"/>
            </a:xfrm>
            <a:prstGeom prst="ellipse">
              <a:avLst/>
            </a:pr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1" name="Oval 11"/>
            <p:cNvSpPr>
              <a:spLocks noChangeArrowheads="1"/>
            </p:cNvSpPr>
            <p:nvPr/>
          </p:nvSpPr>
          <p:spPr bwMode="auto">
            <a:xfrm>
              <a:off x="1244518" y="2671763"/>
              <a:ext cx="1268413" cy="1268413"/>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9" name="Freeform 5"/>
          <p:cNvSpPr>
            <a:spLocks noEditPoints="1"/>
          </p:cNvSpPr>
          <p:nvPr/>
        </p:nvSpPr>
        <p:spPr bwMode="auto">
          <a:xfrm>
            <a:off x="2589611" y="2358714"/>
            <a:ext cx="372102" cy="372102"/>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74"/>
          <p:cNvSpPr>
            <a:spLocks noEditPoints="1"/>
          </p:cNvSpPr>
          <p:nvPr/>
        </p:nvSpPr>
        <p:spPr bwMode="auto">
          <a:xfrm>
            <a:off x="3586875" y="3689350"/>
            <a:ext cx="247650" cy="192088"/>
          </a:xfrm>
          <a:custGeom>
            <a:avLst/>
            <a:gdLst/>
            <a:ahLst/>
            <a:cxnLst>
              <a:cxn ang="0">
                <a:pos x="66" y="17"/>
              </a:cxn>
              <a:cxn ang="0">
                <a:pos x="47" y="30"/>
              </a:cxn>
              <a:cxn ang="0">
                <a:pos x="37" y="36"/>
              </a:cxn>
              <a:cxn ang="0">
                <a:pos x="36" y="36"/>
              </a:cxn>
              <a:cxn ang="0">
                <a:pos x="36" y="36"/>
              </a:cxn>
              <a:cxn ang="0">
                <a:pos x="26" y="30"/>
              </a:cxn>
              <a:cxn ang="0">
                <a:pos x="7" y="17"/>
              </a:cxn>
              <a:cxn ang="0">
                <a:pos x="0" y="7"/>
              </a:cxn>
              <a:cxn ang="0">
                <a:pos x="7" y="0"/>
              </a:cxn>
              <a:cxn ang="0">
                <a:pos x="66" y="0"/>
              </a:cxn>
              <a:cxn ang="0">
                <a:pos x="72" y="6"/>
              </a:cxn>
              <a:cxn ang="0">
                <a:pos x="66" y="17"/>
              </a:cxn>
              <a:cxn ang="0">
                <a:pos x="72" y="50"/>
              </a:cxn>
              <a:cxn ang="0">
                <a:pos x="66" y="56"/>
              </a:cxn>
              <a:cxn ang="0">
                <a:pos x="7" y="56"/>
              </a:cxn>
              <a:cxn ang="0">
                <a:pos x="0" y="50"/>
              </a:cxn>
              <a:cxn ang="0">
                <a:pos x="0" y="18"/>
              </a:cxn>
              <a:cxn ang="0">
                <a:pos x="5" y="21"/>
              </a:cxn>
              <a:cxn ang="0">
                <a:pos x="24" y="35"/>
              </a:cxn>
              <a:cxn ang="0">
                <a:pos x="36" y="41"/>
              </a:cxn>
              <a:cxn ang="0">
                <a:pos x="36" y="41"/>
              </a:cxn>
              <a:cxn ang="0">
                <a:pos x="37" y="41"/>
              </a:cxn>
              <a:cxn ang="0">
                <a:pos x="48" y="35"/>
              </a:cxn>
              <a:cxn ang="0">
                <a:pos x="68" y="21"/>
              </a:cxn>
              <a:cxn ang="0">
                <a:pos x="72" y="18"/>
              </a:cxn>
              <a:cxn ang="0">
                <a:pos x="72" y="50"/>
              </a:cxn>
            </a:cxnLst>
            <a:rect l="0" t="0" r="r" b="b"/>
            <a:pathLst>
              <a:path w="72" h="56">
                <a:moveTo>
                  <a:pt x="66" y="17"/>
                </a:moveTo>
                <a:cubicBezTo>
                  <a:pt x="59" y="21"/>
                  <a:pt x="53" y="26"/>
                  <a:pt x="47" y="30"/>
                </a:cubicBezTo>
                <a:cubicBezTo>
                  <a:pt x="44" y="32"/>
                  <a:pt x="40" y="36"/>
                  <a:pt x="37" y="36"/>
                </a:cubicBezTo>
                <a:cubicBezTo>
                  <a:pt x="36" y="36"/>
                  <a:pt x="36" y="36"/>
                  <a:pt x="36" y="36"/>
                </a:cubicBezTo>
                <a:cubicBezTo>
                  <a:pt x="36" y="36"/>
                  <a:pt x="36" y="36"/>
                  <a:pt x="36" y="36"/>
                </a:cubicBezTo>
                <a:cubicBezTo>
                  <a:pt x="33" y="36"/>
                  <a:pt x="29" y="32"/>
                  <a:pt x="26" y="30"/>
                </a:cubicBezTo>
                <a:cubicBezTo>
                  <a:pt x="20" y="26"/>
                  <a:pt x="14" y="21"/>
                  <a:pt x="7" y="17"/>
                </a:cubicBezTo>
                <a:cubicBezTo>
                  <a:pt x="5" y="15"/>
                  <a:pt x="0" y="11"/>
                  <a:pt x="0" y="7"/>
                </a:cubicBezTo>
                <a:cubicBezTo>
                  <a:pt x="0" y="3"/>
                  <a:pt x="3" y="0"/>
                  <a:pt x="7" y="0"/>
                </a:cubicBezTo>
                <a:cubicBezTo>
                  <a:pt x="66" y="0"/>
                  <a:pt x="66" y="0"/>
                  <a:pt x="66" y="0"/>
                </a:cubicBezTo>
                <a:cubicBezTo>
                  <a:pt x="70" y="0"/>
                  <a:pt x="72" y="2"/>
                  <a:pt x="72" y="6"/>
                </a:cubicBezTo>
                <a:cubicBezTo>
                  <a:pt x="72" y="11"/>
                  <a:pt x="69" y="15"/>
                  <a:pt x="66" y="17"/>
                </a:cubicBezTo>
                <a:close/>
                <a:moveTo>
                  <a:pt x="72" y="50"/>
                </a:moveTo>
                <a:cubicBezTo>
                  <a:pt x="72" y="53"/>
                  <a:pt x="70" y="56"/>
                  <a:pt x="66" y="56"/>
                </a:cubicBezTo>
                <a:cubicBezTo>
                  <a:pt x="7" y="56"/>
                  <a:pt x="7" y="56"/>
                  <a:pt x="7" y="56"/>
                </a:cubicBezTo>
                <a:cubicBezTo>
                  <a:pt x="3" y="56"/>
                  <a:pt x="0" y="53"/>
                  <a:pt x="0" y="50"/>
                </a:cubicBezTo>
                <a:cubicBezTo>
                  <a:pt x="0" y="18"/>
                  <a:pt x="0" y="18"/>
                  <a:pt x="0" y="18"/>
                </a:cubicBezTo>
                <a:cubicBezTo>
                  <a:pt x="2" y="19"/>
                  <a:pt x="3" y="20"/>
                  <a:pt x="5" y="21"/>
                </a:cubicBezTo>
                <a:cubicBezTo>
                  <a:pt x="11" y="26"/>
                  <a:pt x="18" y="30"/>
                  <a:pt x="24" y="35"/>
                </a:cubicBezTo>
                <a:cubicBezTo>
                  <a:pt x="28" y="38"/>
                  <a:pt x="32" y="41"/>
                  <a:pt x="36" y="41"/>
                </a:cubicBezTo>
                <a:cubicBezTo>
                  <a:pt x="36" y="41"/>
                  <a:pt x="36" y="41"/>
                  <a:pt x="36" y="41"/>
                </a:cubicBezTo>
                <a:cubicBezTo>
                  <a:pt x="37" y="41"/>
                  <a:pt x="37" y="41"/>
                  <a:pt x="37" y="41"/>
                </a:cubicBezTo>
                <a:cubicBezTo>
                  <a:pt x="41" y="41"/>
                  <a:pt x="45" y="38"/>
                  <a:pt x="48" y="35"/>
                </a:cubicBezTo>
                <a:cubicBezTo>
                  <a:pt x="55" y="30"/>
                  <a:pt x="62" y="26"/>
                  <a:pt x="68" y="21"/>
                </a:cubicBezTo>
                <a:cubicBezTo>
                  <a:pt x="70" y="20"/>
                  <a:pt x="71" y="19"/>
                  <a:pt x="72" y="18"/>
                </a:cubicBezTo>
                <a:lnTo>
                  <a:pt x="72" y="5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152"/>
          <p:cNvSpPr>
            <a:spLocks noEditPoints="1"/>
          </p:cNvSpPr>
          <p:nvPr/>
        </p:nvSpPr>
        <p:spPr bwMode="auto">
          <a:xfrm>
            <a:off x="1715237" y="3783255"/>
            <a:ext cx="326983" cy="302177"/>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TextBox 78"/>
          <p:cNvSpPr txBox="1"/>
          <p:nvPr/>
        </p:nvSpPr>
        <p:spPr>
          <a:xfrm>
            <a:off x="2193001" y="2753281"/>
            <a:ext cx="1445789" cy="954107"/>
          </a:xfrm>
          <a:prstGeom prst="rect">
            <a:avLst/>
          </a:prstGeom>
          <a:noFill/>
        </p:spPr>
        <p:txBody>
          <a:bodyPr wrap="square" rtlCol="0">
            <a:spAutoFit/>
          </a:bodyPr>
          <a:lstStyle/>
          <a:p>
            <a:r>
              <a:rPr lang="en-US" sz="1400" b="1" dirty="0">
                <a:solidFill>
                  <a:schemeClr val="bg1"/>
                </a:solidFill>
              </a:rPr>
              <a:t>Title Goes </a:t>
            </a:r>
            <a:r>
              <a:rPr lang="en-US" sz="1400" b="1" dirty="0" smtClean="0">
                <a:solidFill>
                  <a:schemeClr val="bg1"/>
                </a:solidFill>
              </a:rPr>
              <a:t>Here</a:t>
            </a:r>
            <a:endParaRPr lang="en-US" sz="1400" dirty="0" smtClean="0">
              <a:solidFill>
                <a:schemeClr val="bg1"/>
              </a:solidFill>
            </a:endParaRPr>
          </a:p>
          <a:p>
            <a:pPr lvl="0"/>
            <a:r>
              <a:rPr lang="en-US" sz="1050" dirty="0">
                <a:solidFill>
                  <a:schemeClr val="bg1"/>
                </a:solidFill>
              </a:rPr>
              <a:t>There are many variations of there passages of lorem ipsum available.</a:t>
            </a:r>
          </a:p>
        </p:txBody>
      </p:sp>
      <p:sp>
        <p:nvSpPr>
          <p:cNvPr id="80" name="TextBox 79"/>
          <p:cNvSpPr txBox="1"/>
          <p:nvPr/>
        </p:nvSpPr>
        <p:spPr>
          <a:xfrm>
            <a:off x="1354057" y="4086225"/>
            <a:ext cx="1292704" cy="692497"/>
          </a:xfrm>
          <a:prstGeom prst="rect">
            <a:avLst/>
          </a:prstGeom>
          <a:noFill/>
        </p:spPr>
        <p:txBody>
          <a:bodyPr wrap="square" rtlCol="0">
            <a:spAutoFit/>
          </a:bodyPr>
          <a:lstStyle/>
          <a:p>
            <a:r>
              <a:rPr lang="en-US" sz="1200" b="1" dirty="0">
                <a:solidFill>
                  <a:schemeClr val="bg1"/>
                </a:solidFill>
              </a:rPr>
              <a:t>Title Goes </a:t>
            </a:r>
            <a:r>
              <a:rPr lang="en-US" sz="1200" b="1" dirty="0" smtClean="0">
                <a:solidFill>
                  <a:schemeClr val="bg1"/>
                </a:solidFill>
              </a:rPr>
              <a:t>Here</a:t>
            </a:r>
            <a:endParaRPr lang="en-US" sz="1200" dirty="0" smtClean="0">
              <a:solidFill>
                <a:schemeClr val="bg1"/>
              </a:solidFill>
            </a:endParaRPr>
          </a:p>
          <a:p>
            <a:pPr lvl="0"/>
            <a:r>
              <a:rPr lang="en-US" sz="900" dirty="0" smtClean="0">
                <a:solidFill>
                  <a:schemeClr val="bg2"/>
                </a:solidFill>
              </a:rPr>
              <a:t>There are many variations of there passages .</a:t>
            </a:r>
          </a:p>
        </p:txBody>
      </p:sp>
      <p:sp>
        <p:nvSpPr>
          <p:cNvPr id="81" name="TextBox 80"/>
          <p:cNvSpPr txBox="1"/>
          <p:nvPr/>
        </p:nvSpPr>
        <p:spPr>
          <a:xfrm>
            <a:off x="3236831" y="3916878"/>
            <a:ext cx="1292704" cy="369332"/>
          </a:xfrm>
          <a:prstGeom prst="rect">
            <a:avLst/>
          </a:prstGeom>
          <a:noFill/>
        </p:spPr>
        <p:txBody>
          <a:bodyPr wrap="square" rtlCol="0">
            <a:spAutoFit/>
          </a:bodyPr>
          <a:lstStyle/>
          <a:p>
            <a:r>
              <a:rPr lang="en-US" sz="1000" b="1" dirty="0" smtClean="0">
                <a:solidFill>
                  <a:schemeClr val="bg1"/>
                </a:solidFill>
              </a:rPr>
              <a:t>Title Goes Here</a:t>
            </a:r>
            <a:r>
              <a:rPr lang="en-US" sz="900" b="1" dirty="0" smtClean="0">
                <a:solidFill>
                  <a:schemeClr val="bg1"/>
                </a:solidFill>
              </a:rPr>
              <a:t/>
            </a:r>
            <a:br>
              <a:rPr lang="en-US" sz="900" b="1" dirty="0" smtClean="0">
                <a:solidFill>
                  <a:schemeClr val="bg1"/>
                </a:solidFill>
              </a:rPr>
            </a:br>
            <a:r>
              <a:rPr lang="en-US" sz="800" dirty="0">
                <a:solidFill>
                  <a:schemeClr val="bg1"/>
                </a:solidFill>
              </a:rPr>
              <a:t>There are many</a:t>
            </a:r>
            <a:endParaRPr lang="en-US" sz="800" dirty="0" smtClean="0">
              <a:solidFill>
                <a:schemeClr val="bg1"/>
              </a:solidFill>
            </a:endParaRPr>
          </a:p>
        </p:txBody>
      </p:sp>
      <p:grpSp>
        <p:nvGrpSpPr>
          <p:cNvPr id="82" name="Group 81"/>
          <p:cNvGrpSpPr/>
          <p:nvPr/>
        </p:nvGrpSpPr>
        <p:grpSpPr>
          <a:xfrm>
            <a:off x="4708360" y="4095667"/>
            <a:ext cx="922420" cy="922420"/>
            <a:chOff x="4708360" y="3078080"/>
            <a:chExt cx="922420" cy="922420"/>
          </a:xfrm>
        </p:grpSpPr>
        <p:sp>
          <p:nvSpPr>
            <p:cNvPr id="83" name="object  43"/>
            <p:cNvSpPr>
              <a:spLocks/>
            </p:cNvSpPr>
            <p:nvPr/>
          </p:nvSpPr>
          <p:spPr>
            <a:xfrm>
              <a:off x="4785228" y="3154948"/>
              <a:ext cx="768684" cy="768684"/>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bject  44"/>
            <p:cNvSpPr/>
            <p:nvPr/>
          </p:nvSpPr>
          <p:spPr>
            <a:xfrm>
              <a:off x="4708360" y="3078080"/>
              <a:ext cx="922420" cy="922420"/>
            </a:xfrm>
            <a:prstGeom prst="blockArc">
              <a:avLst>
                <a:gd name="adj1" fmla="val 16235025"/>
                <a:gd name="adj2" fmla="val 16234297"/>
                <a:gd name="adj3" fmla="val 822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5" name="Freeform 152"/>
          <p:cNvSpPr>
            <a:spLocks noEditPoints="1"/>
          </p:cNvSpPr>
          <p:nvPr/>
        </p:nvSpPr>
        <p:spPr bwMode="auto">
          <a:xfrm>
            <a:off x="5006082" y="4400659"/>
            <a:ext cx="326983" cy="302177"/>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Teardrop 85"/>
          <p:cNvSpPr/>
          <p:nvPr/>
        </p:nvSpPr>
        <p:spPr>
          <a:xfrm rot="8128382">
            <a:off x="4981427" y="3548095"/>
            <a:ext cx="375341" cy="375341"/>
          </a:xfrm>
          <a:prstGeom prst="teardrop">
            <a:avLst>
              <a:gd name="adj" fmla="val 129787"/>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TextBox 86"/>
          <p:cNvSpPr txBox="1"/>
          <p:nvPr/>
        </p:nvSpPr>
        <p:spPr>
          <a:xfrm>
            <a:off x="4932167" y="3611563"/>
            <a:ext cx="474809" cy="246221"/>
          </a:xfrm>
          <a:prstGeom prst="rect">
            <a:avLst/>
          </a:prstGeom>
          <a:noFill/>
        </p:spPr>
        <p:txBody>
          <a:bodyPr wrap="none" rtlCol="0">
            <a:spAutoFit/>
          </a:bodyPr>
          <a:lstStyle/>
          <a:p>
            <a:pPr algn="ctr"/>
            <a:r>
              <a:rPr lang="en-US" sz="1000" b="1" dirty="0" smtClean="0">
                <a:solidFill>
                  <a:schemeClr val="bg1"/>
                </a:solidFill>
              </a:rPr>
              <a:t>100%</a:t>
            </a:r>
            <a:endParaRPr lang="en-US" sz="1000" b="1" dirty="0">
              <a:solidFill>
                <a:schemeClr val="bg1"/>
              </a:solidFill>
            </a:endParaRPr>
          </a:p>
        </p:txBody>
      </p:sp>
      <p:grpSp>
        <p:nvGrpSpPr>
          <p:cNvPr id="88" name="Group 87"/>
          <p:cNvGrpSpPr/>
          <p:nvPr/>
        </p:nvGrpSpPr>
        <p:grpSpPr>
          <a:xfrm>
            <a:off x="5902242" y="4095667"/>
            <a:ext cx="922420" cy="922420"/>
            <a:chOff x="5902242" y="3078080"/>
            <a:chExt cx="922420" cy="922420"/>
          </a:xfrm>
        </p:grpSpPr>
        <p:sp>
          <p:nvSpPr>
            <p:cNvPr id="89" name="object  43"/>
            <p:cNvSpPr>
              <a:spLocks/>
            </p:cNvSpPr>
            <p:nvPr/>
          </p:nvSpPr>
          <p:spPr>
            <a:xfrm>
              <a:off x="5979110" y="3154948"/>
              <a:ext cx="768684" cy="768684"/>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bject  44"/>
            <p:cNvSpPr/>
            <p:nvPr/>
          </p:nvSpPr>
          <p:spPr>
            <a:xfrm>
              <a:off x="5902242" y="3078080"/>
              <a:ext cx="922420" cy="922420"/>
            </a:xfrm>
            <a:prstGeom prst="blockArc">
              <a:avLst>
                <a:gd name="adj1" fmla="val 16235025"/>
                <a:gd name="adj2" fmla="val 10810111"/>
                <a:gd name="adj3" fmla="val 8424"/>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1" name="Teardrop 90"/>
          <p:cNvSpPr/>
          <p:nvPr/>
        </p:nvSpPr>
        <p:spPr>
          <a:xfrm rot="8128382">
            <a:off x="6175309" y="3548095"/>
            <a:ext cx="375341" cy="375341"/>
          </a:xfrm>
          <a:prstGeom prst="teardrop">
            <a:avLst>
              <a:gd name="adj" fmla="val 129787"/>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TextBox 91"/>
          <p:cNvSpPr txBox="1"/>
          <p:nvPr/>
        </p:nvSpPr>
        <p:spPr>
          <a:xfrm>
            <a:off x="6158909" y="3611563"/>
            <a:ext cx="409086" cy="246221"/>
          </a:xfrm>
          <a:prstGeom prst="rect">
            <a:avLst/>
          </a:prstGeom>
          <a:noFill/>
        </p:spPr>
        <p:txBody>
          <a:bodyPr wrap="none" rtlCol="0">
            <a:spAutoFit/>
          </a:bodyPr>
          <a:lstStyle/>
          <a:p>
            <a:pPr algn="ctr"/>
            <a:r>
              <a:rPr lang="en-US" sz="1000" b="1" dirty="0" smtClean="0">
                <a:solidFill>
                  <a:schemeClr val="bg1"/>
                </a:solidFill>
              </a:rPr>
              <a:t>75%</a:t>
            </a:r>
            <a:endParaRPr lang="en-US" sz="1000" b="1" dirty="0">
              <a:solidFill>
                <a:schemeClr val="bg1"/>
              </a:solidFill>
            </a:endParaRPr>
          </a:p>
        </p:txBody>
      </p:sp>
      <p:grpSp>
        <p:nvGrpSpPr>
          <p:cNvPr id="93" name="Group 92"/>
          <p:cNvGrpSpPr/>
          <p:nvPr/>
        </p:nvGrpSpPr>
        <p:grpSpPr>
          <a:xfrm>
            <a:off x="7096125" y="4095667"/>
            <a:ext cx="922420" cy="922420"/>
            <a:chOff x="7096125" y="3078080"/>
            <a:chExt cx="922420" cy="922420"/>
          </a:xfrm>
        </p:grpSpPr>
        <p:sp>
          <p:nvSpPr>
            <p:cNvPr id="94" name="object  43"/>
            <p:cNvSpPr>
              <a:spLocks/>
            </p:cNvSpPr>
            <p:nvPr/>
          </p:nvSpPr>
          <p:spPr>
            <a:xfrm>
              <a:off x="7172993" y="3154948"/>
              <a:ext cx="768684" cy="768684"/>
            </a:xfrm>
            <a:prstGeom prst="ellipse">
              <a:avLst/>
            </a:prstGeom>
            <a:solidFill>
              <a:schemeClr val="accent6">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object  44"/>
            <p:cNvSpPr/>
            <p:nvPr/>
          </p:nvSpPr>
          <p:spPr>
            <a:xfrm>
              <a:off x="7096125" y="3078080"/>
              <a:ext cx="922420" cy="922420"/>
            </a:xfrm>
            <a:prstGeom prst="blockArc">
              <a:avLst>
                <a:gd name="adj1" fmla="val 16235025"/>
                <a:gd name="adj2" fmla="val 5450982"/>
                <a:gd name="adj3" fmla="val 8469"/>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6" name="Teardrop 95"/>
          <p:cNvSpPr/>
          <p:nvPr/>
        </p:nvSpPr>
        <p:spPr>
          <a:xfrm rot="8128382">
            <a:off x="7369190" y="3548095"/>
            <a:ext cx="375341" cy="375341"/>
          </a:xfrm>
          <a:prstGeom prst="teardrop">
            <a:avLst>
              <a:gd name="adj" fmla="val 12978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TextBox 96"/>
          <p:cNvSpPr txBox="1"/>
          <p:nvPr/>
        </p:nvSpPr>
        <p:spPr>
          <a:xfrm>
            <a:off x="7352792" y="3611563"/>
            <a:ext cx="409086" cy="246221"/>
          </a:xfrm>
          <a:prstGeom prst="rect">
            <a:avLst/>
          </a:prstGeom>
          <a:noFill/>
        </p:spPr>
        <p:txBody>
          <a:bodyPr wrap="none" rtlCol="0">
            <a:spAutoFit/>
          </a:bodyPr>
          <a:lstStyle/>
          <a:p>
            <a:pPr algn="ctr"/>
            <a:r>
              <a:rPr lang="en-US" sz="1000" b="1" dirty="0" smtClean="0">
                <a:solidFill>
                  <a:schemeClr val="bg1"/>
                </a:solidFill>
              </a:rPr>
              <a:t>50%</a:t>
            </a:r>
            <a:endParaRPr lang="en-US" sz="1000" b="1" dirty="0">
              <a:solidFill>
                <a:schemeClr val="bg1"/>
              </a:solidFill>
            </a:endParaRPr>
          </a:p>
        </p:txBody>
      </p:sp>
      <p:sp>
        <p:nvSpPr>
          <p:cNvPr id="98" name="Rectangle 97"/>
          <p:cNvSpPr/>
          <p:nvPr/>
        </p:nvSpPr>
        <p:spPr>
          <a:xfrm>
            <a:off x="4648432" y="5110956"/>
            <a:ext cx="1042272" cy="253916"/>
          </a:xfrm>
          <a:prstGeom prst="rect">
            <a:avLst/>
          </a:prstGeom>
        </p:spPr>
        <p:txBody>
          <a:bodyPr wrap="none">
            <a:spAutoFit/>
          </a:bodyPr>
          <a:lstStyle/>
          <a:p>
            <a:pPr algn="ctr"/>
            <a:r>
              <a:rPr lang="en-US" sz="1050" b="1" dirty="0">
                <a:solidFill>
                  <a:schemeClr val="bg1"/>
                </a:solidFill>
              </a:rPr>
              <a:t>Title Goes Here</a:t>
            </a:r>
            <a:endParaRPr lang="en-US" sz="1050" dirty="0">
              <a:solidFill>
                <a:schemeClr val="bg1"/>
              </a:solidFill>
            </a:endParaRPr>
          </a:p>
        </p:txBody>
      </p:sp>
      <p:sp>
        <p:nvSpPr>
          <p:cNvPr id="99" name="Rectangle 98"/>
          <p:cNvSpPr/>
          <p:nvPr/>
        </p:nvSpPr>
        <p:spPr>
          <a:xfrm>
            <a:off x="5842316" y="5110956"/>
            <a:ext cx="1042272" cy="253916"/>
          </a:xfrm>
          <a:prstGeom prst="rect">
            <a:avLst/>
          </a:prstGeom>
        </p:spPr>
        <p:txBody>
          <a:bodyPr wrap="none">
            <a:spAutoFit/>
          </a:bodyPr>
          <a:lstStyle/>
          <a:p>
            <a:pPr algn="ctr"/>
            <a:r>
              <a:rPr lang="en-US" sz="1050" b="1" dirty="0">
                <a:solidFill>
                  <a:schemeClr val="bg1"/>
                </a:solidFill>
              </a:rPr>
              <a:t>Title Goes Here</a:t>
            </a:r>
            <a:endParaRPr lang="en-US" sz="1050" dirty="0">
              <a:solidFill>
                <a:schemeClr val="bg1"/>
              </a:solidFill>
            </a:endParaRPr>
          </a:p>
        </p:txBody>
      </p:sp>
      <p:sp>
        <p:nvSpPr>
          <p:cNvPr id="100" name="Rectangle 99"/>
          <p:cNvSpPr/>
          <p:nvPr/>
        </p:nvSpPr>
        <p:spPr>
          <a:xfrm>
            <a:off x="7036199" y="5110956"/>
            <a:ext cx="1042272" cy="253916"/>
          </a:xfrm>
          <a:prstGeom prst="rect">
            <a:avLst/>
          </a:prstGeom>
        </p:spPr>
        <p:txBody>
          <a:bodyPr wrap="none">
            <a:spAutoFit/>
          </a:bodyPr>
          <a:lstStyle/>
          <a:p>
            <a:pPr algn="ctr"/>
            <a:r>
              <a:rPr lang="en-US" sz="1050" b="1" dirty="0">
                <a:solidFill>
                  <a:schemeClr val="bg1"/>
                </a:solidFill>
              </a:rPr>
              <a:t>Title Goes Here</a:t>
            </a:r>
            <a:endParaRPr lang="en-US" sz="1050" dirty="0">
              <a:solidFill>
                <a:schemeClr val="bg1"/>
              </a:solidFill>
            </a:endParaRPr>
          </a:p>
        </p:txBody>
      </p:sp>
      <p:sp>
        <p:nvSpPr>
          <p:cNvPr id="101" name="Freeform 74"/>
          <p:cNvSpPr>
            <a:spLocks noChangeAspect="1" noEditPoints="1"/>
          </p:cNvSpPr>
          <p:nvPr/>
        </p:nvSpPr>
        <p:spPr bwMode="auto">
          <a:xfrm>
            <a:off x="6210543" y="4438273"/>
            <a:ext cx="305827" cy="237211"/>
          </a:xfrm>
          <a:custGeom>
            <a:avLst/>
            <a:gdLst/>
            <a:ahLst/>
            <a:cxnLst>
              <a:cxn ang="0">
                <a:pos x="66" y="17"/>
              </a:cxn>
              <a:cxn ang="0">
                <a:pos x="47" y="30"/>
              </a:cxn>
              <a:cxn ang="0">
                <a:pos x="37" y="36"/>
              </a:cxn>
              <a:cxn ang="0">
                <a:pos x="36" y="36"/>
              </a:cxn>
              <a:cxn ang="0">
                <a:pos x="36" y="36"/>
              </a:cxn>
              <a:cxn ang="0">
                <a:pos x="26" y="30"/>
              </a:cxn>
              <a:cxn ang="0">
                <a:pos x="7" y="17"/>
              </a:cxn>
              <a:cxn ang="0">
                <a:pos x="0" y="7"/>
              </a:cxn>
              <a:cxn ang="0">
                <a:pos x="7" y="0"/>
              </a:cxn>
              <a:cxn ang="0">
                <a:pos x="66" y="0"/>
              </a:cxn>
              <a:cxn ang="0">
                <a:pos x="72" y="6"/>
              </a:cxn>
              <a:cxn ang="0">
                <a:pos x="66" y="17"/>
              </a:cxn>
              <a:cxn ang="0">
                <a:pos x="72" y="50"/>
              </a:cxn>
              <a:cxn ang="0">
                <a:pos x="66" y="56"/>
              </a:cxn>
              <a:cxn ang="0">
                <a:pos x="7" y="56"/>
              </a:cxn>
              <a:cxn ang="0">
                <a:pos x="0" y="50"/>
              </a:cxn>
              <a:cxn ang="0">
                <a:pos x="0" y="18"/>
              </a:cxn>
              <a:cxn ang="0">
                <a:pos x="5" y="21"/>
              </a:cxn>
              <a:cxn ang="0">
                <a:pos x="24" y="35"/>
              </a:cxn>
              <a:cxn ang="0">
                <a:pos x="36" y="41"/>
              </a:cxn>
              <a:cxn ang="0">
                <a:pos x="36" y="41"/>
              </a:cxn>
              <a:cxn ang="0">
                <a:pos x="37" y="41"/>
              </a:cxn>
              <a:cxn ang="0">
                <a:pos x="48" y="35"/>
              </a:cxn>
              <a:cxn ang="0">
                <a:pos x="68" y="21"/>
              </a:cxn>
              <a:cxn ang="0">
                <a:pos x="72" y="18"/>
              </a:cxn>
              <a:cxn ang="0">
                <a:pos x="72" y="50"/>
              </a:cxn>
            </a:cxnLst>
            <a:rect l="0" t="0" r="r" b="b"/>
            <a:pathLst>
              <a:path w="72" h="56">
                <a:moveTo>
                  <a:pt x="66" y="17"/>
                </a:moveTo>
                <a:cubicBezTo>
                  <a:pt x="59" y="21"/>
                  <a:pt x="53" y="26"/>
                  <a:pt x="47" y="30"/>
                </a:cubicBezTo>
                <a:cubicBezTo>
                  <a:pt x="44" y="32"/>
                  <a:pt x="40" y="36"/>
                  <a:pt x="37" y="36"/>
                </a:cubicBezTo>
                <a:cubicBezTo>
                  <a:pt x="36" y="36"/>
                  <a:pt x="36" y="36"/>
                  <a:pt x="36" y="36"/>
                </a:cubicBezTo>
                <a:cubicBezTo>
                  <a:pt x="36" y="36"/>
                  <a:pt x="36" y="36"/>
                  <a:pt x="36" y="36"/>
                </a:cubicBezTo>
                <a:cubicBezTo>
                  <a:pt x="33" y="36"/>
                  <a:pt x="29" y="32"/>
                  <a:pt x="26" y="30"/>
                </a:cubicBezTo>
                <a:cubicBezTo>
                  <a:pt x="20" y="26"/>
                  <a:pt x="14" y="21"/>
                  <a:pt x="7" y="17"/>
                </a:cubicBezTo>
                <a:cubicBezTo>
                  <a:pt x="5" y="15"/>
                  <a:pt x="0" y="11"/>
                  <a:pt x="0" y="7"/>
                </a:cubicBezTo>
                <a:cubicBezTo>
                  <a:pt x="0" y="3"/>
                  <a:pt x="3" y="0"/>
                  <a:pt x="7" y="0"/>
                </a:cubicBezTo>
                <a:cubicBezTo>
                  <a:pt x="66" y="0"/>
                  <a:pt x="66" y="0"/>
                  <a:pt x="66" y="0"/>
                </a:cubicBezTo>
                <a:cubicBezTo>
                  <a:pt x="70" y="0"/>
                  <a:pt x="72" y="2"/>
                  <a:pt x="72" y="6"/>
                </a:cubicBezTo>
                <a:cubicBezTo>
                  <a:pt x="72" y="11"/>
                  <a:pt x="69" y="15"/>
                  <a:pt x="66" y="17"/>
                </a:cubicBezTo>
                <a:close/>
                <a:moveTo>
                  <a:pt x="72" y="50"/>
                </a:moveTo>
                <a:cubicBezTo>
                  <a:pt x="72" y="53"/>
                  <a:pt x="70" y="56"/>
                  <a:pt x="66" y="56"/>
                </a:cubicBezTo>
                <a:cubicBezTo>
                  <a:pt x="7" y="56"/>
                  <a:pt x="7" y="56"/>
                  <a:pt x="7" y="56"/>
                </a:cubicBezTo>
                <a:cubicBezTo>
                  <a:pt x="3" y="56"/>
                  <a:pt x="0" y="53"/>
                  <a:pt x="0" y="50"/>
                </a:cubicBezTo>
                <a:cubicBezTo>
                  <a:pt x="0" y="18"/>
                  <a:pt x="0" y="18"/>
                  <a:pt x="0" y="18"/>
                </a:cubicBezTo>
                <a:cubicBezTo>
                  <a:pt x="2" y="19"/>
                  <a:pt x="3" y="20"/>
                  <a:pt x="5" y="21"/>
                </a:cubicBezTo>
                <a:cubicBezTo>
                  <a:pt x="11" y="26"/>
                  <a:pt x="18" y="30"/>
                  <a:pt x="24" y="35"/>
                </a:cubicBezTo>
                <a:cubicBezTo>
                  <a:pt x="28" y="38"/>
                  <a:pt x="32" y="41"/>
                  <a:pt x="36" y="41"/>
                </a:cubicBezTo>
                <a:cubicBezTo>
                  <a:pt x="36" y="41"/>
                  <a:pt x="36" y="41"/>
                  <a:pt x="36" y="41"/>
                </a:cubicBezTo>
                <a:cubicBezTo>
                  <a:pt x="37" y="41"/>
                  <a:pt x="37" y="41"/>
                  <a:pt x="37" y="41"/>
                </a:cubicBezTo>
                <a:cubicBezTo>
                  <a:pt x="41" y="41"/>
                  <a:pt x="45" y="38"/>
                  <a:pt x="48" y="35"/>
                </a:cubicBezTo>
                <a:cubicBezTo>
                  <a:pt x="55" y="30"/>
                  <a:pt x="62" y="26"/>
                  <a:pt x="68" y="21"/>
                </a:cubicBezTo>
                <a:cubicBezTo>
                  <a:pt x="70" y="20"/>
                  <a:pt x="71" y="19"/>
                  <a:pt x="72" y="18"/>
                </a:cubicBezTo>
                <a:lnTo>
                  <a:pt x="72" y="50"/>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5"/>
          <p:cNvSpPr>
            <a:spLocks noEditPoints="1"/>
          </p:cNvSpPr>
          <p:nvPr/>
        </p:nvSpPr>
        <p:spPr bwMode="auto">
          <a:xfrm>
            <a:off x="7371283" y="4370825"/>
            <a:ext cx="372102" cy="372102"/>
          </a:xfrm>
          <a:custGeom>
            <a:avLst/>
            <a:gdLst/>
            <a:ahLst/>
            <a:cxnLst>
              <a:cxn ang="0">
                <a:pos x="0" y="192"/>
              </a:cxn>
              <a:cxn ang="0">
                <a:pos x="255" y="135"/>
              </a:cxn>
              <a:cxn ang="0">
                <a:pos x="277" y="122"/>
              </a:cxn>
              <a:cxn ang="0">
                <a:pos x="303" y="116"/>
              </a:cxn>
              <a:cxn ang="0">
                <a:pos x="296" y="105"/>
              </a:cxn>
              <a:cxn ang="0">
                <a:pos x="278" y="89"/>
              </a:cxn>
              <a:cxn ang="0">
                <a:pos x="265" y="90"/>
              </a:cxn>
              <a:cxn ang="0">
                <a:pos x="256" y="82"/>
              </a:cxn>
              <a:cxn ang="0">
                <a:pos x="231" y="73"/>
              </a:cxn>
              <a:cxn ang="0">
                <a:pos x="234" y="98"/>
              </a:cxn>
              <a:cxn ang="0">
                <a:pos x="224" y="118"/>
              </a:cxn>
              <a:cxn ang="0">
                <a:pos x="205" y="103"/>
              </a:cxn>
              <a:cxn ang="0">
                <a:pos x="175" y="89"/>
              </a:cxn>
              <a:cxn ang="0">
                <a:pos x="183" y="68"/>
              </a:cxn>
              <a:cxn ang="0">
                <a:pos x="212" y="58"/>
              </a:cxn>
              <a:cxn ang="0">
                <a:pos x="207" y="47"/>
              </a:cxn>
              <a:cxn ang="0">
                <a:pos x="188" y="50"/>
              </a:cxn>
              <a:cxn ang="0">
                <a:pos x="168" y="37"/>
              </a:cxn>
              <a:cxn ang="0">
                <a:pos x="171" y="52"/>
              </a:cxn>
              <a:cxn ang="0">
                <a:pos x="157" y="52"/>
              </a:cxn>
              <a:cxn ang="0">
                <a:pos x="141" y="40"/>
              </a:cxn>
              <a:cxn ang="0">
                <a:pos x="126" y="47"/>
              </a:cxn>
              <a:cxn ang="0">
                <a:pos x="143" y="51"/>
              </a:cxn>
              <a:cxn ang="0">
                <a:pos x="131" y="58"/>
              </a:cxn>
              <a:cxn ang="0">
                <a:pos x="56" y="107"/>
              </a:cxn>
              <a:cxn ang="0">
                <a:pos x="65" y="118"/>
              </a:cxn>
              <a:cxn ang="0">
                <a:pos x="79" y="135"/>
              </a:cxn>
              <a:cxn ang="0">
                <a:pos x="74" y="158"/>
              </a:cxn>
              <a:cxn ang="0">
                <a:pos x="88" y="185"/>
              </a:cxn>
              <a:cxn ang="0">
                <a:pos x="108" y="214"/>
              </a:cxn>
              <a:cxn ang="0">
                <a:pos x="118" y="227"/>
              </a:cxn>
              <a:cxn ang="0">
                <a:pos x="105" y="197"/>
              </a:cxn>
              <a:cxn ang="0">
                <a:pos x="125" y="225"/>
              </a:cxn>
              <a:cxn ang="0">
                <a:pos x="150" y="255"/>
              </a:cxn>
              <a:cxn ang="0">
                <a:pos x="184" y="269"/>
              </a:cxn>
              <a:cxn ang="0">
                <a:pos x="213" y="290"/>
              </a:cxn>
              <a:cxn ang="0">
                <a:pos x="224" y="288"/>
              </a:cxn>
              <a:cxn ang="0">
                <a:pos x="212" y="268"/>
              </a:cxn>
              <a:cxn ang="0">
                <a:pos x="197" y="262"/>
              </a:cxn>
              <a:cxn ang="0">
                <a:pos x="194" y="239"/>
              </a:cxn>
              <a:cxn ang="0">
                <a:pos x="171" y="250"/>
              </a:cxn>
              <a:cxn ang="0">
                <a:pos x="168" y="210"/>
              </a:cxn>
              <a:cxn ang="0">
                <a:pos x="184" y="206"/>
              </a:cxn>
              <a:cxn ang="0">
                <a:pos x="196" y="202"/>
              </a:cxn>
              <a:cxn ang="0">
                <a:pos x="214" y="211"/>
              </a:cxn>
              <a:cxn ang="0">
                <a:pos x="221" y="205"/>
              </a:cxn>
              <a:cxn ang="0">
                <a:pos x="234" y="179"/>
              </a:cxn>
              <a:cxn ang="0">
                <a:pos x="233" y="171"/>
              </a:cxn>
              <a:cxn ang="0">
                <a:pos x="252" y="157"/>
              </a:cxn>
              <a:cxn ang="0">
                <a:pos x="266" y="143"/>
              </a:cxn>
              <a:cxn ang="0">
                <a:pos x="273" y="131"/>
              </a:cxn>
              <a:cxn ang="0">
                <a:pos x="255" y="135"/>
              </a:cxn>
              <a:cxn ang="0">
                <a:pos x="295" y="298"/>
              </a:cxn>
              <a:cxn ang="0">
                <a:pos x="272" y="288"/>
              </a:cxn>
              <a:cxn ang="0">
                <a:pos x="251" y="288"/>
              </a:cxn>
              <a:cxn ang="0">
                <a:pos x="236" y="286"/>
              </a:cxn>
              <a:cxn ang="0">
                <a:pos x="230" y="307"/>
              </a:cxn>
              <a:cxn ang="0">
                <a:pos x="223" y="335"/>
              </a:cxn>
              <a:cxn ang="0">
                <a:pos x="308" y="302"/>
              </a:cxn>
            </a:cxnLst>
            <a:rect l="0" t="0" r="r" b="b"/>
            <a:pathLst>
              <a:path w="384" h="384">
                <a:moveTo>
                  <a:pt x="384" y="192"/>
                </a:moveTo>
                <a:cubicBezTo>
                  <a:pt x="384" y="298"/>
                  <a:pt x="298" y="384"/>
                  <a:pt x="192" y="384"/>
                </a:cubicBezTo>
                <a:cubicBezTo>
                  <a:pt x="86" y="384"/>
                  <a:pt x="0" y="298"/>
                  <a:pt x="0" y="192"/>
                </a:cubicBezTo>
                <a:cubicBezTo>
                  <a:pt x="0" y="86"/>
                  <a:pt x="86" y="0"/>
                  <a:pt x="192" y="0"/>
                </a:cubicBezTo>
                <a:cubicBezTo>
                  <a:pt x="298" y="0"/>
                  <a:pt x="384" y="86"/>
                  <a:pt x="384" y="192"/>
                </a:cubicBezTo>
                <a:close/>
                <a:moveTo>
                  <a:pt x="255" y="135"/>
                </a:moveTo>
                <a:cubicBezTo>
                  <a:pt x="256" y="135"/>
                  <a:pt x="257" y="130"/>
                  <a:pt x="258" y="129"/>
                </a:cubicBezTo>
                <a:cubicBezTo>
                  <a:pt x="260" y="127"/>
                  <a:pt x="262" y="126"/>
                  <a:pt x="264" y="125"/>
                </a:cubicBezTo>
                <a:cubicBezTo>
                  <a:pt x="268" y="124"/>
                  <a:pt x="272" y="123"/>
                  <a:pt x="277" y="122"/>
                </a:cubicBezTo>
                <a:cubicBezTo>
                  <a:pt x="281" y="121"/>
                  <a:pt x="286" y="121"/>
                  <a:pt x="289" y="125"/>
                </a:cubicBezTo>
                <a:cubicBezTo>
                  <a:pt x="289" y="124"/>
                  <a:pt x="295" y="119"/>
                  <a:pt x="295" y="119"/>
                </a:cubicBezTo>
                <a:cubicBezTo>
                  <a:pt x="298" y="118"/>
                  <a:pt x="301" y="118"/>
                  <a:pt x="303" y="116"/>
                </a:cubicBezTo>
                <a:cubicBezTo>
                  <a:pt x="303" y="115"/>
                  <a:pt x="303" y="110"/>
                  <a:pt x="303" y="110"/>
                </a:cubicBezTo>
                <a:cubicBezTo>
                  <a:pt x="299" y="111"/>
                  <a:pt x="298" y="107"/>
                  <a:pt x="297" y="103"/>
                </a:cubicBezTo>
                <a:cubicBezTo>
                  <a:pt x="297" y="104"/>
                  <a:pt x="297" y="104"/>
                  <a:pt x="296" y="105"/>
                </a:cubicBezTo>
                <a:cubicBezTo>
                  <a:pt x="296" y="102"/>
                  <a:pt x="291" y="104"/>
                  <a:pt x="290" y="104"/>
                </a:cubicBezTo>
                <a:cubicBezTo>
                  <a:pt x="284" y="102"/>
                  <a:pt x="285" y="98"/>
                  <a:pt x="283" y="94"/>
                </a:cubicBezTo>
                <a:cubicBezTo>
                  <a:pt x="282" y="92"/>
                  <a:pt x="279" y="91"/>
                  <a:pt x="278" y="89"/>
                </a:cubicBezTo>
                <a:cubicBezTo>
                  <a:pt x="277" y="87"/>
                  <a:pt x="277" y="84"/>
                  <a:pt x="274" y="84"/>
                </a:cubicBezTo>
                <a:cubicBezTo>
                  <a:pt x="273" y="84"/>
                  <a:pt x="270" y="89"/>
                  <a:pt x="270" y="89"/>
                </a:cubicBezTo>
                <a:cubicBezTo>
                  <a:pt x="267" y="88"/>
                  <a:pt x="266" y="89"/>
                  <a:pt x="265" y="90"/>
                </a:cubicBezTo>
                <a:cubicBezTo>
                  <a:pt x="263" y="91"/>
                  <a:pt x="262" y="91"/>
                  <a:pt x="260" y="92"/>
                </a:cubicBezTo>
                <a:cubicBezTo>
                  <a:pt x="265" y="90"/>
                  <a:pt x="258" y="88"/>
                  <a:pt x="256" y="88"/>
                </a:cubicBezTo>
                <a:cubicBezTo>
                  <a:pt x="260" y="87"/>
                  <a:pt x="258" y="83"/>
                  <a:pt x="256" y="82"/>
                </a:cubicBezTo>
                <a:cubicBezTo>
                  <a:pt x="256" y="82"/>
                  <a:pt x="257" y="82"/>
                  <a:pt x="257" y="82"/>
                </a:cubicBezTo>
                <a:cubicBezTo>
                  <a:pt x="257" y="79"/>
                  <a:pt x="250" y="77"/>
                  <a:pt x="247" y="76"/>
                </a:cubicBezTo>
                <a:cubicBezTo>
                  <a:pt x="245" y="74"/>
                  <a:pt x="233" y="72"/>
                  <a:pt x="231" y="73"/>
                </a:cubicBezTo>
                <a:cubicBezTo>
                  <a:pt x="228" y="75"/>
                  <a:pt x="231" y="80"/>
                  <a:pt x="231" y="83"/>
                </a:cubicBezTo>
                <a:cubicBezTo>
                  <a:pt x="232" y="86"/>
                  <a:pt x="228" y="86"/>
                  <a:pt x="228" y="89"/>
                </a:cubicBezTo>
                <a:cubicBezTo>
                  <a:pt x="228" y="93"/>
                  <a:pt x="236" y="92"/>
                  <a:pt x="234" y="98"/>
                </a:cubicBezTo>
                <a:cubicBezTo>
                  <a:pt x="233" y="102"/>
                  <a:pt x="228" y="102"/>
                  <a:pt x="226" y="105"/>
                </a:cubicBezTo>
                <a:cubicBezTo>
                  <a:pt x="224" y="108"/>
                  <a:pt x="227" y="112"/>
                  <a:pt x="229" y="114"/>
                </a:cubicBezTo>
                <a:cubicBezTo>
                  <a:pt x="231" y="115"/>
                  <a:pt x="225" y="118"/>
                  <a:pt x="224" y="118"/>
                </a:cubicBezTo>
                <a:cubicBezTo>
                  <a:pt x="220" y="120"/>
                  <a:pt x="217" y="114"/>
                  <a:pt x="216" y="110"/>
                </a:cubicBezTo>
                <a:cubicBezTo>
                  <a:pt x="215" y="108"/>
                  <a:pt x="215" y="104"/>
                  <a:pt x="212" y="103"/>
                </a:cubicBezTo>
                <a:cubicBezTo>
                  <a:pt x="210" y="102"/>
                  <a:pt x="206" y="102"/>
                  <a:pt x="205" y="103"/>
                </a:cubicBezTo>
                <a:cubicBezTo>
                  <a:pt x="203" y="99"/>
                  <a:pt x="198" y="98"/>
                  <a:pt x="194" y="97"/>
                </a:cubicBezTo>
                <a:cubicBezTo>
                  <a:pt x="189" y="95"/>
                  <a:pt x="185" y="95"/>
                  <a:pt x="180" y="96"/>
                </a:cubicBezTo>
                <a:cubicBezTo>
                  <a:pt x="181" y="95"/>
                  <a:pt x="179" y="88"/>
                  <a:pt x="175" y="89"/>
                </a:cubicBezTo>
                <a:cubicBezTo>
                  <a:pt x="176" y="86"/>
                  <a:pt x="176" y="84"/>
                  <a:pt x="176" y="81"/>
                </a:cubicBezTo>
                <a:cubicBezTo>
                  <a:pt x="177" y="79"/>
                  <a:pt x="178" y="77"/>
                  <a:pt x="179" y="75"/>
                </a:cubicBezTo>
                <a:cubicBezTo>
                  <a:pt x="180" y="74"/>
                  <a:pt x="185" y="69"/>
                  <a:pt x="183" y="68"/>
                </a:cubicBezTo>
                <a:cubicBezTo>
                  <a:pt x="188" y="69"/>
                  <a:pt x="193" y="69"/>
                  <a:pt x="196" y="66"/>
                </a:cubicBezTo>
                <a:cubicBezTo>
                  <a:pt x="198" y="63"/>
                  <a:pt x="199" y="60"/>
                  <a:pt x="202" y="57"/>
                </a:cubicBezTo>
                <a:cubicBezTo>
                  <a:pt x="205" y="53"/>
                  <a:pt x="209" y="58"/>
                  <a:pt x="212" y="58"/>
                </a:cubicBezTo>
                <a:cubicBezTo>
                  <a:pt x="217" y="59"/>
                  <a:pt x="217" y="53"/>
                  <a:pt x="214" y="51"/>
                </a:cubicBezTo>
                <a:cubicBezTo>
                  <a:pt x="218" y="51"/>
                  <a:pt x="215" y="45"/>
                  <a:pt x="213" y="44"/>
                </a:cubicBezTo>
                <a:cubicBezTo>
                  <a:pt x="211" y="43"/>
                  <a:pt x="202" y="46"/>
                  <a:pt x="207" y="47"/>
                </a:cubicBezTo>
                <a:cubicBezTo>
                  <a:pt x="206" y="47"/>
                  <a:pt x="200" y="59"/>
                  <a:pt x="196" y="53"/>
                </a:cubicBezTo>
                <a:cubicBezTo>
                  <a:pt x="195" y="52"/>
                  <a:pt x="195" y="47"/>
                  <a:pt x="193" y="46"/>
                </a:cubicBezTo>
                <a:cubicBezTo>
                  <a:pt x="190" y="46"/>
                  <a:pt x="189" y="49"/>
                  <a:pt x="188" y="50"/>
                </a:cubicBezTo>
                <a:cubicBezTo>
                  <a:pt x="190" y="47"/>
                  <a:pt x="181" y="45"/>
                  <a:pt x="180" y="44"/>
                </a:cubicBezTo>
                <a:cubicBezTo>
                  <a:pt x="183" y="42"/>
                  <a:pt x="180" y="39"/>
                  <a:pt x="178" y="38"/>
                </a:cubicBezTo>
                <a:cubicBezTo>
                  <a:pt x="176" y="36"/>
                  <a:pt x="169" y="35"/>
                  <a:pt x="168" y="37"/>
                </a:cubicBezTo>
                <a:cubicBezTo>
                  <a:pt x="163" y="43"/>
                  <a:pt x="173" y="44"/>
                  <a:pt x="175" y="45"/>
                </a:cubicBezTo>
                <a:cubicBezTo>
                  <a:pt x="176" y="46"/>
                  <a:pt x="179" y="48"/>
                  <a:pt x="177" y="49"/>
                </a:cubicBezTo>
                <a:cubicBezTo>
                  <a:pt x="176" y="50"/>
                  <a:pt x="171" y="51"/>
                  <a:pt x="171" y="52"/>
                </a:cubicBezTo>
                <a:cubicBezTo>
                  <a:pt x="169" y="54"/>
                  <a:pt x="172" y="57"/>
                  <a:pt x="170" y="59"/>
                </a:cubicBezTo>
                <a:cubicBezTo>
                  <a:pt x="168" y="57"/>
                  <a:pt x="168" y="53"/>
                  <a:pt x="166" y="50"/>
                </a:cubicBezTo>
                <a:cubicBezTo>
                  <a:pt x="168" y="53"/>
                  <a:pt x="157" y="52"/>
                  <a:pt x="157" y="52"/>
                </a:cubicBezTo>
                <a:cubicBezTo>
                  <a:pt x="154" y="52"/>
                  <a:pt x="148" y="54"/>
                  <a:pt x="145" y="50"/>
                </a:cubicBezTo>
                <a:cubicBezTo>
                  <a:pt x="144" y="49"/>
                  <a:pt x="144" y="44"/>
                  <a:pt x="146" y="45"/>
                </a:cubicBezTo>
                <a:cubicBezTo>
                  <a:pt x="144" y="43"/>
                  <a:pt x="142" y="41"/>
                  <a:pt x="141" y="40"/>
                </a:cubicBezTo>
                <a:cubicBezTo>
                  <a:pt x="132" y="43"/>
                  <a:pt x="125" y="47"/>
                  <a:pt x="117" y="51"/>
                </a:cubicBezTo>
                <a:cubicBezTo>
                  <a:pt x="118" y="51"/>
                  <a:pt x="119" y="51"/>
                  <a:pt x="120" y="50"/>
                </a:cubicBezTo>
                <a:cubicBezTo>
                  <a:pt x="122" y="50"/>
                  <a:pt x="124" y="48"/>
                  <a:pt x="126" y="47"/>
                </a:cubicBezTo>
                <a:cubicBezTo>
                  <a:pt x="128" y="46"/>
                  <a:pt x="134" y="43"/>
                  <a:pt x="136" y="46"/>
                </a:cubicBezTo>
                <a:cubicBezTo>
                  <a:pt x="137" y="45"/>
                  <a:pt x="137" y="45"/>
                  <a:pt x="138" y="44"/>
                </a:cubicBezTo>
                <a:cubicBezTo>
                  <a:pt x="139" y="46"/>
                  <a:pt x="141" y="48"/>
                  <a:pt x="143" y="51"/>
                </a:cubicBezTo>
                <a:cubicBezTo>
                  <a:pt x="141" y="50"/>
                  <a:pt x="137" y="50"/>
                  <a:pt x="135" y="50"/>
                </a:cubicBezTo>
                <a:cubicBezTo>
                  <a:pt x="133" y="51"/>
                  <a:pt x="130" y="51"/>
                  <a:pt x="130" y="53"/>
                </a:cubicBezTo>
                <a:cubicBezTo>
                  <a:pt x="130" y="55"/>
                  <a:pt x="131" y="57"/>
                  <a:pt x="131" y="58"/>
                </a:cubicBezTo>
                <a:cubicBezTo>
                  <a:pt x="128" y="56"/>
                  <a:pt x="125" y="52"/>
                  <a:pt x="121" y="51"/>
                </a:cubicBezTo>
                <a:cubicBezTo>
                  <a:pt x="119" y="51"/>
                  <a:pt x="117" y="51"/>
                  <a:pt x="115" y="52"/>
                </a:cubicBezTo>
                <a:cubicBezTo>
                  <a:pt x="91" y="65"/>
                  <a:pt x="71" y="84"/>
                  <a:pt x="56" y="107"/>
                </a:cubicBezTo>
                <a:cubicBezTo>
                  <a:pt x="57" y="108"/>
                  <a:pt x="58" y="109"/>
                  <a:pt x="59" y="109"/>
                </a:cubicBezTo>
                <a:cubicBezTo>
                  <a:pt x="62" y="110"/>
                  <a:pt x="59" y="117"/>
                  <a:pt x="64" y="113"/>
                </a:cubicBezTo>
                <a:cubicBezTo>
                  <a:pt x="66" y="115"/>
                  <a:pt x="66" y="116"/>
                  <a:pt x="65" y="118"/>
                </a:cubicBezTo>
                <a:cubicBezTo>
                  <a:pt x="65" y="118"/>
                  <a:pt x="75" y="124"/>
                  <a:pt x="76" y="125"/>
                </a:cubicBezTo>
                <a:cubicBezTo>
                  <a:pt x="78" y="126"/>
                  <a:pt x="80" y="128"/>
                  <a:pt x="81" y="130"/>
                </a:cubicBezTo>
                <a:cubicBezTo>
                  <a:pt x="82" y="132"/>
                  <a:pt x="80" y="134"/>
                  <a:pt x="79" y="135"/>
                </a:cubicBezTo>
                <a:cubicBezTo>
                  <a:pt x="78" y="134"/>
                  <a:pt x="75" y="130"/>
                  <a:pt x="74" y="131"/>
                </a:cubicBezTo>
                <a:cubicBezTo>
                  <a:pt x="73" y="133"/>
                  <a:pt x="74" y="139"/>
                  <a:pt x="77" y="139"/>
                </a:cubicBezTo>
                <a:cubicBezTo>
                  <a:pt x="73" y="139"/>
                  <a:pt x="75" y="155"/>
                  <a:pt x="74" y="158"/>
                </a:cubicBezTo>
                <a:cubicBezTo>
                  <a:pt x="74" y="158"/>
                  <a:pt x="74" y="158"/>
                  <a:pt x="74" y="158"/>
                </a:cubicBezTo>
                <a:cubicBezTo>
                  <a:pt x="73" y="161"/>
                  <a:pt x="76" y="173"/>
                  <a:pt x="81" y="172"/>
                </a:cubicBezTo>
                <a:cubicBezTo>
                  <a:pt x="78" y="172"/>
                  <a:pt x="87" y="184"/>
                  <a:pt x="88" y="185"/>
                </a:cubicBezTo>
                <a:cubicBezTo>
                  <a:pt x="91" y="187"/>
                  <a:pt x="95" y="188"/>
                  <a:pt x="97" y="192"/>
                </a:cubicBezTo>
                <a:cubicBezTo>
                  <a:pt x="100" y="195"/>
                  <a:pt x="100" y="201"/>
                  <a:pt x="103" y="203"/>
                </a:cubicBezTo>
                <a:cubicBezTo>
                  <a:pt x="102" y="206"/>
                  <a:pt x="108" y="210"/>
                  <a:pt x="108" y="214"/>
                </a:cubicBezTo>
                <a:cubicBezTo>
                  <a:pt x="108" y="214"/>
                  <a:pt x="107" y="214"/>
                  <a:pt x="107" y="215"/>
                </a:cubicBezTo>
                <a:cubicBezTo>
                  <a:pt x="108" y="218"/>
                  <a:pt x="113" y="218"/>
                  <a:pt x="115" y="221"/>
                </a:cubicBezTo>
                <a:cubicBezTo>
                  <a:pt x="116" y="223"/>
                  <a:pt x="115" y="228"/>
                  <a:pt x="118" y="227"/>
                </a:cubicBezTo>
                <a:cubicBezTo>
                  <a:pt x="118" y="222"/>
                  <a:pt x="115" y="216"/>
                  <a:pt x="112" y="212"/>
                </a:cubicBezTo>
                <a:cubicBezTo>
                  <a:pt x="110" y="209"/>
                  <a:pt x="109" y="207"/>
                  <a:pt x="108" y="204"/>
                </a:cubicBezTo>
                <a:cubicBezTo>
                  <a:pt x="106" y="202"/>
                  <a:pt x="106" y="199"/>
                  <a:pt x="105" y="197"/>
                </a:cubicBezTo>
                <a:cubicBezTo>
                  <a:pt x="106" y="197"/>
                  <a:pt x="112" y="199"/>
                  <a:pt x="111" y="200"/>
                </a:cubicBezTo>
                <a:cubicBezTo>
                  <a:pt x="109" y="205"/>
                  <a:pt x="119" y="214"/>
                  <a:pt x="122" y="217"/>
                </a:cubicBezTo>
                <a:cubicBezTo>
                  <a:pt x="123" y="218"/>
                  <a:pt x="128" y="225"/>
                  <a:pt x="125" y="225"/>
                </a:cubicBezTo>
                <a:cubicBezTo>
                  <a:pt x="129" y="225"/>
                  <a:pt x="133" y="230"/>
                  <a:pt x="135" y="233"/>
                </a:cubicBezTo>
                <a:cubicBezTo>
                  <a:pt x="137" y="236"/>
                  <a:pt x="136" y="241"/>
                  <a:pt x="138" y="245"/>
                </a:cubicBezTo>
                <a:cubicBezTo>
                  <a:pt x="139" y="250"/>
                  <a:pt x="146" y="252"/>
                  <a:pt x="150" y="255"/>
                </a:cubicBezTo>
                <a:cubicBezTo>
                  <a:pt x="154" y="256"/>
                  <a:pt x="157" y="259"/>
                  <a:pt x="160" y="260"/>
                </a:cubicBezTo>
                <a:cubicBezTo>
                  <a:pt x="166" y="262"/>
                  <a:pt x="167" y="260"/>
                  <a:pt x="171" y="260"/>
                </a:cubicBezTo>
                <a:cubicBezTo>
                  <a:pt x="178" y="259"/>
                  <a:pt x="179" y="266"/>
                  <a:pt x="184" y="269"/>
                </a:cubicBezTo>
                <a:cubicBezTo>
                  <a:pt x="187" y="270"/>
                  <a:pt x="194" y="273"/>
                  <a:pt x="198" y="271"/>
                </a:cubicBezTo>
                <a:cubicBezTo>
                  <a:pt x="196" y="272"/>
                  <a:pt x="203" y="282"/>
                  <a:pt x="204" y="283"/>
                </a:cubicBezTo>
                <a:cubicBezTo>
                  <a:pt x="206" y="286"/>
                  <a:pt x="210" y="287"/>
                  <a:pt x="213" y="290"/>
                </a:cubicBezTo>
                <a:cubicBezTo>
                  <a:pt x="213" y="290"/>
                  <a:pt x="214" y="289"/>
                  <a:pt x="214" y="288"/>
                </a:cubicBezTo>
                <a:cubicBezTo>
                  <a:pt x="213" y="291"/>
                  <a:pt x="218" y="296"/>
                  <a:pt x="221" y="296"/>
                </a:cubicBezTo>
                <a:cubicBezTo>
                  <a:pt x="223" y="295"/>
                  <a:pt x="224" y="290"/>
                  <a:pt x="224" y="288"/>
                </a:cubicBezTo>
                <a:cubicBezTo>
                  <a:pt x="219" y="290"/>
                  <a:pt x="215" y="288"/>
                  <a:pt x="212" y="283"/>
                </a:cubicBezTo>
                <a:cubicBezTo>
                  <a:pt x="211" y="282"/>
                  <a:pt x="207" y="275"/>
                  <a:pt x="211" y="275"/>
                </a:cubicBezTo>
                <a:cubicBezTo>
                  <a:pt x="216" y="275"/>
                  <a:pt x="212" y="271"/>
                  <a:pt x="212" y="268"/>
                </a:cubicBezTo>
                <a:cubicBezTo>
                  <a:pt x="211" y="264"/>
                  <a:pt x="208" y="262"/>
                  <a:pt x="206" y="259"/>
                </a:cubicBezTo>
                <a:cubicBezTo>
                  <a:pt x="205" y="262"/>
                  <a:pt x="200" y="261"/>
                  <a:pt x="198" y="259"/>
                </a:cubicBezTo>
                <a:cubicBezTo>
                  <a:pt x="198" y="259"/>
                  <a:pt x="197" y="261"/>
                  <a:pt x="197" y="262"/>
                </a:cubicBezTo>
                <a:cubicBezTo>
                  <a:pt x="196" y="262"/>
                  <a:pt x="195" y="262"/>
                  <a:pt x="194" y="261"/>
                </a:cubicBezTo>
                <a:cubicBezTo>
                  <a:pt x="194" y="258"/>
                  <a:pt x="194" y="255"/>
                  <a:pt x="195" y="251"/>
                </a:cubicBezTo>
                <a:cubicBezTo>
                  <a:pt x="196" y="247"/>
                  <a:pt x="205" y="238"/>
                  <a:pt x="194" y="239"/>
                </a:cubicBezTo>
                <a:cubicBezTo>
                  <a:pt x="190" y="239"/>
                  <a:pt x="188" y="240"/>
                  <a:pt x="187" y="244"/>
                </a:cubicBezTo>
                <a:cubicBezTo>
                  <a:pt x="186" y="247"/>
                  <a:pt x="186" y="249"/>
                  <a:pt x="183" y="251"/>
                </a:cubicBezTo>
                <a:cubicBezTo>
                  <a:pt x="181" y="252"/>
                  <a:pt x="173" y="251"/>
                  <a:pt x="171" y="250"/>
                </a:cubicBezTo>
                <a:cubicBezTo>
                  <a:pt x="166" y="247"/>
                  <a:pt x="163" y="239"/>
                  <a:pt x="163" y="234"/>
                </a:cubicBezTo>
                <a:cubicBezTo>
                  <a:pt x="163" y="227"/>
                  <a:pt x="166" y="221"/>
                  <a:pt x="163" y="215"/>
                </a:cubicBezTo>
                <a:cubicBezTo>
                  <a:pt x="164" y="213"/>
                  <a:pt x="166" y="211"/>
                  <a:pt x="168" y="210"/>
                </a:cubicBezTo>
                <a:cubicBezTo>
                  <a:pt x="169" y="209"/>
                  <a:pt x="171" y="210"/>
                  <a:pt x="172" y="207"/>
                </a:cubicBezTo>
                <a:cubicBezTo>
                  <a:pt x="171" y="207"/>
                  <a:pt x="170" y="206"/>
                  <a:pt x="170" y="206"/>
                </a:cubicBezTo>
                <a:cubicBezTo>
                  <a:pt x="173" y="208"/>
                  <a:pt x="180" y="203"/>
                  <a:pt x="184" y="206"/>
                </a:cubicBezTo>
                <a:cubicBezTo>
                  <a:pt x="186" y="207"/>
                  <a:pt x="188" y="208"/>
                  <a:pt x="189" y="205"/>
                </a:cubicBezTo>
                <a:cubicBezTo>
                  <a:pt x="189" y="205"/>
                  <a:pt x="187" y="202"/>
                  <a:pt x="188" y="200"/>
                </a:cubicBezTo>
                <a:cubicBezTo>
                  <a:pt x="189" y="204"/>
                  <a:pt x="192" y="205"/>
                  <a:pt x="196" y="202"/>
                </a:cubicBezTo>
                <a:cubicBezTo>
                  <a:pt x="197" y="203"/>
                  <a:pt x="201" y="203"/>
                  <a:pt x="204" y="204"/>
                </a:cubicBezTo>
                <a:cubicBezTo>
                  <a:pt x="207" y="206"/>
                  <a:pt x="207" y="209"/>
                  <a:pt x="211" y="205"/>
                </a:cubicBezTo>
                <a:cubicBezTo>
                  <a:pt x="213" y="208"/>
                  <a:pt x="213" y="208"/>
                  <a:pt x="214" y="211"/>
                </a:cubicBezTo>
                <a:cubicBezTo>
                  <a:pt x="214" y="214"/>
                  <a:pt x="216" y="221"/>
                  <a:pt x="218" y="222"/>
                </a:cubicBezTo>
                <a:cubicBezTo>
                  <a:pt x="224" y="225"/>
                  <a:pt x="222" y="217"/>
                  <a:pt x="222" y="214"/>
                </a:cubicBezTo>
                <a:cubicBezTo>
                  <a:pt x="222" y="213"/>
                  <a:pt x="222" y="205"/>
                  <a:pt x="221" y="205"/>
                </a:cubicBezTo>
                <a:cubicBezTo>
                  <a:pt x="213" y="203"/>
                  <a:pt x="216" y="197"/>
                  <a:pt x="221" y="193"/>
                </a:cubicBezTo>
                <a:cubicBezTo>
                  <a:pt x="222" y="192"/>
                  <a:pt x="227" y="190"/>
                  <a:pt x="230" y="188"/>
                </a:cubicBezTo>
                <a:cubicBezTo>
                  <a:pt x="232" y="186"/>
                  <a:pt x="235" y="183"/>
                  <a:pt x="234" y="179"/>
                </a:cubicBezTo>
                <a:cubicBezTo>
                  <a:pt x="235" y="179"/>
                  <a:pt x="236" y="178"/>
                  <a:pt x="236" y="177"/>
                </a:cubicBezTo>
                <a:cubicBezTo>
                  <a:pt x="236" y="177"/>
                  <a:pt x="233" y="174"/>
                  <a:pt x="232" y="175"/>
                </a:cubicBezTo>
                <a:cubicBezTo>
                  <a:pt x="234" y="174"/>
                  <a:pt x="234" y="172"/>
                  <a:pt x="233" y="171"/>
                </a:cubicBezTo>
                <a:cubicBezTo>
                  <a:pt x="235" y="169"/>
                  <a:pt x="234" y="166"/>
                  <a:pt x="236" y="165"/>
                </a:cubicBezTo>
                <a:cubicBezTo>
                  <a:pt x="239" y="169"/>
                  <a:pt x="245" y="165"/>
                  <a:pt x="242" y="162"/>
                </a:cubicBezTo>
                <a:cubicBezTo>
                  <a:pt x="244" y="158"/>
                  <a:pt x="250" y="160"/>
                  <a:pt x="252" y="157"/>
                </a:cubicBezTo>
                <a:cubicBezTo>
                  <a:pt x="255" y="158"/>
                  <a:pt x="253" y="153"/>
                  <a:pt x="255" y="150"/>
                </a:cubicBezTo>
                <a:cubicBezTo>
                  <a:pt x="256" y="148"/>
                  <a:pt x="259" y="148"/>
                  <a:pt x="262" y="147"/>
                </a:cubicBezTo>
                <a:cubicBezTo>
                  <a:pt x="262" y="147"/>
                  <a:pt x="268" y="143"/>
                  <a:pt x="266" y="143"/>
                </a:cubicBezTo>
                <a:cubicBezTo>
                  <a:pt x="270" y="144"/>
                  <a:pt x="279" y="139"/>
                  <a:pt x="272" y="135"/>
                </a:cubicBezTo>
                <a:cubicBezTo>
                  <a:pt x="273" y="133"/>
                  <a:pt x="270" y="132"/>
                  <a:pt x="268" y="132"/>
                </a:cubicBezTo>
                <a:cubicBezTo>
                  <a:pt x="269" y="131"/>
                  <a:pt x="272" y="132"/>
                  <a:pt x="273" y="131"/>
                </a:cubicBezTo>
                <a:cubicBezTo>
                  <a:pt x="276" y="129"/>
                  <a:pt x="274" y="128"/>
                  <a:pt x="271" y="127"/>
                </a:cubicBezTo>
                <a:cubicBezTo>
                  <a:pt x="268" y="126"/>
                  <a:pt x="263" y="128"/>
                  <a:pt x="261" y="130"/>
                </a:cubicBezTo>
                <a:cubicBezTo>
                  <a:pt x="259" y="132"/>
                  <a:pt x="257" y="134"/>
                  <a:pt x="255" y="135"/>
                </a:cubicBezTo>
                <a:close/>
                <a:moveTo>
                  <a:pt x="308" y="302"/>
                </a:moveTo>
                <a:cubicBezTo>
                  <a:pt x="306" y="301"/>
                  <a:pt x="303" y="301"/>
                  <a:pt x="301" y="300"/>
                </a:cubicBezTo>
                <a:cubicBezTo>
                  <a:pt x="299" y="300"/>
                  <a:pt x="298" y="299"/>
                  <a:pt x="295" y="298"/>
                </a:cubicBezTo>
                <a:cubicBezTo>
                  <a:pt x="296" y="293"/>
                  <a:pt x="290" y="292"/>
                  <a:pt x="287" y="289"/>
                </a:cubicBezTo>
                <a:cubicBezTo>
                  <a:pt x="284" y="287"/>
                  <a:pt x="282" y="284"/>
                  <a:pt x="277" y="285"/>
                </a:cubicBezTo>
                <a:cubicBezTo>
                  <a:pt x="276" y="285"/>
                  <a:pt x="271" y="287"/>
                  <a:pt x="272" y="288"/>
                </a:cubicBezTo>
                <a:cubicBezTo>
                  <a:pt x="269" y="285"/>
                  <a:pt x="268" y="284"/>
                  <a:pt x="263" y="282"/>
                </a:cubicBezTo>
                <a:cubicBezTo>
                  <a:pt x="259" y="281"/>
                  <a:pt x="257" y="276"/>
                  <a:pt x="253" y="281"/>
                </a:cubicBezTo>
                <a:cubicBezTo>
                  <a:pt x="251" y="283"/>
                  <a:pt x="252" y="286"/>
                  <a:pt x="251" y="288"/>
                </a:cubicBezTo>
                <a:cubicBezTo>
                  <a:pt x="247" y="285"/>
                  <a:pt x="254" y="282"/>
                  <a:pt x="251" y="279"/>
                </a:cubicBezTo>
                <a:cubicBezTo>
                  <a:pt x="248" y="275"/>
                  <a:pt x="243" y="281"/>
                  <a:pt x="240" y="282"/>
                </a:cubicBezTo>
                <a:cubicBezTo>
                  <a:pt x="239" y="284"/>
                  <a:pt x="237" y="284"/>
                  <a:pt x="236" y="286"/>
                </a:cubicBezTo>
                <a:cubicBezTo>
                  <a:pt x="235" y="287"/>
                  <a:pt x="234" y="290"/>
                  <a:pt x="233" y="291"/>
                </a:cubicBezTo>
                <a:cubicBezTo>
                  <a:pt x="233" y="289"/>
                  <a:pt x="228" y="290"/>
                  <a:pt x="228" y="288"/>
                </a:cubicBezTo>
                <a:cubicBezTo>
                  <a:pt x="229" y="294"/>
                  <a:pt x="229" y="301"/>
                  <a:pt x="230" y="307"/>
                </a:cubicBezTo>
                <a:cubicBezTo>
                  <a:pt x="231" y="310"/>
                  <a:pt x="230" y="316"/>
                  <a:pt x="227" y="319"/>
                </a:cubicBezTo>
                <a:cubicBezTo>
                  <a:pt x="224" y="321"/>
                  <a:pt x="221" y="324"/>
                  <a:pt x="220" y="329"/>
                </a:cubicBezTo>
                <a:cubicBezTo>
                  <a:pt x="220" y="332"/>
                  <a:pt x="220" y="334"/>
                  <a:pt x="223" y="335"/>
                </a:cubicBezTo>
                <a:cubicBezTo>
                  <a:pt x="223" y="339"/>
                  <a:pt x="219" y="342"/>
                  <a:pt x="219" y="346"/>
                </a:cubicBezTo>
                <a:cubicBezTo>
                  <a:pt x="219" y="346"/>
                  <a:pt x="220" y="348"/>
                  <a:pt x="220" y="350"/>
                </a:cubicBezTo>
                <a:cubicBezTo>
                  <a:pt x="254" y="344"/>
                  <a:pt x="285" y="327"/>
                  <a:pt x="308" y="30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3960416013"/>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down)">
                                      <p:cBhvr>
                                        <p:cTn id="7" dur="750"/>
                                        <p:tgtEl>
                                          <p:spTgt spid="46"/>
                                        </p:tgtEl>
                                      </p:cBhvr>
                                    </p:animEffect>
                                  </p:childTnLst>
                                </p:cTn>
                              </p:par>
                            </p:childTnLst>
                          </p:cTn>
                        </p:par>
                        <p:par>
                          <p:cTn id="8" fill="hold">
                            <p:stCondLst>
                              <p:cond delay="750"/>
                            </p:stCondLst>
                            <p:childTnLst>
                              <p:par>
                                <p:cTn id="9" presetID="6" presetClass="entr" presetSubtype="32" fill="hold" nodeType="afterEffect">
                                  <p:stCondLst>
                                    <p:cond delay="0"/>
                                  </p:stCondLst>
                                  <p:childTnLst>
                                    <p:set>
                                      <p:cBhvr>
                                        <p:cTn id="10" dur="1" fill="hold">
                                          <p:stCondLst>
                                            <p:cond delay="0"/>
                                          </p:stCondLst>
                                        </p:cTn>
                                        <p:tgtEl>
                                          <p:spTgt spid="52"/>
                                        </p:tgtEl>
                                        <p:attrNameLst>
                                          <p:attrName>style.visibility</p:attrName>
                                        </p:attrNameLst>
                                      </p:cBhvr>
                                      <p:to>
                                        <p:strVal val="visible"/>
                                      </p:to>
                                    </p:set>
                                    <p:animEffect transition="in" filter="circle(out)">
                                      <p:cBhvr>
                                        <p:cTn id="11" dur="750"/>
                                        <p:tgtEl>
                                          <p:spTgt spid="5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70"/>
                                        </p:tgtEl>
                                        <p:attrNameLst>
                                          <p:attrName>style.visibility</p:attrName>
                                        </p:attrNameLst>
                                      </p:cBhvr>
                                      <p:to>
                                        <p:strVal val="visible"/>
                                      </p:to>
                                    </p:set>
                                    <p:anim calcmode="lin" valueType="num">
                                      <p:cBhvr>
                                        <p:cTn id="15" dur="500" fill="hold"/>
                                        <p:tgtEl>
                                          <p:spTgt spid="70"/>
                                        </p:tgtEl>
                                        <p:attrNameLst>
                                          <p:attrName>ppt_w</p:attrName>
                                        </p:attrNameLst>
                                      </p:cBhvr>
                                      <p:tavLst>
                                        <p:tav tm="0">
                                          <p:val>
                                            <p:fltVal val="0"/>
                                          </p:val>
                                        </p:tav>
                                        <p:tav tm="100000">
                                          <p:val>
                                            <p:strVal val="#ppt_w"/>
                                          </p:val>
                                        </p:tav>
                                      </p:tavLst>
                                    </p:anim>
                                    <p:anim calcmode="lin" valueType="num">
                                      <p:cBhvr>
                                        <p:cTn id="16" dur="500" fill="hold"/>
                                        <p:tgtEl>
                                          <p:spTgt spid="70"/>
                                        </p:tgtEl>
                                        <p:attrNameLst>
                                          <p:attrName>ppt_h</p:attrName>
                                        </p:attrNameLst>
                                      </p:cBhvr>
                                      <p:tavLst>
                                        <p:tav tm="0">
                                          <p:val>
                                            <p:fltVal val="0"/>
                                          </p:val>
                                        </p:tav>
                                        <p:tav tm="100000">
                                          <p:val>
                                            <p:strVal val="#ppt_h"/>
                                          </p:val>
                                        </p:tav>
                                      </p:tavLst>
                                    </p:anim>
                                    <p:animEffect transition="in" filter="fade">
                                      <p:cBhvr>
                                        <p:cTn id="17" dur="500"/>
                                        <p:tgtEl>
                                          <p:spTgt spid="70"/>
                                        </p:tgtEl>
                                      </p:cBhvr>
                                    </p:animEffect>
                                  </p:childTnLst>
                                </p:cTn>
                              </p:par>
                            </p:childTnLst>
                          </p:cTn>
                        </p:par>
                        <p:par>
                          <p:cTn id="18" fill="hold">
                            <p:stCondLst>
                              <p:cond delay="2000"/>
                            </p:stCondLst>
                            <p:childTnLst>
                              <p:par>
                                <p:cTn id="19" presetID="16" presetClass="entr" presetSubtype="26" fill="hold" grpId="0" nodeType="afterEffect">
                                  <p:stCondLst>
                                    <p:cond delay="0"/>
                                  </p:stCondLst>
                                  <p:childTnLst>
                                    <p:set>
                                      <p:cBhvr>
                                        <p:cTn id="20" dur="1" fill="hold">
                                          <p:stCondLst>
                                            <p:cond delay="0"/>
                                          </p:stCondLst>
                                        </p:cTn>
                                        <p:tgtEl>
                                          <p:spTgt spid="81"/>
                                        </p:tgtEl>
                                        <p:attrNameLst>
                                          <p:attrName>style.visibility</p:attrName>
                                        </p:attrNameLst>
                                      </p:cBhvr>
                                      <p:to>
                                        <p:strVal val="visible"/>
                                      </p:to>
                                    </p:set>
                                    <p:animEffect transition="in" filter="barn(inHorizontal)">
                                      <p:cBhvr>
                                        <p:cTn id="21" dur="500"/>
                                        <p:tgtEl>
                                          <p:spTgt spid="81"/>
                                        </p:tgtEl>
                                      </p:cBhvr>
                                    </p:animEffect>
                                  </p:childTnLst>
                                </p:cTn>
                              </p:par>
                            </p:childTnLst>
                          </p:cTn>
                        </p:par>
                        <p:par>
                          <p:cTn id="22" fill="hold">
                            <p:stCondLst>
                              <p:cond delay="2500"/>
                            </p:stCondLst>
                            <p:childTnLst>
                              <p:par>
                                <p:cTn id="23" presetID="6" presetClass="entr" presetSubtype="32" fill="hold" nodeType="afterEffect">
                                  <p:stCondLst>
                                    <p:cond delay="0"/>
                                  </p:stCondLst>
                                  <p:childTnLst>
                                    <p:set>
                                      <p:cBhvr>
                                        <p:cTn id="24" dur="1" fill="hold">
                                          <p:stCondLst>
                                            <p:cond delay="0"/>
                                          </p:stCondLst>
                                        </p:cTn>
                                        <p:tgtEl>
                                          <p:spTgt spid="48"/>
                                        </p:tgtEl>
                                        <p:attrNameLst>
                                          <p:attrName>style.visibility</p:attrName>
                                        </p:attrNameLst>
                                      </p:cBhvr>
                                      <p:to>
                                        <p:strVal val="visible"/>
                                      </p:to>
                                    </p:set>
                                    <p:animEffect transition="in" filter="circle(out)">
                                      <p:cBhvr>
                                        <p:cTn id="25" dur="750"/>
                                        <p:tgtEl>
                                          <p:spTgt spid="48"/>
                                        </p:tgtEl>
                                      </p:cBhvr>
                                    </p:animEffect>
                                  </p:childTnLst>
                                </p:cTn>
                              </p:par>
                            </p:childTnLst>
                          </p:cTn>
                        </p:par>
                        <p:par>
                          <p:cTn id="26" fill="hold">
                            <p:stCondLst>
                              <p:cond delay="3250"/>
                            </p:stCondLst>
                            <p:childTnLst>
                              <p:par>
                                <p:cTn id="27" presetID="53" presetClass="entr" presetSubtype="16" fill="hold" grpId="0" nodeType="afterEffect">
                                  <p:stCondLst>
                                    <p:cond delay="0"/>
                                  </p:stCondLst>
                                  <p:childTnLst>
                                    <p:set>
                                      <p:cBhvr>
                                        <p:cTn id="28" dur="1" fill="hold">
                                          <p:stCondLst>
                                            <p:cond delay="0"/>
                                          </p:stCondLst>
                                        </p:cTn>
                                        <p:tgtEl>
                                          <p:spTgt spid="69"/>
                                        </p:tgtEl>
                                        <p:attrNameLst>
                                          <p:attrName>style.visibility</p:attrName>
                                        </p:attrNameLst>
                                      </p:cBhvr>
                                      <p:to>
                                        <p:strVal val="visible"/>
                                      </p:to>
                                    </p:set>
                                    <p:anim calcmode="lin" valueType="num">
                                      <p:cBhvr>
                                        <p:cTn id="29" dur="500" fill="hold"/>
                                        <p:tgtEl>
                                          <p:spTgt spid="69"/>
                                        </p:tgtEl>
                                        <p:attrNameLst>
                                          <p:attrName>ppt_w</p:attrName>
                                        </p:attrNameLst>
                                      </p:cBhvr>
                                      <p:tavLst>
                                        <p:tav tm="0">
                                          <p:val>
                                            <p:fltVal val="0"/>
                                          </p:val>
                                        </p:tav>
                                        <p:tav tm="100000">
                                          <p:val>
                                            <p:strVal val="#ppt_w"/>
                                          </p:val>
                                        </p:tav>
                                      </p:tavLst>
                                    </p:anim>
                                    <p:anim calcmode="lin" valueType="num">
                                      <p:cBhvr>
                                        <p:cTn id="30" dur="500" fill="hold"/>
                                        <p:tgtEl>
                                          <p:spTgt spid="69"/>
                                        </p:tgtEl>
                                        <p:attrNameLst>
                                          <p:attrName>ppt_h</p:attrName>
                                        </p:attrNameLst>
                                      </p:cBhvr>
                                      <p:tavLst>
                                        <p:tav tm="0">
                                          <p:val>
                                            <p:fltVal val="0"/>
                                          </p:val>
                                        </p:tav>
                                        <p:tav tm="100000">
                                          <p:val>
                                            <p:strVal val="#ppt_h"/>
                                          </p:val>
                                        </p:tav>
                                      </p:tavLst>
                                    </p:anim>
                                    <p:animEffect transition="in" filter="fade">
                                      <p:cBhvr>
                                        <p:cTn id="31" dur="500"/>
                                        <p:tgtEl>
                                          <p:spTgt spid="69"/>
                                        </p:tgtEl>
                                      </p:cBhvr>
                                    </p:animEffect>
                                  </p:childTnLst>
                                </p:cTn>
                              </p:par>
                            </p:childTnLst>
                          </p:cTn>
                        </p:par>
                        <p:par>
                          <p:cTn id="32" fill="hold">
                            <p:stCondLst>
                              <p:cond delay="3750"/>
                            </p:stCondLst>
                            <p:childTnLst>
                              <p:par>
                                <p:cTn id="33" presetID="16" presetClass="entr" presetSubtype="26" fill="hold" grpId="0" nodeType="afterEffect">
                                  <p:stCondLst>
                                    <p:cond delay="0"/>
                                  </p:stCondLst>
                                  <p:childTnLst>
                                    <p:set>
                                      <p:cBhvr>
                                        <p:cTn id="34" dur="1" fill="hold">
                                          <p:stCondLst>
                                            <p:cond delay="0"/>
                                          </p:stCondLst>
                                        </p:cTn>
                                        <p:tgtEl>
                                          <p:spTgt spid="79"/>
                                        </p:tgtEl>
                                        <p:attrNameLst>
                                          <p:attrName>style.visibility</p:attrName>
                                        </p:attrNameLst>
                                      </p:cBhvr>
                                      <p:to>
                                        <p:strVal val="visible"/>
                                      </p:to>
                                    </p:set>
                                    <p:animEffect transition="in" filter="barn(inHorizontal)">
                                      <p:cBhvr>
                                        <p:cTn id="35" dur="500"/>
                                        <p:tgtEl>
                                          <p:spTgt spid="79"/>
                                        </p:tgtEl>
                                      </p:cBhvr>
                                    </p:animEffect>
                                  </p:childTnLst>
                                </p:cTn>
                              </p:par>
                            </p:childTnLst>
                          </p:cTn>
                        </p:par>
                        <p:par>
                          <p:cTn id="36" fill="hold">
                            <p:stCondLst>
                              <p:cond delay="4250"/>
                            </p:stCondLst>
                            <p:childTnLst>
                              <p:par>
                                <p:cTn id="37" presetID="6" presetClass="entr" presetSubtype="32" fill="hold" nodeType="afterEffect">
                                  <p:stCondLst>
                                    <p:cond delay="0"/>
                                  </p:stCondLst>
                                  <p:childTnLst>
                                    <p:set>
                                      <p:cBhvr>
                                        <p:cTn id="38" dur="1" fill="hold">
                                          <p:stCondLst>
                                            <p:cond delay="0"/>
                                          </p:stCondLst>
                                        </p:cTn>
                                        <p:tgtEl>
                                          <p:spTgt spid="58"/>
                                        </p:tgtEl>
                                        <p:attrNameLst>
                                          <p:attrName>style.visibility</p:attrName>
                                        </p:attrNameLst>
                                      </p:cBhvr>
                                      <p:to>
                                        <p:strVal val="visible"/>
                                      </p:to>
                                    </p:set>
                                    <p:animEffect transition="in" filter="circle(out)">
                                      <p:cBhvr>
                                        <p:cTn id="39" dur="750"/>
                                        <p:tgtEl>
                                          <p:spTgt spid="58"/>
                                        </p:tgtEl>
                                      </p:cBhvr>
                                    </p:animEffect>
                                  </p:childTnLst>
                                </p:cTn>
                              </p:par>
                            </p:childTnLst>
                          </p:cTn>
                        </p:par>
                        <p:par>
                          <p:cTn id="40" fill="hold">
                            <p:stCondLst>
                              <p:cond delay="5000"/>
                            </p:stCondLst>
                            <p:childTnLst>
                              <p:par>
                                <p:cTn id="41" presetID="53" presetClass="entr" presetSubtype="16" fill="hold" grpId="0" nodeType="afterEffect">
                                  <p:stCondLst>
                                    <p:cond delay="0"/>
                                  </p:stCondLst>
                                  <p:childTnLst>
                                    <p:set>
                                      <p:cBhvr>
                                        <p:cTn id="42" dur="1" fill="hold">
                                          <p:stCondLst>
                                            <p:cond delay="0"/>
                                          </p:stCondLst>
                                        </p:cTn>
                                        <p:tgtEl>
                                          <p:spTgt spid="78"/>
                                        </p:tgtEl>
                                        <p:attrNameLst>
                                          <p:attrName>style.visibility</p:attrName>
                                        </p:attrNameLst>
                                      </p:cBhvr>
                                      <p:to>
                                        <p:strVal val="visible"/>
                                      </p:to>
                                    </p:set>
                                    <p:anim calcmode="lin" valueType="num">
                                      <p:cBhvr>
                                        <p:cTn id="43" dur="500" fill="hold"/>
                                        <p:tgtEl>
                                          <p:spTgt spid="78"/>
                                        </p:tgtEl>
                                        <p:attrNameLst>
                                          <p:attrName>ppt_w</p:attrName>
                                        </p:attrNameLst>
                                      </p:cBhvr>
                                      <p:tavLst>
                                        <p:tav tm="0">
                                          <p:val>
                                            <p:fltVal val="0"/>
                                          </p:val>
                                        </p:tav>
                                        <p:tav tm="100000">
                                          <p:val>
                                            <p:strVal val="#ppt_w"/>
                                          </p:val>
                                        </p:tav>
                                      </p:tavLst>
                                    </p:anim>
                                    <p:anim calcmode="lin" valueType="num">
                                      <p:cBhvr>
                                        <p:cTn id="44" dur="500" fill="hold"/>
                                        <p:tgtEl>
                                          <p:spTgt spid="78"/>
                                        </p:tgtEl>
                                        <p:attrNameLst>
                                          <p:attrName>ppt_h</p:attrName>
                                        </p:attrNameLst>
                                      </p:cBhvr>
                                      <p:tavLst>
                                        <p:tav tm="0">
                                          <p:val>
                                            <p:fltVal val="0"/>
                                          </p:val>
                                        </p:tav>
                                        <p:tav tm="100000">
                                          <p:val>
                                            <p:strVal val="#ppt_h"/>
                                          </p:val>
                                        </p:tav>
                                      </p:tavLst>
                                    </p:anim>
                                    <p:animEffect transition="in" filter="fade">
                                      <p:cBhvr>
                                        <p:cTn id="45" dur="500"/>
                                        <p:tgtEl>
                                          <p:spTgt spid="78"/>
                                        </p:tgtEl>
                                      </p:cBhvr>
                                    </p:animEffect>
                                  </p:childTnLst>
                                </p:cTn>
                              </p:par>
                            </p:childTnLst>
                          </p:cTn>
                        </p:par>
                        <p:par>
                          <p:cTn id="46" fill="hold">
                            <p:stCondLst>
                              <p:cond delay="5500"/>
                            </p:stCondLst>
                            <p:childTnLst>
                              <p:par>
                                <p:cTn id="47" presetID="16" presetClass="entr" presetSubtype="26" fill="hold" grpId="0" nodeType="afterEffect">
                                  <p:stCondLst>
                                    <p:cond delay="0"/>
                                  </p:stCondLst>
                                  <p:childTnLst>
                                    <p:set>
                                      <p:cBhvr>
                                        <p:cTn id="48" dur="1" fill="hold">
                                          <p:stCondLst>
                                            <p:cond delay="0"/>
                                          </p:stCondLst>
                                        </p:cTn>
                                        <p:tgtEl>
                                          <p:spTgt spid="80"/>
                                        </p:tgtEl>
                                        <p:attrNameLst>
                                          <p:attrName>style.visibility</p:attrName>
                                        </p:attrNameLst>
                                      </p:cBhvr>
                                      <p:to>
                                        <p:strVal val="visible"/>
                                      </p:to>
                                    </p:set>
                                    <p:animEffect transition="in" filter="barn(inHorizontal)">
                                      <p:cBhvr>
                                        <p:cTn id="49" dur="500"/>
                                        <p:tgtEl>
                                          <p:spTgt spid="80"/>
                                        </p:tgtEl>
                                      </p:cBhvr>
                                    </p:animEffect>
                                  </p:childTnLst>
                                </p:cTn>
                              </p:par>
                            </p:childTnLst>
                          </p:cTn>
                        </p:par>
                        <p:par>
                          <p:cTn id="50" fill="hold">
                            <p:stCondLst>
                              <p:cond delay="6000"/>
                            </p:stCondLst>
                            <p:childTnLst>
                              <p:par>
                                <p:cTn id="51" presetID="21" presetClass="entr" presetSubtype="1" fill="hold" nodeType="afterEffect">
                                  <p:stCondLst>
                                    <p:cond delay="0"/>
                                  </p:stCondLst>
                                  <p:childTnLst>
                                    <p:set>
                                      <p:cBhvr>
                                        <p:cTn id="52" dur="1" fill="hold">
                                          <p:stCondLst>
                                            <p:cond delay="0"/>
                                          </p:stCondLst>
                                        </p:cTn>
                                        <p:tgtEl>
                                          <p:spTgt spid="82"/>
                                        </p:tgtEl>
                                        <p:attrNameLst>
                                          <p:attrName>style.visibility</p:attrName>
                                        </p:attrNameLst>
                                      </p:cBhvr>
                                      <p:to>
                                        <p:strVal val="visible"/>
                                      </p:to>
                                    </p:set>
                                    <p:animEffect transition="in" filter="wheel(1)">
                                      <p:cBhvr>
                                        <p:cTn id="53" dur="750"/>
                                        <p:tgtEl>
                                          <p:spTgt spid="82"/>
                                        </p:tgtEl>
                                      </p:cBhvr>
                                    </p:animEffect>
                                  </p:childTnLst>
                                </p:cTn>
                              </p:par>
                            </p:childTnLst>
                          </p:cTn>
                        </p:par>
                        <p:par>
                          <p:cTn id="54" fill="hold">
                            <p:stCondLst>
                              <p:cond delay="6750"/>
                            </p:stCondLst>
                            <p:childTnLst>
                              <p:par>
                                <p:cTn id="55" presetID="53" presetClass="entr" presetSubtype="16" fill="hold" grpId="0" nodeType="afterEffect">
                                  <p:stCondLst>
                                    <p:cond delay="0"/>
                                  </p:stCondLst>
                                  <p:childTnLst>
                                    <p:set>
                                      <p:cBhvr>
                                        <p:cTn id="56" dur="1" fill="hold">
                                          <p:stCondLst>
                                            <p:cond delay="0"/>
                                          </p:stCondLst>
                                        </p:cTn>
                                        <p:tgtEl>
                                          <p:spTgt spid="85"/>
                                        </p:tgtEl>
                                        <p:attrNameLst>
                                          <p:attrName>style.visibility</p:attrName>
                                        </p:attrNameLst>
                                      </p:cBhvr>
                                      <p:to>
                                        <p:strVal val="visible"/>
                                      </p:to>
                                    </p:set>
                                    <p:anim calcmode="lin" valueType="num">
                                      <p:cBhvr>
                                        <p:cTn id="57" dur="500" fill="hold"/>
                                        <p:tgtEl>
                                          <p:spTgt spid="85"/>
                                        </p:tgtEl>
                                        <p:attrNameLst>
                                          <p:attrName>ppt_w</p:attrName>
                                        </p:attrNameLst>
                                      </p:cBhvr>
                                      <p:tavLst>
                                        <p:tav tm="0">
                                          <p:val>
                                            <p:fltVal val="0"/>
                                          </p:val>
                                        </p:tav>
                                        <p:tav tm="100000">
                                          <p:val>
                                            <p:strVal val="#ppt_w"/>
                                          </p:val>
                                        </p:tav>
                                      </p:tavLst>
                                    </p:anim>
                                    <p:anim calcmode="lin" valueType="num">
                                      <p:cBhvr>
                                        <p:cTn id="58" dur="500" fill="hold"/>
                                        <p:tgtEl>
                                          <p:spTgt spid="85"/>
                                        </p:tgtEl>
                                        <p:attrNameLst>
                                          <p:attrName>ppt_h</p:attrName>
                                        </p:attrNameLst>
                                      </p:cBhvr>
                                      <p:tavLst>
                                        <p:tav tm="0">
                                          <p:val>
                                            <p:fltVal val="0"/>
                                          </p:val>
                                        </p:tav>
                                        <p:tav tm="100000">
                                          <p:val>
                                            <p:strVal val="#ppt_h"/>
                                          </p:val>
                                        </p:tav>
                                      </p:tavLst>
                                    </p:anim>
                                    <p:animEffect transition="in" filter="fade">
                                      <p:cBhvr>
                                        <p:cTn id="59" dur="500"/>
                                        <p:tgtEl>
                                          <p:spTgt spid="85"/>
                                        </p:tgtEl>
                                      </p:cBhvr>
                                    </p:animEffect>
                                  </p:childTnLst>
                                </p:cTn>
                              </p:par>
                            </p:childTnLst>
                          </p:cTn>
                        </p:par>
                        <p:par>
                          <p:cTn id="60" fill="hold">
                            <p:stCondLst>
                              <p:cond delay="7250"/>
                            </p:stCondLst>
                            <p:childTnLst>
                              <p:par>
                                <p:cTn id="61" presetID="42" presetClass="entr" presetSubtype="0" fill="hold" grpId="0" nodeType="afterEffect">
                                  <p:stCondLst>
                                    <p:cond delay="0"/>
                                  </p:stCondLst>
                                  <p:childTnLst>
                                    <p:set>
                                      <p:cBhvr>
                                        <p:cTn id="62" dur="1" fill="hold">
                                          <p:stCondLst>
                                            <p:cond delay="0"/>
                                          </p:stCondLst>
                                        </p:cTn>
                                        <p:tgtEl>
                                          <p:spTgt spid="98"/>
                                        </p:tgtEl>
                                        <p:attrNameLst>
                                          <p:attrName>style.visibility</p:attrName>
                                        </p:attrNameLst>
                                      </p:cBhvr>
                                      <p:to>
                                        <p:strVal val="visible"/>
                                      </p:to>
                                    </p:set>
                                    <p:animEffect transition="in" filter="fade">
                                      <p:cBhvr>
                                        <p:cTn id="63" dur="500"/>
                                        <p:tgtEl>
                                          <p:spTgt spid="98"/>
                                        </p:tgtEl>
                                      </p:cBhvr>
                                    </p:animEffect>
                                    <p:anim calcmode="lin" valueType="num">
                                      <p:cBhvr>
                                        <p:cTn id="64" dur="500" fill="hold"/>
                                        <p:tgtEl>
                                          <p:spTgt spid="98"/>
                                        </p:tgtEl>
                                        <p:attrNameLst>
                                          <p:attrName>ppt_x</p:attrName>
                                        </p:attrNameLst>
                                      </p:cBhvr>
                                      <p:tavLst>
                                        <p:tav tm="0">
                                          <p:val>
                                            <p:strVal val="#ppt_x"/>
                                          </p:val>
                                        </p:tav>
                                        <p:tav tm="100000">
                                          <p:val>
                                            <p:strVal val="#ppt_x"/>
                                          </p:val>
                                        </p:tav>
                                      </p:tavLst>
                                    </p:anim>
                                    <p:anim calcmode="lin" valueType="num">
                                      <p:cBhvr>
                                        <p:cTn id="65" dur="500" fill="hold"/>
                                        <p:tgtEl>
                                          <p:spTgt spid="98"/>
                                        </p:tgtEl>
                                        <p:attrNameLst>
                                          <p:attrName>ppt_y</p:attrName>
                                        </p:attrNameLst>
                                      </p:cBhvr>
                                      <p:tavLst>
                                        <p:tav tm="0">
                                          <p:val>
                                            <p:strVal val="#ppt_y+.1"/>
                                          </p:val>
                                        </p:tav>
                                        <p:tav tm="100000">
                                          <p:val>
                                            <p:strVal val="#ppt_y"/>
                                          </p:val>
                                        </p:tav>
                                      </p:tavLst>
                                    </p:anim>
                                  </p:childTnLst>
                                </p:cTn>
                              </p:par>
                            </p:childTnLst>
                          </p:cTn>
                        </p:par>
                        <p:par>
                          <p:cTn id="66" fill="hold">
                            <p:stCondLst>
                              <p:cond delay="7750"/>
                            </p:stCondLst>
                            <p:childTnLst>
                              <p:par>
                                <p:cTn id="67" presetID="47" presetClass="entr" presetSubtype="0" fill="hold" grpId="0" nodeType="after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fade">
                                      <p:cBhvr>
                                        <p:cTn id="69" dur="500"/>
                                        <p:tgtEl>
                                          <p:spTgt spid="86"/>
                                        </p:tgtEl>
                                      </p:cBhvr>
                                    </p:animEffect>
                                    <p:anim calcmode="lin" valueType="num">
                                      <p:cBhvr>
                                        <p:cTn id="70" dur="500" fill="hold"/>
                                        <p:tgtEl>
                                          <p:spTgt spid="86"/>
                                        </p:tgtEl>
                                        <p:attrNameLst>
                                          <p:attrName>ppt_x</p:attrName>
                                        </p:attrNameLst>
                                      </p:cBhvr>
                                      <p:tavLst>
                                        <p:tav tm="0">
                                          <p:val>
                                            <p:strVal val="#ppt_x"/>
                                          </p:val>
                                        </p:tav>
                                        <p:tav tm="100000">
                                          <p:val>
                                            <p:strVal val="#ppt_x"/>
                                          </p:val>
                                        </p:tav>
                                      </p:tavLst>
                                    </p:anim>
                                    <p:anim calcmode="lin" valueType="num">
                                      <p:cBhvr>
                                        <p:cTn id="71" dur="500" fill="hold"/>
                                        <p:tgtEl>
                                          <p:spTgt spid="86"/>
                                        </p:tgtEl>
                                        <p:attrNameLst>
                                          <p:attrName>ppt_y</p:attrName>
                                        </p:attrNameLst>
                                      </p:cBhvr>
                                      <p:tavLst>
                                        <p:tav tm="0">
                                          <p:val>
                                            <p:strVal val="#ppt_y-.1"/>
                                          </p:val>
                                        </p:tav>
                                        <p:tav tm="100000">
                                          <p:val>
                                            <p:strVal val="#ppt_y"/>
                                          </p:val>
                                        </p:tav>
                                      </p:tavLst>
                                    </p:anim>
                                  </p:childTnLst>
                                </p:cTn>
                              </p:par>
                            </p:childTnLst>
                          </p:cTn>
                        </p:par>
                        <p:par>
                          <p:cTn id="72" fill="hold">
                            <p:stCondLst>
                              <p:cond delay="8250"/>
                            </p:stCondLst>
                            <p:childTnLst>
                              <p:par>
                                <p:cTn id="73" presetID="6" presetClass="entr" presetSubtype="16" fill="hold" grpId="0" nodeType="afterEffect">
                                  <p:stCondLst>
                                    <p:cond delay="0"/>
                                  </p:stCondLst>
                                  <p:childTnLst>
                                    <p:set>
                                      <p:cBhvr>
                                        <p:cTn id="74" dur="1" fill="hold">
                                          <p:stCondLst>
                                            <p:cond delay="0"/>
                                          </p:stCondLst>
                                        </p:cTn>
                                        <p:tgtEl>
                                          <p:spTgt spid="87"/>
                                        </p:tgtEl>
                                        <p:attrNameLst>
                                          <p:attrName>style.visibility</p:attrName>
                                        </p:attrNameLst>
                                      </p:cBhvr>
                                      <p:to>
                                        <p:strVal val="visible"/>
                                      </p:to>
                                    </p:set>
                                    <p:animEffect transition="in" filter="circle(in)">
                                      <p:cBhvr>
                                        <p:cTn id="75" dur="500"/>
                                        <p:tgtEl>
                                          <p:spTgt spid="87"/>
                                        </p:tgtEl>
                                      </p:cBhvr>
                                    </p:animEffect>
                                  </p:childTnLst>
                                </p:cTn>
                              </p:par>
                            </p:childTnLst>
                          </p:cTn>
                        </p:par>
                        <p:par>
                          <p:cTn id="76" fill="hold">
                            <p:stCondLst>
                              <p:cond delay="8750"/>
                            </p:stCondLst>
                            <p:childTnLst>
                              <p:par>
                                <p:cTn id="77" presetID="21" presetClass="entr" presetSubtype="1" fill="hold" nodeType="afterEffect">
                                  <p:stCondLst>
                                    <p:cond delay="0"/>
                                  </p:stCondLst>
                                  <p:childTnLst>
                                    <p:set>
                                      <p:cBhvr>
                                        <p:cTn id="78" dur="1" fill="hold">
                                          <p:stCondLst>
                                            <p:cond delay="0"/>
                                          </p:stCondLst>
                                        </p:cTn>
                                        <p:tgtEl>
                                          <p:spTgt spid="88"/>
                                        </p:tgtEl>
                                        <p:attrNameLst>
                                          <p:attrName>style.visibility</p:attrName>
                                        </p:attrNameLst>
                                      </p:cBhvr>
                                      <p:to>
                                        <p:strVal val="visible"/>
                                      </p:to>
                                    </p:set>
                                    <p:animEffect transition="in" filter="wheel(1)">
                                      <p:cBhvr>
                                        <p:cTn id="79" dur="750"/>
                                        <p:tgtEl>
                                          <p:spTgt spid="88"/>
                                        </p:tgtEl>
                                      </p:cBhvr>
                                    </p:animEffect>
                                  </p:childTnLst>
                                </p:cTn>
                              </p:par>
                            </p:childTnLst>
                          </p:cTn>
                        </p:par>
                        <p:par>
                          <p:cTn id="80" fill="hold">
                            <p:stCondLst>
                              <p:cond delay="9500"/>
                            </p:stCondLst>
                            <p:childTnLst>
                              <p:par>
                                <p:cTn id="81" presetID="53" presetClass="entr" presetSubtype="16" fill="hold" grpId="0" nodeType="afterEffect">
                                  <p:stCondLst>
                                    <p:cond delay="0"/>
                                  </p:stCondLst>
                                  <p:childTnLst>
                                    <p:set>
                                      <p:cBhvr>
                                        <p:cTn id="82" dur="1" fill="hold">
                                          <p:stCondLst>
                                            <p:cond delay="0"/>
                                          </p:stCondLst>
                                        </p:cTn>
                                        <p:tgtEl>
                                          <p:spTgt spid="101"/>
                                        </p:tgtEl>
                                        <p:attrNameLst>
                                          <p:attrName>style.visibility</p:attrName>
                                        </p:attrNameLst>
                                      </p:cBhvr>
                                      <p:to>
                                        <p:strVal val="visible"/>
                                      </p:to>
                                    </p:set>
                                    <p:anim calcmode="lin" valueType="num">
                                      <p:cBhvr>
                                        <p:cTn id="83" dur="500" fill="hold"/>
                                        <p:tgtEl>
                                          <p:spTgt spid="101"/>
                                        </p:tgtEl>
                                        <p:attrNameLst>
                                          <p:attrName>ppt_w</p:attrName>
                                        </p:attrNameLst>
                                      </p:cBhvr>
                                      <p:tavLst>
                                        <p:tav tm="0">
                                          <p:val>
                                            <p:fltVal val="0"/>
                                          </p:val>
                                        </p:tav>
                                        <p:tav tm="100000">
                                          <p:val>
                                            <p:strVal val="#ppt_w"/>
                                          </p:val>
                                        </p:tav>
                                      </p:tavLst>
                                    </p:anim>
                                    <p:anim calcmode="lin" valueType="num">
                                      <p:cBhvr>
                                        <p:cTn id="84" dur="500" fill="hold"/>
                                        <p:tgtEl>
                                          <p:spTgt spid="101"/>
                                        </p:tgtEl>
                                        <p:attrNameLst>
                                          <p:attrName>ppt_h</p:attrName>
                                        </p:attrNameLst>
                                      </p:cBhvr>
                                      <p:tavLst>
                                        <p:tav tm="0">
                                          <p:val>
                                            <p:fltVal val="0"/>
                                          </p:val>
                                        </p:tav>
                                        <p:tav tm="100000">
                                          <p:val>
                                            <p:strVal val="#ppt_h"/>
                                          </p:val>
                                        </p:tav>
                                      </p:tavLst>
                                    </p:anim>
                                    <p:animEffect transition="in" filter="fade">
                                      <p:cBhvr>
                                        <p:cTn id="85" dur="500"/>
                                        <p:tgtEl>
                                          <p:spTgt spid="101"/>
                                        </p:tgtEl>
                                      </p:cBhvr>
                                    </p:animEffect>
                                  </p:childTnLst>
                                </p:cTn>
                              </p:par>
                            </p:childTnLst>
                          </p:cTn>
                        </p:par>
                        <p:par>
                          <p:cTn id="86" fill="hold">
                            <p:stCondLst>
                              <p:cond delay="10000"/>
                            </p:stCondLst>
                            <p:childTnLst>
                              <p:par>
                                <p:cTn id="87" presetID="42" presetClass="entr" presetSubtype="0" fill="hold" grpId="0" nodeType="afterEffect">
                                  <p:stCondLst>
                                    <p:cond delay="0"/>
                                  </p:stCondLst>
                                  <p:childTnLst>
                                    <p:set>
                                      <p:cBhvr>
                                        <p:cTn id="88" dur="1" fill="hold">
                                          <p:stCondLst>
                                            <p:cond delay="0"/>
                                          </p:stCondLst>
                                        </p:cTn>
                                        <p:tgtEl>
                                          <p:spTgt spid="99"/>
                                        </p:tgtEl>
                                        <p:attrNameLst>
                                          <p:attrName>style.visibility</p:attrName>
                                        </p:attrNameLst>
                                      </p:cBhvr>
                                      <p:to>
                                        <p:strVal val="visible"/>
                                      </p:to>
                                    </p:set>
                                    <p:animEffect transition="in" filter="fade">
                                      <p:cBhvr>
                                        <p:cTn id="89" dur="500"/>
                                        <p:tgtEl>
                                          <p:spTgt spid="99"/>
                                        </p:tgtEl>
                                      </p:cBhvr>
                                    </p:animEffect>
                                    <p:anim calcmode="lin" valueType="num">
                                      <p:cBhvr>
                                        <p:cTn id="90" dur="500" fill="hold"/>
                                        <p:tgtEl>
                                          <p:spTgt spid="99"/>
                                        </p:tgtEl>
                                        <p:attrNameLst>
                                          <p:attrName>ppt_x</p:attrName>
                                        </p:attrNameLst>
                                      </p:cBhvr>
                                      <p:tavLst>
                                        <p:tav tm="0">
                                          <p:val>
                                            <p:strVal val="#ppt_x"/>
                                          </p:val>
                                        </p:tav>
                                        <p:tav tm="100000">
                                          <p:val>
                                            <p:strVal val="#ppt_x"/>
                                          </p:val>
                                        </p:tav>
                                      </p:tavLst>
                                    </p:anim>
                                    <p:anim calcmode="lin" valueType="num">
                                      <p:cBhvr>
                                        <p:cTn id="91" dur="500" fill="hold"/>
                                        <p:tgtEl>
                                          <p:spTgt spid="99"/>
                                        </p:tgtEl>
                                        <p:attrNameLst>
                                          <p:attrName>ppt_y</p:attrName>
                                        </p:attrNameLst>
                                      </p:cBhvr>
                                      <p:tavLst>
                                        <p:tav tm="0">
                                          <p:val>
                                            <p:strVal val="#ppt_y+.1"/>
                                          </p:val>
                                        </p:tav>
                                        <p:tav tm="100000">
                                          <p:val>
                                            <p:strVal val="#ppt_y"/>
                                          </p:val>
                                        </p:tav>
                                      </p:tavLst>
                                    </p:anim>
                                  </p:childTnLst>
                                </p:cTn>
                              </p:par>
                            </p:childTnLst>
                          </p:cTn>
                        </p:par>
                        <p:par>
                          <p:cTn id="92" fill="hold">
                            <p:stCondLst>
                              <p:cond delay="10500"/>
                            </p:stCondLst>
                            <p:childTnLst>
                              <p:par>
                                <p:cTn id="93" presetID="47" presetClass="entr" presetSubtype="0" fill="hold" grpId="0" nodeType="after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fade">
                                      <p:cBhvr>
                                        <p:cTn id="95" dur="500"/>
                                        <p:tgtEl>
                                          <p:spTgt spid="91"/>
                                        </p:tgtEl>
                                      </p:cBhvr>
                                    </p:animEffect>
                                    <p:anim calcmode="lin" valueType="num">
                                      <p:cBhvr>
                                        <p:cTn id="96" dur="500" fill="hold"/>
                                        <p:tgtEl>
                                          <p:spTgt spid="91"/>
                                        </p:tgtEl>
                                        <p:attrNameLst>
                                          <p:attrName>ppt_x</p:attrName>
                                        </p:attrNameLst>
                                      </p:cBhvr>
                                      <p:tavLst>
                                        <p:tav tm="0">
                                          <p:val>
                                            <p:strVal val="#ppt_x"/>
                                          </p:val>
                                        </p:tav>
                                        <p:tav tm="100000">
                                          <p:val>
                                            <p:strVal val="#ppt_x"/>
                                          </p:val>
                                        </p:tav>
                                      </p:tavLst>
                                    </p:anim>
                                    <p:anim calcmode="lin" valueType="num">
                                      <p:cBhvr>
                                        <p:cTn id="97" dur="500" fill="hold"/>
                                        <p:tgtEl>
                                          <p:spTgt spid="91"/>
                                        </p:tgtEl>
                                        <p:attrNameLst>
                                          <p:attrName>ppt_y</p:attrName>
                                        </p:attrNameLst>
                                      </p:cBhvr>
                                      <p:tavLst>
                                        <p:tav tm="0">
                                          <p:val>
                                            <p:strVal val="#ppt_y-.1"/>
                                          </p:val>
                                        </p:tav>
                                        <p:tav tm="100000">
                                          <p:val>
                                            <p:strVal val="#ppt_y"/>
                                          </p:val>
                                        </p:tav>
                                      </p:tavLst>
                                    </p:anim>
                                  </p:childTnLst>
                                </p:cTn>
                              </p:par>
                            </p:childTnLst>
                          </p:cTn>
                        </p:par>
                        <p:par>
                          <p:cTn id="98" fill="hold">
                            <p:stCondLst>
                              <p:cond delay="11000"/>
                            </p:stCondLst>
                            <p:childTnLst>
                              <p:par>
                                <p:cTn id="99" presetID="6" presetClass="entr" presetSubtype="16" fill="hold" grpId="0" nodeType="afterEffect">
                                  <p:stCondLst>
                                    <p:cond delay="0"/>
                                  </p:stCondLst>
                                  <p:childTnLst>
                                    <p:set>
                                      <p:cBhvr>
                                        <p:cTn id="100" dur="1" fill="hold">
                                          <p:stCondLst>
                                            <p:cond delay="0"/>
                                          </p:stCondLst>
                                        </p:cTn>
                                        <p:tgtEl>
                                          <p:spTgt spid="92"/>
                                        </p:tgtEl>
                                        <p:attrNameLst>
                                          <p:attrName>style.visibility</p:attrName>
                                        </p:attrNameLst>
                                      </p:cBhvr>
                                      <p:to>
                                        <p:strVal val="visible"/>
                                      </p:to>
                                    </p:set>
                                    <p:animEffect transition="in" filter="circle(in)">
                                      <p:cBhvr>
                                        <p:cTn id="101" dur="500"/>
                                        <p:tgtEl>
                                          <p:spTgt spid="92"/>
                                        </p:tgtEl>
                                      </p:cBhvr>
                                    </p:animEffect>
                                  </p:childTnLst>
                                </p:cTn>
                              </p:par>
                            </p:childTnLst>
                          </p:cTn>
                        </p:par>
                        <p:par>
                          <p:cTn id="102" fill="hold">
                            <p:stCondLst>
                              <p:cond delay="11500"/>
                            </p:stCondLst>
                            <p:childTnLst>
                              <p:par>
                                <p:cTn id="103" presetID="21" presetClass="entr" presetSubtype="1" fill="hold" nodeType="afterEffect">
                                  <p:stCondLst>
                                    <p:cond delay="0"/>
                                  </p:stCondLst>
                                  <p:childTnLst>
                                    <p:set>
                                      <p:cBhvr>
                                        <p:cTn id="104" dur="1" fill="hold">
                                          <p:stCondLst>
                                            <p:cond delay="0"/>
                                          </p:stCondLst>
                                        </p:cTn>
                                        <p:tgtEl>
                                          <p:spTgt spid="93"/>
                                        </p:tgtEl>
                                        <p:attrNameLst>
                                          <p:attrName>style.visibility</p:attrName>
                                        </p:attrNameLst>
                                      </p:cBhvr>
                                      <p:to>
                                        <p:strVal val="visible"/>
                                      </p:to>
                                    </p:set>
                                    <p:animEffect transition="in" filter="wheel(1)">
                                      <p:cBhvr>
                                        <p:cTn id="105" dur="750"/>
                                        <p:tgtEl>
                                          <p:spTgt spid="93"/>
                                        </p:tgtEl>
                                      </p:cBhvr>
                                    </p:animEffect>
                                  </p:childTnLst>
                                </p:cTn>
                              </p:par>
                            </p:childTnLst>
                          </p:cTn>
                        </p:par>
                        <p:par>
                          <p:cTn id="106" fill="hold">
                            <p:stCondLst>
                              <p:cond delay="12250"/>
                            </p:stCondLst>
                            <p:childTnLst>
                              <p:par>
                                <p:cTn id="107" presetID="53" presetClass="entr" presetSubtype="16" fill="hold" grpId="0" nodeType="afterEffect">
                                  <p:stCondLst>
                                    <p:cond delay="0"/>
                                  </p:stCondLst>
                                  <p:childTnLst>
                                    <p:set>
                                      <p:cBhvr>
                                        <p:cTn id="108" dur="1" fill="hold">
                                          <p:stCondLst>
                                            <p:cond delay="0"/>
                                          </p:stCondLst>
                                        </p:cTn>
                                        <p:tgtEl>
                                          <p:spTgt spid="102"/>
                                        </p:tgtEl>
                                        <p:attrNameLst>
                                          <p:attrName>style.visibility</p:attrName>
                                        </p:attrNameLst>
                                      </p:cBhvr>
                                      <p:to>
                                        <p:strVal val="visible"/>
                                      </p:to>
                                    </p:set>
                                    <p:anim calcmode="lin" valueType="num">
                                      <p:cBhvr>
                                        <p:cTn id="109" dur="500" fill="hold"/>
                                        <p:tgtEl>
                                          <p:spTgt spid="102"/>
                                        </p:tgtEl>
                                        <p:attrNameLst>
                                          <p:attrName>ppt_w</p:attrName>
                                        </p:attrNameLst>
                                      </p:cBhvr>
                                      <p:tavLst>
                                        <p:tav tm="0">
                                          <p:val>
                                            <p:fltVal val="0"/>
                                          </p:val>
                                        </p:tav>
                                        <p:tav tm="100000">
                                          <p:val>
                                            <p:strVal val="#ppt_w"/>
                                          </p:val>
                                        </p:tav>
                                      </p:tavLst>
                                    </p:anim>
                                    <p:anim calcmode="lin" valueType="num">
                                      <p:cBhvr>
                                        <p:cTn id="110" dur="500" fill="hold"/>
                                        <p:tgtEl>
                                          <p:spTgt spid="102"/>
                                        </p:tgtEl>
                                        <p:attrNameLst>
                                          <p:attrName>ppt_h</p:attrName>
                                        </p:attrNameLst>
                                      </p:cBhvr>
                                      <p:tavLst>
                                        <p:tav tm="0">
                                          <p:val>
                                            <p:fltVal val="0"/>
                                          </p:val>
                                        </p:tav>
                                        <p:tav tm="100000">
                                          <p:val>
                                            <p:strVal val="#ppt_h"/>
                                          </p:val>
                                        </p:tav>
                                      </p:tavLst>
                                    </p:anim>
                                    <p:animEffect transition="in" filter="fade">
                                      <p:cBhvr>
                                        <p:cTn id="111" dur="500"/>
                                        <p:tgtEl>
                                          <p:spTgt spid="102"/>
                                        </p:tgtEl>
                                      </p:cBhvr>
                                    </p:animEffect>
                                  </p:childTnLst>
                                </p:cTn>
                              </p:par>
                            </p:childTnLst>
                          </p:cTn>
                        </p:par>
                        <p:par>
                          <p:cTn id="112" fill="hold">
                            <p:stCondLst>
                              <p:cond delay="12750"/>
                            </p:stCondLst>
                            <p:childTnLst>
                              <p:par>
                                <p:cTn id="113" presetID="42" presetClass="entr" presetSubtype="0" fill="hold" grpId="0" nodeType="afterEffect">
                                  <p:stCondLst>
                                    <p:cond delay="0"/>
                                  </p:stCondLst>
                                  <p:childTnLst>
                                    <p:set>
                                      <p:cBhvr>
                                        <p:cTn id="114" dur="1" fill="hold">
                                          <p:stCondLst>
                                            <p:cond delay="0"/>
                                          </p:stCondLst>
                                        </p:cTn>
                                        <p:tgtEl>
                                          <p:spTgt spid="100"/>
                                        </p:tgtEl>
                                        <p:attrNameLst>
                                          <p:attrName>style.visibility</p:attrName>
                                        </p:attrNameLst>
                                      </p:cBhvr>
                                      <p:to>
                                        <p:strVal val="visible"/>
                                      </p:to>
                                    </p:set>
                                    <p:animEffect transition="in" filter="fade">
                                      <p:cBhvr>
                                        <p:cTn id="115" dur="500"/>
                                        <p:tgtEl>
                                          <p:spTgt spid="100"/>
                                        </p:tgtEl>
                                      </p:cBhvr>
                                    </p:animEffect>
                                    <p:anim calcmode="lin" valueType="num">
                                      <p:cBhvr>
                                        <p:cTn id="116" dur="500" fill="hold"/>
                                        <p:tgtEl>
                                          <p:spTgt spid="100"/>
                                        </p:tgtEl>
                                        <p:attrNameLst>
                                          <p:attrName>ppt_x</p:attrName>
                                        </p:attrNameLst>
                                      </p:cBhvr>
                                      <p:tavLst>
                                        <p:tav tm="0">
                                          <p:val>
                                            <p:strVal val="#ppt_x"/>
                                          </p:val>
                                        </p:tav>
                                        <p:tav tm="100000">
                                          <p:val>
                                            <p:strVal val="#ppt_x"/>
                                          </p:val>
                                        </p:tav>
                                      </p:tavLst>
                                    </p:anim>
                                    <p:anim calcmode="lin" valueType="num">
                                      <p:cBhvr>
                                        <p:cTn id="117" dur="500" fill="hold"/>
                                        <p:tgtEl>
                                          <p:spTgt spid="100"/>
                                        </p:tgtEl>
                                        <p:attrNameLst>
                                          <p:attrName>ppt_y</p:attrName>
                                        </p:attrNameLst>
                                      </p:cBhvr>
                                      <p:tavLst>
                                        <p:tav tm="0">
                                          <p:val>
                                            <p:strVal val="#ppt_y+.1"/>
                                          </p:val>
                                        </p:tav>
                                        <p:tav tm="100000">
                                          <p:val>
                                            <p:strVal val="#ppt_y"/>
                                          </p:val>
                                        </p:tav>
                                      </p:tavLst>
                                    </p:anim>
                                  </p:childTnLst>
                                </p:cTn>
                              </p:par>
                            </p:childTnLst>
                          </p:cTn>
                        </p:par>
                        <p:par>
                          <p:cTn id="118" fill="hold">
                            <p:stCondLst>
                              <p:cond delay="13250"/>
                            </p:stCondLst>
                            <p:childTnLst>
                              <p:par>
                                <p:cTn id="119" presetID="47" presetClass="entr" presetSubtype="0" fill="hold" grpId="0" nodeType="afterEffect">
                                  <p:stCondLst>
                                    <p:cond delay="0"/>
                                  </p:stCondLst>
                                  <p:childTnLst>
                                    <p:set>
                                      <p:cBhvr>
                                        <p:cTn id="120" dur="1" fill="hold">
                                          <p:stCondLst>
                                            <p:cond delay="0"/>
                                          </p:stCondLst>
                                        </p:cTn>
                                        <p:tgtEl>
                                          <p:spTgt spid="96"/>
                                        </p:tgtEl>
                                        <p:attrNameLst>
                                          <p:attrName>style.visibility</p:attrName>
                                        </p:attrNameLst>
                                      </p:cBhvr>
                                      <p:to>
                                        <p:strVal val="visible"/>
                                      </p:to>
                                    </p:set>
                                    <p:animEffect transition="in" filter="fade">
                                      <p:cBhvr>
                                        <p:cTn id="121" dur="500"/>
                                        <p:tgtEl>
                                          <p:spTgt spid="96"/>
                                        </p:tgtEl>
                                      </p:cBhvr>
                                    </p:animEffect>
                                    <p:anim calcmode="lin" valueType="num">
                                      <p:cBhvr>
                                        <p:cTn id="122" dur="500" fill="hold"/>
                                        <p:tgtEl>
                                          <p:spTgt spid="96"/>
                                        </p:tgtEl>
                                        <p:attrNameLst>
                                          <p:attrName>ppt_x</p:attrName>
                                        </p:attrNameLst>
                                      </p:cBhvr>
                                      <p:tavLst>
                                        <p:tav tm="0">
                                          <p:val>
                                            <p:strVal val="#ppt_x"/>
                                          </p:val>
                                        </p:tav>
                                        <p:tav tm="100000">
                                          <p:val>
                                            <p:strVal val="#ppt_x"/>
                                          </p:val>
                                        </p:tav>
                                      </p:tavLst>
                                    </p:anim>
                                    <p:anim calcmode="lin" valueType="num">
                                      <p:cBhvr>
                                        <p:cTn id="123" dur="500" fill="hold"/>
                                        <p:tgtEl>
                                          <p:spTgt spid="96"/>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6" presetClass="entr" presetSubtype="16" fill="hold" grpId="0" nodeType="afterEffect">
                                  <p:stCondLst>
                                    <p:cond delay="0"/>
                                  </p:stCondLst>
                                  <p:childTnLst>
                                    <p:set>
                                      <p:cBhvr>
                                        <p:cTn id="126" dur="1" fill="hold">
                                          <p:stCondLst>
                                            <p:cond delay="0"/>
                                          </p:stCondLst>
                                        </p:cTn>
                                        <p:tgtEl>
                                          <p:spTgt spid="97"/>
                                        </p:tgtEl>
                                        <p:attrNameLst>
                                          <p:attrName>style.visibility</p:attrName>
                                        </p:attrNameLst>
                                      </p:cBhvr>
                                      <p:to>
                                        <p:strVal val="visible"/>
                                      </p:to>
                                    </p:set>
                                    <p:animEffect transition="in" filter="circle(in)">
                                      <p:cBhvr>
                                        <p:cTn id="127"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P spid="69" grpId="0" animBg="1"/>
      <p:bldP spid="70" grpId="0" animBg="1"/>
      <p:bldP spid="78" grpId="0" animBg="1"/>
      <p:bldP spid="79" grpId="0"/>
      <p:bldP spid="80" grpId="0"/>
      <p:bldP spid="81" grpId="0"/>
      <p:bldP spid="85" grpId="0" animBg="1"/>
      <p:bldP spid="86" grpId="0" animBg="1"/>
      <p:bldP spid="87" grpId="0"/>
      <p:bldP spid="91" grpId="0" animBg="1"/>
      <p:bldP spid="92" grpId="0"/>
      <p:bldP spid="96" grpId="0" animBg="1"/>
      <p:bldP spid="97" grpId="0"/>
      <p:bldP spid="98" grpId="0"/>
      <p:bldP spid="99" grpId="0"/>
      <p:bldP spid="100" grpId="0"/>
      <p:bldP spid="101" grpId="0" animBg="1"/>
      <p:bldP spid="102"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Placeholder 22" descr="imageHolder.jpg"/>
          <p:cNvPicPr>
            <a:picLocks noGrp="1" noChangeAspect="1"/>
          </p:cNvPicPr>
          <p:nvPr>
            <p:ph type="pic" sz="quarter" idx="4294967295"/>
          </p:nvPr>
        </p:nvPicPr>
        <p:blipFill>
          <a:blip r:embed="rId2"/>
          <a:srcRect l="12518" r="12518"/>
          <a:stretch>
            <a:fillRect/>
          </a:stretch>
        </p:blipFill>
        <p:spPr>
          <a:xfrm>
            <a:off x="0" y="0"/>
            <a:ext cx="9144000" cy="6858000"/>
          </a:xfrm>
          <a:prstGeom prst="rect">
            <a:avLst/>
          </a:prstGeom>
        </p:spPr>
      </p:pic>
      <p:grpSp>
        <p:nvGrpSpPr>
          <p:cNvPr id="19" name="Group 18"/>
          <p:cNvGrpSpPr/>
          <p:nvPr/>
        </p:nvGrpSpPr>
        <p:grpSpPr>
          <a:xfrm flipH="1">
            <a:off x="7810500" y="625509"/>
            <a:ext cx="419100" cy="669222"/>
            <a:chOff x="5600700" y="646430"/>
            <a:chExt cx="609600" cy="1277620"/>
          </a:xfrm>
          <a:solidFill>
            <a:schemeClr val="accent1">
              <a:lumMod val="75000"/>
            </a:schemeClr>
          </a:solidFill>
        </p:grpSpPr>
        <p:sp>
          <p:nvSpPr>
            <p:cNvPr id="24" name="Chevron 23"/>
            <p:cNvSpPr/>
            <p:nvPr/>
          </p:nvSpPr>
          <p:spPr bwMode="auto">
            <a:xfrm rot="16200000">
              <a:off x="5486400" y="1200150"/>
              <a:ext cx="838200" cy="609600"/>
            </a:xfrm>
            <a:prstGeom prst="chevron">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5" name="Chevron 24"/>
            <p:cNvSpPr/>
            <p:nvPr/>
          </p:nvSpPr>
          <p:spPr bwMode="auto">
            <a:xfrm rot="16200000">
              <a:off x="5486400" y="760730"/>
              <a:ext cx="838200" cy="609600"/>
            </a:xfrm>
            <a:prstGeom prst="chevron">
              <a:avLst>
                <a:gd name="adj" fmla="val 0"/>
              </a:avLst>
            </a:prstGeom>
            <a:grp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26" name="Group 25"/>
          <p:cNvGrpSpPr/>
          <p:nvPr/>
        </p:nvGrpSpPr>
        <p:grpSpPr>
          <a:xfrm>
            <a:off x="7620000" y="-2541"/>
            <a:ext cx="800100" cy="1277620"/>
            <a:chOff x="5600700" y="646430"/>
            <a:chExt cx="609600" cy="1277620"/>
          </a:xfrm>
        </p:grpSpPr>
        <p:sp>
          <p:nvSpPr>
            <p:cNvPr id="27" name="Chevron 26"/>
            <p:cNvSpPr/>
            <p:nvPr/>
          </p:nvSpPr>
          <p:spPr bwMode="auto">
            <a:xfrm rot="16200000">
              <a:off x="5486400" y="1200150"/>
              <a:ext cx="838200" cy="609600"/>
            </a:xfrm>
            <a:prstGeom prst="chevron">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8" name="Chevron 27"/>
            <p:cNvSpPr/>
            <p:nvPr/>
          </p:nvSpPr>
          <p:spPr bwMode="auto">
            <a:xfrm rot="16200000">
              <a:off x="5486400" y="760730"/>
              <a:ext cx="838200" cy="609600"/>
            </a:xfrm>
            <a:prstGeom prst="chevron">
              <a:avLst>
                <a:gd name="adj" fmla="val 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sp>
        <p:nvSpPr>
          <p:cNvPr id="29" name="Round Same Side Corner Rectangle 28"/>
          <p:cNvSpPr/>
          <p:nvPr/>
        </p:nvSpPr>
        <p:spPr bwMode="auto">
          <a:xfrm rot="5400000">
            <a:off x="862332" y="2918578"/>
            <a:ext cx="546100" cy="2301240"/>
          </a:xfrm>
          <a:prstGeom prst="round2Same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0" name="Rectangle 29"/>
          <p:cNvSpPr/>
          <p:nvPr/>
        </p:nvSpPr>
        <p:spPr bwMode="auto">
          <a:xfrm>
            <a:off x="0" y="4342251"/>
            <a:ext cx="5410200" cy="1587499"/>
          </a:xfrm>
          <a:prstGeom prst="rect">
            <a:avLst/>
          </a:prstGeom>
          <a:solidFill>
            <a:schemeClr val="accent1">
              <a:lumMod val="75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1" name="Freeform 103"/>
          <p:cNvSpPr>
            <a:spLocks noEditPoints="1"/>
          </p:cNvSpPr>
          <p:nvPr/>
        </p:nvSpPr>
        <p:spPr bwMode="auto">
          <a:xfrm>
            <a:off x="7853640" y="222317"/>
            <a:ext cx="332820" cy="490084"/>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03"/>
          <p:cNvSpPr>
            <a:spLocks noChangeAspect="1" noEditPoints="1"/>
          </p:cNvSpPr>
          <p:nvPr/>
        </p:nvSpPr>
        <p:spPr bwMode="auto">
          <a:xfrm>
            <a:off x="76200" y="3887867"/>
            <a:ext cx="246290" cy="362662"/>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33" name="Straight Connector 32"/>
          <p:cNvCxnSpPr/>
          <p:nvPr/>
        </p:nvCxnSpPr>
        <p:spPr>
          <a:xfrm>
            <a:off x="457200" y="3887867"/>
            <a:ext cx="0" cy="362662"/>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304798" y="3884532"/>
            <a:ext cx="2057400" cy="369332"/>
          </a:xfrm>
          <a:prstGeom prst="rect">
            <a:avLst/>
          </a:prstGeom>
          <a:noFill/>
        </p:spPr>
        <p:txBody>
          <a:bodyPr wrap="square" rtlCol="0">
            <a:spAutoFit/>
          </a:bodyPr>
          <a:lstStyle/>
          <a:p>
            <a:pPr algn="ctr"/>
            <a:r>
              <a:rPr lang="en-US" b="1" dirty="0">
                <a:solidFill>
                  <a:schemeClr val="bg1"/>
                </a:solidFill>
              </a:rPr>
              <a:t>Title Goes </a:t>
            </a:r>
            <a:r>
              <a:rPr lang="en-US" b="1" dirty="0" smtClean="0">
                <a:solidFill>
                  <a:schemeClr val="bg1"/>
                </a:solidFill>
              </a:rPr>
              <a:t>Here</a:t>
            </a:r>
            <a:endParaRPr lang="en-US" dirty="0">
              <a:solidFill>
                <a:schemeClr val="bg1"/>
              </a:solidFill>
            </a:endParaRPr>
          </a:p>
        </p:txBody>
      </p:sp>
      <p:sp>
        <p:nvSpPr>
          <p:cNvPr id="35" name="TextBox 34"/>
          <p:cNvSpPr txBox="1"/>
          <p:nvPr/>
        </p:nvSpPr>
        <p:spPr>
          <a:xfrm>
            <a:off x="309880" y="4597389"/>
            <a:ext cx="5029200" cy="1077218"/>
          </a:xfrm>
          <a:prstGeom prst="rect">
            <a:avLst/>
          </a:prstGeom>
          <a:noFill/>
        </p:spPr>
        <p:txBody>
          <a:bodyPr wrap="square" rtlCol="0">
            <a:spAutoFit/>
          </a:bodyPr>
          <a:lstStyle/>
          <a:p>
            <a:r>
              <a:rPr lang="en-US" sz="1600" b="1" dirty="0" smtClean="0">
                <a:solidFill>
                  <a:schemeClr val="bg1"/>
                </a:solidFill>
              </a:rPr>
              <a:t>There are many variations of passages of Lorem Ipsum available, but the majority have suffered alteration in some form, by injected humour, or randomized words which don't look even slightly believable.</a:t>
            </a:r>
          </a:p>
        </p:txBody>
      </p:sp>
    </p:spTree>
    <p:extLst>
      <p:ext uri="{BB962C8B-B14F-4D97-AF65-F5344CB8AC3E}">
        <p14:creationId xmlns="" xmlns:p14="http://schemas.microsoft.com/office/powerpoint/2010/main" val="382288232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up)">
                                      <p:cBhvr>
                                        <p:cTn id="7" dur="750"/>
                                        <p:tgtEl>
                                          <p:spTgt spid="26"/>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p:cTn id="11" dur="750" fill="hold"/>
                                        <p:tgtEl>
                                          <p:spTgt spid="31"/>
                                        </p:tgtEl>
                                        <p:attrNameLst>
                                          <p:attrName>ppt_w</p:attrName>
                                        </p:attrNameLst>
                                      </p:cBhvr>
                                      <p:tavLst>
                                        <p:tav tm="0">
                                          <p:val>
                                            <p:fltVal val="0"/>
                                          </p:val>
                                        </p:tav>
                                        <p:tav tm="100000">
                                          <p:val>
                                            <p:strVal val="#ppt_w"/>
                                          </p:val>
                                        </p:tav>
                                      </p:tavLst>
                                    </p:anim>
                                    <p:anim calcmode="lin" valueType="num">
                                      <p:cBhvr>
                                        <p:cTn id="12" dur="750" fill="hold"/>
                                        <p:tgtEl>
                                          <p:spTgt spid="31"/>
                                        </p:tgtEl>
                                        <p:attrNameLst>
                                          <p:attrName>ppt_h</p:attrName>
                                        </p:attrNameLst>
                                      </p:cBhvr>
                                      <p:tavLst>
                                        <p:tav tm="0">
                                          <p:val>
                                            <p:fltVal val="0"/>
                                          </p:val>
                                        </p:tav>
                                        <p:tav tm="100000">
                                          <p:val>
                                            <p:strVal val="#ppt_h"/>
                                          </p:val>
                                        </p:tav>
                                      </p:tavLst>
                                    </p:anim>
                                    <p:animEffect transition="in" filter="fade">
                                      <p:cBhvr>
                                        <p:cTn id="13" dur="750"/>
                                        <p:tgtEl>
                                          <p:spTgt spid="31"/>
                                        </p:tgtEl>
                                      </p:cBhvr>
                                    </p:animEffect>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wipe(up)">
                                      <p:cBhvr>
                                        <p:cTn id="17" dur="750"/>
                                        <p:tgtEl>
                                          <p:spTgt spid="19"/>
                                        </p:tgtEl>
                                      </p:cBhvr>
                                    </p:animEffect>
                                  </p:childTnLst>
                                </p:cTn>
                              </p:par>
                            </p:childTnLst>
                          </p:cTn>
                        </p:par>
                        <p:par>
                          <p:cTn id="18" fill="hold">
                            <p:stCondLst>
                              <p:cond delay="2250"/>
                            </p:stCondLst>
                            <p:childTnLst>
                              <p:par>
                                <p:cTn id="19" presetID="22" presetClass="entr" presetSubtype="8" fill="hold" grpId="0" nodeType="after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wipe(left)">
                                      <p:cBhvr>
                                        <p:cTn id="21" dur="750"/>
                                        <p:tgtEl>
                                          <p:spTgt spid="29"/>
                                        </p:tgtEl>
                                      </p:cBhvr>
                                    </p:animEffect>
                                  </p:childTnLst>
                                </p:cTn>
                              </p:par>
                              <p:par>
                                <p:cTn id="22" presetID="53" presetClass="entr" presetSubtype="16" fill="hold" grpId="0" nodeType="withEffect">
                                  <p:stCondLst>
                                    <p:cond delay="0"/>
                                  </p:stCondLst>
                                  <p:childTnLst>
                                    <p:set>
                                      <p:cBhvr>
                                        <p:cTn id="23" dur="1" fill="hold">
                                          <p:stCondLst>
                                            <p:cond delay="0"/>
                                          </p:stCondLst>
                                        </p:cTn>
                                        <p:tgtEl>
                                          <p:spTgt spid="32"/>
                                        </p:tgtEl>
                                        <p:attrNameLst>
                                          <p:attrName>style.visibility</p:attrName>
                                        </p:attrNameLst>
                                      </p:cBhvr>
                                      <p:to>
                                        <p:strVal val="visible"/>
                                      </p:to>
                                    </p:set>
                                    <p:anim calcmode="lin" valueType="num">
                                      <p:cBhvr>
                                        <p:cTn id="24" dur="750" fill="hold"/>
                                        <p:tgtEl>
                                          <p:spTgt spid="32"/>
                                        </p:tgtEl>
                                        <p:attrNameLst>
                                          <p:attrName>ppt_w</p:attrName>
                                        </p:attrNameLst>
                                      </p:cBhvr>
                                      <p:tavLst>
                                        <p:tav tm="0">
                                          <p:val>
                                            <p:fltVal val="0"/>
                                          </p:val>
                                        </p:tav>
                                        <p:tav tm="100000">
                                          <p:val>
                                            <p:strVal val="#ppt_w"/>
                                          </p:val>
                                        </p:tav>
                                      </p:tavLst>
                                    </p:anim>
                                    <p:anim calcmode="lin" valueType="num">
                                      <p:cBhvr>
                                        <p:cTn id="25" dur="750" fill="hold"/>
                                        <p:tgtEl>
                                          <p:spTgt spid="32"/>
                                        </p:tgtEl>
                                        <p:attrNameLst>
                                          <p:attrName>ppt_h</p:attrName>
                                        </p:attrNameLst>
                                      </p:cBhvr>
                                      <p:tavLst>
                                        <p:tav tm="0">
                                          <p:val>
                                            <p:fltVal val="0"/>
                                          </p:val>
                                        </p:tav>
                                        <p:tav tm="100000">
                                          <p:val>
                                            <p:strVal val="#ppt_h"/>
                                          </p:val>
                                        </p:tav>
                                      </p:tavLst>
                                    </p:anim>
                                    <p:animEffect transition="in" filter="fade">
                                      <p:cBhvr>
                                        <p:cTn id="26" dur="750"/>
                                        <p:tgtEl>
                                          <p:spTgt spid="32"/>
                                        </p:tgtEl>
                                      </p:cBhvr>
                                    </p:animEffect>
                                  </p:childTnLst>
                                </p:cTn>
                              </p:par>
                            </p:childTnLst>
                          </p:cTn>
                        </p:par>
                        <p:par>
                          <p:cTn id="27" fill="hold">
                            <p:stCondLst>
                              <p:cond delay="3000"/>
                            </p:stCondLst>
                            <p:childTnLst>
                              <p:par>
                                <p:cTn id="28" presetID="22" presetClass="entr" presetSubtype="1" fill="hold" nodeType="afterEffect">
                                  <p:stCondLst>
                                    <p:cond delay="0"/>
                                  </p:stCondLst>
                                  <p:childTnLst>
                                    <p:set>
                                      <p:cBhvr>
                                        <p:cTn id="29" dur="1" fill="hold">
                                          <p:stCondLst>
                                            <p:cond delay="0"/>
                                          </p:stCondLst>
                                        </p:cTn>
                                        <p:tgtEl>
                                          <p:spTgt spid="33"/>
                                        </p:tgtEl>
                                        <p:attrNameLst>
                                          <p:attrName>style.visibility</p:attrName>
                                        </p:attrNameLst>
                                      </p:cBhvr>
                                      <p:to>
                                        <p:strVal val="visible"/>
                                      </p:to>
                                    </p:set>
                                    <p:animEffect transition="in" filter="wipe(up)">
                                      <p:cBhvr>
                                        <p:cTn id="30" dur="750"/>
                                        <p:tgtEl>
                                          <p:spTgt spid="33"/>
                                        </p:tgtEl>
                                      </p:cBhvr>
                                    </p:animEffect>
                                  </p:childTnLst>
                                </p:cTn>
                              </p:par>
                            </p:childTnLst>
                          </p:cTn>
                        </p:par>
                        <p:par>
                          <p:cTn id="31" fill="hold">
                            <p:stCondLst>
                              <p:cond delay="3750"/>
                            </p:stCondLst>
                            <p:childTnLst>
                              <p:par>
                                <p:cTn id="32" presetID="16" presetClass="entr" presetSubtype="21" fill="hold" grpId="0" nodeType="afterEffect">
                                  <p:stCondLst>
                                    <p:cond delay="0"/>
                                  </p:stCondLst>
                                  <p:childTnLst>
                                    <p:set>
                                      <p:cBhvr>
                                        <p:cTn id="33" dur="1" fill="hold">
                                          <p:stCondLst>
                                            <p:cond delay="0"/>
                                          </p:stCondLst>
                                        </p:cTn>
                                        <p:tgtEl>
                                          <p:spTgt spid="34"/>
                                        </p:tgtEl>
                                        <p:attrNameLst>
                                          <p:attrName>style.visibility</p:attrName>
                                        </p:attrNameLst>
                                      </p:cBhvr>
                                      <p:to>
                                        <p:strVal val="visible"/>
                                      </p:to>
                                    </p:set>
                                    <p:animEffect transition="in" filter="barn(inVertical)">
                                      <p:cBhvr>
                                        <p:cTn id="34" dur="500"/>
                                        <p:tgtEl>
                                          <p:spTgt spid="34"/>
                                        </p:tgtEl>
                                      </p:cBhvr>
                                    </p:animEffect>
                                  </p:childTnLst>
                                </p:cTn>
                              </p:par>
                            </p:childTnLst>
                          </p:cTn>
                        </p:par>
                        <p:par>
                          <p:cTn id="35" fill="hold">
                            <p:stCondLst>
                              <p:cond delay="4250"/>
                            </p:stCondLst>
                            <p:childTnLst>
                              <p:par>
                                <p:cTn id="36" presetID="22" presetClass="entr" presetSubtype="8" fill="hold" grpId="0" nodeType="after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wipe(left)">
                                      <p:cBhvr>
                                        <p:cTn id="38" dur="750"/>
                                        <p:tgtEl>
                                          <p:spTgt spid="30"/>
                                        </p:tgtEl>
                                      </p:cBhvr>
                                    </p:animEffect>
                                  </p:childTnLst>
                                </p:cTn>
                              </p:par>
                            </p:childTnLst>
                          </p:cTn>
                        </p:par>
                        <p:par>
                          <p:cTn id="39" fill="hold">
                            <p:stCondLst>
                              <p:cond delay="5000"/>
                            </p:stCondLst>
                            <p:childTnLst>
                              <p:par>
                                <p:cTn id="40" presetID="16" presetClass="entr" presetSubtype="37" fill="hold" grpId="0" nodeType="afterEffect">
                                  <p:stCondLst>
                                    <p:cond delay="0"/>
                                  </p:stCondLst>
                                  <p:childTnLst>
                                    <p:set>
                                      <p:cBhvr>
                                        <p:cTn id="41" dur="1" fill="hold">
                                          <p:stCondLst>
                                            <p:cond delay="0"/>
                                          </p:stCondLst>
                                        </p:cTn>
                                        <p:tgtEl>
                                          <p:spTgt spid="35"/>
                                        </p:tgtEl>
                                        <p:attrNameLst>
                                          <p:attrName>style.visibility</p:attrName>
                                        </p:attrNameLst>
                                      </p:cBhvr>
                                      <p:to>
                                        <p:strVal val="visible"/>
                                      </p:to>
                                    </p:set>
                                    <p:animEffect transition="in" filter="barn(outVertical)">
                                      <p:cBhvr>
                                        <p:cTn id="42"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0" grpId="0" animBg="1"/>
      <p:bldP spid="31" grpId="0" animBg="1"/>
      <p:bldP spid="32" grpId="0" animBg="1"/>
      <p:bldP spid="34" grpId="0"/>
      <p:bldP spid="3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World Infographic</a:t>
            </a:r>
            <a:endParaRPr lang="en-US" dirty="0"/>
          </a:p>
        </p:txBody>
      </p:sp>
      <p:sp>
        <p:nvSpPr>
          <p:cNvPr id="3" name="Text Placeholder 2"/>
          <p:cNvSpPr>
            <a:spLocks noGrp="1"/>
          </p:cNvSpPr>
          <p:nvPr>
            <p:ph type="body" sz="half" idx="2"/>
          </p:nvPr>
        </p:nvSpPr>
        <p:spPr/>
        <p:txBody>
          <a:bodyPr/>
          <a:lstStyle/>
          <a:p>
            <a:r>
              <a:rPr lang="en-US" smtClean="0"/>
              <a:t>World Infographic</a:t>
            </a:r>
            <a:endParaRPr lang="en-US" dirty="0"/>
          </a:p>
        </p:txBody>
      </p:sp>
      <p:grpSp>
        <p:nvGrpSpPr>
          <p:cNvPr id="91" name="Group 90"/>
          <p:cNvGrpSpPr/>
          <p:nvPr/>
        </p:nvGrpSpPr>
        <p:grpSpPr>
          <a:xfrm>
            <a:off x="3190874" y="2205613"/>
            <a:ext cx="5953126" cy="1282124"/>
            <a:chOff x="3190874" y="1035626"/>
            <a:chExt cx="5953126" cy="1282124"/>
          </a:xfrm>
        </p:grpSpPr>
        <p:sp>
          <p:nvSpPr>
            <p:cNvPr id="92" name="Rectangle 9"/>
            <p:cNvSpPr>
              <a:spLocks noChangeArrowheads="1"/>
            </p:cNvSpPr>
            <p:nvPr/>
          </p:nvSpPr>
          <p:spPr bwMode="auto">
            <a:xfrm flipH="1">
              <a:off x="5080000" y="1035626"/>
              <a:ext cx="4064000" cy="68421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93" name="Freeform 10"/>
            <p:cNvSpPr>
              <a:spLocks/>
            </p:cNvSpPr>
            <p:nvPr/>
          </p:nvSpPr>
          <p:spPr bwMode="auto">
            <a:xfrm flipH="1">
              <a:off x="4411663" y="1038226"/>
              <a:ext cx="668337" cy="1277937"/>
            </a:xfrm>
            <a:custGeom>
              <a:avLst/>
              <a:gdLst>
                <a:gd name="T0" fmla="*/ 0 w 421"/>
                <a:gd name="T1" fmla="*/ 0 h 805"/>
                <a:gd name="T2" fmla="*/ 0 w 421"/>
                <a:gd name="T3" fmla="*/ 431 h 805"/>
                <a:gd name="T4" fmla="*/ 418 w 421"/>
                <a:gd name="T5" fmla="*/ 805 h 805"/>
                <a:gd name="T6" fmla="*/ 421 w 421"/>
                <a:gd name="T7" fmla="*/ 666 h 805"/>
                <a:gd name="T8" fmla="*/ 0 w 421"/>
                <a:gd name="T9" fmla="*/ 0 h 805"/>
              </a:gdLst>
              <a:ahLst/>
              <a:cxnLst>
                <a:cxn ang="0">
                  <a:pos x="T0" y="T1"/>
                </a:cxn>
                <a:cxn ang="0">
                  <a:pos x="T2" y="T3"/>
                </a:cxn>
                <a:cxn ang="0">
                  <a:pos x="T4" y="T5"/>
                </a:cxn>
                <a:cxn ang="0">
                  <a:pos x="T6" y="T7"/>
                </a:cxn>
                <a:cxn ang="0">
                  <a:pos x="T8" y="T9"/>
                </a:cxn>
              </a:cxnLst>
              <a:rect l="0" t="0" r="r" b="b"/>
              <a:pathLst>
                <a:path w="421" h="805">
                  <a:moveTo>
                    <a:pt x="0" y="0"/>
                  </a:moveTo>
                  <a:lnTo>
                    <a:pt x="0" y="431"/>
                  </a:lnTo>
                  <a:lnTo>
                    <a:pt x="418" y="805"/>
                  </a:lnTo>
                  <a:lnTo>
                    <a:pt x="421" y="666"/>
                  </a:lnTo>
                  <a:lnTo>
                    <a:pt x="0"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4" name="Rectangle 11"/>
            <p:cNvSpPr>
              <a:spLocks noChangeArrowheads="1"/>
            </p:cNvSpPr>
            <p:nvPr/>
          </p:nvSpPr>
          <p:spPr bwMode="auto">
            <a:xfrm flipH="1">
              <a:off x="3190874" y="2103438"/>
              <a:ext cx="1230313" cy="214312"/>
            </a:xfrm>
            <a:prstGeom prst="rect">
              <a:avLst/>
            </a:pr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5" name="Group 94"/>
          <p:cNvGrpSpPr/>
          <p:nvPr/>
        </p:nvGrpSpPr>
        <p:grpSpPr>
          <a:xfrm>
            <a:off x="3190874" y="3113087"/>
            <a:ext cx="5953126" cy="746125"/>
            <a:chOff x="3190874" y="1943100"/>
            <a:chExt cx="5953126" cy="746125"/>
          </a:xfrm>
        </p:grpSpPr>
        <p:sp>
          <p:nvSpPr>
            <p:cNvPr id="96" name="Rectangle 12"/>
            <p:cNvSpPr>
              <a:spLocks noChangeArrowheads="1"/>
            </p:cNvSpPr>
            <p:nvPr/>
          </p:nvSpPr>
          <p:spPr bwMode="auto">
            <a:xfrm flipH="1">
              <a:off x="5080000" y="1943100"/>
              <a:ext cx="4064000" cy="684212"/>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97" name="Freeform 13"/>
            <p:cNvSpPr>
              <a:spLocks/>
            </p:cNvSpPr>
            <p:nvPr/>
          </p:nvSpPr>
          <p:spPr bwMode="auto">
            <a:xfrm flipH="1">
              <a:off x="4416425" y="1943100"/>
              <a:ext cx="663575" cy="746125"/>
            </a:xfrm>
            <a:custGeom>
              <a:avLst/>
              <a:gdLst>
                <a:gd name="T0" fmla="*/ 0 w 418"/>
                <a:gd name="T1" fmla="*/ 431 h 470"/>
                <a:gd name="T2" fmla="*/ 0 w 418"/>
                <a:gd name="T3" fmla="*/ 0 h 470"/>
                <a:gd name="T4" fmla="*/ 418 w 418"/>
                <a:gd name="T5" fmla="*/ 335 h 470"/>
                <a:gd name="T6" fmla="*/ 418 w 418"/>
                <a:gd name="T7" fmla="*/ 470 h 470"/>
                <a:gd name="T8" fmla="*/ 0 w 418"/>
                <a:gd name="T9" fmla="*/ 431 h 470"/>
              </a:gdLst>
              <a:ahLst/>
              <a:cxnLst>
                <a:cxn ang="0">
                  <a:pos x="T0" y="T1"/>
                </a:cxn>
                <a:cxn ang="0">
                  <a:pos x="T2" y="T3"/>
                </a:cxn>
                <a:cxn ang="0">
                  <a:pos x="T4" y="T5"/>
                </a:cxn>
                <a:cxn ang="0">
                  <a:pos x="T6" y="T7"/>
                </a:cxn>
                <a:cxn ang="0">
                  <a:pos x="T8" y="T9"/>
                </a:cxn>
              </a:cxnLst>
              <a:rect l="0" t="0" r="r" b="b"/>
              <a:pathLst>
                <a:path w="418" h="470">
                  <a:moveTo>
                    <a:pt x="0" y="431"/>
                  </a:moveTo>
                  <a:lnTo>
                    <a:pt x="0" y="0"/>
                  </a:lnTo>
                  <a:lnTo>
                    <a:pt x="418" y="335"/>
                  </a:lnTo>
                  <a:lnTo>
                    <a:pt x="418" y="470"/>
                  </a:lnTo>
                  <a:lnTo>
                    <a:pt x="0" y="431"/>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98" name="Rectangle 14"/>
            <p:cNvSpPr>
              <a:spLocks noChangeArrowheads="1"/>
            </p:cNvSpPr>
            <p:nvPr/>
          </p:nvSpPr>
          <p:spPr bwMode="auto">
            <a:xfrm flipH="1">
              <a:off x="3190874" y="2474913"/>
              <a:ext cx="1230313" cy="214312"/>
            </a:xfrm>
            <a:prstGeom prst="rect">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99" name="Group 98"/>
          <p:cNvGrpSpPr/>
          <p:nvPr/>
        </p:nvGrpSpPr>
        <p:grpSpPr>
          <a:xfrm>
            <a:off x="3190874" y="3970335"/>
            <a:ext cx="5953126" cy="754062"/>
            <a:chOff x="3190874" y="2800350"/>
            <a:chExt cx="5953126" cy="754062"/>
          </a:xfrm>
        </p:grpSpPr>
        <p:sp>
          <p:nvSpPr>
            <p:cNvPr id="100" name="Rectangle 15"/>
            <p:cNvSpPr>
              <a:spLocks noChangeArrowheads="1"/>
            </p:cNvSpPr>
            <p:nvPr/>
          </p:nvSpPr>
          <p:spPr bwMode="auto">
            <a:xfrm flipH="1">
              <a:off x="5080000" y="2870200"/>
              <a:ext cx="4064000" cy="684212"/>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101" name="Freeform 16"/>
            <p:cNvSpPr>
              <a:spLocks/>
            </p:cNvSpPr>
            <p:nvPr/>
          </p:nvSpPr>
          <p:spPr bwMode="auto">
            <a:xfrm flipH="1">
              <a:off x="4400550" y="2800350"/>
              <a:ext cx="679450" cy="754062"/>
            </a:xfrm>
            <a:custGeom>
              <a:avLst/>
              <a:gdLst>
                <a:gd name="T0" fmla="*/ 428 w 428"/>
                <a:gd name="T1" fmla="*/ 148 h 475"/>
                <a:gd name="T2" fmla="*/ 428 w 428"/>
                <a:gd name="T3" fmla="*/ 0 h 475"/>
                <a:gd name="T4" fmla="*/ 0 w 428"/>
                <a:gd name="T5" fmla="*/ 44 h 475"/>
                <a:gd name="T6" fmla="*/ 0 w 428"/>
                <a:gd name="T7" fmla="*/ 475 h 475"/>
                <a:gd name="T8" fmla="*/ 428 w 428"/>
                <a:gd name="T9" fmla="*/ 148 h 475"/>
              </a:gdLst>
              <a:ahLst/>
              <a:cxnLst>
                <a:cxn ang="0">
                  <a:pos x="T0" y="T1"/>
                </a:cxn>
                <a:cxn ang="0">
                  <a:pos x="T2" y="T3"/>
                </a:cxn>
                <a:cxn ang="0">
                  <a:pos x="T4" y="T5"/>
                </a:cxn>
                <a:cxn ang="0">
                  <a:pos x="T6" y="T7"/>
                </a:cxn>
                <a:cxn ang="0">
                  <a:pos x="T8" y="T9"/>
                </a:cxn>
              </a:cxnLst>
              <a:rect l="0" t="0" r="r" b="b"/>
              <a:pathLst>
                <a:path w="428" h="475">
                  <a:moveTo>
                    <a:pt x="428" y="148"/>
                  </a:moveTo>
                  <a:lnTo>
                    <a:pt x="428" y="0"/>
                  </a:lnTo>
                  <a:lnTo>
                    <a:pt x="0" y="44"/>
                  </a:lnTo>
                  <a:lnTo>
                    <a:pt x="0" y="475"/>
                  </a:lnTo>
                  <a:lnTo>
                    <a:pt x="428" y="148"/>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102" name="Rectangle 17"/>
            <p:cNvSpPr>
              <a:spLocks noChangeArrowheads="1"/>
            </p:cNvSpPr>
            <p:nvPr/>
          </p:nvSpPr>
          <p:spPr bwMode="auto">
            <a:xfrm flipH="1">
              <a:off x="3190874" y="2801938"/>
              <a:ext cx="1230313" cy="238125"/>
            </a:xfrm>
            <a:prstGeom prst="rect">
              <a:avLst/>
            </a:pr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3" name="Group 102"/>
          <p:cNvGrpSpPr/>
          <p:nvPr/>
        </p:nvGrpSpPr>
        <p:grpSpPr>
          <a:xfrm>
            <a:off x="3190874" y="4343399"/>
            <a:ext cx="5953126" cy="1285875"/>
            <a:chOff x="3190874" y="3173413"/>
            <a:chExt cx="5953126" cy="1285875"/>
          </a:xfrm>
        </p:grpSpPr>
        <p:sp>
          <p:nvSpPr>
            <p:cNvPr id="104" name="Rectangle 18"/>
            <p:cNvSpPr>
              <a:spLocks noChangeArrowheads="1"/>
            </p:cNvSpPr>
            <p:nvPr/>
          </p:nvSpPr>
          <p:spPr bwMode="auto">
            <a:xfrm flipH="1">
              <a:off x="5080000" y="3775075"/>
              <a:ext cx="4064000" cy="6842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105" name="Freeform 19"/>
            <p:cNvSpPr>
              <a:spLocks/>
            </p:cNvSpPr>
            <p:nvPr/>
          </p:nvSpPr>
          <p:spPr bwMode="auto">
            <a:xfrm flipH="1">
              <a:off x="4411663" y="3173413"/>
              <a:ext cx="668337" cy="1285875"/>
            </a:xfrm>
            <a:custGeom>
              <a:avLst/>
              <a:gdLst>
                <a:gd name="T0" fmla="*/ 0 w 421"/>
                <a:gd name="T1" fmla="*/ 379 h 810"/>
                <a:gd name="T2" fmla="*/ 0 w 421"/>
                <a:gd name="T3" fmla="*/ 810 h 810"/>
                <a:gd name="T4" fmla="*/ 421 w 421"/>
                <a:gd name="T5" fmla="*/ 155 h 810"/>
                <a:gd name="T6" fmla="*/ 421 w 421"/>
                <a:gd name="T7" fmla="*/ 0 h 810"/>
                <a:gd name="T8" fmla="*/ 0 w 421"/>
                <a:gd name="T9" fmla="*/ 379 h 810"/>
              </a:gdLst>
              <a:ahLst/>
              <a:cxnLst>
                <a:cxn ang="0">
                  <a:pos x="T0" y="T1"/>
                </a:cxn>
                <a:cxn ang="0">
                  <a:pos x="T2" y="T3"/>
                </a:cxn>
                <a:cxn ang="0">
                  <a:pos x="T4" y="T5"/>
                </a:cxn>
                <a:cxn ang="0">
                  <a:pos x="T6" y="T7"/>
                </a:cxn>
                <a:cxn ang="0">
                  <a:pos x="T8" y="T9"/>
                </a:cxn>
              </a:cxnLst>
              <a:rect l="0" t="0" r="r" b="b"/>
              <a:pathLst>
                <a:path w="421" h="810">
                  <a:moveTo>
                    <a:pt x="0" y="379"/>
                  </a:moveTo>
                  <a:lnTo>
                    <a:pt x="0" y="810"/>
                  </a:lnTo>
                  <a:lnTo>
                    <a:pt x="421" y="155"/>
                  </a:lnTo>
                  <a:lnTo>
                    <a:pt x="421" y="0"/>
                  </a:lnTo>
                  <a:lnTo>
                    <a:pt x="0" y="379"/>
                  </a:lnTo>
                  <a:close/>
                </a:path>
              </a:pathLst>
            </a:custGeom>
            <a:solidFill>
              <a:schemeClr val="accent5">
                <a:lumMod val="75000"/>
              </a:scheme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06" name="Rectangle 20"/>
            <p:cNvSpPr>
              <a:spLocks noChangeArrowheads="1"/>
            </p:cNvSpPr>
            <p:nvPr/>
          </p:nvSpPr>
          <p:spPr bwMode="auto">
            <a:xfrm flipH="1">
              <a:off x="3190874" y="3176588"/>
              <a:ext cx="1230313" cy="239712"/>
            </a:xfrm>
            <a:prstGeom prst="rect">
              <a:avLst/>
            </a:pr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07" name="Group 106"/>
          <p:cNvGrpSpPr/>
          <p:nvPr/>
        </p:nvGrpSpPr>
        <p:grpSpPr>
          <a:xfrm>
            <a:off x="838200" y="2765425"/>
            <a:ext cx="2622550" cy="3559175"/>
            <a:chOff x="1627188" y="1595438"/>
            <a:chExt cx="2622550" cy="3559175"/>
          </a:xfrm>
          <a:solidFill>
            <a:schemeClr val="accent1"/>
          </a:solidFill>
        </p:grpSpPr>
        <p:sp>
          <p:nvSpPr>
            <p:cNvPr id="108" name="Freeform 5"/>
            <p:cNvSpPr>
              <a:spLocks/>
            </p:cNvSpPr>
            <p:nvPr/>
          </p:nvSpPr>
          <p:spPr bwMode="auto">
            <a:xfrm flipH="1">
              <a:off x="1627188" y="1595438"/>
              <a:ext cx="2622550" cy="2887662"/>
            </a:xfrm>
            <a:custGeom>
              <a:avLst/>
              <a:gdLst>
                <a:gd name="T0" fmla="*/ 1007 w 1495"/>
                <a:gd name="T1" fmla="*/ 134 h 1645"/>
                <a:gd name="T2" fmla="*/ 1129 w 1495"/>
                <a:gd name="T3" fmla="*/ 1139 h 1645"/>
                <a:gd name="T4" fmla="*/ 122 w 1495"/>
                <a:gd name="T5" fmla="*/ 1282 h 1645"/>
                <a:gd name="T6" fmla="*/ 62 w 1495"/>
                <a:gd name="T7" fmla="*/ 1385 h 1645"/>
                <a:gd name="T8" fmla="*/ 1223 w 1495"/>
                <a:gd name="T9" fmla="*/ 1211 h 1645"/>
                <a:gd name="T10" fmla="*/ 1092 w 1495"/>
                <a:gd name="T11" fmla="*/ 49 h 1645"/>
                <a:gd name="T12" fmla="*/ 1007 w 1495"/>
                <a:gd name="T13" fmla="*/ 134 h 1645"/>
              </a:gdLst>
              <a:ahLst/>
              <a:cxnLst>
                <a:cxn ang="0">
                  <a:pos x="T0" y="T1"/>
                </a:cxn>
                <a:cxn ang="0">
                  <a:pos x="T2" y="T3"/>
                </a:cxn>
                <a:cxn ang="0">
                  <a:pos x="T4" y="T5"/>
                </a:cxn>
                <a:cxn ang="0">
                  <a:pos x="T6" y="T7"/>
                </a:cxn>
                <a:cxn ang="0">
                  <a:pos x="T8" y="T9"/>
                </a:cxn>
                <a:cxn ang="0">
                  <a:pos x="T10" y="T11"/>
                </a:cxn>
                <a:cxn ang="0">
                  <a:pos x="T12" y="T13"/>
                </a:cxn>
              </a:cxnLst>
              <a:rect l="0" t="0" r="r" b="b"/>
              <a:pathLst>
                <a:path w="1495" h="1645">
                  <a:moveTo>
                    <a:pt x="1007" y="134"/>
                  </a:moveTo>
                  <a:cubicBezTo>
                    <a:pt x="1309" y="386"/>
                    <a:pt x="1362" y="822"/>
                    <a:pt x="1129" y="1139"/>
                  </a:cubicBezTo>
                  <a:cubicBezTo>
                    <a:pt x="895" y="1457"/>
                    <a:pt x="436" y="1504"/>
                    <a:pt x="122" y="1282"/>
                  </a:cubicBezTo>
                  <a:cubicBezTo>
                    <a:pt x="59" y="1237"/>
                    <a:pt x="0" y="1341"/>
                    <a:pt x="62" y="1385"/>
                  </a:cubicBezTo>
                  <a:cubicBezTo>
                    <a:pt x="430" y="1645"/>
                    <a:pt x="949" y="1568"/>
                    <a:pt x="1223" y="1211"/>
                  </a:cubicBezTo>
                  <a:cubicBezTo>
                    <a:pt x="1495" y="855"/>
                    <a:pt x="1434" y="336"/>
                    <a:pt x="1092" y="49"/>
                  </a:cubicBezTo>
                  <a:cubicBezTo>
                    <a:pt x="1033" y="0"/>
                    <a:pt x="948" y="84"/>
                    <a:pt x="1007" y="13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6"/>
            <p:cNvSpPr>
              <a:spLocks/>
            </p:cNvSpPr>
            <p:nvPr/>
          </p:nvSpPr>
          <p:spPr bwMode="auto">
            <a:xfrm flipH="1">
              <a:off x="3289300" y="4151313"/>
              <a:ext cx="120650" cy="850900"/>
            </a:xfrm>
            <a:custGeom>
              <a:avLst/>
              <a:gdLst>
                <a:gd name="T0" fmla="*/ 69 w 69"/>
                <a:gd name="T1" fmla="*/ 451 h 485"/>
                <a:gd name="T2" fmla="*/ 35 w 69"/>
                <a:gd name="T3" fmla="*/ 485 h 485"/>
                <a:gd name="T4" fmla="*/ 35 w 69"/>
                <a:gd name="T5" fmla="*/ 485 h 485"/>
                <a:gd name="T6" fmla="*/ 0 w 69"/>
                <a:gd name="T7" fmla="*/ 451 h 485"/>
                <a:gd name="T8" fmla="*/ 0 w 69"/>
                <a:gd name="T9" fmla="*/ 34 h 485"/>
                <a:gd name="T10" fmla="*/ 35 w 69"/>
                <a:gd name="T11" fmla="*/ 0 h 485"/>
                <a:gd name="T12" fmla="*/ 35 w 69"/>
                <a:gd name="T13" fmla="*/ 0 h 485"/>
                <a:gd name="T14" fmla="*/ 69 w 69"/>
                <a:gd name="T15" fmla="*/ 34 h 485"/>
                <a:gd name="T16" fmla="*/ 69 w 69"/>
                <a:gd name="T17" fmla="*/ 451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485">
                  <a:moveTo>
                    <a:pt x="69" y="451"/>
                  </a:moveTo>
                  <a:cubicBezTo>
                    <a:pt x="69" y="470"/>
                    <a:pt x="53" y="485"/>
                    <a:pt x="35" y="485"/>
                  </a:cubicBezTo>
                  <a:cubicBezTo>
                    <a:pt x="35" y="485"/>
                    <a:pt x="35" y="485"/>
                    <a:pt x="35" y="485"/>
                  </a:cubicBezTo>
                  <a:cubicBezTo>
                    <a:pt x="16" y="485"/>
                    <a:pt x="0" y="470"/>
                    <a:pt x="0" y="451"/>
                  </a:cubicBezTo>
                  <a:cubicBezTo>
                    <a:pt x="0" y="34"/>
                    <a:pt x="0" y="34"/>
                    <a:pt x="0" y="34"/>
                  </a:cubicBezTo>
                  <a:cubicBezTo>
                    <a:pt x="0" y="15"/>
                    <a:pt x="16" y="0"/>
                    <a:pt x="35" y="0"/>
                  </a:cubicBezTo>
                  <a:cubicBezTo>
                    <a:pt x="35" y="0"/>
                    <a:pt x="35" y="0"/>
                    <a:pt x="35" y="0"/>
                  </a:cubicBezTo>
                  <a:cubicBezTo>
                    <a:pt x="53" y="0"/>
                    <a:pt x="69" y="15"/>
                    <a:pt x="69" y="34"/>
                  </a:cubicBezTo>
                  <a:lnTo>
                    <a:pt x="69" y="451"/>
                  </a:lnTo>
                  <a:close/>
                </a:path>
              </a:pathLst>
            </a:custGeom>
            <a:grpFill/>
            <a:ln w="4"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7"/>
            <p:cNvSpPr>
              <a:spLocks/>
            </p:cNvSpPr>
            <p:nvPr/>
          </p:nvSpPr>
          <p:spPr bwMode="auto">
            <a:xfrm flipH="1">
              <a:off x="2697163" y="4789488"/>
              <a:ext cx="1282700" cy="365125"/>
            </a:xfrm>
            <a:custGeom>
              <a:avLst/>
              <a:gdLst>
                <a:gd name="T0" fmla="*/ 0 w 731"/>
                <a:gd name="T1" fmla="*/ 208 h 208"/>
                <a:gd name="T2" fmla="*/ 365 w 731"/>
                <a:gd name="T3" fmla="*/ 0 h 208"/>
                <a:gd name="T4" fmla="*/ 731 w 731"/>
                <a:gd name="T5" fmla="*/ 208 h 208"/>
              </a:gdLst>
              <a:ahLst/>
              <a:cxnLst>
                <a:cxn ang="0">
                  <a:pos x="T0" y="T1"/>
                </a:cxn>
                <a:cxn ang="0">
                  <a:pos x="T2" y="T3"/>
                </a:cxn>
                <a:cxn ang="0">
                  <a:pos x="T4" y="T5"/>
                </a:cxn>
              </a:cxnLst>
              <a:rect l="0" t="0" r="r" b="b"/>
              <a:pathLst>
                <a:path w="731" h="208">
                  <a:moveTo>
                    <a:pt x="0" y="208"/>
                  </a:moveTo>
                  <a:cubicBezTo>
                    <a:pt x="0" y="93"/>
                    <a:pt x="163" y="0"/>
                    <a:pt x="365" y="0"/>
                  </a:cubicBezTo>
                  <a:cubicBezTo>
                    <a:pt x="567" y="0"/>
                    <a:pt x="731" y="93"/>
                    <a:pt x="731" y="208"/>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1" name="Freeform 18"/>
          <p:cNvSpPr>
            <a:spLocks noEditPoints="1"/>
          </p:cNvSpPr>
          <p:nvPr/>
        </p:nvSpPr>
        <p:spPr bwMode="auto">
          <a:xfrm>
            <a:off x="5602367" y="2335953"/>
            <a:ext cx="304800" cy="428728"/>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03"/>
          <p:cNvSpPr>
            <a:spLocks noChangeAspect="1" noEditPoints="1"/>
          </p:cNvSpPr>
          <p:nvPr/>
        </p:nvSpPr>
        <p:spPr bwMode="auto">
          <a:xfrm>
            <a:off x="5593808" y="3197854"/>
            <a:ext cx="321918" cy="474032"/>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105"/>
          <p:cNvSpPr>
            <a:spLocks noChangeAspect="1" noEditPoints="1"/>
          </p:cNvSpPr>
          <p:nvPr/>
        </p:nvSpPr>
        <p:spPr bwMode="auto">
          <a:xfrm>
            <a:off x="5561666" y="4191982"/>
            <a:ext cx="386211" cy="380618"/>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204"/>
          <p:cNvSpPr>
            <a:spLocks noChangeAspect="1" noEditPoints="1"/>
          </p:cNvSpPr>
          <p:nvPr/>
        </p:nvSpPr>
        <p:spPr bwMode="auto">
          <a:xfrm>
            <a:off x="5489734" y="5110949"/>
            <a:ext cx="530066" cy="352439"/>
          </a:xfrm>
          <a:custGeom>
            <a:avLst/>
            <a:gdLst/>
            <a:ahLst/>
            <a:cxnLst>
              <a:cxn ang="0">
                <a:pos x="86" y="15"/>
              </a:cxn>
              <a:cxn ang="0">
                <a:pos x="44" y="29"/>
              </a:cxn>
              <a:cxn ang="0">
                <a:pos x="43" y="29"/>
              </a:cxn>
              <a:cxn ang="0">
                <a:pos x="43" y="29"/>
              </a:cxn>
              <a:cxn ang="0">
                <a:pos x="18" y="21"/>
              </a:cxn>
              <a:cxn ang="0">
                <a:pos x="14" y="32"/>
              </a:cxn>
              <a:cxn ang="0">
                <a:pos x="17" y="36"/>
              </a:cxn>
              <a:cxn ang="0">
                <a:pos x="15" y="40"/>
              </a:cxn>
              <a:cxn ang="0">
                <a:pos x="17" y="56"/>
              </a:cxn>
              <a:cxn ang="0">
                <a:pos x="16" y="57"/>
              </a:cxn>
              <a:cxn ang="0">
                <a:pos x="16" y="58"/>
              </a:cxn>
              <a:cxn ang="0">
                <a:pos x="8" y="58"/>
              </a:cxn>
              <a:cxn ang="0">
                <a:pos x="7" y="57"/>
              </a:cxn>
              <a:cxn ang="0">
                <a:pos x="7" y="56"/>
              </a:cxn>
              <a:cxn ang="0">
                <a:pos x="9" y="40"/>
              </a:cxn>
              <a:cxn ang="0">
                <a:pos x="7" y="36"/>
              </a:cxn>
              <a:cxn ang="0">
                <a:pos x="10" y="32"/>
              </a:cxn>
              <a:cxn ang="0">
                <a:pos x="13" y="19"/>
              </a:cxn>
              <a:cxn ang="0">
                <a:pos x="1" y="15"/>
              </a:cxn>
              <a:cxn ang="0">
                <a:pos x="0" y="14"/>
              </a:cxn>
              <a:cxn ang="0">
                <a:pos x="1" y="13"/>
              </a:cxn>
              <a:cxn ang="0">
                <a:pos x="43" y="0"/>
              </a:cxn>
              <a:cxn ang="0">
                <a:pos x="43" y="0"/>
              </a:cxn>
              <a:cxn ang="0">
                <a:pos x="44" y="0"/>
              </a:cxn>
              <a:cxn ang="0">
                <a:pos x="86" y="13"/>
              </a:cxn>
              <a:cxn ang="0">
                <a:pos x="87" y="14"/>
              </a:cxn>
              <a:cxn ang="0">
                <a:pos x="86" y="15"/>
              </a:cxn>
              <a:cxn ang="0">
                <a:pos x="68" y="38"/>
              </a:cxn>
              <a:cxn ang="0">
                <a:pos x="43" y="48"/>
              </a:cxn>
              <a:cxn ang="0">
                <a:pos x="19" y="38"/>
              </a:cxn>
              <a:cxn ang="0">
                <a:pos x="20" y="26"/>
              </a:cxn>
              <a:cxn ang="0">
                <a:pos x="42" y="33"/>
              </a:cxn>
              <a:cxn ang="0">
                <a:pos x="43" y="34"/>
              </a:cxn>
              <a:cxn ang="0">
                <a:pos x="45" y="33"/>
              </a:cxn>
              <a:cxn ang="0">
                <a:pos x="67" y="26"/>
              </a:cxn>
              <a:cxn ang="0">
                <a:pos x="68" y="38"/>
              </a:cxn>
            </a:cxnLst>
            <a:rect l="0" t="0" r="r" b="b"/>
            <a:pathLst>
              <a:path w="87" h="58">
                <a:moveTo>
                  <a:pt x="86" y="15"/>
                </a:moveTo>
                <a:cubicBezTo>
                  <a:pt x="44" y="29"/>
                  <a:pt x="44" y="29"/>
                  <a:pt x="44" y="29"/>
                </a:cubicBezTo>
                <a:cubicBezTo>
                  <a:pt x="44" y="29"/>
                  <a:pt x="44" y="29"/>
                  <a:pt x="43" y="29"/>
                </a:cubicBezTo>
                <a:cubicBezTo>
                  <a:pt x="43" y="29"/>
                  <a:pt x="43" y="29"/>
                  <a:pt x="43" y="29"/>
                </a:cubicBezTo>
                <a:cubicBezTo>
                  <a:pt x="18" y="21"/>
                  <a:pt x="18" y="21"/>
                  <a:pt x="18" y="21"/>
                </a:cubicBezTo>
                <a:cubicBezTo>
                  <a:pt x="16" y="23"/>
                  <a:pt x="15" y="27"/>
                  <a:pt x="14" y="32"/>
                </a:cubicBezTo>
                <a:cubicBezTo>
                  <a:pt x="16" y="33"/>
                  <a:pt x="17" y="34"/>
                  <a:pt x="17" y="36"/>
                </a:cubicBezTo>
                <a:cubicBezTo>
                  <a:pt x="17" y="38"/>
                  <a:pt x="16" y="39"/>
                  <a:pt x="15" y="40"/>
                </a:cubicBezTo>
                <a:cubicBezTo>
                  <a:pt x="17" y="56"/>
                  <a:pt x="17" y="56"/>
                  <a:pt x="17" y="56"/>
                </a:cubicBezTo>
                <a:cubicBezTo>
                  <a:pt x="17" y="57"/>
                  <a:pt x="17" y="57"/>
                  <a:pt x="16" y="57"/>
                </a:cubicBezTo>
                <a:cubicBezTo>
                  <a:pt x="16" y="58"/>
                  <a:pt x="16" y="58"/>
                  <a:pt x="16" y="58"/>
                </a:cubicBezTo>
                <a:cubicBezTo>
                  <a:pt x="8" y="58"/>
                  <a:pt x="8" y="58"/>
                  <a:pt x="8" y="58"/>
                </a:cubicBezTo>
                <a:cubicBezTo>
                  <a:pt x="8" y="58"/>
                  <a:pt x="8" y="58"/>
                  <a:pt x="7" y="57"/>
                </a:cubicBezTo>
                <a:cubicBezTo>
                  <a:pt x="7" y="57"/>
                  <a:pt x="7" y="57"/>
                  <a:pt x="7" y="56"/>
                </a:cubicBezTo>
                <a:cubicBezTo>
                  <a:pt x="9" y="40"/>
                  <a:pt x="9" y="40"/>
                  <a:pt x="9" y="40"/>
                </a:cubicBezTo>
                <a:cubicBezTo>
                  <a:pt x="8" y="39"/>
                  <a:pt x="7" y="38"/>
                  <a:pt x="7" y="36"/>
                </a:cubicBezTo>
                <a:cubicBezTo>
                  <a:pt x="7" y="34"/>
                  <a:pt x="8" y="33"/>
                  <a:pt x="10" y="32"/>
                </a:cubicBezTo>
                <a:cubicBezTo>
                  <a:pt x="10" y="27"/>
                  <a:pt x="11" y="23"/>
                  <a:pt x="13" y="19"/>
                </a:cubicBezTo>
                <a:cubicBezTo>
                  <a:pt x="1" y="15"/>
                  <a:pt x="1" y="15"/>
                  <a:pt x="1" y="15"/>
                </a:cubicBezTo>
                <a:cubicBezTo>
                  <a:pt x="0" y="15"/>
                  <a:pt x="0" y="15"/>
                  <a:pt x="0" y="14"/>
                </a:cubicBezTo>
                <a:cubicBezTo>
                  <a:pt x="0" y="14"/>
                  <a:pt x="0" y="13"/>
                  <a:pt x="1" y="13"/>
                </a:cubicBezTo>
                <a:cubicBezTo>
                  <a:pt x="43" y="0"/>
                  <a:pt x="43" y="0"/>
                  <a:pt x="43" y="0"/>
                </a:cubicBezTo>
                <a:cubicBezTo>
                  <a:pt x="43" y="0"/>
                  <a:pt x="43" y="0"/>
                  <a:pt x="43" y="0"/>
                </a:cubicBezTo>
                <a:cubicBezTo>
                  <a:pt x="44" y="0"/>
                  <a:pt x="44" y="0"/>
                  <a:pt x="44" y="0"/>
                </a:cubicBezTo>
                <a:cubicBezTo>
                  <a:pt x="86" y="13"/>
                  <a:pt x="86" y="13"/>
                  <a:pt x="86" y="13"/>
                </a:cubicBezTo>
                <a:cubicBezTo>
                  <a:pt x="87" y="13"/>
                  <a:pt x="87" y="14"/>
                  <a:pt x="87" y="14"/>
                </a:cubicBezTo>
                <a:cubicBezTo>
                  <a:pt x="87" y="15"/>
                  <a:pt x="87" y="15"/>
                  <a:pt x="86" y="15"/>
                </a:cubicBezTo>
                <a:close/>
                <a:moveTo>
                  <a:pt x="68" y="38"/>
                </a:moveTo>
                <a:cubicBezTo>
                  <a:pt x="68" y="44"/>
                  <a:pt x="57" y="48"/>
                  <a:pt x="43" y="48"/>
                </a:cubicBezTo>
                <a:cubicBezTo>
                  <a:pt x="30" y="48"/>
                  <a:pt x="19" y="44"/>
                  <a:pt x="19" y="38"/>
                </a:cubicBezTo>
                <a:cubicBezTo>
                  <a:pt x="20" y="26"/>
                  <a:pt x="20" y="26"/>
                  <a:pt x="20" y="26"/>
                </a:cubicBezTo>
                <a:cubicBezTo>
                  <a:pt x="42" y="33"/>
                  <a:pt x="42" y="33"/>
                  <a:pt x="42" y="33"/>
                </a:cubicBezTo>
                <a:cubicBezTo>
                  <a:pt x="42" y="33"/>
                  <a:pt x="43" y="34"/>
                  <a:pt x="43" y="34"/>
                </a:cubicBezTo>
                <a:cubicBezTo>
                  <a:pt x="44" y="34"/>
                  <a:pt x="45" y="33"/>
                  <a:pt x="45" y="33"/>
                </a:cubicBezTo>
                <a:cubicBezTo>
                  <a:pt x="67" y="26"/>
                  <a:pt x="67" y="26"/>
                  <a:pt x="67" y="26"/>
                </a:cubicBezTo>
                <a:lnTo>
                  <a:pt x="68" y="3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15" name="Group 114"/>
          <p:cNvGrpSpPr/>
          <p:nvPr/>
        </p:nvGrpSpPr>
        <p:grpSpPr>
          <a:xfrm>
            <a:off x="6121400" y="2222718"/>
            <a:ext cx="2309194" cy="675401"/>
            <a:chOff x="1348406" y="1196648"/>
            <a:chExt cx="2309194" cy="675401"/>
          </a:xfrm>
        </p:grpSpPr>
        <p:sp>
          <p:nvSpPr>
            <p:cNvPr id="116" name="TextBox 115"/>
            <p:cNvSpPr txBox="1"/>
            <p:nvPr/>
          </p:nvSpPr>
          <p:spPr>
            <a:xfrm>
              <a:off x="1363186" y="1410384"/>
              <a:ext cx="2294414" cy="461665"/>
            </a:xfrm>
            <a:prstGeom prst="rect">
              <a:avLst/>
            </a:prstGeom>
            <a:noFill/>
          </p:spPr>
          <p:txBody>
            <a:bodyPr wrap="square" rtlCol="0">
              <a:spAutoFit/>
            </a:bodyPr>
            <a:lstStyle/>
            <a:p>
              <a:pPr lvl="0"/>
              <a:r>
                <a:rPr lang="en-US" sz="1200" dirty="0" smtClean="0">
                  <a:solidFill>
                    <a:schemeClr val="bg1"/>
                  </a:solidFill>
                </a:rPr>
                <a:t>There are many variations of there passages of lorem ipsum .</a:t>
              </a:r>
            </a:p>
          </p:txBody>
        </p:sp>
        <p:sp>
          <p:nvSpPr>
            <p:cNvPr id="117" name="TextBox 116"/>
            <p:cNvSpPr txBox="1"/>
            <p:nvPr/>
          </p:nvSpPr>
          <p:spPr>
            <a:xfrm>
              <a:off x="1348406" y="1196648"/>
              <a:ext cx="1346200" cy="461665"/>
            </a:xfrm>
            <a:prstGeom prst="rect">
              <a:avLst/>
            </a:prstGeom>
            <a:noFill/>
          </p:spPr>
          <p:txBody>
            <a:bodyPr wrap="square" rtlCol="0">
              <a:spAutoFit/>
            </a:bodyPr>
            <a:lstStyle/>
            <a:p>
              <a:r>
                <a:rPr lang="en-US" sz="1200" b="1" dirty="0">
                  <a:solidFill>
                    <a:schemeClr val="bg1"/>
                  </a:solidFill>
                </a:rPr>
                <a:t>Title Goes Here</a:t>
              </a:r>
              <a:endParaRPr lang="en-US" sz="1200" dirty="0">
                <a:solidFill>
                  <a:schemeClr val="bg1"/>
                </a:solidFill>
              </a:endParaRPr>
            </a:p>
            <a:p>
              <a:pPr lvl="0"/>
              <a:endParaRPr lang="en-US" sz="1200" b="1" dirty="0" smtClean="0">
                <a:solidFill>
                  <a:schemeClr val="bg1"/>
                </a:solidFill>
              </a:endParaRPr>
            </a:p>
          </p:txBody>
        </p:sp>
      </p:grpSp>
      <p:grpSp>
        <p:nvGrpSpPr>
          <p:cNvPr id="118" name="Group 117"/>
          <p:cNvGrpSpPr/>
          <p:nvPr/>
        </p:nvGrpSpPr>
        <p:grpSpPr>
          <a:xfrm>
            <a:off x="6136180" y="3109870"/>
            <a:ext cx="2309194" cy="675401"/>
            <a:chOff x="1348406" y="1196648"/>
            <a:chExt cx="2309194" cy="675401"/>
          </a:xfrm>
        </p:grpSpPr>
        <p:sp>
          <p:nvSpPr>
            <p:cNvPr id="119" name="TextBox 118"/>
            <p:cNvSpPr txBox="1"/>
            <p:nvPr/>
          </p:nvSpPr>
          <p:spPr>
            <a:xfrm>
              <a:off x="1363186" y="1410384"/>
              <a:ext cx="2294414" cy="461665"/>
            </a:xfrm>
            <a:prstGeom prst="rect">
              <a:avLst/>
            </a:prstGeom>
            <a:noFill/>
          </p:spPr>
          <p:txBody>
            <a:bodyPr wrap="square" rtlCol="0">
              <a:spAutoFit/>
            </a:bodyPr>
            <a:lstStyle/>
            <a:p>
              <a:pPr lvl="0"/>
              <a:r>
                <a:rPr lang="en-US" sz="1200" dirty="0" smtClean="0">
                  <a:solidFill>
                    <a:schemeClr val="bg1"/>
                  </a:solidFill>
                </a:rPr>
                <a:t>There are many variations of there passages of lorem ipsum .</a:t>
              </a:r>
            </a:p>
          </p:txBody>
        </p:sp>
        <p:sp>
          <p:nvSpPr>
            <p:cNvPr id="120" name="TextBox 119"/>
            <p:cNvSpPr txBox="1"/>
            <p:nvPr/>
          </p:nvSpPr>
          <p:spPr>
            <a:xfrm>
              <a:off x="1348406" y="1196648"/>
              <a:ext cx="1346200" cy="461665"/>
            </a:xfrm>
            <a:prstGeom prst="rect">
              <a:avLst/>
            </a:prstGeom>
            <a:noFill/>
          </p:spPr>
          <p:txBody>
            <a:bodyPr wrap="square" rtlCol="0">
              <a:spAutoFit/>
            </a:bodyPr>
            <a:lstStyle/>
            <a:p>
              <a:r>
                <a:rPr lang="en-US" sz="1200" b="1" dirty="0">
                  <a:solidFill>
                    <a:schemeClr val="bg1"/>
                  </a:solidFill>
                </a:rPr>
                <a:t>Title Goes Here</a:t>
              </a:r>
              <a:endParaRPr lang="en-US" sz="1200" dirty="0">
                <a:solidFill>
                  <a:schemeClr val="bg1"/>
                </a:solidFill>
              </a:endParaRPr>
            </a:p>
            <a:p>
              <a:pPr lvl="0"/>
              <a:endParaRPr lang="en-US" sz="1200" b="1" dirty="0" smtClean="0">
                <a:solidFill>
                  <a:schemeClr val="bg1"/>
                </a:solidFill>
              </a:endParaRPr>
            </a:p>
          </p:txBody>
        </p:sp>
      </p:grpSp>
      <p:grpSp>
        <p:nvGrpSpPr>
          <p:cNvPr id="121" name="Group 120"/>
          <p:cNvGrpSpPr/>
          <p:nvPr/>
        </p:nvGrpSpPr>
        <p:grpSpPr>
          <a:xfrm>
            <a:off x="6136180" y="4022367"/>
            <a:ext cx="2309194" cy="675401"/>
            <a:chOff x="1348406" y="1196648"/>
            <a:chExt cx="2309194" cy="675401"/>
          </a:xfrm>
        </p:grpSpPr>
        <p:sp>
          <p:nvSpPr>
            <p:cNvPr id="122" name="TextBox 121"/>
            <p:cNvSpPr txBox="1"/>
            <p:nvPr/>
          </p:nvSpPr>
          <p:spPr>
            <a:xfrm>
              <a:off x="1363186" y="1410384"/>
              <a:ext cx="2294414" cy="461665"/>
            </a:xfrm>
            <a:prstGeom prst="rect">
              <a:avLst/>
            </a:prstGeom>
            <a:noFill/>
          </p:spPr>
          <p:txBody>
            <a:bodyPr wrap="square" rtlCol="0">
              <a:spAutoFit/>
            </a:bodyPr>
            <a:lstStyle/>
            <a:p>
              <a:pPr lvl="0"/>
              <a:r>
                <a:rPr lang="en-US" sz="1200" dirty="0" smtClean="0">
                  <a:solidFill>
                    <a:schemeClr val="bg1"/>
                  </a:solidFill>
                </a:rPr>
                <a:t>There are many variations of there passages of lorem ipsum .</a:t>
              </a:r>
            </a:p>
          </p:txBody>
        </p:sp>
        <p:sp>
          <p:nvSpPr>
            <p:cNvPr id="123" name="TextBox 122"/>
            <p:cNvSpPr txBox="1"/>
            <p:nvPr/>
          </p:nvSpPr>
          <p:spPr>
            <a:xfrm>
              <a:off x="1348406" y="1196648"/>
              <a:ext cx="1346200" cy="461665"/>
            </a:xfrm>
            <a:prstGeom prst="rect">
              <a:avLst/>
            </a:prstGeom>
            <a:noFill/>
          </p:spPr>
          <p:txBody>
            <a:bodyPr wrap="square" rtlCol="0">
              <a:spAutoFit/>
            </a:bodyPr>
            <a:lstStyle/>
            <a:p>
              <a:r>
                <a:rPr lang="en-US" sz="1200" b="1" dirty="0">
                  <a:solidFill>
                    <a:schemeClr val="bg1"/>
                  </a:solidFill>
                </a:rPr>
                <a:t>Title Goes Here</a:t>
              </a:r>
              <a:endParaRPr lang="en-US" sz="1200" dirty="0">
                <a:solidFill>
                  <a:schemeClr val="bg1"/>
                </a:solidFill>
              </a:endParaRPr>
            </a:p>
            <a:p>
              <a:pPr lvl="0"/>
              <a:endParaRPr lang="en-US" sz="1200" b="1" dirty="0" smtClean="0">
                <a:solidFill>
                  <a:schemeClr val="bg1"/>
                </a:solidFill>
              </a:endParaRPr>
            </a:p>
          </p:txBody>
        </p:sp>
      </p:grpSp>
      <p:grpSp>
        <p:nvGrpSpPr>
          <p:cNvPr id="124" name="Group 123"/>
          <p:cNvGrpSpPr/>
          <p:nvPr/>
        </p:nvGrpSpPr>
        <p:grpSpPr>
          <a:xfrm>
            <a:off x="6136180" y="4949467"/>
            <a:ext cx="2309194" cy="675401"/>
            <a:chOff x="1348406" y="1196648"/>
            <a:chExt cx="2309194" cy="675401"/>
          </a:xfrm>
        </p:grpSpPr>
        <p:sp>
          <p:nvSpPr>
            <p:cNvPr id="125" name="TextBox 124"/>
            <p:cNvSpPr txBox="1"/>
            <p:nvPr/>
          </p:nvSpPr>
          <p:spPr>
            <a:xfrm>
              <a:off x="1363186" y="1410384"/>
              <a:ext cx="2294414" cy="461665"/>
            </a:xfrm>
            <a:prstGeom prst="rect">
              <a:avLst/>
            </a:prstGeom>
            <a:noFill/>
          </p:spPr>
          <p:txBody>
            <a:bodyPr wrap="square" rtlCol="0">
              <a:spAutoFit/>
            </a:bodyPr>
            <a:lstStyle/>
            <a:p>
              <a:pPr lvl="0"/>
              <a:r>
                <a:rPr lang="en-US" sz="1200" dirty="0" smtClean="0">
                  <a:solidFill>
                    <a:schemeClr val="bg1"/>
                  </a:solidFill>
                </a:rPr>
                <a:t>There are many variations of there passages of lorem ipsum .</a:t>
              </a:r>
            </a:p>
          </p:txBody>
        </p:sp>
        <p:sp>
          <p:nvSpPr>
            <p:cNvPr id="126" name="TextBox 125"/>
            <p:cNvSpPr txBox="1"/>
            <p:nvPr/>
          </p:nvSpPr>
          <p:spPr>
            <a:xfrm>
              <a:off x="1348406" y="1196648"/>
              <a:ext cx="1346200" cy="461665"/>
            </a:xfrm>
            <a:prstGeom prst="rect">
              <a:avLst/>
            </a:prstGeom>
            <a:noFill/>
          </p:spPr>
          <p:txBody>
            <a:bodyPr wrap="square" rtlCol="0">
              <a:spAutoFit/>
            </a:bodyPr>
            <a:lstStyle/>
            <a:p>
              <a:r>
                <a:rPr lang="en-US" sz="1200" b="1" dirty="0">
                  <a:solidFill>
                    <a:schemeClr val="bg1"/>
                  </a:solidFill>
                </a:rPr>
                <a:t>Title Goes Here</a:t>
              </a:r>
              <a:endParaRPr lang="en-US" sz="1200" dirty="0">
                <a:solidFill>
                  <a:schemeClr val="bg1"/>
                </a:solidFill>
              </a:endParaRPr>
            </a:p>
            <a:p>
              <a:pPr lvl="0"/>
              <a:endParaRPr lang="en-US" sz="1200" b="1" dirty="0" smtClean="0">
                <a:solidFill>
                  <a:schemeClr val="bg1"/>
                </a:solidFill>
              </a:endParaRPr>
            </a:p>
          </p:txBody>
        </p:sp>
      </p:grpSp>
      <p:grpSp>
        <p:nvGrpSpPr>
          <p:cNvPr id="127" name="Group 126"/>
          <p:cNvGrpSpPr/>
          <p:nvPr/>
        </p:nvGrpSpPr>
        <p:grpSpPr>
          <a:xfrm>
            <a:off x="1219200" y="2674935"/>
            <a:ext cx="2590800" cy="2590800"/>
            <a:chOff x="1219200" y="1504950"/>
            <a:chExt cx="2590800" cy="2590800"/>
          </a:xfrm>
        </p:grpSpPr>
        <p:sp>
          <p:nvSpPr>
            <p:cNvPr id="128" name="Oval 127"/>
            <p:cNvSpPr/>
            <p:nvPr/>
          </p:nvSpPr>
          <p:spPr bwMode="auto">
            <a:xfrm>
              <a:off x="1219200" y="1504950"/>
              <a:ext cx="2590800" cy="2590800"/>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29" name="Freeform 130"/>
            <p:cNvSpPr>
              <a:spLocks noEditPoints="1"/>
            </p:cNvSpPr>
            <p:nvPr/>
          </p:nvSpPr>
          <p:spPr bwMode="auto">
            <a:xfrm>
              <a:off x="1361228" y="1689986"/>
              <a:ext cx="2306744" cy="2220728"/>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bg1">
                <a:lumMod val="9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 xmlns:p14="http://schemas.microsoft.com/office/powerpoint/2010/main" val="2543019071"/>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107"/>
                                        </p:tgtEl>
                                        <p:attrNameLst>
                                          <p:attrName>style.visibility</p:attrName>
                                        </p:attrNameLst>
                                      </p:cBhvr>
                                      <p:to>
                                        <p:strVal val="visible"/>
                                      </p:to>
                                    </p:set>
                                    <p:animEffect transition="in" filter="wipe(down)">
                                      <p:cBhvr>
                                        <p:cTn id="7" dur="750"/>
                                        <p:tgtEl>
                                          <p:spTgt spid="107"/>
                                        </p:tgtEl>
                                      </p:cBhvr>
                                    </p:animEffect>
                                  </p:childTnLst>
                                </p:cTn>
                              </p:par>
                            </p:childTnLst>
                          </p:cTn>
                        </p:par>
                        <p:par>
                          <p:cTn id="8" fill="hold">
                            <p:stCondLst>
                              <p:cond delay="750"/>
                            </p:stCondLst>
                            <p:childTnLst>
                              <p:par>
                                <p:cTn id="9" presetID="23" presetClass="entr" presetSubtype="16" fill="hold"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p:cTn id="11" dur="500" fill="hold"/>
                                        <p:tgtEl>
                                          <p:spTgt spid="127"/>
                                        </p:tgtEl>
                                        <p:attrNameLst>
                                          <p:attrName>ppt_w</p:attrName>
                                        </p:attrNameLst>
                                      </p:cBhvr>
                                      <p:tavLst>
                                        <p:tav tm="0">
                                          <p:val>
                                            <p:fltVal val="0"/>
                                          </p:val>
                                        </p:tav>
                                        <p:tav tm="100000">
                                          <p:val>
                                            <p:strVal val="#ppt_w"/>
                                          </p:val>
                                        </p:tav>
                                      </p:tavLst>
                                    </p:anim>
                                    <p:anim calcmode="lin" valueType="num">
                                      <p:cBhvr>
                                        <p:cTn id="12" dur="500" fill="hold"/>
                                        <p:tgtEl>
                                          <p:spTgt spid="127"/>
                                        </p:tgtEl>
                                        <p:attrNameLst>
                                          <p:attrName>ppt_h</p:attrName>
                                        </p:attrNameLst>
                                      </p:cBhvr>
                                      <p:tavLst>
                                        <p:tav tm="0">
                                          <p:val>
                                            <p:fltVal val="0"/>
                                          </p:val>
                                        </p:tav>
                                        <p:tav tm="100000">
                                          <p:val>
                                            <p:strVal val="#ppt_h"/>
                                          </p:val>
                                        </p:tav>
                                      </p:tavLst>
                                    </p:anim>
                                  </p:childTnLst>
                                </p:cTn>
                              </p:par>
                            </p:childTnLst>
                          </p:cTn>
                        </p:par>
                        <p:par>
                          <p:cTn id="13" fill="hold">
                            <p:stCondLst>
                              <p:cond delay="1250"/>
                            </p:stCondLst>
                            <p:childTnLst>
                              <p:par>
                                <p:cTn id="14" presetID="18" presetClass="entr" presetSubtype="3" fill="hold" nodeType="afterEffect">
                                  <p:stCondLst>
                                    <p:cond delay="0"/>
                                  </p:stCondLst>
                                  <p:childTnLst>
                                    <p:set>
                                      <p:cBhvr>
                                        <p:cTn id="15" dur="1" fill="hold">
                                          <p:stCondLst>
                                            <p:cond delay="0"/>
                                          </p:stCondLst>
                                        </p:cTn>
                                        <p:tgtEl>
                                          <p:spTgt spid="91"/>
                                        </p:tgtEl>
                                        <p:attrNameLst>
                                          <p:attrName>style.visibility</p:attrName>
                                        </p:attrNameLst>
                                      </p:cBhvr>
                                      <p:to>
                                        <p:strVal val="visible"/>
                                      </p:to>
                                    </p:set>
                                    <p:animEffect transition="in" filter="strips(upRight)">
                                      <p:cBhvr>
                                        <p:cTn id="16" dur="750"/>
                                        <p:tgtEl>
                                          <p:spTgt spid="91"/>
                                        </p:tgtEl>
                                      </p:cBhvr>
                                    </p:animEffect>
                                  </p:childTnLst>
                                </p:cTn>
                              </p:par>
                            </p:childTnLst>
                          </p:cTn>
                        </p:par>
                        <p:par>
                          <p:cTn id="17" fill="hold">
                            <p:stCondLst>
                              <p:cond delay="2000"/>
                            </p:stCondLst>
                            <p:childTnLst>
                              <p:par>
                                <p:cTn id="18" presetID="53" presetClass="entr" presetSubtype="16" fill="hold" grpId="0" nodeType="afterEffect">
                                  <p:stCondLst>
                                    <p:cond delay="0"/>
                                  </p:stCondLst>
                                  <p:childTnLst>
                                    <p:set>
                                      <p:cBhvr>
                                        <p:cTn id="19" dur="1" fill="hold">
                                          <p:stCondLst>
                                            <p:cond delay="0"/>
                                          </p:stCondLst>
                                        </p:cTn>
                                        <p:tgtEl>
                                          <p:spTgt spid="111"/>
                                        </p:tgtEl>
                                        <p:attrNameLst>
                                          <p:attrName>style.visibility</p:attrName>
                                        </p:attrNameLst>
                                      </p:cBhvr>
                                      <p:to>
                                        <p:strVal val="visible"/>
                                      </p:to>
                                    </p:set>
                                    <p:anim calcmode="lin" valueType="num">
                                      <p:cBhvr>
                                        <p:cTn id="20" dur="500" fill="hold"/>
                                        <p:tgtEl>
                                          <p:spTgt spid="111"/>
                                        </p:tgtEl>
                                        <p:attrNameLst>
                                          <p:attrName>ppt_w</p:attrName>
                                        </p:attrNameLst>
                                      </p:cBhvr>
                                      <p:tavLst>
                                        <p:tav tm="0">
                                          <p:val>
                                            <p:fltVal val="0"/>
                                          </p:val>
                                        </p:tav>
                                        <p:tav tm="100000">
                                          <p:val>
                                            <p:strVal val="#ppt_w"/>
                                          </p:val>
                                        </p:tav>
                                      </p:tavLst>
                                    </p:anim>
                                    <p:anim calcmode="lin" valueType="num">
                                      <p:cBhvr>
                                        <p:cTn id="21" dur="500" fill="hold"/>
                                        <p:tgtEl>
                                          <p:spTgt spid="111"/>
                                        </p:tgtEl>
                                        <p:attrNameLst>
                                          <p:attrName>ppt_h</p:attrName>
                                        </p:attrNameLst>
                                      </p:cBhvr>
                                      <p:tavLst>
                                        <p:tav tm="0">
                                          <p:val>
                                            <p:fltVal val="0"/>
                                          </p:val>
                                        </p:tav>
                                        <p:tav tm="100000">
                                          <p:val>
                                            <p:strVal val="#ppt_h"/>
                                          </p:val>
                                        </p:tav>
                                      </p:tavLst>
                                    </p:anim>
                                    <p:animEffect transition="in" filter="fade">
                                      <p:cBhvr>
                                        <p:cTn id="22" dur="500"/>
                                        <p:tgtEl>
                                          <p:spTgt spid="111"/>
                                        </p:tgtEl>
                                      </p:cBhvr>
                                    </p:animEffect>
                                  </p:childTnLst>
                                </p:cTn>
                              </p:par>
                            </p:childTnLst>
                          </p:cTn>
                        </p:par>
                        <p:par>
                          <p:cTn id="23" fill="hold">
                            <p:stCondLst>
                              <p:cond delay="2500"/>
                            </p:stCondLst>
                            <p:childTnLst>
                              <p:par>
                                <p:cTn id="24" presetID="22" presetClass="entr" presetSubtype="8" fill="hold" nodeType="afterEffect">
                                  <p:stCondLst>
                                    <p:cond delay="0"/>
                                  </p:stCondLst>
                                  <p:childTnLst>
                                    <p:set>
                                      <p:cBhvr>
                                        <p:cTn id="25" dur="1" fill="hold">
                                          <p:stCondLst>
                                            <p:cond delay="0"/>
                                          </p:stCondLst>
                                        </p:cTn>
                                        <p:tgtEl>
                                          <p:spTgt spid="115"/>
                                        </p:tgtEl>
                                        <p:attrNameLst>
                                          <p:attrName>style.visibility</p:attrName>
                                        </p:attrNameLst>
                                      </p:cBhvr>
                                      <p:to>
                                        <p:strVal val="visible"/>
                                      </p:to>
                                    </p:set>
                                    <p:animEffect transition="in" filter="wipe(left)">
                                      <p:cBhvr>
                                        <p:cTn id="26" dur="500"/>
                                        <p:tgtEl>
                                          <p:spTgt spid="115"/>
                                        </p:tgtEl>
                                      </p:cBhvr>
                                    </p:animEffect>
                                  </p:childTnLst>
                                </p:cTn>
                              </p:par>
                            </p:childTnLst>
                          </p:cTn>
                        </p:par>
                        <p:par>
                          <p:cTn id="27" fill="hold">
                            <p:stCondLst>
                              <p:cond delay="3000"/>
                            </p:stCondLst>
                            <p:childTnLst>
                              <p:par>
                                <p:cTn id="28" presetID="18" presetClass="entr" presetSubtype="3" fill="hold" nodeType="afterEffect">
                                  <p:stCondLst>
                                    <p:cond delay="0"/>
                                  </p:stCondLst>
                                  <p:childTnLst>
                                    <p:set>
                                      <p:cBhvr>
                                        <p:cTn id="29" dur="1" fill="hold">
                                          <p:stCondLst>
                                            <p:cond delay="0"/>
                                          </p:stCondLst>
                                        </p:cTn>
                                        <p:tgtEl>
                                          <p:spTgt spid="95"/>
                                        </p:tgtEl>
                                        <p:attrNameLst>
                                          <p:attrName>style.visibility</p:attrName>
                                        </p:attrNameLst>
                                      </p:cBhvr>
                                      <p:to>
                                        <p:strVal val="visible"/>
                                      </p:to>
                                    </p:set>
                                    <p:animEffect transition="in" filter="strips(upRight)">
                                      <p:cBhvr>
                                        <p:cTn id="30" dur="750"/>
                                        <p:tgtEl>
                                          <p:spTgt spid="95"/>
                                        </p:tgtEl>
                                      </p:cBhvr>
                                    </p:animEffect>
                                  </p:childTnLst>
                                </p:cTn>
                              </p:par>
                            </p:childTnLst>
                          </p:cTn>
                        </p:par>
                        <p:par>
                          <p:cTn id="31" fill="hold">
                            <p:stCondLst>
                              <p:cond delay="3750"/>
                            </p:stCondLst>
                            <p:childTnLst>
                              <p:par>
                                <p:cTn id="32" presetID="53" presetClass="entr" presetSubtype="16"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 calcmode="lin" valueType="num">
                                      <p:cBhvr>
                                        <p:cTn id="34" dur="500" fill="hold"/>
                                        <p:tgtEl>
                                          <p:spTgt spid="112"/>
                                        </p:tgtEl>
                                        <p:attrNameLst>
                                          <p:attrName>ppt_w</p:attrName>
                                        </p:attrNameLst>
                                      </p:cBhvr>
                                      <p:tavLst>
                                        <p:tav tm="0">
                                          <p:val>
                                            <p:fltVal val="0"/>
                                          </p:val>
                                        </p:tav>
                                        <p:tav tm="100000">
                                          <p:val>
                                            <p:strVal val="#ppt_w"/>
                                          </p:val>
                                        </p:tav>
                                      </p:tavLst>
                                    </p:anim>
                                    <p:anim calcmode="lin" valueType="num">
                                      <p:cBhvr>
                                        <p:cTn id="35" dur="500" fill="hold"/>
                                        <p:tgtEl>
                                          <p:spTgt spid="112"/>
                                        </p:tgtEl>
                                        <p:attrNameLst>
                                          <p:attrName>ppt_h</p:attrName>
                                        </p:attrNameLst>
                                      </p:cBhvr>
                                      <p:tavLst>
                                        <p:tav tm="0">
                                          <p:val>
                                            <p:fltVal val="0"/>
                                          </p:val>
                                        </p:tav>
                                        <p:tav tm="100000">
                                          <p:val>
                                            <p:strVal val="#ppt_h"/>
                                          </p:val>
                                        </p:tav>
                                      </p:tavLst>
                                    </p:anim>
                                    <p:animEffect transition="in" filter="fade">
                                      <p:cBhvr>
                                        <p:cTn id="36" dur="500"/>
                                        <p:tgtEl>
                                          <p:spTgt spid="112"/>
                                        </p:tgtEl>
                                      </p:cBhvr>
                                    </p:animEffect>
                                  </p:childTnLst>
                                </p:cTn>
                              </p:par>
                            </p:childTnLst>
                          </p:cTn>
                        </p:par>
                        <p:par>
                          <p:cTn id="37" fill="hold">
                            <p:stCondLst>
                              <p:cond delay="4250"/>
                            </p:stCondLst>
                            <p:childTnLst>
                              <p:par>
                                <p:cTn id="38" presetID="22" presetClass="entr" presetSubtype="8" fill="hold" nodeType="afterEffect">
                                  <p:stCondLst>
                                    <p:cond delay="0"/>
                                  </p:stCondLst>
                                  <p:childTnLst>
                                    <p:set>
                                      <p:cBhvr>
                                        <p:cTn id="39" dur="1" fill="hold">
                                          <p:stCondLst>
                                            <p:cond delay="0"/>
                                          </p:stCondLst>
                                        </p:cTn>
                                        <p:tgtEl>
                                          <p:spTgt spid="118"/>
                                        </p:tgtEl>
                                        <p:attrNameLst>
                                          <p:attrName>style.visibility</p:attrName>
                                        </p:attrNameLst>
                                      </p:cBhvr>
                                      <p:to>
                                        <p:strVal val="visible"/>
                                      </p:to>
                                    </p:set>
                                    <p:animEffect transition="in" filter="wipe(left)">
                                      <p:cBhvr>
                                        <p:cTn id="40" dur="500"/>
                                        <p:tgtEl>
                                          <p:spTgt spid="118"/>
                                        </p:tgtEl>
                                      </p:cBhvr>
                                    </p:animEffect>
                                  </p:childTnLst>
                                </p:cTn>
                              </p:par>
                            </p:childTnLst>
                          </p:cTn>
                        </p:par>
                        <p:par>
                          <p:cTn id="41" fill="hold">
                            <p:stCondLst>
                              <p:cond delay="4750"/>
                            </p:stCondLst>
                            <p:childTnLst>
                              <p:par>
                                <p:cTn id="42" presetID="18" presetClass="entr" presetSubtype="6" fill="hold" nodeType="afterEffect">
                                  <p:stCondLst>
                                    <p:cond delay="0"/>
                                  </p:stCondLst>
                                  <p:childTnLst>
                                    <p:set>
                                      <p:cBhvr>
                                        <p:cTn id="43" dur="1" fill="hold">
                                          <p:stCondLst>
                                            <p:cond delay="0"/>
                                          </p:stCondLst>
                                        </p:cTn>
                                        <p:tgtEl>
                                          <p:spTgt spid="99"/>
                                        </p:tgtEl>
                                        <p:attrNameLst>
                                          <p:attrName>style.visibility</p:attrName>
                                        </p:attrNameLst>
                                      </p:cBhvr>
                                      <p:to>
                                        <p:strVal val="visible"/>
                                      </p:to>
                                    </p:set>
                                    <p:animEffect transition="in" filter="strips(downRight)">
                                      <p:cBhvr>
                                        <p:cTn id="44" dur="750"/>
                                        <p:tgtEl>
                                          <p:spTgt spid="99"/>
                                        </p:tgtEl>
                                      </p:cBhvr>
                                    </p:animEffect>
                                  </p:childTnLst>
                                </p:cTn>
                              </p:par>
                            </p:childTnLst>
                          </p:cTn>
                        </p:par>
                        <p:par>
                          <p:cTn id="45" fill="hold">
                            <p:stCondLst>
                              <p:cond delay="5500"/>
                            </p:stCondLst>
                            <p:childTnLst>
                              <p:par>
                                <p:cTn id="46" presetID="53" presetClass="entr" presetSubtype="16" fill="hold" grpId="0" nodeType="afterEffect">
                                  <p:stCondLst>
                                    <p:cond delay="0"/>
                                  </p:stCondLst>
                                  <p:childTnLst>
                                    <p:set>
                                      <p:cBhvr>
                                        <p:cTn id="47" dur="1" fill="hold">
                                          <p:stCondLst>
                                            <p:cond delay="0"/>
                                          </p:stCondLst>
                                        </p:cTn>
                                        <p:tgtEl>
                                          <p:spTgt spid="113"/>
                                        </p:tgtEl>
                                        <p:attrNameLst>
                                          <p:attrName>style.visibility</p:attrName>
                                        </p:attrNameLst>
                                      </p:cBhvr>
                                      <p:to>
                                        <p:strVal val="visible"/>
                                      </p:to>
                                    </p:set>
                                    <p:anim calcmode="lin" valueType="num">
                                      <p:cBhvr>
                                        <p:cTn id="48" dur="500" fill="hold"/>
                                        <p:tgtEl>
                                          <p:spTgt spid="113"/>
                                        </p:tgtEl>
                                        <p:attrNameLst>
                                          <p:attrName>ppt_w</p:attrName>
                                        </p:attrNameLst>
                                      </p:cBhvr>
                                      <p:tavLst>
                                        <p:tav tm="0">
                                          <p:val>
                                            <p:fltVal val="0"/>
                                          </p:val>
                                        </p:tav>
                                        <p:tav tm="100000">
                                          <p:val>
                                            <p:strVal val="#ppt_w"/>
                                          </p:val>
                                        </p:tav>
                                      </p:tavLst>
                                    </p:anim>
                                    <p:anim calcmode="lin" valueType="num">
                                      <p:cBhvr>
                                        <p:cTn id="49" dur="500" fill="hold"/>
                                        <p:tgtEl>
                                          <p:spTgt spid="113"/>
                                        </p:tgtEl>
                                        <p:attrNameLst>
                                          <p:attrName>ppt_h</p:attrName>
                                        </p:attrNameLst>
                                      </p:cBhvr>
                                      <p:tavLst>
                                        <p:tav tm="0">
                                          <p:val>
                                            <p:fltVal val="0"/>
                                          </p:val>
                                        </p:tav>
                                        <p:tav tm="100000">
                                          <p:val>
                                            <p:strVal val="#ppt_h"/>
                                          </p:val>
                                        </p:tav>
                                      </p:tavLst>
                                    </p:anim>
                                    <p:animEffect transition="in" filter="fade">
                                      <p:cBhvr>
                                        <p:cTn id="50" dur="500"/>
                                        <p:tgtEl>
                                          <p:spTgt spid="113"/>
                                        </p:tgtEl>
                                      </p:cBhvr>
                                    </p:animEffect>
                                  </p:childTnLst>
                                </p:cTn>
                              </p:par>
                            </p:childTnLst>
                          </p:cTn>
                        </p:par>
                        <p:par>
                          <p:cTn id="51" fill="hold">
                            <p:stCondLst>
                              <p:cond delay="6000"/>
                            </p:stCondLst>
                            <p:childTnLst>
                              <p:par>
                                <p:cTn id="52" presetID="22" presetClass="entr" presetSubtype="8" fill="hold" nodeType="afterEffect">
                                  <p:stCondLst>
                                    <p:cond delay="0"/>
                                  </p:stCondLst>
                                  <p:childTnLst>
                                    <p:set>
                                      <p:cBhvr>
                                        <p:cTn id="53" dur="1" fill="hold">
                                          <p:stCondLst>
                                            <p:cond delay="0"/>
                                          </p:stCondLst>
                                        </p:cTn>
                                        <p:tgtEl>
                                          <p:spTgt spid="121"/>
                                        </p:tgtEl>
                                        <p:attrNameLst>
                                          <p:attrName>style.visibility</p:attrName>
                                        </p:attrNameLst>
                                      </p:cBhvr>
                                      <p:to>
                                        <p:strVal val="visible"/>
                                      </p:to>
                                    </p:set>
                                    <p:animEffect transition="in" filter="wipe(left)">
                                      <p:cBhvr>
                                        <p:cTn id="54" dur="500"/>
                                        <p:tgtEl>
                                          <p:spTgt spid="121"/>
                                        </p:tgtEl>
                                      </p:cBhvr>
                                    </p:animEffect>
                                  </p:childTnLst>
                                </p:cTn>
                              </p:par>
                            </p:childTnLst>
                          </p:cTn>
                        </p:par>
                        <p:par>
                          <p:cTn id="55" fill="hold">
                            <p:stCondLst>
                              <p:cond delay="6500"/>
                            </p:stCondLst>
                            <p:childTnLst>
                              <p:par>
                                <p:cTn id="56" presetID="18" presetClass="entr" presetSubtype="6" fill="hold" nodeType="afterEffect">
                                  <p:stCondLst>
                                    <p:cond delay="0"/>
                                  </p:stCondLst>
                                  <p:childTnLst>
                                    <p:set>
                                      <p:cBhvr>
                                        <p:cTn id="57" dur="1" fill="hold">
                                          <p:stCondLst>
                                            <p:cond delay="0"/>
                                          </p:stCondLst>
                                        </p:cTn>
                                        <p:tgtEl>
                                          <p:spTgt spid="103"/>
                                        </p:tgtEl>
                                        <p:attrNameLst>
                                          <p:attrName>style.visibility</p:attrName>
                                        </p:attrNameLst>
                                      </p:cBhvr>
                                      <p:to>
                                        <p:strVal val="visible"/>
                                      </p:to>
                                    </p:set>
                                    <p:animEffect transition="in" filter="strips(downRight)">
                                      <p:cBhvr>
                                        <p:cTn id="58" dur="750"/>
                                        <p:tgtEl>
                                          <p:spTgt spid="103"/>
                                        </p:tgtEl>
                                      </p:cBhvr>
                                    </p:animEffect>
                                  </p:childTnLst>
                                </p:cTn>
                              </p:par>
                            </p:childTnLst>
                          </p:cTn>
                        </p:par>
                        <p:par>
                          <p:cTn id="59" fill="hold">
                            <p:stCondLst>
                              <p:cond delay="7250"/>
                            </p:stCondLst>
                            <p:childTnLst>
                              <p:par>
                                <p:cTn id="60" presetID="53" presetClass="entr" presetSubtype="16" fill="hold" grpId="0" nodeType="afterEffect">
                                  <p:stCondLst>
                                    <p:cond delay="0"/>
                                  </p:stCondLst>
                                  <p:childTnLst>
                                    <p:set>
                                      <p:cBhvr>
                                        <p:cTn id="61" dur="1" fill="hold">
                                          <p:stCondLst>
                                            <p:cond delay="0"/>
                                          </p:stCondLst>
                                        </p:cTn>
                                        <p:tgtEl>
                                          <p:spTgt spid="114"/>
                                        </p:tgtEl>
                                        <p:attrNameLst>
                                          <p:attrName>style.visibility</p:attrName>
                                        </p:attrNameLst>
                                      </p:cBhvr>
                                      <p:to>
                                        <p:strVal val="visible"/>
                                      </p:to>
                                    </p:set>
                                    <p:anim calcmode="lin" valueType="num">
                                      <p:cBhvr>
                                        <p:cTn id="62" dur="500" fill="hold"/>
                                        <p:tgtEl>
                                          <p:spTgt spid="114"/>
                                        </p:tgtEl>
                                        <p:attrNameLst>
                                          <p:attrName>ppt_w</p:attrName>
                                        </p:attrNameLst>
                                      </p:cBhvr>
                                      <p:tavLst>
                                        <p:tav tm="0">
                                          <p:val>
                                            <p:fltVal val="0"/>
                                          </p:val>
                                        </p:tav>
                                        <p:tav tm="100000">
                                          <p:val>
                                            <p:strVal val="#ppt_w"/>
                                          </p:val>
                                        </p:tav>
                                      </p:tavLst>
                                    </p:anim>
                                    <p:anim calcmode="lin" valueType="num">
                                      <p:cBhvr>
                                        <p:cTn id="63" dur="500" fill="hold"/>
                                        <p:tgtEl>
                                          <p:spTgt spid="114"/>
                                        </p:tgtEl>
                                        <p:attrNameLst>
                                          <p:attrName>ppt_h</p:attrName>
                                        </p:attrNameLst>
                                      </p:cBhvr>
                                      <p:tavLst>
                                        <p:tav tm="0">
                                          <p:val>
                                            <p:fltVal val="0"/>
                                          </p:val>
                                        </p:tav>
                                        <p:tav tm="100000">
                                          <p:val>
                                            <p:strVal val="#ppt_h"/>
                                          </p:val>
                                        </p:tav>
                                      </p:tavLst>
                                    </p:anim>
                                    <p:animEffect transition="in" filter="fade">
                                      <p:cBhvr>
                                        <p:cTn id="64" dur="500"/>
                                        <p:tgtEl>
                                          <p:spTgt spid="114"/>
                                        </p:tgtEl>
                                      </p:cBhvr>
                                    </p:animEffect>
                                  </p:childTnLst>
                                </p:cTn>
                              </p:par>
                            </p:childTnLst>
                          </p:cTn>
                        </p:par>
                        <p:par>
                          <p:cTn id="65" fill="hold">
                            <p:stCondLst>
                              <p:cond delay="7750"/>
                            </p:stCondLst>
                            <p:childTnLst>
                              <p:par>
                                <p:cTn id="66" presetID="22" presetClass="entr" presetSubtype="8" fill="hold" nodeType="afterEffect">
                                  <p:stCondLst>
                                    <p:cond delay="0"/>
                                  </p:stCondLst>
                                  <p:childTnLst>
                                    <p:set>
                                      <p:cBhvr>
                                        <p:cTn id="67" dur="1" fill="hold">
                                          <p:stCondLst>
                                            <p:cond delay="0"/>
                                          </p:stCondLst>
                                        </p:cTn>
                                        <p:tgtEl>
                                          <p:spTgt spid="124"/>
                                        </p:tgtEl>
                                        <p:attrNameLst>
                                          <p:attrName>style.visibility</p:attrName>
                                        </p:attrNameLst>
                                      </p:cBhvr>
                                      <p:to>
                                        <p:strVal val="visible"/>
                                      </p:to>
                                    </p:set>
                                    <p:animEffect transition="in" filter="wipe(left)">
                                      <p:cBhvr>
                                        <p:cTn id="68"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2" grpId="0" animBg="1"/>
      <p:bldP spid="113" grpId="0" animBg="1"/>
      <p:bldP spid="11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title"/>
          </p:nvPr>
        </p:nvSpPr>
        <p:spPr/>
        <p:txBody>
          <a:bodyPr/>
          <a:lstStyle/>
          <a:p>
            <a:r>
              <a:rPr lang="en-US" smtClean="0"/>
              <a:t>Timeline Infographic</a:t>
            </a:r>
            <a:endParaRPr lang="en-US" dirty="0"/>
          </a:p>
        </p:txBody>
      </p:sp>
      <p:sp>
        <p:nvSpPr>
          <p:cNvPr id="23" name="Text Placeholder 22"/>
          <p:cNvSpPr>
            <a:spLocks noGrp="1"/>
          </p:cNvSpPr>
          <p:nvPr>
            <p:ph type="body" sz="half" idx="2"/>
          </p:nvPr>
        </p:nvSpPr>
        <p:spPr/>
        <p:txBody>
          <a:bodyPr/>
          <a:lstStyle/>
          <a:p>
            <a:r>
              <a:rPr lang="en-US" smtClean="0"/>
              <a:t>Timeline Infographic</a:t>
            </a:r>
            <a:endParaRPr lang="en-US" dirty="0"/>
          </a:p>
        </p:txBody>
      </p:sp>
      <p:sp>
        <p:nvSpPr>
          <p:cNvPr id="49" name="Hexagon 48"/>
          <p:cNvSpPr/>
          <p:nvPr/>
        </p:nvSpPr>
        <p:spPr bwMode="auto">
          <a:xfrm>
            <a:off x="4306824" y="1981200"/>
            <a:ext cx="530352" cy="457200"/>
          </a:xfrm>
          <a:prstGeom prst="hexagon">
            <a:avLst>
              <a:gd name="adj" fmla="val 14367"/>
              <a:gd name="vf" fmla="val 115470"/>
            </a:avLst>
          </a:prstGeom>
          <a:solidFill>
            <a:schemeClr val="accent1"/>
          </a:solidFill>
          <a:ln w="9525">
            <a:solidFill>
              <a:schemeClr val="accent1"/>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51" name="Straight Connector 50"/>
          <p:cNvCxnSpPr/>
          <p:nvPr/>
        </p:nvCxnSpPr>
        <p:spPr>
          <a:xfrm>
            <a:off x="4572000" y="2438400"/>
            <a:ext cx="0" cy="53340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53" name="Oval 52"/>
          <p:cNvSpPr>
            <a:spLocks noChangeAspect="1"/>
          </p:cNvSpPr>
          <p:nvPr/>
        </p:nvSpPr>
        <p:spPr bwMode="auto">
          <a:xfrm flipH="1" flipV="1">
            <a:off x="4510278" y="2971800"/>
            <a:ext cx="123444" cy="123444"/>
          </a:xfrm>
          <a:prstGeom prst="ellipse">
            <a:avLst/>
          </a:prstGeom>
          <a:noFill/>
          <a:ln w="28575">
            <a:solidFill>
              <a:schemeClr val="accent2"/>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57" name="Straight Connector 56"/>
          <p:cNvCxnSpPr/>
          <p:nvPr/>
        </p:nvCxnSpPr>
        <p:spPr>
          <a:xfrm>
            <a:off x="4572000" y="3109530"/>
            <a:ext cx="0" cy="5334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59" name="Oval 58"/>
          <p:cNvSpPr>
            <a:spLocks noChangeAspect="1"/>
          </p:cNvSpPr>
          <p:nvPr/>
        </p:nvSpPr>
        <p:spPr bwMode="auto">
          <a:xfrm flipH="1" flipV="1">
            <a:off x="4510278" y="3642930"/>
            <a:ext cx="123444" cy="123444"/>
          </a:xfrm>
          <a:prstGeom prst="ellipse">
            <a:avLst/>
          </a:prstGeom>
          <a:noFill/>
          <a:ln w="28575">
            <a:solidFill>
              <a:schemeClr val="accent3"/>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64" name="Straight Connector 63"/>
          <p:cNvCxnSpPr/>
          <p:nvPr/>
        </p:nvCxnSpPr>
        <p:spPr>
          <a:xfrm>
            <a:off x="4572000" y="3782249"/>
            <a:ext cx="0" cy="53340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65" name="Oval 64"/>
          <p:cNvSpPr>
            <a:spLocks noChangeAspect="1"/>
          </p:cNvSpPr>
          <p:nvPr/>
        </p:nvSpPr>
        <p:spPr bwMode="auto">
          <a:xfrm flipH="1" flipV="1">
            <a:off x="4510278" y="4315649"/>
            <a:ext cx="123444" cy="123444"/>
          </a:xfrm>
          <a:prstGeom prst="ellipse">
            <a:avLst/>
          </a:prstGeom>
          <a:noFill/>
          <a:ln w="28575">
            <a:solidFill>
              <a:schemeClr val="accent4"/>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66" name="Straight Connector 65"/>
          <p:cNvCxnSpPr/>
          <p:nvPr/>
        </p:nvCxnSpPr>
        <p:spPr>
          <a:xfrm>
            <a:off x="4572000" y="4454968"/>
            <a:ext cx="0" cy="53340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67" name="Oval 66"/>
          <p:cNvSpPr>
            <a:spLocks noChangeAspect="1"/>
          </p:cNvSpPr>
          <p:nvPr/>
        </p:nvSpPr>
        <p:spPr bwMode="auto">
          <a:xfrm flipH="1" flipV="1">
            <a:off x="4510278" y="4988368"/>
            <a:ext cx="123444" cy="123444"/>
          </a:xfrm>
          <a:prstGeom prst="ellipse">
            <a:avLst/>
          </a:prstGeom>
          <a:noFill/>
          <a:ln w="28575">
            <a:solidFill>
              <a:schemeClr val="accent5"/>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68" name="Straight Connector 67"/>
          <p:cNvCxnSpPr/>
          <p:nvPr/>
        </p:nvCxnSpPr>
        <p:spPr>
          <a:xfrm>
            <a:off x="4572000" y="5126101"/>
            <a:ext cx="0" cy="53340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69" name="Oval 68"/>
          <p:cNvSpPr>
            <a:spLocks noChangeAspect="1"/>
          </p:cNvSpPr>
          <p:nvPr/>
        </p:nvSpPr>
        <p:spPr bwMode="auto">
          <a:xfrm flipH="1" flipV="1">
            <a:off x="4495800" y="5687890"/>
            <a:ext cx="152400" cy="152400"/>
          </a:xfrm>
          <a:prstGeom prst="ellipse">
            <a:avLst/>
          </a:prstGeom>
          <a:noFill/>
          <a:ln w="57150">
            <a:solidFill>
              <a:schemeClr val="accent6"/>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70" name="Straight Connector 69"/>
          <p:cNvCxnSpPr/>
          <p:nvPr/>
        </p:nvCxnSpPr>
        <p:spPr>
          <a:xfrm flipH="1">
            <a:off x="3422650" y="3033522"/>
            <a:ext cx="1081278" cy="0"/>
          </a:xfrm>
          <a:prstGeom prst="line">
            <a:avLst/>
          </a:prstGeom>
        </p:spPr>
        <p:style>
          <a:lnRef idx="1">
            <a:schemeClr val="accent1"/>
          </a:lnRef>
          <a:fillRef idx="0">
            <a:schemeClr val="accent1"/>
          </a:fillRef>
          <a:effectRef idx="0">
            <a:schemeClr val="accent1"/>
          </a:effectRef>
          <a:fontRef idx="minor">
            <a:schemeClr val="tx1"/>
          </a:fontRef>
        </p:style>
      </p:cxnSp>
      <p:sp>
        <p:nvSpPr>
          <p:cNvPr id="71" name="Rectangle 70"/>
          <p:cNvSpPr/>
          <p:nvPr/>
        </p:nvSpPr>
        <p:spPr bwMode="auto">
          <a:xfrm>
            <a:off x="2286000" y="2431948"/>
            <a:ext cx="1136650" cy="1203149"/>
          </a:xfrm>
          <a:prstGeom prst="rect">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2" name="TextBox 71"/>
          <p:cNvSpPr txBox="1"/>
          <p:nvPr/>
        </p:nvSpPr>
        <p:spPr>
          <a:xfrm>
            <a:off x="3393440" y="2725746"/>
            <a:ext cx="628698" cy="307777"/>
          </a:xfrm>
          <a:prstGeom prst="rect">
            <a:avLst/>
          </a:prstGeom>
          <a:noFill/>
        </p:spPr>
        <p:txBody>
          <a:bodyPr wrap="none" rtlCol="0">
            <a:spAutoFit/>
          </a:bodyPr>
          <a:lstStyle/>
          <a:p>
            <a:r>
              <a:rPr lang="en-US" sz="1400" b="1" dirty="0" smtClean="0">
                <a:solidFill>
                  <a:schemeClr val="accent2"/>
                </a:solidFill>
              </a:rPr>
              <a:t>&lt; 25%</a:t>
            </a:r>
            <a:endParaRPr lang="en-US" sz="1400" b="1" dirty="0">
              <a:solidFill>
                <a:schemeClr val="accent2"/>
              </a:solidFill>
            </a:endParaRPr>
          </a:p>
        </p:txBody>
      </p:sp>
      <p:sp>
        <p:nvSpPr>
          <p:cNvPr id="73" name="Freeform 120"/>
          <p:cNvSpPr>
            <a:spLocks noEditPoints="1"/>
          </p:cNvSpPr>
          <p:nvPr/>
        </p:nvSpPr>
        <p:spPr bwMode="auto">
          <a:xfrm>
            <a:off x="2934176" y="2560883"/>
            <a:ext cx="233363" cy="200025"/>
          </a:xfrm>
          <a:custGeom>
            <a:avLst/>
            <a:gdLst/>
            <a:ahLst/>
            <a:cxnLst>
              <a:cxn ang="0">
                <a:pos x="11" y="58"/>
              </a:cxn>
              <a:cxn ang="0">
                <a:pos x="9" y="58"/>
              </a:cxn>
              <a:cxn ang="0">
                <a:pos x="0" y="49"/>
              </a:cxn>
              <a:cxn ang="0">
                <a:pos x="0" y="18"/>
              </a:cxn>
              <a:cxn ang="0">
                <a:pos x="9" y="9"/>
              </a:cxn>
              <a:cxn ang="0">
                <a:pos x="11" y="9"/>
              </a:cxn>
              <a:cxn ang="0">
                <a:pos x="11" y="58"/>
              </a:cxn>
              <a:cxn ang="0">
                <a:pos x="54" y="58"/>
              </a:cxn>
              <a:cxn ang="0">
                <a:pos x="15" y="58"/>
              </a:cxn>
              <a:cxn ang="0">
                <a:pos x="15" y="9"/>
              </a:cxn>
              <a:cxn ang="0">
                <a:pos x="20" y="9"/>
              </a:cxn>
              <a:cxn ang="0">
                <a:pos x="20" y="3"/>
              </a:cxn>
              <a:cxn ang="0">
                <a:pos x="24" y="0"/>
              </a:cxn>
              <a:cxn ang="0">
                <a:pos x="45" y="0"/>
              </a:cxn>
              <a:cxn ang="0">
                <a:pos x="49" y="3"/>
              </a:cxn>
              <a:cxn ang="0">
                <a:pos x="49" y="9"/>
              </a:cxn>
              <a:cxn ang="0">
                <a:pos x="54" y="9"/>
              </a:cxn>
              <a:cxn ang="0">
                <a:pos x="54" y="58"/>
              </a:cxn>
              <a:cxn ang="0">
                <a:pos x="44" y="9"/>
              </a:cxn>
              <a:cxn ang="0">
                <a:pos x="44" y="4"/>
              </a:cxn>
              <a:cxn ang="0">
                <a:pos x="25" y="4"/>
              </a:cxn>
              <a:cxn ang="0">
                <a:pos x="25" y="9"/>
              </a:cxn>
              <a:cxn ang="0">
                <a:pos x="44" y="9"/>
              </a:cxn>
              <a:cxn ang="0">
                <a:pos x="68" y="49"/>
              </a:cxn>
              <a:cxn ang="0">
                <a:pos x="60" y="58"/>
              </a:cxn>
              <a:cxn ang="0">
                <a:pos x="58" y="58"/>
              </a:cxn>
              <a:cxn ang="0">
                <a:pos x="58" y="9"/>
              </a:cxn>
              <a:cxn ang="0">
                <a:pos x="60" y="9"/>
              </a:cxn>
              <a:cxn ang="0">
                <a:pos x="68" y="18"/>
              </a:cxn>
              <a:cxn ang="0">
                <a:pos x="68" y="49"/>
              </a:cxn>
            </a:cxnLst>
            <a:rect l="0" t="0" r="r" b="b"/>
            <a:pathLst>
              <a:path w="68" h="58">
                <a:moveTo>
                  <a:pt x="11" y="58"/>
                </a:moveTo>
                <a:cubicBezTo>
                  <a:pt x="9" y="58"/>
                  <a:pt x="9" y="58"/>
                  <a:pt x="9" y="58"/>
                </a:cubicBezTo>
                <a:cubicBezTo>
                  <a:pt x="4" y="58"/>
                  <a:pt x="0" y="54"/>
                  <a:pt x="0" y="49"/>
                </a:cubicBezTo>
                <a:cubicBezTo>
                  <a:pt x="0" y="18"/>
                  <a:pt x="0" y="18"/>
                  <a:pt x="0" y="18"/>
                </a:cubicBezTo>
                <a:cubicBezTo>
                  <a:pt x="0" y="13"/>
                  <a:pt x="4" y="9"/>
                  <a:pt x="9" y="9"/>
                </a:cubicBezTo>
                <a:cubicBezTo>
                  <a:pt x="11" y="9"/>
                  <a:pt x="11" y="9"/>
                  <a:pt x="11" y="9"/>
                </a:cubicBezTo>
                <a:lnTo>
                  <a:pt x="11" y="58"/>
                </a:lnTo>
                <a:close/>
                <a:moveTo>
                  <a:pt x="54" y="58"/>
                </a:moveTo>
                <a:cubicBezTo>
                  <a:pt x="15" y="58"/>
                  <a:pt x="15" y="58"/>
                  <a:pt x="15" y="58"/>
                </a:cubicBezTo>
                <a:cubicBezTo>
                  <a:pt x="15" y="9"/>
                  <a:pt x="15" y="9"/>
                  <a:pt x="15"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54" y="9"/>
                  <a:pt x="54" y="9"/>
                  <a:pt x="54" y="9"/>
                </a:cubicBezTo>
                <a:lnTo>
                  <a:pt x="54" y="58"/>
                </a:lnTo>
                <a:close/>
                <a:moveTo>
                  <a:pt x="44" y="9"/>
                </a:moveTo>
                <a:cubicBezTo>
                  <a:pt x="44" y="4"/>
                  <a:pt x="44" y="4"/>
                  <a:pt x="44" y="4"/>
                </a:cubicBezTo>
                <a:cubicBezTo>
                  <a:pt x="25" y="4"/>
                  <a:pt x="25" y="4"/>
                  <a:pt x="25" y="4"/>
                </a:cubicBezTo>
                <a:cubicBezTo>
                  <a:pt x="25" y="9"/>
                  <a:pt x="25" y="9"/>
                  <a:pt x="25" y="9"/>
                </a:cubicBezTo>
                <a:lnTo>
                  <a:pt x="44" y="9"/>
                </a:lnTo>
                <a:close/>
                <a:moveTo>
                  <a:pt x="68" y="49"/>
                </a:moveTo>
                <a:cubicBezTo>
                  <a:pt x="68" y="54"/>
                  <a:pt x="65" y="58"/>
                  <a:pt x="60" y="58"/>
                </a:cubicBezTo>
                <a:cubicBezTo>
                  <a:pt x="58" y="58"/>
                  <a:pt x="58" y="58"/>
                  <a:pt x="58" y="58"/>
                </a:cubicBezTo>
                <a:cubicBezTo>
                  <a:pt x="58" y="9"/>
                  <a:pt x="58" y="9"/>
                  <a:pt x="58" y="9"/>
                </a:cubicBezTo>
                <a:cubicBezTo>
                  <a:pt x="60" y="9"/>
                  <a:pt x="60" y="9"/>
                  <a:pt x="60" y="9"/>
                </a:cubicBezTo>
                <a:cubicBezTo>
                  <a:pt x="65" y="9"/>
                  <a:pt x="68" y="13"/>
                  <a:pt x="68" y="18"/>
                </a:cubicBezTo>
                <a:lnTo>
                  <a:pt x="68" y="4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74" name="TextBox 73"/>
          <p:cNvSpPr txBox="1"/>
          <p:nvPr/>
        </p:nvSpPr>
        <p:spPr>
          <a:xfrm>
            <a:off x="2541116" y="2476229"/>
            <a:ext cx="418704" cy="369332"/>
          </a:xfrm>
          <a:prstGeom prst="rect">
            <a:avLst/>
          </a:prstGeom>
          <a:noFill/>
        </p:spPr>
        <p:txBody>
          <a:bodyPr wrap="none" rtlCol="0">
            <a:spAutoFit/>
          </a:bodyPr>
          <a:lstStyle/>
          <a:p>
            <a:r>
              <a:rPr lang="en-US" b="1" dirty="0" smtClean="0">
                <a:solidFill>
                  <a:schemeClr val="bg1"/>
                </a:solidFill>
              </a:rPr>
              <a:t>01</a:t>
            </a:r>
            <a:endParaRPr lang="en-US" b="1" dirty="0">
              <a:solidFill>
                <a:schemeClr val="bg1"/>
              </a:solidFill>
            </a:endParaRPr>
          </a:p>
        </p:txBody>
      </p:sp>
      <p:sp>
        <p:nvSpPr>
          <p:cNvPr id="75" name="TextBox 74"/>
          <p:cNvSpPr txBox="1"/>
          <p:nvPr/>
        </p:nvSpPr>
        <p:spPr>
          <a:xfrm>
            <a:off x="2197255" y="2804702"/>
            <a:ext cx="1295400" cy="815608"/>
          </a:xfrm>
          <a:prstGeom prst="rect">
            <a:avLst/>
          </a:prstGeom>
          <a:noFill/>
        </p:spPr>
        <p:txBody>
          <a:bodyPr wrap="square" rtlCol="0">
            <a:spAutoFit/>
          </a:bodyPr>
          <a:lstStyle/>
          <a:p>
            <a:pPr algn="ctr"/>
            <a:r>
              <a:rPr lang="en-US" sz="1100" b="1" dirty="0">
                <a:solidFill>
                  <a:schemeClr val="bg1"/>
                </a:solidFill>
              </a:rPr>
              <a:t>Title Goes </a:t>
            </a:r>
            <a:r>
              <a:rPr lang="en-US" sz="1100" b="1" dirty="0" smtClean="0">
                <a:solidFill>
                  <a:schemeClr val="bg1"/>
                </a:solidFill>
              </a:rPr>
              <a:t>Here</a:t>
            </a:r>
            <a:r>
              <a:rPr lang="en-US" sz="900" b="1" dirty="0" smtClean="0">
                <a:solidFill>
                  <a:schemeClr val="bg1"/>
                </a:solidFill>
              </a:rPr>
              <a:t/>
            </a:r>
            <a:br>
              <a:rPr lang="en-US" sz="900" b="1" dirty="0" smtClean="0">
                <a:solidFill>
                  <a:schemeClr val="bg1"/>
                </a:solidFill>
              </a:rPr>
            </a:br>
            <a:r>
              <a:rPr lang="en-US" sz="900" dirty="0" smtClean="0">
                <a:solidFill>
                  <a:schemeClr val="bg1"/>
                </a:solidFill>
              </a:rPr>
              <a:t>There are many variations of there passages of lorem ipsum available.</a:t>
            </a:r>
          </a:p>
        </p:txBody>
      </p:sp>
      <p:cxnSp>
        <p:nvCxnSpPr>
          <p:cNvPr id="76" name="Straight Connector 75"/>
          <p:cNvCxnSpPr/>
          <p:nvPr/>
        </p:nvCxnSpPr>
        <p:spPr>
          <a:xfrm flipH="1">
            <a:off x="3422650" y="4386795"/>
            <a:ext cx="1081278"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77" name="Rectangle 76"/>
          <p:cNvSpPr/>
          <p:nvPr/>
        </p:nvSpPr>
        <p:spPr bwMode="auto">
          <a:xfrm>
            <a:off x="2286000" y="3785221"/>
            <a:ext cx="1136650" cy="1203149"/>
          </a:xfrm>
          <a:prstGeom prst="rect">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 name="TextBox 77"/>
          <p:cNvSpPr txBox="1"/>
          <p:nvPr/>
        </p:nvSpPr>
        <p:spPr>
          <a:xfrm>
            <a:off x="3393444" y="4079019"/>
            <a:ext cx="588623" cy="307777"/>
          </a:xfrm>
          <a:prstGeom prst="rect">
            <a:avLst/>
          </a:prstGeom>
          <a:noFill/>
        </p:spPr>
        <p:txBody>
          <a:bodyPr wrap="none" rtlCol="0">
            <a:spAutoFit/>
          </a:bodyPr>
          <a:lstStyle/>
          <a:p>
            <a:r>
              <a:rPr lang="en-US" sz="1400" b="1" dirty="0">
                <a:solidFill>
                  <a:schemeClr val="accent4"/>
                </a:solidFill>
              </a:rPr>
              <a:t>+</a:t>
            </a:r>
            <a:r>
              <a:rPr lang="en-US" sz="1400" b="1" dirty="0" smtClean="0">
                <a:solidFill>
                  <a:schemeClr val="accent4"/>
                </a:solidFill>
              </a:rPr>
              <a:t> 430</a:t>
            </a:r>
            <a:endParaRPr lang="en-US" sz="1400" b="1" dirty="0">
              <a:solidFill>
                <a:schemeClr val="accent4"/>
              </a:solidFill>
            </a:endParaRPr>
          </a:p>
        </p:txBody>
      </p:sp>
      <p:sp>
        <p:nvSpPr>
          <p:cNvPr id="79" name="TextBox 78"/>
          <p:cNvSpPr txBox="1"/>
          <p:nvPr/>
        </p:nvSpPr>
        <p:spPr>
          <a:xfrm>
            <a:off x="2541116" y="3829502"/>
            <a:ext cx="418704" cy="369332"/>
          </a:xfrm>
          <a:prstGeom prst="rect">
            <a:avLst/>
          </a:prstGeom>
          <a:noFill/>
        </p:spPr>
        <p:txBody>
          <a:bodyPr wrap="none" rtlCol="0">
            <a:spAutoFit/>
          </a:bodyPr>
          <a:lstStyle/>
          <a:p>
            <a:r>
              <a:rPr lang="en-US" b="1" dirty="0" smtClean="0">
                <a:solidFill>
                  <a:schemeClr val="bg1"/>
                </a:solidFill>
              </a:rPr>
              <a:t>03</a:t>
            </a:r>
            <a:endParaRPr lang="en-US" b="1" dirty="0">
              <a:solidFill>
                <a:schemeClr val="bg1"/>
              </a:solidFill>
            </a:endParaRPr>
          </a:p>
        </p:txBody>
      </p:sp>
      <p:sp>
        <p:nvSpPr>
          <p:cNvPr id="80" name="TextBox 79"/>
          <p:cNvSpPr txBox="1"/>
          <p:nvPr/>
        </p:nvSpPr>
        <p:spPr>
          <a:xfrm>
            <a:off x="2197255" y="4157975"/>
            <a:ext cx="1295400" cy="815608"/>
          </a:xfrm>
          <a:prstGeom prst="rect">
            <a:avLst/>
          </a:prstGeom>
          <a:noFill/>
        </p:spPr>
        <p:txBody>
          <a:bodyPr wrap="square" rtlCol="0">
            <a:spAutoFit/>
          </a:bodyPr>
          <a:lstStyle/>
          <a:p>
            <a:pPr algn="ctr"/>
            <a:r>
              <a:rPr lang="en-US" sz="1100" b="1" dirty="0">
                <a:solidFill>
                  <a:schemeClr val="bg1"/>
                </a:solidFill>
              </a:rPr>
              <a:t>Title Goes </a:t>
            </a:r>
            <a:r>
              <a:rPr lang="en-US" sz="1100" b="1" dirty="0" smtClean="0">
                <a:solidFill>
                  <a:schemeClr val="bg1"/>
                </a:solidFill>
              </a:rPr>
              <a:t>Here</a:t>
            </a:r>
            <a:r>
              <a:rPr lang="en-US" sz="900" b="1" dirty="0" smtClean="0">
                <a:solidFill>
                  <a:schemeClr val="bg1"/>
                </a:solidFill>
              </a:rPr>
              <a:t/>
            </a:r>
            <a:br>
              <a:rPr lang="en-US" sz="900" b="1" dirty="0" smtClean="0">
                <a:solidFill>
                  <a:schemeClr val="bg1"/>
                </a:solidFill>
              </a:rPr>
            </a:br>
            <a:r>
              <a:rPr lang="en-US" sz="900" dirty="0" smtClean="0">
                <a:solidFill>
                  <a:schemeClr val="bg1"/>
                </a:solidFill>
              </a:rPr>
              <a:t>There are many variations of there passages of lorem ipsum available.</a:t>
            </a:r>
          </a:p>
        </p:txBody>
      </p:sp>
      <p:sp>
        <p:nvSpPr>
          <p:cNvPr id="81" name="Freeform 36"/>
          <p:cNvSpPr>
            <a:spLocks noEditPoints="1"/>
          </p:cNvSpPr>
          <p:nvPr/>
        </p:nvSpPr>
        <p:spPr bwMode="auto">
          <a:xfrm>
            <a:off x="2934172" y="3903838"/>
            <a:ext cx="203200" cy="220663"/>
          </a:xfrm>
          <a:custGeom>
            <a:avLst/>
            <a:gdLst/>
            <a:ahLst/>
            <a:cxnLst>
              <a:cxn ang="0">
                <a:pos x="55" y="64"/>
              </a:cxn>
              <a:cxn ang="0">
                <a:pos x="0" y="59"/>
              </a:cxn>
              <a:cxn ang="0">
                <a:pos x="4" y="9"/>
              </a:cxn>
              <a:cxn ang="0">
                <a:pos x="9" y="5"/>
              </a:cxn>
              <a:cxn ang="0">
                <a:pos x="17" y="0"/>
              </a:cxn>
              <a:cxn ang="0">
                <a:pos x="23" y="9"/>
              </a:cxn>
              <a:cxn ang="0">
                <a:pos x="36" y="5"/>
              </a:cxn>
              <a:cxn ang="0">
                <a:pos x="44" y="0"/>
              </a:cxn>
              <a:cxn ang="0">
                <a:pos x="50" y="9"/>
              </a:cxn>
              <a:cxn ang="0">
                <a:pos x="59" y="13"/>
              </a:cxn>
              <a:cxn ang="0">
                <a:pos x="15" y="33"/>
              </a:cxn>
              <a:cxn ang="0">
                <a:pos x="4" y="23"/>
              </a:cxn>
              <a:cxn ang="0">
                <a:pos x="15" y="33"/>
              </a:cxn>
              <a:cxn ang="0">
                <a:pos x="15" y="35"/>
              </a:cxn>
              <a:cxn ang="0">
                <a:pos x="4" y="47"/>
              </a:cxn>
              <a:cxn ang="0">
                <a:pos x="15" y="59"/>
              </a:cxn>
              <a:cxn ang="0">
                <a:pos x="4" y="49"/>
              </a:cxn>
              <a:cxn ang="0">
                <a:pos x="15" y="59"/>
              </a:cxn>
              <a:cxn ang="0">
                <a:pos x="17" y="4"/>
              </a:cxn>
              <a:cxn ang="0">
                <a:pos x="13" y="5"/>
              </a:cxn>
              <a:cxn ang="0">
                <a:pos x="15" y="17"/>
              </a:cxn>
              <a:cxn ang="0">
                <a:pos x="18" y="16"/>
              </a:cxn>
              <a:cxn ang="0">
                <a:pos x="28" y="33"/>
              </a:cxn>
              <a:cxn ang="0">
                <a:pos x="17" y="23"/>
              </a:cxn>
              <a:cxn ang="0">
                <a:pos x="28" y="33"/>
              </a:cxn>
              <a:cxn ang="0">
                <a:pos x="28" y="35"/>
              </a:cxn>
              <a:cxn ang="0">
                <a:pos x="17" y="47"/>
              </a:cxn>
              <a:cxn ang="0">
                <a:pos x="28" y="59"/>
              </a:cxn>
              <a:cxn ang="0">
                <a:pos x="17" y="49"/>
              </a:cxn>
              <a:cxn ang="0">
                <a:pos x="28" y="59"/>
              </a:cxn>
              <a:cxn ang="0">
                <a:pos x="42" y="23"/>
              </a:cxn>
              <a:cxn ang="0">
                <a:pos x="31" y="33"/>
              </a:cxn>
              <a:cxn ang="0">
                <a:pos x="42" y="47"/>
              </a:cxn>
              <a:cxn ang="0">
                <a:pos x="31" y="35"/>
              </a:cxn>
              <a:cxn ang="0">
                <a:pos x="42" y="47"/>
              </a:cxn>
              <a:cxn ang="0">
                <a:pos x="42" y="49"/>
              </a:cxn>
              <a:cxn ang="0">
                <a:pos x="31" y="59"/>
              </a:cxn>
              <a:cxn ang="0">
                <a:pos x="45" y="5"/>
              </a:cxn>
              <a:cxn ang="0">
                <a:pos x="42" y="4"/>
              </a:cxn>
              <a:cxn ang="0">
                <a:pos x="41" y="16"/>
              </a:cxn>
              <a:cxn ang="0">
                <a:pos x="44" y="17"/>
              </a:cxn>
              <a:cxn ang="0">
                <a:pos x="45" y="5"/>
              </a:cxn>
              <a:cxn ang="0">
                <a:pos x="55" y="23"/>
              </a:cxn>
              <a:cxn ang="0">
                <a:pos x="44" y="33"/>
              </a:cxn>
              <a:cxn ang="0">
                <a:pos x="55" y="47"/>
              </a:cxn>
              <a:cxn ang="0">
                <a:pos x="44" y="35"/>
              </a:cxn>
              <a:cxn ang="0">
                <a:pos x="55" y="47"/>
              </a:cxn>
              <a:cxn ang="0">
                <a:pos x="55" y="49"/>
              </a:cxn>
              <a:cxn ang="0">
                <a:pos x="44" y="59"/>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cxnSp>
        <p:nvCxnSpPr>
          <p:cNvPr id="82" name="Straight Connector 81"/>
          <p:cNvCxnSpPr/>
          <p:nvPr/>
        </p:nvCxnSpPr>
        <p:spPr>
          <a:xfrm>
            <a:off x="4648200" y="3704653"/>
            <a:ext cx="108127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bwMode="auto">
          <a:xfrm flipH="1">
            <a:off x="5729478" y="3103079"/>
            <a:ext cx="1136650" cy="1203149"/>
          </a:xfrm>
          <a:prstGeom prst="rect">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 name="TextBox 83"/>
          <p:cNvSpPr txBox="1"/>
          <p:nvPr/>
        </p:nvSpPr>
        <p:spPr>
          <a:xfrm flipH="1">
            <a:off x="5018234" y="3396877"/>
            <a:ext cx="729687" cy="307777"/>
          </a:xfrm>
          <a:prstGeom prst="rect">
            <a:avLst/>
          </a:prstGeom>
          <a:noFill/>
        </p:spPr>
        <p:txBody>
          <a:bodyPr wrap="none" rtlCol="0">
            <a:spAutoFit/>
          </a:bodyPr>
          <a:lstStyle/>
          <a:p>
            <a:r>
              <a:rPr lang="en-US" sz="1400" b="1" dirty="0" smtClean="0">
                <a:solidFill>
                  <a:schemeClr val="accent3"/>
                </a:solidFill>
              </a:rPr>
              <a:t>$ 1.500</a:t>
            </a:r>
            <a:endParaRPr lang="en-US" sz="1400" b="1" dirty="0">
              <a:solidFill>
                <a:schemeClr val="accent3"/>
              </a:solidFill>
            </a:endParaRPr>
          </a:p>
        </p:txBody>
      </p:sp>
      <p:sp>
        <p:nvSpPr>
          <p:cNvPr id="85" name="TextBox 84"/>
          <p:cNvSpPr txBox="1"/>
          <p:nvPr/>
        </p:nvSpPr>
        <p:spPr>
          <a:xfrm flipH="1">
            <a:off x="6192308" y="3147360"/>
            <a:ext cx="418704" cy="369332"/>
          </a:xfrm>
          <a:prstGeom prst="rect">
            <a:avLst/>
          </a:prstGeom>
          <a:noFill/>
        </p:spPr>
        <p:txBody>
          <a:bodyPr wrap="none" rtlCol="0">
            <a:spAutoFit/>
          </a:bodyPr>
          <a:lstStyle/>
          <a:p>
            <a:r>
              <a:rPr lang="en-US" b="1" dirty="0" smtClean="0">
                <a:solidFill>
                  <a:schemeClr val="bg1"/>
                </a:solidFill>
              </a:rPr>
              <a:t>02</a:t>
            </a:r>
            <a:endParaRPr lang="en-US" b="1" dirty="0">
              <a:solidFill>
                <a:schemeClr val="bg1"/>
              </a:solidFill>
            </a:endParaRPr>
          </a:p>
        </p:txBody>
      </p:sp>
      <p:sp>
        <p:nvSpPr>
          <p:cNvPr id="86" name="TextBox 85"/>
          <p:cNvSpPr txBox="1"/>
          <p:nvPr/>
        </p:nvSpPr>
        <p:spPr>
          <a:xfrm flipH="1">
            <a:off x="5659473" y="3475833"/>
            <a:ext cx="1295400" cy="815608"/>
          </a:xfrm>
          <a:prstGeom prst="rect">
            <a:avLst/>
          </a:prstGeom>
          <a:noFill/>
        </p:spPr>
        <p:txBody>
          <a:bodyPr wrap="square" rtlCol="0">
            <a:spAutoFit/>
          </a:bodyPr>
          <a:lstStyle/>
          <a:p>
            <a:pPr algn="ctr"/>
            <a:r>
              <a:rPr lang="en-US" sz="1100" b="1" dirty="0">
                <a:solidFill>
                  <a:schemeClr val="bg1"/>
                </a:solidFill>
              </a:rPr>
              <a:t>Title Goes </a:t>
            </a:r>
            <a:r>
              <a:rPr lang="en-US" sz="1100" b="1" dirty="0" smtClean="0">
                <a:solidFill>
                  <a:schemeClr val="bg1"/>
                </a:solidFill>
              </a:rPr>
              <a:t>Here</a:t>
            </a:r>
            <a:r>
              <a:rPr lang="en-US" sz="900" b="1" dirty="0" smtClean="0">
                <a:solidFill>
                  <a:schemeClr val="bg1"/>
                </a:solidFill>
              </a:rPr>
              <a:t/>
            </a:r>
            <a:br>
              <a:rPr lang="en-US" sz="900" b="1" dirty="0" smtClean="0">
                <a:solidFill>
                  <a:schemeClr val="bg1"/>
                </a:solidFill>
              </a:rPr>
            </a:br>
            <a:r>
              <a:rPr lang="en-US" sz="900" dirty="0" smtClean="0">
                <a:solidFill>
                  <a:schemeClr val="bg1"/>
                </a:solidFill>
              </a:rPr>
              <a:t>There are many variations of there passages of lorem ipsum available.</a:t>
            </a:r>
          </a:p>
        </p:txBody>
      </p:sp>
      <p:cxnSp>
        <p:nvCxnSpPr>
          <p:cNvPr id="87" name="Straight Connector 86"/>
          <p:cNvCxnSpPr/>
          <p:nvPr/>
        </p:nvCxnSpPr>
        <p:spPr>
          <a:xfrm>
            <a:off x="4648200" y="5050091"/>
            <a:ext cx="1081278"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88" name="Rectangle 87"/>
          <p:cNvSpPr/>
          <p:nvPr/>
        </p:nvSpPr>
        <p:spPr bwMode="auto">
          <a:xfrm flipH="1">
            <a:off x="5729478" y="4448517"/>
            <a:ext cx="1136650" cy="1203149"/>
          </a:xfrm>
          <a:prstGeom prst="rect">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9" name="TextBox 88"/>
          <p:cNvSpPr txBox="1"/>
          <p:nvPr/>
        </p:nvSpPr>
        <p:spPr>
          <a:xfrm flipH="1">
            <a:off x="5159298" y="4742315"/>
            <a:ext cx="588623" cy="307777"/>
          </a:xfrm>
          <a:prstGeom prst="rect">
            <a:avLst/>
          </a:prstGeom>
          <a:noFill/>
        </p:spPr>
        <p:txBody>
          <a:bodyPr wrap="none" rtlCol="0">
            <a:spAutoFit/>
          </a:bodyPr>
          <a:lstStyle/>
          <a:p>
            <a:pPr algn="ctr"/>
            <a:r>
              <a:rPr lang="en-US" sz="1400" b="1" dirty="0" smtClean="0">
                <a:solidFill>
                  <a:schemeClr val="accent5"/>
                </a:solidFill>
              </a:rPr>
              <a:t>&gt;80%</a:t>
            </a:r>
            <a:endParaRPr lang="en-US" sz="1400" b="1" dirty="0">
              <a:solidFill>
                <a:schemeClr val="accent5"/>
              </a:solidFill>
            </a:endParaRPr>
          </a:p>
        </p:txBody>
      </p:sp>
      <p:sp>
        <p:nvSpPr>
          <p:cNvPr id="90" name="TextBox 89"/>
          <p:cNvSpPr txBox="1"/>
          <p:nvPr/>
        </p:nvSpPr>
        <p:spPr>
          <a:xfrm flipH="1">
            <a:off x="6192308" y="4492798"/>
            <a:ext cx="418704" cy="369332"/>
          </a:xfrm>
          <a:prstGeom prst="rect">
            <a:avLst/>
          </a:prstGeom>
          <a:noFill/>
        </p:spPr>
        <p:txBody>
          <a:bodyPr wrap="none" rtlCol="0">
            <a:spAutoFit/>
          </a:bodyPr>
          <a:lstStyle/>
          <a:p>
            <a:r>
              <a:rPr lang="en-US" b="1" dirty="0" smtClean="0">
                <a:solidFill>
                  <a:schemeClr val="bg1"/>
                </a:solidFill>
              </a:rPr>
              <a:t>04</a:t>
            </a:r>
            <a:endParaRPr lang="en-US" b="1" dirty="0">
              <a:solidFill>
                <a:schemeClr val="bg1"/>
              </a:solidFill>
            </a:endParaRPr>
          </a:p>
        </p:txBody>
      </p:sp>
      <p:sp>
        <p:nvSpPr>
          <p:cNvPr id="91" name="TextBox 90"/>
          <p:cNvSpPr txBox="1"/>
          <p:nvPr/>
        </p:nvSpPr>
        <p:spPr>
          <a:xfrm flipH="1">
            <a:off x="5659473" y="4821272"/>
            <a:ext cx="1295400" cy="815608"/>
          </a:xfrm>
          <a:prstGeom prst="rect">
            <a:avLst/>
          </a:prstGeom>
          <a:noFill/>
        </p:spPr>
        <p:txBody>
          <a:bodyPr wrap="square" rtlCol="0">
            <a:spAutoFit/>
          </a:bodyPr>
          <a:lstStyle/>
          <a:p>
            <a:pPr algn="ctr"/>
            <a:r>
              <a:rPr lang="en-US" sz="1100" b="1" dirty="0">
                <a:solidFill>
                  <a:schemeClr val="bg1"/>
                </a:solidFill>
              </a:rPr>
              <a:t>Title Goes </a:t>
            </a:r>
            <a:r>
              <a:rPr lang="en-US" sz="1100" b="1" dirty="0" smtClean="0">
                <a:solidFill>
                  <a:schemeClr val="bg1"/>
                </a:solidFill>
              </a:rPr>
              <a:t>Here</a:t>
            </a:r>
            <a:r>
              <a:rPr lang="en-US" sz="900" b="1" dirty="0" smtClean="0">
                <a:solidFill>
                  <a:schemeClr val="bg1"/>
                </a:solidFill>
              </a:rPr>
              <a:t/>
            </a:r>
            <a:br>
              <a:rPr lang="en-US" sz="900" b="1" dirty="0" smtClean="0">
                <a:solidFill>
                  <a:schemeClr val="bg1"/>
                </a:solidFill>
              </a:rPr>
            </a:br>
            <a:r>
              <a:rPr lang="en-US" sz="900" dirty="0" smtClean="0">
                <a:solidFill>
                  <a:schemeClr val="bg1"/>
                </a:solidFill>
              </a:rPr>
              <a:t>There are many variations of there passages of lorem ipsum available.</a:t>
            </a:r>
          </a:p>
        </p:txBody>
      </p:sp>
      <p:sp>
        <p:nvSpPr>
          <p:cNvPr id="92" name="Freeform 13"/>
          <p:cNvSpPr>
            <a:spLocks noEditPoints="1"/>
          </p:cNvSpPr>
          <p:nvPr/>
        </p:nvSpPr>
        <p:spPr bwMode="auto">
          <a:xfrm>
            <a:off x="5984597" y="3237569"/>
            <a:ext cx="250825" cy="188913"/>
          </a:xfrm>
          <a:custGeom>
            <a:avLst/>
            <a:gdLst/>
            <a:ahLst/>
            <a:cxnLst>
              <a:cxn ang="0">
                <a:pos x="158" y="119"/>
              </a:cxn>
              <a:cxn ang="0">
                <a:pos x="0" y="119"/>
              </a:cxn>
              <a:cxn ang="0">
                <a:pos x="0" y="0"/>
              </a:cxn>
              <a:cxn ang="0">
                <a:pos x="8" y="0"/>
              </a:cxn>
              <a:cxn ang="0">
                <a:pos x="8" y="108"/>
              </a:cxn>
              <a:cxn ang="0">
                <a:pos x="158" y="108"/>
              </a:cxn>
              <a:cxn ang="0">
                <a:pos x="158" y="119"/>
              </a:cxn>
              <a:cxn ang="0">
                <a:pos x="147" y="98"/>
              </a:cxn>
              <a:cxn ang="0">
                <a:pos x="19" y="98"/>
              </a:cxn>
              <a:cxn ang="0">
                <a:pos x="19" y="54"/>
              </a:cxn>
              <a:cxn ang="0">
                <a:pos x="54" y="9"/>
              </a:cxn>
              <a:cxn ang="0">
                <a:pos x="97" y="54"/>
              </a:cxn>
              <a:cxn ang="0">
                <a:pos x="127" y="28"/>
              </a:cxn>
              <a:cxn ang="0">
                <a:pos x="147" y="98"/>
              </a:cxn>
            </a:cxnLst>
            <a:rect l="0" t="0" r="r" b="b"/>
            <a:pathLst>
              <a:path w="158" h="119">
                <a:moveTo>
                  <a:pt x="158" y="119"/>
                </a:moveTo>
                <a:lnTo>
                  <a:pt x="0" y="119"/>
                </a:lnTo>
                <a:lnTo>
                  <a:pt x="0" y="0"/>
                </a:lnTo>
                <a:lnTo>
                  <a:pt x="8" y="0"/>
                </a:lnTo>
                <a:lnTo>
                  <a:pt x="8" y="108"/>
                </a:lnTo>
                <a:lnTo>
                  <a:pt x="158" y="108"/>
                </a:lnTo>
                <a:lnTo>
                  <a:pt x="158" y="119"/>
                </a:lnTo>
                <a:close/>
                <a:moveTo>
                  <a:pt x="147" y="98"/>
                </a:moveTo>
                <a:lnTo>
                  <a:pt x="19" y="98"/>
                </a:lnTo>
                <a:lnTo>
                  <a:pt x="19" y="54"/>
                </a:lnTo>
                <a:lnTo>
                  <a:pt x="54" y="9"/>
                </a:lnTo>
                <a:lnTo>
                  <a:pt x="97" y="54"/>
                </a:lnTo>
                <a:lnTo>
                  <a:pt x="127" y="28"/>
                </a:lnTo>
                <a:lnTo>
                  <a:pt x="147" y="9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157"/>
          <p:cNvSpPr>
            <a:spLocks noChangeAspect="1" noEditPoints="1"/>
          </p:cNvSpPr>
          <p:nvPr/>
        </p:nvSpPr>
        <p:spPr bwMode="auto">
          <a:xfrm>
            <a:off x="6044129" y="4560325"/>
            <a:ext cx="191293" cy="234281"/>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152"/>
          <p:cNvSpPr>
            <a:spLocks noChangeAspect="1" noEditPoints="1"/>
          </p:cNvSpPr>
          <p:nvPr/>
        </p:nvSpPr>
        <p:spPr bwMode="auto">
          <a:xfrm>
            <a:off x="4435258" y="2083430"/>
            <a:ext cx="273493" cy="252745"/>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406447696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93"/>
                                        </p:tgtEl>
                                        <p:attrNameLst>
                                          <p:attrName>style.visibility</p:attrName>
                                        </p:attrNameLst>
                                      </p:cBhvr>
                                      <p:to>
                                        <p:strVal val="visible"/>
                                      </p:to>
                                    </p:set>
                                    <p:anim calcmode="lin" valueType="num">
                                      <p:cBhvr>
                                        <p:cTn id="7" dur="500" fill="hold"/>
                                        <p:tgtEl>
                                          <p:spTgt spid="93"/>
                                        </p:tgtEl>
                                        <p:attrNameLst>
                                          <p:attrName>ppt_w</p:attrName>
                                        </p:attrNameLst>
                                      </p:cBhvr>
                                      <p:tavLst>
                                        <p:tav tm="0">
                                          <p:val>
                                            <p:fltVal val="0"/>
                                          </p:val>
                                        </p:tav>
                                        <p:tav tm="100000">
                                          <p:val>
                                            <p:strVal val="#ppt_w"/>
                                          </p:val>
                                        </p:tav>
                                      </p:tavLst>
                                    </p:anim>
                                    <p:anim calcmode="lin" valueType="num">
                                      <p:cBhvr>
                                        <p:cTn id="8" dur="500" fill="hold"/>
                                        <p:tgtEl>
                                          <p:spTgt spid="93"/>
                                        </p:tgtEl>
                                        <p:attrNameLst>
                                          <p:attrName>ppt_h</p:attrName>
                                        </p:attrNameLst>
                                      </p:cBhvr>
                                      <p:tavLst>
                                        <p:tav tm="0">
                                          <p:val>
                                            <p:fltVal val="0"/>
                                          </p:val>
                                        </p:tav>
                                        <p:tav tm="100000">
                                          <p:val>
                                            <p:strVal val="#ppt_h"/>
                                          </p:val>
                                        </p:tav>
                                      </p:tavLst>
                                    </p:anim>
                                    <p:animEffect transition="in" filter="fade">
                                      <p:cBhvr>
                                        <p:cTn id="9" dur="500"/>
                                        <p:tgtEl>
                                          <p:spTgt spid="93"/>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49"/>
                                        </p:tgtEl>
                                        <p:attrNameLst>
                                          <p:attrName>style.visibility</p:attrName>
                                        </p:attrNameLst>
                                      </p:cBhvr>
                                      <p:to>
                                        <p:strVal val="visible"/>
                                      </p:to>
                                    </p:set>
                                    <p:anim calcmode="lin" valueType="num">
                                      <p:cBhvr>
                                        <p:cTn id="13" dur="500" fill="hold"/>
                                        <p:tgtEl>
                                          <p:spTgt spid="49"/>
                                        </p:tgtEl>
                                        <p:attrNameLst>
                                          <p:attrName>ppt_w</p:attrName>
                                        </p:attrNameLst>
                                      </p:cBhvr>
                                      <p:tavLst>
                                        <p:tav tm="0">
                                          <p:val>
                                            <p:fltVal val="0"/>
                                          </p:val>
                                        </p:tav>
                                        <p:tav tm="100000">
                                          <p:val>
                                            <p:strVal val="#ppt_w"/>
                                          </p:val>
                                        </p:tav>
                                      </p:tavLst>
                                    </p:anim>
                                    <p:anim calcmode="lin" valueType="num">
                                      <p:cBhvr>
                                        <p:cTn id="14" dur="500" fill="hold"/>
                                        <p:tgtEl>
                                          <p:spTgt spid="49"/>
                                        </p:tgtEl>
                                        <p:attrNameLst>
                                          <p:attrName>ppt_h</p:attrName>
                                        </p:attrNameLst>
                                      </p:cBhvr>
                                      <p:tavLst>
                                        <p:tav tm="0">
                                          <p:val>
                                            <p:fltVal val="0"/>
                                          </p:val>
                                        </p:tav>
                                        <p:tav tm="100000">
                                          <p:val>
                                            <p:strVal val="#ppt_h"/>
                                          </p:val>
                                        </p:tav>
                                      </p:tavLst>
                                    </p:anim>
                                    <p:animEffect transition="in" filter="fade">
                                      <p:cBhvr>
                                        <p:cTn id="15" dur="500"/>
                                        <p:tgtEl>
                                          <p:spTgt spid="49"/>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94"/>
                                        </p:tgtEl>
                                        <p:attrNameLst>
                                          <p:attrName>style.visibility</p:attrName>
                                        </p:attrNameLst>
                                      </p:cBhvr>
                                      <p:to>
                                        <p:strVal val="visible"/>
                                      </p:to>
                                    </p:set>
                                    <p:anim calcmode="lin" valueType="num">
                                      <p:cBhvr>
                                        <p:cTn id="19" dur="500" fill="hold"/>
                                        <p:tgtEl>
                                          <p:spTgt spid="94"/>
                                        </p:tgtEl>
                                        <p:attrNameLst>
                                          <p:attrName>ppt_w</p:attrName>
                                        </p:attrNameLst>
                                      </p:cBhvr>
                                      <p:tavLst>
                                        <p:tav tm="0">
                                          <p:val>
                                            <p:fltVal val="0"/>
                                          </p:val>
                                        </p:tav>
                                        <p:tav tm="100000">
                                          <p:val>
                                            <p:strVal val="#ppt_w"/>
                                          </p:val>
                                        </p:tav>
                                      </p:tavLst>
                                    </p:anim>
                                    <p:anim calcmode="lin" valueType="num">
                                      <p:cBhvr>
                                        <p:cTn id="20" dur="500" fill="hold"/>
                                        <p:tgtEl>
                                          <p:spTgt spid="94"/>
                                        </p:tgtEl>
                                        <p:attrNameLst>
                                          <p:attrName>ppt_h</p:attrName>
                                        </p:attrNameLst>
                                      </p:cBhvr>
                                      <p:tavLst>
                                        <p:tav tm="0">
                                          <p:val>
                                            <p:fltVal val="0"/>
                                          </p:val>
                                        </p:tav>
                                        <p:tav tm="100000">
                                          <p:val>
                                            <p:strVal val="#ppt_h"/>
                                          </p:val>
                                        </p:tav>
                                      </p:tavLst>
                                    </p:anim>
                                    <p:animEffect transition="in" filter="fade">
                                      <p:cBhvr>
                                        <p:cTn id="21" dur="500"/>
                                        <p:tgtEl>
                                          <p:spTgt spid="94"/>
                                        </p:tgtEl>
                                      </p:cBhvr>
                                    </p:animEffect>
                                  </p:childTnLst>
                                </p:cTn>
                              </p:par>
                            </p:childTnLst>
                          </p:cTn>
                        </p:par>
                        <p:par>
                          <p:cTn id="22" fill="hold">
                            <p:stCondLst>
                              <p:cond delay="1500"/>
                            </p:stCondLst>
                            <p:childTnLst>
                              <p:par>
                                <p:cTn id="23" presetID="22" presetClass="entr" presetSubtype="1" fill="hold"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wipe(up)">
                                      <p:cBhvr>
                                        <p:cTn id="25" dur="750"/>
                                        <p:tgtEl>
                                          <p:spTgt spid="51"/>
                                        </p:tgtEl>
                                      </p:cBhvr>
                                    </p:animEffect>
                                  </p:childTnLst>
                                </p:cTn>
                              </p:par>
                            </p:childTnLst>
                          </p:cTn>
                        </p:par>
                        <p:par>
                          <p:cTn id="26" fill="hold">
                            <p:stCondLst>
                              <p:cond delay="2250"/>
                            </p:stCondLst>
                            <p:childTnLst>
                              <p:par>
                                <p:cTn id="27" presetID="21" presetClass="entr" presetSubtype="1" fill="hold" grpId="0" nodeType="afterEffect">
                                  <p:stCondLst>
                                    <p:cond delay="0"/>
                                  </p:stCondLst>
                                  <p:childTnLst>
                                    <p:set>
                                      <p:cBhvr>
                                        <p:cTn id="28" dur="1" fill="hold">
                                          <p:stCondLst>
                                            <p:cond delay="0"/>
                                          </p:stCondLst>
                                        </p:cTn>
                                        <p:tgtEl>
                                          <p:spTgt spid="53"/>
                                        </p:tgtEl>
                                        <p:attrNameLst>
                                          <p:attrName>style.visibility</p:attrName>
                                        </p:attrNameLst>
                                      </p:cBhvr>
                                      <p:to>
                                        <p:strVal val="visible"/>
                                      </p:to>
                                    </p:set>
                                    <p:animEffect transition="in" filter="wheel(1)">
                                      <p:cBhvr>
                                        <p:cTn id="29" dur="500"/>
                                        <p:tgtEl>
                                          <p:spTgt spid="53"/>
                                        </p:tgtEl>
                                      </p:cBhvr>
                                    </p:animEffect>
                                  </p:childTnLst>
                                </p:cTn>
                              </p:par>
                            </p:childTnLst>
                          </p:cTn>
                        </p:par>
                        <p:par>
                          <p:cTn id="30" fill="hold">
                            <p:stCondLst>
                              <p:cond delay="2750"/>
                            </p:stCondLst>
                            <p:childTnLst>
                              <p:par>
                                <p:cTn id="31" presetID="2" presetClass="entr" presetSubtype="8" fill="hold" nodeType="afterEffect">
                                  <p:stCondLst>
                                    <p:cond delay="0"/>
                                  </p:stCondLst>
                                  <p:childTnLst>
                                    <p:set>
                                      <p:cBhvr>
                                        <p:cTn id="32" dur="1" fill="hold">
                                          <p:stCondLst>
                                            <p:cond delay="0"/>
                                          </p:stCondLst>
                                        </p:cTn>
                                        <p:tgtEl>
                                          <p:spTgt spid="70"/>
                                        </p:tgtEl>
                                        <p:attrNameLst>
                                          <p:attrName>style.visibility</p:attrName>
                                        </p:attrNameLst>
                                      </p:cBhvr>
                                      <p:to>
                                        <p:strVal val="visible"/>
                                      </p:to>
                                    </p:set>
                                    <p:anim calcmode="lin" valueType="num">
                                      <p:cBhvr additive="base">
                                        <p:cTn id="33" dur="500" fill="hold"/>
                                        <p:tgtEl>
                                          <p:spTgt spid="70"/>
                                        </p:tgtEl>
                                        <p:attrNameLst>
                                          <p:attrName>ppt_x</p:attrName>
                                        </p:attrNameLst>
                                      </p:cBhvr>
                                      <p:tavLst>
                                        <p:tav tm="0">
                                          <p:val>
                                            <p:strVal val="0-#ppt_w/2"/>
                                          </p:val>
                                        </p:tav>
                                        <p:tav tm="100000">
                                          <p:val>
                                            <p:strVal val="#ppt_x"/>
                                          </p:val>
                                        </p:tav>
                                      </p:tavLst>
                                    </p:anim>
                                    <p:anim calcmode="lin" valueType="num">
                                      <p:cBhvr additive="base">
                                        <p:cTn id="34" dur="500" fill="hold"/>
                                        <p:tgtEl>
                                          <p:spTgt spid="70"/>
                                        </p:tgtEl>
                                        <p:attrNameLst>
                                          <p:attrName>ppt_y</p:attrName>
                                        </p:attrNameLst>
                                      </p:cBhvr>
                                      <p:tavLst>
                                        <p:tav tm="0">
                                          <p:val>
                                            <p:strVal val="#ppt_y"/>
                                          </p:val>
                                        </p:tav>
                                        <p:tav tm="100000">
                                          <p:val>
                                            <p:strVal val="#ppt_y"/>
                                          </p:val>
                                        </p:tav>
                                      </p:tavLst>
                                    </p:anim>
                                  </p:childTnLst>
                                </p:cTn>
                              </p:par>
                            </p:childTnLst>
                          </p:cTn>
                        </p:par>
                        <p:par>
                          <p:cTn id="35" fill="hold">
                            <p:stCondLst>
                              <p:cond delay="3250"/>
                            </p:stCondLst>
                            <p:childTnLst>
                              <p:par>
                                <p:cTn id="36" presetID="2" presetClass="entr" presetSubtype="8" fill="hold" grpId="0" nodeType="afterEffect">
                                  <p:stCondLst>
                                    <p:cond delay="0"/>
                                  </p:stCondLst>
                                  <p:childTnLst>
                                    <p:set>
                                      <p:cBhvr>
                                        <p:cTn id="37" dur="1" fill="hold">
                                          <p:stCondLst>
                                            <p:cond delay="0"/>
                                          </p:stCondLst>
                                        </p:cTn>
                                        <p:tgtEl>
                                          <p:spTgt spid="71"/>
                                        </p:tgtEl>
                                        <p:attrNameLst>
                                          <p:attrName>style.visibility</p:attrName>
                                        </p:attrNameLst>
                                      </p:cBhvr>
                                      <p:to>
                                        <p:strVal val="visible"/>
                                      </p:to>
                                    </p:set>
                                    <p:anim calcmode="lin" valueType="num">
                                      <p:cBhvr additive="base">
                                        <p:cTn id="38" dur="500" fill="hold"/>
                                        <p:tgtEl>
                                          <p:spTgt spid="71"/>
                                        </p:tgtEl>
                                        <p:attrNameLst>
                                          <p:attrName>ppt_x</p:attrName>
                                        </p:attrNameLst>
                                      </p:cBhvr>
                                      <p:tavLst>
                                        <p:tav tm="0">
                                          <p:val>
                                            <p:strVal val="0-#ppt_w/2"/>
                                          </p:val>
                                        </p:tav>
                                        <p:tav tm="100000">
                                          <p:val>
                                            <p:strVal val="#ppt_x"/>
                                          </p:val>
                                        </p:tav>
                                      </p:tavLst>
                                    </p:anim>
                                    <p:anim calcmode="lin" valueType="num">
                                      <p:cBhvr additive="base">
                                        <p:cTn id="39" dur="500" fill="hold"/>
                                        <p:tgtEl>
                                          <p:spTgt spid="71"/>
                                        </p:tgtEl>
                                        <p:attrNameLst>
                                          <p:attrName>ppt_y</p:attrName>
                                        </p:attrNameLst>
                                      </p:cBhvr>
                                      <p:tavLst>
                                        <p:tav tm="0">
                                          <p:val>
                                            <p:strVal val="#ppt_y"/>
                                          </p:val>
                                        </p:tav>
                                        <p:tav tm="100000">
                                          <p:val>
                                            <p:strVal val="#ppt_y"/>
                                          </p:val>
                                        </p:tav>
                                      </p:tavLst>
                                    </p:anim>
                                  </p:childTnLst>
                                </p:cTn>
                              </p:par>
                            </p:childTnLst>
                          </p:cTn>
                        </p:par>
                        <p:par>
                          <p:cTn id="40" fill="hold">
                            <p:stCondLst>
                              <p:cond delay="3750"/>
                            </p:stCondLst>
                            <p:childTnLst>
                              <p:par>
                                <p:cTn id="41" presetID="22" presetClass="entr" presetSubtype="1" fill="hold" grpId="0" nodeType="afterEffect">
                                  <p:stCondLst>
                                    <p:cond delay="0"/>
                                  </p:stCondLst>
                                  <p:childTnLst>
                                    <p:set>
                                      <p:cBhvr>
                                        <p:cTn id="42" dur="1" fill="hold">
                                          <p:stCondLst>
                                            <p:cond delay="0"/>
                                          </p:stCondLst>
                                        </p:cTn>
                                        <p:tgtEl>
                                          <p:spTgt spid="74"/>
                                        </p:tgtEl>
                                        <p:attrNameLst>
                                          <p:attrName>style.visibility</p:attrName>
                                        </p:attrNameLst>
                                      </p:cBhvr>
                                      <p:to>
                                        <p:strVal val="visible"/>
                                      </p:to>
                                    </p:set>
                                    <p:animEffect transition="in" filter="wipe(up)">
                                      <p:cBhvr>
                                        <p:cTn id="43" dur="500"/>
                                        <p:tgtEl>
                                          <p:spTgt spid="74"/>
                                        </p:tgtEl>
                                      </p:cBhvr>
                                    </p:animEffect>
                                  </p:childTnLst>
                                </p:cTn>
                              </p:par>
                            </p:childTnLst>
                          </p:cTn>
                        </p:par>
                        <p:par>
                          <p:cTn id="44" fill="hold">
                            <p:stCondLst>
                              <p:cond delay="4250"/>
                            </p:stCondLst>
                            <p:childTnLst>
                              <p:par>
                                <p:cTn id="45" presetID="53" presetClass="entr" presetSubtype="16"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 calcmode="lin" valueType="num">
                                      <p:cBhvr>
                                        <p:cTn id="47" dur="500" fill="hold"/>
                                        <p:tgtEl>
                                          <p:spTgt spid="73"/>
                                        </p:tgtEl>
                                        <p:attrNameLst>
                                          <p:attrName>ppt_w</p:attrName>
                                        </p:attrNameLst>
                                      </p:cBhvr>
                                      <p:tavLst>
                                        <p:tav tm="0">
                                          <p:val>
                                            <p:fltVal val="0"/>
                                          </p:val>
                                        </p:tav>
                                        <p:tav tm="100000">
                                          <p:val>
                                            <p:strVal val="#ppt_w"/>
                                          </p:val>
                                        </p:tav>
                                      </p:tavLst>
                                    </p:anim>
                                    <p:anim calcmode="lin" valueType="num">
                                      <p:cBhvr>
                                        <p:cTn id="48" dur="500" fill="hold"/>
                                        <p:tgtEl>
                                          <p:spTgt spid="73"/>
                                        </p:tgtEl>
                                        <p:attrNameLst>
                                          <p:attrName>ppt_h</p:attrName>
                                        </p:attrNameLst>
                                      </p:cBhvr>
                                      <p:tavLst>
                                        <p:tav tm="0">
                                          <p:val>
                                            <p:fltVal val="0"/>
                                          </p:val>
                                        </p:tav>
                                        <p:tav tm="100000">
                                          <p:val>
                                            <p:strVal val="#ppt_h"/>
                                          </p:val>
                                        </p:tav>
                                      </p:tavLst>
                                    </p:anim>
                                    <p:animEffect transition="in" filter="fade">
                                      <p:cBhvr>
                                        <p:cTn id="49" dur="500"/>
                                        <p:tgtEl>
                                          <p:spTgt spid="73"/>
                                        </p:tgtEl>
                                      </p:cBhvr>
                                    </p:animEffect>
                                  </p:childTnLst>
                                </p:cTn>
                              </p:par>
                            </p:childTnLst>
                          </p:cTn>
                        </p:par>
                        <p:par>
                          <p:cTn id="50" fill="hold">
                            <p:stCondLst>
                              <p:cond delay="4750"/>
                            </p:stCondLst>
                            <p:childTnLst>
                              <p:par>
                                <p:cTn id="51" presetID="22" presetClass="entr" presetSubtype="1" fill="hold" grpId="0" nodeType="afterEffect">
                                  <p:stCondLst>
                                    <p:cond delay="0"/>
                                  </p:stCondLst>
                                  <p:childTnLst>
                                    <p:set>
                                      <p:cBhvr>
                                        <p:cTn id="52" dur="1" fill="hold">
                                          <p:stCondLst>
                                            <p:cond delay="0"/>
                                          </p:stCondLst>
                                        </p:cTn>
                                        <p:tgtEl>
                                          <p:spTgt spid="75"/>
                                        </p:tgtEl>
                                        <p:attrNameLst>
                                          <p:attrName>style.visibility</p:attrName>
                                        </p:attrNameLst>
                                      </p:cBhvr>
                                      <p:to>
                                        <p:strVal val="visible"/>
                                      </p:to>
                                    </p:set>
                                    <p:animEffect transition="in" filter="wipe(up)">
                                      <p:cBhvr>
                                        <p:cTn id="53" dur="500"/>
                                        <p:tgtEl>
                                          <p:spTgt spid="75"/>
                                        </p:tgtEl>
                                      </p:cBhvr>
                                    </p:animEffect>
                                  </p:childTnLst>
                                </p:cTn>
                              </p:par>
                            </p:childTnLst>
                          </p:cTn>
                        </p:par>
                        <p:par>
                          <p:cTn id="54" fill="hold">
                            <p:stCondLst>
                              <p:cond delay="5250"/>
                            </p:stCondLst>
                            <p:childTnLst>
                              <p:par>
                                <p:cTn id="55" presetID="6" presetClass="entr" presetSubtype="16"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circle(in)">
                                      <p:cBhvr>
                                        <p:cTn id="57" dur="500"/>
                                        <p:tgtEl>
                                          <p:spTgt spid="72"/>
                                        </p:tgtEl>
                                      </p:cBhvr>
                                    </p:animEffect>
                                  </p:childTnLst>
                                </p:cTn>
                              </p:par>
                            </p:childTnLst>
                          </p:cTn>
                        </p:par>
                        <p:par>
                          <p:cTn id="58" fill="hold">
                            <p:stCondLst>
                              <p:cond delay="5750"/>
                            </p:stCondLst>
                            <p:childTnLst>
                              <p:par>
                                <p:cTn id="59" presetID="22" presetClass="entr" presetSubtype="1" fill="hold" nodeType="afterEffect">
                                  <p:stCondLst>
                                    <p:cond delay="0"/>
                                  </p:stCondLst>
                                  <p:childTnLst>
                                    <p:set>
                                      <p:cBhvr>
                                        <p:cTn id="60" dur="1" fill="hold">
                                          <p:stCondLst>
                                            <p:cond delay="0"/>
                                          </p:stCondLst>
                                        </p:cTn>
                                        <p:tgtEl>
                                          <p:spTgt spid="57"/>
                                        </p:tgtEl>
                                        <p:attrNameLst>
                                          <p:attrName>style.visibility</p:attrName>
                                        </p:attrNameLst>
                                      </p:cBhvr>
                                      <p:to>
                                        <p:strVal val="visible"/>
                                      </p:to>
                                    </p:set>
                                    <p:animEffect transition="in" filter="wipe(up)">
                                      <p:cBhvr>
                                        <p:cTn id="61" dur="750"/>
                                        <p:tgtEl>
                                          <p:spTgt spid="57"/>
                                        </p:tgtEl>
                                      </p:cBhvr>
                                    </p:animEffect>
                                  </p:childTnLst>
                                </p:cTn>
                              </p:par>
                            </p:childTnLst>
                          </p:cTn>
                        </p:par>
                        <p:par>
                          <p:cTn id="62" fill="hold">
                            <p:stCondLst>
                              <p:cond delay="6500"/>
                            </p:stCondLst>
                            <p:childTnLst>
                              <p:par>
                                <p:cTn id="63" presetID="21" presetClass="entr" presetSubtype="1" fill="hold" grpId="0" nodeType="afterEffect">
                                  <p:stCondLst>
                                    <p:cond delay="0"/>
                                  </p:stCondLst>
                                  <p:childTnLst>
                                    <p:set>
                                      <p:cBhvr>
                                        <p:cTn id="64" dur="1" fill="hold">
                                          <p:stCondLst>
                                            <p:cond delay="0"/>
                                          </p:stCondLst>
                                        </p:cTn>
                                        <p:tgtEl>
                                          <p:spTgt spid="59"/>
                                        </p:tgtEl>
                                        <p:attrNameLst>
                                          <p:attrName>style.visibility</p:attrName>
                                        </p:attrNameLst>
                                      </p:cBhvr>
                                      <p:to>
                                        <p:strVal val="visible"/>
                                      </p:to>
                                    </p:set>
                                    <p:animEffect transition="in" filter="wheel(1)">
                                      <p:cBhvr>
                                        <p:cTn id="65" dur="500"/>
                                        <p:tgtEl>
                                          <p:spTgt spid="59"/>
                                        </p:tgtEl>
                                      </p:cBhvr>
                                    </p:animEffect>
                                  </p:childTnLst>
                                </p:cTn>
                              </p:par>
                            </p:childTnLst>
                          </p:cTn>
                        </p:par>
                        <p:par>
                          <p:cTn id="66" fill="hold">
                            <p:stCondLst>
                              <p:cond delay="7000"/>
                            </p:stCondLst>
                            <p:childTnLst>
                              <p:par>
                                <p:cTn id="67" presetID="2" presetClass="entr" presetSubtype="2" fill="hold" nodeType="afterEffect">
                                  <p:stCondLst>
                                    <p:cond delay="0"/>
                                  </p:stCondLst>
                                  <p:childTnLst>
                                    <p:set>
                                      <p:cBhvr>
                                        <p:cTn id="68" dur="1" fill="hold">
                                          <p:stCondLst>
                                            <p:cond delay="0"/>
                                          </p:stCondLst>
                                        </p:cTn>
                                        <p:tgtEl>
                                          <p:spTgt spid="82"/>
                                        </p:tgtEl>
                                        <p:attrNameLst>
                                          <p:attrName>style.visibility</p:attrName>
                                        </p:attrNameLst>
                                      </p:cBhvr>
                                      <p:to>
                                        <p:strVal val="visible"/>
                                      </p:to>
                                    </p:set>
                                    <p:anim calcmode="lin" valueType="num">
                                      <p:cBhvr additive="base">
                                        <p:cTn id="69" dur="500" fill="hold"/>
                                        <p:tgtEl>
                                          <p:spTgt spid="82"/>
                                        </p:tgtEl>
                                        <p:attrNameLst>
                                          <p:attrName>ppt_x</p:attrName>
                                        </p:attrNameLst>
                                      </p:cBhvr>
                                      <p:tavLst>
                                        <p:tav tm="0">
                                          <p:val>
                                            <p:strVal val="1+#ppt_w/2"/>
                                          </p:val>
                                        </p:tav>
                                        <p:tav tm="100000">
                                          <p:val>
                                            <p:strVal val="#ppt_x"/>
                                          </p:val>
                                        </p:tav>
                                      </p:tavLst>
                                    </p:anim>
                                    <p:anim calcmode="lin" valueType="num">
                                      <p:cBhvr additive="base">
                                        <p:cTn id="70" dur="500" fill="hold"/>
                                        <p:tgtEl>
                                          <p:spTgt spid="82"/>
                                        </p:tgtEl>
                                        <p:attrNameLst>
                                          <p:attrName>ppt_y</p:attrName>
                                        </p:attrNameLst>
                                      </p:cBhvr>
                                      <p:tavLst>
                                        <p:tav tm="0">
                                          <p:val>
                                            <p:strVal val="#ppt_y"/>
                                          </p:val>
                                        </p:tav>
                                        <p:tav tm="100000">
                                          <p:val>
                                            <p:strVal val="#ppt_y"/>
                                          </p:val>
                                        </p:tav>
                                      </p:tavLst>
                                    </p:anim>
                                  </p:childTnLst>
                                </p:cTn>
                              </p:par>
                            </p:childTnLst>
                          </p:cTn>
                        </p:par>
                        <p:par>
                          <p:cTn id="71" fill="hold">
                            <p:stCondLst>
                              <p:cond delay="7500"/>
                            </p:stCondLst>
                            <p:childTnLst>
                              <p:par>
                                <p:cTn id="72" presetID="2" presetClass="entr" presetSubtype="2" fill="hold" grpId="0" nodeType="afterEffect">
                                  <p:stCondLst>
                                    <p:cond delay="0"/>
                                  </p:stCondLst>
                                  <p:childTnLst>
                                    <p:set>
                                      <p:cBhvr>
                                        <p:cTn id="73" dur="1" fill="hold">
                                          <p:stCondLst>
                                            <p:cond delay="0"/>
                                          </p:stCondLst>
                                        </p:cTn>
                                        <p:tgtEl>
                                          <p:spTgt spid="83"/>
                                        </p:tgtEl>
                                        <p:attrNameLst>
                                          <p:attrName>style.visibility</p:attrName>
                                        </p:attrNameLst>
                                      </p:cBhvr>
                                      <p:to>
                                        <p:strVal val="visible"/>
                                      </p:to>
                                    </p:set>
                                    <p:anim calcmode="lin" valueType="num">
                                      <p:cBhvr additive="base">
                                        <p:cTn id="74" dur="500" fill="hold"/>
                                        <p:tgtEl>
                                          <p:spTgt spid="83"/>
                                        </p:tgtEl>
                                        <p:attrNameLst>
                                          <p:attrName>ppt_x</p:attrName>
                                        </p:attrNameLst>
                                      </p:cBhvr>
                                      <p:tavLst>
                                        <p:tav tm="0">
                                          <p:val>
                                            <p:strVal val="1+#ppt_w/2"/>
                                          </p:val>
                                        </p:tav>
                                        <p:tav tm="100000">
                                          <p:val>
                                            <p:strVal val="#ppt_x"/>
                                          </p:val>
                                        </p:tav>
                                      </p:tavLst>
                                    </p:anim>
                                    <p:anim calcmode="lin" valueType="num">
                                      <p:cBhvr additive="base">
                                        <p:cTn id="75" dur="500" fill="hold"/>
                                        <p:tgtEl>
                                          <p:spTgt spid="83"/>
                                        </p:tgtEl>
                                        <p:attrNameLst>
                                          <p:attrName>ppt_y</p:attrName>
                                        </p:attrNameLst>
                                      </p:cBhvr>
                                      <p:tavLst>
                                        <p:tav tm="0">
                                          <p:val>
                                            <p:strVal val="#ppt_y"/>
                                          </p:val>
                                        </p:tav>
                                        <p:tav tm="100000">
                                          <p:val>
                                            <p:strVal val="#ppt_y"/>
                                          </p:val>
                                        </p:tav>
                                      </p:tavLst>
                                    </p:anim>
                                  </p:childTnLst>
                                </p:cTn>
                              </p:par>
                            </p:childTnLst>
                          </p:cTn>
                        </p:par>
                        <p:par>
                          <p:cTn id="76" fill="hold">
                            <p:stCondLst>
                              <p:cond delay="8000"/>
                            </p:stCondLst>
                            <p:childTnLst>
                              <p:par>
                                <p:cTn id="77" presetID="22" presetClass="entr" presetSubtype="1" fill="hold" grpId="0" nodeType="afterEffect">
                                  <p:stCondLst>
                                    <p:cond delay="0"/>
                                  </p:stCondLst>
                                  <p:childTnLst>
                                    <p:set>
                                      <p:cBhvr>
                                        <p:cTn id="78" dur="1" fill="hold">
                                          <p:stCondLst>
                                            <p:cond delay="0"/>
                                          </p:stCondLst>
                                        </p:cTn>
                                        <p:tgtEl>
                                          <p:spTgt spid="85"/>
                                        </p:tgtEl>
                                        <p:attrNameLst>
                                          <p:attrName>style.visibility</p:attrName>
                                        </p:attrNameLst>
                                      </p:cBhvr>
                                      <p:to>
                                        <p:strVal val="visible"/>
                                      </p:to>
                                    </p:set>
                                    <p:animEffect transition="in" filter="wipe(up)">
                                      <p:cBhvr>
                                        <p:cTn id="79" dur="500"/>
                                        <p:tgtEl>
                                          <p:spTgt spid="85"/>
                                        </p:tgtEl>
                                      </p:cBhvr>
                                    </p:animEffect>
                                  </p:childTnLst>
                                </p:cTn>
                              </p:par>
                            </p:childTnLst>
                          </p:cTn>
                        </p:par>
                        <p:par>
                          <p:cTn id="80" fill="hold">
                            <p:stCondLst>
                              <p:cond delay="8500"/>
                            </p:stCondLst>
                            <p:childTnLst>
                              <p:par>
                                <p:cTn id="81" presetID="53" presetClass="entr" presetSubtype="16" fill="hold" grpId="0" nodeType="afterEffect">
                                  <p:stCondLst>
                                    <p:cond delay="0"/>
                                  </p:stCondLst>
                                  <p:childTnLst>
                                    <p:set>
                                      <p:cBhvr>
                                        <p:cTn id="82" dur="1" fill="hold">
                                          <p:stCondLst>
                                            <p:cond delay="0"/>
                                          </p:stCondLst>
                                        </p:cTn>
                                        <p:tgtEl>
                                          <p:spTgt spid="92"/>
                                        </p:tgtEl>
                                        <p:attrNameLst>
                                          <p:attrName>style.visibility</p:attrName>
                                        </p:attrNameLst>
                                      </p:cBhvr>
                                      <p:to>
                                        <p:strVal val="visible"/>
                                      </p:to>
                                    </p:set>
                                    <p:anim calcmode="lin" valueType="num">
                                      <p:cBhvr>
                                        <p:cTn id="83" dur="500" fill="hold"/>
                                        <p:tgtEl>
                                          <p:spTgt spid="92"/>
                                        </p:tgtEl>
                                        <p:attrNameLst>
                                          <p:attrName>ppt_w</p:attrName>
                                        </p:attrNameLst>
                                      </p:cBhvr>
                                      <p:tavLst>
                                        <p:tav tm="0">
                                          <p:val>
                                            <p:fltVal val="0"/>
                                          </p:val>
                                        </p:tav>
                                        <p:tav tm="100000">
                                          <p:val>
                                            <p:strVal val="#ppt_w"/>
                                          </p:val>
                                        </p:tav>
                                      </p:tavLst>
                                    </p:anim>
                                    <p:anim calcmode="lin" valueType="num">
                                      <p:cBhvr>
                                        <p:cTn id="84" dur="500" fill="hold"/>
                                        <p:tgtEl>
                                          <p:spTgt spid="92"/>
                                        </p:tgtEl>
                                        <p:attrNameLst>
                                          <p:attrName>ppt_h</p:attrName>
                                        </p:attrNameLst>
                                      </p:cBhvr>
                                      <p:tavLst>
                                        <p:tav tm="0">
                                          <p:val>
                                            <p:fltVal val="0"/>
                                          </p:val>
                                        </p:tav>
                                        <p:tav tm="100000">
                                          <p:val>
                                            <p:strVal val="#ppt_h"/>
                                          </p:val>
                                        </p:tav>
                                      </p:tavLst>
                                    </p:anim>
                                    <p:animEffect transition="in" filter="fade">
                                      <p:cBhvr>
                                        <p:cTn id="85" dur="500"/>
                                        <p:tgtEl>
                                          <p:spTgt spid="92"/>
                                        </p:tgtEl>
                                      </p:cBhvr>
                                    </p:animEffect>
                                  </p:childTnLst>
                                </p:cTn>
                              </p:par>
                            </p:childTnLst>
                          </p:cTn>
                        </p:par>
                        <p:par>
                          <p:cTn id="86" fill="hold">
                            <p:stCondLst>
                              <p:cond delay="9000"/>
                            </p:stCondLst>
                            <p:childTnLst>
                              <p:par>
                                <p:cTn id="87" presetID="22" presetClass="entr" presetSubtype="1" fill="hold" grpId="0" nodeType="afterEffect">
                                  <p:stCondLst>
                                    <p:cond delay="0"/>
                                  </p:stCondLst>
                                  <p:childTnLst>
                                    <p:set>
                                      <p:cBhvr>
                                        <p:cTn id="88" dur="1" fill="hold">
                                          <p:stCondLst>
                                            <p:cond delay="0"/>
                                          </p:stCondLst>
                                        </p:cTn>
                                        <p:tgtEl>
                                          <p:spTgt spid="86"/>
                                        </p:tgtEl>
                                        <p:attrNameLst>
                                          <p:attrName>style.visibility</p:attrName>
                                        </p:attrNameLst>
                                      </p:cBhvr>
                                      <p:to>
                                        <p:strVal val="visible"/>
                                      </p:to>
                                    </p:set>
                                    <p:animEffect transition="in" filter="wipe(up)">
                                      <p:cBhvr>
                                        <p:cTn id="89" dur="500"/>
                                        <p:tgtEl>
                                          <p:spTgt spid="86"/>
                                        </p:tgtEl>
                                      </p:cBhvr>
                                    </p:animEffect>
                                  </p:childTnLst>
                                </p:cTn>
                              </p:par>
                            </p:childTnLst>
                          </p:cTn>
                        </p:par>
                        <p:par>
                          <p:cTn id="90" fill="hold">
                            <p:stCondLst>
                              <p:cond delay="9500"/>
                            </p:stCondLst>
                            <p:childTnLst>
                              <p:par>
                                <p:cTn id="91" presetID="6" presetClass="entr" presetSubtype="16" fill="hold" grpId="0" nodeType="afterEffect">
                                  <p:stCondLst>
                                    <p:cond delay="0"/>
                                  </p:stCondLst>
                                  <p:childTnLst>
                                    <p:set>
                                      <p:cBhvr>
                                        <p:cTn id="92" dur="1" fill="hold">
                                          <p:stCondLst>
                                            <p:cond delay="0"/>
                                          </p:stCondLst>
                                        </p:cTn>
                                        <p:tgtEl>
                                          <p:spTgt spid="84"/>
                                        </p:tgtEl>
                                        <p:attrNameLst>
                                          <p:attrName>style.visibility</p:attrName>
                                        </p:attrNameLst>
                                      </p:cBhvr>
                                      <p:to>
                                        <p:strVal val="visible"/>
                                      </p:to>
                                    </p:set>
                                    <p:animEffect transition="in" filter="circle(in)">
                                      <p:cBhvr>
                                        <p:cTn id="93" dur="500"/>
                                        <p:tgtEl>
                                          <p:spTgt spid="84"/>
                                        </p:tgtEl>
                                      </p:cBhvr>
                                    </p:animEffect>
                                  </p:childTnLst>
                                </p:cTn>
                              </p:par>
                            </p:childTnLst>
                          </p:cTn>
                        </p:par>
                        <p:par>
                          <p:cTn id="94" fill="hold">
                            <p:stCondLst>
                              <p:cond delay="10000"/>
                            </p:stCondLst>
                            <p:childTnLst>
                              <p:par>
                                <p:cTn id="95" presetID="22" presetClass="entr" presetSubtype="1" fill="hold" nodeType="afterEffect">
                                  <p:stCondLst>
                                    <p:cond delay="0"/>
                                  </p:stCondLst>
                                  <p:childTnLst>
                                    <p:set>
                                      <p:cBhvr>
                                        <p:cTn id="96" dur="1" fill="hold">
                                          <p:stCondLst>
                                            <p:cond delay="0"/>
                                          </p:stCondLst>
                                        </p:cTn>
                                        <p:tgtEl>
                                          <p:spTgt spid="64"/>
                                        </p:tgtEl>
                                        <p:attrNameLst>
                                          <p:attrName>style.visibility</p:attrName>
                                        </p:attrNameLst>
                                      </p:cBhvr>
                                      <p:to>
                                        <p:strVal val="visible"/>
                                      </p:to>
                                    </p:set>
                                    <p:animEffect transition="in" filter="wipe(up)">
                                      <p:cBhvr>
                                        <p:cTn id="97" dur="750"/>
                                        <p:tgtEl>
                                          <p:spTgt spid="64"/>
                                        </p:tgtEl>
                                      </p:cBhvr>
                                    </p:animEffect>
                                  </p:childTnLst>
                                </p:cTn>
                              </p:par>
                            </p:childTnLst>
                          </p:cTn>
                        </p:par>
                        <p:par>
                          <p:cTn id="98" fill="hold">
                            <p:stCondLst>
                              <p:cond delay="10750"/>
                            </p:stCondLst>
                            <p:childTnLst>
                              <p:par>
                                <p:cTn id="99" presetID="21" presetClass="entr" presetSubtype="1" fill="hold" grpId="0" nodeType="afterEffect">
                                  <p:stCondLst>
                                    <p:cond delay="0"/>
                                  </p:stCondLst>
                                  <p:childTnLst>
                                    <p:set>
                                      <p:cBhvr>
                                        <p:cTn id="100" dur="1" fill="hold">
                                          <p:stCondLst>
                                            <p:cond delay="0"/>
                                          </p:stCondLst>
                                        </p:cTn>
                                        <p:tgtEl>
                                          <p:spTgt spid="65"/>
                                        </p:tgtEl>
                                        <p:attrNameLst>
                                          <p:attrName>style.visibility</p:attrName>
                                        </p:attrNameLst>
                                      </p:cBhvr>
                                      <p:to>
                                        <p:strVal val="visible"/>
                                      </p:to>
                                    </p:set>
                                    <p:animEffect transition="in" filter="wheel(1)">
                                      <p:cBhvr>
                                        <p:cTn id="101" dur="500"/>
                                        <p:tgtEl>
                                          <p:spTgt spid="65"/>
                                        </p:tgtEl>
                                      </p:cBhvr>
                                    </p:animEffect>
                                  </p:childTnLst>
                                </p:cTn>
                              </p:par>
                            </p:childTnLst>
                          </p:cTn>
                        </p:par>
                        <p:par>
                          <p:cTn id="102" fill="hold">
                            <p:stCondLst>
                              <p:cond delay="11250"/>
                            </p:stCondLst>
                            <p:childTnLst>
                              <p:par>
                                <p:cTn id="103" presetID="2" presetClass="entr" presetSubtype="8" fill="hold" nodeType="afterEffect">
                                  <p:stCondLst>
                                    <p:cond delay="0"/>
                                  </p:stCondLst>
                                  <p:childTnLst>
                                    <p:set>
                                      <p:cBhvr>
                                        <p:cTn id="104" dur="1" fill="hold">
                                          <p:stCondLst>
                                            <p:cond delay="0"/>
                                          </p:stCondLst>
                                        </p:cTn>
                                        <p:tgtEl>
                                          <p:spTgt spid="76"/>
                                        </p:tgtEl>
                                        <p:attrNameLst>
                                          <p:attrName>style.visibility</p:attrName>
                                        </p:attrNameLst>
                                      </p:cBhvr>
                                      <p:to>
                                        <p:strVal val="visible"/>
                                      </p:to>
                                    </p:set>
                                    <p:anim calcmode="lin" valueType="num">
                                      <p:cBhvr additive="base">
                                        <p:cTn id="105" dur="500" fill="hold"/>
                                        <p:tgtEl>
                                          <p:spTgt spid="76"/>
                                        </p:tgtEl>
                                        <p:attrNameLst>
                                          <p:attrName>ppt_x</p:attrName>
                                        </p:attrNameLst>
                                      </p:cBhvr>
                                      <p:tavLst>
                                        <p:tav tm="0">
                                          <p:val>
                                            <p:strVal val="0-#ppt_w/2"/>
                                          </p:val>
                                        </p:tav>
                                        <p:tav tm="100000">
                                          <p:val>
                                            <p:strVal val="#ppt_x"/>
                                          </p:val>
                                        </p:tav>
                                      </p:tavLst>
                                    </p:anim>
                                    <p:anim calcmode="lin" valueType="num">
                                      <p:cBhvr additive="base">
                                        <p:cTn id="106" dur="500" fill="hold"/>
                                        <p:tgtEl>
                                          <p:spTgt spid="76"/>
                                        </p:tgtEl>
                                        <p:attrNameLst>
                                          <p:attrName>ppt_y</p:attrName>
                                        </p:attrNameLst>
                                      </p:cBhvr>
                                      <p:tavLst>
                                        <p:tav tm="0">
                                          <p:val>
                                            <p:strVal val="#ppt_y"/>
                                          </p:val>
                                        </p:tav>
                                        <p:tav tm="100000">
                                          <p:val>
                                            <p:strVal val="#ppt_y"/>
                                          </p:val>
                                        </p:tav>
                                      </p:tavLst>
                                    </p:anim>
                                  </p:childTnLst>
                                </p:cTn>
                              </p:par>
                            </p:childTnLst>
                          </p:cTn>
                        </p:par>
                        <p:par>
                          <p:cTn id="107" fill="hold">
                            <p:stCondLst>
                              <p:cond delay="11750"/>
                            </p:stCondLst>
                            <p:childTnLst>
                              <p:par>
                                <p:cTn id="108" presetID="2" presetClass="entr" presetSubtype="8" fill="hold" grpId="0" nodeType="afterEffect">
                                  <p:stCondLst>
                                    <p:cond delay="0"/>
                                  </p:stCondLst>
                                  <p:childTnLst>
                                    <p:set>
                                      <p:cBhvr>
                                        <p:cTn id="109" dur="1" fill="hold">
                                          <p:stCondLst>
                                            <p:cond delay="0"/>
                                          </p:stCondLst>
                                        </p:cTn>
                                        <p:tgtEl>
                                          <p:spTgt spid="77"/>
                                        </p:tgtEl>
                                        <p:attrNameLst>
                                          <p:attrName>style.visibility</p:attrName>
                                        </p:attrNameLst>
                                      </p:cBhvr>
                                      <p:to>
                                        <p:strVal val="visible"/>
                                      </p:to>
                                    </p:set>
                                    <p:anim calcmode="lin" valueType="num">
                                      <p:cBhvr additive="base">
                                        <p:cTn id="110" dur="500" fill="hold"/>
                                        <p:tgtEl>
                                          <p:spTgt spid="77"/>
                                        </p:tgtEl>
                                        <p:attrNameLst>
                                          <p:attrName>ppt_x</p:attrName>
                                        </p:attrNameLst>
                                      </p:cBhvr>
                                      <p:tavLst>
                                        <p:tav tm="0">
                                          <p:val>
                                            <p:strVal val="0-#ppt_w/2"/>
                                          </p:val>
                                        </p:tav>
                                        <p:tav tm="100000">
                                          <p:val>
                                            <p:strVal val="#ppt_x"/>
                                          </p:val>
                                        </p:tav>
                                      </p:tavLst>
                                    </p:anim>
                                    <p:anim calcmode="lin" valueType="num">
                                      <p:cBhvr additive="base">
                                        <p:cTn id="111" dur="500" fill="hold"/>
                                        <p:tgtEl>
                                          <p:spTgt spid="77"/>
                                        </p:tgtEl>
                                        <p:attrNameLst>
                                          <p:attrName>ppt_y</p:attrName>
                                        </p:attrNameLst>
                                      </p:cBhvr>
                                      <p:tavLst>
                                        <p:tav tm="0">
                                          <p:val>
                                            <p:strVal val="#ppt_y"/>
                                          </p:val>
                                        </p:tav>
                                        <p:tav tm="100000">
                                          <p:val>
                                            <p:strVal val="#ppt_y"/>
                                          </p:val>
                                        </p:tav>
                                      </p:tavLst>
                                    </p:anim>
                                  </p:childTnLst>
                                </p:cTn>
                              </p:par>
                            </p:childTnLst>
                          </p:cTn>
                        </p:par>
                        <p:par>
                          <p:cTn id="112" fill="hold">
                            <p:stCondLst>
                              <p:cond delay="12250"/>
                            </p:stCondLst>
                            <p:childTnLst>
                              <p:par>
                                <p:cTn id="113" presetID="22" presetClass="entr" presetSubtype="1" fill="hold" grpId="0" nodeType="afterEffect">
                                  <p:stCondLst>
                                    <p:cond delay="0"/>
                                  </p:stCondLst>
                                  <p:childTnLst>
                                    <p:set>
                                      <p:cBhvr>
                                        <p:cTn id="114" dur="1" fill="hold">
                                          <p:stCondLst>
                                            <p:cond delay="0"/>
                                          </p:stCondLst>
                                        </p:cTn>
                                        <p:tgtEl>
                                          <p:spTgt spid="79"/>
                                        </p:tgtEl>
                                        <p:attrNameLst>
                                          <p:attrName>style.visibility</p:attrName>
                                        </p:attrNameLst>
                                      </p:cBhvr>
                                      <p:to>
                                        <p:strVal val="visible"/>
                                      </p:to>
                                    </p:set>
                                    <p:animEffect transition="in" filter="wipe(up)">
                                      <p:cBhvr>
                                        <p:cTn id="115" dur="500"/>
                                        <p:tgtEl>
                                          <p:spTgt spid="79"/>
                                        </p:tgtEl>
                                      </p:cBhvr>
                                    </p:animEffect>
                                  </p:childTnLst>
                                </p:cTn>
                              </p:par>
                            </p:childTnLst>
                          </p:cTn>
                        </p:par>
                        <p:par>
                          <p:cTn id="116" fill="hold">
                            <p:stCondLst>
                              <p:cond delay="12750"/>
                            </p:stCondLst>
                            <p:childTnLst>
                              <p:par>
                                <p:cTn id="117" presetID="53" presetClass="entr" presetSubtype="16" fill="hold" grpId="0" nodeType="afterEffect">
                                  <p:stCondLst>
                                    <p:cond delay="0"/>
                                  </p:stCondLst>
                                  <p:childTnLst>
                                    <p:set>
                                      <p:cBhvr>
                                        <p:cTn id="118" dur="1" fill="hold">
                                          <p:stCondLst>
                                            <p:cond delay="0"/>
                                          </p:stCondLst>
                                        </p:cTn>
                                        <p:tgtEl>
                                          <p:spTgt spid="81"/>
                                        </p:tgtEl>
                                        <p:attrNameLst>
                                          <p:attrName>style.visibility</p:attrName>
                                        </p:attrNameLst>
                                      </p:cBhvr>
                                      <p:to>
                                        <p:strVal val="visible"/>
                                      </p:to>
                                    </p:set>
                                    <p:anim calcmode="lin" valueType="num">
                                      <p:cBhvr>
                                        <p:cTn id="119" dur="500" fill="hold"/>
                                        <p:tgtEl>
                                          <p:spTgt spid="81"/>
                                        </p:tgtEl>
                                        <p:attrNameLst>
                                          <p:attrName>ppt_w</p:attrName>
                                        </p:attrNameLst>
                                      </p:cBhvr>
                                      <p:tavLst>
                                        <p:tav tm="0">
                                          <p:val>
                                            <p:fltVal val="0"/>
                                          </p:val>
                                        </p:tav>
                                        <p:tav tm="100000">
                                          <p:val>
                                            <p:strVal val="#ppt_w"/>
                                          </p:val>
                                        </p:tav>
                                      </p:tavLst>
                                    </p:anim>
                                    <p:anim calcmode="lin" valueType="num">
                                      <p:cBhvr>
                                        <p:cTn id="120" dur="500" fill="hold"/>
                                        <p:tgtEl>
                                          <p:spTgt spid="81"/>
                                        </p:tgtEl>
                                        <p:attrNameLst>
                                          <p:attrName>ppt_h</p:attrName>
                                        </p:attrNameLst>
                                      </p:cBhvr>
                                      <p:tavLst>
                                        <p:tav tm="0">
                                          <p:val>
                                            <p:fltVal val="0"/>
                                          </p:val>
                                        </p:tav>
                                        <p:tav tm="100000">
                                          <p:val>
                                            <p:strVal val="#ppt_h"/>
                                          </p:val>
                                        </p:tav>
                                      </p:tavLst>
                                    </p:anim>
                                    <p:animEffect transition="in" filter="fade">
                                      <p:cBhvr>
                                        <p:cTn id="121" dur="500"/>
                                        <p:tgtEl>
                                          <p:spTgt spid="81"/>
                                        </p:tgtEl>
                                      </p:cBhvr>
                                    </p:animEffect>
                                  </p:childTnLst>
                                </p:cTn>
                              </p:par>
                            </p:childTnLst>
                          </p:cTn>
                        </p:par>
                        <p:par>
                          <p:cTn id="122" fill="hold">
                            <p:stCondLst>
                              <p:cond delay="13250"/>
                            </p:stCondLst>
                            <p:childTnLst>
                              <p:par>
                                <p:cTn id="123" presetID="22" presetClass="entr" presetSubtype="1" fill="hold" grpId="0" nodeType="afterEffect">
                                  <p:stCondLst>
                                    <p:cond delay="0"/>
                                  </p:stCondLst>
                                  <p:childTnLst>
                                    <p:set>
                                      <p:cBhvr>
                                        <p:cTn id="124" dur="1" fill="hold">
                                          <p:stCondLst>
                                            <p:cond delay="0"/>
                                          </p:stCondLst>
                                        </p:cTn>
                                        <p:tgtEl>
                                          <p:spTgt spid="80"/>
                                        </p:tgtEl>
                                        <p:attrNameLst>
                                          <p:attrName>style.visibility</p:attrName>
                                        </p:attrNameLst>
                                      </p:cBhvr>
                                      <p:to>
                                        <p:strVal val="visible"/>
                                      </p:to>
                                    </p:set>
                                    <p:animEffect transition="in" filter="wipe(up)">
                                      <p:cBhvr>
                                        <p:cTn id="125" dur="500"/>
                                        <p:tgtEl>
                                          <p:spTgt spid="80"/>
                                        </p:tgtEl>
                                      </p:cBhvr>
                                    </p:animEffect>
                                  </p:childTnLst>
                                </p:cTn>
                              </p:par>
                            </p:childTnLst>
                          </p:cTn>
                        </p:par>
                        <p:par>
                          <p:cTn id="126" fill="hold">
                            <p:stCondLst>
                              <p:cond delay="13750"/>
                            </p:stCondLst>
                            <p:childTnLst>
                              <p:par>
                                <p:cTn id="127" presetID="6" presetClass="entr" presetSubtype="16" fill="hold" grpId="0" nodeType="afterEffect">
                                  <p:stCondLst>
                                    <p:cond delay="0"/>
                                  </p:stCondLst>
                                  <p:childTnLst>
                                    <p:set>
                                      <p:cBhvr>
                                        <p:cTn id="128" dur="1" fill="hold">
                                          <p:stCondLst>
                                            <p:cond delay="0"/>
                                          </p:stCondLst>
                                        </p:cTn>
                                        <p:tgtEl>
                                          <p:spTgt spid="78"/>
                                        </p:tgtEl>
                                        <p:attrNameLst>
                                          <p:attrName>style.visibility</p:attrName>
                                        </p:attrNameLst>
                                      </p:cBhvr>
                                      <p:to>
                                        <p:strVal val="visible"/>
                                      </p:to>
                                    </p:set>
                                    <p:animEffect transition="in" filter="circle(in)">
                                      <p:cBhvr>
                                        <p:cTn id="129" dur="500"/>
                                        <p:tgtEl>
                                          <p:spTgt spid="78"/>
                                        </p:tgtEl>
                                      </p:cBhvr>
                                    </p:animEffect>
                                  </p:childTnLst>
                                </p:cTn>
                              </p:par>
                            </p:childTnLst>
                          </p:cTn>
                        </p:par>
                        <p:par>
                          <p:cTn id="130" fill="hold">
                            <p:stCondLst>
                              <p:cond delay="14250"/>
                            </p:stCondLst>
                            <p:childTnLst>
                              <p:par>
                                <p:cTn id="131" presetID="22" presetClass="entr" presetSubtype="1" fill="hold" nodeType="afterEffect">
                                  <p:stCondLst>
                                    <p:cond delay="0"/>
                                  </p:stCondLst>
                                  <p:childTnLst>
                                    <p:set>
                                      <p:cBhvr>
                                        <p:cTn id="132" dur="1" fill="hold">
                                          <p:stCondLst>
                                            <p:cond delay="0"/>
                                          </p:stCondLst>
                                        </p:cTn>
                                        <p:tgtEl>
                                          <p:spTgt spid="66"/>
                                        </p:tgtEl>
                                        <p:attrNameLst>
                                          <p:attrName>style.visibility</p:attrName>
                                        </p:attrNameLst>
                                      </p:cBhvr>
                                      <p:to>
                                        <p:strVal val="visible"/>
                                      </p:to>
                                    </p:set>
                                    <p:animEffect transition="in" filter="wipe(up)">
                                      <p:cBhvr>
                                        <p:cTn id="133" dur="750"/>
                                        <p:tgtEl>
                                          <p:spTgt spid="66"/>
                                        </p:tgtEl>
                                      </p:cBhvr>
                                    </p:animEffect>
                                  </p:childTnLst>
                                </p:cTn>
                              </p:par>
                            </p:childTnLst>
                          </p:cTn>
                        </p:par>
                        <p:par>
                          <p:cTn id="134" fill="hold">
                            <p:stCondLst>
                              <p:cond delay="15000"/>
                            </p:stCondLst>
                            <p:childTnLst>
                              <p:par>
                                <p:cTn id="135" presetID="21" presetClass="entr" presetSubtype="1" fill="hold" grpId="0" nodeType="afterEffect">
                                  <p:stCondLst>
                                    <p:cond delay="0"/>
                                  </p:stCondLst>
                                  <p:childTnLst>
                                    <p:set>
                                      <p:cBhvr>
                                        <p:cTn id="136" dur="1" fill="hold">
                                          <p:stCondLst>
                                            <p:cond delay="0"/>
                                          </p:stCondLst>
                                        </p:cTn>
                                        <p:tgtEl>
                                          <p:spTgt spid="67"/>
                                        </p:tgtEl>
                                        <p:attrNameLst>
                                          <p:attrName>style.visibility</p:attrName>
                                        </p:attrNameLst>
                                      </p:cBhvr>
                                      <p:to>
                                        <p:strVal val="visible"/>
                                      </p:to>
                                    </p:set>
                                    <p:animEffect transition="in" filter="wheel(1)">
                                      <p:cBhvr>
                                        <p:cTn id="137" dur="500"/>
                                        <p:tgtEl>
                                          <p:spTgt spid="67"/>
                                        </p:tgtEl>
                                      </p:cBhvr>
                                    </p:animEffect>
                                  </p:childTnLst>
                                </p:cTn>
                              </p:par>
                            </p:childTnLst>
                          </p:cTn>
                        </p:par>
                        <p:par>
                          <p:cTn id="138" fill="hold">
                            <p:stCondLst>
                              <p:cond delay="15500"/>
                            </p:stCondLst>
                            <p:childTnLst>
                              <p:par>
                                <p:cTn id="139" presetID="2" presetClass="entr" presetSubtype="2" fill="hold" nodeType="afterEffect">
                                  <p:stCondLst>
                                    <p:cond delay="0"/>
                                  </p:stCondLst>
                                  <p:childTnLst>
                                    <p:set>
                                      <p:cBhvr>
                                        <p:cTn id="140" dur="1" fill="hold">
                                          <p:stCondLst>
                                            <p:cond delay="0"/>
                                          </p:stCondLst>
                                        </p:cTn>
                                        <p:tgtEl>
                                          <p:spTgt spid="87"/>
                                        </p:tgtEl>
                                        <p:attrNameLst>
                                          <p:attrName>style.visibility</p:attrName>
                                        </p:attrNameLst>
                                      </p:cBhvr>
                                      <p:to>
                                        <p:strVal val="visible"/>
                                      </p:to>
                                    </p:set>
                                    <p:anim calcmode="lin" valueType="num">
                                      <p:cBhvr additive="base">
                                        <p:cTn id="141" dur="500" fill="hold"/>
                                        <p:tgtEl>
                                          <p:spTgt spid="87"/>
                                        </p:tgtEl>
                                        <p:attrNameLst>
                                          <p:attrName>ppt_x</p:attrName>
                                        </p:attrNameLst>
                                      </p:cBhvr>
                                      <p:tavLst>
                                        <p:tav tm="0">
                                          <p:val>
                                            <p:strVal val="1+#ppt_w/2"/>
                                          </p:val>
                                        </p:tav>
                                        <p:tav tm="100000">
                                          <p:val>
                                            <p:strVal val="#ppt_x"/>
                                          </p:val>
                                        </p:tav>
                                      </p:tavLst>
                                    </p:anim>
                                    <p:anim calcmode="lin" valueType="num">
                                      <p:cBhvr additive="base">
                                        <p:cTn id="142" dur="500" fill="hold"/>
                                        <p:tgtEl>
                                          <p:spTgt spid="87"/>
                                        </p:tgtEl>
                                        <p:attrNameLst>
                                          <p:attrName>ppt_y</p:attrName>
                                        </p:attrNameLst>
                                      </p:cBhvr>
                                      <p:tavLst>
                                        <p:tav tm="0">
                                          <p:val>
                                            <p:strVal val="#ppt_y"/>
                                          </p:val>
                                        </p:tav>
                                        <p:tav tm="100000">
                                          <p:val>
                                            <p:strVal val="#ppt_y"/>
                                          </p:val>
                                        </p:tav>
                                      </p:tavLst>
                                    </p:anim>
                                  </p:childTnLst>
                                </p:cTn>
                              </p:par>
                            </p:childTnLst>
                          </p:cTn>
                        </p:par>
                        <p:par>
                          <p:cTn id="143" fill="hold">
                            <p:stCondLst>
                              <p:cond delay="16000"/>
                            </p:stCondLst>
                            <p:childTnLst>
                              <p:par>
                                <p:cTn id="144" presetID="2" presetClass="entr" presetSubtype="2" fill="hold" grpId="0" nodeType="afterEffect">
                                  <p:stCondLst>
                                    <p:cond delay="0"/>
                                  </p:stCondLst>
                                  <p:childTnLst>
                                    <p:set>
                                      <p:cBhvr>
                                        <p:cTn id="145" dur="1" fill="hold">
                                          <p:stCondLst>
                                            <p:cond delay="0"/>
                                          </p:stCondLst>
                                        </p:cTn>
                                        <p:tgtEl>
                                          <p:spTgt spid="88"/>
                                        </p:tgtEl>
                                        <p:attrNameLst>
                                          <p:attrName>style.visibility</p:attrName>
                                        </p:attrNameLst>
                                      </p:cBhvr>
                                      <p:to>
                                        <p:strVal val="visible"/>
                                      </p:to>
                                    </p:set>
                                    <p:anim calcmode="lin" valueType="num">
                                      <p:cBhvr additive="base">
                                        <p:cTn id="146" dur="500" fill="hold"/>
                                        <p:tgtEl>
                                          <p:spTgt spid="88"/>
                                        </p:tgtEl>
                                        <p:attrNameLst>
                                          <p:attrName>ppt_x</p:attrName>
                                        </p:attrNameLst>
                                      </p:cBhvr>
                                      <p:tavLst>
                                        <p:tav tm="0">
                                          <p:val>
                                            <p:strVal val="1+#ppt_w/2"/>
                                          </p:val>
                                        </p:tav>
                                        <p:tav tm="100000">
                                          <p:val>
                                            <p:strVal val="#ppt_x"/>
                                          </p:val>
                                        </p:tav>
                                      </p:tavLst>
                                    </p:anim>
                                    <p:anim calcmode="lin" valueType="num">
                                      <p:cBhvr additive="base">
                                        <p:cTn id="147" dur="500" fill="hold"/>
                                        <p:tgtEl>
                                          <p:spTgt spid="88"/>
                                        </p:tgtEl>
                                        <p:attrNameLst>
                                          <p:attrName>ppt_y</p:attrName>
                                        </p:attrNameLst>
                                      </p:cBhvr>
                                      <p:tavLst>
                                        <p:tav tm="0">
                                          <p:val>
                                            <p:strVal val="#ppt_y"/>
                                          </p:val>
                                        </p:tav>
                                        <p:tav tm="100000">
                                          <p:val>
                                            <p:strVal val="#ppt_y"/>
                                          </p:val>
                                        </p:tav>
                                      </p:tavLst>
                                    </p:anim>
                                  </p:childTnLst>
                                </p:cTn>
                              </p:par>
                            </p:childTnLst>
                          </p:cTn>
                        </p:par>
                        <p:par>
                          <p:cTn id="148" fill="hold">
                            <p:stCondLst>
                              <p:cond delay="16500"/>
                            </p:stCondLst>
                            <p:childTnLst>
                              <p:par>
                                <p:cTn id="149" presetID="22" presetClass="entr" presetSubtype="1" fill="hold" grpId="0" nodeType="afterEffect">
                                  <p:stCondLst>
                                    <p:cond delay="0"/>
                                  </p:stCondLst>
                                  <p:childTnLst>
                                    <p:set>
                                      <p:cBhvr>
                                        <p:cTn id="150" dur="1" fill="hold">
                                          <p:stCondLst>
                                            <p:cond delay="0"/>
                                          </p:stCondLst>
                                        </p:cTn>
                                        <p:tgtEl>
                                          <p:spTgt spid="90"/>
                                        </p:tgtEl>
                                        <p:attrNameLst>
                                          <p:attrName>style.visibility</p:attrName>
                                        </p:attrNameLst>
                                      </p:cBhvr>
                                      <p:to>
                                        <p:strVal val="visible"/>
                                      </p:to>
                                    </p:set>
                                    <p:animEffect transition="in" filter="wipe(up)">
                                      <p:cBhvr>
                                        <p:cTn id="151" dur="500"/>
                                        <p:tgtEl>
                                          <p:spTgt spid="90"/>
                                        </p:tgtEl>
                                      </p:cBhvr>
                                    </p:animEffect>
                                  </p:childTnLst>
                                </p:cTn>
                              </p:par>
                            </p:childTnLst>
                          </p:cTn>
                        </p:par>
                        <p:par>
                          <p:cTn id="152" fill="hold">
                            <p:stCondLst>
                              <p:cond delay="17000"/>
                            </p:stCondLst>
                            <p:childTnLst>
                              <p:par>
                                <p:cTn id="153" presetID="22" presetClass="entr" presetSubtype="1" fill="hold" grpId="0" nodeType="afterEffect">
                                  <p:stCondLst>
                                    <p:cond delay="0"/>
                                  </p:stCondLst>
                                  <p:childTnLst>
                                    <p:set>
                                      <p:cBhvr>
                                        <p:cTn id="154" dur="1" fill="hold">
                                          <p:stCondLst>
                                            <p:cond delay="0"/>
                                          </p:stCondLst>
                                        </p:cTn>
                                        <p:tgtEl>
                                          <p:spTgt spid="91"/>
                                        </p:tgtEl>
                                        <p:attrNameLst>
                                          <p:attrName>style.visibility</p:attrName>
                                        </p:attrNameLst>
                                      </p:cBhvr>
                                      <p:to>
                                        <p:strVal val="visible"/>
                                      </p:to>
                                    </p:set>
                                    <p:animEffect transition="in" filter="wipe(up)">
                                      <p:cBhvr>
                                        <p:cTn id="155" dur="500"/>
                                        <p:tgtEl>
                                          <p:spTgt spid="91"/>
                                        </p:tgtEl>
                                      </p:cBhvr>
                                    </p:animEffect>
                                  </p:childTnLst>
                                </p:cTn>
                              </p:par>
                            </p:childTnLst>
                          </p:cTn>
                        </p:par>
                        <p:par>
                          <p:cTn id="156" fill="hold">
                            <p:stCondLst>
                              <p:cond delay="17500"/>
                            </p:stCondLst>
                            <p:childTnLst>
                              <p:par>
                                <p:cTn id="157" presetID="6" presetClass="entr" presetSubtype="16" fill="hold" grpId="0" nodeType="afterEffect">
                                  <p:stCondLst>
                                    <p:cond delay="0"/>
                                  </p:stCondLst>
                                  <p:childTnLst>
                                    <p:set>
                                      <p:cBhvr>
                                        <p:cTn id="158" dur="1" fill="hold">
                                          <p:stCondLst>
                                            <p:cond delay="0"/>
                                          </p:stCondLst>
                                        </p:cTn>
                                        <p:tgtEl>
                                          <p:spTgt spid="89"/>
                                        </p:tgtEl>
                                        <p:attrNameLst>
                                          <p:attrName>style.visibility</p:attrName>
                                        </p:attrNameLst>
                                      </p:cBhvr>
                                      <p:to>
                                        <p:strVal val="visible"/>
                                      </p:to>
                                    </p:set>
                                    <p:animEffect transition="in" filter="circle(in)">
                                      <p:cBhvr>
                                        <p:cTn id="159" dur="500"/>
                                        <p:tgtEl>
                                          <p:spTgt spid="89"/>
                                        </p:tgtEl>
                                      </p:cBhvr>
                                    </p:animEffect>
                                  </p:childTnLst>
                                </p:cTn>
                              </p:par>
                            </p:childTnLst>
                          </p:cTn>
                        </p:par>
                        <p:par>
                          <p:cTn id="160" fill="hold">
                            <p:stCondLst>
                              <p:cond delay="18000"/>
                            </p:stCondLst>
                            <p:childTnLst>
                              <p:par>
                                <p:cTn id="161" presetID="22" presetClass="entr" presetSubtype="1" fill="hold" nodeType="afterEffect">
                                  <p:stCondLst>
                                    <p:cond delay="0"/>
                                  </p:stCondLst>
                                  <p:childTnLst>
                                    <p:set>
                                      <p:cBhvr>
                                        <p:cTn id="162" dur="1" fill="hold">
                                          <p:stCondLst>
                                            <p:cond delay="0"/>
                                          </p:stCondLst>
                                        </p:cTn>
                                        <p:tgtEl>
                                          <p:spTgt spid="68"/>
                                        </p:tgtEl>
                                        <p:attrNameLst>
                                          <p:attrName>style.visibility</p:attrName>
                                        </p:attrNameLst>
                                      </p:cBhvr>
                                      <p:to>
                                        <p:strVal val="visible"/>
                                      </p:to>
                                    </p:set>
                                    <p:animEffect transition="in" filter="wipe(up)">
                                      <p:cBhvr>
                                        <p:cTn id="163" dur="750"/>
                                        <p:tgtEl>
                                          <p:spTgt spid="68"/>
                                        </p:tgtEl>
                                      </p:cBhvr>
                                    </p:animEffect>
                                  </p:childTnLst>
                                </p:cTn>
                              </p:par>
                            </p:childTnLst>
                          </p:cTn>
                        </p:par>
                        <p:par>
                          <p:cTn id="164" fill="hold">
                            <p:stCondLst>
                              <p:cond delay="18750"/>
                            </p:stCondLst>
                            <p:childTnLst>
                              <p:par>
                                <p:cTn id="165" presetID="21" presetClass="entr" presetSubtype="1" fill="hold" grpId="0" nodeType="afterEffect">
                                  <p:stCondLst>
                                    <p:cond delay="0"/>
                                  </p:stCondLst>
                                  <p:childTnLst>
                                    <p:set>
                                      <p:cBhvr>
                                        <p:cTn id="166" dur="1" fill="hold">
                                          <p:stCondLst>
                                            <p:cond delay="0"/>
                                          </p:stCondLst>
                                        </p:cTn>
                                        <p:tgtEl>
                                          <p:spTgt spid="69"/>
                                        </p:tgtEl>
                                        <p:attrNameLst>
                                          <p:attrName>style.visibility</p:attrName>
                                        </p:attrNameLst>
                                      </p:cBhvr>
                                      <p:to>
                                        <p:strVal val="visible"/>
                                      </p:to>
                                    </p:set>
                                    <p:animEffect transition="in" filter="wheel(1)">
                                      <p:cBhvr>
                                        <p:cTn id="167"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3" grpId="0" animBg="1"/>
      <p:bldP spid="59" grpId="0" animBg="1"/>
      <p:bldP spid="65" grpId="0" animBg="1"/>
      <p:bldP spid="67" grpId="0" animBg="1"/>
      <p:bldP spid="69" grpId="0" animBg="1"/>
      <p:bldP spid="71" grpId="0" animBg="1"/>
      <p:bldP spid="72" grpId="0"/>
      <p:bldP spid="73" grpId="0" animBg="1"/>
      <p:bldP spid="74" grpId="0"/>
      <p:bldP spid="75" grpId="0"/>
      <p:bldP spid="77" grpId="0" animBg="1"/>
      <p:bldP spid="78" grpId="0"/>
      <p:bldP spid="79" grpId="0"/>
      <p:bldP spid="80" grpId="0"/>
      <p:bldP spid="81" grpId="0" animBg="1"/>
      <p:bldP spid="83" grpId="0" animBg="1"/>
      <p:bldP spid="84" grpId="0"/>
      <p:bldP spid="85" grpId="0"/>
      <p:bldP spid="86" grpId="0"/>
      <p:bldP spid="88" grpId="0" animBg="1"/>
      <p:bldP spid="89" grpId="0"/>
      <p:bldP spid="90" grpId="0"/>
      <p:bldP spid="91" grpId="0"/>
      <p:bldP spid="92" grpId="0" animBg="1"/>
      <p:bldP spid="93" grpId="0" animBg="1"/>
      <p:bldP spid="94"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Timeline Infographic</a:t>
            </a:r>
            <a:endParaRPr lang="en-US" dirty="0"/>
          </a:p>
        </p:txBody>
      </p:sp>
      <p:sp>
        <p:nvSpPr>
          <p:cNvPr id="3" name="Text Placeholder 2"/>
          <p:cNvSpPr>
            <a:spLocks noGrp="1"/>
          </p:cNvSpPr>
          <p:nvPr>
            <p:ph type="body" sz="half" idx="2"/>
          </p:nvPr>
        </p:nvSpPr>
        <p:spPr/>
        <p:txBody>
          <a:bodyPr/>
          <a:lstStyle/>
          <a:p>
            <a:r>
              <a:rPr lang="en-US" smtClean="0"/>
              <a:t>Timeline Infographic</a:t>
            </a:r>
            <a:endParaRPr lang="en-US" dirty="0"/>
          </a:p>
        </p:txBody>
      </p:sp>
      <p:grpSp>
        <p:nvGrpSpPr>
          <p:cNvPr id="52" name="Group 51"/>
          <p:cNvGrpSpPr/>
          <p:nvPr/>
        </p:nvGrpSpPr>
        <p:grpSpPr>
          <a:xfrm>
            <a:off x="975364" y="2998831"/>
            <a:ext cx="6080125" cy="2268538"/>
            <a:chOff x="1531938" y="2178050"/>
            <a:chExt cx="6080125" cy="2268538"/>
          </a:xfrm>
        </p:grpSpPr>
        <p:sp>
          <p:nvSpPr>
            <p:cNvPr id="53" name="Freeform 5"/>
            <p:cNvSpPr>
              <a:spLocks/>
            </p:cNvSpPr>
            <p:nvPr/>
          </p:nvSpPr>
          <p:spPr bwMode="auto">
            <a:xfrm>
              <a:off x="1711325" y="2355850"/>
              <a:ext cx="5721350" cy="1909763"/>
            </a:xfrm>
            <a:custGeom>
              <a:avLst/>
              <a:gdLst>
                <a:gd name="T0" fmla="*/ 0 w 2340"/>
                <a:gd name="T1" fmla="*/ 390 h 780"/>
                <a:gd name="T2" fmla="*/ 390 w 2340"/>
                <a:gd name="T3" fmla="*/ 0 h 780"/>
                <a:gd name="T4" fmla="*/ 780 w 2340"/>
                <a:gd name="T5" fmla="*/ 390 h 780"/>
                <a:gd name="T6" fmla="*/ 1170 w 2340"/>
                <a:gd name="T7" fmla="*/ 780 h 780"/>
                <a:gd name="T8" fmla="*/ 1560 w 2340"/>
                <a:gd name="T9" fmla="*/ 390 h 780"/>
                <a:gd name="T10" fmla="*/ 1950 w 2340"/>
                <a:gd name="T11" fmla="*/ 0 h 780"/>
                <a:gd name="T12" fmla="*/ 2340 w 2340"/>
                <a:gd name="T13" fmla="*/ 390 h 780"/>
              </a:gdLst>
              <a:ahLst/>
              <a:cxnLst>
                <a:cxn ang="0">
                  <a:pos x="T0" y="T1"/>
                </a:cxn>
                <a:cxn ang="0">
                  <a:pos x="T2" y="T3"/>
                </a:cxn>
                <a:cxn ang="0">
                  <a:pos x="T4" y="T5"/>
                </a:cxn>
                <a:cxn ang="0">
                  <a:pos x="T6" y="T7"/>
                </a:cxn>
                <a:cxn ang="0">
                  <a:pos x="T8" y="T9"/>
                </a:cxn>
                <a:cxn ang="0">
                  <a:pos x="T10" y="T11"/>
                </a:cxn>
                <a:cxn ang="0">
                  <a:pos x="T12" y="T13"/>
                </a:cxn>
              </a:cxnLst>
              <a:rect l="0" t="0" r="r" b="b"/>
              <a:pathLst>
                <a:path w="2340" h="780">
                  <a:moveTo>
                    <a:pt x="0" y="390"/>
                  </a:moveTo>
                  <a:cubicBezTo>
                    <a:pt x="0" y="175"/>
                    <a:pt x="174" y="0"/>
                    <a:pt x="390" y="0"/>
                  </a:cubicBezTo>
                  <a:cubicBezTo>
                    <a:pt x="605" y="0"/>
                    <a:pt x="780" y="175"/>
                    <a:pt x="780" y="390"/>
                  </a:cubicBezTo>
                  <a:cubicBezTo>
                    <a:pt x="780" y="606"/>
                    <a:pt x="954" y="780"/>
                    <a:pt x="1170" y="780"/>
                  </a:cubicBezTo>
                  <a:cubicBezTo>
                    <a:pt x="1385" y="780"/>
                    <a:pt x="1560" y="606"/>
                    <a:pt x="1560" y="390"/>
                  </a:cubicBezTo>
                  <a:cubicBezTo>
                    <a:pt x="1560" y="175"/>
                    <a:pt x="1735" y="0"/>
                    <a:pt x="1950" y="0"/>
                  </a:cubicBezTo>
                  <a:cubicBezTo>
                    <a:pt x="2166" y="0"/>
                    <a:pt x="2340" y="175"/>
                    <a:pt x="2340" y="390"/>
                  </a:cubicBezTo>
                </a:path>
              </a:pathLst>
            </a:custGeom>
            <a:noFill/>
            <a:ln w="12700" cap="rnd">
              <a:solidFill>
                <a:schemeClr val="tx1">
                  <a:lumMod val="50000"/>
                  <a:lumOff val="50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4" name="Freeform 6"/>
            <p:cNvSpPr>
              <a:spLocks/>
            </p:cNvSpPr>
            <p:nvPr/>
          </p:nvSpPr>
          <p:spPr bwMode="auto">
            <a:xfrm>
              <a:off x="1531938" y="2178050"/>
              <a:ext cx="6080125" cy="2268538"/>
            </a:xfrm>
            <a:custGeom>
              <a:avLst/>
              <a:gdLst>
                <a:gd name="T0" fmla="*/ 1561 w 2487"/>
                <a:gd name="T1" fmla="*/ 463 h 927"/>
                <a:gd name="T2" fmla="*/ 1561 w 2487"/>
                <a:gd name="T3" fmla="*/ 463 h 927"/>
                <a:gd name="T4" fmla="*/ 1244 w 2487"/>
                <a:gd name="T5" fmla="*/ 780 h 927"/>
                <a:gd name="T6" fmla="*/ 927 w 2487"/>
                <a:gd name="T7" fmla="*/ 463 h 927"/>
                <a:gd name="T8" fmla="*/ 464 w 2487"/>
                <a:gd name="T9" fmla="*/ 0 h 927"/>
                <a:gd name="T10" fmla="*/ 0 w 2487"/>
                <a:gd name="T11" fmla="*/ 463 h 927"/>
                <a:gd name="T12" fmla="*/ 74 w 2487"/>
                <a:gd name="T13" fmla="*/ 536 h 927"/>
                <a:gd name="T14" fmla="*/ 147 w 2487"/>
                <a:gd name="T15" fmla="*/ 463 h 927"/>
                <a:gd name="T16" fmla="*/ 464 w 2487"/>
                <a:gd name="T17" fmla="*/ 146 h 927"/>
                <a:gd name="T18" fmla="*/ 781 w 2487"/>
                <a:gd name="T19" fmla="*/ 463 h 927"/>
                <a:gd name="T20" fmla="*/ 1244 w 2487"/>
                <a:gd name="T21" fmla="*/ 927 h 927"/>
                <a:gd name="T22" fmla="*/ 1707 w 2487"/>
                <a:gd name="T23" fmla="*/ 463 h 927"/>
                <a:gd name="T24" fmla="*/ 1707 w 2487"/>
                <a:gd name="T25" fmla="*/ 463 h 927"/>
                <a:gd name="T26" fmla="*/ 2024 w 2487"/>
                <a:gd name="T27" fmla="*/ 146 h 927"/>
                <a:gd name="T28" fmla="*/ 2341 w 2487"/>
                <a:gd name="T29" fmla="*/ 463 h 927"/>
                <a:gd name="T30" fmla="*/ 2414 w 2487"/>
                <a:gd name="T31" fmla="*/ 536 h 927"/>
                <a:gd name="T32" fmla="*/ 2487 w 2487"/>
                <a:gd name="T33" fmla="*/ 463 h 927"/>
                <a:gd name="T34" fmla="*/ 2024 w 2487"/>
                <a:gd name="T35" fmla="*/ 0 h 927"/>
                <a:gd name="T36" fmla="*/ 1561 w 2487"/>
                <a:gd name="T37" fmla="*/ 463 h 9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87" h="927">
                  <a:moveTo>
                    <a:pt x="1561" y="463"/>
                  </a:moveTo>
                  <a:cubicBezTo>
                    <a:pt x="1561" y="463"/>
                    <a:pt x="1561" y="463"/>
                    <a:pt x="1561" y="463"/>
                  </a:cubicBezTo>
                  <a:cubicBezTo>
                    <a:pt x="1561" y="638"/>
                    <a:pt x="1419" y="780"/>
                    <a:pt x="1244" y="780"/>
                  </a:cubicBezTo>
                  <a:cubicBezTo>
                    <a:pt x="1069" y="780"/>
                    <a:pt x="927" y="638"/>
                    <a:pt x="927" y="463"/>
                  </a:cubicBezTo>
                  <a:cubicBezTo>
                    <a:pt x="927" y="208"/>
                    <a:pt x="719" y="0"/>
                    <a:pt x="464" y="0"/>
                  </a:cubicBezTo>
                  <a:cubicBezTo>
                    <a:pt x="208" y="0"/>
                    <a:pt x="0" y="208"/>
                    <a:pt x="0" y="463"/>
                  </a:cubicBezTo>
                  <a:cubicBezTo>
                    <a:pt x="0" y="504"/>
                    <a:pt x="33" y="536"/>
                    <a:pt x="74" y="536"/>
                  </a:cubicBezTo>
                  <a:cubicBezTo>
                    <a:pt x="114" y="536"/>
                    <a:pt x="147" y="504"/>
                    <a:pt x="147" y="463"/>
                  </a:cubicBezTo>
                  <a:cubicBezTo>
                    <a:pt x="147" y="288"/>
                    <a:pt x="289" y="146"/>
                    <a:pt x="464" y="146"/>
                  </a:cubicBezTo>
                  <a:cubicBezTo>
                    <a:pt x="638" y="146"/>
                    <a:pt x="781" y="288"/>
                    <a:pt x="781" y="463"/>
                  </a:cubicBezTo>
                  <a:cubicBezTo>
                    <a:pt x="781" y="719"/>
                    <a:pt x="988" y="927"/>
                    <a:pt x="1244" y="927"/>
                  </a:cubicBezTo>
                  <a:cubicBezTo>
                    <a:pt x="1499" y="927"/>
                    <a:pt x="1707" y="719"/>
                    <a:pt x="1707" y="463"/>
                  </a:cubicBezTo>
                  <a:cubicBezTo>
                    <a:pt x="1707" y="463"/>
                    <a:pt x="1707" y="463"/>
                    <a:pt x="1707" y="463"/>
                  </a:cubicBezTo>
                  <a:cubicBezTo>
                    <a:pt x="1707" y="288"/>
                    <a:pt x="1849" y="146"/>
                    <a:pt x="2024" y="146"/>
                  </a:cubicBezTo>
                  <a:cubicBezTo>
                    <a:pt x="2199" y="146"/>
                    <a:pt x="2341" y="288"/>
                    <a:pt x="2341" y="463"/>
                  </a:cubicBezTo>
                  <a:cubicBezTo>
                    <a:pt x="2341" y="504"/>
                    <a:pt x="2374" y="536"/>
                    <a:pt x="2414" y="536"/>
                  </a:cubicBezTo>
                  <a:cubicBezTo>
                    <a:pt x="2455" y="536"/>
                    <a:pt x="2487" y="504"/>
                    <a:pt x="2487" y="463"/>
                  </a:cubicBezTo>
                  <a:cubicBezTo>
                    <a:pt x="2487" y="208"/>
                    <a:pt x="2280" y="0"/>
                    <a:pt x="2024" y="0"/>
                  </a:cubicBezTo>
                  <a:cubicBezTo>
                    <a:pt x="1769" y="0"/>
                    <a:pt x="1561" y="208"/>
                    <a:pt x="1561" y="463"/>
                  </a:cubicBezTo>
                  <a:close/>
                </a:path>
              </a:pathLst>
            </a:custGeom>
            <a:noFill/>
            <a:ln w="12700" cap="flat">
              <a:solidFill>
                <a:schemeClr val="tx1">
                  <a:lumMod val="50000"/>
                  <a:lumOff val="50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sp>
        <p:nvSpPr>
          <p:cNvPr id="55" name="Freeform 7"/>
          <p:cNvSpPr>
            <a:spLocks/>
          </p:cNvSpPr>
          <p:nvPr/>
        </p:nvSpPr>
        <p:spPr bwMode="auto">
          <a:xfrm>
            <a:off x="3301571" y="2249529"/>
            <a:ext cx="547688" cy="1828800"/>
          </a:xfrm>
          <a:custGeom>
            <a:avLst/>
            <a:gdLst>
              <a:gd name="T0" fmla="*/ 345 w 345"/>
              <a:gd name="T1" fmla="*/ 0 h 1098"/>
              <a:gd name="T2" fmla="*/ 345 w 345"/>
              <a:gd name="T3" fmla="*/ 753 h 1098"/>
              <a:gd name="T4" fmla="*/ 0 w 345"/>
              <a:gd name="T5" fmla="*/ 1098 h 1098"/>
            </a:gdLst>
            <a:ahLst/>
            <a:cxnLst>
              <a:cxn ang="0">
                <a:pos x="T0" y="T1"/>
              </a:cxn>
              <a:cxn ang="0">
                <a:pos x="T2" y="T3"/>
              </a:cxn>
              <a:cxn ang="0">
                <a:pos x="T4" y="T5"/>
              </a:cxn>
            </a:cxnLst>
            <a:rect l="0" t="0" r="r" b="b"/>
            <a:pathLst>
              <a:path w="345" h="1098">
                <a:moveTo>
                  <a:pt x="345" y="0"/>
                </a:moveTo>
                <a:lnTo>
                  <a:pt x="345" y="753"/>
                </a:lnTo>
                <a:lnTo>
                  <a:pt x="0" y="1098"/>
                </a:lnTo>
              </a:path>
            </a:pathLst>
          </a:custGeom>
          <a:noFill/>
          <a:ln w="19050" cap="rnd">
            <a:solidFill>
              <a:srgbClr val="B2B2B2"/>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nvGrpSpPr>
          <p:cNvPr id="56" name="Group 55"/>
          <p:cNvGrpSpPr/>
          <p:nvPr/>
        </p:nvGrpSpPr>
        <p:grpSpPr>
          <a:xfrm>
            <a:off x="989162" y="3960086"/>
            <a:ext cx="352949" cy="352949"/>
            <a:chOff x="1534850" y="3139305"/>
            <a:chExt cx="352949" cy="352949"/>
          </a:xfrm>
        </p:grpSpPr>
        <p:sp>
          <p:nvSpPr>
            <p:cNvPr id="57" name="Oval 56"/>
            <p:cNvSpPr>
              <a:spLocks noChangeAspect="1"/>
            </p:cNvSpPr>
            <p:nvPr/>
          </p:nvSpPr>
          <p:spPr bwMode="auto">
            <a:xfrm>
              <a:off x="1534850" y="3139305"/>
              <a:ext cx="352949" cy="352949"/>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 name="Cross 57"/>
            <p:cNvSpPr/>
            <p:nvPr/>
          </p:nvSpPr>
          <p:spPr bwMode="auto">
            <a:xfrm>
              <a:off x="1584987" y="3189442"/>
              <a:ext cx="252674" cy="252674"/>
            </a:xfrm>
            <a:prstGeom prst="plus">
              <a:avLst>
                <a:gd name="adj" fmla="val 42535"/>
              </a:avLst>
            </a:prstGeom>
            <a:solidFill>
              <a:schemeClr val="bg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59" name="Group 58"/>
          <p:cNvGrpSpPr/>
          <p:nvPr/>
        </p:nvGrpSpPr>
        <p:grpSpPr>
          <a:xfrm>
            <a:off x="2891476" y="3960086"/>
            <a:ext cx="352949" cy="352949"/>
            <a:chOff x="1534850" y="3139305"/>
            <a:chExt cx="352949" cy="352949"/>
          </a:xfrm>
        </p:grpSpPr>
        <p:sp>
          <p:nvSpPr>
            <p:cNvPr id="60" name="Oval 59"/>
            <p:cNvSpPr>
              <a:spLocks noChangeAspect="1"/>
            </p:cNvSpPr>
            <p:nvPr/>
          </p:nvSpPr>
          <p:spPr bwMode="auto">
            <a:xfrm>
              <a:off x="1534850" y="3139305"/>
              <a:ext cx="352949" cy="352949"/>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1" name="Cross 60"/>
            <p:cNvSpPr/>
            <p:nvPr/>
          </p:nvSpPr>
          <p:spPr bwMode="auto">
            <a:xfrm>
              <a:off x="1584987" y="3189442"/>
              <a:ext cx="252674" cy="252674"/>
            </a:xfrm>
            <a:prstGeom prst="plus">
              <a:avLst>
                <a:gd name="adj" fmla="val 42535"/>
              </a:avLst>
            </a:prstGeom>
            <a:solidFill>
              <a:schemeClr val="bg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62" name="Group 61"/>
          <p:cNvGrpSpPr/>
          <p:nvPr/>
        </p:nvGrpSpPr>
        <p:grpSpPr>
          <a:xfrm>
            <a:off x="4799912" y="3960086"/>
            <a:ext cx="352949" cy="352949"/>
            <a:chOff x="1534850" y="3139305"/>
            <a:chExt cx="352949" cy="352949"/>
          </a:xfrm>
        </p:grpSpPr>
        <p:sp>
          <p:nvSpPr>
            <p:cNvPr id="63" name="Oval 62"/>
            <p:cNvSpPr>
              <a:spLocks noChangeAspect="1"/>
            </p:cNvSpPr>
            <p:nvPr/>
          </p:nvSpPr>
          <p:spPr bwMode="auto">
            <a:xfrm>
              <a:off x="1534850" y="3139305"/>
              <a:ext cx="352949" cy="352949"/>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4" name="Cross 63"/>
            <p:cNvSpPr/>
            <p:nvPr/>
          </p:nvSpPr>
          <p:spPr bwMode="auto">
            <a:xfrm>
              <a:off x="1584987" y="3189442"/>
              <a:ext cx="252674" cy="252674"/>
            </a:xfrm>
            <a:prstGeom prst="plus">
              <a:avLst>
                <a:gd name="adj" fmla="val 42535"/>
              </a:avLst>
            </a:prstGeom>
            <a:solidFill>
              <a:schemeClr val="bg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65" name="Group 64"/>
          <p:cNvGrpSpPr/>
          <p:nvPr/>
        </p:nvGrpSpPr>
        <p:grpSpPr>
          <a:xfrm>
            <a:off x="6710512" y="3960086"/>
            <a:ext cx="352949" cy="352949"/>
            <a:chOff x="1534850" y="3139305"/>
            <a:chExt cx="352949" cy="352949"/>
          </a:xfrm>
        </p:grpSpPr>
        <p:sp>
          <p:nvSpPr>
            <p:cNvPr id="66" name="Oval 65"/>
            <p:cNvSpPr>
              <a:spLocks noChangeAspect="1"/>
            </p:cNvSpPr>
            <p:nvPr/>
          </p:nvSpPr>
          <p:spPr bwMode="auto">
            <a:xfrm>
              <a:off x="1534850" y="3139305"/>
              <a:ext cx="352949" cy="352949"/>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67" name="Cross 66"/>
            <p:cNvSpPr/>
            <p:nvPr/>
          </p:nvSpPr>
          <p:spPr bwMode="auto">
            <a:xfrm>
              <a:off x="1584987" y="3189442"/>
              <a:ext cx="252674" cy="252674"/>
            </a:xfrm>
            <a:prstGeom prst="plus">
              <a:avLst>
                <a:gd name="adj" fmla="val 42535"/>
              </a:avLst>
            </a:prstGeom>
            <a:solidFill>
              <a:schemeClr val="bg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sp>
        <p:nvSpPr>
          <p:cNvPr id="68" name="Oval 67"/>
          <p:cNvSpPr/>
          <p:nvPr/>
        </p:nvSpPr>
        <p:spPr bwMode="auto">
          <a:xfrm>
            <a:off x="3773059" y="2059029"/>
            <a:ext cx="152400" cy="152400"/>
          </a:xfrm>
          <a:prstGeom prst="ellipse">
            <a:avLst/>
          </a:prstGeom>
          <a:solidFill>
            <a:schemeClr val="accent2"/>
          </a:solidFill>
          <a:ln w="9525">
            <a:noFill/>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a:p>
        </p:txBody>
      </p:sp>
      <p:sp>
        <p:nvSpPr>
          <p:cNvPr id="69" name="Freeform 120"/>
          <p:cNvSpPr>
            <a:spLocks noEditPoints="1"/>
          </p:cNvSpPr>
          <p:nvPr/>
        </p:nvSpPr>
        <p:spPr bwMode="auto">
          <a:xfrm>
            <a:off x="1192660" y="2175756"/>
            <a:ext cx="626386" cy="536901"/>
          </a:xfrm>
          <a:custGeom>
            <a:avLst/>
            <a:gdLst/>
            <a:ahLst/>
            <a:cxnLst>
              <a:cxn ang="0">
                <a:pos x="11" y="58"/>
              </a:cxn>
              <a:cxn ang="0">
                <a:pos x="9" y="58"/>
              </a:cxn>
              <a:cxn ang="0">
                <a:pos x="0" y="49"/>
              </a:cxn>
              <a:cxn ang="0">
                <a:pos x="0" y="18"/>
              </a:cxn>
              <a:cxn ang="0">
                <a:pos x="9" y="9"/>
              </a:cxn>
              <a:cxn ang="0">
                <a:pos x="11" y="9"/>
              </a:cxn>
              <a:cxn ang="0">
                <a:pos x="11" y="58"/>
              </a:cxn>
              <a:cxn ang="0">
                <a:pos x="54" y="58"/>
              </a:cxn>
              <a:cxn ang="0">
                <a:pos x="15" y="58"/>
              </a:cxn>
              <a:cxn ang="0">
                <a:pos x="15" y="9"/>
              </a:cxn>
              <a:cxn ang="0">
                <a:pos x="20" y="9"/>
              </a:cxn>
              <a:cxn ang="0">
                <a:pos x="20" y="3"/>
              </a:cxn>
              <a:cxn ang="0">
                <a:pos x="24" y="0"/>
              </a:cxn>
              <a:cxn ang="0">
                <a:pos x="45" y="0"/>
              </a:cxn>
              <a:cxn ang="0">
                <a:pos x="49" y="3"/>
              </a:cxn>
              <a:cxn ang="0">
                <a:pos x="49" y="9"/>
              </a:cxn>
              <a:cxn ang="0">
                <a:pos x="54" y="9"/>
              </a:cxn>
              <a:cxn ang="0">
                <a:pos x="54" y="58"/>
              </a:cxn>
              <a:cxn ang="0">
                <a:pos x="44" y="9"/>
              </a:cxn>
              <a:cxn ang="0">
                <a:pos x="44" y="4"/>
              </a:cxn>
              <a:cxn ang="0">
                <a:pos x="25" y="4"/>
              </a:cxn>
              <a:cxn ang="0">
                <a:pos x="25" y="9"/>
              </a:cxn>
              <a:cxn ang="0">
                <a:pos x="44" y="9"/>
              </a:cxn>
              <a:cxn ang="0">
                <a:pos x="68" y="49"/>
              </a:cxn>
              <a:cxn ang="0">
                <a:pos x="60" y="58"/>
              </a:cxn>
              <a:cxn ang="0">
                <a:pos x="58" y="58"/>
              </a:cxn>
              <a:cxn ang="0">
                <a:pos x="58" y="9"/>
              </a:cxn>
              <a:cxn ang="0">
                <a:pos x="60" y="9"/>
              </a:cxn>
              <a:cxn ang="0">
                <a:pos x="68" y="18"/>
              </a:cxn>
              <a:cxn ang="0">
                <a:pos x="68" y="49"/>
              </a:cxn>
            </a:cxnLst>
            <a:rect l="0" t="0" r="r" b="b"/>
            <a:pathLst>
              <a:path w="68" h="58">
                <a:moveTo>
                  <a:pt x="11" y="58"/>
                </a:moveTo>
                <a:cubicBezTo>
                  <a:pt x="9" y="58"/>
                  <a:pt x="9" y="58"/>
                  <a:pt x="9" y="58"/>
                </a:cubicBezTo>
                <a:cubicBezTo>
                  <a:pt x="4" y="58"/>
                  <a:pt x="0" y="54"/>
                  <a:pt x="0" y="49"/>
                </a:cubicBezTo>
                <a:cubicBezTo>
                  <a:pt x="0" y="18"/>
                  <a:pt x="0" y="18"/>
                  <a:pt x="0" y="18"/>
                </a:cubicBezTo>
                <a:cubicBezTo>
                  <a:pt x="0" y="13"/>
                  <a:pt x="4" y="9"/>
                  <a:pt x="9" y="9"/>
                </a:cubicBezTo>
                <a:cubicBezTo>
                  <a:pt x="11" y="9"/>
                  <a:pt x="11" y="9"/>
                  <a:pt x="11" y="9"/>
                </a:cubicBezTo>
                <a:lnTo>
                  <a:pt x="11" y="58"/>
                </a:lnTo>
                <a:close/>
                <a:moveTo>
                  <a:pt x="54" y="58"/>
                </a:moveTo>
                <a:cubicBezTo>
                  <a:pt x="15" y="58"/>
                  <a:pt x="15" y="58"/>
                  <a:pt x="15" y="58"/>
                </a:cubicBezTo>
                <a:cubicBezTo>
                  <a:pt x="15" y="9"/>
                  <a:pt x="15" y="9"/>
                  <a:pt x="15"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54" y="9"/>
                  <a:pt x="54" y="9"/>
                  <a:pt x="54" y="9"/>
                </a:cubicBezTo>
                <a:lnTo>
                  <a:pt x="54" y="58"/>
                </a:lnTo>
                <a:close/>
                <a:moveTo>
                  <a:pt x="44" y="9"/>
                </a:moveTo>
                <a:cubicBezTo>
                  <a:pt x="44" y="4"/>
                  <a:pt x="44" y="4"/>
                  <a:pt x="44" y="4"/>
                </a:cubicBezTo>
                <a:cubicBezTo>
                  <a:pt x="25" y="4"/>
                  <a:pt x="25" y="4"/>
                  <a:pt x="25" y="4"/>
                </a:cubicBezTo>
                <a:cubicBezTo>
                  <a:pt x="25" y="9"/>
                  <a:pt x="25" y="9"/>
                  <a:pt x="25" y="9"/>
                </a:cubicBezTo>
                <a:lnTo>
                  <a:pt x="44" y="9"/>
                </a:lnTo>
                <a:close/>
                <a:moveTo>
                  <a:pt x="68" y="49"/>
                </a:moveTo>
                <a:cubicBezTo>
                  <a:pt x="68" y="54"/>
                  <a:pt x="65" y="58"/>
                  <a:pt x="60" y="58"/>
                </a:cubicBezTo>
                <a:cubicBezTo>
                  <a:pt x="58" y="58"/>
                  <a:pt x="58" y="58"/>
                  <a:pt x="58" y="58"/>
                </a:cubicBezTo>
                <a:cubicBezTo>
                  <a:pt x="58" y="9"/>
                  <a:pt x="58" y="9"/>
                  <a:pt x="58" y="9"/>
                </a:cubicBezTo>
                <a:cubicBezTo>
                  <a:pt x="60" y="9"/>
                  <a:pt x="60" y="9"/>
                  <a:pt x="60" y="9"/>
                </a:cubicBezTo>
                <a:cubicBezTo>
                  <a:pt x="65" y="9"/>
                  <a:pt x="68" y="13"/>
                  <a:pt x="68" y="18"/>
                </a:cubicBezTo>
                <a:lnTo>
                  <a:pt x="68" y="49"/>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70" name="Group 69"/>
          <p:cNvGrpSpPr/>
          <p:nvPr/>
        </p:nvGrpSpPr>
        <p:grpSpPr>
          <a:xfrm>
            <a:off x="1787012" y="2014173"/>
            <a:ext cx="2309194" cy="860067"/>
            <a:chOff x="1348406" y="1196648"/>
            <a:chExt cx="2309194" cy="860067"/>
          </a:xfrm>
        </p:grpSpPr>
        <p:sp>
          <p:nvSpPr>
            <p:cNvPr id="71" name="TextBox 70"/>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72" name="TextBox 71"/>
            <p:cNvSpPr txBox="1"/>
            <p:nvPr/>
          </p:nvSpPr>
          <p:spPr>
            <a:xfrm>
              <a:off x="1348406" y="1196648"/>
              <a:ext cx="891845" cy="276999"/>
            </a:xfrm>
            <a:prstGeom prst="rect">
              <a:avLst/>
            </a:prstGeom>
            <a:noFill/>
          </p:spPr>
          <p:txBody>
            <a:bodyPr wrap="square" rtlCol="0">
              <a:spAutoFit/>
            </a:bodyPr>
            <a:lstStyle/>
            <a:p>
              <a:pPr lvl="0"/>
              <a:r>
                <a:rPr lang="en-US" sz="1200" b="1" dirty="0" smtClean="0">
                  <a:solidFill>
                    <a:schemeClr val="accent2"/>
                  </a:solidFill>
                </a:rPr>
                <a:t>Step02</a:t>
              </a:r>
            </a:p>
          </p:txBody>
        </p:sp>
      </p:grpSp>
      <p:sp>
        <p:nvSpPr>
          <p:cNvPr id="73" name="Freeform 7"/>
          <p:cNvSpPr>
            <a:spLocks/>
          </p:cNvSpPr>
          <p:nvPr/>
        </p:nvSpPr>
        <p:spPr bwMode="auto">
          <a:xfrm>
            <a:off x="7096931" y="2249529"/>
            <a:ext cx="547688" cy="1828800"/>
          </a:xfrm>
          <a:custGeom>
            <a:avLst/>
            <a:gdLst>
              <a:gd name="T0" fmla="*/ 345 w 345"/>
              <a:gd name="T1" fmla="*/ 0 h 1098"/>
              <a:gd name="T2" fmla="*/ 345 w 345"/>
              <a:gd name="T3" fmla="*/ 753 h 1098"/>
              <a:gd name="T4" fmla="*/ 0 w 345"/>
              <a:gd name="T5" fmla="*/ 1098 h 1098"/>
            </a:gdLst>
            <a:ahLst/>
            <a:cxnLst>
              <a:cxn ang="0">
                <a:pos x="T0" y="T1"/>
              </a:cxn>
              <a:cxn ang="0">
                <a:pos x="T2" y="T3"/>
              </a:cxn>
              <a:cxn ang="0">
                <a:pos x="T4" y="T5"/>
              </a:cxn>
            </a:cxnLst>
            <a:rect l="0" t="0" r="r" b="b"/>
            <a:pathLst>
              <a:path w="345" h="1098">
                <a:moveTo>
                  <a:pt x="345" y="0"/>
                </a:moveTo>
                <a:lnTo>
                  <a:pt x="345" y="753"/>
                </a:lnTo>
                <a:lnTo>
                  <a:pt x="0" y="1098"/>
                </a:lnTo>
              </a:path>
            </a:pathLst>
          </a:custGeom>
          <a:noFill/>
          <a:ln w="19050" cap="rnd">
            <a:solidFill>
              <a:srgbClr val="B2B2B2"/>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4" name="Oval 73"/>
          <p:cNvSpPr/>
          <p:nvPr/>
        </p:nvSpPr>
        <p:spPr bwMode="auto">
          <a:xfrm>
            <a:off x="7568419" y="2059029"/>
            <a:ext cx="152400" cy="152400"/>
          </a:xfrm>
          <a:prstGeom prst="ellipse">
            <a:avLst/>
          </a:prstGeom>
          <a:solidFill>
            <a:schemeClr val="accent4"/>
          </a:solidFill>
          <a:ln w="9525">
            <a:noFill/>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a:p>
        </p:txBody>
      </p:sp>
      <p:grpSp>
        <p:nvGrpSpPr>
          <p:cNvPr id="75" name="Group 74"/>
          <p:cNvGrpSpPr/>
          <p:nvPr/>
        </p:nvGrpSpPr>
        <p:grpSpPr>
          <a:xfrm>
            <a:off x="5582372" y="2014173"/>
            <a:ext cx="2309194" cy="860067"/>
            <a:chOff x="1348406" y="1196648"/>
            <a:chExt cx="2309194" cy="860067"/>
          </a:xfrm>
        </p:grpSpPr>
        <p:sp>
          <p:nvSpPr>
            <p:cNvPr id="76" name="TextBox 75"/>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77" name="TextBox 76"/>
            <p:cNvSpPr txBox="1"/>
            <p:nvPr/>
          </p:nvSpPr>
          <p:spPr>
            <a:xfrm>
              <a:off x="1348406" y="1196648"/>
              <a:ext cx="891845" cy="276999"/>
            </a:xfrm>
            <a:prstGeom prst="rect">
              <a:avLst/>
            </a:prstGeom>
            <a:noFill/>
          </p:spPr>
          <p:txBody>
            <a:bodyPr wrap="square" rtlCol="0">
              <a:spAutoFit/>
            </a:bodyPr>
            <a:lstStyle/>
            <a:p>
              <a:pPr lvl="0"/>
              <a:r>
                <a:rPr lang="en-US" sz="1200" b="1" dirty="0" smtClean="0">
                  <a:solidFill>
                    <a:schemeClr val="accent4"/>
                  </a:solidFill>
                </a:rPr>
                <a:t>Step04</a:t>
              </a:r>
            </a:p>
          </p:txBody>
        </p:sp>
      </p:grpSp>
      <p:sp>
        <p:nvSpPr>
          <p:cNvPr id="78" name="Freeform 13"/>
          <p:cNvSpPr>
            <a:spLocks noEditPoints="1"/>
          </p:cNvSpPr>
          <p:nvPr/>
        </p:nvSpPr>
        <p:spPr bwMode="auto">
          <a:xfrm>
            <a:off x="5020054" y="2220382"/>
            <a:ext cx="594352" cy="447646"/>
          </a:xfrm>
          <a:custGeom>
            <a:avLst/>
            <a:gdLst/>
            <a:ahLst/>
            <a:cxnLst>
              <a:cxn ang="0">
                <a:pos x="158" y="119"/>
              </a:cxn>
              <a:cxn ang="0">
                <a:pos x="0" y="119"/>
              </a:cxn>
              <a:cxn ang="0">
                <a:pos x="0" y="0"/>
              </a:cxn>
              <a:cxn ang="0">
                <a:pos x="8" y="0"/>
              </a:cxn>
              <a:cxn ang="0">
                <a:pos x="8" y="108"/>
              </a:cxn>
              <a:cxn ang="0">
                <a:pos x="158" y="108"/>
              </a:cxn>
              <a:cxn ang="0">
                <a:pos x="158" y="119"/>
              </a:cxn>
              <a:cxn ang="0">
                <a:pos x="147" y="98"/>
              </a:cxn>
              <a:cxn ang="0">
                <a:pos x="19" y="98"/>
              </a:cxn>
              <a:cxn ang="0">
                <a:pos x="19" y="54"/>
              </a:cxn>
              <a:cxn ang="0">
                <a:pos x="54" y="9"/>
              </a:cxn>
              <a:cxn ang="0">
                <a:pos x="97" y="54"/>
              </a:cxn>
              <a:cxn ang="0">
                <a:pos x="127" y="28"/>
              </a:cxn>
              <a:cxn ang="0">
                <a:pos x="147" y="98"/>
              </a:cxn>
            </a:cxnLst>
            <a:rect l="0" t="0" r="r" b="b"/>
            <a:pathLst>
              <a:path w="158" h="119">
                <a:moveTo>
                  <a:pt x="158" y="119"/>
                </a:moveTo>
                <a:lnTo>
                  <a:pt x="0" y="119"/>
                </a:lnTo>
                <a:lnTo>
                  <a:pt x="0" y="0"/>
                </a:lnTo>
                <a:lnTo>
                  <a:pt x="8" y="0"/>
                </a:lnTo>
                <a:lnTo>
                  <a:pt x="8" y="108"/>
                </a:lnTo>
                <a:lnTo>
                  <a:pt x="158" y="108"/>
                </a:lnTo>
                <a:lnTo>
                  <a:pt x="158" y="119"/>
                </a:lnTo>
                <a:close/>
                <a:moveTo>
                  <a:pt x="147" y="98"/>
                </a:moveTo>
                <a:lnTo>
                  <a:pt x="19" y="98"/>
                </a:lnTo>
                <a:lnTo>
                  <a:pt x="19" y="54"/>
                </a:lnTo>
                <a:lnTo>
                  <a:pt x="54" y="9"/>
                </a:lnTo>
                <a:lnTo>
                  <a:pt x="97" y="54"/>
                </a:lnTo>
                <a:lnTo>
                  <a:pt x="127" y="28"/>
                </a:lnTo>
                <a:lnTo>
                  <a:pt x="147" y="98"/>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Freeform 7"/>
          <p:cNvSpPr>
            <a:spLocks/>
          </p:cNvSpPr>
          <p:nvPr/>
        </p:nvSpPr>
        <p:spPr bwMode="auto">
          <a:xfrm rot="10800000" flipV="1">
            <a:off x="1154750" y="4441552"/>
            <a:ext cx="230281" cy="825817"/>
          </a:xfrm>
          <a:custGeom>
            <a:avLst/>
            <a:gdLst>
              <a:gd name="T0" fmla="*/ 345 w 345"/>
              <a:gd name="T1" fmla="*/ 0 h 1098"/>
              <a:gd name="T2" fmla="*/ 345 w 345"/>
              <a:gd name="T3" fmla="*/ 753 h 1098"/>
              <a:gd name="T4" fmla="*/ 0 w 345"/>
              <a:gd name="T5" fmla="*/ 1098 h 1098"/>
            </a:gdLst>
            <a:ahLst/>
            <a:cxnLst>
              <a:cxn ang="0">
                <a:pos x="T0" y="T1"/>
              </a:cxn>
              <a:cxn ang="0">
                <a:pos x="T2" y="T3"/>
              </a:cxn>
              <a:cxn ang="0">
                <a:pos x="T4" y="T5"/>
              </a:cxn>
            </a:cxnLst>
            <a:rect l="0" t="0" r="r" b="b"/>
            <a:pathLst>
              <a:path w="345" h="1098">
                <a:moveTo>
                  <a:pt x="345" y="0"/>
                </a:moveTo>
                <a:lnTo>
                  <a:pt x="345" y="753"/>
                </a:lnTo>
                <a:lnTo>
                  <a:pt x="0" y="1098"/>
                </a:lnTo>
              </a:path>
            </a:pathLst>
          </a:custGeom>
          <a:noFill/>
          <a:ln w="19050" cap="rnd">
            <a:solidFill>
              <a:srgbClr val="B2B2B2"/>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0" name="Oval 79"/>
          <p:cNvSpPr/>
          <p:nvPr/>
        </p:nvSpPr>
        <p:spPr bwMode="auto">
          <a:xfrm>
            <a:off x="1385027" y="5281337"/>
            <a:ext cx="152400" cy="152400"/>
          </a:xfrm>
          <a:prstGeom prst="ellipse">
            <a:avLst/>
          </a:prstGeom>
          <a:solidFill>
            <a:schemeClr val="accent1"/>
          </a:solidFill>
          <a:ln w="9525">
            <a:noFill/>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a:p>
        </p:txBody>
      </p:sp>
      <p:grpSp>
        <p:nvGrpSpPr>
          <p:cNvPr id="81" name="Group 80"/>
          <p:cNvGrpSpPr/>
          <p:nvPr/>
        </p:nvGrpSpPr>
        <p:grpSpPr>
          <a:xfrm>
            <a:off x="2111459" y="5054505"/>
            <a:ext cx="2309194" cy="860067"/>
            <a:chOff x="1348406" y="1196648"/>
            <a:chExt cx="2309194" cy="860067"/>
          </a:xfrm>
        </p:grpSpPr>
        <p:sp>
          <p:nvSpPr>
            <p:cNvPr id="82" name="TextBox 81"/>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83" name="TextBox 82"/>
            <p:cNvSpPr txBox="1"/>
            <p:nvPr/>
          </p:nvSpPr>
          <p:spPr>
            <a:xfrm>
              <a:off x="1348406" y="1196648"/>
              <a:ext cx="891845" cy="276999"/>
            </a:xfrm>
            <a:prstGeom prst="rect">
              <a:avLst/>
            </a:prstGeom>
            <a:noFill/>
          </p:spPr>
          <p:txBody>
            <a:bodyPr wrap="square" rtlCol="0">
              <a:spAutoFit/>
            </a:bodyPr>
            <a:lstStyle/>
            <a:p>
              <a:pPr lvl="0"/>
              <a:r>
                <a:rPr lang="en-US" sz="1200" b="1" dirty="0" smtClean="0">
                  <a:solidFill>
                    <a:schemeClr val="accent1"/>
                  </a:solidFill>
                </a:rPr>
                <a:t>Step01</a:t>
              </a:r>
            </a:p>
          </p:txBody>
        </p:sp>
      </p:grpSp>
      <p:sp>
        <p:nvSpPr>
          <p:cNvPr id="84" name="Freeform 36"/>
          <p:cNvSpPr>
            <a:spLocks noEditPoints="1"/>
          </p:cNvSpPr>
          <p:nvPr/>
        </p:nvSpPr>
        <p:spPr bwMode="auto">
          <a:xfrm>
            <a:off x="1647946" y="5231342"/>
            <a:ext cx="466315" cy="506390"/>
          </a:xfrm>
          <a:custGeom>
            <a:avLst/>
            <a:gdLst/>
            <a:ahLst/>
            <a:cxnLst>
              <a:cxn ang="0">
                <a:pos x="55" y="64"/>
              </a:cxn>
              <a:cxn ang="0">
                <a:pos x="0" y="59"/>
              </a:cxn>
              <a:cxn ang="0">
                <a:pos x="4" y="9"/>
              </a:cxn>
              <a:cxn ang="0">
                <a:pos x="9" y="5"/>
              </a:cxn>
              <a:cxn ang="0">
                <a:pos x="17" y="0"/>
              </a:cxn>
              <a:cxn ang="0">
                <a:pos x="23" y="9"/>
              </a:cxn>
              <a:cxn ang="0">
                <a:pos x="36" y="5"/>
              </a:cxn>
              <a:cxn ang="0">
                <a:pos x="44" y="0"/>
              </a:cxn>
              <a:cxn ang="0">
                <a:pos x="50" y="9"/>
              </a:cxn>
              <a:cxn ang="0">
                <a:pos x="59" y="13"/>
              </a:cxn>
              <a:cxn ang="0">
                <a:pos x="15" y="33"/>
              </a:cxn>
              <a:cxn ang="0">
                <a:pos x="4" y="23"/>
              </a:cxn>
              <a:cxn ang="0">
                <a:pos x="15" y="33"/>
              </a:cxn>
              <a:cxn ang="0">
                <a:pos x="15" y="35"/>
              </a:cxn>
              <a:cxn ang="0">
                <a:pos x="4" y="47"/>
              </a:cxn>
              <a:cxn ang="0">
                <a:pos x="15" y="59"/>
              </a:cxn>
              <a:cxn ang="0">
                <a:pos x="4" y="49"/>
              </a:cxn>
              <a:cxn ang="0">
                <a:pos x="15" y="59"/>
              </a:cxn>
              <a:cxn ang="0">
                <a:pos x="17" y="4"/>
              </a:cxn>
              <a:cxn ang="0">
                <a:pos x="13" y="5"/>
              </a:cxn>
              <a:cxn ang="0">
                <a:pos x="15" y="17"/>
              </a:cxn>
              <a:cxn ang="0">
                <a:pos x="18" y="16"/>
              </a:cxn>
              <a:cxn ang="0">
                <a:pos x="28" y="33"/>
              </a:cxn>
              <a:cxn ang="0">
                <a:pos x="17" y="23"/>
              </a:cxn>
              <a:cxn ang="0">
                <a:pos x="28" y="33"/>
              </a:cxn>
              <a:cxn ang="0">
                <a:pos x="28" y="35"/>
              </a:cxn>
              <a:cxn ang="0">
                <a:pos x="17" y="47"/>
              </a:cxn>
              <a:cxn ang="0">
                <a:pos x="28" y="59"/>
              </a:cxn>
              <a:cxn ang="0">
                <a:pos x="17" y="49"/>
              </a:cxn>
              <a:cxn ang="0">
                <a:pos x="28" y="59"/>
              </a:cxn>
              <a:cxn ang="0">
                <a:pos x="42" y="23"/>
              </a:cxn>
              <a:cxn ang="0">
                <a:pos x="31" y="33"/>
              </a:cxn>
              <a:cxn ang="0">
                <a:pos x="42" y="47"/>
              </a:cxn>
              <a:cxn ang="0">
                <a:pos x="31" y="35"/>
              </a:cxn>
              <a:cxn ang="0">
                <a:pos x="42" y="47"/>
              </a:cxn>
              <a:cxn ang="0">
                <a:pos x="42" y="49"/>
              </a:cxn>
              <a:cxn ang="0">
                <a:pos x="31" y="59"/>
              </a:cxn>
              <a:cxn ang="0">
                <a:pos x="45" y="5"/>
              </a:cxn>
              <a:cxn ang="0">
                <a:pos x="42" y="4"/>
              </a:cxn>
              <a:cxn ang="0">
                <a:pos x="41" y="16"/>
              </a:cxn>
              <a:cxn ang="0">
                <a:pos x="44" y="17"/>
              </a:cxn>
              <a:cxn ang="0">
                <a:pos x="45" y="5"/>
              </a:cxn>
              <a:cxn ang="0">
                <a:pos x="55" y="23"/>
              </a:cxn>
              <a:cxn ang="0">
                <a:pos x="44" y="33"/>
              </a:cxn>
              <a:cxn ang="0">
                <a:pos x="55" y="47"/>
              </a:cxn>
              <a:cxn ang="0">
                <a:pos x="44" y="35"/>
              </a:cxn>
              <a:cxn ang="0">
                <a:pos x="55" y="47"/>
              </a:cxn>
              <a:cxn ang="0">
                <a:pos x="55" y="49"/>
              </a:cxn>
              <a:cxn ang="0">
                <a:pos x="44" y="59"/>
              </a:cxn>
            </a:cxnLst>
            <a:rect l="0" t="0" r="r" b="b"/>
            <a:pathLst>
              <a:path w="59" h="64">
                <a:moveTo>
                  <a:pt x="59" y="59"/>
                </a:moveTo>
                <a:cubicBezTo>
                  <a:pt x="59" y="62"/>
                  <a:pt x="57" y="64"/>
                  <a:pt x="55" y="64"/>
                </a:cubicBezTo>
                <a:cubicBezTo>
                  <a:pt x="4" y="64"/>
                  <a:pt x="4" y="64"/>
                  <a:pt x="4" y="64"/>
                </a:cubicBezTo>
                <a:cubicBezTo>
                  <a:pt x="2" y="64"/>
                  <a:pt x="0" y="62"/>
                  <a:pt x="0" y="59"/>
                </a:cubicBezTo>
                <a:cubicBezTo>
                  <a:pt x="0" y="13"/>
                  <a:pt x="0" y="13"/>
                  <a:pt x="0" y="13"/>
                </a:cubicBezTo>
                <a:cubicBezTo>
                  <a:pt x="0" y="11"/>
                  <a:pt x="2" y="9"/>
                  <a:pt x="4" y="9"/>
                </a:cubicBezTo>
                <a:cubicBezTo>
                  <a:pt x="9" y="9"/>
                  <a:pt x="9" y="9"/>
                  <a:pt x="9" y="9"/>
                </a:cubicBezTo>
                <a:cubicBezTo>
                  <a:pt x="9" y="5"/>
                  <a:pt x="9" y="5"/>
                  <a:pt x="9" y="5"/>
                </a:cubicBezTo>
                <a:cubicBezTo>
                  <a:pt x="9" y="2"/>
                  <a:pt x="11" y="0"/>
                  <a:pt x="15" y="0"/>
                </a:cubicBezTo>
                <a:cubicBezTo>
                  <a:pt x="17" y="0"/>
                  <a:pt x="17" y="0"/>
                  <a:pt x="17" y="0"/>
                </a:cubicBezTo>
                <a:cubicBezTo>
                  <a:pt x="20" y="0"/>
                  <a:pt x="23" y="2"/>
                  <a:pt x="23" y="5"/>
                </a:cubicBezTo>
                <a:cubicBezTo>
                  <a:pt x="23" y="9"/>
                  <a:pt x="23" y="9"/>
                  <a:pt x="23" y="9"/>
                </a:cubicBezTo>
                <a:cubicBezTo>
                  <a:pt x="36" y="9"/>
                  <a:pt x="36" y="9"/>
                  <a:pt x="36" y="9"/>
                </a:cubicBezTo>
                <a:cubicBezTo>
                  <a:pt x="36" y="5"/>
                  <a:pt x="36" y="5"/>
                  <a:pt x="36" y="5"/>
                </a:cubicBezTo>
                <a:cubicBezTo>
                  <a:pt x="36" y="2"/>
                  <a:pt x="39" y="0"/>
                  <a:pt x="42" y="0"/>
                </a:cubicBezTo>
                <a:cubicBezTo>
                  <a:pt x="44" y="0"/>
                  <a:pt x="44" y="0"/>
                  <a:pt x="44" y="0"/>
                </a:cubicBezTo>
                <a:cubicBezTo>
                  <a:pt x="47" y="0"/>
                  <a:pt x="50" y="2"/>
                  <a:pt x="50" y="5"/>
                </a:cubicBezTo>
                <a:cubicBezTo>
                  <a:pt x="50" y="9"/>
                  <a:pt x="50" y="9"/>
                  <a:pt x="50" y="9"/>
                </a:cubicBezTo>
                <a:cubicBezTo>
                  <a:pt x="55" y="9"/>
                  <a:pt x="55" y="9"/>
                  <a:pt x="55" y="9"/>
                </a:cubicBezTo>
                <a:cubicBezTo>
                  <a:pt x="57" y="9"/>
                  <a:pt x="59" y="11"/>
                  <a:pt x="59" y="13"/>
                </a:cubicBezTo>
                <a:lnTo>
                  <a:pt x="59" y="59"/>
                </a:lnTo>
                <a:close/>
                <a:moveTo>
                  <a:pt x="15" y="33"/>
                </a:moveTo>
                <a:cubicBezTo>
                  <a:pt x="15" y="23"/>
                  <a:pt x="15" y="23"/>
                  <a:pt x="15" y="23"/>
                </a:cubicBezTo>
                <a:cubicBezTo>
                  <a:pt x="4" y="23"/>
                  <a:pt x="4" y="23"/>
                  <a:pt x="4" y="23"/>
                </a:cubicBezTo>
                <a:cubicBezTo>
                  <a:pt x="4" y="33"/>
                  <a:pt x="4" y="33"/>
                  <a:pt x="4" y="33"/>
                </a:cubicBezTo>
                <a:lnTo>
                  <a:pt x="15" y="33"/>
                </a:lnTo>
                <a:close/>
                <a:moveTo>
                  <a:pt x="15" y="47"/>
                </a:moveTo>
                <a:cubicBezTo>
                  <a:pt x="15" y="35"/>
                  <a:pt x="15" y="35"/>
                  <a:pt x="15" y="35"/>
                </a:cubicBezTo>
                <a:cubicBezTo>
                  <a:pt x="4" y="35"/>
                  <a:pt x="4" y="35"/>
                  <a:pt x="4" y="35"/>
                </a:cubicBezTo>
                <a:cubicBezTo>
                  <a:pt x="4" y="47"/>
                  <a:pt x="4" y="47"/>
                  <a:pt x="4" y="47"/>
                </a:cubicBezTo>
                <a:lnTo>
                  <a:pt x="15" y="47"/>
                </a:lnTo>
                <a:close/>
                <a:moveTo>
                  <a:pt x="15" y="59"/>
                </a:moveTo>
                <a:cubicBezTo>
                  <a:pt x="15" y="49"/>
                  <a:pt x="15" y="49"/>
                  <a:pt x="15" y="49"/>
                </a:cubicBezTo>
                <a:cubicBezTo>
                  <a:pt x="4" y="49"/>
                  <a:pt x="4" y="49"/>
                  <a:pt x="4" y="49"/>
                </a:cubicBezTo>
                <a:cubicBezTo>
                  <a:pt x="4" y="59"/>
                  <a:pt x="4" y="59"/>
                  <a:pt x="4" y="59"/>
                </a:cubicBezTo>
                <a:lnTo>
                  <a:pt x="15" y="59"/>
                </a:lnTo>
                <a:close/>
                <a:moveTo>
                  <a:pt x="18" y="5"/>
                </a:moveTo>
                <a:cubicBezTo>
                  <a:pt x="18" y="5"/>
                  <a:pt x="18" y="4"/>
                  <a:pt x="17" y="4"/>
                </a:cubicBezTo>
                <a:cubicBezTo>
                  <a:pt x="15" y="4"/>
                  <a:pt x="15" y="4"/>
                  <a:pt x="15" y="4"/>
                </a:cubicBezTo>
                <a:cubicBezTo>
                  <a:pt x="14" y="4"/>
                  <a:pt x="13" y="5"/>
                  <a:pt x="13" y="5"/>
                </a:cubicBezTo>
                <a:cubicBezTo>
                  <a:pt x="13" y="16"/>
                  <a:pt x="13" y="16"/>
                  <a:pt x="13" y="16"/>
                </a:cubicBezTo>
                <a:cubicBezTo>
                  <a:pt x="13" y="16"/>
                  <a:pt x="14" y="17"/>
                  <a:pt x="15" y="17"/>
                </a:cubicBezTo>
                <a:cubicBezTo>
                  <a:pt x="17" y="17"/>
                  <a:pt x="17" y="17"/>
                  <a:pt x="17" y="17"/>
                </a:cubicBezTo>
                <a:cubicBezTo>
                  <a:pt x="18" y="17"/>
                  <a:pt x="18" y="16"/>
                  <a:pt x="18" y="16"/>
                </a:cubicBezTo>
                <a:lnTo>
                  <a:pt x="18" y="5"/>
                </a:lnTo>
                <a:close/>
                <a:moveTo>
                  <a:pt x="28" y="33"/>
                </a:moveTo>
                <a:cubicBezTo>
                  <a:pt x="28" y="23"/>
                  <a:pt x="28" y="23"/>
                  <a:pt x="28" y="23"/>
                </a:cubicBezTo>
                <a:cubicBezTo>
                  <a:pt x="17" y="23"/>
                  <a:pt x="17" y="23"/>
                  <a:pt x="17" y="23"/>
                </a:cubicBezTo>
                <a:cubicBezTo>
                  <a:pt x="17" y="33"/>
                  <a:pt x="17" y="33"/>
                  <a:pt x="17" y="33"/>
                </a:cubicBezTo>
                <a:lnTo>
                  <a:pt x="28" y="33"/>
                </a:lnTo>
                <a:close/>
                <a:moveTo>
                  <a:pt x="28" y="47"/>
                </a:moveTo>
                <a:cubicBezTo>
                  <a:pt x="28" y="35"/>
                  <a:pt x="28" y="35"/>
                  <a:pt x="28" y="35"/>
                </a:cubicBezTo>
                <a:cubicBezTo>
                  <a:pt x="17" y="35"/>
                  <a:pt x="17" y="35"/>
                  <a:pt x="17" y="35"/>
                </a:cubicBezTo>
                <a:cubicBezTo>
                  <a:pt x="17" y="47"/>
                  <a:pt x="17" y="47"/>
                  <a:pt x="17" y="47"/>
                </a:cubicBezTo>
                <a:lnTo>
                  <a:pt x="28" y="47"/>
                </a:lnTo>
                <a:close/>
                <a:moveTo>
                  <a:pt x="28" y="59"/>
                </a:moveTo>
                <a:cubicBezTo>
                  <a:pt x="28" y="49"/>
                  <a:pt x="28" y="49"/>
                  <a:pt x="28" y="49"/>
                </a:cubicBezTo>
                <a:cubicBezTo>
                  <a:pt x="17" y="49"/>
                  <a:pt x="17" y="49"/>
                  <a:pt x="17" y="49"/>
                </a:cubicBezTo>
                <a:cubicBezTo>
                  <a:pt x="17" y="59"/>
                  <a:pt x="17" y="59"/>
                  <a:pt x="17" y="59"/>
                </a:cubicBezTo>
                <a:lnTo>
                  <a:pt x="28" y="59"/>
                </a:lnTo>
                <a:close/>
                <a:moveTo>
                  <a:pt x="42" y="33"/>
                </a:moveTo>
                <a:cubicBezTo>
                  <a:pt x="42" y="23"/>
                  <a:pt x="42" y="23"/>
                  <a:pt x="42" y="23"/>
                </a:cubicBezTo>
                <a:cubicBezTo>
                  <a:pt x="31" y="23"/>
                  <a:pt x="31" y="23"/>
                  <a:pt x="31" y="23"/>
                </a:cubicBezTo>
                <a:cubicBezTo>
                  <a:pt x="31" y="33"/>
                  <a:pt x="31" y="33"/>
                  <a:pt x="31" y="33"/>
                </a:cubicBezTo>
                <a:lnTo>
                  <a:pt x="42" y="33"/>
                </a:lnTo>
                <a:close/>
                <a:moveTo>
                  <a:pt x="42" y="47"/>
                </a:moveTo>
                <a:cubicBezTo>
                  <a:pt x="42" y="35"/>
                  <a:pt x="42" y="35"/>
                  <a:pt x="42" y="35"/>
                </a:cubicBezTo>
                <a:cubicBezTo>
                  <a:pt x="31" y="35"/>
                  <a:pt x="31" y="35"/>
                  <a:pt x="31" y="35"/>
                </a:cubicBezTo>
                <a:cubicBezTo>
                  <a:pt x="31" y="47"/>
                  <a:pt x="31" y="47"/>
                  <a:pt x="31" y="47"/>
                </a:cubicBezTo>
                <a:lnTo>
                  <a:pt x="42" y="47"/>
                </a:lnTo>
                <a:close/>
                <a:moveTo>
                  <a:pt x="42" y="59"/>
                </a:moveTo>
                <a:cubicBezTo>
                  <a:pt x="42" y="49"/>
                  <a:pt x="42" y="49"/>
                  <a:pt x="42" y="49"/>
                </a:cubicBezTo>
                <a:cubicBezTo>
                  <a:pt x="31" y="49"/>
                  <a:pt x="31" y="49"/>
                  <a:pt x="31" y="49"/>
                </a:cubicBezTo>
                <a:cubicBezTo>
                  <a:pt x="31" y="59"/>
                  <a:pt x="31" y="59"/>
                  <a:pt x="31" y="59"/>
                </a:cubicBezTo>
                <a:lnTo>
                  <a:pt x="42" y="59"/>
                </a:lnTo>
                <a:close/>
                <a:moveTo>
                  <a:pt x="45" y="5"/>
                </a:moveTo>
                <a:cubicBezTo>
                  <a:pt x="45" y="5"/>
                  <a:pt x="45" y="4"/>
                  <a:pt x="44" y="4"/>
                </a:cubicBezTo>
                <a:cubicBezTo>
                  <a:pt x="42" y="4"/>
                  <a:pt x="42" y="4"/>
                  <a:pt x="42" y="4"/>
                </a:cubicBezTo>
                <a:cubicBezTo>
                  <a:pt x="41" y="4"/>
                  <a:pt x="41" y="5"/>
                  <a:pt x="41" y="5"/>
                </a:cubicBezTo>
                <a:cubicBezTo>
                  <a:pt x="41" y="16"/>
                  <a:pt x="41" y="16"/>
                  <a:pt x="41" y="16"/>
                </a:cubicBezTo>
                <a:cubicBezTo>
                  <a:pt x="41" y="16"/>
                  <a:pt x="41" y="17"/>
                  <a:pt x="42" y="17"/>
                </a:cubicBezTo>
                <a:cubicBezTo>
                  <a:pt x="44" y="17"/>
                  <a:pt x="44" y="17"/>
                  <a:pt x="44" y="17"/>
                </a:cubicBezTo>
                <a:cubicBezTo>
                  <a:pt x="45" y="17"/>
                  <a:pt x="45" y="16"/>
                  <a:pt x="45" y="16"/>
                </a:cubicBezTo>
                <a:lnTo>
                  <a:pt x="45" y="5"/>
                </a:lnTo>
                <a:close/>
                <a:moveTo>
                  <a:pt x="55" y="33"/>
                </a:moveTo>
                <a:cubicBezTo>
                  <a:pt x="55" y="23"/>
                  <a:pt x="55" y="23"/>
                  <a:pt x="55" y="23"/>
                </a:cubicBezTo>
                <a:cubicBezTo>
                  <a:pt x="44" y="23"/>
                  <a:pt x="44" y="23"/>
                  <a:pt x="44" y="23"/>
                </a:cubicBezTo>
                <a:cubicBezTo>
                  <a:pt x="44" y="33"/>
                  <a:pt x="44" y="33"/>
                  <a:pt x="44" y="33"/>
                </a:cubicBezTo>
                <a:lnTo>
                  <a:pt x="55" y="33"/>
                </a:lnTo>
                <a:close/>
                <a:moveTo>
                  <a:pt x="55" y="47"/>
                </a:moveTo>
                <a:cubicBezTo>
                  <a:pt x="55" y="35"/>
                  <a:pt x="55" y="35"/>
                  <a:pt x="55" y="35"/>
                </a:cubicBezTo>
                <a:cubicBezTo>
                  <a:pt x="44" y="35"/>
                  <a:pt x="44" y="35"/>
                  <a:pt x="44" y="35"/>
                </a:cubicBezTo>
                <a:cubicBezTo>
                  <a:pt x="44" y="47"/>
                  <a:pt x="44" y="47"/>
                  <a:pt x="44" y="47"/>
                </a:cubicBezTo>
                <a:lnTo>
                  <a:pt x="55" y="47"/>
                </a:lnTo>
                <a:close/>
                <a:moveTo>
                  <a:pt x="55" y="59"/>
                </a:moveTo>
                <a:cubicBezTo>
                  <a:pt x="55" y="49"/>
                  <a:pt x="55" y="49"/>
                  <a:pt x="55" y="49"/>
                </a:cubicBezTo>
                <a:cubicBezTo>
                  <a:pt x="44" y="49"/>
                  <a:pt x="44" y="49"/>
                  <a:pt x="44" y="49"/>
                </a:cubicBezTo>
                <a:cubicBezTo>
                  <a:pt x="44" y="59"/>
                  <a:pt x="44" y="59"/>
                  <a:pt x="44" y="59"/>
                </a:cubicBezTo>
                <a:lnTo>
                  <a:pt x="55" y="5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85" name="Freeform 7"/>
          <p:cNvSpPr>
            <a:spLocks/>
          </p:cNvSpPr>
          <p:nvPr/>
        </p:nvSpPr>
        <p:spPr bwMode="auto">
          <a:xfrm rot="10800000" flipH="1">
            <a:off x="5234626" y="4262897"/>
            <a:ext cx="462891" cy="930107"/>
          </a:xfrm>
          <a:custGeom>
            <a:avLst/>
            <a:gdLst>
              <a:gd name="T0" fmla="*/ 345 w 345"/>
              <a:gd name="T1" fmla="*/ 0 h 1098"/>
              <a:gd name="T2" fmla="*/ 345 w 345"/>
              <a:gd name="T3" fmla="*/ 753 h 1098"/>
              <a:gd name="T4" fmla="*/ 0 w 345"/>
              <a:gd name="T5" fmla="*/ 1098 h 1098"/>
            </a:gdLst>
            <a:ahLst/>
            <a:cxnLst>
              <a:cxn ang="0">
                <a:pos x="T0" y="T1"/>
              </a:cxn>
              <a:cxn ang="0">
                <a:pos x="T2" y="T3"/>
              </a:cxn>
              <a:cxn ang="0">
                <a:pos x="T4" y="T5"/>
              </a:cxn>
            </a:cxnLst>
            <a:rect l="0" t="0" r="r" b="b"/>
            <a:pathLst>
              <a:path w="345" h="1098">
                <a:moveTo>
                  <a:pt x="345" y="0"/>
                </a:moveTo>
                <a:lnTo>
                  <a:pt x="345" y="753"/>
                </a:lnTo>
                <a:lnTo>
                  <a:pt x="0" y="1098"/>
                </a:lnTo>
              </a:path>
            </a:pathLst>
          </a:custGeom>
          <a:noFill/>
          <a:ln w="19050" cap="rnd">
            <a:solidFill>
              <a:srgbClr val="B2B2B2"/>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6" name="Oval 85"/>
          <p:cNvSpPr/>
          <p:nvPr/>
        </p:nvSpPr>
        <p:spPr bwMode="auto">
          <a:xfrm>
            <a:off x="5612863" y="5281337"/>
            <a:ext cx="152400" cy="152400"/>
          </a:xfrm>
          <a:prstGeom prst="ellipse">
            <a:avLst/>
          </a:prstGeom>
          <a:solidFill>
            <a:schemeClr val="accent3"/>
          </a:solidFill>
          <a:ln w="9525">
            <a:noFill/>
            <a:round/>
            <a:headEnd/>
            <a:tailEnd/>
          </a:ln>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a:p>
        </p:txBody>
      </p:sp>
      <p:grpSp>
        <p:nvGrpSpPr>
          <p:cNvPr id="87" name="Group 86"/>
          <p:cNvGrpSpPr/>
          <p:nvPr/>
        </p:nvGrpSpPr>
        <p:grpSpPr>
          <a:xfrm>
            <a:off x="6237695" y="5054505"/>
            <a:ext cx="2309194" cy="860067"/>
            <a:chOff x="1348406" y="1196648"/>
            <a:chExt cx="2309194" cy="860067"/>
          </a:xfrm>
        </p:grpSpPr>
        <p:sp>
          <p:nvSpPr>
            <p:cNvPr id="88" name="TextBox 87"/>
            <p:cNvSpPr txBox="1"/>
            <p:nvPr/>
          </p:nvSpPr>
          <p:spPr>
            <a:xfrm>
              <a:off x="1363186" y="1410384"/>
              <a:ext cx="2294414"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89" name="TextBox 88"/>
            <p:cNvSpPr txBox="1"/>
            <p:nvPr/>
          </p:nvSpPr>
          <p:spPr>
            <a:xfrm>
              <a:off x="1348406" y="1196648"/>
              <a:ext cx="891845" cy="276999"/>
            </a:xfrm>
            <a:prstGeom prst="rect">
              <a:avLst/>
            </a:prstGeom>
            <a:noFill/>
          </p:spPr>
          <p:txBody>
            <a:bodyPr wrap="square" rtlCol="0">
              <a:spAutoFit/>
            </a:bodyPr>
            <a:lstStyle/>
            <a:p>
              <a:pPr lvl="0"/>
              <a:r>
                <a:rPr lang="en-US" sz="1200" b="1" dirty="0" smtClean="0">
                  <a:solidFill>
                    <a:schemeClr val="accent3"/>
                  </a:solidFill>
                </a:rPr>
                <a:t>Step03</a:t>
              </a:r>
            </a:p>
          </p:txBody>
        </p:sp>
      </p:grpSp>
      <p:sp>
        <p:nvSpPr>
          <p:cNvPr id="90" name="Freeform 157"/>
          <p:cNvSpPr>
            <a:spLocks noChangeAspect="1" noEditPoints="1"/>
          </p:cNvSpPr>
          <p:nvPr/>
        </p:nvSpPr>
        <p:spPr bwMode="auto">
          <a:xfrm>
            <a:off x="5875781" y="5253431"/>
            <a:ext cx="377399" cy="462210"/>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394758913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750"/>
                                        <p:tgtEl>
                                          <p:spTgt spid="52"/>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6"/>
                                        </p:tgtEl>
                                        <p:attrNameLst>
                                          <p:attrName>style.visibility</p:attrName>
                                        </p:attrNameLst>
                                      </p:cBhvr>
                                      <p:to>
                                        <p:strVal val="visible"/>
                                      </p:to>
                                    </p:set>
                                    <p:anim calcmode="lin" valueType="num">
                                      <p:cBhvr>
                                        <p:cTn id="11" dur="500" fill="hold"/>
                                        <p:tgtEl>
                                          <p:spTgt spid="56"/>
                                        </p:tgtEl>
                                        <p:attrNameLst>
                                          <p:attrName>ppt_w</p:attrName>
                                        </p:attrNameLst>
                                      </p:cBhvr>
                                      <p:tavLst>
                                        <p:tav tm="0">
                                          <p:val>
                                            <p:fltVal val="0"/>
                                          </p:val>
                                        </p:tav>
                                        <p:tav tm="100000">
                                          <p:val>
                                            <p:strVal val="#ppt_w"/>
                                          </p:val>
                                        </p:tav>
                                      </p:tavLst>
                                    </p:anim>
                                    <p:anim calcmode="lin" valueType="num">
                                      <p:cBhvr>
                                        <p:cTn id="12" dur="500" fill="hold"/>
                                        <p:tgtEl>
                                          <p:spTgt spid="56"/>
                                        </p:tgtEl>
                                        <p:attrNameLst>
                                          <p:attrName>ppt_h</p:attrName>
                                        </p:attrNameLst>
                                      </p:cBhvr>
                                      <p:tavLst>
                                        <p:tav tm="0">
                                          <p:val>
                                            <p:fltVal val="0"/>
                                          </p:val>
                                        </p:tav>
                                        <p:tav tm="100000">
                                          <p:val>
                                            <p:strVal val="#ppt_h"/>
                                          </p:val>
                                        </p:tav>
                                      </p:tavLst>
                                    </p:anim>
                                    <p:animEffect transition="in" filter="fade">
                                      <p:cBhvr>
                                        <p:cTn id="13" dur="500"/>
                                        <p:tgtEl>
                                          <p:spTgt spid="56"/>
                                        </p:tgtEl>
                                      </p:cBhvr>
                                    </p:animEffect>
                                  </p:childTnLst>
                                </p:cTn>
                              </p:par>
                            </p:childTnLst>
                          </p:cTn>
                        </p:par>
                        <p:par>
                          <p:cTn id="14" fill="hold">
                            <p:stCondLst>
                              <p:cond delay="1250"/>
                            </p:stCondLst>
                            <p:childTnLst>
                              <p:par>
                                <p:cTn id="15" presetID="18" presetClass="entr" presetSubtype="6" fill="hold" grpId="0" nodeType="afterEffect">
                                  <p:stCondLst>
                                    <p:cond delay="0"/>
                                  </p:stCondLst>
                                  <p:childTnLst>
                                    <p:set>
                                      <p:cBhvr>
                                        <p:cTn id="16" dur="1" fill="hold">
                                          <p:stCondLst>
                                            <p:cond delay="0"/>
                                          </p:stCondLst>
                                        </p:cTn>
                                        <p:tgtEl>
                                          <p:spTgt spid="79"/>
                                        </p:tgtEl>
                                        <p:attrNameLst>
                                          <p:attrName>style.visibility</p:attrName>
                                        </p:attrNameLst>
                                      </p:cBhvr>
                                      <p:to>
                                        <p:strVal val="visible"/>
                                      </p:to>
                                    </p:set>
                                    <p:animEffect transition="in" filter="strips(downRight)">
                                      <p:cBhvr>
                                        <p:cTn id="17" dur="750"/>
                                        <p:tgtEl>
                                          <p:spTgt spid="79"/>
                                        </p:tgtEl>
                                      </p:cBhvr>
                                    </p:animEffect>
                                  </p:childTnLst>
                                </p:cTn>
                              </p:par>
                            </p:childTnLst>
                          </p:cTn>
                        </p:par>
                        <p:par>
                          <p:cTn id="18" fill="hold">
                            <p:stCondLst>
                              <p:cond delay="2000"/>
                            </p:stCondLst>
                            <p:childTnLst>
                              <p:par>
                                <p:cTn id="19" presetID="21" presetClass="entr" presetSubtype="1"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heel(1)">
                                      <p:cBhvr>
                                        <p:cTn id="21" dur="500"/>
                                        <p:tgtEl>
                                          <p:spTgt spid="80"/>
                                        </p:tgtEl>
                                      </p:cBhvr>
                                    </p:animEffect>
                                  </p:childTnLst>
                                </p:cTn>
                              </p:par>
                            </p:childTnLst>
                          </p:cTn>
                        </p:par>
                        <p:par>
                          <p:cTn id="22" fill="hold">
                            <p:stCondLst>
                              <p:cond delay="2500"/>
                            </p:stCondLst>
                            <p:childTnLst>
                              <p:par>
                                <p:cTn id="23" presetID="53" presetClass="entr" presetSubtype="16" fill="hold" grpId="0"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p:cTn id="25" dur="500" fill="hold"/>
                                        <p:tgtEl>
                                          <p:spTgt spid="84"/>
                                        </p:tgtEl>
                                        <p:attrNameLst>
                                          <p:attrName>ppt_w</p:attrName>
                                        </p:attrNameLst>
                                      </p:cBhvr>
                                      <p:tavLst>
                                        <p:tav tm="0">
                                          <p:val>
                                            <p:fltVal val="0"/>
                                          </p:val>
                                        </p:tav>
                                        <p:tav tm="100000">
                                          <p:val>
                                            <p:strVal val="#ppt_w"/>
                                          </p:val>
                                        </p:tav>
                                      </p:tavLst>
                                    </p:anim>
                                    <p:anim calcmode="lin" valueType="num">
                                      <p:cBhvr>
                                        <p:cTn id="26" dur="500" fill="hold"/>
                                        <p:tgtEl>
                                          <p:spTgt spid="84"/>
                                        </p:tgtEl>
                                        <p:attrNameLst>
                                          <p:attrName>ppt_h</p:attrName>
                                        </p:attrNameLst>
                                      </p:cBhvr>
                                      <p:tavLst>
                                        <p:tav tm="0">
                                          <p:val>
                                            <p:fltVal val="0"/>
                                          </p:val>
                                        </p:tav>
                                        <p:tav tm="100000">
                                          <p:val>
                                            <p:strVal val="#ppt_h"/>
                                          </p:val>
                                        </p:tav>
                                      </p:tavLst>
                                    </p:anim>
                                    <p:animEffect transition="in" filter="fade">
                                      <p:cBhvr>
                                        <p:cTn id="27" dur="500"/>
                                        <p:tgtEl>
                                          <p:spTgt spid="84"/>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81"/>
                                        </p:tgtEl>
                                        <p:attrNameLst>
                                          <p:attrName>style.visibility</p:attrName>
                                        </p:attrNameLst>
                                      </p:cBhvr>
                                      <p:to>
                                        <p:strVal val="visible"/>
                                      </p:to>
                                    </p:set>
                                    <p:animEffect transition="in" filter="wipe(left)">
                                      <p:cBhvr>
                                        <p:cTn id="31" dur="750"/>
                                        <p:tgtEl>
                                          <p:spTgt spid="81"/>
                                        </p:tgtEl>
                                      </p:cBhvr>
                                    </p:animEffect>
                                  </p:childTnLst>
                                </p:cTn>
                              </p:par>
                            </p:childTnLst>
                          </p:cTn>
                        </p:par>
                        <p:par>
                          <p:cTn id="32" fill="hold">
                            <p:stCondLst>
                              <p:cond delay="375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250"/>
                            </p:stCondLst>
                            <p:childTnLst>
                              <p:par>
                                <p:cTn id="39" presetID="18" presetClass="entr" presetSubtype="3" fill="hold" grpId="0" nodeType="afterEffect">
                                  <p:stCondLst>
                                    <p:cond delay="0"/>
                                  </p:stCondLst>
                                  <p:childTnLst>
                                    <p:set>
                                      <p:cBhvr>
                                        <p:cTn id="40" dur="1" fill="hold">
                                          <p:stCondLst>
                                            <p:cond delay="0"/>
                                          </p:stCondLst>
                                        </p:cTn>
                                        <p:tgtEl>
                                          <p:spTgt spid="55"/>
                                        </p:tgtEl>
                                        <p:attrNameLst>
                                          <p:attrName>style.visibility</p:attrName>
                                        </p:attrNameLst>
                                      </p:cBhvr>
                                      <p:to>
                                        <p:strVal val="visible"/>
                                      </p:to>
                                    </p:set>
                                    <p:animEffect transition="in" filter="strips(upRight)">
                                      <p:cBhvr>
                                        <p:cTn id="41" dur="750"/>
                                        <p:tgtEl>
                                          <p:spTgt spid="55"/>
                                        </p:tgtEl>
                                      </p:cBhvr>
                                    </p:animEffect>
                                  </p:childTnLst>
                                </p:cTn>
                              </p:par>
                            </p:childTnLst>
                          </p:cTn>
                        </p:par>
                        <p:par>
                          <p:cTn id="42" fill="hold">
                            <p:stCondLst>
                              <p:cond delay="5000"/>
                            </p:stCondLst>
                            <p:childTnLst>
                              <p:par>
                                <p:cTn id="43" presetID="21" presetClass="entr" presetSubtype="1"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wheel(1)">
                                      <p:cBhvr>
                                        <p:cTn id="45" dur="500"/>
                                        <p:tgtEl>
                                          <p:spTgt spid="68"/>
                                        </p:tgtEl>
                                      </p:cBhvr>
                                    </p:animEffect>
                                  </p:childTnLst>
                                </p:cTn>
                              </p:par>
                            </p:childTnLst>
                          </p:cTn>
                        </p:par>
                        <p:par>
                          <p:cTn id="46" fill="hold">
                            <p:stCondLst>
                              <p:cond delay="5500"/>
                            </p:stCondLst>
                            <p:childTnLst>
                              <p:par>
                                <p:cTn id="47" presetID="53" presetClass="entr" presetSubtype="16" fill="hold" grpId="0" nodeType="afterEffect">
                                  <p:stCondLst>
                                    <p:cond delay="0"/>
                                  </p:stCondLst>
                                  <p:childTnLst>
                                    <p:set>
                                      <p:cBhvr>
                                        <p:cTn id="48" dur="1" fill="hold">
                                          <p:stCondLst>
                                            <p:cond delay="0"/>
                                          </p:stCondLst>
                                        </p:cTn>
                                        <p:tgtEl>
                                          <p:spTgt spid="69"/>
                                        </p:tgtEl>
                                        <p:attrNameLst>
                                          <p:attrName>style.visibility</p:attrName>
                                        </p:attrNameLst>
                                      </p:cBhvr>
                                      <p:to>
                                        <p:strVal val="visible"/>
                                      </p:to>
                                    </p:set>
                                    <p:anim calcmode="lin" valueType="num">
                                      <p:cBhvr>
                                        <p:cTn id="49" dur="500" fill="hold"/>
                                        <p:tgtEl>
                                          <p:spTgt spid="69"/>
                                        </p:tgtEl>
                                        <p:attrNameLst>
                                          <p:attrName>ppt_w</p:attrName>
                                        </p:attrNameLst>
                                      </p:cBhvr>
                                      <p:tavLst>
                                        <p:tav tm="0">
                                          <p:val>
                                            <p:fltVal val="0"/>
                                          </p:val>
                                        </p:tav>
                                        <p:tav tm="100000">
                                          <p:val>
                                            <p:strVal val="#ppt_w"/>
                                          </p:val>
                                        </p:tav>
                                      </p:tavLst>
                                    </p:anim>
                                    <p:anim calcmode="lin" valueType="num">
                                      <p:cBhvr>
                                        <p:cTn id="50" dur="500" fill="hold"/>
                                        <p:tgtEl>
                                          <p:spTgt spid="69"/>
                                        </p:tgtEl>
                                        <p:attrNameLst>
                                          <p:attrName>ppt_h</p:attrName>
                                        </p:attrNameLst>
                                      </p:cBhvr>
                                      <p:tavLst>
                                        <p:tav tm="0">
                                          <p:val>
                                            <p:fltVal val="0"/>
                                          </p:val>
                                        </p:tav>
                                        <p:tav tm="100000">
                                          <p:val>
                                            <p:strVal val="#ppt_h"/>
                                          </p:val>
                                        </p:tav>
                                      </p:tavLst>
                                    </p:anim>
                                    <p:animEffect transition="in" filter="fade">
                                      <p:cBhvr>
                                        <p:cTn id="51" dur="500"/>
                                        <p:tgtEl>
                                          <p:spTgt spid="69"/>
                                        </p:tgtEl>
                                      </p:cBhvr>
                                    </p:animEffect>
                                  </p:childTnLst>
                                </p:cTn>
                              </p:par>
                            </p:childTnLst>
                          </p:cTn>
                        </p:par>
                        <p:par>
                          <p:cTn id="52" fill="hold">
                            <p:stCondLst>
                              <p:cond delay="6000"/>
                            </p:stCondLst>
                            <p:childTnLst>
                              <p:par>
                                <p:cTn id="53" presetID="22" presetClass="entr" presetSubtype="8" fill="hold" nodeType="afterEffect">
                                  <p:stCondLst>
                                    <p:cond delay="0"/>
                                  </p:stCondLst>
                                  <p:childTnLst>
                                    <p:set>
                                      <p:cBhvr>
                                        <p:cTn id="54" dur="1" fill="hold">
                                          <p:stCondLst>
                                            <p:cond delay="0"/>
                                          </p:stCondLst>
                                        </p:cTn>
                                        <p:tgtEl>
                                          <p:spTgt spid="70"/>
                                        </p:tgtEl>
                                        <p:attrNameLst>
                                          <p:attrName>style.visibility</p:attrName>
                                        </p:attrNameLst>
                                      </p:cBhvr>
                                      <p:to>
                                        <p:strVal val="visible"/>
                                      </p:to>
                                    </p:set>
                                    <p:animEffect transition="in" filter="wipe(left)">
                                      <p:cBhvr>
                                        <p:cTn id="55" dur="750"/>
                                        <p:tgtEl>
                                          <p:spTgt spid="70"/>
                                        </p:tgtEl>
                                      </p:cBhvr>
                                    </p:animEffect>
                                  </p:childTnLst>
                                </p:cTn>
                              </p:par>
                            </p:childTnLst>
                          </p:cTn>
                        </p:par>
                        <p:par>
                          <p:cTn id="56" fill="hold">
                            <p:stCondLst>
                              <p:cond delay="6750"/>
                            </p:stCondLst>
                            <p:childTnLst>
                              <p:par>
                                <p:cTn id="57" presetID="53" presetClass="entr" presetSubtype="16" fill="hold" nodeType="after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500" fill="hold"/>
                                        <p:tgtEl>
                                          <p:spTgt spid="62"/>
                                        </p:tgtEl>
                                        <p:attrNameLst>
                                          <p:attrName>ppt_w</p:attrName>
                                        </p:attrNameLst>
                                      </p:cBhvr>
                                      <p:tavLst>
                                        <p:tav tm="0">
                                          <p:val>
                                            <p:fltVal val="0"/>
                                          </p:val>
                                        </p:tav>
                                        <p:tav tm="100000">
                                          <p:val>
                                            <p:strVal val="#ppt_w"/>
                                          </p:val>
                                        </p:tav>
                                      </p:tavLst>
                                    </p:anim>
                                    <p:anim calcmode="lin" valueType="num">
                                      <p:cBhvr>
                                        <p:cTn id="60" dur="500" fill="hold"/>
                                        <p:tgtEl>
                                          <p:spTgt spid="62"/>
                                        </p:tgtEl>
                                        <p:attrNameLst>
                                          <p:attrName>ppt_h</p:attrName>
                                        </p:attrNameLst>
                                      </p:cBhvr>
                                      <p:tavLst>
                                        <p:tav tm="0">
                                          <p:val>
                                            <p:fltVal val="0"/>
                                          </p:val>
                                        </p:tav>
                                        <p:tav tm="100000">
                                          <p:val>
                                            <p:strVal val="#ppt_h"/>
                                          </p:val>
                                        </p:tav>
                                      </p:tavLst>
                                    </p:anim>
                                    <p:animEffect transition="in" filter="fade">
                                      <p:cBhvr>
                                        <p:cTn id="61" dur="500"/>
                                        <p:tgtEl>
                                          <p:spTgt spid="62"/>
                                        </p:tgtEl>
                                      </p:cBhvr>
                                    </p:animEffect>
                                  </p:childTnLst>
                                </p:cTn>
                              </p:par>
                            </p:childTnLst>
                          </p:cTn>
                        </p:par>
                        <p:par>
                          <p:cTn id="62" fill="hold">
                            <p:stCondLst>
                              <p:cond delay="7250"/>
                            </p:stCondLst>
                            <p:childTnLst>
                              <p:par>
                                <p:cTn id="63" presetID="18" presetClass="entr" presetSubtype="6" fill="hold" grpId="0" nodeType="afterEffect">
                                  <p:stCondLst>
                                    <p:cond delay="0"/>
                                  </p:stCondLst>
                                  <p:childTnLst>
                                    <p:set>
                                      <p:cBhvr>
                                        <p:cTn id="64" dur="1" fill="hold">
                                          <p:stCondLst>
                                            <p:cond delay="0"/>
                                          </p:stCondLst>
                                        </p:cTn>
                                        <p:tgtEl>
                                          <p:spTgt spid="85"/>
                                        </p:tgtEl>
                                        <p:attrNameLst>
                                          <p:attrName>style.visibility</p:attrName>
                                        </p:attrNameLst>
                                      </p:cBhvr>
                                      <p:to>
                                        <p:strVal val="visible"/>
                                      </p:to>
                                    </p:set>
                                    <p:animEffect transition="in" filter="strips(downRight)">
                                      <p:cBhvr>
                                        <p:cTn id="65" dur="750"/>
                                        <p:tgtEl>
                                          <p:spTgt spid="85"/>
                                        </p:tgtEl>
                                      </p:cBhvr>
                                    </p:animEffect>
                                  </p:childTnLst>
                                </p:cTn>
                              </p:par>
                            </p:childTnLst>
                          </p:cTn>
                        </p:par>
                        <p:par>
                          <p:cTn id="66" fill="hold">
                            <p:stCondLst>
                              <p:cond delay="8000"/>
                            </p:stCondLst>
                            <p:childTnLst>
                              <p:par>
                                <p:cTn id="67" presetID="21" presetClass="entr" presetSubtype="1" fill="hold" grpId="0" nodeType="afterEffect">
                                  <p:stCondLst>
                                    <p:cond delay="0"/>
                                  </p:stCondLst>
                                  <p:childTnLst>
                                    <p:set>
                                      <p:cBhvr>
                                        <p:cTn id="68" dur="1" fill="hold">
                                          <p:stCondLst>
                                            <p:cond delay="0"/>
                                          </p:stCondLst>
                                        </p:cTn>
                                        <p:tgtEl>
                                          <p:spTgt spid="86"/>
                                        </p:tgtEl>
                                        <p:attrNameLst>
                                          <p:attrName>style.visibility</p:attrName>
                                        </p:attrNameLst>
                                      </p:cBhvr>
                                      <p:to>
                                        <p:strVal val="visible"/>
                                      </p:to>
                                    </p:set>
                                    <p:animEffect transition="in" filter="wheel(1)">
                                      <p:cBhvr>
                                        <p:cTn id="69" dur="500"/>
                                        <p:tgtEl>
                                          <p:spTgt spid="86"/>
                                        </p:tgtEl>
                                      </p:cBhvr>
                                    </p:animEffect>
                                  </p:childTnLst>
                                </p:cTn>
                              </p:par>
                            </p:childTnLst>
                          </p:cTn>
                        </p:par>
                        <p:par>
                          <p:cTn id="70" fill="hold">
                            <p:stCondLst>
                              <p:cond delay="8500"/>
                            </p:stCondLst>
                            <p:childTnLst>
                              <p:par>
                                <p:cTn id="71" presetID="53" presetClass="entr" presetSubtype="16" fill="hold" grpId="0" nodeType="afterEffect">
                                  <p:stCondLst>
                                    <p:cond delay="0"/>
                                  </p:stCondLst>
                                  <p:childTnLst>
                                    <p:set>
                                      <p:cBhvr>
                                        <p:cTn id="72" dur="1" fill="hold">
                                          <p:stCondLst>
                                            <p:cond delay="0"/>
                                          </p:stCondLst>
                                        </p:cTn>
                                        <p:tgtEl>
                                          <p:spTgt spid="90"/>
                                        </p:tgtEl>
                                        <p:attrNameLst>
                                          <p:attrName>style.visibility</p:attrName>
                                        </p:attrNameLst>
                                      </p:cBhvr>
                                      <p:to>
                                        <p:strVal val="visible"/>
                                      </p:to>
                                    </p:set>
                                    <p:anim calcmode="lin" valueType="num">
                                      <p:cBhvr>
                                        <p:cTn id="73" dur="500" fill="hold"/>
                                        <p:tgtEl>
                                          <p:spTgt spid="90"/>
                                        </p:tgtEl>
                                        <p:attrNameLst>
                                          <p:attrName>ppt_w</p:attrName>
                                        </p:attrNameLst>
                                      </p:cBhvr>
                                      <p:tavLst>
                                        <p:tav tm="0">
                                          <p:val>
                                            <p:fltVal val="0"/>
                                          </p:val>
                                        </p:tav>
                                        <p:tav tm="100000">
                                          <p:val>
                                            <p:strVal val="#ppt_w"/>
                                          </p:val>
                                        </p:tav>
                                      </p:tavLst>
                                    </p:anim>
                                    <p:anim calcmode="lin" valueType="num">
                                      <p:cBhvr>
                                        <p:cTn id="74" dur="500" fill="hold"/>
                                        <p:tgtEl>
                                          <p:spTgt spid="90"/>
                                        </p:tgtEl>
                                        <p:attrNameLst>
                                          <p:attrName>ppt_h</p:attrName>
                                        </p:attrNameLst>
                                      </p:cBhvr>
                                      <p:tavLst>
                                        <p:tav tm="0">
                                          <p:val>
                                            <p:fltVal val="0"/>
                                          </p:val>
                                        </p:tav>
                                        <p:tav tm="100000">
                                          <p:val>
                                            <p:strVal val="#ppt_h"/>
                                          </p:val>
                                        </p:tav>
                                      </p:tavLst>
                                    </p:anim>
                                    <p:animEffect transition="in" filter="fade">
                                      <p:cBhvr>
                                        <p:cTn id="75" dur="500"/>
                                        <p:tgtEl>
                                          <p:spTgt spid="90"/>
                                        </p:tgtEl>
                                      </p:cBhvr>
                                    </p:animEffect>
                                  </p:childTnLst>
                                </p:cTn>
                              </p:par>
                            </p:childTnLst>
                          </p:cTn>
                        </p:par>
                        <p:par>
                          <p:cTn id="76" fill="hold">
                            <p:stCondLst>
                              <p:cond delay="9000"/>
                            </p:stCondLst>
                            <p:childTnLst>
                              <p:par>
                                <p:cTn id="77" presetID="22" presetClass="entr" presetSubtype="8" fill="hold" nodeType="after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750"/>
                                        <p:tgtEl>
                                          <p:spTgt spid="87"/>
                                        </p:tgtEl>
                                      </p:cBhvr>
                                    </p:animEffect>
                                  </p:childTnLst>
                                </p:cTn>
                              </p:par>
                            </p:childTnLst>
                          </p:cTn>
                        </p:par>
                        <p:par>
                          <p:cTn id="80" fill="hold">
                            <p:stCondLst>
                              <p:cond delay="9750"/>
                            </p:stCondLst>
                            <p:childTnLst>
                              <p:par>
                                <p:cTn id="81" presetID="53" presetClass="entr" presetSubtype="16" fill="hold" nodeType="afterEffect">
                                  <p:stCondLst>
                                    <p:cond delay="0"/>
                                  </p:stCondLst>
                                  <p:childTnLst>
                                    <p:set>
                                      <p:cBhvr>
                                        <p:cTn id="82" dur="1" fill="hold">
                                          <p:stCondLst>
                                            <p:cond delay="0"/>
                                          </p:stCondLst>
                                        </p:cTn>
                                        <p:tgtEl>
                                          <p:spTgt spid="65"/>
                                        </p:tgtEl>
                                        <p:attrNameLst>
                                          <p:attrName>style.visibility</p:attrName>
                                        </p:attrNameLst>
                                      </p:cBhvr>
                                      <p:to>
                                        <p:strVal val="visible"/>
                                      </p:to>
                                    </p:set>
                                    <p:anim calcmode="lin" valueType="num">
                                      <p:cBhvr>
                                        <p:cTn id="83" dur="500" fill="hold"/>
                                        <p:tgtEl>
                                          <p:spTgt spid="65"/>
                                        </p:tgtEl>
                                        <p:attrNameLst>
                                          <p:attrName>ppt_w</p:attrName>
                                        </p:attrNameLst>
                                      </p:cBhvr>
                                      <p:tavLst>
                                        <p:tav tm="0">
                                          <p:val>
                                            <p:fltVal val="0"/>
                                          </p:val>
                                        </p:tav>
                                        <p:tav tm="100000">
                                          <p:val>
                                            <p:strVal val="#ppt_w"/>
                                          </p:val>
                                        </p:tav>
                                      </p:tavLst>
                                    </p:anim>
                                    <p:anim calcmode="lin" valueType="num">
                                      <p:cBhvr>
                                        <p:cTn id="84" dur="500" fill="hold"/>
                                        <p:tgtEl>
                                          <p:spTgt spid="65"/>
                                        </p:tgtEl>
                                        <p:attrNameLst>
                                          <p:attrName>ppt_h</p:attrName>
                                        </p:attrNameLst>
                                      </p:cBhvr>
                                      <p:tavLst>
                                        <p:tav tm="0">
                                          <p:val>
                                            <p:fltVal val="0"/>
                                          </p:val>
                                        </p:tav>
                                        <p:tav tm="100000">
                                          <p:val>
                                            <p:strVal val="#ppt_h"/>
                                          </p:val>
                                        </p:tav>
                                      </p:tavLst>
                                    </p:anim>
                                    <p:animEffect transition="in" filter="fade">
                                      <p:cBhvr>
                                        <p:cTn id="85" dur="500"/>
                                        <p:tgtEl>
                                          <p:spTgt spid="65"/>
                                        </p:tgtEl>
                                      </p:cBhvr>
                                    </p:animEffect>
                                  </p:childTnLst>
                                </p:cTn>
                              </p:par>
                            </p:childTnLst>
                          </p:cTn>
                        </p:par>
                        <p:par>
                          <p:cTn id="86" fill="hold">
                            <p:stCondLst>
                              <p:cond delay="10250"/>
                            </p:stCondLst>
                            <p:childTnLst>
                              <p:par>
                                <p:cTn id="87" presetID="18" presetClass="entr" presetSubtype="3" fill="hold" grpId="0" nodeType="afterEffect">
                                  <p:stCondLst>
                                    <p:cond delay="0"/>
                                  </p:stCondLst>
                                  <p:childTnLst>
                                    <p:set>
                                      <p:cBhvr>
                                        <p:cTn id="88" dur="1" fill="hold">
                                          <p:stCondLst>
                                            <p:cond delay="0"/>
                                          </p:stCondLst>
                                        </p:cTn>
                                        <p:tgtEl>
                                          <p:spTgt spid="73"/>
                                        </p:tgtEl>
                                        <p:attrNameLst>
                                          <p:attrName>style.visibility</p:attrName>
                                        </p:attrNameLst>
                                      </p:cBhvr>
                                      <p:to>
                                        <p:strVal val="visible"/>
                                      </p:to>
                                    </p:set>
                                    <p:animEffect transition="in" filter="strips(upRight)">
                                      <p:cBhvr>
                                        <p:cTn id="89" dur="750"/>
                                        <p:tgtEl>
                                          <p:spTgt spid="73"/>
                                        </p:tgtEl>
                                      </p:cBhvr>
                                    </p:animEffect>
                                  </p:childTnLst>
                                </p:cTn>
                              </p:par>
                            </p:childTnLst>
                          </p:cTn>
                        </p:par>
                        <p:par>
                          <p:cTn id="90" fill="hold">
                            <p:stCondLst>
                              <p:cond delay="11000"/>
                            </p:stCondLst>
                            <p:childTnLst>
                              <p:par>
                                <p:cTn id="91" presetID="21" presetClass="entr" presetSubtype="1" fill="hold" grpId="0" nodeType="afterEffect">
                                  <p:stCondLst>
                                    <p:cond delay="0"/>
                                  </p:stCondLst>
                                  <p:childTnLst>
                                    <p:set>
                                      <p:cBhvr>
                                        <p:cTn id="92" dur="1" fill="hold">
                                          <p:stCondLst>
                                            <p:cond delay="0"/>
                                          </p:stCondLst>
                                        </p:cTn>
                                        <p:tgtEl>
                                          <p:spTgt spid="74"/>
                                        </p:tgtEl>
                                        <p:attrNameLst>
                                          <p:attrName>style.visibility</p:attrName>
                                        </p:attrNameLst>
                                      </p:cBhvr>
                                      <p:to>
                                        <p:strVal val="visible"/>
                                      </p:to>
                                    </p:set>
                                    <p:animEffect transition="in" filter="wheel(1)">
                                      <p:cBhvr>
                                        <p:cTn id="93" dur="500"/>
                                        <p:tgtEl>
                                          <p:spTgt spid="74"/>
                                        </p:tgtEl>
                                      </p:cBhvr>
                                    </p:animEffect>
                                  </p:childTnLst>
                                </p:cTn>
                              </p:par>
                            </p:childTnLst>
                          </p:cTn>
                        </p:par>
                        <p:par>
                          <p:cTn id="94" fill="hold">
                            <p:stCondLst>
                              <p:cond delay="11500"/>
                            </p:stCondLst>
                            <p:childTnLst>
                              <p:par>
                                <p:cTn id="95" presetID="53" presetClass="entr" presetSubtype="16" fill="hold" grpId="0" nodeType="afterEffect">
                                  <p:stCondLst>
                                    <p:cond delay="0"/>
                                  </p:stCondLst>
                                  <p:childTnLst>
                                    <p:set>
                                      <p:cBhvr>
                                        <p:cTn id="96" dur="1" fill="hold">
                                          <p:stCondLst>
                                            <p:cond delay="0"/>
                                          </p:stCondLst>
                                        </p:cTn>
                                        <p:tgtEl>
                                          <p:spTgt spid="78"/>
                                        </p:tgtEl>
                                        <p:attrNameLst>
                                          <p:attrName>style.visibility</p:attrName>
                                        </p:attrNameLst>
                                      </p:cBhvr>
                                      <p:to>
                                        <p:strVal val="visible"/>
                                      </p:to>
                                    </p:set>
                                    <p:anim calcmode="lin" valueType="num">
                                      <p:cBhvr>
                                        <p:cTn id="97" dur="500" fill="hold"/>
                                        <p:tgtEl>
                                          <p:spTgt spid="78"/>
                                        </p:tgtEl>
                                        <p:attrNameLst>
                                          <p:attrName>ppt_w</p:attrName>
                                        </p:attrNameLst>
                                      </p:cBhvr>
                                      <p:tavLst>
                                        <p:tav tm="0">
                                          <p:val>
                                            <p:fltVal val="0"/>
                                          </p:val>
                                        </p:tav>
                                        <p:tav tm="100000">
                                          <p:val>
                                            <p:strVal val="#ppt_w"/>
                                          </p:val>
                                        </p:tav>
                                      </p:tavLst>
                                    </p:anim>
                                    <p:anim calcmode="lin" valueType="num">
                                      <p:cBhvr>
                                        <p:cTn id="98" dur="500" fill="hold"/>
                                        <p:tgtEl>
                                          <p:spTgt spid="78"/>
                                        </p:tgtEl>
                                        <p:attrNameLst>
                                          <p:attrName>ppt_h</p:attrName>
                                        </p:attrNameLst>
                                      </p:cBhvr>
                                      <p:tavLst>
                                        <p:tav tm="0">
                                          <p:val>
                                            <p:fltVal val="0"/>
                                          </p:val>
                                        </p:tav>
                                        <p:tav tm="100000">
                                          <p:val>
                                            <p:strVal val="#ppt_h"/>
                                          </p:val>
                                        </p:tav>
                                      </p:tavLst>
                                    </p:anim>
                                    <p:animEffect transition="in" filter="fade">
                                      <p:cBhvr>
                                        <p:cTn id="99" dur="500"/>
                                        <p:tgtEl>
                                          <p:spTgt spid="78"/>
                                        </p:tgtEl>
                                      </p:cBhvr>
                                    </p:animEffect>
                                  </p:childTnLst>
                                </p:cTn>
                              </p:par>
                            </p:childTnLst>
                          </p:cTn>
                        </p:par>
                        <p:par>
                          <p:cTn id="100" fill="hold">
                            <p:stCondLst>
                              <p:cond delay="12000"/>
                            </p:stCondLst>
                            <p:childTnLst>
                              <p:par>
                                <p:cTn id="101" presetID="22" presetClass="entr" presetSubtype="8" fill="hold" nodeType="afterEffect">
                                  <p:stCondLst>
                                    <p:cond delay="0"/>
                                  </p:stCondLst>
                                  <p:childTnLst>
                                    <p:set>
                                      <p:cBhvr>
                                        <p:cTn id="102" dur="1" fill="hold">
                                          <p:stCondLst>
                                            <p:cond delay="0"/>
                                          </p:stCondLst>
                                        </p:cTn>
                                        <p:tgtEl>
                                          <p:spTgt spid="75"/>
                                        </p:tgtEl>
                                        <p:attrNameLst>
                                          <p:attrName>style.visibility</p:attrName>
                                        </p:attrNameLst>
                                      </p:cBhvr>
                                      <p:to>
                                        <p:strVal val="visible"/>
                                      </p:to>
                                    </p:set>
                                    <p:animEffect transition="in" filter="wipe(left)">
                                      <p:cBhvr>
                                        <p:cTn id="103" dur="75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68" grpId="0" animBg="1"/>
      <p:bldP spid="69" grpId="0" animBg="1"/>
      <p:bldP spid="73" grpId="0" animBg="1"/>
      <p:bldP spid="74" grpId="0" animBg="1"/>
      <p:bldP spid="78" grpId="0" animBg="1"/>
      <p:bldP spid="79" grpId="0" animBg="1"/>
      <p:bldP spid="80" grpId="0" animBg="1"/>
      <p:bldP spid="84" grpId="0" animBg="1"/>
      <p:bldP spid="85" grpId="0" animBg="1"/>
      <p:bldP spid="86" grpId="0" animBg="1"/>
      <p:bldP spid="90"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 name="Title 78"/>
          <p:cNvSpPr>
            <a:spLocks noGrp="1"/>
          </p:cNvSpPr>
          <p:nvPr>
            <p:ph type="title"/>
          </p:nvPr>
        </p:nvSpPr>
        <p:spPr/>
        <p:txBody>
          <a:bodyPr/>
          <a:lstStyle/>
          <a:p>
            <a:r>
              <a:rPr lang="en-US" smtClean="0"/>
              <a:t>Timeline Diagram</a:t>
            </a:r>
            <a:endParaRPr lang="en-US" dirty="0"/>
          </a:p>
        </p:txBody>
      </p:sp>
      <p:sp>
        <p:nvSpPr>
          <p:cNvPr id="80" name="Text Placeholder 79"/>
          <p:cNvSpPr>
            <a:spLocks noGrp="1"/>
          </p:cNvSpPr>
          <p:nvPr>
            <p:ph type="body" sz="half" idx="2"/>
          </p:nvPr>
        </p:nvSpPr>
        <p:spPr/>
        <p:txBody>
          <a:bodyPr/>
          <a:lstStyle/>
          <a:p>
            <a:r>
              <a:rPr lang="en-US" smtClean="0"/>
              <a:t>Timeline Diagram </a:t>
            </a:r>
            <a:endParaRPr lang="en-US" dirty="0"/>
          </a:p>
        </p:txBody>
      </p:sp>
      <p:grpSp>
        <p:nvGrpSpPr>
          <p:cNvPr id="88" name="Group 87"/>
          <p:cNvGrpSpPr/>
          <p:nvPr/>
        </p:nvGrpSpPr>
        <p:grpSpPr>
          <a:xfrm>
            <a:off x="1599442" y="4594310"/>
            <a:ext cx="368407" cy="388937"/>
            <a:chOff x="1841500" y="3328988"/>
            <a:chExt cx="512763" cy="541337"/>
          </a:xfrm>
          <a:solidFill>
            <a:schemeClr val="accent1"/>
          </a:solidFill>
        </p:grpSpPr>
        <p:sp>
          <p:nvSpPr>
            <p:cNvPr id="89" name="Freeform 9"/>
            <p:cNvSpPr>
              <a:spLocks noEditPoints="1"/>
            </p:cNvSpPr>
            <p:nvPr/>
          </p:nvSpPr>
          <p:spPr bwMode="auto">
            <a:xfrm>
              <a:off x="1841500" y="3375025"/>
              <a:ext cx="512763" cy="495300"/>
            </a:xfrm>
            <a:custGeom>
              <a:avLst/>
              <a:gdLst>
                <a:gd name="T0" fmla="*/ 167 w 189"/>
                <a:gd name="T1" fmla="*/ 0 h 182"/>
                <a:gd name="T2" fmla="*/ 159 w 189"/>
                <a:gd name="T3" fmla="*/ 0 h 182"/>
                <a:gd name="T4" fmla="*/ 159 w 189"/>
                <a:gd name="T5" fmla="*/ 2 h 182"/>
                <a:gd name="T6" fmla="*/ 147 w 189"/>
                <a:gd name="T7" fmla="*/ 14 h 182"/>
                <a:gd name="T8" fmla="*/ 135 w 189"/>
                <a:gd name="T9" fmla="*/ 2 h 182"/>
                <a:gd name="T10" fmla="*/ 135 w 189"/>
                <a:gd name="T11" fmla="*/ 0 h 182"/>
                <a:gd name="T12" fmla="*/ 126 w 189"/>
                <a:gd name="T13" fmla="*/ 0 h 182"/>
                <a:gd name="T14" fmla="*/ 126 w 189"/>
                <a:gd name="T15" fmla="*/ 2 h 182"/>
                <a:gd name="T16" fmla="*/ 114 w 189"/>
                <a:gd name="T17" fmla="*/ 14 h 182"/>
                <a:gd name="T18" fmla="*/ 102 w 189"/>
                <a:gd name="T19" fmla="*/ 2 h 182"/>
                <a:gd name="T20" fmla="*/ 102 w 189"/>
                <a:gd name="T21" fmla="*/ 0 h 182"/>
                <a:gd name="T22" fmla="*/ 93 w 189"/>
                <a:gd name="T23" fmla="*/ 0 h 182"/>
                <a:gd name="T24" fmla="*/ 93 w 189"/>
                <a:gd name="T25" fmla="*/ 2 h 182"/>
                <a:gd name="T26" fmla="*/ 81 w 189"/>
                <a:gd name="T27" fmla="*/ 14 h 182"/>
                <a:gd name="T28" fmla="*/ 69 w 189"/>
                <a:gd name="T29" fmla="*/ 2 h 182"/>
                <a:gd name="T30" fmla="*/ 69 w 189"/>
                <a:gd name="T31" fmla="*/ 0 h 182"/>
                <a:gd name="T32" fmla="*/ 60 w 189"/>
                <a:gd name="T33" fmla="*/ 0 h 182"/>
                <a:gd name="T34" fmla="*/ 60 w 189"/>
                <a:gd name="T35" fmla="*/ 2 h 182"/>
                <a:gd name="T36" fmla="*/ 48 w 189"/>
                <a:gd name="T37" fmla="*/ 14 h 182"/>
                <a:gd name="T38" fmla="*/ 37 w 189"/>
                <a:gd name="T39" fmla="*/ 2 h 182"/>
                <a:gd name="T40" fmla="*/ 37 w 189"/>
                <a:gd name="T41" fmla="*/ 0 h 182"/>
                <a:gd name="T42" fmla="*/ 22 w 189"/>
                <a:gd name="T43" fmla="*/ 0 h 182"/>
                <a:gd name="T44" fmla="*/ 0 w 189"/>
                <a:gd name="T45" fmla="*/ 31 h 182"/>
                <a:gd name="T46" fmla="*/ 0 w 189"/>
                <a:gd name="T47" fmla="*/ 151 h 182"/>
                <a:gd name="T48" fmla="*/ 22 w 189"/>
                <a:gd name="T49" fmla="*/ 182 h 182"/>
                <a:gd name="T50" fmla="*/ 167 w 189"/>
                <a:gd name="T51" fmla="*/ 182 h 182"/>
                <a:gd name="T52" fmla="*/ 189 w 189"/>
                <a:gd name="T53" fmla="*/ 151 h 182"/>
                <a:gd name="T54" fmla="*/ 189 w 189"/>
                <a:gd name="T55" fmla="*/ 31 h 182"/>
                <a:gd name="T56" fmla="*/ 167 w 189"/>
                <a:gd name="T57" fmla="*/ 0 h 182"/>
                <a:gd name="T58" fmla="*/ 166 w 189"/>
                <a:gd name="T59" fmla="*/ 134 h 182"/>
                <a:gd name="T60" fmla="*/ 150 w 189"/>
                <a:gd name="T61" fmla="*/ 156 h 182"/>
                <a:gd name="T62" fmla="*/ 41 w 189"/>
                <a:gd name="T63" fmla="*/ 156 h 182"/>
                <a:gd name="T64" fmla="*/ 24 w 189"/>
                <a:gd name="T65" fmla="*/ 134 h 182"/>
                <a:gd name="T66" fmla="*/ 24 w 189"/>
                <a:gd name="T67" fmla="*/ 50 h 182"/>
                <a:gd name="T68" fmla="*/ 41 w 189"/>
                <a:gd name="T69" fmla="*/ 29 h 182"/>
                <a:gd name="T70" fmla="*/ 150 w 189"/>
                <a:gd name="T71" fmla="*/ 29 h 182"/>
                <a:gd name="T72" fmla="*/ 166 w 189"/>
                <a:gd name="T73" fmla="*/ 50 h 182"/>
                <a:gd name="T74" fmla="*/ 166 w 189"/>
                <a:gd name="T75" fmla="*/ 1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82">
                  <a:moveTo>
                    <a:pt x="167" y="0"/>
                  </a:moveTo>
                  <a:cubicBezTo>
                    <a:pt x="159" y="0"/>
                    <a:pt x="159" y="0"/>
                    <a:pt x="159" y="0"/>
                  </a:cubicBezTo>
                  <a:cubicBezTo>
                    <a:pt x="159" y="2"/>
                    <a:pt x="159" y="2"/>
                    <a:pt x="159" y="2"/>
                  </a:cubicBezTo>
                  <a:cubicBezTo>
                    <a:pt x="159" y="9"/>
                    <a:pt x="153" y="14"/>
                    <a:pt x="147" y="14"/>
                  </a:cubicBezTo>
                  <a:cubicBezTo>
                    <a:pt x="140" y="14"/>
                    <a:pt x="135" y="9"/>
                    <a:pt x="135" y="2"/>
                  </a:cubicBezTo>
                  <a:cubicBezTo>
                    <a:pt x="135" y="0"/>
                    <a:pt x="135" y="0"/>
                    <a:pt x="135" y="0"/>
                  </a:cubicBezTo>
                  <a:cubicBezTo>
                    <a:pt x="126" y="0"/>
                    <a:pt x="126" y="0"/>
                    <a:pt x="126" y="0"/>
                  </a:cubicBezTo>
                  <a:cubicBezTo>
                    <a:pt x="126" y="2"/>
                    <a:pt x="126" y="2"/>
                    <a:pt x="126" y="2"/>
                  </a:cubicBezTo>
                  <a:cubicBezTo>
                    <a:pt x="126" y="9"/>
                    <a:pt x="121" y="14"/>
                    <a:pt x="114" y="14"/>
                  </a:cubicBezTo>
                  <a:cubicBezTo>
                    <a:pt x="108" y="14"/>
                    <a:pt x="102" y="9"/>
                    <a:pt x="102" y="2"/>
                  </a:cubicBezTo>
                  <a:cubicBezTo>
                    <a:pt x="102" y="0"/>
                    <a:pt x="102" y="0"/>
                    <a:pt x="102" y="0"/>
                  </a:cubicBezTo>
                  <a:cubicBezTo>
                    <a:pt x="93" y="0"/>
                    <a:pt x="93" y="0"/>
                    <a:pt x="93" y="0"/>
                  </a:cubicBezTo>
                  <a:cubicBezTo>
                    <a:pt x="93" y="2"/>
                    <a:pt x="93" y="2"/>
                    <a:pt x="93" y="2"/>
                  </a:cubicBezTo>
                  <a:cubicBezTo>
                    <a:pt x="93" y="9"/>
                    <a:pt x="88" y="14"/>
                    <a:pt x="81" y="14"/>
                  </a:cubicBezTo>
                  <a:cubicBezTo>
                    <a:pt x="75" y="14"/>
                    <a:pt x="69" y="9"/>
                    <a:pt x="69" y="2"/>
                  </a:cubicBezTo>
                  <a:cubicBezTo>
                    <a:pt x="69" y="0"/>
                    <a:pt x="69" y="0"/>
                    <a:pt x="69" y="0"/>
                  </a:cubicBezTo>
                  <a:cubicBezTo>
                    <a:pt x="60" y="0"/>
                    <a:pt x="60" y="0"/>
                    <a:pt x="60" y="0"/>
                  </a:cubicBezTo>
                  <a:cubicBezTo>
                    <a:pt x="60" y="2"/>
                    <a:pt x="60" y="2"/>
                    <a:pt x="60" y="2"/>
                  </a:cubicBezTo>
                  <a:cubicBezTo>
                    <a:pt x="60" y="9"/>
                    <a:pt x="55" y="14"/>
                    <a:pt x="48" y="14"/>
                  </a:cubicBezTo>
                  <a:cubicBezTo>
                    <a:pt x="42" y="14"/>
                    <a:pt x="37" y="9"/>
                    <a:pt x="37" y="2"/>
                  </a:cubicBezTo>
                  <a:cubicBezTo>
                    <a:pt x="37" y="0"/>
                    <a:pt x="37" y="0"/>
                    <a:pt x="37" y="0"/>
                  </a:cubicBezTo>
                  <a:cubicBezTo>
                    <a:pt x="22" y="0"/>
                    <a:pt x="22" y="0"/>
                    <a:pt x="22" y="0"/>
                  </a:cubicBezTo>
                  <a:cubicBezTo>
                    <a:pt x="10" y="0"/>
                    <a:pt x="0" y="14"/>
                    <a:pt x="0" y="31"/>
                  </a:cubicBezTo>
                  <a:cubicBezTo>
                    <a:pt x="0" y="151"/>
                    <a:pt x="0" y="151"/>
                    <a:pt x="0" y="151"/>
                  </a:cubicBezTo>
                  <a:cubicBezTo>
                    <a:pt x="0" y="168"/>
                    <a:pt x="10" y="182"/>
                    <a:pt x="22" y="182"/>
                  </a:cubicBezTo>
                  <a:cubicBezTo>
                    <a:pt x="167" y="182"/>
                    <a:pt x="167" y="182"/>
                    <a:pt x="167" y="182"/>
                  </a:cubicBezTo>
                  <a:cubicBezTo>
                    <a:pt x="179" y="182"/>
                    <a:pt x="189" y="168"/>
                    <a:pt x="189" y="151"/>
                  </a:cubicBezTo>
                  <a:cubicBezTo>
                    <a:pt x="189" y="31"/>
                    <a:pt x="189" y="31"/>
                    <a:pt x="189" y="31"/>
                  </a:cubicBezTo>
                  <a:cubicBezTo>
                    <a:pt x="189" y="14"/>
                    <a:pt x="179" y="0"/>
                    <a:pt x="167" y="0"/>
                  </a:cubicBezTo>
                  <a:close/>
                  <a:moveTo>
                    <a:pt x="166" y="134"/>
                  </a:moveTo>
                  <a:cubicBezTo>
                    <a:pt x="166" y="146"/>
                    <a:pt x="163" y="155"/>
                    <a:pt x="150" y="156"/>
                  </a:cubicBezTo>
                  <a:cubicBezTo>
                    <a:pt x="41" y="156"/>
                    <a:pt x="41" y="156"/>
                    <a:pt x="41" y="156"/>
                  </a:cubicBezTo>
                  <a:cubicBezTo>
                    <a:pt x="27" y="156"/>
                    <a:pt x="24" y="146"/>
                    <a:pt x="24" y="134"/>
                  </a:cubicBezTo>
                  <a:cubicBezTo>
                    <a:pt x="24" y="50"/>
                    <a:pt x="24" y="50"/>
                    <a:pt x="24" y="50"/>
                  </a:cubicBezTo>
                  <a:cubicBezTo>
                    <a:pt x="24" y="38"/>
                    <a:pt x="27" y="28"/>
                    <a:pt x="41" y="29"/>
                  </a:cubicBezTo>
                  <a:cubicBezTo>
                    <a:pt x="150" y="29"/>
                    <a:pt x="150" y="29"/>
                    <a:pt x="150" y="29"/>
                  </a:cubicBezTo>
                  <a:cubicBezTo>
                    <a:pt x="164" y="28"/>
                    <a:pt x="166" y="38"/>
                    <a:pt x="166" y="50"/>
                  </a:cubicBezTo>
                  <a:lnTo>
                    <a:pt x="166" y="1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0" name="Freeform 10"/>
            <p:cNvSpPr>
              <a:spLocks/>
            </p:cNvSpPr>
            <p:nvPr/>
          </p:nvSpPr>
          <p:spPr bwMode="auto">
            <a:xfrm>
              <a:off x="2220912"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1" name="Freeform 11"/>
            <p:cNvSpPr>
              <a:spLocks/>
            </p:cNvSpPr>
            <p:nvPr/>
          </p:nvSpPr>
          <p:spPr bwMode="auto">
            <a:xfrm>
              <a:off x="2132012"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12"/>
            <p:cNvSpPr>
              <a:spLocks/>
            </p:cNvSpPr>
            <p:nvPr/>
          </p:nvSpPr>
          <p:spPr bwMode="auto">
            <a:xfrm>
              <a:off x="2044700"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13"/>
            <p:cNvSpPr>
              <a:spLocks/>
            </p:cNvSpPr>
            <p:nvPr/>
          </p:nvSpPr>
          <p:spPr bwMode="auto">
            <a:xfrm>
              <a:off x="1952625" y="3332163"/>
              <a:ext cx="38100" cy="68263"/>
            </a:xfrm>
            <a:custGeom>
              <a:avLst/>
              <a:gdLst>
                <a:gd name="T0" fmla="*/ 7 w 14"/>
                <a:gd name="T1" fmla="*/ 25 h 25"/>
                <a:gd name="T2" fmla="*/ 14 w 14"/>
                <a:gd name="T3" fmla="*/ 18 h 25"/>
                <a:gd name="T4" fmla="*/ 14 w 14"/>
                <a:gd name="T5" fmla="*/ 7 h 25"/>
                <a:gd name="T6" fmla="*/ 7 w 14"/>
                <a:gd name="T7" fmla="*/ 0 h 25"/>
                <a:gd name="T8" fmla="*/ 0 w 14"/>
                <a:gd name="T9" fmla="*/ 7 h 25"/>
                <a:gd name="T10" fmla="*/ 0 w 14"/>
                <a:gd name="T11" fmla="*/ 18 h 25"/>
                <a:gd name="T12" fmla="*/ 7 w 14"/>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4" h="25">
                  <a:moveTo>
                    <a:pt x="7" y="25"/>
                  </a:moveTo>
                  <a:cubicBezTo>
                    <a:pt x="11" y="25"/>
                    <a:pt x="14" y="22"/>
                    <a:pt x="14" y="18"/>
                  </a:cubicBezTo>
                  <a:cubicBezTo>
                    <a:pt x="14" y="7"/>
                    <a:pt x="14" y="7"/>
                    <a:pt x="14" y="7"/>
                  </a:cubicBezTo>
                  <a:cubicBezTo>
                    <a:pt x="14" y="3"/>
                    <a:pt x="11" y="0"/>
                    <a:pt x="7" y="0"/>
                  </a:cubicBezTo>
                  <a:cubicBezTo>
                    <a:pt x="3" y="0"/>
                    <a:pt x="0" y="3"/>
                    <a:pt x="0" y="7"/>
                  </a:cubicBezTo>
                  <a:cubicBezTo>
                    <a:pt x="0" y="18"/>
                    <a:pt x="0" y="18"/>
                    <a:pt x="0" y="18"/>
                  </a:cubicBezTo>
                  <a:cubicBezTo>
                    <a:pt x="0" y="22"/>
                    <a:pt x="3" y="25"/>
                    <a:pt x="7"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94" name="Freeform 14"/>
          <p:cNvSpPr>
            <a:spLocks/>
          </p:cNvSpPr>
          <p:nvPr/>
        </p:nvSpPr>
        <p:spPr bwMode="auto">
          <a:xfrm>
            <a:off x="1338440" y="3114172"/>
            <a:ext cx="890410" cy="1099138"/>
          </a:xfrm>
          <a:custGeom>
            <a:avLst/>
            <a:gdLst>
              <a:gd name="T0" fmla="*/ 262 w 432"/>
              <a:gd name="T1" fmla="*/ 0 h 531"/>
              <a:gd name="T2" fmla="*/ 170 w 432"/>
              <a:gd name="T3" fmla="*/ 0 h 531"/>
              <a:gd name="T4" fmla="*/ 0 w 432"/>
              <a:gd name="T5" fmla="*/ 170 h 531"/>
              <a:gd name="T6" fmla="*/ 0 w 432"/>
              <a:gd name="T7" fmla="*/ 238 h 531"/>
              <a:gd name="T8" fmla="*/ 170 w 432"/>
              <a:gd name="T9" fmla="*/ 408 h 531"/>
              <a:gd name="T10" fmla="*/ 200 w 432"/>
              <a:gd name="T11" fmla="*/ 408 h 531"/>
              <a:gd name="T12" fmla="*/ 217 w 432"/>
              <a:gd name="T13" fmla="*/ 531 h 531"/>
              <a:gd name="T14" fmla="*/ 233 w 432"/>
              <a:gd name="T15" fmla="*/ 408 h 531"/>
              <a:gd name="T16" fmla="*/ 262 w 432"/>
              <a:gd name="T17" fmla="*/ 408 h 531"/>
              <a:gd name="T18" fmla="*/ 432 w 432"/>
              <a:gd name="T19" fmla="*/ 238 h 531"/>
              <a:gd name="T20" fmla="*/ 432 w 432"/>
              <a:gd name="T21" fmla="*/ 170 h 531"/>
              <a:gd name="T22" fmla="*/ 262 w 432"/>
              <a:gd name="T23"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2" h="531">
                <a:moveTo>
                  <a:pt x="262" y="0"/>
                </a:moveTo>
                <a:cubicBezTo>
                  <a:pt x="170" y="0"/>
                  <a:pt x="170" y="0"/>
                  <a:pt x="170" y="0"/>
                </a:cubicBezTo>
                <a:cubicBezTo>
                  <a:pt x="76" y="0"/>
                  <a:pt x="0" y="76"/>
                  <a:pt x="0" y="170"/>
                </a:cubicBezTo>
                <a:cubicBezTo>
                  <a:pt x="0" y="238"/>
                  <a:pt x="0" y="238"/>
                  <a:pt x="0" y="238"/>
                </a:cubicBezTo>
                <a:cubicBezTo>
                  <a:pt x="0" y="332"/>
                  <a:pt x="76" y="408"/>
                  <a:pt x="170" y="408"/>
                </a:cubicBezTo>
                <a:cubicBezTo>
                  <a:pt x="200" y="408"/>
                  <a:pt x="200" y="408"/>
                  <a:pt x="200" y="408"/>
                </a:cubicBezTo>
                <a:cubicBezTo>
                  <a:pt x="217" y="531"/>
                  <a:pt x="217" y="531"/>
                  <a:pt x="217" y="531"/>
                </a:cubicBezTo>
                <a:cubicBezTo>
                  <a:pt x="233" y="408"/>
                  <a:pt x="233" y="408"/>
                  <a:pt x="233" y="408"/>
                </a:cubicBezTo>
                <a:cubicBezTo>
                  <a:pt x="262" y="408"/>
                  <a:pt x="262" y="408"/>
                  <a:pt x="262" y="408"/>
                </a:cubicBezTo>
                <a:cubicBezTo>
                  <a:pt x="356" y="408"/>
                  <a:pt x="432" y="332"/>
                  <a:pt x="432" y="238"/>
                </a:cubicBezTo>
                <a:cubicBezTo>
                  <a:pt x="432" y="170"/>
                  <a:pt x="432" y="170"/>
                  <a:pt x="432" y="170"/>
                </a:cubicBezTo>
                <a:cubicBezTo>
                  <a:pt x="432" y="76"/>
                  <a:pt x="356" y="0"/>
                  <a:pt x="262" y="0"/>
                </a:cubicBez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95" name="Straight Arrow Connector 94"/>
          <p:cNvCxnSpPr/>
          <p:nvPr/>
        </p:nvCxnSpPr>
        <p:spPr>
          <a:xfrm>
            <a:off x="1" y="4365709"/>
            <a:ext cx="1781342" cy="0"/>
          </a:xfrm>
          <a:prstGeom prst="straightConnector1">
            <a:avLst/>
          </a:prstGeom>
          <a:ln w="53975">
            <a:tailEnd type="oval"/>
          </a:ln>
        </p:spPr>
        <p:style>
          <a:lnRef idx="1">
            <a:schemeClr val="accent1"/>
          </a:lnRef>
          <a:fillRef idx="0">
            <a:schemeClr val="accent1"/>
          </a:fillRef>
          <a:effectRef idx="0">
            <a:schemeClr val="accent1"/>
          </a:effectRef>
          <a:fontRef idx="minor">
            <a:schemeClr val="tx1"/>
          </a:fontRef>
        </p:style>
      </p:cxnSp>
      <p:cxnSp>
        <p:nvCxnSpPr>
          <p:cNvPr id="96" name="Straight Arrow Connector 95"/>
          <p:cNvCxnSpPr/>
          <p:nvPr/>
        </p:nvCxnSpPr>
        <p:spPr>
          <a:xfrm>
            <a:off x="1860711" y="4365709"/>
            <a:ext cx="1781342" cy="0"/>
          </a:xfrm>
          <a:prstGeom prst="straightConnector1">
            <a:avLst/>
          </a:prstGeom>
          <a:ln w="53975">
            <a:solidFill>
              <a:schemeClr val="accent2"/>
            </a:solidFill>
            <a:tailEnd type="oval"/>
          </a:ln>
        </p:spPr>
        <p:style>
          <a:lnRef idx="1">
            <a:schemeClr val="accent1"/>
          </a:lnRef>
          <a:fillRef idx="0">
            <a:schemeClr val="accent1"/>
          </a:fillRef>
          <a:effectRef idx="0">
            <a:schemeClr val="accent1"/>
          </a:effectRef>
          <a:fontRef idx="minor">
            <a:schemeClr val="tx1"/>
          </a:fontRef>
        </p:style>
      </p:cxnSp>
      <p:cxnSp>
        <p:nvCxnSpPr>
          <p:cNvPr id="97" name="Straight Arrow Connector 96"/>
          <p:cNvCxnSpPr/>
          <p:nvPr/>
        </p:nvCxnSpPr>
        <p:spPr>
          <a:xfrm>
            <a:off x="3720608" y="4365709"/>
            <a:ext cx="1781342" cy="0"/>
          </a:xfrm>
          <a:prstGeom prst="straightConnector1">
            <a:avLst/>
          </a:prstGeom>
          <a:ln w="53975">
            <a:solidFill>
              <a:schemeClr val="accent3"/>
            </a:solidFill>
            <a:tailEnd type="oval"/>
          </a:ln>
        </p:spPr>
        <p:style>
          <a:lnRef idx="1">
            <a:schemeClr val="accent1"/>
          </a:lnRef>
          <a:fillRef idx="0">
            <a:schemeClr val="accent1"/>
          </a:fillRef>
          <a:effectRef idx="0">
            <a:schemeClr val="accent1"/>
          </a:effectRef>
          <a:fontRef idx="minor">
            <a:schemeClr val="tx1"/>
          </a:fontRef>
        </p:style>
      </p:cxnSp>
      <p:cxnSp>
        <p:nvCxnSpPr>
          <p:cNvPr id="98" name="Straight Arrow Connector 97"/>
          <p:cNvCxnSpPr/>
          <p:nvPr/>
        </p:nvCxnSpPr>
        <p:spPr>
          <a:xfrm>
            <a:off x="5581317" y="4365709"/>
            <a:ext cx="1781342" cy="0"/>
          </a:xfrm>
          <a:prstGeom prst="straightConnector1">
            <a:avLst/>
          </a:prstGeom>
          <a:ln w="53975">
            <a:solidFill>
              <a:schemeClr val="accent4"/>
            </a:solidFill>
            <a:tailEnd type="oval"/>
          </a:ln>
        </p:spPr>
        <p:style>
          <a:lnRef idx="1">
            <a:schemeClr val="accent1"/>
          </a:lnRef>
          <a:fillRef idx="0">
            <a:schemeClr val="accent1"/>
          </a:fillRef>
          <a:effectRef idx="0">
            <a:schemeClr val="accent1"/>
          </a:effectRef>
          <a:fontRef idx="minor">
            <a:schemeClr val="tx1"/>
          </a:fontRef>
        </p:style>
      </p:cxnSp>
      <p:cxnSp>
        <p:nvCxnSpPr>
          <p:cNvPr id="99" name="Straight Arrow Connector 98"/>
          <p:cNvCxnSpPr/>
          <p:nvPr/>
        </p:nvCxnSpPr>
        <p:spPr>
          <a:xfrm>
            <a:off x="7448550" y="4365709"/>
            <a:ext cx="1695450" cy="0"/>
          </a:xfrm>
          <a:prstGeom prst="straightConnector1">
            <a:avLst/>
          </a:prstGeom>
          <a:ln w="53975">
            <a:solidFill>
              <a:schemeClr val="accent5"/>
            </a:solidFill>
            <a:tailEnd type="none"/>
          </a:ln>
        </p:spPr>
        <p:style>
          <a:lnRef idx="1">
            <a:schemeClr val="accent1"/>
          </a:lnRef>
          <a:fillRef idx="0">
            <a:schemeClr val="accent1"/>
          </a:fillRef>
          <a:effectRef idx="0">
            <a:schemeClr val="accent1"/>
          </a:effectRef>
          <a:fontRef idx="minor">
            <a:schemeClr val="tx1"/>
          </a:fontRef>
        </p:style>
      </p:cxnSp>
      <p:grpSp>
        <p:nvGrpSpPr>
          <p:cNvPr id="100" name="Group 88"/>
          <p:cNvGrpSpPr/>
          <p:nvPr/>
        </p:nvGrpSpPr>
        <p:grpSpPr>
          <a:xfrm>
            <a:off x="1016161" y="2352746"/>
            <a:ext cx="1534968" cy="638194"/>
            <a:chOff x="805796" y="661615"/>
            <a:chExt cx="1128113" cy="346835"/>
          </a:xfrm>
        </p:grpSpPr>
        <p:sp>
          <p:nvSpPr>
            <p:cNvPr id="101" name="TextBox 100"/>
            <p:cNvSpPr txBox="1"/>
            <p:nvPr/>
          </p:nvSpPr>
          <p:spPr>
            <a:xfrm>
              <a:off x="1027021" y="661615"/>
              <a:ext cx="685663" cy="91996"/>
            </a:xfrm>
            <a:prstGeom prst="rect">
              <a:avLst/>
            </a:prstGeom>
            <a:noFill/>
          </p:spPr>
          <p:txBody>
            <a:bodyPr wrap="none" lIns="0" tIns="0" rIns="0" bIns="0" rtlCol="0" anchor="t">
              <a:spAutoFit/>
            </a:bodyPr>
            <a:lstStyle/>
            <a:p>
              <a:pPr algn="ctr"/>
              <a:r>
                <a:rPr lang="en-US" sz="1100" b="1" dirty="0" smtClean="0">
                  <a:solidFill>
                    <a:schemeClr val="accent1"/>
                  </a:solidFill>
                </a:rPr>
                <a:t>Description01</a:t>
              </a:r>
              <a:endParaRPr lang="en-US" sz="1100" b="1" dirty="0">
                <a:solidFill>
                  <a:schemeClr val="accent1"/>
                </a:solidFill>
              </a:endParaRPr>
            </a:p>
          </p:txBody>
        </p:sp>
        <p:sp>
          <p:nvSpPr>
            <p:cNvPr id="102" name="TextBox 101"/>
            <p:cNvSpPr txBox="1"/>
            <p:nvPr/>
          </p:nvSpPr>
          <p:spPr>
            <a:xfrm>
              <a:off x="805796" y="757552"/>
              <a:ext cx="1128113" cy="250898"/>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65000"/>
                      <a:lumOff val="35000"/>
                    </a:schemeClr>
                  </a:solidFill>
                </a:rPr>
                <a:t>There are many variations of passages of lorem ipsum available</a:t>
              </a:r>
              <a:endParaRPr lang="en-US" sz="1000" dirty="0">
                <a:solidFill>
                  <a:schemeClr val="tx1">
                    <a:lumMod val="65000"/>
                    <a:lumOff val="35000"/>
                  </a:schemeClr>
                </a:solidFill>
              </a:endParaRPr>
            </a:p>
          </p:txBody>
        </p:sp>
      </p:grpSp>
      <p:sp>
        <p:nvSpPr>
          <p:cNvPr id="103" name="TextBox 102"/>
          <p:cNvSpPr txBox="1"/>
          <p:nvPr/>
        </p:nvSpPr>
        <p:spPr>
          <a:xfrm>
            <a:off x="1016161" y="5086421"/>
            <a:ext cx="1534968" cy="461665"/>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65000"/>
                    <a:lumOff val="35000"/>
                  </a:schemeClr>
                </a:solidFill>
              </a:rPr>
              <a:t>There are many variations of passages of lorem ipsum available</a:t>
            </a:r>
            <a:endParaRPr lang="en-US" sz="1000" dirty="0">
              <a:solidFill>
                <a:schemeClr val="tx1">
                  <a:lumMod val="65000"/>
                  <a:lumOff val="35000"/>
                </a:schemeClr>
              </a:solidFill>
            </a:endParaRPr>
          </a:p>
        </p:txBody>
      </p:sp>
      <p:grpSp>
        <p:nvGrpSpPr>
          <p:cNvPr id="104" name="Group 103"/>
          <p:cNvGrpSpPr/>
          <p:nvPr/>
        </p:nvGrpSpPr>
        <p:grpSpPr>
          <a:xfrm>
            <a:off x="3456817" y="4594310"/>
            <a:ext cx="368407" cy="388937"/>
            <a:chOff x="1841500" y="3328988"/>
            <a:chExt cx="512763" cy="541337"/>
          </a:xfrm>
          <a:solidFill>
            <a:schemeClr val="accent2"/>
          </a:solidFill>
        </p:grpSpPr>
        <p:sp>
          <p:nvSpPr>
            <p:cNvPr id="105" name="Freeform 9"/>
            <p:cNvSpPr>
              <a:spLocks noEditPoints="1"/>
            </p:cNvSpPr>
            <p:nvPr/>
          </p:nvSpPr>
          <p:spPr bwMode="auto">
            <a:xfrm>
              <a:off x="1841500" y="3375025"/>
              <a:ext cx="512763" cy="495300"/>
            </a:xfrm>
            <a:custGeom>
              <a:avLst/>
              <a:gdLst>
                <a:gd name="T0" fmla="*/ 167 w 189"/>
                <a:gd name="T1" fmla="*/ 0 h 182"/>
                <a:gd name="T2" fmla="*/ 159 w 189"/>
                <a:gd name="T3" fmla="*/ 0 h 182"/>
                <a:gd name="T4" fmla="*/ 159 w 189"/>
                <a:gd name="T5" fmla="*/ 2 h 182"/>
                <a:gd name="T6" fmla="*/ 147 w 189"/>
                <a:gd name="T7" fmla="*/ 14 h 182"/>
                <a:gd name="T8" fmla="*/ 135 w 189"/>
                <a:gd name="T9" fmla="*/ 2 h 182"/>
                <a:gd name="T10" fmla="*/ 135 w 189"/>
                <a:gd name="T11" fmla="*/ 0 h 182"/>
                <a:gd name="T12" fmla="*/ 126 w 189"/>
                <a:gd name="T13" fmla="*/ 0 h 182"/>
                <a:gd name="T14" fmla="*/ 126 w 189"/>
                <a:gd name="T15" fmla="*/ 2 h 182"/>
                <a:gd name="T16" fmla="*/ 114 w 189"/>
                <a:gd name="T17" fmla="*/ 14 h 182"/>
                <a:gd name="T18" fmla="*/ 102 w 189"/>
                <a:gd name="T19" fmla="*/ 2 h 182"/>
                <a:gd name="T20" fmla="*/ 102 w 189"/>
                <a:gd name="T21" fmla="*/ 0 h 182"/>
                <a:gd name="T22" fmla="*/ 93 w 189"/>
                <a:gd name="T23" fmla="*/ 0 h 182"/>
                <a:gd name="T24" fmla="*/ 93 w 189"/>
                <a:gd name="T25" fmla="*/ 2 h 182"/>
                <a:gd name="T26" fmla="*/ 81 w 189"/>
                <a:gd name="T27" fmla="*/ 14 h 182"/>
                <a:gd name="T28" fmla="*/ 69 w 189"/>
                <a:gd name="T29" fmla="*/ 2 h 182"/>
                <a:gd name="T30" fmla="*/ 69 w 189"/>
                <a:gd name="T31" fmla="*/ 0 h 182"/>
                <a:gd name="T32" fmla="*/ 60 w 189"/>
                <a:gd name="T33" fmla="*/ 0 h 182"/>
                <a:gd name="T34" fmla="*/ 60 w 189"/>
                <a:gd name="T35" fmla="*/ 2 h 182"/>
                <a:gd name="T36" fmla="*/ 48 w 189"/>
                <a:gd name="T37" fmla="*/ 14 h 182"/>
                <a:gd name="T38" fmla="*/ 37 w 189"/>
                <a:gd name="T39" fmla="*/ 2 h 182"/>
                <a:gd name="T40" fmla="*/ 37 w 189"/>
                <a:gd name="T41" fmla="*/ 0 h 182"/>
                <a:gd name="T42" fmla="*/ 22 w 189"/>
                <a:gd name="T43" fmla="*/ 0 h 182"/>
                <a:gd name="T44" fmla="*/ 0 w 189"/>
                <a:gd name="T45" fmla="*/ 31 h 182"/>
                <a:gd name="T46" fmla="*/ 0 w 189"/>
                <a:gd name="T47" fmla="*/ 151 h 182"/>
                <a:gd name="T48" fmla="*/ 22 w 189"/>
                <a:gd name="T49" fmla="*/ 182 h 182"/>
                <a:gd name="T50" fmla="*/ 167 w 189"/>
                <a:gd name="T51" fmla="*/ 182 h 182"/>
                <a:gd name="T52" fmla="*/ 189 w 189"/>
                <a:gd name="T53" fmla="*/ 151 h 182"/>
                <a:gd name="T54" fmla="*/ 189 w 189"/>
                <a:gd name="T55" fmla="*/ 31 h 182"/>
                <a:gd name="T56" fmla="*/ 167 w 189"/>
                <a:gd name="T57" fmla="*/ 0 h 182"/>
                <a:gd name="T58" fmla="*/ 166 w 189"/>
                <a:gd name="T59" fmla="*/ 134 h 182"/>
                <a:gd name="T60" fmla="*/ 150 w 189"/>
                <a:gd name="T61" fmla="*/ 156 h 182"/>
                <a:gd name="T62" fmla="*/ 41 w 189"/>
                <a:gd name="T63" fmla="*/ 156 h 182"/>
                <a:gd name="T64" fmla="*/ 24 w 189"/>
                <a:gd name="T65" fmla="*/ 134 h 182"/>
                <a:gd name="T66" fmla="*/ 24 w 189"/>
                <a:gd name="T67" fmla="*/ 50 h 182"/>
                <a:gd name="T68" fmla="*/ 41 w 189"/>
                <a:gd name="T69" fmla="*/ 29 h 182"/>
                <a:gd name="T70" fmla="*/ 150 w 189"/>
                <a:gd name="T71" fmla="*/ 29 h 182"/>
                <a:gd name="T72" fmla="*/ 166 w 189"/>
                <a:gd name="T73" fmla="*/ 50 h 182"/>
                <a:gd name="T74" fmla="*/ 166 w 189"/>
                <a:gd name="T75" fmla="*/ 1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82">
                  <a:moveTo>
                    <a:pt x="167" y="0"/>
                  </a:moveTo>
                  <a:cubicBezTo>
                    <a:pt x="159" y="0"/>
                    <a:pt x="159" y="0"/>
                    <a:pt x="159" y="0"/>
                  </a:cubicBezTo>
                  <a:cubicBezTo>
                    <a:pt x="159" y="2"/>
                    <a:pt x="159" y="2"/>
                    <a:pt x="159" y="2"/>
                  </a:cubicBezTo>
                  <a:cubicBezTo>
                    <a:pt x="159" y="9"/>
                    <a:pt x="153" y="14"/>
                    <a:pt x="147" y="14"/>
                  </a:cubicBezTo>
                  <a:cubicBezTo>
                    <a:pt x="140" y="14"/>
                    <a:pt x="135" y="9"/>
                    <a:pt x="135" y="2"/>
                  </a:cubicBezTo>
                  <a:cubicBezTo>
                    <a:pt x="135" y="0"/>
                    <a:pt x="135" y="0"/>
                    <a:pt x="135" y="0"/>
                  </a:cubicBezTo>
                  <a:cubicBezTo>
                    <a:pt x="126" y="0"/>
                    <a:pt x="126" y="0"/>
                    <a:pt x="126" y="0"/>
                  </a:cubicBezTo>
                  <a:cubicBezTo>
                    <a:pt x="126" y="2"/>
                    <a:pt x="126" y="2"/>
                    <a:pt x="126" y="2"/>
                  </a:cubicBezTo>
                  <a:cubicBezTo>
                    <a:pt x="126" y="9"/>
                    <a:pt x="121" y="14"/>
                    <a:pt x="114" y="14"/>
                  </a:cubicBezTo>
                  <a:cubicBezTo>
                    <a:pt x="108" y="14"/>
                    <a:pt x="102" y="9"/>
                    <a:pt x="102" y="2"/>
                  </a:cubicBezTo>
                  <a:cubicBezTo>
                    <a:pt x="102" y="0"/>
                    <a:pt x="102" y="0"/>
                    <a:pt x="102" y="0"/>
                  </a:cubicBezTo>
                  <a:cubicBezTo>
                    <a:pt x="93" y="0"/>
                    <a:pt x="93" y="0"/>
                    <a:pt x="93" y="0"/>
                  </a:cubicBezTo>
                  <a:cubicBezTo>
                    <a:pt x="93" y="2"/>
                    <a:pt x="93" y="2"/>
                    <a:pt x="93" y="2"/>
                  </a:cubicBezTo>
                  <a:cubicBezTo>
                    <a:pt x="93" y="9"/>
                    <a:pt x="88" y="14"/>
                    <a:pt x="81" y="14"/>
                  </a:cubicBezTo>
                  <a:cubicBezTo>
                    <a:pt x="75" y="14"/>
                    <a:pt x="69" y="9"/>
                    <a:pt x="69" y="2"/>
                  </a:cubicBezTo>
                  <a:cubicBezTo>
                    <a:pt x="69" y="0"/>
                    <a:pt x="69" y="0"/>
                    <a:pt x="69" y="0"/>
                  </a:cubicBezTo>
                  <a:cubicBezTo>
                    <a:pt x="60" y="0"/>
                    <a:pt x="60" y="0"/>
                    <a:pt x="60" y="0"/>
                  </a:cubicBezTo>
                  <a:cubicBezTo>
                    <a:pt x="60" y="2"/>
                    <a:pt x="60" y="2"/>
                    <a:pt x="60" y="2"/>
                  </a:cubicBezTo>
                  <a:cubicBezTo>
                    <a:pt x="60" y="9"/>
                    <a:pt x="55" y="14"/>
                    <a:pt x="48" y="14"/>
                  </a:cubicBezTo>
                  <a:cubicBezTo>
                    <a:pt x="42" y="14"/>
                    <a:pt x="37" y="9"/>
                    <a:pt x="37" y="2"/>
                  </a:cubicBezTo>
                  <a:cubicBezTo>
                    <a:pt x="37" y="0"/>
                    <a:pt x="37" y="0"/>
                    <a:pt x="37" y="0"/>
                  </a:cubicBezTo>
                  <a:cubicBezTo>
                    <a:pt x="22" y="0"/>
                    <a:pt x="22" y="0"/>
                    <a:pt x="22" y="0"/>
                  </a:cubicBezTo>
                  <a:cubicBezTo>
                    <a:pt x="10" y="0"/>
                    <a:pt x="0" y="14"/>
                    <a:pt x="0" y="31"/>
                  </a:cubicBezTo>
                  <a:cubicBezTo>
                    <a:pt x="0" y="151"/>
                    <a:pt x="0" y="151"/>
                    <a:pt x="0" y="151"/>
                  </a:cubicBezTo>
                  <a:cubicBezTo>
                    <a:pt x="0" y="168"/>
                    <a:pt x="10" y="182"/>
                    <a:pt x="22" y="182"/>
                  </a:cubicBezTo>
                  <a:cubicBezTo>
                    <a:pt x="167" y="182"/>
                    <a:pt x="167" y="182"/>
                    <a:pt x="167" y="182"/>
                  </a:cubicBezTo>
                  <a:cubicBezTo>
                    <a:pt x="179" y="182"/>
                    <a:pt x="189" y="168"/>
                    <a:pt x="189" y="151"/>
                  </a:cubicBezTo>
                  <a:cubicBezTo>
                    <a:pt x="189" y="31"/>
                    <a:pt x="189" y="31"/>
                    <a:pt x="189" y="31"/>
                  </a:cubicBezTo>
                  <a:cubicBezTo>
                    <a:pt x="189" y="14"/>
                    <a:pt x="179" y="0"/>
                    <a:pt x="167" y="0"/>
                  </a:cubicBezTo>
                  <a:close/>
                  <a:moveTo>
                    <a:pt x="166" y="134"/>
                  </a:moveTo>
                  <a:cubicBezTo>
                    <a:pt x="166" y="146"/>
                    <a:pt x="163" y="155"/>
                    <a:pt x="150" y="156"/>
                  </a:cubicBezTo>
                  <a:cubicBezTo>
                    <a:pt x="41" y="156"/>
                    <a:pt x="41" y="156"/>
                    <a:pt x="41" y="156"/>
                  </a:cubicBezTo>
                  <a:cubicBezTo>
                    <a:pt x="27" y="156"/>
                    <a:pt x="24" y="146"/>
                    <a:pt x="24" y="134"/>
                  </a:cubicBezTo>
                  <a:cubicBezTo>
                    <a:pt x="24" y="50"/>
                    <a:pt x="24" y="50"/>
                    <a:pt x="24" y="50"/>
                  </a:cubicBezTo>
                  <a:cubicBezTo>
                    <a:pt x="24" y="38"/>
                    <a:pt x="27" y="28"/>
                    <a:pt x="41" y="29"/>
                  </a:cubicBezTo>
                  <a:cubicBezTo>
                    <a:pt x="150" y="29"/>
                    <a:pt x="150" y="29"/>
                    <a:pt x="150" y="29"/>
                  </a:cubicBezTo>
                  <a:cubicBezTo>
                    <a:pt x="164" y="28"/>
                    <a:pt x="166" y="38"/>
                    <a:pt x="166" y="50"/>
                  </a:cubicBezTo>
                  <a:lnTo>
                    <a:pt x="166" y="1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0"/>
            <p:cNvSpPr>
              <a:spLocks/>
            </p:cNvSpPr>
            <p:nvPr/>
          </p:nvSpPr>
          <p:spPr bwMode="auto">
            <a:xfrm>
              <a:off x="2220912"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11"/>
            <p:cNvSpPr>
              <a:spLocks/>
            </p:cNvSpPr>
            <p:nvPr/>
          </p:nvSpPr>
          <p:spPr bwMode="auto">
            <a:xfrm>
              <a:off x="2132012"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12"/>
            <p:cNvSpPr>
              <a:spLocks/>
            </p:cNvSpPr>
            <p:nvPr/>
          </p:nvSpPr>
          <p:spPr bwMode="auto">
            <a:xfrm>
              <a:off x="2044700"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13"/>
            <p:cNvSpPr>
              <a:spLocks/>
            </p:cNvSpPr>
            <p:nvPr/>
          </p:nvSpPr>
          <p:spPr bwMode="auto">
            <a:xfrm>
              <a:off x="1952625" y="3332163"/>
              <a:ext cx="38100" cy="68263"/>
            </a:xfrm>
            <a:custGeom>
              <a:avLst/>
              <a:gdLst>
                <a:gd name="T0" fmla="*/ 7 w 14"/>
                <a:gd name="T1" fmla="*/ 25 h 25"/>
                <a:gd name="T2" fmla="*/ 14 w 14"/>
                <a:gd name="T3" fmla="*/ 18 h 25"/>
                <a:gd name="T4" fmla="*/ 14 w 14"/>
                <a:gd name="T5" fmla="*/ 7 h 25"/>
                <a:gd name="T6" fmla="*/ 7 w 14"/>
                <a:gd name="T7" fmla="*/ 0 h 25"/>
                <a:gd name="T8" fmla="*/ 0 w 14"/>
                <a:gd name="T9" fmla="*/ 7 h 25"/>
                <a:gd name="T10" fmla="*/ 0 w 14"/>
                <a:gd name="T11" fmla="*/ 18 h 25"/>
                <a:gd name="T12" fmla="*/ 7 w 14"/>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4" h="25">
                  <a:moveTo>
                    <a:pt x="7" y="25"/>
                  </a:moveTo>
                  <a:cubicBezTo>
                    <a:pt x="11" y="25"/>
                    <a:pt x="14" y="22"/>
                    <a:pt x="14" y="18"/>
                  </a:cubicBezTo>
                  <a:cubicBezTo>
                    <a:pt x="14" y="7"/>
                    <a:pt x="14" y="7"/>
                    <a:pt x="14" y="7"/>
                  </a:cubicBezTo>
                  <a:cubicBezTo>
                    <a:pt x="14" y="3"/>
                    <a:pt x="11" y="0"/>
                    <a:pt x="7" y="0"/>
                  </a:cubicBezTo>
                  <a:cubicBezTo>
                    <a:pt x="3" y="0"/>
                    <a:pt x="0" y="3"/>
                    <a:pt x="0" y="7"/>
                  </a:cubicBezTo>
                  <a:cubicBezTo>
                    <a:pt x="0" y="18"/>
                    <a:pt x="0" y="18"/>
                    <a:pt x="0" y="18"/>
                  </a:cubicBezTo>
                  <a:cubicBezTo>
                    <a:pt x="0" y="22"/>
                    <a:pt x="3" y="25"/>
                    <a:pt x="7"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10" name="Freeform 14"/>
          <p:cNvSpPr>
            <a:spLocks/>
          </p:cNvSpPr>
          <p:nvPr/>
        </p:nvSpPr>
        <p:spPr bwMode="auto">
          <a:xfrm>
            <a:off x="3195815" y="3114172"/>
            <a:ext cx="890410" cy="1099138"/>
          </a:xfrm>
          <a:custGeom>
            <a:avLst/>
            <a:gdLst>
              <a:gd name="T0" fmla="*/ 262 w 432"/>
              <a:gd name="T1" fmla="*/ 0 h 531"/>
              <a:gd name="T2" fmla="*/ 170 w 432"/>
              <a:gd name="T3" fmla="*/ 0 h 531"/>
              <a:gd name="T4" fmla="*/ 0 w 432"/>
              <a:gd name="T5" fmla="*/ 170 h 531"/>
              <a:gd name="T6" fmla="*/ 0 w 432"/>
              <a:gd name="T7" fmla="*/ 238 h 531"/>
              <a:gd name="T8" fmla="*/ 170 w 432"/>
              <a:gd name="T9" fmla="*/ 408 h 531"/>
              <a:gd name="T10" fmla="*/ 200 w 432"/>
              <a:gd name="T11" fmla="*/ 408 h 531"/>
              <a:gd name="T12" fmla="*/ 217 w 432"/>
              <a:gd name="T13" fmla="*/ 531 h 531"/>
              <a:gd name="T14" fmla="*/ 233 w 432"/>
              <a:gd name="T15" fmla="*/ 408 h 531"/>
              <a:gd name="T16" fmla="*/ 262 w 432"/>
              <a:gd name="T17" fmla="*/ 408 h 531"/>
              <a:gd name="T18" fmla="*/ 432 w 432"/>
              <a:gd name="T19" fmla="*/ 238 h 531"/>
              <a:gd name="T20" fmla="*/ 432 w 432"/>
              <a:gd name="T21" fmla="*/ 170 h 531"/>
              <a:gd name="T22" fmla="*/ 262 w 432"/>
              <a:gd name="T23"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2" h="531">
                <a:moveTo>
                  <a:pt x="262" y="0"/>
                </a:moveTo>
                <a:cubicBezTo>
                  <a:pt x="170" y="0"/>
                  <a:pt x="170" y="0"/>
                  <a:pt x="170" y="0"/>
                </a:cubicBezTo>
                <a:cubicBezTo>
                  <a:pt x="76" y="0"/>
                  <a:pt x="0" y="76"/>
                  <a:pt x="0" y="170"/>
                </a:cubicBezTo>
                <a:cubicBezTo>
                  <a:pt x="0" y="238"/>
                  <a:pt x="0" y="238"/>
                  <a:pt x="0" y="238"/>
                </a:cubicBezTo>
                <a:cubicBezTo>
                  <a:pt x="0" y="332"/>
                  <a:pt x="76" y="408"/>
                  <a:pt x="170" y="408"/>
                </a:cubicBezTo>
                <a:cubicBezTo>
                  <a:pt x="200" y="408"/>
                  <a:pt x="200" y="408"/>
                  <a:pt x="200" y="408"/>
                </a:cubicBezTo>
                <a:cubicBezTo>
                  <a:pt x="217" y="531"/>
                  <a:pt x="217" y="531"/>
                  <a:pt x="217" y="531"/>
                </a:cubicBezTo>
                <a:cubicBezTo>
                  <a:pt x="233" y="408"/>
                  <a:pt x="233" y="408"/>
                  <a:pt x="233" y="408"/>
                </a:cubicBezTo>
                <a:cubicBezTo>
                  <a:pt x="262" y="408"/>
                  <a:pt x="262" y="408"/>
                  <a:pt x="262" y="408"/>
                </a:cubicBezTo>
                <a:cubicBezTo>
                  <a:pt x="356" y="408"/>
                  <a:pt x="432" y="332"/>
                  <a:pt x="432" y="238"/>
                </a:cubicBezTo>
                <a:cubicBezTo>
                  <a:pt x="432" y="170"/>
                  <a:pt x="432" y="170"/>
                  <a:pt x="432" y="170"/>
                </a:cubicBezTo>
                <a:cubicBezTo>
                  <a:pt x="432" y="76"/>
                  <a:pt x="356" y="0"/>
                  <a:pt x="262" y="0"/>
                </a:cubicBez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11" name="Group 88"/>
          <p:cNvGrpSpPr/>
          <p:nvPr/>
        </p:nvGrpSpPr>
        <p:grpSpPr>
          <a:xfrm>
            <a:off x="2864011" y="2352746"/>
            <a:ext cx="1534968" cy="638194"/>
            <a:chOff x="805796" y="661615"/>
            <a:chExt cx="1128113" cy="346835"/>
          </a:xfrm>
        </p:grpSpPr>
        <p:sp>
          <p:nvSpPr>
            <p:cNvPr id="112" name="TextBox 111"/>
            <p:cNvSpPr txBox="1"/>
            <p:nvPr/>
          </p:nvSpPr>
          <p:spPr>
            <a:xfrm>
              <a:off x="1027021" y="661615"/>
              <a:ext cx="685663" cy="91996"/>
            </a:xfrm>
            <a:prstGeom prst="rect">
              <a:avLst/>
            </a:prstGeom>
            <a:noFill/>
          </p:spPr>
          <p:txBody>
            <a:bodyPr wrap="none" lIns="0" tIns="0" rIns="0" bIns="0" rtlCol="0" anchor="t">
              <a:spAutoFit/>
            </a:bodyPr>
            <a:lstStyle/>
            <a:p>
              <a:pPr algn="ctr"/>
              <a:r>
                <a:rPr lang="en-US" sz="1100" b="1" dirty="0" smtClean="0">
                  <a:solidFill>
                    <a:schemeClr val="accent2"/>
                  </a:solidFill>
                </a:rPr>
                <a:t>Description02</a:t>
              </a:r>
              <a:endParaRPr lang="en-US" sz="1100" b="1" dirty="0">
                <a:solidFill>
                  <a:schemeClr val="accent2"/>
                </a:solidFill>
              </a:endParaRPr>
            </a:p>
          </p:txBody>
        </p:sp>
        <p:sp>
          <p:nvSpPr>
            <p:cNvPr id="113" name="TextBox 112"/>
            <p:cNvSpPr txBox="1"/>
            <p:nvPr/>
          </p:nvSpPr>
          <p:spPr>
            <a:xfrm>
              <a:off x="805796" y="757552"/>
              <a:ext cx="1128113" cy="250898"/>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65000"/>
                      <a:lumOff val="35000"/>
                    </a:schemeClr>
                  </a:solidFill>
                </a:rPr>
                <a:t>There are many variations of passages of lorem ipsum available</a:t>
              </a:r>
              <a:endParaRPr lang="en-US" sz="1000" dirty="0">
                <a:solidFill>
                  <a:schemeClr val="tx1">
                    <a:lumMod val="65000"/>
                    <a:lumOff val="35000"/>
                  </a:schemeClr>
                </a:solidFill>
              </a:endParaRPr>
            </a:p>
          </p:txBody>
        </p:sp>
      </p:grpSp>
      <p:sp>
        <p:nvSpPr>
          <p:cNvPr id="114" name="TextBox 113"/>
          <p:cNvSpPr txBox="1"/>
          <p:nvPr/>
        </p:nvSpPr>
        <p:spPr>
          <a:xfrm>
            <a:off x="2873536" y="5086421"/>
            <a:ext cx="1534968" cy="461665"/>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65000"/>
                    <a:lumOff val="35000"/>
                  </a:schemeClr>
                </a:solidFill>
              </a:rPr>
              <a:t>There are many variations of passages of lorem ipsum available</a:t>
            </a:r>
            <a:endParaRPr lang="en-US" sz="1000" dirty="0">
              <a:solidFill>
                <a:schemeClr val="tx1">
                  <a:lumMod val="65000"/>
                  <a:lumOff val="35000"/>
                </a:schemeClr>
              </a:solidFill>
            </a:endParaRPr>
          </a:p>
        </p:txBody>
      </p:sp>
      <p:grpSp>
        <p:nvGrpSpPr>
          <p:cNvPr id="115" name="Group 114"/>
          <p:cNvGrpSpPr/>
          <p:nvPr/>
        </p:nvGrpSpPr>
        <p:grpSpPr>
          <a:xfrm>
            <a:off x="5314192" y="4594310"/>
            <a:ext cx="368407" cy="388937"/>
            <a:chOff x="1841500" y="3328988"/>
            <a:chExt cx="512763" cy="541337"/>
          </a:xfrm>
          <a:solidFill>
            <a:schemeClr val="accent3"/>
          </a:solidFill>
        </p:grpSpPr>
        <p:sp>
          <p:nvSpPr>
            <p:cNvPr id="116" name="Freeform 9"/>
            <p:cNvSpPr>
              <a:spLocks noEditPoints="1"/>
            </p:cNvSpPr>
            <p:nvPr/>
          </p:nvSpPr>
          <p:spPr bwMode="auto">
            <a:xfrm>
              <a:off x="1841500" y="3375025"/>
              <a:ext cx="512763" cy="495300"/>
            </a:xfrm>
            <a:custGeom>
              <a:avLst/>
              <a:gdLst>
                <a:gd name="T0" fmla="*/ 167 w 189"/>
                <a:gd name="T1" fmla="*/ 0 h 182"/>
                <a:gd name="T2" fmla="*/ 159 w 189"/>
                <a:gd name="T3" fmla="*/ 0 h 182"/>
                <a:gd name="T4" fmla="*/ 159 w 189"/>
                <a:gd name="T5" fmla="*/ 2 h 182"/>
                <a:gd name="T6" fmla="*/ 147 w 189"/>
                <a:gd name="T7" fmla="*/ 14 h 182"/>
                <a:gd name="T8" fmla="*/ 135 w 189"/>
                <a:gd name="T9" fmla="*/ 2 h 182"/>
                <a:gd name="T10" fmla="*/ 135 w 189"/>
                <a:gd name="T11" fmla="*/ 0 h 182"/>
                <a:gd name="T12" fmla="*/ 126 w 189"/>
                <a:gd name="T13" fmla="*/ 0 h 182"/>
                <a:gd name="T14" fmla="*/ 126 w 189"/>
                <a:gd name="T15" fmla="*/ 2 h 182"/>
                <a:gd name="T16" fmla="*/ 114 w 189"/>
                <a:gd name="T17" fmla="*/ 14 h 182"/>
                <a:gd name="T18" fmla="*/ 102 w 189"/>
                <a:gd name="T19" fmla="*/ 2 h 182"/>
                <a:gd name="T20" fmla="*/ 102 w 189"/>
                <a:gd name="T21" fmla="*/ 0 h 182"/>
                <a:gd name="T22" fmla="*/ 93 w 189"/>
                <a:gd name="T23" fmla="*/ 0 h 182"/>
                <a:gd name="T24" fmla="*/ 93 w 189"/>
                <a:gd name="T25" fmla="*/ 2 h 182"/>
                <a:gd name="T26" fmla="*/ 81 w 189"/>
                <a:gd name="T27" fmla="*/ 14 h 182"/>
                <a:gd name="T28" fmla="*/ 69 w 189"/>
                <a:gd name="T29" fmla="*/ 2 h 182"/>
                <a:gd name="T30" fmla="*/ 69 w 189"/>
                <a:gd name="T31" fmla="*/ 0 h 182"/>
                <a:gd name="T32" fmla="*/ 60 w 189"/>
                <a:gd name="T33" fmla="*/ 0 h 182"/>
                <a:gd name="T34" fmla="*/ 60 w 189"/>
                <a:gd name="T35" fmla="*/ 2 h 182"/>
                <a:gd name="T36" fmla="*/ 48 w 189"/>
                <a:gd name="T37" fmla="*/ 14 h 182"/>
                <a:gd name="T38" fmla="*/ 37 w 189"/>
                <a:gd name="T39" fmla="*/ 2 h 182"/>
                <a:gd name="T40" fmla="*/ 37 w 189"/>
                <a:gd name="T41" fmla="*/ 0 h 182"/>
                <a:gd name="T42" fmla="*/ 22 w 189"/>
                <a:gd name="T43" fmla="*/ 0 h 182"/>
                <a:gd name="T44" fmla="*/ 0 w 189"/>
                <a:gd name="T45" fmla="*/ 31 h 182"/>
                <a:gd name="T46" fmla="*/ 0 w 189"/>
                <a:gd name="T47" fmla="*/ 151 h 182"/>
                <a:gd name="T48" fmla="*/ 22 w 189"/>
                <a:gd name="T49" fmla="*/ 182 h 182"/>
                <a:gd name="T50" fmla="*/ 167 w 189"/>
                <a:gd name="T51" fmla="*/ 182 h 182"/>
                <a:gd name="T52" fmla="*/ 189 w 189"/>
                <a:gd name="T53" fmla="*/ 151 h 182"/>
                <a:gd name="T54" fmla="*/ 189 w 189"/>
                <a:gd name="T55" fmla="*/ 31 h 182"/>
                <a:gd name="T56" fmla="*/ 167 w 189"/>
                <a:gd name="T57" fmla="*/ 0 h 182"/>
                <a:gd name="T58" fmla="*/ 166 w 189"/>
                <a:gd name="T59" fmla="*/ 134 h 182"/>
                <a:gd name="T60" fmla="*/ 150 w 189"/>
                <a:gd name="T61" fmla="*/ 156 h 182"/>
                <a:gd name="T62" fmla="*/ 41 w 189"/>
                <a:gd name="T63" fmla="*/ 156 h 182"/>
                <a:gd name="T64" fmla="*/ 24 w 189"/>
                <a:gd name="T65" fmla="*/ 134 h 182"/>
                <a:gd name="T66" fmla="*/ 24 w 189"/>
                <a:gd name="T67" fmla="*/ 50 h 182"/>
                <a:gd name="T68" fmla="*/ 41 w 189"/>
                <a:gd name="T69" fmla="*/ 29 h 182"/>
                <a:gd name="T70" fmla="*/ 150 w 189"/>
                <a:gd name="T71" fmla="*/ 29 h 182"/>
                <a:gd name="T72" fmla="*/ 166 w 189"/>
                <a:gd name="T73" fmla="*/ 50 h 182"/>
                <a:gd name="T74" fmla="*/ 166 w 189"/>
                <a:gd name="T75" fmla="*/ 1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82">
                  <a:moveTo>
                    <a:pt x="167" y="0"/>
                  </a:moveTo>
                  <a:cubicBezTo>
                    <a:pt x="159" y="0"/>
                    <a:pt x="159" y="0"/>
                    <a:pt x="159" y="0"/>
                  </a:cubicBezTo>
                  <a:cubicBezTo>
                    <a:pt x="159" y="2"/>
                    <a:pt x="159" y="2"/>
                    <a:pt x="159" y="2"/>
                  </a:cubicBezTo>
                  <a:cubicBezTo>
                    <a:pt x="159" y="9"/>
                    <a:pt x="153" y="14"/>
                    <a:pt x="147" y="14"/>
                  </a:cubicBezTo>
                  <a:cubicBezTo>
                    <a:pt x="140" y="14"/>
                    <a:pt x="135" y="9"/>
                    <a:pt x="135" y="2"/>
                  </a:cubicBezTo>
                  <a:cubicBezTo>
                    <a:pt x="135" y="0"/>
                    <a:pt x="135" y="0"/>
                    <a:pt x="135" y="0"/>
                  </a:cubicBezTo>
                  <a:cubicBezTo>
                    <a:pt x="126" y="0"/>
                    <a:pt x="126" y="0"/>
                    <a:pt x="126" y="0"/>
                  </a:cubicBezTo>
                  <a:cubicBezTo>
                    <a:pt x="126" y="2"/>
                    <a:pt x="126" y="2"/>
                    <a:pt x="126" y="2"/>
                  </a:cubicBezTo>
                  <a:cubicBezTo>
                    <a:pt x="126" y="9"/>
                    <a:pt x="121" y="14"/>
                    <a:pt x="114" y="14"/>
                  </a:cubicBezTo>
                  <a:cubicBezTo>
                    <a:pt x="108" y="14"/>
                    <a:pt x="102" y="9"/>
                    <a:pt x="102" y="2"/>
                  </a:cubicBezTo>
                  <a:cubicBezTo>
                    <a:pt x="102" y="0"/>
                    <a:pt x="102" y="0"/>
                    <a:pt x="102" y="0"/>
                  </a:cubicBezTo>
                  <a:cubicBezTo>
                    <a:pt x="93" y="0"/>
                    <a:pt x="93" y="0"/>
                    <a:pt x="93" y="0"/>
                  </a:cubicBezTo>
                  <a:cubicBezTo>
                    <a:pt x="93" y="2"/>
                    <a:pt x="93" y="2"/>
                    <a:pt x="93" y="2"/>
                  </a:cubicBezTo>
                  <a:cubicBezTo>
                    <a:pt x="93" y="9"/>
                    <a:pt x="88" y="14"/>
                    <a:pt x="81" y="14"/>
                  </a:cubicBezTo>
                  <a:cubicBezTo>
                    <a:pt x="75" y="14"/>
                    <a:pt x="69" y="9"/>
                    <a:pt x="69" y="2"/>
                  </a:cubicBezTo>
                  <a:cubicBezTo>
                    <a:pt x="69" y="0"/>
                    <a:pt x="69" y="0"/>
                    <a:pt x="69" y="0"/>
                  </a:cubicBezTo>
                  <a:cubicBezTo>
                    <a:pt x="60" y="0"/>
                    <a:pt x="60" y="0"/>
                    <a:pt x="60" y="0"/>
                  </a:cubicBezTo>
                  <a:cubicBezTo>
                    <a:pt x="60" y="2"/>
                    <a:pt x="60" y="2"/>
                    <a:pt x="60" y="2"/>
                  </a:cubicBezTo>
                  <a:cubicBezTo>
                    <a:pt x="60" y="9"/>
                    <a:pt x="55" y="14"/>
                    <a:pt x="48" y="14"/>
                  </a:cubicBezTo>
                  <a:cubicBezTo>
                    <a:pt x="42" y="14"/>
                    <a:pt x="37" y="9"/>
                    <a:pt x="37" y="2"/>
                  </a:cubicBezTo>
                  <a:cubicBezTo>
                    <a:pt x="37" y="0"/>
                    <a:pt x="37" y="0"/>
                    <a:pt x="37" y="0"/>
                  </a:cubicBezTo>
                  <a:cubicBezTo>
                    <a:pt x="22" y="0"/>
                    <a:pt x="22" y="0"/>
                    <a:pt x="22" y="0"/>
                  </a:cubicBezTo>
                  <a:cubicBezTo>
                    <a:pt x="10" y="0"/>
                    <a:pt x="0" y="14"/>
                    <a:pt x="0" y="31"/>
                  </a:cubicBezTo>
                  <a:cubicBezTo>
                    <a:pt x="0" y="151"/>
                    <a:pt x="0" y="151"/>
                    <a:pt x="0" y="151"/>
                  </a:cubicBezTo>
                  <a:cubicBezTo>
                    <a:pt x="0" y="168"/>
                    <a:pt x="10" y="182"/>
                    <a:pt x="22" y="182"/>
                  </a:cubicBezTo>
                  <a:cubicBezTo>
                    <a:pt x="167" y="182"/>
                    <a:pt x="167" y="182"/>
                    <a:pt x="167" y="182"/>
                  </a:cubicBezTo>
                  <a:cubicBezTo>
                    <a:pt x="179" y="182"/>
                    <a:pt x="189" y="168"/>
                    <a:pt x="189" y="151"/>
                  </a:cubicBezTo>
                  <a:cubicBezTo>
                    <a:pt x="189" y="31"/>
                    <a:pt x="189" y="31"/>
                    <a:pt x="189" y="31"/>
                  </a:cubicBezTo>
                  <a:cubicBezTo>
                    <a:pt x="189" y="14"/>
                    <a:pt x="179" y="0"/>
                    <a:pt x="167" y="0"/>
                  </a:cubicBezTo>
                  <a:close/>
                  <a:moveTo>
                    <a:pt x="166" y="134"/>
                  </a:moveTo>
                  <a:cubicBezTo>
                    <a:pt x="166" y="146"/>
                    <a:pt x="163" y="155"/>
                    <a:pt x="150" y="156"/>
                  </a:cubicBezTo>
                  <a:cubicBezTo>
                    <a:pt x="41" y="156"/>
                    <a:pt x="41" y="156"/>
                    <a:pt x="41" y="156"/>
                  </a:cubicBezTo>
                  <a:cubicBezTo>
                    <a:pt x="27" y="156"/>
                    <a:pt x="24" y="146"/>
                    <a:pt x="24" y="134"/>
                  </a:cubicBezTo>
                  <a:cubicBezTo>
                    <a:pt x="24" y="50"/>
                    <a:pt x="24" y="50"/>
                    <a:pt x="24" y="50"/>
                  </a:cubicBezTo>
                  <a:cubicBezTo>
                    <a:pt x="24" y="38"/>
                    <a:pt x="27" y="28"/>
                    <a:pt x="41" y="29"/>
                  </a:cubicBezTo>
                  <a:cubicBezTo>
                    <a:pt x="150" y="29"/>
                    <a:pt x="150" y="29"/>
                    <a:pt x="150" y="29"/>
                  </a:cubicBezTo>
                  <a:cubicBezTo>
                    <a:pt x="164" y="28"/>
                    <a:pt x="166" y="38"/>
                    <a:pt x="166" y="50"/>
                  </a:cubicBezTo>
                  <a:lnTo>
                    <a:pt x="166" y="1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7" name="Freeform 10"/>
            <p:cNvSpPr>
              <a:spLocks/>
            </p:cNvSpPr>
            <p:nvPr/>
          </p:nvSpPr>
          <p:spPr bwMode="auto">
            <a:xfrm>
              <a:off x="2220912"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8" name="Freeform 11"/>
            <p:cNvSpPr>
              <a:spLocks/>
            </p:cNvSpPr>
            <p:nvPr/>
          </p:nvSpPr>
          <p:spPr bwMode="auto">
            <a:xfrm>
              <a:off x="2132012"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9" name="Freeform 12"/>
            <p:cNvSpPr>
              <a:spLocks/>
            </p:cNvSpPr>
            <p:nvPr/>
          </p:nvSpPr>
          <p:spPr bwMode="auto">
            <a:xfrm>
              <a:off x="2044700"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3"/>
            <p:cNvSpPr>
              <a:spLocks/>
            </p:cNvSpPr>
            <p:nvPr/>
          </p:nvSpPr>
          <p:spPr bwMode="auto">
            <a:xfrm>
              <a:off x="1952625" y="3332163"/>
              <a:ext cx="38100" cy="68263"/>
            </a:xfrm>
            <a:custGeom>
              <a:avLst/>
              <a:gdLst>
                <a:gd name="T0" fmla="*/ 7 w 14"/>
                <a:gd name="T1" fmla="*/ 25 h 25"/>
                <a:gd name="T2" fmla="*/ 14 w 14"/>
                <a:gd name="T3" fmla="*/ 18 h 25"/>
                <a:gd name="T4" fmla="*/ 14 w 14"/>
                <a:gd name="T5" fmla="*/ 7 h 25"/>
                <a:gd name="T6" fmla="*/ 7 w 14"/>
                <a:gd name="T7" fmla="*/ 0 h 25"/>
                <a:gd name="T8" fmla="*/ 0 w 14"/>
                <a:gd name="T9" fmla="*/ 7 h 25"/>
                <a:gd name="T10" fmla="*/ 0 w 14"/>
                <a:gd name="T11" fmla="*/ 18 h 25"/>
                <a:gd name="T12" fmla="*/ 7 w 14"/>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4" h="25">
                  <a:moveTo>
                    <a:pt x="7" y="25"/>
                  </a:moveTo>
                  <a:cubicBezTo>
                    <a:pt x="11" y="25"/>
                    <a:pt x="14" y="22"/>
                    <a:pt x="14" y="18"/>
                  </a:cubicBezTo>
                  <a:cubicBezTo>
                    <a:pt x="14" y="7"/>
                    <a:pt x="14" y="7"/>
                    <a:pt x="14" y="7"/>
                  </a:cubicBezTo>
                  <a:cubicBezTo>
                    <a:pt x="14" y="3"/>
                    <a:pt x="11" y="0"/>
                    <a:pt x="7" y="0"/>
                  </a:cubicBezTo>
                  <a:cubicBezTo>
                    <a:pt x="3" y="0"/>
                    <a:pt x="0" y="3"/>
                    <a:pt x="0" y="7"/>
                  </a:cubicBezTo>
                  <a:cubicBezTo>
                    <a:pt x="0" y="18"/>
                    <a:pt x="0" y="18"/>
                    <a:pt x="0" y="18"/>
                  </a:cubicBezTo>
                  <a:cubicBezTo>
                    <a:pt x="0" y="22"/>
                    <a:pt x="3" y="25"/>
                    <a:pt x="7"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1" name="Freeform 14"/>
          <p:cNvSpPr>
            <a:spLocks/>
          </p:cNvSpPr>
          <p:nvPr/>
        </p:nvSpPr>
        <p:spPr bwMode="auto">
          <a:xfrm>
            <a:off x="5053190" y="3114172"/>
            <a:ext cx="890410" cy="1099138"/>
          </a:xfrm>
          <a:custGeom>
            <a:avLst/>
            <a:gdLst>
              <a:gd name="T0" fmla="*/ 262 w 432"/>
              <a:gd name="T1" fmla="*/ 0 h 531"/>
              <a:gd name="T2" fmla="*/ 170 w 432"/>
              <a:gd name="T3" fmla="*/ 0 h 531"/>
              <a:gd name="T4" fmla="*/ 0 w 432"/>
              <a:gd name="T5" fmla="*/ 170 h 531"/>
              <a:gd name="T6" fmla="*/ 0 w 432"/>
              <a:gd name="T7" fmla="*/ 238 h 531"/>
              <a:gd name="T8" fmla="*/ 170 w 432"/>
              <a:gd name="T9" fmla="*/ 408 h 531"/>
              <a:gd name="T10" fmla="*/ 200 w 432"/>
              <a:gd name="T11" fmla="*/ 408 h 531"/>
              <a:gd name="T12" fmla="*/ 217 w 432"/>
              <a:gd name="T13" fmla="*/ 531 h 531"/>
              <a:gd name="T14" fmla="*/ 233 w 432"/>
              <a:gd name="T15" fmla="*/ 408 h 531"/>
              <a:gd name="T16" fmla="*/ 262 w 432"/>
              <a:gd name="T17" fmla="*/ 408 h 531"/>
              <a:gd name="T18" fmla="*/ 432 w 432"/>
              <a:gd name="T19" fmla="*/ 238 h 531"/>
              <a:gd name="T20" fmla="*/ 432 w 432"/>
              <a:gd name="T21" fmla="*/ 170 h 531"/>
              <a:gd name="T22" fmla="*/ 262 w 432"/>
              <a:gd name="T23"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2" h="531">
                <a:moveTo>
                  <a:pt x="262" y="0"/>
                </a:moveTo>
                <a:cubicBezTo>
                  <a:pt x="170" y="0"/>
                  <a:pt x="170" y="0"/>
                  <a:pt x="170" y="0"/>
                </a:cubicBezTo>
                <a:cubicBezTo>
                  <a:pt x="76" y="0"/>
                  <a:pt x="0" y="76"/>
                  <a:pt x="0" y="170"/>
                </a:cubicBezTo>
                <a:cubicBezTo>
                  <a:pt x="0" y="238"/>
                  <a:pt x="0" y="238"/>
                  <a:pt x="0" y="238"/>
                </a:cubicBezTo>
                <a:cubicBezTo>
                  <a:pt x="0" y="332"/>
                  <a:pt x="76" y="408"/>
                  <a:pt x="170" y="408"/>
                </a:cubicBezTo>
                <a:cubicBezTo>
                  <a:pt x="200" y="408"/>
                  <a:pt x="200" y="408"/>
                  <a:pt x="200" y="408"/>
                </a:cubicBezTo>
                <a:cubicBezTo>
                  <a:pt x="217" y="531"/>
                  <a:pt x="217" y="531"/>
                  <a:pt x="217" y="531"/>
                </a:cubicBezTo>
                <a:cubicBezTo>
                  <a:pt x="233" y="408"/>
                  <a:pt x="233" y="408"/>
                  <a:pt x="233" y="408"/>
                </a:cubicBezTo>
                <a:cubicBezTo>
                  <a:pt x="262" y="408"/>
                  <a:pt x="262" y="408"/>
                  <a:pt x="262" y="408"/>
                </a:cubicBezTo>
                <a:cubicBezTo>
                  <a:pt x="356" y="408"/>
                  <a:pt x="432" y="332"/>
                  <a:pt x="432" y="238"/>
                </a:cubicBezTo>
                <a:cubicBezTo>
                  <a:pt x="432" y="170"/>
                  <a:pt x="432" y="170"/>
                  <a:pt x="432" y="170"/>
                </a:cubicBezTo>
                <a:cubicBezTo>
                  <a:pt x="432" y="76"/>
                  <a:pt x="356" y="0"/>
                  <a:pt x="262" y="0"/>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22" name="Group 88"/>
          <p:cNvGrpSpPr/>
          <p:nvPr/>
        </p:nvGrpSpPr>
        <p:grpSpPr>
          <a:xfrm>
            <a:off x="4730911" y="2352746"/>
            <a:ext cx="1534968" cy="638194"/>
            <a:chOff x="805796" y="661615"/>
            <a:chExt cx="1128113" cy="346835"/>
          </a:xfrm>
        </p:grpSpPr>
        <p:sp>
          <p:nvSpPr>
            <p:cNvPr id="123" name="TextBox 122"/>
            <p:cNvSpPr txBox="1"/>
            <p:nvPr/>
          </p:nvSpPr>
          <p:spPr>
            <a:xfrm>
              <a:off x="1027021" y="661615"/>
              <a:ext cx="685663" cy="91996"/>
            </a:xfrm>
            <a:prstGeom prst="rect">
              <a:avLst/>
            </a:prstGeom>
            <a:noFill/>
          </p:spPr>
          <p:txBody>
            <a:bodyPr wrap="none" lIns="0" tIns="0" rIns="0" bIns="0" rtlCol="0" anchor="t">
              <a:spAutoFit/>
            </a:bodyPr>
            <a:lstStyle/>
            <a:p>
              <a:pPr algn="ctr"/>
              <a:r>
                <a:rPr lang="en-US" sz="1100" b="1" dirty="0" smtClean="0">
                  <a:solidFill>
                    <a:schemeClr val="accent3"/>
                  </a:solidFill>
                </a:rPr>
                <a:t>Description03</a:t>
              </a:r>
              <a:endParaRPr lang="en-US" sz="1100" b="1" dirty="0">
                <a:solidFill>
                  <a:schemeClr val="accent3"/>
                </a:solidFill>
              </a:endParaRPr>
            </a:p>
          </p:txBody>
        </p:sp>
        <p:sp>
          <p:nvSpPr>
            <p:cNvPr id="124" name="TextBox 123"/>
            <p:cNvSpPr txBox="1"/>
            <p:nvPr/>
          </p:nvSpPr>
          <p:spPr>
            <a:xfrm>
              <a:off x="805796" y="757552"/>
              <a:ext cx="1128113" cy="250898"/>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65000"/>
                      <a:lumOff val="35000"/>
                    </a:schemeClr>
                  </a:solidFill>
                </a:rPr>
                <a:t>There are many variations of passages of lorem ipsum available</a:t>
              </a:r>
              <a:endParaRPr lang="en-US" sz="1000" dirty="0">
                <a:solidFill>
                  <a:schemeClr val="tx1">
                    <a:lumMod val="65000"/>
                    <a:lumOff val="35000"/>
                  </a:schemeClr>
                </a:solidFill>
              </a:endParaRPr>
            </a:p>
          </p:txBody>
        </p:sp>
      </p:grpSp>
      <p:sp>
        <p:nvSpPr>
          <p:cNvPr id="125" name="TextBox 124"/>
          <p:cNvSpPr txBox="1"/>
          <p:nvPr/>
        </p:nvSpPr>
        <p:spPr>
          <a:xfrm>
            <a:off x="4730911" y="5086421"/>
            <a:ext cx="1534968" cy="461665"/>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65000"/>
                    <a:lumOff val="35000"/>
                  </a:schemeClr>
                </a:solidFill>
              </a:rPr>
              <a:t>There are many variations of passages of lorem ipsum available</a:t>
            </a:r>
            <a:endParaRPr lang="en-US" sz="1000" dirty="0">
              <a:solidFill>
                <a:schemeClr val="tx1">
                  <a:lumMod val="65000"/>
                  <a:lumOff val="35000"/>
                </a:schemeClr>
              </a:solidFill>
            </a:endParaRPr>
          </a:p>
        </p:txBody>
      </p:sp>
      <p:grpSp>
        <p:nvGrpSpPr>
          <p:cNvPr id="126" name="Group 125"/>
          <p:cNvGrpSpPr/>
          <p:nvPr/>
        </p:nvGrpSpPr>
        <p:grpSpPr>
          <a:xfrm>
            <a:off x="7171567" y="4594310"/>
            <a:ext cx="368407" cy="388937"/>
            <a:chOff x="1841500" y="3328988"/>
            <a:chExt cx="512763" cy="541337"/>
          </a:xfrm>
          <a:solidFill>
            <a:schemeClr val="accent4"/>
          </a:solidFill>
        </p:grpSpPr>
        <p:sp>
          <p:nvSpPr>
            <p:cNvPr id="127" name="Freeform 9"/>
            <p:cNvSpPr>
              <a:spLocks noEditPoints="1"/>
            </p:cNvSpPr>
            <p:nvPr/>
          </p:nvSpPr>
          <p:spPr bwMode="auto">
            <a:xfrm>
              <a:off x="1841500" y="3375025"/>
              <a:ext cx="512763" cy="495300"/>
            </a:xfrm>
            <a:custGeom>
              <a:avLst/>
              <a:gdLst>
                <a:gd name="T0" fmla="*/ 167 w 189"/>
                <a:gd name="T1" fmla="*/ 0 h 182"/>
                <a:gd name="T2" fmla="*/ 159 w 189"/>
                <a:gd name="T3" fmla="*/ 0 h 182"/>
                <a:gd name="T4" fmla="*/ 159 w 189"/>
                <a:gd name="T5" fmla="*/ 2 h 182"/>
                <a:gd name="T6" fmla="*/ 147 w 189"/>
                <a:gd name="T7" fmla="*/ 14 h 182"/>
                <a:gd name="T8" fmla="*/ 135 w 189"/>
                <a:gd name="T9" fmla="*/ 2 h 182"/>
                <a:gd name="T10" fmla="*/ 135 w 189"/>
                <a:gd name="T11" fmla="*/ 0 h 182"/>
                <a:gd name="T12" fmla="*/ 126 w 189"/>
                <a:gd name="T13" fmla="*/ 0 h 182"/>
                <a:gd name="T14" fmla="*/ 126 w 189"/>
                <a:gd name="T15" fmla="*/ 2 h 182"/>
                <a:gd name="T16" fmla="*/ 114 w 189"/>
                <a:gd name="T17" fmla="*/ 14 h 182"/>
                <a:gd name="T18" fmla="*/ 102 w 189"/>
                <a:gd name="T19" fmla="*/ 2 h 182"/>
                <a:gd name="T20" fmla="*/ 102 w 189"/>
                <a:gd name="T21" fmla="*/ 0 h 182"/>
                <a:gd name="T22" fmla="*/ 93 w 189"/>
                <a:gd name="T23" fmla="*/ 0 h 182"/>
                <a:gd name="T24" fmla="*/ 93 w 189"/>
                <a:gd name="T25" fmla="*/ 2 h 182"/>
                <a:gd name="T26" fmla="*/ 81 w 189"/>
                <a:gd name="T27" fmla="*/ 14 h 182"/>
                <a:gd name="T28" fmla="*/ 69 w 189"/>
                <a:gd name="T29" fmla="*/ 2 h 182"/>
                <a:gd name="T30" fmla="*/ 69 w 189"/>
                <a:gd name="T31" fmla="*/ 0 h 182"/>
                <a:gd name="T32" fmla="*/ 60 w 189"/>
                <a:gd name="T33" fmla="*/ 0 h 182"/>
                <a:gd name="T34" fmla="*/ 60 w 189"/>
                <a:gd name="T35" fmla="*/ 2 h 182"/>
                <a:gd name="T36" fmla="*/ 48 w 189"/>
                <a:gd name="T37" fmla="*/ 14 h 182"/>
                <a:gd name="T38" fmla="*/ 37 w 189"/>
                <a:gd name="T39" fmla="*/ 2 h 182"/>
                <a:gd name="T40" fmla="*/ 37 w 189"/>
                <a:gd name="T41" fmla="*/ 0 h 182"/>
                <a:gd name="T42" fmla="*/ 22 w 189"/>
                <a:gd name="T43" fmla="*/ 0 h 182"/>
                <a:gd name="T44" fmla="*/ 0 w 189"/>
                <a:gd name="T45" fmla="*/ 31 h 182"/>
                <a:gd name="T46" fmla="*/ 0 w 189"/>
                <a:gd name="T47" fmla="*/ 151 h 182"/>
                <a:gd name="T48" fmla="*/ 22 w 189"/>
                <a:gd name="T49" fmla="*/ 182 h 182"/>
                <a:gd name="T50" fmla="*/ 167 w 189"/>
                <a:gd name="T51" fmla="*/ 182 h 182"/>
                <a:gd name="T52" fmla="*/ 189 w 189"/>
                <a:gd name="T53" fmla="*/ 151 h 182"/>
                <a:gd name="T54" fmla="*/ 189 w 189"/>
                <a:gd name="T55" fmla="*/ 31 h 182"/>
                <a:gd name="T56" fmla="*/ 167 w 189"/>
                <a:gd name="T57" fmla="*/ 0 h 182"/>
                <a:gd name="T58" fmla="*/ 166 w 189"/>
                <a:gd name="T59" fmla="*/ 134 h 182"/>
                <a:gd name="T60" fmla="*/ 150 w 189"/>
                <a:gd name="T61" fmla="*/ 156 h 182"/>
                <a:gd name="T62" fmla="*/ 41 w 189"/>
                <a:gd name="T63" fmla="*/ 156 h 182"/>
                <a:gd name="T64" fmla="*/ 24 w 189"/>
                <a:gd name="T65" fmla="*/ 134 h 182"/>
                <a:gd name="T66" fmla="*/ 24 w 189"/>
                <a:gd name="T67" fmla="*/ 50 h 182"/>
                <a:gd name="T68" fmla="*/ 41 w 189"/>
                <a:gd name="T69" fmla="*/ 29 h 182"/>
                <a:gd name="T70" fmla="*/ 150 w 189"/>
                <a:gd name="T71" fmla="*/ 29 h 182"/>
                <a:gd name="T72" fmla="*/ 166 w 189"/>
                <a:gd name="T73" fmla="*/ 50 h 182"/>
                <a:gd name="T74" fmla="*/ 166 w 189"/>
                <a:gd name="T75" fmla="*/ 134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82">
                  <a:moveTo>
                    <a:pt x="167" y="0"/>
                  </a:moveTo>
                  <a:cubicBezTo>
                    <a:pt x="159" y="0"/>
                    <a:pt x="159" y="0"/>
                    <a:pt x="159" y="0"/>
                  </a:cubicBezTo>
                  <a:cubicBezTo>
                    <a:pt x="159" y="2"/>
                    <a:pt x="159" y="2"/>
                    <a:pt x="159" y="2"/>
                  </a:cubicBezTo>
                  <a:cubicBezTo>
                    <a:pt x="159" y="9"/>
                    <a:pt x="153" y="14"/>
                    <a:pt x="147" y="14"/>
                  </a:cubicBezTo>
                  <a:cubicBezTo>
                    <a:pt x="140" y="14"/>
                    <a:pt x="135" y="9"/>
                    <a:pt x="135" y="2"/>
                  </a:cubicBezTo>
                  <a:cubicBezTo>
                    <a:pt x="135" y="0"/>
                    <a:pt x="135" y="0"/>
                    <a:pt x="135" y="0"/>
                  </a:cubicBezTo>
                  <a:cubicBezTo>
                    <a:pt x="126" y="0"/>
                    <a:pt x="126" y="0"/>
                    <a:pt x="126" y="0"/>
                  </a:cubicBezTo>
                  <a:cubicBezTo>
                    <a:pt x="126" y="2"/>
                    <a:pt x="126" y="2"/>
                    <a:pt x="126" y="2"/>
                  </a:cubicBezTo>
                  <a:cubicBezTo>
                    <a:pt x="126" y="9"/>
                    <a:pt x="121" y="14"/>
                    <a:pt x="114" y="14"/>
                  </a:cubicBezTo>
                  <a:cubicBezTo>
                    <a:pt x="108" y="14"/>
                    <a:pt x="102" y="9"/>
                    <a:pt x="102" y="2"/>
                  </a:cubicBezTo>
                  <a:cubicBezTo>
                    <a:pt x="102" y="0"/>
                    <a:pt x="102" y="0"/>
                    <a:pt x="102" y="0"/>
                  </a:cubicBezTo>
                  <a:cubicBezTo>
                    <a:pt x="93" y="0"/>
                    <a:pt x="93" y="0"/>
                    <a:pt x="93" y="0"/>
                  </a:cubicBezTo>
                  <a:cubicBezTo>
                    <a:pt x="93" y="2"/>
                    <a:pt x="93" y="2"/>
                    <a:pt x="93" y="2"/>
                  </a:cubicBezTo>
                  <a:cubicBezTo>
                    <a:pt x="93" y="9"/>
                    <a:pt x="88" y="14"/>
                    <a:pt x="81" y="14"/>
                  </a:cubicBezTo>
                  <a:cubicBezTo>
                    <a:pt x="75" y="14"/>
                    <a:pt x="69" y="9"/>
                    <a:pt x="69" y="2"/>
                  </a:cubicBezTo>
                  <a:cubicBezTo>
                    <a:pt x="69" y="0"/>
                    <a:pt x="69" y="0"/>
                    <a:pt x="69" y="0"/>
                  </a:cubicBezTo>
                  <a:cubicBezTo>
                    <a:pt x="60" y="0"/>
                    <a:pt x="60" y="0"/>
                    <a:pt x="60" y="0"/>
                  </a:cubicBezTo>
                  <a:cubicBezTo>
                    <a:pt x="60" y="2"/>
                    <a:pt x="60" y="2"/>
                    <a:pt x="60" y="2"/>
                  </a:cubicBezTo>
                  <a:cubicBezTo>
                    <a:pt x="60" y="9"/>
                    <a:pt x="55" y="14"/>
                    <a:pt x="48" y="14"/>
                  </a:cubicBezTo>
                  <a:cubicBezTo>
                    <a:pt x="42" y="14"/>
                    <a:pt x="37" y="9"/>
                    <a:pt x="37" y="2"/>
                  </a:cubicBezTo>
                  <a:cubicBezTo>
                    <a:pt x="37" y="0"/>
                    <a:pt x="37" y="0"/>
                    <a:pt x="37" y="0"/>
                  </a:cubicBezTo>
                  <a:cubicBezTo>
                    <a:pt x="22" y="0"/>
                    <a:pt x="22" y="0"/>
                    <a:pt x="22" y="0"/>
                  </a:cubicBezTo>
                  <a:cubicBezTo>
                    <a:pt x="10" y="0"/>
                    <a:pt x="0" y="14"/>
                    <a:pt x="0" y="31"/>
                  </a:cubicBezTo>
                  <a:cubicBezTo>
                    <a:pt x="0" y="151"/>
                    <a:pt x="0" y="151"/>
                    <a:pt x="0" y="151"/>
                  </a:cubicBezTo>
                  <a:cubicBezTo>
                    <a:pt x="0" y="168"/>
                    <a:pt x="10" y="182"/>
                    <a:pt x="22" y="182"/>
                  </a:cubicBezTo>
                  <a:cubicBezTo>
                    <a:pt x="167" y="182"/>
                    <a:pt x="167" y="182"/>
                    <a:pt x="167" y="182"/>
                  </a:cubicBezTo>
                  <a:cubicBezTo>
                    <a:pt x="179" y="182"/>
                    <a:pt x="189" y="168"/>
                    <a:pt x="189" y="151"/>
                  </a:cubicBezTo>
                  <a:cubicBezTo>
                    <a:pt x="189" y="31"/>
                    <a:pt x="189" y="31"/>
                    <a:pt x="189" y="31"/>
                  </a:cubicBezTo>
                  <a:cubicBezTo>
                    <a:pt x="189" y="14"/>
                    <a:pt x="179" y="0"/>
                    <a:pt x="167" y="0"/>
                  </a:cubicBezTo>
                  <a:close/>
                  <a:moveTo>
                    <a:pt x="166" y="134"/>
                  </a:moveTo>
                  <a:cubicBezTo>
                    <a:pt x="166" y="146"/>
                    <a:pt x="163" y="155"/>
                    <a:pt x="150" y="156"/>
                  </a:cubicBezTo>
                  <a:cubicBezTo>
                    <a:pt x="41" y="156"/>
                    <a:pt x="41" y="156"/>
                    <a:pt x="41" y="156"/>
                  </a:cubicBezTo>
                  <a:cubicBezTo>
                    <a:pt x="27" y="156"/>
                    <a:pt x="24" y="146"/>
                    <a:pt x="24" y="134"/>
                  </a:cubicBezTo>
                  <a:cubicBezTo>
                    <a:pt x="24" y="50"/>
                    <a:pt x="24" y="50"/>
                    <a:pt x="24" y="50"/>
                  </a:cubicBezTo>
                  <a:cubicBezTo>
                    <a:pt x="24" y="38"/>
                    <a:pt x="27" y="28"/>
                    <a:pt x="41" y="29"/>
                  </a:cubicBezTo>
                  <a:cubicBezTo>
                    <a:pt x="150" y="29"/>
                    <a:pt x="150" y="29"/>
                    <a:pt x="150" y="29"/>
                  </a:cubicBezTo>
                  <a:cubicBezTo>
                    <a:pt x="164" y="28"/>
                    <a:pt x="166" y="38"/>
                    <a:pt x="166" y="50"/>
                  </a:cubicBezTo>
                  <a:lnTo>
                    <a:pt x="166" y="13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8" name="Freeform 10"/>
            <p:cNvSpPr>
              <a:spLocks/>
            </p:cNvSpPr>
            <p:nvPr/>
          </p:nvSpPr>
          <p:spPr bwMode="auto">
            <a:xfrm>
              <a:off x="2220912"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9" name="Freeform 11"/>
            <p:cNvSpPr>
              <a:spLocks/>
            </p:cNvSpPr>
            <p:nvPr/>
          </p:nvSpPr>
          <p:spPr bwMode="auto">
            <a:xfrm>
              <a:off x="2132012"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12"/>
            <p:cNvSpPr>
              <a:spLocks/>
            </p:cNvSpPr>
            <p:nvPr/>
          </p:nvSpPr>
          <p:spPr bwMode="auto">
            <a:xfrm>
              <a:off x="2044700" y="3328988"/>
              <a:ext cx="38100" cy="71438"/>
            </a:xfrm>
            <a:custGeom>
              <a:avLst/>
              <a:gdLst>
                <a:gd name="T0" fmla="*/ 7 w 14"/>
                <a:gd name="T1" fmla="*/ 26 h 26"/>
                <a:gd name="T2" fmla="*/ 14 w 14"/>
                <a:gd name="T3" fmla="*/ 19 h 26"/>
                <a:gd name="T4" fmla="*/ 14 w 14"/>
                <a:gd name="T5" fmla="*/ 7 h 26"/>
                <a:gd name="T6" fmla="*/ 7 w 14"/>
                <a:gd name="T7" fmla="*/ 0 h 26"/>
                <a:gd name="T8" fmla="*/ 0 w 14"/>
                <a:gd name="T9" fmla="*/ 7 h 26"/>
                <a:gd name="T10" fmla="*/ 0 w 14"/>
                <a:gd name="T11" fmla="*/ 19 h 26"/>
                <a:gd name="T12" fmla="*/ 7 w 14"/>
                <a:gd name="T13" fmla="*/ 26 h 26"/>
              </a:gdLst>
              <a:ahLst/>
              <a:cxnLst>
                <a:cxn ang="0">
                  <a:pos x="T0" y="T1"/>
                </a:cxn>
                <a:cxn ang="0">
                  <a:pos x="T2" y="T3"/>
                </a:cxn>
                <a:cxn ang="0">
                  <a:pos x="T4" y="T5"/>
                </a:cxn>
                <a:cxn ang="0">
                  <a:pos x="T6" y="T7"/>
                </a:cxn>
                <a:cxn ang="0">
                  <a:pos x="T8" y="T9"/>
                </a:cxn>
                <a:cxn ang="0">
                  <a:pos x="T10" y="T11"/>
                </a:cxn>
                <a:cxn ang="0">
                  <a:pos x="T12" y="T13"/>
                </a:cxn>
              </a:cxnLst>
              <a:rect l="0" t="0" r="r" b="b"/>
              <a:pathLst>
                <a:path w="14" h="26">
                  <a:moveTo>
                    <a:pt x="7" y="26"/>
                  </a:moveTo>
                  <a:cubicBezTo>
                    <a:pt x="11" y="26"/>
                    <a:pt x="14" y="23"/>
                    <a:pt x="14" y="19"/>
                  </a:cubicBezTo>
                  <a:cubicBezTo>
                    <a:pt x="14" y="7"/>
                    <a:pt x="14" y="7"/>
                    <a:pt x="14" y="7"/>
                  </a:cubicBezTo>
                  <a:cubicBezTo>
                    <a:pt x="14" y="3"/>
                    <a:pt x="11" y="0"/>
                    <a:pt x="7" y="0"/>
                  </a:cubicBezTo>
                  <a:cubicBezTo>
                    <a:pt x="3" y="0"/>
                    <a:pt x="0" y="3"/>
                    <a:pt x="0" y="7"/>
                  </a:cubicBezTo>
                  <a:cubicBezTo>
                    <a:pt x="0" y="19"/>
                    <a:pt x="0" y="19"/>
                    <a:pt x="0" y="19"/>
                  </a:cubicBezTo>
                  <a:cubicBezTo>
                    <a:pt x="0" y="23"/>
                    <a:pt x="3" y="26"/>
                    <a:pt x="7"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1" name="Freeform 13"/>
            <p:cNvSpPr>
              <a:spLocks/>
            </p:cNvSpPr>
            <p:nvPr/>
          </p:nvSpPr>
          <p:spPr bwMode="auto">
            <a:xfrm>
              <a:off x="1952625" y="3332163"/>
              <a:ext cx="38100" cy="68263"/>
            </a:xfrm>
            <a:custGeom>
              <a:avLst/>
              <a:gdLst>
                <a:gd name="T0" fmla="*/ 7 w 14"/>
                <a:gd name="T1" fmla="*/ 25 h 25"/>
                <a:gd name="T2" fmla="*/ 14 w 14"/>
                <a:gd name="T3" fmla="*/ 18 h 25"/>
                <a:gd name="T4" fmla="*/ 14 w 14"/>
                <a:gd name="T5" fmla="*/ 7 h 25"/>
                <a:gd name="T6" fmla="*/ 7 w 14"/>
                <a:gd name="T7" fmla="*/ 0 h 25"/>
                <a:gd name="T8" fmla="*/ 0 w 14"/>
                <a:gd name="T9" fmla="*/ 7 h 25"/>
                <a:gd name="T10" fmla="*/ 0 w 14"/>
                <a:gd name="T11" fmla="*/ 18 h 25"/>
                <a:gd name="T12" fmla="*/ 7 w 14"/>
                <a:gd name="T13" fmla="*/ 25 h 25"/>
              </a:gdLst>
              <a:ahLst/>
              <a:cxnLst>
                <a:cxn ang="0">
                  <a:pos x="T0" y="T1"/>
                </a:cxn>
                <a:cxn ang="0">
                  <a:pos x="T2" y="T3"/>
                </a:cxn>
                <a:cxn ang="0">
                  <a:pos x="T4" y="T5"/>
                </a:cxn>
                <a:cxn ang="0">
                  <a:pos x="T6" y="T7"/>
                </a:cxn>
                <a:cxn ang="0">
                  <a:pos x="T8" y="T9"/>
                </a:cxn>
                <a:cxn ang="0">
                  <a:pos x="T10" y="T11"/>
                </a:cxn>
                <a:cxn ang="0">
                  <a:pos x="T12" y="T13"/>
                </a:cxn>
              </a:cxnLst>
              <a:rect l="0" t="0" r="r" b="b"/>
              <a:pathLst>
                <a:path w="14" h="25">
                  <a:moveTo>
                    <a:pt x="7" y="25"/>
                  </a:moveTo>
                  <a:cubicBezTo>
                    <a:pt x="11" y="25"/>
                    <a:pt x="14" y="22"/>
                    <a:pt x="14" y="18"/>
                  </a:cubicBezTo>
                  <a:cubicBezTo>
                    <a:pt x="14" y="7"/>
                    <a:pt x="14" y="7"/>
                    <a:pt x="14" y="7"/>
                  </a:cubicBezTo>
                  <a:cubicBezTo>
                    <a:pt x="14" y="3"/>
                    <a:pt x="11" y="0"/>
                    <a:pt x="7" y="0"/>
                  </a:cubicBezTo>
                  <a:cubicBezTo>
                    <a:pt x="3" y="0"/>
                    <a:pt x="0" y="3"/>
                    <a:pt x="0" y="7"/>
                  </a:cubicBezTo>
                  <a:cubicBezTo>
                    <a:pt x="0" y="18"/>
                    <a:pt x="0" y="18"/>
                    <a:pt x="0" y="18"/>
                  </a:cubicBezTo>
                  <a:cubicBezTo>
                    <a:pt x="0" y="22"/>
                    <a:pt x="3" y="25"/>
                    <a:pt x="7" y="2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32" name="Freeform 14"/>
          <p:cNvSpPr>
            <a:spLocks/>
          </p:cNvSpPr>
          <p:nvPr/>
        </p:nvSpPr>
        <p:spPr bwMode="auto">
          <a:xfrm>
            <a:off x="6910565" y="3114172"/>
            <a:ext cx="890410" cy="1099138"/>
          </a:xfrm>
          <a:custGeom>
            <a:avLst/>
            <a:gdLst>
              <a:gd name="T0" fmla="*/ 262 w 432"/>
              <a:gd name="T1" fmla="*/ 0 h 531"/>
              <a:gd name="T2" fmla="*/ 170 w 432"/>
              <a:gd name="T3" fmla="*/ 0 h 531"/>
              <a:gd name="T4" fmla="*/ 0 w 432"/>
              <a:gd name="T5" fmla="*/ 170 h 531"/>
              <a:gd name="T6" fmla="*/ 0 w 432"/>
              <a:gd name="T7" fmla="*/ 238 h 531"/>
              <a:gd name="T8" fmla="*/ 170 w 432"/>
              <a:gd name="T9" fmla="*/ 408 h 531"/>
              <a:gd name="T10" fmla="*/ 200 w 432"/>
              <a:gd name="T11" fmla="*/ 408 h 531"/>
              <a:gd name="T12" fmla="*/ 217 w 432"/>
              <a:gd name="T13" fmla="*/ 531 h 531"/>
              <a:gd name="T14" fmla="*/ 233 w 432"/>
              <a:gd name="T15" fmla="*/ 408 h 531"/>
              <a:gd name="T16" fmla="*/ 262 w 432"/>
              <a:gd name="T17" fmla="*/ 408 h 531"/>
              <a:gd name="T18" fmla="*/ 432 w 432"/>
              <a:gd name="T19" fmla="*/ 238 h 531"/>
              <a:gd name="T20" fmla="*/ 432 w 432"/>
              <a:gd name="T21" fmla="*/ 170 h 531"/>
              <a:gd name="T22" fmla="*/ 262 w 432"/>
              <a:gd name="T23" fmla="*/ 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2" h="531">
                <a:moveTo>
                  <a:pt x="262" y="0"/>
                </a:moveTo>
                <a:cubicBezTo>
                  <a:pt x="170" y="0"/>
                  <a:pt x="170" y="0"/>
                  <a:pt x="170" y="0"/>
                </a:cubicBezTo>
                <a:cubicBezTo>
                  <a:pt x="76" y="0"/>
                  <a:pt x="0" y="76"/>
                  <a:pt x="0" y="170"/>
                </a:cubicBezTo>
                <a:cubicBezTo>
                  <a:pt x="0" y="238"/>
                  <a:pt x="0" y="238"/>
                  <a:pt x="0" y="238"/>
                </a:cubicBezTo>
                <a:cubicBezTo>
                  <a:pt x="0" y="332"/>
                  <a:pt x="76" y="408"/>
                  <a:pt x="170" y="408"/>
                </a:cubicBezTo>
                <a:cubicBezTo>
                  <a:pt x="200" y="408"/>
                  <a:pt x="200" y="408"/>
                  <a:pt x="200" y="408"/>
                </a:cubicBezTo>
                <a:cubicBezTo>
                  <a:pt x="217" y="531"/>
                  <a:pt x="217" y="531"/>
                  <a:pt x="217" y="531"/>
                </a:cubicBezTo>
                <a:cubicBezTo>
                  <a:pt x="233" y="408"/>
                  <a:pt x="233" y="408"/>
                  <a:pt x="233" y="408"/>
                </a:cubicBezTo>
                <a:cubicBezTo>
                  <a:pt x="262" y="408"/>
                  <a:pt x="262" y="408"/>
                  <a:pt x="262" y="408"/>
                </a:cubicBezTo>
                <a:cubicBezTo>
                  <a:pt x="356" y="408"/>
                  <a:pt x="432" y="332"/>
                  <a:pt x="432" y="238"/>
                </a:cubicBezTo>
                <a:cubicBezTo>
                  <a:pt x="432" y="170"/>
                  <a:pt x="432" y="170"/>
                  <a:pt x="432" y="170"/>
                </a:cubicBezTo>
                <a:cubicBezTo>
                  <a:pt x="432" y="76"/>
                  <a:pt x="356" y="0"/>
                  <a:pt x="262" y="0"/>
                </a:cubicBez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133" name="Group 88"/>
          <p:cNvGrpSpPr/>
          <p:nvPr/>
        </p:nvGrpSpPr>
        <p:grpSpPr>
          <a:xfrm>
            <a:off x="6588286" y="2352746"/>
            <a:ext cx="1534968" cy="638194"/>
            <a:chOff x="805796" y="661615"/>
            <a:chExt cx="1128113" cy="346835"/>
          </a:xfrm>
        </p:grpSpPr>
        <p:sp>
          <p:nvSpPr>
            <p:cNvPr id="134" name="TextBox 133"/>
            <p:cNvSpPr txBox="1"/>
            <p:nvPr/>
          </p:nvSpPr>
          <p:spPr>
            <a:xfrm>
              <a:off x="1027021" y="661615"/>
              <a:ext cx="685663" cy="91996"/>
            </a:xfrm>
            <a:prstGeom prst="rect">
              <a:avLst/>
            </a:prstGeom>
            <a:noFill/>
          </p:spPr>
          <p:txBody>
            <a:bodyPr wrap="none" lIns="0" tIns="0" rIns="0" bIns="0" rtlCol="0" anchor="t">
              <a:spAutoFit/>
            </a:bodyPr>
            <a:lstStyle/>
            <a:p>
              <a:pPr algn="ctr"/>
              <a:r>
                <a:rPr lang="en-US" sz="1100" b="1" dirty="0" smtClean="0">
                  <a:solidFill>
                    <a:schemeClr val="accent4"/>
                  </a:solidFill>
                </a:rPr>
                <a:t>Description04</a:t>
              </a:r>
              <a:endParaRPr lang="en-US" sz="1100" b="1" dirty="0">
                <a:solidFill>
                  <a:schemeClr val="accent4"/>
                </a:solidFill>
              </a:endParaRPr>
            </a:p>
          </p:txBody>
        </p:sp>
        <p:sp>
          <p:nvSpPr>
            <p:cNvPr id="135" name="TextBox 134"/>
            <p:cNvSpPr txBox="1"/>
            <p:nvPr/>
          </p:nvSpPr>
          <p:spPr>
            <a:xfrm>
              <a:off x="805796" y="757552"/>
              <a:ext cx="1128113" cy="250898"/>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65000"/>
                      <a:lumOff val="35000"/>
                    </a:schemeClr>
                  </a:solidFill>
                </a:rPr>
                <a:t>There are many variations of passages of lorem ipsum available</a:t>
              </a:r>
              <a:endParaRPr lang="en-US" sz="1000" dirty="0">
                <a:solidFill>
                  <a:schemeClr val="tx1">
                    <a:lumMod val="65000"/>
                    <a:lumOff val="35000"/>
                  </a:schemeClr>
                </a:solidFill>
              </a:endParaRPr>
            </a:p>
          </p:txBody>
        </p:sp>
      </p:grpSp>
      <p:sp>
        <p:nvSpPr>
          <p:cNvPr id="136" name="TextBox 135"/>
          <p:cNvSpPr txBox="1"/>
          <p:nvPr/>
        </p:nvSpPr>
        <p:spPr>
          <a:xfrm>
            <a:off x="6588286" y="5086421"/>
            <a:ext cx="1534968" cy="461665"/>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65000"/>
                    <a:lumOff val="35000"/>
                  </a:schemeClr>
                </a:solidFill>
              </a:rPr>
              <a:t>There are many variations of passages of lorem ipsum available</a:t>
            </a:r>
            <a:endParaRPr lang="en-US" sz="1000" dirty="0">
              <a:solidFill>
                <a:schemeClr val="tx1">
                  <a:lumMod val="65000"/>
                  <a:lumOff val="35000"/>
                </a:schemeClr>
              </a:solidFill>
            </a:endParaRPr>
          </a:p>
        </p:txBody>
      </p:sp>
      <p:sp>
        <p:nvSpPr>
          <p:cNvPr id="137" name="Freeform 105"/>
          <p:cNvSpPr>
            <a:spLocks noEditPoints="1"/>
          </p:cNvSpPr>
          <p:nvPr/>
        </p:nvSpPr>
        <p:spPr bwMode="auto">
          <a:xfrm>
            <a:off x="1566567" y="3324296"/>
            <a:ext cx="434156" cy="427865"/>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lumMod val="50000"/>
                </a:schemeClr>
              </a:solidFill>
            </a:endParaRPr>
          </a:p>
        </p:txBody>
      </p:sp>
      <p:sp>
        <p:nvSpPr>
          <p:cNvPr id="138" name="Freeform 116"/>
          <p:cNvSpPr>
            <a:spLocks noChangeAspect="1" noEditPoints="1"/>
          </p:cNvSpPr>
          <p:nvPr/>
        </p:nvSpPr>
        <p:spPr bwMode="auto">
          <a:xfrm>
            <a:off x="3424415" y="3363548"/>
            <a:ext cx="433210" cy="349360"/>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57"/>
          <p:cNvSpPr>
            <a:spLocks noChangeAspect="1" noEditPoints="1"/>
          </p:cNvSpPr>
          <p:nvPr/>
        </p:nvSpPr>
        <p:spPr bwMode="auto">
          <a:xfrm>
            <a:off x="5291314" y="3331147"/>
            <a:ext cx="414162" cy="414162"/>
          </a:xfrm>
          <a:custGeom>
            <a:avLst/>
            <a:gdLst/>
            <a:ahLst/>
            <a:cxnLst>
              <a:cxn ang="0">
                <a:pos x="55" y="31"/>
              </a:cxn>
              <a:cxn ang="0">
                <a:pos x="54" y="33"/>
              </a:cxn>
              <a:cxn ang="0">
                <a:pos x="47" y="34"/>
              </a:cxn>
              <a:cxn ang="0">
                <a:pos x="46" y="37"/>
              </a:cxn>
              <a:cxn ang="0">
                <a:pos x="49" y="42"/>
              </a:cxn>
              <a:cxn ang="0">
                <a:pos x="50" y="43"/>
              </a:cxn>
              <a:cxn ang="0">
                <a:pos x="49" y="44"/>
              </a:cxn>
              <a:cxn ang="0">
                <a:pos x="43" y="50"/>
              </a:cxn>
              <a:cxn ang="0">
                <a:pos x="42" y="50"/>
              </a:cxn>
              <a:cxn ang="0">
                <a:pos x="37" y="46"/>
              </a:cxn>
              <a:cxn ang="0">
                <a:pos x="33" y="47"/>
              </a:cxn>
              <a:cxn ang="0">
                <a:pos x="32" y="54"/>
              </a:cxn>
              <a:cxn ang="0">
                <a:pos x="31" y="55"/>
              </a:cxn>
              <a:cxn ang="0">
                <a:pos x="23" y="55"/>
              </a:cxn>
              <a:cxn ang="0">
                <a:pos x="22" y="54"/>
              </a:cxn>
              <a:cxn ang="0">
                <a:pos x="21" y="47"/>
              </a:cxn>
              <a:cxn ang="0">
                <a:pos x="18" y="46"/>
              </a:cxn>
              <a:cxn ang="0">
                <a:pos x="13" y="50"/>
              </a:cxn>
              <a:cxn ang="0">
                <a:pos x="12" y="50"/>
              </a:cxn>
              <a:cxn ang="0">
                <a:pos x="11" y="50"/>
              </a:cxn>
              <a:cxn ang="0">
                <a:pos x="5" y="44"/>
              </a:cxn>
              <a:cxn ang="0">
                <a:pos x="5" y="43"/>
              </a:cxn>
              <a:cxn ang="0">
                <a:pos x="5" y="42"/>
              </a:cxn>
              <a:cxn ang="0">
                <a:pos x="9" y="37"/>
              </a:cxn>
              <a:cxn ang="0">
                <a:pos x="7" y="33"/>
              </a:cxn>
              <a:cxn ang="0">
                <a:pos x="1" y="33"/>
              </a:cxn>
              <a:cxn ang="0">
                <a:pos x="0" y="31"/>
              </a:cxn>
              <a:cxn ang="0">
                <a:pos x="0" y="23"/>
              </a:cxn>
              <a:cxn ang="0">
                <a:pos x="1" y="22"/>
              </a:cxn>
              <a:cxn ang="0">
                <a:pos x="7" y="21"/>
              </a:cxn>
              <a:cxn ang="0">
                <a:pos x="9" y="18"/>
              </a:cxn>
              <a:cxn ang="0">
                <a:pos x="5" y="13"/>
              </a:cxn>
              <a:cxn ang="0">
                <a:pos x="5" y="12"/>
              </a:cxn>
              <a:cxn ang="0">
                <a:pos x="5" y="11"/>
              </a:cxn>
              <a:cxn ang="0">
                <a:pos x="12" y="5"/>
              </a:cxn>
              <a:cxn ang="0">
                <a:pos x="13" y="5"/>
              </a:cxn>
              <a:cxn ang="0">
                <a:pos x="18" y="9"/>
              </a:cxn>
              <a:cxn ang="0">
                <a:pos x="21" y="8"/>
              </a:cxn>
              <a:cxn ang="0">
                <a:pos x="22" y="1"/>
              </a:cxn>
              <a:cxn ang="0">
                <a:pos x="23" y="0"/>
              </a:cxn>
              <a:cxn ang="0">
                <a:pos x="31" y="0"/>
              </a:cxn>
              <a:cxn ang="0">
                <a:pos x="32" y="1"/>
              </a:cxn>
              <a:cxn ang="0">
                <a:pos x="33" y="8"/>
              </a:cxn>
              <a:cxn ang="0">
                <a:pos x="37" y="9"/>
              </a:cxn>
              <a:cxn ang="0">
                <a:pos x="42" y="5"/>
              </a:cxn>
              <a:cxn ang="0">
                <a:pos x="43" y="5"/>
              </a:cxn>
              <a:cxn ang="0">
                <a:pos x="43" y="5"/>
              </a:cxn>
              <a:cxn ang="0">
                <a:pos x="49" y="11"/>
              </a:cxn>
              <a:cxn ang="0">
                <a:pos x="50" y="12"/>
              </a:cxn>
              <a:cxn ang="0">
                <a:pos x="49" y="13"/>
              </a:cxn>
              <a:cxn ang="0">
                <a:pos x="46" y="18"/>
              </a:cxn>
              <a:cxn ang="0">
                <a:pos x="47" y="21"/>
              </a:cxn>
              <a:cxn ang="0">
                <a:pos x="54" y="22"/>
              </a:cxn>
              <a:cxn ang="0">
                <a:pos x="55" y="23"/>
              </a:cxn>
              <a:cxn ang="0">
                <a:pos x="55" y="31"/>
              </a:cxn>
              <a:cxn ang="0">
                <a:pos x="27" y="18"/>
              </a:cxn>
              <a:cxn ang="0">
                <a:pos x="18" y="27"/>
              </a:cxn>
              <a:cxn ang="0">
                <a:pos x="27" y="36"/>
              </a:cxn>
              <a:cxn ang="0">
                <a:pos x="36" y="27"/>
              </a:cxn>
              <a:cxn ang="0">
                <a:pos x="27" y="18"/>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135"/>
          <p:cNvSpPr>
            <a:spLocks noEditPoints="1"/>
          </p:cNvSpPr>
          <p:nvPr/>
        </p:nvSpPr>
        <p:spPr bwMode="auto">
          <a:xfrm>
            <a:off x="7142860" y="3314040"/>
            <a:ext cx="425819" cy="398868"/>
          </a:xfrm>
          <a:custGeom>
            <a:avLst/>
            <a:gdLst/>
            <a:ahLst/>
            <a:cxnLst>
              <a:cxn ang="0">
                <a:pos x="13" y="39"/>
              </a:cxn>
              <a:cxn ang="0">
                <a:pos x="8" y="39"/>
              </a:cxn>
              <a:cxn ang="0">
                <a:pos x="0" y="33"/>
              </a:cxn>
              <a:cxn ang="0">
                <a:pos x="5" y="19"/>
              </a:cxn>
              <a:cxn ang="0">
                <a:pos x="15" y="22"/>
              </a:cxn>
              <a:cxn ang="0">
                <a:pos x="20" y="21"/>
              </a:cxn>
              <a:cxn ang="0">
                <a:pos x="20" y="24"/>
              </a:cxn>
              <a:cxn ang="0">
                <a:pos x="23" y="34"/>
              </a:cxn>
              <a:cxn ang="0">
                <a:pos x="13" y="39"/>
              </a:cxn>
              <a:cxn ang="0">
                <a:pos x="15" y="19"/>
              </a:cxn>
              <a:cxn ang="0">
                <a:pos x="5" y="9"/>
              </a:cxn>
              <a:cxn ang="0">
                <a:pos x="15" y="0"/>
              </a:cxn>
              <a:cxn ang="0">
                <a:pos x="25" y="9"/>
              </a:cxn>
              <a:cxn ang="0">
                <a:pos x="15" y="19"/>
              </a:cxn>
              <a:cxn ang="0">
                <a:pos x="53" y="68"/>
              </a:cxn>
              <a:cxn ang="0">
                <a:pos x="20" y="68"/>
              </a:cxn>
              <a:cxn ang="0">
                <a:pos x="10" y="58"/>
              </a:cxn>
              <a:cxn ang="0">
                <a:pos x="23" y="36"/>
              </a:cxn>
              <a:cxn ang="0">
                <a:pos x="37" y="41"/>
              </a:cxn>
              <a:cxn ang="0">
                <a:pos x="50" y="36"/>
              </a:cxn>
              <a:cxn ang="0">
                <a:pos x="64" y="58"/>
              </a:cxn>
              <a:cxn ang="0">
                <a:pos x="53" y="68"/>
              </a:cxn>
              <a:cxn ang="0">
                <a:pos x="37" y="39"/>
              </a:cxn>
              <a:cxn ang="0">
                <a:pos x="22" y="24"/>
              </a:cxn>
              <a:cxn ang="0">
                <a:pos x="37" y="9"/>
              </a:cxn>
              <a:cxn ang="0">
                <a:pos x="51" y="24"/>
              </a:cxn>
              <a:cxn ang="0">
                <a:pos x="37" y="39"/>
              </a:cxn>
              <a:cxn ang="0">
                <a:pos x="59" y="19"/>
              </a:cxn>
              <a:cxn ang="0">
                <a:pos x="49" y="9"/>
              </a:cxn>
              <a:cxn ang="0">
                <a:pos x="59" y="0"/>
              </a:cxn>
              <a:cxn ang="0">
                <a:pos x="68" y="9"/>
              </a:cxn>
              <a:cxn ang="0">
                <a:pos x="59" y="19"/>
              </a:cxn>
              <a:cxn ang="0">
                <a:pos x="66" y="39"/>
              </a:cxn>
              <a:cxn ang="0">
                <a:pos x="61" y="39"/>
              </a:cxn>
              <a:cxn ang="0">
                <a:pos x="51" y="34"/>
              </a:cxn>
              <a:cxn ang="0">
                <a:pos x="54" y="24"/>
              </a:cxn>
              <a:cxn ang="0">
                <a:pos x="54" y="21"/>
              </a:cxn>
              <a:cxn ang="0">
                <a:pos x="59" y="22"/>
              </a:cxn>
              <a:cxn ang="0">
                <a:pos x="69" y="19"/>
              </a:cxn>
              <a:cxn ang="0">
                <a:pos x="73" y="33"/>
              </a:cxn>
              <a:cxn ang="0">
                <a:pos x="66" y="39"/>
              </a:cxn>
            </a:cxnLst>
            <a:rect l="0" t="0" r="r" b="b"/>
            <a:pathLst>
              <a:path w="73" h="68">
                <a:moveTo>
                  <a:pt x="13" y="39"/>
                </a:moveTo>
                <a:cubicBezTo>
                  <a:pt x="8" y="39"/>
                  <a:pt x="8" y="39"/>
                  <a:pt x="8" y="39"/>
                </a:cubicBezTo>
                <a:cubicBezTo>
                  <a:pt x="4" y="39"/>
                  <a:pt x="0" y="37"/>
                  <a:pt x="0" y="33"/>
                </a:cubicBezTo>
                <a:cubicBezTo>
                  <a:pt x="0" y="29"/>
                  <a:pt x="0" y="19"/>
                  <a:pt x="5" y="19"/>
                </a:cubicBezTo>
                <a:cubicBezTo>
                  <a:pt x="6" y="19"/>
                  <a:pt x="10" y="22"/>
                  <a:pt x="15" y="22"/>
                </a:cubicBezTo>
                <a:cubicBezTo>
                  <a:pt x="17" y="22"/>
                  <a:pt x="18" y="22"/>
                  <a:pt x="20" y="21"/>
                </a:cubicBezTo>
                <a:cubicBezTo>
                  <a:pt x="20" y="22"/>
                  <a:pt x="20" y="23"/>
                  <a:pt x="20" y="24"/>
                </a:cubicBezTo>
                <a:cubicBezTo>
                  <a:pt x="20" y="27"/>
                  <a:pt x="21" y="31"/>
                  <a:pt x="23" y="34"/>
                </a:cubicBezTo>
                <a:cubicBezTo>
                  <a:pt x="19" y="34"/>
                  <a:pt x="15" y="36"/>
                  <a:pt x="13" y="39"/>
                </a:cubicBezTo>
                <a:close/>
                <a:moveTo>
                  <a:pt x="15" y="19"/>
                </a:moveTo>
                <a:cubicBezTo>
                  <a:pt x="10" y="19"/>
                  <a:pt x="5" y="15"/>
                  <a:pt x="5" y="9"/>
                </a:cubicBezTo>
                <a:cubicBezTo>
                  <a:pt x="5" y="4"/>
                  <a:pt x="10" y="0"/>
                  <a:pt x="15" y="0"/>
                </a:cubicBezTo>
                <a:cubicBezTo>
                  <a:pt x="20" y="0"/>
                  <a:pt x="25" y="4"/>
                  <a:pt x="25" y="9"/>
                </a:cubicBezTo>
                <a:cubicBezTo>
                  <a:pt x="25" y="15"/>
                  <a:pt x="20" y="19"/>
                  <a:pt x="15" y="19"/>
                </a:cubicBezTo>
                <a:close/>
                <a:moveTo>
                  <a:pt x="53" y="68"/>
                </a:moveTo>
                <a:cubicBezTo>
                  <a:pt x="20" y="68"/>
                  <a:pt x="20" y="68"/>
                  <a:pt x="20" y="68"/>
                </a:cubicBezTo>
                <a:cubicBezTo>
                  <a:pt x="14" y="68"/>
                  <a:pt x="10" y="64"/>
                  <a:pt x="10" y="58"/>
                </a:cubicBezTo>
                <a:cubicBezTo>
                  <a:pt x="10" y="49"/>
                  <a:pt x="12" y="36"/>
                  <a:pt x="23" y="36"/>
                </a:cubicBezTo>
                <a:cubicBezTo>
                  <a:pt x="25" y="36"/>
                  <a:pt x="29" y="41"/>
                  <a:pt x="37" y="41"/>
                </a:cubicBezTo>
                <a:cubicBezTo>
                  <a:pt x="44" y="41"/>
                  <a:pt x="49" y="36"/>
                  <a:pt x="50" y="36"/>
                </a:cubicBezTo>
                <a:cubicBezTo>
                  <a:pt x="62" y="36"/>
                  <a:pt x="64" y="49"/>
                  <a:pt x="64" y="58"/>
                </a:cubicBezTo>
                <a:cubicBezTo>
                  <a:pt x="64" y="64"/>
                  <a:pt x="60" y="68"/>
                  <a:pt x="53" y="68"/>
                </a:cubicBezTo>
                <a:close/>
                <a:moveTo>
                  <a:pt x="37" y="39"/>
                </a:moveTo>
                <a:cubicBezTo>
                  <a:pt x="29" y="39"/>
                  <a:pt x="22" y="32"/>
                  <a:pt x="22" y="24"/>
                </a:cubicBezTo>
                <a:cubicBezTo>
                  <a:pt x="22" y="16"/>
                  <a:pt x="29" y="9"/>
                  <a:pt x="37" y="9"/>
                </a:cubicBezTo>
                <a:cubicBezTo>
                  <a:pt x="45" y="9"/>
                  <a:pt x="51" y="16"/>
                  <a:pt x="51" y="24"/>
                </a:cubicBezTo>
                <a:cubicBezTo>
                  <a:pt x="51" y="32"/>
                  <a:pt x="45" y="39"/>
                  <a:pt x="37" y="39"/>
                </a:cubicBezTo>
                <a:close/>
                <a:moveTo>
                  <a:pt x="59" y="19"/>
                </a:moveTo>
                <a:cubicBezTo>
                  <a:pt x="53" y="19"/>
                  <a:pt x="49" y="15"/>
                  <a:pt x="49" y="9"/>
                </a:cubicBezTo>
                <a:cubicBezTo>
                  <a:pt x="49" y="4"/>
                  <a:pt x="53" y="0"/>
                  <a:pt x="59" y="0"/>
                </a:cubicBezTo>
                <a:cubicBezTo>
                  <a:pt x="64" y="0"/>
                  <a:pt x="68" y="4"/>
                  <a:pt x="68" y="9"/>
                </a:cubicBezTo>
                <a:cubicBezTo>
                  <a:pt x="68" y="15"/>
                  <a:pt x="64" y="19"/>
                  <a:pt x="59" y="19"/>
                </a:cubicBezTo>
                <a:close/>
                <a:moveTo>
                  <a:pt x="66" y="39"/>
                </a:moveTo>
                <a:cubicBezTo>
                  <a:pt x="61" y="39"/>
                  <a:pt x="61" y="39"/>
                  <a:pt x="61" y="39"/>
                </a:cubicBezTo>
                <a:cubicBezTo>
                  <a:pt x="58" y="36"/>
                  <a:pt x="55" y="34"/>
                  <a:pt x="51" y="34"/>
                </a:cubicBezTo>
                <a:cubicBezTo>
                  <a:pt x="53" y="31"/>
                  <a:pt x="54" y="27"/>
                  <a:pt x="54" y="24"/>
                </a:cubicBezTo>
                <a:cubicBezTo>
                  <a:pt x="54" y="23"/>
                  <a:pt x="54" y="22"/>
                  <a:pt x="54" y="21"/>
                </a:cubicBezTo>
                <a:cubicBezTo>
                  <a:pt x="55" y="22"/>
                  <a:pt x="57" y="22"/>
                  <a:pt x="59" y="22"/>
                </a:cubicBezTo>
                <a:cubicBezTo>
                  <a:pt x="64" y="22"/>
                  <a:pt x="68" y="19"/>
                  <a:pt x="69" y="19"/>
                </a:cubicBezTo>
                <a:cubicBezTo>
                  <a:pt x="73" y="19"/>
                  <a:pt x="73" y="29"/>
                  <a:pt x="73" y="33"/>
                </a:cubicBezTo>
                <a:cubicBezTo>
                  <a:pt x="73" y="37"/>
                  <a:pt x="70" y="39"/>
                  <a:pt x="66" y="39"/>
                </a:cubicBez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3414697731"/>
      </p:ext>
    </p:extLst>
  </p:cSld>
  <p:clrMapOvr>
    <a:masterClrMapping/>
  </p:clrMapOvr>
  <p:transition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strips(upRight)">
                                      <p:cBhvr>
                                        <p:cTn id="7" dur="500"/>
                                        <p:tgtEl>
                                          <p:spTgt spid="95"/>
                                        </p:tgtEl>
                                      </p:cBhvr>
                                    </p:animEffect>
                                  </p:childTnLst>
                                </p:cTn>
                              </p:par>
                            </p:childTnLst>
                          </p:cTn>
                        </p:par>
                        <p:par>
                          <p:cTn id="8" fill="hold">
                            <p:stCondLst>
                              <p:cond delay="500"/>
                            </p:stCondLst>
                            <p:childTnLst>
                              <p:par>
                                <p:cTn id="9" presetID="18" presetClass="entr" presetSubtype="3"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strips(upRight)">
                                      <p:cBhvr>
                                        <p:cTn id="11" dur="500"/>
                                        <p:tgtEl>
                                          <p:spTgt spid="94"/>
                                        </p:tgtEl>
                                      </p:cBhvr>
                                    </p:animEffect>
                                  </p:childTnLst>
                                </p:cTn>
                              </p:par>
                            </p:childTnLst>
                          </p:cTn>
                        </p:par>
                        <p:par>
                          <p:cTn id="12" fill="hold">
                            <p:stCondLst>
                              <p:cond delay="1000"/>
                            </p:stCondLst>
                            <p:childTnLst>
                              <p:par>
                                <p:cTn id="13" presetID="53" presetClass="entr" presetSubtype="16" fill="hold" grpId="0" nodeType="afterEffect">
                                  <p:stCondLst>
                                    <p:cond delay="0"/>
                                  </p:stCondLst>
                                  <p:childTnLst>
                                    <p:set>
                                      <p:cBhvr>
                                        <p:cTn id="14" dur="1" fill="hold">
                                          <p:stCondLst>
                                            <p:cond delay="0"/>
                                          </p:stCondLst>
                                        </p:cTn>
                                        <p:tgtEl>
                                          <p:spTgt spid="137"/>
                                        </p:tgtEl>
                                        <p:attrNameLst>
                                          <p:attrName>style.visibility</p:attrName>
                                        </p:attrNameLst>
                                      </p:cBhvr>
                                      <p:to>
                                        <p:strVal val="visible"/>
                                      </p:to>
                                    </p:set>
                                    <p:anim calcmode="lin" valueType="num">
                                      <p:cBhvr>
                                        <p:cTn id="15" dur="500" fill="hold"/>
                                        <p:tgtEl>
                                          <p:spTgt spid="137"/>
                                        </p:tgtEl>
                                        <p:attrNameLst>
                                          <p:attrName>ppt_w</p:attrName>
                                        </p:attrNameLst>
                                      </p:cBhvr>
                                      <p:tavLst>
                                        <p:tav tm="0">
                                          <p:val>
                                            <p:fltVal val="0"/>
                                          </p:val>
                                        </p:tav>
                                        <p:tav tm="100000">
                                          <p:val>
                                            <p:strVal val="#ppt_w"/>
                                          </p:val>
                                        </p:tav>
                                      </p:tavLst>
                                    </p:anim>
                                    <p:anim calcmode="lin" valueType="num">
                                      <p:cBhvr>
                                        <p:cTn id="16" dur="500" fill="hold"/>
                                        <p:tgtEl>
                                          <p:spTgt spid="137"/>
                                        </p:tgtEl>
                                        <p:attrNameLst>
                                          <p:attrName>ppt_h</p:attrName>
                                        </p:attrNameLst>
                                      </p:cBhvr>
                                      <p:tavLst>
                                        <p:tav tm="0">
                                          <p:val>
                                            <p:fltVal val="0"/>
                                          </p:val>
                                        </p:tav>
                                        <p:tav tm="100000">
                                          <p:val>
                                            <p:strVal val="#ppt_h"/>
                                          </p:val>
                                        </p:tav>
                                      </p:tavLst>
                                    </p:anim>
                                    <p:animEffect transition="in" filter="fade">
                                      <p:cBhvr>
                                        <p:cTn id="17" dur="500"/>
                                        <p:tgtEl>
                                          <p:spTgt spid="137"/>
                                        </p:tgtEl>
                                      </p:cBhvr>
                                    </p:animEffect>
                                  </p:childTnLst>
                                </p:cTn>
                              </p:par>
                            </p:childTnLst>
                          </p:cTn>
                        </p:par>
                        <p:par>
                          <p:cTn id="18" fill="hold">
                            <p:stCondLst>
                              <p:cond delay="1500"/>
                            </p:stCondLst>
                            <p:childTnLst>
                              <p:par>
                                <p:cTn id="19" presetID="47" presetClass="entr" presetSubtype="0" fill="hold" nodeType="afterEffect">
                                  <p:stCondLst>
                                    <p:cond delay="0"/>
                                  </p:stCondLst>
                                  <p:childTnLst>
                                    <p:set>
                                      <p:cBhvr>
                                        <p:cTn id="20" dur="1" fill="hold">
                                          <p:stCondLst>
                                            <p:cond delay="0"/>
                                          </p:stCondLst>
                                        </p:cTn>
                                        <p:tgtEl>
                                          <p:spTgt spid="100"/>
                                        </p:tgtEl>
                                        <p:attrNameLst>
                                          <p:attrName>style.visibility</p:attrName>
                                        </p:attrNameLst>
                                      </p:cBhvr>
                                      <p:to>
                                        <p:strVal val="visible"/>
                                      </p:to>
                                    </p:set>
                                    <p:animEffect transition="in" filter="fade">
                                      <p:cBhvr>
                                        <p:cTn id="21" dur="500"/>
                                        <p:tgtEl>
                                          <p:spTgt spid="100"/>
                                        </p:tgtEl>
                                      </p:cBhvr>
                                    </p:animEffect>
                                    <p:anim calcmode="lin" valueType="num">
                                      <p:cBhvr>
                                        <p:cTn id="22" dur="500" fill="hold"/>
                                        <p:tgtEl>
                                          <p:spTgt spid="100"/>
                                        </p:tgtEl>
                                        <p:attrNameLst>
                                          <p:attrName>ppt_x</p:attrName>
                                        </p:attrNameLst>
                                      </p:cBhvr>
                                      <p:tavLst>
                                        <p:tav tm="0">
                                          <p:val>
                                            <p:strVal val="#ppt_x"/>
                                          </p:val>
                                        </p:tav>
                                        <p:tav tm="100000">
                                          <p:val>
                                            <p:strVal val="#ppt_x"/>
                                          </p:val>
                                        </p:tav>
                                      </p:tavLst>
                                    </p:anim>
                                    <p:anim calcmode="lin" valueType="num">
                                      <p:cBhvr>
                                        <p:cTn id="23" dur="500" fill="hold"/>
                                        <p:tgtEl>
                                          <p:spTgt spid="10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88"/>
                                        </p:tgtEl>
                                        <p:attrNameLst>
                                          <p:attrName>style.visibility</p:attrName>
                                        </p:attrNameLst>
                                      </p:cBhvr>
                                      <p:to>
                                        <p:strVal val="visible"/>
                                      </p:to>
                                    </p:set>
                                    <p:anim calcmode="lin" valueType="num">
                                      <p:cBhvr>
                                        <p:cTn id="27" dur="500" fill="hold"/>
                                        <p:tgtEl>
                                          <p:spTgt spid="88"/>
                                        </p:tgtEl>
                                        <p:attrNameLst>
                                          <p:attrName>ppt_w</p:attrName>
                                        </p:attrNameLst>
                                      </p:cBhvr>
                                      <p:tavLst>
                                        <p:tav tm="0">
                                          <p:val>
                                            <p:fltVal val="0"/>
                                          </p:val>
                                        </p:tav>
                                        <p:tav tm="100000">
                                          <p:val>
                                            <p:strVal val="#ppt_w"/>
                                          </p:val>
                                        </p:tav>
                                      </p:tavLst>
                                    </p:anim>
                                    <p:anim calcmode="lin" valueType="num">
                                      <p:cBhvr>
                                        <p:cTn id="28" dur="500" fill="hold"/>
                                        <p:tgtEl>
                                          <p:spTgt spid="88"/>
                                        </p:tgtEl>
                                        <p:attrNameLst>
                                          <p:attrName>ppt_h</p:attrName>
                                        </p:attrNameLst>
                                      </p:cBhvr>
                                      <p:tavLst>
                                        <p:tav tm="0">
                                          <p:val>
                                            <p:fltVal val="0"/>
                                          </p:val>
                                        </p:tav>
                                        <p:tav tm="100000">
                                          <p:val>
                                            <p:strVal val="#ppt_h"/>
                                          </p:val>
                                        </p:tav>
                                      </p:tavLst>
                                    </p:anim>
                                    <p:animEffect transition="in" filter="fade">
                                      <p:cBhvr>
                                        <p:cTn id="29" dur="500"/>
                                        <p:tgtEl>
                                          <p:spTgt spid="88"/>
                                        </p:tgtEl>
                                      </p:cBhvr>
                                    </p:animEffect>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03"/>
                                        </p:tgtEl>
                                        <p:attrNameLst>
                                          <p:attrName>style.visibility</p:attrName>
                                        </p:attrNameLst>
                                      </p:cBhvr>
                                      <p:to>
                                        <p:strVal val="visible"/>
                                      </p:to>
                                    </p:set>
                                    <p:animEffect transition="in" filter="fade">
                                      <p:cBhvr>
                                        <p:cTn id="33" dur="500"/>
                                        <p:tgtEl>
                                          <p:spTgt spid="103"/>
                                        </p:tgtEl>
                                      </p:cBhvr>
                                    </p:animEffect>
                                    <p:anim calcmode="lin" valueType="num">
                                      <p:cBhvr>
                                        <p:cTn id="34" dur="500" fill="hold"/>
                                        <p:tgtEl>
                                          <p:spTgt spid="103"/>
                                        </p:tgtEl>
                                        <p:attrNameLst>
                                          <p:attrName>ppt_x</p:attrName>
                                        </p:attrNameLst>
                                      </p:cBhvr>
                                      <p:tavLst>
                                        <p:tav tm="0">
                                          <p:val>
                                            <p:strVal val="#ppt_x"/>
                                          </p:val>
                                        </p:tav>
                                        <p:tav tm="100000">
                                          <p:val>
                                            <p:strVal val="#ppt_x"/>
                                          </p:val>
                                        </p:tav>
                                      </p:tavLst>
                                    </p:anim>
                                    <p:anim calcmode="lin" valueType="num">
                                      <p:cBhvr>
                                        <p:cTn id="35" dur="500" fill="hold"/>
                                        <p:tgtEl>
                                          <p:spTgt spid="103"/>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18" presetClass="entr" presetSubtype="3" fill="hold" nodeType="afterEffect">
                                  <p:stCondLst>
                                    <p:cond delay="0"/>
                                  </p:stCondLst>
                                  <p:childTnLst>
                                    <p:set>
                                      <p:cBhvr>
                                        <p:cTn id="38" dur="1" fill="hold">
                                          <p:stCondLst>
                                            <p:cond delay="0"/>
                                          </p:stCondLst>
                                        </p:cTn>
                                        <p:tgtEl>
                                          <p:spTgt spid="96"/>
                                        </p:tgtEl>
                                        <p:attrNameLst>
                                          <p:attrName>style.visibility</p:attrName>
                                        </p:attrNameLst>
                                      </p:cBhvr>
                                      <p:to>
                                        <p:strVal val="visible"/>
                                      </p:to>
                                    </p:set>
                                    <p:animEffect transition="in" filter="strips(upRight)">
                                      <p:cBhvr>
                                        <p:cTn id="39" dur="500"/>
                                        <p:tgtEl>
                                          <p:spTgt spid="96"/>
                                        </p:tgtEl>
                                      </p:cBhvr>
                                    </p:animEffect>
                                  </p:childTnLst>
                                </p:cTn>
                              </p:par>
                            </p:childTnLst>
                          </p:cTn>
                        </p:par>
                        <p:par>
                          <p:cTn id="40" fill="hold">
                            <p:stCondLst>
                              <p:cond delay="3500"/>
                            </p:stCondLst>
                            <p:childTnLst>
                              <p:par>
                                <p:cTn id="41" presetID="18" presetClass="entr" presetSubtype="3" fill="hold" grpId="0"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strips(upRight)">
                                      <p:cBhvr>
                                        <p:cTn id="43" dur="500"/>
                                        <p:tgtEl>
                                          <p:spTgt spid="110"/>
                                        </p:tgtEl>
                                      </p:cBhvr>
                                    </p:animEffect>
                                  </p:childTnLst>
                                </p:cTn>
                              </p:par>
                            </p:childTnLst>
                          </p:cTn>
                        </p:par>
                        <p:par>
                          <p:cTn id="44" fill="hold">
                            <p:stCondLst>
                              <p:cond delay="4000"/>
                            </p:stCondLst>
                            <p:childTnLst>
                              <p:par>
                                <p:cTn id="45" presetID="53" presetClass="entr" presetSubtype="16" fill="hold" grpId="0" nodeType="afterEffect">
                                  <p:stCondLst>
                                    <p:cond delay="0"/>
                                  </p:stCondLst>
                                  <p:childTnLst>
                                    <p:set>
                                      <p:cBhvr>
                                        <p:cTn id="46" dur="1" fill="hold">
                                          <p:stCondLst>
                                            <p:cond delay="0"/>
                                          </p:stCondLst>
                                        </p:cTn>
                                        <p:tgtEl>
                                          <p:spTgt spid="138"/>
                                        </p:tgtEl>
                                        <p:attrNameLst>
                                          <p:attrName>style.visibility</p:attrName>
                                        </p:attrNameLst>
                                      </p:cBhvr>
                                      <p:to>
                                        <p:strVal val="visible"/>
                                      </p:to>
                                    </p:set>
                                    <p:anim calcmode="lin" valueType="num">
                                      <p:cBhvr>
                                        <p:cTn id="47" dur="500" fill="hold"/>
                                        <p:tgtEl>
                                          <p:spTgt spid="138"/>
                                        </p:tgtEl>
                                        <p:attrNameLst>
                                          <p:attrName>ppt_w</p:attrName>
                                        </p:attrNameLst>
                                      </p:cBhvr>
                                      <p:tavLst>
                                        <p:tav tm="0">
                                          <p:val>
                                            <p:fltVal val="0"/>
                                          </p:val>
                                        </p:tav>
                                        <p:tav tm="100000">
                                          <p:val>
                                            <p:strVal val="#ppt_w"/>
                                          </p:val>
                                        </p:tav>
                                      </p:tavLst>
                                    </p:anim>
                                    <p:anim calcmode="lin" valueType="num">
                                      <p:cBhvr>
                                        <p:cTn id="48" dur="500" fill="hold"/>
                                        <p:tgtEl>
                                          <p:spTgt spid="138"/>
                                        </p:tgtEl>
                                        <p:attrNameLst>
                                          <p:attrName>ppt_h</p:attrName>
                                        </p:attrNameLst>
                                      </p:cBhvr>
                                      <p:tavLst>
                                        <p:tav tm="0">
                                          <p:val>
                                            <p:fltVal val="0"/>
                                          </p:val>
                                        </p:tav>
                                        <p:tav tm="100000">
                                          <p:val>
                                            <p:strVal val="#ppt_h"/>
                                          </p:val>
                                        </p:tav>
                                      </p:tavLst>
                                    </p:anim>
                                    <p:animEffect transition="in" filter="fade">
                                      <p:cBhvr>
                                        <p:cTn id="49" dur="500"/>
                                        <p:tgtEl>
                                          <p:spTgt spid="138"/>
                                        </p:tgtEl>
                                      </p:cBhvr>
                                    </p:animEffect>
                                  </p:childTnLst>
                                </p:cTn>
                              </p:par>
                            </p:childTnLst>
                          </p:cTn>
                        </p:par>
                        <p:par>
                          <p:cTn id="50" fill="hold">
                            <p:stCondLst>
                              <p:cond delay="4500"/>
                            </p:stCondLst>
                            <p:childTnLst>
                              <p:par>
                                <p:cTn id="51" presetID="47" presetClass="entr" presetSubtype="0" fill="hold" nodeType="afterEffect">
                                  <p:stCondLst>
                                    <p:cond delay="0"/>
                                  </p:stCondLst>
                                  <p:childTnLst>
                                    <p:set>
                                      <p:cBhvr>
                                        <p:cTn id="52" dur="1" fill="hold">
                                          <p:stCondLst>
                                            <p:cond delay="0"/>
                                          </p:stCondLst>
                                        </p:cTn>
                                        <p:tgtEl>
                                          <p:spTgt spid="111"/>
                                        </p:tgtEl>
                                        <p:attrNameLst>
                                          <p:attrName>style.visibility</p:attrName>
                                        </p:attrNameLst>
                                      </p:cBhvr>
                                      <p:to>
                                        <p:strVal val="visible"/>
                                      </p:to>
                                    </p:set>
                                    <p:animEffect transition="in" filter="fade">
                                      <p:cBhvr>
                                        <p:cTn id="53" dur="500"/>
                                        <p:tgtEl>
                                          <p:spTgt spid="111"/>
                                        </p:tgtEl>
                                      </p:cBhvr>
                                    </p:animEffect>
                                    <p:anim calcmode="lin" valueType="num">
                                      <p:cBhvr>
                                        <p:cTn id="54" dur="500" fill="hold"/>
                                        <p:tgtEl>
                                          <p:spTgt spid="111"/>
                                        </p:tgtEl>
                                        <p:attrNameLst>
                                          <p:attrName>ppt_x</p:attrName>
                                        </p:attrNameLst>
                                      </p:cBhvr>
                                      <p:tavLst>
                                        <p:tav tm="0">
                                          <p:val>
                                            <p:strVal val="#ppt_x"/>
                                          </p:val>
                                        </p:tav>
                                        <p:tav tm="100000">
                                          <p:val>
                                            <p:strVal val="#ppt_x"/>
                                          </p:val>
                                        </p:tav>
                                      </p:tavLst>
                                    </p:anim>
                                    <p:anim calcmode="lin" valueType="num">
                                      <p:cBhvr>
                                        <p:cTn id="55" dur="500" fill="hold"/>
                                        <p:tgtEl>
                                          <p:spTgt spid="111"/>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53" presetClass="entr" presetSubtype="16" fill="hold" nodeType="afterEffect">
                                  <p:stCondLst>
                                    <p:cond delay="0"/>
                                  </p:stCondLst>
                                  <p:childTnLst>
                                    <p:set>
                                      <p:cBhvr>
                                        <p:cTn id="58" dur="1" fill="hold">
                                          <p:stCondLst>
                                            <p:cond delay="0"/>
                                          </p:stCondLst>
                                        </p:cTn>
                                        <p:tgtEl>
                                          <p:spTgt spid="104"/>
                                        </p:tgtEl>
                                        <p:attrNameLst>
                                          <p:attrName>style.visibility</p:attrName>
                                        </p:attrNameLst>
                                      </p:cBhvr>
                                      <p:to>
                                        <p:strVal val="visible"/>
                                      </p:to>
                                    </p:set>
                                    <p:anim calcmode="lin" valueType="num">
                                      <p:cBhvr>
                                        <p:cTn id="59" dur="500" fill="hold"/>
                                        <p:tgtEl>
                                          <p:spTgt spid="104"/>
                                        </p:tgtEl>
                                        <p:attrNameLst>
                                          <p:attrName>ppt_w</p:attrName>
                                        </p:attrNameLst>
                                      </p:cBhvr>
                                      <p:tavLst>
                                        <p:tav tm="0">
                                          <p:val>
                                            <p:fltVal val="0"/>
                                          </p:val>
                                        </p:tav>
                                        <p:tav tm="100000">
                                          <p:val>
                                            <p:strVal val="#ppt_w"/>
                                          </p:val>
                                        </p:tav>
                                      </p:tavLst>
                                    </p:anim>
                                    <p:anim calcmode="lin" valueType="num">
                                      <p:cBhvr>
                                        <p:cTn id="60" dur="500" fill="hold"/>
                                        <p:tgtEl>
                                          <p:spTgt spid="104"/>
                                        </p:tgtEl>
                                        <p:attrNameLst>
                                          <p:attrName>ppt_h</p:attrName>
                                        </p:attrNameLst>
                                      </p:cBhvr>
                                      <p:tavLst>
                                        <p:tav tm="0">
                                          <p:val>
                                            <p:fltVal val="0"/>
                                          </p:val>
                                        </p:tav>
                                        <p:tav tm="100000">
                                          <p:val>
                                            <p:strVal val="#ppt_h"/>
                                          </p:val>
                                        </p:tav>
                                      </p:tavLst>
                                    </p:anim>
                                    <p:animEffect transition="in" filter="fade">
                                      <p:cBhvr>
                                        <p:cTn id="61" dur="500"/>
                                        <p:tgtEl>
                                          <p:spTgt spid="104"/>
                                        </p:tgtEl>
                                      </p:cBhvr>
                                    </p:animEffect>
                                  </p:childTnLst>
                                </p:cTn>
                              </p:par>
                            </p:childTnLst>
                          </p:cTn>
                        </p:par>
                        <p:par>
                          <p:cTn id="62" fill="hold">
                            <p:stCondLst>
                              <p:cond delay="5500"/>
                            </p:stCondLst>
                            <p:childTnLst>
                              <p:par>
                                <p:cTn id="63" presetID="42" presetClass="entr" presetSubtype="0" fill="hold" grpId="0" nodeType="afterEffect">
                                  <p:stCondLst>
                                    <p:cond delay="0"/>
                                  </p:stCondLst>
                                  <p:childTnLst>
                                    <p:set>
                                      <p:cBhvr>
                                        <p:cTn id="64" dur="1" fill="hold">
                                          <p:stCondLst>
                                            <p:cond delay="0"/>
                                          </p:stCondLst>
                                        </p:cTn>
                                        <p:tgtEl>
                                          <p:spTgt spid="114"/>
                                        </p:tgtEl>
                                        <p:attrNameLst>
                                          <p:attrName>style.visibility</p:attrName>
                                        </p:attrNameLst>
                                      </p:cBhvr>
                                      <p:to>
                                        <p:strVal val="visible"/>
                                      </p:to>
                                    </p:set>
                                    <p:animEffect transition="in" filter="fade">
                                      <p:cBhvr>
                                        <p:cTn id="65" dur="500"/>
                                        <p:tgtEl>
                                          <p:spTgt spid="114"/>
                                        </p:tgtEl>
                                      </p:cBhvr>
                                    </p:animEffect>
                                    <p:anim calcmode="lin" valueType="num">
                                      <p:cBhvr>
                                        <p:cTn id="66" dur="500" fill="hold"/>
                                        <p:tgtEl>
                                          <p:spTgt spid="114"/>
                                        </p:tgtEl>
                                        <p:attrNameLst>
                                          <p:attrName>ppt_x</p:attrName>
                                        </p:attrNameLst>
                                      </p:cBhvr>
                                      <p:tavLst>
                                        <p:tav tm="0">
                                          <p:val>
                                            <p:strVal val="#ppt_x"/>
                                          </p:val>
                                        </p:tav>
                                        <p:tav tm="100000">
                                          <p:val>
                                            <p:strVal val="#ppt_x"/>
                                          </p:val>
                                        </p:tav>
                                      </p:tavLst>
                                    </p:anim>
                                    <p:anim calcmode="lin" valueType="num">
                                      <p:cBhvr>
                                        <p:cTn id="67" dur="500" fill="hold"/>
                                        <p:tgtEl>
                                          <p:spTgt spid="114"/>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18" presetClass="entr" presetSubtype="3" fill="hold" nodeType="afterEffect">
                                  <p:stCondLst>
                                    <p:cond delay="0"/>
                                  </p:stCondLst>
                                  <p:childTnLst>
                                    <p:set>
                                      <p:cBhvr>
                                        <p:cTn id="70" dur="1" fill="hold">
                                          <p:stCondLst>
                                            <p:cond delay="0"/>
                                          </p:stCondLst>
                                        </p:cTn>
                                        <p:tgtEl>
                                          <p:spTgt spid="97"/>
                                        </p:tgtEl>
                                        <p:attrNameLst>
                                          <p:attrName>style.visibility</p:attrName>
                                        </p:attrNameLst>
                                      </p:cBhvr>
                                      <p:to>
                                        <p:strVal val="visible"/>
                                      </p:to>
                                    </p:set>
                                    <p:animEffect transition="in" filter="strips(upRight)">
                                      <p:cBhvr>
                                        <p:cTn id="71" dur="500"/>
                                        <p:tgtEl>
                                          <p:spTgt spid="97"/>
                                        </p:tgtEl>
                                      </p:cBhvr>
                                    </p:animEffect>
                                  </p:childTnLst>
                                </p:cTn>
                              </p:par>
                            </p:childTnLst>
                          </p:cTn>
                        </p:par>
                        <p:par>
                          <p:cTn id="72" fill="hold">
                            <p:stCondLst>
                              <p:cond delay="6500"/>
                            </p:stCondLst>
                            <p:childTnLst>
                              <p:par>
                                <p:cTn id="73" presetID="18" presetClass="entr" presetSubtype="3" fill="hold" grpId="0" nodeType="afterEffect">
                                  <p:stCondLst>
                                    <p:cond delay="0"/>
                                  </p:stCondLst>
                                  <p:childTnLst>
                                    <p:set>
                                      <p:cBhvr>
                                        <p:cTn id="74" dur="1" fill="hold">
                                          <p:stCondLst>
                                            <p:cond delay="0"/>
                                          </p:stCondLst>
                                        </p:cTn>
                                        <p:tgtEl>
                                          <p:spTgt spid="121"/>
                                        </p:tgtEl>
                                        <p:attrNameLst>
                                          <p:attrName>style.visibility</p:attrName>
                                        </p:attrNameLst>
                                      </p:cBhvr>
                                      <p:to>
                                        <p:strVal val="visible"/>
                                      </p:to>
                                    </p:set>
                                    <p:animEffect transition="in" filter="strips(upRight)">
                                      <p:cBhvr>
                                        <p:cTn id="75" dur="500"/>
                                        <p:tgtEl>
                                          <p:spTgt spid="121"/>
                                        </p:tgtEl>
                                      </p:cBhvr>
                                    </p:animEffect>
                                  </p:childTnLst>
                                </p:cTn>
                              </p:par>
                            </p:childTnLst>
                          </p:cTn>
                        </p:par>
                        <p:par>
                          <p:cTn id="76" fill="hold">
                            <p:stCondLst>
                              <p:cond delay="7000"/>
                            </p:stCondLst>
                            <p:childTnLst>
                              <p:par>
                                <p:cTn id="77" presetID="53" presetClass="entr" presetSubtype="16" fill="hold" grpId="0" nodeType="afterEffect">
                                  <p:stCondLst>
                                    <p:cond delay="0"/>
                                  </p:stCondLst>
                                  <p:childTnLst>
                                    <p:set>
                                      <p:cBhvr>
                                        <p:cTn id="78" dur="1" fill="hold">
                                          <p:stCondLst>
                                            <p:cond delay="0"/>
                                          </p:stCondLst>
                                        </p:cTn>
                                        <p:tgtEl>
                                          <p:spTgt spid="139"/>
                                        </p:tgtEl>
                                        <p:attrNameLst>
                                          <p:attrName>style.visibility</p:attrName>
                                        </p:attrNameLst>
                                      </p:cBhvr>
                                      <p:to>
                                        <p:strVal val="visible"/>
                                      </p:to>
                                    </p:set>
                                    <p:anim calcmode="lin" valueType="num">
                                      <p:cBhvr>
                                        <p:cTn id="79" dur="500" fill="hold"/>
                                        <p:tgtEl>
                                          <p:spTgt spid="139"/>
                                        </p:tgtEl>
                                        <p:attrNameLst>
                                          <p:attrName>ppt_w</p:attrName>
                                        </p:attrNameLst>
                                      </p:cBhvr>
                                      <p:tavLst>
                                        <p:tav tm="0">
                                          <p:val>
                                            <p:fltVal val="0"/>
                                          </p:val>
                                        </p:tav>
                                        <p:tav tm="100000">
                                          <p:val>
                                            <p:strVal val="#ppt_w"/>
                                          </p:val>
                                        </p:tav>
                                      </p:tavLst>
                                    </p:anim>
                                    <p:anim calcmode="lin" valueType="num">
                                      <p:cBhvr>
                                        <p:cTn id="80" dur="500" fill="hold"/>
                                        <p:tgtEl>
                                          <p:spTgt spid="139"/>
                                        </p:tgtEl>
                                        <p:attrNameLst>
                                          <p:attrName>ppt_h</p:attrName>
                                        </p:attrNameLst>
                                      </p:cBhvr>
                                      <p:tavLst>
                                        <p:tav tm="0">
                                          <p:val>
                                            <p:fltVal val="0"/>
                                          </p:val>
                                        </p:tav>
                                        <p:tav tm="100000">
                                          <p:val>
                                            <p:strVal val="#ppt_h"/>
                                          </p:val>
                                        </p:tav>
                                      </p:tavLst>
                                    </p:anim>
                                    <p:animEffect transition="in" filter="fade">
                                      <p:cBhvr>
                                        <p:cTn id="81" dur="500"/>
                                        <p:tgtEl>
                                          <p:spTgt spid="139"/>
                                        </p:tgtEl>
                                      </p:cBhvr>
                                    </p:animEffect>
                                  </p:childTnLst>
                                </p:cTn>
                              </p:par>
                            </p:childTnLst>
                          </p:cTn>
                        </p:par>
                        <p:par>
                          <p:cTn id="82" fill="hold">
                            <p:stCondLst>
                              <p:cond delay="7500"/>
                            </p:stCondLst>
                            <p:childTnLst>
                              <p:par>
                                <p:cTn id="83" presetID="47" presetClass="entr" presetSubtype="0" fill="hold" nodeType="afterEffect">
                                  <p:stCondLst>
                                    <p:cond delay="0"/>
                                  </p:stCondLst>
                                  <p:childTnLst>
                                    <p:set>
                                      <p:cBhvr>
                                        <p:cTn id="84" dur="1" fill="hold">
                                          <p:stCondLst>
                                            <p:cond delay="0"/>
                                          </p:stCondLst>
                                        </p:cTn>
                                        <p:tgtEl>
                                          <p:spTgt spid="122"/>
                                        </p:tgtEl>
                                        <p:attrNameLst>
                                          <p:attrName>style.visibility</p:attrName>
                                        </p:attrNameLst>
                                      </p:cBhvr>
                                      <p:to>
                                        <p:strVal val="visible"/>
                                      </p:to>
                                    </p:set>
                                    <p:animEffect transition="in" filter="fade">
                                      <p:cBhvr>
                                        <p:cTn id="85" dur="500"/>
                                        <p:tgtEl>
                                          <p:spTgt spid="122"/>
                                        </p:tgtEl>
                                      </p:cBhvr>
                                    </p:animEffect>
                                    <p:anim calcmode="lin" valueType="num">
                                      <p:cBhvr>
                                        <p:cTn id="86" dur="500" fill="hold"/>
                                        <p:tgtEl>
                                          <p:spTgt spid="122"/>
                                        </p:tgtEl>
                                        <p:attrNameLst>
                                          <p:attrName>ppt_x</p:attrName>
                                        </p:attrNameLst>
                                      </p:cBhvr>
                                      <p:tavLst>
                                        <p:tav tm="0">
                                          <p:val>
                                            <p:strVal val="#ppt_x"/>
                                          </p:val>
                                        </p:tav>
                                        <p:tav tm="100000">
                                          <p:val>
                                            <p:strVal val="#ppt_x"/>
                                          </p:val>
                                        </p:tav>
                                      </p:tavLst>
                                    </p:anim>
                                    <p:anim calcmode="lin" valueType="num">
                                      <p:cBhvr>
                                        <p:cTn id="87" dur="500" fill="hold"/>
                                        <p:tgtEl>
                                          <p:spTgt spid="122"/>
                                        </p:tgtEl>
                                        <p:attrNameLst>
                                          <p:attrName>ppt_y</p:attrName>
                                        </p:attrNameLst>
                                      </p:cBhvr>
                                      <p:tavLst>
                                        <p:tav tm="0">
                                          <p:val>
                                            <p:strVal val="#ppt_y-.1"/>
                                          </p:val>
                                        </p:tav>
                                        <p:tav tm="100000">
                                          <p:val>
                                            <p:strVal val="#ppt_y"/>
                                          </p:val>
                                        </p:tav>
                                      </p:tavLst>
                                    </p:anim>
                                  </p:childTnLst>
                                </p:cTn>
                              </p:par>
                            </p:childTnLst>
                          </p:cTn>
                        </p:par>
                        <p:par>
                          <p:cTn id="88" fill="hold">
                            <p:stCondLst>
                              <p:cond delay="8000"/>
                            </p:stCondLst>
                            <p:childTnLst>
                              <p:par>
                                <p:cTn id="89" presetID="53" presetClass="entr" presetSubtype="16" fill="hold" nodeType="afterEffect">
                                  <p:stCondLst>
                                    <p:cond delay="0"/>
                                  </p:stCondLst>
                                  <p:childTnLst>
                                    <p:set>
                                      <p:cBhvr>
                                        <p:cTn id="90" dur="1" fill="hold">
                                          <p:stCondLst>
                                            <p:cond delay="0"/>
                                          </p:stCondLst>
                                        </p:cTn>
                                        <p:tgtEl>
                                          <p:spTgt spid="115"/>
                                        </p:tgtEl>
                                        <p:attrNameLst>
                                          <p:attrName>style.visibility</p:attrName>
                                        </p:attrNameLst>
                                      </p:cBhvr>
                                      <p:to>
                                        <p:strVal val="visible"/>
                                      </p:to>
                                    </p:set>
                                    <p:anim calcmode="lin" valueType="num">
                                      <p:cBhvr>
                                        <p:cTn id="91" dur="500" fill="hold"/>
                                        <p:tgtEl>
                                          <p:spTgt spid="115"/>
                                        </p:tgtEl>
                                        <p:attrNameLst>
                                          <p:attrName>ppt_w</p:attrName>
                                        </p:attrNameLst>
                                      </p:cBhvr>
                                      <p:tavLst>
                                        <p:tav tm="0">
                                          <p:val>
                                            <p:fltVal val="0"/>
                                          </p:val>
                                        </p:tav>
                                        <p:tav tm="100000">
                                          <p:val>
                                            <p:strVal val="#ppt_w"/>
                                          </p:val>
                                        </p:tav>
                                      </p:tavLst>
                                    </p:anim>
                                    <p:anim calcmode="lin" valueType="num">
                                      <p:cBhvr>
                                        <p:cTn id="92" dur="500" fill="hold"/>
                                        <p:tgtEl>
                                          <p:spTgt spid="115"/>
                                        </p:tgtEl>
                                        <p:attrNameLst>
                                          <p:attrName>ppt_h</p:attrName>
                                        </p:attrNameLst>
                                      </p:cBhvr>
                                      <p:tavLst>
                                        <p:tav tm="0">
                                          <p:val>
                                            <p:fltVal val="0"/>
                                          </p:val>
                                        </p:tav>
                                        <p:tav tm="100000">
                                          <p:val>
                                            <p:strVal val="#ppt_h"/>
                                          </p:val>
                                        </p:tav>
                                      </p:tavLst>
                                    </p:anim>
                                    <p:animEffect transition="in" filter="fade">
                                      <p:cBhvr>
                                        <p:cTn id="93" dur="500"/>
                                        <p:tgtEl>
                                          <p:spTgt spid="115"/>
                                        </p:tgtEl>
                                      </p:cBhvr>
                                    </p:animEffect>
                                  </p:childTnLst>
                                </p:cTn>
                              </p:par>
                            </p:childTnLst>
                          </p:cTn>
                        </p:par>
                        <p:par>
                          <p:cTn id="94" fill="hold">
                            <p:stCondLst>
                              <p:cond delay="8500"/>
                            </p:stCondLst>
                            <p:childTnLst>
                              <p:par>
                                <p:cTn id="95" presetID="42" presetClass="entr" presetSubtype="0" fill="hold" grpId="0" nodeType="afterEffect">
                                  <p:stCondLst>
                                    <p:cond delay="0"/>
                                  </p:stCondLst>
                                  <p:childTnLst>
                                    <p:set>
                                      <p:cBhvr>
                                        <p:cTn id="96" dur="1" fill="hold">
                                          <p:stCondLst>
                                            <p:cond delay="0"/>
                                          </p:stCondLst>
                                        </p:cTn>
                                        <p:tgtEl>
                                          <p:spTgt spid="125"/>
                                        </p:tgtEl>
                                        <p:attrNameLst>
                                          <p:attrName>style.visibility</p:attrName>
                                        </p:attrNameLst>
                                      </p:cBhvr>
                                      <p:to>
                                        <p:strVal val="visible"/>
                                      </p:to>
                                    </p:set>
                                    <p:animEffect transition="in" filter="fade">
                                      <p:cBhvr>
                                        <p:cTn id="97" dur="500"/>
                                        <p:tgtEl>
                                          <p:spTgt spid="125"/>
                                        </p:tgtEl>
                                      </p:cBhvr>
                                    </p:animEffect>
                                    <p:anim calcmode="lin" valueType="num">
                                      <p:cBhvr>
                                        <p:cTn id="98" dur="500" fill="hold"/>
                                        <p:tgtEl>
                                          <p:spTgt spid="125"/>
                                        </p:tgtEl>
                                        <p:attrNameLst>
                                          <p:attrName>ppt_x</p:attrName>
                                        </p:attrNameLst>
                                      </p:cBhvr>
                                      <p:tavLst>
                                        <p:tav tm="0">
                                          <p:val>
                                            <p:strVal val="#ppt_x"/>
                                          </p:val>
                                        </p:tav>
                                        <p:tav tm="100000">
                                          <p:val>
                                            <p:strVal val="#ppt_x"/>
                                          </p:val>
                                        </p:tav>
                                      </p:tavLst>
                                    </p:anim>
                                    <p:anim calcmode="lin" valueType="num">
                                      <p:cBhvr>
                                        <p:cTn id="99" dur="500" fill="hold"/>
                                        <p:tgtEl>
                                          <p:spTgt spid="125"/>
                                        </p:tgtEl>
                                        <p:attrNameLst>
                                          <p:attrName>ppt_y</p:attrName>
                                        </p:attrNameLst>
                                      </p:cBhvr>
                                      <p:tavLst>
                                        <p:tav tm="0">
                                          <p:val>
                                            <p:strVal val="#ppt_y+.1"/>
                                          </p:val>
                                        </p:tav>
                                        <p:tav tm="100000">
                                          <p:val>
                                            <p:strVal val="#ppt_y"/>
                                          </p:val>
                                        </p:tav>
                                      </p:tavLst>
                                    </p:anim>
                                  </p:childTnLst>
                                </p:cTn>
                              </p:par>
                            </p:childTnLst>
                          </p:cTn>
                        </p:par>
                        <p:par>
                          <p:cTn id="100" fill="hold">
                            <p:stCondLst>
                              <p:cond delay="9000"/>
                            </p:stCondLst>
                            <p:childTnLst>
                              <p:par>
                                <p:cTn id="101" presetID="18" presetClass="entr" presetSubtype="3" fill="hold" nodeType="afterEffect">
                                  <p:stCondLst>
                                    <p:cond delay="0"/>
                                  </p:stCondLst>
                                  <p:childTnLst>
                                    <p:set>
                                      <p:cBhvr>
                                        <p:cTn id="102" dur="1" fill="hold">
                                          <p:stCondLst>
                                            <p:cond delay="0"/>
                                          </p:stCondLst>
                                        </p:cTn>
                                        <p:tgtEl>
                                          <p:spTgt spid="98"/>
                                        </p:tgtEl>
                                        <p:attrNameLst>
                                          <p:attrName>style.visibility</p:attrName>
                                        </p:attrNameLst>
                                      </p:cBhvr>
                                      <p:to>
                                        <p:strVal val="visible"/>
                                      </p:to>
                                    </p:set>
                                    <p:animEffect transition="in" filter="strips(upRight)">
                                      <p:cBhvr>
                                        <p:cTn id="103" dur="500"/>
                                        <p:tgtEl>
                                          <p:spTgt spid="98"/>
                                        </p:tgtEl>
                                      </p:cBhvr>
                                    </p:animEffect>
                                  </p:childTnLst>
                                </p:cTn>
                              </p:par>
                            </p:childTnLst>
                          </p:cTn>
                        </p:par>
                        <p:par>
                          <p:cTn id="104" fill="hold">
                            <p:stCondLst>
                              <p:cond delay="9500"/>
                            </p:stCondLst>
                            <p:childTnLst>
                              <p:par>
                                <p:cTn id="105" presetID="18" presetClass="entr" presetSubtype="3" fill="hold" grpId="0" nodeType="afterEffect">
                                  <p:stCondLst>
                                    <p:cond delay="0"/>
                                  </p:stCondLst>
                                  <p:childTnLst>
                                    <p:set>
                                      <p:cBhvr>
                                        <p:cTn id="106" dur="1" fill="hold">
                                          <p:stCondLst>
                                            <p:cond delay="0"/>
                                          </p:stCondLst>
                                        </p:cTn>
                                        <p:tgtEl>
                                          <p:spTgt spid="132"/>
                                        </p:tgtEl>
                                        <p:attrNameLst>
                                          <p:attrName>style.visibility</p:attrName>
                                        </p:attrNameLst>
                                      </p:cBhvr>
                                      <p:to>
                                        <p:strVal val="visible"/>
                                      </p:to>
                                    </p:set>
                                    <p:animEffect transition="in" filter="strips(upRight)">
                                      <p:cBhvr>
                                        <p:cTn id="107" dur="500"/>
                                        <p:tgtEl>
                                          <p:spTgt spid="132"/>
                                        </p:tgtEl>
                                      </p:cBhvr>
                                    </p:animEffect>
                                  </p:childTnLst>
                                </p:cTn>
                              </p:par>
                            </p:childTnLst>
                          </p:cTn>
                        </p:par>
                        <p:par>
                          <p:cTn id="108" fill="hold">
                            <p:stCondLst>
                              <p:cond delay="10000"/>
                            </p:stCondLst>
                            <p:childTnLst>
                              <p:par>
                                <p:cTn id="109" presetID="53" presetClass="entr" presetSubtype="16" fill="hold" grpId="0" nodeType="afterEffect">
                                  <p:stCondLst>
                                    <p:cond delay="0"/>
                                  </p:stCondLst>
                                  <p:childTnLst>
                                    <p:set>
                                      <p:cBhvr>
                                        <p:cTn id="110" dur="1" fill="hold">
                                          <p:stCondLst>
                                            <p:cond delay="0"/>
                                          </p:stCondLst>
                                        </p:cTn>
                                        <p:tgtEl>
                                          <p:spTgt spid="140"/>
                                        </p:tgtEl>
                                        <p:attrNameLst>
                                          <p:attrName>style.visibility</p:attrName>
                                        </p:attrNameLst>
                                      </p:cBhvr>
                                      <p:to>
                                        <p:strVal val="visible"/>
                                      </p:to>
                                    </p:set>
                                    <p:anim calcmode="lin" valueType="num">
                                      <p:cBhvr>
                                        <p:cTn id="111" dur="500" fill="hold"/>
                                        <p:tgtEl>
                                          <p:spTgt spid="140"/>
                                        </p:tgtEl>
                                        <p:attrNameLst>
                                          <p:attrName>ppt_w</p:attrName>
                                        </p:attrNameLst>
                                      </p:cBhvr>
                                      <p:tavLst>
                                        <p:tav tm="0">
                                          <p:val>
                                            <p:fltVal val="0"/>
                                          </p:val>
                                        </p:tav>
                                        <p:tav tm="100000">
                                          <p:val>
                                            <p:strVal val="#ppt_w"/>
                                          </p:val>
                                        </p:tav>
                                      </p:tavLst>
                                    </p:anim>
                                    <p:anim calcmode="lin" valueType="num">
                                      <p:cBhvr>
                                        <p:cTn id="112" dur="500" fill="hold"/>
                                        <p:tgtEl>
                                          <p:spTgt spid="140"/>
                                        </p:tgtEl>
                                        <p:attrNameLst>
                                          <p:attrName>ppt_h</p:attrName>
                                        </p:attrNameLst>
                                      </p:cBhvr>
                                      <p:tavLst>
                                        <p:tav tm="0">
                                          <p:val>
                                            <p:fltVal val="0"/>
                                          </p:val>
                                        </p:tav>
                                        <p:tav tm="100000">
                                          <p:val>
                                            <p:strVal val="#ppt_h"/>
                                          </p:val>
                                        </p:tav>
                                      </p:tavLst>
                                    </p:anim>
                                    <p:animEffect transition="in" filter="fade">
                                      <p:cBhvr>
                                        <p:cTn id="113" dur="500"/>
                                        <p:tgtEl>
                                          <p:spTgt spid="140"/>
                                        </p:tgtEl>
                                      </p:cBhvr>
                                    </p:animEffect>
                                  </p:childTnLst>
                                </p:cTn>
                              </p:par>
                            </p:childTnLst>
                          </p:cTn>
                        </p:par>
                        <p:par>
                          <p:cTn id="114" fill="hold">
                            <p:stCondLst>
                              <p:cond delay="10500"/>
                            </p:stCondLst>
                            <p:childTnLst>
                              <p:par>
                                <p:cTn id="115" presetID="47" presetClass="entr" presetSubtype="0" fill="hold" nodeType="afterEffect">
                                  <p:stCondLst>
                                    <p:cond delay="0"/>
                                  </p:stCondLst>
                                  <p:childTnLst>
                                    <p:set>
                                      <p:cBhvr>
                                        <p:cTn id="116" dur="1" fill="hold">
                                          <p:stCondLst>
                                            <p:cond delay="0"/>
                                          </p:stCondLst>
                                        </p:cTn>
                                        <p:tgtEl>
                                          <p:spTgt spid="133"/>
                                        </p:tgtEl>
                                        <p:attrNameLst>
                                          <p:attrName>style.visibility</p:attrName>
                                        </p:attrNameLst>
                                      </p:cBhvr>
                                      <p:to>
                                        <p:strVal val="visible"/>
                                      </p:to>
                                    </p:set>
                                    <p:animEffect transition="in" filter="fade">
                                      <p:cBhvr>
                                        <p:cTn id="117" dur="500"/>
                                        <p:tgtEl>
                                          <p:spTgt spid="133"/>
                                        </p:tgtEl>
                                      </p:cBhvr>
                                    </p:animEffect>
                                    <p:anim calcmode="lin" valueType="num">
                                      <p:cBhvr>
                                        <p:cTn id="118" dur="500" fill="hold"/>
                                        <p:tgtEl>
                                          <p:spTgt spid="133"/>
                                        </p:tgtEl>
                                        <p:attrNameLst>
                                          <p:attrName>ppt_x</p:attrName>
                                        </p:attrNameLst>
                                      </p:cBhvr>
                                      <p:tavLst>
                                        <p:tav tm="0">
                                          <p:val>
                                            <p:strVal val="#ppt_x"/>
                                          </p:val>
                                        </p:tav>
                                        <p:tav tm="100000">
                                          <p:val>
                                            <p:strVal val="#ppt_x"/>
                                          </p:val>
                                        </p:tav>
                                      </p:tavLst>
                                    </p:anim>
                                    <p:anim calcmode="lin" valueType="num">
                                      <p:cBhvr>
                                        <p:cTn id="119" dur="500" fill="hold"/>
                                        <p:tgtEl>
                                          <p:spTgt spid="133"/>
                                        </p:tgtEl>
                                        <p:attrNameLst>
                                          <p:attrName>ppt_y</p:attrName>
                                        </p:attrNameLst>
                                      </p:cBhvr>
                                      <p:tavLst>
                                        <p:tav tm="0">
                                          <p:val>
                                            <p:strVal val="#ppt_y-.1"/>
                                          </p:val>
                                        </p:tav>
                                        <p:tav tm="100000">
                                          <p:val>
                                            <p:strVal val="#ppt_y"/>
                                          </p:val>
                                        </p:tav>
                                      </p:tavLst>
                                    </p:anim>
                                  </p:childTnLst>
                                </p:cTn>
                              </p:par>
                            </p:childTnLst>
                          </p:cTn>
                        </p:par>
                        <p:par>
                          <p:cTn id="120" fill="hold">
                            <p:stCondLst>
                              <p:cond delay="11000"/>
                            </p:stCondLst>
                            <p:childTnLst>
                              <p:par>
                                <p:cTn id="121" presetID="53" presetClass="entr" presetSubtype="16" fill="hold" nodeType="afterEffect">
                                  <p:stCondLst>
                                    <p:cond delay="0"/>
                                  </p:stCondLst>
                                  <p:childTnLst>
                                    <p:set>
                                      <p:cBhvr>
                                        <p:cTn id="122" dur="1" fill="hold">
                                          <p:stCondLst>
                                            <p:cond delay="0"/>
                                          </p:stCondLst>
                                        </p:cTn>
                                        <p:tgtEl>
                                          <p:spTgt spid="126"/>
                                        </p:tgtEl>
                                        <p:attrNameLst>
                                          <p:attrName>style.visibility</p:attrName>
                                        </p:attrNameLst>
                                      </p:cBhvr>
                                      <p:to>
                                        <p:strVal val="visible"/>
                                      </p:to>
                                    </p:set>
                                    <p:anim calcmode="lin" valueType="num">
                                      <p:cBhvr>
                                        <p:cTn id="123" dur="500" fill="hold"/>
                                        <p:tgtEl>
                                          <p:spTgt spid="126"/>
                                        </p:tgtEl>
                                        <p:attrNameLst>
                                          <p:attrName>ppt_w</p:attrName>
                                        </p:attrNameLst>
                                      </p:cBhvr>
                                      <p:tavLst>
                                        <p:tav tm="0">
                                          <p:val>
                                            <p:fltVal val="0"/>
                                          </p:val>
                                        </p:tav>
                                        <p:tav tm="100000">
                                          <p:val>
                                            <p:strVal val="#ppt_w"/>
                                          </p:val>
                                        </p:tav>
                                      </p:tavLst>
                                    </p:anim>
                                    <p:anim calcmode="lin" valueType="num">
                                      <p:cBhvr>
                                        <p:cTn id="124" dur="500" fill="hold"/>
                                        <p:tgtEl>
                                          <p:spTgt spid="126"/>
                                        </p:tgtEl>
                                        <p:attrNameLst>
                                          <p:attrName>ppt_h</p:attrName>
                                        </p:attrNameLst>
                                      </p:cBhvr>
                                      <p:tavLst>
                                        <p:tav tm="0">
                                          <p:val>
                                            <p:fltVal val="0"/>
                                          </p:val>
                                        </p:tav>
                                        <p:tav tm="100000">
                                          <p:val>
                                            <p:strVal val="#ppt_h"/>
                                          </p:val>
                                        </p:tav>
                                      </p:tavLst>
                                    </p:anim>
                                    <p:animEffect transition="in" filter="fade">
                                      <p:cBhvr>
                                        <p:cTn id="125" dur="500"/>
                                        <p:tgtEl>
                                          <p:spTgt spid="126"/>
                                        </p:tgtEl>
                                      </p:cBhvr>
                                    </p:animEffect>
                                  </p:childTnLst>
                                </p:cTn>
                              </p:par>
                            </p:childTnLst>
                          </p:cTn>
                        </p:par>
                        <p:par>
                          <p:cTn id="126" fill="hold">
                            <p:stCondLst>
                              <p:cond delay="11500"/>
                            </p:stCondLst>
                            <p:childTnLst>
                              <p:par>
                                <p:cTn id="127" presetID="42" presetClass="entr" presetSubtype="0" fill="hold" grpId="0" nodeType="afterEffect">
                                  <p:stCondLst>
                                    <p:cond delay="0"/>
                                  </p:stCondLst>
                                  <p:childTnLst>
                                    <p:set>
                                      <p:cBhvr>
                                        <p:cTn id="128" dur="1" fill="hold">
                                          <p:stCondLst>
                                            <p:cond delay="0"/>
                                          </p:stCondLst>
                                        </p:cTn>
                                        <p:tgtEl>
                                          <p:spTgt spid="136"/>
                                        </p:tgtEl>
                                        <p:attrNameLst>
                                          <p:attrName>style.visibility</p:attrName>
                                        </p:attrNameLst>
                                      </p:cBhvr>
                                      <p:to>
                                        <p:strVal val="visible"/>
                                      </p:to>
                                    </p:set>
                                    <p:animEffect transition="in" filter="fade">
                                      <p:cBhvr>
                                        <p:cTn id="129" dur="500"/>
                                        <p:tgtEl>
                                          <p:spTgt spid="136"/>
                                        </p:tgtEl>
                                      </p:cBhvr>
                                    </p:animEffect>
                                    <p:anim calcmode="lin" valueType="num">
                                      <p:cBhvr>
                                        <p:cTn id="130" dur="500" fill="hold"/>
                                        <p:tgtEl>
                                          <p:spTgt spid="136"/>
                                        </p:tgtEl>
                                        <p:attrNameLst>
                                          <p:attrName>ppt_x</p:attrName>
                                        </p:attrNameLst>
                                      </p:cBhvr>
                                      <p:tavLst>
                                        <p:tav tm="0">
                                          <p:val>
                                            <p:strVal val="#ppt_x"/>
                                          </p:val>
                                        </p:tav>
                                        <p:tav tm="100000">
                                          <p:val>
                                            <p:strVal val="#ppt_x"/>
                                          </p:val>
                                        </p:tav>
                                      </p:tavLst>
                                    </p:anim>
                                    <p:anim calcmode="lin" valueType="num">
                                      <p:cBhvr>
                                        <p:cTn id="131" dur="500" fill="hold"/>
                                        <p:tgtEl>
                                          <p:spTgt spid="136"/>
                                        </p:tgtEl>
                                        <p:attrNameLst>
                                          <p:attrName>ppt_y</p:attrName>
                                        </p:attrNameLst>
                                      </p:cBhvr>
                                      <p:tavLst>
                                        <p:tav tm="0">
                                          <p:val>
                                            <p:strVal val="#ppt_y+.1"/>
                                          </p:val>
                                        </p:tav>
                                        <p:tav tm="100000">
                                          <p:val>
                                            <p:strVal val="#ppt_y"/>
                                          </p:val>
                                        </p:tav>
                                      </p:tavLst>
                                    </p:anim>
                                  </p:childTnLst>
                                </p:cTn>
                              </p:par>
                            </p:childTnLst>
                          </p:cTn>
                        </p:par>
                        <p:par>
                          <p:cTn id="132" fill="hold">
                            <p:stCondLst>
                              <p:cond delay="12000"/>
                            </p:stCondLst>
                            <p:childTnLst>
                              <p:par>
                                <p:cTn id="133" presetID="18" presetClass="entr" presetSubtype="3" fill="hold" nodeType="afterEffect">
                                  <p:stCondLst>
                                    <p:cond delay="0"/>
                                  </p:stCondLst>
                                  <p:childTnLst>
                                    <p:set>
                                      <p:cBhvr>
                                        <p:cTn id="134" dur="1" fill="hold">
                                          <p:stCondLst>
                                            <p:cond delay="0"/>
                                          </p:stCondLst>
                                        </p:cTn>
                                        <p:tgtEl>
                                          <p:spTgt spid="99"/>
                                        </p:tgtEl>
                                        <p:attrNameLst>
                                          <p:attrName>style.visibility</p:attrName>
                                        </p:attrNameLst>
                                      </p:cBhvr>
                                      <p:to>
                                        <p:strVal val="visible"/>
                                      </p:to>
                                    </p:set>
                                    <p:animEffect transition="in" filter="strips(upRight)">
                                      <p:cBhvr>
                                        <p:cTn id="135"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103" grpId="0"/>
      <p:bldP spid="110" grpId="0" animBg="1"/>
      <p:bldP spid="114" grpId="0"/>
      <p:bldP spid="121" grpId="0" animBg="1"/>
      <p:bldP spid="125" grpId="0"/>
      <p:bldP spid="132" grpId="0" animBg="1"/>
      <p:bldP spid="136" grpId="0"/>
      <p:bldP spid="137" grpId="0" animBg="1"/>
      <p:bldP spid="138" grpId="0" animBg="1"/>
      <p:bldP spid="139" grpId="0" animBg="1"/>
      <p:bldP spid="140" grpId="0" animBg="1"/>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Title 27"/>
          <p:cNvSpPr>
            <a:spLocks noGrp="1"/>
          </p:cNvSpPr>
          <p:nvPr>
            <p:ph type="title"/>
          </p:nvPr>
        </p:nvSpPr>
        <p:spPr/>
        <p:txBody>
          <a:bodyPr/>
          <a:lstStyle/>
          <a:p>
            <a:r>
              <a:rPr lang="en-US" smtClean="0"/>
              <a:t>Timeline Infographic</a:t>
            </a:r>
            <a:endParaRPr lang="en-US" dirty="0"/>
          </a:p>
        </p:txBody>
      </p:sp>
      <p:sp>
        <p:nvSpPr>
          <p:cNvPr id="29" name="Text Placeholder 28"/>
          <p:cNvSpPr>
            <a:spLocks noGrp="1"/>
          </p:cNvSpPr>
          <p:nvPr>
            <p:ph type="body" sz="half" idx="2"/>
          </p:nvPr>
        </p:nvSpPr>
        <p:spPr/>
        <p:txBody>
          <a:bodyPr/>
          <a:lstStyle/>
          <a:p>
            <a:r>
              <a:rPr lang="en-US" smtClean="0"/>
              <a:t>Timeline Infographic</a:t>
            </a:r>
            <a:endParaRPr lang="en-US" dirty="0"/>
          </a:p>
        </p:txBody>
      </p:sp>
      <p:cxnSp>
        <p:nvCxnSpPr>
          <p:cNvPr id="52" name="Straight Connector 51"/>
          <p:cNvCxnSpPr/>
          <p:nvPr/>
        </p:nvCxnSpPr>
        <p:spPr>
          <a:xfrm>
            <a:off x="1594780" y="3038709"/>
            <a:ext cx="106764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639826" y="3038709"/>
            <a:ext cx="815246" cy="0"/>
          </a:xfrm>
          <a:prstGeom prst="line">
            <a:avLst/>
          </a:prstGeom>
          <a:ln w="19050">
            <a:solidFill>
              <a:schemeClr val="accent1"/>
            </a:solidFill>
            <a:headEnd type="ova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7678088" y="3038709"/>
            <a:ext cx="815246" cy="0"/>
          </a:xfrm>
          <a:prstGeom prst="line">
            <a:avLst/>
          </a:prstGeom>
          <a:ln w="19050">
            <a:solidFill>
              <a:schemeClr val="accent6"/>
            </a:solidFill>
            <a:tailEnd type="oval"/>
          </a:ln>
        </p:spPr>
        <p:style>
          <a:lnRef idx="1">
            <a:schemeClr val="accent1"/>
          </a:lnRef>
          <a:fillRef idx="0">
            <a:schemeClr val="accent1"/>
          </a:fillRef>
          <a:effectRef idx="0">
            <a:schemeClr val="accent1"/>
          </a:effectRef>
          <a:fontRef idx="minor">
            <a:schemeClr val="tx1"/>
          </a:fontRef>
        </p:style>
      </p:cxnSp>
      <p:sp>
        <p:nvSpPr>
          <p:cNvPr id="57" name="Oval 56"/>
          <p:cNvSpPr>
            <a:spLocks noChangeAspect="1"/>
          </p:cNvSpPr>
          <p:nvPr/>
        </p:nvSpPr>
        <p:spPr bwMode="auto">
          <a:xfrm rot="16200000" flipH="1" flipV="1">
            <a:off x="1463204" y="2968858"/>
            <a:ext cx="123444" cy="139707"/>
          </a:xfrm>
          <a:prstGeom prst="ellipse">
            <a:avLst/>
          </a:prstGeom>
          <a:noFill/>
          <a:ln w="28575">
            <a:solidFill>
              <a:schemeClr val="accent1"/>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58" name="Straight Connector 57"/>
          <p:cNvCxnSpPr/>
          <p:nvPr/>
        </p:nvCxnSpPr>
        <p:spPr>
          <a:xfrm>
            <a:off x="2806892" y="3038709"/>
            <a:ext cx="106764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4024999" y="3038709"/>
            <a:ext cx="1067640" cy="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62" name="Oval 61"/>
          <p:cNvSpPr>
            <a:spLocks noChangeAspect="1"/>
          </p:cNvSpPr>
          <p:nvPr/>
        </p:nvSpPr>
        <p:spPr bwMode="auto">
          <a:xfrm rot="16200000" flipH="1" flipV="1">
            <a:off x="2671455" y="2961095"/>
            <a:ext cx="137160" cy="155230"/>
          </a:xfrm>
          <a:prstGeom prst="ellipse">
            <a:avLst/>
          </a:prstGeom>
          <a:noFill/>
          <a:ln w="28575">
            <a:solidFill>
              <a:schemeClr val="accent2"/>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63" name="Straight Connector 62"/>
          <p:cNvCxnSpPr/>
          <p:nvPr/>
        </p:nvCxnSpPr>
        <p:spPr>
          <a:xfrm>
            <a:off x="5232348" y="3038709"/>
            <a:ext cx="1067640" cy="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65" name="Oval 64"/>
          <p:cNvSpPr>
            <a:spLocks noChangeAspect="1"/>
          </p:cNvSpPr>
          <p:nvPr/>
        </p:nvSpPr>
        <p:spPr bwMode="auto">
          <a:xfrm rot="16200000" flipH="1" flipV="1">
            <a:off x="3878804" y="2961095"/>
            <a:ext cx="137160" cy="155230"/>
          </a:xfrm>
          <a:prstGeom prst="ellipse">
            <a:avLst/>
          </a:prstGeom>
          <a:noFill/>
          <a:ln w="28575">
            <a:solidFill>
              <a:schemeClr val="accent3"/>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67" name="Straight Connector 66"/>
          <p:cNvCxnSpPr/>
          <p:nvPr/>
        </p:nvCxnSpPr>
        <p:spPr>
          <a:xfrm>
            <a:off x="6455218" y="3038709"/>
            <a:ext cx="106764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80" name="Oval 79"/>
          <p:cNvSpPr>
            <a:spLocks noChangeAspect="1"/>
          </p:cNvSpPr>
          <p:nvPr/>
        </p:nvSpPr>
        <p:spPr bwMode="auto">
          <a:xfrm rot="16200000" flipH="1" flipV="1">
            <a:off x="5101674" y="2961094"/>
            <a:ext cx="137160" cy="155230"/>
          </a:xfrm>
          <a:prstGeom prst="ellipse">
            <a:avLst/>
          </a:prstGeom>
          <a:noFill/>
          <a:ln w="28575">
            <a:solidFill>
              <a:schemeClr val="accent4"/>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 name="Oval 80"/>
          <p:cNvSpPr>
            <a:spLocks noChangeAspect="1"/>
          </p:cNvSpPr>
          <p:nvPr/>
        </p:nvSpPr>
        <p:spPr bwMode="auto">
          <a:xfrm rot="16200000" flipH="1" flipV="1">
            <a:off x="6309023" y="2961095"/>
            <a:ext cx="137160" cy="155230"/>
          </a:xfrm>
          <a:prstGeom prst="ellipse">
            <a:avLst/>
          </a:prstGeom>
          <a:noFill/>
          <a:ln w="28575">
            <a:solidFill>
              <a:schemeClr val="accent5"/>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2" name="Oval 81"/>
          <p:cNvSpPr>
            <a:spLocks noChangeAspect="1"/>
          </p:cNvSpPr>
          <p:nvPr/>
        </p:nvSpPr>
        <p:spPr bwMode="auto">
          <a:xfrm rot="16200000" flipH="1" flipV="1">
            <a:off x="7531893" y="2961095"/>
            <a:ext cx="137160" cy="155230"/>
          </a:xfrm>
          <a:prstGeom prst="ellipse">
            <a:avLst/>
          </a:prstGeom>
          <a:noFill/>
          <a:ln w="28575">
            <a:solidFill>
              <a:schemeClr val="accent6"/>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3" name="TextBox 82"/>
          <p:cNvSpPr txBox="1"/>
          <p:nvPr/>
        </p:nvSpPr>
        <p:spPr>
          <a:xfrm>
            <a:off x="1198557" y="2563205"/>
            <a:ext cx="652743" cy="369332"/>
          </a:xfrm>
          <a:prstGeom prst="rect">
            <a:avLst/>
          </a:prstGeom>
          <a:noFill/>
        </p:spPr>
        <p:txBody>
          <a:bodyPr wrap="none" rtlCol="0">
            <a:spAutoFit/>
          </a:bodyPr>
          <a:lstStyle/>
          <a:p>
            <a:pPr algn="ctr"/>
            <a:r>
              <a:rPr lang="en-US" b="1" dirty="0" smtClean="0">
                <a:solidFill>
                  <a:schemeClr val="accent1"/>
                </a:solidFill>
              </a:rPr>
              <a:t>2000</a:t>
            </a:r>
            <a:endParaRPr lang="en-US" b="1" dirty="0">
              <a:solidFill>
                <a:schemeClr val="accent1"/>
              </a:solidFill>
            </a:endParaRPr>
          </a:p>
        </p:txBody>
      </p:sp>
      <p:sp>
        <p:nvSpPr>
          <p:cNvPr id="84" name="TextBox 83"/>
          <p:cNvSpPr txBox="1"/>
          <p:nvPr/>
        </p:nvSpPr>
        <p:spPr>
          <a:xfrm>
            <a:off x="2413666" y="2563205"/>
            <a:ext cx="652743" cy="369332"/>
          </a:xfrm>
          <a:prstGeom prst="rect">
            <a:avLst/>
          </a:prstGeom>
          <a:noFill/>
        </p:spPr>
        <p:txBody>
          <a:bodyPr wrap="none" rtlCol="0">
            <a:spAutoFit/>
          </a:bodyPr>
          <a:lstStyle/>
          <a:p>
            <a:pPr algn="ctr"/>
            <a:r>
              <a:rPr lang="en-US" b="1" dirty="0" smtClean="0">
                <a:solidFill>
                  <a:schemeClr val="accent2"/>
                </a:solidFill>
              </a:rPr>
              <a:t>2002</a:t>
            </a:r>
            <a:endParaRPr lang="en-US" b="1" dirty="0">
              <a:solidFill>
                <a:schemeClr val="accent2"/>
              </a:solidFill>
            </a:endParaRPr>
          </a:p>
        </p:txBody>
      </p:sp>
      <p:sp>
        <p:nvSpPr>
          <p:cNvPr id="85" name="TextBox 84"/>
          <p:cNvSpPr txBox="1"/>
          <p:nvPr/>
        </p:nvSpPr>
        <p:spPr>
          <a:xfrm>
            <a:off x="3621015" y="2563205"/>
            <a:ext cx="652743" cy="369332"/>
          </a:xfrm>
          <a:prstGeom prst="rect">
            <a:avLst/>
          </a:prstGeom>
          <a:noFill/>
        </p:spPr>
        <p:txBody>
          <a:bodyPr wrap="none" rtlCol="0">
            <a:spAutoFit/>
          </a:bodyPr>
          <a:lstStyle/>
          <a:p>
            <a:pPr algn="ctr"/>
            <a:r>
              <a:rPr lang="en-US" b="1" dirty="0" smtClean="0">
                <a:solidFill>
                  <a:schemeClr val="accent3"/>
                </a:solidFill>
              </a:rPr>
              <a:t>2004</a:t>
            </a:r>
            <a:endParaRPr lang="en-US" b="1" dirty="0">
              <a:solidFill>
                <a:schemeClr val="accent3"/>
              </a:solidFill>
            </a:endParaRPr>
          </a:p>
        </p:txBody>
      </p:sp>
      <p:sp>
        <p:nvSpPr>
          <p:cNvPr id="86" name="TextBox 85"/>
          <p:cNvSpPr txBox="1"/>
          <p:nvPr/>
        </p:nvSpPr>
        <p:spPr>
          <a:xfrm>
            <a:off x="4843885" y="2563205"/>
            <a:ext cx="652743" cy="369332"/>
          </a:xfrm>
          <a:prstGeom prst="rect">
            <a:avLst/>
          </a:prstGeom>
          <a:noFill/>
        </p:spPr>
        <p:txBody>
          <a:bodyPr wrap="none" rtlCol="0">
            <a:spAutoFit/>
          </a:bodyPr>
          <a:lstStyle/>
          <a:p>
            <a:pPr algn="ctr"/>
            <a:r>
              <a:rPr lang="en-US" b="1" dirty="0" smtClean="0">
                <a:solidFill>
                  <a:schemeClr val="accent4"/>
                </a:solidFill>
              </a:rPr>
              <a:t>2006</a:t>
            </a:r>
            <a:endParaRPr lang="en-US" b="1" dirty="0">
              <a:solidFill>
                <a:schemeClr val="accent4"/>
              </a:solidFill>
            </a:endParaRPr>
          </a:p>
        </p:txBody>
      </p:sp>
      <p:sp>
        <p:nvSpPr>
          <p:cNvPr id="87" name="TextBox 86"/>
          <p:cNvSpPr txBox="1"/>
          <p:nvPr/>
        </p:nvSpPr>
        <p:spPr>
          <a:xfrm>
            <a:off x="6051234" y="2563205"/>
            <a:ext cx="652743" cy="369332"/>
          </a:xfrm>
          <a:prstGeom prst="rect">
            <a:avLst/>
          </a:prstGeom>
          <a:noFill/>
        </p:spPr>
        <p:txBody>
          <a:bodyPr wrap="none" rtlCol="0">
            <a:spAutoFit/>
          </a:bodyPr>
          <a:lstStyle/>
          <a:p>
            <a:pPr algn="ctr"/>
            <a:r>
              <a:rPr lang="en-US" b="1" dirty="0" smtClean="0">
                <a:solidFill>
                  <a:schemeClr val="accent5"/>
                </a:solidFill>
              </a:rPr>
              <a:t>2008</a:t>
            </a:r>
            <a:endParaRPr lang="en-US" b="1" dirty="0">
              <a:solidFill>
                <a:schemeClr val="accent5"/>
              </a:solidFill>
            </a:endParaRPr>
          </a:p>
        </p:txBody>
      </p:sp>
      <p:sp>
        <p:nvSpPr>
          <p:cNvPr id="88" name="TextBox 87"/>
          <p:cNvSpPr txBox="1"/>
          <p:nvPr/>
        </p:nvSpPr>
        <p:spPr>
          <a:xfrm>
            <a:off x="7274104" y="2563205"/>
            <a:ext cx="652743" cy="369332"/>
          </a:xfrm>
          <a:prstGeom prst="rect">
            <a:avLst/>
          </a:prstGeom>
          <a:noFill/>
        </p:spPr>
        <p:txBody>
          <a:bodyPr wrap="none" rtlCol="0">
            <a:spAutoFit/>
          </a:bodyPr>
          <a:lstStyle/>
          <a:p>
            <a:pPr algn="ctr"/>
            <a:r>
              <a:rPr lang="en-US" b="1" dirty="0" smtClean="0">
                <a:solidFill>
                  <a:schemeClr val="accent6"/>
                </a:solidFill>
              </a:rPr>
              <a:t>2010</a:t>
            </a:r>
            <a:endParaRPr lang="en-US" b="1" dirty="0">
              <a:solidFill>
                <a:schemeClr val="accent6"/>
              </a:solidFill>
            </a:endParaRPr>
          </a:p>
        </p:txBody>
      </p:sp>
      <p:cxnSp>
        <p:nvCxnSpPr>
          <p:cNvPr id="89" name="Straight Connector 88"/>
          <p:cNvCxnSpPr/>
          <p:nvPr/>
        </p:nvCxnSpPr>
        <p:spPr>
          <a:xfrm>
            <a:off x="1524926" y="3116307"/>
            <a:ext cx="0" cy="717230"/>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90" name="Oval 89"/>
          <p:cNvSpPr/>
          <p:nvPr/>
        </p:nvSpPr>
        <p:spPr bwMode="auto">
          <a:xfrm>
            <a:off x="1213993" y="3836748"/>
            <a:ext cx="621866" cy="621866"/>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91" name="Straight Connector 90"/>
          <p:cNvCxnSpPr/>
          <p:nvPr/>
        </p:nvCxnSpPr>
        <p:spPr>
          <a:xfrm>
            <a:off x="2740035" y="3116307"/>
            <a:ext cx="0" cy="71723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92" name="Oval 91"/>
          <p:cNvSpPr/>
          <p:nvPr/>
        </p:nvSpPr>
        <p:spPr bwMode="auto">
          <a:xfrm>
            <a:off x="2429102" y="3836748"/>
            <a:ext cx="621866" cy="621866"/>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93" name="Straight Connector 92"/>
          <p:cNvCxnSpPr/>
          <p:nvPr/>
        </p:nvCxnSpPr>
        <p:spPr>
          <a:xfrm>
            <a:off x="3947384" y="3116307"/>
            <a:ext cx="0" cy="71723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94" name="Oval 93"/>
          <p:cNvSpPr/>
          <p:nvPr/>
        </p:nvSpPr>
        <p:spPr bwMode="auto">
          <a:xfrm>
            <a:off x="3636451" y="3836748"/>
            <a:ext cx="621866" cy="621866"/>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95" name="Straight Connector 94"/>
          <p:cNvCxnSpPr/>
          <p:nvPr/>
        </p:nvCxnSpPr>
        <p:spPr>
          <a:xfrm>
            <a:off x="5170254" y="3116307"/>
            <a:ext cx="0" cy="717230"/>
          </a:xfrm>
          <a:prstGeom prst="line">
            <a:avLst/>
          </a:prstGeom>
          <a:ln w="19050">
            <a:solidFill>
              <a:schemeClr val="accent4"/>
            </a:solidFill>
          </a:ln>
        </p:spPr>
        <p:style>
          <a:lnRef idx="1">
            <a:schemeClr val="accent1"/>
          </a:lnRef>
          <a:fillRef idx="0">
            <a:schemeClr val="accent1"/>
          </a:fillRef>
          <a:effectRef idx="0">
            <a:schemeClr val="accent1"/>
          </a:effectRef>
          <a:fontRef idx="minor">
            <a:schemeClr val="tx1"/>
          </a:fontRef>
        </p:style>
      </p:cxnSp>
      <p:sp>
        <p:nvSpPr>
          <p:cNvPr id="96" name="Oval 95"/>
          <p:cNvSpPr/>
          <p:nvPr/>
        </p:nvSpPr>
        <p:spPr bwMode="auto">
          <a:xfrm>
            <a:off x="4859321" y="3836748"/>
            <a:ext cx="621866" cy="621866"/>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97" name="Straight Connector 96"/>
          <p:cNvCxnSpPr/>
          <p:nvPr/>
        </p:nvCxnSpPr>
        <p:spPr>
          <a:xfrm>
            <a:off x="6377603" y="3116307"/>
            <a:ext cx="0" cy="717230"/>
          </a:xfrm>
          <a:prstGeom prst="line">
            <a:avLst/>
          </a:prstGeom>
          <a:ln w="19050">
            <a:solidFill>
              <a:schemeClr val="accent5"/>
            </a:solidFill>
          </a:ln>
        </p:spPr>
        <p:style>
          <a:lnRef idx="1">
            <a:schemeClr val="accent1"/>
          </a:lnRef>
          <a:fillRef idx="0">
            <a:schemeClr val="accent1"/>
          </a:fillRef>
          <a:effectRef idx="0">
            <a:schemeClr val="accent1"/>
          </a:effectRef>
          <a:fontRef idx="minor">
            <a:schemeClr val="tx1"/>
          </a:fontRef>
        </p:style>
      </p:cxnSp>
      <p:sp>
        <p:nvSpPr>
          <p:cNvPr id="98" name="Oval 97"/>
          <p:cNvSpPr/>
          <p:nvPr/>
        </p:nvSpPr>
        <p:spPr bwMode="auto">
          <a:xfrm>
            <a:off x="6066670" y="3836748"/>
            <a:ext cx="621866" cy="621866"/>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99" name="Straight Connector 98"/>
          <p:cNvCxnSpPr/>
          <p:nvPr/>
        </p:nvCxnSpPr>
        <p:spPr>
          <a:xfrm>
            <a:off x="7600473" y="3116307"/>
            <a:ext cx="0" cy="71723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00" name="Oval 99"/>
          <p:cNvSpPr/>
          <p:nvPr/>
        </p:nvSpPr>
        <p:spPr bwMode="auto">
          <a:xfrm>
            <a:off x="7289540" y="3836748"/>
            <a:ext cx="621866" cy="621866"/>
          </a:xfrm>
          <a:prstGeom prst="ellipse">
            <a:avLst/>
          </a:prstGeom>
          <a:solidFill>
            <a:schemeClr val="accent6"/>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01" name="TextBox 100"/>
          <p:cNvSpPr txBox="1"/>
          <p:nvPr/>
        </p:nvSpPr>
        <p:spPr>
          <a:xfrm>
            <a:off x="877226" y="4471220"/>
            <a:ext cx="1295400" cy="815608"/>
          </a:xfrm>
          <a:prstGeom prst="rect">
            <a:avLst/>
          </a:prstGeom>
          <a:noFill/>
        </p:spPr>
        <p:txBody>
          <a:bodyPr wrap="square" rtlCol="0">
            <a:spAutoFit/>
          </a:bodyPr>
          <a:lstStyle/>
          <a:p>
            <a:pPr algn="ctr"/>
            <a:r>
              <a:rPr lang="en-US" sz="1100" b="1" dirty="0" smtClean="0">
                <a:solidFill>
                  <a:schemeClr val="accent1"/>
                </a:solidFill>
              </a:rPr>
              <a:t>01 Option</a:t>
            </a:r>
            <a:r>
              <a:rPr lang="en-US" sz="900" b="1" dirty="0" smtClean="0">
                <a:solidFill>
                  <a:schemeClr val="accent1"/>
                </a:solidFill>
              </a:rPr>
              <a:t/>
            </a:r>
            <a:br>
              <a:rPr lang="en-US" sz="900" b="1" dirty="0" smtClean="0">
                <a:solidFill>
                  <a:schemeClr val="accent1"/>
                </a:solidFill>
              </a:rPr>
            </a:br>
            <a:r>
              <a:rPr lang="en-US" sz="900" dirty="0" smtClean="0">
                <a:solidFill>
                  <a:schemeClr val="tx1">
                    <a:lumMod val="50000"/>
                    <a:lumOff val="50000"/>
                  </a:schemeClr>
                </a:solidFill>
              </a:rPr>
              <a:t>There are many variations of there passages of lorem ipsum available.</a:t>
            </a:r>
          </a:p>
        </p:txBody>
      </p:sp>
      <p:sp>
        <p:nvSpPr>
          <p:cNvPr id="102" name="TextBox 101"/>
          <p:cNvSpPr txBox="1"/>
          <p:nvPr/>
        </p:nvSpPr>
        <p:spPr>
          <a:xfrm>
            <a:off x="2092335" y="4471220"/>
            <a:ext cx="1295400" cy="815608"/>
          </a:xfrm>
          <a:prstGeom prst="rect">
            <a:avLst/>
          </a:prstGeom>
          <a:noFill/>
        </p:spPr>
        <p:txBody>
          <a:bodyPr wrap="square" rtlCol="0">
            <a:spAutoFit/>
          </a:bodyPr>
          <a:lstStyle/>
          <a:p>
            <a:pPr algn="ctr"/>
            <a:r>
              <a:rPr lang="en-US" sz="1100" b="1" dirty="0" smtClean="0">
                <a:solidFill>
                  <a:schemeClr val="accent2"/>
                </a:solidFill>
              </a:rPr>
              <a:t>02 Option</a:t>
            </a:r>
            <a:r>
              <a:rPr lang="en-US" sz="900" b="1" dirty="0" smtClean="0">
                <a:solidFill>
                  <a:schemeClr val="accent1"/>
                </a:solidFill>
              </a:rPr>
              <a:t/>
            </a:r>
            <a:br>
              <a:rPr lang="en-US" sz="900" b="1" dirty="0" smtClean="0">
                <a:solidFill>
                  <a:schemeClr val="accent1"/>
                </a:solidFill>
              </a:rPr>
            </a:br>
            <a:r>
              <a:rPr lang="en-US" sz="900" dirty="0" smtClean="0">
                <a:solidFill>
                  <a:schemeClr val="tx1">
                    <a:lumMod val="50000"/>
                    <a:lumOff val="50000"/>
                  </a:schemeClr>
                </a:solidFill>
              </a:rPr>
              <a:t>There are many variations of there passages of lorem ipsum available.</a:t>
            </a:r>
          </a:p>
        </p:txBody>
      </p:sp>
      <p:sp>
        <p:nvSpPr>
          <p:cNvPr id="103" name="TextBox 102"/>
          <p:cNvSpPr txBox="1"/>
          <p:nvPr/>
        </p:nvSpPr>
        <p:spPr>
          <a:xfrm>
            <a:off x="3299684" y="4471220"/>
            <a:ext cx="1295400" cy="815608"/>
          </a:xfrm>
          <a:prstGeom prst="rect">
            <a:avLst/>
          </a:prstGeom>
          <a:noFill/>
        </p:spPr>
        <p:txBody>
          <a:bodyPr wrap="square" rtlCol="0">
            <a:spAutoFit/>
          </a:bodyPr>
          <a:lstStyle/>
          <a:p>
            <a:pPr algn="ctr"/>
            <a:r>
              <a:rPr lang="en-US" sz="1100" b="1" dirty="0" smtClean="0">
                <a:solidFill>
                  <a:schemeClr val="accent3"/>
                </a:solidFill>
              </a:rPr>
              <a:t>03 Option</a:t>
            </a:r>
            <a:r>
              <a:rPr lang="en-US" sz="900" b="1" dirty="0" smtClean="0">
                <a:solidFill>
                  <a:schemeClr val="accent1"/>
                </a:solidFill>
              </a:rPr>
              <a:t/>
            </a:r>
            <a:br>
              <a:rPr lang="en-US" sz="900" b="1" dirty="0" smtClean="0">
                <a:solidFill>
                  <a:schemeClr val="accent1"/>
                </a:solidFill>
              </a:rPr>
            </a:br>
            <a:r>
              <a:rPr lang="en-US" sz="900" dirty="0" smtClean="0">
                <a:solidFill>
                  <a:schemeClr val="tx1">
                    <a:lumMod val="50000"/>
                    <a:lumOff val="50000"/>
                  </a:schemeClr>
                </a:solidFill>
              </a:rPr>
              <a:t>There are many variations of there passages of lorem ipsum available</a:t>
            </a:r>
            <a:r>
              <a:rPr lang="en-US" sz="900" dirty="0" smtClean="0">
                <a:solidFill>
                  <a:schemeClr val="bg1">
                    <a:lumMod val="65000"/>
                  </a:schemeClr>
                </a:solidFill>
              </a:rPr>
              <a:t>.</a:t>
            </a:r>
          </a:p>
        </p:txBody>
      </p:sp>
      <p:sp>
        <p:nvSpPr>
          <p:cNvPr id="104" name="TextBox 103"/>
          <p:cNvSpPr txBox="1"/>
          <p:nvPr/>
        </p:nvSpPr>
        <p:spPr>
          <a:xfrm>
            <a:off x="4522554" y="4471220"/>
            <a:ext cx="1295400" cy="815608"/>
          </a:xfrm>
          <a:prstGeom prst="rect">
            <a:avLst/>
          </a:prstGeom>
          <a:noFill/>
        </p:spPr>
        <p:txBody>
          <a:bodyPr wrap="square" rtlCol="0">
            <a:spAutoFit/>
          </a:bodyPr>
          <a:lstStyle/>
          <a:p>
            <a:pPr algn="ctr"/>
            <a:r>
              <a:rPr lang="en-US" sz="1100" b="1" dirty="0" smtClean="0">
                <a:solidFill>
                  <a:schemeClr val="accent4"/>
                </a:solidFill>
              </a:rPr>
              <a:t>04 Option</a:t>
            </a:r>
            <a:r>
              <a:rPr lang="en-US" sz="900" b="1" dirty="0" smtClean="0">
                <a:solidFill>
                  <a:schemeClr val="accent1"/>
                </a:solidFill>
              </a:rPr>
              <a:t/>
            </a:r>
            <a:br>
              <a:rPr lang="en-US" sz="900" b="1" dirty="0" smtClean="0">
                <a:solidFill>
                  <a:schemeClr val="accent1"/>
                </a:solidFill>
              </a:rPr>
            </a:br>
            <a:r>
              <a:rPr lang="en-US" sz="900" dirty="0" smtClean="0">
                <a:solidFill>
                  <a:schemeClr val="tx1">
                    <a:lumMod val="50000"/>
                    <a:lumOff val="50000"/>
                  </a:schemeClr>
                </a:solidFill>
              </a:rPr>
              <a:t>There are many variations of there passages of lorem ipsum available.</a:t>
            </a:r>
          </a:p>
        </p:txBody>
      </p:sp>
      <p:sp>
        <p:nvSpPr>
          <p:cNvPr id="105" name="TextBox 104"/>
          <p:cNvSpPr txBox="1"/>
          <p:nvPr/>
        </p:nvSpPr>
        <p:spPr>
          <a:xfrm>
            <a:off x="5729903" y="4471220"/>
            <a:ext cx="1295400" cy="815608"/>
          </a:xfrm>
          <a:prstGeom prst="rect">
            <a:avLst/>
          </a:prstGeom>
          <a:noFill/>
        </p:spPr>
        <p:txBody>
          <a:bodyPr wrap="square" rtlCol="0">
            <a:spAutoFit/>
          </a:bodyPr>
          <a:lstStyle/>
          <a:p>
            <a:pPr algn="ctr"/>
            <a:r>
              <a:rPr lang="en-US" sz="1100" b="1" dirty="0" smtClean="0">
                <a:solidFill>
                  <a:schemeClr val="accent5"/>
                </a:solidFill>
              </a:rPr>
              <a:t>05 Option</a:t>
            </a:r>
            <a:r>
              <a:rPr lang="en-US" sz="900" b="1" dirty="0" smtClean="0">
                <a:solidFill>
                  <a:schemeClr val="accent1"/>
                </a:solidFill>
              </a:rPr>
              <a:t/>
            </a:r>
            <a:br>
              <a:rPr lang="en-US" sz="900" b="1" dirty="0" smtClean="0">
                <a:solidFill>
                  <a:schemeClr val="accent1"/>
                </a:solidFill>
              </a:rPr>
            </a:br>
            <a:r>
              <a:rPr lang="en-US" sz="900" dirty="0" smtClean="0">
                <a:solidFill>
                  <a:schemeClr val="tx1">
                    <a:lumMod val="50000"/>
                    <a:lumOff val="50000"/>
                  </a:schemeClr>
                </a:solidFill>
              </a:rPr>
              <a:t>There are many variations of there passages of lorem ipsum available.</a:t>
            </a:r>
          </a:p>
        </p:txBody>
      </p:sp>
      <p:sp>
        <p:nvSpPr>
          <p:cNvPr id="106" name="TextBox 105"/>
          <p:cNvSpPr txBox="1"/>
          <p:nvPr/>
        </p:nvSpPr>
        <p:spPr>
          <a:xfrm>
            <a:off x="6952773" y="4471220"/>
            <a:ext cx="1295400" cy="815608"/>
          </a:xfrm>
          <a:prstGeom prst="rect">
            <a:avLst/>
          </a:prstGeom>
          <a:noFill/>
        </p:spPr>
        <p:txBody>
          <a:bodyPr wrap="square" rtlCol="0">
            <a:spAutoFit/>
          </a:bodyPr>
          <a:lstStyle/>
          <a:p>
            <a:pPr algn="ctr"/>
            <a:r>
              <a:rPr lang="en-US" sz="1100" b="1" dirty="0" smtClean="0">
                <a:solidFill>
                  <a:schemeClr val="accent6"/>
                </a:solidFill>
              </a:rPr>
              <a:t>06 Option</a:t>
            </a:r>
            <a:r>
              <a:rPr lang="en-US" sz="900" b="1" dirty="0" smtClean="0">
                <a:solidFill>
                  <a:schemeClr val="accent1"/>
                </a:solidFill>
              </a:rPr>
              <a:t/>
            </a:r>
            <a:br>
              <a:rPr lang="en-US" sz="900" b="1" dirty="0" smtClean="0">
                <a:solidFill>
                  <a:schemeClr val="accent1"/>
                </a:solidFill>
              </a:rPr>
            </a:br>
            <a:r>
              <a:rPr lang="en-US" sz="900" dirty="0" smtClean="0">
                <a:solidFill>
                  <a:schemeClr val="tx1">
                    <a:lumMod val="50000"/>
                    <a:lumOff val="50000"/>
                  </a:schemeClr>
                </a:solidFill>
              </a:rPr>
              <a:t>There are many variations of there passages of lorem ipsum available.</a:t>
            </a:r>
          </a:p>
        </p:txBody>
      </p:sp>
      <p:sp>
        <p:nvSpPr>
          <p:cNvPr id="107" name="Freeform 116"/>
          <p:cNvSpPr>
            <a:spLocks noEditPoints="1"/>
          </p:cNvSpPr>
          <p:nvPr/>
        </p:nvSpPr>
        <p:spPr bwMode="auto">
          <a:xfrm>
            <a:off x="1369814" y="4022591"/>
            <a:ext cx="310224" cy="250181"/>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101"/>
          <p:cNvSpPr>
            <a:spLocks noEditPoints="1"/>
          </p:cNvSpPr>
          <p:nvPr/>
        </p:nvSpPr>
        <p:spPr bwMode="auto">
          <a:xfrm>
            <a:off x="2568585" y="3989061"/>
            <a:ext cx="342900" cy="31724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157"/>
          <p:cNvSpPr>
            <a:spLocks noEditPoints="1"/>
          </p:cNvSpPr>
          <p:nvPr/>
        </p:nvSpPr>
        <p:spPr bwMode="auto">
          <a:xfrm>
            <a:off x="3813240" y="3999125"/>
            <a:ext cx="268288" cy="297112"/>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145"/>
          <p:cNvSpPr>
            <a:spLocks noChangeAspect="1"/>
          </p:cNvSpPr>
          <p:nvPr/>
        </p:nvSpPr>
        <p:spPr bwMode="auto">
          <a:xfrm>
            <a:off x="4997410" y="3999126"/>
            <a:ext cx="345695" cy="298100"/>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157"/>
          <p:cNvSpPr>
            <a:spLocks noChangeAspect="1" noEditPoints="1"/>
          </p:cNvSpPr>
          <p:nvPr/>
        </p:nvSpPr>
        <p:spPr bwMode="auto">
          <a:xfrm>
            <a:off x="6256015" y="3998771"/>
            <a:ext cx="243176" cy="297823"/>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109"/>
          <p:cNvSpPr>
            <a:spLocks noChangeAspect="1" noEditPoints="1"/>
          </p:cNvSpPr>
          <p:nvPr/>
        </p:nvSpPr>
        <p:spPr bwMode="auto">
          <a:xfrm>
            <a:off x="7445787" y="4016147"/>
            <a:ext cx="309372" cy="263071"/>
          </a:xfrm>
          <a:custGeom>
            <a:avLst/>
            <a:gdLst/>
            <a:ahLst/>
            <a:cxnLst>
              <a:cxn ang="0">
                <a:pos x="10" y="57"/>
              </a:cxn>
              <a:cxn ang="0">
                <a:pos x="9" y="58"/>
              </a:cxn>
              <a:cxn ang="0">
                <a:pos x="2" y="58"/>
              </a:cxn>
              <a:cxn ang="0">
                <a:pos x="0" y="57"/>
              </a:cxn>
              <a:cxn ang="0">
                <a:pos x="0" y="49"/>
              </a:cxn>
              <a:cxn ang="0">
                <a:pos x="2" y="48"/>
              </a:cxn>
              <a:cxn ang="0">
                <a:pos x="9" y="48"/>
              </a:cxn>
              <a:cxn ang="0">
                <a:pos x="10" y="49"/>
              </a:cxn>
              <a:cxn ang="0">
                <a:pos x="10" y="57"/>
              </a:cxn>
              <a:cxn ang="0">
                <a:pos x="25" y="57"/>
              </a:cxn>
              <a:cxn ang="0">
                <a:pos x="24" y="58"/>
              </a:cxn>
              <a:cxn ang="0">
                <a:pos x="16" y="58"/>
              </a:cxn>
              <a:cxn ang="0">
                <a:pos x="15" y="57"/>
              </a:cxn>
              <a:cxn ang="0">
                <a:pos x="15" y="44"/>
              </a:cxn>
              <a:cxn ang="0">
                <a:pos x="16" y="43"/>
              </a:cxn>
              <a:cxn ang="0">
                <a:pos x="24" y="43"/>
              </a:cxn>
              <a:cxn ang="0">
                <a:pos x="25" y="44"/>
              </a:cxn>
              <a:cxn ang="0">
                <a:pos x="25" y="57"/>
              </a:cxn>
              <a:cxn ang="0">
                <a:pos x="39" y="57"/>
              </a:cxn>
              <a:cxn ang="0">
                <a:pos x="38" y="58"/>
              </a:cxn>
              <a:cxn ang="0">
                <a:pos x="31" y="58"/>
              </a:cxn>
              <a:cxn ang="0">
                <a:pos x="30" y="57"/>
              </a:cxn>
              <a:cxn ang="0">
                <a:pos x="30" y="35"/>
              </a:cxn>
              <a:cxn ang="0">
                <a:pos x="31" y="34"/>
              </a:cxn>
              <a:cxn ang="0">
                <a:pos x="38" y="34"/>
              </a:cxn>
              <a:cxn ang="0">
                <a:pos x="39" y="35"/>
              </a:cxn>
              <a:cxn ang="0">
                <a:pos x="39" y="57"/>
              </a:cxn>
              <a:cxn ang="0">
                <a:pos x="54" y="57"/>
              </a:cxn>
              <a:cxn ang="0">
                <a:pos x="53" y="58"/>
              </a:cxn>
              <a:cxn ang="0">
                <a:pos x="45" y="58"/>
              </a:cxn>
              <a:cxn ang="0">
                <a:pos x="44" y="57"/>
              </a:cxn>
              <a:cxn ang="0">
                <a:pos x="44" y="20"/>
              </a:cxn>
              <a:cxn ang="0">
                <a:pos x="45" y="19"/>
              </a:cxn>
              <a:cxn ang="0">
                <a:pos x="53" y="19"/>
              </a:cxn>
              <a:cxn ang="0">
                <a:pos x="54" y="20"/>
              </a:cxn>
              <a:cxn ang="0">
                <a:pos x="54" y="57"/>
              </a:cxn>
              <a:cxn ang="0">
                <a:pos x="68" y="57"/>
              </a:cxn>
              <a:cxn ang="0">
                <a:pos x="67" y="58"/>
              </a:cxn>
              <a:cxn ang="0">
                <a:pos x="60" y="58"/>
              </a:cxn>
              <a:cxn ang="0">
                <a:pos x="59" y="57"/>
              </a:cxn>
              <a:cxn ang="0">
                <a:pos x="59" y="1"/>
              </a:cxn>
              <a:cxn ang="0">
                <a:pos x="60" y="0"/>
              </a:cxn>
              <a:cxn ang="0">
                <a:pos x="67" y="0"/>
              </a:cxn>
              <a:cxn ang="0">
                <a:pos x="68" y="1"/>
              </a:cxn>
              <a:cxn ang="0">
                <a:pos x="68" y="57"/>
              </a:cxn>
            </a:cxnLst>
            <a:rect l="0" t="0" r="r" b="b"/>
            <a:pathLst>
              <a:path w="68" h="58">
                <a:moveTo>
                  <a:pt x="10" y="57"/>
                </a:moveTo>
                <a:cubicBezTo>
                  <a:pt x="10" y="57"/>
                  <a:pt x="10" y="58"/>
                  <a:pt x="9" y="58"/>
                </a:cubicBezTo>
                <a:cubicBezTo>
                  <a:pt x="2" y="58"/>
                  <a:pt x="2" y="58"/>
                  <a:pt x="2" y="58"/>
                </a:cubicBezTo>
                <a:cubicBezTo>
                  <a:pt x="1" y="58"/>
                  <a:pt x="0" y="57"/>
                  <a:pt x="0" y="57"/>
                </a:cubicBezTo>
                <a:cubicBezTo>
                  <a:pt x="0" y="49"/>
                  <a:pt x="0" y="49"/>
                  <a:pt x="0" y="49"/>
                </a:cubicBezTo>
                <a:cubicBezTo>
                  <a:pt x="0" y="49"/>
                  <a:pt x="1" y="48"/>
                  <a:pt x="2" y="48"/>
                </a:cubicBezTo>
                <a:cubicBezTo>
                  <a:pt x="9" y="48"/>
                  <a:pt x="9" y="48"/>
                  <a:pt x="9" y="48"/>
                </a:cubicBezTo>
                <a:cubicBezTo>
                  <a:pt x="10" y="48"/>
                  <a:pt x="10" y="49"/>
                  <a:pt x="10" y="49"/>
                </a:cubicBezTo>
                <a:lnTo>
                  <a:pt x="10" y="57"/>
                </a:lnTo>
                <a:close/>
                <a:moveTo>
                  <a:pt x="25" y="57"/>
                </a:moveTo>
                <a:cubicBezTo>
                  <a:pt x="25" y="57"/>
                  <a:pt x="24" y="58"/>
                  <a:pt x="24" y="58"/>
                </a:cubicBezTo>
                <a:cubicBezTo>
                  <a:pt x="16" y="58"/>
                  <a:pt x="16" y="58"/>
                  <a:pt x="16" y="58"/>
                </a:cubicBezTo>
                <a:cubicBezTo>
                  <a:pt x="16" y="58"/>
                  <a:pt x="15" y="57"/>
                  <a:pt x="15" y="57"/>
                </a:cubicBezTo>
                <a:cubicBezTo>
                  <a:pt x="15" y="44"/>
                  <a:pt x="15" y="44"/>
                  <a:pt x="15" y="44"/>
                </a:cubicBezTo>
                <a:cubicBezTo>
                  <a:pt x="15" y="44"/>
                  <a:pt x="16" y="43"/>
                  <a:pt x="16" y="43"/>
                </a:cubicBezTo>
                <a:cubicBezTo>
                  <a:pt x="24" y="43"/>
                  <a:pt x="24" y="43"/>
                  <a:pt x="24" y="43"/>
                </a:cubicBezTo>
                <a:cubicBezTo>
                  <a:pt x="24" y="43"/>
                  <a:pt x="25" y="44"/>
                  <a:pt x="25" y="44"/>
                </a:cubicBezTo>
                <a:lnTo>
                  <a:pt x="25" y="57"/>
                </a:lnTo>
                <a:close/>
                <a:moveTo>
                  <a:pt x="39" y="57"/>
                </a:moveTo>
                <a:cubicBezTo>
                  <a:pt x="39" y="57"/>
                  <a:pt x="39" y="58"/>
                  <a:pt x="38" y="58"/>
                </a:cubicBezTo>
                <a:cubicBezTo>
                  <a:pt x="31" y="58"/>
                  <a:pt x="31" y="58"/>
                  <a:pt x="31" y="58"/>
                </a:cubicBezTo>
                <a:cubicBezTo>
                  <a:pt x="30" y="58"/>
                  <a:pt x="30" y="57"/>
                  <a:pt x="30" y="57"/>
                </a:cubicBezTo>
                <a:cubicBezTo>
                  <a:pt x="30" y="35"/>
                  <a:pt x="30" y="35"/>
                  <a:pt x="30" y="35"/>
                </a:cubicBezTo>
                <a:cubicBezTo>
                  <a:pt x="30" y="34"/>
                  <a:pt x="30" y="34"/>
                  <a:pt x="31" y="34"/>
                </a:cubicBezTo>
                <a:cubicBezTo>
                  <a:pt x="38" y="34"/>
                  <a:pt x="38" y="34"/>
                  <a:pt x="38" y="34"/>
                </a:cubicBezTo>
                <a:cubicBezTo>
                  <a:pt x="39" y="34"/>
                  <a:pt x="39" y="34"/>
                  <a:pt x="39" y="35"/>
                </a:cubicBezTo>
                <a:lnTo>
                  <a:pt x="39" y="57"/>
                </a:lnTo>
                <a:close/>
                <a:moveTo>
                  <a:pt x="54" y="57"/>
                </a:moveTo>
                <a:cubicBezTo>
                  <a:pt x="54" y="57"/>
                  <a:pt x="53" y="58"/>
                  <a:pt x="53" y="58"/>
                </a:cubicBezTo>
                <a:cubicBezTo>
                  <a:pt x="45" y="58"/>
                  <a:pt x="45" y="58"/>
                  <a:pt x="45" y="58"/>
                </a:cubicBezTo>
                <a:cubicBezTo>
                  <a:pt x="45" y="58"/>
                  <a:pt x="44" y="57"/>
                  <a:pt x="44" y="57"/>
                </a:cubicBezTo>
                <a:cubicBezTo>
                  <a:pt x="44" y="20"/>
                  <a:pt x="44" y="20"/>
                  <a:pt x="44" y="20"/>
                </a:cubicBezTo>
                <a:cubicBezTo>
                  <a:pt x="44" y="20"/>
                  <a:pt x="45" y="19"/>
                  <a:pt x="45" y="19"/>
                </a:cubicBezTo>
                <a:cubicBezTo>
                  <a:pt x="53" y="19"/>
                  <a:pt x="53" y="19"/>
                  <a:pt x="53" y="19"/>
                </a:cubicBezTo>
                <a:cubicBezTo>
                  <a:pt x="53" y="19"/>
                  <a:pt x="54" y="20"/>
                  <a:pt x="54" y="20"/>
                </a:cubicBezTo>
                <a:lnTo>
                  <a:pt x="54" y="57"/>
                </a:lnTo>
                <a:close/>
                <a:moveTo>
                  <a:pt x="68" y="57"/>
                </a:moveTo>
                <a:cubicBezTo>
                  <a:pt x="68" y="57"/>
                  <a:pt x="68" y="58"/>
                  <a:pt x="67" y="58"/>
                </a:cubicBezTo>
                <a:cubicBezTo>
                  <a:pt x="60" y="58"/>
                  <a:pt x="60" y="58"/>
                  <a:pt x="60" y="58"/>
                </a:cubicBezTo>
                <a:cubicBezTo>
                  <a:pt x="59" y="58"/>
                  <a:pt x="59" y="57"/>
                  <a:pt x="59" y="57"/>
                </a:cubicBezTo>
                <a:cubicBezTo>
                  <a:pt x="59" y="1"/>
                  <a:pt x="59" y="1"/>
                  <a:pt x="59" y="1"/>
                </a:cubicBezTo>
                <a:cubicBezTo>
                  <a:pt x="59" y="0"/>
                  <a:pt x="59" y="0"/>
                  <a:pt x="60" y="0"/>
                </a:cubicBezTo>
                <a:cubicBezTo>
                  <a:pt x="67" y="0"/>
                  <a:pt x="67" y="0"/>
                  <a:pt x="67" y="0"/>
                </a:cubicBezTo>
                <a:cubicBezTo>
                  <a:pt x="68" y="0"/>
                  <a:pt x="68" y="0"/>
                  <a:pt x="68" y="1"/>
                </a:cubicBezTo>
                <a:lnTo>
                  <a:pt x="68" y="5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2599433403"/>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8" presetClass="entr" presetSubtype="3" fill="hold" nodeType="after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strips(upRight)">
                                      <p:cBhvr>
                                        <p:cTn id="7" dur="750"/>
                                        <p:tgtEl>
                                          <p:spTgt spid="53"/>
                                        </p:tgtEl>
                                      </p:cBhvr>
                                    </p:animEffect>
                                  </p:childTnLst>
                                </p:cTn>
                              </p:par>
                            </p:childTnLst>
                          </p:cTn>
                        </p:par>
                        <p:par>
                          <p:cTn id="8" fill="hold">
                            <p:stCondLst>
                              <p:cond delay="750"/>
                            </p:stCondLst>
                            <p:childTnLst>
                              <p:par>
                                <p:cTn id="9" presetID="21" presetClass="entr" presetSubtype="1" fill="hold" grpId="0" nodeType="afterEffect">
                                  <p:stCondLst>
                                    <p:cond delay="0"/>
                                  </p:stCondLst>
                                  <p:childTnLst>
                                    <p:set>
                                      <p:cBhvr>
                                        <p:cTn id="10" dur="1" fill="hold">
                                          <p:stCondLst>
                                            <p:cond delay="0"/>
                                          </p:stCondLst>
                                        </p:cTn>
                                        <p:tgtEl>
                                          <p:spTgt spid="57"/>
                                        </p:tgtEl>
                                        <p:attrNameLst>
                                          <p:attrName>style.visibility</p:attrName>
                                        </p:attrNameLst>
                                      </p:cBhvr>
                                      <p:to>
                                        <p:strVal val="visible"/>
                                      </p:to>
                                    </p:set>
                                    <p:animEffect transition="in" filter="wheel(1)">
                                      <p:cBhvr>
                                        <p:cTn id="11" dur="500"/>
                                        <p:tgtEl>
                                          <p:spTgt spid="57"/>
                                        </p:tgtEl>
                                      </p:cBhvr>
                                    </p:animEffect>
                                  </p:childTnLst>
                                </p:cTn>
                              </p:par>
                            </p:childTnLst>
                          </p:cTn>
                        </p:par>
                        <p:par>
                          <p:cTn id="12" fill="hold">
                            <p:stCondLst>
                              <p:cond delay="1250"/>
                            </p:stCondLst>
                            <p:childTnLst>
                              <p:par>
                                <p:cTn id="13" presetID="2" presetClass="entr" presetSubtype="1" fill="hold" grpId="0" nodeType="after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additive="base">
                                        <p:cTn id="15" dur="500" fill="hold"/>
                                        <p:tgtEl>
                                          <p:spTgt spid="83"/>
                                        </p:tgtEl>
                                        <p:attrNameLst>
                                          <p:attrName>ppt_x</p:attrName>
                                        </p:attrNameLst>
                                      </p:cBhvr>
                                      <p:tavLst>
                                        <p:tav tm="0">
                                          <p:val>
                                            <p:strVal val="#ppt_x"/>
                                          </p:val>
                                        </p:tav>
                                        <p:tav tm="100000">
                                          <p:val>
                                            <p:strVal val="#ppt_x"/>
                                          </p:val>
                                        </p:tav>
                                      </p:tavLst>
                                    </p:anim>
                                    <p:anim calcmode="lin" valueType="num">
                                      <p:cBhvr additive="base">
                                        <p:cTn id="16" dur="500" fill="hold"/>
                                        <p:tgtEl>
                                          <p:spTgt spid="83"/>
                                        </p:tgtEl>
                                        <p:attrNameLst>
                                          <p:attrName>ppt_y</p:attrName>
                                        </p:attrNameLst>
                                      </p:cBhvr>
                                      <p:tavLst>
                                        <p:tav tm="0">
                                          <p:val>
                                            <p:strVal val="0-#ppt_h/2"/>
                                          </p:val>
                                        </p:tav>
                                        <p:tav tm="100000">
                                          <p:val>
                                            <p:strVal val="#ppt_y"/>
                                          </p:val>
                                        </p:tav>
                                      </p:tavLst>
                                    </p:anim>
                                  </p:childTnLst>
                                </p:cTn>
                              </p:par>
                            </p:childTnLst>
                          </p:cTn>
                        </p:par>
                        <p:par>
                          <p:cTn id="17" fill="hold">
                            <p:stCondLst>
                              <p:cond delay="1750"/>
                            </p:stCondLst>
                            <p:childTnLst>
                              <p:par>
                                <p:cTn id="18" presetID="22" presetClass="entr" presetSubtype="1" fill="hold" nodeType="afterEffect">
                                  <p:stCondLst>
                                    <p:cond delay="0"/>
                                  </p:stCondLst>
                                  <p:childTnLst>
                                    <p:set>
                                      <p:cBhvr>
                                        <p:cTn id="19" dur="1" fill="hold">
                                          <p:stCondLst>
                                            <p:cond delay="0"/>
                                          </p:stCondLst>
                                        </p:cTn>
                                        <p:tgtEl>
                                          <p:spTgt spid="89"/>
                                        </p:tgtEl>
                                        <p:attrNameLst>
                                          <p:attrName>style.visibility</p:attrName>
                                        </p:attrNameLst>
                                      </p:cBhvr>
                                      <p:to>
                                        <p:strVal val="visible"/>
                                      </p:to>
                                    </p:set>
                                    <p:animEffect transition="in" filter="wipe(up)">
                                      <p:cBhvr>
                                        <p:cTn id="20" dur="500"/>
                                        <p:tgtEl>
                                          <p:spTgt spid="89"/>
                                        </p:tgtEl>
                                      </p:cBhvr>
                                    </p:animEffect>
                                  </p:childTnLst>
                                </p:cTn>
                              </p:par>
                            </p:childTnLst>
                          </p:cTn>
                        </p:par>
                        <p:par>
                          <p:cTn id="21" fill="hold">
                            <p:stCondLst>
                              <p:cond delay="2250"/>
                            </p:stCondLst>
                            <p:childTnLst>
                              <p:par>
                                <p:cTn id="22" presetID="53" presetClass="entr" presetSubtype="16" fill="hold" grpId="0" nodeType="afterEffect">
                                  <p:stCondLst>
                                    <p:cond delay="0"/>
                                  </p:stCondLst>
                                  <p:childTnLst>
                                    <p:set>
                                      <p:cBhvr>
                                        <p:cTn id="23" dur="1" fill="hold">
                                          <p:stCondLst>
                                            <p:cond delay="0"/>
                                          </p:stCondLst>
                                        </p:cTn>
                                        <p:tgtEl>
                                          <p:spTgt spid="90"/>
                                        </p:tgtEl>
                                        <p:attrNameLst>
                                          <p:attrName>style.visibility</p:attrName>
                                        </p:attrNameLst>
                                      </p:cBhvr>
                                      <p:to>
                                        <p:strVal val="visible"/>
                                      </p:to>
                                    </p:set>
                                    <p:anim calcmode="lin" valueType="num">
                                      <p:cBhvr>
                                        <p:cTn id="24" dur="500" fill="hold"/>
                                        <p:tgtEl>
                                          <p:spTgt spid="90"/>
                                        </p:tgtEl>
                                        <p:attrNameLst>
                                          <p:attrName>ppt_w</p:attrName>
                                        </p:attrNameLst>
                                      </p:cBhvr>
                                      <p:tavLst>
                                        <p:tav tm="0">
                                          <p:val>
                                            <p:fltVal val="0"/>
                                          </p:val>
                                        </p:tav>
                                        <p:tav tm="100000">
                                          <p:val>
                                            <p:strVal val="#ppt_w"/>
                                          </p:val>
                                        </p:tav>
                                      </p:tavLst>
                                    </p:anim>
                                    <p:anim calcmode="lin" valueType="num">
                                      <p:cBhvr>
                                        <p:cTn id="25" dur="500" fill="hold"/>
                                        <p:tgtEl>
                                          <p:spTgt spid="90"/>
                                        </p:tgtEl>
                                        <p:attrNameLst>
                                          <p:attrName>ppt_h</p:attrName>
                                        </p:attrNameLst>
                                      </p:cBhvr>
                                      <p:tavLst>
                                        <p:tav tm="0">
                                          <p:val>
                                            <p:fltVal val="0"/>
                                          </p:val>
                                        </p:tav>
                                        <p:tav tm="100000">
                                          <p:val>
                                            <p:strVal val="#ppt_h"/>
                                          </p:val>
                                        </p:tav>
                                      </p:tavLst>
                                    </p:anim>
                                    <p:animEffect transition="in" filter="fade">
                                      <p:cBhvr>
                                        <p:cTn id="26" dur="500"/>
                                        <p:tgtEl>
                                          <p:spTgt spid="90"/>
                                        </p:tgtEl>
                                      </p:cBhvr>
                                    </p:animEffect>
                                  </p:childTnLst>
                                </p:cTn>
                              </p:par>
                            </p:childTnLst>
                          </p:cTn>
                        </p:par>
                        <p:par>
                          <p:cTn id="27" fill="hold">
                            <p:stCondLst>
                              <p:cond delay="2750"/>
                            </p:stCondLst>
                            <p:childTnLst>
                              <p:par>
                                <p:cTn id="28" presetID="53" presetClass="entr" presetSubtype="16" fill="hold" grpId="0" nodeType="afterEffect">
                                  <p:stCondLst>
                                    <p:cond delay="0"/>
                                  </p:stCondLst>
                                  <p:childTnLst>
                                    <p:set>
                                      <p:cBhvr>
                                        <p:cTn id="29" dur="1" fill="hold">
                                          <p:stCondLst>
                                            <p:cond delay="0"/>
                                          </p:stCondLst>
                                        </p:cTn>
                                        <p:tgtEl>
                                          <p:spTgt spid="107"/>
                                        </p:tgtEl>
                                        <p:attrNameLst>
                                          <p:attrName>style.visibility</p:attrName>
                                        </p:attrNameLst>
                                      </p:cBhvr>
                                      <p:to>
                                        <p:strVal val="visible"/>
                                      </p:to>
                                    </p:set>
                                    <p:anim calcmode="lin" valueType="num">
                                      <p:cBhvr>
                                        <p:cTn id="30" dur="500" fill="hold"/>
                                        <p:tgtEl>
                                          <p:spTgt spid="107"/>
                                        </p:tgtEl>
                                        <p:attrNameLst>
                                          <p:attrName>ppt_w</p:attrName>
                                        </p:attrNameLst>
                                      </p:cBhvr>
                                      <p:tavLst>
                                        <p:tav tm="0">
                                          <p:val>
                                            <p:fltVal val="0"/>
                                          </p:val>
                                        </p:tav>
                                        <p:tav tm="100000">
                                          <p:val>
                                            <p:strVal val="#ppt_w"/>
                                          </p:val>
                                        </p:tav>
                                      </p:tavLst>
                                    </p:anim>
                                    <p:anim calcmode="lin" valueType="num">
                                      <p:cBhvr>
                                        <p:cTn id="31" dur="500" fill="hold"/>
                                        <p:tgtEl>
                                          <p:spTgt spid="107"/>
                                        </p:tgtEl>
                                        <p:attrNameLst>
                                          <p:attrName>ppt_h</p:attrName>
                                        </p:attrNameLst>
                                      </p:cBhvr>
                                      <p:tavLst>
                                        <p:tav tm="0">
                                          <p:val>
                                            <p:fltVal val="0"/>
                                          </p:val>
                                        </p:tav>
                                        <p:tav tm="100000">
                                          <p:val>
                                            <p:strVal val="#ppt_h"/>
                                          </p:val>
                                        </p:tav>
                                      </p:tavLst>
                                    </p:anim>
                                    <p:animEffect transition="in" filter="fade">
                                      <p:cBhvr>
                                        <p:cTn id="32" dur="500"/>
                                        <p:tgtEl>
                                          <p:spTgt spid="107"/>
                                        </p:tgtEl>
                                      </p:cBhvr>
                                    </p:animEffect>
                                  </p:childTnLst>
                                </p:cTn>
                              </p:par>
                            </p:childTnLst>
                          </p:cTn>
                        </p:par>
                        <p:par>
                          <p:cTn id="33" fill="hold">
                            <p:stCondLst>
                              <p:cond delay="3250"/>
                            </p:stCondLst>
                            <p:childTnLst>
                              <p:par>
                                <p:cTn id="34" presetID="22" presetClass="entr" presetSubtype="1" fill="hold" grpId="0" nodeType="afterEffect">
                                  <p:stCondLst>
                                    <p:cond delay="0"/>
                                  </p:stCondLst>
                                  <p:childTnLst>
                                    <p:set>
                                      <p:cBhvr>
                                        <p:cTn id="35" dur="1" fill="hold">
                                          <p:stCondLst>
                                            <p:cond delay="0"/>
                                          </p:stCondLst>
                                        </p:cTn>
                                        <p:tgtEl>
                                          <p:spTgt spid="101"/>
                                        </p:tgtEl>
                                        <p:attrNameLst>
                                          <p:attrName>style.visibility</p:attrName>
                                        </p:attrNameLst>
                                      </p:cBhvr>
                                      <p:to>
                                        <p:strVal val="visible"/>
                                      </p:to>
                                    </p:set>
                                    <p:animEffect transition="in" filter="wipe(up)">
                                      <p:cBhvr>
                                        <p:cTn id="36" dur="750"/>
                                        <p:tgtEl>
                                          <p:spTgt spid="101"/>
                                        </p:tgtEl>
                                      </p:cBhvr>
                                    </p:animEffect>
                                  </p:childTnLst>
                                </p:cTn>
                              </p:par>
                            </p:childTnLst>
                          </p:cTn>
                        </p:par>
                        <p:par>
                          <p:cTn id="37" fill="hold">
                            <p:stCondLst>
                              <p:cond delay="4000"/>
                            </p:stCondLst>
                            <p:childTnLst>
                              <p:par>
                                <p:cTn id="38" presetID="18" presetClass="entr" presetSubtype="3" fill="hold" nodeType="after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strips(upRight)">
                                      <p:cBhvr>
                                        <p:cTn id="40" dur="750"/>
                                        <p:tgtEl>
                                          <p:spTgt spid="52"/>
                                        </p:tgtEl>
                                      </p:cBhvr>
                                    </p:animEffect>
                                  </p:childTnLst>
                                </p:cTn>
                              </p:par>
                            </p:childTnLst>
                          </p:cTn>
                        </p:par>
                        <p:par>
                          <p:cTn id="41" fill="hold">
                            <p:stCondLst>
                              <p:cond delay="4750"/>
                            </p:stCondLst>
                            <p:childTnLst>
                              <p:par>
                                <p:cTn id="42" presetID="21" presetClass="entr" presetSubtype="1" fill="hold" grpId="0" nodeType="afterEffect">
                                  <p:stCondLst>
                                    <p:cond delay="0"/>
                                  </p:stCondLst>
                                  <p:childTnLst>
                                    <p:set>
                                      <p:cBhvr>
                                        <p:cTn id="43" dur="1" fill="hold">
                                          <p:stCondLst>
                                            <p:cond delay="0"/>
                                          </p:stCondLst>
                                        </p:cTn>
                                        <p:tgtEl>
                                          <p:spTgt spid="62"/>
                                        </p:tgtEl>
                                        <p:attrNameLst>
                                          <p:attrName>style.visibility</p:attrName>
                                        </p:attrNameLst>
                                      </p:cBhvr>
                                      <p:to>
                                        <p:strVal val="visible"/>
                                      </p:to>
                                    </p:set>
                                    <p:animEffect transition="in" filter="wheel(1)">
                                      <p:cBhvr>
                                        <p:cTn id="44" dur="500"/>
                                        <p:tgtEl>
                                          <p:spTgt spid="62"/>
                                        </p:tgtEl>
                                      </p:cBhvr>
                                    </p:animEffect>
                                  </p:childTnLst>
                                </p:cTn>
                              </p:par>
                            </p:childTnLst>
                          </p:cTn>
                        </p:par>
                        <p:par>
                          <p:cTn id="45" fill="hold">
                            <p:stCondLst>
                              <p:cond delay="5250"/>
                            </p:stCondLst>
                            <p:childTnLst>
                              <p:par>
                                <p:cTn id="46" presetID="2" presetClass="entr" presetSubtype="1" fill="hold" grpId="0" nodeType="afterEffect">
                                  <p:stCondLst>
                                    <p:cond delay="0"/>
                                  </p:stCondLst>
                                  <p:childTnLst>
                                    <p:set>
                                      <p:cBhvr>
                                        <p:cTn id="47" dur="1" fill="hold">
                                          <p:stCondLst>
                                            <p:cond delay="0"/>
                                          </p:stCondLst>
                                        </p:cTn>
                                        <p:tgtEl>
                                          <p:spTgt spid="84"/>
                                        </p:tgtEl>
                                        <p:attrNameLst>
                                          <p:attrName>style.visibility</p:attrName>
                                        </p:attrNameLst>
                                      </p:cBhvr>
                                      <p:to>
                                        <p:strVal val="visible"/>
                                      </p:to>
                                    </p:set>
                                    <p:anim calcmode="lin" valueType="num">
                                      <p:cBhvr additive="base">
                                        <p:cTn id="48" dur="500" fill="hold"/>
                                        <p:tgtEl>
                                          <p:spTgt spid="84"/>
                                        </p:tgtEl>
                                        <p:attrNameLst>
                                          <p:attrName>ppt_x</p:attrName>
                                        </p:attrNameLst>
                                      </p:cBhvr>
                                      <p:tavLst>
                                        <p:tav tm="0">
                                          <p:val>
                                            <p:strVal val="#ppt_x"/>
                                          </p:val>
                                        </p:tav>
                                        <p:tav tm="100000">
                                          <p:val>
                                            <p:strVal val="#ppt_x"/>
                                          </p:val>
                                        </p:tav>
                                      </p:tavLst>
                                    </p:anim>
                                    <p:anim calcmode="lin" valueType="num">
                                      <p:cBhvr additive="base">
                                        <p:cTn id="49" dur="500" fill="hold"/>
                                        <p:tgtEl>
                                          <p:spTgt spid="84"/>
                                        </p:tgtEl>
                                        <p:attrNameLst>
                                          <p:attrName>ppt_y</p:attrName>
                                        </p:attrNameLst>
                                      </p:cBhvr>
                                      <p:tavLst>
                                        <p:tav tm="0">
                                          <p:val>
                                            <p:strVal val="0-#ppt_h/2"/>
                                          </p:val>
                                        </p:tav>
                                        <p:tav tm="100000">
                                          <p:val>
                                            <p:strVal val="#ppt_y"/>
                                          </p:val>
                                        </p:tav>
                                      </p:tavLst>
                                    </p:anim>
                                  </p:childTnLst>
                                </p:cTn>
                              </p:par>
                            </p:childTnLst>
                          </p:cTn>
                        </p:par>
                        <p:par>
                          <p:cTn id="50" fill="hold">
                            <p:stCondLst>
                              <p:cond delay="5750"/>
                            </p:stCondLst>
                            <p:childTnLst>
                              <p:par>
                                <p:cTn id="51" presetID="22" presetClass="entr" presetSubtype="1" fill="hold" nodeType="afterEffect">
                                  <p:stCondLst>
                                    <p:cond delay="0"/>
                                  </p:stCondLst>
                                  <p:childTnLst>
                                    <p:set>
                                      <p:cBhvr>
                                        <p:cTn id="52" dur="1" fill="hold">
                                          <p:stCondLst>
                                            <p:cond delay="0"/>
                                          </p:stCondLst>
                                        </p:cTn>
                                        <p:tgtEl>
                                          <p:spTgt spid="91"/>
                                        </p:tgtEl>
                                        <p:attrNameLst>
                                          <p:attrName>style.visibility</p:attrName>
                                        </p:attrNameLst>
                                      </p:cBhvr>
                                      <p:to>
                                        <p:strVal val="visible"/>
                                      </p:to>
                                    </p:set>
                                    <p:animEffect transition="in" filter="wipe(up)">
                                      <p:cBhvr>
                                        <p:cTn id="53" dur="500"/>
                                        <p:tgtEl>
                                          <p:spTgt spid="91"/>
                                        </p:tgtEl>
                                      </p:cBhvr>
                                    </p:animEffect>
                                  </p:childTnLst>
                                </p:cTn>
                              </p:par>
                            </p:childTnLst>
                          </p:cTn>
                        </p:par>
                        <p:par>
                          <p:cTn id="54" fill="hold">
                            <p:stCondLst>
                              <p:cond delay="6250"/>
                            </p:stCondLst>
                            <p:childTnLst>
                              <p:par>
                                <p:cTn id="55" presetID="53" presetClass="entr" presetSubtype="16" fill="hold" grpId="0" nodeType="afterEffect">
                                  <p:stCondLst>
                                    <p:cond delay="0"/>
                                  </p:stCondLst>
                                  <p:childTnLst>
                                    <p:set>
                                      <p:cBhvr>
                                        <p:cTn id="56" dur="1" fill="hold">
                                          <p:stCondLst>
                                            <p:cond delay="0"/>
                                          </p:stCondLst>
                                        </p:cTn>
                                        <p:tgtEl>
                                          <p:spTgt spid="92"/>
                                        </p:tgtEl>
                                        <p:attrNameLst>
                                          <p:attrName>style.visibility</p:attrName>
                                        </p:attrNameLst>
                                      </p:cBhvr>
                                      <p:to>
                                        <p:strVal val="visible"/>
                                      </p:to>
                                    </p:set>
                                    <p:anim calcmode="lin" valueType="num">
                                      <p:cBhvr>
                                        <p:cTn id="57" dur="500" fill="hold"/>
                                        <p:tgtEl>
                                          <p:spTgt spid="92"/>
                                        </p:tgtEl>
                                        <p:attrNameLst>
                                          <p:attrName>ppt_w</p:attrName>
                                        </p:attrNameLst>
                                      </p:cBhvr>
                                      <p:tavLst>
                                        <p:tav tm="0">
                                          <p:val>
                                            <p:fltVal val="0"/>
                                          </p:val>
                                        </p:tav>
                                        <p:tav tm="100000">
                                          <p:val>
                                            <p:strVal val="#ppt_w"/>
                                          </p:val>
                                        </p:tav>
                                      </p:tavLst>
                                    </p:anim>
                                    <p:anim calcmode="lin" valueType="num">
                                      <p:cBhvr>
                                        <p:cTn id="58" dur="500" fill="hold"/>
                                        <p:tgtEl>
                                          <p:spTgt spid="92"/>
                                        </p:tgtEl>
                                        <p:attrNameLst>
                                          <p:attrName>ppt_h</p:attrName>
                                        </p:attrNameLst>
                                      </p:cBhvr>
                                      <p:tavLst>
                                        <p:tav tm="0">
                                          <p:val>
                                            <p:fltVal val="0"/>
                                          </p:val>
                                        </p:tav>
                                        <p:tav tm="100000">
                                          <p:val>
                                            <p:strVal val="#ppt_h"/>
                                          </p:val>
                                        </p:tav>
                                      </p:tavLst>
                                    </p:anim>
                                    <p:animEffect transition="in" filter="fade">
                                      <p:cBhvr>
                                        <p:cTn id="59" dur="500"/>
                                        <p:tgtEl>
                                          <p:spTgt spid="92"/>
                                        </p:tgtEl>
                                      </p:cBhvr>
                                    </p:animEffect>
                                  </p:childTnLst>
                                </p:cTn>
                              </p:par>
                            </p:childTnLst>
                          </p:cTn>
                        </p:par>
                        <p:par>
                          <p:cTn id="60" fill="hold">
                            <p:stCondLst>
                              <p:cond delay="6750"/>
                            </p:stCondLst>
                            <p:childTnLst>
                              <p:par>
                                <p:cTn id="61" presetID="53" presetClass="entr" presetSubtype="16" fill="hold" grpId="0" nodeType="afterEffect">
                                  <p:stCondLst>
                                    <p:cond delay="0"/>
                                  </p:stCondLst>
                                  <p:childTnLst>
                                    <p:set>
                                      <p:cBhvr>
                                        <p:cTn id="62" dur="1" fill="hold">
                                          <p:stCondLst>
                                            <p:cond delay="0"/>
                                          </p:stCondLst>
                                        </p:cTn>
                                        <p:tgtEl>
                                          <p:spTgt spid="108"/>
                                        </p:tgtEl>
                                        <p:attrNameLst>
                                          <p:attrName>style.visibility</p:attrName>
                                        </p:attrNameLst>
                                      </p:cBhvr>
                                      <p:to>
                                        <p:strVal val="visible"/>
                                      </p:to>
                                    </p:set>
                                    <p:anim calcmode="lin" valueType="num">
                                      <p:cBhvr>
                                        <p:cTn id="63" dur="500" fill="hold"/>
                                        <p:tgtEl>
                                          <p:spTgt spid="108"/>
                                        </p:tgtEl>
                                        <p:attrNameLst>
                                          <p:attrName>ppt_w</p:attrName>
                                        </p:attrNameLst>
                                      </p:cBhvr>
                                      <p:tavLst>
                                        <p:tav tm="0">
                                          <p:val>
                                            <p:fltVal val="0"/>
                                          </p:val>
                                        </p:tav>
                                        <p:tav tm="100000">
                                          <p:val>
                                            <p:strVal val="#ppt_w"/>
                                          </p:val>
                                        </p:tav>
                                      </p:tavLst>
                                    </p:anim>
                                    <p:anim calcmode="lin" valueType="num">
                                      <p:cBhvr>
                                        <p:cTn id="64" dur="500" fill="hold"/>
                                        <p:tgtEl>
                                          <p:spTgt spid="108"/>
                                        </p:tgtEl>
                                        <p:attrNameLst>
                                          <p:attrName>ppt_h</p:attrName>
                                        </p:attrNameLst>
                                      </p:cBhvr>
                                      <p:tavLst>
                                        <p:tav tm="0">
                                          <p:val>
                                            <p:fltVal val="0"/>
                                          </p:val>
                                        </p:tav>
                                        <p:tav tm="100000">
                                          <p:val>
                                            <p:strVal val="#ppt_h"/>
                                          </p:val>
                                        </p:tav>
                                      </p:tavLst>
                                    </p:anim>
                                    <p:animEffect transition="in" filter="fade">
                                      <p:cBhvr>
                                        <p:cTn id="65" dur="500"/>
                                        <p:tgtEl>
                                          <p:spTgt spid="108"/>
                                        </p:tgtEl>
                                      </p:cBhvr>
                                    </p:animEffect>
                                  </p:childTnLst>
                                </p:cTn>
                              </p:par>
                            </p:childTnLst>
                          </p:cTn>
                        </p:par>
                        <p:par>
                          <p:cTn id="66" fill="hold">
                            <p:stCondLst>
                              <p:cond delay="7250"/>
                            </p:stCondLst>
                            <p:childTnLst>
                              <p:par>
                                <p:cTn id="67" presetID="22" presetClass="entr" presetSubtype="1" fill="hold" grpId="0" nodeType="afterEffect">
                                  <p:stCondLst>
                                    <p:cond delay="0"/>
                                  </p:stCondLst>
                                  <p:childTnLst>
                                    <p:set>
                                      <p:cBhvr>
                                        <p:cTn id="68" dur="1" fill="hold">
                                          <p:stCondLst>
                                            <p:cond delay="0"/>
                                          </p:stCondLst>
                                        </p:cTn>
                                        <p:tgtEl>
                                          <p:spTgt spid="102"/>
                                        </p:tgtEl>
                                        <p:attrNameLst>
                                          <p:attrName>style.visibility</p:attrName>
                                        </p:attrNameLst>
                                      </p:cBhvr>
                                      <p:to>
                                        <p:strVal val="visible"/>
                                      </p:to>
                                    </p:set>
                                    <p:animEffect transition="in" filter="wipe(up)">
                                      <p:cBhvr>
                                        <p:cTn id="69" dur="750"/>
                                        <p:tgtEl>
                                          <p:spTgt spid="102"/>
                                        </p:tgtEl>
                                      </p:cBhvr>
                                    </p:animEffect>
                                  </p:childTnLst>
                                </p:cTn>
                              </p:par>
                            </p:childTnLst>
                          </p:cTn>
                        </p:par>
                        <p:par>
                          <p:cTn id="70" fill="hold">
                            <p:stCondLst>
                              <p:cond delay="8000"/>
                            </p:stCondLst>
                            <p:childTnLst>
                              <p:par>
                                <p:cTn id="71" presetID="18" presetClass="entr" presetSubtype="3" fill="hold" nodeType="afterEffect">
                                  <p:stCondLst>
                                    <p:cond delay="0"/>
                                  </p:stCondLst>
                                  <p:childTnLst>
                                    <p:set>
                                      <p:cBhvr>
                                        <p:cTn id="72" dur="1" fill="hold">
                                          <p:stCondLst>
                                            <p:cond delay="0"/>
                                          </p:stCondLst>
                                        </p:cTn>
                                        <p:tgtEl>
                                          <p:spTgt spid="58"/>
                                        </p:tgtEl>
                                        <p:attrNameLst>
                                          <p:attrName>style.visibility</p:attrName>
                                        </p:attrNameLst>
                                      </p:cBhvr>
                                      <p:to>
                                        <p:strVal val="visible"/>
                                      </p:to>
                                    </p:set>
                                    <p:animEffect transition="in" filter="strips(upRight)">
                                      <p:cBhvr>
                                        <p:cTn id="73" dur="750"/>
                                        <p:tgtEl>
                                          <p:spTgt spid="58"/>
                                        </p:tgtEl>
                                      </p:cBhvr>
                                    </p:animEffect>
                                  </p:childTnLst>
                                </p:cTn>
                              </p:par>
                            </p:childTnLst>
                          </p:cTn>
                        </p:par>
                        <p:par>
                          <p:cTn id="74" fill="hold">
                            <p:stCondLst>
                              <p:cond delay="8750"/>
                            </p:stCondLst>
                            <p:childTnLst>
                              <p:par>
                                <p:cTn id="75" presetID="21" presetClass="entr" presetSubtype="1" fill="hold" grpId="0" nodeType="afterEffect">
                                  <p:stCondLst>
                                    <p:cond delay="0"/>
                                  </p:stCondLst>
                                  <p:childTnLst>
                                    <p:set>
                                      <p:cBhvr>
                                        <p:cTn id="76" dur="1" fill="hold">
                                          <p:stCondLst>
                                            <p:cond delay="0"/>
                                          </p:stCondLst>
                                        </p:cTn>
                                        <p:tgtEl>
                                          <p:spTgt spid="65"/>
                                        </p:tgtEl>
                                        <p:attrNameLst>
                                          <p:attrName>style.visibility</p:attrName>
                                        </p:attrNameLst>
                                      </p:cBhvr>
                                      <p:to>
                                        <p:strVal val="visible"/>
                                      </p:to>
                                    </p:set>
                                    <p:animEffect transition="in" filter="wheel(1)">
                                      <p:cBhvr>
                                        <p:cTn id="77" dur="500"/>
                                        <p:tgtEl>
                                          <p:spTgt spid="65"/>
                                        </p:tgtEl>
                                      </p:cBhvr>
                                    </p:animEffect>
                                  </p:childTnLst>
                                </p:cTn>
                              </p:par>
                            </p:childTnLst>
                          </p:cTn>
                        </p:par>
                        <p:par>
                          <p:cTn id="78" fill="hold">
                            <p:stCondLst>
                              <p:cond delay="9250"/>
                            </p:stCondLst>
                            <p:childTnLst>
                              <p:par>
                                <p:cTn id="79" presetID="2" presetClass="entr" presetSubtype="1" fill="hold" grpId="0" nodeType="afterEffect">
                                  <p:stCondLst>
                                    <p:cond delay="0"/>
                                  </p:stCondLst>
                                  <p:childTnLst>
                                    <p:set>
                                      <p:cBhvr>
                                        <p:cTn id="80" dur="1" fill="hold">
                                          <p:stCondLst>
                                            <p:cond delay="0"/>
                                          </p:stCondLst>
                                        </p:cTn>
                                        <p:tgtEl>
                                          <p:spTgt spid="85"/>
                                        </p:tgtEl>
                                        <p:attrNameLst>
                                          <p:attrName>style.visibility</p:attrName>
                                        </p:attrNameLst>
                                      </p:cBhvr>
                                      <p:to>
                                        <p:strVal val="visible"/>
                                      </p:to>
                                    </p:set>
                                    <p:anim calcmode="lin" valueType="num">
                                      <p:cBhvr additive="base">
                                        <p:cTn id="81" dur="500" fill="hold"/>
                                        <p:tgtEl>
                                          <p:spTgt spid="85"/>
                                        </p:tgtEl>
                                        <p:attrNameLst>
                                          <p:attrName>ppt_x</p:attrName>
                                        </p:attrNameLst>
                                      </p:cBhvr>
                                      <p:tavLst>
                                        <p:tav tm="0">
                                          <p:val>
                                            <p:strVal val="#ppt_x"/>
                                          </p:val>
                                        </p:tav>
                                        <p:tav tm="100000">
                                          <p:val>
                                            <p:strVal val="#ppt_x"/>
                                          </p:val>
                                        </p:tav>
                                      </p:tavLst>
                                    </p:anim>
                                    <p:anim calcmode="lin" valueType="num">
                                      <p:cBhvr additive="base">
                                        <p:cTn id="82" dur="500" fill="hold"/>
                                        <p:tgtEl>
                                          <p:spTgt spid="85"/>
                                        </p:tgtEl>
                                        <p:attrNameLst>
                                          <p:attrName>ppt_y</p:attrName>
                                        </p:attrNameLst>
                                      </p:cBhvr>
                                      <p:tavLst>
                                        <p:tav tm="0">
                                          <p:val>
                                            <p:strVal val="0-#ppt_h/2"/>
                                          </p:val>
                                        </p:tav>
                                        <p:tav tm="100000">
                                          <p:val>
                                            <p:strVal val="#ppt_y"/>
                                          </p:val>
                                        </p:tav>
                                      </p:tavLst>
                                    </p:anim>
                                  </p:childTnLst>
                                </p:cTn>
                              </p:par>
                            </p:childTnLst>
                          </p:cTn>
                        </p:par>
                        <p:par>
                          <p:cTn id="83" fill="hold">
                            <p:stCondLst>
                              <p:cond delay="9750"/>
                            </p:stCondLst>
                            <p:childTnLst>
                              <p:par>
                                <p:cTn id="84" presetID="22" presetClass="entr" presetSubtype="1" fill="hold" nodeType="afterEffect">
                                  <p:stCondLst>
                                    <p:cond delay="0"/>
                                  </p:stCondLst>
                                  <p:childTnLst>
                                    <p:set>
                                      <p:cBhvr>
                                        <p:cTn id="85" dur="1" fill="hold">
                                          <p:stCondLst>
                                            <p:cond delay="0"/>
                                          </p:stCondLst>
                                        </p:cTn>
                                        <p:tgtEl>
                                          <p:spTgt spid="93"/>
                                        </p:tgtEl>
                                        <p:attrNameLst>
                                          <p:attrName>style.visibility</p:attrName>
                                        </p:attrNameLst>
                                      </p:cBhvr>
                                      <p:to>
                                        <p:strVal val="visible"/>
                                      </p:to>
                                    </p:set>
                                    <p:animEffect transition="in" filter="wipe(up)">
                                      <p:cBhvr>
                                        <p:cTn id="86" dur="500"/>
                                        <p:tgtEl>
                                          <p:spTgt spid="93"/>
                                        </p:tgtEl>
                                      </p:cBhvr>
                                    </p:animEffect>
                                  </p:childTnLst>
                                </p:cTn>
                              </p:par>
                            </p:childTnLst>
                          </p:cTn>
                        </p:par>
                        <p:par>
                          <p:cTn id="87" fill="hold">
                            <p:stCondLst>
                              <p:cond delay="10250"/>
                            </p:stCondLst>
                            <p:childTnLst>
                              <p:par>
                                <p:cTn id="88" presetID="53" presetClass="entr" presetSubtype="16" fill="hold" grpId="0" nodeType="afterEffect">
                                  <p:stCondLst>
                                    <p:cond delay="0"/>
                                  </p:stCondLst>
                                  <p:childTnLst>
                                    <p:set>
                                      <p:cBhvr>
                                        <p:cTn id="89" dur="1" fill="hold">
                                          <p:stCondLst>
                                            <p:cond delay="0"/>
                                          </p:stCondLst>
                                        </p:cTn>
                                        <p:tgtEl>
                                          <p:spTgt spid="94"/>
                                        </p:tgtEl>
                                        <p:attrNameLst>
                                          <p:attrName>style.visibility</p:attrName>
                                        </p:attrNameLst>
                                      </p:cBhvr>
                                      <p:to>
                                        <p:strVal val="visible"/>
                                      </p:to>
                                    </p:set>
                                    <p:anim calcmode="lin" valueType="num">
                                      <p:cBhvr>
                                        <p:cTn id="90" dur="500" fill="hold"/>
                                        <p:tgtEl>
                                          <p:spTgt spid="94"/>
                                        </p:tgtEl>
                                        <p:attrNameLst>
                                          <p:attrName>ppt_w</p:attrName>
                                        </p:attrNameLst>
                                      </p:cBhvr>
                                      <p:tavLst>
                                        <p:tav tm="0">
                                          <p:val>
                                            <p:fltVal val="0"/>
                                          </p:val>
                                        </p:tav>
                                        <p:tav tm="100000">
                                          <p:val>
                                            <p:strVal val="#ppt_w"/>
                                          </p:val>
                                        </p:tav>
                                      </p:tavLst>
                                    </p:anim>
                                    <p:anim calcmode="lin" valueType="num">
                                      <p:cBhvr>
                                        <p:cTn id="91" dur="500" fill="hold"/>
                                        <p:tgtEl>
                                          <p:spTgt spid="94"/>
                                        </p:tgtEl>
                                        <p:attrNameLst>
                                          <p:attrName>ppt_h</p:attrName>
                                        </p:attrNameLst>
                                      </p:cBhvr>
                                      <p:tavLst>
                                        <p:tav tm="0">
                                          <p:val>
                                            <p:fltVal val="0"/>
                                          </p:val>
                                        </p:tav>
                                        <p:tav tm="100000">
                                          <p:val>
                                            <p:strVal val="#ppt_h"/>
                                          </p:val>
                                        </p:tav>
                                      </p:tavLst>
                                    </p:anim>
                                    <p:animEffect transition="in" filter="fade">
                                      <p:cBhvr>
                                        <p:cTn id="92" dur="500"/>
                                        <p:tgtEl>
                                          <p:spTgt spid="94"/>
                                        </p:tgtEl>
                                      </p:cBhvr>
                                    </p:animEffect>
                                  </p:childTnLst>
                                </p:cTn>
                              </p:par>
                            </p:childTnLst>
                          </p:cTn>
                        </p:par>
                        <p:par>
                          <p:cTn id="93" fill="hold">
                            <p:stCondLst>
                              <p:cond delay="10750"/>
                            </p:stCondLst>
                            <p:childTnLst>
                              <p:par>
                                <p:cTn id="94" presetID="53" presetClass="entr" presetSubtype="16" fill="hold" grpId="0" nodeType="afterEffect">
                                  <p:stCondLst>
                                    <p:cond delay="0"/>
                                  </p:stCondLst>
                                  <p:childTnLst>
                                    <p:set>
                                      <p:cBhvr>
                                        <p:cTn id="95" dur="1" fill="hold">
                                          <p:stCondLst>
                                            <p:cond delay="0"/>
                                          </p:stCondLst>
                                        </p:cTn>
                                        <p:tgtEl>
                                          <p:spTgt spid="109"/>
                                        </p:tgtEl>
                                        <p:attrNameLst>
                                          <p:attrName>style.visibility</p:attrName>
                                        </p:attrNameLst>
                                      </p:cBhvr>
                                      <p:to>
                                        <p:strVal val="visible"/>
                                      </p:to>
                                    </p:set>
                                    <p:anim calcmode="lin" valueType="num">
                                      <p:cBhvr>
                                        <p:cTn id="96" dur="500" fill="hold"/>
                                        <p:tgtEl>
                                          <p:spTgt spid="109"/>
                                        </p:tgtEl>
                                        <p:attrNameLst>
                                          <p:attrName>ppt_w</p:attrName>
                                        </p:attrNameLst>
                                      </p:cBhvr>
                                      <p:tavLst>
                                        <p:tav tm="0">
                                          <p:val>
                                            <p:fltVal val="0"/>
                                          </p:val>
                                        </p:tav>
                                        <p:tav tm="100000">
                                          <p:val>
                                            <p:strVal val="#ppt_w"/>
                                          </p:val>
                                        </p:tav>
                                      </p:tavLst>
                                    </p:anim>
                                    <p:anim calcmode="lin" valueType="num">
                                      <p:cBhvr>
                                        <p:cTn id="97" dur="500" fill="hold"/>
                                        <p:tgtEl>
                                          <p:spTgt spid="109"/>
                                        </p:tgtEl>
                                        <p:attrNameLst>
                                          <p:attrName>ppt_h</p:attrName>
                                        </p:attrNameLst>
                                      </p:cBhvr>
                                      <p:tavLst>
                                        <p:tav tm="0">
                                          <p:val>
                                            <p:fltVal val="0"/>
                                          </p:val>
                                        </p:tav>
                                        <p:tav tm="100000">
                                          <p:val>
                                            <p:strVal val="#ppt_h"/>
                                          </p:val>
                                        </p:tav>
                                      </p:tavLst>
                                    </p:anim>
                                    <p:animEffect transition="in" filter="fade">
                                      <p:cBhvr>
                                        <p:cTn id="98" dur="500"/>
                                        <p:tgtEl>
                                          <p:spTgt spid="109"/>
                                        </p:tgtEl>
                                      </p:cBhvr>
                                    </p:animEffect>
                                  </p:childTnLst>
                                </p:cTn>
                              </p:par>
                            </p:childTnLst>
                          </p:cTn>
                        </p:par>
                        <p:par>
                          <p:cTn id="99" fill="hold">
                            <p:stCondLst>
                              <p:cond delay="11250"/>
                            </p:stCondLst>
                            <p:childTnLst>
                              <p:par>
                                <p:cTn id="100" presetID="22" presetClass="entr" presetSubtype="1" fill="hold" grpId="0" nodeType="afterEffect">
                                  <p:stCondLst>
                                    <p:cond delay="0"/>
                                  </p:stCondLst>
                                  <p:childTnLst>
                                    <p:set>
                                      <p:cBhvr>
                                        <p:cTn id="101" dur="1" fill="hold">
                                          <p:stCondLst>
                                            <p:cond delay="0"/>
                                          </p:stCondLst>
                                        </p:cTn>
                                        <p:tgtEl>
                                          <p:spTgt spid="103"/>
                                        </p:tgtEl>
                                        <p:attrNameLst>
                                          <p:attrName>style.visibility</p:attrName>
                                        </p:attrNameLst>
                                      </p:cBhvr>
                                      <p:to>
                                        <p:strVal val="visible"/>
                                      </p:to>
                                    </p:set>
                                    <p:animEffect transition="in" filter="wipe(up)">
                                      <p:cBhvr>
                                        <p:cTn id="102" dur="750"/>
                                        <p:tgtEl>
                                          <p:spTgt spid="103"/>
                                        </p:tgtEl>
                                      </p:cBhvr>
                                    </p:animEffect>
                                  </p:childTnLst>
                                </p:cTn>
                              </p:par>
                            </p:childTnLst>
                          </p:cTn>
                        </p:par>
                        <p:par>
                          <p:cTn id="103" fill="hold">
                            <p:stCondLst>
                              <p:cond delay="12000"/>
                            </p:stCondLst>
                            <p:childTnLst>
                              <p:par>
                                <p:cTn id="104" presetID="18" presetClass="entr" presetSubtype="3" fill="hold" nodeType="afterEffect">
                                  <p:stCondLst>
                                    <p:cond delay="0"/>
                                  </p:stCondLst>
                                  <p:childTnLst>
                                    <p:set>
                                      <p:cBhvr>
                                        <p:cTn id="105" dur="1" fill="hold">
                                          <p:stCondLst>
                                            <p:cond delay="0"/>
                                          </p:stCondLst>
                                        </p:cTn>
                                        <p:tgtEl>
                                          <p:spTgt spid="60"/>
                                        </p:tgtEl>
                                        <p:attrNameLst>
                                          <p:attrName>style.visibility</p:attrName>
                                        </p:attrNameLst>
                                      </p:cBhvr>
                                      <p:to>
                                        <p:strVal val="visible"/>
                                      </p:to>
                                    </p:set>
                                    <p:animEffect transition="in" filter="strips(upRight)">
                                      <p:cBhvr>
                                        <p:cTn id="106" dur="750"/>
                                        <p:tgtEl>
                                          <p:spTgt spid="60"/>
                                        </p:tgtEl>
                                      </p:cBhvr>
                                    </p:animEffect>
                                  </p:childTnLst>
                                </p:cTn>
                              </p:par>
                            </p:childTnLst>
                          </p:cTn>
                        </p:par>
                        <p:par>
                          <p:cTn id="107" fill="hold">
                            <p:stCondLst>
                              <p:cond delay="12750"/>
                            </p:stCondLst>
                            <p:childTnLst>
                              <p:par>
                                <p:cTn id="108" presetID="21" presetClass="entr" presetSubtype="1" fill="hold" grpId="0" nodeType="afterEffect">
                                  <p:stCondLst>
                                    <p:cond delay="0"/>
                                  </p:stCondLst>
                                  <p:childTnLst>
                                    <p:set>
                                      <p:cBhvr>
                                        <p:cTn id="109" dur="1" fill="hold">
                                          <p:stCondLst>
                                            <p:cond delay="0"/>
                                          </p:stCondLst>
                                        </p:cTn>
                                        <p:tgtEl>
                                          <p:spTgt spid="80"/>
                                        </p:tgtEl>
                                        <p:attrNameLst>
                                          <p:attrName>style.visibility</p:attrName>
                                        </p:attrNameLst>
                                      </p:cBhvr>
                                      <p:to>
                                        <p:strVal val="visible"/>
                                      </p:to>
                                    </p:set>
                                    <p:animEffect transition="in" filter="wheel(1)">
                                      <p:cBhvr>
                                        <p:cTn id="110" dur="500"/>
                                        <p:tgtEl>
                                          <p:spTgt spid="80"/>
                                        </p:tgtEl>
                                      </p:cBhvr>
                                    </p:animEffect>
                                  </p:childTnLst>
                                </p:cTn>
                              </p:par>
                            </p:childTnLst>
                          </p:cTn>
                        </p:par>
                        <p:par>
                          <p:cTn id="111" fill="hold">
                            <p:stCondLst>
                              <p:cond delay="13250"/>
                            </p:stCondLst>
                            <p:childTnLst>
                              <p:par>
                                <p:cTn id="112" presetID="2" presetClass="entr" presetSubtype="1" fill="hold" grpId="0" nodeType="afterEffect">
                                  <p:stCondLst>
                                    <p:cond delay="0"/>
                                  </p:stCondLst>
                                  <p:childTnLst>
                                    <p:set>
                                      <p:cBhvr>
                                        <p:cTn id="113" dur="1" fill="hold">
                                          <p:stCondLst>
                                            <p:cond delay="0"/>
                                          </p:stCondLst>
                                        </p:cTn>
                                        <p:tgtEl>
                                          <p:spTgt spid="86"/>
                                        </p:tgtEl>
                                        <p:attrNameLst>
                                          <p:attrName>style.visibility</p:attrName>
                                        </p:attrNameLst>
                                      </p:cBhvr>
                                      <p:to>
                                        <p:strVal val="visible"/>
                                      </p:to>
                                    </p:set>
                                    <p:anim calcmode="lin" valueType="num">
                                      <p:cBhvr additive="base">
                                        <p:cTn id="114" dur="500" fill="hold"/>
                                        <p:tgtEl>
                                          <p:spTgt spid="86"/>
                                        </p:tgtEl>
                                        <p:attrNameLst>
                                          <p:attrName>ppt_x</p:attrName>
                                        </p:attrNameLst>
                                      </p:cBhvr>
                                      <p:tavLst>
                                        <p:tav tm="0">
                                          <p:val>
                                            <p:strVal val="#ppt_x"/>
                                          </p:val>
                                        </p:tav>
                                        <p:tav tm="100000">
                                          <p:val>
                                            <p:strVal val="#ppt_x"/>
                                          </p:val>
                                        </p:tav>
                                      </p:tavLst>
                                    </p:anim>
                                    <p:anim calcmode="lin" valueType="num">
                                      <p:cBhvr additive="base">
                                        <p:cTn id="115" dur="500" fill="hold"/>
                                        <p:tgtEl>
                                          <p:spTgt spid="86"/>
                                        </p:tgtEl>
                                        <p:attrNameLst>
                                          <p:attrName>ppt_y</p:attrName>
                                        </p:attrNameLst>
                                      </p:cBhvr>
                                      <p:tavLst>
                                        <p:tav tm="0">
                                          <p:val>
                                            <p:strVal val="0-#ppt_h/2"/>
                                          </p:val>
                                        </p:tav>
                                        <p:tav tm="100000">
                                          <p:val>
                                            <p:strVal val="#ppt_y"/>
                                          </p:val>
                                        </p:tav>
                                      </p:tavLst>
                                    </p:anim>
                                  </p:childTnLst>
                                </p:cTn>
                              </p:par>
                            </p:childTnLst>
                          </p:cTn>
                        </p:par>
                        <p:par>
                          <p:cTn id="116" fill="hold">
                            <p:stCondLst>
                              <p:cond delay="13750"/>
                            </p:stCondLst>
                            <p:childTnLst>
                              <p:par>
                                <p:cTn id="117" presetID="22" presetClass="entr" presetSubtype="1" fill="hold" nodeType="afterEffect">
                                  <p:stCondLst>
                                    <p:cond delay="0"/>
                                  </p:stCondLst>
                                  <p:childTnLst>
                                    <p:set>
                                      <p:cBhvr>
                                        <p:cTn id="118" dur="1" fill="hold">
                                          <p:stCondLst>
                                            <p:cond delay="0"/>
                                          </p:stCondLst>
                                        </p:cTn>
                                        <p:tgtEl>
                                          <p:spTgt spid="95"/>
                                        </p:tgtEl>
                                        <p:attrNameLst>
                                          <p:attrName>style.visibility</p:attrName>
                                        </p:attrNameLst>
                                      </p:cBhvr>
                                      <p:to>
                                        <p:strVal val="visible"/>
                                      </p:to>
                                    </p:set>
                                    <p:animEffect transition="in" filter="wipe(up)">
                                      <p:cBhvr>
                                        <p:cTn id="119" dur="500"/>
                                        <p:tgtEl>
                                          <p:spTgt spid="95"/>
                                        </p:tgtEl>
                                      </p:cBhvr>
                                    </p:animEffect>
                                  </p:childTnLst>
                                </p:cTn>
                              </p:par>
                            </p:childTnLst>
                          </p:cTn>
                        </p:par>
                        <p:par>
                          <p:cTn id="120" fill="hold">
                            <p:stCondLst>
                              <p:cond delay="14250"/>
                            </p:stCondLst>
                            <p:childTnLst>
                              <p:par>
                                <p:cTn id="121" presetID="53" presetClass="entr" presetSubtype="16" fill="hold" grpId="0" nodeType="afterEffect">
                                  <p:stCondLst>
                                    <p:cond delay="0"/>
                                  </p:stCondLst>
                                  <p:childTnLst>
                                    <p:set>
                                      <p:cBhvr>
                                        <p:cTn id="122" dur="1" fill="hold">
                                          <p:stCondLst>
                                            <p:cond delay="0"/>
                                          </p:stCondLst>
                                        </p:cTn>
                                        <p:tgtEl>
                                          <p:spTgt spid="96"/>
                                        </p:tgtEl>
                                        <p:attrNameLst>
                                          <p:attrName>style.visibility</p:attrName>
                                        </p:attrNameLst>
                                      </p:cBhvr>
                                      <p:to>
                                        <p:strVal val="visible"/>
                                      </p:to>
                                    </p:set>
                                    <p:anim calcmode="lin" valueType="num">
                                      <p:cBhvr>
                                        <p:cTn id="123" dur="500" fill="hold"/>
                                        <p:tgtEl>
                                          <p:spTgt spid="96"/>
                                        </p:tgtEl>
                                        <p:attrNameLst>
                                          <p:attrName>ppt_w</p:attrName>
                                        </p:attrNameLst>
                                      </p:cBhvr>
                                      <p:tavLst>
                                        <p:tav tm="0">
                                          <p:val>
                                            <p:fltVal val="0"/>
                                          </p:val>
                                        </p:tav>
                                        <p:tav tm="100000">
                                          <p:val>
                                            <p:strVal val="#ppt_w"/>
                                          </p:val>
                                        </p:tav>
                                      </p:tavLst>
                                    </p:anim>
                                    <p:anim calcmode="lin" valueType="num">
                                      <p:cBhvr>
                                        <p:cTn id="124" dur="500" fill="hold"/>
                                        <p:tgtEl>
                                          <p:spTgt spid="96"/>
                                        </p:tgtEl>
                                        <p:attrNameLst>
                                          <p:attrName>ppt_h</p:attrName>
                                        </p:attrNameLst>
                                      </p:cBhvr>
                                      <p:tavLst>
                                        <p:tav tm="0">
                                          <p:val>
                                            <p:fltVal val="0"/>
                                          </p:val>
                                        </p:tav>
                                        <p:tav tm="100000">
                                          <p:val>
                                            <p:strVal val="#ppt_h"/>
                                          </p:val>
                                        </p:tav>
                                      </p:tavLst>
                                    </p:anim>
                                    <p:animEffect transition="in" filter="fade">
                                      <p:cBhvr>
                                        <p:cTn id="125" dur="500"/>
                                        <p:tgtEl>
                                          <p:spTgt spid="96"/>
                                        </p:tgtEl>
                                      </p:cBhvr>
                                    </p:animEffect>
                                  </p:childTnLst>
                                </p:cTn>
                              </p:par>
                            </p:childTnLst>
                          </p:cTn>
                        </p:par>
                        <p:par>
                          <p:cTn id="126" fill="hold">
                            <p:stCondLst>
                              <p:cond delay="14750"/>
                            </p:stCondLst>
                            <p:childTnLst>
                              <p:par>
                                <p:cTn id="127" presetID="53" presetClass="entr" presetSubtype="16" fill="hold" grpId="0" nodeType="afterEffect">
                                  <p:stCondLst>
                                    <p:cond delay="0"/>
                                  </p:stCondLst>
                                  <p:childTnLst>
                                    <p:set>
                                      <p:cBhvr>
                                        <p:cTn id="128" dur="1" fill="hold">
                                          <p:stCondLst>
                                            <p:cond delay="0"/>
                                          </p:stCondLst>
                                        </p:cTn>
                                        <p:tgtEl>
                                          <p:spTgt spid="110"/>
                                        </p:tgtEl>
                                        <p:attrNameLst>
                                          <p:attrName>style.visibility</p:attrName>
                                        </p:attrNameLst>
                                      </p:cBhvr>
                                      <p:to>
                                        <p:strVal val="visible"/>
                                      </p:to>
                                    </p:set>
                                    <p:anim calcmode="lin" valueType="num">
                                      <p:cBhvr>
                                        <p:cTn id="129" dur="500" fill="hold"/>
                                        <p:tgtEl>
                                          <p:spTgt spid="110"/>
                                        </p:tgtEl>
                                        <p:attrNameLst>
                                          <p:attrName>ppt_w</p:attrName>
                                        </p:attrNameLst>
                                      </p:cBhvr>
                                      <p:tavLst>
                                        <p:tav tm="0">
                                          <p:val>
                                            <p:fltVal val="0"/>
                                          </p:val>
                                        </p:tav>
                                        <p:tav tm="100000">
                                          <p:val>
                                            <p:strVal val="#ppt_w"/>
                                          </p:val>
                                        </p:tav>
                                      </p:tavLst>
                                    </p:anim>
                                    <p:anim calcmode="lin" valueType="num">
                                      <p:cBhvr>
                                        <p:cTn id="130" dur="500" fill="hold"/>
                                        <p:tgtEl>
                                          <p:spTgt spid="110"/>
                                        </p:tgtEl>
                                        <p:attrNameLst>
                                          <p:attrName>ppt_h</p:attrName>
                                        </p:attrNameLst>
                                      </p:cBhvr>
                                      <p:tavLst>
                                        <p:tav tm="0">
                                          <p:val>
                                            <p:fltVal val="0"/>
                                          </p:val>
                                        </p:tav>
                                        <p:tav tm="100000">
                                          <p:val>
                                            <p:strVal val="#ppt_h"/>
                                          </p:val>
                                        </p:tav>
                                      </p:tavLst>
                                    </p:anim>
                                    <p:animEffect transition="in" filter="fade">
                                      <p:cBhvr>
                                        <p:cTn id="131" dur="500"/>
                                        <p:tgtEl>
                                          <p:spTgt spid="110"/>
                                        </p:tgtEl>
                                      </p:cBhvr>
                                    </p:animEffect>
                                  </p:childTnLst>
                                </p:cTn>
                              </p:par>
                            </p:childTnLst>
                          </p:cTn>
                        </p:par>
                        <p:par>
                          <p:cTn id="132" fill="hold">
                            <p:stCondLst>
                              <p:cond delay="15250"/>
                            </p:stCondLst>
                            <p:childTnLst>
                              <p:par>
                                <p:cTn id="133" presetID="22" presetClass="entr" presetSubtype="1" fill="hold" grpId="0" nodeType="afterEffect">
                                  <p:stCondLst>
                                    <p:cond delay="0"/>
                                  </p:stCondLst>
                                  <p:childTnLst>
                                    <p:set>
                                      <p:cBhvr>
                                        <p:cTn id="134" dur="1" fill="hold">
                                          <p:stCondLst>
                                            <p:cond delay="0"/>
                                          </p:stCondLst>
                                        </p:cTn>
                                        <p:tgtEl>
                                          <p:spTgt spid="104"/>
                                        </p:tgtEl>
                                        <p:attrNameLst>
                                          <p:attrName>style.visibility</p:attrName>
                                        </p:attrNameLst>
                                      </p:cBhvr>
                                      <p:to>
                                        <p:strVal val="visible"/>
                                      </p:to>
                                    </p:set>
                                    <p:animEffect transition="in" filter="wipe(up)">
                                      <p:cBhvr>
                                        <p:cTn id="135" dur="750"/>
                                        <p:tgtEl>
                                          <p:spTgt spid="104"/>
                                        </p:tgtEl>
                                      </p:cBhvr>
                                    </p:animEffect>
                                  </p:childTnLst>
                                </p:cTn>
                              </p:par>
                            </p:childTnLst>
                          </p:cTn>
                        </p:par>
                        <p:par>
                          <p:cTn id="136" fill="hold">
                            <p:stCondLst>
                              <p:cond delay="16000"/>
                            </p:stCondLst>
                            <p:childTnLst>
                              <p:par>
                                <p:cTn id="137" presetID="18" presetClass="entr" presetSubtype="3" fill="hold" nodeType="afterEffect">
                                  <p:stCondLst>
                                    <p:cond delay="0"/>
                                  </p:stCondLst>
                                  <p:childTnLst>
                                    <p:set>
                                      <p:cBhvr>
                                        <p:cTn id="138" dur="1" fill="hold">
                                          <p:stCondLst>
                                            <p:cond delay="0"/>
                                          </p:stCondLst>
                                        </p:cTn>
                                        <p:tgtEl>
                                          <p:spTgt spid="63"/>
                                        </p:tgtEl>
                                        <p:attrNameLst>
                                          <p:attrName>style.visibility</p:attrName>
                                        </p:attrNameLst>
                                      </p:cBhvr>
                                      <p:to>
                                        <p:strVal val="visible"/>
                                      </p:to>
                                    </p:set>
                                    <p:animEffect transition="in" filter="strips(upRight)">
                                      <p:cBhvr>
                                        <p:cTn id="139" dur="750"/>
                                        <p:tgtEl>
                                          <p:spTgt spid="63"/>
                                        </p:tgtEl>
                                      </p:cBhvr>
                                    </p:animEffect>
                                  </p:childTnLst>
                                </p:cTn>
                              </p:par>
                            </p:childTnLst>
                          </p:cTn>
                        </p:par>
                        <p:par>
                          <p:cTn id="140" fill="hold">
                            <p:stCondLst>
                              <p:cond delay="16750"/>
                            </p:stCondLst>
                            <p:childTnLst>
                              <p:par>
                                <p:cTn id="141" presetID="21" presetClass="entr" presetSubtype="1" fill="hold" grpId="0" nodeType="afterEffect">
                                  <p:stCondLst>
                                    <p:cond delay="0"/>
                                  </p:stCondLst>
                                  <p:childTnLst>
                                    <p:set>
                                      <p:cBhvr>
                                        <p:cTn id="142" dur="1" fill="hold">
                                          <p:stCondLst>
                                            <p:cond delay="0"/>
                                          </p:stCondLst>
                                        </p:cTn>
                                        <p:tgtEl>
                                          <p:spTgt spid="81"/>
                                        </p:tgtEl>
                                        <p:attrNameLst>
                                          <p:attrName>style.visibility</p:attrName>
                                        </p:attrNameLst>
                                      </p:cBhvr>
                                      <p:to>
                                        <p:strVal val="visible"/>
                                      </p:to>
                                    </p:set>
                                    <p:animEffect transition="in" filter="wheel(1)">
                                      <p:cBhvr>
                                        <p:cTn id="143" dur="500"/>
                                        <p:tgtEl>
                                          <p:spTgt spid="81"/>
                                        </p:tgtEl>
                                      </p:cBhvr>
                                    </p:animEffect>
                                  </p:childTnLst>
                                </p:cTn>
                              </p:par>
                            </p:childTnLst>
                          </p:cTn>
                        </p:par>
                        <p:par>
                          <p:cTn id="144" fill="hold">
                            <p:stCondLst>
                              <p:cond delay="17250"/>
                            </p:stCondLst>
                            <p:childTnLst>
                              <p:par>
                                <p:cTn id="145" presetID="2" presetClass="entr" presetSubtype="1" fill="hold" grpId="0" nodeType="afterEffect">
                                  <p:stCondLst>
                                    <p:cond delay="0"/>
                                  </p:stCondLst>
                                  <p:childTnLst>
                                    <p:set>
                                      <p:cBhvr>
                                        <p:cTn id="146" dur="1" fill="hold">
                                          <p:stCondLst>
                                            <p:cond delay="0"/>
                                          </p:stCondLst>
                                        </p:cTn>
                                        <p:tgtEl>
                                          <p:spTgt spid="87"/>
                                        </p:tgtEl>
                                        <p:attrNameLst>
                                          <p:attrName>style.visibility</p:attrName>
                                        </p:attrNameLst>
                                      </p:cBhvr>
                                      <p:to>
                                        <p:strVal val="visible"/>
                                      </p:to>
                                    </p:set>
                                    <p:anim calcmode="lin" valueType="num">
                                      <p:cBhvr additive="base">
                                        <p:cTn id="147" dur="500" fill="hold"/>
                                        <p:tgtEl>
                                          <p:spTgt spid="87"/>
                                        </p:tgtEl>
                                        <p:attrNameLst>
                                          <p:attrName>ppt_x</p:attrName>
                                        </p:attrNameLst>
                                      </p:cBhvr>
                                      <p:tavLst>
                                        <p:tav tm="0">
                                          <p:val>
                                            <p:strVal val="#ppt_x"/>
                                          </p:val>
                                        </p:tav>
                                        <p:tav tm="100000">
                                          <p:val>
                                            <p:strVal val="#ppt_x"/>
                                          </p:val>
                                        </p:tav>
                                      </p:tavLst>
                                    </p:anim>
                                    <p:anim calcmode="lin" valueType="num">
                                      <p:cBhvr additive="base">
                                        <p:cTn id="148" dur="500" fill="hold"/>
                                        <p:tgtEl>
                                          <p:spTgt spid="87"/>
                                        </p:tgtEl>
                                        <p:attrNameLst>
                                          <p:attrName>ppt_y</p:attrName>
                                        </p:attrNameLst>
                                      </p:cBhvr>
                                      <p:tavLst>
                                        <p:tav tm="0">
                                          <p:val>
                                            <p:strVal val="0-#ppt_h/2"/>
                                          </p:val>
                                        </p:tav>
                                        <p:tav tm="100000">
                                          <p:val>
                                            <p:strVal val="#ppt_y"/>
                                          </p:val>
                                        </p:tav>
                                      </p:tavLst>
                                    </p:anim>
                                  </p:childTnLst>
                                </p:cTn>
                              </p:par>
                            </p:childTnLst>
                          </p:cTn>
                        </p:par>
                        <p:par>
                          <p:cTn id="149" fill="hold">
                            <p:stCondLst>
                              <p:cond delay="17750"/>
                            </p:stCondLst>
                            <p:childTnLst>
                              <p:par>
                                <p:cTn id="150" presetID="22" presetClass="entr" presetSubtype="1" fill="hold" nodeType="afterEffect">
                                  <p:stCondLst>
                                    <p:cond delay="0"/>
                                  </p:stCondLst>
                                  <p:childTnLst>
                                    <p:set>
                                      <p:cBhvr>
                                        <p:cTn id="151" dur="1" fill="hold">
                                          <p:stCondLst>
                                            <p:cond delay="0"/>
                                          </p:stCondLst>
                                        </p:cTn>
                                        <p:tgtEl>
                                          <p:spTgt spid="97"/>
                                        </p:tgtEl>
                                        <p:attrNameLst>
                                          <p:attrName>style.visibility</p:attrName>
                                        </p:attrNameLst>
                                      </p:cBhvr>
                                      <p:to>
                                        <p:strVal val="visible"/>
                                      </p:to>
                                    </p:set>
                                    <p:animEffect transition="in" filter="wipe(up)">
                                      <p:cBhvr>
                                        <p:cTn id="152" dur="500"/>
                                        <p:tgtEl>
                                          <p:spTgt spid="97"/>
                                        </p:tgtEl>
                                      </p:cBhvr>
                                    </p:animEffect>
                                  </p:childTnLst>
                                </p:cTn>
                              </p:par>
                            </p:childTnLst>
                          </p:cTn>
                        </p:par>
                        <p:par>
                          <p:cTn id="153" fill="hold">
                            <p:stCondLst>
                              <p:cond delay="18250"/>
                            </p:stCondLst>
                            <p:childTnLst>
                              <p:par>
                                <p:cTn id="154" presetID="53" presetClass="entr" presetSubtype="16" fill="hold" grpId="0" nodeType="afterEffect">
                                  <p:stCondLst>
                                    <p:cond delay="0"/>
                                  </p:stCondLst>
                                  <p:childTnLst>
                                    <p:set>
                                      <p:cBhvr>
                                        <p:cTn id="155" dur="1" fill="hold">
                                          <p:stCondLst>
                                            <p:cond delay="0"/>
                                          </p:stCondLst>
                                        </p:cTn>
                                        <p:tgtEl>
                                          <p:spTgt spid="98"/>
                                        </p:tgtEl>
                                        <p:attrNameLst>
                                          <p:attrName>style.visibility</p:attrName>
                                        </p:attrNameLst>
                                      </p:cBhvr>
                                      <p:to>
                                        <p:strVal val="visible"/>
                                      </p:to>
                                    </p:set>
                                    <p:anim calcmode="lin" valueType="num">
                                      <p:cBhvr>
                                        <p:cTn id="156" dur="500" fill="hold"/>
                                        <p:tgtEl>
                                          <p:spTgt spid="98"/>
                                        </p:tgtEl>
                                        <p:attrNameLst>
                                          <p:attrName>ppt_w</p:attrName>
                                        </p:attrNameLst>
                                      </p:cBhvr>
                                      <p:tavLst>
                                        <p:tav tm="0">
                                          <p:val>
                                            <p:fltVal val="0"/>
                                          </p:val>
                                        </p:tav>
                                        <p:tav tm="100000">
                                          <p:val>
                                            <p:strVal val="#ppt_w"/>
                                          </p:val>
                                        </p:tav>
                                      </p:tavLst>
                                    </p:anim>
                                    <p:anim calcmode="lin" valueType="num">
                                      <p:cBhvr>
                                        <p:cTn id="157" dur="500" fill="hold"/>
                                        <p:tgtEl>
                                          <p:spTgt spid="98"/>
                                        </p:tgtEl>
                                        <p:attrNameLst>
                                          <p:attrName>ppt_h</p:attrName>
                                        </p:attrNameLst>
                                      </p:cBhvr>
                                      <p:tavLst>
                                        <p:tav tm="0">
                                          <p:val>
                                            <p:fltVal val="0"/>
                                          </p:val>
                                        </p:tav>
                                        <p:tav tm="100000">
                                          <p:val>
                                            <p:strVal val="#ppt_h"/>
                                          </p:val>
                                        </p:tav>
                                      </p:tavLst>
                                    </p:anim>
                                    <p:animEffect transition="in" filter="fade">
                                      <p:cBhvr>
                                        <p:cTn id="158" dur="500"/>
                                        <p:tgtEl>
                                          <p:spTgt spid="98"/>
                                        </p:tgtEl>
                                      </p:cBhvr>
                                    </p:animEffect>
                                  </p:childTnLst>
                                </p:cTn>
                              </p:par>
                            </p:childTnLst>
                          </p:cTn>
                        </p:par>
                        <p:par>
                          <p:cTn id="159" fill="hold">
                            <p:stCondLst>
                              <p:cond delay="18750"/>
                            </p:stCondLst>
                            <p:childTnLst>
                              <p:par>
                                <p:cTn id="160" presetID="53" presetClass="entr" presetSubtype="16" fill="hold" grpId="0" nodeType="afterEffect">
                                  <p:stCondLst>
                                    <p:cond delay="0"/>
                                  </p:stCondLst>
                                  <p:childTnLst>
                                    <p:set>
                                      <p:cBhvr>
                                        <p:cTn id="161" dur="1" fill="hold">
                                          <p:stCondLst>
                                            <p:cond delay="0"/>
                                          </p:stCondLst>
                                        </p:cTn>
                                        <p:tgtEl>
                                          <p:spTgt spid="111"/>
                                        </p:tgtEl>
                                        <p:attrNameLst>
                                          <p:attrName>style.visibility</p:attrName>
                                        </p:attrNameLst>
                                      </p:cBhvr>
                                      <p:to>
                                        <p:strVal val="visible"/>
                                      </p:to>
                                    </p:set>
                                    <p:anim calcmode="lin" valueType="num">
                                      <p:cBhvr>
                                        <p:cTn id="162" dur="500" fill="hold"/>
                                        <p:tgtEl>
                                          <p:spTgt spid="111"/>
                                        </p:tgtEl>
                                        <p:attrNameLst>
                                          <p:attrName>ppt_w</p:attrName>
                                        </p:attrNameLst>
                                      </p:cBhvr>
                                      <p:tavLst>
                                        <p:tav tm="0">
                                          <p:val>
                                            <p:fltVal val="0"/>
                                          </p:val>
                                        </p:tav>
                                        <p:tav tm="100000">
                                          <p:val>
                                            <p:strVal val="#ppt_w"/>
                                          </p:val>
                                        </p:tav>
                                      </p:tavLst>
                                    </p:anim>
                                    <p:anim calcmode="lin" valueType="num">
                                      <p:cBhvr>
                                        <p:cTn id="163" dur="500" fill="hold"/>
                                        <p:tgtEl>
                                          <p:spTgt spid="111"/>
                                        </p:tgtEl>
                                        <p:attrNameLst>
                                          <p:attrName>ppt_h</p:attrName>
                                        </p:attrNameLst>
                                      </p:cBhvr>
                                      <p:tavLst>
                                        <p:tav tm="0">
                                          <p:val>
                                            <p:fltVal val="0"/>
                                          </p:val>
                                        </p:tav>
                                        <p:tav tm="100000">
                                          <p:val>
                                            <p:strVal val="#ppt_h"/>
                                          </p:val>
                                        </p:tav>
                                      </p:tavLst>
                                    </p:anim>
                                    <p:animEffect transition="in" filter="fade">
                                      <p:cBhvr>
                                        <p:cTn id="164" dur="500"/>
                                        <p:tgtEl>
                                          <p:spTgt spid="111"/>
                                        </p:tgtEl>
                                      </p:cBhvr>
                                    </p:animEffect>
                                  </p:childTnLst>
                                </p:cTn>
                              </p:par>
                            </p:childTnLst>
                          </p:cTn>
                        </p:par>
                        <p:par>
                          <p:cTn id="165" fill="hold">
                            <p:stCondLst>
                              <p:cond delay="19250"/>
                            </p:stCondLst>
                            <p:childTnLst>
                              <p:par>
                                <p:cTn id="166" presetID="22" presetClass="entr" presetSubtype="1" fill="hold" grpId="0" nodeType="afterEffect">
                                  <p:stCondLst>
                                    <p:cond delay="0"/>
                                  </p:stCondLst>
                                  <p:childTnLst>
                                    <p:set>
                                      <p:cBhvr>
                                        <p:cTn id="167" dur="1" fill="hold">
                                          <p:stCondLst>
                                            <p:cond delay="0"/>
                                          </p:stCondLst>
                                        </p:cTn>
                                        <p:tgtEl>
                                          <p:spTgt spid="105"/>
                                        </p:tgtEl>
                                        <p:attrNameLst>
                                          <p:attrName>style.visibility</p:attrName>
                                        </p:attrNameLst>
                                      </p:cBhvr>
                                      <p:to>
                                        <p:strVal val="visible"/>
                                      </p:to>
                                    </p:set>
                                    <p:animEffect transition="in" filter="wipe(up)">
                                      <p:cBhvr>
                                        <p:cTn id="168" dur="750"/>
                                        <p:tgtEl>
                                          <p:spTgt spid="105"/>
                                        </p:tgtEl>
                                      </p:cBhvr>
                                    </p:animEffect>
                                  </p:childTnLst>
                                </p:cTn>
                              </p:par>
                            </p:childTnLst>
                          </p:cTn>
                        </p:par>
                        <p:par>
                          <p:cTn id="169" fill="hold">
                            <p:stCondLst>
                              <p:cond delay="20000"/>
                            </p:stCondLst>
                            <p:childTnLst>
                              <p:par>
                                <p:cTn id="170" presetID="18" presetClass="entr" presetSubtype="3" fill="hold" nodeType="afterEffect">
                                  <p:stCondLst>
                                    <p:cond delay="0"/>
                                  </p:stCondLst>
                                  <p:childTnLst>
                                    <p:set>
                                      <p:cBhvr>
                                        <p:cTn id="171" dur="1" fill="hold">
                                          <p:stCondLst>
                                            <p:cond delay="0"/>
                                          </p:stCondLst>
                                        </p:cTn>
                                        <p:tgtEl>
                                          <p:spTgt spid="67"/>
                                        </p:tgtEl>
                                        <p:attrNameLst>
                                          <p:attrName>style.visibility</p:attrName>
                                        </p:attrNameLst>
                                      </p:cBhvr>
                                      <p:to>
                                        <p:strVal val="visible"/>
                                      </p:to>
                                    </p:set>
                                    <p:animEffect transition="in" filter="strips(upRight)">
                                      <p:cBhvr>
                                        <p:cTn id="172" dur="750"/>
                                        <p:tgtEl>
                                          <p:spTgt spid="67"/>
                                        </p:tgtEl>
                                      </p:cBhvr>
                                    </p:animEffect>
                                  </p:childTnLst>
                                </p:cTn>
                              </p:par>
                            </p:childTnLst>
                          </p:cTn>
                        </p:par>
                        <p:par>
                          <p:cTn id="173" fill="hold">
                            <p:stCondLst>
                              <p:cond delay="20750"/>
                            </p:stCondLst>
                            <p:childTnLst>
                              <p:par>
                                <p:cTn id="174" presetID="21" presetClass="entr" presetSubtype="1" fill="hold" grpId="0" nodeType="afterEffect">
                                  <p:stCondLst>
                                    <p:cond delay="0"/>
                                  </p:stCondLst>
                                  <p:childTnLst>
                                    <p:set>
                                      <p:cBhvr>
                                        <p:cTn id="175" dur="1" fill="hold">
                                          <p:stCondLst>
                                            <p:cond delay="0"/>
                                          </p:stCondLst>
                                        </p:cTn>
                                        <p:tgtEl>
                                          <p:spTgt spid="82"/>
                                        </p:tgtEl>
                                        <p:attrNameLst>
                                          <p:attrName>style.visibility</p:attrName>
                                        </p:attrNameLst>
                                      </p:cBhvr>
                                      <p:to>
                                        <p:strVal val="visible"/>
                                      </p:to>
                                    </p:set>
                                    <p:animEffect transition="in" filter="wheel(1)">
                                      <p:cBhvr>
                                        <p:cTn id="176" dur="500"/>
                                        <p:tgtEl>
                                          <p:spTgt spid="82"/>
                                        </p:tgtEl>
                                      </p:cBhvr>
                                    </p:animEffect>
                                  </p:childTnLst>
                                </p:cTn>
                              </p:par>
                            </p:childTnLst>
                          </p:cTn>
                        </p:par>
                        <p:par>
                          <p:cTn id="177" fill="hold">
                            <p:stCondLst>
                              <p:cond delay="21250"/>
                            </p:stCondLst>
                            <p:childTnLst>
                              <p:par>
                                <p:cTn id="178" presetID="2" presetClass="entr" presetSubtype="1" fill="hold" grpId="0" nodeType="afterEffect">
                                  <p:stCondLst>
                                    <p:cond delay="0"/>
                                  </p:stCondLst>
                                  <p:childTnLst>
                                    <p:set>
                                      <p:cBhvr>
                                        <p:cTn id="179" dur="1" fill="hold">
                                          <p:stCondLst>
                                            <p:cond delay="0"/>
                                          </p:stCondLst>
                                        </p:cTn>
                                        <p:tgtEl>
                                          <p:spTgt spid="88"/>
                                        </p:tgtEl>
                                        <p:attrNameLst>
                                          <p:attrName>style.visibility</p:attrName>
                                        </p:attrNameLst>
                                      </p:cBhvr>
                                      <p:to>
                                        <p:strVal val="visible"/>
                                      </p:to>
                                    </p:set>
                                    <p:anim calcmode="lin" valueType="num">
                                      <p:cBhvr additive="base">
                                        <p:cTn id="180" dur="500" fill="hold"/>
                                        <p:tgtEl>
                                          <p:spTgt spid="88"/>
                                        </p:tgtEl>
                                        <p:attrNameLst>
                                          <p:attrName>ppt_x</p:attrName>
                                        </p:attrNameLst>
                                      </p:cBhvr>
                                      <p:tavLst>
                                        <p:tav tm="0">
                                          <p:val>
                                            <p:strVal val="#ppt_x"/>
                                          </p:val>
                                        </p:tav>
                                        <p:tav tm="100000">
                                          <p:val>
                                            <p:strVal val="#ppt_x"/>
                                          </p:val>
                                        </p:tav>
                                      </p:tavLst>
                                    </p:anim>
                                    <p:anim calcmode="lin" valueType="num">
                                      <p:cBhvr additive="base">
                                        <p:cTn id="181" dur="500" fill="hold"/>
                                        <p:tgtEl>
                                          <p:spTgt spid="88"/>
                                        </p:tgtEl>
                                        <p:attrNameLst>
                                          <p:attrName>ppt_y</p:attrName>
                                        </p:attrNameLst>
                                      </p:cBhvr>
                                      <p:tavLst>
                                        <p:tav tm="0">
                                          <p:val>
                                            <p:strVal val="0-#ppt_h/2"/>
                                          </p:val>
                                        </p:tav>
                                        <p:tav tm="100000">
                                          <p:val>
                                            <p:strVal val="#ppt_y"/>
                                          </p:val>
                                        </p:tav>
                                      </p:tavLst>
                                    </p:anim>
                                  </p:childTnLst>
                                </p:cTn>
                              </p:par>
                            </p:childTnLst>
                          </p:cTn>
                        </p:par>
                        <p:par>
                          <p:cTn id="182" fill="hold">
                            <p:stCondLst>
                              <p:cond delay="21750"/>
                            </p:stCondLst>
                            <p:childTnLst>
                              <p:par>
                                <p:cTn id="183" presetID="22" presetClass="entr" presetSubtype="1" fill="hold" nodeType="afterEffect">
                                  <p:stCondLst>
                                    <p:cond delay="0"/>
                                  </p:stCondLst>
                                  <p:childTnLst>
                                    <p:set>
                                      <p:cBhvr>
                                        <p:cTn id="184" dur="1" fill="hold">
                                          <p:stCondLst>
                                            <p:cond delay="0"/>
                                          </p:stCondLst>
                                        </p:cTn>
                                        <p:tgtEl>
                                          <p:spTgt spid="99"/>
                                        </p:tgtEl>
                                        <p:attrNameLst>
                                          <p:attrName>style.visibility</p:attrName>
                                        </p:attrNameLst>
                                      </p:cBhvr>
                                      <p:to>
                                        <p:strVal val="visible"/>
                                      </p:to>
                                    </p:set>
                                    <p:animEffect transition="in" filter="wipe(up)">
                                      <p:cBhvr>
                                        <p:cTn id="185" dur="500"/>
                                        <p:tgtEl>
                                          <p:spTgt spid="99"/>
                                        </p:tgtEl>
                                      </p:cBhvr>
                                    </p:animEffect>
                                  </p:childTnLst>
                                </p:cTn>
                              </p:par>
                            </p:childTnLst>
                          </p:cTn>
                        </p:par>
                        <p:par>
                          <p:cTn id="186" fill="hold">
                            <p:stCondLst>
                              <p:cond delay="22250"/>
                            </p:stCondLst>
                            <p:childTnLst>
                              <p:par>
                                <p:cTn id="187" presetID="53" presetClass="entr" presetSubtype="16" fill="hold" grpId="0" nodeType="afterEffect">
                                  <p:stCondLst>
                                    <p:cond delay="0"/>
                                  </p:stCondLst>
                                  <p:childTnLst>
                                    <p:set>
                                      <p:cBhvr>
                                        <p:cTn id="188" dur="1" fill="hold">
                                          <p:stCondLst>
                                            <p:cond delay="0"/>
                                          </p:stCondLst>
                                        </p:cTn>
                                        <p:tgtEl>
                                          <p:spTgt spid="100"/>
                                        </p:tgtEl>
                                        <p:attrNameLst>
                                          <p:attrName>style.visibility</p:attrName>
                                        </p:attrNameLst>
                                      </p:cBhvr>
                                      <p:to>
                                        <p:strVal val="visible"/>
                                      </p:to>
                                    </p:set>
                                    <p:anim calcmode="lin" valueType="num">
                                      <p:cBhvr>
                                        <p:cTn id="189" dur="500" fill="hold"/>
                                        <p:tgtEl>
                                          <p:spTgt spid="100"/>
                                        </p:tgtEl>
                                        <p:attrNameLst>
                                          <p:attrName>ppt_w</p:attrName>
                                        </p:attrNameLst>
                                      </p:cBhvr>
                                      <p:tavLst>
                                        <p:tav tm="0">
                                          <p:val>
                                            <p:fltVal val="0"/>
                                          </p:val>
                                        </p:tav>
                                        <p:tav tm="100000">
                                          <p:val>
                                            <p:strVal val="#ppt_w"/>
                                          </p:val>
                                        </p:tav>
                                      </p:tavLst>
                                    </p:anim>
                                    <p:anim calcmode="lin" valueType="num">
                                      <p:cBhvr>
                                        <p:cTn id="190" dur="500" fill="hold"/>
                                        <p:tgtEl>
                                          <p:spTgt spid="100"/>
                                        </p:tgtEl>
                                        <p:attrNameLst>
                                          <p:attrName>ppt_h</p:attrName>
                                        </p:attrNameLst>
                                      </p:cBhvr>
                                      <p:tavLst>
                                        <p:tav tm="0">
                                          <p:val>
                                            <p:fltVal val="0"/>
                                          </p:val>
                                        </p:tav>
                                        <p:tav tm="100000">
                                          <p:val>
                                            <p:strVal val="#ppt_h"/>
                                          </p:val>
                                        </p:tav>
                                      </p:tavLst>
                                    </p:anim>
                                    <p:animEffect transition="in" filter="fade">
                                      <p:cBhvr>
                                        <p:cTn id="191" dur="500"/>
                                        <p:tgtEl>
                                          <p:spTgt spid="100"/>
                                        </p:tgtEl>
                                      </p:cBhvr>
                                    </p:animEffect>
                                  </p:childTnLst>
                                </p:cTn>
                              </p:par>
                            </p:childTnLst>
                          </p:cTn>
                        </p:par>
                        <p:par>
                          <p:cTn id="192" fill="hold">
                            <p:stCondLst>
                              <p:cond delay="22750"/>
                            </p:stCondLst>
                            <p:childTnLst>
                              <p:par>
                                <p:cTn id="193" presetID="53" presetClass="entr" presetSubtype="16" fill="hold" grpId="0" nodeType="afterEffect">
                                  <p:stCondLst>
                                    <p:cond delay="0"/>
                                  </p:stCondLst>
                                  <p:childTnLst>
                                    <p:set>
                                      <p:cBhvr>
                                        <p:cTn id="194" dur="1" fill="hold">
                                          <p:stCondLst>
                                            <p:cond delay="0"/>
                                          </p:stCondLst>
                                        </p:cTn>
                                        <p:tgtEl>
                                          <p:spTgt spid="112"/>
                                        </p:tgtEl>
                                        <p:attrNameLst>
                                          <p:attrName>style.visibility</p:attrName>
                                        </p:attrNameLst>
                                      </p:cBhvr>
                                      <p:to>
                                        <p:strVal val="visible"/>
                                      </p:to>
                                    </p:set>
                                    <p:anim calcmode="lin" valueType="num">
                                      <p:cBhvr>
                                        <p:cTn id="195" dur="500" fill="hold"/>
                                        <p:tgtEl>
                                          <p:spTgt spid="112"/>
                                        </p:tgtEl>
                                        <p:attrNameLst>
                                          <p:attrName>ppt_w</p:attrName>
                                        </p:attrNameLst>
                                      </p:cBhvr>
                                      <p:tavLst>
                                        <p:tav tm="0">
                                          <p:val>
                                            <p:fltVal val="0"/>
                                          </p:val>
                                        </p:tav>
                                        <p:tav tm="100000">
                                          <p:val>
                                            <p:strVal val="#ppt_w"/>
                                          </p:val>
                                        </p:tav>
                                      </p:tavLst>
                                    </p:anim>
                                    <p:anim calcmode="lin" valueType="num">
                                      <p:cBhvr>
                                        <p:cTn id="196" dur="500" fill="hold"/>
                                        <p:tgtEl>
                                          <p:spTgt spid="112"/>
                                        </p:tgtEl>
                                        <p:attrNameLst>
                                          <p:attrName>ppt_h</p:attrName>
                                        </p:attrNameLst>
                                      </p:cBhvr>
                                      <p:tavLst>
                                        <p:tav tm="0">
                                          <p:val>
                                            <p:fltVal val="0"/>
                                          </p:val>
                                        </p:tav>
                                        <p:tav tm="100000">
                                          <p:val>
                                            <p:strVal val="#ppt_h"/>
                                          </p:val>
                                        </p:tav>
                                      </p:tavLst>
                                    </p:anim>
                                    <p:animEffect transition="in" filter="fade">
                                      <p:cBhvr>
                                        <p:cTn id="197" dur="500"/>
                                        <p:tgtEl>
                                          <p:spTgt spid="112"/>
                                        </p:tgtEl>
                                      </p:cBhvr>
                                    </p:animEffect>
                                  </p:childTnLst>
                                </p:cTn>
                              </p:par>
                            </p:childTnLst>
                          </p:cTn>
                        </p:par>
                        <p:par>
                          <p:cTn id="198" fill="hold">
                            <p:stCondLst>
                              <p:cond delay="23250"/>
                            </p:stCondLst>
                            <p:childTnLst>
                              <p:par>
                                <p:cTn id="199" presetID="22" presetClass="entr" presetSubtype="1" fill="hold" grpId="0" nodeType="afterEffect">
                                  <p:stCondLst>
                                    <p:cond delay="0"/>
                                  </p:stCondLst>
                                  <p:childTnLst>
                                    <p:set>
                                      <p:cBhvr>
                                        <p:cTn id="200" dur="1" fill="hold">
                                          <p:stCondLst>
                                            <p:cond delay="0"/>
                                          </p:stCondLst>
                                        </p:cTn>
                                        <p:tgtEl>
                                          <p:spTgt spid="106"/>
                                        </p:tgtEl>
                                        <p:attrNameLst>
                                          <p:attrName>style.visibility</p:attrName>
                                        </p:attrNameLst>
                                      </p:cBhvr>
                                      <p:to>
                                        <p:strVal val="visible"/>
                                      </p:to>
                                    </p:set>
                                    <p:animEffect transition="in" filter="wipe(up)">
                                      <p:cBhvr>
                                        <p:cTn id="201" dur="750"/>
                                        <p:tgtEl>
                                          <p:spTgt spid="106"/>
                                        </p:tgtEl>
                                      </p:cBhvr>
                                    </p:animEffect>
                                  </p:childTnLst>
                                </p:cTn>
                              </p:par>
                            </p:childTnLst>
                          </p:cTn>
                        </p:par>
                        <p:par>
                          <p:cTn id="202" fill="hold">
                            <p:stCondLst>
                              <p:cond delay="24000"/>
                            </p:stCondLst>
                            <p:childTnLst>
                              <p:par>
                                <p:cTn id="203" presetID="18" presetClass="entr" presetSubtype="3" fill="hold" nodeType="afterEffect">
                                  <p:stCondLst>
                                    <p:cond delay="0"/>
                                  </p:stCondLst>
                                  <p:childTnLst>
                                    <p:set>
                                      <p:cBhvr>
                                        <p:cTn id="204" dur="1" fill="hold">
                                          <p:stCondLst>
                                            <p:cond delay="0"/>
                                          </p:stCondLst>
                                        </p:cTn>
                                        <p:tgtEl>
                                          <p:spTgt spid="55"/>
                                        </p:tgtEl>
                                        <p:attrNameLst>
                                          <p:attrName>style.visibility</p:attrName>
                                        </p:attrNameLst>
                                      </p:cBhvr>
                                      <p:to>
                                        <p:strVal val="visible"/>
                                      </p:to>
                                    </p:set>
                                    <p:animEffect transition="in" filter="strips(upRight)">
                                      <p:cBhvr>
                                        <p:cTn id="205" dur="750"/>
                                        <p:tgtEl>
                                          <p:spTgt spid="5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62" grpId="0" animBg="1"/>
      <p:bldP spid="65" grpId="0" animBg="1"/>
      <p:bldP spid="80" grpId="0" animBg="1"/>
      <p:bldP spid="81" grpId="0" animBg="1"/>
      <p:bldP spid="82" grpId="0" animBg="1"/>
      <p:bldP spid="83" grpId="0"/>
      <p:bldP spid="84" grpId="0"/>
      <p:bldP spid="85" grpId="0"/>
      <p:bldP spid="86" grpId="0"/>
      <p:bldP spid="87" grpId="0"/>
      <p:bldP spid="88" grpId="0"/>
      <p:bldP spid="90" grpId="0" animBg="1"/>
      <p:bldP spid="92" grpId="0" animBg="1"/>
      <p:bldP spid="94" grpId="0" animBg="1"/>
      <p:bldP spid="96" grpId="0" animBg="1"/>
      <p:bldP spid="98" grpId="0" animBg="1"/>
      <p:bldP spid="100" grpId="0" animBg="1"/>
      <p:bldP spid="101" grpId="0"/>
      <p:bldP spid="102" grpId="0"/>
      <p:bldP spid="103" grpId="0"/>
      <p:bldP spid="104" grpId="0"/>
      <p:bldP spid="105" grpId="0"/>
      <p:bldP spid="106" grpId="0"/>
      <p:bldP spid="107" grpId="0" animBg="1"/>
      <p:bldP spid="108" grpId="0" animBg="1"/>
      <p:bldP spid="109" grpId="0" animBg="1"/>
      <p:bldP spid="110" grpId="0" animBg="1"/>
      <p:bldP spid="111" grpId="0" animBg="1"/>
      <p:bldP spid="112"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Title 28"/>
          <p:cNvSpPr>
            <a:spLocks noGrp="1"/>
          </p:cNvSpPr>
          <p:nvPr>
            <p:ph type="title"/>
          </p:nvPr>
        </p:nvSpPr>
        <p:spPr/>
        <p:txBody>
          <a:bodyPr/>
          <a:lstStyle/>
          <a:p>
            <a:r>
              <a:rPr lang="en-US" smtClean="0"/>
              <a:t>Timeline Infographic</a:t>
            </a:r>
            <a:endParaRPr lang="en-US" dirty="0"/>
          </a:p>
        </p:txBody>
      </p:sp>
      <p:sp>
        <p:nvSpPr>
          <p:cNvPr id="30" name="Text Placeholder 29"/>
          <p:cNvSpPr>
            <a:spLocks noGrp="1"/>
          </p:cNvSpPr>
          <p:nvPr>
            <p:ph type="body" sz="half" idx="2"/>
          </p:nvPr>
        </p:nvSpPr>
        <p:spPr/>
        <p:txBody>
          <a:bodyPr/>
          <a:lstStyle/>
          <a:p>
            <a:r>
              <a:rPr lang="en-US" smtClean="0"/>
              <a:t>Timeline Infographic</a:t>
            </a:r>
            <a:endParaRPr lang="en-US" dirty="0"/>
          </a:p>
        </p:txBody>
      </p:sp>
      <p:grpSp>
        <p:nvGrpSpPr>
          <p:cNvPr id="74" name="Group 73"/>
          <p:cNvGrpSpPr/>
          <p:nvPr/>
        </p:nvGrpSpPr>
        <p:grpSpPr>
          <a:xfrm>
            <a:off x="1320800" y="3294647"/>
            <a:ext cx="1143000" cy="1549400"/>
            <a:chOff x="1320800" y="1809750"/>
            <a:chExt cx="1143000" cy="1905000"/>
          </a:xfrm>
        </p:grpSpPr>
        <p:sp>
          <p:nvSpPr>
            <p:cNvPr id="75" name="Pentagon 74"/>
            <p:cNvSpPr/>
            <p:nvPr/>
          </p:nvSpPr>
          <p:spPr bwMode="auto">
            <a:xfrm rot="5400000">
              <a:off x="939800" y="2266950"/>
              <a:ext cx="1905000" cy="990600"/>
            </a:xfrm>
            <a:prstGeom prst="homePlate">
              <a:avLst>
                <a:gd name="adj" fmla="val 36364"/>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76" name="Straight Connector 75"/>
            <p:cNvCxnSpPr/>
            <p:nvPr/>
          </p:nvCxnSpPr>
          <p:spPr>
            <a:xfrm>
              <a:off x="1320800" y="1809750"/>
              <a:ext cx="1143000" cy="0"/>
            </a:xfrm>
            <a:prstGeom prst="line">
              <a:avLst/>
            </a:prstGeom>
            <a:ln>
              <a:solidFill>
                <a:schemeClr val="accent1">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77" name="Group 76"/>
          <p:cNvGrpSpPr/>
          <p:nvPr/>
        </p:nvGrpSpPr>
        <p:grpSpPr>
          <a:xfrm>
            <a:off x="1450063" y="3695092"/>
            <a:ext cx="884473" cy="748506"/>
            <a:chOff x="1450063" y="2359621"/>
            <a:chExt cx="884473" cy="748506"/>
          </a:xfrm>
        </p:grpSpPr>
        <p:sp>
          <p:nvSpPr>
            <p:cNvPr id="78" name="Freeform 116"/>
            <p:cNvSpPr>
              <a:spLocks noEditPoints="1"/>
            </p:cNvSpPr>
            <p:nvPr/>
          </p:nvSpPr>
          <p:spPr bwMode="auto">
            <a:xfrm>
              <a:off x="1681394" y="2359621"/>
              <a:ext cx="421812" cy="340173"/>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TextBox 78"/>
            <p:cNvSpPr txBox="1"/>
            <p:nvPr/>
          </p:nvSpPr>
          <p:spPr>
            <a:xfrm>
              <a:off x="1450063" y="2800350"/>
              <a:ext cx="884473" cy="307777"/>
            </a:xfrm>
            <a:prstGeom prst="rect">
              <a:avLst/>
            </a:prstGeom>
            <a:noFill/>
          </p:spPr>
          <p:txBody>
            <a:bodyPr wrap="none" rtlCol="0">
              <a:spAutoFit/>
            </a:bodyPr>
            <a:lstStyle/>
            <a:p>
              <a:pPr algn="ctr"/>
              <a:r>
                <a:rPr lang="en-US" sz="1400" b="1" dirty="0" smtClean="0">
                  <a:solidFill>
                    <a:schemeClr val="bg1"/>
                  </a:solidFill>
                </a:rPr>
                <a:t>Option01</a:t>
              </a:r>
              <a:endParaRPr lang="en-US" sz="1400" b="1" dirty="0">
                <a:solidFill>
                  <a:schemeClr val="bg1"/>
                </a:solidFill>
              </a:endParaRPr>
            </a:p>
          </p:txBody>
        </p:sp>
      </p:grpSp>
      <p:grpSp>
        <p:nvGrpSpPr>
          <p:cNvPr id="80" name="Group 79"/>
          <p:cNvGrpSpPr/>
          <p:nvPr/>
        </p:nvGrpSpPr>
        <p:grpSpPr>
          <a:xfrm>
            <a:off x="3107267" y="3294647"/>
            <a:ext cx="1143000" cy="1549400"/>
            <a:chOff x="3107267" y="1809750"/>
            <a:chExt cx="1143000" cy="1905000"/>
          </a:xfrm>
        </p:grpSpPr>
        <p:sp>
          <p:nvSpPr>
            <p:cNvPr id="81" name="Pentagon 80"/>
            <p:cNvSpPr/>
            <p:nvPr/>
          </p:nvSpPr>
          <p:spPr bwMode="auto">
            <a:xfrm rot="5400000">
              <a:off x="2726267" y="2266950"/>
              <a:ext cx="1905000" cy="990600"/>
            </a:xfrm>
            <a:prstGeom prst="homePlate">
              <a:avLst>
                <a:gd name="adj" fmla="val 36364"/>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82" name="Straight Connector 81"/>
            <p:cNvCxnSpPr/>
            <p:nvPr/>
          </p:nvCxnSpPr>
          <p:spPr>
            <a:xfrm>
              <a:off x="3107267" y="1809750"/>
              <a:ext cx="1143000" cy="0"/>
            </a:xfrm>
            <a:prstGeom prst="line">
              <a:avLst/>
            </a:prstGeom>
            <a:ln>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83" name="Group 82"/>
          <p:cNvGrpSpPr/>
          <p:nvPr/>
        </p:nvGrpSpPr>
        <p:grpSpPr>
          <a:xfrm>
            <a:off x="4893734" y="3294647"/>
            <a:ext cx="1143000" cy="1549400"/>
            <a:chOff x="4893734" y="1809750"/>
            <a:chExt cx="1143000" cy="1905000"/>
          </a:xfrm>
        </p:grpSpPr>
        <p:sp>
          <p:nvSpPr>
            <p:cNvPr id="84" name="Pentagon 83"/>
            <p:cNvSpPr/>
            <p:nvPr/>
          </p:nvSpPr>
          <p:spPr bwMode="auto">
            <a:xfrm rot="5400000">
              <a:off x="4512734" y="2266950"/>
              <a:ext cx="1905000" cy="990600"/>
            </a:xfrm>
            <a:prstGeom prst="homePlate">
              <a:avLst>
                <a:gd name="adj" fmla="val 36364"/>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85" name="Straight Connector 84"/>
            <p:cNvCxnSpPr/>
            <p:nvPr/>
          </p:nvCxnSpPr>
          <p:spPr>
            <a:xfrm>
              <a:off x="4893734" y="1809750"/>
              <a:ext cx="1143000" cy="0"/>
            </a:xfrm>
            <a:prstGeom prst="line">
              <a:avLst/>
            </a:prstGeom>
            <a:ln>
              <a:solidFill>
                <a:schemeClr val="accent3">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86" name="Group 85"/>
          <p:cNvGrpSpPr/>
          <p:nvPr/>
        </p:nvGrpSpPr>
        <p:grpSpPr>
          <a:xfrm>
            <a:off x="6680200" y="3294647"/>
            <a:ext cx="1143000" cy="1549400"/>
            <a:chOff x="6680200" y="1809750"/>
            <a:chExt cx="1143000" cy="1905000"/>
          </a:xfrm>
        </p:grpSpPr>
        <p:sp>
          <p:nvSpPr>
            <p:cNvPr id="87" name="Pentagon 86"/>
            <p:cNvSpPr/>
            <p:nvPr/>
          </p:nvSpPr>
          <p:spPr bwMode="auto">
            <a:xfrm rot="5400000">
              <a:off x="6299200" y="2266950"/>
              <a:ext cx="1905000" cy="990600"/>
            </a:xfrm>
            <a:prstGeom prst="homePlate">
              <a:avLst>
                <a:gd name="adj" fmla="val 36364"/>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88" name="Straight Connector 87"/>
            <p:cNvCxnSpPr/>
            <p:nvPr/>
          </p:nvCxnSpPr>
          <p:spPr>
            <a:xfrm>
              <a:off x="6680200" y="1809750"/>
              <a:ext cx="1143000" cy="0"/>
            </a:xfrm>
            <a:prstGeom prst="line">
              <a:avLst/>
            </a:prstGeom>
            <a:ln>
              <a:solidFill>
                <a:schemeClr val="accent4">
                  <a:lumMod val="75000"/>
                </a:schemeClr>
              </a:solidFill>
            </a:ln>
          </p:spPr>
          <p:style>
            <a:lnRef idx="1">
              <a:schemeClr val="accent1"/>
            </a:lnRef>
            <a:fillRef idx="0">
              <a:schemeClr val="accent1"/>
            </a:fillRef>
            <a:effectRef idx="0">
              <a:schemeClr val="accent1"/>
            </a:effectRef>
            <a:fontRef idx="minor">
              <a:schemeClr val="tx1"/>
            </a:fontRef>
          </p:style>
        </p:cxnSp>
      </p:grpSp>
      <p:grpSp>
        <p:nvGrpSpPr>
          <p:cNvPr id="89" name="Group 88"/>
          <p:cNvGrpSpPr/>
          <p:nvPr/>
        </p:nvGrpSpPr>
        <p:grpSpPr>
          <a:xfrm>
            <a:off x="3236530" y="3689724"/>
            <a:ext cx="884473" cy="759247"/>
            <a:chOff x="3236529" y="2348880"/>
            <a:chExt cx="884473" cy="759247"/>
          </a:xfrm>
        </p:grpSpPr>
        <p:sp>
          <p:nvSpPr>
            <p:cNvPr id="90" name="TextBox 89"/>
            <p:cNvSpPr txBox="1"/>
            <p:nvPr/>
          </p:nvSpPr>
          <p:spPr>
            <a:xfrm>
              <a:off x="3236529" y="2800350"/>
              <a:ext cx="884473" cy="307777"/>
            </a:xfrm>
            <a:prstGeom prst="rect">
              <a:avLst/>
            </a:prstGeom>
            <a:noFill/>
          </p:spPr>
          <p:txBody>
            <a:bodyPr wrap="none" rtlCol="0">
              <a:spAutoFit/>
            </a:bodyPr>
            <a:lstStyle/>
            <a:p>
              <a:pPr algn="ctr"/>
              <a:r>
                <a:rPr lang="en-US" sz="1400" b="1" dirty="0" smtClean="0">
                  <a:solidFill>
                    <a:schemeClr val="bg1"/>
                  </a:solidFill>
                </a:rPr>
                <a:t>Option02</a:t>
              </a:r>
              <a:endParaRPr lang="en-US" sz="1400" b="1" dirty="0">
                <a:solidFill>
                  <a:schemeClr val="bg1"/>
                </a:solidFill>
              </a:endParaRPr>
            </a:p>
          </p:txBody>
        </p:sp>
        <p:sp>
          <p:nvSpPr>
            <p:cNvPr id="91" name="Freeform 101"/>
            <p:cNvSpPr>
              <a:spLocks noChangeAspect="1" noEditPoints="1"/>
            </p:cNvSpPr>
            <p:nvPr/>
          </p:nvSpPr>
          <p:spPr bwMode="auto">
            <a:xfrm>
              <a:off x="3507309" y="2348880"/>
              <a:ext cx="390906" cy="3616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2" name="Group 91"/>
          <p:cNvGrpSpPr/>
          <p:nvPr/>
        </p:nvGrpSpPr>
        <p:grpSpPr>
          <a:xfrm>
            <a:off x="5022999" y="3695461"/>
            <a:ext cx="884473" cy="747773"/>
            <a:chOff x="5022996" y="2360354"/>
            <a:chExt cx="884473" cy="747773"/>
          </a:xfrm>
        </p:grpSpPr>
        <p:sp>
          <p:nvSpPr>
            <p:cNvPr id="93" name="TextBox 92"/>
            <p:cNvSpPr txBox="1"/>
            <p:nvPr/>
          </p:nvSpPr>
          <p:spPr>
            <a:xfrm>
              <a:off x="5022996" y="2800350"/>
              <a:ext cx="884473" cy="307777"/>
            </a:xfrm>
            <a:prstGeom prst="rect">
              <a:avLst/>
            </a:prstGeom>
            <a:noFill/>
          </p:spPr>
          <p:txBody>
            <a:bodyPr wrap="none" rtlCol="0">
              <a:spAutoFit/>
            </a:bodyPr>
            <a:lstStyle/>
            <a:p>
              <a:pPr algn="ctr"/>
              <a:r>
                <a:rPr lang="en-US" sz="1400" b="1" dirty="0" smtClean="0">
                  <a:solidFill>
                    <a:schemeClr val="bg1"/>
                  </a:solidFill>
                </a:rPr>
                <a:t>Option03</a:t>
              </a:r>
              <a:endParaRPr lang="en-US" sz="1400" b="1" dirty="0">
                <a:solidFill>
                  <a:schemeClr val="bg1"/>
                </a:solidFill>
              </a:endParaRPr>
            </a:p>
          </p:txBody>
        </p:sp>
        <p:sp>
          <p:nvSpPr>
            <p:cNvPr id="94" name="Freeform 157"/>
            <p:cNvSpPr>
              <a:spLocks noChangeAspect="1" noEditPoints="1"/>
            </p:cNvSpPr>
            <p:nvPr/>
          </p:nvSpPr>
          <p:spPr bwMode="auto">
            <a:xfrm>
              <a:off x="5312308" y="2360354"/>
              <a:ext cx="305850" cy="338706"/>
            </a:xfrm>
            <a:custGeom>
              <a:avLst/>
              <a:gdLst/>
              <a:ahLst/>
              <a:cxnLst>
                <a:cxn ang="0">
                  <a:pos x="46" y="62"/>
                </a:cxn>
                <a:cxn ang="0">
                  <a:pos x="10" y="62"/>
                </a:cxn>
                <a:cxn ang="0">
                  <a:pos x="0" y="52"/>
                </a:cxn>
                <a:cxn ang="0">
                  <a:pos x="14" y="29"/>
                </a:cxn>
                <a:cxn ang="0">
                  <a:pos x="28" y="34"/>
                </a:cxn>
                <a:cxn ang="0">
                  <a:pos x="42" y="29"/>
                </a:cxn>
                <a:cxn ang="0">
                  <a:pos x="56" y="52"/>
                </a:cxn>
                <a:cxn ang="0">
                  <a:pos x="46" y="62"/>
                </a:cxn>
                <a:cxn ang="0">
                  <a:pos x="28" y="31"/>
                </a:cxn>
                <a:cxn ang="0">
                  <a:pos x="13" y="16"/>
                </a:cxn>
                <a:cxn ang="0">
                  <a:pos x="28" y="0"/>
                </a:cxn>
                <a:cxn ang="0">
                  <a:pos x="43" y="16"/>
                </a:cxn>
                <a:cxn ang="0">
                  <a:pos x="28" y="31"/>
                </a:cxn>
              </a:cxnLst>
              <a:rect l="0" t="0" r="r" b="b"/>
              <a:pathLst>
                <a:path w="56" h="62">
                  <a:moveTo>
                    <a:pt x="46" y="62"/>
                  </a:moveTo>
                  <a:cubicBezTo>
                    <a:pt x="10" y="62"/>
                    <a:pt x="10" y="62"/>
                    <a:pt x="10" y="62"/>
                  </a:cubicBezTo>
                  <a:cubicBezTo>
                    <a:pt x="4" y="62"/>
                    <a:pt x="0" y="58"/>
                    <a:pt x="0" y="52"/>
                  </a:cubicBezTo>
                  <a:cubicBezTo>
                    <a:pt x="0" y="43"/>
                    <a:pt x="2" y="29"/>
                    <a:pt x="14" y="29"/>
                  </a:cubicBezTo>
                  <a:cubicBezTo>
                    <a:pt x="15" y="29"/>
                    <a:pt x="20" y="34"/>
                    <a:pt x="28" y="34"/>
                  </a:cubicBezTo>
                  <a:cubicBezTo>
                    <a:pt x="36" y="34"/>
                    <a:pt x="41" y="29"/>
                    <a:pt x="42" y="29"/>
                  </a:cubicBezTo>
                  <a:cubicBezTo>
                    <a:pt x="54" y="29"/>
                    <a:pt x="56" y="43"/>
                    <a:pt x="56" y="52"/>
                  </a:cubicBezTo>
                  <a:cubicBezTo>
                    <a:pt x="56" y="58"/>
                    <a:pt x="52" y="62"/>
                    <a:pt x="46" y="62"/>
                  </a:cubicBezTo>
                  <a:close/>
                  <a:moveTo>
                    <a:pt x="28" y="31"/>
                  </a:moveTo>
                  <a:cubicBezTo>
                    <a:pt x="20" y="31"/>
                    <a:pt x="13" y="24"/>
                    <a:pt x="13" y="16"/>
                  </a:cubicBezTo>
                  <a:cubicBezTo>
                    <a:pt x="13" y="7"/>
                    <a:pt x="20" y="0"/>
                    <a:pt x="28" y="0"/>
                  </a:cubicBezTo>
                  <a:cubicBezTo>
                    <a:pt x="37" y="0"/>
                    <a:pt x="43" y="7"/>
                    <a:pt x="43" y="16"/>
                  </a:cubicBezTo>
                  <a:cubicBezTo>
                    <a:pt x="43" y="24"/>
                    <a:pt x="37" y="31"/>
                    <a:pt x="28" y="3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5" name="Group 94"/>
          <p:cNvGrpSpPr/>
          <p:nvPr/>
        </p:nvGrpSpPr>
        <p:grpSpPr>
          <a:xfrm>
            <a:off x="6809466" y="3703630"/>
            <a:ext cx="884473" cy="731434"/>
            <a:chOff x="6809462" y="2376693"/>
            <a:chExt cx="884473" cy="731434"/>
          </a:xfrm>
        </p:grpSpPr>
        <p:sp>
          <p:nvSpPr>
            <p:cNvPr id="96" name="TextBox 95"/>
            <p:cNvSpPr txBox="1"/>
            <p:nvPr/>
          </p:nvSpPr>
          <p:spPr>
            <a:xfrm>
              <a:off x="6809462" y="2800350"/>
              <a:ext cx="884473" cy="307777"/>
            </a:xfrm>
            <a:prstGeom prst="rect">
              <a:avLst/>
            </a:prstGeom>
            <a:noFill/>
          </p:spPr>
          <p:txBody>
            <a:bodyPr wrap="none" rtlCol="0">
              <a:spAutoFit/>
            </a:bodyPr>
            <a:lstStyle/>
            <a:p>
              <a:pPr algn="ctr"/>
              <a:r>
                <a:rPr lang="en-US" sz="1400" b="1" dirty="0" smtClean="0">
                  <a:solidFill>
                    <a:schemeClr val="bg1"/>
                  </a:solidFill>
                </a:rPr>
                <a:t>Option04</a:t>
              </a:r>
              <a:endParaRPr lang="en-US" sz="1400" b="1" dirty="0">
                <a:solidFill>
                  <a:schemeClr val="bg1"/>
                </a:solidFill>
              </a:endParaRPr>
            </a:p>
          </p:txBody>
        </p:sp>
        <p:sp>
          <p:nvSpPr>
            <p:cNvPr id="97" name="Freeform 172"/>
            <p:cNvSpPr>
              <a:spLocks noChangeAspect="1" noEditPoints="1"/>
            </p:cNvSpPr>
            <p:nvPr/>
          </p:nvSpPr>
          <p:spPr bwMode="auto">
            <a:xfrm>
              <a:off x="7041472" y="2376693"/>
              <a:ext cx="420456" cy="306029"/>
            </a:xfrm>
            <a:custGeom>
              <a:avLst/>
              <a:gdLst/>
              <a:ahLst/>
              <a:cxnLst>
                <a:cxn ang="0">
                  <a:pos x="59" y="53"/>
                </a:cxn>
                <a:cxn ang="0">
                  <a:pos x="17" y="53"/>
                </a:cxn>
                <a:cxn ang="0">
                  <a:pos x="0" y="36"/>
                </a:cxn>
                <a:cxn ang="0">
                  <a:pos x="10" y="21"/>
                </a:cxn>
                <a:cxn ang="0">
                  <a:pos x="10" y="19"/>
                </a:cxn>
                <a:cxn ang="0">
                  <a:pos x="30" y="0"/>
                </a:cxn>
                <a:cxn ang="0">
                  <a:pos x="48" y="12"/>
                </a:cxn>
                <a:cxn ang="0">
                  <a:pos x="54" y="9"/>
                </a:cxn>
                <a:cxn ang="0">
                  <a:pos x="64" y="19"/>
                </a:cxn>
                <a:cxn ang="0">
                  <a:pos x="62" y="24"/>
                </a:cxn>
                <a:cxn ang="0">
                  <a:pos x="73" y="38"/>
                </a:cxn>
                <a:cxn ang="0">
                  <a:pos x="59" y="53"/>
                </a:cxn>
                <a:cxn ang="0">
                  <a:pos x="49" y="27"/>
                </a:cxn>
                <a:cxn ang="0">
                  <a:pos x="35" y="13"/>
                </a:cxn>
                <a:cxn ang="0">
                  <a:pos x="34" y="13"/>
                </a:cxn>
                <a:cxn ang="0">
                  <a:pos x="34" y="13"/>
                </a:cxn>
                <a:cxn ang="0">
                  <a:pos x="20" y="27"/>
                </a:cxn>
                <a:cxn ang="0">
                  <a:pos x="20" y="27"/>
                </a:cxn>
                <a:cxn ang="0">
                  <a:pos x="21" y="29"/>
                </a:cxn>
                <a:cxn ang="0">
                  <a:pos x="30" y="29"/>
                </a:cxn>
                <a:cxn ang="0">
                  <a:pos x="30" y="42"/>
                </a:cxn>
                <a:cxn ang="0">
                  <a:pos x="31" y="43"/>
                </a:cxn>
                <a:cxn ang="0">
                  <a:pos x="38" y="43"/>
                </a:cxn>
                <a:cxn ang="0">
                  <a:pos x="39" y="42"/>
                </a:cxn>
                <a:cxn ang="0">
                  <a:pos x="39" y="29"/>
                </a:cxn>
                <a:cxn ang="0">
                  <a:pos x="48" y="29"/>
                </a:cxn>
                <a:cxn ang="0">
                  <a:pos x="49" y="27"/>
                </a:cxn>
                <a:cxn ang="0">
                  <a:pos x="49" y="27"/>
                </a:cxn>
              </a:cxnLst>
              <a:rect l="0" t="0" r="r" b="b"/>
              <a:pathLst>
                <a:path w="73" h="53">
                  <a:moveTo>
                    <a:pt x="59" y="53"/>
                  </a:moveTo>
                  <a:cubicBezTo>
                    <a:pt x="17" y="53"/>
                    <a:pt x="17" y="53"/>
                    <a:pt x="17" y="53"/>
                  </a:cubicBezTo>
                  <a:cubicBezTo>
                    <a:pt x="8" y="53"/>
                    <a:pt x="0" y="45"/>
                    <a:pt x="0" y="36"/>
                  </a:cubicBezTo>
                  <a:cubicBezTo>
                    <a:pt x="0" y="29"/>
                    <a:pt x="4" y="23"/>
                    <a:pt x="10" y="21"/>
                  </a:cubicBezTo>
                  <a:cubicBezTo>
                    <a:pt x="10" y="20"/>
                    <a:pt x="10" y="20"/>
                    <a:pt x="10" y="19"/>
                  </a:cubicBezTo>
                  <a:cubicBezTo>
                    <a:pt x="10" y="8"/>
                    <a:pt x="19" y="0"/>
                    <a:pt x="30" y="0"/>
                  </a:cubicBezTo>
                  <a:cubicBezTo>
                    <a:pt x="37" y="0"/>
                    <a:pt x="45" y="4"/>
                    <a:pt x="48" y="12"/>
                  </a:cubicBezTo>
                  <a:cubicBezTo>
                    <a:pt x="49" y="10"/>
                    <a:pt x="52" y="9"/>
                    <a:pt x="54" y="9"/>
                  </a:cubicBezTo>
                  <a:cubicBezTo>
                    <a:pt x="59" y="9"/>
                    <a:pt x="64" y="14"/>
                    <a:pt x="64" y="19"/>
                  </a:cubicBezTo>
                  <a:cubicBezTo>
                    <a:pt x="64" y="21"/>
                    <a:pt x="63" y="23"/>
                    <a:pt x="62" y="24"/>
                  </a:cubicBezTo>
                  <a:cubicBezTo>
                    <a:pt x="69" y="26"/>
                    <a:pt x="73" y="32"/>
                    <a:pt x="73" y="38"/>
                  </a:cubicBezTo>
                  <a:cubicBezTo>
                    <a:pt x="73" y="46"/>
                    <a:pt x="67" y="53"/>
                    <a:pt x="59" y="53"/>
                  </a:cubicBezTo>
                  <a:close/>
                  <a:moveTo>
                    <a:pt x="49" y="27"/>
                  </a:moveTo>
                  <a:cubicBezTo>
                    <a:pt x="35" y="13"/>
                    <a:pt x="35" y="13"/>
                    <a:pt x="35" y="13"/>
                  </a:cubicBezTo>
                  <a:cubicBezTo>
                    <a:pt x="35" y="13"/>
                    <a:pt x="35" y="13"/>
                    <a:pt x="34" y="13"/>
                  </a:cubicBezTo>
                  <a:cubicBezTo>
                    <a:pt x="34" y="13"/>
                    <a:pt x="34" y="13"/>
                    <a:pt x="34" y="13"/>
                  </a:cubicBezTo>
                  <a:cubicBezTo>
                    <a:pt x="20" y="27"/>
                    <a:pt x="20" y="27"/>
                    <a:pt x="20" y="27"/>
                  </a:cubicBezTo>
                  <a:cubicBezTo>
                    <a:pt x="20" y="27"/>
                    <a:pt x="20" y="27"/>
                    <a:pt x="20" y="27"/>
                  </a:cubicBezTo>
                  <a:cubicBezTo>
                    <a:pt x="20" y="28"/>
                    <a:pt x="20" y="29"/>
                    <a:pt x="21" y="29"/>
                  </a:cubicBezTo>
                  <a:cubicBezTo>
                    <a:pt x="30" y="29"/>
                    <a:pt x="30" y="29"/>
                    <a:pt x="30" y="29"/>
                  </a:cubicBezTo>
                  <a:cubicBezTo>
                    <a:pt x="30" y="42"/>
                    <a:pt x="30" y="42"/>
                    <a:pt x="30" y="42"/>
                  </a:cubicBezTo>
                  <a:cubicBezTo>
                    <a:pt x="30" y="43"/>
                    <a:pt x="30" y="43"/>
                    <a:pt x="31" y="43"/>
                  </a:cubicBezTo>
                  <a:cubicBezTo>
                    <a:pt x="38" y="43"/>
                    <a:pt x="38" y="43"/>
                    <a:pt x="38" y="43"/>
                  </a:cubicBezTo>
                  <a:cubicBezTo>
                    <a:pt x="39" y="43"/>
                    <a:pt x="39" y="43"/>
                    <a:pt x="39" y="42"/>
                  </a:cubicBezTo>
                  <a:cubicBezTo>
                    <a:pt x="39" y="29"/>
                    <a:pt x="39" y="29"/>
                    <a:pt x="39" y="29"/>
                  </a:cubicBezTo>
                  <a:cubicBezTo>
                    <a:pt x="48" y="29"/>
                    <a:pt x="48" y="29"/>
                    <a:pt x="48" y="29"/>
                  </a:cubicBezTo>
                  <a:cubicBezTo>
                    <a:pt x="49" y="29"/>
                    <a:pt x="49" y="28"/>
                    <a:pt x="49" y="27"/>
                  </a:cubicBezTo>
                  <a:cubicBezTo>
                    <a:pt x="49" y="27"/>
                    <a:pt x="49" y="27"/>
                    <a:pt x="49" y="2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98" name="Group 97"/>
          <p:cNvGrpSpPr/>
          <p:nvPr/>
        </p:nvGrpSpPr>
        <p:grpSpPr>
          <a:xfrm>
            <a:off x="3676385" y="4874525"/>
            <a:ext cx="1792224" cy="254000"/>
            <a:chOff x="3674004" y="3719830"/>
            <a:chExt cx="1792224" cy="254000"/>
          </a:xfrm>
        </p:grpSpPr>
        <p:cxnSp>
          <p:nvCxnSpPr>
            <p:cNvPr id="99" name="Straight Connector 98"/>
            <p:cNvCxnSpPr/>
            <p:nvPr/>
          </p:nvCxnSpPr>
          <p:spPr>
            <a:xfrm>
              <a:off x="3678767" y="3719830"/>
              <a:ext cx="0" cy="25400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p:cNvCxnSpPr/>
            <p:nvPr/>
          </p:nvCxnSpPr>
          <p:spPr>
            <a:xfrm>
              <a:off x="5462853" y="3719830"/>
              <a:ext cx="0" cy="25400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1" name="Straight Connector 100"/>
            <p:cNvCxnSpPr/>
            <p:nvPr/>
          </p:nvCxnSpPr>
          <p:spPr>
            <a:xfrm>
              <a:off x="3674004" y="3973830"/>
              <a:ext cx="1792224"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102" name="Group 101"/>
          <p:cNvGrpSpPr/>
          <p:nvPr/>
        </p:nvGrpSpPr>
        <p:grpSpPr>
          <a:xfrm flipV="1">
            <a:off x="1893946" y="2767598"/>
            <a:ext cx="1792224" cy="254000"/>
            <a:chOff x="3674004" y="3719830"/>
            <a:chExt cx="1792224" cy="254000"/>
          </a:xfrm>
        </p:grpSpPr>
        <p:cxnSp>
          <p:nvCxnSpPr>
            <p:cNvPr id="103" name="Straight Connector 102"/>
            <p:cNvCxnSpPr/>
            <p:nvPr/>
          </p:nvCxnSpPr>
          <p:spPr>
            <a:xfrm>
              <a:off x="3678767" y="3719830"/>
              <a:ext cx="0" cy="25400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4" name="Straight Connector 103"/>
            <p:cNvCxnSpPr/>
            <p:nvPr/>
          </p:nvCxnSpPr>
          <p:spPr>
            <a:xfrm>
              <a:off x="5462853" y="3719830"/>
              <a:ext cx="0" cy="25400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5" name="Straight Connector 104"/>
            <p:cNvCxnSpPr/>
            <p:nvPr/>
          </p:nvCxnSpPr>
          <p:spPr>
            <a:xfrm>
              <a:off x="3674004" y="3973830"/>
              <a:ext cx="1792224"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grpSp>
        <p:nvGrpSpPr>
          <p:cNvPr id="106" name="Group 105"/>
          <p:cNvGrpSpPr/>
          <p:nvPr/>
        </p:nvGrpSpPr>
        <p:grpSpPr>
          <a:xfrm flipV="1">
            <a:off x="5464238" y="2767598"/>
            <a:ext cx="1792224" cy="254000"/>
            <a:chOff x="3674004" y="3719830"/>
            <a:chExt cx="1792224" cy="254000"/>
          </a:xfrm>
        </p:grpSpPr>
        <p:cxnSp>
          <p:nvCxnSpPr>
            <p:cNvPr id="107" name="Straight Connector 106"/>
            <p:cNvCxnSpPr/>
            <p:nvPr/>
          </p:nvCxnSpPr>
          <p:spPr>
            <a:xfrm>
              <a:off x="3678767" y="3719830"/>
              <a:ext cx="0" cy="25400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5462853" y="3719830"/>
              <a:ext cx="0" cy="25400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a:off x="3674004" y="3973830"/>
              <a:ext cx="1792224" cy="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grpSp>
      <p:sp>
        <p:nvSpPr>
          <p:cNvPr id="110" name="TextBox 109"/>
          <p:cNvSpPr txBox="1"/>
          <p:nvPr/>
        </p:nvSpPr>
        <p:spPr>
          <a:xfrm>
            <a:off x="1565928" y="2964445"/>
            <a:ext cx="652743" cy="369332"/>
          </a:xfrm>
          <a:prstGeom prst="rect">
            <a:avLst/>
          </a:prstGeom>
          <a:noFill/>
        </p:spPr>
        <p:txBody>
          <a:bodyPr wrap="none" rtlCol="0">
            <a:spAutoFit/>
          </a:bodyPr>
          <a:lstStyle/>
          <a:p>
            <a:r>
              <a:rPr lang="en-US" b="1" dirty="0" smtClean="0">
                <a:solidFill>
                  <a:schemeClr val="accent1"/>
                </a:solidFill>
              </a:rPr>
              <a:t>2000</a:t>
            </a:r>
            <a:endParaRPr lang="en-US" b="1" dirty="0">
              <a:solidFill>
                <a:schemeClr val="accent1"/>
              </a:solidFill>
            </a:endParaRPr>
          </a:p>
        </p:txBody>
      </p:sp>
      <p:sp>
        <p:nvSpPr>
          <p:cNvPr id="111" name="TextBox 110"/>
          <p:cNvSpPr txBox="1"/>
          <p:nvPr/>
        </p:nvSpPr>
        <p:spPr>
          <a:xfrm>
            <a:off x="3352400" y="2964445"/>
            <a:ext cx="652743" cy="369332"/>
          </a:xfrm>
          <a:prstGeom prst="rect">
            <a:avLst/>
          </a:prstGeom>
          <a:noFill/>
        </p:spPr>
        <p:txBody>
          <a:bodyPr wrap="none" rtlCol="0">
            <a:spAutoFit/>
          </a:bodyPr>
          <a:lstStyle/>
          <a:p>
            <a:r>
              <a:rPr lang="en-US" b="1" dirty="0" smtClean="0">
                <a:solidFill>
                  <a:schemeClr val="accent2"/>
                </a:solidFill>
              </a:rPr>
              <a:t>2004</a:t>
            </a:r>
            <a:endParaRPr lang="en-US" b="1" dirty="0">
              <a:solidFill>
                <a:schemeClr val="accent2"/>
              </a:solidFill>
            </a:endParaRPr>
          </a:p>
        </p:txBody>
      </p:sp>
      <p:sp>
        <p:nvSpPr>
          <p:cNvPr id="112" name="TextBox 111"/>
          <p:cNvSpPr txBox="1"/>
          <p:nvPr/>
        </p:nvSpPr>
        <p:spPr>
          <a:xfrm>
            <a:off x="5138867" y="2964445"/>
            <a:ext cx="652743" cy="369332"/>
          </a:xfrm>
          <a:prstGeom prst="rect">
            <a:avLst/>
          </a:prstGeom>
          <a:noFill/>
        </p:spPr>
        <p:txBody>
          <a:bodyPr wrap="none" rtlCol="0">
            <a:spAutoFit/>
          </a:bodyPr>
          <a:lstStyle/>
          <a:p>
            <a:r>
              <a:rPr lang="en-US" b="1" dirty="0" smtClean="0">
                <a:solidFill>
                  <a:schemeClr val="accent3"/>
                </a:solidFill>
              </a:rPr>
              <a:t>2008</a:t>
            </a:r>
            <a:endParaRPr lang="en-US" b="1" dirty="0">
              <a:solidFill>
                <a:schemeClr val="accent3"/>
              </a:solidFill>
            </a:endParaRPr>
          </a:p>
        </p:txBody>
      </p:sp>
      <p:sp>
        <p:nvSpPr>
          <p:cNvPr id="113" name="TextBox 112"/>
          <p:cNvSpPr txBox="1"/>
          <p:nvPr/>
        </p:nvSpPr>
        <p:spPr>
          <a:xfrm>
            <a:off x="6925333" y="2964445"/>
            <a:ext cx="652743" cy="369332"/>
          </a:xfrm>
          <a:prstGeom prst="rect">
            <a:avLst/>
          </a:prstGeom>
          <a:noFill/>
        </p:spPr>
        <p:txBody>
          <a:bodyPr wrap="none" rtlCol="0">
            <a:spAutoFit/>
          </a:bodyPr>
          <a:lstStyle/>
          <a:p>
            <a:r>
              <a:rPr lang="en-US" b="1" dirty="0" smtClean="0">
                <a:solidFill>
                  <a:schemeClr val="accent4"/>
                </a:solidFill>
              </a:rPr>
              <a:t>2012</a:t>
            </a:r>
            <a:endParaRPr lang="en-US" b="1" dirty="0">
              <a:solidFill>
                <a:schemeClr val="accent4"/>
              </a:solidFill>
            </a:endParaRPr>
          </a:p>
        </p:txBody>
      </p:sp>
      <p:grpSp>
        <p:nvGrpSpPr>
          <p:cNvPr id="114" name="Group 113"/>
          <p:cNvGrpSpPr/>
          <p:nvPr/>
        </p:nvGrpSpPr>
        <p:grpSpPr>
          <a:xfrm>
            <a:off x="3425290" y="5174247"/>
            <a:ext cx="2294414" cy="860067"/>
            <a:chOff x="3425290" y="4095750"/>
            <a:chExt cx="2294414" cy="860067"/>
          </a:xfrm>
        </p:grpSpPr>
        <p:sp>
          <p:nvSpPr>
            <p:cNvPr id="115" name="TextBox 114"/>
            <p:cNvSpPr txBox="1"/>
            <p:nvPr/>
          </p:nvSpPr>
          <p:spPr>
            <a:xfrm>
              <a:off x="3425290" y="4309486"/>
              <a:ext cx="2294414" cy="646331"/>
            </a:xfrm>
            <a:prstGeom prst="rect">
              <a:avLst/>
            </a:prstGeom>
            <a:noFill/>
          </p:spPr>
          <p:txBody>
            <a:bodyPr wrap="square" rtlCol="0">
              <a:spAutoFit/>
            </a:bodyPr>
            <a:lstStyle/>
            <a:p>
              <a:pPr lvl="0" algn="ctr"/>
              <a:r>
                <a:rPr lang="en-US" sz="1200" dirty="0" smtClean="0">
                  <a:solidFill>
                    <a:schemeClr val="tx1">
                      <a:lumMod val="50000"/>
                      <a:lumOff val="50000"/>
                    </a:schemeClr>
                  </a:solidFill>
                </a:rPr>
                <a:t>There are many variations of there passages of lorem ipsum available.</a:t>
              </a:r>
            </a:p>
          </p:txBody>
        </p:sp>
        <p:sp>
          <p:nvSpPr>
            <p:cNvPr id="116" name="TextBox 115"/>
            <p:cNvSpPr txBox="1"/>
            <p:nvPr/>
          </p:nvSpPr>
          <p:spPr>
            <a:xfrm>
              <a:off x="3979631" y="4095750"/>
              <a:ext cx="1185733" cy="276999"/>
            </a:xfrm>
            <a:prstGeom prst="rect">
              <a:avLst/>
            </a:prstGeom>
            <a:noFill/>
          </p:spPr>
          <p:txBody>
            <a:bodyPr wrap="square" rtlCol="0">
              <a:spAutoFit/>
            </a:bodyPr>
            <a:lstStyle/>
            <a:p>
              <a:pPr lvl="0" algn="ctr"/>
              <a:r>
                <a:rPr lang="en-US" sz="1200" b="1" dirty="0" smtClean="0">
                  <a:solidFill>
                    <a:schemeClr val="accent2"/>
                  </a:solidFill>
                </a:rPr>
                <a:t>Title Goes Here</a:t>
              </a:r>
            </a:p>
          </p:txBody>
        </p:sp>
      </p:grpSp>
      <p:grpSp>
        <p:nvGrpSpPr>
          <p:cNvPr id="117" name="Group 116"/>
          <p:cNvGrpSpPr/>
          <p:nvPr/>
        </p:nvGrpSpPr>
        <p:grpSpPr>
          <a:xfrm>
            <a:off x="1642851" y="1903722"/>
            <a:ext cx="2294414" cy="860067"/>
            <a:chOff x="3425290" y="4095750"/>
            <a:chExt cx="2294414" cy="860067"/>
          </a:xfrm>
        </p:grpSpPr>
        <p:sp>
          <p:nvSpPr>
            <p:cNvPr id="118" name="TextBox 117"/>
            <p:cNvSpPr txBox="1"/>
            <p:nvPr/>
          </p:nvSpPr>
          <p:spPr>
            <a:xfrm>
              <a:off x="3425290" y="4309486"/>
              <a:ext cx="2294414" cy="646331"/>
            </a:xfrm>
            <a:prstGeom prst="rect">
              <a:avLst/>
            </a:prstGeom>
            <a:noFill/>
          </p:spPr>
          <p:txBody>
            <a:bodyPr wrap="square" rtlCol="0">
              <a:spAutoFit/>
            </a:bodyPr>
            <a:lstStyle/>
            <a:p>
              <a:pPr lvl="0" algn="ctr"/>
              <a:r>
                <a:rPr lang="en-US" sz="1200" dirty="0" smtClean="0">
                  <a:solidFill>
                    <a:schemeClr val="tx1">
                      <a:lumMod val="50000"/>
                      <a:lumOff val="50000"/>
                    </a:schemeClr>
                  </a:solidFill>
                </a:rPr>
                <a:t>There are many variations of there passages of lorem ipsum available.</a:t>
              </a:r>
            </a:p>
          </p:txBody>
        </p:sp>
        <p:sp>
          <p:nvSpPr>
            <p:cNvPr id="119" name="TextBox 118"/>
            <p:cNvSpPr txBox="1"/>
            <p:nvPr/>
          </p:nvSpPr>
          <p:spPr>
            <a:xfrm>
              <a:off x="3979631" y="4095750"/>
              <a:ext cx="1185733" cy="276999"/>
            </a:xfrm>
            <a:prstGeom prst="rect">
              <a:avLst/>
            </a:prstGeom>
            <a:noFill/>
          </p:spPr>
          <p:txBody>
            <a:bodyPr wrap="square" rtlCol="0">
              <a:spAutoFit/>
            </a:bodyPr>
            <a:lstStyle/>
            <a:p>
              <a:pPr lvl="0" algn="ctr"/>
              <a:r>
                <a:rPr lang="en-US" sz="1200" b="1" dirty="0" smtClean="0">
                  <a:solidFill>
                    <a:schemeClr val="accent1"/>
                  </a:solidFill>
                </a:rPr>
                <a:t>Title Goes Here</a:t>
              </a:r>
            </a:p>
          </p:txBody>
        </p:sp>
      </p:grpSp>
      <p:grpSp>
        <p:nvGrpSpPr>
          <p:cNvPr id="120" name="Group 119"/>
          <p:cNvGrpSpPr/>
          <p:nvPr/>
        </p:nvGrpSpPr>
        <p:grpSpPr>
          <a:xfrm>
            <a:off x="5213143" y="1903722"/>
            <a:ext cx="2294414" cy="860067"/>
            <a:chOff x="3425290" y="4095750"/>
            <a:chExt cx="2294414" cy="860067"/>
          </a:xfrm>
        </p:grpSpPr>
        <p:sp>
          <p:nvSpPr>
            <p:cNvPr id="121" name="TextBox 120"/>
            <p:cNvSpPr txBox="1"/>
            <p:nvPr/>
          </p:nvSpPr>
          <p:spPr>
            <a:xfrm>
              <a:off x="3425290" y="4309486"/>
              <a:ext cx="2294414" cy="646331"/>
            </a:xfrm>
            <a:prstGeom prst="rect">
              <a:avLst/>
            </a:prstGeom>
            <a:noFill/>
          </p:spPr>
          <p:txBody>
            <a:bodyPr wrap="square" rtlCol="0">
              <a:spAutoFit/>
            </a:bodyPr>
            <a:lstStyle/>
            <a:p>
              <a:pPr lvl="0" algn="ctr"/>
              <a:r>
                <a:rPr lang="en-US" sz="1200" dirty="0" smtClean="0">
                  <a:solidFill>
                    <a:schemeClr val="tx1">
                      <a:lumMod val="50000"/>
                      <a:lumOff val="50000"/>
                    </a:schemeClr>
                  </a:solidFill>
                </a:rPr>
                <a:t>There are many variations of there passages of lorem ipsum available.</a:t>
              </a:r>
            </a:p>
          </p:txBody>
        </p:sp>
        <p:sp>
          <p:nvSpPr>
            <p:cNvPr id="122" name="TextBox 121"/>
            <p:cNvSpPr txBox="1"/>
            <p:nvPr/>
          </p:nvSpPr>
          <p:spPr>
            <a:xfrm>
              <a:off x="3979631" y="4095750"/>
              <a:ext cx="1185733" cy="276999"/>
            </a:xfrm>
            <a:prstGeom prst="rect">
              <a:avLst/>
            </a:prstGeom>
            <a:noFill/>
          </p:spPr>
          <p:txBody>
            <a:bodyPr wrap="square" rtlCol="0">
              <a:spAutoFit/>
            </a:bodyPr>
            <a:lstStyle/>
            <a:p>
              <a:pPr lvl="0" algn="ctr"/>
              <a:r>
                <a:rPr lang="en-US" sz="1200" b="1" dirty="0" smtClean="0">
                  <a:solidFill>
                    <a:schemeClr val="accent3"/>
                  </a:solidFill>
                </a:rPr>
                <a:t>Title Goes Here</a:t>
              </a:r>
            </a:p>
          </p:txBody>
        </p:sp>
      </p:grpSp>
    </p:spTree>
    <p:extLst>
      <p:ext uri="{BB962C8B-B14F-4D97-AF65-F5344CB8AC3E}">
        <p14:creationId xmlns="" xmlns:p14="http://schemas.microsoft.com/office/powerpoint/2010/main" val="158923216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110"/>
                                        </p:tgtEl>
                                        <p:attrNameLst>
                                          <p:attrName>style.visibility</p:attrName>
                                        </p:attrNameLst>
                                      </p:cBhvr>
                                      <p:to>
                                        <p:strVal val="visible"/>
                                      </p:to>
                                    </p:set>
                                    <p:anim calcmode="lin" valueType="num">
                                      <p:cBhvr additive="base">
                                        <p:cTn id="7" dur="500" fill="hold"/>
                                        <p:tgtEl>
                                          <p:spTgt spid="110"/>
                                        </p:tgtEl>
                                        <p:attrNameLst>
                                          <p:attrName>ppt_x</p:attrName>
                                        </p:attrNameLst>
                                      </p:cBhvr>
                                      <p:tavLst>
                                        <p:tav tm="0">
                                          <p:val>
                                            <p:strVal val="#ppt_x"/>
                                          </p:val>
                                        </p:tav>
                                        <p:tav tm="100000">
                                          <p:val>
                                            <p:strVal val="#ppt_x"/>
                                          </p:val>
                                        </p:tav>
                                      </p:tavLst>
                                    </p:anim>
                                    <p:anim calcmode="lin" valueType="num">
                                      <p:cBhvr additive="base">
                                        <p:cTn id="8" dur="500" fill="hold"/>
                                        <p:tgtEl>
                                          <p:spTgt spid="110"/>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2" presetClass="entr" presetSubtype="1" fill="hold" nodeType="afterEffect">
                                  <p:stCondLst>
                                    <p:cond delay="0"/>
                                  </p:stCondLst>
                                  <p:childTnLst>
                                    <p:set>
                                      <p:cBhvr>
                                        <p:cTn id="11" dur="1" fill="hold">
                                          <p:stCondLst>
                                            <p:cond delay="0"/>
                                          </p:stCondLst>
                                        </p:cTn>
                                        <p:tgtEl>
                                          <p:spTgt spid="74"/>
                                        </p:tgtEl>
                                        <p:attrNameLst>
                                          <p:attrName>style.visibility</p:attrName>
                                        </p:attrNameLst>
                                      </p:cBhvr>
                                      <p:to>
                                        <p:strVal val="visible"/>
                                      </p:to>
                                    </p:set>
                                    <p:anim calcmode="lin" valueType="num">
                                      <p:cBhvr additive="base">
                                        <p:cTn id="12" dur="500" fill="hold"/>
                                        <p:tgtEl>
                                          <p:spTgt spid="74"/>
                                        </p:tgtEl>
                                        <p:attrNameLst>
                                          <p:attrName>ppt_x</p:attrName>
                                        </p:attrNameLst>
                                      </p:cBhvr>
                                      <p:tavLst>
                                        <p:tav tm="0">
                                          <p:val>
                                            <p:strVal val="#ppt_x"/>
                                          </p:val>
                                        </p:tav>
                                        <p:tav tm="100000">
                                          <p:val>
                                            <p:strVal val="#ppt_x"/>
                                          </p:val>
                                        </p:tav>
                                      </p:tavLst>
                                    </p:anim>
                                    <p:anim calcmode="lin" valueType="num">
                                      <p:cBhvr additive="base">
                                        <p:cTn id="13" dur="500" fill="hold"/>
                                        <p:tgtEl>
                                          <p:spTgt spid="74"/>
                                        </p:tgtEl>
                                        <p:attrNameLst>
                                          <p:attrName>ppt_y</p:attrName>
                                        </p:attrNameLst>
                                      </p:cBhvr>
                                      <p:tavLst>
                                        <p:tav tm="0">
                                          <p:val>
                                            <p:strVal val="0-#ppt_h/2"/>
                                          </p:val>
                                        </p:tav>
                                        <p:tav tm="100000">
                                          <p:val>
                                            <p:strVal val="#ppt_y"/>
                                          </p:val>
                                        </p:tav>
                                      </p:tavLst>
                                    </p:anim>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77"/>
                                        </p:tgtEl>
                                        <p:attrNameLst>
                                          <p:attrName>style.visibility</p:attrName>
                                        </p:attrNameLst>
                                      </p:cBhvr>
                                      <p:to>
                                        <p:strVal val="visible"/>
                                      </p:to>
                                    </p:set>
                                    <p:anim calcmode="lin" valueType="num">
                                      <p:cBhvr>
                                        <p:cTn id="17" dur="500" fill="hold"/>
                                        <p:tgtEl>
                                          <p:spTgt spid="77"/>
                                        </p:tgtEl>
                                        <p:attrNameLst>
                                          <p:attrName>ppt_w</p:attrName>
                                        </p:attrNameLst>
                                      </p:cBhvr>
                                      <p:tavLst>
                                        <p:tav tm="0">
                                          <p:val>
                                            <p:fltVal val="0"/>
                                          </p:val>
                                        </p:tav>
                                        <p:tav tm="100000">
                                          <p:val>
                                            <p:strVal val="#ppt_w"/>
                                          </p:val>
                                        </p:tav>
                                      </p:tavLst>
                                    </p:anim>
                                    <p:anim calcmode="lin" valueType="num">
                                      <p:cBhvr>
                                        <p:cTn id="18" dur="500" fill="hold"/>
                                        <p:tgtEl>
                                          <p:spTgt spid="77"/>
                                        </p:tgtEl>
                                        <p:attrNameLst>
                                          <p:attrName>ppt_h</p:attrName>
                                        </p:attrNameLst>
                                      </p:cBhvr>
                                      <p:tavLst>
                                        <p:tav tm="0">
                                          <p:val>
                                            <p:fltVal val="0"/>
                                          </p:val>
                                        </p:tav>
                                        <p:tav tm="100000">
                                          <p:val>
                                            <p:strVal val="#ppt_h"/>
                                          </p:val>
                                        </p:tav>
                                      </p:tavLst>
                                    </p:anim>
                                    <p:animEffect transition="in" filter="fade">
                                      <p:cBhvr>
                                        <p:cTn id="19" dur="500"/>
                                        <p:tgtEl>
                                          <p:spTgt spid="77"/>
                                        </p:tgtEl>
                                      </p:cBhvr>
                                    </p:animEffect>
                                  </p:childTnLst>
                                </p:cTn>
                              </p:par>
                            </p:childTnLst>
                          </p:cTn>
                        </p:par>
                        <p:par>
                          <p:cTn id="20" fill="hold">
                            <p:stCondLst>
                              <p:cond delay="1500"/>
                            </p:stCondLst>
                            <p:childTnLst>
                              <p:par>
                                <p:cTn id="21" presetID="18" presetClass="entr" presetSubtype="6" fill="hold" nodeType="afterEffect">
                                  <p:stCondLst>
                                    <p:cond delay="0"/>
                                  </p:stCondLst>
                                  <p:childTnLst>
                                    <p:set>
                                      <p:cBhvr>
                                        <p:cTn id="22" dur="1" fill="hold">
                                          <p:stCondLst>
                                            <p:cond delay="0"/>
                                          </p:stCondLst>
                                        </p:cTn>
                                        <p:tgtEl>
                                          <p:spTgt spid="102"/>
                                        </p:tgtEl>
                                        <p:attrNameLst>
                                          <p:attrName>style.visibility</p:attrName>
                                        </p:attrNameLst>
                                      </p:cBhvr>
                                      <p:to>
                                        <p:strVal val="visible"/>
                                      </p:to>
                                    </p:set>
                                    <p:animEffect transition="in" filter="strips(downRight)">
                                      <p:cBhvr>
                                        <p:cTn id="23" dur="500"/>
                                        <p:tgtEl>
                                          <p:spTgt spid="102"/>
                                        </p:tgtEl>
                                      </p:cBhvr>
                                    </p:animEffect>
                                  </p:childTnLst>
                                </p:cTn>
                              </p:par>
                            </p:childTnLst>
                          </p:cTn>
                        </p:par>
                        <p:par>
                          <p:cTn id="24" fill="hold">
                            <p:stCondLst>
                              <p:cond delay="2000"/>
                            </p:stCondLst>
                            <p:childTnLst>
                              <p:par>
                                <p:cTn id="25" presetID="2" presetClass="entr" presetSubtype="1" fill="hold" grpId="0" nodeType="afterEffect">
                                  <p:stCondLst>
                                    <p:cond delay="0"/>
                                  </p:stCondLst>
                                  <p:childTnLst>
                                    <p:set>
                                      <p:cBhvr>
                                        <p:cTn id="26" dur="1" fill="hold">
                                          <p:stCondLst>
                                            <p:cond delay="0"/>
                                          </p:stCondLst>
                                        </p:cTn>
                                        <p:tgtEl>
                                          <p:spTgt spid="111"/>
                                        </p:tgtEl>
                                        <p:attrNameLst>
                                          <p:attrName>style.visibility</p:attrName>
                                        </p:attrNameLst>
                                      </p:cBhvr>
                                      <p:to>
                                        <p:strVal val="visible"/>
                                      </p:to>
                                    </p:set>
                                    <p:anim calcmode="lin" valueType="num">
                                      <p:cBhvr additive="base">
                                        <p:cTn id="27" dur="500" fill="hold"/>
                                        <p:tgtEl>
                                          <p:spTgt spid="111"/>
                                        </p:tgtEl>
                                        <p:attrNameLst>
                                          <p:attrName>ppt_x</p:attrName>
                                        </p:attrNameLst>
                                      </p:cBhvr>
                                      <p:tavLst>
                                        <p:tav tm="0">
                                          <p:val>
                                            <p:strVal val="#ppt_x"/>
                                          </p:val>
                                        </p:tav>
                                        <p:tav tm="100000">
                                          <p:val>
                                            <p:strVal val="#ppt_x"/>
                                          </p:val>
                                        </p:tav>
                                      </p:tavLst>
                                    </p:anim>
                                    <p:anim calcmode="lin" valueType="num">
                                      <p:cBhvr additive="base">
                                        <p:cTn id="28" dur="500" fill="hold"/>
                                        <p:tgtEl>
                                          <p:spTgt spid="111"/>
                                        </p:tgtEl>
                                        <p:attrNameLst>
                                          <p:attrName>ppt_y</p:attrName>
                                        </p:attrNameLst>
                                      </p:cBhvr>
                                      <p:tavLst>
                                        <p:tav tm="0">
                                          <p:val>
                                            <p:strVal val="0-#ppt_h/2"/>
                                          </p:val>
                                        </p:tav>
                                        <p:tav tm="100000">
                                          <p:val>
                                            <p:strVal val="#ppt_y"/>
                                          </p:val>
                                        </p:tav>
                                      </p:tavLst>
                                    </p:anim>
                                  </p:childTnLst>
                                </p:cTn>
                              </p:par>
                            </p:childTnLst>
                          </p:cTn>
                        </p:par>
                        <p:par>
                          <p:cTn id="29" fill="hold">
                            <p:stCondLst>
                              <p:cond delay="2500"/>
                            </p:stCondLst>
                            <p:childTnLst>
                              <p:par>
                                <p:cTn id="30" presetID="2" presetClass="entr" presetSubtype="1" fill="hold" nodeType="afterEffect">
                                  <p:stCondLst>
                                    <p:cond delay="0"/>
                                  </p:stCondLst>
                                  <p:childTnLst>
                                    <p:set>
                                      <p:cBhvr>
                                        <p:cTn id="31" dur="1" fill="hold">
                                          <p:stCondLst>
                                            <p:cond delay="0"/>
                                          </p:stCondLst>
                                        </p:cTn>
                                        <p:tgtEl>
                                          <p:spTgt spid="80"/>
                                        </p:tgtEl>
                                        <p:attrNameLst>
                                          <p:attrName>style.visibility</p:attrName>
                                        </p:attrNameLst>
                                      </p:cBhvr>
                                      <p:to>
                                        <p:strVal val="visible"/>
                                      </p:to>
                                    </p:set>
                                    <p:anim calcmode="lin" valueType="num">
                                      <p:cBhvr additive="base">
                                        <p:cTn id="32" dur="500" fill="hold"/>
                                        <p:tgtEl>
                                          <p:spTgt spid="80"/>
                                        </p:tgtEl>
                                        <p:attrNameLst>
                                          <p:attrName>ppt_x</p:attrName>
                                        </p:attrNameLst>
                                      </p:cBhvr>
                                      <p:tavLst>
                                        <p:tav tm="0">
                                          <p:val>
                                            <p:strVal val="#ppt_x"/>
                                          </p:val>
                                        </p:tav>
                                        <p:tav tm="100000">
                                          <p:val>
                                            <p:strVal val="#ppt_x"/>
                                          </p:val>
                                        </p:tav>
                                      </p:tavLst>
                                    </p:anim>
                                    <p:anim calcmode="lin" valueType="num">
                                      <p:cBhvr additive="base">
                                        <p:cTn id="33" dur="500" fill="hold"/>
                                        <p:tgtEl>
                                          <p:spTgt spid="80"/>
                                        </p:tgtEl>
                                        <p:attrNameLst>
                                          <p:attrName>ppt_y</p:attrName>
                                        </p:attrNameLst>
                                      </p:cBhvr>
                                      <p:tavLst>
                                        <p:tav tm="0">
                                          <p:val>
                                            <p:strVal val="0-#ppt_h/2"/>
                                          </p:val>
                                        </p:tav>
                                        <p:tav tm="100000">
                                          <p:val>
                                            <p:strVal val="#ppt_y"/>
                                          </p:val>
                                        </p:tav>
                                      </p:tavLst>
                                    </p:anim>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89"/>
                                        </p:tgtEl>
                                        <p:attrNameLst>
                                          <p:attrName>style.visibility</p:attrName>
                                        </p:attrNameLst>
                                      </p:cBhvr>
                                      <p:to>
                                        <p:strVal val="visible"/>
                                      </p:to>
                                    </p:set>
                                    <p:anim calcmode="lin" valueType="num">
                                      <p:cBhvr>
                                        <p:cTn id="37" dur="500" fill="hold"/>
                                        <p:tgtEl>
                                          <p:spTgt spid="89"/>
                                        </p:tgtEl>
                                        <p:attrNameLst>
                                          <p:attrName>ppt_w</p:attrName>
                                        </p:attrNameLst>
                                      </p:cBhvr>
                                      <p:tavLst>
                                        <p:tav tm="0">
                                          <p:val>
                                            <p:fltVal val="0"/>
                                          </p:val>
                                        </p:tav>
                                        <p:tav tm="100000">
                                          <p:val>
                                            <p:strVal val="#ppt_w"/>
                                          </p:val>
                                        </p:tav>
                                      </p:tavLst>
                                    </p:anim>
                                    <p:anim calcmode="lin" valueType="num">
                                      <p:cBhvr>
                                        <p:cTn id="38" dur="500" fill="hold"/>
                                        <p:tgtEl>
                                          <p:spTgt spid="89"/>
                                        </p:tgtEl>
                                        <p:attrNameLst>
                                          <p:attrName>ppt_h</p:attrName>
                                        </p:attrNameLst>
                                      </p:cBhvr>
                                      <p:tavLst>
                                        <p:tav tm="0">
                                          <p:val>
                                            <p:fltVal val="0"/>
                                          </p:val>
                                        </p:tav>
                                        <p:tav tm="100000">
                                          <p:val>
                                            <p:strVal val="#ppt_h"/>
                                          </p:val>
                                        </p:tav>
                                      </p:tavLst>
                                    </p:anim>
                                    <p:animEffect transition="in" filter="fade">
                                      <p:cBhvr>
                                        <p:cTn id="39" dur="500"/>
                                        <p:tgtEl>
                                          <p:spTgt spid="89"/>
                                        </p:tgtEl>
                                      </p:cBhvr>
                                    </p:animEffect>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17"/>
                                        </p:tgtEl>
                                        <p:attrNameLst>
                                          <p:attrName>style.visibility</p:attrName>
                                        </p:attrNameLst>
                                      </p:cBhvr>
                                      <p:to>
                                        <p:strVal val="visible"/>
                                      </p:to>
                                    </p:set>
                                    <p:animEffect transition="in" filter="wipe(up)">
                                      <p:cBhvr>
                                        <p:cTn id="43" dur="500"/>
                                        <p:tgtEl>
                                          <p:spTgt spid="117"/>
                                        </p:tgtEl>
                                      </p:cBhvr>
                                    </p:animEffect>
                                  </p:childTnLst>
                                </p:cTn>
                              </p:par>
                            </p:childTnLst>
                          </p:cTn>
                        </p:par>
                        <p:par>
                          <p:cTn id="44" fill="hold">
                            <p:stCondLst>
                              <p:cond delay="4000"/>
                            </p:stCondLst>
                            <p:childTnLst>
                              <p:par>
                                <p:cTn id="45" presetID="18" presetClass="entr" presetSubtype="3" fill="hold" nodeType="afterEffect">
                                  <p:stCondLst>
                                    <p:cond delay="0"/>
                                  </p:stCondLst>
                                  <p:childTnLst>
                                    <p:set>
                                      <p:cBhvr>
                                        <p:cTn id="46" dur="1" fill="hold">
                                          <p:stCondLst>
                                            <p:cond delay="0"/>
                                          </p:stCondLst>
                                        </p:cTn>
                                        <p:tgtEl>
                                          <p:spTgt spid="98"/>
                                        </p:tgtEl>
                                        <p:attrNameLst>
                                          <p:attrName>style.visibility</p:attrName>
                                        </p:attrNameLst>
                                      </p:cBhvr>
                                      <p:to>
                                        <p:strVal val="visible"/>
                                      </p:to>
                                    </p:set>
                                    <p:animEffect transition="in" filter="strips(upRight)">
                                      <p:cBhvr>
                                        <p:cTn id="47" dur="500"/>
                                        <p:tgtEl>
                                          <p:spTgt spid="98"/>
                                        </p:tgtEl>
                                      </p:cBhvr>
                                    </p:animEffect>
                                  </p:childTnLst>
                                </p:cTn>
                              </p:par>
                            </p:childTnLst>
                          </p:cTn>
                        </p:par>
                        <p:par>
                          <p:cTn id="48" fill="hold">
                            <p:stCondLst>
                              <p:cond delay="4500"/>
                            </p:stCondLst>
                            <p:childTnLst>
                              <p:par>
                                <p:cTn id="49" presetID="2" presetClass="entr" presetSubtype="1" fill="hold" grpId="0" nodeType="afterEffect">
                                  <p:stCondLst>
                                    <p:cond delay="0"/>
                                  </p:stCondLst>
                                  <p:childTnLst>
                                    <p:set>
                                      <p:cBhvr>
                                        <p:cTn id="50" dur="1" fill="hold">
                                          <p:stCondLst>
                                            <p:cond delay="0"/>
                                          </p:stCondLst>
                                        </p:cTn>
                                        <p:tgtEl>
                                          <p:spTgt spid="112"/>
                                        </p:tgtEl>
                                        <p:attrNameLst>
                                          <p:attrName>style.visibility</p:attrName>
                                        </p:attrNameLst>
                                      </p:cBhvr>
                                      <p:to>
                                        <p:strVal val="visible"/>
                                      </p:to>
                                    </p:set>
                                    <p:anim calcmode="lin" valueType="num">
                                      <p:cBhvr additive="base">
                                        <p:cTn id="51" dur="500" fill="hold"/>
                                        <p:tgtEl>
                                          <p:spTgt spid="112"/>
                                        </p:tgtEl>
                                        <p:attrNameLst>
                                          <p:attrName>ppt_x</p:attrName>
                                        </p:attrNameLst>
                                      </p:cBhvr>
                                      <p:tavLst>
                                        <p:tav tm="0">
                                          <p:val>
                                            <p:strVal val="#ppt_x"/>
                                          </p:val>
                                        </p:tav>
                                        <p:tav tm="100000">
                                          <p:val>
                                            <p:strVal val="#ppt_x"/>
                                          </p:val>
                                        </p:tav>
                                      </p:tavLst>
                                    </p:anim>
                                    <p:anim calcmode="lin" valueType="num">
                                      <p:cBhvr additive="base">
                                        <p:cTn id="52" dur="500" fill="hold"/>
                                        <p:tgtEl>
                                          <p:spTgt spid="112"/>
                                        </p:tgtEl>
                                        <p:attrNameLst>
                                          <p:attrName>ppt_y</p:attrName>
                                        </p:attrNameLst>
                                      </p:cBhvr>
                                      <p:tavLst>
                                        <p:tav tm="0">
                                          <p:val>
                                            <p:strVal val="0-#ppt_h/2"/>
                                          </p:val>
                                        </p:tav>
                                        <p:tav tm="100000">
                                          <p:val>
                                            <p:strVal val="#ppt_y"/>
                                          </p:val>
                                        </p:tav>
                                      </p:tavLst>
                                    </p:anim>
                                  </p:childTnLst>
                                </p:cTn>
                              </p:par>
                            </p:childTnLst>
                          </p:cTn>
                        </p:par>
                        <p:par>
                          <p:cTn id="53" fill="hold">
                            <p:stCondLst>
                              <p:cond delay="5000"/>
                            </p:stCondLst>
                            <p:childTnLst>
                              <p:par>
                                <p:cTn id="54" presetID="2" presetClass="entr" presetSubtype="1" fill="hold" nodeType="afterEffect">
                                  <p:stCondLst>
                                    <p:cond delay="0"/>
                                  </p:stCondLst>
                                  <p:childTnLst>
                                    <p:set>
                                      <p:cBhvr>
                                        <p:cTn id="55" dur="1" fill="hold">
                                          <p:stCondLst>
                                            <p:cond delay="0"/>
                                          </p:stCondLst>
                                        </p:cTn>
                                        <p:tgtEl>
                                          <p:spTgt spid="83"/>
                                        </p:tgtEl>
                                        <p:attrNameLst>
                                          <p:attrName>style.visibility</p:attrName>
                                        </p:attrNameLst>
                                      </p:cBhvr>
                                      <p:to>
                                        <p:strVal val="visible"/>
                                      </p:to>
                                    </p:set>
                                    <p:anim calcmode="lin" valueType="num">
                                      <p:cBhvr additive="base">
                                        <p:cTn id="56" dur="500" fill="hold"/>
                                        <p:tgtEl>
                                          <p:spTgt spid="83"/>
                                        </p:tgtEl>
                                        <p:attrNameLst>
                                          <p:attrName>ppt_x</p:attrName>
                                        </p:attrNameLst>
                                      </p:cBhvr>
                                      <p:tavLst>
                                        <p:tav tm="0">
                                          <p:val>
                                            <p:strVal val="#ppt_x"/>
                                          </p:val>
                                        </p:tav>
                                        <p:tav tm="100000">
                                          <p:val>
                                            <p:strVal val="#ppt_x"/>
                                          </p:val>
                                        </p:tav>
                                      </p:tavLst>
                                    </p:anim>
                                    <p:anim calcmode="lin" valueType="num">
                                      <p:cBhvr additive="base">
                                        <p:cTn id="57" dur="500" fill="hold"/>
                                        <p:tgtEl>
                                          <p:spTgt spid="83"/>
                                        </p:tgtEl>
                                        <p:attrNameLst>
                                          <p:attrName>ppt_y</p:attrName>
                                        </p:attrNameLst>
                                      </p:cBhvr>
                                      <p:tavLst>
                                        <p:tav tm="0">
                                          <p:val>
                                            <p:strVal val="0-#ppt_h/2"/>
                                          </p:val>
                                        </p:tav>
                                        <p:tav tm="100000">
                                          <p:val>
                                            <p:strVal val="#ppt_y"/>
                                          </p:val>
                                        </p:tav>
                                      </p:tavLst>
                                    </p:anim>
                                  </p:childTnLst>
                                </p:cTn>
                              </p:par>
                            </p:childTnLst>
                          </p:cTn>
                        </p:par>
                        <p:par>
                          <p:cTn id="58" fill="hold">
                            <p:stCondLst>
                              <p:cond delay="5500"/>
                            </p:stCondLst>
                            <p:childTnLst>
                              <p:par>
                                <p:cTn id="59" presetID="53" presetClass="entr" presetSubtype="16" fill="hold" nodeType="afterEffect">
                                  <p:stCondLst>
                                    <p:cond delay="0"/>
                                  </p:stCondLst>
                                  <p:childTnLst>
                                    <p:set>
                                      <p:cBhvr>
                                        <p:cTn id="60" dur="1" fill="hold">
                                          <p:stCondLst>
                                            <p:cond delay="0"/>
                                          </p:stCondLst>
                                        </p:cTn>
                                        <p:tgtEl>
                                          <p:spTgt spid="92"/>
                                        </p:tgtEl>
                                        <p:attrNameLst>
                                          <p:attrName>style.visibility</p:attrName>
                                        </p:attrNameLst>
                                      </p:cBhvr>
                                      <p:to>
                                        <p:strVal val="visible"/>
                                      </p:to>
                                    </p:set>
                                    <p:anim calcmode="lin" valueType="num">
                                      <p:cBhvr>
                                        <p:cTn id="61" dur="500" fill="hold"/>
                                        <p:tgtEl>
                                          <p:spTgt spid="92"/>
                                        </p:tgtEl>
                                        <p:attrNameLst>
                                          <p:attrName>ppt_w</p:attrName>
                                        </p:attrNameLst>
                                      </p:cBhvr>
                                      <p:tavLst>
                                        <p:tav tm="0">
                                          <p:val>
                                            <p:fltVal val="0"/>
                                          </p:val>
                                        </p:tav>
                                        <p:tav tm="100000">
                                          <p:val>
                                            <p:strVal val="#ppt_w"/>
                                          </p:val>
                                        </p:tav>
                                      </p:tavLst>
                                    </p:anim>
                                    <p:anim calcmode="lin" valueType="num">
                                      <p:cBhvr>
                                        <p:cTn id="62" dur="500" fill="hold"/>
                                        <p:tgtEl>
                                          <p:spTgt spid="92"/>
                                        </p:tgtEl>
                                        <p:attrNameLst>
                                          <p:attrName>ppt_h</p:attrName>
                                        </p:attrNameLst>
                                      </p:cBhvr>
                                      <p:tavLst>
                                        <p:tav tm="0">
                                          <p:val>
                                            <p:fltVal val="0"/>
                                          </p:val>
                                        </p:tav>
                                        <p:tav tm="100000">
                                          <p:val>
                                            <p:strVal val="#ppt_h"/>
                                          </p:val>
                                        </p:tav>
                                      </p:tavLst>
                                    </p:anim>
                                    <p:animEffect transition="in" filter="fade">
                                      <p:cBhvr>
                                        <p:cTn id="63" dur="500"/>
                                        <p:tgtEl>
                                          <p:spTgt spid="92"/>
                                        </p:tgtEl>
                                      </p:cBhvr>
                                    </p:animEffect>
                                  </p:childTnLst>
                                </p:cTn>
                              </p:par>
                            </p:childTnLst>
                          </p:cTn>
                        </p:par>
                        <p:par>
                          <p:cTn id="64" fill="hold">
                            <p:stCondLst>
                              <p:cond delay="6000"/>
                            </p:stCondLst>
                            <p:childTnLst>
                              <p:par>
                                <p:cTn id="65" presetID="22" presetClass="entr" presetSubtype="1" fill="hold" nodeType="afterEffect">
                                  <p:stCondLst>
                                    <p:cond delay="0"/>
                                  </p:stCondLst>
                                  <p:childTnLst>
                                    <p:set>
                                      <p:cBhvr>
                                        <p:cTn id="66" dur="1" fill="hold">
                                          <p:stCondLst>
                                            <p:cond delay="0"/>
                                          </p:stCondLst>
                                        </p:cTn>
                                        <p:tgtEl>
                                          <p:spTgt spid="114"/>
                                        </p:tgtEl>
                                        <p:attrNameLst>
                                          <p:attrName>style.visibility</p:attrName>
                                        </p:attrNameLst>
                                      </p:cBhvr>
                                      <p:to>
                                        <p:strVal val="visible"/>
                                      </p:to>
                                    </p:set>
                                    <p:animEffect transition="in" filter="wipe(up)">
                                      <p:cBhvr>
                                        <p:cTn id="67" dur="500"/>
                                        <p:tgtEl>
                                          <p:spTgt spid="114"/>
                                        </p:tgtEl>
                                      </p:cBhvr>
                                    </p:animEffect>
                                  </p:childTnLst>
                                </p:cTn>
                              </p:par>
                            </p:childTnLst>
                          </p:cTn>
                        </p:par>
                        <p:par>
                          <p:cTn id="68" fill="hold">
                            <p:stCondLst>
                              <p:cond delay="6500"/>
                            </p:stCondLst>
                            <p:childTnLst>
                              <p:par>
                                <p:cTn id="69" presetID="18" presetClass="entr" presetSubtype="6" fill="hold" nodeType="afterEffect">
                                  <p:stCondLst>
                                    <p:cond delay="0"/>
                                  </p:stCondLst>
                                  <p:childTnLst>
                                    <p:set>
                                      <p:cBhvr>
                                        <p:cTn id="70" dur="1" fill="hold">
                                          <p:stCondLst>
                                            <p:cond delay="0"/>
                                          </p:stCondLst>
                                        </p:cTn>
                                        <p:tgtEl>
                                          <p:spTgt spid="106"/>
                                        </p:tgtEl>
                                        <p:attrNameLst>
                                          <p:attrName>style.visibility</p:attrName>
                                        </p:attrNameLst>
                                      </p:cBhvr>
                                      <p:to>
                                        <p:strVal val="visible"/>
                                      </p:to>
                                    </p:set>
                                    <p:animEffect transition="in" filter="strips(downRight)">
                                      <p:cBhvr>
                                        <p:cTn id="71" dur="500"/>
                                        <p:tgtEl>
                                          <p:spTgt spid="106"/>
                                        </p:tgtEl>
                                      </p:cBhvr>
                                    </p:animEffect>
                                  </p:childTnLst>
                                </p:cTn>
                              </p:par>
                            </p:childTnLst>
                          </p:cTn>
                        </p:par>
                        <p:par>
                          <p:cTn id="72" fill="hold">
                            <p:stCondLst>
                              <p:cond delay="7000"/>
                            </p:stCondLst>
                            <p:childTnLst>
                              <p:par>
                                <p:cTn id="73" presetID="2" presetClass="entr" presetSubtype="1" fill="hold" grpId="0" nodeType="afterEffect">
                                  <p:stCondLst>
                                    <p:cond delay="0"/>
                                  </p:stCondLst>
                                  <p:childTnLst>
                                    <p:set>
                                      <p:cBhvr>
                                        <p:cTn id="74" dur="1" fill="hold">
                                          <p:stCondLst>
                                            <p:cond delay="0"/>
                                          </p:stCondLst>
                                        </p:cTn>
                                        <p:tgtEl>
                                          <p:spTgt spid="113"/>
                                        </p:tgtEl>
                                        <p:attrNameLst>
                                          <p:attrName>style.visibility</p:attrName>
                                        </p:attrNameLst>
                                      </p:cBhvr>
                                      <p:to>
                                        <p:strVal val="visible"/>
                                      </p:to>
                                    </p:set>
                                    <p:anim calcmode="lin" valueType="num">
                                      <p:cBhvr additive="base">
                                        <p:cTn id="75" dur="500" fill="hold"/>
                                        <p:tgtEl>
                                          <p:spTgt spid="113"/>
                                        </p:tgtEl>
                                        <p:attrNameLst>
                                          <p:attrName>ppt_x</p:attrName>
                                        </p:attrNameLst>
                                      </p:cBhvr>
                                      <p:tavLst>
                                        <p:tav tm="0">
                                          <p:val>
                                            <p:strVal val="#ppt_x"/>
                                          </p:val>
                                        </p:tav>
                                        <p:tav tm="100000">
                                          <p:val>
                                            <p:strVal val="#ppt_x"/>
                                          </p:val>
                                        </p:tav>
                                      </p:tavLst>
                                    </p:anim>
                                    <p:anim calcmode="lin" valueType="num">
                                      <p:cBhvr additive="base">
                                        <p:cTn id="76" dur="500" fill="hold"/>
                                        <p:tgtEl>
                                          <p:spTgt spid="113"/>
                                        </p:tgtEl>
                                        <p:attrNameLst>
                                          <p:attrName>ppt_y</p:attrName>
                                        </p:attrNameLst>
                                      </p:cBhvr>
                                      <p:tavLst>
                                        <p:tav tm="0">
                                          <p:val>
                                            <p:strVal val="0-#ppt_h/2"/>
                                          </p:val>
                                        </p:tav>
                                        <p:tav tm="100000">
                                          <p:val>
                                            <p:strVal val="#ppt_y"/>
                                          </p:val>
                                        </p:tav>
                                      </p:tavLst>
                                    </p:anim>
                                  </p:childTnLst>
                                </p:cTn>
                              </p:par>
                            </p:childTnLst>
                          </p:cTn>
                        </p:par>
                        <p:par>
                          <p:cTn id="77" fill="hold">
                            <p:stCondLst>
                              <p:cond delay="7500"/>
                            </p:stCondLst>
                            <p:childTnLst>
                              <p:par>
                                <p:cTn id="78" presetID="2" presetClass="entr" presetSubtype="1" fill="hold" nodeType="afterEffect">
                                  <p:stCondLst>
                                    <p:cond delay="0"/>
                                  </p:stCondLst>
                                  <p:childTnLst>
                                    <p:set>
                                      <p:cBhvr>
                                        <p:cTn id="79" dur="1" fill="hold">
                                          <p:stCondLst>
                                            <p:cond delay="0"/>
                                          </p:stCondLst>
                                        </p:cTn>
                                        <p:tgtEl>
                                          <p:spTgt spid="86"/>
                                        </p:tgtEl>
                                        <p:attrNameLst>
                                          <p:attrName>style.visibility</p:attrName>
                                        </p:attrNameLst>
                                      </p:cBhvr>
                                      <p:to>
                                        <p:strVal val="visible"/>
                                      </p:to>
                                    </p:set>
                                    <p:anim calcmode="lin" valueType="num">
                                      <p:cBhvr additive="base">
                                        <p:cTn id="80" dur="500" fill="hold"/>
                                        <p:tgtEl>
                                          <p:spTgt spid="86"/>
                                        </p:tgtEl>
                                        <p:attrNameLst>
                                          <p:attrName>ppt_x</p:attrName>
                                        </p:attrNameLst>
                                      </p:cBhvr>
                                      <p:tavLst>
                                        <p:tav tm="0">
                                          <p:val>
                                            <p:strVal val="#ppt_x"/>
                                          </p:val>
                                        </p:tav>
                                        <p:tav tm="100000">
                                          <p:val>
                                            <p:strVal val="#ppt_x"/>
                                          </p:val>
                                        </p:tav>
                                      </p:tavLst>
                                    </p:anim>
                                    <p:anim calcmode="lin" valueType="num">
                                      <p:cBhvr additive="base">
                                        <p:cTn id="81" dur="500" fill="hold"/>
                                        <p:tgtEl>
                                          <p:spTgt spid="86"/>
                                        </p:tgtEl>
                                        <p:attrNameLst>
                                          <p:attrName>ppt_y</p:attrName>
                                        </p:attrNameLst>
                                      </p:cBhvr>
                                      <p:tavLst>
                                        <p:tav tm="0">
                                          <p:val>
                                            <p:strVal val="0-#ppt_h/2"/>
                                          </p:val>
                                        </p:tav>
                                        <p:tav tm="100000">
                                          <p:val>
                                            <p:strVal val="#ppt_y"/>
                                          </p:val>
                                        </p:tav>
                                      </p:tavLst>
                                    </p:anim>
                                  </p:childTnLst>
                                </p:cTn>
                              </p:par>
                            </p:childTnLst>
                          </p:cTn>
                        </p:par>
                        <p:par>
                          <p:cTn id="82" fill="hold">
                            <p:stCondLst>
                              <p:cond delay="8000"/>
                            </p:stCondLst>
                            <p:childTnLst>
                              <p:par>
                                <p:cTn id="83" presetID="53" presetClass="entr" presetSubtype="16" fill="hold" nodeType="afterEffect">
                                  <p:stCondLst>
                                    <p:cond delay="0"/>
                                  </p:stCondLst>
                                  <p:childTnLst>
                                    <p:set>
                                      <p:cBhvr>
                                        <p:cTn id="84" dur="1" fill="hold">
                                          <p:stCondLst>
                                            <p:cond delay="0"/>
                                          </p:stCondLst>
                                        </p:cTn>
                                        <p:tgtEl>
                                          <p:spTgt spid="95"/>
                                        </p:tgtEl>
                                        <p:attrNameLst>
                                          <p:attrName>style.visibility</p:attrName>
                                        </p:attrNameLst>
                                      </p:cBhvr>
                                      <p:to>
                                        <p:strVal val="visible"/>
                                      </p:to>
                                    </p:set>
                                    <p:anim calcmode="lin" valueType="num">
                                      <p:cBhvr>
                                        <p:cTn id="85" dur="500" fill="hold"/>
                                        <p:tgtEl>
                                          <p:spTgt spid="95"/>
                                        </p:tgtEl>
                                        <p:attrNameLst>
                                          <p:attrName>ppt_w</p:attrName>
                                        </p:attrNameLst>
                                      </p:cBhvr>
                                      <p:tavLst>
                                        <p:tav tm="0">
                                          <p:val>
                                            <p:fltVal val="0"/>
                                          </p:val>
                                        </p:tav>
                                        <p:tav tm="100000">
                                          <p:val>
                                            <p:strVal val="#ppt_w"/>
                                          </p:val>
                                        </p:tav>
                                      </p:tavLst>
                                    </p:anim>
                                    <p:anim calcmode="lin" valueType="num">
                                      <p:cBhvr>
                                        <p:cTn id="86" dur="500" fill="hold"/>
                                        <p:tgtEl>
                                          <p:spTgt spid="95"/>
                                        </p:tgtEl>
                                        <p:attrNameLst>
                                          <p:attrName>ppt_h</p:attrName>
                                        </p:attrNameLst>
                                      </p:cBhvr>
                                      <p:tavLst>
                                        <p:tav tm="0">
                                          <p:val>
                                            <p:fltVal val="0"/>
                                          </p:val>
                                        </p:tav>
                                        <p:tav tm="100000">
                                          <p:val>
                                            <p:strVal val="#ppt_h"/>
                                          </p:val>
                                        </p:tav>
                                      </p:tavLst>
                                    </p:anim>
                                    <p:animEffect transition="in" filter="fade">
                                      <p:cBhvr>
                                        <p:cTn id="87" dur="500"/>
                                        <p:tgtEl>
                                          <p:spTgt spid="95"/>
                                        </p:tgtEl>
                                      </p:cBhvr>
                                    </p:animEffect>
                                  </p:childTnLst>
                                </p:cTn>
                              </p:par>
                            </p:childTnLst>
                          </p:cTn>
                        </p:par>
                        <p:par>
                          <p:cTn id="88" fill="hold">
                            <p:stCondLst>
                              <p:cond delay="8500"/>
                            </p:stCondLst>
                            <p:childTnLst>
                              <p:par>
                                <p:cTn id="89" presetID="22" presetClass="entr" presetSubtype="1" fill="hold" nodeType="afterEffect">
                                  <p:stCondLst>
                                    <p:cond delay="0"/>
                                  </p:stCondLst>
                                  <p:childTnLst>
                                    <p:set>
                                      <p:cBhvr>
                                        <p:cTn id="90" dur="1" fill="hold">
                                          <p:stCondLst>
                                            <p:cond delay="0"/>
                                          </p:stCondLst>
                                        </p:cTn>
                                        <p:tgtEl>
                                          <p:spTgt spid="120"/>
                                        </p:tgtEl>
                                        <p:attrNameLst>
                                          <p:attrName>style.visibility</p:attrName>
                                        </p:attrNameLst>
                                      </p:cBhvr>
                                      <p:to>
                                        <p:strVal val="visible"/>
                                      </p:to>
                                    </p:set>
                                    <p:animEffect transition="in" filter="wipe(up)">
                                      <p:cBhvr>
                                        <p:cTn id="91"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111" grpId="0"/>
      <p:bldP spid="112" grpId="0"/>
      <p:bldP spid="113"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Timeline Infographic</a:t>
            </a:r>
            <a:endParaRPr lang="en-US" dirty="0"/>
          </a:p>
        </p:txBody>
      </p:sp>
      <p:sp>
        <p:nvSpPr>
          <p:cNvPr id="3" name="Text Placeholder 2"/>
          <p:cNvSpPr>
            <a:spLocks noGrp="1"/>
          </p:cNvSpPr>
          <p:nvPr>
            <p:ph type="body" sz="half" idx="2"/>
          </p:nvPr>
        </p:nvSpPr>
        <p:spPr/>
        <p:txBody>
          <a:bodyPr/>
          <a:lstStyle/>
          <a:p>
            <a:r>
              <a:rPr lang="en-US" smtClean="0"/>
              <a:t>Timeline Infographic</a:t>
            </a:r>
            <a:endParaRPr lang="en-US" dirty="0"/>
          </a:p>
        </p:txBody>
      </p:sp>
      <p:grpSp>
        <p:nvGrpSpPr>
          <p:cNvPr id="117" name="Group 35"/>
          <p:cNvGrpSpPr/>
          <p:nvPr/>
        </p:nvGrpSpPr>
        <p:grpSpPr>
          <a:xfrm>
            <a:off x="769938" y="3762624"/>
            <a:ext cx="1613466" cy="345642"/>
            <a:chOff x="769938" y="2456536"/>
            <a:chExt cx="1613466" cy="345642"/>
          </a:xfrm>
        </p:grpSpPr>
        <p:sp>
          <p:nvSpPr>
            <p:cNvPr id="118" name="Notched Right Arrow 117"/>
            <p:cNvSpPr/>
            <p:nvPr/>
          </p:nvSpPr>
          <p:spPr>
            <a:xfrm>
              <a:off x="769938" y="2456536"/>
              <a:ext cx="1613466" cy="345642"/>
            </a:xfrm>
            <a:prstGeom prst="notchedRightArrow">
              <a:avLst>
                <a:gd name="adj1" fmla="val 100000"/>
                <a:gd name="adj2" fmla="val 9102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Oval 118"/>
            <p:cNvSpPr>
              <a:spLocks noChangeAspect="1"/>
            </p:cNvSpPr>
            <p:nvPr/>
          </p:nvSpPr>
          <p:spPr>
            <a:xfrm>
              <a:off x="1482001" y="2534688"/>
              <a:ext cx="189341" cy="189339"/>
            </a:xfrm>
            <a:prstGeom prst="ellips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2">
                    <a:lumMod val="75000"/>
                  </a:schemeClr>
                </a:solidFill>
              </a:endParaRPr>
            </a:p>
          </p:txBody>
        </p:sp>
      </p:grpSp>
      <p:grpSp>
        <p:nvGrpSpPr>
          <p:cNvPr id="120" name="Group 36"/>
          <p:cNvGrpSpPr/>
          <p:nvPr/>
        </p:nvGrpSpPr>
        <p:grpSpPr>
          <a:xfrm>
            <a:off x="2260906" y="3762624"/>
            <a:ext cx="1613466" cy="345642"/>
            <a:chOff x="769938" y="2456536"/>
            <a:chExt cx="1613466" cy="345642"/>
          </a:xfrm>
        </p:grpSpPr>
        <p:sp>
          <p:nvSpPr>
            <p:cNvPr id="121" name="Notched Right Arrow 120"/>
            <p:cNvSpPr/>
            <p:nvPr/>
          </p:nvSpPr>
          <p:spPr>
            <a:xfrm>
              <a:off x="769938" y="2456536"/>
              <a:ext cx="1613466" cy="345642"/>
            </a:xfrm>
            <a:prstGeom prst="notchedRightArrow">
              <a:avLst>
                <a:gd name="adj1" fmla="val 100000"/>
                <a:gd name="adj2" fmla="val 9102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Oval 121"/>
            <p:cNvSpPr>
              <a:spLocks noChangeAspect="1"/>
            </p:cNvSpPr>
            <p:nvPr/>
          </p:nvSpPr>
          <p:spPr>
            <a:xfrm>
              <a:off x="1482001" y="2534688"/>
              <a:ext cx="189341" cy="189339"/>
            </a:xfrm>
            <a:prstGeom prst="ellips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2">
                    <a:lumMod val="75000"/>
                  </a:schemeClr>
                </a:solidFill>
              </a:endParaRPr>
            </a:p>
          </p:txBody>
        </p:sp>
      </p:grpSp>
      <p:grpSp>
        <p:nvGrpSpPr>
          <p:cNvPr id="123" name="Group 40"/>
          <p:cNvGrpSpPr/>
          <p:nvPr/>
        </p:nvGrpSpPr>
        <p:grpSpPr>
          <a:xfrm>
            <a:off x="3751874" y="3762624"/>
            <a:ext cx="1613466" cy="345642"/>
            <a:chOff x="769938" y="2456536"/>
            <a:chExt cx="1613466" cy="345642"/>
          </a:xfrm>
        </p:grpSpPr>
        <p:sp>
          <p:nvSpPr>
            <p:cNvPr id="124" name="Notched Right Arrow 123"/>
            <p:cNvSpPr/>
            <p:nvPr/>
          </p:nvSpPr>
          <p:spPr>
            <a:xfrm>
              <a:off x="769938" y="2456536"/>
              <a:ext cx="1613466" cy="345642"/>
            </a:xfrm>
            <a:prstGeom prst="notchedRightArrow">
              <a:avLst>
                <a:gd name="adj1" fmla="val 100000"/>
                <a:gd name="adj2" fmla="val 9102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Oval 124"/>
            <p:cNvSpPr>
              <a:spLocks noChangeAspect="1"/>
            </p:cNvSpPr>
            <p:nvPr/>
          </p:nvSpPr>
          <p:spPr>
            <a:xfrm>
              <a:off x="1482001" y="2534688"/>
              <a:ext cx="189341" cy="189339"/>
            </a:xfrm>
            <a:prstGeom prst="ellips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2">
                    <a:lumMod val="75000"/>
                  </a:schemeClr>
                </a:solidFill>
              </a:endParaRPr>
            </a:p>
          </p:txBody>
        </p:sp>
      </p:grpSp>
      <p:grpSp>
        <p:nvGrpSpPr>
          <p:cNvPr id="126" name="Group 43"/>
          <p:cNvGrpSpPr/>
          <p:nvPr/>
        </p:nvGrpSpPr>
        <p:grpSpPr>
          <a:xfrm>
            <a:off x="5242842" y="3762624"/>
            <a:ext cx="1613466" cy="345642"/>
            <a:chOff x="769938" y="2456536"/>
            <a:chExt cx="1613466" cy="345642"/>
          </a:xfrm>
        </p:grpSpPr>
        <p:sp>
          <p:nvSpPr>
            <p:cNvPr id="127" name="Notched Right Arrow 126"/>
            <p:cNvSpPr/>
            <p:nvPr/>
          </p:nvSpPr>
          <p:spPr>
            <a:xfrm>
              <a:off x="769938" y="2456536"/>
              <a:ext cx="1613466" cy="345642"/>
            </a:xfrm>
            <a:prstGeom prst="notchedRightArrow">
              <a:avLst>
                <a:gd name="adj1" fmla="val 100000"/>
                <a:gd name="adj2" fmla="val 9102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p:cNvSpPr>
              <a:spLocks noChangeAspect="1"/>
            </p:cNvSpPr>
            <p:nvPr/>
          </p:nvSpPr>
          <p:spPr>
            <a:xfrm>
              <a:off x="1482001" y="2534688"/>
              <a:ext cx="189341" cy="189339"/>
            </a:xfrm>
            <a:prstGeom prst="ellips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2">
                    <a:lumMod val="75000"/>
                  </a:schemeClr>
                </a:solidFill>
              </a:endParaRPr>
            </a:p>
          </p:txBody>
        </p:sp>
      </p:grpSp>
      <p:grpSp>
        <p:nvGrpSpPr>
          <p:cNvPr id="129" name="Group 49"/>
          <p:cNvGrpSpPr/>
          <p:nvPr/>
        </p:nvGrpSpPr>
        <p:grpSpPr>
          <a:xfrm>
            <a:off x="6733811" y="3762624"/>
            <a:ext cx="1613466" cy="345642"/>
            <a:chOff x="769938" y="2456536"/>
            <a:chExt cx="1613466" cy="345642"/>
          </a:xfrm>
        </p:grpSpPr>
        <p:sp>
          <p:nvSpPr>
            <p:cNvPr id="130" name="Notched Right Arrow 129"/>
            <p:cNvSpPr/>
            <p:nvPr/>
          </p:nvSpPr>
          <p:spPr>
            <a:xfrm>
              <a:off x="769938" y="2456536"/>
              <a:ext cx="1613466" cy="345642"/>
            </a:xfrm>
            <a:prstGeom prst="notchedRightArrow">
              <a:avLst>
                <a:gd name="adj1" fmla="val 100000"/>
                <a:gd name="adj2" fmla="val 91021"/>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1" name="Oval 130"/>
            <p:cNvSpPr>
              <a:spLocks noChangeAspect="1"/>
            </p:cNvSpPr>
            <p:nvPr/>
          </p:nvSpPr>
          <p:spPr>
            <a:xfrm>
              <a:off x="1482001" y="2534688"/>
              <a:ext cx="189341" cy="189339"/>
            </a:xfrm>
            <a:prstGeom prst="ellipse">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solidFill>
                  <a:schemeClr val="tx2">
                    <a:lumMod val="75000"/>
                  </a:schemeClr>
                </a:solidFill>
              </a:endParaRPr>
            </a:p>
          </p:txBody>
        </p:sp>
      </p:grpSp>
      <p:sp>
        <p:nvSpPr>
          <p:cNvPr id="132" name="TextBox 131"/>
          <p:cNvSpPr txBox="1"/>
          <p:nvPr/>
        </p:nvSpPr>
        <p:spPr>
          <a:xfrm>
            <a:off x="1295565" y="4196651"/>
            <a:ext cx="455253" cy="246221"/>
          </a:xfrm>
          <a:prstGeom prst="rect">
            <a:avLst/>
          </a:prstGeom>
          <a:noFill/>
        </p:spPr>
        <p:txBody>
          <a:bodyPr wrap="none" lIns="0" tIns="0" rIns="0" bIns="0" rtlCol="0" anchor="ctr">
            <a:spAutoFit/>
          </a:bodyPr>
          <a:lstStyle/>
          <a:p>
            <a:pPr lvl="0" algn="ctr" defTabSz="914400">
              <a:spcBef>
                <a:spcPct val="20000"/>
              </a:spcBef>
              <a:defRPr/>
            </a:pPr>
            <a:r>
              <a:rPr lang="en-US" sz="1600" b="1" dirty="0" smtClean="0">
                <a:solidFill>
                  <a:schemeClr val="accent1"/>
                </a:solidFill>
              </a:rPr>
              <a:t>2006</a:t>
            </a:r>
            <a:endParaRPr lang="en-US" sz="1600" dirty="0">
              <a:solidFill>
                <a:schemeClr val="accent1"/>
              </a:solidFill>
            </a:endParaRPr>
          </a:p>
        </p:txBody>
      </p:sp>
      <p:sp>
        <p:nvSpPr>
          <p:cNvPr id="133" name="TextBox 132"/>
          <p:cNvSpPr txBox="1"/>
          <p:nvPr/>
        </p:nvSpPr>
        <p:spPr>
          <a:xfrm>
            <a:off x="2820119" y="3468308"/>
            <a:ext cx="455253" cy="246221"/>
          </a:xfrm>
          <a:prstGeom prst="rect">
            <a:avLst/>
          </a:prstGeom>
          <a:noFill/>
        </p:spPr>
        <p:txBody>
          <a:bodyPr wrap="none" lIns="0" tIns="0" rIns="0" bIns="0" rtlCol="0" anchor="ctr">
            <a:spAutoFit/>
          </a:bodyPr>
          <a:lstStyle/>
          <a:p>
            <a:pPr lvl="0" algn="ctr" defTabSz="914400">
              <a:spcBef>
                <a:spcPct val="20000"/>
              </a:spcBef>
              <a:defRPr/>
            </a:pPr>
            <a:r>
              <a:rPr lang="en-US" sz="1600" b="1" dirty="0" smtClean="0">
                <a:solidFill>
                  <a:schemeClr val="accent2"/>
                </a:solidFill>
              </a:rPr>
              <a:t>2008</a:t>
            </a:r>
            <a:endParaRPr lang="en-US" sz="1600" dirty="0">
              <a:solidFill>
                <a:schemeClr val="accent2"/>
              </a:solidFill>
            </a:endParaRPr>
          </a:p>
        </p:txBody>
      </p:sp>
      <p:sp>
        <p:nvSpPr>
          <p:cNvPr id="134" name="TextBox 133"/>
          <p:cNvSpPr txBox="1"/>
          <p:nvPr/>
        </p:nvSpPr>
        <p:spPr>
          <a:xfrm>
            <a:off x="4329094" y="4196651"/>
            <a:ext cx="455253" cy="246221"/>
          </a:xfrm>
          <a:prstGeom prst="rect">
            <a:avLst/>
          </a:prstGeom>
          <a:noFill/>
        </p:spPr>
        <p:txBody>
          <a:bodyPr wrap="none" lIns="0" tIns="0" rIns="0" bIns="0" rtlCol="0" anchor="ctr">
            <a:spAutoFit/>
          </a:bodyPr>
          <a:lstStyle/>
          <a:p>
            <a:pPr lvl="0" algn="ctr" defTabSz="914400">
              <a:spcBef>
                <a:spcPct val="20000"/>
              </a:spcBef>
              <a:defRPr/>
            </a:pPr>
            <a:r>
              <a:rPr lang="en-US" sz="1600" b="1" dirty="0" smtClean="0">
                <a:solidFill>
                  <a:schemeClr val="accent3"/>
                </a:solidFill>
              </a:rPr>
              <a:t>2010</a:t>
            </a:r>
            <a:endParaRPr lang="en-US" sz="1600" dirty="0">
              <a:solidFill>
                <a:schemeClr val="accent3"/>
              </a:solidFill>
            </a:endParaRPr>
          </a:p>
        </p:txBody>
      </p:sp>
      <p:sp>
        <p:nvSpPr>
          <p:cNvPr id="135" name="TextBox 134"/>
          <p:cNvSpPr txBox="1"/>
          <p:nvPr/>
        </p:nvSpPr>
        <p:spPr>
          <a:xfrm>
            <a:off x="5812070" y="3468308"/>
            <a:ext cx="455253" cy="246221"/>
          </a:xfrm>
          <a:prstGeom prst="rect">
            <a:avLst/>
          </a:prstGeom>
          <a:noFill/>
        </p:spPr>
        <p:txBody>
          <a:bodyPr wrap="none" lIns="0" tIns="0" rIns="0" bIns="0" rtlCol="0" anchor="ctr">
            <a:spAutoFit/>
          </a:bodyPr>
          <a:lstStyle/>
          <a:p>
            <a:pPr lvl="0" algn="ctr" defTabSz="914400">
              <a:spcBef>
                <a:spcPct val="20000"/>
              </a:spcBef>
              <a:defRPr/>
            </a:pPr>
            <a:r>
              <a:rPr lang="en-US" sz="1600" b="1" dirty="0" smtClean="0">
                <a:solidFill>
                  <a:schemeClr val="accent4"/>
                </a:solidFill>
              </a:rPr>
              <a:t>2012</a:t>
            </a:r>
            <a:endParaRPr lang="en-US" sz="1600" dirty="0">
              <a:solidFill>
                <a:schemeClr val="accent4"/>
              </a:solidFill>
            </a:endParaRPr>
          </a:p>
        </p:txBody>
      </p:sp>
      <p:sp>
        <p:nvSpPr>
          <p:cNvPr id="136" name="TextBox 135"/>
          <p:cNvSpPr txBox="1"/>
          <p:nvPr/>
        </p:nvSpPr>
        <p:spPr>
          <a:xfrm>
            <a:off x="7325601" y="4196651"/>
            <a:ext cx="455253" cy="246221"/>
          </a:xfrm>
          <a:prstGeom prst="rect">
            <a:avLst/>
          </a:prstGeom>
          <a:noFill/>
          <a:ln>
            <a:noFill/>
          </a:ln>
        </p:spPr>
        <p:txBody>
          <a:bodyPr wrap="none" lIns="0" tIns="0" rIns="0" bIns="0" rtlCol="0" anchor="ctr">
            <a:spAutoFit/>
          </a:bodyPr>
          <a:lstStyle/>
          <a:p>
            <a:pPr lvl="0" algn="ctr" defTabSz="914400">
              <a:spcBef>
                <a:spcPct val="20000"/>
              </a:spcBef>
              <a:defRPr/>
            </a:pPr>
            <a:r>
              <a:rPr lang="en-US" sz="1600" b="1" dirty="0" smtClean="0">
                <a:solidFill>
                  <a:schemeClr val="accent5"/>
                </a:solidFill>
              </a:rPr>
              <a:t>2014</a:t>
            </a:r>
            <a:endParaRPr lang="en-US" sz="1600" dirty="0">
              <a:solidFill>
                <a:schemeClr val="accent5"/>
              </a:solidFill>
            </a:endParaRPr>
          </a:p>
        </p:txBody>
      </p:sp>
      <p:cxnSp>
        <p:nvCxnSpPr>
          <p:cNvPr id="137" name="Straight Connector 136"/>
          <p:cNvCxnSpPr/>
          <p:nvPr/>
        </p:nvCxnSpPr>
        <p:spPr>
          <a:xfrm flipH="1">
            <a:off x="1574465" y="3319822"/>
            <a:ext cx="1" cy="614898"/>
          </a:xfrm>
          <a:prstGeom prst="line">
            <a:avLst/>
          </a:prstGeom>
          <a:ln w="19050">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p:nvPr/>
        </p:nvCxnSpPr>
        <p:spPr>
          <a:xfrm flipH="1">
            <a:off x="4559093" y="3315059"/>
            <a:ext cx="1" cy="614898"/>
          </a:xfrm>
          <a:prstGeom prst="line">
            <a:avLst/>
          </a:prstGeom>
          <a:ln w="1905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p:nvPr/>
        </p:nvCxnSpPr>
        <p:spPr>
          <a:xfrm flipH="1">
            <a:off x="7538435" y="3315059"/>
            <a:ext cx="1" cy="614898"/>
          </a:xfrm>
          <a:prstGeom prst="line">
            <a:avLst/>
          </a:prstGeom>
          <a:ln w="19050">
            <a:solidFill>
              <a:schemeClr val="accent5"/>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p:nvPr/>
        </p:nvCxnSpPr>
        <p:spPr>
          <a:xfrm flipV="1">
            <a:off x="3066185" y="3939482"/>
            <a:ext cx="0" cy="614898"/>
          </a:xfrm>
          <a:prstGeom prst="line">
            <a:avLst/>
          </a:prstGeom>
          <a:ln w="19050">
            <a:solidFill>
              <a:schemeClr val="accent2"/>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p:nvPr/>
        </p:nvCxnSpPr>
        <p:spPr>
          <a:xfrm rot="10800000" flipH="1">
            <a:off x="6048360" y="3939482"/>
            <a:ext cx="1" cy="614898"/>
          </a:xfrm>
          <a:prstGeom prst="line">
            <a:avLst/>
          </a:prstGeom>
          <a:ln w="19050">
            <a:solidFill>
              <a:schemeClr val="accent4"/>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142" name="Group 88"/>
          <p:cNvGrpSpPr/>
          <p:nvPr/>
        </p:nvGrpSpPr>
        <p:grpSpPr>
          <a:xfrm>
            <a:off x="769938" y="4571903"/>
            <a:ext cx="1506506" cy="987067"/>
            <a:chOff x="590510" y="661615"/>
            <a:chExt cx="1470132" cy="536434"/>
          </a:xfrm>
        </p:grpSpPr>
        <p:sp>
          <p:nvSpPr>
            <p:cNvPr id="143" name="TextBox 142"/>
            <p:cNvSpPr txBox="1"/>
            <p:nvPr/>
          </p:nvSpPr>
          <p:spPr>
            <a:xfrm>
              <a:off x="1022864" y="661615"/>
              <a:ext cx="954098" cy="100359"/>
            </a:xfrm>
            <a:prstGeom prst="rect">
              <a:avLst/>
            </a:prstGeom>
            <a:noFill/>
          </p:spPr>
          <p:txBody>
            <a:bodyPr wrap="none" lIns="0" tIns="0" rIns="0" bIns="0" rtlCol="0" anchor="t">
              <a:spAutoFit/>
            </a:bodyPr>
            <a:lstStyle/>
            <a:p>
              <a:pPr algn="ctr"/>
              <a:r>
                <a:rPr lang="en-US" sz="1200" b="1" dirty="0" smtClean="0">
                  <a:solidFill>
                    <a:schemeClr val="accent1"/>
                  </a:solidFill>
                </a:rPr>
                <a:t>Title Goes Here</a:t>
              </a:r>
              <a:endParaRPr lang="en-US" sz="1200" b="1" dirty="0">
                <a:solidFill>
                  <a:schemeClr val="accent1"/>
                </a:solidFill>
              </a:endParaRPr>
            </a:p>
          </p:txBody>
        </p:sp>
        <p:sp>
          <p:nvSpPr>
            <p:cNvPr id="144" name="TextBox 143"/>
            <p:cNvSpPr txBox="1"/>
            <p:nvPr/>
          </p:nvSpPr>
          <p:spPr>
            <a:xfrm>
              <a:off x="590510" y="779887"/>
              <a:ext cx="1470132" cy="418162"/>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50000"/>
                      <a:lumOff val="50000"/>
                    </a:schemeClr>
                  </a:solidFill>
                </a:rPr>
                <a:t>There are many  in variations passage of lorem ipsum available but the majority have in slightly</a:t>
              </a:r>
            </a:p>
          </p:txBody>
        </p:sp>
      </p:grpSp>
      <p:grpSp>
        <p:nvGrpSpPr>
          <p:cNvPr id="145" name="Group 88"/>
          <p:cNvGrpSpPr/>
          <p:nvPr/>
        </p:nvGrpSpPr>
        <p:grpSpPr>
          <a:xfrm>
            <a:off x="3792550" y="4571903"/>
            <a:ext cx="1528341" cy="987067"/>
            <a:chOff x="569202" y="661615"/>
            <a:chExt cx="1491440" cy="536434"/>
          </a:xfrm>
        </p:grpSpPr>
        <p:sp>
          <p:nvSpPr>
            <p:cNvPr id="146" name="TextBox 145"/>
            <p:cNvSpPr txBox="1"/>
            <p:nvPr/>
          </p:nvSpPr>
          <p:spPr>
            <a:xfrm>
              <a:off x="887273" y="661615"/>
              <a:ext cx="954098" cy="100359"/>
            </a:xfrm>
            <a:prstGeom prst="rect">
              <a:avLst/>
            </a:prstGeom>
            <a:noFill/>
          </p:spPr>
          <p:txBody>
            <a:bodyPr wrap="none" lIns="0" tIns="0" rIns="0" bIns="0" rtlCol="0" anchor="t">
              <a:spAutoFit/>
            </a:bodyPr>
            <a:lstStyle/>
            <a:p>
              <a:pPr algn="ctr"/>
              <a:r>
                <a:rPr lang="en-US" sz="1200" b="1" dirty="0" smtClean="0">
                  <a:solidFill>
                    <a:schemeClr val="accent3"/>
                  </a:solidFill>
                </a:rPr>
                <a:t>Title Goes Here</a:t>
              </a:r>
              <a:endParaRPr lang="en-US" sz="1200" b="1" dirty="0">
                <a:solidFill>
                  <a:schemeClr val="accent3"/>
                </a:solidFill>
              </a:endParaRPr>
            </a:p>
          </p:txBody>
        </p:sp>
        <p:sp>
          <p:nvSpPr>
            <p:cNvPr id="147" name="TextBox 146"/>
            <p:cNvSpPr txBox="1"/>
            <p:nvPr/>
          </p:nvSpPr>
          <p:spPr>
            <a:xfrm>
              <a:off x="569202" y="779887"/>
              <a:ext cx="1491440" cy="418162"/>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50000"/>
                      <a:lumOff val="50000"/>
                    </a:schemeClr>
                  </a:solidFill>
                </a:rPr>
                <a:t>There are many  in variations passage of lorem ipsum available but the majority have in</a:t>
              </a:r>
              <a:br>
                <a:rPr lang="en-US" sz="1000" dirty="0" smtClean="0">
                  <a:solidFill>
                    <a:schemeClr val="tx1">
                      <a:lumMod val="50000"/>
                      <a:lumOff val="50000"/>
                    </a:schemeClr>
                  </a:solidFill>
                </a:rPr>
              </a:br>
              <a:r>
                <a:rPr lang="en-US" sz="1000" dirty="0" smtClean="0">
                  <a:solidFill>
                    <a:schemeClr val="tx1">
                      <a:lumMod val="50000"/>
                      <a:lumOff val="50000"/>
                    </a:schemeClr>
                  </a:solidFill>
                </a:rPr>
                <a:t> slightly</a:t>
              </a:r>
            </a:p>
          </p:txBody>
        </p:sp>
      </p:grpSp>
      <p:grpSp>
        <p:nvGrpSpPr>
          <p:cNvPr id="148" name="Group 88"/>
          <p:cNvGrpSpPr/>
          <p:nvPr/>
        </p:nvGrpSpPr>
        <p:grpSpPr>
          <a:xfrm>
            <a:off x="6790000" y="4571903"/>
            <a:ext cx="1526455" cy="987067"/>
            <a:chOff x="571042" y="661615"/>
            <a:chExt cx="1489599" cy="536434"/>
          </a:xfrm>
        </p:grpSpPr>
        <p:sp>
          <p:nvSpPr>
            <p:cNvPr id="149" name="TextBox 148"/>
            <p:cNvSpPr txBox="1"/>
            <p:nvPr/>
          </p:nvSpPr>
          <p:spPr>
            <a:xfrm>
              <a:off x="947966" y="661615"/>
              <a:ext cx="954098" cy="100359"/>
            </a:xfrm>
            <a:prstGeom prst="rect">
              <a:avLst/>
            </a:prstGeom>
            <a:noFill/>
          </p:spPr>
          <p:txBody>
            <a:bodyPr wrap="none" lIns="0" tIns="0" rIns="0" bIns="0" rtlCol="0" anchor="t">
              <a:spAutoFit/>
            </a:bodyPr>
            <a:lstStyle/>
            <a:p>
              <a:pPr algn="ctr"/>
              <a:r>
                <a:rPr lang="en-US" sz="1200" b="1" dirty="0" smtClean="0">
                  <a:solidFill>
                    <a:schemeClr val="accent5"/>
                  </a:solidFill>
                </a:rPr>
                <a:t>Title Goes Here</a:t>
              </a:r>
              <a:endParaRPr lang="en-US" sz="1200" b="1" dirty="0">
                <a:solidFill>
                  <a:schemeClr val="accent5"/>
                </a:solidFill>
              </a:endParaRPr>
            </a:p>
          </p:txBody>
        </p:sp>
        <p:sp>
          <p:nvSpPr>
            <p:cNvPr id="150" name="TextBox 149"/>
            <p:cNvSpPr txBox="1"/>
            <p:nvPr/>
          </p:nvSpPr>
          <p:spPr>
            <a:xfrm>
              <a:off x="571042" y="779887"/>
              <a:ext cx="1489599" cy="418162"/>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50000"/>
                      <a:lumOff val="50000"/>
                    </a:schemeClr>
                  </a:solidFill>
                </a:rPr>
                <a:t>There are many  in variations passage of lorem ipsum available but the majority have in</a:t>
              </a:r>
              <a:br>
                <a:rPr lang="en-US" sz="1000" dirty="0" smtClean="0">
                  <a:solidFill>
                    <a:schemeClr val="tx1">
                      <a:lumMod val="50000"/>
                      <a:lumOff val="50000"/>
                    </a:schemeClr>
                  </a:solidFill>
                </a:rPr>
              </a:br>
              <a:r>
                <a:rPr lang="en-US" sz="1000" dirty="0" smtClean="0">
                  <a:solidFill>
                    <a:schemeClr val="tx1">
                      <a:lumMod val="50000"/>
                      <a:lumOff val="50000"/>
                    </a:schemeClr>
                  </a:solidFill>
                </a:rPr>
                <a:t> slightly</a:t>
              </a:r>
            </a:p>
          </p:txBody>
        </p:sp>
      </p:grpSp>
      <p:grpSp>
        <p:nvGrpSpPr>
          <p:cNvPr id="151" name="Group 88"/>
          <p:cNvGrpSpPr/>
          <p:nvPr/>
        </p:nvGrpSpPr>
        <p:grpSpPr>
          <a:xfrm>
            <a:off x="2303204" y="2409966"/>
            <a:ext cx="1489083" cy="987067"/>
            <a:chOff x="607512" y="661615"/>
            <a:chExt cx="1453130" cy="536434"/>
          </a:xfrm>
        </p:grpSpPr>
        <p:sp>
          <p:nvSpPr>
            <p:cNvPr id="152" name="TextBox 151"/>
            <p:cNvSpPr txBox="1"/>
            <p:nvPr/>
          </p:nvSpPr>
          <p:spPr>
            <a:xfrm>
              <a:off x="947966" y="661615"/>
              <a:ext cx="954098" cy="100359"/>
            </a:xfrm>
            <a:prstGeom prst="rect">
              <a:avLst/>
            </a:prstGeom>
            <a:noFill/>
          </p:spPr>
          <p:txBody>
            <a:bodyPr wrap="none" lIns="0" tIns="0" rIns="0" bIns="0" rtlCol="0" anchor="t">
              <a:spAutoFit/>
            </a:bodyPr>
            <a:lstStyle/>
            <a:p>
              <a:pPr algn="ctr"/>
              <a:r>
                <a:rPr lang="en-US" sz="1200" b="1" dirty="0" smtClean="0">
                  <a:solidFill>
                    <a:schemeClr val="accent2"/>
                  </a:solidFill>
                </a:rPr>
                <a:t>Title Goes Here</a:t>
              </a:r>
              <a:endParaRPr lang="en-US" sz="1200" b="1" dirty="0">
                <a:solidFill>
                  <a:schemeClr val="accent2"/>
                </a:solidFill>
              </a:endParaRPr>
            </a:p>
          </p:txBody>
        </p:sp>
        <p:sp>
          <p:nvSpPr>
            <p:cNvPr id="153" name="TextBox 152"/>
            <p:cNvSpPr txBox="1"/>
            <p:nvPr/>
          </p:nvSpPr>
          <p:spPr>
            <a:xfrm>
              <a:off x="607512" y="779887"/>
              <a:ext cx="1453130" cy="418162"/>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50000"/>
                      <a:lumOff val="50000"/>
                    </a:schemeClr>
                  </a:solidFill>
                </a:rPr>
                <a:t>There are many  in variations passage of lorem ipsum available but the majority have in slightly</a:t>
              </a:r>
            </a:p>
          </p:txBody>
        </p:sp>
      </p:grpSp>
      <p:grpSp>
        <p:nvGrpSpPr>
          <p:cNvPr id="154" name="Group 88"/>
          <p:cNvGrpSpPr/>
          <p:nvPr/>
        </p:nvGrpSpPr>
        <p:grpSpPr>
          <a:xfrm>
            <a:off x="5294212" y="2467573"/>
            <a:ext cx="1490969" cy="987067"/>
            <a:chOff x="605672" y="661615"/>
            <a:chExt cx="1454970" cy="536434"/>
          </a:xfrm>
        </p:grpSpPr>
        <p:sp>
          <p:nvSpPr>
            <p:cNvPr id="155" name="TextBox 154"/>
            <p:cNvSpPr txBox="1"/>
            <p:nvPr/>
          </p:nvSpPr>
          <p:spPr>
            <a:xfrm>
              <a:off x="905508" y="661615"/>
              <a:ext cx="954098" cy="100359"/>
            </a:xfrm>
            <a:prstGeom prst="rect">
              <a:avLst/>
            </a:prstGeom>
            <a:noFill/>
          </p:spPr>
          <p:txBody>
            <a:bodyPr wrap="none" lIns="0" tIns="0" rIns="0" bIns="0" rtlCol="0" anchor="t">
              <a:spAutoFit/>
            </a:bodyPr>
            <a:lstStyle/>
            <a:p>
              <a:pPr algn="ctr"/>
              <a:r>
                <a:rPr lang="en-US" sz="1200" b="1" dirty="0" smtClean="0">
                  <a:solidFill>
                    <a:schemeClr val="accent4"/>
                  </a:solidFill>
                </a:rPr>
                <a:t>Title Goes Here</a:t>
              </a:r>
              <a:endParaRPr lang="en-US" sz="1200" b="1" dirty="0">
                <a:solidFill>
                  <a:schemeClr val="accent4"/>
                </a:solidFill>
              </a:endParaRPr>
            </a:p>
          </p:txBody>
        </p:sp>
        <p:sp>
          <p:nvSpPr>
            <p:cNvPr id="156" name="TextBox 155"/>
            <p:cNvSpPr txBox="1"/>
            <p:nvPr/>
          </p:nvSpPr>
          <p:spPr>
            <a:xfrm>
              <a:off x="605672" y="779887"/>
              <a:ext cx="1454970" cy="418162"/>
            </a:xfrm>
            <a:prstGeom prst="rect">
              <a:avLst/>
            </a:prstGeom>
            <a:noFill/>
          </p:spPr>
          <p:txBody>
            <a:bodyPr wrap="square" lIns="0" tIns="0" rIns="0" bIns="0" rtlCol="0" anchor="t">
              <a:spAutoFit/>
            </a:bodyPr>
            <a:lstStyle/>
            <a:p>
              <a:pPr lvl="0" algn="ctr" defTabSz="914400">
                <a:spcBef>
                  <a:spcPct val="20000"/>
                </a:spcBef>
                <a:defRPr/>
              </a:pPr>
              <a:r>
                <a:rPr lang="en-US" sz="1000" dirty="0" smtClean="0">
                  <a:solidFill>
                    <a:schemeClr val="tx1">
                      <a:lumMod val="50000"/>
                      <a:lumOff val="50000"/>
                    </a:schemeClr>
                  </a:solidFill>
                </a:rPr>
                <a:t>There are many  in variations passage of lorem ipsum available but the majority have in slightly</a:t>
              </a:r>
            </a:p>
          </p:txBody>
        </p:sp>
      </p:grpSp>
      <p:grpSp>
        <p:nvGrpSpPr>
          <p:cNvPr id="157" name="Group 156"/>
          <p:cNvGrpSpPr/>
          <p:nvPr/>
        </p:nvGrpSpPr>
        <p:grpSpPr>
          <a:xfrm>
            <a:off x="1295010" y="2645157"/>
            <a:ext cx="558911" cy="558911"/>
            <a:chOff x="1295010" y="1424373"/>
            <a:chExt cx="558911" cy="558911"/>
          </a:xfrm>
        </p:grpSpPr>
        <p:sp>
          <p:nvSpPr>
            <p:cNvPr id="158" name="Teardrop 157"/>
            <p:cNvSpPr/>
            <p:nvPr/>
          </p:nvSpPr>
          <p:spPr>
            <a:xfrm rot="8100000">
              <a:off x="1295010" y="1424373"/>
              <a:ext cx="558911" cy="558911"/>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Freeform 116"/>
            <p:cNvSpPr>
              <a:spLocks noEditPoints="1"/>
            </p:cNvSpPr>
            <p:nvPr/>
          </p:nvSpPr>
          <p:spPr bwMode="auto">
            <a:xfrm>
              <a:off x="1420657" y="1575878"/>
              <a:ext cx="307301" cy="247823"/>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0" name="Group 159"/>
          <p:cNvGrpSpPr/>
          <p:nvPr/>
        </p:nvGrpSpPr>
        <p:grpSpPr>
          <a:xfrm>
            <a:off x="4279638" y="2640394"/>
            <a:ext cx="558911" cy="558911"/>
            <a:chOff x="4279638" y="1419610"/>
            <a:chExt cx="558911" cy="558911"/>
          </a:xfrm>
        </p:grpSpPr>
        <p:sp>
          <p:nvSpPr>
            <p:cNvPr id="161" name="Teardrop 160"/>
            <p:cNvSpPr/>
            <p:nvPr/>
          </p:nvSpPr>
          <p:spPr>
            <a:xfrm rot="8100000">
              <a:off x="4279638" y="1419610"/>
              <a:ext cx="558911" cy="558911"/>
            </a:xfrm>
            <a:prstGeom prst="teardrop">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2" name="Freeform 15"/>
            <p:cNvSpPr>
              <a:spLocks noEditPoints="1"/>
            </p:cNvSpPr>
            <p:nvPr/>
          </p:nvSpPr>
          <p:spPr bwMode="auto">
            <a:xfrm>
              <a:off x="4433364" y="1598738"/>
              <a:ext cx="266700" cy="200025"/>
            </a:xfrm>
            <a:custGeom>
              <a:avLst/>
              <a:gdLst/>
              <a:ahLst/>
              <a:cxnLst>
                <a:cxn ang="0">
                  <a:pos x="168" y="126"/>
                </a:cxn>
                <a:cxn ang="0">
                  <a:pos x="0" y="126"/>
                </a:cxn>
                <a:cxn ang="0">
                  <a:pos x="0" y="0"/>
                </a:cxn>
                <a:cxn ang="0">
                  <a:pos x="10" y="0"/>
                </a:cxn>
                <a:cxn ang="0">
                  <a:pos x="10" y="115"/>
                </a:cxn>
                <a:cxn ang="0">
                  <a:pos x="168" y="115"/>
                </a:cxn>
                <a:cxn ang="0">
                  <a:pos x="168" y="126"/>
                </a:cxn>
                <a:cxn ang="0">
                  <a:pos x="54" y="104"/>
                </a:cxn>
                <a:cxn ang="0">
                  <a:pos x="32" y="104"/>
                </a:cxn>
                <a:cxn ang="0">
                  <a:pos x="32" y="63"/>
                </a:cxn>
                <a:cxn ang="0">
                  <a:pos x="54" y="63"/>
                </a:cxn>
                <a:cxn ang="0">
                  <a:pos x="54" y="104"/>
                </a:cxn>
                <a:cxn ang="0">
                  <a:pos x="84" y="104"/>
                </a:cxn>
                <a:cxn ang="0">
                  <a:pos x="64" y="104"/>
                </a:cxn>
                <a:cxn ang="0">
                  <a:pos x="64" y="19"/>
                </a:cxn>
                <a:cxn ang="0">
                  <a:pos x="84" y="19"/>
                </a:cxn>
                <a:cxn ang="0">
                  <a:pos x="84" y="104"/>
                </a:cxn>
                <a:cxn ang="0">
                  <a:pos x="116" y="104"/>
                </a:cxn>
                <a:cxn ang="0">
                  <a:pos x="95" y="104"/>
                </a:cxn>
                <a:cxn ang="0">
                  <a:pos x="95" y="41"/>
                </a:cxn>
                <a:cxn ang="0">
                  <a:pos x="116" y="41"/>
                </a:cxn>
                <a:cxn ang="0">
                  <a:pos x="116" y="104"/>
                </a:cxn>
                <a:cxn ang="0">
                  <a:pos x="147" y="104"/>
                </a:cxn>
                <a:cxn ang="0">
                  <a:pos x="127" y="104"/>
                </a:cxn>
                <a:cxn ang="0">
                  <a:pos x="127" y="9"/>
                </a:cxn>
                <a:cxn ang="0">
                  <a:pos x="147" y="9"/>
                </a:cxn>
                <a:cxn ang="0">
                  <a:pos x="147" y="104"/>
                </a:cxn>
              </a:cxnLst>
              <a:rect l="0" t="0" r="r" b="b"/>
              <a:pathLst>
                <a:path w="168" h="126">
                  <a:moveTo>
                    <a:pt x="168" y="126"/>
                  </a:moveTo>
                  <a:lnTo>
                    <a:pt x="0" y="126"/>
                  </a:lnTo>
                  <a:lnTo>
                    <a:pt x="0" y="0"/>
                  </a:lnTo>
                  <a:lnTo>
                    <a:pt x="10" y="0"/>
                  </a:lnTo>
                  <a:lnTo>
                    <a:pt x="10" y="115"/>
                  </a:lnTo>
                  <a:lnTo>
                    <a:pt x="168" y="115"/>
                  </a:lnTo>
                  <a:lnTo>
                    <a:pt x="168" y="126"/>
                  </a:lnTo>
                  <a:close/>
                  <a:moveTo>
                    <a:pt x="54" y="104"/>
                  </a:moveTo>
                  <a:lnTo>
                    <a:pt x="32" y="104"/>
                  </a:lnTo>
                  <a:lnTo>
                    <a:pt x="32" y="63"/>
                  </a:lnTo>
                  <a:lnTo>
                    <a:pt x="54" y="63"/>
                  </a:lnTo>
                  <a:lnTo>
                    <a:pt x="54" y="104"/>
                  </a:lnTo>
                  <a:close/>
                  <a:moveTo>
                    <a:pt x="84" y="104"/>
                  </a:moveTo>
                  <a:lnTo>
                    <a:pt x="64" y="104"/>
                  </a:lnTo>
                  <a:lnTo>
                    <a:pt x="64" y="19"/>
                  </a:lnTo>
                  <a:lnTo>
                    <a:pt x="84" y="19"/>
                  </a:lnTo>
                  <a:lnTo>
                    <a:pt x="84" y="104"/>
                  </a:lnTo>
                  <a:close/>
                  <a:moveTo>
                    <a:pt x="116" y="104"/>
                  </a:moveTo>
                  <a:lnTo>
                    <a:pt x="95" y="104"/>
                  </a:lnTo>
                  <a:lnTo>
                    <a:pt x="95" y="41"/>
                  </a:lnTo>
                  <a:lnTo>
                    <a:pt x="116" y="41"/>
                  </a:lnTo>
                  <a:lnTo>
                    <a:pt x="116" y="104"/>
                  </a:lnTo>
                  <a:close/>
                  <a:moveTo>
                    <a:pt x="147" y="104"/>
                  </a:moveTo>
                  <a:lnTo>
                    <a:pt x="127" y="104"/>
                  </a:lnTo>
                  <a:lnTo>
                    <a:pt x="127" y="9"/>
                  </a:lnTo>
                  <a:lnTo>
                    <a:pt x="147" y="9"/>
                  </a:lnTo>
                  <a:lnTo>
                    <a:pt x="147" y="10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3" name="Group 162"/>
          <p:cNvGrpSpPr/>
          <p:nvPr/>
        </p:nvGrpSpPr>
        <p:grpSpPr>
          <a:xfrm>
            <a:off x="7258980" y="2640394"/>
            <a:ext cx="558911" cy="558911"/>
            <a:chOff x="7258980" y="1419610"/>
            <a:chExt cx="558911" cy="558911"/>
          </a:xfrm>
        </p:grpSpPr>
        <p:sp>
          <p:nvSpPr>
            <p:cNvPr id="164" name="Teardrop 163"/>
            <p:cNvSpPr/>
            <p:nvPr/>
          </p:nvSpPr>
          <p:spPr>
            <a:xfrm rot="8100000">
              <a:off x="7258980" y="1419610"/>
              <a:ext cx="558911" cy="558911"/>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Freeform 152"/>
            <p:cNvSpPr>
              <a:spLocks noEditPoints="1"/>
            </p:cNvSpPr>
            <p:nvPr/>
          </p:nvSpPr>
          <p:spPr bwMode="auto">
            <a:xfrm>
              <a:off x="7397225" y="1605088"/>
              <a:ext cx="276028" cy="255087"/>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6" name="Group 165"/>
          <p:cNvGrpSpPr/>
          <p:nvPr/>
        </p:nvGrpSpPr>
        <p:grpSpPr>
          <a:xfrm>
            <a:off x="5768905" y="4670134"/>
            <a:ext cx="558911" cy="558911"/>
            <a:chOff x="5768905" y="3449350"/>
            <a:chExt cx="558911" cy="558911"/>
          </a:xfrm>
        </p:grpSpPr>
        <p:sp>
          <p:nvSpPr>
            <p:cNvPr id="167" name="Teardrop 166"/>
            <p:cNvSpPr/>
            <p:nvPr/>
          </p:nvSpPr>
          <p:spPr>
            <a:xfrm rot="18900000">
              <a:off x="5768905" y="3449350"/>
              <a:ext cx="558911" cy="558911"/>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Freeform 57"/>
            <p:cNvSpPr>
              <a:spLocks noEditPoints="1"/>
            </p:cNvSpPr>
            <p:nvPr/>
          </p:nvSpPr>
          <p:spPr bwMode="auto">
            <a:xfrm>
              <a:off x="5935988" y="3605501"/>
              <a:ext cx="231093" cy="231093"/>
            </a:xfrm>
            <a:custGeom>
              <a:avLst/>
              <a:gdLst/>
              <a:ahLst/>
              <a:cxnLst>
                <a:cxn ang="0">
                  <a:pos x="55" y="31"/>
                </a:cxn>
                <a:cxn ang="0">
                  <a:pos x="54" y="33"/>
                </a:cxn>
                <a:cxn ang="0">
                  <a:pos x="47" y="34"/>
                </a:cxn>
                <a:cxn ang="0">
                  <a:pos x="46" y="37"/>
                </a:cxn>
                <a:cxn ang="0">
                  <a:pos x="49" y="42"/>
                </a:cxn>
                <a:cxn ang="0">
                  <a:pos x="50" y="43"/>
                </a:cxn>
                <a:cxn ang="0">
                  <a:pos x="49" y="44"/>
                </a:cxn>
                <a:cxn ang="0">
                  <a:pos x="43" y="50"/>
                </a:cxn>
                <a:cxn ang="0">
                  <a:pos x="42" y="50"/>
                </a:cxn>
                <a:cxn ang="0">
                  <a:pos x="37" y="46"/>
                </a:cxn>
                <a:cxn ang="0">
                  <a:pos x="33" y="47"/>
                </a:cxn>
                <a:cxn ang="0">
                  <a:pos x="32" y="54"/>
                </a:cxn>
                <a:cxn ang="0">
                  <a:pos x="31" y="55"/>
                </a:cxn>
                <a:cxn ang="0">
                  <a:pos x="23" y="55"/>
                </a:cxn>
                <a:cxn ang="0">
                  <a:pos x="22" y="54"/>
                </a:cxn>
                <a:cxn ang="0">
                  <a:pos x="21" y="47"/>
                </a:cxn>
                <a:cxn ang="0">
                  <a:pos x="18" y="46"/>
                </a:cxn>
                <a:cxn ang="0">
                  <a:pos x="13" y="50"/>
                </a:cxn>
                <a:cxn ang="0">
                  <a:pos x="12" y="50"/>
                </a:cxn>
                <a:cxn ang="0">
                  <a:pos x="11" y="50"/>
                </a:cxn>
                <a:cxn ang="0">
                  <a:pos x="5" y="44"/>
                </a:cxn>
                <a:cxn ang="0">
                  <a:pos x="5" y="43"/>
                </a:cxn>
                <a:cxn ang="0">
                  <a:pos x="5" y="42"/>
                </a:cxn>
                <a:cxn ang="0">
                  <a:pos x="9" y="37"/>
                </a:cxn>
                <a:cxn ang="0">
                  <a:pos x="7" y="33"/>
                </a:cxn>
                <a:cxn ang="0">
                  <a:pos x="1" y="33"/>
                </a:cxn>
                <a:cxn ang="0">
                  <a:pos x="0" y="31"/>
                </a:cxn>
                <a:cxn ang="0">
                  <a:pos x="0" y="23"/>
                </a:cxn>
                <a:cxn ang="0">
                  <a:pos x="1" y="22"/>
                </a:cxn>
                <a:cxn ang="0">
                  <a:pos x="7" y="21"/>
                </a:cxn>
                <a:cxn ang="0">
                  <a:pos x="9" y="18"/>
                </a:cxn>
                <a:cxn ang="0">
                  <a:pos x="5" y="13"/>
                </a:cxn>
                <a:cxn ang="0">
                  <a:pos x="5" y="12"/>
                </a:cxn>
                <a:cxn ang="0">
                  <a:pos x="5" y="11"/>
                </a:cxn>
                <a:cxn ang="0">
                  <a:pos x="12" y="5"/>
                </a:cxn>
                <a:cxn ang="0">
                  <a:pos x="13" y="5"/>
                </a:cxn>
                <a:cxn ang="0">
                  <a:pos x="18" y="9"/>
                </a:cxn>
                <a:cxn ang="0">
                  <a:pos x="21" y="8"/>
                </a:cxn>
                <a:cxn ang="0">
                  <a:pos x="22" y="1"/>
                </a:cxn>
                <a:cxn ang="0">
                  <a:pos x="23" y="0"/>
                </a:cxn>
                <a:cxn ang="0">
                  <a:pos x="31" y="0"/>
                </a:cxn>
                <a:cxn ang="0">
                  <a:pos x="32" y="1"/>
                </a:cxn>
                <a:cxn ang="0">
                  <a:pos x="33" y="8"/>
                </a:cxn>
                <a:cxn ang="0">
                  <a:pos x="37" y="9"/>
                </a:cxn>
                <a:cxn ang="0">
                  <a:pos x="42" y="5"/>
                </a:cxn>
                <a:cxn ang="0">
                  <a:pos x="43" y="5"/>
                </a:cxn>
                <a:cxn ang="0">
                  <a:pos x="43" y="5"/>
                </a:cxn>
                <a:cxn ang="0">
                  <a:pos x="49" y="11"/>
                </a:cxn>
                <a:cxn ang="0">
                  <a:pos x="50" y="12"/>
                </a:cxn>
                <a:cxn ang="0">
                  <a:pos x="49" y="13"/>
                </a:cxn>
                <a:cxn ang="0">
                  <a:pos x="46" y="18"/>
                </a:cxn>
                <a:cxn ang="0">
                  <a:pos x="47" y="21"/>
                </a:cxn>
                <a:cxn ang="0">
                  <a:pos x="54" y="22"/>
                </a:cxn>
                <a:cxn ang="0">
                  <a:pos x="55" y="23"/>
                </a:cxn>
                <a:cxn ang="0">
                  <a:pos x="55" y="31"/>
                </a:cxn>
                <a:cxn ang="0">
                  <a:pos x="27" y="18"/>
                </a:cxn>
                <a:cxn ang="0">
                  <a:pos x="18" y="27"/>
                </a:cxn>
                <a:cxn ang="0">
                  <a:pos x="27" y="36"/>
                </a:cxn>
                <a:cxn ang="0">
                  <a:pos x="36" y="27"/>
                </a:cxn>
                <a:cxn ang="0">
                  <a:pos x="27" y="18"/>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9" name="Group 168"/>
          <p:cNvGrpSpPr/>
          <p:nvPr/>
        </p:nvGrpSpPr>
        <p:grpSpPr>
          <a:xfrm>
            <a:off x="2786729" y="4670134"/>
            <a:ext cx="558911" cy="558911"/>
            <a:chOff x="2786729" y="3449350"/>
            <a:chExt cx="558911" cy="558911"/>
          </a:xfrm>
        </p:grpSpPr>
        <p:sp>
          <p:nvSpPr>
            <p:cNvPr id="170" name="Teardrop 169"/>
            <p:cNvSpPr/>
            <p:nvPr/>
          </p:nvSpPr>
          <p:spPr>
            <a:xfrm rot="18900000">
              <a:off x="2786729" y="3449350"/>
              <a:ext cx="558911" cy="558911"/>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Freeform 105"/>
            <p:cNvSpPr>
              <a:spLocks noEditPoints="1"/>
            </p:cNvSpPr>
            <p:nvPr/>
          </p:nvSpPr>
          <p:spPr bwMode="auto">
            <a:xfrm>
              <a:off x="2965282" y="3615692"/>
              <a:ext cx="224150" cy="220902"/>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lumMod val="50000"/>
                  </a:schemeClr>
                </a:solidFill>
              </a:endParaRPr>
            </a:p>
          </p:txBody>
        </p:sp>
      </p:grpSp>
    </p:spTree>
    <p:extLst>
      <p:ext uri="{BB962C8B-B14F-4D97-AF65-F5344CB8AC3E}">
        <p14:creationId xmlns="" xmlns:p14="http://schemas.microsoft.com/office/powerpoint/2010/main" val="457093858"/>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accel="50000" decel="50000" fill="hold" nodeType="after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additive="base">
                                        <p:cTn id="7" dur="500" fill="hold"/>
                                        <p:tgtEl>
                                          <p:spTgt spid="117"/>
                                        </p:tgtEl>
                                        <p:attrNameLst>
                                          <p:attrName>ppt_x</p:attrName>
                                        </p:attrNameLst>
                                      </p:cBhvr>
                                      <p:tavLst>
                                        <p:tav tm="0">
                                          <p:val>
                                            <p:strVal val="0-#ppt_w/2"/>
                                          </p:val>
                                        </p:tav>
                                        <p:tav tm="100000">
                                          <p:val>
                                            <p:strVal val="#ppt_x"/>
                                          </p:val>
                                        </p:tav>
                                      </p:tavLst>
                                    </p:anim>
                                    <p:anim calcmode="lin" valueType="num">
                                      <p:cBhvr additive="base">
                                        <p:cTn id="8" dur="500" fill="hold"/>
                                        <p:tgtEl>
                                          <p:spTgt spid="117"/>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8" presetClass="entr" presetSubtype="3" fill="hold" nodeType="afterEffect">
                                  <p:stCondLst>
                                    <p:cond delay="0"/>
                                  </p:stCondLst>
                                  <p:childTnLst>
                                    <p:set>
                                      <p:cBhvr>
                                        <p:cTn id="11" dur="1" fill="hold">
                                          <p:stCondLst>
                                            <p:cond delay="0"/>
                                          </p:stCondLst>
                                        </p:cTn>
                                        <p:tgtEl>
                                          <p:spTgt spid="137"/>
                                        </p:tgtEl>
                                        <p:attrNameLst>
                                          <p:attrName>style.visibility</p:attrName>
                                        </p:attrNameLst>
                                      </p:cBhvr>
                                      <p:to>
                                        <p:strVal val="visible"/>
                                      </p:to>
                                    </p:set>
                                    <p:animEffect transition="in" filter="strips(upRight)">
                                      <p:cBhvr>
                                        <p:cTn id="12" dur="500"/>
                                        <p:tgtEl>
                                          <p:spTgt spid="137"/>
                                        </p:tgtEl>
                                      </p:cBhvr>
                                    </p:animEffect>
                                  </p:childTnLst>
                                </p:cTn>
                              </p:par>
                            </p:childTnLst>
                          </p:cTn>
                        </p:par>
                        <p:par>
                          <p:cTn id="13" fill="hold">
                            <p:stCondLst>
                              <p:cond delay="1000"/>
                            </p:stCondLst>
                            <p:childTnLst>
                              <p:par>
                                <p:cTn id="14" presetID="2" presetClass="entr" presetSubtype="1" accel="50000" decel="50000" fill="hold" nodeType="afterEffect">
                                  <p:stCondLst>
                                    <p:cond delay="0"/>
                                  </p:stCondLst>
                                  <p:childTnLst>
                                    <p:set>
                                      <p:cBhvr>
                                        <p:cTn id="15" dur="1" fill="hold">
                                          <p:stCondLst>
                                            <p:cond delay="0"/>
                                          </p:stCondLst>
                                        </p:cTn>
                                        <p:tgtEl>
                                          <p:spTgt spid="157"/>
                                        </p:tgtEl>
                                        <p:attrNameLst>
                                          <p:attrName>style.visibility</p:attrName>
                                        </p:attrNameLst>
                                      </p:cBhvr>
                                      <p:to>
                                        <p:strVal val="visible"/>
                                      </p:to>
                                    </p:set>
                                    <p:anim calcmode="lin" valueType="num">
                                      <p:cBhvr additive="base">
                                        <p:cTn id="16" dur="500" fill="hold"/>
                                        <p:tgtEl>
                                          <p:spTgt spid="157"/>
                                        </p:tgtEl>
                                        <p:attrNameLst>
                                          <p:attrName>ppt_x</p:attrName>
                                        </p:attrNameLst>
                                      </p:cBhvr>
                                      <p:tavLst>
                                        <p:tav tm="0">
                                          <p:val>
                                            <p:strVal val="#ppt_x"/>
                                          </p:val>
                                        </p:tav>
                                        <p:tav tm="100000">
                                          <p:val>
                                            <p:strVal val="#ppt_x"/>
                                          </p:val>
                                        </p:tav>
                                      </p:tavLst>
                                    </p:anim>
                                    <p:anim calcmode="lin" valueType="num">
                                      <p:cBhvr additive="base">
                                        <p:cTn id="17" dur="500" fill="hold"/>
                                        <p:tgtEl>
                                          <p:spTgt spid="157"/>
                                        </p:tgtEl>
                                        <p:attrNameLst>
                                          <p:attrName>ppt_y</p:attrName>
                                        </p:attrNameLst>
                                      </p:cBhvr>
                                      <p:tavLst>
                                        <p:tav tm="0">
                                          <p:val>
                                            <p:strVal val="0-#ppt_h/2"/>
                                          </p:val>
                                        </p:tav>
                                        <p:tav tm="100000">
                                          <p:val>
                                            <p:strVal val="#ppt_y"/>
                                          </p:val>
                                        </p:tav>
                                      </p:tavLst>
                                    </p:anim>
                                  </p:childTnLst>
                                </p:cTn>
                              </p:par>
                            </p:childTnLst>
                          </p:cTn>
                        </p:par>
                        <p:par>
                          <p:cTn id="18" fill="hold">
                            <p:stCondLst>
                              <p:cond delay="1500"/>
                            </p:stCondLst>
                            <p:childTnLst>
                              <p:par>
                                <p:cTn id="19" presetID="2" presetClass="entr" presetSubtype="4" accel="50000" decel="50000" fill="hold" grpId="0" nodeType="afterEffect">
                                  <p:stCondLst>
                                    <p:cond delay="0"/>
                                  </p:stCondLst>
                                  <p:childTnLst>
                                    <p:set>
                                      <p:cBhvr>
                                        <p:cTn id="20" dur="1" fill="hold">
                                          <p:stCondLst>
                                            <p:cond delay="0"/>
                                          </p:stCondLst>
                                        </p:cTn>
                                        <p:tgtEl>
                                          <p:spTgt spid="132"/>
                                        </p:tgtEl>
                                        <p:attrNameLst>
                                          <p:attrName>style.visibility</p:attrName>
                                        </p:attrNameLst>
                                      </p:cBhvr>
                                      <p:to>
                                        <p:strVal val="visible"/>
                                      </p:to>
                                    </p:set>
                                    <p:anim calcmode="lin" valueType="num">
                                      <p:cBhvr additive="base">
                                        <p:cTn id="21" dur="500" fill="hold"/>
                                        <p:tgtEl>
                                          <p:spTgt spid="132"/>
                                        </p:tgtEl>
                                        <p:attrNameLst>
                                          <p:attrName>ppt_x</p:attrName>
                                        </p:attrNameLst>
                                      </p:cBhvr>
                                      <p:tavLst>
                                        <p:tav tm="0">
                                          <p:val>
                                            <p:strVal val="#ppt_x"/>
                                          </p:val>
                                        </p:tav>
                                        <p:tav tm="100000">
                                          <p:val>
                                            <p:strVal val="#ppt_x"/>
                                          </p:val>
                                        </p:tav>
                                      </p:tavLst>
                                    </p:anim>
                                    <p:anim calcmode="lin" valueType="num">
                                      <p:cBhvr additive="base">
                                        <p:cTn id="22" dur="500" fill="hold"/>
                                        <p:tgtEl>
                                          <p:spTgt spid="132"/>
                                        </p:tgtEl>
                                        <p:attrNameLst>
                                          <p:attrName>ppt_y</p:attrName>
                                        </p:attrNameLst>
                                      </p:cBhvr>
                                      <p:tavLst>
                                        <p:tav tm="0">
                                          <p:val>
                                            <p:strVal val="1+#ppt_h/2"/>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142"/>
                                        </p:tgtEl>
                                        <p:attrNameLst>
                                          <p:attrName>style.visibility</p:attrName>
                                        </p:attrNameLst>
                                      </p:cBhvr>
                                      <p:to>
                                        <p:strVal val="visible"/>
                                      </p:to>
                                    </p:set>
                                    <p:animEffect transition="in" filter="fade">
                                      <p:cBhvr>
                                        <p:cTn id="25" dur="500"/>
                                        <p:tgtEl>
                                          <p:spTgt spid="142"/>
                                        </p:tgtEl>
                                      </p:cBhvr>
                                    </p:animEffect>
                                    <p:anim calcmode="lin" valueType="num">
                                      <p:cBhvr>
                                        <p:cTn id="26" dur="500" fill="hold"/>
                                        <p:tgtEl>
                                          <p:spTgt spid="142"/>
                                        </p:tgtEl>
                                        <p:attrNameLst>
                                          <p:attrName>ppt_x</p:attrName>
                                        </p:attrNameLst>
                                      </p:cBhvr>
                                      <p:tavLst>
                                        <p:tav tm="0">
                                          <p:val>
                                            <p:strVal val="#ppt_x"/>
                                          </p:val>
                                        </p:tav>
                                        <p:tav tm="100000">
                                          <p:val>
                                            <p:strVal val="#ppt_x"/>
                                          </p:val>
                                        </p:tav>
                                      </p:tavLst>
                                    </p:anim>
                                    <p:anim calcmode="lin" valueType="num">
                                      <p:cBhvr>
                                        <p:cTn id="27" dur="500" fill="hold"/>
                                        <p:tgtEl>
                                          <p:spTgt spid="142"/>
                                        </p:tgtEl>
                                        <p:attrNameLst>
                                          <p:attrName>ppt_y</p:attrName>
                                        </p:attrNameLst>
                                      </p:cBhvr>
                                      <p:tavLst>
                                        <p:tav tm="0">
                                          <p:val>
                                            <p:strVal val="#ppt_y+.1"/>
                                          </p:val>
                                        </p:tav>
                                        <p:tav tm="100000">
                                          <p:val>
                                            <p:strVal val="#ppt_y"/>
                                          </p:val>
                                        </p:tav>
                                      </p:tavLst>
                                    </p:anim>
                                  </p:childTnLst>
                                </p:cTn>
                              </p:par>
                            </p:childTnLst>
                          </p:cTn>
                        </p:par>
                        <p:par>
                          <p:cTn id="28" fill="hold">
                            <p:stCondLst>
                              <p:cond delay="2000"/>
                            </p:stCondLst>
                            <p:childTnLst>
                              <p:par>
                                <p:cTn id="29" presetID="2" presetClass="entr" presetSubtype="8" accel="50000" decel="50000" fill="hold" nodeType="afterEffect">
                                  <p:stCondLst>
                                    <p:cond delay="0"/>
                                  </p:stCondLst>
                                  <p:childTnLst>
                                    <p:set>
                                      <p:cBhvr>
                                        <p:cTn id="30" dur="1" fill="hold">
                                          <p:stCondLst>
                                            <p:cond delay="0"/>
                                          </p:stCondLst>
                                        </p:cTn>
                                        <p:tgtEl>
                                          <p:spTgt spid="120"/>
                                        </p:tgtEl>
                                        <p:attrNameLst>
                                          <p:attrName>style.visibility</p:attrName>
                                        </p:attrNameLst>
                                      </p:cBhvr>
                                      <p:to>
                                        <p:strVal val="visible"/>
                                      </p:to>
                                    </p:set>
                                    <p:anim calcmode="lin" valueType="num">
                                      <p:cBhvr additive="base">
                                        <p:cTn id="31" dur="500" fill="hold"/>
                                        <p:tgtEl>
                                          <p:spTgt spid="120"/>
                                        </p:tgtEl>
                                        <p:attrNameLst>
                                          <p:attrName>ppt_x</p:attrName>
                                        </p:attrNameLst>
                                      </p:cBhvr>
                                      <p:tavLst>
                                        <p:tav tm="0">
                                          <p:val>
                                            <p:strVal val="0-#ppt_w/2"/>
                                          </p:val>
                                        </p:tav>
                                        <p:tav tm="100000">
                                          <p:val>
                                            <p:strVal val="#ppt_x"/>
                                          </p:val>
                                        </p:tav>
                                      </p:tavLst>
                                    </p:anim>
                                    <p:anim calcmode="lin" valueType="num">
                                      <p:cBhvr additive="base">
                                        <p:cTn id="32" dur="500" fill="hold"/>
                                        <p:tgtEl>
                                          <p:spTgt spid="120"/>
                                        </p:tgtEl>
                                        <p:attrNameLst>
                                          <p:attrName>ppt_y</p:attrName>
                                        </p:attrNameLst>
                                      </p:cBhvr>
                                      <p:tavLst>
                                        <p:tav tm="0">
                                          <p:val>
                                            <p:strVal val="#ppt_y"/>
                                          </p:val>
                                        </p:tav>
                                        <p:tav tm="100000">
                                          <p:val>
                                            <p:strVal val="#ppt_y"/>
                                          </p:val>
                                        </p:tav>
                                      </p:tavLst>
                                    </p:anim>
                                  </p:childTnLst>
                                </p:cTn>
                              </p:par>
                            </p:childTnLst>
                          </p:cTn>
                        </p:par>
                        <p:par>
                          <p:cTn id="33" fill="hold">
                            <p:stCondLst>
                              <p:cond delay="2500"/>
                            </p:stCondLst>
                            <p:childTnLst>
                              <p:par>
                                <p:cTn id="34" presetID="18" presetClass="entr" presetSubtype="3" fill="hold" nodeType="after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strips(upRight)">
                                      <p:cBhvr>
                                        <p:cTn id="36" dur="500"/>
                                        <p:tgtEl>
                                          <p:spTgt spid="140"/>
                                        </p:tgtEl>
                                      </p:cBhvr>
                                    </p:animEffect>
                                  </p:childTnLst>
                                </p:cTn>
                              </p:par>
                            </p:childTnLst>
                          </p:cTn>
                        </p:par>
                        <p:par>
                          <p:cTn id="37" fill="hold">
                            <p:stCondLst>
                              <p:cond delay="3000"/>
                            </p:stCondLst>
                            <p:childTnLst>
                              <p:par>
                                <p:cTn id="38" presetID="2" presetClass="entr" presetSubtype="4" accel="50000" decel="50000" fill="hold" nodeType="afterEffect">
                                  <p:stCondLst>
                                    <p:cond delay="0"/>
                                  </p:stCondLst>
                                  <p:childTnLst>
                                    <p:set>
                                      <p:cBhvr>
                                        <p:cTn id="39" dur="1" fill="hold">
                                          <p:stCondLst>
                                            <p:cond delay="0"/>
                                          </p:stCondLst>
                                        </p:cTn>
                                        <p:tgtEl>
                                          <p:spTgt spid="169"/>
                                        </p:tgtEl>
                                        <p:attrNameLst>
                                          <p:attrName>style.visibility</p:attrName>
                                        </p:attrNameLst>
                                      </p:cBhvr>
                                      <p:to>
                                        <p:strVal val="visible"/>
                                      </p:to>
                                    </p:set>
                                    <p:anim calcmode="lin" valueType="num">
                                      <p:cBhvr additive="base">
                                        <p:cTn id="40" dur="500" fill="hold"/>
                                        <p:tgtEl>
                                          <p:spTgt spid="169"/>
                                        </p:tgtEl>
                                        <p:attrNameLst>
                                          <p:attrName>ppt_x</p:attrName>
                                        </p:attrNameLst>
                                      </p:cBhvr>
                                      <p:tavLst>
                                        <p:tav tm="0">
                                          <p:val>
                                            <p:strVal val="#ppt_x"/>
                                          </p:val>
                                        </p:tav>
                                        <p:tav tm="100000">
                                          <p:val>
                                            <p:strVal val="#ppt_x"/>
                                          </p:val>
                                        </p:tav>
                                      </p:tavLst>
                                    </p:anim>
                                    <p:anim calcmode="lin" valueType="num">
                                      <p:cBhvr additive="base">
                                        <p:cTn id="41" dur="500" fill="hold"/>
                                        <p:tgtEl>
                                          <p:spTgt spid="169"/>
                                        </p:tgtEl>
                                        <p:attrNameLst>
                                          <p:attrName>ppt_y</p:attrName>
                                        </p:attrNameLst>
                                      </p:cBhvr>
                                      <p:tavLst>
                                        <p:tav tm="0">
                                          <p:val>
                                            <p:strVal val="1+#ppt_h/2"/>
                                          </p:val>
                                        </p:tav>
                                        <p:tav tm="100000">
                                          <p:val>
                                            <p:strVal val="#ppt_y"/>
                                          </p:val>
                                        </p:tav>
                                      </p:tavLst>
                                    </p:anim>
                                  </p:childTnLst>
                                </p:cTn>
                              </p:par>
                            </p:childTnLst>
                          </p:cTn>
                        </p:par>
                        <p:par>
                          <p:cTn id="42" fill="hold">
                            <p:stCondLst>
                              <p:cond delay="3500"/>
                            </p:stCondLst>
                            <p:childTnLst>
                              <p:par>
                                <p:cTn id="43" presetID="2" presetClass="entr" presetSubtype="1" accel="50000" decel="50000" fill="hold" grpId="0" nodeType="afterEffect">
                                  <p:stCondLst>
                                    <p:cond delay="0"/>
                                  </p:stCondLst>
                                  <p:childTnLst>
                                    <p:set>
                                      <p:cBhvr>
                                        <p:cTn id="44" dur="1" fill="hold">
                                          <p:stCondLst>
                                            <p:cond delay="0"/>
                                          </p:stCondLst>
                                        </p:cTn>
                                        <p:tgtEl>
                                          <p:spTgt spid="133"/>
                                        </p:tgtEl>
                                        <p:attrNameLst>
                                          <p:attrName>style.visibility</p:attrName>
                                        </p:attrNameLst>
                                      </p:cBhvr>
                                      <p:to>
                                        <p:strVal val="visible"/>
                                      </p:to>
                                    </p:set>
                                    <p:anim calcmode="lin" valueType="num">
                                      <p:cBhvr additive="base">
                                        <p:cTn id="45" dur="500" fill="hold"/>
                                        <p:tgtEl>
                                          <p:spTgt spid="133"/>
                                        </p:tgtEl>
                                        <p:attrNameLst>
                                          <p:attrName>ppt_x</p:attrName>
                                        </p:attrNameLst>
                                      </p:cBhvr>
                                      <p:tavLst>
                                        <p:tav tm="0">
                                          <p:val>
                                            <p:strVal val="#ppt_x"/>
                                          </p:val>
                                        </p:tav>
                                        <p:tav tm="100000">
                                          <p:val>
                                            <p:strVal val="#ppt_x"/>
                                          </p:val>
                                        </p:tav>
                                      </p:tavLst>
                                    </p:anim>
                                    <p:anim calcmode="lin" valueType="num">
                                      <p:cBhvr additive="base">
                                        <p:cTn id="46" dur="500" fill="hold"/>
                                        <p:tgtEl>
                                          <p:spTgt spid="133"/>
                                        </p:tgtEl>
                                        <p:attrNameLst>
                                          <p:attrName>ppt_y</p:attrName>
                                        </p:attrNameLst>
                                      </p:cBhvr>
                                      <p:tavLst>
                                        <p:tav tm="0">
                                          <p:val>
                                            <p:strVal val="0-#ppt_h/2"/>
                                          </p:val>
                                        </p:tav>
                                        <p:tav tm="100000">
                                          <p:val>
                                            <p:strVal val="#ppt_y"/>
                                          </p:val>
                                        </p:tav>
                                      </p:tavLst>
                                    </p:anim>
                                  </p:childTnLst>
                                </p:cTn>
                              </p:par>
                              <p:par>
                                <p:cTn id="47" presetID="47" presetClass="entr" presetSubtype="0" fill="hold" nodeType="withEffect">
                                  <p:stCondLst>
                                    <p:cond delay="0"/>
                                  </p:stCondLst>
                                  <p:childTnLst>
                                    <p:set>
                                      <p:cBhvr>
                                        <p:cTn id="48" dur="1" fill="hold">
                                          <p:stCondLst>
                                            <p:cond delay="0"/>
                                          </p:stCondLst>
                                        </p:cTn>
                                        <p:tgtEl>
                                          <p:spTgt spid="151"/>
                                        </p:tgtEl>
                                        <p:attrNameLst>
                                          <p:attrName>style.visibility</p:attrName>
                                        </p:attrNameLst>
                                      </p:cBhvr>
                                      <p:to>
                                        <p:strVal val="visible"/>
                                      </p:to>
                                    </p:set>
                                    <p:animEffect transition="in" filter="fade">
                                      <p:cBhvr>
                                        <p:cTn id="49" dur="500"/>
                                        <p:tgtEl>
                                          <p:spTgt spid="151"/>
                                        </p:tgtEl>
                                      </p:cBhvr>
                                    </p:animEffect>
                                    <p:anim calcmode="lin" valueType="num">
                                      <p:cBhvr>
                                        <p:cTn id="50" dur="500" fill="hold"/>
                                        <p:tgtEl>
                                          <p:spTgt spid="151"/>
                                        </p:tgtEl>
                                        <p:attrNameLst>
                                          <p:attrName>ppt_x</p:attrName>
                                        </p:attrNameLst>
                                      </p:cBhvr>
                                      <p:tavLst>
                                        <p:tav tm="0">
                                          <p:val>
                                            <p:strVal val="#ppt_x"/>
                                          </p:val>
                                        </p:tav>
                                        <p:tav tm="100000">
                                          <p:val>
                                            <p:strVal val="#ppt_x"/>
                                          </p:val>
                                        </p:tav>
                                      </p:tavLst>
                                    </p:anim>
                                    <p:anim calcmode="lin" valueType="num">
                                      <p:cBhvr>
                                        <p:cTn id="51" dur="500" fill="hold"/>
                                        <p:tgtEl>
                                          <p:spTgt spid="151"/>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2" presetClass="entr" presetSubtype="8" accel="50000" decel="50000" fill="hold" nodeType="afterEffect">
                                  <p:stCondLst>
                                    <p:cond delay="0"/>
                                  </p:stCondLst>
                                  <p:childTnLst>
                                    <p:set>
                                      <p:cBhvr>
                                        <p:cTn id="54" dur="1" fill="hold">
                                          <p:stCondLst>
                                            <p:cond delay="0"/>
                                          </p:stCondLst>
                                        </p:cTn>
                                        <p:tgtEl>
                                          <p:spTgt spid="123"/>
                                        </p:tgtEl>
                                        <p:attrNameLst>
                                          <p:attrName>style.visibility</p:attrName>
                                        </p:attrNameLst>
                                      </p:cBhvr>
                                      <p:to>
                                        <p:strVal val="visible"/>
                                      </p:to>
                                    </p:set>
                                    <p:anim calcmode="lin" valueType="num">
                                      <p:cBhvr additive="base">
                                        <p:cTn id="55" dur="500" fill="hold"/>
                                        <p:tgtEl>
                                          <p:spTgt spid="123"/>
                                        </p:tgtEl>
                                        <p:attrNameLst>
                                          <p:attrName>ppt_x</p:attrName>
                                        </p:attrNameLst>
                                      </p:cBhvr>
                                      <p:tavLst>
                                        <p:tav tm="0">
                                          <p:val>
                                            <p:strVal val="0-#ppt_w/2"/>
                                          </p:val>
                                        </p:tav>
                                        <p:tav tm="100000">
                                          <p:val>
                                            <p:strVal val="#ppt_x"/>
                                          </p:val>
                                        </p:tav>
                                      </p:tavLst>
                                    </p:anim>
                                    <p:anim calcmode="lin" valueType="num">
                                      <p:cBhvr additive="base">
                                        <p:cTn id="56" dur="500" fill="hold"/>
                                        <p:tgtEl>
                                          <p:spTgt spid="123"/>
                                        </p:tgtEl>
                                        <p:attrNameLst>
                                          <p:attrName>ppt_y</p:attrName>
                                        </p:attrNameLst>
                                      </p:cBhvr>
                                      <p:tavLst>
                                        <p:tav tm="0">
                                          <p:val>
                                            <p:strVal val="#ppt_y"/>
                                          </p:val>
                                        </p:tav>
                                        <p:tav tm="100000">
                                          <p:val>
                                            <p:strVal val="#ppt_y"/>
                                          </p:val>
                                        </p:tav>
                                      </p:tavLst>
                                    </p:anim>
                                  </p:childTnLst>
                                </p:cTn>
                              </p:par>
                            </p:childTnLst>
                          </p:cTn>
                        </p:par>
                        <p:par>
                          <p:cTn id="57" fill="hold">
                            <p:stCondLst>
                              <p:cond delay="4500"/>
                            </p:stCondLst>
                            <p:childTnLst>
                              <p:par>
                                <p:cTn id="58" presetID="18" presetClass="entr" presetSubtype="12" fill="hold" nodeType="afterEffect">
                                  <p:stCondLst>
                                    <p:cond delay="0"/>
                                  </p:stCondLst>
                                  <p:childTnLst>
                                    <p:set>
                                      <p:cBhvr>
                                        <p:cTn id="59" dur="1" fill="hold">
                                          <p:stCondLst>
                                            <p:cond delay="0"/>
                                          </p:stCondLst>
                                        </p:cTn>
                                        <p:tgtEl>
                                          <p:spTgt spid="138"/>
                                        </p:tgtEl>
                                        <p:attrNameLst>
                                          <p:attrName>style.visibility</p:attrName>
                                        </p:attrNameLst>
                                      </p:cBhvr>
                                      <p:to>
                                        <p:strVal val="visible"/>
                                      </p:to>
                                    </p:set>
                                    <p:animEffect transition="in" filter="strips(downLeft)">
                                      <p:cBhvr>
                                        <p:cTn id="60" dur="500"/>
                                        <p:tgtEl>
                                          <p:spTgt spid="138"/>
                                        </p:tgtEl>
                                      </p:cBhvr>
                                    </p:animEffect>
                                  </p:childTnLst>
                                </p:cTn>
                              </p:par>
                            </p:childTnLst>
                          </p:cTn>
                        </p:par>
                        <p:par>
                          <p:cTn id="61" fill="hold">
                            <p:stCondLst>
                              <p:cond delay="5000"/>
                            </p:stCondLst>
                            <p:childTnLst>
                              <p:par>
                                <p:cTn id="62" presetID="2" presetClass="entr" presetSubtype="1" accel="50000" decel="50000" fill="hold" nodeType="afterEffect">
                                  <p:stCondLst>
                                    <p:cond delay="0"/>
                                  </p:stCondLst>
                                  <p:childTnLst>
                                    <p:set>
                                      <p:cBhvr>
                                        <p:cTn id="63" dur="1" fill="hold">
                                          <p:stCondLst>
                                            <p:cond delay="0"/>
                                          </p:stCondLst>
                                        </p:cTn>
                                        <p:tgtEl>
                                          <p:spTgt spid="160"/>
                                        </p:tgtEl>
                                        <p:attrNameLst>
                                          <p:attrName>style.visibility</p:attrName>
                                        </p:attrNameLst>
                                      </p:cBhvr>
                                      <p:to>
                                        <p:strVal val="visible"/>
                                      </p:to>
                                    </p:set>
                                    <p:anim calcmode="lin" valueType="num">
                                      <p:cBhvr additive="base">
                                        <p:cTn id="64" dur="500" fill="hold"/>
                                        <p:tgtEl>
                                          <p:spTgt spid="160"/>
                                        </p:tgtEl>
                                        <p:attrNameLst>
                                          <p:attrName>ppt_x</p:attrName>
                                        </p:attrNameLst>
                                      </p:cBhvr>
                                      <p:tavLst>
                                        <p:tav tm="0">
                                          <p:val>
                                            <p:strVal val="#ppt_x"/>
                                          </p:val>
                                        </p:tav>
                                        <p:tav tm="100000">
                                          <p:val>
                                            <p:strVal val="#ppt_x"/>
                                          </p:val>
                                        </p:tav>
                                      </p:tavLst>
                                    </p:anim>
                                    <p:anim calcmode="lin" valueType="num">
                                      <p:cBhvr additive="base">
                                        <p:cTn id="65" dur="500" fill="hold"/>
                                        <p:tgtEl>
                                          <p:spTgt spid="160"/>
                                        </p:tgtEl>
                                        <p:attrNameLst>
                                          <p:attrName>ppt_y</p:attrName>
                                        </p:attrNameLst>
                                      </p:cBhvr>
                                      <p:tavLst>
                                        <p:tav tm="0">
                                          <p:val>
                                            <p:strVal val="0-#ppt_h/2"/>
                                          </p:val>
                                        </p:tav>
                                        <p:tav tm="100000">
                                          <p:val>
                                            <p:strVal val="#ppt_y"/>
                                          </p:val>
                                        </p:tav>
                                      </p:tavLst>
                                    </p:anim>
                                  </p:childTnLst>
                                </p:cTn>
                              </p:par>
                            </p:childTnLst>
                          </p:cTn>
                        </p:par>
                        <p:par>
                          <p:cTn id="66" fill="hold">
                            <p:stCondLst>
                              <p:cond delay="5500"/>
                            </p:stCondLst>
                            <p:childTnLst>
                              <p:par>
                                <p:cTn id="67" presetID="2" presetClass="entr" presetSubtype="4" accel="50000" decel="50000" fill="hold" grpId="0" nodeType="afterEffect">
                                  <p:stCondLst>
                                    <p:cond delay="0"/>
                                  </p:stCondLst>
                                  <p:childTnLst>
                                    <p:set>
                                      <p:cBhvr>
                                        <p:cTn id="68" dur="1" fill="hold">
                                          <p:stCondLst>
                                            <p:cond delay="0"/>
                                          </p:stCondLst>
                                        </p:cTn>
                                        <p:tgtEl>
                                          <p:spTgt spid="134"/>
                                        </p:tgtEl>
                                        <p:attrNameLst>
                                          <p:attrName>style.visibility</p:attrName>
                                        </p:attrNameLst>
                                      </p:cBhvr>
                                      <p:to>
                                        <p:strVal val="visible"/>
                                      </p:to>
                                    </p:set>
                                    <p:anim calcmode="lin" valueType="num">
                                      <p:cBhvr additive="base">
                                        <p:cTn id="69" dur="500" fill="hold"/>
                                        <p:tgtEl>
                                          <p:spTgt spid="134"/>
                                        </p:tgtEl>
                                        <p:attrNameLst>
                                          <p:attrName>ppt_x</p:attrName>
                                        </p:attrNameLst>
                                      </p:cBhvr>
                                      <p:tavLst>
                                        <p:tav tm="0">
                                          <p:val>
                                            <p:strVal val="#ppt_x"/>
                                          </p:val>
                                        </p:tav>
                                        <p:tav tm="100000">
                                          <p:val>
                                            <p:strVal val="#ppt_x"/>
                                          </p:val>
                                        </p:tav>
                                      </p:tavLst>
                                    </p:anim>
                                    <p:anim calcmode="lin" valueType="num">
                                      <p:cBhvr additive="base">
                                        <p:cTn id="70" dur="500" fill="hold"/>
                                        <p:tgtEl>
                                          <p:spTgt spid="134"/>
                                        </p:tgtEl>
                                        <p:attrNameLst>
                                          <p:attrName>ppt_y</p:attrName>
                                        </p:attrNameLst>
                                      </p:cBhvr>
                                      <p:tavLst>
                                        <p:tav tm="0">
                                          <p:val>
                                            <p:strVal val="1+#ppt_h/2"/>
                                          </p:val>
                                        </p:tav>
                                        <p:tav tm="100000">
                                          <p:val>
                                            <p:strVal val="#ppt_y"/>
                                          </p:val>
                                        </p:tav>
                                      </p:tavLst>
                                    </p:anim>
                                  </p:childTnLst>
                                </p:cTn>
                              </p:par>
                              <p:par>
                                <p:cTn id="71" presetID="42" presetClass="entr" presetSubtype="0" fill="hold" nodeType="withEffect">
                                  <p:stCondLst>
                                    <p:cond delay="0"/>
                                  </p:stCondLst>
                                  <p:childTnLst>
                                    <p:set>
                                      <p:cBhvr>
                                        <p:cTn id="72" dur="1" fill="hold">
                                          <p:stCondLst>
                                            <p:cond delay="0"/>
                                          </p:stCondLst>
                                        </p:cTn>
                                        <p:tgtEl>
                                          <p:spTgt spid="145"/>
                                        </p:tgtEl>
                                        <p:attrNameLst>
                                          <p:attrName>style.visibility</p:attrName>
                                        </p:attrNameLst>
                                      </p:cBhvr>
                                      <p:to>
                                        <p:strVal val="visible"/>
                                      </p:to>
                                    </p:set>
                                    <p:animEffect transition="in" filter="fade">
                                      <p:cBhvr>
                                        <p:cTn id="73" dur="500"/>
                                        <p:tgtEl>
                                          <p:spTgt spid="145"/>
                                        </p:tgtEl>
                                      </p:cBhvr>
                                    </p:animEffect>
                                    <p:anim calcmode="lin" valueType="num">
                                      <p:cBhvr>
                                        <p:cTn id="74" dur="500" fill="hold"/>
                                        <p:tgtEl>
                                          <p:spTgt spid="145"/>
                                        </p:tgtEl>
                                        <p:attrNameLst>
                                          <p:attrName>ppt_x</p:attrName>
                                        </p:attrNameLst>
                                      </p:cBhvr>
                                      <p:tavLst>
                                        <p:tav tm="0">
                                          <p:val>
                                            <p:strVal val="#ppt_x"/>
                                          </p:val>
                                        </p:tav>
                                        <p:tav tm="100000">
                                          <p:val>
                                            <p:strVal val="#ppt_x"/>
                                          </p:val>
                                        </p:tav>
                                      </p:tavLst>
                                    </p:anim>
                                    <p:anim calcmode="lin" valueType="num">
                                      <p:cBhvr>
                                        <p:cTn id="75" dur="500" fill="hold"/>
                                        <p:tgtEl>
                                          <p:spTgt spid="145"/>
                                        </p:tgtEl>
                                        <p:attrNameLst>
                                          <p:attrName>ppt_y</p:attrName>
                                        </p:attrNameLst>
                                      </p:cBhvr>
                                      <p:tavLst>
                                        <p:tav tm="0">
                                          <p:val>
                                            <p:strVal val="#ppt_y+.1"/>
                                          </p:val>
                                        </p:tav>
                                        <p:tav tm="100000">
                                          <p:val>
                                            <p:strVal val="#ppt_y"/>
                                          </p:val>
                                        </p:tav>
                                      </p:tavLst>
                                    </p:anim>
                                  </p:childTnLst>
                                </p:cTn>
                              </p:par>
                            </p:childTnLst>
                          </p:cTn>
                        </p:par>
                        <p:par>
                          <p:cTn id="76" fill="hold">
                            <p:stCondLst>
                              <p:cond delay="6000"/>
                            </p:stCondLst>
                            <p:childTnLst>
                              <p:par>
                                <p:cTn id="77" presetID="2" presetClass="entr" presetSubtype="8" accel="50000" decel="50000" fill="hold" nodeType="afterEffect">
                                  <p:stCondLst>
                                    <p:cond delay="0"/>
                                  </p:stCondLst>
                                  <p:childTnLst>
                                    <p:set>
                                      <p:cBhvr>
                                        <p:cTn id="78" dur="1" fill="hold">
                                          <p:stCondLst>
                                            <p:cond delay="0"/>
                                          </p:stCondLst>
                                        </p:cTn>
                                        <p:tgtEl>
                                          <p:spTgt spid="126"/>
                                        </p:tgtEl>
                                        <p:attrNameLst>
                                          <p:attrName>style.visibility</p:attrName>
                                        </p:attrNameLst>
                                      </p:cBhvr>
                                      <p:to>
                                        <p:strVal val="visible"/>
                                      </p:to>
                                    </p:set>
                                    <p:anim calcmode="lin" valueType="num">
                                      <p:cBhvr additive="base">
                                        <p:cTn id="79" dur="500" fill="hold"/>
                                        <p:tgtEl>
                                          <p:spTgt spid="126"/>
                                        </p:tgtEl>
                                        <p:attrNameLst>
                                          <p:attrName>ppt_x</p:attrName>
                                        </p:attrNameLst>
                                      </p:cBhvr>
                                      <p:tavLst>
                                        <p:tav tm="0">
                                          <p:val>
                                            <p:strVal val="0-#ppt_w/2"/>
                                          </p:val>
                                        </p:tav>
                                        <p:tav tm="100000">
                                          <p:val>
                                            <p:strVal val="#ppt_x"/>
                                          </p:val>
                                        </p:tav>
                                      </p:tavLst>
                                    </p:anim>
                                    <p:anim calcmode="lin" valueType="num">
                                      <p:cBhvr additive="base">
                                        <p:cTn id="80" dur="500" fill="hold"/>
                                        <p:tgtEl>
                                          <p:spTgt spid="12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18" presetClass="entr" presetSubtype="3" fill="hold" nodeType="afterEffect">
                                  <p:stCondLst>
                                    <p:cond delay="0"/>
                                  </p:stCondLst>
                                  <p:childTnLst>
                                    <p:set>
                                      <p:cBhvr>
                                        <p:cTn id="83" dur="1" fill="hold">
                                          <p:stCondLst>
                                            <p:cond delay="0"/>
                                          </p:stCondLst>
                                        </p:cTn>
                                        <p:tgtEl>
                                          <p:spTgt spid="141"/>
                                        </p:tgtEl>
                                        <p:attrNameLst>
                                          <p:attrName>style.visibility</p:attrName>
                                        </p:attrNameLst>
                                      </p:cBhvr>
                                      <p:to>
                                        <p:strVal val="visible"/>
                                      </p:to>
                                    </p:set>
                                    <p:animEffect transition="in" filter="strips(upRight)">
                                      <p:cBhvr>
                                        <p:cTn id="84" dur="500"/>
                                        <p:tgtEl>
                                          <p:spTgt spid="141"/>
                                        </p:tgtEl>
                                      </p:cBhvr>
                                    </p:animEffect>
                                  </p:childTnLst>
                                </p:cTn>
                              </p:par>
                            </p:childTnLst>
                          </p:cTn>
                        </p:par>
                        <p:par>
                          <p:cTn id="85" fill="hold">
                            <p:stCondLst>
                              <p:cond delay="7000"/>
                            </p:stCondLst>
                            <p:childTnLst>
                              <p:par>
                                <p:cTn id="86" presetID="2" presetClass="entr" presetSubtype="4" accel="50000" decel="50000" fill="hold" nodeType="afterEffect">
                                  <p:stCondLst>
                                    <p:cond delay="0"/>
                                  </p:stCondLst>
                                  <p:childTnLst>
                                    <p:set>
                                      <p:cBhvr>
                                        <p:cTn id="87" dur="1" fill="hold">
                                          <p:stCondLst>
                                            <p:cond delay="0"/>
                                          </p:stCondLst>
                                        </p:cTn>
                                        <p:tgtEl>
                                          <p:spTgt spid="166"/>
                                        </p:tgtEl>
                                        <p:attrNameLst>
                                          <p:attrName>style.visibility</p:attrName>
                                        </p:attrNameLst>
                                      </p:cBhvr>
                                      <p:to>
                                        <p:strVal val="visible"/>
                                      </p:to>
                                    </p:set>
                                    <p:anim calcmode="lin" valueType="num">
                                      <p:cBhvr additive="base">
                                        <p:cTn id="88" dur="500" fill="hold"/>
                                        <p:tgtEl>
                                          <p:spTgt spid="166"/>
                                        </p:tgtEl>
                                        <p:attrNameLst>
                                          <p:attrName>ppt_x</p:attrName>
                                        </p:attrNameLst>
                                      </p:cBhvr>
                                      <p:tavLst>
                                        <p:tav tm="0">
                                          <p:val>
                                            <p:strVal val="#ppt_x"/>
                                          </p:val>
                                        </p:tav>
                                        <p:tav tm="100000">
                                          <p:val>
                                            <p:strVal val="#ppt_x"/>
                                          </p:val>
                                        </p:tav>
                                      </p:tavLst>
                                    </p:anim>
                                    <p:anim calcmode="lin" valueType="num">
                                      <p:cBhvr additive="base">
                                        <p:cTn id="89" dur="500" fill="hold"/>
                                        <p:tgtEl>
                                          <p:spTgt spid="166"/>
                                        </p:tgtEl>
                                        <p:attrNameLst>
                                          <p:attrName>ppt_y</p:attrName>
                                        </p:attrNameLst>
                                      </p:cBhvr>
                                      <p:tavLst>
                                        <p:tav tm="0">
                                          <p:val>
                                            <p:strVal val="1+#ppt_h/2"/>
                                          </p:val>
                                        </p:tav>
                                        <p:tav tm="100000">
                                          <p:val>
                                            <p:strVal val="#ppt_y"/>
                                          </p:val>
                                        </p:tav>
                                      </p:tavLst>
                                    </p:anim>
                                  </p:childTnLst>
                                </p:cTn>
                              </p:par>
                            </p:childTnLst>
                          </p:cTn>
                        </p:par>
                        <p:par>
                          <p:cTn id="90" fill="hold">
                            <p:stCondLst>
                              <p:cond delay="7500"/>
                            </p:stCondLst>
                            <p:childTnLst>
                              <p:par>
                                <p:cTn id="91" presetID="2" presetClass="entr" presetSubtype="1" accel="50000" decel="50000" fill="hold" grpId="0" nodeType="afterEffect">
                                  <p:stCondLst>
                                    <p:cond delay="0"/>
                                  </p:stCondLst>
                                  <p:childTnLst>
                                    <p:set>
                                      <p:cBhvr>
                                        <p:cTn id="92" dur="1" fill="hold">
                                          <p:stCondLst>
                                            <p:cond delay="0"/>
                                          </p:stCondLst>
                                        </p:cTn>
                                        <p:tgtEl>
                                          <p:spTgt spid="135"/>
                                        </p:tgtEl>
                                        <p:attrNameLst>
                                          <p:attrName>style.visibility</p:attrName>
                                        </p:attrNameLst>
                                      </p:cBhvr>
                                      <p:to>
                                        <p:strVal val="visible"/>
                                      </p:to>
                                    </p:set>
                                    <p:anim calcmode="lin" valueType="num">
                                      <p:cBhvr additive="base">
                                        <p:cTn id="93" dur="500" fill="hold"/>
                                        <p:tgtEl>
                                          <p:spTgt spid="135"/>
                                        </p:tgtEl>
                                        <p:attrNameLst>
                                          <p:attrName>ppt_x</p:attrName>
                                        </p:attrNameLst>
                                      </p:cBhvr>
                                      <p:tavLst>
                                        <p:tav tm="0">
                                          <p:val>
                                            <p:strVal val="#ppt_x"/>
                                          </p:val>
                                        </p:tav>
                                        <p:tav tm="100000">
                                          <p:val>
                                            <p:strVal val="#ppt_x"/>
                                          </p:val>
                                        </p:tav>
                                      </p:tavLst>
                                    </p:anim>
                                    <p:anim calcmode="lin" valueType="num">
                                      <p:cBhvr additive="base">
                                        <p:cTn id="94" dur="500" fill="hold"/>
                                        <p:tgtEl>
                                          <p:spTgt spid="135"/>
                                        </p:tgtEl>
                                        <p:attrNameLst>
                                          <p:attrName>ppt_y</p:attrName>
                                        </p:attrNameLst>
                                      </p:cBhvr>
                                      <p:tavLst>
                                        <p:tav tm="0">
                                          <p:val>
                                            <p:strVal val="0-#ppt_h/2"/>
                                          </p:val>
                                        </p:tav>
                                        <p:tav tm="100000">
                                          <p:val>
                                            <p:strVal val="#ppt_y"/>
                                          </p:val>
                                        </p:tav>
                                      </p:tavLst>
                                    </p:anim>
                                  </p:childTnLst>
                                </p:cTn>
                              </p:par>
                              <p:par>
                                <p:cTn id="95" presetID="47" presetClass="entr" presetSubtype="0" fill="hold" nodeType="withEffect">
                                  <p:stCondLst>
                                    <p:cond delay="0"/>
                                  </p:stCondLst>
                                  <p:childTnLst>
                                    <p:set>
                                      <p:cBhvr>
                                        <p:cTn id="96" dur="1" fill="hold">
                                          <p:stCondLst>
                                            <p:cond delay="0"/>
                                          </p:stCondLst>
                                        </p:cTn>
                                        <p:tgtEl>
                                          <p:spTgt spid="154"/>
                                        </p:tgtEl>
                                        <p:attrNameLst>
                                          <p:attrName>style.visibility</p:attrName>
                                        </p:attrNameLst>
                                      </p:cBhvr>
                                      <p:to>
                                        <p:strVal val="visible"/>
                                      </p:to>
                                    </p:set>
                                    <p:animEffect transition="in" filter="fade">
                                      <p:cBhvr>
                                        <p:cTn id="97" dur="500"/>
                                        <p:tgtEl>
                                          <p:spTgt spid="154"/>
                                        </p:tgtEl>
                                      </p:cBhvr>
                                    </p:animEffect>
                                    <p:anim calcmode="lin" valueType="num">
                                      <p:cBhvr>
                                        <p:cTn id="98" dur="500" fill="hold"/>
                                        <p:tgtEl>
                                          <p:spTgt spid="154"/>
                                        </p:tgtEl>
                                        <p:attrNameLst>
                                          <p:attrName>ppt_x</p:attrName>
                                        </p:attrNameLst>
                                      </p:cBhvr>
                                      <p:tavLst>
                                        <p:tav tm="0">
                                          <p:val>
                                            <p:strVal val="#ppt_x"/>
                                          </p:val>
                                        </p:tav>
                                        <p:tav tm="100000">
                                          <p:val>
                                            <p:strVal val="#ppt_x"/>
                                          </p:val>
                                        </p:tav>
                                      </p:tavLst>
                                    </p:anim>
                                    <p:anim calcmode="lin" valueType="num">
                                      <p:cBhvr>
                                        <p:cTn id="99" dur="500" fill="hold"/>
                                        <p:tgtEl>
                                          <p:spTgt spid="154"/>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2" presetClass="entr" presetSubtype="8" accel="50000" decel="50000" fill="hold" nodeType="afterEffect">
                                  <p:stCondLst>
                                    <p:cond delay="0"/>
                                  </p:stCondLst>
                                  <p:childTnLst>
                                    <p:set>
                                      <p:cBhvr>
                                        <p:cTn id="102" dur="1" fill="hold">
                                          <p:stCondLst>
                                            <p:cond delay="0"/>
                                          </p:stCondLst>
                                        </p:cTn>
                                        <p:tgtEl>
                                          <p:spTgt spid="129"/>
                                        </p:tgtEl>
                                        <p:attrNameLst>
                                          <p:attrName>style.visibility</p:attrName>
                                        </p:attrNameLst>
                                      </p:cBhvr>
                                      <p:to>
                                        <p:strVal val="visible"/>
                                      </p:to>
                                    </p:set>
                                    <p:anim calcmode="lin" valueType="num">
                                      <p:cBhvr additive="base">
                                        <p:cTn id="103" dur="500" fill="hold"/>
                                        <p:tgtEl>
                                          <p:spTgt spid="129"/>
                                        </p:tgtEl>
                                        <p:attrNameLst>
                                          <p:attrName>ppt_x</p:attrName>
                                        </p:attrNameLst>
                                      </p:cBhvr>
                                      <p:tavLst>
                                        <p:tav tm="0">
                                          <p:val>
                                            <p:strVal val="0-#ppt_w/2"/>
                                          </p:val>
                                        </p:tav>
                                        <p:tav tm="100000">
                                          <p:val>
                                            <p:strVal val="#ppt_x"/>
                                          </p:val>
                                        </p:tav>
                                      </p:tavLst>
                                    </p:anim>
                                    <p:anim calcmode="lin" valueType="num">
                                      <p:cBhvr additive="base">
                                        <p:cTn id="104" dur="500" fill="hold"/>
                                        <p:tgtEl>
                                          <p:spTgt spid="129"/>
                                        </p:tgtEl>
                                        <p:attrNameLst>
                                          <p:attrName>ppt_y</p:attrName>
                                        </p:attrNameLst>
                                      </p:cBhvr>
                                      <p:tavLst>
                                        <p:tav tm="0">
                                          <p:val>
                                            <p:strVal val="#ppt_y"/>
                                          </p:val>
                                        </p:tav>
                                        <p:tav tm="100000">
                                          <p:val>
                                            <p:strVal val="#ppt_y"/>
                                          </p:val>
                                        </p:tav>
                                      </p:tavLst>
                                    </p:anim>
                                  </p:childTnLst>
                                </p:cTn>
                              </p:par>
                            </p:childTnLst>
                          </p:cTn>
                        </p:par>
                        <p:par>
                          <p:cTn id="105" fill="hold">
                            <p:stCondLst>
                              <p:cond delay="8500"/>
                            </p:stCondLst>
                            <p:childTnLst>
                              <p:par>
                                <p:cTn id="106" presetID="18" presetClass="entr" presetSubtype="12" fill="hold" nodeType="afterEffect">
                                  <p:stCondLst>
                                    <p:cond delay="0"/>
                                  </p:stCondLst>
                                  <p:childTnLst>
                                    <p:set>
                                      <p:cBhvr>
                                        <p:cTn id="107" dur="1" fill="hold">
                                          <p:stCondLst>
                                            <p:cond delay="0"/>
                                          </p:stCondLst>
                                        </p:cTn>
                                        <p:tgtEl>
                                          <p:spTgt spid="139"/>
                                        </p:tgtEl>
                                        <p:attrNameLst>
                                          <p:attrName>style.visibility</p:attrName>
                                        </p:attrNameLst>
                                      </p:cBhvr>
                                      <p:to>
                                        <p:strVal val="visible"/>
                                      </p:to>
                                    </p:set>
                                    <p:animEffect transition="in" filter="strips(downLeft)">
                                      <p:cBhvr>
                                        <p:cTn id="108" dur="500"/>
                                        <p:tgtEl>
                                          <p:spTgt spid="139"/>
                                        </p:tgtEl>
                                      </p:cBhvr>
                                    </p:animEffect>
                                  </p:childTnLst>
                                </p:cTn>
                              </p:par>
                            </p:childTnLst>
                          </p:cTn>
                        </p:par>
                        <p:par>
                          <p:cTn id="109" fill="hold">
                            <p:stCondLst>
                              <p:cond delay="9000"/>
                            </p:stCondLst>
                            <p:childTnLst>
                              <p:par>
                                <p:cTn id="110" presetID="2" presetClass="entr" presetSubtype="1" accel="50000" decel="50000" fill="hold" nodeType="afterEffect">
                                  <p:stCondLst>
                                    <p:cond delay="0"/>
                                  </p:stCondLst>
                                  <p:childTnLst>
                                    <p:set>
                                      <p:cBhvr>
                                        <p:cTn id="111" dur="1" fill="hold">
                                          <p:stCondLst>
                                            <p:cond delay="0"/>
                                          </p:stCondLst>
                                        </p:cTn>
                                        <p:tgtEl>
                                          <p:spTgt spid="163"/>
                                        </p:tgtEl>
                                        <p:attrNameLst>
                                          <p:attrName>style.visibility</p:attrName>
                                        </p:attrNameLst>
                                      </p:cBhvr>
                                      <p:to>
                                        <p:strVal val="visible"/>
                                      </p:to>
                                    </p:set>
                                    <p:anim calcmode="lin" valueType="num">
                                      <p:cBhvr additive="base">
                                        <p:cTn id="112" dur="500" fill="hold"/>
                                        <p:tgtEl>
                                          <p:spTgt spid="163"/>
                                        </p:tgtEl>
                                        <p:attrNameLst>
                                          <p:attrName>ppt_x</p:attrName>
                                        </p:attrNameLst>
                                      </p:cBhvr>
                                      <p:tavLst>
                                        <p:tav tm="0">
                                          <p:val>
                                            <p:strVal val="#ppt_x"/>
                                          </p:val>
                                        </p:tav>
                                        <p:tav tm="100000">
                                          <p:val>
                                            <p:strVal val="#ppt_x"/>
                                          </p:val>
                                        </p:tav>
                                      </p:tavLst>
                                    </p:anim>
                                    <p:anim calcmode="lin" valueType="num">
                                      <p:cBhvr additive="base">
                                        <p:cTn id="113" dur="500" fill="hold"/>
                                        <p:tgtEl>
                                          <p:spTgt spid="163"/>
                                        </p:tgtEl>
                                        <p:attrNameLst>
                                          <p:attrName>ppt_y</p:attrName>
                                        </p:attrNameLst>
                                      </p:cBhvr>
                                      <p:tavLst>
                                        <p:tav tm="0">
                                          <p:val>
                                            <p:strVal val="0-#ppt_h/2"/>
                                          </p:val>
                                        </p:tav>
                                        <p:tav tm="100000">
                                          <p:val>
                                            <p:strVal val="#ppt_y"/>
                                          </p:val>
                                        </p:tav>
                                      </p:tavLst>
                                    </p:anim>
                                  </p:childTnLst>
                                </p:cTn>
                              </p:par>
                            </p:childTnLst>
                          </p:cTn>
                        </p:par>
                        <p:par>
                          <p:cTn id="114" fill="hold">
                            <p:stCondLst>
                              <p:cond delay="9500"/>
                            </p:stCondLst>
                            <p:childTnLst>
                              <p:par>
                                <p:cTn id="115" presetID="2" presetClass="entr" presetSubtype="4" accel="50000" decel="50000" fill="hold" grpId="0" nodeType="afterEffect">
                                  <p:stCondLst>
                                    <p:cond delay="0"/>
                                  </p:stCondLst>
                                  <p:childTnLst>
                                    <p:set>
                                      <p:cBhvr>
                                        <p:cTn id="116" dur="1" fill="hold">
                                          <p:stCondLst>
                                            <p:cond delay="0"/>
                                          </p:stCondLst>
                                        </p:cTn>
                                        <p:tgtEl>
                                          <p:spTgt spid="136"/>
                                        </p:tgtEl>
                                        <p:attrNameLst>
                                          <p:attrName>style.visibility</p:attrName>
                                        </p:attrNameLst>
                                      </p:cBhvr>
                                      <p:to>
                                        <p:strVal val="visible"/>
                                      </p:to>
                                    </p:set>
                                    <p:anim calcmode="lin" valueType="num">
                                      <p:cBhvr additive="base">
                                        <p:cTn id="117" dur="500" fill="hold"/>
                                        <p:tgtEl>
                                          <p:spTgt spid="136"/>
                                        </p:tgtEl>
                                        <p:attrNameLst>
                                          <p:attrName>ppt_x</p:attrName>
                                        </p:attrNameLst>
                                      </p:cBhvr>
                                      <p:tavLst>
                                        <p:tav tm="0">
                                          <p:val>
                                            <p:strVal val="#ppt_x"/>
                                          </p:val>
                                        </p:tav>
                                        <p:tav tm="100000">
                                          <p:val>
                                            <p:strVal val="#ppt_x"/>
                                          </p:val>
                                        </p:tav>
                                      </p:tavLst>
                                    </p:anim>
                                    <p:anim calcmode="lin" valueType="num">
                                      <p:cBhvr additive="base">
                                        <p:cTn id="118" dur="500" fill="hold"/>
                                        <p:tgtEl>
                                          <p:spTgt spid="136"/>
                                        </p:tgtEl>
                                        <p:attrNameLst>
                                          <p:attrName>ppt_y</p:attrName>
                                        </p:attrNameLst>
                                      </p:cBhvr>
                                      <p:tavLst>
                                        <p:tav tm="0">
                                          <p:val>
                                            <p:strVal val="1+#ppt_h/2"/>
                                          </p:val>
                                        </p:tav>
                                        <p:tav tm="100000">
                                          <p:val>
                                            <p:strVal val="#ppt_y"/>
                                          </p:val>
                                        </p:tav>
                                      </p:tavLst>
                                    </p:anim>
                                  </p:childTnLst>
                                </p:cTn>
                              </p:par>
                              <p:par>
                                <p:cTn id="119" presetID="42" presetClass="entr" presetSubtype="0" fill="hold" nodeType="withEffect">
                                  <p:stCondLst>
                                    <p:cond delay="0"/>
                                  </p:stCondLst>
                                  <p:childTnLst>
                                    <p:set>
                                      <p:cBhvr>
                                        <p:cTn id="120" dur="1" fill="hold">
                                          <p:stCondLst>
                                            <p:cond delay="0"/>
                                          </p:stCondLst>
                                        </p:cTn>
                                        <p:tgtEl>
                                          <p:spTgt spid="148"/>
                                        </p:tgtEl>
                                        <p:attrNameLst>
                                          <p:attrName>style.visibility</p:attrName>
                                        </p:attrNameLst>
                                      </p:cBhvr>
                                      <p:to>
                                        <p:strVal val="visible"/>
                                      </p:to>
                                    </p:set>
                                    <p:animEffect transition="in" filter="fade">
                                      <p:cBhvr>
                                        <p:cTn id="121" dur="500"/>
                                        <p:tgtEl>
                                          <p:spTgt spid="148"/>
                                        </p:tgtEl>
                                      </p:cBhvr>
                                    </p:animEffect>
                                    <p:anim calcmode="lin" valueType="num">
                                      <p:cBhvr>
                                        <p:cTn id="122" dur="500" fill="hold"/>
                                        <p:tgtEl>
                                          <p:spTgt spid="148"/>
                                        </p:tgtEl>
                                        <p:attrNameLst>
                                          <p:attrName>ppt_x</p:attrName>
                                        </p:attrNameLst>
                                      </p:cBhvr>
                                      <p:tavLst>
                                        <p:tav tm="0">
                                          <p:val>
                                            <p:strVal val="#ppt_x"/>
                                          </p:val>
                                        </p:tav>
                                        <p:tav tm="100000">
                                          <p:val>
                                            <p:strVal val="#ppt_x"/>
                                          </p:val>
                                        </p:tav>
                                      </p:tavLst>
                                    </p:anim>
                                    <p:anim calcmode="lin" valueType="num">
                                      <p:cBhvr>
                                        <p:cTn id="123" dur="500" fill="hold"/>
                                        <p:tgtEl>
                                          <p:spTgt spid="1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p:bldP spid="133" grpId="0"/>
      <p:bldP spid="134" grpId="0"/>
      <p:bldP spid="135" grpId="0"/>
      <p:bldP spid="136"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2"/>
          <p:cNvSpPr>
            <a:spLocks noGrp="1"/>
          </p:cNvSpPr>
          <p:nvPr>
            <p:ph type="title"/>
          </p:nvPr>
        </p:nvSpPr>
        <p:spPr/>
        <p:txBody>
          <a:bodyPr/>
          <a:lstStyle/>
          <a:p>
            <a:r>
              <a:rPr lang="en-US" smtClean="0"/>
              <a:t>Business time planning (WEK)</a:t>
            </a:r>
            <a:endParaRPr lang="en-US" dirty="0"/>
          </a:p>
        </p:txBody>
      </p:sp>
      <p:sp>
        <p:nvSpPr>
          <p:cNvPr id="4" name="object  3"/>
          <p:cNvSpPr>
            <a:spLocks noGrp="1"/>
          </p:cNvSpPr>
          <p:nvPr>
            <p:ph type="body" sz="half" idx="2"/>
          </p:nvPr>
        </p:nvSpPr>
        <p:spPr/>
        <p:txBody>
          <a:bodyPr/>
          <a:lstStyle/>
          <a:p>
            <a:r>
              <a:rPr lang="en-US" smtClean="0"/>
              <a:t>Business time planning</a:t>
            </a:r>
            <a:endParaRPr lang="en-US" dirty="0"/>
          </a:p>
        </p:txBody>
      </p:sp>
      <p:pic>
        <p:nvPicPr>
          <p:cNvPr id="77" name="Picture Placeholder 174" descr="imageHolder.jpg"/>
          <p:cNvPicPr>
            <a:picLocks noGrp="1" noChangeAspect="1"/>
          </p:cNvPicPr>
          <p:nvPr>
            <p:ph type="pic" sz="quarter" idx="16"/>
          </p:nvPr>
        </p:nvPicPr>
        <p:blipFill>
          <a:blip r:embed="rId2" cstate="print"/>
          <a:srcRect l="13716" r="13716"/>
          <a:stretch>
            <a:fillRect/>
          </a:stretch>
        </p:blipFill>
        <p:spPr>
          <a:prstGeom prst="roundRect">
            <a:avLst>
              <a:gd name="adj" fmla="val 5620"/>
            </a:avLst>
          </a:prstGeom>
        </p:spPr>
      </p:pic>
      <p:pic>
        <p:nvPicPr>
          <p:cNvPr id="78" name="Picture Placeholder 175" descr="imageHolder.jpg"/>
          <p:cNvPicPr>
            <a:picLocks noGrp="1" noChangeAspect="1"/>
          </p:cNvPicPr>
          <p:nvPr>
            <p:ph type="pic" sz="quarter" idx="17"/>
          </p:nvPr>
        </p:nvPicPr>
        <p:blipFill>
          <a:blip r:embed="rId2" cstate="print"/>
          <a:srcRect l="13716" r="13716"/>
          <a:stretch>
            <a:fillRect/>
          </a:stretch>
        </p:blipFill>
        <p:spPr>
          <a:prstGeom prst="roundRect">
            <a:avLst>
              <a:gd name="adj" fmla="val 5620"/>
            </a:avLst>
          </a:prstGeom>
        </p:spPr>
      </p:pic>
      <p:pic>
        <p:nvPicPr>
          <p:cNvPr id="79" name="Picture Placeholder 176" descr="imageHolder.jpg"/>
          <p:cNvPicPr>
            <a:picLocks noGrp="1" noChangeAspect="1"/>
          </p:cNvPicPr>
          <p:nvPr>
            <p:ph type="pic" sz="quarter" idx="18"/>
          </p:nvPr>
        </p:nvPicPr>
        <p:blipFill>
          <a:blip r:embed="rId2" cstate="print"/>
          <a:srcRect l="13716" r="13716"/>
          <a:stretch>
            <a:fillRect/>
          </a:stretch>
        </p:blipFill>
        <p:spPr>
          <a:prstGeom prst="roundRect">
            <a:avLst>
              <a:gd name="adj" fmla="val 5620"/>
            </a:avLst>
          </a:prstGeom>
        </p:spPr>
      </p:pic>
      <p:pic>
        <p:nvPicPr>
          <p:cNvPr id="80" name="Picture Placeholder 177" descr="imageHolder.jpg"/>
          <p:cNvPicPr>
            <a:picLocks noGrp="1" noChangeAspect="1"/>
          </p:cNvPicPr>
          <p:nvPr>
            <p:ph type="pic" sz="quarter" idx="19"/>
          </p:nvPr>
        </p:nvPicPr>
        <p:blipFill>
          <a:blip r:embed="rId2" cstate="print"/>
          <a:srcRect l="13716" r="13716"/>
          <a:stretch>
            <a:fillRect/>
          </a:stretch>
        </p:blipFill>
        <p:spPr>
          <a:prstGeom prst="roundRect">
            <a:avLst>
              <a:gd name="adj" fmla="val 5620"/>
            </a:avLst>
          </a:prstGeom>
        </p:spPr>
      </p:pic>
      <p:sp>
        <p:nvSpPr>
          <p:cNvPr id="81" name="object  7"/>
          <p:cNvSpPr/>
          <p:nvPr/>
        </p:nvSpPr>
        <p:spPr>
          <a:xfrm>
            <a:off x="1325496" y="2340429"/>
            <a:ext cx="792967" cy="208674"/>
          </a:xfrm>
          <a:prstGeom prst="flowChartTerminator">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t>Mon</a:t>
            </a:r>
            <a:endParaRPr lang="en-US" b="1" dirty="0"/>
          </a:p>
        </p:txBody>
      </p:sp>
      <p:sp>
        <p:nvSpPr>
          <p:cNvPr id="82" name="object  8"/>
          <p:cNvSpPr/>
          <p:nvPr/>
        </p:nvSpPr>
        <p:spPr>
          <a:xfrm>
            <a:off x="2275573" y="2340429"/>
            <a:ext cx="792967" cy="208674"/>
          </a:xfrm>
          <a:prstGeom prst="flowChartTerminator">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t>Tus</a:t>
            </a:r>
            <a:endParaRPr lang="en-US" sz="1200" b="1" dirty="0"/>
          </a:p>
        </p:txBody>
      </p:sp>
      <p:sp>
        <p:nvSpPr>
          <p:cNvPr id="83" name="object  9"/>
          <p:cNvSpPr/>
          <p:nvPr/>
        </p:nvSpPr>
        <p:spPr>
          <a:xfrm>
            <a:off x="3225650" y="2340429"/>
            <a:ext cx="792967" cy="208674"/>
          </a:xfrm>
          <a:prstGeom prst="flowChartTerminator">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t>Wed</a:t>
            </a:r>
            <a:endParaRPr lang="en-US" sz="1200" b="1" dirty="0"/>
          </a:p>
        </p:txBody>
      </p:sp>
      <p:sp>
        <p:nvSpPr>
          <p:cNvPr id="84" name="object"/>
          <p:cNvSpPr/>
          <p:nvPr/>
        </p:nvSpPr>
        <p:spPr>
          <a:xfrm>
            <a:off x="4175727" y="2340429"/>
            <a:ext cx="792967" cy="208674"/>
          </a:xfrm>
          <a:prstGeom prst="flowChartTermina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t>Thu</a:t>
            </a:r>
            <a:endParaRPr lang="en-US" sz="1200" b="1" dirty="0"/>
          </a:p>
        </p:txBody>
      </p:sp>
      <p:sp>
        <p:nvSpPr>
          <p:cNvPr id="85" name="object 11"/>
          <p:cNvSpPr/>
          <p:nvPr/>
        </p:nvSpPr>
        <p:spPr>
          <a:xfrm>
            <a:off x="5125803" y="2340429"/>
            <a:ext cx="792967" cy="208674"/>
          </a:xfrm>
          <a:prstGeom prst="flowChartTerminator">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t>Fri</a:t>
            </a:r>
            <a:endParaRPr lang="en-US" sz="1200" b="1" dirty="0"/>
          </a:p>
        </p:txBody>
      </p:sp>
      <p:sp>
        <p:nvSpPr>
          <p:cNvPr id="86" name="object  12"/>
          <p:cNvSpPr/>
          <p:nvPr/>
        </p:nvSpPr>
        <p:spPr>
          <a:xfrm>
            <a:off x="6075880" y="2340429"/>
            <a:ext cx="792967" cy="208674"/>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t>Sat</a:t>
            </a:r>
            <a:endParaRPr lang="en-US" sz="1200" b="1" dirty="0"/>
          </a:p>
        </p:txBody>
      </p:sp>
      <p:sp>
        <p:nvSpPr>
          <p:cNvPr id="87" name="object  13"/>
          <p:cNvSpPr/>
          <p:nvPr/>
        </p:nvSpPr>
        <p:spPr>
          <a:xfrm>
            <a:off x="7025960" y="2340429"/>
            <a:ext cx="792967" cy="208674"/>
          </a:xfrm>
          <a:prstGeom prst="flowChartTerminator">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smtClean="0"/>
              <a:t>Sun</a:t>
            </a:r>
            <a:endParaRPr lang="en-US" sz="1200" b="1" dirty="0"/>
          </a:p>
        </p:txBody>
      </p:sp>
      <p:grpSp>
        <p:nvGrpSpPr>
          <p:cNvPr id="215" name="Group 214"/>
          <p:cNvGrpSpPr/>
          <p:nvPr/>
        </p:nvGrpSpPr>
        <p:grpSpPr>
          <a:xfrm>
            <a:off x="1325496" y="2838598"/>
            <a:ext cx="6503988" cy="0"/>
            <a:chOff x="1325496" y="2838598"/>
            <a:chExt cx="6503988" cy="0"/>
          </a:xfrm>
        </p:grpSpPr>
        <p:cxnSp>
          <p:nvCxnSpPr>
            <p:cNvPr id="89" name="object  17"/>
            <p:cNvCxnSpPr/>
            <p:nvPr/>
          </p:nvCxnSpPr>
          <p:spPr>
            <a:xfrm>
              <a:off x="1325496" y="2838598"/>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90" name="object  18"/>
            <p:cNvCxnSpPr/>
            <p:nvPr/>
          </p:nvCxnSpPr>
          <p:spPr>
            <a:xfrm>
              <a:off x="2277333" y="2838598"/>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91" name="object  19"/>
            <p:cNvCxnSpPr/>
            <p:nvPr/>
          </p:nvCxnSpPr>
          <p:spPr>
            <a:xfrm>
              <a:off x="3229170" y="2838598"/>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92" name="object  20"/>
            <p:cNvCxnSpPr/>
            <p:nvPr/>
          </p:nvCxnSpPr>
          <p:spPr>
            <a:xfrm>
              <a:off x="4181007" y="2838598"/>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93" name="object  21"/>
            <p:cNvCxnSpPr/>
            <p:nvPr/>
          </p:nvCxnSpPr>
          <p:spPr>
            <a:xfrm>
              <a:off x="5132844" y="2838598"/>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94" name="object  22"/>
            <p:cNvCxnSpPr/>
            <p:nvPr/>
          </p:nvCxnSpPr>
          <p:spPr>
            <a:xfrm>
              <a:off x="6084681" y="2838598"/>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95" name="object  23"/>
            <p:cNvCxnSpPr/>
            <p:nvPr/>
          </p:nvCxnSpPr>
          <p:spPr>
            <a:xfrm>
              <a:off x="7036517" y="2838598"/>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grpSp>
      <p:grpSp>
        <p:nvGrpSpPr>
          <p:cNvPr id="217" name="Group 216"/>
          <p:cNvGrpSpPr/>
          <p:nvPr/>
        </p:nvGrpSpPr>
        <p:grpSpPr>
          <a:xfrm>
            <a:off x="1325496" y="3182196"/>
            <a:ext cx="6503988" cy="0"/>
            <a:chOff x="1325496" y="3182196"/>
            <a:chExt cx="6503988" cy="0"/>
          </a:xfrm>
        </p:grpSpPr>
        <p:cxnSp>
          <p:nvCxnSpPr>
            <p:cNvPr id="97" name="object 28"/>
            <p:cNvCxnSpPr/>
            <p:nvPr/>
          </p:nvCxnSpPr>
          <p:spPr>
            <a:xfrm>
              <a:off x="1325496" y="318219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98" name="object  29"/>
            <p:cNvCxnSpPr/>
            <p:nvPr/>
          </p:nvCxnSpPr>
          <p:spPr>
            <a:xfrm>
              <a:off x="2277333" y="318219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99" name="object  30"/>
            <p:cNvCxnSpPr/>
            <p:nvPr/>
          </p:nvCxnSpPr>
          <p:spPr>
            <a:xfrm>
              <a:off x="3229170" y="318219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00" name="object  31"/>
            <p:cNvCxnSpPr/>
            <p:nvPr/>
          </p:nvCxnSpPr>
          <p:spPr>
            <a:xfrm>
              <a:off x="4181006" y="318219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01" name="object  32"/>
            <p:cNvCxnSpPr/>
            <p:nvPr/>
          </p:nvCxnSpPr>
          <p:spPr>
            <a:xfrm>
              <a:off x="5132843" y="318219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02" name="object  33"/>
            <p:cNvCxnSpPr/>
            <p:nvPr/>
          </p:nvCxnSpPr>
          <p:spPr>
            <a:xfrm>
              <a:off x="6084680" y="318219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03" name="object  34"/>
            <p:cNvCxnSpPr/>
            <p:nvPr/>
          </p:nvCxnSpPr>
          <p:spPr>
            <a:xfrm>
              <a:off x="7036517" y="318219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grpSp>
      <p:grpSp>
        <p:nvGrpSpPr>
          <p:cNvPr id="219" name="Group 218"/>
          <p:cNvGrpSpPr/>
          <p:nvPr/>
        </p:nvGrpSpPr>
        <p:grpSpPr>
          <a:xfrm>
            <a:off x="1325496" y="3525794"/>
            <a:ext cx="6503988" cy="0"/>
            <a:chOff x="1325496" y="3525794"/>
            <a:chExt cx="6503988" cy="0"/>
          </a:xfrm>
        </p:grpSpPr>
        <p:cxnSp>
          <p:nvCxnSpPr>
            <p:cNvPr id="105" name="object  36"/>
            <p:cNvCxnSpPr/>
            <p:nvPr/>
          </p:nvCxnSpPr>
          <p:spPr>
            <a:xfrm>
              <a:off x="1325496" y="3525794"/>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06" name="object  37"/>
            <p:cNvCxnSpPr/>
            <p:nvPr/>
          </p:nvCxnSpPr>
          <p:spPr>
            <a:xfrm>
              <a:off x="2277333" y="3525794"/>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07" name="object  38"/>
            <p:cNvCxnSpPr/>
            <p:nvPr/>
          </p:nvCxnSpPr>
          <p:spPr>
            <a:xfrm>
              <a:off x="3229170" y="3525794"/>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08" name="object  39"/>
            <p:cNvCxnSpPr/>
            <p:nvPr/>
          </p:nvCxnSpPr>
          <p:spPr>
            <a:xfrm>
              <a:off x="4181006" y="3525794"/>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09" name="object  40"/>
            <p:cNvCxnSpPr/>
            <p:nvPr/>
          </p:nvCxnSpPr>
          <p:spPr>
            <a:xfrm>
              <a:off x="5132843" y="3525794"/>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79" name="object  41"/>
            <p:cNvCxnSpPr/>
            <p:nvPr/>
          </p:nvCxnSpPr>
          <p:spPr>
            <a:xfrm>
              <a:off x="6084680" y="3525794"/>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80" name="object  42"/>
            <p:cNvCxnSpPr/>
            <p:nvPr/>
          </p:nvCxnSpPr>
          <p:spPr>
            <a:xfrm>
              <a:off x="7036517" y="3525794"/>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grpSp>
      <p:grpSp>
        <p:nvGrpSpPr>
          <p:cNvPr id="221" name="Group 220"/>
          <p:cNvGrpSpPr/>
          <p:nvPr/>
        </p:nvGrpSpPr>
        <p:grpSpPr>
          <a:xfrm>
            <a:off x="1325496" y="3869393"/>
            <a:ext cx="6503988" cy="0"/>
            <a:chOff x="1325496" y="3869393"/>
            <a:chExt cx="6503988" cy="0"/>
          </a:xfrm>
        </p:grpSpPr>
        <p:cxnSp>
          <p:nvCxnSpPr>
            <p:cNvPr id="182" name="object  44"/>
            <p:cNvCxnSpPr/>
            <p:nvPr/>
          </p:nvCxnSpPr>
          <p:spPr>
            <a:xfrm>
              <a:off x="1325496" y="3869393"/>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83" name="object  45"/>
            <p:cNvCxnSpPr/>
            <p:nvPr/>
          </p:nvCxnSpPr>
          <p:spPr>
            <a:xfrm>
              <a:off x="2277333" y="3869393"/>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84" name="object  46"/>
            <p:cNvCxnSpPr/>
            <p:nvPr/>
          </p:nvCxnSpPr>
          <p:spPr>
            <a:xfrm>
              <a:off x="3229170" y="3869393"/>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85" name="object  47"/>
            <p:cNvCxnSpPr/>
            <p:nvPr/>
          </p:nvCxnSpPr>
          <p:spPr>
            <a:xfrm>
              <a:off x="4181006" y="3869393"/>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86" name="object  48"/>
            <p:cNvCxnSpPr/>
            <p:nvPr/>
          </p:nvCxnSpPr>
          <p:spPr>
            <a:xfrm>
              <a:off x="5132843" y="3869393"/>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87" name="object  49"/>
            <p:cNvCxnSpPr/>
            <p:nvPr/>
          </p:nvCxnSpPr>
          <p:spPr>
            <a:xfrm>
              <a:off x="6084680" y="3869393"/>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88" name="object  50"/>
            <p:cNvCxnSpPr/>
            <p:nvPr/>
          </p:nvCxnSpPr>
          <p:spPr>
            <a:xfrm>
              <a:off x="7036517" y="3869393"/>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grpSp>
      <p:grpSp>
        <p:nvGrpSpPr>
          <p:cNvPr id="223" name="Group 222"/>
          <p:cNvGrpSpPr/>
          <p:nvPr/>
        </p:nvGrpSpPr>
        <p:grpSpPr>
          <a:xfrm>
            <a:off x="1325496" y="4212991"/>
            <a:ext cx="6503988" cy="0"/>
            <a:chOff x="1325496" y="4212991"/>
            <a:chExt cx="6503988" cy="0"/>
          </a:xfrm>
        </p:grpSpPr>
        <p:cxnSp>
          <p:nvCxnSpPr>
            <p:cNvPr id="190" name="object  52"/>
            <p:cNvCxnSpPr/>
            <p:nvPr/>
          </p:nvCxnSpPr>
          <p:spPr>
            <a:xfrm>
              <a:off x="1325496" y="4212991"/>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91" name="object  53"/>
            <p:cNvCxnSpPr/>
            <p:nvPr/>
          </p:nvCxnSpPr>
          <p:spPr>
            <a:xfrm>
              <a:off x="2277333" y="4212991"/>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92" name="object  54"/>
            <p:cNvCxnSpPr/>
            <p:nvPr/>
          </p:nvCxnSpPr>
          <p:spPr>
            <a:xfrm>
              <a:off x="3229170" y="4212991"/>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93" name="object  55"/>
            <p:cNvCxnSpPr/>
            <p:nvPr/>
          </p:nvCxnSpPr>
          <p:spPr>
            <a:xfrm>
              <a:off x="4181006" y="4212991"/>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94" name="object 56"/>
            <p:cNvCxnSpPr/>
            <p:nvPr/>
          </p:nvCxnSpPr>
          <p:spPr>
            <a:xfrm>
              <a:off x="5132843" y="4212991"/>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95" name="object  57"/>
            <p:cNvCxnSpPr/>
            <p:nvPr/>
          </p:nvCxnSpPr>
          <p:spPr>
            <a:xfrm>
              <a:off x="6084680" y="4212991"/>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96" name="object  58"/>
            <p:cNvCxnSpPr/>
            <p:nvPr/>
          </p:nvCxnSpPr>
          <p:spPr>
            <a:xfrm>
              <a:off x="7036517" y="4212991"/>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1314518" y="4577546"/>
            <a:ext cx="6503988" cy="0"/>
            <a:chOff x="1314518" y="4577546"/>
            <a:chExt cx="6503988" cy="0"/>
          </a:xfrm>
        </p:grpSpPr>
        <p:cxnSp>
          <p:nvCxnSpPr>
            <p:cNvPr id="198" name="object  68"/>
            <p:cNvCxnSpPr/>
            <p:nvPr/>
          </p:nvCxnSpPr>
          <p:spPr>
            <a:xfrm>
              <a:off x="1314518" y="457754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199" name="object  69"/>
            <p:cNvCxnSpPr/>
            <p:nvPr/>
          </p:nvCxnSpPr>
          <p:spPr>
            <a:xfrm>
              <a:off x="2266355" y="457754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200" name="object  70"/>
            <p:cNvCxnSpPr/>
            <p:nvPr/>
          </p:nvCxnSpPr>
          <p:spPr>
            <a:xfrm>
              <a:off x="3218192" y="457754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201" name="object  71"/>
            <p:cNvCxnSpPr/>
            <p:nvPr/>
          </p:nvCxnSpPr>
          <p:spPr>
            <a:xfrm>
              <a:off x="4170028" y="457754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202" name="object 72"/>
            <p:cNvCxnSpPr/>
            <p:nvPr/>
          </p:nvCxnSpPr>
          <p:spPr>
            <a:xfrm>
              <a:off x="5121865" y="457754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203" name="object 73"/>
            <p:cNvCxnSpPr/>
            <p:nvPr/>
          </p:nvCxnSpPr>
          <p:spPr>
            <a:xfrm>
              <a:off x="6073702" y="457754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cxnSp>
          <p:nvCxnSpPr>
            <p:cNvPr id="204" name="object  74"/>
            <p:cNvCxnSpPr/>
            <p:nvPr/>
          </p:nvCxnSpPr>
          <p:spPr>
            <a:xfrm>
              <a:off x="7025539" y="4577546"/>
              <a:ext cx="792967" cy="0"/>
            </a:xfrm>
            <a:prstGeom prst="line">
              <a:avLst/>
            </a:prstGeom>
            <a:ln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grpSp>
      <p:sp>
        <p:nvSpPr>
          <p:cNvPr id="211" name="object  75"/>
          <p:cNvSpPr txBox="1"/>
          <p:nvPr/>
        </p:nvSpPr>
        <p:spPr>
          <a:xfrm>
            <a:off x="2059445" y="4872792"/>
            <a:ext cx="1028700" cy="415498"/>
          </a:xfrm>
          <a:prstGeom prst="rect">
            <a:avLst/>
          </a:prstGeom>
          <a:noFill/>
        </p:spPr>
        <p:txBody>
          <a:bodyPr wrap="square" rtlCol="0">
            <a:spAutoFit/>
          </a:bodyPr>
          <a:lstStyle/>
          <a:p>
            <a:pPr algn="ctr"/>
            <a:r>
              <a:rPr lang="en-US" sz="1000" b="1" dirty="0" smtClean="0">
                <a:solidFill>
                  <a:schemeClr val="accent1"/>
                </a:solidFill>
              </a:rPr>
              <a:t>Name 01</a:t>
            </a:r>
            <a:r>
              <a:rPr lang="en-US" sz="1200" b="1" dirty="0" smtClean="0">
                <a:solidFill>
                  <a:schemeClr val="accent6"/>
                </a:solidFill>
              </a:rPr>
              <a:t/>
            </a:r>
            <a:br>
              <a:rPr lang="en-US" sz="1200" b="1" dirty="0" smtClean="0">
                <a:solidFill>
                  <a:schemeClr val="accent6"/>
                </a:solidFill>
              </a:rPr>
            </a:br>
            <a:r>
              <a:rPr lang="en-US" sz="1000" b="1" dirty="0" smtClean="0">
                <a:solidFill>
                  <a:schemeClr val="accent6"/>
                </a:solidFill>
              </a:rPr>
              <a:t>CEO</a:t>
            </a:r>
            <a:endParaRPr lang="en-US" sz="1000" b="1" dirty="0">
              <a:solidFill>
                <a:schemeClr val="accent6"/>
              </a:solidFill>
            </a:endParaRPr>
          </a:p>
        </p:txBody>
      </p:sp>
      <p:sp>
        <p:nvSpPr>
          <p:cNvPr id="212" name="object  76"/>
          <p:cNvSpPr txBox="1"/>
          <p:nvPr/>
        </p:nvSpPr>
        <p:spPr>
          <a:xfrm>
            <a:off x="3658971" y="4872792"/>
            <a:ext cx="1028700" cy="415498"/>
          </a:xfrm>
          <a:prstGeom prst="rect">
            <a:avLst/>
          </a:prstGeom>
          <a:noFill/>
        </p:spPr>
        <p:txBody>
          <a:bodyPr wrap="square" rtlCol="0">
            <a:spAutoFit/>
          </a:bodyPr>
          <a:lstStyle/>
          <a:p>
            <a:pPr algn="ctr"/>
            <a:r>
              <a:rPr lang="en-US" sz="1000" b="1" dirty="0" smtClean="0">
                <a:solidFill>
                  <a:schemeClr val="accent2"/>
                </a:solidFill>
              </a:rPr>
              <a:t>Name 02</a:t>
            </a:r>
            <a:r>
              <a:rPr lang="en-US" sz="1200" b="1" dirty="0" smtClean="0">
                <a:solidFill>
                  <a:schemeClr val="accent6"/>
                </a:solidFill>
              </a:rPr>
              <a:t/>
            </a:r>
            <a:br>
              <a:rPr lang="en-US" sz="1200" b="1" dirty="0" smtClean="0">
                <a:solidFill>
                  <a:schemeClr val="accent6"/>
                </a:solidFill>
              </a:rPr>
            </a:br>
            <a:r>
              <a:rPr lang="en-US" sz="1000" b="1" dirty="0" smtClean="0">
                <a:solidFill>
                  <a:schemeClr val="accent6"/>
                </a:solidFill>
              </a:rPr>
              <a:t>CEO</a:t>
            </a:r>
            <a:endParaRPr lang="en-US" sz="1200" b="1" dirty="0">
              <a:solidFill>
                <a:schemeClr val="accent6"/>
              </a:solidFill>
            </a:endParaRPr>
          </a:p>
        </p:txBody>
      </p:sp>
      <p:sp>
        <p:nvSpPr>
          <p:cNvPr id="213" name="object  77"/>
          <p:cNvSpPr txBox="1"/>
          <p:nvPr/>
        </p:nvSpPr>
        <p:spPr>
          <a:xfrm>
            <a:off x="5268696" y="4872157"/>
            <a:ext cx="1028700" cy="415498"/>
          </a:xfrm>
          <a:prstGeom prst="rect">
            <a:avLst/>
          </a:prstGeom>
          <a:noFill/>
        </p:spPr>
        <p:txBody>
          <a:bodyPr wrap="square" rtlCol="0">
            <a:spAutoFit/>
          </a:bodyPr>
          <a:lstStyle/>
          <a:p>
            <a:pPr algn="ctr"/>
            <a:r>
              <a:rPr lang="en-US" sz="1000" b="1" dirty="0" smtClean="0">
                <a:solidFill>
                  <a:schemeClr val="accent3"/>
                </a:solidFill>
              </a:rPr>
              <a:t>Name 03</a:t>
            </a:r>
            <a:r>
              <a:rPr lang="en-US" sz="1200" b="1" dirty="0" smtClean="0">
                <a:solidFill>
                  <a:schemeClr val="accent6"/>
                </a:solidFill>
              </a:rPr>
              <a:t/>
            </a:r>
            <a:br>
              <a:rPr lang="en-US" sz="1200" b="1" dirty="0" smtClean="0">
                <a:solidFill>
                  <a:schemeClr val="accent6"/>
                </a:solidFill>
              </a:rPr>
            </a:br>
            <a:r>
              <a:rPr lang="en-US" sz="1000" b="1" dirty="0" smtClean="0">
                <a:solidFill>
                  <a:schemeClr val="accent6"/>
                </a:solidFill>
              </a:rPr>
              <a:t>CEO</a:t>
            </a:r>
            <a:endParaRPr lang="en-US" sz="1200" b="1" dirty="0">
              <a:solidFill>
                <a:schemeClr val="accent6"/>
              </a:solidFill>
            </a:endParaRPr>
          </a:p>
        </p:txBody>
      </p:sp>
      <p:sp>
        <p:nvSpPr>
          <p:cNvPr id="214" name="object  84"/>
          <p:cNvSpPr txBox="1"/>
          <p:nvPr/>
        </p:nvSpPr>
        <p:spPr>
          <a:xfrm>
            <a:off x="6877050" y="4872792"/>
            <a:ext cx="1028700" cy="415498"/>
          </a:xfrm>
          <a:prstGeom prst="rect">
            <a:avLst/>
          </a:prstGeom>
          <a:noFill/>
        </p:spPr>
        <p:txBody>
          <a:bodyPr wrap="square" rtlCol="0">
            <a:spAutoFit/>
          </a:bodyPr>
          <a:lstStyle/>
          <a:p>
            <a:pPr algn="ctr"/>
            <a:r>
              <a:rPr lang="en-US" sz="1000" b="1" dirty="0" smtClean="0">
                <a:solidFill>
                  <a:schemeClr val="accent4"/>
                </a:solidFill>
              </a:rPr>
              <a:t>Name 04</a:t>
            </a:r>
            <a:r>
              <a:rPr lang="en-US" sz="1000" b="1" dirty="0" smtClean="0">
                <a:solidFill>
                  <a:schemeClr val="accent6"/>
                </a:solidFill>
              </a:rPr>
              <a:t/>
            </a:r>
            <a:br>
              <a:rPr lang="en-US" sz="1000" b="1" dirty="0" smtClean="0">
                <a:solidFill>
                  <a:schemeClr val="accent6"/>
                </a:solidFill>
              </a:rPr>
            </a:br>
            <a:r>
              <a:rPr lang="en-US" sz="1000" b="1" dirty="0" smtClean="0">
                <a:solidFill>
                  <a:schemeClr val="accent6"/>
                </a:solidFill>
              </a:rPr>
              <a:t>CEO</a:t>
            </a:r>
            <a:endParaRPr lang="en-US" sz="1200" b="1" dirty="0">
              <a:solidFill>
                <a:schemeClr val="accent6"/>
              </a:solidFill>
            </a:endParaRPr>
          </a:p>
        </p:txBody>
      </p:sp>
      <p:sp>
        <p:nvSpPr>
          <p:cNvPr id="216" name="object  78"/>
          <p:cNvSpPr/>
          <p:nvPr/>
        </p:nvSpPr>
        <p:spPr>
          <a:xfrm>
            <a:off x="1314517" y="2725943"/>
            <a:ext cx="2311135" cy="128682"/>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n Days n Hours</a:t>
            </a:r>
            <a:endParaRPr lang="en-US" sz="1000" b="1" dirty="0"/>
          </a:p>
        </p:txBody>
      </p:sp>
      <p:sp>
        <p:nvSpPr>
          <p:cNvPr id="218" name="object 79"/>
          <p:cNvSpPr/>
          <p:nvPr/>
        </p:nvSpPr>
        <p:spPr>
          <a:xfrm>
            <a:off x="4191000" y="3067050"/>
            <a:ext cx="1755782" cy="128682"/>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n Days n Hours</a:t>
            </a:r>
          </a:p>
        </p:txBody>
      </p:sp>
      <p:sp>
        <p:nvSpPr>
          <p:cNvPr id="220" name="object  80"/>
          <p:cNvSpPr/>
          <p:nvPr/>
        </p:nvSpPr>
        <p:spPr>
          <a:xfrm>
            <a:off x="2533849" y="3401154"/>
            <a:ext cx="2800151" cy="12868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n Days n Hours</a:t>
            </a:r>
          </a:p>
        </p:txBody>
      </p:sp>
      <p:sp>
        <p:nvSpPr>
          <p:cNvPr id="222" name="object  81"/>
          <p:cNvSpPr/>
          <p:nvPr/>
        </p:nvSpPr>
        <p:spPr>
          <a:xfrm>
            <a:off x="3585806" y="3753259"/>
            <a:ext cx="2800151" cy="128682"/>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n Days n Hours</a:t>
            </a:r>
          </a:p>
        </p:txBody>
      </p:sp>
      <p:sp>
        <p:nvSpPr>
          <p:cNvPr id="224" name="object  82"/>
          <p:cNvSpPr/>
          <p:nvPr/>
        </p:nvSpPr>
        <p:spPr>
          <a:xfrm>
            <a:off x="1477896" y="4088767"/>
            <a:ext cx="3105150" cy="12979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n Days n Hours</a:t>
            </a:r>
          </a:p>
        </p:txBody>
      </p:sp>
      <p:sp>
        <p:nvSpPr>
          <p:cNvPr id="226" name="object 83"/>
          <p:cNvSpPr/>
          <p:nvPr/>
        </p:nvSpPr>
        <p:spPr>
          <a:xfrm>
            <a:off x="3218192" y="4451888"/>
            <a:ext cx="4600314" cy="13216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a:t>n Days n Hours</a:t>
            </a:r>
          </a:p>
        </p:txBody>
      </p:sp>
    </p:spTree>
    <p:extLst>
      <p:ext uri="{BB962C8B-B14F-4D97-AF65-F5344CB8AC3E}">
        <p14:creationId xmlns="" xmlns:p14="http://schemas.microsoft.com/office/powerpoint/2010/main" val="1974537248"/>
      </p:ext>
    </p:extLst>
  </p:cSld>
  <p:clrMapOvr>
    <a:masterClrMapping/>
  </p:clrMapOvr>
  <p:transition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p:cTn id="7" dur="500" fill="hold"/>
                                        <p:tgtEl>
                                          <p:spTgt spid="81"/>
                                        </p:tgtEl>
                                        <p:attrNameLst>
                                          <p:attrName>ppt_w</p:attrName>
                                        </p:attrNameLst>
                                      </p:cBhvr>
                                      <p:tavLst>
                                        <p:tav tm="0">
                                          <p:val>
                                            <p:fltVal val="0"/>
                                          </p:val>
                                        </p:tav>
                                        <p:tav tm="100000">
                                          <p:val>
                                            <p:strVal val="#ppt_w"/>
                                          </p:val>
                                        </p:tav>
                                      </p:tavLst>
                                    </p:anim>
                                    <p:anim calcmode="lin" valueType="num">
                                      <p:cBhvr>
                                        <p:cTn id="8" dur="500" fill="hold"/>
                                        <p:tgtEl>
                                          <p:spTgt spid="81"/>
                                        </p:tgtEl>
                                        <p:attrNameLst>
                                          <p:attrName>ppt_h</p:attrName>
                                        </p:attrNameLst>
                                      </p:cBhvr>
                                      <p:tavLst>
                                        <p:tav tm="0">
                                          <p:val>
                                            <p:fltVal val="0"/>
                                          </p:val>
                                        </p:tav>
                                        <p:tav tm="100000">
                                          <p:val>
                                            <p:strVal val="#ppt_h"/>
                                          </p:val>
                                        </p:tav>
                                      </p:tavLst>
                                    </p:anim>
                                    <p:animEffect transition="in" filter="fade">
                                      <p:cBhvr>
                                        <p:cTn id="9" dur="500"/>
                                        <p:tgtEl>
                                          <p:spTgt spid="81"/>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82"/>
                                        </p:tgtEl>
                                        <p:attrNameLst>
                                          <p:attrName>style.visibility</p:attrName>
                                        </p:attrNameLst>
                                      </p:cBhvr>
                                      <p:to>
                                        <p:strVal val="visible"/>
                                      </p:to>
                                    </p:set>
                                    <p:anim calcmode="lin" valueType="num">
                                      <p:cBhvr>
                                        <p:cTn id="13" dur="500" fill="hold"/>
                                        <p:tgtEl>
                                          <p:spTgt spid="82"/>
                                        </p:tgtEl>
                                        <p:attrNameLst>
                                          <p:attrName>ppt_w</p:attrName>
                                        </p:attrNameLst>
                                      </p:cBhvr>
                                      <p:tavLst>
                                        <p:tav tm="0">
                                          <p:val>
                                            <p:fltVal val="0"/>
                                          </p:val>
                                        </p:tav>
                                        <p:tav tm="100000">
                                          <p:val>
                                            <p:strVal val="#ppt_w"/>
                                          </p:val>
                                        </p:tav>
                                      </p:tavLst>
                                    </p:anim>
                                    <p:anim calcmode="lin" valueType="num">
                                      <p:cBhvr>
                                        <p:cTn id="14" dur="500" fill="hold"/>
                                        <p:tgtEl>
                                          <p:spTgt spid="82"/>
                                        </p:tgtEl>
                                        <p:attrNameLst>
                                          <p:attrName>ppt_h</p:attrName>
                                        </p:attrNameLst>
                                      </p:cBhvr>
                                      <p:tavLst>
                                        <p:tav tm="0">
                                          <p:val>
                                            <p:fltVal val="0"/>
                                          </p:val>
                                        </p:tav>
                                        <p:tav tm="100000">
                                          <p:val>
                                            <p:strVal val="#ppt_h"/>
                                          </p:val>
                                        </p:tav>
                                      </p:tavLst>
                                    </p:anim>
                                    <p:animEffect transition="in" filter="fade">
                                      <p:cBhvr>
                                        <p:cTn id="15" dur="500"/>
                                        <p:tgtEl>
                                          <p:spTgt spid="82"/>
                                        </p:tgtEl>
                                      </p:cBhvr>
                                    </p:animEffect>
                                  </p:childTnLst>
                                </p:cTn>
                              </p:par>
                            </p:childTnLst>
                          </p:cTn>
                        </p:par>
                        <p:par>
                          <p:cTn id="16" fill="hold">
                            <p:stCondLst>
                              <p:cond delay="1000"/>
                            </p:stCondLst>
                            <p:childTnLst>
                              <p:par>
                                <p:cTn id="17" presetID="53" presetClass="entr" presetSubtype="16"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 calcmode="lin" valueType="num">
                                      <p:cBhvr>
                                        <p:cTn id="19" dur="500" fill="hold"/>
                                        <p:tgtEl>
                                          <p:spTgt spid="83"/>
                                        </p:tgtEl>
                                        <p:attrNameLst>
                                          <p:attrName>ppt_w</p:attrName>
                                        </p:attrNameLst>
                                      </p:cBhvr>
                                      <p:tavLst>
                                        <p:tav tm="0">
                                          <p:val>
                                            <p:fltVal val="0"/>
                                          </p:val>
                                        </p:tav>
                                        <p:tav tm="100000">
                                          <p:val>
                                            <p:strVal val="#ppt_w"/>
                                          </p:val>
                                        </p:tav>
                                      </p:tavLst>
                                    </p:anim>
                                    <p:anim calcmode="lin" valueType="num">
                                      <p:cBhvr>
                                        <p:cTn id="20" dur="500" fill="hold"/>
                                        <p:tgtEl>
                                          <p:spTgt spid="83"/>
                                        </p:tgtEl>
                                        <p:attrNameLst>
                                          <p:attrName>ppt_h</p:attrName>
                                        </p:attrNameLst>
                                      </p:cBhvr>
                                      <p:tavLst>
                                        <p:tav tm="0">
                                          <p:val>
                                            <p:fltVal val="0"/>
                                          </p:val>
                                        </p:tav>
                                        <p:tav tm="100000">
                                          <p:val>
                                            <p:strVal val="#ppt_h"/>
                                          </p:val>
                                        </p:tav>
                                      </p:tavLst>
                                    </p:anim>
                                    <p:animEffect transition="in" filter="fade">
                                      <p:cBhvr>
                                        <p:cTn id="21" dur="500"/>
                                        <p:tgtEl>
                                          <p:spTgt spid="83"/>
                                        </p:tgtEl>
                                      </p:cBhvr>
                                    </p:animEffect>
                                  </p:childTnLst>
                                </p:cTn>
                              </p:par>
                            </p:childTnLst>
                          </p:cTn>
                        </p:par>
                        <p:par>
                          <p:cTn id="22" fill="hold">
                            <p:stCondLst>
                              <p:cond delay="1500"/>
                            </p:stCondLst>
                            <p:childTnLst>
                              <p:par>
                                <p:cTn id="23" presetID="53" presetClass="entr" presetSubtype="16" fill="hold" grpId="0" nodeType="after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p:cTn id="25" dur="500" fill="hold"/>
                                        <p:tgtEl>
                                          <p:spTgt spid="84"/>
                                        </p:tgtEl>
                                        <p:attrNameLst>
                                          <p:attrName>ppt_w</p:attrName>
                                        </p:attrNameLst>
                                      </p:cBhvr>
                                      <p:tavLst>
                                        <p:tav tm="0">
                                          <p:val>
                                            <p:fltVal val="0"/>
                                          </p:val>
                                        </p:tav>
                                        <p:tav tm="100000">
                                          <p:val>
                                            <p:strVal val="#ppt_w"/>
                                          </p:val>
                                        </p:tav>
                                      </p:tavLst>
                                    </p:anim>
                                    <p:anim calcmode="lin" valueType="num">
                                      <p:cBhvr>
                                        <p:cTn id="26" dur="500" fill="hold"/>
                                        <p:tgtEl>
                                          <p:spTgt spid="84"/>
                                        </p:tgtEl>
                                        <p:attrNameLst>
                                          <p:attrName>ppt_h</p:attrName>
                                        </p:attrNameLst>
                                      </p:cBhvr>
                                      <p:tavLst>
                                        <p:tav tm="0">
                                          <p:val>
                                            <p:fltVal val="0"/>
                                          </p:val>
                                        </p:tav>
                                        <p:tav tm="100000">
                                          <p:val>
                                            <p:strVal val="#ppt_h"/>
                                          </p:val>
                                        </p:tav>
                                      </p:tavLst>
                                    </p:anim>
                                    <p:animEffect transition="in" filter="fade">
                                      <p:cBhvr>
                                        <p:cTn id="27" dur="500"/>
                                        <p:tgtEl>
                                          <p:spTgt spid="84"/>
                                        </p:tgtEl>
                                      </p:cBhvr>
                                    </p:animEffect>
                                  </p:childTnLst>
                                </p:cTn>
                              </p:par>
                            </p:childTnLst>
                          </p:cTn>
                        </p:par>
                        <p:par>
                          <p:cTn id="28" fill="hold">
                            <p:stCondLst>
                              <p:cond delay="2000"/>
                            </p:stCondLst>
                            <p:childTnLst>
                              <p:par>
                                <p:cTn id="29" presetID="53" presetClass="entr" presetSubtype="16" fill="hold" grpId="0" nodeType="afterEffect">
                                  <p:stCondLst>
                                    <p:cond delay="0"/>
                                  </p:stCondLst>
                                  <p:childTnLst>
                                    <p:set>
                                      <p:cBhvr>
                                        <p:cTn id="30" dur="1" fill="hold">
                                          <p:stCondLst>
                                            <p:cond delay="0"/>
                                          </p:stCondLst>
                                        </p:cTn>
                                        <p:tgtEl>
                                          <p:spTgt spid="85"/>
                                        </p:tgtEl>
                                        <p:attrNameLst>
                                          <p:attrName>style.visibility</p:attrName>
                                        </p:attrNameLst>
                                      </p:cBhvr>
                                      <p:to>
                                        <p:strVal val="visible"/>
                                      </p:to>
                                    </p:set>
                                    <p:anim calcmode="lin" valueType="num">
                                      <p:cBhvr>
                                        <p:cTn id="31" dur="500" fill="hold"/>
                                        <p:tgtEl>
                                          <p:spTgt spid="85"/>
                                        </p:tgtEl>
                                        <p:attrNameLst>
                                          <p:attrName>ppt_w</p:attrName>
                                        </p:attrNameLst>
                                      </p:cBhvr>
                                      <p:tavLst>
                                        <p:tav tm="0">
                                          <p:val>
                                            <p:fltVal val="0"/>
                                          </p:val>
                                        </p:tav>
                                        <p:tav tm="100000">
                                          <p:val>
                                            <p:strVal val="#ppt_w"/>
                                          </p:val>
                                        </p:tav>
                                      </p:tavLst>
                                    </p:anim>
                                    <p:anim calcmode="lin" valueType="num">
                                      <p:cBhvr>
                                        <p:cTn id="32" dur="500" fill="hold"/>
                                        <p:tgtEl>
                                          <p:spTgt spid="85"/>
                                        </p:tgtEl>
                                        <p:attrNameLst>
                                          <p:attrName>ppt_h</p:attrName>
                                        </p:attrNameLst>
                                      </p:cBhvr>
                                      <p:tavLst>
                                        <p:tav tm="0">
                                          <p:val>
                                            <p:fltVal val="0"/>
                                          </p:val>
                                        </p:tav>
                                        <p:tav tm="100000">
                                          <p:val>
                                            <p:strVal val="#ppt_h"/>
                                          </p:val>
                                        </p:tav>
                                      </p:tavLst>
                                    </p:anim>
                                    <p:animEffect transition="in" filter="fade">
                                      <p:cBhvr>
                                        <p:cTn id="33" dur="500"/>
                                        <p:tgtEl>
                                          <p:spTgt spid="85"/>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86"/>
                                        </p:tgtEl>
                                        <p:attrNameLst>
                                          <p:attrName>style.visibility</p:attrName>
                                        </p:attrNameLst>
                                      </p:cBhvr>
                                      <p:to>
                                        <p:strVal val="visible"/>
                                      </p:to>
                                    </p:set>
                                    <p:anim calcmode="lin" valueType="num">
                                      <p:cBhvr>
                                        <p:cTn id="37" dur="500" fill="hold"/>
                                        <p:tgtEl>
                                          <p:spTgt spid="86"/>
                                        </p:tgtEl>
                                        <p:attrNameLst>
                                          <p:attrName>ppt_w</p:attrName>
                                        </p:attrNameLst>
                                      </p:cBhvr>
                                      <p:tavLst>
                                        <p:tav tm="0">
                                          <p:val>
                                            <p:fltVal val="0"/>
                                          </p:val>
                                        </p:tav>
                                        <p:tav tm="100000">
                                          <p:val>
                                            <p:strVal val="#ppt_w"/>
                                          </p:val>
                                        </p:tav>
                                      </p:tavLst>
                                    </p:anim>
                                    <p:anim calcmode="lin" valueType="num">
                                      <p:cBhvr>
                                        <p:cTn id="38" dur="500" fill="hold"/>
                                        <p:tgtEl>
                                          <p:spTgt spid="86"/>
                                        </p:tgtEl>
                                        <p:attrNameLst>
                                          <p:attrName>ppt_h</p:attrName>
                                        </p:attrNameLst>
                                      </p:cBhvr>
                                      <p:tavLst>
                                        <p:tav tm="0">
                                          <p:val>
                                            <p:fltVal val="0"/>
                                          </p:val>
                                        </p:tav>
                                        <p:tav tm="100000">
                                          <p:val>
                                            <p:strVal val="#ppt_h"/>
                                          </p:val>
                                        </p:tav>
                                      </p:tavLst>
                                    </p:anim>
                                    <p:animEffect transition="in" filter="fade">
                                      <p:cBhvr>
                                        <p:cTn id="39" dur="500"/>
                                        <p:tgtEl>
                                          <p:spTgt spid="86"/>
                                        </p:tgtEl>
                                      </p:cBhvr>
                                    </p:animEffect>
                                  </p:childTnLst>
                                </p:cTn>
                              </p:par>
                            </p:childTnLst>
                          </p:cTn>
                        </p:par>
                        <p:par>
                          <p:cTn id="40" fill="hold">
                            <p:stCondLst>
                              <p:cond delay="3000"/>
                            </p:stCondLst>
                            <p:childTnLst>
                              <p:par>
                                <p:cTn id="41" presetID="53" presetClass="entr" presetSubtype="16" fill="hold" grpId="0" nodeType="afterEffect">
                                  <p:stCondLst>
                                    <p:cond delay="0"/>
                                  </p:stCondLst>
                                  <p:childTnLst>
                                    <p:set>
                                      <p:cBhvr>
                                        <p:cTn id="42" dur="1" fill="hold">
                                          <p:stCondLst>
                                            <p:cond delay="0"/>
                                          </p:stCondLst>
                                        </p:cTn>
                                        <p:tgtEl>
                                          <p:spTgt spid="87"/>
                                        </p:tgtEl>
                                        <p:attrNameLst>
                                          <p:attrName>style.visibility</p:attrName>
                                        </p:attrNameLst>
                                      </p:cBhvr>
                                      <p:to>
                                        <p:strVal val="visible"/>
                                      </p:to>
                                    </p:set>
                                    <p:anim calcmode="lin" valueType="num">
                                      <p:cBhvr>
                                        <p:cTn id="43" dur="500" fill="hold"/>
                                        <p:tgtEl>
                                          <p:spTgt spid="87"/>
                                        </p:tgtEl>
                                        <p:attrNameLst>
                                          <p:attrName>ppt_w</p:attrName>
                                        </p:attrNameLst>
                                      </p:cBhvr>
                                      <p:tavLst>
                                        <p:tav tm="0">
                                          <p:val>
                                            <p:fltVal val="0"/>
                                          </p:val>
                                        </p:tav>
                                        <p:tav tm="100000">
                                          <p:val>
                                            <p:strVal val="#ppt_w"/>
                                          </p:val>
                                        </p:tav>
                                      </p:tavLst>
                                    </p:anim>
                                    <p:anim calcmode="lin" valueType="num">
                                      <p:cBhvr>
                                        <p:cTn id="44" dur="500" fill="hold"/>
                                        <p:tgtEl>
                                          <p:spTgt spid="87"/>
                                        </p:tgtEl>
                                        <p:attrNameLst>
                                          <p:attrName>ppt_h</p:attrName>
                                        </p:attrNameLst>
                                      </p:cBhvr>
                                      <p:tavLst>
                                        <p:tav tm="0">
                                          <p:val>
                                            <p:fltVal val="0"/>
                                          </p:val>
                                        </p:tav>
                                        <p:tav tm="100000">
                                          <p:val>
                                            <p:strVal val="#ppt_h"/>
                                          </p:val>
                                        </p:tav>
                                      </p:tavLst>
                                    </p:anim>
                                    <p:animEffect transition="in" filter="fade">
                                      <p:cBhvr>
                                        <p:cTn id="45" dur="500"/>
                                        <p:tgtEl>
                                          <p:spTgt spid="87"/>
                                        </p:tgtEl>
                                      </p:cBhvr>
                                    </p:animEffect>
                                  </p:childTnLst>
                                </p:cTn>
                              </p:par>
                            </p:childTnLst>
                          </p:cTn>
                        </p:par>
                        <p:par>
                          <p:cTn id="46" fill="hold">
                            <p:stCondLst>
                              <p:cond delay="3500"/>
                            </p:stCondLst>
                            <p:childTnLst>
                              <p:par>
                                <p:cTn id="47" presetID="16" presetClass="entr" presetSubtype="21" fill="hold" nodeType="afterEffect">
                                  <p:stCondLst>
                                    <p:cond delay="0"/>
                                  </p:stCondLst>
                                  <p:childTnLst>
                                    <p:set>
                                      <p:cBhvr>
                                        <p:cTn id="48" dur="1" fill="hold">
                                          <p:stCondLst>
                                            <p:cond delay="0"/>
                                          </p:stCondLst>
                                        </p:cTn>
                                        <p:tgtEl>
                                          <p:spTgt spid="215"/>
                                        </p:tgtEl>
                                        <p:attrNameLst>
                                          <p:attrName>style.visibility</p:attrName>
                                        </p:attrNameLst>
                                      </p:cBhvr>
                                      <p:to>
                                        <p:strVal val="visible"/>
                                      </p:to>
                                    </p:set>
                                    <p:animEffect transition="in" filter="barn(inVertical)">
                                      <p:cBhvr>
                                        <p:cTn id="49" dur="500"/>
                                        <p:tgtEl>
                                          <p:spTgt spid="215"/>
                                        </p:tgtEl>
                                      </p:cBhvr>
                                    </p:animEffect>
                                  </p:childTnLst>
                                </p:cTn>
                              </p:par>
                            </p:childTnLst>
                          </p:cTn>
                        </p:par>
                        <p:par>
                          <p:cTn id="50" fill="hold">
                            <p:stCondLst>
                              <p:cond delay="4000"/>
                            </p:stCondLst>
                            <p:childTnLst>
                              <p:par>
                                <p:cTn id="51" presetID="16" presetClass="entr" presetSubtype="21" fill="hold" grpId="0" nodeType="afterEffect">
                                  <p:stCondLst>
                                    <p:cond delay="0"/>
                                  </p:stCondLst>
                                  <p:childTnLst>
                                    <p:set>
                                      <p:cBhvr>
                                        <p:cTn id="52" dur="1" fill="hold">
                                          <p:stCondLst>
                                            <p:cond delay="0"/>
                                          </p:stCondLst>
                                        </p:cTn>
                                        <p:tgtEl>
                                          <p:spTgt spid="216"/>
                                        </p:tgtEl>
                                        <p:attrNameLst>
                                          <p:attrName>style.visibility</p:attrName>
                                        </p:attrNameLst>
                                      </p:cBhvr>
                                      <p:to>
                                        <p:strVal val="visible"/>
                                      </p:to>
                                    </p:set>
                                    <p:animEffect transition="in" filter="barn(inVertical)">
                                      <p:cBhvr>
                                        <p:cTn id="53" dur="500"/>
                                        <p:tgtEl>
                                          <p:spTgt spid="216"/>
                                        </p:tgtEl>
                                      </p:cBhvr>
                                    </p:animEffect>
                                  </p:childTnLst>
                                </p:cTn>
                              </p:par>
                            </p:childTnLst>
                          </p:cTn>
                        </p:par>
                        <p:par>
                          <p:cTn id="54" fill="hold">
                            <p:stCondLst>
                              <p:cond delay="4500"/>
                            </p:stCondLst>
                            <p:childTnLst>
                              <p:par>
                                <p:cTn id="55" presetID="16" presetClass="entr" presetSubtype="21" fill="hold" nodeType="afterEffect">
                                  <p:stCondLst>
                                    <p:cond delay="0"/>
                                  </p:stCondLst>
                                  <p:childTnLst>
                                    <p:set>
                                      <p:cBhvr>
                                        <p:cTn id="56" dur="1" fill="hold">
                                          <p:stCondLst>
                                            <p:cond delay="0"/>
                                          </p:stCondLst>
                                        </p:cTn>
                                        <p:tgtEl>
                                          <p:spTgt spid="217"/>
                                        </p:tgtEl>
                                        <p:attrNameLst>
                                          <p:attrName>style.visibility</p:attrName>
                                        </p:attrNameLst>
                                      </p:cBhvr>
                                      <p:to>
                                        <p:strVal val="visible"/>
                                      </p:to>
                                    </p:set>
                                    <p:animEffect transition="in" filter="barn(inVertical)">
                                      <p:cBhvr>
                                        <p:cTn id="57" dur="500"/>
                                        <p:tgtEl>
                                          <p:spTgt spid="217"/>
                                        </p:tgtEl>
                                      </p:cBhvr>
                                    </p:animEffect>
                                  </p:childTnLst>
                                </p:cTn>
                              </p:par>
                            </p:childTnLst>
                          </p:cTn>
                        </p:par>
                        <p:par>
                          <p:cTn id="58" fill="hold">
                            <p:stCondLst>
                              <p:cond delay="5000"/>
                            </p:stCondLst>
                            <p:childTnLst>
                              <p:par>
                                <p:cTn id="59" presetID="16" presetClass="entr" presetSubtype="21" fill="hold" grpId="0" nodeType="afterEffect">
                                  <p:stCondLst>
                                    <p:cond delay="0"/>
                                  </p:stCondLst>
                                  <p:childTnLst>
                                    <p:set>
                                      <p:cBhvr>
                                        <p:cTn id="60" dur="1" fill="hold">
                                          <p:stCondLst>
                                            <p:cond delay="0"/>
                                          </p:stCondLst>
                                        </p:cTn>
                                        <p:tgtEl>
                                          <p:spTgt spid="218"/>
                                        </p:tgtEl>
                                        <p:attrNameLst>
                                          <p:attrName>style.visibility</p:attrName>
                                        </p:attrNameLst>
                                      </p:cBhvr>
                                      <p:to>
                                        <p:strVal val="visible"/>
                                      </p:to>
                                    </p:set>
                                    <p:animEffect transition="in" filter="barn(inVertical)">
                                      <p:cBhvr>
                                        <p:cTn id="61" dur="500"/>
                                        <p:tgtEl>
                                          <p:spTgt spid="218"/>
                                        </p:tgtEl>
                                      </p:cBhvr>
                                    </p:animEffect>
                                  </p:childTnLst>
                                </p:cTn>
                              </p:par>
                            </p:childTnLst>
                          </p:cTn>
                        </p:par>
                        <p:par>
                          <p:cTn id="62" fill="hold">
                            <p:stCondLst>
                              <p:cond delay="5500"/>
                            </p:stCondLst>
                            <p:childTnLst>
                              <p:par>
                                <p:cTn id="63" presetID="16" presetClass="entr" presetSubtype="21" fill="hold" nodeType="afterEffect">
                                  <p:stCondLst>
                                    <p:cond delay="0"/>
                                  </p:stCondLst>
                                  <p:childTnLst>
                                    <p:set>
                                      <p:cBhvr>
                                        <p:cTn id="64" dur="1" fill="hold">
                                          <p:stCondLst>
                                            <p:cond delay="0"/>
                                          </p:stCondLst>
                                        </p:cTn>
                                        <p:tgtEl>
                                          <p:spTgt spid="219"/>
                                        </p:tgtEl>
                                        <p:attrNameLst>
                                          <p:attrName>style.visibility</p:attrName>
                                        </p:attrNameLst>
                                      </p:cBhvr>
                                      <p:to>
                                        <p:strVal val="visible"/>
                                      </p:to>
                                    </p:set>
                                    <p:animEffect transition="in" filter="barn(inVertical)">
                                      <p:cBhvr>
                                        <p:cTn id="65" dur="500"/>
                                        <p:tgtEl>
                                          <p:spTgt spid="219"/>
                                        </p:tgtEl>
                                      </p:cBhvr>
                                    </p:animEffect>
                                  </p:childTnLst>
                                </p:cTn>
                              </p:par>
                            </p:childTnLst>
                          </p:cTn>
                        </p:par>
                        <p:par>
                          <p:cTn id="66" fill="hold">
                            <p:stCondLst>
                              <p:cond delay="6000"/>
                            </p:stCondLst>
                            <p:childTnLst>
                              <p:par>
                                <p:cTn id="67" presetID="16" presetClass="entr" presetSubtype="21" fill="hold" grpId="0" nodeType="afterEffect">
                                  <p:stCondLst>
                                    <p:cond delay="0"/>
                                  </p:stCondLst>
                                  <p:childTnLst>
                                    <p:set>
                                      <p:cBhvr>
                                        <p:cTn id="68" dur="1" fill="hold">
                                          <p:stCondLst>
                                            <p:cond delay="0"/>
                                          </p:stCondLst>
                                        </p:cTn>
                                        <p:tgtEl>
                                          <p:spTgt spid="220"/>
                                        </p:tgtEl>
                                        <p:attrNameLst>
                                          <p:attrName>style.visibility</p:attrName>
                                        </p:attrNameLst>
                                      </p:cBhvr>
                                      <p:to>
                                        <p:strVal val="visible"/>
                                      </p:to>
                                    </p:set>
                                    <p:animEffect transition="in" filter="barn(inVertical)">
                                      <p:cBhvr>
                                        <p:cTn id="69" dur="500"/>
                                        <p:tgtEl>
                                          <p:spTgt spid="220"/>
                                        </p:tgtEl>
                                      </p:cBhvr>
                                    </p:animEffect>
                                  </p:childTnLst>
                                </p:cTn>
                              </p:par>
                            </p:childTnLst>
                          </p:cTn>
                        </p:par>
                        <p:par>
                          <p:cTn id="70" fill="hold">
                            <p:stCondLst>
                              <p:cond delay="6500"/>
                            </p:stCondLst>
                            <p:childTnLst>
                              <p:par>
                                <p:cTn id="71" presetID="16" presetClass="entr" presetSubtype="21" fill="hold" nodeType="afterEffect">
                                  <p:stCondLst>
                                    <p:cond delay="0"/>
                                  </p:stCondLst>
                                  <p:childTnLst>
                                    <p:set>
                                      <p:cBhvr>
                                        <p:cTn id="72" dur="1" fill="hold">
                                          <p:stCondLst>
                                            <p:cond delay="0"/>
                                          </p:stCondLst>
                                        </p:cTn>
                                        <p:tgtEl>
                                          <p:spTgt spid="221"/>
                                        </p:tgtEl>
                                        <p:attrNameLst>
                                          <p:attrName>style.visibility</p:attrName>
                                        </p:attrNameLst>
                                      </p:cBhvr>
                                      <p:to>
                                        <p:strVal val="visible"/>
                                      </p:to>
                                    </p:set>
                                    <p:animEffect transition="in" filter="barn(inVertical)">
                                      <p:cBhvr>
                                        <p:cTn id="73" dur="500"/>
                                        <p:tgtEl>
                                          <p:spTgt spid="221"/>
                                        </p:tgtEl>
                                      </p:cBhvr>
                                    </p:animEffect>
                                  </p:childTnLst>
                                </p:cTn>
                              </p:par>
                            </p:childTnLst>
                          </p:cTn>
                        </p:par>
                        <p:par>
                          <p:cTn id="74" fill="hold">
                            <p:stCondLst>
                              <p:cond delay="7000"/>
                            </p:stCondLst>
                            <p:childTnLst>
                              <p:par>
                                <p:cTn id="75" presetID="16" presetClass="entr" presetSubtype="21" fill="hold" grpId="0" nodeType="afterEffect">
                                  <p:stCondLst>
                                    <p:cond delay="0"/>
                                  </p:stCondLst>
                                  <p:childTnLst>
                                    <p:set>
                                      <p:cBhvr>
                                        <p:cTn id="76" dur="1" fill="hold">
                                          <p:stCondLst>
                                            <p:cond delay="0"/>
                                          </p:stCondLst>
                                        </p:cTn>
                                        <p:tgtEl>
                                          <p:spTgt spid="222"/>
                                        </p:tgtEl>
                                        <p:attrNameLst>
                                          <p:attrName>style.visibility</p:attrName>
                                        </p:attrNameLst>
                                      </p:cBhvr>
                                      <p:to>
                                        <p:strVal val="visible"/>
                                      </p:to>
                                    </p:set>
                                    <p:animEffect transition="in" filter="barn(inVertical)">
                                      <p:cBhvr>
                                        <p:cTn id="77" dur="500"/>
                                        <p:tgtEl>
                                          <p:spTgt spid="222"/>
                                        </p:tgtEl>
                                      </p:cBhvr>
                                    </p:animEffect>
                                  </p:childTnLst>
                                </p:cTn>
                              </p:par>
                            </p:childTnLst>
                          </p:cTn>
                        </p:par>
                        <p:par>
                          <p:cTn id="78" fill="hold">
                            <p:stCondLst>
                              <p:cond delay="7500"/>
                            </p:stCondLst>
                            <p:childTnLst>
                              <p:par>
                                <p:cTn id="79" presetID="16" presetClass="entr" presetSubtype="21" fill="hold" nodeType="afterEffect">
                                  <p:stCondLst>
                                    <p:cond delay="0"/>
                                  </p:stCondLst>
                                  <p:childTnLst>
                                    <p:set>
                                      <p:cBhvr>
                                        <p:cTn id="80" dur="1" fill="hold">
                                          <p:stCondLst>
                                            <p:cond delay="0"/>
                                          </p:stCondLst>
                                        </p:cTn>
                                        <p:tgtEl>
                                          <p:spTgt spid="223"/>
                                        </p:tgtEl>
                                        <p:attrNameLst>
                                          <p:attrName>style.visibility</p:attrName>
                                        </p:attrNameLst>
                                      </p:cBhvr>
                                      <p:to>
                                        <p:strVal val="visible"/>
                                      </p:to>
                                    </p:set>
                                    <p:animEffect transition="in" filter="barn(inVertical)">
                                      <p:cBhvr>
                                        <p:cTn id="81" dur="500"/>
                                        <p:tgtEl>
                                          <p:spTgt spid="223"/>
                                        </p:tgtEl>
                                      </p:cBhvr>
                                    </p:animEffect>
                                  </p:childTnLst>
                                </p:cTn>
                              </p:par>
                            </p:childTnLst>
                          </p:cTn>
                        </p:par>
                        <p:par>
                          <p:cTn id="82" fill="hold">
                            <p:stCondLst>
                              <p:cond delay="8000"/>
                            </p:stCondLst>
                            <p:childTnLst>
                              <p:par>
                                <p:cTn id="83" presetID="16" presetClass="entr" presetSubtype="21" fill="hold" grpId="0" nodeType="afterEffect">
                                  <p:stCondLst>
                                    <p:cond delay="0"/>
                                  </p:stCondLst>
                                  <p:childTnLst>
                                    <p:set>
                                      <p:cBhvr>
                                        <p:cTn id="84" dur="1" fill="hold">
                                          <p:stCondLst>
                                            <p:cond delay="0"/>
                                          </p:stCondLst>
                                        </p:cTn>
                                        <p:tgtEl>
                                          <p:spTgt spid="224"/>
                                        </p:tgtEl>
                                        <p:attrNameLst>
                                          <p:attrName>style.visibility</p:attrName>
                                        </p:attrNameLst>
                                      </p:cBhvr>
                                      <p:to>
                                        <p:strVal val="visible"/>
                                      </p:to>
                                    </p:set>
                                    <p:animEffect transition="in" filter="barn(inVertical)">
                                      <p:cBhvr>
                                        <p:cTn id="85" dur="500"/>
                                        <p:tgtEl>
                                          <p:spTgt spid="224"/>
                                        </p:tgtEl>
                                      </p:cBhvr>
                                    </p:animEffect>
                                  </p:childTnLst>
                                </p:cTn>
                              </p:par>
                            </p:childTnLst>
                          </p:cTn>
                        </p:par>
                        <p:par>
                          <p:cTn id="86" fill="hold">
                            <p:stCondLst>
                              <p:cond delay="8500"/>
                            </p:stCondLst>
                            <p:childTnLst>
                              <p:par>
                                <p:cTn id="87" presetID="16" presetClass="entr" presetSubtype="21" fill="hold" nodeType="afterEffect">
                                  <p:stCondLst>
                                    <p:cond delay="0"/>
                                  </p:stCondLst>
                                  <p:childTnLst>
                                    <p:set>
                                      <p:cBhvr>
                                        <p:cTn id="88" dur="1" fill="hold">
                                          <p:stCondLst>
                                            <p:cond delay="0"/>
                                          </p:stCondLst>
                                        </p:cTn>
                                        <p:tgtEl>
                                          <p:spTgt spid="225"/>
                                        </p:tgtEl>
                                        <p:attrNameLst>
                                          <p:attrName>style.visibility</p:attrName>
                                        </p:attrNameLst>
                                      </p:cBhvr>
                                      <p:to>
                                        <p:strVal val="visible"/>
                                      </p:to>
                                    </p:set>
                                    <p:animEffect transition="in" filter="barn(inVertical)">
                                      <p:cBhvr>
                                        <p:cTn id="89" dur="500"/>
                                        <p:tgtEl>
                                          <p:spTgt spid="225"/>
                                        </p:tgtEl>
                                      </p:cBhvr>
                                    </p:animEffect>
                                  </p:childTnLst>
                                </p:cTn>
                              </p:par>
                            </p:childTnLst>
                          </p:cTn>
                        </p:par>
                        <p:par>
                          <p:cTn id="90" fill="hold">
                            <p:stCondLst>
                              <p:cond delay="9000"/>
                            </p:stCondLst>
                            <p:childTnLst>
                              <p:par>
                                <p:cTn id="91" presetID="16" presetClass="entr" presetSubtype="21" fill="hold" grpId="0" nodeType="afterEffect">
                                  <p:stCondLst>
                                    <p:cond delay="0"/>
                                  </p:stCondLst>
                                  <p:childTnLst>
                                    <p:set>
                                      <p:cBhvr>
                                        <p:cTn id="92" dur="1" fill="hold">
                                          <p:stCondLst>
                                            <p:cond delay="0"/>
                                          </p:stCondLst>
                                        </p:cTn>
                                        <p:tgtEl>
                                          <p:spTgt spid="226"/>
                                        </p:tgtEl>
                                        <p:attrNameLst>
                                          <p:attrName>style.visibility</p:attrName>
                                        </p:attrNameLst>
                                      </p:cBhvr>
                                      <p:to>
                                        <p:strVal val="visible"/>
                                      </p:to>
                                    </p:set>
                                    <p:animEffect transition="in" filter="barn(inVertical)">
                                      <p:cBhvr>
                                        <p:cTn id="93" dur="500"/>
                                        <p:tgtEl>
                                          <p:spTgt spid="226"/>
                                        </p:tgtEl>
                                      </p:cBhvr>
                                    </p:animEffect>
                                  </p:childTnLst>
                                </p:cTn>
                              </p:par>
                            </p:childTnLst>
                          </p:cTn>
                        </p:par>
                        <p:par>
                          <p:cTn id="94" fill="hold">
                            <p:stCondLst>
                              <p:cond delay="9500"/>
                            </p:stCondLst>
                            <p:childTnLst>
                              <p:par>
                                <p:cTn id="95" presetID="23" presetClass="entr" presetSubtype="16" fill="hold" nodeType="afterEffect">
                                  <p:stCondLst>
                                    <p:cond delay="0"/>
                                  </p:stCondLst>
                                  <p:childTnLst>
                                    <p:set>
                                      <p:cBhvr>
                                        <p:cTn id="96" dur="1" fill="hold">
                                          <p:stCondLst>
                                            <p:cond delay="0"/>
                                          </p:stCondLst>
                                        </p:cTn>
                                        <p:tgtEl>
                                          <p:spTgt spid="77"/>
                                        </p:tgtEl>
                                        <p:attrNameLst>
                                          <p:attrName>style.visibility</p:attrName>
                                        </p:attrNameLst>
                                      </p:cBhvr>
                                      <p:to>
                                        <p:strVal val="visible"/>
                                      </p:to>
                                    </p:set>
                                    <p:anim calcmode="lin" valueType="num">
                                      <p:cBhvr>
                                        <p:cTn id="97" dur="500" fill="hold"/>
                                        <p:tgtEl>
                                          <p:spTgt spid="77"/>
                                        </p:tgtEl>
                                        <p:attrNameLst>
                                          <p:attrName>ppt_w</p:attrName>
                                        </p:attrNameLst>
                                      </p:cBhvr>
                                      <p:tavLst>
                                        <p:tav tm="0">
                                          <p:val>
                                            <p:fltVal val="0"/>
                                          </p:val>
                                        </p:tav>
                                        <p:tav tm="100000">
                                          <p:val>
                                            <p:strVal val="#ppt_w"/>
                                          </p:val>
                                        </p:tav>
                                      </p:tavLst>
                                    </p:anim>
                                    <p:anim calcmode="lin" valueType="num">
                                      <p:cBhvr>
                                        <p:cTn id="98" dur="500" fill="hold"/>
                                        <p:tgtEl>
                                          <p:spTgt spid="77"/>
                                        </p:tgtEl>
                                        <p:attrNameLst>
                                          <p:attrName>ppt_h</p:attrName>
                                        </p:attrNameLst>
                                      </p:cBhvr>
                                      <p:tavLst>
                                        <p:tav tm="0">
                                          <p:val>
                                            <p:fltVal val="0"/>
                                          </p:val>
                                        </p:tav>
                                        <p:tav tm="100000">
                                          <p:val>
                                            <p:strVal val="#ppt_h"/>
                                          </p:val>
                                        </p:tav>
                                      </p:tavLst>
                                    </p:anim>
                                  </p:childTnLst>
                                </p:cTn>
                              </p:par>
                            </p:childTnLst>
                          </p:cTn>
                        </p:par>
                        <p:par>
                          <p:cTn id="99" fill="hold">
                            <p:stCondLst>
                              <p:cond delay="10000"/>
                            </p:stCondLst>
                            <p:childTnLst>
                              <p:par>
                                <p:cTn id="100" presetID="22" presetClass="entr" presetSubtype="1" fill="hold" grpId="0" nodeType="afterEffect">
                                  <p:stCondLst>
                                    <p:cond delay="0"/>
                                  </p:stCondLst>
                                  <p:childTnLst>
                                    <p:set>
                                      <p:cBhvr>
                                        <p:cTn id="101" dur="1" fill="hold">
                                          <p:stCondLst>
                                            <p:cond delay="0"/>
                                          </p:stCondLst>
                                        </p:cTn>
                                        <p:tgtEl>
                                          <p:spTgt spid="211"/>
                                        </p:tgtEl>
                                        <p:attrNameLst>
                                          <p:attrName>style.visibility</p:attrName>
                                        </p:attrNameLst>
                                      </p:cBhvr>
                                      <p:to>
                                        <p:strVal val="visible"/>
                                      </p:to>
                                    </p:set>
                                    <p:animEffect transition="in" filter="wipe(up)">
                                      <p:cBhvr>
                                        <p:cTn id="102" dur="500"/>
                                        <p:tgtEl>
                                          <p:spTgt spid="211"/>
                                        </p:tgtEl>
                                      </p:cBhvr>
                                    </p:animEffect>
                                  </p:childTnLst>
                                </p:cTn>
                              </p:par>
                            </p:childTnLst>
                          </p:cTn>
                        </p:par>
                        <p:par>
                          <p:cTn id="103" fill="hold">
                            <p:stCondLst>
                              <p:cond delay="10500"/>
                            </p:stCondLst>
                            <p:childTnLst>
                              <p:par>
                                <p:cTn id="104" presetID="23" presetClass="entr" presetSubtype="16" fill="hold" nodeType="afterEffect">
                                  <p:stCondLst>
                                    <p:cond delay="0"/>
                                  </p:stCondLst>
                                  <p:childTnLst>
                                    <p:set>
                                      <p:cBhvr>
                                        <p:cTn id="105" dur="1" fill="hold">
                                          <p:stCondLst>
                                            <p:cond delay="0"/>
                                          </p:stCondLst>
                                        </p:cTn>
                                        <p:tgtEl>
                                          <p:spTgt spid="78"/>
                                        </p:tgtEl>
                                        <p:attrNameLst>
                                          <p:attrName>style.visibility</p:attrName>
                                        </p:attrNameLst>
                                      </p:cBhvr>
                                      <p:to>
                                        <p:strVal val="visible"/>
                                      </p:to>
                                    </p:set>
                                    <p:anim calcmode="lin" valueType="num">
                                      <p:cBhvr>
                                        <p:cTn id="106" dur="500" fill="hold"/>
                                        <p:tgtEl>
                                          <p:spTgt spid="78"/>
                                        </p:tgtEl>
                                        <p:attrNameLst>
                                          <p:attrName>ppt_w</p:attrName>
                                        </p:attrNameLst>
                                      </p:cBhvr>
                                      <p:tavLst>
                                        <p:tav tm="0">
                                          <p:val>
                                            <p:fltVal val="0"/>
                                          </p:val>
                                        </p:tav>
                                        <p:tav tm="100000">
                                          <p:val>
                                            <p:strVal val="#ppt_w"/>
                                          </p:val>
                                        </p:tav>
                                      </p:tavLst>
                                    </p:anim>
                                    <p:anim calcmode="lin" valueType="num">
                                      <p:cBhvr>
                                        <p:cTn id="107" dur="500" fill="hold"/>
                                        <p:tgtEl>
                                          <p:spTgt spid="78"/>
                                        </p:tgtEl>
                                        <p:attrNameLst>
                                          <p:attrName>ppt_h</p:attrName>
                                        </p:attrNameLst>
                                      </p:cBhvr>
                                      <p:tavLst>
                                        <p:tav tm="0">
                                          <p:val>
                                            <p:fltVal val="0"/>
                                          </p:val>
                                        </p:tav>
                                        <p:tav tm="100000">
                                          <p:val>
                                            <p:strVal val="#ppt_h"/>
                                          </p:val>
                                        </p:tav>
                                      </p:tavLst>
                                    </p:anim>
                                  </p:childTnLst>
                                </p:cTn>
                              </p:par>
                            </p:childTnLst>
                          </p:cTn>
                        </p:par>
                        <p:par>
                          <p:cTn id="108" fill="hold">
                            <p:stCondLst>
                              <p:cond delay="11000"/>
                            </p:stCondLst>
                            <p:childTnLst>
                              <p:par>
                                <p:cTn id="109" presetID="22" presetClass="entr" presetSubtype="1" fill="hold" grpId="0" nodeType="afterEffect">
                                  <p:stCondLst>
                                    <p:cond delay="0"/>
                                  </p:stCondLst>
                                  <p:childTnLst>
                                    <p:set>
                                      <p:cBhvr>
                                        <p:cTn id="110" dur="1" fill="hold">
                                          <p:stCondLst>
                                            <p:cond delay="0"/>
                                          </p:stCondLst>
                                        </p:cTn>
                                        <p:tgtEl>
                                          <p:spTgt spid="212"/>
                                        </p:tgtEl>
                                        <p:attrNameLst>
                                          <p:attrName>style.visibility</p:attrName>
                                        </p:attrNameLst>
                                      </p:cBhvr>
                                      <p:to>
                                        <p:strVal val="visible"/>
                                      </p:to>
                                    </p:set>
                                    <p:animEffect transition="in" filter="wipe(up)">
                                      <p:cBhvr>
                                        <p:cTn id="111" dur="500"/>
                                        <p:tgtEl>
                                          <p:spTgt spid="212"/>
                                        </p:tgtEl>
                                      </p:cBhvr>
                                    </p:animEffect>
                                  </p:childTnLst>
                                </p:cTn>
                              </p:par>
                            </p:childTnLst>
                          </p:cTn>
                        </p:par>
                        <p:par>
                          <p:cTn id="112" fill="hold">
                            <p:stCondLst>
                              <p:cond delay="11500"/>
                            </p:stCondLst>
                            <p:childTnLst>
                              <p:par>
                                <p:cTn id="113" presetID="23" presetClass="entr" presetSubtype="16" fill="hold" nodeType="afterEffect">
                                  <p:stCondLst>
                                    <p:cond delay="0"/>
                                  </p:stCondLst>
                                  <p:childTnLst>
                                    <p:set>
                                      <p:cBhvr>
                                        <p:cTn id="114" dur="1" fill="hold">
                                          <p:stCondLst>
                                            <p:cond delay="0"/>
                                          </p:stCondLst>
                                        </p:cTn>
                                        <p:tgtEl>
                                          <p:spTgt spid="79"/>
                                        </p:tgtEl>
                                        <p:attrNameLst>
                                          <p:attrName>style.visibility</p:attrName>
                                        </p:attrNameLst>
                                      </p:cBhvr>
                                      <p:to>
                                        <p:strVal val="visible"/>
                                      </p:to>
                                    </p:set>
                                    <p:anim calcmode="lin" valueType="num">
                                      <p:cBhvr>
                                        <p:cTn id="115" dur="500" fill="hold"/>
                                        <p:tgtEl>
                                          <p:spTgt spid="79"/>
                                        </p:tgtEl>
                                        <p:attrNameLst>
                                          <p:attrName>ppt_w</p:attrName>
                                        </p:attrNameLst>
                                      </p:cBhvr>
                                      <p:tavLst>
                                        <p:tav tm="0">
                                          <p:val>
                                            <p:fltVal val="0"/>
                                          </p:val>
                                        </p:tav>
                                        <p:tav tm="100000">
                                          <p:val>
                                            <p:strVal val="#ppt_w"/>
                                          </p:val>
                                        </p:tav>
                                      </p:tavLst>
                                    </p:anim>
                                    <p:anim calcmode="lin" valueType="num">
                                      <p:cBhvr>
                                        <p:cTn id="116" dur="500" fill="hold"/>
                                        <p:tgtEl>
                                          <p:spTgt spid="79"/>
                                        </p:tgtEl>
                                        <p:attrNameLst>
                                          <p:attrName>ppt_h</p:attrName>
                                        </p:attrNameLst>
                                      </p:cBhvr>
                                      <p:tavLst>
                                        <p:tav tm="0">
                                          <p:val>
                                            <p:fltVal val="0"/>
                                          </p:val>
                                        </p:tav>
                                        <p:tav tm="100000">
                                          <p:val>
                                            <p:strVal val="#ppt_h"/>
                                          </p:val>
                                        </p:tav>
                                      </p:tavLst>
                                    </p:anim>
                                  </p:childTnLst>
                                </p:cTn>
                              </p:par>
                            </p:childTnLst>
                          </p:cTn>
                        </p:par>
                        <p:par>
                          <p:cTn id="117" fill="hold">
                            <p:stCondLst>
                              <p:cond delay="12000"/>
                            </p:stCondLst>
                            <p:childTnLst>
                              <p:par>
                                <p:cTn id="118" presetID="22" presetClass="entr" presetSubtype="1" fill="hold" grpId="0" nodeType="afterEffect">
                                  <p:stCondLst>
                                    <p:cond delay="0"/>
                                  </p:stCondLst>
                                  <p:childTnLst>
                                    <p:set>
                                      <p:cBhvr>
                                        <p:cTn id="119" dur="1" fill="hold">
                                          <p:stCondLst>
                                            <p:cond delay="0"/>
                                          </p:stCondLst>
                                        </p:cTn>
                                        <p:tgtEl>
                                          <p:spTgt spid="213"/>
                                        </p:tgtEl>
                                        <p:attrNameLst>
                                          <p:attrName>style.visibility</p:attrName>
                                        </p:attrNameLst>
                                      </p:cBhvr>
                                      <p:to>
                                        <p:strVal val="visible"/>
                                      </p:to>
                                    </p:set>
                                    <p:animEffect transition="in" filter="wipe(up)">
                                      <p:cBhvr>
                                        <p:cTn id="120" dur="500"/>
                                        <p:tgtEl>
                                          <p:spTgt spid="213"/>
                                        </p:tgtEl>
                                      </p:cBhvr>
                                    </p:animEffect>
                                  </p:childTnLst>
                                </p:cTn>
                              </p:par>
                            </p:childTnLst>
                          </p:cTn>
                        </p:par>
                        <p:par>
                          <p:cTn id="121" fill="hold">
                            <p:stCondLst>
                              <p:cond delay="12500"/>
                            </p:stCondLst>
                            <p:childTnLst>
                              <p:par>
                                <p:cTn id="122" presetID="23" presetClass="entr" presetSubtype="16" fill="hold" nodeType="afterEffect">
                                  <p:stCondLst>
                                    <p:cond delay="0"/>
                                  </p:stCondLst>
                                  <p:childTnLst>
                                    <p:set>
                                      <p:cBhvr>
                                        <p:cTn id="123" dur="1" fill="hold">
                                          <p:stCondLst>
                                            <p:cond delay="0"/>
                                          </p:stCondLst>
                                        </p:cTn>
                                        <p:tgtEl>
                                          <p:spTgt spid="80"/>
                                        </p:tgtEl>
                                        <p:attrNameLst>
                                          <p:attrName>style.visibility</p:attrName>
                                        </p:attrNameLst>
                                      </p:cBhvr>
                                      <p:to>
                                        <p:strVal val="visible"/>
                                      </p:to>
                                    </p:set>
                                    <p:anim calcmode="lin" valueType="num">
                                      <p:cBhvr>
                                        <p:cTn id="124" dur="500" fill="hold"/>
                                        <p:tgtEl>
                                          <p:spTgt spid="80"/>
                                        </p:tgtEl>
                                        <p:attrNameLst>
                                          <p:attrName>ppt_w</p:attrName>
                                        </p:attrNameLst>
                                      </p:cBhvr>
                                      <p:tavLst>
                                        <p:tav tm="0">
                                          <p:val>
                                            <p:fltVal val="0"/>
                                          </p:val>
                                        </p:tav>
                                        <p:tav tm="100000">
                                          <p:val>
                                            <p:strVal val="#ppt_w"/>
                                          </p:val>
                                        </p:tav>
                                      </p:tavLst>
                                    </p:anim>
                                    <p:anim calcmode="lin" valueType="num">
                                      <p:cBhvr>
                                        <p:cTn id="125" dur="500" fill="hold"/>
                                        <p:tgtEl>
                                          <p:spTgt spid="80"/>
                                        </p:tgtEl>
                                        <p:attrNameLst>
                                          <p:attrName>ppt_h</p:attrName>
                                        </p:attrNameLst>
                                      </p:cBhvr>
                                      <p:tavLst>
                                        <p:tav tm="0">
                                          <p:val>
                                            <p:fltVal val="0"/>
                                          </p:val>
                                        </p:tav>
                                        <p:tav tm="100000">
                                          <p:val>
                                            <p:strVal val="#ppt_h"/>
                                          </p:val>
                                        </p:tav>
                                      </p:tavLst>
                                    </p:anim>
                                  </p:childTnLst>
                                </p:cTn>
                              </p:par>
                            </p:childTnLst>
                          </p:cTn>
                        </p:par>
                        <p:par>
                          <p:cTn id="126" fill="hold">
                            <p:stCondLst>
                              <p:cond delay="13000"/>
                            </p:stCondLst>
                            <p:childTnLst>
                              <p:par>
                                <p:cTn id="127" presetID="22" presetClass="entr" presetSubtype="1" fill="hold" grpId="0" nodeType="afterEffect">
                                  <p:stCondLst>
                                    <p:cond delay="0"/>
                                  </p:stCondLst>
                                  <p:childTnLst>
                                    <p:set>
                                      <p:cBhvr>
                                        <p:cTn id="128" dur="1" fill="hold">
                                          <p:stCondLst>
                                            <p:cond delay="0"/>
                                          </p:stCondLst>
                                        </p:cTn>
                                        <p:tgtEl>
                                          <p:spTgt spid="214"/>
                                        </p:tgtEl>
                                        <p:attrNameLst>
                                          <p:attrName>style.visibility</p:attrName>
                                        </p:attrNameLst>
                                      </p:cBhvr>
                                      <p:to>
                                        <p:strVal val="visible"/>
                                      </p:to>
                                    </p:set>
                                    <p:animEffect transition="in" filter="wipe(up)">
                                      <p:cBhvr>
                                        <p:cTn id="129"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2" grpId="0" animBg="1"/>
      <p:bldP spid="83" grpId="0" animBg="1"/>
      <p:bldP spid="84" grpId="0" animBg="1"/>
      <p:bldP spid="85" grpId="0" animBg="1"/>
      <p:bldP spid="86" grpId="0" animBg="1"/>
      <p:bldP spid="87" grpId="0" animBg="1"/>
      <p:bldP spid="211" grpId="0"/>
      <p:bldP spid="212" grpId="0"/>
      <p:bldP spid="213" grpId="0"/>
      <p:bldP spid="214" grpId="0"/>
      <p:bldP spid="216" grpId="0" animBg="1"/>
      <p:bldP spid="218" grpId="0" animBg="1"/>
      <p:bldP spid="220" grpId="0" animBg="1"/>
      <p:bldP spid="222" grpId="0" animBg="1"/>
      <p:bldP spid="224" grpId="0" animBg="1"/>
      <p:bldP spid="22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2"/>
          <p:cNvSpPr>
            <a:spLocks noGrp="1"/>
          </p:cNvSpPr>
          <p:nvPr>
            <p:ph type="title"/>
          </p:nvPr>
        </p:nvSpPr>
        <p:spPr/>
        <p:txBody>
          <a:bodyPr/>
          <a:lstStyle/>
          <a:p>
            <a:r>
              <a:rPr lang="en-US" smtClean="0"/>
              <a:t>Business time planning (MON)</a:t>
            </a:r>
            <a:endParaRPr lang="en-US" dirty="0"/>
          </a:p>
        </p:txBody>
      </p:sp>
      <p:sp>
        <p:nvSpPr>
          <p:cNvPr id="4" name="object  3"/>
          <p:cNvSpPr>
            <a:spLocks noGrp="1"/>
          </p:cNvSpPr>
          <p:nvPr>
            <p:ph type="body" sz="half" idx="2"/>
          </p:nvPr>
        </p:nvSpPr>
        <p:spPr/>
        <p:txBody>
          <a:bodyPr/>
          <a:lstStyle/>
          <a:p>
            <a:r>
              <a:rPr lang="en-US" smtClean="0"/>
              <a:t>Business time planning</a:t>
            </a:r>
            <a:endParaRPr lang="en-US" dirty="0"/>
          </a:p>
        </p:txBody>
      </p:sp>
      <p:pic>
        <p:nvPicPr>
          <p:cNvPr id="313" name="Picture Placeholder 312" descr="imageHolder.jpg"/>
          <p:cNvPicPr>
            <a:picLocks noGrp="1" noChangeAspect="1"/>
          </p:cNvPicPr>
          <p:nvPr>
            <p:ph type="pic" sz="quarter" idx="16"/>
          </p:nvPr>
        </p:nvPicPr>
        <p:blipFill>
          <a:blip r:embed="rId3" cstate="print"/>
          <a:srcRect l="13717" r="13717"/>
          <a:stretch>
            <a:fillRect/>
          </a:stretch>
        </p:blipFill>
        <p:spPr/>
      </p:pic>
      <p:pic>
        <p:nvPicPr>
          <p:cNvPr id="314" name="Picture Placeholder 313" descr="imageHolder.jpg"/>
          <p:cNvPicPr>
            <a:picLocks noGrp="1" noChangeAspect="1"/>
          </p:cNvPicPr>
          <p:nvPr>
            <p:ph type="pic" sz="quarter" idx="17"/>
          </p:nvPr>
        </p:nvPicPr>
        <p:blipFill>
          <a:blip r:embed="rId4" cstate="print"/>
          <a:srcRect l="13799" r="13799"/>
          <a:stretch>
            <a:fillRect/>
          </a:stretch>
        </p:blipFill>
        <p:spPr/>
      </p:pic>
      <p:pic>
        <p:nvPicPr>
          <p:cNvPr id="315" name="Picture Placeholder 314" descr="imageHolder.jpg"/>
          <p:cNvPicPr>
            <a:picLocks noGrp="1" noChangeAspect="1"/>
          </p:cNvPicPr>
          <p:nvPr>
            <p:ph type="pic" sz="quarter" idx="18"/>
          </p:nvPr>
        </p:nvPicPr>
        <p:blipFill>
          <a:blip r:embed="rId3" cstate="print"/>
          <a:srcRect l="13717" r="13717"/>
          <a:stretch>
            <a:fillRect/>
          </a:stretch>
        </p:blipFill>
        <p:spPr/>
      </p:pic>
      <p:pic>
        <p:nvPicPr>
          <p:cNvPr id="316" name="Picture Placeholder 315" descr="imageHolder.jpg"/>
          <p:cNvPicPr>
            <a:picLocks noGrp="1" noChangeAspect="1"/>
          </p:cNvPicPr>
          <p:nvPr>
            <p:ph type="pic" sz="quarter" idx="19"/>
          </p:nvPr>
        </p:nvPicPr>
        <p:blipFill>
          <a:blip r:embed="rId3" cstate="print"/>
          <a:srcRect l="13717" r="13717"/>
          <a:stretch>
            <a:fillRect/>
          </a:stretch>
        </p:blipFill>
        <p:spPr/>
      </p:pic>
      <p:grpSp>
        <p:nvGrpSpPr>
          <p:cNvPr id="702" name="object  28"/>
          <p:cNvGrpSpPr/>
          <p:nvPr/>
        </p:nvGrpSpPr>
        <p:grpSpPr>
          <a:xfrm>
            <a:off x="633062" y="2291270"/>
            <a:ext cx="207113" cy="255746"/>
            <a:chOff x="657228" y="1230154"/>
            <a:chExt cx="207113" cy="255746"/>
          </a:xfrm>
        </p:grpSpPr>
        <p:sp>
          <p:nvSpPr>
            <p:cNvPr id="703" name="object  7"/>
            <p:cNvSpPr/>
            <p:nvPr/>
          </p:nvSpPr>
          <p:spPr>
            <a:xfrm>
              <a:off x="658654"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dirty="0"/>
            </a:p>
          </p:txBody>
        </p:sp>
        <p:sp>
          <p:nvSpPr>
            <p:cNvPr id="704" name="object  26"/>
            <p:cNvSpPr txBox="1"/>
            <p:nvPr/>
          </p:nvSpPr>
          <p:spPr>
            <a:xfrm>
              <a:off x="657228" y="1230154"/>
              <a:ext cx="207113" cy="246221"/>
            </a:xfrm>
            <a:prstGeom prst="rect">
              <a:avLst/>
            </a:prstGeom>
            <a:noFill/>
          </p:spPr>
          <p:txBody>
            <a:bodyPr wrap="square" rtlCol="0">
              <a:spAutoFit/>
            </a:bodyPr>
            <a:lstStyle/>
            <a:p>
              <a:pPr algn="ctr"/>
              <a:r>
                <a:rPr lang="en-US" sz="1000" b="1" dirty="0" smtClean="0">
                  <a:solidFill>
                    <a:schemeClr val="accent6"/>
                  </a:solidFill>
                </a:rPr>
                <a:t>1</a:t>
              </a:r>
              <a:endParaRPr lang="en-US" b="1" dirty="0">
                <a:solidFill>
                  <a:schemeClr val="accent6"/>
                </a:solidFill>
              </a:endParaRPr>
            </a:p>
          </p:txBody>
        </p:sp>
      </p:grpSp>
      <p:grpSp>
        <p:nvGrpSpPr>
          <p:cNvPr id="705" name="object  29"/>
          <p:cNvGrpSpPr/>
          <p:nvPr/>
        </p:nvGrpSpPr>
        <p:grpSpPr>
          <a:xfrm>
            <a:off x="880945" y="2283174"/>
            <a:ext cx="208329" cy="263842"/>
            <a:chOff x="905111" y="1222058"/>
            <a:chExt cx="208329" cy="263842"/>
          </a:xfrm>
        </p:grpSpPr>
        <p:sp>
          <p:nvSpPr>
            <p:cNvPr id="706" name="object  8"/>
            <p:cNvSpPr/>
            <p:nvPr/>
          </p:nvSpPr>
          <p:spPr>
            <a:xfrm>
              <a:off x="913145"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07" name="object  556"/>
            <p:cNvSpPr txBox="1"/>
            <p:nvPr/>
          </p:nvSpPr>
          <p:spPr>
            <a:xfrm>
              <a:off x="905111" y="1222058"/>
              <a:ext cx="207113" cy="246221"/>
            </a:xfrm>
            <a:prstGeom prst="rect">
              <a:avLst/>
            </a:prstGeom>
            <a:noFill/>
          </p:spPr>
          <p:txBody>
            <a:bodyPr wrap="square" rtlCol="0">
              <a:spAutoFit/>
            </a:bodyPr>
            <a:lstStyle/>
            <a:p>
              <a:pPr algn="ctr"/>
              <a:r>
                <a:rPr lang="en-US" sz="1000" b="1" dirty="0" smtClean="0">
                  <a:solidFill>
                    <a:schemeClr val="accent6"/>
                  </a:solidFill>
                </a:rPr>
                <a:t>2</a:t>
              </a:r>
              <a:endParaRPr lang="en-US" b="1" dirty="0">
                <a:solidFill>
                  <a:schemeClr val="accent6"/>
                </a:solidFill>
              </a:endParaRPr>
            </a:p>
          </p:txBody>
        </p:sp>
      </p:grpSp>
      <p:grpSp>
        <p:nvGrpSpPr>
          <p:cNvPr id="708" name="object  30"/>
          <p:cNvGrpSpPr/>
          <p:nvPr/>
        </p:nvGrpSpPr>
        <p:grpSpPr>
          <a:xfrm>
            <a:off x="1138112" y="2283174"/>
            <a:ext cx="207113" cy="263842"/>
            <a:chOff x="1162278" y="1222058"/>
            <a:chExt cx="207113" cy="263842"/>
          </a:xfrm>
        </p:grpSpPr>
        <p:sp>
          <p:nvSpPr>
            <p:cNvPr id="709" name="object  9"/>
            <p:cNvSpPr/>
            <p:nvPr/>
          </p:nvSpPr>
          <p:spPr>
            <a:xfrm>
              <a:off x="1167636"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10" name="object  557"/>
            <p:cNvSpPr txBox="1"/>
            <p:nvPr/>
          </p:nvSpPr>
          <p:spPr>
            <a:xfrm>
              <a:off x="1162278" y="1222058"/>
              <a:ext cx="207113" cy="246221"/>
            </a:xfrm>
            <a:prstGeom prst="rect">
              <a:avLst/>
            </a:prstGeom>
            <a:noFill/>
          </p:spPr>
          <p:txBody>
            <a:bodyPr wrap="square" rtlCol="0">
              <a:spAutoFit/>
            </a:bodyPr>
            <a:lstStyle/>
            <a:p>
              <a:pPr algn="ctr"/>
              <a:r>
                <a:rPr lang="en-US" sz="1000" b="1" dirty="0" smtClean="0">
                  <a:solidFill>
                    <a:schemeClr val="accent6"/>
                  </a:solidFill>
                </a:rPr>
                <a:t>3</a:t>
              </a:r>
              <a:endParaRPr lang="en-US" b="1" dirty="0">
                <a:solidFill>
                  <a:schemeClr val="accent6"/>
                </a:solidFill>
              </a:endParaRPr>
            </a:p>
          </p:txBody>
        </p:sp>
      </p:grpSp>
      <p:grpSp>
        <p:nvGrpSpPr>
          <p:cNvPr id="711" name="object  31"/>
          <p:cNvGrpSpPr/>
          <p:nvPr/>
        </p:nvGrpSpPr>
        <p:grpSpPr>
          <a:xfrm>
            <a:off x="1395967" y="2283174"/>
            <a:ext cx="207113" cy="263842"/>
            <a:chOff x="1420133" y="1222058"/>
            <a:chExt cx="207113" cy="263842"/>
          </a:xfrm>
        </p:grpSpPr>
        <p:sp>
          <p:nvSpPr>
            <p:cNvPr id="712" name="object  10"/>
            <p:cNvSpPr/>
            <p:nvPr/>
          </p:nvSpPr>
          <p:spPr>
            <a:xfrm>
              <a:off x="1422127"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13" name="object  558"/>
            <p:cNvSpPr txBox="1"/>
            <p:nvPr/>
          </p:nvSpPr>
          <p:spPr>
            <a:xfrm>
              <a:off x="1420133" y="1222058"/>
              <a:ext cx="207113" cy="246221"/>
            </a:xfrm>
            <a:prstGeom prst="rect">
              <a:avLst/>
            </a:prstGeom>
            <a:noFill/>
          </p:spPr>
          <p:txBody>
            <a:bodyPr wrap="square" rtlCol="0">
              <a:spAutoFit/>
            </a:bodyPr>
            <a:lstStyle/>
            <a:p>
              <a:pPr algn="ctr"/>
              <a:r>
                <a:rPr lang="en-US" sz="1000" b="1" dirty="0" smtClean="0">
                  <a:solidFill>
                    <a:schemeClr val="accent6"/>
                  </a:solidFill>
                </a:rPr>
                <a:t>4</a:t>
              </a:r>
              <a:endParaRPr lang="en-US" b="1" dirty="0">
                <a:solidFill>
                  <a:schemeClr val="accent6"/>
                </a:solidFill>
              </a:endParaRPr>
            </a:p>
          </p:txBody>
        </p:sp>
      </p:grpSp>
      <p:grpSp>
        <p:nvGrpSpPr>
          <p:cNvPr id="714" name="object  32"/>
          <p:cNvGrpSpPr/>
          <p:nvPr/>
        </p:nvGrpSpPr>
        <p:grpSpPr>
          <a:xfrm>
            <a:off x="1643200" y="2283174"/>
            <a:ext cx="209547" cy="263842"/>
            <a:chOff x="1667366" y="1222058"/>
            <a:chExt cx="209547" cy="263842"/>
          </a:xfrm>
        </p:grpSpPr>
        <p:sp>
          <p:nvSpPr>
            <p:cNvPr id="715" name="object  11"/>
            <p:cNvSpPr/>
            <p:nvPr/>
          </p:nvSpPr>
          <p:spPr>
            <a:xfrm>
              <a:off x="1676618"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16" name="object  559"/>
            <p:cNvSpPr txBox="1"/>
            <p:nvPr/>
          </p:nvSpPr>
          <p:spPr>
            <a:xfrm>
              <a:off x="1667366" y="1222058"/>
              <a:ext cx="207113" cy="246221"/>
            </a:xfrm>
            <a:prstGeom prst="rect">
              <a:avLst/>
            </a:prstGeom>
            <a:noFill/>
          </p:spPr>
          <p:txBody>
            <a:bodyPr wrap="square" rtlCol="0">
              <a:spAutoFit/>
            </a:bodyPr>
            <a:lstStyle/>
            <a:p>
              <a:pPr algn="ctr"/>
              <a:r>
                <a:rPr lang="en-US" sz="1000" b="1" dirty="0" smtClean="0">
                  <a:solidFill>
                    <a:schemeClr val="accent6"/>
                  </a:solidFill>
                </a:rPr>
                <a:t>5</a:t>
              </a:r>
              <a:endParaRPr lang="en-US" b="1" dirty="0">
                <a:solidFill>
                  <a:schemeClr val="accent6"/>
                </a:solidFill>
              </a:endParaRPr>
            </a:p>
          </p:txBody>
        </p:sp>
      </p:grpSp>
      <p:grpSp>
        <p:nvGrpSpPr>
          <p:cNvPr id="717" name="object  33"/>
          <p:cNvGrpSpPr/>
          <p:nvPr/>
        </p:nvGrpSpPr>
        <p:grpSpPr>
          <a:xfrm>
            <a:off x="1900356" y="2283174"/>
            <a:ext cx="207113" cy="263842"/>
            <a:chOff x="1924522" y="1222058"/>
            <a:chExt cx="207113" cy="263842"/>
          </a:xfrm>
        </p:grpSpPr>
        <p:sp>
          <p:nvSpPr>
            <p:cNvPr id="718" name="object  12"/>
            <p:cNvSpPr/>
            <p:nvPr/>
          </p:nvSpPr>
          <p:spPr>
            <a:xfrm>
              <a:off x="1931109"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19" name="object  560"/>
            <p:cNvSpPr txBox="1"/>
            <p:nvPr/>
          </p:nvSpPr>
          <p:spPr>
            <a:xfrm>
              <a:off x="1924522" y="1222058"/>
              <a:ext cx="207113" cy="246221"/>
            </a:xfrm>
            <a:prstGeom prst="rect">
              <a:avLst/>
            </a:prstGeom>
            <a:noFill/>
          </p:spPr>
          <p:txBody>
            <a:bodyPr wrap="square" rtlCol="0">
              <a:spAutoFit/>
            </a:bodyPr>
            <a:lstStyle/>
            <a:p>
              <a:pPr algn="ctr"/>
              <a:r>
                <a:rPr lang="en-US" sz="1000" b="1" dirty="0" smtClean="0">
                  <a:solidFill>
                    <a:schemeClr val="accent6"/>
                  </a:solidFill>
                </a:rPr>
                <a:t>6</a:t>
              </a:r>
              <a:endParaRPr lang="en-US" b="1" dirty="0">
                <a:solidFill>
                  <a:schemeClr val="accent6"/>
                </a:solidFill>
              </a:endParaRPr>
            </a:p>
          </p:txBody>
        </p:sp>
      </p:grpSp>
      <p:grpSp>
        <p:nvGrpSpPr>
          <p:cNvPr id="720" name="object  34"/>
          <p:cNvGrpSpPr/>
          <p:nvPr/>
        </p:nvGrpSpPr>
        <p:grpSpPr>
          <a:xfrm>
            <a:off x="2158024" y="2283174"/>
            <a:ext cx="207113" cy="263842"/>
            <a:chOff x="2182190" y="1222058"/>
            <a:chExt cx="207113" cy="263842"/>
          </a:xfrm>
        </p:grpSpPr>
        <p:sp>
          <p:nvSpPr>
            <p:cNvPr id="721" name="object  13"/>
            <p:cNvSpPr/>
            <p:nvPr/>
          </p:nvSpPr>
          <p:spPr>
            <a:xfrm>
              <a:off x="2185600"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22" name="object  561"/>
            <p:cNvSpPr txBox="1"/>
            <p:nvPr/>
          </p:nvSpPr>
          <p:spPr>
            <a:xfrm>
              <a:off x="2182190" y="1222058"/>
              <a:ext cx="207113" cy="246221"/>
            </a:xfrm>
            <a:prstGeom prst="rect">
              <a:avLst/>
            </a:prstGeom>
            <a:noFill/>
          </p:spPr>
          <p:txBody>
            <a:bodyPr wrap="square" rtlCol="0">
              <a:spAutoFit/>
            </a:bodyPr>
            <a:lstStyle/>
            <a:p>
              <a:pPr algn="ctr"/>
              <a:r>
                <a:rPr lang="en-US" sz="1000" b="1" dirty="0" smtClean="0">
                  <a:solidFill>
                    <a:schemeClr val="accent6"/>
                  </a:solidFill>
                </a:rPr>
                <a:t>7</a:t>
              </a:r>
              <a:endParaRPr lang="en-US" b="1" dirty="0">
                <a:solidFill>
                  <a:schemeClr val="accent6"/>
                </a:solidFill>
              </a:endParaRPr>
            </a:p>
          </p:txBody>
        </p:sp>
      </p:grpSp>
      <p:grpSp>
        <p:nvGrpSpPr>
          <p:cNvPr id="723" name="object 35"/>
          <p:cNvGrpSpPr/>
          <p:nvPr/>
        </p:nvGrpSpPr>
        <p:grpSpPr>
          <a:xfrm>
            <a:off x="2406068" y="2283174"/>
            <a:ext cx="210152" cy="263842"/>
            <a:chOff x="2430234" y="1222058"/>
            <a:chExt cx="210152" cy="263842"/>
          </a:xfrm>
        </p:grpSpPr>
        <p:sp>
          <p:nvSpPr>
            <p:cNvPr id="724" name="object  215"/>
            <p:cNvSpPr/>
            <p:nvPr/>
          </p:nvSpPr>
          <p:spPr>
            <a:xfrm>
              <a:off x="2440091"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725" name="object  562"/>
            <p:cNvSpPr txBox="1"/>
            <p:nvPr/>
          </p:nvSpPr>
          <p:spPr>
            <a:xfrm>
              <a:off x="2430234" y="1222058"/>
              <a:ext cx="207113" cy="246221"/>
            </a:xfrm>
            <a:prstGeom prst="rect">
              <a:avLst/>
            </a:prstGeom>
            <a:noFill/>
          </p:spPr>
          <p:txBody>
            <a:bodyPr wrap="square" rtlCol="0">
              <a:spAutoFit/>
            </a:bodyPr>
            <a:lstStyle/>
            <a:p>
              <a:pPr algn="ctr"/>
              <a:r>
                <a:rPr lang="en-US" sz="1000" b="1" dirty="0" smtClean="0">
                  <a:solidFill>
                    <a:schemeClr val="accent6"/>
                  </a:solidFill>
                </a:rPr>
                <a:t>8</a:t>
              </a:r>
              <a:endParaRPr lang="en-US" b="1" dirty="0">
                <a:solidFill>
                  <a:schemeClr val="accent6"/>
                </a:solidFill>
              </a:endParaRPr>
            </a:p>
          </p:txBody>
        </p:sp>
      </p:grpSp>
      <p:grpSp>
        <p:nvGrpSpPr>
          <p:cNvPr id="726" name="object  36"/>
          <p:cNvGrpSpPr/>
          <p:nvPr/>
        </p:nvGrpSpPr>
        <p:grpSpPr>
          <a:xfrm>
            <a:off x="2663598" y="2283173"/>
            <a:ext cx="207113" cy="263843"/>
            <a:chOff x="2687764" y="1222057"/>
            <a:chExt cx="207113" cy="263843"/>
          </a:xfrm>
        </p:grpSpPr>
        <p:sp>
          <p:nvSpPr>
            <p:cNvPr id="727" name="object  216"/>
            <p:cNvSpPr/>
            <p:nvPr/>
          </p:nvSpPr>
          <p:spPr>
            <a:xfrm>
              <a:off x="2694582"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28" name="object  563"/>
            <p:cNvSpPr txBox="1"/>
            <p:nvPr/>
          </p:nvSpPr>
          <p:spPr>
            <a:xfrm>
              <a:off x="2687764" y="1222057"/>
              <a:ext cx="207113" cy="246221"/>
            </a:xfrm>
            <a:prstGeom prst="rect">
              <a:avLst/>
            </a:prstGeom>
            <a:noFill/>
          </p:spPr>
          <p:txBody>
            <a:bodyPr wrap="square" rtlCol="0">
              <a:spAutoFit/>
            </a:bodyPr>
            <a:lstStyle/>
            <a:p>
              <a:pPr algn="ctr"/>
              <a:r>
                <a:rPr lang="en-US" sz="1000" b="1" dirty="0" smtClean="0">
                  <a:solidFill>
                    <a:schemeClr val="accent6"/>
                  </a:solidFill>
                </a:rPr>
                <a:t>9</a:t>
              </a:r>
              <a:endParaRPr lang="en-US" b="1" dirty="0">
                <a:solidFill>
                  <a:schemeClr val="accent6"/>
                </a:solidFill>
              </a:endParaRPr>
            </a:p>
          </p:txBody>
        </p:sp>
      </p:grpSp>
      <p:grpSp>
        <p:nvGrpSpPr>
          <p:cNvPr id="729" name="object  37"/>
          <p:cNvGrpSpPr/>
          <p:nvPr/>
        </p:nvGrpSpPr>
        <p:grpSpPr>
          <a:xfrm>
            <a:off x="2846255" y="2283173"/>
            <a:ext cx="351126" cy="263843"/>
            <a:chOff x="2870421" y="1222057"/>
            <a:chExt cx="351126" cy="263843"/>
          </a:xfrm>
        </p:grpSpPr>
        <p:sp>
          <p:nvSpPr>
            <p:cNvPr id="730" name="object  217"/>
            <p:cNvSpPr/>
            <p:nvPr/>
          </p:nvSpPr>
          <p:spPr>
            <a:xfrm>
              <a:off x="2949073"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31" name="object  564"/>
            <p:cNvSpPr txBox="1"/>
            <p:nvPr/>
          </p:nvSpPr>
          <p:spPr>
            <a:xfrm>
              <a:off x="2870421" y="1222057"/>
              <a:ext cx="351126" cy="246221"/>
            </a:xfrm>
            <a:prstGeom prst="rect">
              <a:avLst/>
            </a:prstGeom>
            <a:noFill/>
          </p:spPr>
          <p:txBody>
            <a:bodyPr wrap="square" rtlCol="0">
              <a:spAutoFit/>
            </a:bodyPr>
            <a:lstStyle/>
            <a:p>
              <a:pPr algn="ctr"/>
              <a:r>
                <a:rPr lang="en-US" sz="1000" b="1" dirty="0" smtClean="0">
                  <a:solidFill>
                    <a:schemeClr val="accent6"/>
                  </a:solidFill>
                </a:rPr>
                <a:t>10</a:t>
              </a:r>
              <a:endParaRPr lang="en-US" b="1" dirty="0">
                <a:solidFill>
                  <a:schemeClr val="accent6"/>
                </a:solidFill>
              </a:endParaRPr>
            </a:p>
          </p:txBody>
        </p:sp>
      </p:grpSp>
      <p:grpSp>
        <p:nvGrpSpPr>
          <p:cNvPr id="732" name="object  38"/>
          <p:cNvGrpSpPr/>
          <p:nvPr/>
        </p:nvGrpSpPr>
        <p:grpSpPr>
          <a:xfrm>
            <a:off x="3103982" y="2283173"/>
            <a:ext cx="351126" cy="263843"/>
            <a:chOff x="3128148" y="1222057"/>
            <a:chExt cx="351126" cy="263843"/>
          </a:xfrm>
        </p:grpSpPr>
        <p:sp>
          <p:nvSpPr>
            <p:cNvPr id="733" name="object  218"/>
            <p:cNvSpPr/>
            <p:nvPr/>
          </p:nvSpPr>
          <p:spPr>
            <a:xfrm>
              <a:off x="3203564"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34" name="object  572"/>
            <p:cNvSpPr txBox="1"/>
            <p:nvPr/>
          </p:nvSpPr>
          <p:spPr>
            <a:xfrm>
              <a:off x="3128148" y="1222057"/>
              <a:ext cx="351126" cy="246221"/>
            </a:xfrm>
            <a:prstGeom prst="rect">
              <a:avLst/>
            </a:prstGeom>
            <a:noFill/>
          </p:spPr>
          <p:txBody>
            <a:bodyPr wrap="square" rtlCol="0">
              <a:spAutoFit/>
            </a:bodyPr>
            <a:lstStyle/>
            <a:p>
              <a:pPr algn="ctr"/>
              <a:r>
                <a:rPr lang="en-US" sz="1000" b="1" dirty="0" smtClean="0">
                  <a:solidFill>
                    <a:schemeClr val="accent6"/>
                  </a:solidFill>
                </a:rPr>
                <a:t>11</a:t>
              </a:r>
              <a:endParaRPr lang="en-US" b="1" dirty="0">
                <a:solidFill>
                  <a:schemeClr val="accent6"/>
                </a:solidFill>
              </a:endParaRPr>
            </a:p>
          </p:txBody>
        </p:sp>
      </p:grpSp>
      <p:grpSp>
        <p:nvGrpSpPr>
          <p:cNvPr id="735" name="object 39"/>
          <p:cNvGrpSpPr/>
          <p:nvPr/>
        </p:nvGrpSpPr>
        <p:grpSpPr>
          <a:xfrm>
            <a:off x="3351371" y="2283173"/>
            <a:ext cx="351126" cy="263843"/>
            <a:chOff x="3375537" y="1222057"/>
            <a:chExt cx="351126" cy="263843"/>
          </a:xfrm>
        </p:grpSpPr>
        <p:sp>
          <p:nvSpPr>
            <p:cNvPr id="736" name="object  219"/>
            <p:cNvSpPr/>
            <p:nvPr/>
          </p:nvSpPr>
          <p:spPr>
            <a:xfrm>
              <a:off x="3458055"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dirty="0"/>
            </a:p>
          </p:txBody>
        </p:sp>
        <p:sp>
          <p:nvSpPr>
            <p:cNvPr id="737" name="object  573"/>
            <p:cNvSpPr txBox="1"/>
            <p:nvPr/>
          </p:nvSpPr>
          <p:spPr>
            <a:xfrm>
              <a:off x="3375537" y="1222057"/>
              <a:ext cx="351126" cy="246221"/>
            </a:xfrm>
            <a:prstGeom prst="rect">
              <a:avLst/>
            </a:prstGeom>
            <a:noFill/>
          </p:spPr>
          <p:txBody>
            <a:bodyPr wrap="square" rtlCol="0">
              <a:spAutoFit/>
            </a:bodyPr>
            <a:lstStyle/>
            <a:p>
              <a:pPr algn="ctr"/>
              <a:r>
                <a:rPr lang="en-US" sz="1000" b="1" dirty="0" smtClean="0">
                  <a:solidFill>
                    <a:schemeClr val="accent6"/>
                  </a:solidFill>
                </a:rPr>
                <a:t>12</a:t>
              </a:r>
              <a:endParaRPr lang="en-US" b="1" dirty="0">
                <a:solidFill>
                  <a:schemeClr val="accent6"/>
                </a:solidFill>
              </a:endParaRPr>
            </a:p>
          </p:txBody>
        </p:sp>
      </p:grpSp>
      <p:grpSp>
        <p:nvGrpSpPr>
          <p:cNvPr id="738" name="object  40"/>
          <p:cNvGrpSpPr/>
          <p:nvPr/>
        </p:nvGrpSpPr>
        <p:grpSpPr>
          <a:xfrm>
            <a:off x="3609188" y="2283172"/>
            <a:ext cx="351126" cy="263844"/>
            <a:chOff x="3633354" y="1222056"/>
            <a:chExt cx="351126" cy="263844"/>
          </a:xfrm>
        </p:grpSpPr>
        <p:sp>
          <p:nvSpPr>
            <p:cNvPr id="739" name="object  220"/>
            <p:cNvSpPr/>
            <p:nvPr/>
          </p:nvSpPr>
          <p:spPr>
            <a:xfrm>
              <a:off x="3712546"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40" name="object  574"/>
            <p:cNvSpPr txBox="1"/>
            <p:nvPr/>
          </p:nvSpPr>
          <p:spPr>
            <a:xfrm>
              <a:off x="3633354" y="1222056"/>
              <a:ext cx="351126" cy="246221"/>
            </a:xfrm>
            <a:prstGeom prst="rect">
              <a:avLst/>
            </a:prstGeom>
            <a:noFill/>
          </p:spPr>
          <p:txBody>
            <a:bodyPr wrap="square" rtlCol="0">
              <a:spAutoFit/>
            </a:bodyPr>
            <a:lstStyle/>
            <a:p>
              <a:pPr algn="ctr"/>
              <a:r>
                <a:rPr lang="en-US" sz="1000" b="1" dirty="0" smtClean="0">
                  <a:solidFill>
                    <a:schemeClr val="accent6"/>
                  </a:solidFill>
                </a:rPr>
                <a:t>13</a:t>
              </a:r>
              <a:endParaRPr lang="en-US" b="1" dirty="0">
                <a:solidFill>
                  <a:schemeClr val="accent6"/>
                </a:solidFill>
              </a:endParaRPr>
            </a:p>
          </p:txBody>
        </p:sp>
      </p:grpSp>
      <p:grpSp>
        <p:nvGrpSpPr>
          <p:cNvPr id="741" name="object  41"/>
          <p:cNvGrpSpPr/>
          <p:nvPr/>
        </p:nvGrpSpPr>
        <p:grpSpPr>
          <a:xfrm>
            <a:off x="3867455" y="2283171"/>
            <a:ext cx="351126" cy="263845"/>
            <a:chOff x="3891621" y="1222055"/>
            <a:chExt cx="351126" cy="263845"/>
          </a:xfrm>
        </p:grpSpPr>
        <p:sp>
          <p:nvSpPr>
            <p:cNvPr id="742" name="object  221"/>
            <p:cNvSpPr/>
            <p:nvPr/>
          </p:nvSpPr>
          <p:spPr>
            <a:xfrm>
              <a:off x="3967037"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43" name="object  578"/>
            <p:cNvSpPr txBox="1"/>
            <p:nvPr/>
          </p:nvSpPr>
          <p:spPr>
            <a:xfrm>
              <a:off x="3891621" y="1222055"/>
              <a:ext cx="351126" cy="246221"/>
            </a:xfrm>
            <a:prstGeom prst="rect">
              <a:avLst/>
            </a:prstGeom>
            <a:noFill/>
          </p:spPr>
          <p:txBody>
            <a:bodyPr wrap="square" rtlCol="0">
              <a:spAutoFit/>
            </a:bodyPr>
            <a:lstStyle/>
            <a:p>
              <a:pPr algn="ctr"/>
              <a:r>
                <a:rPr lang="en-US" sz="1000" b="1" dirty="0" smtClean="0">
                  <a:solidFill>
                    <a:schemeClr val="accent6"/>
                  </a:solidFill>
                </a:rPr>
                <a:t>14</a:t>
              </a:r>
              <a:endParaRPr lang="en-US" b="1" dirty="0">
                <a:solidFill>
                  <a:schemeClr val="accent6"/>
                </a:solidFill>
              </a:endParaRPr>
            </a:p>
          </p:txBody>
        </p:sp>
      </p:grpSp>
      <p:grpSp>
        <p:nvGrpSpPr>
          <p:cNvPr id="744" name="object 42"/>
          <p:cNvGrpSpPr/>
          <p:nvPr/>
        </p:nvGrpSpPr>
        <p:grpSpPr>
          <a:xfrm>
            <a:off x="4124981" y="2283170"/>
            <a:ext cx="351126" cy="263846"/>
            <a:chOff x="4149147" y="1222054"/>
            <a:chExt cx="351126" cy="263846"/>
          </a:xfrm>
        </p:grpSpPr>
        <p:sp>
          <p:nvSpPr>
            <p:cNvPr id="745" name="object  232"/>
            <p:cNvSpPr/>
            <p:nvPr/>
          </p:nvSpPr>
          <p:spPr>
            <a:xfrm>
              <a:off x="4221528"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746" name="object  579"/>
            <p:cNvSpPr txBox="1"/>
            <p:nvPr/>
          </p:nvSpPr>
          <p:spPr>
            <a:xfrm>
              <a:off x="4149147" y="1222054"/>
              <a:ext cx="351126" cy="246221"/>
            </a:xfrm>
            <a:prstGeom prst="rect">
              <a:avLst/>
            </a:prstGeom>
            <a:noFill/>
          </p:spPr>
          <p:txBody>
            <a:bodyPr wrap="square" rtlCol="0">
              <a:spAutoFit/>
            </a:bodyPr>
            <a:lstStyle/>
            <a:p>
              <a:pPr algn="ctr"/>
              <a:r>
                <a:rPr lang="en-US" sz="1000" b="1" dirty="0" smtClean="0">
                  <a:solidFill>
                    <a:schemeClr val="accent6"/>
                  </a:solidFill>
                </a:rPr>
                <a:t>15</a:t>
              </a:r>
              <a:endParaRPr lang="en-US" b="1" dirty="0">
                <a:solidFill>
                  <a:schemeClr val="accent6"/>
                </a:solidFill>
              </a:endParaRPr>
            </a:p>
          </p:txBody>
        </p:sp>
      </p:grpSp>
      <p:grpSp>
        <p:nvGrpSpPr>
          <p:cNvPr id="747" name="object 43"/>
          <p:cNvGrpSpPr/>
          <p:nvPr/>
        </p:nvGrpSpPr>
        <p:grpSpPr>
          <a:xfrm>
            <a:off x="4372149" y="2283170"/>
            <a:ext cx="351126" cy="263846"/>
            <a:chOff x="4396315" y="1222054"/>
            <a:chExt cx="351126" cy="263846"/>
          </a:xfrm>
        </p:grpSpPr>
        <p:sp>
          <p:nvSpPr>
            <p:cNvPr id="748" name="object  233"/>
            <p:cNvSpPr/>
            <p:nvPr/>
          </p:nvSpPr>
          <p:spPr>
            <a:xfrm>
              <a:off x="4476019"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49" name="object  580"/>
            <p:cNvSpPr txBox="1"/>
            <p:nvPr/>
          </p:nvSpPr>
          <p:spPr>
            <a:xfrm>
              <a:off x="4396315" y="1222054"/>
              <a:ext cx="351126" cy="246221"/>
            </a:xfrm>
            <a:prstGeom prst="rect">
              <a:avLst/>
            </a:prstGeom>
            <a:noFill/>
          </p:spPr>
          <p:txBody>
            <a:bodyPr wrap="square" rtlCol="0">
              <a:spAutoFit/>
            </a:bodyPr>
            <a:lstStyle/>
            <a:p>
              <a:pPr algn="ctr"/>
              <a:r>
                <a:rPr lang="en-US" sz="1000" b="1" dirty="0" smtClean="0">
                  <a:solidFill>
                    <a:schemeClr val="accent6"/>
                  </a:solidFill>
                </a:rPr>
                <a:t>16</a:t>
              </a:r>
              <a:endParaRPr lang="en-US" b="1" dirty="0">
                <a:solidFill>
                  <a:schemeClr val="accent6"/>
                </a:solidFill>
              </a:endParaRPr>
            </a:p>
          </p:txBody>
        </p:sp>
      </p:grpSp>
      <p:grpSp>
        <p:nvGrpSpPr>
          <p:cNvPr id="750" name="object  44"/>
          <p:cNvGrpSpPr/>
          <p:nvPr/>
        </p:nvGrpSpPr>
        <p:grpSpPr>
          <a:xfrm>
            <a:off x="4623991" y="2283170"/>
            <a:ext cx="351126" cy="263846"/>
            <a:chOff x="4648157" y="1222054"/>
            <a:chExt cx="351126" cy="263846"/>
          </a:xfrm>
        </p:grpSpPr>
        <p:sp>
          <p:nvSpPr>
            <p:cNvPr id="751" name="object  234"/>
            <p:cNvSpPr/>
            <p:nvPr/>
          </p:nvSpPr>
          <p:spPr>
            <a:xfrm>
              <a:off x="4730510"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52" name="object  599"/>
            <p:cNvSpPr txBox="1"/>
            <p:nvPr/>
          </p:nvSpPr>
          <p:spPr>
            <a:xfrm>
              <a:off x="4648157" y="1222054"/>
              <a:ext cx="351126" cy="246221"/>
            </a:xfrm>
            <a:prstGeom prst="rect">
              <a:avLst/>
            </a:prstGeom>
            <a:noFill/>
          </p:spPr>
          <p:txBody>
            <a:bodyPr wrap="square" rtlCol="0">
              <a:spAutoFit/>
            </a:bodyPr>
            <a:lstStyle/>
            <a:p>
              <a:pPr algn="ctr"/>
              <a:r>
                <a:rPr lang="en-US" sz="1000" b="1" dirty="0" smtClean="0">
                  <a:solidFill>
                    <a:schemeClr val="accent6"/>
                  </a:solidFill>
                </a:rPr>
                <a:t>17</a:t>
              </a:r>
              <a:endParaRPr lang="en-US" b="1" dirty="0">
                <a:solidFill>
                  <a:schemeClr val="accent6"/>
                </a:solidFill>
              </a:endParaRPr>
            </a:p>
          </p:txBody>
        </p:sp>
      </p:grpSp>
      <p:grpSp>
        <p:nvGrpSpPr>
          <p:cNvPr id="753" name="object  45"/>
          <p:cNvGrpSpPr/>
          <p:nvPr/>
        </p:nvGrpSpPr>
        <p:grpSpPr>
          <a:xfrm>
            <a:off x="4871380" y="2283170"/>
            <a:ext cx="351126" cy="263846"/>
            <a:chOff x="4895546" y="1222054"/>
            <a:chExt cx="351126" cy="263846"/>
          </a:xfrm>
        </p:grpSpPr>
        <p:sp>
          <p:nvSpPr>
            <p:cNvPr id="754" name="object  235"/>
            <p:cNvSpPr/>
            <p:nvPr/>
          </p:nvSpPr>
          <p:spPr>
            <a:xfrm>
              <a:off x="4985001"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55" name="object  600"/>
            <p:cNvSpPr txBox="1"/>
            <p:nvPr/>
          </p:nvSpPr>
          <p:spPr>
            <a:xfrm>
              <a:off x="4895546" y="1222054"/>
              <a:ext cx="351126" cy="246221"/>
            </a:xfrm>
            <a:prstGeom prst="rect">
              <a:avLst/>
            </a:prstGeom>
            <a:noFill/>
          </p:spPr>
          <p:txBody>
            <a:bodyPr wrap="square" rtlCol="0">
              <a:spAutoFit/>
            </a:bodyPr>
            <a:lstStyle/>
            <a:p>
              <a:pPr algn="ctr"/>
              <a:r>
                <a:rPr lang="en-US" sz="1000" b="1" dirty="0" smtClean="0">
                  <a:solidFill>
                    <a:schemeClr val="accent6"/>
                  </a:solidFill>
                </a:rPr>
                <a:t>18</a:t>
              </a:r>
              <a:endParaRPr lang="en-US" b="1" dirty="0">
                <a:solidFill>
                  <a:schemeClr val="accent6"/>
                </a:solidFill>
              </a:endParaRPr>
            </a:p>
          </p:txBody>
        </p:sp>
      </p:grpSp>
      <p:grpSp>
        <p:nvGrpSpPr>
          <p:cNvPr id="756" name="object  46"/>
          <p:cNvGrpSpPr/>
          <p:nvPr/>
        </p:nvGrpSpPr>
        <p:grpSpPr>
          <a:xfrm>
            <a:off x="5136817" y="2283169"/>
            <a:ext cx="351126" cy="263847"/>
            <a:chOff x="5160983" y="1222053"/>
            <a:chExt cx="351126" cy="263847"/>
          </a:xfrm>
        </p:grpSpPr>
        <p:sp>
          <p:nvSpPr>
            <p:cNvPr id="757" name="object  236"/>
            <p:cNvSpPr/>
            <p:nvPr/>
          </p:nvSpPr>
          <p:spPr>
            <a:xfrm>
              <a:off x="5239492"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58" name="object  601"/>
            <p:cNvSpPr txBox="1"/>
            <p:nvPr/>
          </p:nvSpPr>
          <p:spPr>
            <a:xfrm>
              <a:off x="5160983" y="1222053"/>
              <a:ext cx="351126" cy="246221"/>
            </a:xfrm>
            <a:prstGeom prst="rect">
              <a:avLst/>
            </a:prstGeom>
            <a:noFill/>
          </p:spPr>
          <p:txBody>
            <a:bodyPr wrap="square" rtlCol="0">
              <a:spAutoFit/>
            </a:bodyPr>
            <a:lstStyle/>
            <a:p>
              <a:pPr algn="ctr"/>
              <a:r>
                <a:rPr lang="en-US" sz="1000" b="1" dirty="0" smtClean="0">
                  <a:solidFill>
                    <a:schemeClr val="accent6"/>
                  </a:solidFill>
                </a:rPr>
                <a:t>19</a:t>
              </a:r>
              <a:endParaRPr lang="en-US" b="1" dirty="0">
                <a:solidFill>
                  <a:schemeClr val="accent6"/>
                </a:solidFill>
              </a:endParaRPr>
            </a:p>
          </p:txBody>
        </p:sp>
      </p:grpSp>
      <p:grpSp>
        <p:nvGrpSpPr>
          <p:cNvPr id="759" name="object  47"/>
          <p:cNvGrpSpPr/>
          <p:nvPr/>
        </p:nvGrpSpPr>
        <p:grpSpPr>
          <a:xfrm>
            <a:off x="5395084" y="2283168"/>
            <a:ext cx="351126" cy="263848"/>
            <a:chOff x="5419250" y="1222052"/>
            <a:chExt cx="351126" cy="263848"/>
          </a:xfrm>
        </p:grpSpPr>
        <p:sp>
          <p:nvSpPr>
            <p:cNvPr id="760" name="object  237"/>
            <p:cNvSpPr/>
            <p:nvPr/>
          </p:nvSpPr>
          <p:spPr>
            <a:xfrm>
              <a:off x="5493983"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61" name="object  602"/>
            <p:cNvSpPr txBox="1"/>
            <p:nvPr/>
          </p:nvSpPr>
          <p:spPr>
            <a:xfrm>
              <a:off x="5419250" y="1222052"/>
              <a:ext cx="351126" cy="246221"/>
            </a:xfrm>
            <a:prstGeom prst="rect">
              <a:avLst/>
            </a:prstGeom>
            <a:noFill/>
          </p:spPr>
          <p:txBody>
            <a:bodyPr wrap="square" rtlCol="0">
              <a:spAutoFit/>
            </a:bodyPr>
            <a:lstStyle/>
            <a:p>
              <a:pPr algn="ctr"/>
              <a:r>
                <a:rPr lang="en-US" sz="1000" b="1" dirty="0" smtClean="0">
                  <a:solidFill>
                    <a:schemeClr val="accent6"/>
                  </a:solidFill>
                </a:rPr>
                <a:t>20</a:t>
              </a:r>
              <a:endParaRPr lang="en-US" b="1" dirty="0">
                <a:solidFill>
                  <a:schemeClr val="accent6"/>
                </a:solidFill>
              </a:endParaRPr>
            </a:p>
          </p:txBody>
        </p:sp>
      </p:grpSp>
      <p:grpSp>
        <p:nvGrpSpPr>
          <p:cNvPr id="762" name="object  48"/>
          <p:cNvGrpSpPr/>
          <p:nvPr/>
        </p:nvGrpSpPr>
        <p:grpSpPr>
          <a:xfrm>
            <a:off x="5652610" y="2283167"/>
            <a:ext cx="351126" cy="263849"/>
            <a:chOff x="5676776" y="1222051"/>
            <a:chExt cx="351126" cy="263849"/>
          </a:xfrm>
        </p:grpSpPr>
        <p:sp>
          <p:nvSpPr>
            <p:cNvPr id="763" name="object  238"/>
            <p:cNvSpPr/>
            <p:nvPr/>
          </p:nvSpPr>
          <p:spPr>
            <a:xfrm>
              <a:off x="5748474"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64" name="object  603"/>
            <p:cNvSpPr txBox="1"/>
            <p:nvPr/>
          </p:nvSpPr>
          <p:spPr>
            <a:xfrm>
              <a:off x="5676776" y="1222051"/>
              <a:ext cx="351126" cy="246221"/>
            </a:xfrm>
            <a:prstGeom prst="rect">
              <a:avLst/>
            </a:prstGeom>
            <a:noFill/>
          </p:spPr>
          <p:txBody>
            <a:bodyPr wrap="square" rtlCol="0">
              <a:spAutoFit/>
            </a:bodyPr>
            <a:lstStyle/>
            <a:p>
              <a:pPr algn="ctr"/>
              <a:r>
                <a:rPr lang="en-US" sz="1000" b="1" dirty="0" smtClean="0">
                  <a:solidFill>
                    <a:schemeClr val="accent6"/>
                  </a:solidFill>
                </a:rPr>
                <a:t>21</a:t>
              </a:r>
              <a:endParaRPr lang="en-US" b="1" dirty="0">
                <a:solidFill>
                  <a:schemeClr val="accent6"/>
                </a:solidFill>
              </a:endParaRPr>
            </a:p>
          </p:txBody>
        </p:sp>
      </p:grpSp>
      <p:grpSp>
        <p:nvGrpSpPr>
          <p:cNvPr id="765" name="object 49"/>
          <p:cNvGrpSpPr/>
          <p:nvPr/>
        </p:nvGrpSpPr>
        <p:grpSpPr>
          <a:xfrm>
            <a:off x="5899778" y="2283167"/>
            <a:ext cx="351126" cy="263849"/>
            <a:chOff x="5923944" y="1222051"/>
            <a:chExt cx="351126" cy="263849"/>
          </a:xfrm>
        </p:grpSpPr>
        <p:sp>
          <p:nvSpPr>
            <p:cNvPr id="766" name="object  249"/>
            <p:cNvSpPr/>
            <p:nvPr/>
          </p:nvSpPr>
          <p:spPr>
            <a:xfrm>
              <a:off x="6002965"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b="1" dirty="0"/>
            </a:p>
          </p:txBody>
        </p:sp>
        <p:sp>
          <p:nvSpPr>
            <p:cNvPr id="767" name="object  604"/>
            <p:cNvSpPr txBox="1"/>
            <p:nvPr/>
          </p:nvSpPr>
          <p:spPr>
            <a:xfrm>
              <a:off x="5923944" y="1222051"/>
              <a:ext cx="351126" cy="246221"/>
            </a:xfrm>
            <a:prstGeom prst="rect">
              <a:avLst/>
            </a:prstGeom>
            <a:noFill/>
          </p:spPr>
          <p:txBody>
            <a:bodyPr wrap="square" rtlCol="0">
              <a:spAutoFit/>
            </a:bodyPr>
            <a:lstStyle/>
            <a:p>
              <a:pPr algn="ctr"/>
              <a:r>
                <a:rPr lang="en-US" sz="1000" b="1" dirty="0" smtClean="0">
                  <a:solidFill>
                    <a:schemeClr val="accent6"/>
                  </a:solidFill>
                </a:rPr>
                <a:t>22</a:t>
              </a:r>
              <a:endParaRPr lang="en-US" b="1" dirty="0">
                <a:solidFill>
                  <a:schemeClr val="accent6"/>
                </a:solidFill>
              </a:endParaRPr>
            </a:p>
          </p:txBody>
        </p:sp>
      </p:grpSp>
      <p:grpSp>
        <p:nvGrpSpPr>
          <p:cNvPr id="768" name="object 50"/>
          <p:cNvGrpSpPr/>
          <p:nvPr/>
        </p:nvGrpSpPr>
        <p:grpSpPr>
          <a:xfrm>
            <a:off x="6156732" y="2283167"/>
            <a:ext cx="351126" cy="263849"/>
            <a:chOff x="6180898" y="1222051"/>
            <a:chExt cx="351126" cy="263849"/>
          </a:xfrm>
        </p:grpSpPr>
        <p:sp>
          <p:nvSpPr>
            <p:cNvPr id="769" name="object 250"/>
            <p:cNvSpPr/>
            <p:nvPr/>
          </p:nvSpPr>
          <p:spPr>
            <a:xfrm>
              <a:off x="6257456"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70" name="object  606"/>
            <p:cNvSpPr txBox="1"/>
            <p:nvPr/>
          </p:nvSpPr>
          <p:spPr>
            <a:xfrm>
              <a:off x="6180898" y="1222051"/>
              <a:ext cx="351126" cy="246221"/>
            </a:xfrm>
            <a:prstGeom prst="rect">
              <a:avLst/>
            </a:prstGeom>
            <a:noFill/>
          </p:spPr>
          <p:txBody>
            <a:bodyPr wrap="square" rtlCol="0">
              <a:spAutoFit/>
            </a:bodyPr>
            <a:lstStyle/>
            <a:p>
              <a:pPr algn="ctr"/>
              <a:r>
                <a:rPr lang="en-US" sz="1000" b="1" dirty="0" smtClean="0">
                  <a:solidFill>
                    <a:schemeClr val="accent6"/>
                  </a:solidFill>
                </a:rPr>
                <a:t>23</a:t>
              </a:r>
              <a:endParaRPr lang="en-US" b="1" dirty="0">
                <a:solidFill>
                  <a:schemeClr val="accent6"/>
                </a:solidFill>
              </a:endParaRPr>
            </a:p>
          </p:txBody>
        </p:sp>
      </p:grpSp>
      <p:grpSp>
        <p:nvGrpSpPr>
          <p:cNvPr id="771" name="object  51"/>
          <p:cNvGrpSpPr/>
          <p:nvPr/>
        </p:nvGrpSpPr>
        <p:grpSpPr>
          <a:xfrm>
            <a:off x="6411741" y="2283167"/>
            <a:ext cx="351126" cy="263849"/>
            <a:chOff x="6435907" y="1222051"/>
            <a:chExt cx="351126" cy="263849"/>
          </a:xfrm>
        </p:grpSpPr>
        <p:sp>
          <p:nvSpPr>
            <p:cNvPr id="772" name="object  251"/>
            <p:cNvSpPr/>
            <p:nvPr/>
          </p:nvSpPr>
          <p:spPr>
            <a:xfrm>
              <a:off x="6511947"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73" name="object  607"/>
            <p:cNvSpPr txBox="1"/>
            <p:nvPr/>
          </p:nvSpPr>
          <p:spPr>
            <a:xfrm>
              <a:off x="6435907" y="1222051"/>
              <a:ext cx="351126" cy="246221"/>
            </a:xfrm>
            <a:prstGeom prst="rect">
              <a:avLst/>
            </a:prstGeom>
            <a:noFill/>
          </p:spPr>
          <p:txBody>
            <a:bodyPr wrap="square" rtlCol="0">
              <a:spAutoFit/>
            </a:bodyPr>
            <a:lstStyle/>
            <a:p>
              <a:pPr algn="ctr"/>
              <a:r>
                <a:rPr lang="en-US" sz="1000" b="1" dirty="0" smtClean="0">
                  <a:solidFill>
                    <a:schemeClr val="accent6"/>
                  </a:solidFill>
                </a:rPr>
                <a:t>24</a:t>
              </a:r>
              <a:endParaRPr lang="en-US" b="1" dirty="0">
                <a:solidFill>
                  <a:schemeClr val="accent6"/>
                </a:solidFill>
              </a:endParaRPr>
            </a:p>
          </p:txBody>
        </p:sp>
      </p:grpSp>
      <p:grpSp>
        <p:nvGrpSpPr>
          <p:cNvPr id="774" name="object  52"/>
          <p:cNvGrpSpPr/>
          <p:nvPr/>
        </p:nvGrpSpPr>
        <p:grpSpPr>
          <a:xfrm>
            <a:off x="6661938" y="2283166"/>
            <a:ext cx="351126" cy="263850"/>
            <a:chOff x="6686104" y="1222050"/>
            <a:chExt cx="351126" cy="263850"/>
          </a:xfrm>
        </p:grpSpPr>
        <p:sp>
          <p:nvSpPr>
            <p:cNvPr id="775" name="object  252"/>
            <p:cNvSpPr/>
            <p:nvPr/>
          </p:nvSpPr>
          <p:spPr>
            <a:xfrm>
              <a:off x="6766438"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76" name="object  608"/>
            <p:cNvSpPr txBox="1"/>
            <p:nvPr/>
          </p:nvSpPr>
          <p:spPr>
            <a:xfrm>
              <a:off x="6686104" y="1222050"/>
              <a:ext cx="351126" cy="246221"/>
            </a:xfrm>
            <a:prstGeom prst="rect">
              <a:avLst/>
            </a:prstGeom>
            <a:noFill/>
          </p:spPr>
          <p:txBody>
            <a:bodyPr wrap="square" rtlCol="0">
              <a:spAutoFit/>
            </a:bodyPr>
            <a:lstStyle/>
            <a:p>
              <a:pPr algn="ctr"/>
              <a:r>
                <a:rPr lang="en-US" sz="1000" b="1" dirty="0" smtClean="0">
                  <a:solidFill>
                    <a:schemeClr val="accent6"/>
                  </a:solidFill>
                </a:rPr>
                <a:t>25</a:t>
              </a:r>
              <a:endParaRPr lang="en-US" b="1" dirty="0">
                <a:solidFill>
                  <a:schemeClr val="accent6"/>
                </a:solidFill>
              </a:endParaRPr>
            </a:p>
          </p:txBody>
        </p:sp>
      </p:grpSp>
      <p:grpSp>
        <p:nvGrpSpPr>
          <p:cNvPr id="777" name="object  53"/>
          <p:cNvGrpSpPr/>
          <p:nvPr/>
        </p:nvGrpSpPr>
        <p:grpSpPr>
          <a:xfrm>
            <a:off x="6920205" y="2283165"/>
            <a:ext cx="351126" cy="263851"/>
            <a:chOff x="6944371" y="1222049"/>
            <a:chExt cx="351126" cy="263851"/>
          </a:xfrm>
        </p:grpSpPr>
        <p:sp>
          <p:nvSpPr>
            <p:cNvPr id="778" name="object  253"/>
            <p:cNvSpPr/>
            <p:nvPr/>
          </p:nvSpPr>
          <p:spPr>
            <a:xfrm>
              <a:off x="7020929"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79" name="object  609"/>
            <p:cNvSpPr txBox="1"/>
            <p:nvPr/>
          </p:nvSpPr>
          <p:spPr>
            <a:xfrm>
              <a:off x="6944371" y="1222049"/>
              <a:ext cx="351126" cy="246221"/>
            </a:xfrm>
            <a:prstGeom prst="rect">
              <a:avLst/>
            </a:prstGeom>
            <a:noFill/>
          </p:spPr>
          <p:txBody>
            <a:bodyPr wrap="square" rtlCol="0">
              <a:spAutoFit/>
            </a:bodyPr>
            <a:lstStyle/>
            <a:p>
              <a:pPr algn="ctr"/>
              <a:r>
                <a:rPr lang="en-US" sz="1000" b="1" dirty="0" smtClean="0">
                  <a:solidFill>
                    <a:schemeClr val="accent6"/>
                  </a:solidFill>
                </a:rPr>
                <a:t>26</a:t>
              </a:r>
              <a:endParaRPr lang="en-US" b="1" dirty="0">
                <a:solidFill>
                  <a:schemeClr val="accent6"/>
                </a:solidFill>
              </a:endParaRPr>
            </a:p>
          </p:txBody>
        </p:sp>
      </p:grpSp>
      <p:grpSp>
        <p:nvGrpSpPr>
          <p:cNvPr id="780" name="object  54"/>
          <p:cNvGrpSpPr/>
          <p:nvPr/>
        </p:nvGrpSpPr>
        <p:grpSpPr>
          <a:xfrm>
            <a:off x="7176734" y="2283164"/>
            <a:ext cx="351126" cy="263852"/>
            <a:chOff x="7200900" y="1222048"/>
            <a:chExt cx="351126" cy="263852"/>
          </a:xfrm>
        </p:grpSpPr>
        <p:sp>
          <p:nvSpPr>
            <p:cNvPr id="781" name="object  254"/>
            <p:cNvSpPr/>
            <p:nvPr/>
          </p:nvSpPr>
          <p:spPr>
            <a:xfrm>
              <a:off x="7275420"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82" name="object  610"/>
            <p:cNvSpPr txBox="1"/>
            <p:nvPr/>
          </p:nvSpPr>
          <p:spPr>
            <a:xfrm>
              <a:off x="7200900" y="1222048"/>
              <a:ext cx="351126" cy="246221"/>
            </a:xfrm>
            <a:prstGeom prst="rect">
              <a:avLst/>
            </a:prstGeom>
            <a:noFill/>
          </p:spPr>
          <p:txBody>
            <a:bodyPr wrap="square" rtlCol="0">
              <a:spAutoFit/>
            </a:bodyPr>
            <a:lstStyle/>
            <a:p>
              <a:pPr algn="ctr"/>
              <a:r>
                <a:rPr lang="en-US" sz="1000" b="1" dirty="0" smtClean="0">
                  <a:solidFill>
                    <a:schemeClr val="accent6"/>
                  </a:solidFill>
                </a:rPr>
                <a:t>27</a:t>
              </a:r>
              <a:endParaRPr lang="en-US" b="1" dirty="0">
                <a:solidFill>
                  <a:schemeClr val="accent6"/>
                </a:solidFill>
              </a:endParaRPr>
            </a:p>
          </p:txBody>
        </p:sp>
      </p:grpSp>
      <p:grpSp>
        <p:nvGrpSpPr>
          <p:cNvPr id="783" name="object  55"/>
          <p:cNvGrpSpPr/>
          <p:nvPr/>
        </p:nvGrpSpPr>
        <p:grpSpPr>
          <a:xfrm>
            <a:off x="7417279" y="2283164"/>
            <a:ext cx="351126" cy="263852"/>
            <a:chOff x="7441445" y="1222048"/>
            <a:chExt cx="351126" cy="263852"/>
          </a:xfrm>
        </p:grpSpPr>
        <p:sp>
          <p:nvSpPr>
            <p:cNvPr id="784" name="object  255"/>
            <p:cNvSpPr/>
            <p:nvPr/>
          </p:nvSpPr>
          <p:spPr>
            <a:xfrm>
              <a:off x="7529911"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85" name="object  611"/>
            <p:cNvSpPr txBox="1"/>
            <p:nvPr/>
          </p:nvSpPr>
          <p:spPr>
            <a:xfrm>
              <a:off x="7441445" y="1222048"/>
              <a:ext cx="351126" cy="246221"/>
            </a:xfrm>
            <a:prstGeom prst="rect">
              <a:avLst/>
            </a:prstGeom>
            <a:noFill/>
          </p:spPr>
          <p:txBody>
            <a:bodyPr wrap="square" rtlCol="0">
              <a:spAutoFit/>
            </a:bodyPr>
            <a:lstStyle/>
            <a:p>
              <a:pPr algn="ctr"/>
              <a:r>
                <a:rPr lang="en-US" sz="1000" b="1" dirty="0" smtClean="0">
                  <a:solidFill>
                    <a:schemeClr val="accent6"/>
                  </a:solidFill>
                </a:rPr>
                <a:t>28</a:t>
              </a:r>
              <a:endParaRPr lang="en-US" b="1" dirty="0">
                <a:solidFill>
                  <a:schemeClr val="accent6"/>
                </a:solidFill>
              </a:endParaRPr>
            </a:p>
          </p:txBody>
        </p:sp>
      </p:grpSp>
      <p:grpSp>
        <p:nvGrpSpPr>
          <p:cNvPr id="786" name="object 56"/>
          <p:cNvGrpSpPr/>
          <p:nvPr/>
        </p:nvGrpSpPr>
        <p:grpSpPr>
          <a:xfrm>
            <a:off x="7684820" y="2283164"/>
            <a:ext cx="351126" cy="263852"/>
            <a:chOff x="7708986" y="1222048"/>
            <a:chExt cx="351126" cy="263852"/>
          </a:xfrm>
        </p:grpSpPr>
        <p:sp>
          <p:nvSpPr>
            <p:cNvPr id="787" name="object  256"/>
            <p:cNvSpPr/>
            <p:nvPr/>
          </p:nvSpPr>
          <p:spPr>
            <a:xfrm>
              <a:off x="7784402"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88" name="object 613"/>
            <p:cNvSpPr txBox="1"/>
            <p:nvPr/>
          </p:nvSpPr>
          <p:spPr>
            <a:xfrm>
              <a:off x="7708986" y="1222048"/>
              <a:ext cx="351126" cy="246221"/>
            </a:xfrm>
            <a:prstGeom prst="rect">
              <a:avLst/>
            </a:prstGeom>
            <a:noFill/>
          </p:spPr>
          <p:txBody>
            <a:bodyPr wrap="square" rtlCol="0">
              <a:spAutoFit/>
            </a:bodyPr>
            <a:lstStyle/>
            <a:p>
              <a:pPr algn="ctr"/>
              <a:r>
                <a:rPr lang="en-US" sz="1000" b="1" dirty="0" smtClean="0">
                  <a:solidFill>
                    <a:schemeClr val="accent6"/>
                  </a:solidFill>
                </a:rPr>
                <a:t>29</a:t>
              </a:r>
              <a:endParaRPr lang="en-US" b="1" dirty="0">
                <a:solidFill>
                  <a:schemeClr val="accent6"/>
                </a:solidFill>
              </a:endParaRPr>
            </a:p>
          </p:txBody>
        </p:sp>
      </p:grpSp>
      <p:grpSp>
        <p:nvGrpSpPr>
          <p:cNvPr id="789" name="object 57"/>
          <p:cNvGrpSpPr/>
          <p:nvPr/>
        </p:nvGrpSpPr>
        <p:grpSpPr>
          <a:xfrm>
            <a:off x="7932475" y="2283164"/>
            <a:ext cx="351126" cy="263852"/>
            <a:chOff x="7956641" y="1222048"/>
            <a:chExt cx="351126" cy="263852"/>
          </a:xfrm>
        </p:grpSpPr>
        <p:sp>
          <p:nvSpPr>
            <p:cNvPr id="790" name="object  257"/>
            <p:cNvSpPr/>
            <p:nvPr/>
          </p:nvSpPr>
          <p:spPr>
            <a:xfrm>
              <a:off x="8038893"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91" name="object  614"/>
            <p:cNvSpPr txBox="1"/>
            <p:nvPr/>
          </p:nvSpPr>
          <p:spPr>
            <a:xfrm>
              <a:off x="7956641" y="1222048"/>
              <a:ext cx="351126" cy="246221"/>
            </a:xfrm>
            <a:prstGeom prst="rect">
              <a:avLst/>
            </a:prstGeom>
            <a:noFill/>
          </p:spPr>
          <p:txBody>
            <a:bodyPr wrap="square" rtlCol="0">
              <a:spAutoFit/>
            </a:bodyPr>
            <a:lstStyle/>
            <a:p>
              <a:pPr algn="ctr"/>
              <a:r>
                <a:rPr lang="en-US" sz="1000" b="1" dirty="0" smtClean="0">
                  <a:solidFill>
                    <a:schemeClr val="accent6"/>
                  </a:solidFill>
                </a:rPr>
                <a:t>30</a:t>
              </a:r>
              <a:endParaRPr lang="en-US" b="1" dirty="0">
                <a:solidFill>
                  <a:schemeClr val="accent6"/>
                </a:solidFill>
              </a:endParaRPr>
            </a:p>
          </p:txBody>
        </p:sp>
      </p:grpSp>
      <p:grpSp>
        <p:nvGrpSpPr>
          <p:cNvPr id="792" name="object 58"/>
          <p:cNvGrpSpPr/>
          <p:nvPr/>
        </p:nvGrpSpPr>
        <p:grpSpPr>
          <a:xfrm>
            <a:off x="8183274" y="2283164"/>
            <a:ext cx="351126" cy="263852"/>
            <a:chOff x="8207440" y="1222048"/>
            <a:chExt cx="351126" cy="263852"/>
          </a:xfrm>
        </p:grpSpPr>
        <p:sp>
          <p:nvSpPr>
            <p:cNvPr id="793" name="object  258"/>
            <p:cNvSpPr/>
            <p:nvPr/>
          </p:nvSpPr>
          <p:spPr>
            <a:xfrm>
              <a:off x="8293370" y="1409700"/>
              <a:ext cx="200295" cy="76200"/>
            </a:xfrm>
            <a:prstGeom prst="flowChartTerminator">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a:p>
          </p:txBody>
        </p:sp>
        <p:sp>
          <p:nvSpPr>
            <p:cNvPr id="794" name="object  615"/>
            <p:cNvSpPr txBox="1"/>
            <p:nvPr/>
          </p:nvSpPr>
          <p:spPr>
            <a:xfrm>
              <a:off x="8207440" y="1222048"/>
              <a:ext cx="351126" cy="246221"/>
            </a:xfrm>
            <a:prstGeom prst="rect">
              <a:avLst/>
            </a:prstGeom>
            <a:noFill/>
          </p:spPr>
          <p:txBody>
            <a:bodyPr wrap="square" rtlCol="0">
              <a:spAutoFit/>
            </a:bodyPr>
            <a:lstStyle/>
            <a:p>
              <a:pPr algn="ctr"/>
              <a:r>
                <a:rPr lang="en-US" sz="1000" b="1" dirty="0" smtClean="0">
                  <a:solidFill>
                    <a:schemeClr val="accent6"/>
                  </a:solidFill>
                </a:rPr>
                <a:t>31</a:t>
              </a:r>
              <a:endParaRPr lang="en-US" b="1" dirty="0">
                <a:solidFill>
                  <a:schemeClr val="accent6"/>
                </a:solidFill>
              </a:endParaRPr>
            </a:p>
          </p:txBody>
        </p:sp>
      </p:grpSp>
      <p:grpSp>
        <p:nvGrpSpPr>
          <p:cNvPr id="955" name="Group 954"/>
          <p:cNvGrpSpPr/>
          <p:nvPr/>
        </p:nvGrpSpPr>
        <p:grpSpPr>
          <a:xfrm>
            <a:off x="657228" y="2947099"/>
            <a:ext cx="7829294" cy="0"/>
            <a:chOff x="657228" y="2947099"/>
            <a:chExt cx="7829294" cy="0"/>
          </a:xfrm>
        </p:grpSpPr>
        <p:cxnSp>
          <p:nvCxnSpPr>
            <p:cNvPr id="796" name="object  17"/>
            <p:cNvCxnSpPr/>
            <p:nvPr/>
          </p:nvCxnSpPr>
          <p:spPr>
            <a:xfrm>
              <a:off x="657228"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97" name="object  18"/>
            <p:cNvCxnSpPr/>
            <p:nvPr/>
          </p:nvCxnSpPr>
          <p:spPr>
            <a:xfrm>
              <a:off x="911539"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98" name="object  19"/>
            <p:cNvCxnSpPr/>
            <p:nvPr/>
          </p:nvCxnSpPr>
          <p:spPr>
            <a:xfrm>
              <a:off x="1165850"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799" name="object  20"/>
            <p:cNvCxnSpPr/>
            <p:nvPr/>
          </p:nvCxnSpPr>
          <p:spPr>
            <a:xfrm>
              <a:off x="1420161"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00" name="object  21"/>
            <p:cNvCxnSpPr/>
            <p:nvPr/>
          </p:nvCxnSpPr>
          <p:spPr>
            <a:xfrm>
              <a:off x="1674472"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01" name="object  22"/>
            <p:cNvCxnSpPr/>
            <p:nvPr/>
          </p:nvCxnSpPr>
          <p:spPr>
            <a:xfrm>
              <a:off x="1928783"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02" name="object 23"/>
            <p:cNvCxnSpPr/>
            <p:nvPr/>
          </p:nvCxnSpPr>
          <p:spPr>
            <a:xfrm>
              <a:off x="2183094"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03" name="object 208"/>
            <p:cNvCxnSpPr/>
            <p:nvPr/>
          </p:nvCxnSpPr>
          <p:spPr>
            <a:xfrm>
              <a:off x="2437405"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04" name="object  209"/>
            <p:cNvCxnSpPr/>
            <p:nvPr/>
          </p:nvCxnSpPr>
          <p:spPr>
            <a:xfrm>
              <a:off x="2691716"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05" name="object  210"/>
            <p:cNvCxnSpPr/>
            <p:nvPr/>
          </p:nvCxnSpPr>
          <p:spPr>
            <a:xfrm>
              <a:off x="2946027"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06" name="object  211"/>
            <p:cNvCxnSpPr/>
            <p:nvPr/>
          </p:nvCxnSpPr>
          <p:spPr>
            <a:xfrm>
              <a:off x="3200338"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07" name="object  212"/>
            <p:cNvCxnSpPr/>
            <p:nvPr/>
          </p:nvCxnSpPr>
          <p:spPr>
            <a:xfrm>
              <a:off x="3454649"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08" name="object  213"/>
            <p:cNvCxnSpPr/>
            <p:nvPr/>
          </p:nvCxnSpPr>
          <p:spPr>
            <a:xfrm>
              <a:off x="3708960"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09" name="object  214"/>
            <p:cNvCxnSpPr/>
            <p:nvPr/>
          </p:nvCxnSpPr>
          <p:spPr>
            <a:xfrm>
              <a:off x="3963271"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10" name="object  225"/>
            <p:cNvCxnSpPr/>
            <p:nvPr/>
          </p:nvCxnSpPr>
          <p:spPr>
            <a:xfrm>
              <a:off x="4217582"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11" name="object  226"/>
            <p:cNvCxnSpPr/>
            <p:nvPr/>
          </p:nvCxnSpPr>
          <p:spPr>
            <a:xfrm>
              <a:off x="4471893"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12" name="object  227"/>
            <p:cNvCxnSpPr/>
            <p:nvPr/>
          </p:nvCxnSpPr>
          <p:spPr>
            <a:xfrm>
              <a:off x="4726204"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13" name="object  228"/>
            <p:cNvCxnSpPr/>
            <p:nvPr/>
          </p:nvCxnSpPr>
          <p:spPr>
            <a:xfrm>
              <a:off x="4980515"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14" name="object  229"/>
            <p:cNvCxnSpPr/>
            <p:nvPr/>
          </p:nvCxnSpPr>
          <p:spPr>
            <a:xfrm>
              <a:off x="5234826"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15" name="object  230"/>
            <p:cNvCxnSpPr/>
            <p:nvPr/>
          </p:nvCxnSpPr>
          <p:spPr>
            <a:xfrm>
              <a:off x="5489137"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16" name="object  231"/>
            <p:cNvCxnSpPr/>
            <p:nvPr/>
          </p:nvCxnSpPr>
          <p:spPr>
            <a:xfrm>
              <a:off x="5743448"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17" name="object  242"/>
            <p:cNvCxnSpPr/>
            <p:nvPr/>
          </p:nvCxnSpPr>
          <p:spPr>
            <a:xfrm>
              <a:off x="5997759"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18" name="object  243"/>
            <p:cNvCxnSpPr/>
            <p:nvPr/>
          </p:nvCxnSpPr>
          <p:spPr>
            <a:xfrm>
              <a:off x="6252070"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19" name="object 244"/>
            <p:cNvCxnSpPr/>
            <p:nvPr/>
          </p:nvCxnSpPr>
          <p:spPr>
            <a:xfrm>
              <a:off x="6506381"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20" name="object  245"/>
            <p:cNvCxnSpPr/>
            <p:nvPr/>
          </p:nvCxnSpPr>
          <p:spPr>
            <a:xfrm>
              <a:off x="6760692"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21" name="object  246"/>
            <p:cNvCxnSpPr/>
            <p:nvPr/>
          </p:nvCxnSpPr>
          <p:spPr>
            <a:xfrm>
              <a:off x="7015003"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22" name="object  247"/>
            <p:cNvCxnSpPr/>
            <p:nvPr/>
          </p:nvCxnSpPr>
          <p:spPr>
            <a:xfrm>
              <a:off x="7269314"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23" name="object  248"/>
            <p:cNvCxnSpPr/>
            <p:nvPr/>
          </p:nvCxnSpPr>
          <p:spPr>
            <a:xfrm>
              <a:off x="7523625"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24" name="object 259"/>
            <p:cNvCxnSpPr/>
            <p:nvPr/>
          </p:nvCxnSpPr>
          <p:spPr>
            <a:xfrm>
              <a:off x="7777936"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25" name="object  260"/>
            <p:cNvCxnSpPr/>
            <p:nvPr/>
          </p:nvCxnSpPr>
          <p:spPr>
            <a:xfrm>
              <a:off x="8032247"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26" name="object  261"/>
            <p:cNvCxnSpPr/>
            <p:nvPr/>
          </p:nvCxnSpPr>
          <p:spPr>
            <a:xfrm>
              <a:off x="8286552" y="294709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7" name="Group 956"/>
          <p:cNvGrpSpPr/>
          <p:nvPr/>
        </p:nvGrpSpPr>
        <p:grpSpPr>
          <a:xfrm>
            <a:off x="657200" y="3309509"/>
            <a:ext cx="7829294" cy="0"/>
            <a:chOff x="657200" y="3309509"/>
            <a:chExt cx="7829294" cy="0"/>
          </a:xfrm>
        </p:grpSpPr>
        <p:cxnSp>
          <p:nvCxnSpPr>
            <p:cNvPr id="828" name="object 391"/>
            <p:cNvCxnSpPr/>
            <p:nvPr/>
          </p:nvCxnSpPr>
          <p:spPr>
            <a:xfrm>
              <a:off x="657200"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29" name="object  392"/>
            <p:cNvCxnSpPr/>
            <p:nvPr/>
          </p:nvCxnSpPr>
          <p:spPr>
            <a:xfrm>
              <a:off x="911511"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30" name="object  393"/>
            <p:cNvCxnSpPr/>
            <p:nvPr/>
          </p:nvCxnSpPr>
          <p:spPr>
            <a:xfrm>
              <a:off x="1165822"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31" name="object  394"/>
            <p:cNvCxnSpPr/>
            <p:nvPr/>
          </p:nvCxnSpPr>
          <p:spPr>
            <a:xfrm>
              <a:off x="1420133"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32" name="object 395"/>
            <p:cNvCxnSpPr/>
            <p:nvPr/>
          </p:nvCxnSpPr>
          <p:spPr>
            <a:xfrm>
              <a:off x="1674444"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33" name="object  396"/>
            <p:cNvCxnSpPr/>
            <p:nvPr/>
          </p:nvCxnSpPr>
          <p:spPr>
            <a:xfrm>
              <a:off x="1928755"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34" name="object  397"/>
            <p:cNvCxnSpPr/>
            <p:nvPr/>
          </p:nvCxnSpPr>
          <p:spPr>
            <a:xfrm>
              <a:off x="2183066"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35" name="object  398"/>
            <p:cNvCxnSpPr/>
            <p:nvPr/>
          </p:nvCxnSpPr>
          <p:spPr>
            <a:xfrm>
              <a:off x="2437377"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36" name="object  399"/>
            <p:cNvCxnSpPr/>
            <p:nvPr/>
          </p:nvCxnSpPr>
          <p:spPr>
            <a:xfrm>
              <a:off x="2691688"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37" name="object 400"/>
            <p:cNvCxnSpPr/>
            <p:nvPr/>
          </p:nvCxnSpPr>
          <p:spPr>
            <a:xfrm>
              <a:off x="2945999"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38" name="object  401"/>
            <p:cNvCxnSpPr/>
            <p:nvPr/>
          </p:nvCxnSpPr>
          <p:spPr>
            <a:xfrm>
              <a:off x="3200310"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39" name="object  402"/>
            <p:cNvCxnSpPr/>
            <p:nvPr/>
          </p:nvCxnSpPr>
          <p:spPr>
            <a:xfrm>
              <a:off x="3454621"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40" name="object  403"/>
            <p:cNvCxnSpPr/>
            <p:nvPr/>
          </p:nvCxnSpPr>
          <p:spPr>
            <a:xfrm>
              <a:off x="3708932"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41" name="object  404"/>
            <p:cNvCxnSpPr/>
            <p:nvPr/>
          </p:nvCxnSpPr>
          <p:spPr>
            <a:xfrm>
              <a:off x="3963243"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42" name="object  405"/>
            <p:cNvCxnSpPr/>
            <p:nvPr/>
          </p:nvCxnSpPr>
          <p:spPr>
            <a:xfrm>
              <a:off x="4217554"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43" name="object  406"/>
            <p:cNvCxnSpPr/>
            <p:nvPr/>
          </p:nvCxnSpPr>
          <p:spPr>
            <a:xfrm>
              <a:off x="4471865"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44" name="object  407"/>
            <p:cNvCxnSpPr/>
            <p:nvPr/>
          </p:nvCxnSpPr>
          <p:spPr>
            <a:xfrm>
              <a:off x="4726176"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45" name="object  408"/>
            <p:cNvCxnSpPr/>
            <p:nvPr/>
          </p:nvCxnSpPr>
          <p:spPr>
            <a:xfrm>
              <a:off x="4980487"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46" name="object  409"/>
            <p:cNvCxnSpPr/>
            <p:nvPr/>
          </p:nvCxnSpPr>
          <p:spPr>
            <a:xfrm>
              <a:off x="5234798"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47" name="object  410"/>
            <p:cNvCxnSpPr/>
            <p:nvPr/>
          </p:nvCxnSpPr>
          <p:spPr>
            <a:xfrm>
              <a:off x="5489109"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48" name="object  411"/>
            <p:cNvCxnSpPr/>
            <p:nvPr/>
          </p:nvCxnSpPr>
          <p:spPr>
            <a:xfrm>
              <a:off x="5743420"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49" name="object  412"/>
            <p:cNvCxnSpPr/>
            <p:nvPr/>
          </p:nvCxnSpPr>
          <p:spPr>
            <a:xfrm>
              <a:off x="5997731"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0" name="object  413"/>
            <p:cNvCxnSpPr/>
            <p:nvPr/>
          </p:nvCxnSpPr>
          <p:spPr>
            <a:xfrm>
              <a:off x="6252042"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1" name="object  414"/>
            <p:cNvCxnSpPr/>
            <p:nvPr/>
          </p:nvCxnSpPr>
          <p:spPr>
            <a:xfrm>
              <a:off x="6506353"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2" name="object  415"/>
            <p:cNvCxnSpPr/>
            <p:nvPr/>
          </p:nvCxnSpPr>
          <p:spPr>
            <a:xfrm>
              <a:off x="6760664"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3" name="object  416"/>
            <p:cNvCxnSpPr/>
            <p:nvPr/>
          </p:nvCxnSpPr>
          <p:spPr>
            <a:xfrm>
              <a:off x="7014975"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4" name="object  417"/>
            <p:cNvCxnSpPr/>
            <p:nvPr/>
          </p:nvCxnSpPr>
          <p:spPr>
            <a:xfrm>
              <a:off x="7269286"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5" name="object  418"/>
            <p:cNvCxnSpPr/>
            <p:nvPr/>
          </p:nvCxnSpPr>
          <p:spPr>
            <a:xfrm>
              <a:off x="7523597"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6" name="object  419"/>
            <p:cNvCxnSpPr/>
            <p:nvPr/>
          </p:nvCxnSpPr>
          <p:spPr>
            <a:xfrm>
              <a:off x="7777908"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7" name="object  420"/>
            <p:cNvCxnSpPr/>
            <p:nvPr/>
          </p:nvCxnSpPr>
          <p:spPr>
            <a:xfrm>
              <a:off x="8032219"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58" name="object  421"/>
            <p:cNvCxnSpPr/>
            <p:nvPr/>
          </p:nvCxnSpPr>
          <p:spPr>
            <a:xfrm>
              <a:off x="8286524" y="330950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59" name="Group 958"/>
          <p:cNvGrpSpPr/>
          <p:nvPr/>
        </p:nvGrpSpPr>
        <p:grpSpPr>
          <a:xfrm>
            <a:off x="664371" y="3671919"/>
            <a:ext cx="7829294" cy="0"/>
            <a:chOff x="664371" y="3671919"/>
            <a:chExt cx="7829294" cy="0"/>
          </a:xfrm>
        </p:grpSpPr>
        <p:cxnSp>
          <p:nvCxnSpPr>
            <p:cNvPr id="860" name="object  423"/>
            <p:cNvCxnSpPr/>
            <p:nvPr/>
          </p:nvCxnSpPr>
          <p:spPr>
            <a:xfrm>
              <a:off x="664371"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1" name="object  424"/>
            <p:cNvCxnSpPr/>
            <p:nvPr/>
          </p:nvCxnSpPr>
          <p:spPr>
            <a:xfrm>
              <a:off x="918682"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2" name="object  425"/>
            <p:cNvCxnSpPr/>
            <p:nvPr/>
          </p:nvCxnSpPr>
          <p:spPr>
            <a:xfrm>
              <a:off x="1172993"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3" name="object  426"/>
            <p:cNvCxnSpPr/>
            <p:nvPr/>
          </p:nvCxnSpPr>
          <p:spPr>
            <a:xfrm>
              <a:off x="1427304"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4" name="object  427"/>
            <p:cNvCxnSpPr/>
            <p:nvPr/>
          </p:nvCxnSpPr>
          <p:spPr>
            <a:xfrm>
              <a:off x="1681615"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5" name="object  428"/>
            <p:cNvCxnSpPr/>
            <p:nvPr/>
          </p:nvCxnSpPr>
          <p:spPr>
            <a:xfrm>
              <a:off x="1935926"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6" name="object  429"/>
            <p:cNvCxnSpPr/>
            <p:nvPr/>
          </p:nvCxnSpPr>
          <p:spPr>
            <a:xfrm>
              <a:off x="2190237"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7" name="object  430"/>
            <p:cNvCxnSpPr/>
            <p:nvPr/>
          </p:nvCxnSpPr>
          <p:spPr>
            <a:xfrm>
              <a:off x="2444548"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8" name="object  431"/>
            <p:cNvCxnSpPr/>
            <p:nvPr/>
          </p:nvCxnSpPr>
          <p:spPr>
            <a:xfrm>
              <a:off x="2698859"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69" name="object  432"/>
            <p:cNvCxnSpPr/>
            <p:nvPr/>
          </p:nvCxnSpPr>
          <p:spPr>
            <a:xfrm>
              <a:off x="2953170"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70" name="object  433"/>
            <p:cNvCxnSpPr/>
            <p:nvPr/>
          </p:nvCxnSpPr>
          <p:spPr>
            <a:xfrm>
              <a:off x="3207481"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71" name="object  434"/>
            <p:cNvCxnSpPr/>
            <p:nvPr/>
          </p:nvCxnSpPr>
          <p:spPr>
            <a:xfrm>
              <a:off x="3461792"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72" name="object  435"/>
            <p:cNvCxnSpPr/>
            <p:nvPr/>
          </p:nvCxnSpPr>
          <p:spPr>
            <a:xfrm>
              <a:off x="3716103"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73" name="object  436"/>
            <p:cNvCxnSpPr/>
            <p:nvPr/>
          </p:nvCxnSpPr>
          <p:spPr>
            <a:xfrm>
              <a:off x="3970414"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74" name="object  437"/>
            <p:cNvCxnSpPr/>
            <p:nvPr/>
          </p:nvCxnSpPr>
          <p:spPr>
            <a:xfrm>
              <a:off x="4224725"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75" name="object  438"/>
            <p:cNvCxnSpPr/>
            <p:nvPr/>
          </p:nvCxnSpPr>
          <p:spPr>
            <a:xfrm>
              <a:off x="4479036"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76" name="object  439"/>
            <p:cNvCxnSpPr/>
            <p:nvPr/>
          </p:nvCxnSpPr>
          <p:spPr>
            <a:xfrm>
              <a:off x="4733347"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77" name="object  440"/>
            <p:cNvCxnSpPr/>
            <p:nvPr/>
          </p:nvCxnSpPr>
          <p:spPr>
            <a:xfrm>
              <a:off x="4987658"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78" name="object  441"/>
            <p:cNvCxnSpPr/>
            <p:nvPr/>
          </p:nvCxnSpPr>
          <p:spPr>
            <a:xfrm>
              <a:off x="5241969"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79" name="object  442"/>
            <p:cNvCxnSpPr/>
            <p:nvPr/>
          </p:nvCxnSpPr>
          <p:spPr>
            <a:xfrm>
              <a:off x="5496280"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80" name="object  443"/>
            <p:cNvCxnSpPr/>
            <p:nvPr/>
          </p:nvCxnSpPr>
          <p:spPr>
            <a:xfrm>
              <a:off x="5750591"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81" name="object  444"/>
            <p:cNvCxnSpPr/>
            <p:nvPr/>
          </p:nvCxnSpPr>
          <p:spPr>
            <a:xfrm>
              <a:off x="6004902"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82" name="object  445"/>
            <p:cNvCxnSpPr/>
            <p:nvPr/>
          </p:nvCxnSpPr>
          <p:spPr>
            <a:xfrm>
              <a:off x="6259213"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83" name="object  446"/>
            <p:cNvCxnSpPr/>
            <p:nvPr/>
          </p:nvCxnSpPr>
          <p:spPr>
            <a:xfrm>
              <a:off x="6513524"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84" name="object  447"/>
            <p:cNvCxnSpPr/>
            <p:nvPr/>
          </p:nvCxnSpPr>
          <p:spPr>
            <a:xfrm>
              <a:off x="6767835"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85" name="object  448"/>
            <p:cNvCxnSpPr/>
            <p:nvPr/>
          </p:nvCxnSpPr>
          <p:spPr>
            <a:xfrm>
              <a:off x="7022146"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86" name="object  449"/>
            <p:cNvCxnSpPr/>
            <p:nvPr/>
          </p:nvCxnSpPr>
          <p:spPr>
            <a:xfrm>
              <a:off x="7276457"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87" name="object  450"/>
            <p:cNvCxnSpPr/>
            <p:nvPr/>
          </p:nvCxnSpPr>
          <p:spPr>
            <a:xfrm>
              <a:off x="7530768"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88" name="object  451"/>
            <p:cNvCxnSpPr/>
            <p:nvPr/>
          </p:nvCxnSpPr>
          <p:spPr>
            <a:xfrm>
              <a:off x="7785079"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89" name="object  452"/>
            <p:cNvCxnSpPr/>
            <p:nvPr/>
          </p:nvCxnSpPr>
          <p:spPr>
            <a:xfrm>
              <a:off x="8039390"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0" name="object  453"/>
            <p:cNvCxnSpPr/>
            <p:nvPr/>
          </p:nvCxnSpPr>
          <p:spPr>
            <a:xfrm>
              <a:off x="8293695" y="367191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61" name="Group 960"/>
          <p:cNvGrpSpPr/>
          <p:nvPr/>
        </p:nvGrpSpPr>
        <p:grpSpPr>
          <a:xfrm>
            <a:off x="664371" y="4034329"/>
            <a:ext cx="7829294" cy="0"/>
            <a:chOff x="664371" y="4034329"/>
            <a:chExt cx="7829294" cy="0"/>
          </a:xfrm>
        </p:grpSpPr>
        <p:cxnSp>
          <p:nvCxnSpPr>
            <p:cNvPr id="892" name="object  455"/>
            <p:cNvCxnSpPr/>
            <p:nvPr/>
          </p:nvCxnSpPr>
          <p:spPr>
            <a:xfrm>
              <a:off x="664371"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3" name="object  456"/>
            <p:cNvCxnSpPr/>
            <p:nvPr/>
          </p:nvCxnSpPr>
          <p:spPr>
            <a:xfrm>
              <a:off x="918682"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4" name="object  457"/>
            <p:cNvCxnSpPr/>
            <p:nvPr/>
          </p:nvCxnSpPr>
          <p:spPr>
            <a:xfrm>
              <a:off x="1172993"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5" name="object  458"/>
            <p:cNvCxnSpPr/>
            <p:nvPr/>
          </p:nvCxnSpPr>
          <p:spPr>
            <a:xfrm>
              <a:off x="1427304"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6" name="object  459"/>
            <p:cNvCxnSpPr/>
            <p:nvPr/>
          </p:nvCxnSpPr>
          <p:spPr>
            <a:xfrm>
              <a:off x="1681615"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7" name="object  460"/>
            <p:cNvCxnSpPr/>
            <p:nvPr/>
          </p:nvCxnSpPr>
          <p:spPr>
            <a:xfrm>
              <a:off x="1935926"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8" name="object 461"/>
            <p:cNvCxnSpPr/>
            <p:nvPr/>
          </p:nvCxnSpPr>
          <p:spPr>
            <a:xfrm>
              <a:off x="2190237"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899" name="object  462"/>
            <p:cNvCxnSpPr/>
            <p:nvPr/>
          </p:nvCxnSpPr>
          <p:spPr>
            <a:xfrm>
              <a:off x="2444548"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0" name="object  463"/>
            <p:cNvCxnSpPr/>
            <p:nvPr/>
          </p:nvCxnSpPr>
          <p:spPr>
            <a:xfrm>
              <a:off x="2698859"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1" name="object  464"/>
            <p:cNvCxnSpPr/>
            <p:nvPr/>
          </p:nvCxnSpPr>
          <p:spPr>
            <a:xfrm>
              <a:off x="2953170"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2" name="object  465"/>
            <p:cNvCxnSpPr/>
            <p:nvPr/>
          </p:nvCxnSpPr>
          <p:spPr>
            <a:xfrm>
              <a:off x="3207481"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3" name="object  466"/>
            <p:cNvCxnSpPr/>
            <p:nvPr/>
          </p:nvCxnSpPr>
          <p:spPr>
            <a:xfrm>
              <a:off x="3461792"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4" name="object  467"/>
            <p:cNvCxnSpPr/>
            <p:nvPr/>
          </p:nvCxnSpPr>
          <p:spPr>
            <a:xfrm>
              <a:off x="3716103"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5" name="object 468"/>
            <p:cNvCxnSpPr/>
            <p:nvPr/>
          </p:nvCxnSpPr>
          <p:spPr>
            <a:xfrm>
              <a:off x="3970414"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6" name="object  469"/>
            <p:cNvCxnSpPr/>
            <p:nvPr/>
          </p:nvCxnSpPr>
          <p:spPr>
            <a:xfrm>
              <a:off x="4224725"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7" name="object  470"/>
            <p:cNvCxnSpPr/>
            <p:nvPr/>
          </p:nvCxnSpPr>
          <p:spPr>
            <a:xfrm>
              <a:off x="4479036"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8" name="object  471"/>
            <p:cNvCxnSpPr/>
            <p:nvPr/>
          </p:nvCxnSpPr>
          <p:spPr>
            <a:xfrm>
              <a:off x="4733347"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09" name="object  472"/>
            <p:cNvCxnSpPr/>
            <p:nvPr/>
          </p:nvCxnSpPr>
          <p:spPr>
            <a:xfrm>
              <a:off x="4987658"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10" name="object  473"/>
            <p:cNvCxnSpPr/>
            <p:nvPr/>
          </p:nvCxnSpPr>
          <p:spPr>
            <a:xfrm>
              <a:off x="5241969"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11" name="object  474"/>
            <p:cNvCxnSpPr/>
            <p:nvPr/>
          </p:nvCxnSpPr>
          <p:spPr>
            <a:xfrm>
              <a:off x="5496280"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12" name="object  475"/>
            <p:cNvCxnSpPr/>
            <p:nvPr/>
          </p:nvCxnSpPr>
          <p:spPr>
            <a:xfrm>
              <a:off x="5750591"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13" name="object  476"/>
            <p:cNvCxnSpPr/>
            <p:nvPr/>
          </p:nvCxnSpPr>
          <p:spPr>
            <a:xfrm>
              <a:off x="6004902"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14" name="object  477"/>
            <p:cNvCxnSpPr/>
            <p:nvPr/>
          </p:nvCxnSpPr>
          <p:spPr>
            <a:xfrm>
              <a:off x="6259213"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15" name="object  478"/>
            <p:cNvCxnSpPr/>
            <p:nvPr/>
          </p:nvCxnSpPr>
          <p:spPr>
            <a:xfrm>
              <a:off x="6513524"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16" name="object  479"/>
            <p:cNvCxnSpPr/>
            <p:nvPr/>
          </p:nvCxnSpPr>
          <p:spPr>
            <a:xfrm>
              <a:off x="6767835"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17" name="object  480"/>
            <p:cNvCxnSpPr/>
            <p:nvPr/>
          </p:nvCxnSpPr>
          <p:spPr>
            <a:xfrm>
              <a:off x="7022146"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18" name="object  481"/>
            <p:cNvCxnSpPr/>
            <p:nvPr/>
          </p:nvCxnSpPr>
          <p:spPr>
            <a:xfrm>
              <a:off x="7276457"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19" name="object  482"/>
            <p:cNvCxnSpPr/>
            <p:nvPr/>
          </p:nvCxnSpPr>
          <p:spPr>
            <a:xfrm>
              <a:off x="7530768"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20" name="object  483"/>
            <p:cNvCxnSpPr/>
            <p:nvPr/>
          </p:nvCxnSpPr>
          <p:spPr>
            <a:xfrm>
              <a:off x="7785079"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21" name="object  484"/>
            <p:cNvCxnSpPr/>
            <p:nvPr/>
          </p:nvCxnSpPr>
          <p:spPr>
            <a:xfrm>
              <a:off x="8039390"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22" name="object  485"/>
            <p:cNvCxnSpPr/>
            <p:nvPr/>
          </p:nvCxnSpPr>
          <p:spPr>
            <a:xfrm>
              <a:off x="8293695" y="4034329"/>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grpSp>
      <p:grpSp>
        <p:nvGrpSpPr>
          <p:cNvPr id="963" name="Group 962"/>
          <p:cNvGrpSpPr/>
          <p:nvPr/>
        </p:nvGrpSpPr>
        <p:grpSpPr>
          <a:xfrm>
            <a:off x="653694" y="4396740"/>
            <a:ext cx="7829294" cy="0"/>
            <a:chOff x="653694" y="4396740"/>
            <a:chExt cx="7829294" cy="0"/>
          </a:xfrm>
        </p:grpSpPr>
        <p:cxnSp>
          <p:nvCxnSpPr>
            <p:cNvPr id="924" name="object  519"/>
            <p:cNvCxnSpPr/>
            <p:nvPr/>
          </p:nvCxnSpPr>
          <p:spPr>
            <a:xfrm>
              <a:off x="653694"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25" name="object  520"/>
            <p:cNvCxnSpPr/>
            <p:nvPr/>
          </p:nvCxnSpPr>
          <p:spPr>
            <a:xfrm>
              <a:off x="908005"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26" name="object  521"/>
            <p:cNvCxnSpPr/>
            <p:nvPr/>
          </p:nvCxnSpPr>
          <p:spPr>
            <a:xfrm>
              <a:off x="1162316"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27" name="object  522"/>
            <p:cNvCxnSpPr/>
            <p:nvPr/>
          </p:nvCxnSpPr>
          <p:spPr>
            <a:xfrm>
              <a:off x="1416627"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28" name="object  523"/>
            <p:cNvCxnSpPr/>
            <p:nvPr/>
          </p:nvCxnSpPr>
          <p:spPr>
            <a:xfrm>
              <a:off x="1670938"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29" name="object  524"/>
            <p:cNvCxnSpPr/>
            <p:nvPr/>
          </p:nvCxnSpPr>
          <p:spPr>
            <a:xfrm>
              <a:off x="1925249"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0" name="object  525"/>
            <p:cNvCxnSpPr/>
            <p:nvPr/>
          </p:nvCxnSpPr>
          <p:spPr>
            <a:xfrm>
              <a:off x="2179560"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1" name="object  526"/>
            <p:cNvCxnSpPr/>
            <p:nvPr/>
          </p:nvCxnSpPr>
          <p:spPr>
            <a:xfrm>
              <a:off x="2433871"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2" name="object  527"/>
            <p:cNvCxnSpPr/>
            <p:nvPr/>
          </p:nvCxnSpPr>
          <p:spPr>
            <a:xfrm>
              <a:off x="2688182"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3" name="object  528"/>
            <p:cNvCxnSpPr/>
            <p:nvPr/>
          </p:nvCxnSpPr>
          <p:spPr>
            <a:xfrm>
              <a:off x="2942493"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4" name="object  529"/>
            <p:cNvCxnSpPr/>
            <p:nvPr/>
          </p:nvCxnSpPr>
          <p:spPr>
            <a:xfrm>
              <a:off x="3196804"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5" name="object  530"/>
            <p:cNvCxnSpPr/>
            <p:nvPr/>
          </p:nvCxnSpPr>
          <p:spPr>
            <a:xfrm>
              <a:off x="3451115"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6" name="object  531"/>
            <p:cNvCxnSpPr/>
            <p:nvPr/>
          </p:nvCxnSpPr>
          <p:spPr>
            <a:xfrm>
              <a:off x="3705426"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7" name="object  532"/>
            <p:cNvCxnSpPr/>
            <p:nvPr/>
          </p:nvCxnSpPr>
          <p:spPr>
            <a:xfrm>
              <a:off x="3959737"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8" name="object 533"/>
            <p:cNvCxnSpPr/>
            <p:nvPr/>
          </p:nvCxnSpPr>
          <p:spPr>
            <a:xfrm>
              <a:off x="4214048"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39" name="object  534"/>
            <p:cNvCxnSpPr/>
            <p:nvPr/>
          </p:nvCxnSpPr>
          <p:spPr>
            <a:xfrm>
              <a:off x="4468359"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0" name="object  535"/>
            <p:cNvCxnSpPr/>
            <p:nvPr/>
          </p:nvCxnSpPr>
          <p:spPr>
            <a:xfrm>
              <a:off x="4722670"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1" name="object  536"/>
            <p:cNvCxnSpPr/>
            <p:nvPr/>
          </p:nvCxnSpPr>
          <p:spPr>
            <a:xfrm>
              <a:off x="4976981"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2" name="object  537"/>
            <p:cNvCxnSpPr/>
            <p:nvPr/>
          </p:nvCxnSpPr>
          <p:spPr>
            <a:xfrm>
              <a:off x="5231292"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3" name="object  538"/>
            <p:cNvCxnSpPr/>
            <p:nvPr/>
          </p:nvCxnSpPr>
          <p:spPr>
            <a:xfrm>
              <a:off x="5485603"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4" name="object  539"/>
            <p:cNvCxnSpPr/>
            <p:nvPr/>
          </p:nvCxnSpPr>
          <p:spPr>
            <a:xfrm>
              <a:off x="5739914"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5" name="object  540"/>
            <p:cNvCxnSpPr/>
            <p:nvPr/>
          </p:nvCxnSpPr>
          <p:spPr>
            <a:xfrm>
              <a:off x="5994225"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6" name="object  541"/>
            <p:cNvCxnSpPr/>
            <p:nvPr/>
          </p:nvCxnSpPr>
          <p:spPr>
            <a:xfrm>
              <a:off x="6248536"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7" name="object  542"/>
            <p:cNvCxnSpPr/>
            <p:nvPr/>
          </p:nvCxnSpPr>
          <p:spPr>
            <a:xfrm>
              <a:off x="6502847"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8" name="object 543"/>
            <p:cNvCxnSpPr/>
            <p:nvPr/>
          </p:nvCxnSpPr>
          <p:spPr>
            <a:xfrm>
              <a:off x="6757158"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49" name="object  544"/>
            <p:cNvCxnSpPr/>
            <p:nvPr/>
          </p:nvCxnSpPr>
          <p:spPr>
            <a:xfrm>
              <a:off x="7011469"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50" name="object  545"/>
            <p:cNvCxnSpPr/>
            <p:nvPr/>
          </p:nvCxnSpPr>
          <p:spPr>
            <a:xfrm>
              <a:off x="7265780"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51" name="object  546"/>
            <p:cNvCxnSpPr/>
            <p:nvPr/>
          </p:nvCxnSpPr>
          <p:spPr>
            <a:xfrm>
              <a:off x="7520091"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52" name="object  547"/>
            <p:cNvCxnSpPr/>
            <p:nvPr/>
          </p:nvCxnSpPr>
          <p:spPr>
            <a:xfrm>
              <a:off x="7774402"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53" name="object  548"/>
            <p:cNvCxnSpPr/>
            <p:nvPr/>
          </p:nvCxnSpPr>
          <p:spPr>
            <a:xfrm>
              <a:off x="8028713"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954" name="object  549"/>
            <p:cNvCxnSpPr/>
            <p:nvPr/>
          </p:nvCxnSpPr>
          <p:spPr>
            <a:xfrm>
              <a:off x="8283018" y="4396740"/>
              <a:ext cx="199970" cy="0"/>
            </a:xfrm>
            <a:prstGeom prst="line">
              <a:avLst/>
            </a:prstGeom>
            <a:solidFill>
              <a:schemeClr val="accent6">
                <a:lumMod val="60000"/>
                <a:lumOff val="40000"/>
              </a:schemeClr>
            </a:solidFill>
            <a:ln cmpd="sng">
              <a:solidFill>
                <a:schemeClr val="accent6">
                  <a:lumMod val="60000"/>
                  <a:lumOff val="40000"/>
                </a:schemeClr>
              </a:solidFill>
              <a:prstDash val="solid"/>
            </a:ln>
          </p:spPr>
          <p:style>
            <a:lnRef idx="1">
              <a:schemeClr val="accent1"/>
            </a:lnRef>
            <a:fillRef idx="0">
              <a:schemeClr val="accent1"/>
            </a:fillRef>
            <a:effectRef idx="0">
              <a:schemeClr val="accent1"/>
            </a:effectRef>
            <a:fontRef idx="minor">
              <a:schemeClr val="tx1"/>
            </a:fontRef>
          </p:style>
        </p:cxnSp>
      </p:grpSp>
      <p:sp>
        <p:nvSpPr>
          <p:cNvPr id="956" name="object  78"/>
          <p:cNvSpPr/>
          <p:nvPr/>
        </p:nvSpPr>
        <p:spPr>
          <a:xfrm>
            <a:off x="890234" y="2813780"/>
            <a:ext cx="1849683" cy="14097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n Days</a:t>
            </a:r>
            <a:endParaRPr lang="en-US" sz="1000" b="1" dirty="0"/>
          </a:p>
        </p:txBody>
      </p:sp>
      <p:sp>
        <p:nvSpPr>
          <p:cNvPr id="958" name="object  551"/>
          <p:cNvSpPr/>
          <p:nvPr/>
        </p:nvSpPr>
        <p:spPr>
          <a:xfrm>
            <a:off x="2155394" y="3190045"/>
            <a:ext cx="2753757" cy="14097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n Days</a:t>
            </a:r>
            <a:endParaRPr lang="en-US" sz="1000" b="1" dirty="0"/>
          </a:p>
        </p:txBody>
      </p:sp>
      <p:sp>
        <p:nvSpPr>
          <p:cNvPr id="960" name="object  552"/>
          <p:cNvSpPr/>
          <p:nvPr/>
        </p:nvSpPr>
        <p:spPr>
          <a:xfrm>
            <a:off x="4697214" y="3538600"/>
            <a:ext cx="3056528" cy="14097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n Days</a:t>
            </a:r>
            <a:endParaRPr lang="en-US" sz="1000" b="1" dirty="0"/>
          </a:p>
        </p:txBody>
      </p:sp>
      <p:sp>
        <p:nvSpPr>
          <p:cNvPr id="962" name="object  554"/>
          <p:cNvSpPr/>
          <p:nvPr/>
        </p:nvSpPr>
        <p:spPr>
          <a:xfrm>
            <a:off x="639409" y="3901010"/>
            <a:ext cx="3742771" cy="14097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n Days</a:t>
            </a:r>
            <a:endParaRPr lang="en-US" sz="1000" b="1" dirty="0"/>
          </a:p>
        </p:txBody>
      </p:sp>
      <p:sp>
        <p:nvSpPr>
          <p:cNvPr id="964" name="object  555"/>
          <p:cNvSpPr/>
          <p:nvPr/>
        </p:nvSpPr>
        <p:spPr>
          <a:xfrm>
            <a:off x="4709182" y="4263421"/>
            <a:ext cx="3760318" cy="14097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n Days</a:t>
            </a:r>
            <a:endParaRPr lang="en-US" sz="1000" b="1" dirty="0"/>
          </a:p>
        </p:txBody>
      </p:sp>
      <p:sp>
        <p:nvSpPr>
          <p:cNvPr id="298" name="object  262"/>
          <p:cNvSpPr txBox="1"/>
          <p:nvPr/>
        </p:nvSpPr>
        <p:spPr>
          <a:xfrm>
            <a:off x="2276952" y="5251877"/>
            <a:ext cx="1028700" cy="415498"/>
          </a:xfrm>
          <a:prstGeom prst="rect">
            <a:avLst/>
          </a:prstGeom>
          <a:noFill/>
        </p:spPr>
        <p:txBody>
          <a:bodyPr wrap="square" rtlCol="0">
            <a:spAutoFit/>
          </a:bodyPr>
          <a:lstStyle/>
          <a:p>
            <a:pPr algn="ctr"/>
            <a:r>
              <a:rPr lang="en-US" sz="1000" b="1" dirty="0" smtClean="0">
                <a:solidFill>
                  <a:schemeClr val="accent1"/>
                </a:solidFill>
              </a:rPr>
              <a:t>Name 01</a:t>
            </a:r>
            <a:r>
              <a:rPr lang="en-US" sz="1200" b="1" dirty="0" smtClean="0">
                <a:solidFill>
                  <a:schemeClr val="accent1"/>
                </a:solidFill>
              </a:rPr>
              <a:t/>
            </a:r>
            <a:br>
              <a:rPr lang="en-US" sz="1200" b="1" dirty="0" smtClean="0">
                <a:solidFill>
                  <a:schemeClr val="accent1"/>
                </a:solidFill>
              </a:rPr>
            </a:br>
            <a:r>
              <a:rPr lang="en-US" sz="1000" b="1" dirty="0" smtClean="0">
                <a:solidFill>
                  <a:schemeClr val="accent1"/>
                </a:solidFill>
              </a:rPr>
              <a:t>CEO</a:t>
            </a:r>
            <a:endParaRPr lang="en-US" sz="1000" b="1" dirty="0">
              <a:solidFill>
                <a:schemeClr val="accent1"/>
              </a:solidFill>
            </a:endParaRPr>
          </a:p>
        </p:txBody>
      </p:sp>
      <p:sp>
        <p:nvSpPr>
          <p:cNvPr id="299" name="object  263"/>
          <p:cNvSpPr txBox="1"/>
          <p:nvPr/>
        </p:nvSpPr>
        <p:spPr>
          <a:xfrm>
            <a:off x="3449109" y="5251877"/>
            <a:ext cx="1028700" cy="415498"/>
          </a:xfrm>
          <a:prstGeom prst="rect">
            <a:avLst/>
          </a:prstGeom>
          <a:noFill/>
        </p:spPr>
        <p:txBody>
          <a:bodyPr wrap="square" rtlCol="0">
            <a:spAutoFit/>
          </a:bodyPr>
          <a:lstStyle/>
          <a:p>
            <a:pPr algn="ctr"/>
            <a:r>
              <a:rPr lang="en-US" sz="1000" b="1" dirty="0" smtClean="0">
                <a:solidFill>
                  <a:schemeClr val="accent2"/>
                </a:solidFill>
              </a:rPr>
              <a:t>Name 02</a:t>
            </a:r>
            <a:r>
              <a:rPr lang="en-US" sz="1200" b="1" dirty="0" smtClean="0">
                <a:solidFill>
                  <a:schemeClr val="accent2"/>
                </a:solidFill>
              </a:rPr>
              <a:t/>
            </a:r>
            <a:br>
              <a:rPr lang="en-US" sz="1200" b="1" dirty="0" smtClean="0">
                <a:solidFill>
                  <a:schemeClr val="accent2"/>
                </a:solidFill>
              </a:rPr>
            </a:br>
            <a:r>
              <a:rPr lang="en-US" sz="1000" b="1" dirty="0" smtClean="0">
                <a:solidFill>
                  <a:schemeClr val="accent2"/>
                </a:solidFill>
              </a:rPr>
              <a:t>CEO</a:t>
            </a:r>
            <a:endParaRPr lang="en-US" sz="1000" b="1" dirty="0">
              <a:solidFill>
                <a:schemeClr val="accent2"/>
              </a:solidFill>
            </a:endParaRPr>
          </a:p>
        </p:txBody>
      </p:sp>
      <p:sp>
        <p:nvSpPr>
          <p:cNvPr id="300" name="object  264"/>
          <p:cNvSpPr txBox="1"/>
          <p:nvPr/>
        </p:nvSpPr>
        <p:spPr>
          <a:xfrm>
            <a:off x="4621266" y="5251877"/>
            <a:ext cx="1028700" cy="415498"/>
          </a:xfrm>
          <a:prstGeom prst="rect">
            <a:avLst/>
          </a:prstGeom>
          <a:noFill/>
        </p:spPr>
        <p:txBody>
          <a:bodyPr wrap="square" rtlCol="0">
            <a:spAutoFit/>
          </a:bodyPr>
          <a:lstStyle/>
          <a:p>
            <a:pPr algn="ctr"/>
            <a:r>
              <a:rPr lang="en-US" sz="1000" b="1" dirty="0" smtClean="0">
                <a:solidFill>
                  <a:schemeClr val="accent3"/>
                </a:solidFill>
              </a:rPr>
              <a:t>Name 03</a:t>
            </a:r>
            <a:r>
              <a:rPr lang="en-US" sz="1200" b="1" dirty="0" smtClean="0">
                <a:solidFill>
                  <a:schemeClr val="accent3"/>
                </a:solidFill>
              </a:rPr>
              <a:t/>
            </a:r>
            <a:br>
              <a:rPr lang="en-US" sz="1200" b="1" dirty="0" smtClean="0">
                <a:solidFill>
                  <a:schemeClr val="accent3"/>
                </a:solidFill>
              </a:rPr>
            </a:br>
            <a:r>
              <a:rPr lang="en-US" sz="1000" b="1" dirty="0" smtClean="0">
                <a:solidFill>
                  <a:schemeClr val="accent3"/>
                </a:solidFill>
              </a:rPr>
              <a:t>CEO</a:t>
            </a:r>
            <a:endParaRPr lang="en-US" sz="1000" b="1" dirty="0">
              <a:solidFill>
                <a:schemeClr val="accent3"/>
              </a:solidFill>
            </a:endParaRPr>
          </a:p>
        </p:txBody>
      </p:sp>
      <p:sp>
        <p:nvSpPr>
          <p:cNvPr id="301" name="object  265"/>
          <p:cNvSpPr txBox="1"/>
          <p:nvPr/>
        </p:nvSpPr>
        <p:spPr>
          <a:xfrm>
            <a:off x="5793424" y="5251877"/>
            <a:ext cx="1028700" cy="415498"/>
          </a:xfrm>
          <a:prstGeom prst="rect">
            <a:avLst/>
          </a:prstGeom>
          <a:noFill/>
        </p:spPr>
        <p:txBody>
          <a:bodyPr wrap="square" rtlCol="0">
            <a:spAutoFit/>
          </a:bodyPr>
          <a:lstStyle/>
          <a:p>
            <a:pPr algn="ctr"/>
            <a:r>
              <a:rPr lang="en-US" sz="1000" b="1" dirty="0" smtClean="0">
                <a:solidFill>
                  <a:schemeClr val="accent4"/>
                </a:solidFill>
              </a:rPr>
              <a:t>Name 04</a:t>
            </a:r>
            <a:r>
              <a:rPr lang="en-US" sz="1200" b="1" dirty="0" smtClean="0">
                <a:solidFill>
                  <a:schemeClr val="accent4"/>
                </a:solidFill>
              </a:rPr>
              <a:t/>
            </a:r>
            <a:br>
              <a:rPr lang="en-US" sz="1200" b="1" dirty="0" smtClean="0">
                <a:solidFill>
                  <a:schemeClr val="accent4"/>
                </a:solidFill>
              </a:rPr>
            </a:br>
            <a:r>
              <a:rPr lang="en-US" sz="1000" b="1" dirty="0" smtClean="0">
                <a:solidFill>
                  <a:schemeClr val="accent4"/>
                </a:solidFill>
              </a:rPr>
              <a:t>CEO</a:t>
            </a:r>
            <a:endParaRPr lang="en-US" sz="1000" b="1" dirty="0">
              <a:solidFill>
                <a:schemeClr val="accent4"/>
              </a:solidFill>
            </a:endParaRPr>
          </a:p>
        </p:txBody>
      </p:sp>
    </p:spTree>
    <p:extLst>
      <p:ext uri="{BB962C8B-B14F-4D97-AF65-F5344CB8AC3E}">
        <p14:creationId xmlns="" xmlns:p14="http://schemas.microsoft.com/office/powerpoint/2010/main" val="2749189397"/>
      </p:ext>
    </p:extLst>
  </p:cSld>
  <p:clrMapOvr>
    <a:masterClrMapping/>
  </p:clrMapOvr>
  <p:transition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3500"/>
                            </p:stCondLst>
                            <p:childTnLst>
                              <p:par>
                                <p:cTn id="5" presetID="10" presetClass="entr" presetSubtype="0" fill="hold" nodeType="withEffect">
                                  <p:stCondLst>
                                    <p:cond delay="0"/>
                                  </p:stCondLst>
                                  <p:childTnLst>
                                    <p:set>
                                      <p:cBhvr>
                                        <p:cTn id="6" dur="1" fill="hold">
                                          <p:stCondLst>
                                            <p:cond delay="0"/>
                                          </p:stCondLst>
                                        </p:cTn>
                                        <p:tgtEl>
                                          <p:spTgt spid="702"/>
                                        </p:tgtEl>
                                        <p:attrNameLst>
                                          <p:attrName>style.visibility</p:attrName>
                                        </p:attrNameLst>
                                      </p:cBhvr>
                                      <p:to>
                                        <p:strVal val="visible"/>
                                      </p:to>
                                    </p:set>
                                    <p:animEffect transition="in" filter="fade">
                                      <p:cBhvr>
                                        <p:cTn id="7" dur="500"/>
                                        <p:tgtEl>
                                          <p:spTgt spid="702"/>
                                        </p:tgtEl>
                                      </p:cBhvr>
                                    </p:animEffect>
                                  </p:childTnLst>
                                </p:cTn>
                              </p:par>
                              <p:par>
                                <p:cTn id="8" presetID="10" presetClass="entr" presetSubtype="0" fill="hold" nodeType="withEffect">
                                  <p:stCondLst>
                                    <p:cond delay="0"/>
                                  </p:stCondLst>
                                  <p:childTnLst>
                                    <p:set>
                                      <p:cBhvr>
                                        <p:cTn id="9" dur="1" fill="hold">
                                          <p:stCondLst>
                                            <p:cond delay="0"/>
                                          </p:stCondLst>
                                        </p:cTn>
                                        <p:tgtEl>
                                          <p:spTgt spid="705"/>
                                        </p:tgtEl>
                                        <p:attrNameLst>
                                          <p:attrName>style.visibility</p:attrName>
                                        </p:attrNameLst>
                                      </p:cBhvr>
                                      <p:to>
                                        <p:strVal val="visible"/>
                                      </p:to>
                                    </p:set>
                                    <p:animEffect transition="in" filter="fade">
                                      <p:cBhvr>
                                        <p:cTn id="10" dur="500"/>
                                        <p:tgtEl>
                                          <p:spTgt spid="705"/>
                                        </p:tgtEl>
                                      </p:cBhvr>
                                    </p:animEffect>
                                  </p:childTnLst>
                                </p:cTn>
                              </p:par>
                              <p:par>
                                <p:cTn id="11" presetID="10" presetClass="entr" presetSubtype="0" fill="hold" nodeType="withEffect">
                                  <p:stCondLst>
                                    <p:cond delay="0"/>
                                  </p:stCondLst>
                                  <p:childTnLst>
                                    <p:set>
                                      <p:cBhvr>
                                        <p:cTn id="12" dur="1" fill="hold">
                                          <p:stCondLst>
                                            <p:cond delay="0"/>
                                          </p:stCondLst>
                                        </p:cTn>
                                        <p:tgtEl>
                                          <p:spTgt spid="708"/>
                                        </p:tgtEl>
                                        <p:attrNameLst>
                                          <p:attrName>style.visibility</p:attrName>
                                        </p:attrNameLst>
                                      </p:cBhvr>
                                      <p:to>
                                        <p:strVal val="visible"/>
                                      </p:to>
                                    </p:set>
                                    <p:animEffect transition="in" filter="fade">
                                      <p:cBhvr>
                                        <p:cTn id="13" dur="500"/>
                                        <p:tgtEl>
                                          <p:spTgt spid="708"/>
                                        </p:tgtEl>
                                      </p:cBhvr>
                                    </p:animEffect>
                                  </p:childTnLst>
                                </p:cTn>
                              </p:par>
                              <p:par>
                                <p:cTn id="14" presetID="10" presetClass="entr" presetSubtype="0" fill="hold" nodeType="withEffect">
                                  <p:stCondLst>
                                    <p:cond delay="0"/>
                                  </p:stCondLst>
                                  <p:childTnLst>
                                    <p:set>
                                      <p:cBhvr>
                                        <p:cTn id="15" dur="1" fill="hold">
                                          <p:stCondLst>
                                            <p:cond delay="0"/>
                                          </p:stCondLst>
                                        </p:cTn>
                                        <p:tgtEl>
                                          <p:spTgt spid="711"/>
                                        </p:tgtEl>
                                        <p:attrNameLst>
                                          <p:attrName>style.visibility</p:attrName>
                                        </p:attrNameLst>
                                      </p:cBhvr>
                                      <p:to>
                                        <p:strVal val="visible"/>
                                      </p:to>
                                    </p:set>
                                    <p:animEffect transition="in" filter="fade">
                                      <p:cBhvr>
                                        <p:cTn id="16" dur="500"/>
                                        <p:tgtEl>
                                          <p:spTgt spid="711"/>
                                        </p:tgtEl>
                                      </p:cBhvr>
                                    </p:animEffect>
                                  </p:childTnLst>
                                </p:cTn>
                              </p:par>
                              <p:par>
                                <p:cTn id="17" presetID="10" presetClass="entr" presetSubtype="0" fill="hold" nodeType="withEffect">
                                  <p:stCondLst>
                                    <p:cond delay="0"/>
                                  </p:stCondLst>
                                  <p:childTnLst>
                                    <p:set>
                                      <p:cBhvr>
                                        <p:cTn id="18" dur="1" fill="hold">
                                          <p:stCondLst>
                                            <p:cond delay="0"/>
                                          </p:stCondLst>
                                        </p:cTn>
                                        <p:tgtEl>
                                          <p:spTgt spid="714"/>
                                        </p:tgtEl>
                                        <p:attrNameLst>
                                          <p:attrName>style.visibility</p:attrName>
                                        </p:attrNameLst>
                                      </p:cBhvr>
                                      <p:to>
                                        <p:strVal val="visible"/>
                                      </p:to>
                                    </p:set>
                                    <p:animEffect transition="in" filter="fade">
                                      <p:cBhvr>
                                        <p:cTn id="19" dur="500"/>
                                        <p:tgtEl>
                                          <p:spTgt spid="714"/>
                                        </p:tgtEl>
                                      </p:cBhvr>
                                    </p:animEffect>
                                  </p:childTnLst>
                                </p:cTn>
                              </p:par>
                              <p:par>
                                <p:cTn id="20" presetID="10" presetClass="entr" presetSubtype="0" fill="hold" nodeType="withEffect">
                                  <p:stCondLst>
                                    <p:cond delay="0"/>
                                  </p:stCondLst>
                                  <p:childTnLst>
                                    <p:set>
                                      <p:cBhvr>
                                        <p:cTn id="21" dur="1" fill="hold">
                                          <p:stCondLst>
                                            <p:cond delay="0"/>
                                          </p:stCondLst>
                                        </p:cTn>
                                        <p:tgtEl>
                                          <p:spTgt spid="717"/>
                                        </p:tgtEl>
                                        <p:attrNameLst>
                                          <p:attrName>style.visibility</p:attrName>
                                        </p:attrNameLst>
                                      </p:cBhvr>
                                      <p:to>
                                        <p:strVal val="visible"/>
                                      </p:to>
                                    </p:set>
                                    <p:animEffect transition="in" filter="fade">
                                      <p:cBhvr>
                                        <p:cTn id="22" dur="500"/>
                                        <p:tgtEl>
                                          <p:spTgt spid="717"/>
                                        </p:tgtEl>
                                      </p:cBhvr>
                                    </p:animEffect>
                                  </p:childTnLst>
                                </p:cTn>
                              </p:par>
                              <p:par>
                                <p:cTn id="23" presetID="10" presetClass="entr" presetSubtype="0" fill="hold" nodeType="withEffect">
                                  <p:stCondLst>
                                    <p:cond delay="0"/>
                                  </p:stCondLst>
                                  <p:childTnLst>
                                    <p:set>
                                      <p:cBhvr>
                                        <p:cTn id="24" dur="1" fill="hold">
                                          <p:stCondLst>
                                            <p:cond delay="0"/>
                                          </p:stCondLst>
                                        </p:cTn>
                                        <p:tgtEl>
                                          <p:spTgt spid="720"/>
                                        </p:tgtEl>
                                        <p:attrNameLst>
                                          <p:attrName>style.visibility</p:attrName>
                                        </p:attrNameLst>
                                      </p:cBhvr>
                                      <p:to>
                                        <p:strVal val="visible"/>
                                      </p:to>
                                    </p:set>
                                    <p:animEffect transition="in" filter="fade">
                                      <p:cBhvr>
                                        <p:cTn id="25" dur="500"/>
                                        <p:tgtEl>
                                          <p:spTgt spid="720"/>
                                        </p:tgtEl>
                                      </p:cBhvr>
                                    </p:animEffect>
                                  </p:childTnLst>
                                </p:cTn>
                              </p:par>
                              <p:par>
                                <p:cTn id="26" presetID="10" presetClass="entr" presetSubtype="0" fill="hold" nodeType="withEffect">
                                  <p:stCondLst>
                                    <p:cond delay="0"/>
                                  </p:stCondLst>
                                  <p:childTnLst>
                                    <p:set>
                                      <p:cBhvr>
                                        <p:cTn id="27" dur="1" fill="hold">
                                          <p:stCondLst>
                                            <p:cond delay="0"/>
                                          </p:stCondLst>
                                        </p:cTn>
                                        <p:tgtEl>
                                          <p:spTgt spid="723"/>
                                        </p:tgtEl>
                                        <p:attrNameLst>
                                          <p:attrName>style.visibility</p:attrName>
                                        </p:attrNameLst>
                                      </p:cBhvr>
                                      <p:to>
                                        <p:strVal val="visible"/>
                                      </p:to>
                                    </p:set>
                                    <p:animEffect transition="in" filter="fade">
                                      <p:cBhvr>
                                        <p:cTn id="28" dur="500"/>
                                        <p:tgtEl>
                                          <p:spTgt spid="723"/>
                                        </p:tgtEl>
                                      </p:cBhvr>
                                    </p:animEffect>
                                  </p:childTnLst>
                                </p:cTn>
                              </p:par>
                              <p:par>
                                <p:cTn id="29" presetID="10" presetClass="entr" presetSubtype="0" fill="hold" nodeType="withEffect">
                                  <p:stCondLst>
                                    <p:cond delay="0"/>
                                  </p:stCondLst>
                                  <p:childTnLst>
                                    <p:set>
                                      <p:cBhvr>
                                        <p:cTn id="30" dur="1" fill="hold">
                                          <p:stCondLst>
                                            <p:cond delay="0"/>
                                          </p:stCondLst>
                                        </p:cTn>
                                        <p:tgtEl>
                                          <p:spTgt spid="726"/>
                                        </p:tgtEl>
                                        <p:attrNameLst>
                                          <p:attrName>style.visibility</p:attrName>
                                        </p:attrNameLst>
                                      </p:cBhvr>
                                      <p:to>
                                        <p:strVal val="visible"/>
                                      </p:to>
                                    </p:set>
                                    <p:animEffect transition="in" filter="fade">
                                      <p:cBhvr>
                                        <p:cTn id="31" dur="500"/>
                                        <p:tgtEl>
                                          <p:spTgt spid="726"/>
                                        </p:tgtEl>
                                      </p:cBhvr>
                                    </p:animEffect>
                                  </p:childTnLst>
                                </p:cTn>
                              </p:par>
                              <p:par>
                                <p:cTn id="32" presetID="10" presetClass="entr" presetSubtype="0" fill="hold" nodeType="withEffect">
                                  <p:stCondLst>
                                    <p:cond delay="0"/>
                                  </p:stCondLst>
                                  <p:childTnLst>
                                    <p:set>
                                      <p:cBhvr>
                                        <p:cTn id="33" dur="1" fill="hold">
                                          <p:stCondLst>
                                            <p:cond delay="0"/>
                                          </p:stCondLst>
                                        </p:cTn>
                                        <p:tgtEl>
                                          <p:spTgt spid="729"/>
                                        </p:tgtEl>
                                        <p:attrNameLst>
                                          <p:attrName>style.visibility</p:attrName>
                                        </p:attrNameLst>
                                      </p:cBhvr>
                                      <p:to>
                                        <p:strVal val="visible"/>
                                      </p:to>
                                    </p:set>
                                    <p:animEffect transition="in" filter="fade">
                                      <p:cBhvr>
                                        <p:cTn id="34" dur="500"/>
                                        <p:tgtEl>
                                          <p:spTgt spid="729"/>
                                        </p:tgtEl>
                                      </p:cBhvr>
                                    </p:animEffect>
                                  </p:childTnLst>
                                </p:cTn>
                              </p:par>
                              <p:par>
                                <p:cTn id="35" presetID="10" presetClass="entr" presetSubtype="0" fill="hold" nodeType="withEffect">
                                  <p:stCondLst>
                                    <p:cond delay="0"/>
                                  </p:stCondLst>
                                  <p:childTnLst>
                                    <p:set>
                                      <p:cBhvr>
                                        <p:cTn id="36" dur="1" fill="hold">
                                          <p:stCondLst>
                                            <p:cond delay="0"/>
                                          </p:stCondLst>
                                        </p:cTn>
                                        <p:tgtEl>
                                          <p:spTgt spid="732"/>
                                        </p:tgtEl>
                                        <p:attrNameLst>
                                          <p:attrName>style.visibility</p:attrName>
                                        </p:attrNameLst>
                                      </p:cBhvr>
                                      <p:to>
                                        <p:strVal val="visible"/>
                                      </p:to>
                                    </p:set>
                                    <p:animEffect transition="in" filter="fade">
                                      <p:cBhvr>
                                        <p:cTn id="37" dur="500"/>
                                        <p:tgtEl>
                                          <p:spTgt spid="732"/>
                                        </p:tgtEl>
                                      </p:cBhvr>
                                    </p:animEffect>
                                  </p:childTnLst>
                                </p:cTn>
                              </p:par>
                              <p:par>
                                <p:cTn id="38" presetID="10" presetClass="entr" presetSubtype="0" fill="hold" nodeType="withEffect">
                                  <p:stCondLst>
                                    <p:cond delay="0"/>
                                  </p:stCondLst>
                                  <p:childTnLst>
                                    <p:set>
                                      <p:cBhvr>
                                        <p:cTn id="39" dur="1" fill="hold">
                                          <p:stCondLst>
                                            <p:cond delay="0"/>
                                          </p:stCondLst>
                                        </p:cTn>
                                        <p:tgtEl>
                                          <p:spTgt spid="735"/>
                                        </p:tgtEl>
                                        <p:attrNameLst>
                                          <p:attrName>style.visibility</p:attrName>
                                        </p:attrNameLst>
                                      </p:cBhvr>
                                      <p:to>
                                        <p:strVal val="visible"/>
                                      </p:to>
                                    </p:set>
                                    <p:animEffect transition="in" filter="fade">
                                      <p:cBhvr>
                                        <p:cTn id="40" dur="500"/>
                                        <p:tgtEl>
                                          <p:spTgt spid="735"/>
                                        </p:tgtEl>
                                      </p:cBhvr>
                                    </p:animEffect>
                                  </p:childTnLst>
                                </p:cTn>
                              </p:par>
                              <p:par>
                                <p:cTn id="41" presetID="10" presetClass="entr" presetSubtype="0" fill="hold" nodeType="withEffect">
                                  <p:stCondLst>
                                    <p:cond delay="0"/>
                                  </p:stCondLst>
                                  <p:childTnLst>
                                    <p:set>
                                      <p:cBhvr>
                                        <p:cTn id="42" dur="1" fill="hold">
                                          <p:stCondLst>
                                            <p:cond delay="0"/>
                                          </p:stCondLst>
                                        </p:cTn>
                                        <p:tgtEl>
                                          <p:spTgt spid="738"/>
                                        </p:tgtEl>
                                        <p:attrNameLst>
                                          <p:attrName>style.visibility</p:attrName>
                                        </p:attrNameLst>
                                      </p:cBhvr>
                                      <p:to>
                                        <p:strVal val="visible"/>
                                      </p:to>
                                    </p:set>
                                    <p:animEffect transition="in" filter="fade">
                                      <p:cBhvr>
                                        <p:cTn id="43" dur="500"/>
                                        <p:tgtEl>
                                          <p:spTgt spid="738"/>
                                        </p:tgtEl>
                                      </p:cBhvr>
                                    </p:animEffect>
                                  </p:childTnLst>
                                </p:cTn>
                              </p:par>
                              <p:par>
                                <p:cTn id="44" presetID="10" presetClass="entr" presetSubtype="0" fill="hold" nodeType="withEffect">
                                  <p:stCondLst>
                                    <p:cond delay="0"/>
                                  </p:stCondLst>
                                  <p:childTnLst>
                                    <p:set>
                                      <p:cBhvr>
                                        <p:cTn id="45" dur="1" fill="hold">
                                          <p:stCondLst>
                                            <p:cond delay="0"/>
                                          </p:stCondLst>
                                        </p:cTn>
                                        <p:tgtEl>
                                          <p:spTgt spid="741"/>
                                        </p:tgtEl>
                                        <p:attrNameLst>
                                          <p:attrName>style.visibility</p:attrName>
                                        </p:attrNameLst>
                                      </p:cBhvr>
                                      <p:to>
                                        <p:strVal val="visible"/>
                                      </p:to>
                                    </p:set>
                                    <p:animEffect transition="in" filter="fade">
                                      <p:cBhvr>
                                        <p:cTn id="46" dur="500"/>
                                        <p:tgtEl>
                                          <p:spTgt spid="741"/>
                                        </p:tgtEl>
                                      </p:cBhvr>
                                    </p:animEffect>
                                  </p:childTnLst>
                                </p:cTn>
                              </p:par>
                              <p:par>
                                <p:cTn id="47" presetID="10" presetClass="entr" presetSubtype="0" fill="hold" nodeType="withEffect">
                                  <p:stCondLst>
                                    <p:cond delay="0"/>
                                  </p:stCondLst>
                                  <p:childTnLst>
                                    <p:set>
                                      <p:cBhvr>
                                        <p:cTn id="48" dur="1" fill="hold">
                                          <p:stCondLst>
                                            <p:cond delay="0"/>
                                          </p:stCondLst>
                                        </p:cTn>
                                        <p:tgtEl>
                                          <p:spTgt spid="744"/>
                                        </p:tgtEl>
                                        <p:attrNameLst>
                                          <p:attrName>style.visibility</p:attrName>
                                        </p:attrNameLst>
                                      </p:cBhvr>
                                      <p:to>
                                        <p:strVal val="visible"/>
                                      </p:to>
                                    </p:set>
                                    <p:animEffect transition="in" filter="fade">
                                      <p:cBhvr>
                                        <p:cTn id="49" dur="500"/>
                                        <p:tgtEl>
                                          <p:spTgt spid="744"/>
                                        </p:tgtEl>
                                      </p:cBhvr>
                                    </p:animEffect>
                                  </p:childTnLst>
                                </p:cTn>
                              </p:par>
                              <p:par>
                                <p:cTn id="50" presetID="10" presetClass="entr" presetSubtype="0" fill="hold" nodeType="withEffect">
                                  <p:stCondLst>
                                    <p:cond delay="0"/>
                                  </p:stCondLst>
                                  <p:childTnLst>
                                    <p:set>
                                      <p:cBhvr>
                                        <p:cTn id="51" dur="1" fill="hold">
                                          <p:stCondLst>
                                            <p:cond delay="0"/>
                                          </p:stCondLst>
                                        </p:cTn>
                                        <p:tgtEl>
                                          <p:spTgt spid="747"/>
                                        </p:tgtEl>
                                        <p:attrNameLst>
                                          <p:attrName>style.visibility</p:attrName>
                                        </p:attrNameLst>
                                      </p:cBhvr>
                                      <p:to>
                                        <p:strVal val="visible"/>
                                      </p:to>
                                    </p:set>
                                    <p:animEffect transition="in" filter="fade">
                                      <p:cBhvr>
                                        <p:cTn id="52" dur="500"/>
                                        <p:tgtEl>
                                          <p:spTgt spid="747"/>
                                        </p:tgtEl>
                                      </p:cBhvr>
                                    </p:animEffect>
                                  </p:childTnLst>
                                </p:cTn>
                              </p:par>
                              <p:par>
                                <p:cTn id="53" presetID="10" presetClass="entr" presetSubtype="0" fill="hold" nodeType="withEffect">
                                  <p:stCondLst>
                                    <p:cond delay="0"/>
                                  </p:stCondLst>
                                  <p:childTnLst>
                                    <p:set>
                                      <p:cBhvr>
                                        <p:cTn id="54" dur="1" fill="hold">
                                          <p:stCondLst>
                                            <p:cond delay="0"/>
                                          </p:stCondLst>
                                        </p:cTn>
                                        <p:tgtEl>
                                          <p:spTgt spid="750"/>
                                        </p:tgtEl>
                                        <p:attrNameLst>
                                          <p:attrName>style.visibility</p:attrName>
                                        </p:attrNameLst>
                                      </p:cBhvr>
                                      <p:to>
                                        <p:strVal val="visible"/>
                                      </p:to>
                                    </p:set>
                                    <p:animEffect transition="in" filter="fade">
                                      <p:cBhvr>
                                        <p:cTn id="55" dur="500"/>
                                        <p:tgtEl>
                                          <p:spTgt spid="750"/>
                                        </p:tgtEl>
                                      </p:cBhvr>
                                    </p:animEffect>
                                  </p:childTnLst>
                                </p:cTn>
                              </p:par>
                              <p:par>
                                <p:cTn id="56" presetID="10" presetClass="entr" presetSubtype="0" fill="hold" nodeType="withEffect">
                                  <p:stCondLst>
                                    <p:cond delay="0"/>
                                  </p:stCondLst>
                                  <p:childTnLst>
                                    <p:set>
                                      <p:cBhvr>
                                        <p:cTn id="57" dur="1" fill="hold">
                                          <p:stCondLst>
                                            <p:cond delay="0"/>
                                          </p:stCondLst>
                                        </p:cTn>
                                        <p:tgtEl>
                                          <p:spTgt spid="753"/>
                                        </p:tgtEl>
                                        <p:attrNameLst>
                                          <p:attrName>style.visibility</p:attrName>
                                        </p:attrNameLst>
                                      </p:cBhvr>
                                      <p:to>
                                        <p:strVal val="visible"/>
                                      </p:to>
                                    </p:set>
                                    <p:animEffect transition="in" filter="fade">
                                      <p:cBhvr>
                                        <p:cTn id="58" dur="500"/>
                                        <p:tgtEl>
                                          <p:spTgt spid="753"/>
                                        </p:tgtEl>
                                      </p:cBhvr>
                                    </p:animEffect>
                                  </p:childTnLst>
                                </p:cTn>
                              </p:par>
                              <p:par>
                                <p:cTn id="59" presetID="10" presetClass="entr" presetSubtype="0" fill="hold" nodeType="withEffect">
                                  <p:stCondLst>
                                    <p:cond delay="0"/>
                                  </p:stCondLst>
                                  <p:childTnLst>
                                    <p:set>
                                      <p:cBhvr>
                                        <p:cTn id="60" dur="1" fill="hold">
                                          <p:stCondLst>
                                            <p:cond delay="0"/>
                                          </p:stCondLst>
                                        </p:cTn>
                                        <p:tgtEl>
                                          <p:spTgt spid="756"/>
                                        </p:tgtEl>
                                        <p:attrNameLst>
                                          <p:attrName>style.visibility</p:attrName>
                                        </p:attrNameLst>
                                      </p:cBhvr>
                                      <p:to>
                                        <p:strVal val="visible"/>
                                      </p:to>
                                    </p:set>
                                    <p:animEffect transition="in" filter="fade">
                                      <p:cBhvr>
                                        <p:cTn id="61" dur="500"/>
                                        <p:tgtEl>
                                          <p:spTgt spid="756"/>
                                        </p:tgtEl>
                                      </p:cBhvr>
                                    </p:animEffect>
                                  </p:childTnLst>
                                </p:cTn>
                              </p:par>
                              <p:par>
                                <p:cTn id="62" presetID="10" presetClass="entr" presetSubtype="0" fill="hold" nodeType="withEffect">
                                  <p:stCondLst>
                                    <p:cond delay="0"/>
                                  </p:stCondLst>
                                  <p:childTnLst>
                                    <p:set>
                                      <p:cBhvr>
                                        <p:cTn id="63" dur="1" fill="hold">
                                          <p:stCondLst>
                                            <p:cond delay="0"/>
                                          </p:stCondLst>
                                        </p:cTn>
                                        <p:tgtEl>
                                          <p:spTgt spid="759"/>
                                        </p:tgtEl>
                                        <p:attrNameLst>
                                          <p:attrName>style.visibility</p:attrName>
                                        </p:attrNameLst>
                                      </p:cBhvr>
                                      <p:to>
                                        <p:strVal val="visible"/>
                                      </p:to>
                                    </p:set>
                                    <p:animEffect transition="in" filter="fade">
                                      <p:cBhvr>
                                        <p:cTn id="64" dur="500"/>
                                        <p:tgtEl>
                                          <p:spTgt spid="759"/>
                                        </p:tgtEl>
                                      </p:cBhvr>
                                    </p:animEffect>
                                  </p:childTnLst>
                                </p:cTn>
                              </p:par>
                              <p:par>
                                <p:cTn id="65" presetID="10" presetClass="entr" presetSubtype="0" fill="hold" nodeType="withEffect">
                                  <p:stCondLst>
                                    <p:cond delay="0"/>
                                  </p:stCondLst>
                                  <p:childTnLst>
                                    <p:set>
                                      <p:cBhvr>
                                        <p:cTn id="66" dur="1" fill="hold">
                                          <p:stCondLst>
                                            <p:cond delay="0"/>
                                          </p:stCondLst>
                                        </p:cTn>
                                        <p:tgtEl>
                                          <p:spTgt spid="762"/>
                                        </p:tgtEl>
                                        <p:attrNameLst>
                                          <p:attrName>style.visibility</p:attrName>
                                        </p:attrNameLst>
                                      </p:cBhvr>
                                      <p:to>
                                        <p:strVal val="visible"/>
                                      </p:to>
                                    </p:set>
                                    <p:animEffect transition="in" filter="fade">
                                      <p:cBhvr>
                                        <p:cTn id="67" dur="500"/>
                                        <p:tgtEl>
                                          <p:spTgt spid="762"/>
                                        </p:tgtEl>
                                      </p:cBhvr>
                                    </p:animEffect>
                                  </p:childTnLst>
                                </p:cTn>
                              </p:par>
                              <p:par>
                                <p:cTn id="68" presetID="10" presetClass="entr" presetSubtype="0" fill="hold" nodeType="withEffect">
                                  <p:stCondLst>
                                    <p:cond delay="0"/>
                                  </p:stCondLst>
                                  <p:childTnLst>
                                    <p:set>
                                      <p:cBhvr>
                                        <p:cTn id="69" dur="1" fill="hold">
                                          <p:stCondLst>
                                            <p:cond delay="0"/>
                                          </p:stCondLst>
                                        </p:cTn>
                                        <p:tgtEl>
                                          <p:spTgt spid="765"/>
                                        </p:tgtEl>
                                        <p:attrNameLst>
                                          <p:attrName>style.visibility</p:attrName>
                                        </p:attrNameLst>
                                      </p:cBhvr>
                                      <p:to>
                                        <p:strVal val="visible"/>
                                      </p:to>
                                    </p:set>
                                    <p:animEffect transition="in" filter="fade">
                                      <p:cBhvr>
                                        <p:cTn id="70" dur="500"/>
                                        <p:tgtEl>
                                          <p:spTgt spid="765"/>
                                        </p:tgtEl>
                                      </p:cBhvr>
                                    </p:animEffect>
                                  </p:childTnLst>
                                </p:cTn>
                              </p:par>
                              <p:par>
                                <p:cTn id="71" presetID="10" presetClass="entr" presetSubtype="0" fill="hold" nodeType="withEffect">
                                  <p:stCondLst>
                                    <p:cond delay="0"/>
                                  </p:stCondLst>
                                  <p:childTnLst>
                                    <p:set>
                                      <p:cBhvr>
                                        <p:cTn id="72" dur="1" fill="hold">
                                          <p:stCondLst>
                                            <p:cond delay="0"/>
                                          </p:stCondLst>
                                        </p:cTn>
                                        <p:tgtEl>
                                          <p:spTgt spid="768"/>
                                        </p:tgtEl>
                                        <p:attrNameLst>
                                          <p:attrName>style.visibility</p:attrName>
                                        </p:attrNameLst>
                                      </p:cBhvr>
                                      <p:to>
                                        <p:strVal val="visible"/>
                                      </p:to>
                                    </p:set>
                                    <p:animEffect transition="in" filter="fade">
                                      <p:cBhvr>
                                        <p:cTn id="73" dur="500"/>
                                        <p:tgtEl>
                                          <p:spTgt spid="768"/>
                                        </p:tgtEl>
                                      </p:cBhvr>
                                    </p:animEffect>
                                  </p:childTnLst>
                                </p:cTn>
                              </p:par>
                              <p:par>
                                <p:cTn id="74" presetID="10" presetClass="entr" presetSubtype="0" fill="hold" nodeType="withEffect">
                                  <p:stCondLst>
                                    <p:cond delay="0"/>
                                  </p:stCondLst>
                                  <p:childTnLst>
                                    <p:set>
                                      <p:cBhvr>
                                        <p:cTn id="75" dur="1" fill="hold">
                                          <p:stCondLst>
                                            <p:cond delay="0"/>
                                          </p:stCondLst>
                                        </p:cTn>
                                        <p:tgtEl>
                                          <p:spTgt spid="771"/>
                                        </p:tgtEl>
                                        <p:attrNameLst>
                                          <p:attrName>style.visibility</p:attrName>
                                        </p:attrNameLst>
                                      </p:cBhvr>
                                      <p:to>
                                        <p:strVal val="visible"/>
                                      </p:to>
                                    </p:set>
                                    <p:animEffect transition="in" filter="fade">
                                      <p:cBhvr>
                                        <p:cTn id="76" dur="500"/>
                                        <p:tgtEl>
                                          <p:spTgt spid="771"/>
                                        </p:tgtEl>
                                      </p:cBhvr>
                                    </p:animEffect>
                                  </p:childTnLst>
                                </p:cTn>
                              </p:par>
                              <p:par>
                                <p:cTn id="77" presetID="10" presetClass="entr" presetSubtype="0" fill="hold" nodeType="withEffect">
                                  <p:stCondLst>
                                    <p:cond delay="0"/>
                                  </p:stCondLst>
                                  <p:childTnLst>
                                    <p:set>
                                      <p:cBhvr>
                                        <p:cTn id="78" dur="1" fill="hold">
                                          <p:stCondLst>
                                            <p:cond delay="0"/>
                                          </p:stCondLst>
                                        </p:cTn>
                                        <p:tgtEl>
                                          <p:spTgt spid="774"/>
                                        </p:tgtEl>
                                        <p:attrNameLst>
                                          <p:attrName>style.visibility</p:attrName>
                                        </p:attrNameLst>
                                      </p:cBhvr>
                                      <p:to>
                                        <p:strVal val="visible"/>
                                      </p:to>
                                    </p:set>
                                    <p:animEffect transition="in" filter="fade">
                                      <p:cBhvr>
                                        <p:cTn id="79" dur="500"/>
                                        <p:tgtEl>
                                          <p:spTgt spid="774"/>
                                        </p:tgtEl>
                                      </p:cBhvr>
                                    </p:animEffect>
                                  </p:childTnLst>
                                </p:cTn>
                              </p:par>
                              <p:par>
                                <p:cTn id="80" presetID="10" presetClass="entr" presetSubtype="0" fill="hold" nodeType="withEffect">
                                  <p:stCondLst>
                                    <p:cond delay="0"/>
                                  </p:stCondLst>
                                  <p:childTnLst>
                                    <p:set>
                                      <p:cBhvr>
                                        <p:cTn id="81" dur="1" fill="hold">
                                          <p:stCondLst>
                                            <p:cond delay="0"/>
                                          </p:stCondLst>
                                        </p:cTn>
                                        <p:tgtEl>
                                          <p:spTgt spid="777"/>
                                        </p:tgtEl>
                                        <p:attrNameLst>
                                          <p:attrName>style.visibility</p:attrName>
                                        </p:attrNameLst>
                                      </p:cBhvr>
                                      <p:to>
                                        <p:strVal val="visible"/>
                                      </p:to>
                                    </p:set>
                                    <p:animEffect transition="in" filter="fade">
                                      <p:cBhvr>
                                        <p:cTn id="82" dur="500"/>
                                        <p:tgtEl>
                                          <p:spTgt spid="777"/>
                                        </p:tgtEl>
                                      </p:cBhvr>
                                    </p:animEffect>
                                  </p:childTnLst>
                                </p:cTn>
                              </p:par>
                              <p:par>
                                <p:cTn id="83" presetID="10" presetClass="entr" presetSubtype="0" fill="hold" nodeType="withEffect">
                                  <p:stCondLst>
                                    <p:cond delay="0"/>
                                  </p:stCondLst>
                                  <p:childTnLst>
                                    <p:set>
                                      <p:cBhvr>
                                        <p:cTn id="84" dur="1" fill="hold">
                                          <p:stCondLst>
                                            <p:cond delay="0"/>
                                          </p:stCondLst>
                                        </p:cTn>
                                        <p:tgtEl>
                                          <p:spTgt spid="780"/>
                                        </p:tgtEl>
                                        <p:attrNameLst>
                                          <p:attrName>style.visibility</p:attrName>
                                        </p:attrNameLst>
                                      </p:cBhvr>
                                      <p:to>
                                        <p:strVal val="visible"/>
                                      </p:to>
                                    </p:set>
                                    <p:animEffect transition="in" filter="fade">
                                      <p:cBhvr>
                                        <p:cTn id="85" dur="500"/>
                                        <p:tgtEl>
                                          <p:spTgt spid="780"/>
                                        </p:tgtEl>
                                      </p:cBhvr>
                                    </p:animEffect>
                                  </p:childTnLst>
                                </p:cTn>
                              </p:par>
                              <p:par>
                                <p:cTn id="86" presetID="10" presetClass="entr" presetSubtype="0" fill="hold" nodeType="withEffect">
                                  <p:stCondLst>
                                    <p:cond delay="0"/>
                                  </p:stCondLst>
                                  <p:childTnLst>
                                    <p:set>
                                      <p:cBhvr>
                                        <p:cTn id="87" dur="1" fill="hold">
                                          <p:stCondLst>
                                            <p:cond delay="0"/>
                                          </p:stCondLst>
                                        </p:cTn>
                                        <p:tgtEl>
                                          <p:spTgt spid="783"/>
                                        </p:tgtEl>
                                        <p:attrNameLst>
                                          <p:attrName>style.visibility</p:attrName>
                                        </p:attrNameLst>
                                      </p:cBhvr>
                                      <p:to>
                                        <p:strVal val="visible"/>
                                      </p:to>
                                    </p:set>
                                    <p:animEffect transition="in" filter="fade">
                                      <p:cBhvr>
                                        <p:cTn id="88" dur="500"/>
                                        <p:tgtEl>
                                          <p:spTgt spid="783"/>
                                        </p:tgtEl>
                                      </p:cBhvr>
                                    </p:animEffect>
                                  </p:childTnLst>
                                </p:cTn>
                              </p:par>
                              <p:par>
                                <p:cTn id="89" presetID="10" presetClass="entr" presetSubtype="0" fill="hold" nodeType="withEffect">
                                  <p:stCondLst>
                                    <p:cond delay="0"/>
                                  </p:stCondLst>
                                  <p:childTnLst>
                                    <p:set>
                                      <p:cBhvr>
                                        <p:cTn id="90" dur="1" fill="hold">
                                          <p:stCondLst>
                                            <p:cond delay="0"/>
                                          </p:stCondLst>
                                        </p:cTn>
                                        <p:tgtEl>
                                          <p:spTgt spid="786"/>
                                        </p:tgtEl>
                                        <p:attrNameLst>
                                          <p:attrName>style.visibility</p:attrName>
                                        </p:attrNameLst>
                                      </p:cBhvr>
                                      <p:to>
                                        <p:strVal val="visible"/>
                                      </p:to>
                                    </p:set>
                                    <p:animEffect transition="in" filter="fade">
                                      <p:cBhvr>
                                        <p:cTn id="91" dur="500"/>
                                        <p:tgtEl>
                                          <p:spTgt spid="786"/>
                                        </p:tgtEl>
                                      </p:cBhvr>
                                    </p:animEffect>
                                  </p:childTnLst>
                                </p:cTn>
                              </p:par>
                              <p:par>
                                <p:cTn id="92" presetID="10" presetClass="entr" presetSubtype="0" fill="hold" nodeType="withEffect">
                                  <p:stCondLst>
                                    <p:cond delay="0"/>
                                  </p:stCondLst>
                                  <p:childTnLst>
                                    <p:set>
                                      <p:cBhvr>
                                        <p:cTn id="93" dur="1" fill="hold">
                                          <p:stCondLst>
                                            <p:cond delay="0"/>
                                          </p:stCondLst>
                                        </p:cTn>
                                        <p:tgtEl>
                                          <p:spTgt spid="789"/>
                                        </p:tgtEl>
                                        <p:attrNameLst>
                                          <p:attrName>style.visibility</p:attrName>
                                        </p:attrNameLst>
                                      </p:cBhvr>
                                      <p:to>
                                        <p:strVal val="visible"/>
                                      </p:to>
                                    </p:set>
                                    <p:animEffect transition="in" filter="fade">
                                      <p:cBhvr>
                                        <p:cTn id="94" dur="500"/>
                                        <p:tgtEl>
                                          <p:spTgt spid="789"/>
                                        </p:tgtEl>
                                      </p:cBhvr>
                                    </p:animEffect>
                                  </p:childTnLst>
                                </p:cTn>
                              </p:par>
                              <p:par>
                                <p:cTn id="95" presetID="10" presetClass="entr" presetSubtype="0" fill="hold" nodeType="withEffect">
                                  <p:stCondLst>
                                    <p:cond delay="0"/>
                                  </p:stCondLst>
                                  <p:childTnLst>
                                    <p:set>
                                      <p:cBhvr>
                                        <p:cTn id="96" dur="1" fill="hold">
                                          <p:stCondLst>
                                            <p:cond delay="0"/>
                                          </p:stCondLst>
                                        </p:cTn>
                                        <p:tgtEl>
                                          <p:spTgt spid="792"/>
                                        </p:tgtEl>
                                        <p:attrNameLst>
                                          <p:attrName>style.visibility</p:attrName>
                                        </p:attrNameLst>
                                      </p:cBhvr>
                                      <p:to>
                                        <p:strVal val="visible"/>
                                      </p:to>
                                    </p:set>
                                    <p:animEffect transition="in" filter="fade">
                                      <p:cBhvr>
                                        <p:cTn id="97" dur="500"/>
                                        <p:tgtEl>
                                          <p:spTgt spid="792"/>
                                        </p:tgtEl>
                                      </p:cBhvr>
                                    </p:animEffect>
                                  </p:childTnLst>
                                </p:cTn>
                              </p:par>
                            </p:childTnLst>
                          </p:cTn>
                        </p:par>
                        <p:par>
                          <p:cTn id="98" fill="hold">
                            <p:stCondLst>
                              <p:cond delay="4000"/>
                            </p:stCondLst>
                            <p:childTnLst>
                              <p:par>
                                <p:cTn id="99" presetID="16" presetClass="entr" presetSubtype="21" fill="hold" nodeType="afterEffect">
                                  <p:stCondLst>
                                    <p:cond delay="0"/>
                                  </p:stCondLst>
                                  <p:childTnLst>
                                    <p:set>
                                      <p:cBhvr>
                                        <p:cTn id="100" dur="1" fill="hold">
                                          <p:stCondLst>
                                            <p:cond delay="0"/>
                                          </p:stCondLst>
                                        </p:cTn>
                                        <p:tgtEl>
                                          <p:spTgt spid="955"/>
                                        </p:tgtEl>
                                        <p:attrNameLst>
                                          <p:attrName>style.visibility</p:attrName>
                                        </p:attrNameLst>
                                      </p:cBhvr>
                                      <p:to>
                                        <p:strVal val="visible"/>
                                      </p:to>
                                    </p:set>
                                    <p:animEffect transition="in" filter="barn(inVertical)">
                                      <p:cBhvr>
                                        <p:cTn id="101" dur="500"/>
                                        <p:tgtEl>
                                          <p:spTgt spid="955"/>
                                        </p:tgtEl>
                                      </p:cBhvr>
                                    </p:animEffect>
                                  </p:childTnLst>
                                </p:cTn>
                              </p:par>
                            </p:childTnLst>
                          </p:cTn>
                        </p:par>
                        <p:par>
                          <p:cTn id="102" fill="hold">
                            <p:stCondLst>
                              <p:cond delay="4500"/>
                            </p:stCondLst>
                            <p:childTnLst>
                              <p:par>
                                <p:cTn id="103" presetID="53" presetClass="entr" presetSubtype="16" fill="hold" grpId="0" nodeType="afterEffect">
                                  <p:stCondLst>
                                    <p:cond delay="0"/>
                                  </p:stCondLst>
                                  <p:childTnLst>
                                    <p:set>
                                      <p:cBhvr>
                                        <p:cTn id="104" dur="1" fill="hold">
                                          <p:stCondLst>
                                            <p:cond delay="0"/>
                                          </p:stCondLst>
                                        </p:cTn>
                                        <p:tgtEl>
                                          <p:spTgt spid="956"/>
                                        </p:tgtEl>
                                        <p:attrNameLst>
                                          <p:attrName>style.visibility</p:attrName>
                                        </p:attrNameLst>
                                      </p:cBhvr>
                                      <p:to>
                                        <p:strVal val="visible"/>
                                      </p:to>
                                    </p:set>
                                    <p:anim calcmode="lin" valueType="num">
                                      <p:cBhvr>
                                        <p:cTn id="105" dur="500" fill="hold"/>
                                        <p:tgtEl>
                                          <p:spTgt spid="956"/>
                                        </p:tgtEl>
                                        <p:attrNameLst>
                                          <p:attrName>ppt_w</p:attrName>
                                        </p:attrNameLst>
                                      </p:cBhvr>
                                      <p:tavLst>
                                        <p:tav tm="0">
                                          <p:val>
                                            <p:fltVal val="0"/>
                                          </p:val>
                                        </p:tav>
                                        <p:tav tm="100000">
                                          <p:val>
                                            <p:strVal val="#ppt_w"/>
                                          </p:val>
                                        </p:tav>
                                      </p:tavLst>
                                    </p:anim>
                                    <p:anim calcmode="lin" valueType="num">
                                      <p:cBhvr>
                                        <p:cTn id="106" dur="500" fill="hold"/>
                                        <p:tgtEl>
                                          <p:spTgt spid="956"/>
                                        </p:tgtEl>
                                        <p:attrNameLst>
                                          <p:attrName>ppt_h</p:attrName>
                                        </p:attrNameLst>
                                      </p:cBhvr>
                                      <p:tavLst>
                                        <p:tav tm="0">
                                          <p:val>
                                            <p:fltVal val="0"/>
                                          </p:val>
                                        </p:tav>
                                        <p:tav tm="100000">
                                          <p:val>
                                            <p:strVal val="#ppt_h"/>
                                          </p:val>
                                        </p:tav>
                                      </p:tavLst>
                                    </p:anim>
                                    <p:animEffect transition="in" filter="fade">
                                      <p:cBhvr>
                                        <p:cTn id="107" dur="500"/>
                                        <p:tgtEl>
                                          <p:spTgt spid="956"/>
                                        </p:tgtEl>
                                      </p:cBhvr>
                                    </p:animEffect>
                                  </p:childTnLst>
                                </p:cTn>
                              </p:par>
                            </p:childTnLst>
                          </p:cTn>
                        </p:par>
                        <p:par>
                          <p:cTn id="108" fill="hold">
                            <p:stCondLst>
                              <p:cond delay="5000"/>
                            </p:stCondLst>
                            <p:childTnLst>
                              <p:par>
                                <p:cTn id="109" presetID="16" presetClass="entr" presetSubtype="21" fill="hold" nodeType="afterEffect">
                                  <p:stCondLst>
                                    <p:cond delay="0"/>
                                  </p:stCondLst>
                                  <p:childTnLst>
                                    <p:set>
                                      <p:cBhvr>
                                        <p:cTn id="110" dur="1" fill="hold">
                                          <p:stCondLst>
                                            <p:cond delay="0"/>
                                          </p:stCondLst>
                                        </p:cTn>
                                        <p:tgtEl>
                                          <p:spTgt spid="957"/>
                                        </p:tgtEl>
                                        <p:attrNameLst>
                                          <p:attrName>style.visibility</p:attrName>
                                        </p:attrNameLst>
                                      </p:cBhvr>
                                      <p:to>
                                        <p:strVal val="visible"/>
                                      </p:to>
                                    </p:set>
                                    <p:animEffect transition="in" filter="barn(inVertical)">
                                      <p:cBhvr>
                                        <p:cTn id="111" dur="500"/>
                                        <p:tgtEl>
                                          <p:spTgt spid="957"/>
                                        </p:tgtEl>
                                      </p:cBhvr>
                                    </p:animEffect>
                                  </p:childTnLst>
                                </p:cTn>
                              </p:par>
                            </p:childTnLst>
                          </p:cTn>
                        </p:par>
                        <p:par>
                          <p:cTn id="112" fill="hold">
                            <p:stCondLst>
                              <p:cond delay="5500"/>
                            </p:stCondLst>
                            <p:childTnLst>
                              <p:par>
                                <p:cTn id="113" presetID="53" presetClass="entr" presetSubtype="16" fill="hold" grpId="0" nodeType="afterEffect">
                                  <p:stCondLst>
                                    <p:cond delay="0"/>
                                  </p:stCondLst>
                                  <p:childTnLst>
                                    <p:set>
                                      <p:cBhvr>
                                        <p:cTn id="114" dur="1" fill="hold">
                                          <p:stCondLst>
                                            <p:cond delay="0"/>
                                          </p:stCondLst>
                                        </p:cTn>
                                        <p:tgtEl>
                                          <p:spTgt spid="958"/>
                                        </p:tgtEl>
                                        <p:attrNameLst>
                                          <p:attrName>style.visibility</p:attrName>
                                        </p:attrNameLst>
                                      </p:cBhvr>
                                      <p:to>
                                        <p:strVal val="visible"/>
                                      </p:to>
                                    </p:set>
                                    <p:anim calcmode="lin" valueType="num">
                                      <p:cBhvr>
                                        <p:cTn id="115" dur="500" fill="hold"/>
                                        <p:tgtEl>
                                          <p:spTgt spid="958"/>
                                        </p:tgtEl>
                                        <p:attrNameLst>
                                          <p:attrName>ppt_w</p:attrName>
                                        </p:attrNameLst>
                                      </p:cBhvr>
                                      <p:tavLst>
                                        <p:tav tm="0">
                                          <p:val>
                                            <p:fltVal val="0"/>
                                          </p:val>
                                        </p:tav>
                                        <p:tav tm="100000">
                                          <p:val>
                                            <p:strVal val="#ppt_w"/>
                                          </p:val>
                                        </p:tav>
                                      </p:tavLst>
                                    </p:anim>
                                    <p:anim calcmode="lin" valueType="num">
                                      <p:cBhvr>
                                        <p:cTn id="116" dur="500" fill="hold"/>
                                        <p:tgtEl>
                                          <p:spTgt spid="958"/>
                                        </p:tgtEl>
                                        <p:attrNameLst>
                                          <p:attrName>ppt_h</p:attrName>
                                        </p:attrNameLst>
                                      </p:cBhvr>
                                      <p:tavLst>
                                        <p:tav tm="0">
                                          <p:val>
                                            <p:fltVal val="0"/>
                                          </p:val>
                                        </p:tav>
                                        <p:tav tm="100000">
                                          <p:val>
                                            <p:strVal val="#ppt_h"/>
                                          </p:val>
                                        </p:tav>
                                      </p:tavLst>
                                    </p:anim>
                                    <p:animEffect transition="in" filter="fade">
                                      <p:cBhvr>
                                        <p:cTn id="117" dur="500"/>
                                        <p:tgtEl>
                                          <p:spTgt spid="958"/>
                                        </p:tgtEl>
                                      </p:cBhvr>
                                    </p:animEffect>
                                  </p:childTnLst>
                                </p:cTn>
                              </p:par>
                            </p:childTnLst>
                          </p:cTn>
                        </p:par>
                        <p:par>
                          <p:cTn id="118" fill="hold">
                            <p:stCondLst>
                              <p:cond delay="6000"/>
                            </p:stCondLst>
                            <p:childTnLst>
                              <p:par>
                                <p:cTn id="119" presetID="16" presetClass="entr" presetSubtype="21" fill="hold" nodeType="afterEffect">
                                  <p:stCondLst>
                                    <p:cond delay="0"/>
                                  </p:stCondLst>
                                  <p:childTnLst>
                                    <p:set>
                                      <p:cBhvr>
                                        <p:cTn id="120" dur="1" fill="hold">
                                          <p:stCondLst>
                                            <p:cond delay="0"/>
                                          </p:stCondLst>
                                        </p:cTn>
                                        <p:tgtEl>
                                          <p:spTgt spid="959"/>
                                        </p:tgtEl>
                                        <p:attrNameLst>
                                          <p:attrName>style.visibility</p:attrName>
                                        </p:attrNameLst>
                                      </p:cBhvr>
                                      <p:to>
                                        <p:strVal val="visible"/>
                                      </p:to>
                                    </p:set>
                                    <p:animEffect transition="in" filter="barn(inVertical)">
                                      <p:cBhvr>
                                        <p:cTn id="121" dur="500"/>
                                        <p:tgtEl>
                                          <p:spTgt spid="959"/>
                                        </p:tgtEl>
                                      </p:cBhvr>
                                    </p:animEffect>
                                  </p:childTnLst>
                                </p:cTn>
                              </p:par>
                            </p:childTnLst>
                          </p:cTn>
                        </p:par>
                        <p:par>
                          <p:cTn id="122" fill="hold">
                            <p:stCondLst>
                              <p:cond delay="6500"/>
                            </p:stCondLst>
                            <p:childTnLst>
                              <p:par>
                                <p:cTn id="123" presetID="53" presetClass="entr" presetSubtype="16" fill="hold" grpId="0" nodeType="afterEffect">
                                  <p:stCondLst>
                                    <p:cond delay="0"/>
                                  </p:stCondLst>
                                  <p:childTnLst>
                                    <p:set>
                                      <p:cBhvr>
                                        <p:cTn id="124" dur="1" fill="hold">
                                          <p:stCondLst>
                                            <p:cond delay="0"/>
                                          </p:stCondLst>
                                        </p:cTn>
                                        <p:tgtEl>
                                          <p:spTgt spid="960"/>
                                        </p:tgtEl>
                                        <p:attrNameLst>
                                          <p:attrName>style.visibility</p:attrName>
                                        </p:attrNameLst>
                                      </p:cBhvr>
                                      <p:to>
                                        <p:strVal val="visible"/>
                                      </p:to>
                                    </p:set>
                                    <p:anim calcmode="lin" valueType="num">
                                      <p:cBhvr>
                                        <p:cTn id="125" dur="500" fill="hold"/>
                                        <p:tgtEl>
                                          <p:spTgt spid="960"/>
                                        </p:tgtEl>
                                        <p:attrNameLst>
                                          <p:attrName>ppt_w</p:attrName>
                                        </p:attrNameLst>
                                      </p:cBhvr>
                                      <p:tavLst>
                                        <p:tav tm="0">
                                          <p:val>
                                            <p:fltVal val="0"/>
                                          </p:val>
                                        </p:tav>
                                        <p:tav tm="100000">
                                          <p:val>
                                            <p:strVal val="#ppt_w"/>
                                          </p:val>
                                        </p:tav>
                                      </p:tavLst>
                                    </p:anim>
                                    <p:anim calcmode="lin" valueType="num">
                                      <p:cBhvr>
                                        <p:cTn id="126" dur="500" fill="hold"/>
                                        <p:tgtEl>
                                          <p:spTgt spid="960"/>
                                        </p:tgtEl>
                                        <p:attrNameLst>
                                          <p:attrName>ppt_h</p:attrName>
                                        </p:attrNameLst>
                                      </p:cBhvr>
                                      <p:tavLst>
                                        <p:tav tm="0">
                                          <p:val>
                                            <p:fltVal val="0"/>
                                          </p:val>
                                        </p:tav>
                                        <p:tav tm="100000">
                                          <p:val>
                                            <p:strVal val="#ppt_h"/>
                                          </p:val>
                                        </p:tav>
                                      </p:tavLst>
                                    </p:anim>
                                    <p:animEffect transition="in" filter="fade">
                                      <p:cBhvr>
                                        <p:cTn id="127" dur="500"/>
                                        <p:tgtEl>
                                          <p:spTgt spid="960"/>
                                        </p:tgtEl>
                                      </p:cBhvr>
                                    </p:animEffect>
                                  </p:childTnLst>
                                </p:cTn>
                              </p:par>
                            </p:childTnLst>
                          </p:cTn>
                        </p:par>
                        <p:par>
                          <p:cTn id="128" fill="hold">
                            <p:stCondLst>
                              <p:cond delay="7000"/>
                            </p:stCondLst>
                            <p:childTnLst>
                              <p:par>
                                <p:cTn id="129" presetID="16" presetClass="entr" presetSubtype="21" fill="hold" nodeType="afterEffect">
                                  <p:stCondLst>
                                    <p:cond delay="0"/>
                                  </p:stCondLst>
                                  <p:childTnLst>
                                    <p:set>
                                      <p:cBhvr>
                                        <p:cTn id="130" dur="1" fill="hold">
                                          <p:stCondLst>
                                            <p:cond delay="0"/>
                                          </p:stCondLst>
                                        </p:cTn>
                                        <p:tgtEl>
                                          <p:spTgt spid="961"/>
                                        </p:tgtEl>
                                        <p:attrNameLst>
                                          <p:attrName>style.visibility</p:attrName>
                                        </p:attrNameLst>
                                      </p:cBhvr>
                                      <p:to>
                                        <p:strVal val="visible"/>
                                      </p:to>
                                    </p:set>
                                    <p:animEffect transition="in" filter="barn(inVertical)">
                                      <p:cBhvr>
                                        <p:cTn id="131" dur="500"/>
                                        <p:tgtEl>
                                          <p:spTgt spid="961"/>
                                        </p:tgtEl>
                                      </p:cBhvr>
                                    </p:animEffect>
                                  </p:childTnLst>
                                </p:cTn>
                              </p:par>
                            </p:childTnLst>
                          </p:cTn>
                        </p:par>
                        <p:par>
                          <p:cTn id="132" fill="hold">
                            <p:stCondLst>
                              <p:cond delay="7500"/>
                            </p:stCondLst>
                            <p:childTnLst>
                              <p:par>
                                <p:cTn id="133" presetID="53" presetClass="entr" presetSubtype="16" fill="hold" grpId="0" nodeType="afterEffect">
                                  <p:stCondLst>
                                    <p:cond delay="0"/>
                                  </p:stCondLst>
                                  <p:childTnLst>
                                    <p:set>
                                      <p:cBhvr>
                                        <p:cTn id="134" dur="1" fill="hold">
                                          <p:stCondLst>
                                            <p:cond delay="0"/>
                                          </p:stCondLst>
                                        </p:cTn>
                                        <p:tgtEl>
                                          <p:spTgt spid="962"/>
                                        </p:tgtEl>
                                        <p:attrNameLst>
                                          <p:attrName>style.visibility</p:attrName>
                                        </p:attrNameLst>
                                      </p:cBhvr>
                                      <p:to>
                                        <p:strVal val="visible"/>
                                      </p:to>
                                    </p:set>
                                    <p:anim calcmode="lin" valueType="num">
                                      <p:cBhvr>
                                        <p:cTn id="135" dur="500" fill="hold"/>
                                        <p:tgtEl>
                                          <p:spTgt spid="962"/>
                                        </p:tgtEl>
                                        <p:attrNameLst>
                                          <p:attrName>ppt_w</p:attrName>
                                        </p:attrNameLst>
                                      </p:cBhvr>
                                      <p:tavLst>
                                        <p:tav tm="0">
                                          <p:val>
                                            <p:fltVal val="0"/>
                                          </p:val>
                                        </p:tav>
                                        <p:tav tm="100000">
                                          <p:val>
                                            <p:strVal val="#ppt_w"/>
                                          </p:val>
                                        </p:tav>
                                      </p:tavLst>
                                    </p:anim>
                                    <p:anim calcmode="lin" valueType="num">
                                      <p:cBhvr>
                                        <p:cTn id="136" dur="500" fill="hold"/>
                                        <p:tgtEl>
                                          <p:spTgt spid="962"/>
                                        </p:tgtEl>
                                        <p:attrNameLst>
                                          <p:attrName>ppt_h</p:attrName>
                                        </p:attrNameLst>
                                      </p:cBhvr>
                                      <p:tavLst>
                                        <p:tav tm="0">
                                          <p:val>
                                            <p:fltVal val="0"/>
                                          </p:val>
                                        </p:tav>
                                        <p:tav tm="100000">
                                          <p:val>
                                            <p:strVal val="#ppt_h"/>
                                          </p:val>
                                        </p:tav>
                                      </p:tavLst>
                                    </p:anim>
                                    <p:animEffect transition="in" filter="fade">
                                      <p:cBhvr>
                                        <p:cTn id="137" dur="500"/>
                                        <p:tgtEl>
                                          <p:spTgt spid="962"/>
                                        </p:tgtEl>
                                      </p:cBhvr>
                                    </p:animEffect>
                                  </p:childTnLst>
                                </p:cTn>
                              </p:par>
                            </p:childTnLst>
                          </p:cTn>
                        </p:par>
                        <p:par>
                          <p:cTn id="138" fill="hold">
                            <p:stCondLst>
                              <p:cond delay="8000"/>
                            </p:stCondLst>
                            <p:childTnLst>
                              <p:par>
                                <p:cTn id="139" presetID="16" presetClass="entr" presetSubtype="21" fill="hold" nodeType="afterEffect">
                                  <p:stCondLst>
                                    <p:cond delay="0"/>
                                  </p:stCondLst>
                                  <p:childTnLst>
                                    <p:set>
                                      <p:cBhvr>
                                        <p:cTn id="140" dur="1" fill="hold">
                                          <p:stCondLst>
                                            <p:cond delay="0"/>
                                          </p:stCondLst>
                                        </p:cTn>
                                        <p:tgtEl>
                                          <p:spTgt spid="963"/>
                                        </p:tgtEl>
                                        <p:attrNameLst>
                                          <p:attrName>style.visibility</p:attrName>
                                        </p:attrNameLst>
                                      </p:cBhvr>
                                      <p:to>
                                        <p:strVal val="visible"/>
                                      </p:to>
                                    </p:set>
                                    <p:animEffect transition="in" filter="barn(inVertical)">
                                      <p:cBhvr>
                                        <p:cTn id="141" dur="500"/>
                                        <p:tgtEl>
                                          <p:spTgt spid="963"/>
                                        </p:tgtEl>
                                      </p:cBhvr>
                                    </p:animEffect>
                                  </p:childTnLst>
                                </p:cTn>
                              </p:par>
                            </p:childTnLst>
                          </p:cTn>
                        </p:par>
                        <p:par>
                          <p:cTn id="142" fill="hold">
                            <p:stCondLst>
                              <p:cond delay="8500"/>
                            </p:stCondLst>
                            <p:childTnLst>
                              <p:par>
                                <p:cTn id="143" presetID="53" presetClass="entr" presetSubtype="16" fill="hold" grpId="0" nodeType="afterEffect">
                                  <p:stCondLst>
                                    <p:cond delay="0"/>
                                  </p:stCondLst>
                                  <p:childTnLst>
                                    <p:set>
                                      <p:cBhvr>
                                        <p:cTn id="144" dur="1" fill="hold">
                                          <p:stCondLst>
                                            <p:cond delay="0"/>
                                          </p:stCondLst>
                                        </p:cTn>
                                        <p:tgtEl>
                                          <p:spTgt spid="964"/>
                                        </p:tgtEl>
                                        <p:attrNameLst>
                                          <p:attrName>style.visibility</p:attrName>
                                        </p:attrNameLst>
                                      </p:cBhvr>
                                      <p:to>
                                        <p:strVal val="visible"/>
                                      </p:to>
                                    </p:set>
                                    <p:anim calcmode="lin" valueType="num">
                                      <p:cBhvr>
                                        <p:cTn id="145" dur="500" fill="hold"/>
                                        <p:tgtEl>
                                          <p:spTgt spid="964"/>
                                        </p:tgtEl>
                                        <p:attrNameLst>
                                          <p:attrName>ppt_w</p:attrName>
                                        </p:attrNameLst>
                                      </p:cBhvr>
                                      <p:tavLst>
                                        <p:tav tm="0">
                                          <p:val>
                                            <p:fltVal val="0"/>
                                          </p:val>
                                        </p:tav>
                                        <p:tav tm="100000">
                                          <p:val>
                                            <p:strVal val="#ppt_w"/>
                                          </p:val>
                                        </p:tav>
                                      </p:tavLst>
                                    </p:anim>
                                    <p:anim calcmode="lin" valueType="num">
                                      <p:cBhvr>
                                        <p:cTn id="146" dur="500" fill="hold"/>
                                        <p:tgtEl>
                                          <p:spTgt spid="964"/>
                                        </p:tgtEl>
                                        <p:attrNameLst>
                                          <p:attrName>ppt_h</p:attrName>
                                        </p:attrNameLst>
                                      </p:cBhvr>
                                      <p:tavLst>
                                        <p:tav tm="0">
                                          <p:val>
                                            <p:fltVal val="0"/>
                                          </p:val>
                                        </p:tav>
                                        <p:tav tm="100000">
                                          <p:val>
                                            <p:strVal val="#ppt_h"/>
                                          </p:val>
                                        </p:tav>
                                      </p:tavLst>
                                    </p:anim>
                                    <p:animEffect transition="in" filter="fade">
                                      <p:cBhvr>
                                        <p:cTn id="147" dur="500"/>
                                        <p:tgtEl>
                                          <p:spTgt spid="964"/>
                                        </p:tgtEl>
                                      </p:cBhvr>
                                    </p:animEffect>
                                  </p:childTnLst>
                                </p:cTn>
                              </p:par>
                            </p:childTnLst>
                          </p:cTn>
                        </p:par>
                        <p:par>
                          <p:cTn id="148" fill="hold">
                            <p:stCondLst>
                              <p:cond delay="9000"/>
                            </p:stCondLst>
                            <p:childTnLst>
                              <p:par>
                                <p:cTn id="149" presetID="23" presetClass="entr" presetSubtype="16" fill="hold" nodeType="afterEffect">
                                  <p:stCondLst>
                                    <p:cond delay="0"/>
                                  </p:stCondLst>
                                  <p:childTnLst>
                                    <p:set>
                                      <p:cBhvr>
                                        <p:cTn id="150" dur="1" fill="hold">
                                          <p:stCondLst>
                                            <p:cond delay="0"/>
                                          </p:stCondLst>
                                        </p:cTn>
                                        <p:tgtEl>
                                          <p:spTgt spid="313"/>
                                        </p:tgtEl>
                                        <p:attrNameLst>
                                          <p:attrName>style.visibility</p:attrName>
                                        </p:attrNameLst>
                                      </p:cBhvr>
                                      <p:to>
                                        <p:strVal val="visible"/>
                                      </p:to>
                                    </p:set>
                                    <p:anim calcmode="lin" valueType="num">
                                      <p:cBhvr>
                                        <p:cTn id="151" dur="500" fill="hold"/>
                                        <p:tgtEl>
                                          <p:spTgt spid="313"/>
                                        </p:tgtEl>
                                        <p:attrNameLst>
                                          <p:attrName>ppt_w</p:attrName>
                                        </p:attrNameLst>
                                      </p:cBhvr>
                                      <p:tavLst>
                                        <p:tav tm="0">
                                          <p:val>
                                            <p:fltVal val="0"/>
                                          </p:val>
                                        </p:tav>
                                        <p:tav tm="100000">
                                          <p:val>
                                            <p:strVal val="#ppt_w"/>
                                          </p:val>
                                        </p:tav>
                                      </p:tavLst>
                                    </p:anim>
                                    <p:anim calcmode="lin" valueType="num">
                                      <p:cBhvr>
                                        <p:cTn id="152" dur="500" fill="hold"/>
                                        <p:tgtEl>
                                          <p:spTgt spid="313"/>
                                        </p:tgtEl>
                                        <p:attrNameLst>
                                          <p:attrName>ppt_h</p:attrName>
                                        </p:attrNameLst>
                                      </p:cBhvr>
                                      <p:tavLst>
                                        <p:tav tm="0">
                                          <p:val>
                                            <p:fltVal val="0"/>
                                          </p:val>
                                        </p:tav>
                                        <p:tav tm="100000">
                                          <p:val>
                                            <p:strVal val="#ppt_h"/>
                                          </p:val>
                                        </p:tav>
                                      </p:tavLst>
                                    </p:anim>
                                  </p:childTnLst>
                                </p:cTn>
                              </p:par>
                            </p:childTnLst>
                          </p:cTn>
                        </p:par>
                        <p:par>
                          <p:cTn id="153" fill="hold">
                            <p:stCondLst>
                              <p:cond delay="9500"/>
                            </p:stCondLst>
                            <p:childTnLst>
                              <p:par>
                                <p:cTn id="154" presetID="22" presetClass="entr" presetSubtype="1" fill="hold" grpId="0" nodeType="afterEffect">
                                  <p:stCondLst>
                                    <p:cond delay="0"/>
                                  </p:stCondLst>
                                  <p:childTnLst>
                                    <p:set>
                                      <p:cBhvr>
                                        <p:cTn id="155" dur="1" fill="hold">
                                          <p:stCondLst>
                                            <p:cond delay="0"/>
                                          </p:stCondLst>
                                        </p:cTn>
                                        <p:tgtEl>
                                          <p:spTgt spid="298"/>
                                        </p:tgtEl>
                                        <p:attrNameLst>
                                          <p:attrName>style.visibility</p:attrName>
                                        </p:attrNameLst>
                                      </p:cBhvr>
                                      <p:to>
                                        <p:strVal val="visible"/>
                                      </p:to>
                                    </p:set>
                                    <p:animEffect transition="in" filter="wipe(up)">
                                      <p:cBhvr>
                                        <p:cTn id="156" dur="500"/>
                                        <p:tgtEl>
                                          <p:spTgt spid="298"/>
                                        </p:tgtEl>
                                      </p:cBhvr>
                                    </p:animEffect>
                                  </p:childTnLst>
                                </p:cTn>
                              </p:par>
                            </p:childTnLst>
                          </p:cTn>
                        </p:par>
                        <p:par>
                          <p:cTn id="157" fill="hold">
                            <p:stCondLst>
                              <p:cond delay="10000"/>
                            </p:stCondLst>
                            <p:childTnLst>
                              <p:par>
                                <p:cTn id="158" presetID="23" presetClass="entr" presetSubtype="16" fill="hold" nodeType="afterEffect">
                                  <p:stCondLst>
                                    <p:cond delay="0"/>
                                  </p:stCondLst>
                                  <p:childTnLst>
                                    <p:set>
                                      <p:cBhvr>
                                        <p:cTn id="159" dur="1" fill="hold">
                                          <p:stCondLst>
                                            <p:cond delay="0"/>
                                          </p:stCondLst>
                                        </p:cTn>
                                        <p:tgtEl>
                                          <p:spTgt spid="314"/>
                                        </p:tgtEl>
                                        <p:attrNameLst>
                                          <p:attrName>style.visibility</p:attrName>
                                        </p:attrNameLst>
                                      </p:cBhvr>
                                      <p:to>
                                        <p:strVal val="visible"/>
                                      </p:to>
                                    </p:set>
                                    <p:anim calcmode="lin" valueType="num">
                                      <p:cBhvr>
                                        <p:cTn id="160" dur="500" fill="hold"/>
                                        <p:tgtEl>
                                          <p:spTgt spid="314"/>
                                        </p:tgtEl>
                                        <p:attrNameLst>
                                          <p:attrName>ppt_w</p:attrName>
                                        </p:attrNameLst>
                                      </p:cBhvr>
                                      <p:tavLst>
                                        <p:tav tm="0">
                                          <p:val>
                                            <p:fltVal val="0"/>
                                          </p:val>
                                        </p:tav>
                                        <p:tav tm="100000">
                                          <p:val>
                                            <p:strVal val="#ppt_w"/>
                                          </p:val>
                                        </p:tav>
                                      </p:tavLst>
                                    </p:anim>
                                    <p:anim calcmode="lin" valueType="num">
                                      <p:cBhvr>
                                        <p:cTn id="161" dur="500" fill="hold"/>
                                        <p:tgtEl>
                                          <p:spTgt spid="314"/>
                                        </p:tgtEl>
                                        <p:attrNameLst>
                                          <p:attrName>ppt_h</p:attrName>
                                        </p:attrNameLst>
                                      </p:cBhvr>
                                      <p:tavLst>
                                        <p:tav tm="0">
                                          <p:val>
                                            <p:fltVal val="0"/>
                                          </p:val>
                                        </p:tav>
                                        <p:tav tm="100000">
                                          <p:val>
                                            <p:strVal val="#ppt_h"/>
                                          </p:val>
                                        </p:tav>
                                      </p:tavLst>
                                    </p:anim>
                                  </p:childTnLst>
                                </p:cTn>
                              </p:par>
                            </p:childTnLst>
                          </p:cTn>
                        </p:par>
                        <p:par>
                          <p:cTn id="162" fill="hold">
                            <p:stCondLst>
                              <p:cond delay="10500"/>
                            </p:stCondLst>
                            <p:childTnLst>
                              <p:par>
                                <p:cTn id="163" presetID="22" presetClass="entr" presetSubtype="1" fill="hold" grpId="0" nodeType="afterEffect">
                                  <p:stCondLst>
                                    <p:cond delay="0"/>
                                  </p:stCondLst>
                                  <p:childTnLst>
                                    <p:set>
                                      <p:cBhvr>
                                        <p:cTn id="164" dur="1" fill="hold">
                                          <p:stCondLst>
                                            <p:cond delay="0"/>
                                          </p:stCondLst>
                                        </p:cTn>
                                        <p:tgtEl>
                                          <p:spTgt spid="299"/>
                                        </p:tgtEl>
                                        <p:attrNameLst>
                                          <p:attrName>style.visibility</p:attrName>
                                        </p:attrNameLst>
                                      </p:cBhvr>
                                      <p:to>
                                        <p:strVal val="visible"/>
                                      </p:to>
                                    </p:set>
                                    <p:animEffect transition="in" filter="wipe(up)">
                                      <p:cBhvr>
                                        <p:cTn id="165" dur="500"/>
                                        <p:tgtEl>
                                          <p:spTgt spid="299"/>
                                        </p:tgtEl>
                                      </p:cBhvr>
                                    </p:animEffect>
                                  </p:childTnLst>
                                </p:cTn>
                              </p:par>
                            </p:childTnLst>
                          </p:cTn>
                        </p:par>
                        <p:par>
                          <p:cTn id="166" fill="hold">
                            <p:stCondLst>
                              <p:cond delay="11000"/>
                            </p:stCondLst>
                            <p:childTnLst>
                              <p:par>
                                <p:cTn id="167" presetID="23" presetClass="entr" presetSubtype="16" fill="hold" nodeType="afterEffect">
                                  <p:stCondLst>
                                    <p:cond delay="0"/>
                                  </p:stCondLst>
                                  <p:childTnLst>
                                    <p:set>
                                      <p:cBhvr>
                                        <p:cTn id="168" dur="1" fill="hold">
                                          <p:stCondLst>
                                            <p:cond delay="0"/>
                                          </p:stCondLst>
                                        </p:cTn>
                                        <p:tgtEl>
                                          <p:spTgt spid="315"/>
                                        </p:tgtEl>
                                        <p:attrNameLst>
                                          <p:attrName>style.visibility</p:attrName>
                                        </p:attrNameLst>
                                      </p:cBhvr>
                                      <p:to>
                                        <p:strVal val="visible"/>
                                      </p:to>
                                    </p:set>
                                    <p:anim calcmode="lin" valueType="num">
                                      <p:cBhvr>
                                        <p:cTn id="169" dur="500" fill="hold"/>
                                        <p:tgtEl>
                                          <p:spTgt spid="315"/>
                                        </p:tgtEl>
                                        <p:attrNameLst>
                                          <p:attrName>ppt_w</p:attrName>
                                        </p:attrNameLst>
                                      </p:cBhvr>
                                      <p:tavLst>
                                        <p:tav tm="0">
                                          <p:val>
                                            <p:fltVal val="0"/>
                                          </p:val>
                                        </p:tav>
                                        <p:tav tm="100000">
                                          <p:val>
                                            <p:strVal val="#ppt_w"/>
                                          </p:val>
                                        </p:tav>
                                      </p:tavLst>
                                    </p:anim>
                                    <p:anim calcmode="lin" valueType="num">
                                      <p:cBhvr>
                                        <p:cTn id="170" dur="500" fill="hold"/>
                                        <p:tgtEl>
                                          <p:spTgt spid="315"/>
                                        </p:tgtEl>
                                        <p:attrNameLst>
                                          <p:attrName>ppt_h</p:attrName>
                                        </p:attrNameLst>
                                      </p:cBhvr>
                                      <p:tavLst>
                                        <p:tav tm="0">
                                          <p:val>
                                            <p:fltVal val="0"/>
                                          </p:val>
                                        </p:tav>
                                        <p:tav tm="100000">
                                          <p:val>
                                            <p:strVal val="#ppt_h"/>
                                          </p:val>
                                        </p:tav>
                                      </p:tavLst>
                                    </p:anim>
                                  </p:childTnLst>
                                </p:cTn>
                              </p:par>
                            </p:childTnLst>
                          </p:cTn>
                        </p:par>
                        <p:par>
                          <p:cTn id="171" fill="hold">
                            <p:stCondLst>
                              <p:cond delay="11500"/>
                            </p:stCondLst>
                            <p:childTnLst>
                              <p:par>
                                <p:cTn id="172" presetID="22" presetClass="entr" presetSubtype="1" fill="hold" grpId="0" nodeType="afterEffect">
                                  <p:stCondLst>
                                    <p:cond delay="0"/>
                                  </p:stCondLst>
                                  <p:childTnLst>
                                    <p:set>
                                      <p:cBhvr>
                                        <p:cTn id="173" dur="1" fill="hold">
                                          <p:stCondLst>
                                            <p:cond delay="0"/>
                                          </p:stCondLst>
                                        </p:cTn>
                                        <p:tgtEl>
                                          <p:spTgt spid="300"/>
                                        </p:tgtEl>
                                        <p:attrNameLst>
                                          <p:attrName>style.visibility</p:attrName>
                                        </p:attrNameLst>
                                      </p:cBhvr>
                                      <p:to>
                                        <p:strVal val="visible"/>
                                      </p:to>
                                    </p:set>
                                    <p:animEffect transition="in" filter="wipe(up)">
                                      <p:cBhvr>
                                        <p:cTn id="174" dur="500"/>
                                        <p:tgtEl>
                                          <p:spTgt spid="300"/>
                                        </p:tgtEl>
                                      </p:cBhvr>
                                    </p:animEffect>
                                  </p:childTnLst>
                                </p:cTn>
                              </p:par>
                            </p:childTnLst>
                          </p:cTn>
                        </p:par>
                        <p:par>
                          <p:cTn id="175" fill="hold">
                            <p:stCondLst>
                              <p:cond delay="12000"/>
                            </p:stCondLst>
                            <p:childTnLst>
                              <p:par>
                                <p:cTn id="176" presetID="23" presetClass="entr" presetSubtype="16" fill="hold" nodeType="afterEffect">
                                  <p:stCondLst>
                                    <p:cond delay="0"/>
                                  </p:stCondLst>
                                  <p:childTnLst>
                                    <p:set>
                                      <p:cBhvr>
                                        <p:cTn id="177" dur="1" fill="hold">
                                          <p:stCondLst>
                                            <p:cond delay="0"/>
                                          </p:stCondLst>
                                        </p:cTn>
                                        <p:tgtEl>
                                          <p:spTgt spid="316"/>
                                        </p:tgtEl>
                                        <p:attrNameLst>
                                          <p:attrName>style.visibility</p:attrName>
                                        </p:attrNameLst>
                                      </p:cBhvr>
                                      <p:to>
                                        <p:strVal val="visible"/>
                                      </p:to>
                                    </p:set>
                                    <p:anim calcmode="lin" valueType="num">
                                      <p:cBhvr>
                                        <p:cTn id="178" dur="500" fill="hold"/>
                                        <p:tgtEl>
                                          <p:spTgt spid="316"/>
                                        </p:tgtEl>
                                        <p:attrNameLst>
                                          <p:attrName>ppt_w</p:attrName>
                                        </p:attrNameLst>
                                      </p:cBhvr>
                                      <p:tavLst>
                                        <p:tav tm="0">
                                          <p:val>
                                            <p:fltVal val="0"/>
                                          </p:val>
                                        </p:tav>
                                        <p:tav tm="100000">
                                          <p:val>
                                            <p:strVal val="#ppt_w"/>
                                          </p:val>
                                        </p:tav>
                                      </p:tavLst>
                                    </p:anim>
                                    <p:anim calcmode="lin" valueType="num">
                                      <p:cBhvr>
                                        <p:cTn id="179" dur="500" fill="hold"/>
                                        <p:tgtEl>
                                          <p:spTgt spid="316"/>
                                        </p:tgtEl>
                                        <p:attrNameLst>
                                          <p:attrName>ppt_h</p:attrName>
                                        </p:attrNameLst>
                                      </p:cBhvr>
                                      <p:tavLst>
                                        <p:tav tm="0">
                                          <p:val>
                                            <p:fltVal val="0"/>
                                          </p:val>
                                        </p:tav>
                                        <p:tav tm="100000">
                                          <p:val>
                                            <p:strVal val="#ppt_h"/>
                                          </p:val>
                                        </p:tav>
                                      </p:tavLst>
                                    </p:anim>
                                  </p:childTnLst>
                                </p:cTn>
                              </p:par>
                            </p:childTnLst>
                          </p:cTn>
                        </p:par>
                        <p:par>
                          <p:cTn id="180" fill="hold">
                            <p:stCondLst>
                              <p:cond delay="12500"/>
                            </p:stCondLst>
                            <p:childTnLst>
                              <p:par>
                                <p:cTn id="181" presetID="22" presetClass="entr" presetSubtype="1" fill="hold" grpId="0" nodeType="afterEffect">
                                  <p:stCondLst>
                                    <p:cond delay="0"/>
                                  </p:stCondLst>
                                  <p:childTnLst>
                                    <p:set>
                                      <p:cBhvr>
                                        <p:cTn id="182" dur="1" fill="hold">
                                          <p:stCondLst>
                                            <p:cond delay="0"/>
                                          </p:stCondLst>
                                        </p:cTn>
                                        <p:tgtEl>
                                          <p:spTgt spid="301"/>
                                        </p:tgtEl>
                                        <p:attrNameLst>
                                          <p:attrName>style.visibility</p:attrName>
                                        </p:attrNameLst>
                                      </p:cBhvr>
                                      <p:to>
                                        <p:strVal val="visible"/>
                                      </p:to>
                                    </p:set>
                                    <p:animEffect transition="in" filter="wipe(up)">
                                      <p:cBhvr>
                                        <p:cTn id="183" dur="500"/>
                                        <p:tgtEl>
                                          <p:spTgt spid="3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6" grpId="0" animBg="1"/>
      <p:bldP spid="958" grpId="0" animBg="1"/>
      <p:bldP spid="960" grpId="0" animBg="1"/>
      <p:bldP spid="962" grpId="0" animBg="1"/>
      <p:bldP spid="964" grpId="0" animBg="1"/>
      <p:bldP spid="298" grpId="0"/>
      <p:bldP spid="299" grpId="0"/>
      <p:bldP spid="300" grpId="0"/>
      <p:bldP spid="301"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object 2"/>
          <p:cNvSpPr>
            <a:spLocks noGrp="1"/>
          </p:cNvSpPr>
          <p:nvPr>
            <p:ph type="title"/>
          </p:nvPr>
        </p:nvSpPr>
        <p:spPr/>
        <p:txBody>
          <a:bodyPr/>
          <a:lstStyle/>
          <a:p>
            <a:r>
              <a:rPr lang="en-US" smtClean="0"/>
              <a:t>Business time planning (YEAR)</a:t>
            </a:r>
            <a:endParaRPr lang="en-US" dirty="0"/>
          </a:p>
        </p:txBody>
      </p:sp>
      <p:sp>
        <p:nvSpPr>
          <p:cNvPr id="6" name="object 2"/>
          <p:cNvSpPr>
            <a:spLocks noGrp="1"/>
          </p:cNvSpPr>
          <p:nvPr>
            <p:ph type="body" sz="half" idx="2"/>
          </p:nvPr>
        </p:nvSpPr>
        <p:spPr/>
        <p:txBody>
          <a:bodyPr/>
          <a:lstStyle/>
          <a:p>
            <a:r>
              <a:rPr lang="en-US" smtClean="0"/>
              <a:t>Business time planning (YEAR)</a:t>
            </a:r>
            <a:endParaRPr lang="en-US" dirty="0"/>
          </a:p>
        </p:txBody>
      </p:sp>
      <p:sp>
        <p:nvSpPr>
          <p:cNvPr id="29" name="object 32"/>
          <p:cNvSpPr/>
          <p:nvPr/>
        </p:nvSpPr>
        <p:spPr>
          <a:xfrm>
            <a:off x="661985" y="4398258"/>
            <a:ext cx="609600" cy="228600"/>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JAN</a:t>
            </a:r>
            <a:endParaRPr lang="en-US" sz="1000" b="1" dirty="0"/>
          </a:p>
        </p:txBody>
      </p:sp>
      <p:sp>
        <p:nvSpPr>
          <p:cNvPr id="31" name="object 33"/>
          <p:cNvSpPr/>
          <p:nvPr/>
        </p:nvSpPr>
        <p:spPr>
          <a:xfrm>
            <a:off x="1317046" y="4398258"/>
            <a:ext cx="609600" cy="228600"/>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FEB</a:t>
            </a:r>
            <a:endParaRPr lang="en-US" sz="1000" b="1" dirty="0"/>
          </a:p>
        </p:txBody>
      </p:sp>
      <p:sp>
        <p:nvSpPr>
          <p:cNvPr id="32" name="object 34"/>
          <p:cNvSpPr/>
          <p:nvPr/>
        </p:nvSpPr>
        <p:spPr>
          <a:xfrm>
            <a:off x="1972107" y="4398258"/>
            <a:ext cx="609600" cy="228600"/>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MAR</a:t>
            </a:r>
            <a:endParaRPr lang="en-US" sz="1000" b="1" dirty="0"/>
          </a:p>
        </p:txBody>
      </p:sp>
      <p:sp>
        <p:nvSpPr>
          <p:cNvPr id="45" name="object 35"/>
          <p:cNvSpPr/>
          <p:nvPr/>
        </p:nvSpPr>
        <p:spPr>
          <a:xfrm>
            <a:off x="3282229" y="4398258"/>
            <a:ext cx="609600" cy="228600"/>
          </a:xfrm>
          <a:prstGeom prst="cub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MAY</a:t>
            </a:r>
            <a:endParaRPr lang="en-US" sz="1000" b="1" dirty="0"/>
          </a:p>
        </p:txBody>
      </p:sp>
      <p:sp>
        <p:nvSpPr>
          <p:cNvPr id="46" name="object 36"/>
          <p:cNvSpPr/>
          <p:nvPr/>
        </p:nvSpPr>
        <p:spPr>
          <a:xfrm>
            <a:off x="2627168" y="4398258"/>
            <a:ext cx="609600" cy="228600"/>
          </a:xfrm>
          <a:prstGeom prst="cub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APR</a:t>
            </a:r>
            <a:endParaRPr lang="en-US" sz="1000" b="1" dirty="0"/>
          </a:p>
        </p:txBody>
      </p:sp>
      <p:sp>
        <p:nvSpPr>
          <p:cNvPr id="47" name="object 37"/>
          <p:cNvSpPr/>
          <p:nvPr/>
        </p:nvSpPr>
        <p:spPr>
          <a:xfrm>
            <a:off x="3937290" y="4398258"/>
            <a:ext cx="609600" cy="228600"/>
          </a:xfrm>
          <a:prstGeom prst="cub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JUN</a:t>
            </a:r>
            <a:endParaRPr lang="en-US" sz="1000" b="1" dirty="0"/>
          </a:p>
        </p:txBody>
      </p:sp>
      <p:sp>
        <p:nvSpPr>
          <p:cNvPr id="48" name="object 38"/>
          <p:cNvSpPr/>
          <p:nvPr/>
        </p:nvSpPr>
        <p:spPr>
          <a:xfrm>
            <a:off x="4592351" y="4398258"/>
            <a:ext cx="609600" cy="228600"/>
          </a:xfrm>
          <a:prstGeom prst="cub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JUL</a:t>
            </a:r>
            <a:endParaRPr lang="en-US" sz="1000" b="1" dirty="0"/>
          </a:p>
        </p:txBody>
      </p:sp>
      <p:sp>
        <p:nvSpPr>
          <p:cNvPr id="49" name="object 39"/>
          <p:cNvSpPr/>
          <p:nvPr/>
        </p:nvSpPr>
        <p:spPr>
          <a:xfrm>
            <a:off x="5247412" y="4398258"/>
            <a:ext cx="609600" cy="228600"/>
          </a:xfrm>
          <a:prstGeom prst="cub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AUG</a:t>
            </a:r>
            <a:endParaRPr lang="en-US" sz="1000" b="1" dirty="0"/>
          </a:p>
        </p:txBody>
      </p:sp>
      <p:sp>
        <p:nvSpPr>
          <p:cNvPr id="50" name="object 40"/>
          <p:cNvSpPr/>
          <p:nvPr/>
        </p:nvSpPr>
        <p:spPr>
          <a:xfrm>
            <a:off x="5902473" y="4398258"/>
            <a:ext cx="609600" cy="228600"/>
          </a:xfrm>
          <a:prstGeom prst="cub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SEP</a:t>
            </a:r>
            <a:endParaRPr lang="en-US" sz="1000" b="1" dirty="0"/>
          </a:p>
        </p:txBody>
      </p:sp>
      <p:sp>
        <p:nvSpPr>
          <p:cNvPr id="51" name="object 41"/>
          <p:cNvSpPr/>
          <p:nvPr/>
        </p:nvSpPr>
        <p:spPr>
          <a:xfrm>
            <a:off x="6557534" y="4398258"/>
            <a:ext cx="609600" cy="228600"/>
          </a:xfrm>
          <a:prstGeom prst="cub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OCT</a:t>
            </a:r>
            <a:endParaRPr lang="en-US" sz="1000" b="1" dirty="0"/>
          </a:p>
        </p:txBody>
      </p:sp>
      <p:sp>
        <p:nvSpPr>
          <p:cNvPr id="52" name="object 42"/>
          <p:cNvSpPr/>
          <p:nvPr/>
        </p:nvSpPr>
        <p:spPr>
          <a:xfrm>
            <a:off x="7212595" y="4398258"/>
            <a:ext cx="609600" cy="228600"/>
          </a:xfrm>
          <a:prstGeom prst="cub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NOV</a:t>
            </a:r>
            <a:endParaRPr lang="en-US" sz="1000" b="1" dirty="0"/>
          </a:p>
        </p:txBody>
      </p:sp>
      <p:sp>
        <p:nvSpPr>
          <p:cNvPr id="53" name="object 43"/>
          <p:cNvSpPr/>
          <p:nvPr/>
        </p:nvSpPr>
        <p:spPr>
          <a:xfrm>
            <a:off x="7867652" y="4398258"/>
            <a:ext cx="609600" cy="228600"/>
          </a:xfrm>
          <a:prstGeom prst="cub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t>DEC</a:t>
            </a:r>
            <a:endParaRPr lang="en-US" sz="1000" b="1" dirty="0"/>
          </a:p>
        </p:txBody>
      </p:sp>
      <p:sp>
        <p:nvSpPr>
          <p:cNvPr id="54" name="object 56"/>
          <p:cNvSpPr/>
          <p:nvPr/>
        </p:nvSpPr>
        <p:spPr>
          <a:xfrm>
            <a:off x="2681288" y="3712458"/>
            <a:ext cx="1865602" cy="677544"/>
          </a:xfrm>
          <a:custGeom>
            <a:avLst/>
            <a:gdLst>
              <a:gd name="connsiteX0" fmla="*/ 0 w 1879890"/>
              <a:gd name="connsiteY0" fmla="*/ 0 h 990600"/>
              <a:gd name="connsiteX1" fmla="*/ 1879890 w 1879890"/>
              <a:gd name="connsiteY1" fmla="*/ 0 h 990600"/>
              <a:gd name="connsiteX2" fmla="*/ 1879890 w 1879890"/>
              <a:gd name="connsiteY2" fmla="*/ 990600 h 990600"/>
              <a:gd name="connsiteX3" fmla="*/ 0 w 1879890"/>
              <a:gd name="connsiteY3" fmla="*/ 990600 h 990600"/>
              <a:gd name="connsiteX4" fmla="*/ 0 w 1879890"/>
              <a:gd name="connsiteY4" fmla="*/ 0 h 990600"/>
              <a:gd name="connsiteX0" fmla="*/ 0 w 1879890"/>
              <a:gd name="connsiteY0" fmla="*/ 0 h 990600"/>
              <a:gd name="connsiteX1" fmla="*/ 1879890 w 1879890"/>
              <a:gd name="connsiteY1" fmla="*/ 0 h 990600"/>
              <a:gd name="connsiteX2" fmla="*/ 1879890 w 1879890"/>
              <a:gd name="connsiteY2" fmla="*/ 990600 h 990600"/>
              <a:gd name="connsiteX3" fmla="*/ 19050 w 1879890"/>
              <a:gd name="connsiteY3" fmla="*/ 990600 h 990600"/>
              <a:gd name="connsiteX4" fmla="*/ 0 w 1879890"/>
              <a:gd name="connsiteY4" fmla="*/ 0 h 990600"/>
              <a:gd name="connsiteX0" fmla="*/ 0 w 1865602"/>
              <a:gd name="connsiteY0" fmla="*/ 0 h 990600"/>
              <a:gd name="connsiteX1" fmla="*/ 1865602 w 1865602"/>
              <a:gd name="connsiteY1" fmla="*/ 0 h 990600"/>
              <a:gd name="connsiteX2" fmla="*/ 1865602 w 1865602"/>
              <a:gd name="connsiteY2" fmla="*/ 990600 h 990600"/>
              <a:gd name="connsiteX3" fmla="*/ 4762 w 1865602"/>
              <a:gd name="connsiteY3" fmla="*/ 990600 h 990600"/>
              <a:gd name="connsiteX4" fmla="*/ 0 w 1865602"/>
              <a:gd name="connsiteY4" fmla="*/ 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5602" h="990600">
                <a:moveTo>
                  <a:pt x="0" y="0"/>
                </a:moveTo>
                <a:lnTo>
                  <a:pt x="1865602" y="0"/>
                </a:lnTo>
                <a:lnTo>
                  <a:pt x="1865602" y="990600"/>
                </a:lnTo>
                <a:lnTo>
                  <a:pt x="4762" y="990600"/>
                </a:lnTo>
                <a:cubicBezTo>
                  <a:pt x="3175" y="660400"/>
                  <a:pt x="1587" y="330200"/>
                  <a:pt x="0" y="0"/>
                </a:cubicBezTo>
                <a:close/>
              </a:path>
            </a:pathLst>
          </a:custGeom>
          <a:solidFill>
            <a:schemeClr val="accent2">
              <a:lumMod val="20000"/>
              <a:lumOff val="8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object 56"/>
          <p:cNvSpPr/>
          <p:nvPr/>
        </p:nvSpPr>
        <p:spPr>
          <a:xfrm>
            <a:off x="716105" y="4013130"/>
            <a:ext cx="1865602" cy="381317"/>
          </a:xfrm>
          <a:custGeom>
            <a:avLst/>
            <a:gdLst>
              <a:gd name="connsiteX0" fmla="*/ 0 w 1879890"/>
              <a:gd name="connsiteY0" fmla="*/ 0 h 990600"/>
              <a:gd name="connsiteX1" fmla="*/ 1879890 w 1879890"/>
              <a:gd name="connsiteY1" fmla="*/ 0 h 990600"/>
              <a:gd name="connsiteX2" fmla="*/ 1879890 w 1879890"/>
              <a:gd name="connsiteY2" fmla="*/ 990600 h 990600"/>
              <a:gd name="connsiteX3" fmla="*/ 0 w 1879890"/>
              <a:gd name="connsiteY3" fmla="*/ 990600 h 990600"/>
              <a:gd name="connsiteX4" fmla="*/ 0 w 1879890"/>
              <a:gd name="connsiteY4" fmla="*/ 0 h 990600"/>
              <a:gd name="connsiteX0" fmla="*/ 0 w 1879890"/>
              <a:gd name="connsiteY0" fmla="*/ 0 h 990600"/>
              <a:gd name="connsiteX1" fmla="*/ 1879890 w 1879890"/>
              <a:gd name="connsiteY1" fmla="*/ 0 h 990600"/>
              <a:gd name="connsiteX2" fmla="*/ 1879890 w 1879890"/>
              <a:gd name="connsiteY2" fmla="*/ 990600 h 990600"/>
              <a:gd name="connsiteX3" fmla="*/ 19050 w 1879890"/>
              <a:gd name="connsiteY3" fmla="*/ 990600 h 990600"/>
              <a:gd name="connsiteX4" fmla="*/ 0 w 1879890"/>
              <a:gd name="connsiteY4" fmla="*/ 0 h 990600"/>
              <a:gd name="connsiteX0" fmla="*/ 0 w 1865602"/>
              <a:gd name="connsiteY0" fmla="*/ 0 h 990600"/>
              <a:gd name="connsiteX1" fmla="*/ 1865602 w 1865602"/>
              <a:gd name="connsiteY1" fmla="*/ 0 h 990600"/>
              <a:gd name="connsiteX2" fmla="*/ 1865602 w 1865602"/>
              <a:gd name="connsiteY2" fmla="*/ 990600 h 990600"/>
              <a:gd name="connsiteX3" fmla="*/ 4762 w 1865602"/>
              <a:gd name="connsiteY3" fmla="*/ 990600 h 990600"/>
              <a:gd name="connsiteX4" fmla="*/ 0 w 1865602"/>
              <a:gd name="connsiteY4" fmla="*/ 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5602" h="990600">
                <a:moveTo>
                  <a:pt x="0" y="0"/>
                </a:moveTo>
                <a:lnTo>
                  <a:pt x="1865602" y="0"/>
                </a:lnTo>
                <a:lnTo>
                  <a:pt x="1865602" y="990600"/>
                </a:lnTo>
                <a:lnTo>
                  <a:pt x="4762" y="990600"/>
                </a:lnTo>
                <a:cubicBezTo>
                  <a:pt x="3175" y="660400"/>
                  <a:pt x="1587" y="330200"/>
                  <a:pt x="0" y="0"/>
                </a:cubicBezTo>
                <a:close/>
              </a:path>
            </a:pathLst>
          </a:custGeom>
          <a:solidFill>
            <a:schemeClr val="accent1">
              <a:lumMod val="20000"/>
              <a:lumOff val="8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u="sng" dirty="0"/>
          </a:p>
        </p:txBody>
      </p:sp>
      <p:sp>
        <p:nvSpPr>
          <p:cNvPr id="56" name="object 56"/>
          <p:cNvSpPr/>
          <p:nvPr/>
        </p:nvSpPr>
        <p:spPr>
          <a:xfrm>
            <a:off x="4646471" y="3407658"/>
            <a:ext cx="1210541" cy="982344"/>
          </a:xfrm>
          <a:custGeom>
            <a:avLst/>
            <a:gdLst>
              <a:gd name="connsiteX0" fmla="*/ 0 w 1879890"/>
              <a:gd name="connsiteY0" fmla="*/ 0 h 990600"/>
              <a:gd name="connsiteX1" fmla="*/ 1879890 w 1879890"/>
              <a:gd name="connsiteY1" fmla="*/ 0 h 990600"/>
              <a:gd name="connsiteX2" fmla="*/ 1879890 w 1879890"/>
              <a:gd name="connsiteY2" fmla="*/ 990600 h 990600"/>
              <a:gd name="connsiteX3" fmla="*/ 0 w 1879890"/>
              <a:gd name="connsiteY3" fmla="*/ 990600 h 990600"/>
              <a:gd name="connsiteX4" fmla="*/ 0 w 1879890"/>
              <a:gd name="connsiteY4" fmla="*/ 0 h 990600"/>
              <a:gd name="connsiteX0" fmla="*/ 0 w 1879890"/>
              <a:gd name="connsiteY0" fmla="*/ 0 h 990600"/>
              <a:gd name="connsiteX1" fmla="*/ 1879890 w 1879890"/>
              <a:gd name="connsiteY1" fmla="*/ 0 h 990600"/>
              <a:gd name="connsiteX2" fmla="*/ 1879890 w 1879890"/>
              <a:gd name="connsiteY2" fmla="*/ 990600 h 990600"/>
              <a:gd name="connsiteX3" fmla="*/ 19050 w 1879890"/>
              <a:gd name="connsiteY3" fmla="*/ 990600 h 990600"/>
              <a:gd name="connsiteX4" fmla="*/ 0 w 1879890"/>
              <a:gd name="connsiteY4" fmla="*/ 0 h 990600"/>
              <a:gd name="connsiteX0" fmla="*/ 0 w 1865602"/>
              <a:gd name="connsiteY0" fmla="*/ 0 h 990600"/>
              <a:gd name="connsiteX1" fmla="*/ 1865602 w 1865602"/>
              <a:gd name="connsiteY1" fmla="*/ 0 h 990600"/>
              <a:gd name="connsiteX2" fmla="*/ 1865602 w 1865602"/>
              <a:gd name="connsiteY2" fmla="*/ 990600 h 990600"/>
              <a:gd name="connsiteX3" fmla="*/ 4762 w 1865602"/>
              <a:gd name="connsiteY3" fmla="*/ 990600 h 990600"/>
              <a:gd name="connsiteX4" fmla="*/ 0 w 1865602"/>
              <a:gd name="connsiteY4" fmla="*/ 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5602" h="990600">
                <a:moveTo>
                  <a:pt x="0" y="0"/>
                </a:moveTo>
                <a:lnTo>
                  <a:pt x="1865602" y="0"/>
                </a:lnTo>
                <a:lnTo>
                  <a:pt x="1865602" y="990600"/>
                </a:lnTo>
                <a:lnTo>
                  <a:pt x="4762" y="990600"/>
                </a:lnTo>
                <a:cubicBezTo>
                  <a:pt x="3175" y="660400"/>
                  <a:pt x="1587" y="330200"/>
                  <a:pt x="0" y="0"/>
                </a:cubicBezTo>
                <a:close/>
              </a:path>
            </a:pathLst>
          </a:custGeom>
          <a:solidFill>
            <a:schemeClr val="accent3">
              <a:lumMod val="20000"/>
              <a:lumOff val="8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object 56"/>
          <p:cNvSpPr/>
          <p:nvPr/>
        </p:nvSpPr>
        <p:spPr>
          <a:xfrm>
            <a:off x="7279407" y="2912675"/>
            <a:ext cx="1210545" cy="1481772"/>
          </a:xfrm>
          <a:custGeom>
            <a:avLst/>
            <a:gdLst>
              <a:gd name="connsiteX0" fmla="*/ 0 w 1879890"/>
              <a:gd name="connsiteY0" fmla="*/ 0 h 990600"/>
              <a:gd name="connsiteX1" fmla="*/ 1879890 w 1879890"/>
              <a:gd name="connsiteY1" fmla="*/ 0 h 990600"/>
              <a:gd name="connsiteX2" fmla="*/ 1879890 w 1879890"/>
              <a:gd name="connsiteY2" fmla="*/ 990600 h 990600"/>
              <a:gd name="connsiteX3" fmla="*/ 0 w 1879890"/>
              <a:gd name="connsiteY3" fmla="*/ 990600 h 990600"/>
              <a:gd name="connsiteX4" fmla="*/ 0 w 1879890"/>
              <a:gd name="connsiteY4" fmla="*/ 0 h 990600"/>
              <a:gd name="connsiteX0" fmla="*/ 0 w 1879890"/>
              <a:gd name="connsiteY0" fmla="*/ 0 h 990600"/>
              <a:gd name="connsiteX1" fmla="*/ 1879890 w 1879890"/>
              <a:gd name="connsiteY1" fmla="*/ 0 h 990600"/>
              <a:gd name="connsiteX2" fmla="*/ 1879890 w 1879890"/>
              <a:gd name="connsiteY2" fmla="*/ 990600 h 990600"/>
              <a:gd name="connsiteX3" fmla="*/ 19050 w 1879890"/>
              <a:gd name="connsiteY3" fmla="*/ 990600 h 990600"/>
              <a:gd name="connsiteX4" fmla="*/ 0 w 1879890"/>
              <a:gd name="connsiteY4" fmla="*/ 0 h 990600"/>
              <a:gd name="connsiteX0" fmla="*/ 0 w 1865602"/>
              <a:gd name="connsiteY0" fmla="*/ 0 h 990600"/>
              <a:gd name="connsiteX1" fmla="*/ 1865602 w 1865602"/>
              <a:gd name="connsiteY1" fmla="*/ 0 h 990600"/>
              <a:gd name="connsiteX2" fmla="*/ 1865602 w 1865602"/>
              <a:gd name="connsiteY2" fmla="*/ 990600 h 990600"/>
              <a:gd name="connsiteX3" fmla="*/ 4762 w 1865602"/>
              <a:gd name="connsiteY3" fmla="*/ 990600 h 990600"/>
              <a:gd name="connsiteX4" fmla="*/ 0 w 1865602"/>
              <a:gd name="connsiteY4" fmla="*/ 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5602" h="990600">
                <a:moveTo>
                  <a:pt x="0" y="0"/>
                </a:moveTo>
                <a:lnTo>
                  <a:pt x="1865602" y="0"/>
                </a:lnTo>
                <a:lnTo>
                  <a:pt x="1865602" y="990600"/>
                </a:lnTo>
                <a:lnTo>
                  <a:pt x="4762" y="990600"/>
                </a:lnTo>
                <a:cubicBezTo>
                  <a:pt x="3175" y="660400"/>
                  <a:pt x="1587" y="330200"/>
                  <a:pt x="0" y="0"/>
                </a:cubicBezTo>
                <a:close/>
              </a:path>
            </a:pathLst>
          </a:custGeom>
          <a:solidFill>
            <a:schemeClr val="accent5">
              <a:lumMod val="20000"/>
              <a:lumOff val="8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object 56"/>
          <p:cNvSpPr/>
          <p:nvPr/>
        </p:nvSpPr>
        <p:spPr>
          <a:xfrm>
            <a:off x="5979449" y="3187314"/>
            <a:ext cx="1210545" cy="1210944"/>
          </a:xfrm>
          <a:custGeom>
            <a:avLst/>
            <a:gdLst>
              <a:gd name="connsiteX0" fmla="*/ 0 w 1879890"/>
              <a:gd name="connsiteY0" fmla="*/ 0 h 990600"/>
              <a:gd name="connsiteX1" fmla="*/ 1879890 w 1879890"/>
              <a:gd name="connsiteY1" fmla="*/ 0 h 990600"/>
              <a:gd name="connsiteX2" fmla="*/ 1879890 w 1879890"/>
              <a:gd name="connsiteY2" fmla="*/ 990600 h 990600"/>
              <a:gd name="connsiteX3" fmla="*/ 0 w 1879890"/>
              <a:gd name="connsiteY3" fmla="*/ 990600 h 990600"/>
              <a:gd name="connsiteX4" fmla="*/ 0 w 1879890"/>
              <a:gd name="connsiteY4" fmla="*/ 0 h 990600"/>
              <a:gd name="connsiteX0" fmla="*/ 0 w 1879890"/>
              <a:gd name="connsiteY0" fmla="*/ 0 h 990600"/>
              <a:gd name="connsiteX1" fmla="*/ 1879890 w 1879890"/>
              <a:gd name="connsiteY1" fmla="*/ 0 h 990600"/>
              <a:gd name="connsiteX2" fmla="*/ 1879890 w 1879890"/>
              <a:gd name="connsiteY2" fmla="*/ 990600 h 990600"/>
              <a:gd name="connsiteX3" fmla="*/ 19050 w 1879890"/>
              <a:gd name="connsiteY3" fmla="*/ 990600 h 990600"/>
              <a:gd name="connsiteX4" fmla="*/ 0 w 1879890"/>
              <a:gd name="connsiteY4" fmla="*/ 0 h 990600"/>
              <a:gd name="connsiteX0" fmla="*/ 0 w 1865602"/>
              <a:gd name="connsiteY0" fmla="*/ 0 h 990600"/>
              <a:gd name="connsiteX1" fmla="*/ 1865602 w 1865602"/>
              <a:gd name="connsiteY1" fmla="*/ 0 h 990600"/>
              <a:gd name="connsiteX2" fmla="*/ 1865602 w 1865602"/>
              <a:gd name="connsiteY2" fmla="*/ 990600 h 990600"/>
              <a:gd name="connsiteX3" fmla="*/ 4762 w 1865602"/>
              <a:gd name="connsiteY3" fmla="*/ 990600 h 990600"/>
              <a:gd name="connsiteX4" fmla="*/ 0 w 1865602"/>
              <a:gd name="connsiteY4" fmla="*/ 0 h 990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65602" h="990600">
                <a:moveTo>
                  <a:pt x="0" y="0"/>
                </a:moveTo>
                <a:lnTo>
                  <a:pt x="1865602" y="0"/>
                </a:lnTo>
                <a:lnTo>
                  <a:pt x="1865602" y="990600"/>
                </a:lnTo>
                <a:lnTo>
                  <a:pt x="4762" y="990600"/>
                </a:lnTo>
                <a:cubicBezTo>
                  <a:pt x="3175" y="660400"/>
                  <a:pt x="1587" y="330200"/>
                  <a:pt x="0" y="0"/>
                </a:cubicBezTo>
                <a:close/>
              </a:path>
            </a:pathLst>
          </a:custGeom>
          <a:solidFill>
            <a:schemeClr val="accent4">
              <a:lumMod val="20000"/>
              <a:lumOff val="80000"/>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object  64"/>
          <p:cNvSpPr txBox="1"/>
          <p:nvPr/>
        </p:nvSpPr>
        <p:spPr>
          <a:xfrm>
            <a:off x="1076538" y="3766909"/>
            <a:ext cx="1090615" cy="246221"/>
          </a:xfrm>
          <a:prstGeom prst="rect">
            <a:avLst/>
          </a:prstGeom>
          <a:noFill/>
        </p:spPr>
        <p:txBody>
          <a:bodyPr wrap="square" rtlCol="0">
            <a:spAutoFit/>
          </a:bodyPr>
          <a:lstStyle/>
          <a:p>
            <a:r>
              <a:rPr lang="en-US" sz="1000" b="1" dirty="0" smtClean="0">
                <a:solidFill>
                  <a:schemeClr val="accent1"/>
                </a:solidFill>
              </a:rPr>
              <a:t>Description 01</a:t>
            </a:r>
          </a:p>
        </p:txBody>
      </p:sp>
      <p:sp>
        <p:nvSpPr>
          <p:cNvPr id="72" name="object 65"/>
          <p:cNvSpPr txBox="1"/>
          <p:nvPr/>
        </p:nvSpPr>
        <p:spPr>
          <a:xfrm>
            <a:off x="3041721" y="3466237"/>
            <a:ext cx="1090615" cy="246221"/>
          </a:xfrm>
          <a:prstGeom prst="rect">
            <a:avLst/>
          </a:prstGeom>
          <a:noFill/>
        </p:spPr>
        <p:txBody>
          <a:bodyPr wrap="square" rtlCol="0">
            <a:spAutoFit/>
          </a:bodyPr>
          <a:lstStyle/>
          <a:p>
            <a:r>
              <a:rPr lang="en-US" sz="1000" b="1" dirty="0" smtClean="0">
                <a:solidFill>
                  <a:schemeClr val="accent2"/>
                </a:solidFill>
              </a:rPr>
              <a:t>Description 02</a:t>
            </a:r>
          </a:p>
        </p:txBody>
      </p:sp>
      <p:sp>
        <p:nvSpPr>
          <p:cNvPr id="73" name="object  66"/>
          <p:cNvSpPr txBox="1"/>
          <p:nvPr/>
        </p:nvSpPr>
        <p:spPr>
          <a:xfrm>
            <a:off x="4706433" y="3161437"/>
            <a:ext cx="1090615" cy="246221"/>
          </a:xfrm>
          <a:prstGeom prst="rect">
            <a:avLst/>
          </a:prstGeom>
          <a:noFill/>
        </p:spPr>
        <p:txBody>
          <a:bodyPr wrap="square" rtlCol="0">
            <a:spAutoFit/>
          </a:bodyPr>
          <a:lstStyle/>
          <a:p>
            <a:r>
              <a:rPr lang="en-US" sz="1000" b="1" dirty="0" smtClean="0">
                <a:solidFill>
                  <a:schemeClr val="accent3"/>
                </a:solidFill>
              </a:rPr>
              <a:t>Description 03</a:t>
            </a:r>
          </a:p>
        </p:txBody>
      </p:sp>
      <p:sp>
        <p:nvSpPr>
          <p:cNvPr id="74" name="object  67"/>
          <p:cNvSpPr txBox="1"/>
          <p:nvPr/>
        </p:nvSpPr>
        <p:spPr>
          <a:xfrm>
            <a:off x="6039413" y="2915216"/>
            <a:ext cx="1090615" cy="246221"/>
          </a:xfrm>
          <a:prstGeom prst="rect">
            <a:avLst/>
          </a:prstGeom>
          <a:noFill/>
        </p:spPr>
        <p:txBody>
          <a:bodyPr wrap="square" rtlCol="0">
            <a:spAutoFit/>
          </a:bodyPr>
          <a:lstStyle/>
          <a:p>
            <a:r>
              <a:rPr lang="en-US" sz="1000" b="1" dirty="0" smtClean="0">
                <a:solidFill>
                  <a:schemeClr val="accent4"/>
                </a:solidFill>
              </a:rPr>
              <a:t>Description 04</a:t>
            </a:r>
          </a:p>
        </p:txBody>
      </p:sp>
      <p:sp>
        <p:nvSpPr>
          <p:cNvPr id="75" name="object  68"/>
          <p:cNvSpPr txBox="1"/>
          <p:nvPr/>
        </p:nvSpPr>
        <p:spPr>
          <a:xfrm>
            <a:off x="7326671" y="2628037"/>
            <a:ext cx="1090615" cy="246221"/>
          </a:xfrm>
          <a:prstGeom prst="rect">
            <a:avLst/>
          </a:prstGeom>
          <a:noFill/>
        </p:spPr>
        <p:txBody>
          <a:bodyPr wrap="square" rtlCol="0">
            <a:spAutoFit/>
          </a:bodyPr>
          <a:lstStyle/>
          <a:p>
            <a:r>
              <a:rPr lang="en-US" sz="1000" b="1" dirty="0" smtClean="0">
                <a:solidFill>
                  <a:schemeClr val="accent5"/>
                </a:solidFill>
              </a:rPr>
              <a:t>Description 05</a:t>
            </a:r>
          </a:p>
        </p:txBody>
      </p:sp>
      <p:sp>
        <p:nvSpPr>
          <p:cNvPr id="76" name="object  69"/>
          <p:cNvSpPr txBox="1"/>
          <p:nvPr/>
        </p:nvSpPr>
        <p:spPr>
          <a:xfrm>
            <a:off x="563880" y="4779258"/>
            <a:ext cx="4142553" cy="630942"/>
          </a:xfrm>
          <a:prstGeom prst="rect">
            <a:avLst/>
          </a:prstGeom>
          <a:noFill/>
        </p:spPr>
        <p:txBody>
          <a:bodyPr wrap="square" rtlCol="0">
            <a:spAutoFit/>
          </a:bodyPr>
          <a:lstStyle/>
          <a:p>
            <a:r>
              <a:rPr lang="en-US" sz="900" b="1" dirty="0" smtClean="0">
                <a:solidFill>
                  <a:schemeClr val="bg1">
                    <a:lumMod val="65000"/>
                  </a:schemeClr>
                </a:solidFill>
              </a:rPr>
              <a:t>There are many  variations of passages of Lorem Ipsum available,  majority, There </a:t>
            </a:r>
            <a:r>
              <a:rPr lang="en-US" sz="900" b="1" dirty="0">
                <a:solidFill>
                  <a:schemeClr val="bg1">
                    <a:lumMod val="65000"/>
                  </a:schemeClr>
                </a:solidFill>
              </a:rPr>
              <a:t>are many variations of passages </a:t>
            </a:r>
            <a:r>
              <a:rPr lang="en-US" sz="900" b="1" dirty="0" smtClean="0">
                <a:solidFill>
                  <a:schemeClr val="bg1">
                    <a:lumMod val="65000"/>
                  </a:schemeClr>
                </a:solidFill>
              </a:rPr>
              <a:t>of Lorem </a:t>
            </a:r>
            <a:r>
              <a:rPr lang="en-US" sz="900" b="1" dirty="0">
                <a:solidFill>
                  <a:schemeClr val="bg1">
                    <a:lumMod val="65000"/>
                  </a:schemeClr>
                </a:solidFill>
              </a:rPr>
              <a:t>Ipsum available, </a:t>
            </a:r>
            <a:r>
              <a:rPr lang="en-US" sz="900" b="1" dirty="0" smtClean="0">
                <a:solidFill>
                  <a:schemeClr val="bg1">
                    <a:lumMod val="65000"/>
                  </a:schemeClr>
                </a:solidFill>
              </a:rPr>
              <a:t>but </a:t>
            </a:r>
            <a:r>
              <a:rPr lang="en-US" sz="900" b="1" dirty="0">
                <a:solidFill>
                  <a:schemeClr val="bg1">
                    <a:lumMod val="65000"/>
                  </a:schemeClr>
                </a:solidFill>
              </a:rPr>
              <a:t>the majority </a:t>
            </a:r>
          </a:p>
          <a:p>
            <a:endParaRPr lang="en-US" sz="800" b="1" dirty="0">
              <a:solidFill>
                <a:schemeClr val="bg1">
                  <a:lumMod val="65000"/>
                </a:schemeClr>
              </a:solidFill>
            </a:endParaRPr>
          </a:p>
        </p:txBody>
      </p:sp>
      <p:sp>
        <p:nvSpPr>
          <p:cNvPr id="77" name="object  70"/>
          <p:cNvSpPr txBox="1"/>
          <p:nvPr/>
        </p:nvSpPr>
        <p:spPr>
          <a:xfrm>
            <a:off x="4486257" y="4779258"/>
            <a:ext cx="4142553" cy="630942"/>
          </a:xfrm>
          <a:prstGeom prst="rect">
            <a:avLst/>
          </a:prstGeom>
          <a:noFill/>
        </p:spPr>
        <p:txBody>
          <a:bodyPr wrap="square" rtlCol="0">
            <a:spAutoFit/>
          </a:bodyPr>
          <a:lstStyle/>
          <a:p>
            <a:r>
              <a:rPr lang="en-US" sz="900" b="1" dirty="0" smtClean="0">
                <a:solidFill>
                  <a:schemeClr val="bg1">
                    <a:lumMod val="65000"/>
                  </a:schemeClr>
                </a:solidFill>
              </a:rPr>
              <a:t>There are many variations of passages of Lorem Ipsum available,but the majority, There are many variations of passages of t Lorem Ipsum available, but the majority </a:t>
            </a:r>
          </a:p>
          <a:p>
            <a:endParaRPr lang="en-US" sz="800" b="1" dirty="0">
              <a:solidFill>
                <a:schemeClr val="bg1">
                  <a:lumMod val="65000"/>
                </a:schemeClr>
              </a:solidFill>
            </a:endParaRPr>
          </a:p>
        </p:txBody>
      </p:sp>
    </p:spTree>
    <p:extLst>
      <p:ext uri="{BB962C8B-B14F-4D97-AF65-F5344CB8AC3E}">
        <p14:creationId xmlns="" xmlns:p14="http://schemas.microsoft.com/office/powerpoint/2010/main" val="3703032526"/>
      </p:ext>
    </p:extLst>
  </p:cSld>
  <p:clrMapOvr>
    <a:masterClrMapping/>
  </p:clrMapOvr>
  <p:transition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p:cTn id="7" dur="500" fill="hold"/>
                                        <p:tgtEl>
                                          <p:spTgt spid="29"/>
                                        </p:tgtEl>
                                        <p:attrNameLst>
                                          <p:attrName>ppt_w</p:attrName>
                                        </p:attrNameLst>
                                      </p:cBhvr>
                                      <p:tavLst>
                                        <p:tav tm="0">
                                          <p:val>
                                            <p:fltVal val="0"/>
                                          </p:val>
                                        </p:tav>
                                        <p:tav tm="100000">
                                          <p:val>
                                            <p:strVal val="#ppt_w"/>
                                          </p:val>
                                        </p:tav>
                                      </p:tavLst>
                                    </p:anim>
                                    <p:anim calcmode="lin" valueType="num">
                                      <p:cBhvr>
                                        <p:cTn id="8" dur="500" fill="hold"/>
                                        <p:tgtEl>
                                          <p:spTgt spid="29"/>
                                        </p:tgtEl>
                                        <p:attrNameLst>
                                          <p:attrName>ppt_h</p:attrName>
                                        </p:attrNameLst>
                                      </p:cBhvr>
                                      <p:tavLst>
                                        <p:tav tm="0">
                                          <p:val>
                                            <p:fltVal val="0"/>
                                          </p:val>
                                        </p:tav>
                                        <p:tav tm="100000">
                                          <p:val>
                                            <p:strVal val="#ppt_h"/>
                                          </p:val>
                                        </p:tav>
                                      </p:tavLst>
                                    </p:anim>
                                    <p:animEffect transition="in" filter="fade">
                                      <p:cBhvr>
                                        <p:cTn id="9" dur="500"/>
                                        <p:tgtEl>
                                          <p:spTgt spid="29"/>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1"/>
                                        </p:tgtEl>
                                        <p:attrNameLst>
                                          <p:attrName>style.visibility</p:attrName>
                                        </p:attrNameLst>
                                      </p:cBhvr>
                                      <p:to>
                                        <p:strVal val="visible"/>
                                      </p:to>
                                    </p:set>
                                    <p:anim calcmode="lin" valueType="num">
                                      <p:cBhvr>
                                        <p:cTn id="12" dur="500" fill="hold"/>
                                        <p:tgtEl>
                                          <p:spTgt spid="31"/>
                                        </p:tgtEl>
                                        <p:attrNameLst>
                                          <p:attrName>ppt_w</p:attrName>
                                        </p:attrNameLst>
                                      </p:cBhvr>
                                      <p:tavLst>
                                        <p:tav tm="0">
                                          <p:val>
                                            <p:fltVal val="0"/>
                                          </p:val>
                                        </p:tav>
                                        <p:tav tm="100000">
                                          <p:val>
                                            <p:strVal val="#ppt_w"/>
                                          </p:val>
                                        </p:tav>
                                      </p:tavLst>
                                    </p:anim>
                                    <p:anim calcmode="lin" valueType="num">
                                      <p:cBhvr>
                                        <p:cTn id="13" dur="500" fill="hold"/>
                                        <p:tgtEl>
                                          <p:spTgt spid="31"/>
                                        </p:tgtEl>
                                        <p:attrNameLst>
                                          <p:attrName>ppt_h</p:attrName>
                                        </p:attrNameLst>
                                      </p:cBhvr>
                                      <p:tavLst>
                                        <p:tav tm="0">
                                          <p:val>
                                            <p:fltVal val="0"/>
                                          </p:val>
                                        </p:tav>
                                        <p:tav tm="100000">
                                          <p:val>
                                            <p:strVal val="#ppt_h"/>
                                          </p:val>
                                        </p:tav>
                                      </p:tavLst>
                                    </p:anim>
                                    <p:animEffect transition="in" filter="fade">
                                      <p:cBhvr>
                                        <p:cTn id="14" dur="500"/>
                                        <p:tgtEl>
                                          <p:spTgt spid="3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p:cTn id="17" dur="500" fill="hold"/>
                                        <p:tgtEl>
                                          <p:spTgt spid="32"/>
                                        </p:tgtEl>
                                        <p:attrNameLst>
                                          <p:attrName>ppt_w</p:attrName>
                                        </p:attrNameLst>
                                      </p:cBhvr>
                                      <p:tavLst>
                                        <p:tav tm="0">
                                          <p:val>
                                            <p:fltVal val="0"/>
                                          </p:val>
                                        </p:tav>
                                        <p:tav tm="100000">
                                          <p:val>
                                            <p:strVal val="#ppt_w"/>
                                          </p:val>
                                        </p:tav>
                                      </p:tavLst>
                                    </p:anim>
                                    <p:anim calcmode="lin" valueType="num">
                                      <p:cBhvr>
                                        <p:cTn id="18" dur="500" fill="hold"/>
                                        <p:tgtEl>
                                          <p:spTgt spid="32"/>
                                        </p:tgtEl>
                                        <p:attrNameLst>
                                          <p:attrName>ppt_h</p:attrName>
                                        </p:attrNameLst>
                                      </p:cBhvr>
                                      <p:tavLst>
                                        <p:tav tm="0">
                                          <p:val>
                                            <p:fltVal val="0"/>
                                          </p:val>
                                        </p:tav>
                                        <p:tav tm="100000">
                                          <p:val>
                                            <p:strVal val="#ppt_h"/>
                                          </p:val>
                                        </p:tav>
                                      </p:tavLst>
                                    </p:anim>
                                    <p:animEffect transition="in" filter="fade">
                                      <p:cBhvr>
                                        <p:cTn id="19" dur="500"/>
                                        <p:tgtEl>
                                          <p:spTgt spid="32"/>
                                        </p:tgtEl>
                                      </p:cBhvr>
                                    </p:animEffect>
                                  </p:childTnLst>
                                </p:cTn>
                              </p:par>
                            </p:childTnLst>
                          </p:cTn>
                        </p:par>
                        <p:par>
                          <p:cTn id="20" fill="hold">
                            <p:stCondLst>
                              <p:cond delay="500"/>
                            </p:stCondLst>
                            <p:childTnLst>
                              <p:par>
                                <p:cTn id="21" presetID="12" presetClass="entr" presetSubtype="4" fill="hold" grpId="0" nodeType="after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p:tgtEl>
                                          <p:spTgt spid="55"/>
                                        </p:tgtEl>
                                        <p:attrNameLst>
                                          <p:attrName>ppt_y</p:attrName>
                                        </p:attrNameLst>
                                      </p:cBhvr>
                                      <p:tavLst>
                                        <p:tav tm="0">
                                          <p:val>
                                            <p:strVal val="#ppt_y+#ppt_h*1.125000"/>
                                          </p:val>
                                        </p:tav>
                                        <p:tav tm="100000">
                                          <p:val>
                                            <p:strVal val="#ppt_y"/>
                                          </p:val>
                                        </p:tav>
                                      </p:tavLst>
                                    </p:anim>
                                    <p:animEffect transition="in" filter="wipe(up)">
                                      <p:cBhvr>
                                        <p:cTn id="24" dur="500"/>
                                        <p:tgtEl>
                                          <p:spTgt spid="55"/>
                                        </p:tgtEl>
                                      </p:cBhvr>
                                    </p:animEffect>
                                  </p:childTnLst>
                                </p:cTn>
                              </p:par>
                            </p:childTnLst>
                          </p:cTn>
                        </p:par>
                        <p:par>
                          <p:cTn id="25" fill="hold">
                            <p:stCondLst>
                              <p:cond delay="1000"/>
                            </p:stCondLst>
                            <p:childTnLst>
                              <p:par>
                                <p:cTn id="26" presetID="22" presetClass="entr" presetSubtype="1" fill="hold" grpId="0" nodeType="afterEffect">
                                  <p:stCondLst>
                                    <p:cond delay="0"/>
                                  </p:stCondLst>
                                  <p:childTnLst>
                                    <p:set>
                                      <p:cBhvr>
                                        <p:cTn id="27" dur="1" fill="hold">
                                          <p:stCondLst>
                                            <p:cond delay="0"/>
                                          </p:stCondLst>
                                        </p:cTn>
                                        <p:tgtEl>
                                          <p:spTgt spid="63"/>
                                        </p:tgtEl>
                                        <p:attrNameLst>
                                          <p:attrName>style.visibility</p:attrName>
                                        </p:attrNameLst>
                                      </p:cBhvr>
                                      <p:to>
                                        <p:strVal val="visible"/>
                                      </p:to>
                                    </p:set>
                                    <p:animEffect transition="in" filter="wipe(up)">
                                      <p:cBhvr>
                                        <p:cTn id="28" dur="500"/>
                                        <p:tgtEl>
                                          <p:spTgt spid="63"/>
                                        </p:tgtEl>
                                      </p:cBhvr>
                                    </p:animEffect>
                                  </p:childTnLst>
                                </p:cTn>
                              </p:par>
                            </p:childTnLst>
                          </p:cTn>
                        </p:par>
                        <p:par>
                          <p:cTn id="29" fill="hold">
                            <p:stCondLst>
                              <p:cond delay="1500"/>
                            </p:stCondLst>
                            <p:childTnLst>
                              <p:par>
                                <p:cTn id="30" presetID="53" presetClass="entr" presetSubtype="16" fill="hold" grpId="0" nodeType="after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500" fill="hold"/>
                                        <p:tgtEl>
                                          <p:spTgt spid="46"/>
                                        </p:tgtEl>
                                        <p:attrNameLst>
                                          <p:attrName>ppt_w</p:attrName>
                                        </p:attrNameLst>
                                      </p:cBhvr>
                                      <p:tavLst>
                                        <p:tav tm="0">
                                          <p:val>
                                            <p:fltVal val="0"/>
                                          </p:val>
                                        </p:tav>
                                        <p:tav tm="100000">
                                          <p:val>
                                            <p:strVal val="#ppt_w"/>
                                          </p:val>
                                        </p:tav>
                                      </p:tavLst>
                                    </p:anim>
                                    <p:anim calcmode="lin" valueType="num">
                                      <p:cBhvr>
                                        <p:cTn id="33" dur="500" fill="hold"/>
                                        <p:tgtEl>
                                          <p:spTgt spid="46"/>
                                        </p:tgtEl>
                                        <p:attrNameLst>
                                          <p:attrName>ppt_h</p:attrName>
                                        </p:attrNameLst>
                                      </p:cBhvr>
                                      <p:tavLst>
                                        <p:tav tm="0">
                                          <p:val>
                                            <p:fltVal val="0"/>
                                          </p:val>
                                        </p:tav>
                                        <p:tav tm="100000">
                                          <p:val>
                                            <p:strVal val="#ppt_h"/>
                                          </p:val>
                                        </p:tav>
                                      </p:tavLst>
                                    </p:anim>
                                    <p:animEffect transition="in" filter="fade">
                                      <p:cBhvr>
                                        <p:cTn id="34" dur="500"/>
                                        <p:tgtEl>
                                          <p:spTgt spid="46"/>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7"/>
                                        </p:tgtEl>
                                        <p:attrNameLst>
                                          <p:attrName>style.visibility</p:attrName>
                                        </p:attrNameLst>
                                      </p:cBhvr>
                                      <p:to>
                                        <p:strVal val="visible"/>
                                      </p:to>
                                    </p:set>
                                    <p:anim calcmode="lin" valueType="num">
                                      <p:cBhvr>
                                        <p:cTn id="42" dur="500" fill="hold"/>
                                        <p:tgtEl>
                                          <p:spTgt spid="47"/>
                                        </p:tgtEl>
                                        <p:attrNameLst>
                                          <p:attrName>ppt_w</p:attrName>
                                        </p:attrNameLst>
                                      </p:cBhvr>
                                      <p:tavLst>
                                        <p:tav tm="0">
                                          <p:val>
                                            <p:fltVal val="0"/>
                                          </p:val>
                                        </p:tav>
                                        <p:tav tm="100000">
                                          <p:val>
                                            <p:strVal val="#ppt_w"/>
                                          </p:val>
                                        </p:tav>
                                      </p:tavLst>
                                    </p:anim>
                                    <p:anim calcmode="lin" valueType="num">
                                      <p:cBhvr>
                                        <p:cTn id="43" dur="500" fill="hold"/>
                                        <p:tgtEl>
                                          <p:spTgt spid="47"/>
                                        </p:tgtEl>
                                        <p:attrNameLst>
                                          <p:attrName>ppt_h</p:attrName>
                                        </p:attrNameLst>
                                      </p:cBhvr>
                                      <p:tavLst>
                                        <p:tav tm="0">
                                          <p:val>
                                            <p:fltVal val="0"/>
                                          </p:val>
                                        </p:tav>
                                        <p:tav tm="100000">
                                          <p:val>
                                            <p:strVal val="#ppt_h"/>
                                          </p:val>
                                        </p:tav>
                                      </p:tavLst>
                                    </p:anim>
                                    <p:animEffect transition="in" filter="fade">
                                      <p:cBhvr>
                                        <p:cTn id="44" dur="500"/>
                                        <p:tgtEl>
                                          <p:spTgt spid="47"/>
                                        </p:tgtEl>
                                      </p:cBhvr>
                                    </p:animEffect>
                                  </p:childTnLst>
                                </p:cTn>
                              </p:par>
                            </p:childTnLst>
                          </p:cTn>
                        </p:par>
                        <p:par>
                          <p:cTn id="45" fill="hold">
                            <p:stCondLst>
                              <p:cond delay="2000"/>
                            </p:stCondLst>
                            <p:childTnLst>
                              <p:par>
                                <p:cTn id="46" presetID="12" presetClass="entr" presetSubtype="4" fill="hold" grpId="0" nodeType="afterEffect">
                                  <p:stCondLst>
                                    <p:cond delay="0"/>
                                  </p:stCondLst>
                                  <p:childTnLst>
                                    <p:set>
                                      <p:cBhvr>
                                        <p:cTn id="47" dur="1" fill="hold">
                                          <p:stCondLst>
                                            <p:cond delay="0"/>
                                          </p:stCondLst>
                                        </p:cTn>
                                        <p:tgtEl>
                                          <p:spTgt spid="54"/>
                                        </p:tgtEl>
                                        <p:attrNameLst>
                                          <p:attrName>style.visibility</p:attrName>
                                        </p:attrNameLst>
                                      </p:cBhvr>
                                      <p:to>
                                        <p:strVal val="visible"/>
                                      </p:to>
                                    </p:set>
                                    <p:anim calcmode="lin" valueType="num">
                                      <p:cBhvr additive="base">
                                        <p:cTn id="48" dur="500"/>
                                        <p:tgtEl>
                                          <p:spTgt spid="54"/>
                                        </p:tgtEl>
                                        <p:attrNameLst>
                                          <p:attrName>ppt_y</p:attrName>
                                        </p:attrNameLst>
                                      </p:cBhvr>
                                      <p:tavLst>
                                        <p:tav tm="0">
                                          <p:val>
                                            <p:strVal val="#ppt_y+#ppt_h*1.125000"/>
                                          </p:val>
                                        </p:tav>
                                        <p:tav tm="100000">
                                          <p:val>
                                            <p:strVal val="#ppt_y"/>
                                          </p:val>
                                        </p:tav>
                                      </p:tavLst>
                                    </p:anim>
                                    <p:animEffect transition="in" filter="wipe(up)">
                                      <p:cBhvr>
                                        <p:cTn id="49" dur="500"/>
                                        <p:tgtEl>
                                          <p:spTgt spid="54"/>
                                        </p:tgtEl>
                                      </p:cBhvr>
                                    </p:animEffect>
                                  </p:childTnLst>
                                </p:cTn>
                              </p:par>
                            </p:childTnLst>
                          </p:cTn>
                        </p:par>
                        <p:par>
                          <p:cTn id="50" fill="hold">
                            <p:stCondLst>
                              <p:cond delay="2500"/>
                            </p:stCondLst>
                            <p:childTnLst>
                              <p:par>
                                <p:cTn id="51" presetID="22" presetClass="entr" presetSubtype="1" fill="hold" grpId="0" nodeType="afterEffect">
                                  <p:stCondLst>
                                    <p:cond delay="0"/>
                                  </p:stCondLst>
                                  <p:childTnLst>
                                    <p:set>
                                      <p:cBhvr>
                                        <p:cTn id="52" dur="1" fill="hold">
                                          <p:stCondLst>
                                            <p:cond delay="0"/>
                                          </p:stCondLst>
                                        </p:cTn>
                                        <p:tgtEl>
                                          <p:spTgt spid="72"/>
                                        </p:tgtEl>
                                        <p:attrNameLst>
                                          <p:attrName>style.visibility</p:attrName>
                                        </p:attrNameLst>
                                      </p:cBhvr>
                                      <p:to>
                                        <p:strVal val="visible"/>
                                      </p:to>
                                    </p:set>
                                    <p:animEffect transition="in" filter="wipe(up)">
                                      <p:cBhvr>
                                        <p:cTn id="53" dur="500"/>
                                        <p:tgtEl>
                                          <p:spTgt spid="72"/>
                                        </p:tgtEl>
                                      </p:cBhvr>
                                    </p:animEffect>
                                  </p:childTnLst>
                                </p:cTn>
                              </p:par>
                            </p:childTnLst>
                          </p:cTn>
                        </p:par>
                        <p:par>
                          <p:cTn id="54" fill="hold">
                            <p:stCondLst>
                              <p:cond delay="3000"/>
                            </p:stCondLst>
                            <p:childTnLst>
                              <p:par>
                                <p:cTn id="55" presetID="16" presetClass="entr" presetSubtype="26" fill="hold" grpId="0" nodeType="afterEffect">
                                  <p:stCondLst>
                                    <p:cond delay="0"/>
                                  </p:stCondLst>
                                  <p:childTnLst>
                                    <p:set>
                                      <p:cBhvr>
                                        <p:cTn id="56" dur="1" fill="hold">
                                          <p:stCondLst>
                                            <p:cond delay="0"/>
                                          </p:stCondLst>
                                        </p:cTn>
                                        <p:tgtEl>
                                          <p:spTgt spid="76"/>
                                        </p:tgtEl>
                                        <p:attrNameLst>
                                          <p:attrName>style.visibility</p:attrName>
                                        </p:attrNameLst>
                                      </p:cBhvr>
                                      <p:to>
                                        <p:strVal val="visible"/>
                                      </p:to>
                                    </p:set>
                                    <p:animEffect transition="in" filter="barn(inHorizontal)">
                                      <p:cBhvr>
                                        <p:cTn id="57" dur="500"/>
                                        <p:tgtEl>
                                          <p:spTgt spid="76"/>
                                        </p:tgtEl>
                                      </p:cBhvr>
                                    </p:animEffect>
                                  </p:childTnLst>
                                </p:cTn>
                              </p:par>
                            </p:childTnLst>
                          </p:cTn>
                        </p:par>
                        <p:par>
                          <p:cTn id="58" fill="hold">
                            <p:stCondLst>
                              <p:cond delay="3500"/>
                            </p:stCondLst>
                            <p:childTnLst>
                              <p:par>
                                <p:cTn id="59" presetID="53" presetClass="entr" presetSubtype="16" fill="hold" grpId="0" nodeType="afterEffect">
                                  <p:stCondLst>
                                    <p:cond delay="0"/>
                                  </p:stCondLst>
                                  <p:childTnLst>
                                    <p:set>
                                      <p:cBhvr>
                                        <p:cTn id="60" dur="1" fill="hold">
                                          <p:stCondLst>
                                            <p:cond delay="0"/>
                                          </p:stCondLst>
                                        </p:cTn>
                                        <p:tgtEl>
                                          <p:spTgt spid="48"/>
                                        </p:tgtEl>
                                        <p:attrNameLst>
                                          <p:attrName>style.visibility</p:attrName>
                                        </p:attrNameLst>
                                      </p:cBhvr>
                                      <p:to>
                                        <p:strVal val="visible"/>
                                      </p:to>
                                    </p:set>
                                    <p:anim calcmode="lin" valueType="num">
                                      <p:cBhvr>
                                        <p:cTn id="61" dur="500" fill="hold"/>
                                        <p:tgtEl>
                                          <p:spTgt spid="48"/>
                                        </p:tgtEl>
                                        <p:attrNameLst>
                                          <p:attrName>ppt_w</p:attrName>
                                        </p:attrNameLst>
                                      </p:cBhvr>
                                      <p:tavLst>
                                        <p:tav tm="0">
                                          <p:val>
                                            <p:fltVal val="0"/>
                                          </p:val>
                                        </p:tav>
                                        <p:tav tm="100000">
                                          <p:val>
                                            <p:strVal val="#ppt_w"/>
                                          </p:val>
                                        </p:tav>
                                      </p:tavLst>
                                    </p:anim>
                                    <p:anim calcmode="lin" valueType="num">
                                      <p:cBhvr>
                                        <p:cTn id="62" dur="500" fill="hold"/>
                                        <p:tgtEl>
                                          <p:spTgt spid="48"/>
                                        </p:tgtEl>
                                        <p:attrNameLst>
                                          <p:attrName>ppt_h</p:attrName>
                                        </p:attrNameLst>
                                      </p:cBhvr>
                                      <p:tavLst>
                                        <p:tav tm="0">
                                          <p:val>
                                            <p:fltVal val="0"/>
                                          </p:val>
                                        </p:tav>
                                        <p:tav tm="100000">
                                          <p:val>
                                            <p:strVal val="#ppt_h"/>
                                          </p:val>
                                        </p:tav>
                                      </p:tavLst>
                                    </p:anim>
                                    <p:animEffect transition="in" filter="fade">
                                      <p:cBhvr>
                                        <p:cTn id="63" dur="500"/>
                                        <p:tgtEl>
                                          <p:spTgt spid="48"/>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49"/>
                                        </p:tgtEl>
                                        <p:attrNameLst>
                                          <p:attrName>style.visibility</p:attrName>
                                        </p:attrNameLst>
                                      </p:cBhvr>
                                      <p:to>
                                        <p:strVal val="visible"/>
                                      </p:to>
                                    </p:set>
                                    <p:anim calcmode="lin" valueType="num">
                                      <p:cBhvr>
                                        <p:cTn id="66" dur="500" fill="hold"/>
                                        <p:tgtEl>
                                          <p:spTgt spid="49"/>
                                        </p:tgtEl>
                                        <p:attrNameLst>
                                          <p:attrName>ppt_w</p:attrName>
                                        </p:attrNameLst>
                                      </p:cBhvr>
                                      <p:tavLst>
                                        <p:tav tm="0">
                                          <p:val>
                                            <p:fltVal val="0"/>
                                          </p:val>
                                        </p:tav>
                                        <p:tav tm="100000">
                                          <p:val>
                                            <p:strVal val="#ppt_w"/>
                                          </p:val>
                                        </p:tav>
                                      </p:tavLst>
                                    </p:anim>
                                    <p:anim calcmode="lin" valueType="num">
                                      <p:cBhvr>
                                        <p:cTn id="67" dur="500" fill="hold"/>
                                        <p:tgtEl>
                                          <p:spTgt spid="49"/>
                                        </p:tgtEl>
                                        <p:attrNameLst>
                                          <p:attrName>ppt_h</p:attrName>
                                        </p:attrNameLst>
                                      </p:cBhvr>
                                      <p:tavLst>
                                        <p:tav tm="0">
                                          <p:val>
                                            <p:fltVal val="0"/>
                                          </p:val>
                                        </p:tav>
                                        <p:tav tm="100000">
                                          <p:val>
                                            <p:strVal val="#ppt_h"/>
                                          </p:val>
                                        </p:tav>
                                      </p:tavLst>
                                    </p:anim>
                                    <p:animEffect transition="in" filter="fade">
                                      <p:cBhvr>
                                        <p:cTn id="68" dur="500"/>
                                        <p:tgtEl>
                                          <p:spTgt spid="49"/>
                                        </p:tgtEl>
                                      </p:cBhvr>
                                    </p:animEffect>
                                  </p:childTnLst>
                                </p:cTn>
                              </p:par>
                            </p:childTnLst>
                          </p:cTn>
                        </p:par>
                        <p:par>
                          <p:cTn id="69" fill="hold">
                            <p:stCondLst>
                              <p:cond delay="4000"/>
                            </p:stCondLst>
                            <p:childTnLst>
                              <p:par>
                                <p:cTn id="70" presetID="12" presetClass="entr" presetSubtype="4" fill="hold" grpId="0" nodeType="afterEffect">
                                  <p:stCondLst>
                                    <p:cond delay="0"/>
                                  </p:stCondLst>
                                  <p:childTnLst>
                                    <p:set>
                                      <p:cBhvr>
                                        <p:cTn id="71" dur="1" fill="hold">
                                          <p:stCondLst>
                                            <p:cond delay="0"/>
                                          </p:stCondLst>
                                        </p:cTn>
                                        <p:tgtEl>
                                          <p:spTgt spid="56"/>
                                        </p:tgtEl>
                                        <p:attrNameLst>
                                          <p:attrName>style.visibility</p:attrName>
                                        </p:attrNameLst>
                                      </p:cBhvr>
                                      <p:to>
                                        <p:strVal val="visible"/>
                                      </p:to>
                                    </p:set>
                                    <p:anim calcmode="lin" valueType="num">
                                      <p:cBhvr additive="base">
                                        <p:cTn id="72" dur="500"/>
                                        <p:tgtEl>
                                          <p:spTgt spid="56"/>
                                        </p:tgtEl>
                                        <p:attrNameLst>
                                          <p:attrName>ppt_y</p:attrName>
                                        </p:attrNameLst>
                                      </p:cBhvr>
                                      <p:tavLst>
                                        <p:tav tm="0">
                                          <p:val>
                                            <p:strVal val="#ppt_y+#ppt_h*1.125000"/>
                                          </p:val>
                                        </p:tav>
                                        <p:tav tm="100000">
                                          <p:val>
                                            <p:strVal val="#ppt_y"/>
                                          </p:val>
                                        </p:tav>
                                      </p:tavLst>
                                    </p:anim>
                                    <p:animEffect transition="in" filter="wipe(up)">
                                      <p:cBhvr>
                                        <p:cTn id="73" dur="500"/>
                                        <p:tgtEl>
                                          <p:spTgt spid="56"/>
                                        </p:tgtEl>
                                      </p:cBhvr>
                                    </p:animEffect>
                                  </p:childTnLst>
                                </p:cTn>
                              </p:par>
                            </p:childTnLst>
                          </p:cTn>
                        </p:par>
                        <p:par>
                          <p:cTn id="74" fill="hold">
                            <p:stCondLst>
                              <p:cond delay="4500"/>
                            </p:stCondLst>
                            <p:childTnLst>
                              <p:par>
                                <p:cTn id="75" presetID="22" presetClass="entr" presetSubtype="1" fill="hold" grpId="0" nodeType="afterEffect">
                                  <p:stCondLst>
                                    <p:cond delay="0"/>
                                  </p:stCondLst>
                                  <p:childTnLst>
                                    <p:set>
                                      <p:cBhvr>
                                        <p:cTn id="76" dur="1" fill="hold">
                                          <p:stCondLst>
                                            <p:cond delay="0"/>
                                          </p:stCondLst>
                                        </p:cTn>
                                        <p:tgtEl>
                                          <p:spTgt spid="73"/>
                                        </p:tgtEl>
                                        <p:attrNameLst>
                                          <p:attrName>style.visibility</p:attrName>
                                        </p:attrNameLst>
                                      </p:cBhvr>
                                      <p:to>
                                        <p:strVal val="visible"/>
                                      </p:to>
                                    </p:set>
                                    <p:animEffect transition="in" filter="wipe(up)">
                                      <p:cBhvr>
                                        <p:cTn id="77" dur="500"/>
                                        <p:tgtEl>
                                          <p:spTgt spid="73"/>
                                        </p:tgtEl>
                                      </p:cBhvr>
                                    </p:animEffect>
                                  </p:childTnLst>
                                </p:cTn>
                              </p:par>
                            </p:childTnLst>
                          </p:cTn>
                        </p:par>
                        <p:par>
                          <p:cTn id="78" fill="hold">
                            <p:stCondLst>
                              <p:cond delay="5000"/>
                            </p:stCondLst>
                            <p:childTnLst>
                              <p:par>
                                <p:cTn id="79" presetID="53" presetClass="entr" presetSubtype="16" fill="hold" grpId="0" nodeType="afterEffect">
                                  <p:stCondLst>
                                    <p:cond delay="0"/>
                                  </p:stCondLst>
                                  <p:childTnLst>
                                    <p:set>
                                      <p:cBhvr>
                                        <p:cTn id="80" dur="1" fill="hold">
                                          <p:stCondLst>
                                            <p:cond delay="0"/>
                                          </p:stCondLst>
                                        </p:cTn>
                                        <p:tgtEl>
                                          <p:spTgt spid="50"/>
                                        </p:tgtEl>
                                        <p:attrNameLst>
                                          <p:attrName>style.visibility</p:attrName>
                                        </p:attrNameLst>
                                      </p:cBhvr>
                                      <p:to>
                                        <p:strVal val="visible"/>
                                      </p:to>
                                    </p:set>
                                    <p:anim calcmode="lin" valueType="num">
                                      <p:cBhvr>
                                        <p:cTn id="81" dur="500" fill="hold"/>
                                        <p:tgtEl>
                                          <p:spTgt spid="50"/>
                                        </p:tgtEl>
                                        <p:attrNameLst>
                                          <p:attrName>ppt_w</p:attrName>
                                        </p:attrNameLst>
                                      </p:cBhvr>
                                      <p:tavLst>
                                        <p:tav tm="0">
                                          <p:val>
                                            <p:fltVal val="0"/>
                                          </p:val>
                                        </p:tav>
                                        <p:tav tm="100000">
                                          <p:val>
                                            <p:strVal val="#ppt_w"/>
                                          </p:val>
                                        </p:tav>
                                      </p:tavLst>
                                    </p:anim>
                                    <p:anim calcmode="lin" valueType="num">
                                      <p:cBhvr>
                                        <p:cTn id="82" dur="500" fill="hold"/>
                                        <p:tgtEl>
                                          <p:spTgt spid="50"/>
                                        </p:tgtEl>
                                        <p:attrNameLst>
                                          <p:attrName>ppt_h</p:attrName>
                                        </p:attrNameLst>
                                      </p:cBhvr>
                                      <p:tavLst>
                                        <p:tav tm="0">
                                          <p:val>
                                            <p:fltVal val="0"/>
                                          </p:val>
                                        </p:tav>
                                        <p:tav tm="100000">
                                          <p:val>
                                            <p:strVal val="#ppt_h"/>
                                          </p:val>
                                        </p:tav>
                                      </p:tavLst>
                                    </p:anim>
                                    <p:animEffect transition="in" filter="fade">
                                      <p:cBhvr>
                                        <p:cTn id="83" dur="500"/>
                                        <p:tgtEl>
                                          <p:spTgt spid="50"/>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51"/>
                                        </p:tgtEl>
                                        <p:attrNameLst>
                                          <p:attrName>style.visibility</p:attrName>
                                        </p:attrNameLst>
                                      </p:cBhvr>
                                      <p:to>
                                        <p:strVal val="visible"/>
                                      </p:to>
                                    </p:set>
                                    <p:anim calcmode="lin" valueType="num">
                                      <p:cBhvr>
                                        <p:cTn id="86" dur="500" fill="hold"/>
                                        <p:tgtEl>
                                          <p:spTgt spid="51"/>
                                        </p:tgtEl>
                                        <p:attrNameLst>
                                          <p:attrName>ppt_w</p:attrName>
                                        </p:attrNameLst>
                                      </p:cBhvr>
                                      <p:tavLst>
                                        <p:tav tm="0">
                                          <p:val>
                                            <p:fltVal val="0"/>
                                          </p:val>
                                        </p:tav>
                                        <p:tav tm="100000">
                                          <p:val>
                                            <p:strVal val="#ppt_w"/>
                                          </p:val>
                                        </p:tav>
                                      </p:tavLst>
                                    </p:anim>
                                    <p:anim calcmode="lin" valueType="num">
                                      <p:cBhvr>
                                        <p:cTn id="87" dur="500" fill="hold"/>
                                        <p:tgtEl>
                                          <p:spTgt spid="51"/>
                                        </p:tgtEl>
                                        <p:attrNameLst>
                                          <p:attrName>ppt_h</p:attrName>
                                        </p:attrNameLst>
                                      </p:cBhvr>
                                      <p:tavLst>
                                        <p:tav tm="0">
                                          <p:val>
                                            <p:fltVal val="0"/>
                                          </p:val>
                                        </p:tav>
                                        <p:tav tm="100000">
                                          <p:val>
                                            <p:strVal val="#ppt_h"/>
                                          </p:val>
                                        </p:tav>
                                      </p:tavLst>
                                    </p:anim>
                                    <p:animEffect transition="in" filter="fade">
                                      <p:cBhvr>
                                        <p:cTn id="88" dur="500"/>
                                        <p:tgtEl>
                                          <p:spTgt spid="51"/>
                                        </p:tgtEl>
                                      </p:cBhvr>
                                    </p:animEffect>
                                  </p:childTnLst>
                                </p:cTn>
                              </p:par>
                            </p:childTnLst>
                          </p:cTn>
                        </p:par>
                        <p:par>
                          <p:cTn id="89" fill="hold">
                            <p:stCondLst>
                              <p:cond delay="5500"/>
                            </p:stCondLst>
                            <p:childTnLst>
                              <p:par>
                                <p:cTn id="90" presetID="12" presetClass="entr" presetSubtype="4" fill="hold" grpId="0" nodeType="afterEffect">
                                  <p:stCondLst>
                                    <p:cond delay="0"/>
                                  </p:stCondLst>
                                  <p:childTnLst>
                                    <p:set>
                                      <p:cBhvr>
                                        <p:cTn id="91" dur="1" fill="hold">
                                          <p:stCondLst>
                                            <p:cond delay="0"/>
                                          </p:stCondLst>
                                        </p:cTn>
                                        <p:tgtEl>
                                          <p:spTgt spid="59"/>
                                        </p:tgtEl>
                                        <p:attrNameLst>
                                          <p:attrName>style.visibility</p:attrName>
                                        </p:attrNameLst>
                                      </p:cBhvr>
                                      <p:to>
                                        <p:strVal val="visible"/>
                                      </p:to>
                                    </p:set>
                                    <p:anim calcmode="lin" valueType="num">
                                      <p:cBhvr additive="base">
                                        <p:cTn id="92" dur="500"/>
                                        <p:tgtEl>
                                          <p:spTgt spid="59"/>
                                        </p:tgtEl>
                                        <p:attrNameLst>
                                          <p:attrName>ppt_y</p:attrName>
                                        </p:attrNameLst>
                                      </p:cBhvr>
                                      <p:tavLst>
                                        <p:tav tm="0">
                                          <p:val>
                                            <p:strVal val="#ppt_y+#ppt_h*1.125000"/>
                                          </p:val>
                                        </p:tav>
                                        <p:tav tm="100000">
                                          <p:val>
                                            <p:strVal val="#ppt_y"/>
                                          </p:val>
                                        </p:tav>
                                      </p:tavLst>
                                    </p:anim>
                                    <p:animEffect transition="in" filter="wipe(up)">
                                      <p:cBhvr>
                                        <p:cTn id="93" dur="500"/>
                                        <p:tgtEl>
                                          <p:spTgt spid="59"/>
                                        </p:tgtEl>
                                      </p:cBhvr>
                                    </p:animEffect>
                                  </p:childTnLst>
                                </p:cTn>
                              </p:par>
                            </p:childTnLst>
                          </p:cTn>
                        </p:par>
                        <p:par>
                          <p:cTn id="94" fill="hold">
                            <p:stCondLst>
                              <p:cond delay="6000"/>
                            </p:stCondLst>
                            <p:childTnLst>
                              <p:par>
                                <p:cTn id="95" presetID="22" presetClass="entr" presetSubtype="1" fill="hold" grpId="0" nodeType="afterEffect">
                                  <p:stCondLst>
                                    <p:cond delay="0"/>
                                  </p:stCondLst>
                                  <p:childTnLst>
                                    <p:set>
                                      <p:cBhvr>
                                        <p:cTn id="96" dur="1" fill="hold">
                                          <p:stCondLst>
                                            <p:cond delay="0"/>
                                          </p:stCondLst>
                                        </p:cTn>
                                        <p:tgtEl>
                                          <p:spTgt spid="74"/>
                                        </p:tgtEl>
                                        <p:attrNameLst>
                                          <p:attrName>style.visibility</p:attrName>
                                        </p:attrNameLst>
                                      </p:cBhvr>
                                      <p:to>
                                        <p:strVal val="visible"/>
                                      </p:to>
                                    </p:set>
                                    <p:animEffect transition="in" filter="wipe(up)">
                                      <p:cBhvr>
                                        <p:cTn id="97" dur="500"/>
                                        <p:tgtEl>
                                          <p:spTgt spid="74"/>
                                        </p:tgtEl>
                                      </p:cBhvr>
                                    </p:animEffect>
                                  </p:childTnLst>
                                </p:cTn>
                              </p:par>
                            </p:childTnLst>
                          </p:cTn>
                        </p:par>
                        <p:par>
                          <p:cTn id="98" fill="hold">
                            <p:stCondLst>
                              <p:cond delay="6500"/>
                            </p:stCondLst>
                            <p:childTnLst>
                              <p:par>
                                <p:cTn id="99" presetID="53" presetClass="entr" presetSubtype="16" fill="hold" grpId="0" nodeType="afterEffect">
                                  <p:stCondLst>
                                    <p:cond delay="0"/>
                                  </p:stCondLst>
                                  <p:childTnLst>
                                    <p:set>
                                      <p:cBhvr>
                                        <p:cTn id="100" dur="1" fill="hold">
                                          <p:stCondLst>
                                            <p:cond delay="0"/>
                                          </p:stCondLst>
                                        </p:cTn>
                                        <p:tgtEl>
                                          <p:spTgt spid="52"/>
                                        </p:tgtEl>
                                        <p:attrNameLst>
                                          <p:attrName>style.visibility</p:attrName>
                                        </p:attrNameLst>
                                      </p:cBhvr>
                                      <p:to>
                                        <p:strVal val="visible"/>
                                      </p:to>
                                    </p:set>
                                    <p:anim calcmode="lin" valueType="num">
                                      <p:cBhvr>
                                        <p:cTn id="101" dur="500" fill="hold"/>
                                        <p:tgtEl>
                                          <p:spTgt spid="52"/>
                                        </p:tgtEl>
                                        <p:attrNameLst>
                                          <p:attrName>ppt_w</p:attrName>
                                        </p:attrNameLst>
                                      </p:cBhvr>
                                      <p:tavLst>
                                        <p:tav tm="0">
                                          <p:val>
                                            <p:fltVal val="0"/>
                                          </p:val>
                                        </p:tav>
                                        <p:tav tm="100000">
                                          <p:val>
                                            <p:strVal val="#ppt_w"/>
                                          </p:val>
                                        </p:tav>
                                      </p:tavLst>
                                    </p:anim>
                                    <p:anim calcmode="lin" valueType="num">
                                      <p:cBhvr>
                                        <p:cTn id="102" dur="500" fill="hold"/>
                                        <p:tgtEl>
                                          <p:spTgt spid="52"/>
                                        </p:tgtEl>
                                        <p:attrNameLst>
                                          <p:attrName>ppt_h</p:attrName>
                                        </p:attrNameLst>
                                      </p:cBhvr>
                                      <p:tavLst>
                                        <p:tav tm="0">
                                          <p:val>
                                            <p:fltVal val="0"/>
                                          </p:val>
                                        </p:tav>
                                        <p:tav tm="100000">
                                          <p:val>
                                            <p:strVal val="#ppt_h"/>
                                          </p:val>
                                        </p:tav>
                                      </p:tavLst>
                                    </p:anim>
                                    <p:animEffect transition="in" filter="fade">
                                      <p:cBhvr>
                                        <p:cTn id="103" dur="500"/>
                                        <p:tgtEl>
                                          <p:spTgt spid="52"/>
                                        </p:tgtEl>
                                      </p:cBhvr>
                                    </p:animEffect>
                                  </p:childTnLst>
                                </p:cTn>
                              </p:par>
                              <p:par>
                                <p:cTn id="104" presetID="53" presetClass="entr" presetSubtype="16" fill="hold" grpId="0" nodeType="withEffect">
                                  <p:stCondLst>
                                    <p:cond delay="0"/>
                                  </p:stCondLst>
                                  <p:childTnLst>
                                    <p:set>
                                      <p:cBhvr>
                                        <p:cTn id="105" dur="1" fill="hold">
                                          <p:stCondLst>
                                            <p:cond delay="0"/>
                                          </p:stCondLst>
                                        </p:cTn>
                                        <p:tgtEl>
                                          <p:spTgt spid="53"/>
                                        </p:tgtEl>
                                        <p:attrNameLst>
                                          <p:attrName>style.visibility</p:attrName>
                                        </p:attrNameLst>
                                      </p:cBhvr>
                                      <p:to>
                                        <p:strVal val="visible"/>
                                      </p:to>
                                    </p:set>
                                    <p:anim calcmode="lin" valueType="num">
                                      <p:cBhvr>
                                        <p:cTn id="106" dur="500" fill="hold"/>
                                        <p:tgtEl>
                                          <p:spTgt spid="53"/>
                                        </p:tgtEl>
                                        <p:attrNameLst>
                                          <p:attrName>ppt_w</p:attrName>
                                        </p:attrNameLst>
                                      </p:cBhvr>
                                      <p:tavLst>
                                        <p:tav tm="0">
                                          <p:val>
                                            <p:fltVal val="0"/>
                                          </p:val>
                                        </p:tav>
                                        <p:tav tm="100000">
                                          <p:val>
                                            <p:strVal val="#ppt_w"/>
                                          </p:val>
                                        </p:tav>
                                      </p:tavLst>
                                    </p:anim>
                                    <p:anim calcmode="lin" valueType="num">
                                      <p:cBhvr>
                                        <p:cTn id="107" dur="500" fill="hold"/>
                                        <p:tgtEl>
                                          <p:spTgt spid="53"/>
                                        </p:tgtEl>
                                        <p:attrNameLst>
                                          <p:attrName>ppt_h</p:attrName>
                                        </p:attrNameLst>
                                      </p:cBhvr>
                                      <p:tavLst>
                                        <p:tav tm="0">
                                          <p:val>
                                            <p:fltVal val="0"/>
                                          </p:val>
                                        </p:tav>
                                        <p:tav tm="100000">
                                          <p:val>
                                            <p:strVal val="#ppt_h"/>
                                          </p:val>
                                        </p:tav>
                                      </p:tavLst>
                                    </p:anim>
                                    <p:animEffect transition="in" filter="fade">
                                      <p:cBhvr>
                                        <p:cTn id="108" dur="500"/>
                                        <p:tgtEl>
                                          <p:spTgt spid="53"/>
                                        </p:tgtEl>
                                      </p:cBhvr>
                                    </p:animEffect>
                                  </p:childTnLst>
                                </p:cTn>
                              </p:par>
                            </p:childTnLst>
                          </p:cTn>
                        </p:par>
                        <p:par>
                          <p:cTn id="109" fill="hold">
                            <p:stCondLst>
                              <p:cond delay="7000"/>
                            </p:stCondLst>
                            <p:childTnLst>
                              <p:par>
                                <p:cTn id="110" presetID="12" presetClass="entr" presetSubtype="4" fill="hold" grpId="0" nodeType="afterEffect">
                                  <p:stCondLst>
                                    <p:cond delay="0"/>
                                  </p:stCondLst>
                                  <p:childTnLst>
                                    <p:set>
                                      <p:cBhvr>
                                        <p:cTn id="111" dur="1" fill="hold">
                                          <p:stCondLst>
                                            <p:cond delay="0"/>
                                          </p:stCondLst>
                                        </p:cTn>
                                        <p:tgtEl>
                                          <p:spTgt spid="58"/>
                                        </p:tgtEl>
                                        <p:attrNameLst>
                                          <p:attrName>style.visibility</p:attrName>
                                        </p:attrNameLst>
                                      </p:cBhvr>
                                      <p:to>
                                        <p:strVal val="visible"/>
                                      </p:to>
                                    </p:set>
                                    <p:anim calcmode="lin" valueType="num">
                                      <p:cBhvr additive="base">
                                        <p:cTn id="112" dur="500"/>
                                        <p:tgtEl>
                                          <p:spTgt spid="58"/>
                                        </p:tgtEl>
                                        <p:attrNameLst>
                                          <p:attrName>ppt_y</p:attrName>
                                        </p:attrNameLst>
                                      </p:cBhvr>
                                      <p:tavLst>
                                        <p:tav tm="0">
                                          <p:val>
                                            <p:strVal val="#ppt_y+#ppt_h*1.125000"/>
                                          </p:val>
                                        </p:tav>
                                        <p:tav tm="100000">
                                          <p:val>
                                            <p:strVal val="#ppt_y"/>
                                          </p:val>
                                        </p:tav>
                                      </p:tavLst>
                                    </p:anim>
                                    <p:animEffect transition="in" filter="wipe(up)">
                                      <p:cBhvr>
                                        <p:cTn id="113" dur="500"/>
                                        <p:tgtEl>
                                          <p:spTgt spid="58"/>
                                        </p:tgtEl>
                                      </p:cBhvr>
                                    </p:animEffect>
                                  </p:childTnLst>
                                </p:cTn>
                              </p:par>
                            </p:childTnLst>
                          </p:cTn>
                        </p:par>
                        <p:par>
                          <p:cTn id="114" fill="hold">
                            <p:stCondLst>
                              <p:cond delay="7500"/>
                            </p:stCondLst>
                            <p:childTnLst>
                              <p:par>
                                <p:cTn id="115" presetID="22" presetClass="entr" presetSubtype="1" fill="hold" grpId="0" nodeType="afterEffect">
                                  <p:stCondLst>
                                    <p:cond delay="0"/>
                                  </p:stCondLst>
                                  <p:childTnLst>
                                    <p:set>
                                      <p:cBhvr>
                                        <p:cTn id="116" dur="1" fill="hold">
                                          <p:stCondLst>
                                            <p:cond delay="0"/>
                                          </p:stCondLst>
                                        </p:cTn>
                                        <p:tgtEl>
                                          <p:spTgt spid="75"/>
                                        </p:tgtEl>
                                        <p:attrNameLst>
                                          <p:attrName>style.visibility</p:attrName>
                                        </p:attrNameLst>
                                      </p:cBhvr>
                                      <p:to>
                                        <p:strVal val="visible"/>
                                      </p:to>
                                    </p:set>
                                    <p:animEffect transition="in" filter="wipe(up)">
                                      <p:cBhvr>
                                        <p:cTn id="117" dur="500"/>
                                        <p:tgtEl>
                                          <p:spTgt spid="75"/>
                                        </p:tgtEl>
                                      </p:cBhvr>
                                    </p:animEffect>
                                  </p:childTnLst>
                                </p:cTn>
                              </p:par>
                            </p:childTnLst>
                          </p:cTn>
                        </p:par>
                        <p:par>
                          <p:cTn id="118" fill="hold">
                            <p:stCondLst>
                              <p:cond delay="8000"/>
                            </p:stCondLst>
                            <p:childTnLst>
                              <p:par>
                                <p:cTn id="119" presetID="16" presetClass="entr" presetSubtype="26" fill="hold" grpId="0" nodeType="afterEffect">
                                  <p:stCondLst>
                                    <p:cond delay="0"/>
                                  </p:stCondLst>
                                  <p:childTnLst>
                                    <p:set>
                                      <p:cBhvr>
                                        <p:cTn id="120" dur="1" fill="hold">
                                          <p:stCondLst>
                                            <p:cond delay="0"/>
                                          </p:stCondLst>
                                        </p:cTn>
                                        <p:tgtEl>
                                          <p:spTgt spid="77"/>
                                        </p:tgtEl>
                                        <p:attrNameLst>
                                          <p:attrName>style.visibility</p:attrName>
                                        </p:attrNameLst>
                                      </p:cBhvr>
                                      <p:to>
                                        <p:strVal val="visible"/>
                                      </p:to>
                                    </p:set>
                                    <p:animEffect transition="in" filter="barn(inHorizontal)">
                                      <p:cBhvr>
                                        <p:cTn id="121"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1" grpId="0" animBg="1"/>
      <p:bldP spid="32"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8" grpId="0" animBg="1"/>
      <p:bldP spid="59" grpId="0" animBg="1"/>
      <p:bldP spid="63" grpId="0"/>
      <p:bldP spid="72" grpId="0"/>
      <p:bldP spid="73" grpId="0"/>
      <p:bldP spid="74" grpId="0"/>
      <p:bldP spid="75" grpId="0"/>
      <p:bldP spid="76" grpId="0"/>
      <p:bldP spid="7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Placeholder 24" descr="imageHolder.jpg"/>
          <p:cNvPicPr>
            <a:picLocks noGrp="1" noChangeAspect="1"/>
          </p:cNvPicPr>
          <p:nvPr>
            <p:ph type="pic" sz="quarter" idx="15"/>
          </p:nvPr>
        </p:nvPicPr>
        <p:blipFill>
          <a:blip r:embed="rId2"/>
          <a:srcRect t="7016" b="7016"/>
          <a:stretch>
            <a:fillRect/>
          </a:stretch>
        </p:blipFill>
        <p:spPr/>
      </p:pic>
      <p:sp>
        <p:nvSpPr>
          <p:cNvPr id="21" name="TextBox 20"/>
          <p:cNvSpPr txBox="1"/>
          <p:nvPr/>
        </p:nvSpPr>
        <p:spPr>
          <a:xfrm>
            <a:off x="524963" y="939225"/>
            <a:ext cx="5127023" cy="584775"/>
          </a:xfrm>
          <a:prstGeom prst="rect">
            <a:avLst/>
          </a:prstGeom>
          <a:noFill/>
        </p:spPr>
        <p:txBody>
          <a:bodyPr wrap="square" rtlCol="0">
            <a:spAutoFit/>
          </a:bodyPr>
          <a:lstStyle/>
          <a:p>
            <a:r>
              <a:rPr lang="en-US" sz="1600" b="1" cap="all" dirty="0" smtClean="0"/>
              <a:t>OFFERING IDEAS THAT RAISE YOUR BUSINESS </a:t>
            </a:r>
            <a:r>
              <a:rPr lang="en-US" sz="1600" b="1" dirty="0" smtClean="0"/>
              <a:t/>
            </a:r>
            <a:br>
              <a:rPr lang="en-US" sz="1600" b="1" dirty="0" smtClean="0"/>
            </a:br>
            <a:r>
              <a:rPr lang="en-US" sz="1600" b="1" cap="all" dirty="0" smtClean="0"/>
              <a:t>ABOVE THE EXPECTED</a:t>
            </a:r>
            <a:endParaRPr lang="en-US" sz="1600" b="1" dirty="0"/>
          </a:p>
        </p:txBody>
      </p:sp>
      <p:sp>
        <p:nvSpPr>
          <p:cNvPr id="24" name="Rectangle 23"/>
          <p:cNvSpPr/>
          <p:nvPr/>
        </p:nvSpPr>
        <p:spPr bwMode="auto">
          <a:xfrm>
            <a:off x="2914650" y="3553902"/>
            <a:ext cx="3314700" cy="1676400"/>
          </a:xfrm>
          <a:prstGeom prst="rect">
            <a:avLst/>
          </a:prstGeom>
          <a:solidFill>
            <a:schemeClr val="bg1"/>
          </a:solid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26" name="Group 25"/>
          <p:cNvGrpSpPr/>
          <p:nvPr/>
        </p:nvGrpSpPr>
        <p:grpSpPr>
          <a:xfrm>
            <a:off x="648528" y="5693042"/>
            <a:ext cx="644492" cy="644492"/>
            <a:chOff x="381828" y="3715669"/>
            <a:chExt cx="644492" cy="644492"/>
          </a:xfrm>
        </p:grpSpPr>
        <p:sp>
          <p:nvSpPr>
            <p:cNvPr id="29" name="Oval 28"/>
            <p:cNvSpPr>
              <a:spLocks noChangeAspect="1"/>
            </p:cNvSpPr>
            <p:nvPr/>
          </p:nvSpPr>
          <p:spPr>
            <a:xfrm>
              <a:off x="381828" y="3715669"/>
              <a:ext cx="644492" cy="64449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01"/>
            <p:cNvSpPr>
              <a:spLocks noChangeAspect="1" noEditPoints="1"/>
            </p:cNvSpPr>
            <p:nvPr/>
          </p:nvSpPr>
          <p:spPr bwMode="auto">
            <a:xfrm>
              <a:off x="518082" y="3914666"/>
              <a:ext cx="371985" cy="246499"/>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33" name="TextBox 32"/>
          <p:cNvSpPr txBox="1"/>
          <p:nvPr/>
        </p:nvSpPr>
        <p:spPr>
          <a:xfrm>
            <a:off x="1309391" y="5692124"/>
            <a:ext cx="2005313"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35" name="TextBox 34"/>
          <p:cNvSpPr txBox="1"/>
          <p:nvPr/>
        </p:nvSpPr>
        <p:spPr>
          <a:xfrm>
            <a:off x="3944227" y="5692124"/>
            <a:ext cx="2005313"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sp>
        <p:nvSpPr>
          <p:cNvPr id="39" name="TextBox 38"/>
          <p:cNvSpPr txBox="1"/>
          <p:nvPr/>
        </p:nvSpPr>
        <p:spPr>
          <a:xfrm>
            <a:off x="6579063" y="5692124"/>
            <a:ext cx="2005313" cy="646331"/>
          </a:xfrm>
          <a:prstGeom prst="rect">
            <a:avLst/>
          </a:prstGeom>
          <a:noFill/>
        </p:spPr>
        <p:txBody>
          <a:bodyPr wrap="square" rtlCol="0">
            <a:spAutoFit/>
          </a:bodyPr>
          <a:lstStyle/>
          <a:p>
            <a:pPr lvl="0"/>
            <a:r>
              <a:rPr lang="en-US" sz="1200" dirty="0" smtClean="0">
                <a:solidFill>
                  <a:schemeClr val="tx1">
                    <a:lumMod val="50000"/>
                    <a:lumOff val="50000"/>
                  </a:schemeClr>
                </a:solidFill>
              </a:rPr>
              <a:t>There are many variations of there passages of lorem ipsum available.</a:t>
            </a:r>
          </a:p>
        </p:txBody>
      </p:sp>
      <p:grpSp>
        <p:nvGrpSpPr>
          <p:cNvPr id="40" name="Group 39"/>
          <p:cNvGrpSpPr/>
          <p:nvPr/>
        </p:nvGrpSpPr>
        <p:grpSpPr>
          <a:xfrm>
            <a:off x="3283364" y="5693042"/>
            <a:ext cx="644492" cy="644492"/>
            <a:chOff x="3283364" y="3893469"/>
            <a:chExt cx="644492" cy="644492"/>
          </a:xfrm>
        </p:grpSpPr>
        <p:sp>
          <p:nvSpPr>
            <p:cNvPr id="41" name="Oval 40"/>
            <p:cNvSpPr>
              <a:spLocks noChangeAspect="1"/>
            </p:cNvSpPr>
            <p:nvPr/>
          </p:nvSpPr>
          <p:spPr>
            <a:xfrm>
              <a:off x="3283364" y="3893469"/>
              <a:ext cx="644492" cy="64449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157"/>
            <p:cNvSpPr>
              <a:spLocks noChangeAspect="1" noEditPoints="1"/>
            </p:cNvSpPr>
            <p:nvPr/>
          </p:nvSpPr>
          <p:spPr bwMode="auto">
            <a:xfrm>
              <a:off x="3468547" y="4047852"/>
              <a:ext cx="274126" cy="335725"/>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3" name="Group 42"/>
          <p:cNvGrpSpPr/>
          <p:nvPr/>
        </p:nvGrpSpPr>
        <p:grpSpPr>
          <a:xfrm>
            <a:off x="5918200" y="5693042"/>
            <a:ext cx="644492" cy="644492"/>
            <a:chOff x="5918200" y="3893469"/>
            <a:chExt cx="644492" cy="644492"/>
          </a:xfrm>
        </p:grpSpPr>
        <p:sp>
          <p:nvSpPr>
            <p:cNvPr id="44" name="Oval 43"/>
            <p:cNvSpPr>
              <a:spLocks noChangeAspect="1"/>
            </p:cNvSpPr>
            <p:nvPr/>
          </p:nvSpPr>
          <p:spPr>
            <a:xfrm>
              <a:off x="5918200" y="3893469"/>
              <a:ext cx="644492" cy="64449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52"/>
            <p:cNvSpPr>
              <a:spLocks noEditPoints="1"/>
            </p:cNvSpPr>
            <p:nvPr/>
          </p:nvSpPr>
          <p:spPr bwMode="auto">
            <a:xfrm>
              <a:off x="6098303" y="4062788"/>
              <a:ext cx="284286" cy="305852"/>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6" name="TextBox 45"/>
          <p:cNvSpPr txBox="1"/>
          <p:nvPr/>
        </p:nvSpPr>
        <p:spPr>
          <a:xfrm>
            <a:off x="3403124" y="4022771"/>
            <a:ext cx="2337761" cy="738664"/>
          </a:xfrm>
          <a:prstGeom prst="rect">
            <a:avLst/>
          </a:prstGeom>
          <a:noFill/>
        </p:spPr>
        <p:txBody>
          <a:bodyPr wrap="square" rtlCol="0">
            <a:spAutoFit/>
          </a:bodyPr>
          <a:lstStyle/>
          <a:p>
            <a:pPr lvl="0" algn="ctr"/>
            <a:r>
              <a:rPr lang="en-US" sz="1400" dirty="0" smtClean="0">
                <a:solidFill>
                  <a:schemeClr val="tx1">
                    <a:lumMod val="50000"/>
                    <a:lumOff val="50000"/>
                  </a:schemeClr>
                </a:solidFill>
              </a:rPr>
              <a:t>There are many variations of there passages of lorem ipsum available.</a:t>
            </a:r>
          </a:p>
        </p:txBody>
      </p:sp>
      <p:grpSp>
        <p:nvGrpSpPr>
          <p:cNvPr id="47" name="Group 46"/>
          <p:cNvGrpSpPr/>
          <p:nvPr/>
        </p:nvGrpSpPr>
        <p:grpSpPr>
          <a:xfrm>
            <a:off x="5907104" y="3231658"/>
            <a:ext cx="644492" cy="644492"/>
            <a:chOff x="5907104" y="1487504"/>
            <a:chExt cx="644492" cy="644492"/>
          </a:xfrm>
        </p:grpSpPr>
        <p:sp>
          <p:nvSpPr>
            <p:cNvPr id="48" name="Oval 47"/>
            <p:cNvSpPr>
              <a:spLocks noChangeAspect="1"/>
            </p:cNvSpPr>
            <p:nvPr/>
          </p:nvSpPr>
          <p:spPr>
            <a:xfrm>
              <a:off x="5907104" y="1487504"/>
              <a:ext cx="644492" cy="64449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59"/>
            <p:cNvSpPr>
              <a:spLocks noEditPoints="1"/>
            </p:cNvSpPr>
            <p:nvPr/>
          </p:nvSpPr>
          <p:spPr bwMode="auto">
            <a:xfrm>
              <a:off x="6084887" y="1686073"/>
              <a:ext cx="288926" cy="247354"/>
            </a:xfrm>
            <a:custGeom>
              <a:avLst/>
              <a:gdLst/>
              <a:ahLst/>
              <a:cxnLst>
                <a:cxn ang="0">
                  <a:pos x="32" y="46"/>
                </a:cxn>
                <a:cxn ang="0">
                  <a:pos x="27" y="46"/>
                </a:cxn>
                <a:cxn ang="0">
                  <a:pos x="10" y="55"/>
                </a:cxn>
                <a:cxn ang="0">
                  <a:pos x="6" y="55"/>
                </a:cxn>
                <a:cxn ang="0">
                  <a:pos x="6" y="55"/>
                </a:cxn>
                <a:cxn ang="0">
                  <a:pos x="4" y="54"/>
                </a:cxn>
                <a:cxn ang="0">
                  <a:pos x="4" y="54"/>
                </a:cxn>
                <a:cxn ang="0">
                  <a:pos x="5" y="52"/>
                </a:cxn>
                <a:cxn ang="0">
                  <a:pos x="12" y="41"/>
                </a:cxn>
                <a:cxn ang="0">
                  <a:pos x="0" y="23"/>
                </a:cxn>
                <a:cxn ang="0">
                  <a:pos x="32" y="0"/>
                </a:cxn>
                <a:cxn ang="0">
                  <a:pos x="64" y="23"/>
                </a:cxn>
                <a:cxn ang="0">
                  <a:pos x="32" y="46"/>
                </a:cxn>
                <a:cxn ang="0">
                  <a:pos x="4" y="23"/>
                </a:cxn>
                <a:cxn ang="0">
                  <a:pos x="14" y="37"/>
                </a:cxn>
                <a:cxn ang="0">
                  <a:pos x="17" y="39"/>
                </a:cxn>
                <a:cxn ang="0">
                  <a:pos x="16" y="42"/>
                </a:cxn>
                <a:cxn ang="0">
                  <a:pos x="14" y="49"/>
                </a:cxn>
                <a:cxn ang="0">
                  <a:pos x="24" y="42"/>
                </a:cxn>
                <a:cxn ang="0">
                  <a:pos x="25" y="41"/>
                </a:cxn>
                <a:cxn ang="0">
                  <a:pos x="27" y="41"/>
                </a:cxn>
                <a:cxn ang="0">
                  <a:pos x="32" y="42"/>
                </a:cxn>
                <a:cxn ang="0">
                  <a:pos x="59" y="23"/>
                </a:cxn>
                <a:cxn ang="0">
                  <a:pos x="32" y="5"/>
                </a:cxn>
                <a:cxn ang="0">
                  <a:pos x="4" y="23"/>
                </a:cxn>
              </a:cxnLst>
              <a:rect l="0" t="0" r="r" b="b"/>
              <a:pathLst>
                <a:path w="64" h="55">
                  <a:moveTo>
                    <a:pt x="32" y="46"/>
                  </a:moveTo>
                  <a:cubicBezTo>
                    <a:pt x="30" y="46"/>
                    <a:pt x="28" y="46"/>
                    <a:pt x="27" y="46"/>
                  </a:cubicBezTo>
                  <a:cubicBezTo>
                    <a:pt x="22" y="50"/>
                    <a:pt x="16" y="53"/>
                    <a:pt x="10" y="55"/>
                  </a:cubicBezTo>
                  <a:cubicBezTo>
                    <a:pt x="9" y="55"/>
                    <a:pt x="7" y="55"/>
                    <a:pt x="6" y="55"/>
                  </a:cubicBezTo>
                  <a:cubicBezTo>
                    <a:pt x="6" y="55"/>
                    <a:pt x="6" y="55"/>
                    <a:pt x="6" y="55"/>
                  </a:cubicBezTo>
                  <a:cubicBezTo>
                    <a:pt x="5" y="55"/>
                    <a:pt x="5" y="55"/>
                    <a:pt x="4" y="54"/>
                  </a:cubicBezTo>
                  <a:cubicBezTo>
                    <a:pt x="4" y="54"/>
                    <a:pt x="4" y="54"/>
                    <a:pt x="4" y="54"/>
                  </a:cubicBezTo>
                  <a:cubicBezTo>
                    <a:pt x="4" y="53"/>
                    <a:pt x="5" y="53"/>
                    <a:pt x="5" y="52"/>
                  </a:cubicBezTo>
                  <a:cubicBezTo>
                    <a:pt x="8" y="49"/>
                    <a:pt x="10" y="47"/>
                    <a:pt x="12" y="41"/>
                  </a:cubicBezTo>
                  <a:cubicBezTo>
                    <a:pt x="4" y="37"/>
                    <a:pt x="0" y="31"/>
                    <a:pt x="0" y="23"/>
                  </a:cubicBezTo>
                  <a:cubicBezTo>
                    <a:pt x="0" y="11"/>
                    <a:pt x="14" y="0"/>
                    <a:pt x="32" y="0"/>
                  </a:cubicBezTo>
                  <a:cubicBezTo>
                    <a:pt x="49" y="0"/>
                    <a:pt x="64" y="11"/>
                    <a:pt x="64" y="23"/>
                  </a:cubicBezTo>
                  <a:cubicBezTo>
                    <a:pt x="64" y="36"/>
                    <a:pt x="49" y="46"/>
                    <a:pt x="32" y="46"/>
                  </a:cubicBezTo>
                  <a:close/>
                  <a:moveTo>
                    <a:pt x="4" y="23"/>
                  </a:moveTo>
                  <a:cubicBezTo>
                    <a:pt x="4" y="29"/>
                    <a:pt x="8" y="34"/>
                    <a:pt x="14" y="37"/>
                  </a:cubicBezTo>
                  <a:cubicBezTo>
                    <a:pt x="17" y="39"/>
                    <a:pt x="17" y="39"/>
                    <a:pt x="17" y="39"/>
                  </a:cubicBezTo>
                  <a:cubicBezTo>
                    <a:pt x="16" y="42"/>
                    <a:pt x="16" y="42"/>
                    <a:pt x="16" y="42"/>
                  </a:cubicBezTo>
                  <a:cubicBezTo>
                    <a:pt x="16" y="45"/>
                    <a:pt x="15" y="47"/>
                    <a:pt x="14" y="49"/>
                  </a:cubicBezTo>
                  <a:cubicBezTo>
                    <a:pt x="17" y="47"/>
                    <a:pt x="21" y="45"/>
                    <a:pt x="24" y="42"/>
                  </a:cubicBezTo>
                  <a:cubicBezTo>
                    <a:pt x="25" y="41"/>
                    <a:pt x="25" y="41"/>
                    <a:pt x="25" y="41"/>
                  </a:cubicBezTo>
                  <a:cubicBezTo>
                    <a:pt x="27" y="41"/>
                    <a:pt x="27" y="41"/>
                    <a:pt x="27" y="41"/>
                  </a:cubicBezTo>
                  <a:cubicBezTo>
                    <a:pt x="29" y="42"/>
                    <a:pt x="30" y="42"/>
                    <a:pt x="32" y="42"/>
                  </a:cubicBezTo>
                  <a:cubicBezTo>
                    <a:pt x="47" y="42"/>
                    <a:pt x="59" y="33"/>
                    <a:pt x="59" y="23"/>
                  </a:cubicBezTo>
                  <a:cubicBezTo>
                    <a:pt x="59" y="13"/>
                    <a:pt x="47" y="5"/>
                    <a:pt x="32" y="5"/>
                  </a:cubicBezTo>
                  <a:cubicBezTo>
                    <a:pt x="17" y="5"/>
                    <a:pt x="4" y="13"/>
                    <a:pt x="4"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 xmlns:p14="http://schemas.microsoft.com/office/powerpoint/2010/main" val="280456578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750"/>
                                        <p:tgtEl>
                                          <p:spTgt spid="21"/>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wipe(up)">
                                      <p:cBhvr>
                                        <p:cTn id="11" dur="750"/>
                                        <p:tgtEl>
                                          <p:spTgt spid="24"/>
                                        </p:tgtEl>
                                      </p:cBhvr>
                                    </p:animEffect>
                                  </p:childTnLst>
                                </p:cTn>
                              </p:par>
                            </p:childTnLst>
                          </p:cTn>
                        </p:par>
                        <p:par>
                          <p:cTn id="12" fill="hold">
                            <p:stCondLst>
                              <p:cond delay="1500"/>
                            </p:stCondLst>
                            <p:childTnLst>
                              <p:par>
                                <p:cTn id="13" presetID="53" presetClass="entr" presetSubtype="16"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 calcmode="lin" valueType="num">
                                      <p:cBhvr>
                                        <p:cTn id="15" dur="500" fill="hold"/>
                                        <p:tgtEl>
                                          <p:spTgt spid="47"/>
                                        </p:tgtEl>
                                        <p:attrNameLst>
                                          <p:attrName>ppt_w</p:attrName>
                                        </p:attrNameLst>
                                      </p:cBhvr>
                                      <p:tavLst>
                                        <p:tav tm="0">
                                          <p:val>
                                            <p:fltVal val="0"/>
                                          </p:val>
                                        </p:tav>
                                        <p:tav tm="100000">
                                          <p:val>
                                            <p:strVal val="#ppt_w"/>
                                          </p:val>
                                        </p:tav>
                                      </p:tavLst>
                                    </p:anim>
                                    <p:anim calcmode="lin" valueType="num">
                                      <p:cBhvr>
                                        <p:cTn id="16" dur="500" fill="hold"/>
                                        <p:tgtEl>
                                          <p:spTgt spid="47"/>
                                        </p:tgtEl>
                                        <p:attrNameLst>
                                          <p:attrName>ppt_h</p:attrName>
                                        </p:attrNameLst>
                                      </p:cBhvr>
                                      <p:tavLst>
                                        <p:tav tm="0">
                                          <p:val>
                                            <p:fltVal val="0"/>
                                          </p:val>
                                        </p:tav>
                                        <p:tav tm="100000">
                                          <p:val>
                                            <p:strVal val="#ppt_h"/>
                                          </p:val>
                                        </p:tav>
                                      </p:tavLst>
                                    </p:anim>
                                    <p:animEffect transition="in" filter="fade">
                                      <p:cBhvr>
                                        <p:cTn id="17" dur="500"/>
                                        <p:tgtEl>
                                          <p:spTgt spid="47"/>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up)">
                                      <p:cBhvr>
                                        <p:cTn id="21" dur="750"/>
                                        <p:tgtEl>
                                          <p:spTgt spid="46"/>
                                        </p:tgtEl>
                                      </p:cBhvr>
                                    </p:animEffect>
                                  </p:childTnLst>
                                </p:cTn>
                              </p:par>
                            </p:childTnLst>
                          </p:cTn>
                        </p:par>
                        <p:par>
                          <p:cTn id="22" fill="hold">
                            <p:stCondLst>
                              <p:cond delay="2750"/>
                            </p:stCondLst>
                            <p:childTnLst>
                              <p:par>
                                <p:cTn id="23" presetID="53" presetClass="entr" presetSubtype="16" fill="hold" nodeType="after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p:cTn id="25" dur="500" fill="hold"/>
                                        <p:tgtEl>
                                          <p:spTgt spid="26"/>
                                        </p:tgtEl>
                                        <p:attrNameLst>
                                          <p:attrName>ppt_w</p:attrName>
                                        </p:attrNameLst>
                                      </p:cBhvr>
                                      <p:tavLst>
                                        <p:tav tm="0">
                                          <p:val>
                                            <p:fltVal val="0"/>
                                          </p:val>
                                        </p:tav>
                                        <p:tav tm="100000">
                                          <p:val>
                                            <p:strVal val="#ppt_w"/>
                                          </p:val>
                                        </p:tav>
                                      </p:tavLst>
                                    </p:anim>
                                    <p:anim calcmode="lin" valueType="num">
                                      <p:cBhvr>
                                        <p:cTn id="26" dur="500" fill="hold"/>
                                        <p:tgtEl>
                                          <p:spTgt spid="26"/>
                                        </p:tgtEl>
                                        <p:attrNameLst>
                                          <p:attrName>ppt_h</p:attrName>
                                        </p:attrNameLst>
                                      </p:cBhvr>
                                      <p:tavLst>
                                        <p:tav tm="0">
                                          <p:val>
                                            <p:fltVal val="0"/>
                                          </p:val>
                                        </p:tav>
                                        <p:tav tm="100000">
                                          <p:val>
                                            <p:strVal val="#ppt_h"/>
                                          </p:val>
                                        </p:tav>
                                      </p:tavLst>
                                    </p:anim>
                                    <p:animEffect transition="in" filter="fade">
                                      <p:cBhvr>
                                        <p:cTn id="27" dur="500"/>
                                        <p:tgtEl>
                                          <p:spTgt spid="26"/>
                                        </p:tgtEl>
                                      </p:cBhvr>
                                    </p:animEffect>
                                  </p:childTnLst>
                                </p:cTn>
                              </p:par>
                            </p:childTnLst>
                          </p:cTn>
                        </p:par>
                        <p:par>
                          <p:cTn id="28" fill="hold">
                            <p:stCondLst>
                              <p:cond delay="3250"/>
                            </p:stCondLst>
                            <p:childTnLst>
                              <p:par>
                                <p:cTn id="29" presetID="22" presetClass="entr" presetSubtype="8" fill="hold" grpId="0" nodeType="after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wipe(left)">
                                      <p:cBhvr>
                                        <p:cTn id="31" dur="750"/>
                                        <p:tgtEl>
                                          <p:spTgt spid="33"/>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p:cTn id="35" dur="500" fill="hold"/>
                                        <p:tgtEl>
                                          <p:spTgt spid="40"/>
                                        </p:tgtEl>
                                        <p:attrNameLst>
                                          <p:attrName>ppt_w</p:attrName>
                                        </p:attrNameLst>
                                      </p:cBhvr>
                                      <p:tavLst>
                                        <p:tav tm="0">
                                          <p:val>
                                            <p:fltVal val="0"/>
                                          </p:val>
                                        </p:tav>
                                        <p:tav tm="100000">
                                          <p:val>
                                            <p:strVal val="#ppt_w"/>
                                          </p:val>
                                        </p:tav>
                                      </p:tavLst>
                                    </p:anim>
                                    <p:anim calcmode="lin" valueType="num">
                                      <p:cBhvr>
                                        <p:cTn id="36" dur="500" fill="hold"/>
                                        <p:tgtEl>
                                          <p:spTgt spid="40"/>
                                        </p:tgtEl>
                                        <p:attrNameLst>
                                          <p:attrName>ppt_h</p:attrName>
                                        </p:attrNameLst>
                                      </p:cBhvr>
                                      <p:tavLst>
                                        <p:tav tm="0">
                                          <p:val>
                                            <p:fltVal val="0"/>
                                          </p:val>
                                        </p:tav>
                                        <p:tav tm="100000">
                                          <p:val>
                                            <p:strVal val="#ppt_h"/>
                                          </p:val>
                                        </p:tav>
                                      </p:tavLst>
                                    </p:anim>
                                    <p:animEffect transition="in" filter="fade">
                                      <p:cBhvr>
                                        <p:cTn id="37" dur="500"/>
                                        <p:tgtEl>
                                          <p:spTgt spid="40"/>
                                        </p:tgtEl>
                                      </p:cBhvr>
                                    </p:animEffect>
                                  </p:childTnLst>
                                </p:cTn>
                              </p:par>
                            </p:childTnLst>
                          </p:cTn>
                        </p:par>
                        <p:par>
                          <p:cTn id="38" fill="hold">
                            <p:stCondLst>
                              <p:cond delay="4500"/>
                            </p:stCondLst>
                            <p:childTnLst>
                              <p:par>
                                <p:cTn id="39" presetID="22" presetClass="entr" presetSubtype="8" fill="hold" grpId="0" nodeType="afterEffect">
                                  <p:stCondLst>
                                    <p:cond delay="0"/>
                                  </p:stCondLst>
                                  <p:childTnLst>
                                    <p:set>
                                      <p:cBhvr>
                                        <p:cTn id="40" dur="1" fill="hold">
                                          <p:stCondLst>
                                            <p:cond delay="0"/>
                                          </p:stCondLst>
                                        </p:cTn>
                                        <p:tgtEl>
                                          <p:spTgt spid="35"/>
                                        </p:tgtEl>
                                        <p:attrNameLst>
                                          <p:attrName>style.visibility</p:attrName>
                                        </p:attrNameLst>
                                      </p:cBhvr>
                                      <p:to>
                                        <p:strVal val="visible"/>
                                      </p:to>
                                    </p:set>
                                    <p:animEffect transition="in" filter="wipe(left)">
                                      <p:cBhvr>
                                        <p:cTn id="41" dur="750"/>
                                        <p:tgtEl>
                                          <p:spTgt spid="35"/>
                                        </p:tgtEl>
                                      </p:cBhvr>
                                    </p:animEffect>
                                  </p:childTnLst>
                                </p:cTn>
                              </p:par>
                            </p:childTnLst>
                          </p:cTn>
                        </p:par>
                        <p:par>
                          <p:cTn id="42" fill="hold">
                            <p:stCondLst>
                              <p:cond delay="5250"/>
                            </p:stCondLst>
                            <p:childTnLst>
                              <p:par>
                                <p:cTn id="43" presetID="53" presetClass="entr" presetSubtype="16" fill="hold" nodeType="after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p:cTn id="45" dur="500" fill="hold"/>
                                        <p:tgtEl>
                                          <p:spTgt spid="43"/>
                                        </p:tgtEl>
                                        <p:attrNameLst>
                                          <p:attrName>ppt_w</p:attrName>
                                        </p:attrNameLst>
                                      </p:cBhvr>
                                      <p:tavLst>
                                        <p:tav tm="0">
                                          <p:val>
                                            <p:fltVal val="0"/>
                                          </p:val>
                                        </p:tav>
                                        <p:tav tm="100000">
                                          <p:val>
                                            <p:strVal val="#ppt_w"/>
                                          </p:val>
                                        </p:tav>
                                      </p:tavLst>
                                    </p:anim>
                                    <p:anim calcmode="lin" valueType="num">
                                      <p:cBhvr>
                                        <p:cTn id="46" dur="500" fill="hold"/>
                                        <p:tgtEl>
                                          <p:spTgt spid="43"/>
                                        </p:tgtEl>
                                        <p:attrNameLst>
                                          <p:attrName>ppt_h</p:attrName>
                                        </p:attrNameLst>
                                      </p:cBhvr>
                                      <p:tavLst>
                                        <p:tav tm="0">
                                          <p:val>
                                            <p:fltVal val="0"/>
                                          </p:val>
                                        </p:tav>
                                        <p:tav tm="100000">
                                          <p:val>
                                            <p:strVal val="#ppt_h"/>
                                          </p:val>
                                        </p:tav>
                                      </p:tavLst>
                                    </p:anim>
                                    <p:animEffect transition="in" filter="fade">
                                      <p:cBhvr>
                                        <p:cTn id="47" dur="500"/>
                                        <p:tgtEl>
                                          <p:spTgt spid="43"/>
                                        </p:tgtEl>
                                      </p:cBhvr>
                                    </p:animEffect>
                                  </p:childTnLst>
                                </p:cTn>
                              </p:par>
                            </p:childTnLst>
                          </p:cTn>
                        </p:par>
                        <p:par>
                          <p:cTn id="48" fill="hold">
                            <p:stCondLst>
                              <p:cond delay="5750"/>
                            </p:stCondLst>
                            <p:childTnLst>
                              <p:par>
                                <p:cTn id="49" presetID="22" presetClass="entr" presetSubtype="8"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wipe(left)">
                                      <p:cBhvr>
                                        <p:cTn id="51" dur="75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4" grpId="0" animBg="1"/>
      <p:bldP spid="33" grpId="0"/>
      <p:bldP spid="35" grpId="0"/>
      <p:bldP spid="39" grpId="0"/>
      <p:bldP spid="46"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 name="object 4"/>
          <p:cNvSpPr/>
          <p:nvPr/>
        </p:nvSpPr>
        <p:spPr>
          <a:xfrm>
            <a:off x="742950" y="3799876"/>
            <a:ext cx="1273175" cy="319314"/>
          </a:xfrm>
          <a:prstGeom prst="rect">
            <a:avLst/>
          </a:prstGeom>
          <a:solidFill>
            <a:schemeClr val="accent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January</a:t>
            </a:r>
            <a:endParaRPr lang="en-US" sz="1000" b="1" dirty="0">
              <a:solidFill>
                <a:schemeClr val="bg1"/>
              </a:solidFill>
            </a:endParaRPr>
          </a:p>
        </p:txBody>
      </p:sp>
      <p:cxnSp>
        <p:nvCxnSpPr>
          <p:cNvPr id="192" name="object  16"/>
          <p:cNvCxnSpPr/>
          <p:nvPr/>
        </p:nvCxnSpPr>
        <p:spPr>
          <a:xfrm flipV="1">
            <a:off x="838200" y="2357065"/>
            <a:ext cx="0" cy="1433286"/>
          </a:xfrm>
          <a:prstGeom prst="line">
            <a:avLst/>
          </a:prstGeom>
          <a:ln>
            <a:solidFill>
              <a:schemeClr val="accent6">
                <a:lumMod val="20000"/>
                <a:lumOff val="80000"/>
              </a:schemeClr>
            </a:solidFill>
            <a:prstDash val="lgDash"/>
            <a:headEnd type="oval" w="lg" len="lg"/>
          </a:ln>
        </p:spPr>
        <p:style>
          <a:lnRef idx="1">
            <a:schemeClr val="accent1"/>
          </a:lnRef>
          <a:fillRef idx="0">
            <a:schemeClr val="accent1"/>
          </a:fillRef>
          <a:effectRef idx="0">
            <a:schemeClr val="accent1"/>
          </a:effectRef>
          <a:fontRef idx="minor">
            <a:schemeClr val="tx1"/>
          </a:fontRef>
        </p:style>
      </p:cxnSp>
      <p:sp>
        <p:nvSpPr>
          <p:cNvPr id="194" name="object  22"/>
          <p:cNvSpPr txBox="1"/>
          <p:nvPr/>
        </p:nvSpPr>
        <p:spPr>
          <a:xfrm>
            <a:off x="850357" y="3009132"/>
            <a:ext cx="1842977" cy="615553"/>
          </a:xfrm>
          <a:prstGeom prst="rect">
            <a:avLst/>
          </a:prstGeom>
          <a:noFill/>
        </p:spPr>
        <p:txBody>
          <a:bodyPr wrap="square" rtlCol="0">
            <a:spAutoFit/>
          </a:bodyPr>
          <a:lstStyle/>
          <a:p>
            <a:r>
              <a:rPr lang="en-US" sz="1000" b="1" dirty="0" smtClean="0">
                <a:solidFill>
                  <a:schemeClr val="accent1"/>
                </a:solidFill>
              </a:rPr>
              <a:t>Description 01</a:t>
            </a:r>
          </a:p>
          <a:p>
            <a:r>
              <a:rPr lang="en-US" sz="800" b="1" dirty="0" smtClean="0">
                <a:solidFill>
                  <a:schemeClr val="tx1">
                    <a:lumMod val="65000"/>
                    <a:lumOff val="35000"/>
                  </a:schemeClr>
                </a:solidFill>
              </a:rPr>
              <a:t>There are many variations of passages of Lorem Ipsum available, but the majority </a:t>
            </a:r>
            <a:endParaRPr lang="en-US" sz="800" b="1" dirty="0"/>
          </a:p>
        </p:txBody>
      </p:sp>
      <p:sp>
        <p:nvSpPr>
          <p:cNvPr id="193" name="object 18"/>
          <p:cNvSpPr/>
          <p:nvPr/>
        </p:nvSpPr>
        <p:spPr>
          <a:xfrm>
            <a:off x="971107" y="2395914"/>
            <a:ext cx="1772093" cy="6096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object 10"/>
          <p:cNvSpPr/>
          <p:nvPr/>
        </p:nvSpPr>
        <p:spPr>
          <a:xfrm>
            <a:off x="3289300" y="3799876"/>
            <a:ext cx="1273175" cy="319314"/>
          </a:xfrm>
          <a:prstGeom prst="rect">
            <a:avLst/>
          </a:prstGeom>
          <a:solidFill>
            <a:schemeClr val="accent3"/>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March</a:t>
            </a:r>
            <a:endParaRPr lang="en-US" sz="1000" b="1" dirty="0">
              <a:solidFill>
                <a:schemeClr val="bg1"/>
              </a:solidFill>
            </a:endParaRPr>
          </a:p>
        </p:txBody>
      </p:sp>
      <p:sp>
        <p:nvSpPr>
          <p:cNvPr id="189" name="object 11"/>
          <p:cNvSpPr/>
          <p:nvPr/>
        </p:nvSpPr>
        <p:spPr>
          <a:xfrm>
            <a:off x="4562475" y="3799876"/>
            <a:ext cx="1273175" cy="319314"/>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April</a:t>
            </a:r>
            <a:endParaRPr lang="en-US" sz="1000" b="1" dirty="0">
              <a:solidFill>
                <a:schemeClr val="bg1"/>
              </a:solidFill>
            </a:endParaRPr>
          </a:p>
        </p:txBody>
      </p:sp>
      <p:sp>
        <p:nvSpPr>
          <p:cNvPr id="190" name="object 12"/>
          <p:cNvSpPr/>
          <p:nvPr/>
        </p:nvSpPr>
        <p:spPr>
          <a:xfrm>
            <a:off x="5835650" y="3799876"/>
            <a:ext cx="1273175" cy="319314"/>
          </a:xfrm>
          <a:prstGeom prst="rect">
            <a:avLst/>
          </a:prstGeom>
          <a:solidFill>
            <a:schemeClr val="accent5"/>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May</a:t>
            </a:r>
            <a:endParaRPr lang="en-US" sz="1000" b="1" dirty="0">
              <a:solidFill>
                <a:schemeClr val="bg1"/>
              </a:solidFill>
            </a:endParaRPr>
          </a:p>
        </p:txBody>
      </p:sp>
      <p:sp>
        <p:nvSpPr>
          <p:cNvPr id="191" name="object 13"/>
          <p:cNvSpPr/>
          <p:nvPr/>
        </p:nvSpPr>
        <p:spPr>
          <a:xfrm>
            <a:off x="7108825" y="3799876"/>
            <a:ext cx="1273175" cy="319314"/>
          </a:xfrm>
          <a:prstGeom prst="rect">
            <a:avLst/>
          </a:prstGeom>
          <a:solidFill>
            <a:schemeClr val="accent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June</a:t>
            </a:r>
            <a:endParaRPr lang="en-US" sz="1000" b="1" dirty="0">
              <a:solidFill>
                <a:schemeClr val="bg1"/>
              </a:solidFill>
            </a:endParaRPr>
          </a:p>
        </p:txBody>
      </p:sp>
      <p:cxnSp>
        <p:nvCxnSpPr>
          <p:cNvPr id="195" name="object  25"/>
          <p:cNvCxnSpPr/>
          <p:nvPr/>
        </p:nvCxnSpPr>
        <p:spPr>
          <a:xfrm flipV="1">
            <a:off x="5943600" y="2357065"/>
            <a:ext cx="0" cy="1433286"/>
          </a:xfrm>
          <a:prstGeom prst="line">
            <a:avLst/>
          </a:prstGeom>
          <a:ln>
            <a:solidFill>
              <a:schemeClr val="accent6">
                <a:lumMod val="20000"/>
                <a:lumOff val="80000"/>
              </a:schemeClr>
            </a:solidFill>
            <a:prstDash val="lgDash"/>
            <a:headEnd type="oval" w="lg" len="lg"/>
          </a:ln>
        </p:spPr>
        <p:style>
          <a:lnRef idx="1">
            <a:schemeClr val="accent1"/>
          </a:lnRef>
          <a:fillRef idx="0">
            <a:schemeClr val="accent1"/>
          </a:fillRef>
          <a:effectRef idx="0">
            <a:schemeClr val="accent1"/>
          </a:effectRef>
          <a:fontRef idx="minor">
            <a:schemeClr val="tx1"/>
          </a:fontRef>
        </p:style>
      </p:cxnSp>
      <p:sp>
        <p:nvSpPr>
          <p:cNvPr id="197" name="object  28"/>
          <p:cNvSpPr txBox="1"/>
          <p:nvPr/>
        </p:nvSpPr>
        <p:spPr>
          <a:xfrm>
            <a:off x="5955757" y="3009132"/>
            <a:ext cx="1842977" cy="615553"/>
          </a:xfrm>
          <a:prstGeom prst="rect">
            <a:avLst/>
          </a:prstGeom>
          <a:noFill/>
        </p:spPr>
        <p:txBody>
          <a:bodyPr wrap="square" rtlCol="0">
            <a:spAutoFit/>
          </a:bodyPr>
          <a:lstStyle/>
          <a:p>
            <a:r>
              <a:rPr lang="en-US" sz="1000" b="1" dirty="0" smtClean="0">
                <a:solidFill>
                  <a:schemeClr val="accent5"/>
                </a:solidFill>
              </a:rPr>
              <a:t>Description 05</a:t>
            </a:r>
          </a:p>
          <a:p>
            <a:r>
              <a:rPr lang="en-US" sz="800" b="1" dirty="0" smtClean="0">
                <a:solidFill>
                  <a:schemeClr val="tx1">
                    <a:lumMod val="65000"/>
                    <a:lumOff val="35000"/>
                  </a:schemeClr>
                </a:solidFill>
              </a:rPr>
              <a:t>There are many variations of passages of Lorem Ipsum available, but the majority </a:t>
            </a:r>
            <a:endParaRPr lang="en-US" sz="800" b="1" dirty="0"/>
          </a:p>
        </p:txBody>
      </p:sp>
      <p:sp>
        <p:nvSpPr>
          <p:cNvPr id="200" name="object  33"/>
          <p:cNvSpPr txBox="1"/>
          <p:nvPr/>
        </p:nvSpPr>
        <p:spPr>
          <a:xfrm>
            <a:off x="3403057" y="3009132"/>
            <a:ext cx="1842977" cy="615553"/>
          </a:xfrm>
          <a:prstGeom prst="rect">
            <a:avLst/>
          </a:prstGeom>
          <a:noFill/>
        </p:spPr>
        <p:txBody>
          <a:bodyPr wrap="square" rtlCol="0">
            <a:spAutoFit/>
          </a:bodyPr>
          <a:lstStyle/>
          <a:p>
            <a:r>
              <a:rPr lang="en-US" sz="1000" b="1" dirty="0" smtClean="0">
                <a:solidFill>
                  <a:schemeClr val="accent3"/>
                </a:solidFill>
              </a:rPr>
              <a:t>Description 03</a:t>
            </a:r>
          </a:p>
          <a:p>
            <a:r>
              <a:rPr lang="en-US" sz="800" b="1" dirty="0" smtClean="0">
                <a:solidFill>
                  <a:schemeClr val="tx1">
                    <a:lumMod val="65000"/>
                    <a:lumOff val="35000"/>
                  </a:schemeClr>
                </a:solidFill>
              </a:rPr>
              <a:t>There are many variations of passages of Lorem Ipsum available, but the majority </a:t>
            </a:r>
            <a:endParaRPr lang="en-US" sz="800" b="1" dirty="0"/>
          </a:p>
        </p:txBody>
      </p:sp>
      <p:sp>
        <p:nvSpPr>
          <p:cNvPr id="203" name="object  43"/>
          <p:cNvSpPr txBox="1"/>
          <p:nvPr/>
        </p:nvSpPr>
        <p:spPr>
          <a:xfrm>
            <a:off x="1168400" y="5014937"/>
            <a:ext cx="1842977" cy="615553"/>
          </a:xfrm>
          <a:prstGeom prst="rect">
            <a:avLst/>
          </a:prstGeom>
          <a:noFill/>
        </p:spPr>
        <p:txBody>
          <a:bodyPr wrap="square" rtlCol="0">
            <a:spAutoFit/>
          </a:bodyPr>
          <a:lstStyle/>
          <a:p>
            <a:r>
              <a:rPr lang="en-US" sz="1000" b="1" dirty="0" smtClean="0">
                <a:solidFill>
                  <a:schemeClr val="accent2"/>
                </a:solidFill>
              </a:rPr>
              <a:t>Description 02</a:t>
            </a:r>
          </a:p>
          <a:p>
            <a:r>
              <a:rPr lang="en-US" sz="800" b="1" dirty="0" smtClean="0">
                <a:solidFill>
                  <a:schemeClr val="tx1">
                    <a:lumMod val="65000"/>
                    <a:lumOff val="35000"/>
                  </a:schemeClr>
                </a:solidFill>
              </a:rPr>
              <a:t>There are many variations of passages of Lorem Ipsum available, but the majority </a:t>
            </a:r>
            <a:endParaRPr lang="en-US" sz="800" b="1" dirty="0"/>
          </a:p>
        </p:txBody>
      </p:sp>
      <p:cxnSp>
        <p:nvCxnSpPr>
          <p:cNvPr id="204" name="object  44"/>
          <p:cNvCxnSpPr/>
          <p:nvPr/>
        </p:nvCxnSpPr>
        <p:spPr>
          <a:xfrm>
            <a:off x="5729288" y="4119190"/>
            <a:ext cx="0" cy="1433286"/>
          </a:xfrm>
          <a:prstGeom prst="line">
            <a:avLst/>
          </a:prstGeom>
          <a:ln>
            <a:solidFill>
              <a:schemeClr val="accent6">
                <a:lumMod val="20000"/>
                <a:lumOff val="80000"/>
              </a:schemeClr>
            </a:solidFill>
            <a:prstDash val="lgDash"/>
            <a:headEnd type="oval" w="lg" len="lg"/>
          </a:ln>
        </p:spPr>
        <p:style>
          <a:lnRef idx="1">
            <a:schemeClr val="accent1"/>
          </a:lnRef>
          <a:fillRef idx="0">
            <a:schemeClr val="accent1"/>
          </a:fillRef>
          <a:effectRef idx="0">
            <a:schemeClr val="accent1"/>
          </a:effectRef>
          <a:fontRef idx="minor">
            <a:schemeClr val="tx1"/>
          </a:fontRef>
        </p:style>
      </p:cxnSp>
      <p:sp>
        <p:nvSpPr>
          <p:cNvPr id="206" name="object  48"/>
          <p:cNvSpPr txBox="1"/>
          <p:nvPr/>
        </p:nvSpPr>
        <p:spPr>
          <a:xfrm>
            <a:off x="3716338" y="5014937"/>
            <a:ext cx="1842977" cy="615553"/>
          </a:xfrm>
          <a:prstGeom prst="rect">
            <a:avLst/>
          </a:prstGeom>
          <a:noFill/>
        </p:spPr>
        <p:txBody>
          <a:bodyPr wrap="square" rtlCol="0">
            <a:spAutoFit/>
          </a:bodyPr>
          <a:lstStyle/>
          <a:p>
            <a:r>
              <a:rPr lang="en-US" sz="1000" b="1" dirty="0" smtClean="0">
                <a:solidFill>
                  <a:schemeClr val="accent4"/>
                </a:solidFill>
              </a:rPr>
              <a:t>Description 04</a:t>
            </a:r>
          </a:p>
          <a:p>
            <a:r>
              <a:rPr lang="en-US" sz="800" b="1" dirty="0" smtClean="0">
                <a:solidFill>
                  <a:schemeClr val="tx1">
                    <a:lumMod val="65000"/>
                    <a:lumOff val="35000"/>
                  </a:schemeClr>
                </a:solidFill>
              </a:rPr>
              <a:t>There are many variations of passages of Lorem Ipsum available, but the majority </a:t>
            </a:r>
            <a:endParaRPr lang="en-US" sz="800" b="1" dirty="0"/>
          </a:p>
        </p:txBody>
      </p:sp>
      <p:cxnSp>
        <p:nvCxnSpPr>
          <p:cNvPr id="207" name="object  49"/>
          <p:cNvCxnSpPr/>
          <p:nvPr/>
        </p:nvCxnSpPr>
        <p:spPr>
          <a:xfrm>
            <a:off x="8277225" y="4119190"/>
            <a:ext cx="0" cy="1433286"/>
          </a:xfrm>
          <a:prstGeom prst="line">
            <a:avLst/>
          </a:prstGeom>
          <a:ln>
            <a:solidFill>
              <a:schemeClr val="accent6">
                <a:lumMod val="20000"/>
                <a:lumOff val="80000"/>
              </a:schemeClr>
            </a:solidFill>
            <a:prstDash val="lgDash"/>
            <a:headEnd type="oval" w="lg" len="lg"/>
          </a:ln>
        </p:spPr>
        <p:style>
          <a:lnRef idx="1">
            <a:schemeClr val="accent1"/>
          </a:lnRef>
          <a:fillRef idx="0">
            <a:schemeClr val="accent1"/>
          </a:fillRef>
          <a:effectRef idx="0">
            <a:schemeClr val="accent1"/>
          </a:effectRef>
          <a:fontRef idx="minor">
            <a:schemeClr val="tx1"/>
          </a:fontRef>
        </p:style>
      </p:cxnSp>
      <p:sp>
        <p:nvSpPr>
          <p:cNvPr id="209" name="object  53"/>
          <p:cNvSpPr txBox="1"/>
          <p:nvPr/>
        </p:nvSpPr>
        <p:spPr>
          <a:xfrm>
            <a:off x="6264275" y="5014937"/>
            <a:ext cx="1842977" cy="615553"/>
          </a:xfrm>
          <a:prstGeom prst="rect">
            <a:avLst/>
          </a:prstGeom>
          <a:noFill/>
        </p:spPr>
        <p:txBody>
          <a:bodyPr wrap="square" rtlCol="0">
            <a:spAutoFit/>
          </a:bodyPr>
          <a:lstStyle/>
          <a:p>
            <a:r>
              <a:rPr lang="en-US" sz="1000" b="1" dirty="0" smtClean="0">
                <a:solidFill>
                  <a:schemeClr val="accent6"/>
                </a:solidFill>
              </a:rPr>
              <a:t>Description 06</a:t>
            </a:r>
          </a:p>
          <a:p>
            <a:r>
              <a:rPr lang="en-US" sz="800" b="1" dirty="0" smtClean="0">
                <a:solidFill>
                  <a:schemeClr val="tx1">
                    <a:lumMod val="65000"/>
                    <a:lumOff val="35000"/>
                  </a:schemeClr>
                </a:solidFill>
              </a:rPr>
              <a:t>There are many variations of passages of Lorem Ipsum available, but the majority </a:t>
            </a:r>
            <a:endParaRPr lang="en-US" sz="800" b="1" dirty="0"/>
          </a:p>
        </p:txBody>
      </p:sp>
      <p:sp>
        <p:nvSpPr>
          <p:cNvPr id="196" name="object 26"/>
          <p:cNvSpPr/>
          <p:nvPr/>
        </p:nvSpPr>
        <p:spPr>
          <a:xfrm>
            <a:off x="6076507" y="2395914"/>
            <a:ext cx="1772093" cy="6096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98" name="object  30"/>
          <p:cNvCxnSpPr/>
          <p:nvPr/>
        </p:nvCxnSpPr>
        <p:spPr>
          <a:xfrm flipV="1">
            <a:off x="3390900" y="2357065"/>
            <a:ext cx="0" cy="1433286"/>
          </a:xfrm>
          <a:prstGeom prst="line">
            <a:avLst/>
          </a:prstGeom>
          <a:ln>
            <a:solidFill>
              <a:schemeClr val="accent6">
                <a:lumMod val="20000"/>
                <a:lumOff val="80000"/>
              </a:schemeClr>
            </a:solidFill>
            <a:prstDash val="lgDash"/>
            <a:headEnd type="oval" w="lg" len="lg"/>
          </a:ln>
        </p:spPr>
        <p:style>
          <a:lnRef idx="1">
            <a:schemeClr val="accent1"/>
          </a:lnRef>
          <a:fillRef idx="0">
            <a:schemeClr val="accent1"/>
          </a:fillRef>
          <a:effectRef idx="0">
            <a:schemeClr val="accent1"/>
          </a:effectRef>
          <a:fontRef idx="minor">
            <a:schemeClr val="tx1"/>
          </a:fontRef>
        </p:style>
      </p:cxnSp>
      <p:sp>
        <p:nvSpPr>
          <p:cNvPr id="199" name="object 31"/>
          <p:cNvSpPr/>
          <p:nvPr/>
        </p:nvSpPr>
        <p:spPr>
          <a:xfrm>
            <a:off x="3523807" y="2395914"/>
            <a:ext cx="1772093" cy="6096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bject 41"/>
          <p:cNvSpPr/>
          <p:nvPr/>
        </p:nvSpPr>
        <p:spPr>
          <a:xfrm>
            <a:off x="1289150" y="4401719"/>
            <a:ext cx="1772093" cy="6096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bject 46"/>
          <p:cNvSpPr/>
          <p:nvPr/>
        </p:nvSpPr>
        <p:spPr>
          <a:xfrm>
            <a:off x="3837088" y="4401719"/>
            <a:ext cx="1772093" cy="6096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bject 51"/>
          <p:cNvSpPr/>
          <p:nvPr/>
        </p:nvSpPr>
        <p:spPr>
          <a:xfrm>
            <a:off x="6385025" y="4401719"/>
            <a:ext cx="1772093" cy="60960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object 9"/>
          <p:cNvSpPr/>
          <p:nvPr/>
        </p:nvSpPr>
        <p:spPr>
          <a:xfrm>
            <a:off x="2016125" y="3799876"/>
            <a:ext cx="1273175" cy="319314"/>
          </a:xfrm>
          <a:prstGeom prst="rect">
            <a:avLst/>
          </a:prstGeom>
          <a:solidFill>
            <a:schemeClr val="accent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February</a:t>
            </a:r>
            <a:endParaRPr lang="en-US" sz="1000" b="1" dirty="0">
              <a:solidFill>
                <a:schemeClr val="bg1"/>
              </a:solidFill>
            </a:endParaRPr>
          </a:p>
        </p:txBody>
      </p:sp>
      <p:sp>
        <p:nvSpPr>
          <p:cNvPr id="3" name="object 2"/>
          <p:cNvSpPr>
            <a:spLocks noGrp="1"/>
          </p:cNvSpPr>
          <p:nvPr>
            <p:ph type="title"/>
          </p:nvPr>
        </p:nvSpPr>
        <p:spPr/>
        <p:txBody>
          <a:bodyPr/>
          <a:lstStyle/>
          <a:p>
            <a:r>
              <a:rPr lang="en-US" smtClean="0"/>
              <a:t>Business time planning (MON)</a:t>
            </a:r>
            <a:endParaRPr lang="en-US" dirty="0"/>
          </a:p>
        </p:txBody>
      </p:sp>
      <p:sp>
        <p:nvSpPr>
          <p:cNvPr id="4" name="object  3"/>
          <p:cNvSpPr>
            <a:spLocks noGrp="1"/>
          </p:cNvSpPr>
          <p:nvPr>
            <p:ph type="body" sz="half" idx="2"/>
          </p:nvPr>
        </p:nvSpPr>
        <p:spPr/>
        <p:txBody>
          <a:bodyPr/>
          <a:lstStyle/>
          <a:p>
            <a:r>
              <a:rPr lang="en-US" smtClean="0"/>
              <a:t>Business time planning (MON)</a:t>
            </a:r>
            <a:endParaRPr lang="en-US" dirty="0"/>
          </a:p>
        </p:txBody>
      </p:sp>
      <p:pic>
        <p:nvPicPr>
          <p:cNvPr id="228" name="Picture Placeholder 227" descr="imageHolder.jpg"/>
          <p:cNvPicPr>
            <a:picLocks noGrp="1" noChangeAspect="1"/>
          </p:cNvPicPr>
          <p:nvPr>
            <p:ph type="pic" sz="quarter" idx="17"/>
          </p:nvPr>
        </p:nvPicPr>
        <p:blipFill>
          <a:blip r:embed="rId3" cstate="print"/>
          <a:srcRect t="19609" b="19609"/>
          <a:stretch>
            <a:fillRect/>
          </a:stretch>
        </p:blipFill>
        <p:spPr>
          <a:xfrm>
            <a:off x="949325" y="2370138"/>
            <a:ext cx="1765300" cy="603250"/>
          </a:xfrm>
        </p:spPr>
      </p:pic>
      <p:pic>
        <p:nvPicPr>
          <p:cNvPr id="229" name="Picture Placeholder 228" descr="imageHolder.jpg"/>
          <p:cNvPicPr>
            <a:picLocks noGrp="1" noChangeAspect="1"/>
          </p:cNvPicPr>
          <p:nvPr>
            <p:ph type="pic" sz="quarter" idx="18"/>
          </p:nvPr>
        </p:nvPicPr>
        <p:blipFill>
          <a:blip r:embed="rId3" cstate="print"/>
          <a:srcRect t="19609" b="19609"/>
          <a:stretch>
            <a:fillRect/>
          </a:stretch>
        </p:blipFill>
        <p:spPr>
          <a:xfrm>
            <a:off x="3505200" y="2370138"/>
            <a:ext cx="1765300" cy="603250"/>
          </a:xfrm>
        </p:spPr>
      </p:pic>
      <p:pic>
        <p:nvPicPr>
          <p:cNvPr id="230" name="Picture Placeholder 229" descr="imageHolder.jpg"/>
          <p:cNvPicPr>
            <a:picLocks noGrp="1" noChangeAspect="1"/>
          </p:cNvPicPr>
          <p:nvPr>
            <p:ph type="pic" sz="quarter" idx="19"/>
          </p:nvPr>
        </p:nvPicPr>
        <p:blipFill>
          <a:blip r:embed="rId3" cstate="print"/>
          <a:srcRect t="19609" b="19609"/>
          <a:stretch>
            <a:fillRect/>
          </a:stretch>
        </p:blipFill>
        <p:spPr>
          <a:xfrm>
            <a:off x="6057900" y="2370138"/>
            <a:ext cx="1765300" cy="603250"/>
          </a:xfrm>
        </p:spPr>
      </p:pic>
      <p:pic>
        <p:nvPicPr>
          <p:cNvPr id="233" name="Picture Placeholder 232" descr="imageHolder.jpg"/>
          <p:cNvPicPr>
            <a:picLocks noGrp="1" noChangeAspect="1"/>
          </p:cNvPicPr>
          <p:nvPr>
            <p:ph type="pic" sz="quarter" idx="20"/>
          </p:nvPr>
        </p:nvPicPr>
        <p:blipFill>
          <a:blip r:embed="rId3" cstate="print"/>
          <a:srcRect t="19609" b="19609"/>
          <a:stretch>
            <a:fillRect/>
          </a:stretch>
        </p:blipFill>
        <p:spPr>
          <a:xfrm>
            <a:off x="6365875" y="4375150"/>
            <a:ext cx="1765300" cy="603250"/>
          </a:xfrm>
        </p:spPr>
      </p:pic>
      <p:pic>
        <p:nvPicPr>
          <p:cNvPr id="232" name="Picture Placeholder 231" descr="imageHolder.jpg"/>
          <p:cNvPicPr>
            <a:picLocks noGrp="1" noChangeAspect="1"/>
          </p:cNvPicPr>
          <p:nvPr>
            <p:ph type="pic" sz="quarter" idx="21"/>
          </p:nvPr>
        </p:nvPicPr>
        <p:blipFill>
          <a:blip r:embed="rId3" cstate="print"/>
          <a:srcRect t="19609" b="19609"/>
          <a:stretch>
            <a:fillRect/>
          </a:stretch>
        </p:blipFill>
        <p:spPr>
          <a:xfrm>
            <a:off x="3817938" y="4375150"/>
            <a:ext cx="1765300" cy="603250"/>
          </a:xfrm>
        </p:spPr>
      </p:pic>
      <p:pic>
        <p:nvPicPr>
          <p:cNvPr id="231" name="Picture Placeholder 230" descr="imageHolder.jpg"/>
          <p:cNvPicPr>
            <a:picLocks noGrp="1" noChangeAspect="1"/>
          </p:cNvPicPr>
          <p:nvPr>
            <p:ph type="pic" sz="quarter" idx="22"/>
          </p:nvPr>
        </p:nvPicPr>
        <p:blipFill>
          <a:blip r:embed="rId3" cstate="print"/>
          <a:srcRect t="19609" b="19609"/>
          <a:stretch>
            <a:fillRect/>
          </a:stretch>
        </p:blipFill>
        <p:spPr>
          <a:xfrm>
            <a:off x="1270000" y="4375150"/>
            <a:ext cx="1765300" cy="603250"/>
          </a:xfrm>
        </p:spPr>
      </p:pic>
      <p:cxnSp>
        <p:nvCxnSpPr>
          <p:cNvPr id="201" name="object  35"/>
          <p:cNvCxnSpPr/>
          <p:nvPr/>
        </p:nvCxnSpPr>
        <p:spPr>
          <a:xfrm>
            <a:off x="3181350" y="4119190"/>
            <a:ext cx="0" cy="1433286"/>
          </a:xfrm>
          <a:prstGeom prst="line">
            <a:avLst/>
          </a:prstGeom>
          <a:ln>
            <a:solidFill>
              <a:schemeClr val="accent6">
                <a:lumMod val="20000"/>
                <a:lumOff val="80000"/>
              </a:schemeClr>
            </a:solidFill>
            <a:prstDash val="lgDash"/>
            <a:headEnd type="oval"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3202732164"/>
      </p:ext>
    </p:extLst>
  </p:cSld>
  <p:clrMapOvr>
    <a:masterClrMapping/>
  </p:clrMapOvr>
  <p:transition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 calcmode="lin" valueType="num">
                                      <p:cBhvr>
                                        <p:cTn id="7" dur="500" fill="hold"/>
                                        <p:tgtEl>
                                          <p:spTgt spid="186"/>
                                        </p:tgtEl>
                                        <p:attrNameLst>
                                          <p:attrName>ppt_w</p:attrName>
                                        </p:attrNameLst>
                                      </p:cBhvr>
                                      <p:tavLst>
                                        <p:tav tm="0">
                                          <p:val>
                                            <p:fltVal val="0"/>
                                          </p:val>
                                        </p:tav>
                                        <p:tav tm="100000">
                                          <p:val>
                                            <p:strVal val="#ppt_w"/>
                                          </p:val>
                                        </p:tav>
                                      </p:tavLst>
                                    </p:anim>
                                    <p:anim calcmode="lin" valueType="num">
                                      <p:cBhvr>
                                        <p:cTn id="8" dur="500" fill="hold"/>
                                        <p:tgtEl>
                                          <p:spTgt spid="186"/>
                                        </p:tgtEl>
                                        <p:attrNameLst>
                                          <p:attrName>ppt_h</p:attrName>
                                        </p:attrNameLst>
                                      </p:cBhvr>
                                      <p:tavLst>
                                        <p:tav tm="0">
                                          <p:val>
                                            <p:fltVal val="0"/>
                                          </p:val>
                                        </p:tav>
                                        <p:tav tm="100000">
                                          <p:val>
                                            <p:strVal val="#ppt_h"/>
                                          </p:val>
                                        </p:tav>
                                      </p:tavLst>
                                    </p:anim>
                                    <p:animEffect transition="in" filter="fade">
                                      <p:cBhvr>
                                        <p:cTn id="9" dur="500"/>
                                        <p:tgtEl>
                                          <p:spTgt spid="186"/>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192"/>
                                        </p:tgtEl>
                                        <p:attrNameLst>
                                          <p:attrName>style.visibility</p:attrName>
                                        </p:attrNameLst>
                                      </p:cBhvr>
                                      <p:to>
                                        <p:strVal val="visible"/>
                                      </p:to>
                                    </p:set>
                                    <p:animEffect transition="in" filter="wipe(down)">
                                      <p:cBhvr>
                                        <p:cTn id="13" dur="500"/>
                                        <p:tgtEl>
                                          <p:spTgt spid="192"/>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228"/>
                                        </p:tgtEl>
                                        <p:attrNameLst>
                                          <p:attrName>style.visibility</p:attrName>
                                        </p:attrNameLst>
                                      </p:cBhvr>
                                      <p:to>
                                        <p:strVal val="visible"/>
                                      </p:to>
                                    </p:set>
                                    <p:animEffect transition="in" filter="wipe(left)">
                                      <p:cBhvr>
                                        <p:cTn id="17" dur="500"/>
                                        <p:tgtEl>
                                          <p:spTgt spid="228"/>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93"/>
                                        </p:tgtEl>
                                        <p:attrNameLst>
                                          <p:attrName>style.visibility</p:attrName>
                                        </p:attrNameLst>
                                      </p:cBhvr>
                                      <p:to>
                                        <p:strVal val="visible"/>
                                      </p:to>
                                    </p:set>
                                    <p:animEffect transition="in" filter="wipe(left)">
                                      <p:cBhvr>
                                        <p:cTn id="20" dur="500"/>
                                        <p:tgtEl>
                                          <p:spTgt spid="193"/>
                                        </p:tgtEl>
                                      </p:cBhvr>
                                    </p:animEffect>
                                  </p:childTnLst>
                                </p:cTn>
                              </p:par>
                            </p:childTnLst>
                          </p:cTn>
                        </p:par>
                        <p:par>
                          <p:cTn id="21" fill="hold">
                            <p:stCondLst>
                              <p:cond delay="1500"/>
                            </p:stCondLst>
                            <p:childTnLst>
                              <p:par>
                                <p:cTn id="22" presetID="16" presetClass="entr" presetSubtype="37" fill="hold" grpId="0" nodeType="afterEffect">
                                  <p:stCondLst>
                                    <p:cond delay="0"/>
                                  </p:stCondLst>
                                  <p:childTnLst>
                                    <p:set>
                                      <p:cBhvr>
                                        <p:cTn id="23" dur="1" fill="hold">
                                          <p:stCondLst>
                                            <p:cond delay="0"/>
                                          </p:stCondLst>
                                        </p:cTn>
                                        <p:tgtEl>
                                          <p:spTgt spid="194"/>
                                        </p:tgtEl>
                                        <p:attrNameLst>
                                          <p:attrName>style.visibility</p:attrName>
                                        </p:attrNameLst>
                                      </p:cBhvr>
                                      <p:to>
                                        <p:strVal val="visible"/>
                                      </p:to>
                                    </p:set>
                                    <p:animEffect transition="in" filter="barn(outVertical)">
                                      <p:cBhvr>
                                        <p:cTn id="24" dur="500"/>
                                        <p:tgtEl>
                                          <p:spTgt spid="194"/>
                                        </p:tgtEl>
                                      </p:cBhvr>
                                    </p:animEffect>
                                  </p:childTnLst>
                                </p:cTn>
                              </p:par>
                            </p:childTnLst>
                          </p:cTn>
                        </p:par>
                        <p:par>
                          <p:cTn id="25" fill="hold">
                            <p:stCondLst>
                              <p:cond delay="2000"/>
                            </p:stCondLst>
                            <p:childTnLst>
                              <p:par>
                                <p:cTn id="26" presetID="53" presetClass="entr" presetSubtype="16" fill="hold" grpId="0" nodeType="afterEffect">
                                  <p:stCondLst>
                                    <p:cond delay="0"/>
                                  </p:stCondLst>
                                  <p:childTnLst>
                                    <p:set>
                                      <p:cBhvr>
                                        <p:cTn id="27" dur="1" fill="hold">
                                          <p:stCondLst>
                                            <p:cond delay="0"/>
                                          </p:stCondLst>
                                        </p:cTn>
                                        <p:tgtEl>
                                          <p:spTgt spid="187"/>
                                        </p:tgtEl>
                                        <p:attrNameLst>
                                          <p:attrName>style.visibility</p:attrName>
                                        </p:attrNameLst>
                                      </p:cBhvr>
                                      <p:to>
                                        <p:strVal val="visible"/>
                                      </p:to>
                                    </p:set>
                                    <p:anim calcmode="lin" valueType="num">
                                      <p:cBhvr>
                                        <p:cTn id="28" dur="500" fill="hold"/>
                                        <p:tgtEl>
                                          <p:spTgt spid="187"/>
                                        </p:tgtEl>
                                        <p:attrNameLst>
                                          <p:attrName>ppt_w</p:attrName>
                                        </p:attrNameLst>
                                      </p:cBhvr>
                                      <p:tavLst>
                                        <p:tav tm="0">
                                          <p:val>
                                            <p:fltVal val="0"/>
                                          </p:val>
                                        </p:tav>
                                        <p:tav tm="100000">
                                          <p:val>
                                            <p:strVal val="#ppt_w"/>
                                          </p:val>
                                        </p:tav>
                                      </p:tavLst>
                                    </p:anim>
                                    <p:anim calcmode="lin" valueType="num">
                                      <p:cBhvr>
                                        <p:cTn id="29" dur="500" fill="hold"/>
                                        <p:tgtEl>
                                          <p:spTgt spid="187"/>
                                        </p:tgtEl>
                                        <p:attrNameLst>
                                          <p:attrName>ppt_h</p:attrName>
                                        </p:attrNameLst>
                                      </p:cBhvr>
                                      <p:tavLst>
                                        <p:tav tm="0">
                                          <p:val>
                                            <p:fltVal val="0"/>
                                          </p:val>
                                        </p:tav>
                                        <p:tav tm="100000">
                                          <p:val>
                                            <p:strVal val="#ppt_h"/>
                                          </p:val>
                                        </p:tav>
                                      </p:tavLst>
                                    </p:anim>
                                    <p:animEffect transition="in" filter="fade">
                                      <p:cBhvr>
                                        <p:cTn id="30" dur="500"/>
                                        <p:tgtEl>
                                          <p:spTgt spid="187"/>
                                        </p:tgtEl>
                                      </p:cBhvr>
                                    </p:animEffect>
                                  </p:childTnLst>
                                </p:cTn>
                              </p:par>
                            </p:childTnLst>
                          </p:cTn>
                        </p:par>
                        <p:par>
                          <p:cTn id="31" fill="hold">
                            <p:stCondLst>
                              <p:cond delay="2500"/>
                            </p:stCondLst>
                            <p:childTnLst>
                              <p:par>
                                <p:cTn id="32" presetID="22" presetClass="entr" presetSubtype="1" fill="hold" nodeType="afterEffect">
                                  <p:stCondLst>
                                    <p:cond delay="0"/>
                                  </p:stCondLst>
                                  <p:childTnLst>
                                    <p:set>
                                      <p:cBhvr>
                                        <p:cTn id="33" dur="1" fill="hold">
                                          <p:stCondLst>
                                            <p:cond delay="0"/>
                                          </p:stCondLst>
                                        </p:cTn>
                                        <p:tgtEl>
                                          <p:spTgt spid="201"/>
                                        </p:tgtEl>
                                        <p:attrNameLst>
                                          <p:attrName>style.visibility</p:attrName>
                                        </p:attrNameLst>
                                      </p:cBhvr>
                                      <p:to>
                                        <p:strVal val="visible"/>
                                      </p:to>
                                    </p:set>
                                    <p:animEffect transition="in" filter="wipe(up)">
                                      <p:cBhvr>
                                        <p:cTn id="34" dur="500"/>
                                        <p:tgtEl>
                                          <p:spTgt spid="201"/>
                                        </p:tgtEl>
                                      </p:cBhvr>
                                    </p:animEffect>
                                  </p:childTnLst>
                                </p:cTn>
                              </p:par>
                            </p:childTnLst>
                          </p:cTn>
                        </p:par>
                        <p:par>
                          <p:cTn id="35" fill="hold">
                            <p:stCondLst>
                              <p:cond delay="3000"/>
                            </p:stCondLst>
                            <p:childTnLst>
                              <p:par>
                                <p:cTn id="36" presetID="22" presetClass="entr" presetSubtype="2" fill="hold" nodeType="afterEffect">
                                  <p:stCondLst>
                                    <p:cond delay="0"/>
                                  </p:stCondLst>
                                  <p:childTnLst>
                                    <p:set>
                                      <p:cBhvr>
                                        <p:cTn id="37" dur="1" fill="hold">
                                          <p:stCondLst>
                                            <p:cond delay="0"/>
                                          </p:stCondLst>
                                        </p:cTn>
                                        <p:tgtEl>
                                          <p:spTgt spid="231"/>
                                        </p:tgtEl>
                                        <p:attrNameLst>
                                          <p:attrName>style.visibility</p:attrName>
                                        </p:attrNameLst>
                                      </p:cBhvr>
                                      <p:to>
                                        <p:strVal val="visible"/>
                                      </p:to>
                                    </p:set>
                                    <p:animEffect transition="in" filter="wipe(right)">
                                      <p:cBhvr>
                                        <p:cTn id="38" dur="500"/>
                                        <p:tgtEl>
                                          <p:spTgt spid="231"/>
                                        </p:tgtEl>
                                      </p:cBhvr>
                                    </p:animEffect>
                                  </p:childTnLst>
                                </p:cTn>
                              </p:par>
                              <p:par>
                                <p:cTn id="39" presetID="22" presetClass="entr" presetSubtype="2" fill="hold" grpId="0" nodeType="with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wipe(right)">
                                      <p:cBhvr>
                                        <p:cTn id="41" dur="500"/>
                                        <p:tgtEl>
                                          <p:spTgt spid="202"/>
                                        </p:tgtEl>
                                      </p:cBhvr>
                                    </p:animEffect>
                                  </p:childTnLst>
                                </p:cTn>
                              </p:par>
                            </p:childTnLst>
                          </p:cTn>
                        </p:par>
                        <p:par>
                          <p:cTn id="42" fill="hold">
                            <p:stCondLst>
                              <p:cond delay="3500"/>
                            </p:stCondLst>
                            <p:childTnLst>
                              <p:par>
                                <p:cTn id="43" presetID="16" presetClass="entr" presetSubtype="37" fill="hold" grpId="0" nodeType="afterEffect">
                                  <p:stCondLst>
                                    <p:cond delay="0"/>
                                  </p:stCondLst>
                                  <p:childTnLst>
                                    <p:set>
                                      <p:cBhvr>
                                        <p:cTn id="44" dur="1" fill="hold">
                                          <p:stCondLst>
                                            <p:cond delay="0"/>
                                          </p:stCondLst>
                                        </p:cTn>
                                        <p:tgtEl>
                                          <p:spTgt spid="203"/>
                                        </p:tgtEl>
                                        <p:attrNameLst>
                                          <p:attrName>style.visibility</p:attrName>
                                        </p:attrNameLst>
                                      </p:cBhvr>
                                      <p:to>
                                        <p:strVal val="visible"/>
                                      </p:to>
                                    </p:set>
                                    <p:animEffect transition="in" filter="barn(outVertical)">
                                      <p:cBhvr>
                                        <p:cTn id="45" dur="500"/>
                                        <p:tgtEl>
                                          <p:spTgt spid="203"/>
                                        </p:tgtEl>
                                      </p:cBhvr>
                                    </p:animEffect>
                                  </p:childTnLst>
                                </p:cTn>
                              </p:par>
                            </p:childTnLst>
                          </p:cTn>
                        </p:par>
                        <p:par>
                          <p:cTn id="46" fill="hold">
                            <p:stCondLst>
                              <p:cond delay="4000"/>
                            </p:stCondLst>
                            <p:childTnLst>
                              <p:par>
                                <p:cTn id="47" presetID="53" presetClass="entr" presetSubtype="16" fill="hold" grpId="0" nodeType="afterEffect">
                                  <p:stCondLst>
                                    <p:cond delay="0"/>
                                  </p:stCondLst>
                                  <p:childTnLst>
                                    <p:set>
                                      <p:cBhvr>
                                        <p:cTn id="48" dur="1" fill="hold">
                                          <p:stCondLst>
                                            <p:cond delay="0"/>
                                          </p:stCondLst>
                                        </p:cTn>
                                        <p:tgtEl>
                                          <p:spTgt spid="188"/>
                                        </p:tgtEl>
                                        <p:attrNameLst>
                                          <p:attrName>style.visibility</p:attrName>
                                        </p:attrNameLst>
                                      </p:cBhvr>
                                      <p:to>
                                        <p:strVal val="visible"/>
                                      </p:to>
                                    </p:set>
                                    <p:anim calcmode="lin" valueType="num">
                                      <p:cBhvr>
                                        <p:cTn id="49" dur="500" fill="hold"/>
                                        <p:tgtEl>
                                          <p:spTgt spid="188"/>
                                        </p:tgtEl>
                                        <p:attrNameLst>
                                          <p:attrName>ppt_w</p:attrName>
                                        </p:attrNameLst>
                                      </p:cBhvr>
                                      <p:tavLst>
                                        <p:tav tm="0">
                                          <p:val>
                                            <p:fltVal val="0"/>
                                          </p:val>
                                        </p:tav>
                                        <p:tav tm="100000">
                                          <p:val>
                                            <p:strVal val="#ppt_w"/>
                                          </p:val>
                                        </p:tav>
                                      </p:tavLst>
                                    </p:anim>
                                    <p:anim calcmode="lin" valueType="num">
                                      <p:cBhvr>
                                        <p:cTn id="50" dur="500" fill="hold"/>
                                        <p:tgtEl>
                                          <p:spTgt spid="188"/>
                                        </p:tgtEl>
                                        <p:attrNameLst>
                                          <p:attrName>ppt_h</p:attrName>
                                        </p:attrNameLst>
                                      </p:cBhvr>
                                      <p:tavLst>
                                        <p:tav tm="0">
                                          <p:val>
                                            <p:fltVal val="0"/>
                                          </p:val>
                                        </p:tav>
                                        <p:tav tm="100000">
                                          <p:val>
                                            <p:strVal val="#ppt_h"/>
                                          </p:val>
                                        </p:tav>
                                      </p:tavLst>
                                    </p:anim>
                                    <p:animEffect transition="in" filter="fade">
                                      <p:cBhvr>
                                        <p:cTn id="51" dur="500"/>
                                        <p:tgtEl>
                                          <p:spTgt spid="188"/>
                                        </p:tgtEl>
                                      </p:cBhvr>
                                    </p:animEffect>
                                  </p:childTnLst>
                                </p:cTn>
                              </p:par>
                            </p:childTnLst>
                          </p:cTn>
                        </p:par>
                        <p:par>
                          <p:cTn id="52" fill="hold">
                            <p:stCondLst>
                              <p:cond delay="4500"/>
                            </p:stCondLst>
                            <p:childTnLst>
                              <p:par>
                                <p:cTn id="53" presetID="22" presetClass="entr" presetSubtype="4" fill="hold" nodeType="afterEffect">
                                  <p:stCondLst>
                                    <p:cond delay="0"/>
                                  </p:stCondLst>
                                  <p:childTnLst>
                                    <p:set>
                                      <p:cBhvr>
                                        <p:cTn id="54" dur="1" fill="hold">
                                          <p:stCondLst>
                                            <p:cond delay="0"/>
                                          </p:stCondLst>
                                        </p:cTn>
                                        <p:tgtEl>
                                          <p:spTgt spid="198"/>
                                        </p:tgtEl>
                                        <p:attrNameLst>
                                          <p:attrName>style.visibility</p:attrName>
                                        </p:attrNameLst>
                                      </p:cBhvr>
                                      <p:to>
                                        <p:strVal val="visible"/>
                                      </p:to>
                                    </p:set>
                                    <p:animEffect transition="in" filter="wipe(down)">
                                      <p:cBhvr>
                                        <p:cTn id="55" dur="500"/>
                                        <p:tgtEl>
                                          <p:spTgt spid="198"/>
                                        </p:tgtEl>
                                      </p:cBhvr>
                                    </p:animEffect>
                                  </p:childTnLst>
                                </p:cTn>
                              </p:par>
                            </p:childTnLst>
                          </p:cTn>
                        </p:par>
                        <p:par>
                          <p:cTn id="56" fill="hold">
                            <p:stCondLst>
                              <p:cond delay="5000"/>
                            </p:stCondLst>
                            <p:childTnLst>
                              <p:par>
                                <p:cTn id="57" presetID="22" presetClass="entr" presetSubtype="8" fill="hold" nodeType="afterEffect">
                                  <p:stCondLst>
                                    <p:cond delay="0"/>
                                  </p:stCondLst>
                                  <p:childTnLst>
                                    <p:set>
                                      <p:cBhvr>
                                        <p:cTn id="58" dur="1" fill="hold">
                                          <p:stCondLst>
                                            <p:cond delay="0"/>
                                          </p:stCondLst>
                                        </p:cTn>
                                        <p:tgtEl>
                                          <p:spTgt spid="229"/>
                                        </p:tgtEl>
                                        <p:attrNameLst>
                                          <p:attrName>style.visibility</p:attrName>
                                        </p:attrNameLst>
                                      </p:cBhvr>
                                      <p:to>
                                        <p:strVal val="visible"/>
                                      </p:to>
                                    </p:set>
                                    <p:animEffect transition="in" filter="wipe(left)">
                                      <p:cBhvr>
                                        <p:cTn id="59" dur="500"/>
                                        <p:tgtEl>
                                          <p:spTgt spid="229"/>
                                        </p:tgtEl>
                                      </p:cBhvr>
                                    </p:animEffect>
                                  </p:childTnLst>
                                </p:cTn>
                              </p:par>
                              <p:par>
                                <p:cTn id="60" presetID="22" presetClass="entr" presetSubtype="8" fill="hold" grpId="0" nodeType="withEffect">
                                  <p:stCondLst>
                                    <p:cond delay="0"/>
                                  </p:stCondLst>
                                  <p:childTnLst>
                                    <p:set>
                                      <p:cBhvr>
                                        <p:cTn id="61" dur="1" fill="hold">
                                          <p:stCondLst>
                                            <p:cond delay="0"/>
                                          </p:stCondLst>
                                        </p:cTn>
                                        <p:tgtEl>
                                          <p:spTgt spid="199"/>
                                        </p:tgtEl>
                                        <p:attrNameLst>
                                          <p:attrName>style.visibility</p:attrName>
                                        </p:attrNameLst>
                                      </p:cBhvr>
                                      <p:to>
                                        <p:strVal val="visible"/>
                                      </p:to>
                                    </p:set>
                                    <p:animEffect transition="in" filter="wipe(left)">
                                      <p:cBhvr>
                                        <p:cTn id="62" dur="500"/>
                                        <p:tgtEl>
                                          <p:spTgt spid="199"/>
                                        </p:tgtEl>
                                      </p:cBhvr>
                                    </p:animEffect>
                                  </p:childTnLst>
                                </p:cTn>
                              </p:par>
                            </p:childTnLst>
                          </p:cTn>
                        </p:par>
                        <p:par>
                          <p:cTn id="63" fill="hold">
                            <p:stCondLst>
                              <p:cond delay="5500"/>
                            </p:stCondLst>
                            <p:childTnLst>
                              <p:par>
                                <p:cTn id="64" presetID="16" presetClass="entr" presetSubtype="37" fill="hold" grpId="0" nodeType="afterEffect">
                                  <p:stCondLst>
                                    <p:cond delay="0"/>
                                  </p:stCondLst>
                                  <p:childTnLst>
                                    <p:set>
                                      <p:cBhvr>
                                        <p:cTn id="65" dur="1" fill="hold">
                                          <p:stCondLst>
                                            <p:cond delay="0"/>
                                          </p:stCondLst>
                                        </p:cTn>
                                        <p:tgtEl>
                                          <p:spTgt spid="200"/>
                                        </p:tgtEl>
                                        <p:attrNameLst>
                                          <p:attrName>style.visibility</p:attrName>
                                        </p:attrNameLst>
                                      </p:cBhvr>
                                      <p:to>
                                        <p:strVal val="visible"/>
                                      </p:to>
                                    </p:set>
                                    <p:animEffect transition="in" filter="barn(outVertical)">
                                      <p:cBhvr>
                                        <p:cTn id="66" dur="500"/>
                                        <p:tgtEl>
                                          <p:spTgt spid="200"/>
                                        </p:tgtEl>
                                      </p:cBhvr>
                                    </p:animEffect>
                                  </p:childTnLst>
                                </p:cTn>
                              </p:par>
                            </p:childTnLst>
                          </p:cTn>
                        </p:par>
                        <p:par>
                          <p:cTn id="67" fill="hold">
                            <p:stCondLst>
                              <p:cond delay="6000"/>
                            </p:stCondLst>
                            <p:childTnLst>
                              <p:par>
                                <p:cTn id="68" presetID="53" presetClass="entr" presetSubtype="16" fill="hold" grpId="0" nodeType="afterEffect">
                                  <p:stCondLst>
                                    <p:cond delay="0"/>
                                  </p:stCondLst>
                                  <p:childTnLst>
                                    <p:set>
                                      <p:cBhvr>
                                        <p:cTn id="69" dur="1" fill="hold">
                                          <p:stCondLst>
                                            <p:cond delay="0"/>
                                          </p:stCondLst>
                                        </p:cTn>
                                        <p:tgtEl>
                                          <p:spTgt spid="189"/>
                                        </p:tgtEl>
                                        <p:attrNameLst>
                                          <p:attrName>style.visibility</p:attrName>
                                        </p:attrNameLst>
                                      </p:cBhvr>
                                      <p:to>
                                        <p:strVal val="visible"/>
                                      </p:to>
                                    </p:set>
                                    <p:anim calcmode="lin" valueType="num">
                                      <p:cBhvr>
                                        <p:cTn id="70" dur="500" fill="hold"/>
                                        <p:tgtEl>
                                          <p:spTgt spid="189"/>
                                        </p:tgtEl>
                                        <p:attrNameLst>
                                          <p:attrName>ppt_w</p:attrName>
                                        </p:attrNameLst>
                                      </p:cBhvr>
                                      <p:tavLst>
                                        <p:tav tm="0">
                                          <p:val>
                                            <p:fltVal val="0"/>
                                          </p:val>
                                        </p:tav>
                                        <p:tav tm="100000">
                                          <p:val>
                                            <p:strVal val="#ppt_w"/>
                                          </p:val>
                                        </p:tav>
                                      </p:tavLst>
                                    </p:anim>
                                    <p:anim calcmode="lin" valueType="num">
                                      <p:cBhvr>
                                        <p:cTn id="71" dur="500" fill="hold"/>
                                        <p:tgtEl>
                                          <p:spTgt spid="189"/>
                                        </p:tgtEl>
                                        <p:attrNameLst>
                                          <p:attrName>ppt_h</p:attrName>
                                        </p:attrNameLst>
                                      </p:cBhvr>
                                      <p:tavLst>
                                        <p:tav tm="0">
                                          <p:val>
                                            <p:fltVal val="0"/>
                                          </p:val>
                                        </p:tav>
                                        <p:tav tm="100000">
                                          <p:val>
                                            <p:strVal val="#ppt_h"/>
                                          </p:val>
                                        </p:tav>
                                      </p:tavLst>
                                    </p:anim>
                                    <p:animEffect transition="in" filter="fade">
                                      <p:cBhvr>
                                        <p:cTn id="72" dur="500"/>
                                        <p:tgtEl>
                                          <p:spTgt spid="189"/>
                                        </p:tgtEl>
                                      </p:cBhvr>
                                    </p:animEffect>
                                  </p:childTnLst>
                                </p:cTn>
                              </p:par>
                            </p:childTnLst>
                          </p:cTn>
                        </p:par>
                        <p:par>
                          <p:cTn id="73" fill="hold">
                            <p:stCondLst>
                              <p:cond delay="6500"/>
                            </p:stCondLst>
                            <p:childTnLst>
                              <p:par>
                                <p:cTn id="74" presetID="22" presetClass="entr" presetSubtype="1" fill="hold" nodeType="afterEffect">
                                  <p:stCondLst>
                                    <p:cond delay="0"/>
                                  </p:stCondLst>
                                  <p:childTnLst>
                                    <p:set>
                                      <p:cBhvr>
                                        <p:cTn id="75" dur="1" fill="hold">
                                          <p:stCondLst>
                                            <p:cond delay="0"/>
                                          </p:stCondLst>
                                        </p:cTn>
                                        <p:tgtEl>
                                          <p:spTgt spid="204"/>
                                        </p:tgtEl>
                                        <p:attrNameLst>
                                          <p:attrName>style.visibility</p:attrName>
                                        </p:attrNameLst>
                                      </p:cBhvr>
                                      <p:to>
                                        <p:strVal val="visible"/>
                                      </p:to>
                                    </p:set>
                                    <p:animEffect transition="in" filter="wipe(up)">
                                      <p:cBhvr>
                                        <p:cTn id="76" dur="500"/>
                                        <p:tgtEl>
                                          <p:spTgt spid="204"/>
                                        </p:tgtEl>
                                      </p:cBhvr>
                                    </p:animEffect>
                                  </p:childTnLst>
                                </p:cTn>
                              </p:par>
                            </p:childTnLst>
                          </p:cTn>
                        </p:par>
                        <p:par>
                          <p:cTn id="77" fill="hold">
                            <p:stCondLst>
                              <p:cond delay="7000"/>
                            </p:stCondLst>
                            <p:childTnLst>
                              <p:par>
                                <p:cTn id="78" presetID="22" presetClass="entr" presetSubtype="2" fill="hold" nodeType="afterEffect">
                                  <p:stCondLst>
                                    <p:cond delay="0"/>
                                  </p:stCondLst>
                                  <p:childTnLst>
                                    <p:set>
                                      <p:cBhvr>
                                        <p:cTn id="79" dur="1" fill="hold">
                                          <p:stCondLst>
                                            <p:cond delay="0"/>
                                          </p:stCondLst>
                                        </p:cTn>
                                        <p:tgtEl>
                                          <p:spTgt spid="232"/>
                                        </p:tgtEl>
                                        <p:attrNameLst>
                                          <p:attrName>style.visibility</p:attrName>
                                        </p:attrNameLst>
                                      </p:cBhvr>
                                      <p:to>
                                        <p:strVal val="visible"/>
                                      </p:to>
                                    </p:set>
                                    <p:animEffect transition="in" filter="wipe(right)">
                                      <p:cBhvr>
                                        <p:cTn id="80" dur="500"/>
                                        <p:tgtEl>
                                          <p:spTgt spid="232"/>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Effect transition="in" filter="wipe(right)">
                                      <p:cBhvr>
                                        <p:cTn id="83" dur="500"/>
                                        <p:tgtEl>
                                          <p:spTgt spid="205"/>
                                        </p:tgtEl>
                                      </p:cBhvr>
                                    </p:animEffect>
                                  </p:childTnLst>
                                </p:cTn>
                              </p:par>
                            </p:childTnLst>
                          </p:cTn>
                        </p:par>
                        <p:par>
                          <p:cTn id="84" fill="hold">
                            <p:stCondLst>
                              <p:cond delay="7500"/>
                            </p:stCondLst>
                            <p:childTnLst>
                              <p:par>
                                <p:cTn id="85" presetID="16" presetClass="entr" presetSubtype="37" fill="hold" grpId="0" nodeType="afterEffect">
                                  <p:stCondLst>
                                    <p:cond delay="0"/>
                                  </p:stCondLst>
                                  <p:childTnLst>
                                    <p:set>
                                      <p:cBhvr>
                                        <p:cTn id="86" dur="1" fill="hold">
                                          <p:stCondLst>
                                            <p:cond delay="0"/>
                                          </p:stCondLst>
                                        </p:cTn>
                                        <p:tgtEl>
                                          <p:spTgt spid="206"/>
                                        </p:tgtEl>
                                        <p:attrNameLst>
                                          <p:attrName>style.visibility</p:attrName>
                                        </p:attrNameLst>
                                      </p:cBhvr>
                                      <p:to>
                                        <p:strVal val="visible"/>
                                      </p:to>
                                    </p:set>
                                    <p:animEffect transition="in" filter="barn(outVertical)">
                                      <p:cBhvr>
                                        <p:cTn id="87" dur="500"/>
                                        <p:tgtEl>
                                          <p:spTgt spid="206"/>
                                        </p:tgtEl>
                                      </p:cBhvr>
                                    </p:animEffect>
                                  </p:childTnLst>
                                </p:cTn>
                              </p:par>
                            </p:childTnLst>
                          </p:cTn>
                        </p:par>
                        <p:par>
                          <p:cTn id="88" fill="hold">
                            <p:stCondLst>
                              <p:cond delay="8000"/>
                            </p:stCondLst>
                            <p:childTnLst>
                              <p:par>
                                <p:cTn id="89" presetID="53" presetClass="entr" presetSubtype="16" fill="hold" grpId="0" nodeType="afterEffect">
                                  <p:stCondLst>
                                    <p:cond delay="0"/>
                                  </p:stCondLst>
                                  <p:childTnLst>
                                    <p:set>
                                      <p:cBhvr>
                                        <p:cTn id="90" dur="1" fill="hold">
                                          <p:stCondLst>
                                            <p:cond delay="0"/>
                                          </p:stCondLst>
                                        </p:cTn>
                                        <p:tgtEl>
                                          <p:spTgt spid="190"/>
                                        </p:tgtEl>
                                        <p:attrNameLst>
                                          <p:attrName>style.visibility</p:attrName>
                                        </p:attrNameLst>
                                      </p:cBhvr>
                                      <p:to>
                                        <p:strVal val="visible"/>
                                      </p:to>
                                    </p:set>
                                    <p:anim calcmode="lin" valueType="num">
                                      <p:cBhvr>
                                        <p:cTn id="91" dur="500" fill="hold"/>
                                        <p:tgtEl>
                                          <p:spTgt spid="190"/>
                                        </p:tgtEl>
                                        <p:attrNameLst>
                                          <p:attrName>ppt_w</p:attrName>
                                        </p:attrNameLst>
                                      </p:cBhvr>
                                      <p:tavLst>
                                        <p:tav tm="0">
                                          <p:val>
                                            <p:fltVal val="0"/>
                                          </p:val>
                                        </p:tav>
                                        <p:tav tm="100000">
                                          <p:val>
                                            <p:strVal val="#ppt_w"/>
                                          </p:val>
                                        </p:tav>
                                      </p:tavLst>
                                    </p:anim>
                                    <p:anim calcmode="lin" valueType="num">
                                      <p:cBhvr>
                                        <p:cTn id="92" dur="500" fill="hold"/>
                                        <p:tgtEl>
                                          <p:spTgt spid="190"/>
                                        </p:tgtEl>
                                        <p:attrNameLst>
                                          <p:attrName>ppt_h</p:attrName>
                                        </p:attrNameLst>
                                      </p:cBhvr>
                                      <p:tavLst>
                                        <p:tav tm="0">
                                          <p:val>
                                            <p:fltVal val="0"/>
                                          </p:val>
                                        </p:tav>
                                        <p:tav tm="100000">
                                          <p:val>
                                            <p:strVal val="#ppt_h"/>
                                          </p:val>
                                        </p:tav>
                                      </p:tavLst>
                                    </p:anim>
                                    <p:animEffect transition="in" filter="fade">
                                      <p:cBhvr>
                                        <p:cTn id="93" dur="500"/>
                                        <p:tgtEl>
                                          <p:spTgt spid="190"/>
                                        </p:tgtEl>
                                      </p:cBhvr>
                                    </p:animEffect>
                                  </p:childTnLst>
                                </p:cTn>
                              </p:par>
                            </p:childTnLst>
                          </p:cTn>
                        </p:par>
                        <p:par>
                          <p:cTn id="94" fill="hold">
                            <p:stCondLst>
                              <p:cond delay="8500"/>
                            </p:stCondLst>
                            <p:childTnLst>
                              <p:par>
                                <p:cTn id="95" presetID="22" presetClass="entr" presetSubtype="4" fill="hold" nodeType="afterEffect">
                                  <p:stCondLst>
                                    <p:cond delay="0"/>
                                  </p:stCondLst>
                                  <p:childTnLst>
                                    <p:set>
                                      <p:cBhvr>
                                        <p:cTn id="96" dur="1" fill="hold">
                                          <p:stCondLst>
                                            <p:cond delay="0"/>
                                          </p:stCondLst>
                                        </p:cTn>
                                        <p:tgtEl>
                                          <p:spTgt spid="195"/>
                                        </p:tgtEl>
                                        <p:attrNameLst>
                                          <p:attrName>style.visibility</p:attrName>
                                        </p:attrNameLst>
                                      </p:cBhvr>
                                      <p:to>
                                        <p:strVal val="visible"/>
                                      </p:to>
                                    </p:set>
                                    <p:animEffect transition="in" filter="wipe(down)">
                                      <p:cBhvr>
                                        <p:cTn id="97" dur="500"/>
                                        <p:tgtEl>
                                          <p:spTgt spid="195"/>
                                        </p:tgtEl>
                                      </p:cBhvr>
                                    </p:animEffect>
                                  </p:childTnLst>
                                </p:cTn>
                              </p:par>
                            </p:childTnLst>
                          </p:cTn>
                        </p:par>
                        <p:par>
                          <p:cTn id="98" fill="hold">
                            <p:stCondLst>
                              <p:cond delay="9000"/>
                            </p:stCondLst>
                            <p:childTnLst>
                              <p:par>
                                <p:cTn id="99" presetID="22" presetClass="entr" presetSubtype="8" fill="hold" nodeType="afterEffect">
                                  <p:stCondLst>
                                    <p:cond delay="0"/>
                                  </p:stCondLst>
                                  <p:childTnLst>
                                    <p:set>
                                      <p:cBhvr>
                                        <p:cTn id="100" dur="1" fill="hold">
                                          <p:stCondLst>
                                            <p:cond delay="0"/>
                                          </p:stCondLst>
                                        </p:cTn>
                                        <p:tgtEl>
                                          <p:spTgt spid="230"/>
                                        </p:tgtEl>
                                        <p:attrNameLst>
                                          <p:attrName>style.visibility</p:attrName>
                                        </p:attrNameLst>
                                      </p:cBhvr>
                                      <p:to>
                                        <p:strVal val="visible"/>
                                      </p:to>
                                    </p:set>
                                    <p:animEffect transition="in" filter="wipe(left)">
                                      <p:cBhvr>
                                        <p:cTn id="101" dur="500"/>
                                        <p:tgtEl>
                                          <p:spTgt spid="230"/>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196"/>
                                        </p:tgtEl>
                                        <p:attrNameLst>
                                          <p:attrName>style.visibility</p:attrName>
                                        </p:attrNameLst>
                                      </p:cBhvr>
                                      <p:to>
                                        <p:strVal val="visible"/>
                                      </p:to>
                                    </p:set>
                                    <p:animEffect transition="in" filter="wipe(left)">
                                      <p:cBhvr>
                                        <p:cTn id="104" dur="500"/>
                                        <p:tgtEl>
                                          <p:spTgt spid="196"/>
                                        </p:tgtEl>
                                      </p:cBhvr>
                                    </p:animEffect>
                                  </p:childTnLst>
                                </p:cTn>
                              </p:par>
                            </p:childTnLst>
                          </p:cTn>
                        </p:par>
                        <p:par>
                          <p:cTn id="105" fill="hold">
                            <p:stCondLst>
                              <p:cond delay="9500"/>
                            </p:stCondLst>
                            <p:childTnLst>
                              <p:par>
                                <p:cTn id="106" presetID="16" presetClass="entr" presetSubtype="37" fill="hold" grpId="0" nodeType="afterEffect">
                                  <p:stCondLst>
                                    <p:cond delay="0"/>
                                  </p:stCondLst>
                                  <p:childTnLst>
                                    <p:set>
                                      <p:cBhvr>
                                        <p:cTn id="107" dur="1" fill="hold">
                                          <p:stCondLst>
                                            <p:cond delay="0"/>
                                          </p:stCondLst>
                                        </p:cTn>
                                        <p:tgtEl>
                                          <p:spTgt spid="197"/>
                                        </p:tgtEl>
                                        <p:attrNameLst>
                                          <p:attrName>style.visibility</p:attrName>
                                        </p:attrNameLst>
                                      </p:cBhvr>
                                      <p:to>
                                        <p:strVal val="visible"/>
                                      </p:to>
                                    </p:set>
                                    <p:animEffect transition="in" filter="barn(outVertical)">
                                      <p:cBhvr>
                                        <p:cTn id="108" dur="500"/>
                                        <p:tgtEl>
                                          <p:spTgt spid="197"/>
                                        </p:tgtEl>
                                      </p:cBhvr>
                                    </p:animEffect>
                                  </p:childTnLst>
                                </p:cTn>
                              </p:par>
                            </p:childTnLst>
                          </p:cTn>
                        </p:par>
                        <p:par>
                          <p:cTn id="109" fill="hold">
                            <p:stCondLst>
                              <p:cond delay="10000"/>
                            </p:stCondLst>
                            <p:childTnLst>
                              <p:par>
                                <p:cTn id="110" presetID="53" presetClass="entr" presetSubtype="16" fill="hold" grpId="0" nodeType="afterEffect">
                                  <p:stCondLst>
                                    <p:cond delay="0"/>
                                  </p:stCondLst>
                                  <p:childTnLst>
                                    <p:set>
                                      <p:cBhvr>
                                        <p:cTn id="111" dur="1" fill="hold">
                                          <p:stCondLst>
                                            <p:cond delay="0"/>
                                          </p:stCondLst>
                                        </p:cTn>
                                        <p:tgtEl>
                                          <p:spTgt spid="191"/>
                                        </p:tgtEl>
                                        <p:attrNameLst>
                                          <p:attrName>style.visibility</p:attrName>
                                        </p:attrNameLst>
                                      </p:cBhvr>
                                      <p:to>
                                        <p:strVal val="visible"/>
                                      </p:to>
                                    </p:set>
                                    <p:anim calcmode="lin" valueType="num">
                                      <p:cBhvr>
                                        <p:cTn id="112" dur="500" fill="hold"/>
                                        <p:tgtEl>
                                          <p:spTgt spid="191"/>
                                        </p:tgtEl>
                                        <p:attrNameLst>
                                          <p:attrName>ppt_w</p:attrName>
                                        </p:attrNameLst>
                                      </p:cBhvr>
                                      <p:tavLst>
                                        <p:tav tm="0">
                                          <p:val>
                                            <p:fltVal val="0"/>
                                          </p:val>
                                        </p:tav>
                                        <p:tav tm="100000">
                                          <p:val>
                                            <p:strVal val="#ppt_w"/>
                                          </p:val>
                                        </p:tav>
                                      </p:tavLst>
                                    </p:anim>
                                    <p:anim calcmode="lin" valueType="num">
                                      <p:cBhvr>
                                        <p:cTn id="113" dur="500" fill="hold"/>
                                        <p:tgtEl>
                                          <p:spTgt spid="191"/>
                                        </p:tgtEl>
                                        <p:attrNameLst>
                                          <p:attrName>ppt_h</p:attrName>
                                        </p:attrNameLst>
                                      </p:cBhvr>
                                      <p:tavLst>
                                        <p:tav tm="0">
                                          <p:val>
                                            <p:fltVal val="0"/>
                                          </p:val>
                                        </p:tav>
                                        <p:tav tm="100000">
                                          <p:val>
                                            <p:strVal val="#ppt_h"/>
                                          </p:val>
                                        </p:tav>
                                      </p:tavLst>
                                    </p:anim>
                                    <p:animEffect transition="in" filter="fade">
                                      <p:cBhvr>
                                        <p:cTn id="114" dur="500"/>
                                        <p:tgtEl>
                                          <p:spTgt spid="191"/>
                                        </p:tgtEl>
                                      </p:cBhvr>
                                    </p:animEffect>
                                  </p:childTnLst>
                                </p:cTn>
                              </p:par>
                            </p:childTnLst>
                          </p:cTn>
                        </p:par>
                        <p:par>
                          <p:cTn id="115" fill="hold">
                            <p:stCondLst>
                              <p:cond delay="10500"/>
                            </p:stCondLst>
                            <p:childTnLst>
                              <p:par>
                                <p:cTn id="116" presetID="22" presetClass="entr" presetSubtype="1" fill="hold" nodeType="afterEffect">
                                  <p:stCondLst>
                                    <p:cond delay="0"/>
                                  </p:stCondLst>
                                  <p:childTnLst>
                                    <p:set>
                                      <p:cBhvr>
                                        <p:cTn id="117" dur="1" fill="hold">
                                          <p:stCondLst>
                                            <p:cond delay="0"/>
                                          </p:stCondLst>
                                        </p:cTn>
                                        <p:tgtEl>
                                          <p:spTgt spid="207"/>
                                        </p:tgtEl>
                                        <p:attrNameLst>
                                          <p:attrName>style.visibility</p:attrName>
                                        </p:attrNameLst>
                                      </p:cBhvr>
                                      <p:to>
                                        <p:strVal val="visible"/>
                                      </p:to>
                                    </p:set>
                                    <p:animEffect transition="in" filter="wipe(up)">
                                      <p:cBhvr>
                                        <p:cTn id="118" dur="500"/>
                                        <p:tgtEl>
                                          <p:spTgt spid="207"/>
                                        </p:tgtEl>
                                      </p:cBhvr>
                                    </p:animEffect>
                                  </p:childTnLst>
                                </p:cTn>
                              </p:par>
                            </p:childTnLst>
                          </p:cTn>
                        </p:par>
                        <p:par>
                          <p:cTn id="119" fill="hold">
                            <p:stCondLst>
                              <p:cond delay="11000"/>
                            </p:stCondLst>
                            <p:childTnLst>
                              <p:par>
                                <p:cTn id="120" presetID="22" presetClass="entr" presetSubtype="2" fill="hold" nodeType="afterEffect">
                                  <p:stCondLst>
                                    <p:cond delay="0"/>
                                  </p:stCondLst>
                                  <p:childTnLst>
                                    <p:set>
                                      <p:cBhvr>
                                        <p:cTn id="121" dur="1" fill="hold">
                                          <p:stCondLst>
                                            <p:cond delay="0"/>
                                          </p:stCondLst>
                                        </p:cTn>
                                        <p:tgtEl>
                                          <p:spTgt spid="233"/>
                                        </p:tgtEl>
                                        <p:attrNameLst>
                                          <p:attrName>style.visibility</p:attrName>
                                        </p:attrNameLst>
                                      </p:cBhvr>
                                      <p:to>
                                        <p:strVal val="visible"/>
                                      </p:to>
                                    </p:set>
                                    <p:animEffect transition="in" filter="wipe(right)">
                                      <p:cBhvr>
                                        <p:cTn id="122" dur="500"/>
                                        <p:tgtEl>
                                          <p:spTgt spid="233"/>
                                        </p:tgtEl>
                                      </p:cBhvr>
                                    </p:animEffect>
                                  </p:childTnLst>
                                </p:cTn>
                              </p:par>
                              <p:par>
                                <p:cTn id="123" presetID="22" presetClass="entr" presetSubtype="2" fill="hold" grpId="0" nodeType="withEffect">
                                  <p:stCondLst>
                                    <p:cond delay="0"/>
                                  </p:stCondLst>
                                  <p:childTnLst>
                                    <p:set>
                                      <p:cBhvr>
                                        <p:cTn id="124" dur="1" fill="hold">
                                          <p:stCondLst>
                                            <p:cond delay="0"/>
                                          </p:stCondLst>
                                        </p:cTn>
                                        <p:tgtEl>
                                          <p:spTgt spid="208"/>
                                        </p:tgtEl>
                                        <p:attrNameLst>
                                          <p:attrName>style.visibility</p:attrName>
                                        </p:attrNameLst>
                                      </p:cBhvr>
                                      <p:to>
                                        <p:strVal val="visible"/>
                                      </p:to>
                                    </p:set>
                                    <p:animEffect transition="in" filter="wipe(right)">
                                      <p:cBhvr>
                                        <p:cTn id="125" dur="500"/>
                                        <p:tgtEl>
                                          <p:spTgt spid="208"/>
                                        </p:tgtEl>
                                      </p:cBhvr>
                                    </p:animEffect>
                                  </p:childTnLst>
                                </p:cTn>
                              </p:par>
                            </p:childTnLst>
                          </p:cTn>
                        </p:par>
                        <p:par>
                          <p:cTn id="126" fill="hold">
                            <p:stCondLst>
                              <p:cond delay="11500"/>
                            </p:stCondLst>
                            <p:childTnLst>
                              <p:par>
                                <p:cTn id="127" presetID="16" presetClass="entr" presetSubtype="37" fill="hold" grpId="0" nodeType="afterEffect">
                                  <p:stCondLst>
                                    <p:cond delay="0"/>
                                  </p:stCondLst>
                                  <p:childTnLst>
                                    <p:set>
                                      <p:cBhvr>
                                        <p:cTn id="128" dur="1" fill="hold">
                                          <p:stCondLst>
                                            <p:cond delay="0"/>
                                          </p:stCondLst>
                                        </p:cTn>
                                        <p:tgtEl>
                                          <p:spTgt spid="209"/>
                                        </p:tgtEl>
                                        <p:attrNameLst>
                                          <p:attrName>style.visibility</p:attrName>
                                        </p:attrNameLst>
                                      </p:cBhvr>
                                      <p:to>
                                        <p:strVal val="visible"/>
                                      </p:to>
                                    </p:set>
                                    <p:animEffect transition="in" filter="barn(outVertical)">
                                      <p:cBhvr>
                                        <p:cTn id="129" dur="500"/>
                                        <p:tgtEl>
                                          <p:spTgt spid="2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94" grpId="0"/>
      <p:bldP spid="193" grpId="0" animBg="1"/>
      <p:bldP spid="188" grpId="0" animBg="1"/>
      <p:bldP spid="189" grpId="0" animBg="1"/>
      <p:bldP spid="190" grpId="0" animBg="1"/>
      <p:bldP spid="191" grpId="0" animBg="1"/>
      <p:bldP spid="197" grpId="0"/>
      <p:bldP spid="200" grpId="0"/>
      <p:bldP spid="203" grpId="0"/>
      <p:bldP spid="206" grpId="0"/>
      <p:bldP spid="209" grpId="0"/>
      <p:bldP spid="196" grpId="0" animBg="1"/>
      <p:bldP spid="199" grpId="0" animBg="1"/>
      <p:bldP spid="202" grpId="0" animBg="1"/>
      <p:bldP spid="205" grpId="0" animBg="1"/>
      <p:bldP spid="208" grpId="0" animBg="1"/>
      <p:bldP spid="187"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bject 2"/>
          <p:cNvSpPr>
            <a:spLocks noGrp="1"/>
          </p:cNvSpPr>
          <p:nvPr>
            <p:ph type="title"/>
          </p:nvPr>
        </p:nvSpPr>
        <p:spPr/>
        <p:txBody>
          <a:bodyPr/>
          <a:lstStyle/>
          <a:p>
            <a:r>
              <a:rPr lang="en-US" smtClean="0"/>
              <a:t>Business time planning (MON)</a:t>
            </a:r>
            <a:endParaRPr lang="en-US" dirty="0"/>
          </a:p>
        </p:txBody>
      </p:sp>
      <p:sp>
        <p:nvSpPr>
          <p:cNvPr id="4" name="object  3"/>
          <p:cNvSpPr>
            <a:spLocks noGrp="1"/>
          </p:cNvSpPr>
          <p:nvPr>
            <p:ph type="body" sz="half" idx="2"/>
          </p:nvPr>
        </p:nvSpPr>
        <p:spPr/>
        <p:txBody>
          <a:bodyPr/>
          <a:lstStyle/>
          <a:p>
            <a:r>
              <a:rPr lang="en-US" smtClean="0"/>
              <a:t>Business time planning (MON)</a:t>
            </a:r>
            <a:endParaRPr lang="en-US" dirty="0"/>
          </a:p>
        </p:txBody>
      </p:sp>
      <p:sp>
        <p:nvSpPr>
          <p:cNvPr id="59" name="object 4"/>
          <p:cNvSpPr/>
          <p:nvPr/>
        </p:nvSpPr>
        <p:spPr>
          <a:xfrm>
            <a:off x="742950" y="3761580"/>
            <a:ext cx="1273175" cy="319314"/>
          </a:xfrm>
          <a:prstGeom prst="rect">
            <a:avLst/>
          </a:prstGeom>
          <a:solidFill>
            <a:schemeClr val="accent1"/>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January</a:t>
            </a:r>
            <a:endParaRPr lang="en-US" sz="1000" b="1" dirty="0">
              <a:solidFill>
                <a:schemeClr val="bg1"/>
              </a:solidFill>
            </a:endParaRPr>
          </a:p>
        </p:txBody>
      </p:sp>
      <p:sp>
        <p:nvSpPr>
          <p:cNvPr id="61" name="object 9"/>
          <p:cNvSpPr/>
          <p:nvPr/>
        </p:nvSpPr>
        <p:spPr>
          <a:xfrm>
            <a:off x="2016125" y="3761580"/>
            <a:ext cx="1273175" cy="319314"/>
          </a:xfrm>
          <a:prstGeom prst="rect">
            <a:avLst/>
          </a:prstGeom>
          <a:solidFill>
            <a:schemeClr val="accent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February</a:t>
            </a:r>
            <a:endParaRPr lang="en-US" sz="1000" b="1" dirty="0">
              <a:solidFill>
                <a:schemeClr val="bg1"/>
              </a:solidFill>
            </a:endParaRPr>
          </a:p>
        </p:txBody>
      </p:sp>
      <p:sp>
        <p:nvSpPr>
          <p:cNvPr id="66" name="object 11"/>
          <p:cNvSpPr/>
          <p:nvPr/>
        </p:nvSpPr>
        <p:spPr>
          <a:xfrm>
            <a:off x="4562475" y="3761580"/>
            <a:ext cx="1273175" cy="319314"/>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April</a:t>
            </a:r>
            <a:endParaRPr lang="en-US" sz="1000" b="1" dirty="0">
              <a:solidFill>
                <a:schemeClr val="bg1"/>
              </a:solidFill>
            </a:endParaRPr>
          </a:p>
        </p:txBody>
      </p:sp>
      <p:sp>
        <p:nvSpPr>
          <p:cNvPr id="74" name="object 12"/>
          <p:cNvSpPr/>
          <p:nvPr/>
        </p:nvSpPr>
        <p:spPr>
          <a:xfrm>
            <a:off x="5835650" y="3761580"/>
            <a:ext cx="1273175" cy="319314"/>
          </a:xfrm>
          <a:prstGeom prst="rect">
            <a:avLst/>
          </a:prstGeom>
          <a:solidFill>
            <a:schemeClr val="accent5"/>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May</a:t>
            </a:r>
            <a:endParaRPr lang="en-US" sz="1000" b="1" dirty="0">
              <a:solidFill>
                <a:schemeClr val="bg1"/>
              </a:solidFill>
            </a:endParaRPr>
          </a:p>
        </p:txBody>
      </p:sp>
      <p:sp>
        <p:nvSpPr>
          <p:cNvPr id="75" name="object 13"/>
          <p:cNvSpPr/>
          <p:nvPr/>
        </p:nvSpPr>
        <p:spPr>
          <a:xfrm>
            <a:off x="7108825" y="3761580"/>
            <a:ext cx="1273175" cy="319314"/>
          </a:xfrm>
          <a:prstGeom prst="rect">
            <a:avLst/>
          </a:prstGeom>
          <a:solidFill>
            <a:schemeClr val="accent6"/>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June</a:t>
            </a:r>
            <a:endParaRPr lang="en-US" sz="1000" b="1" dirty="0">
              <a:solidFill>
                <a:schemeClr val="bg1"/>
              </a:solidFill>
            </a:endParaRPr>
          </a:p>
        </p:txBody>
      </p:sp>
      <p:grpSp>
        <p:nvGrpSpPr>
          <p:cNvPr id="76" name="object 109"/>
          <p:cNvGrpSpPr/>
          <p:nvPr/>
        </p:nvGrpSpPr>
        <p:grpSpPr>
          <a:xfrm>
            <a:off x="742836" y="2819400"/>
            <a:ext cx="1862138" cy="942180"/>
            <a:chOff x="742836" y="1798278"/>
            <a:chExt cx="1862138" cy="942180"/>
          </a:xfrm>
        </p:grpSpPr>
        <p:grpSp>
          <p:nvGrpSpPr>
            <p:cNvPr id="82" name="مجموعة 61"/>
            <p:cNvGrpSpPr/>
            <p:nvPr/>
          </p:nvGrpSpPr>
          <p:grpSpPr>
            <a:xfrm>
              <a:off x="761886" y="1817328"/>
              <a:ext cx="1843088" cy="923130"/>
              <a:chOff x="1981200" y="1433286"/>
              <a:chExt cx="1843088" cy="923130"/>
            </a:xfrm>
            <a:solidFill>
              <a:schemeClr val="bg1">
                <a:lumMod val="75000"/>
              </a:schemeClr>
            </a:solidFill>
          </p:grpSpPr>
          <p:sp>
            <p:nvSpPr>
              <p:cNvPr id="107" name="object 62"/>
              <p:cNvSpPr/>
              <p:nvPr/>
            </p:nvSpPr>
            <p:spPr>
              <a:xfrm>
                <a:off x="1981200" y="1433286"/>
                <a:ext cx="1843088" cy="7707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object  63"/>
              <p:cNvSpPr/>
              <p:nvPr/>
            </p:nvSpPr>
            <p:spPr>
              <a:xfrm flipV="1">
                <a:off x="1981200" y="2204016"/>
                <a:ext cx="176784" cy="15240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0" name="مجموعة 23"/>
            <p:cNvGrpSpPr/>
            <p:nvPr/>
          </p:nvGrpSpPr>
          <p:grpSpPr>
            <a:xfrm>
              <a:off x="742836" y="1798278"/>
              <a:ext cx="1843088" cy="923130"/>
              <a:chOff x="1981200" y="1433286"/>
              <a:chExt cx="1843088" cy="923130"/>
            </a:xfrm>
          </p:grpSpPr>
          <p:sp>
            <p:nvSpPr>
              <p:cNvPr id="98" name="object 52"/>
              <p:cNvSpPr/>
              <p:nvPr/>
            </p:nvSpPr>
            <p:spPr>
              <a:xfrm>
                <a:off x="1981200" y="1433286"/>
                <a:ext cx="1843088" cy="77073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bject  7"/>
              <p:cNvSpPr/>
              <p:nvPr/>
            </p:nvSpPr>
            <p:spPr>
              <a:xfrm flipV="1">
                <a:off x="1981200" y="2204016"/>
                <a:ext cx="176784" cy="152400"/>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09" name="object  64"/>
          <p:cNvSpPr txBox="1"/>
          <p:nvPr/>
        </p:nvSpPr>
        <p:spPr>
          <a:xfrm>
            <a:off x="742836" y="2896988"/>
            <a:ext cx="1842977" cy="615553"/>
          </a:xfrm>
          <a:prstGeom prst="rect">
            <a:avLst/>
          </a:prstGeom>
          <a:noFill/>
        </p:spPr>
        <p:txBody>
          <a:bodyPr wrap="square" rtlCol="0">
            <a:spAutoFit/>
          </a:bodyPr>
          <a:lstStyle/>
          <a:p>
            <a:r>
              <a:rPr lang="en-US" sz="1000" b="1" dirty="0" smtClean="0">
                <a:solidFill>
                  <a:schemeClr val="bg1"/>
                </a:solidFill>
              </a:rPr>
              <a:t>Description 01</a:t>
            </a:r>
          </a:p>
          <a:p>
            <a:r>
              <a:rPr lang="en-US" sz="800" b="1" dirty="0" smtClean="0">
                <a:solidFill>
                  <a:schemeClr val="bg1"/>
                </a:solidFill>
              </a:rPr>
              <a:t>There are many variations of passages of Lorem Ipsum available, but the majority </a:t>
            </a:r>
            <a:endParaRPr lang="en-US" sz="800" b="1" dirty="0">
              <a:solidFill>
                <a:schemeClr val="bg1"/>
              </a:solidFill>
            </a:endParaRPr>
          </a:p>
        </p:txBody>
      </p:sp>
      <p:sp>
        <p:nvSpPr>
          <p:cNvPr id="116" name="object 10"/>
          <p:cNvSpPr/>
          <p:nvPr/>
        </p:nvSpPr>
        <p:spPr>
          <a:xfrm>
            <a:off x="3289300" y="3761580"/>
            <a:ext cx="1273175" cy="319314"/>
          </a:xfrm>
          <a:prstGeom prst="rect">
            <a:avLst/>
          </a:prstGeom>
          <a:solidFill>
            <a:schemeClr val="accent3"/>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dirty="0" smtClean="0">
                <a:solidFill>
                  <a:schemeClr val="bg1"/>
                </a:solidFill>
              </a:rPr>
              <a:t>March</a:t>
            </a:r>
            <a:endParaRPr lang="en-US" sz="1000" b="1" dirty="0">
              <a:solidFill>
                <a:schemeClr val="bg1"/>
              </a:solidFill>
            </a:endParaRPr>
          </a:p>
        </p:txBody>
      </p:sp>
      <p:grpSp>
        <p:nvGrpSpPr>
          <p:cNvPr id="117" name="object 110"/>
          <p:cNvGrpSpPr/>
          <p:nvPr/>
        </p:nvGrpSpPr>
        <p:grpSpPr>
          <a:xfrm>
            <a:off x="3289300" y="2819400"/>
            <a:ext cx="1862138" cy="942180"/>
            <a:chOff x="3289300" y="1798278"/>
            <a:chExt cx="1862138" cy="942180"/>
          </a:xfrm>
        </p:grpSpPr>
        <p:grpSp>
          <p:nvGrpSpPr>
            <p:cNvPr id="118" name="مجموعة 66"/>
            <p:cNvGrpSpPr/>
            <p:nvPr/>
          </p:nvGrpSpPr>
          <p:grpSpPr>
            <a:xfrm>
              <a:off x="3308350" y="1817328"/>
              <a:ext cx="1843088" cy="923130"/>
              <a:chOff x="1981200" y="1433286"/>
              <a:chExt cx="1843088" cy="923130"/>
            </a:xfrm>
            <a:solidFill>
              <a:schemeClr val="bg1">
                <a:lumMod val="75000"/>
              </a:schemeClr>
            </a:solidFill>
          </p:grpSpPr>
          <p:sp>
            <p:nvSpPr>
              <p:cNvPr id="122" name="object 71"/>
              <p:cNvSpPr/>
              <p:nvPr/>
            </p:nvSpPr>
            <p:spPr>
              <a:xfrm>
                <a:off x="1981200" y="1433286"/>
                <a:ext cx="1843088" cy="7707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object  72"/>
              <p:cNvSpPr/>
              <p:nvPr/>
            </p:nvSpPr>
            <p:spPr>
              <a:xfrm flipV="1">
                <a:off x="1981200" y="2204016"/>
                <a:ext cx="176784" cy="15240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9" name="مجموعة 67"/>
            <p:cNvGrpSpPr/>
            <p:nvPr/>
          </p:nvGrpSpPr>
          <p:grpSpPr>
            <a:xfrm>
              <a:off x="3289300" y="1798278"/>
              <a:ext cx="1843088" cy="923130"/>
              <a:chOff x="1981200" y="1433286"/>
              <a:chExt cx="1843088" cy="923130"/>
            </a:xfrm>
            <a:solidFill>
              <a:schemeClr val="accent3"/>
            </a:solidFill>
          </p:grpSpPr>
          <p:sp>
            <p:nvSpPr>
              <p:cNvPr id="120" name="object  69"/>
              <p:cNvSpPr/>
              <p:nvPr/>
            </p:nvSpPr>
            <p:spPr>
              <a:xfrm>
                <a:off x="1981200" y="1433286"/>
                <a:ext cx="1843088" cy="7707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object  70"/>
              <p:cNvSpPr/>
              <p:nvPr/>
            </p:nvSpPr>
            <p:spPr>
              <a:xfrm flipV="1">
                <a:off x="1981200" y="2204016"/>
                <a:ext cx="176784" cy="15240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24" name="object  68"/>
          <p:cNvSpPr txBox="1"/>
          <p:nvPr/>
        </p:nvSpPr>
        <p:spPr>
          <a:xfrm>
            <a:off x="3289300" y="2896988"/>
            <a:ext cx="1842977" cy="615553"/>
          </a:xfrm>
          <a:prstGeom prst="rect">
            <a:avLst/>
          </a:prstGeom>
          <a:noFill/>
        </p:spPr>
        <p:txBody>
          <a:bodyPr wrap="square" rtlCol="0">
            <a:spAutoFit/>
          </a:bodyPr>
          <a:lstStyle/>
          <a:p>
            <a:r>
              <a:rPr lang="en-US" sz="1000" b="1" dirty="0" smtClean="0">
                <a:solidFill>
                  <a:schemeClr val="bg1"/>
                </a:solidFill>
              </a:rPr>
              <a:t>Description 03</a:t>
            </a:r>
          </a:p>
          <a:p>
            <a:r>
              <a:rPr lang="en-US" sz="800" b="1" dirty="0" smtClean="0">
                <a:solidFill>
                  <a:schemeClr val="bg1"/>
                </a:solidFill>
              </a:rPr>
              <a:t>There are many variations of passages of Lorem Ipsum available, but the majority </a:t>
            </a:r>
            <a:endParaRPr lang="en-US" sz="800" b="1" dirty="0">
              <a:solidFill>
                <a:schemeClr val="bg1"/>
              </a:solidFill>
            </a:endParaRPr>
          </a:p>
        </p:txBody>
      </p:sp>
      <p:grpSp>
        <p:nvGrpSpPr>
          <p:cNvPr id="125" name="object 6"/>
          <p:cNvGrpSpPr/>
          <p:nvPr/>
        </p:nvGrpSpPr>
        <p:grpSpPr>
          <a:xfrm>
            <a:off x="5835650" y="2819400"/>
            <a:ext cx="1862138" cy="942180"/>
            <a:chOff x="5835650" y="1798278"/>
            <a:chExt cx="1862138" cy="942180"/>
          </a:xfrm>
        </p:grpSpPr>
        <p:sp>
          <p:nvSpPr>
            <p:cNvPr id="126" name="object  80"/>
            <p:cNvSpPr/>
            <p:nvPr/>
          </p:nvSpPr>
          <p:spPr>
            <a:xfrm flipV="1">
              <a:off x="5854700" y="2588058"/>
              <a:ext cx="176784" cy="152400"/>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مجموعة 5"/>
            <p:cNvGrpSpPr/>
            <p:nvPr/>
          </p:nvGrpSpPr>
          <p:grpSpPr>
            <a:xfrm>
              <a:off x="5835650" y="1798278"/>
              <a:ext cx="1862138" cy="923130"/>
              <a:chOff x="5835650" y="1798278"/>
              <a:chExt cx="1862138" cy="923130"/>
            </a:xfrm>
          </p:grpSpPr>
          <p:grpSp>
            <p:nvGrpSpPr>
              <p:cNvPr id="128" name="مجموعة 111"/>
              <p:cNvGrpSpPr/>
              <p:nvPr/>
            </p:nvGrpSpPr>
            <p:grpSpPr>
              <a:xfrm>
                <a:off x="5835650" y="1798278"/>
                <a:ext cx="1862138" cy="789780"/>
                <a:chOff x="5835650" y="1798278"/>
                <a:chExt cx="1862138" cy="789780"/>
              </a:xfrm>
            </p:grpSpPr>
            <p:sp>
              <p:nvSpPr>
                <p:cNvPr id="130" name="object 79"/>
                <p:cNvSpPr/>
                <p:nvPr/>
              </p:nvSpPr>
              <p:spPr>
                <a:xfrm>
                  <a:off x="5854700" y="1817328"/>
                  <a:ext cx="1843088" cy="770730"/>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bject 77"/>
                <p:cNvSpPr/>
                <p:nvPr/>
              </p:nvSpPr>
              <p:spPr>
                <a:xfrm>
                  <a:off x="5835650" y="1798278"/>
                  <a:ext cx="1843088" cy="77073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مobject  78"/>
              <p:cNvSpPr/>
              <p:nvPr/>
            </p:nvSpPr>
            <p:spPr>
              <a:xfrm flipV="1">
                <a:off x="5835650" y="2569008"/>
                <a:ext cx="176784" cy="152400"/>
              </a:xfrm>
              <a:prstGeom prst="triangl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2" name="object  76"/>
          <p:cNvSpPr txBox="1"/>
          <p:nvPr/>
        </p:nvSpPr>
        <p:spPr>
          <a:xfrm>
            <a:off x="5835650" y="2897547"/>
            <a:ext cx="1842977" cy="630942"/>
          </a:xfrm>
          <a:prstGeom prst="rect">
            <a:avLst/>
          </a:prstGeom>
          <a:noFill/>
        </p:spPr>
        <p:txBody>
          <a:bodyPr wrap="square" rtlCol="0">
            <a:spAutoFit/>
          </a:bodyPr>
          <a:lstStyle/>
          <a:p>
            <a:r>
              <a:rPr lang="en-US" sz="1100" b="1" dirty="0" smtClean="0">
                <a:solidFill>
                  <a:schemeClr val="bg1"/>
                </a:solidFill>
              </a:rPr>
              <a:t>Description 05</a:t>
            </a:r>
          </a:p>
          <a:p>
            <a:r>
              <a:rPr lang="en-US" sz="800" b="1" dirty="0" smtClean="0">
                <a:solidFill>
                  <a:schemeClr val="bg1"/>
                </a:solidFill>
              </a:rPr>
              <a:t>There are many variations of passages of Lorem Ipsum available, but the majority </a:t>
            </a:r>
            <a:endParaRPr lang="en-US" sz="800" b="1" dirty="0">
              <a:solidFill>
                <a:schemeClr val="bg1"/>
              </a:solidFill>
            </a:endParaRPr>
          </a:p>
        </p:txBody>
      </p:sp>
      <p:grpSp>
        <p:nvGrpSpPr>
          <p:cNvPr id="133" name="object 114"/>
          <p:cNvGrpSpPr/>
          <p:nvPr/>
        </p:nvGrpSpPr>
        <p:grpSpPr>
          <a:xfrm>
            <a:off x="1427162" y="4080894"/>
            <a:ext cx="1862138" cy="942180"/>
            <a:chOff x="1427162" y="3059772"/>
            <a:chExt cx="1862138" cy="942180"/>
          </a:xfrm>
        </p:grpSpPr>
        <p:grpSp>
          <p:nvGrpSpPr>
            <p:cNvPr id="134" name="مجموعة 82"/>
            <p:cNvGrpSpPr/>
            <p:nvPr/>
          </p:nvGrpSpPr>
          <p:grpSpPr>
            <a:xfrm flipH="1" flipV="1">
              <a:off x="1446212" y="3078822"/>
              <a:ext cx="1843088" cy="923130"/>
              <a:chOff x="1981200" y="1433286"/>
              <a:chExt cx="1843088" cy="923130"/>
            </a:xfrm>
            <a:solidFill>
              <a:schemeClr val="bg1">
                <a:lumMod val="75000"/>
              </a:schemeClr>
            </a:solidFill>
          </p:grpSpPr>
          <p:sp>
            <p:nvSpPr>
              <p:cNvPr id="138" name="object 87"/>
              <p:cNvSpPr/>
              <p:nvPr/>
            </p:nvSpPr>
            <p:spPr>
              <a:xfrm>
                <a:off x="1981200" y="1433286"/>
                <a:ext cx="1843088" cy="7707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object  88"/>
              <p:cNvSpPr/>
              <p:nvPr/>
            </p:nvSpPr>
            <p:spPr>
              <a:xfrm flipV="1">
                <a:off x="1981200" y="2204016"/>
                <a:ext cx="176784" cy="15240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5" name="مجموعة 83"/>
            <p:cNvGrpSpPr/>
            <p:nvPr/>
          </p:nvGrpSpPr>
          <p:grpSpPr>
            <a:xfrm flipH="1" flipV="1">
              <a:off x="1427162" y="3059772"/>
              <a:ext cx="1843088" cy="923130"/>
              <a:chOff x="1981200" y="1433286"/>
              <a:chExt cx="1843088" cy="923130"/>
            </a:xfrm>
            <a:solidFill>
              <a:schemeClr val="accent2"/>
            </a:solidFill>
          </p:grpSpPr>
          <p:sp>
            <p:nvSpPr>
              <p:cNvPr id="136" name="object 85"/>
              <p:cNvSpPr/>
              <p:nvPr/>
            </p:nvSpPr>
            <p:spPr>
              <a:xfrm>
                <a:off x="1981200" y="1433286"/>
                <a:ext cx="1843088" cy="7707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object  86"/>
              <p:cNvSpPr/>
              <p:nvPr/>
            </p:nvSpPr>
            <p:spPr>
              <a:xfrm flipV="1">
                <a:off x="1981200" y="2204016"/>
                <a:ext cx="176784" cy="15240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40" name="object  84"/>
          <p:cNvSpPr txBox="1"/>
          <p:nvPr/>
        </p:nvSpPr>
        <p:spPr>
          <a:xfrm>
            <a:off x="1427273" y="4329932"/>
            <a:ext cx="1842977" cy="615553"/>
          </a:xfrm>
          <a:prstGeom prst="rect">
            <a:avLst/>
          </a:prstGeom>
          <a:noFill/>
        </p:spPr>
        <p:txBody>
          <a:bodyPr wrap="square" rtlCol="0">
            <a:spAutoFit/>
          </a:bodyPr>
          <a:lstStyle/>
          <a:p>
            <a:r>
              <a:rPr lang="en-US" sz="1000" b="1" dirty="0" smtClean="0">
                <a:solidFill>
                  <a:schemeClr val="bg1"/>
                </a:solidFill>
              </a:rPr>
              <a:t>Description 02</a:t>
            </a:r>
          </a:p>
          <a:p>
            <a:r>
              <a:rPr lang="en-US" sz="800" b="1" dirty="0" smtClean="0">
                <a:solidFill>
                  <a:schemeClr val="bg1"/>
                </a:solidFill>
              </a:rPr>
              <a:t>There are many variations of passages of Lorem Ipsum available, but the majority </a:t>
            </a:r>
            <a:endParaRPr lang="en-US" sz="800" b="1" dirty="0">
              <a:solidFill>
                <a:schemeClr val="bg1"/>
              </a:solidFill>
            </a:endParaRPr>
          </a:p>
        </p:txBody>
      </p:sp>
      <p:grpSp>
        <p:nvGrpSpPr>
          <p:cNvPr id="141" name="object 113"/>
          <p:cNvGrpSpPr/>
          <p:nvPr/>
        </p:nvGrpSpPr>
        <p:grpSpPr>
          <a:xfrm>
            <a:off x="3973512" y="4080894"/>
            <a:ext cx="1862138" cy="942180"/>
            <a:chOff x="3973512" y="3059772"/>
            <a:chExt cx="1862138" cy="942180"/>
          </a:xfrm>
        </p:grpSpPr>
        <p:grpSp>
          <p:nvGrpSpPr>
            <p:cNvPr id="142" name="مجموعة 90"/>
            <p:cNvGrpSpPr/>
            <p:nvPr/>
          </p:nvGrpSpPr>
          <p:grpSpPr>
            <a:xfrm flipH="1" flipV="1">
              <a:off x="3992562" y="3078822"/>
              <a:ext cx="1843088" cy="923130"/>
              <a:chOff x="1981200" y="1433286"/>
              <a:chExt cx="1843088" cy="923130"/>
            </a:xfrm>
            <a:solidFill>
              <a:schemeClr val="bg1">
                <a:lumMod val="75000"/>
              </a:schemeClr>
            </a:solidFill>
          </p:grpSpPr>
          <p:sp>
            <p:nvSpPr>
              <p:cNvPr id="146" name="object 95"/>
              <p:cNvSpPr/>
              <p:nvPr/>
            </p:nvSpPr>
            <p:spPr>
              <a:xfrm>
                <a:off x="1981200" y="1433286"/>
                <a:ext cx="1843088" cy="7707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object  96"/>
              <p:cNvSpPr/>
              <p:nvPr/>
            </p:nvSpPr>
            <p:spPr>
              <a:xfrm flipV="1">
                <a:off x="1981200" y="2204016"/>
                <a:ext cx="176784" cy="15240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3" name="مجموعة 91"/>
            <p:cNvGrpSpPr/>
            <p:nvPr/>
          </p:nvGrpSpPr>
          <p:grpSpPr>
            <a:xfrm flipH="1" flipV="1">
              <a:off x="3973512" y="3059772"/>
              <a:ext cx="1843088" cy="923130"/>
              <a:chOff x="1981200" y="1433286"/>
              <a:chExt cx="1843088" cy="923130"/>
            </a:xfrm>
            <a:solidFill>
              <a:schemeClr val="accent4"/>
            </a:solidFill>
          </p:grpSpPr>
          <p:sp>
            <p:nvSpPr>
              <p:cNvPr id="144" name="object 93"/>
              <p:cNvSpPr/>
              <p:nvPr/>
            </p:nvSpPr>
            <p:spPr>
              <a:xfrm>
                <a:off x="1981200" y="1433286"/>
                <a:ext cx="1843088" cy="7707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bject  94"/>
              <p:cNvSpPr/>
              <p:nvPr/>
            </p:nvSpPr>
            <p:spPr>
              <a:xfrm flipV="1">
                <a:off x="1981200" y="2204016"/>
                <a:ext cx="176784" cy="15240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48" name="object  92"/>
          <p:cNvSpPr txBox="1"/>
          <p:nvPr/>
        </p:nvSpPr>
        <p:spPr>
          <a:xfrm>
            <a:off x="3973623" y="4329932"/>
            <a:ext cx="1842977" cy="615553"/>
          </a:xfrm>
          <a:prstGeom prst="rect">
            <a:avLst/>
          </a:prstGeom>
          <a:noFill/>
        </p:spPr>
        <p:txBody>
          <a:bodyPr wrap="square" rtlCol="0">
            <a:spAutoFit/>
          </a:bodyPr>
          <a:lstStyle/>
          <a:p>
            <a:r>
              <a:rPr lang="en-US" sz="1000" b="1" dirty="0" smtClean="0">
                <a:solidFill>
                  <a:schemeClr val="bg1"/>
                </a:solidFill>
              </a:rPr>
              <a:t>Description 04</a:t>
            </a:r>
          </a:p>
          <a:p>
            <a:r>
              <a:rPr lang="en-US" sz="800" b="1" dirty="0" smtClean="0">
                <a:solidFill>
                  <a:schemeClr val="bg1"/>
                </a:solidFill>
              </a:rPr>
              <a:t>There are many variations of passages of Lorem Ipsum available, but the majority </a:t>
            </a:r>
            <a:endParaRPr lang="en-US" sz="800" b="1" dirty="0">
              <a:solidFill>
                <a:schemeClr val="bg1"/>
              </a:solidFill>
            </a:endParaRPr>
          </a:p>
        </p:txBody>
      </p:sp>
      <p:grpSp>
        <p:nvGrpSpPr>
          <p:cNvPr id="149" name="object 112"/>
          <p:cNvGrpSpPr/>
          <p:nvPr/>
        </p:nvGrpSpPr>
        <p:grpSpPr>
          <a:xfrm>
            <a:off x="6529387" y="4117542"/>
            <a:ext cx="1862138" cy="942180"/>
            <a:chOff x="6519862" y="3077370"/>
            <a:chExt cx="1862138" cy="942180"/>
          </a:xfrm>
        </p:grpSpPr>
        <p:grpSp>
          <p:nvGrpSpPr>
            <p:cNvPr id="150" name="مجموعة 98"/>
            <p:cNvGrpSpPr/>
            <p:nvPr/>
          </p:nvGrpSpPr>
          <p:grpSpPr>
            <a:xfrm flipH="1" flipV="1">
              <a:off x="6538912" y="3096420"/>
              <a:ext cx="1843088" cy="923130"/>
              <a:chOff x="1981200" y="1433286"/>
              <a:chExt cx="1843088" cy="923130"/>
            </a:xfrm>
            <a:solidFill>
              <a:schemeClr val="bg1">
                <a:lumMod val="75000"/>
              </a:schemeClr>
            </a:solidFill>
          </p:grpSpPr>
          <p:sp>
            <p:nvSpPr>
              <p:cNvPr id="154" name="object  103"/>
              <p:cNvSpPr/>
              <p:nvPr/>
            </p:nvSpPr>
            <p:spPr>
              <a:xfrm>
                <a:off x="1981200" y="1433286"/>
                <a:ext cx="1843088" cy="7707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bject  104"/>
              <p:cNvSpPr/>
              <p:nvPr/>
            </p:nvSpPr>
            <p:spPr>
              <a:xfrm flipV="1">
                <a:off x="1981200" y="2204016"/>
                <a:ext cx="176784" cy="15240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1" name="مجموعة 99"/>
            <p:cNvGrpSpPr/>
            <p:nvPr/>
          </p:nvGrpSpPr>
          <p:grpSpPr>
            <a:xfrm flipH="1" flipV="1">
              <a:off x="6519862" y="3077370"/>
              <a:ext cx="1843088" cy="923130"/>
              <a:chOff x="1981200" y="1433286"/>
              <a:chExt cx="1843088" cy="923130"/>
            </a:xfrm>
            <a:solidFill>
              <a:schemeClr val="accent6"/>
            </a:solidFill>
          </p:grpSpPr>
          <p:sp>
            <p:nvSpPr>
              <p:cNvPr id="152" name="object 101"/>
              <p:cNvSpPr/>
              <p:nvPr/>
            </p:nvSpPr>
            <p:spPr>
              <a:xfrm>
                <a:off x="1981200" y="1433286"/>
                <a:ext cx="1843088" cy="77073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bject  102"/>
              <p:cNvSpPr/>
              <p:nvPr/>
            </p:nvSpPr>
            <p:spPr>
              <a:xfrm flipV="1">
                <a:off x="1981200" y="2204016"/>
                <a:ext cx="176784" cy="152400"/>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56" name="object  100"/>
          <p:cNvSpPr txBox="1"/>
          <p:nvPr/>
        </p:nvSpPr>
        <p:spPr>
          <a:xfrm>
            <a:off x="6519973" y="4347530"/>
            <a:ext cx="1842977" cy="615553"/>
          </a:xfrm>
          <a:prstGeom prst="rect">
            <a:avLst/>
          </a:prstGeom>
          <a:noFill/>
        </p:spPr>
        <p:txBody>
          <a:bodyPr wrap="square" rtlCol="0">
            <a:spAutoFit/>
          </a:bodyPr>
          <a:lstStyle/>
          <a:p>
            <a:r>
              <a:rPr lang="en-US" sz="1000" b="1" dirty="0" smtClean="0">
                <a:solidFill>
                  <a:schemeClr val="bg1"/>
                </a:solidFill>
              </a:rPr>
              <a:t>Description 06</a:t>
            </a:r>
          </a:p>
          <a:p>
            <a:r>
              <a:rPr lang="en-US" sz="800" b="1" dirty="0" smtClean="0">
                <a:solidFill>
                  <a:schemeClr val="bg1"/>
                </a:solidFill>
              </a:rPr>
              <a:t>There are many variations of passages of Lorem Ipsum available, but the majority </a:t>
            </a:r>
            <a:endParaRPr lang="en-US" sz="800" b="1" dirty="0">
              <a:solidFill>
                <a:schemeClr val="bg1"/>
              </a:solidFill>
            </a:endParaRPr>
          </a:p>
        </p:txBody>
      </p:sp>
    </p:spTree>
    <p:extLst>
      <p:ext uri="{BB962C8B-B14F-4D97-AF65-F5344CB8AC3E}">
        <p14:creationId xmlns="" xmlns:p14="http://schemas.microsoft.com/office/powerpoint/2010/main" val="330273584"/>
      </p:ext>
    </p:extLst>
  </p:cSld>
  <p:clrMapOvr>
    <a:masterClrMapping/>
  </p:clrMapOvr>
  <p:transition advClick="0"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barn(inVertical)">
                                      <p:cBhvr>
                                        <p:cTn id="7" dur="500"/>
                                        <p:tgtEl>
                                          <p:spTgt spid="59"/>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76"/>
                                        </p:tgtEl>
                                        <p:attrNameLst>
                                          <p:attrName>style.visibility</p:attrName>
                                        </p:attrNameLst>
                                      </p:cBhvr>
                                      <p:to>
                                        <p:strVal val="visible"/>
                                      </p:to>
                                    </p:set>
                                    <p:animEffect transition="in" filter="wipe(up)">
                                      <p:cBhvr>
                                        <p:cTn id="11" dur="500"/>
                                        <p:tgtEl>
                                          <p:spTgt spid="7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09"/>
                                        </p:tgtEl>
                                        <p:attrNameLst>
                                          <p:attrName>style.visibility</p:attrName>
                                        </p:attrNameLst>
                                      </p:cBhvr>
                                      <p:to>
                                        <p:strVal val="visible"/>
                                      </p:to>
                                    </p:set>
                                    <p:animEffect transition="in" filter="wipe(up)">
                                      <p:cBhvr>
                                        <p:cTn id="15" dur="500"/>
                                        <p:tgtEl>
                                          <p:spTgt spid="109"/>
                                        </p:tgtEl>
                                      </p:cBhvr>
                                    </p:animEffect>
                                  </p:childTnLst>
                                </p:cTn>
                              </p:par>
                            </p:childTnLst>
                          </p:cTn>
                        </p:par>
                        <p:par>
                          <p:cTn id="16" fill="hold">
                            <p:stCondLst>
                              <p:cond delay="1500"/>
                            </p:stCondLst>
                            <p:childTnLst>
                              <p:par>
                                <p:cTn id="17" presetID="16" presetClass="entr" presetSubtype="21" fill="hold" grpId="0" nodeType="afterEffect">
                                  <p:stCondLst>
                                    <p:cond delay="0"/>
                                  </p:stCondLst>
                                  <p:childTnLst>
                                    <p:set>
                                      <p:cBhvr>
                                        <p:cTn id="18" dur="1" fill="hold">
                                          <p:stCondLst>
                                            <p:cond delay="0"/>
                                          </p:stCondLst>
                                        </p:cTn>
                                        <p:tgtEl>
                                          <p:spTgt spid="61"/>
                                        </p:tgtEl>
                                        <p:attrNameLst>
                                          <p:attrName>style.visibility</p:attrName>
                                        </p:attrNameLst>
                                      </p:cBhvr>
                                      <p:to>
                                        <p:strVal val="visible"/>
                                      </p:to>
                                    </p:set>
                                    <p:animEffect transition="in" filter="barn(inVertical)">
                                      <p:cBhvr>
                                        <p:cTn id="19" dur="500"/>
                                        <p:tgtEl>
                                          <p:spTgt spid="61"/>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33"/>
                                        </p:tgtEl>
                                        <p:attrNameLst>
                                          <p:attrName>style.visibility</p:attrName>
                                        </p:attrNameLst>
                                      </p:cBhvr>
                                      <p:to>
                                        <p:strVal val="visible"/>
                                      </p:to>
                                    </p:set>
                                    <p:animEffect transition="in" filter="wipe(down)">
                                      <p:cBhvr>
                                        <p:cTn id="23" dur="500"/>
                                        <p:tgtEl>
                                          <p:spTgt spid="133"/>
                                        </p:tgtEl>
                                      </p:cBhvr>
                                    </p:animEffect>
                                  </p:childTnLst>
                                </p:cTn>
                              </p:par>
                            </p:childTnLst>
                          </p:cTn>
                        </p:par>
                        <p:par>
                          <p:cTn id="24" fill="hold">
                            <p:stCondLst>
                              <p:cond delay="2500"/>
                            </p:stCondLst>
                            <p:childTnLst>
                              <p:par>
                                <p:cTn id="25" presetID="22" presetClass="entr" presetSubtype="1" fill="hold" grpId="0" nodeType="after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up)">
                                      <p:cBhvr>
                                        <p:cTn id="27" dur="500"/>
                                        <p:tgtEl>
                                          <p:spTgt spid="140"/>
                                        </p:tgtEl>
                                      </p:cBhvr>
                                    </p:animEffect>
                                  </p:childTnLst>
                                </p:cTn>
                              </p:par>
                            </p:childTnLst>
                          </p:cTn>
                        </p:par>
                        <p:par>
                          <p:cTn id="28" fill="hold">
                            <p:stCondLst>
                              <p:cond delay="3000"/>
                            </p:stCondLst>
                            <p:childTnLst>
                              <p:par>
                                <p:cTn id="29" presetID="16" presetClass="entr" presetSubtype="21" fill="hold" grpId="0" nodeType="afterEffect">
                                  <p:stCondLst>
                                    <p:cond delay="0"/>
                                  </p:stCondLst>
                                  <p:childTnLst>
                                    <p:set>
                                      <p:cBhvr>
                                        <p:cTn id="30" dur="1" fill="hold">
                                          <p:stCondLst>
                                            <p:cond delay="0"/>
                                          </p:stCondLst>
                                        </p:cTn>
                                        <p:tgtEl>
                                          <p:spTgt spid="116"/>
                                        </p:tgtEl>
                                        <p:attrNameLst>
                                          <p:attrName>style.visibility</p:attrName>
                                        </p:attrNameLst>
                                      </p:cBhvr>
                                      <p:to>
                                        <p:strVal val="visible"/>
                                      </p:to>
                                    </p:set>
                                    <p:animEffect transition="in" filter="barn(inVertical)">
                                      <p:cBhvr>
                                        <p:cTn id="31" dur="500"/>
                                        <p:tgtEl>
                                          <p:spTgt spid="116"/>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117"/>
                                        </p:tgtEl>
                                        <p:attrNameLst>
                                          <p:attrName>style.visibility</p:attrName>
                                        </p:attrNameLst>
                                      </p:cBhvr>
                                      <p:to>
                                        <p:strVal val="visible"/>
                                      </p:to>
                                    </p:set>
                                    <p:animEffect transition="in" filter="wipe(up)">
                                      <p:cBhvr>
                                        <p:cTn id="35" dur="500"/>
                                        <p:tgtEl>
                                          <p:spTgt spid="117"/>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124"/>
                                        </p:tgtEl>
                                        <p:attrNameLst>
                                          <p:attrName>style.visibility</p:attrName>
                                        </p:attrNameLst>
                                      </p:cBhvr>
                                      <p:to>
                                        <p:strVal val="visible"/>
                                      </p:to>
                                    </p:set>
                                    <p:animEffect transition="in" filter="wipe(up)">
                                      <p:cBhvr>
                                        <p:cTn id="39" dur="500"/>
                                        <p:tgtEl>
                                          <p:spTgt spid="124"/>
                                        </p:tgtEl>
                                      </p:cBhvr>
                                    </p:animEffect>
                                  </p:childTnLst>
                                </p:cTn>
                              </p:par>
                            </p:childTnLst>
                          </p:cTn>
                        </p:par>
                        <p:par>
                          <p:cTn id="40" fill="hold">
                            <p:stCondLst>
                              <p:cond delay="4500"/>
                            </p:stCondLst>
                            <p:childTnLst>
                              <p:par>
                                <p:cTn id="41" presetID="16" presetClass="entr" presetSubtype="21" fill="hold" grpId="0" nodeType="afterEffect">
                                  <p:stCondLst>
                                    <p:cond delay="0"/>
                                  </p:stCondLst>
                                  <p:childTnLst>
                                    <p:set>
                                      <p:cBhvr>
                                        <p:cTn id="42" dur="1" fill="hold">
                                          <p:stCondLst>
                                            <p:cond delay="0"/>
                                          </p:stCondLst>
                                        </p:cTn>
                                        <p:tgtEl>
                                          <p:spTgt spid="66"/>
                                        </p:tgtEl>
                                        <p:attrNameLst>
                                          <p:attrName>style.visibility</p:attrName>
                                        </p:attrNameLst>
                                      </p:cBhvr>
                                      <p:to>
                                        <p:strVal val="visible"/>
                                      </p:to>
                                    </p:set>
                                    <p:animEffect transition="in" filter="barn(inVertical)">
                                      <p:cBhvr>
                                        <p:cTn id="43" dur="500"/>
                                        <p:tgtEl>
                                          <p:spTgt spid="66"/>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141"/>
                                        </p:tgtEl>
                                        <p:attrNameLst>
                                          <p:attrName>style.visibility</p:attrName>
                                        </p:attrNameLst>
                                      </p:cBhvr>
                                      <p:to>
                                        <p:strVal val="visible"/>
                                      </p:to>
                                    </p:set>
                                    <p:animEffect transition="in" filter="wipe(down)">
                                      <p:cBhvr>
                                        <p:cTn id="47" dur="500"/>
                                        <p:tgtEl>
                                          <p:spTgt spid="141"/>
                                        </p:tgtEl>
                                      </p:cBhvr>
                                    </p:animEffect>
                                  </p:childTnLst>
                                </p:cTn>
                              </p:par>
                            </p:childTnLst>
                          </p:cTn>
                        </p:par>
                        <p:par>
                          <p:cTn id="48" fill="hold">
                            <p:stCondLst>
                              <p:cond delay="5500"/>
                            </p:stCondLst>
                            <p:childTnLst>
                              <p:par>
                                <p:cTn id="49" presetID="22" presetClass="entr" presetSubtype="1" fill="hold" grpId="0" nodeType="afterEffect">
                                  <p:stCondLst>
                                    <p:cond delay="0"/>
                                  </p:stCondLst>
                                  <p:childTnLst>
                                    <p:set>
                                      <p:cBhvr>
                                        <p:cTn id="50" dur="1" fill="hold">
                                          <p:stCondLst>
                                            <p:cond delay="0"/>
                                          </p:stCondLst>
                                        </p:cTn>
                                        <p:tgtEl>
                                          <p:spTgt spid="148"/>
                                        </p:tgtEl>
                                        <p:attrNameLst>
                                          <p:attrName>style.visibility</p:attrName>
                                        </p:attrNameLst>
                                      </p:cBhvr>
                                      <p:to>
                                        <p:strVal val="visible"/>
                                      </p:to>
                                    </p:set>
                                    <p:animEffect transition="in" filter="wipe(up)">
                                      <p:cBhvr>
                                        <p:cTn id="51" dur="500"/>
                                        <p:tgtEl>
                                          <p:spTgt spid="148"/>
                                        </p:tgtEl>
                                      </p:cBhvr>
                                    </p:animEffect>
                                  </p:childTnLst>
                                </p:cTn>
                              </p:par>
                            </p:childTnLst>
                          </p:cTn>
                        </p:par>
                        <p:par>
                          <p:cTn id="52" fill="hold">
                            <p:stCondLst>
                              <p:cond delay="6000"/>
                            </p:stCondLst>
                            <p:childTnLst>
                              <p:par>
                                <p:cTn id="53" presetID="16" presetClass="entr" presetSubtype="21" fill="hold" grpId="0" nodeType="afterEffect">
                                  <p:stCondLst>
                                    <p:cond delay="0"/>
                                  </p:stCondLst>
                                  <p:childTnLst>
                                    <p:set>
                                      <p:cBhvr>
                                        <p:cTn id="54" dur="1" fill="hold">
                                          <p:stCondLst>
                                            <p:cond delay="0"/>
                                          </p:stCondLst>
                                        </p:cTn>
                                        <p:tgtEl>
                                          <p:spTgt spid="74"/>
                                        </p:tgtEl>
                                        <p:attrNameLst>
                                          <p:attrName>style.visibility</p:attrName>
                                        </p:attrNameLst>
                                      </p:cBhvr>
                                      <p:to>
                                        <p:strVal val="visible"/>
                                      </p:to>
                                    </p:set>
                                    <p:animEffect transition="in" filter="barn(inVertical)">
                                      <p:cBhvr>
                                        <p:cTn id="55" dur="500"/>
                                        <p:tgtEl>
                                          <p:spTgt spid="74"/>
                                        </p:tgtEl>
                                      </p:cBhvr>
                                    </p:animEffect>
                                  </p:childTnLst>
                                </p:cTn>
                              </p:par>
                            </p:childTnLst>
                          </p:cTn>
                        </p:par>
                        <p:par>
                          <p:cTn id="56" fill="hold">
                            <p:stCondLst>
                              <p:cond delay="6500"/>
                            </p:stCondLst>
                            <p:childTnLst>
                              <p:par>
                                <p:cTn id="57" presetID="22" presetClass="entr" presetSubtype="1" fill="hold" nodeType="afterEffect">
                                  <p:stCondLst>
                                    <p:cond delay="0"/>
                                  </p:stCondLst>
                                  <p:childTnLst>
                                    <p:set>
                                      <p:cBhvr>
                                        <p:cTn id="58" dur="1" fill="hold">
                                          <p:stCondLst>
                                            <p:cond delay="0"/>
                                          </p:stCondLst>
                                        </p:cTn>
                                        <p:tgtEl>
                                          <p:spTgt spid="125"/>
                                        </p:tgtEl>
                                        <p:attrNameLst>
                                          <p:attrName>style.visibility</p:attrName>
                                        </p:attrNameLst>
                                      </p:cBhvr>
                                      <p:to>
                                        <p:strVal val="visible"/>
                                      </p:to>
                                    </p:set>
                                    <p:animEffect transition="in" filter="wipe(up)">
                                      <p:cBhvr>
                                        <p:cTn id="59" dur="500"/>
                                        <p:tgtEl>
                                          <p:spTgt spid="125"/>
                                        </p:tgtEl>
                                      </p:cBhvr>
                                    </p:animEffect>
                                  </p:childTnLst>
                                </p:cTn>
                              </p:par>
                            </p:childTnLst>
                          </p:cTn>
                        </p:par>
                        <p:par>
                          <p:cTn id="60" fill="hold">
                            <p:stCondLst>
                              <p:cond delay="7000"/>
                            </p:stCondLst>
                            <p:childTnLst>
                              <p:par>
                                <p:cTn id="61" presetID="22" presetClass="entr" presetSubtype="1" fill="hold" grpId="0" nodeType="afterEffect">
                                  <p:stCondLst>
                                    <p:cond delay="0"/>
                                  </p:stCondLst>
                                  <p:childTnLst>
                                    <p:set>
                                      <p:cBhvr>
                                        <p:cTn id="62" dur="1" fill="hold">
                                          <p:stCondLst>
                                            <p:cond delay="0"/>
                                          </p:stCondLst>
                                        </p:cTn>
                                        <p:tgtEl>
                                          <p:spTgt spid="132"/>
                                        </p:tgtEl>
                                        <p:attrNameLst>
                                          <p:attrName>style.visibility</p:attrName>
                                        </p:attrNameLst>
                                      </p:cBhvr>
                                      <p:to>
                                        <p:strVal val="visible"/>
                                      </p:to>
                                    </p:set>
                                    <p:animEffect transition="in" filter="wipe(up)">
                                      <p:cBhvr>
                                        <p:cTn id="63" dur="500"/>
                                        <p:tgtEl>
                                          <p:spTgt spid="132"/>
                                        </p:tgtEl>
                                      </p:cBhvr>
                                    </p:animEffect>
                                  </p:childTnLst>
                                </p:cTn>
                              </p:par>
                            </p:childTnLst>
                          </p:cTn>
                        </p:par>
                        <p:par>
                          <p:cTn id="64" fill="hold">
                            <p:stCondLst>
                              <p:cond delay="7500"/>
                            </p:stCondLst>
                            <p:childTnLst>
                              <p:par>
                                <p:cTn id="65" presetID="16" presetClass="entr" presetSubtype="21" fill="hold" grpId="0" nodeType="afterEffect">
                                  <p:stCondLst>
                                    <p:cond delay="0"/>
                                  </p:stCondLst>
                                  <p:childTnLst>
                                    <p:set>
                                      <p:cBhvr>
                                        <p:cTn id="66" dur="1" fill="hold">
                                          <p:stCondLst>
                                            <p:cond delay="0"/>
                                          </p:stCondLst>
                                        </p:cTn>
                                        <p:tgtEl>
                                          <p:spTgt spid="75"/>
                                        </p:tgtEl>
                                        <p:attrNameLst>
                                          <p:attrName>style.visibility</p:attrName>
                                        </p:attrNameLst>
                                      </p:cBhvr>
                                      <p:to>
                                        <p:strVal val="visible"/>
                                      </p:to>
                                    </p:set>
                                    <p:animEffect transition="in" filter="barn(inVertical)">
                                      <p:cBhvr>
                                        <p:cTn id="67" dur="500"/>
                                        <p:tgtEl>
                                          <p:spTgt spid="75"/>
                                        </p:tgtEl>
                                      </p:cBhvr>
                                    </p:animEffect>
                                  </p:childTnLst>
                                </p:cTn>
                              </p:par>
                            </p:childTnLst>
                          </p:cTn>
                        </p:par>
                        <p:par>
                          <p:cTn id="68" fill="hold">
                            <p:stCondLst>
                              <p:cond delay="8000"/>
                            </p:stCondLst>
                            <p:childTnLst>
                              <p:par>
                                <p:cTn id="69" presetID="22" presetClass="entr" presetSubtype="4" fill="hold" nodeType="afterEffect">
                                  <p:stCondLst>
                                    <p:cond delay="0"/>
                                  </p:stCondLst>
                                  <p:childTnLst>
                                    <p:set>
                                      <p:cBhvr>
                                        <p:cTn id="70" dur="1" fill="hold">
                                          <p:stCondLst>
                                            <p:cond delay="0"/>
                                          </p:stCondLst>
                                        </p:cTn>
                                        <p:tgtEl>
                                          <p:spTgt spid="149"/>
                                        </p:tgtEl>
                                        <p:attrNameLst>
                                          <p:attrName>style.visibility</p:attrName>
                                        </p:attrNameLst>
                                      </p:cBhvr>
                                      <p:to>
                                        <p:strVal val="visible"/>
                                      </p:to>
                                    </p:set>
                                    <p:animEffect transition="in" filter="wipe(down)">
                                      <p:cBhvr>
                                        <p:cTn id="71" dur="500"/>
                                        <p:tgtEl>
                                          <p:spTgt spid="149"/>
                                        </p:tgtEl>
                                      </p:cBhvr>
                                    </p:animEffect>
                                  </p:childTnLst>
                                </p:cTn>
                              </p:par>
                            </p:childTnLst>
                          </p:cTn>
                        </p:par>
                        <p:par>
                          <p:cTn id="72" fill="hold">
                            <p:stCondLst>
                              <p:cond delay="8500"/>
                            </p:stCondLst>
                            <p:childTnLst>
                              <p:par>
                                <p:cTn id="73" presetID="22" presetClass="entr" presetSubtype="1" fill="hold" grpId="0" nodeType="afterEffect">
                                  <p:stCondLst>
                                    <p:cond delay="0"/>
                                  </p:stCondLst>
                                  <p:childTnLst>
                                    <p:set>
                                      <p:cBhvr>
                                        <p:cTn id="74" dur="1" fill="hold">
                                          <p:stCondLst>
                                            <p:cond delay="0"/>
                                          </p:stCondLst>
                                        </p:cTn>
                                        <p:tgtEl>
                                          <p:spTgt spid="156"/>
                                        </p:tgtEl>
                                        <p:attrNameLst>
                                          <p:attrName>style.visibility</p:attrName>
                                        </p:attrNameLst>
                                      </p:cBhvr>
                                      <p:to>
                                        <p:strVal val="visible"/>
                                      </p:to>
                                    </p:set>
                                    <p:animEffect transition="in" filter="wipe(up)">
                                      <p:cBhvr>
                                        <p:cTn id="75"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1" grpId="0" animBg="1"/>
      <p:bldP spid="66" grpId="0" animBg="1"/>
      <p:bldP spid="74" grpId="0" animBg="1"/>
      <p:bldP spid="75" grpId="0" animBg="1"/>
      <p:bldP spid="109" grpId="0"/>
      <p:bldP spid="116" grpId="0" animBg="1"/>
      <p:bldP spid="124" grpId="0"/>
      <p:bldP spid="132" grpId="0"/>
      <p:bldP spid="140" grpId="0"/>
      <p:bldP spid="148" grpId="0"/>
      <p:bldP spid="156"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Info</a:t>
            </a:r>
            <a:endParaRPr lang="en-US" dirty="0"/>
          </a:p>
        </p:txBody>
      </p:sp>
      <p:sp>
        <p:nvSpPr>
          <p:cNvPr id="3" name="Text Placeholder 2"/>
          <p:cNvSpPr>
            <a:spLocks noGrp="1"/>
          </p:cNvSpPr>
          <p:nvPr>
            <p:ph type="body" sz="half" idx="2"/>
          </p:nvPr>
        </p:nvSpPr>
        <p:spPr/>
        <p:txBody>
          <a:bodyPr/>
          <a:lstStyle/>
          <a:p>
            <a:r>
              <a:rPr lang="en-US" smtClean="0"/>
              <a:t>Business Info</a:t>
            </a:r>
            <a:endParaRPr lang="en-US" dirty="0"/>
          </a:p>
        </p:txBody>
      </p:sp>
      <p:sp>
        <p:nvSpPr>
          <p:cNvPr id="40" name="Freeform 5"/>
          <p:cNvSpPr>
            <a:spLocks/>
          </p:cNvSpPr>
          <p:nvPr/>
        </p:nvSpPr>
        <p:spPr bwMode="auto">
          <a:xfrm>
            <a:off x="1520827" y="3123644"/>
            <a:ext cx="6099174" cy="3734355"/>
          </a:xfrm>
          <a:custGeom>
            <a:avLst/>
            <a:gdLst>
              <a:gd name="T0" fmla="*/ 3129 w 3129"/>
              <a:gd name="T1" fmla="*/ 1788 h 1788"/>
              <a:gd name="T2" fmla="*/ 2652 w 3129"/>
              <a:gd name="T3" fmla="*/ 1556 h 1788"/>
              <a:gd name="T4" fmla="*/ 2582 w 3129"/>
              <a:gd name="T5" fmla="*/ 1416 h 1788"/>
              <a:gd name="T6" fmla="*/ 2582 w 3129"/>
              <a:gd name="T7" fmla="*/ 1336 h 1788"/>
              <a:gd name="T8" fmla="*/ 2582 w 3129"/>
              <a:gd name="T9" fmla="*/ 214 h 1788"/>
              <a:gd name="T10" fmla="*/ 2582 w 3129"/>
              <a:gd name="T11" fmla="*/ 133 h 1788"/>
              <a:gd name="T12" fmla="*/ 2652 w 3129"/>
              <a:gd name="T13" fmla="*/ 0 h 1788"/>
              <a:gd name="T14" fmla="*/ 2004 w 3129"/>
              <a:gd name="T15" fmla="*/ 0 h 1788"/>
              <a:gd name="T16" fmla="*/ 2002 w 3129"/>
              <a:gd name="T17" fmla="*/ 0 h 1788"/>
              <a:gd name="T18" fmla="*/ 1578 w 3129"/>
              <a:gd name="T19" fmla="*/ 0 h 1788"/>
              <a:gd name="T20" fmla="*/ 1576 w 3129"/>
              <a:gd name="T21" fmla="*/ 0 h 1788"/>
              <a:gd name="T22" fmla="*/ 1506 w 3129"/>
              <a:gd name="T23" fmla="*/ 0 h 1788"/>
              <a:gd name="T24" fmla="*/ 1504 w 3129"/>
              <a:gd name="T25" fmla="*/ 0 h 1788"/>
              <a:gd name="T26" fmla="*/ 1081 w 3129"/>
              <a:gd name="T27" fmla="*/ 0 h 1788"/>
              <a:gd name="T28" fmla="*/ 1079 w 3129"/>
              <a:gd name="T29" fmla="*/ 0 h 1788"/>
              <a:gd name="T30" fmla="*/ 430 w 3129"/>
              <a:gd name="T31" fmla="*/ 0 h 1788"/>
              <a:gd name="T32" fmla="*/ 498 w 3129"/>
              <a:gd name="T33" fmla="*/ 133 h 1788"/>
              <a:gd name="T34" fmla="*/ 498 w 3129"/>
              <a:gd name="T35" fmla="*/ 214 h 1788"/>
              <a:gd name="T36" fmla="*/ 498 w 3129"/>
              <a:gd name="T37" fmla="*/ 1336 h 1788"/>
              <a:gd name="T38" fmla="*/ 498 w 3129"/>
              <a:gd name="T39" fmla="*/ 1416 h 1788"/>
              <a:gd name="T40" fmla="*/ 433 w 3129"/>
              <a:gd name="T41" fmla="*/ 1556 h 1788"/>
              <a:gd name="T42" fmla="*/ 0 w 3129"/>
              <a:gd name="T43" fmla="*/ 1788 h 1788"/>
              <a:gd name="T44" fmla="*/ 3129 w 3129"/>
              <a:gd name="T45" fmla="*/ 178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29" h="1788">
                <a:moveTo>
                  <a:pt x="3129" y="1788"/>
                </a:moveTo>
                <a:cubicBezTo>
                  <a:pt x="3129" y="1788"/>
                  <a:pt x="2669" y="1565"/>
                  <a:pt x="2652" y="1556"/>
                </a:cubicBezTo>
                <a:cubicBezTo>
                  <a:pt x="2635" y="1547"/>
                  <a:pt x="2582" y="1522"/>
                  <a:pt x="2582" y="1416"/>
                </a:cubicBezTo>
                <a:cubicBezTo>
                  <a:pt x="2582" y="1400"/>
                  <a:pt x="2582" y="1372"/>
                  <a:pt x="2582" y="1336"/>
                </a:cubicBezTo>
                <a:cubicBezTo>
                  <a:pt x="2582" y="1048"/>
                  <a:pt x="2582" y="214"/>
                  <a:pt x="2582" y="214"/>
                </a:cubicBezTo>
                <a:cubicBezTo>
                  <a:pt x="2582" y="177"/>
                  <a:pt x="2582" y="149"/>
                  <a:pt x="2582" y="133"/>
                </a:cubicBezTo>
                <a:cubicBezTo>
                  <a:pt x="2582" y="2"/>
                  <a:pt x="2643" y="0"/>
                  <a:pt x="2652" y="0"/>
                </a:cubicBezTo>
                <a:cubicBezTo>
                  <a:pt x="2004" y="0"/>
                  <a:pt x="2004" y="0"/>
                  <a:pt x="2004" y="0"/>
                </a:cubicBezTo>
                <a:cubicBezTo>
                  <a:pt x="2002" y="0"/>
                  <a:pt x="2002" y="0"/>
                  <a:pt x="2002" y="0"/>
                </a:cubicBezTo>
                <a:cubicBezTo>
                  <a:pt x="1578" y="0"/>
                  <a:pt x="1578" y="0"/>
                  <a:pt x="1578" y="0"/>
                </a:cubicBezTo>
                <a:cubicBezTo>
                  <a:pt x="1577" y="0"/>
                  <a:pt x="1576" y="0"/>
                  <a:pt x="1576" y="0"/>
                </a:cubicBezTo>
                <a:cubicBezTo>
                  <a:pt x="1506" y="0"/>
                  <a:pt x="1506" y="0"/>
                  <a:pt x="1506" y="0"/>
                </a:cubicBezTo>
                <a:cubicBezTo>
                  <a:pt x="1506" y="0"/>
                  <a:pt x="1506" y="0"/>
                  <a:pt x="1504" y="0"/>
                </a:cubicBezTo>
                <a:cubicBezTo>
                  <a:pt x="1081" y="0"/>
                  <a:pt x="1081" y="0"/>
                  <a:pt x="1081" y="0"/>
                </a:cubicBezTo>
                <a:cubicBezTo>
                  <a:pt x="1079" y="0"/>
                  <a:pt x="1079" y="0"/>
                  <a:pt x="1079" y="0"/>
                </a:cubicBezTo>
                <a:cubicBezTo>
                  <a:pt x="430" y="0"/>
                  <a:pt x="430" y="0"/>
                  <a:pt x="430" y="0"/>
                </a:cubicBezTo>
                <a:cubicBezTo>
                  <a:pt x="440" y="0"/>
                  <a:pt x="498" y="2"/>
                  <a:pt x="498" y="133"/>
                </a:cubicBezTo>
                <a:cubicBezTo>
                  <a:pt x="498" y="149"/>
                  <a:pt x="498" y="177"/>
                  <a:pt x="498" y="214"/>
                </a:cubicBezTo>
                <a:cubicBezTo>
                  <a:pt x="498" y="214"/>
                  <a:pt x="498" y="1048"/>
                  <a:pt x="498" y="1336"/>
                </a:cubicBezTo>
                <a:cubicBezTo>
                  <a:pt x="498" y="1372"/>
                  <a:pt x="498" y="1400"/>
                  <a:pt x="498" y="1416"/>
                </a:cubicBezTo>
                <a:cubicBezTo>
                  <a:pt x="498" y="1527"/>
                  <a:pt x="453" y="1545"/>
                  <a:pt x="433" y="1556"/>
                </a:cubicBezTo>
                <a:cubicBezTo>
                  <a:pt x="413" y="1567"/>
                  <a:pt x="0" y="1788"/>
                  <a:pt x="0" y="1788"/>
                </a:cubicBezTo>
                <a:lnTo>
                  <a:pt x="3129" y="1788"/>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sp>
        <p:nvSpPr>
          <p:cNvPr id="41" name="Freeform 6"/>
          <p:cNvSpPr>
            <a:spLocks/>
          </p:cNvSpPr>
          <p:nvPr/>
        </p:nvSpPr>
        <p:spPr bwMode="auto">
          <a:xfrm>
            <a:off x="2360615" y="2774396"/>
            <a:ext cx="4421186" cy="4083604"/>
          </a:xfrm>
          <a:custGeom>
            <a:avLst/>
            <a:gdLst>
              <a:gd name="T0" fmla="*/ 2378 w 2378"/>
              <a:gd name="T1" fmla="*/ 2004 h 2004"/>
              <a:gd name="T2" fmla="*/ 2015 w 2378"/>
              <a:gd name="T3" fmla="*/ 1748 h 2004"/>
              <a:gd name="T4" fmla="*/ 1962 w 2378"/>
              <a:gd name="T5" fmla="*/ 1587 h 2004"/>
              <a:gd name="T6" fmla="*/ 1962 w 2378"/>
              <a:gd name="T7" fmla="*/ 1497 h 2004"/>
              <a:gd name="T8" fmla="*/ 1962 w 2378"/>
              <a:gd name="T9" fmla="*/ 238 h 2004"/>
              <a:gd name="T10" fmla="*/ 1962 w 2378"/>
              <a:gd name="T11" fmla="*/ 148 h 2004"/>
              <a:gd name="T12" fmla="*/ 2015 w 2378"/>
              <a:gd name="T13" fmla="*/ 0 h 2004"/>
              <a:gd name="T14" fmla="*/ 1523 w 2378"/>
              <a:gd name="T15" fmla="*/ 0 h 2004"/>
              <a:gd name="T16" fmla="*/ 1521 w 2378"/>
              <a:gd name="T17" fmla="*/ 0 h 2004"/>
              <a:gd name="T18" fmla="*/ 1199 w 2378"/>
              <a:gd name="T19" fmla="*/ 0 h 2004"/>
              <a:gd name="T20" fmla="*/ 1197 w 2378"/>
              <a:gd name="T21" fmla="*/ 0 h 2004"/>
              <a:gd name="T22" fmla="*/ 1144 w 2378"/>
              <a:gd name="T23" fmla="*/ 0 h 2004"/>
              <a:gd name="T24" fmla="*/ 1143 w 2378"/>
              <a:gd name="T25" fmla="*/ 0 h 2004"/>
              <a:gd name="T26" fmla="*/ 821 w 2378"/>
              <a:gd name="T27" fmla="*/ 0 h 2004"/>
              <a:gd name="T28" fmla="*/ 819 w 2378"/>
              <a:gd name="T29" fmla="*/ 0 h 2004"/>
              <a:gd name="T30" fmla="*/ 327 w 2378"/>
              <a:gd name="T31" fmla="*/ 0 h 2004"/>
              <a:gd name="T32" fmla="*/ 382 w 2378"/>
              <a:gd name="T33" fmla="*/ 148 h 2004"/>
              <a:gd name="T34" fmla="*/ 382 w 2378"/>
              <a:gd name="T35" fmla="*/ 238 h 2004"/>
              <a:gd name="T36" fmla="*/ 382 w 2378"/>
              <a:gd name="T37" fmla="*/ 1497 h 2004"/>
              <a:gd name="T38" fmla="*/ 382 w 2378"/>
              <a:gd name="T39" fmla="*/ 1587 h 2004"/>
              <a:gd name="T40" fmla="*/ 329 w 2378"/>
              <a:gd name="T41" fmla="*/ 1748 h 2004"/>
              <a:gd name="T42" fmla="*/ 0 w 2378"/>
              <a:gd name="T43" fmla="*/ 2004 h 2004"/>
              <a:gd name="T44" fmla="*/ 2378 w 2378"/>
              <a:gd name="T45" fmla="*/ 2004 h 20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78" h="2004">
                <a:moveTo>
                  <a:pt x="2378" y="2004"/>
                </a:moveTo>
                <a:cubicBezTo>
                  <a:pt x="2378" y="2004"/>
                  <a:pt x="2036" y="1763"/>
                  <a:pt x="2015" y="1748"/>
                </a:cubicBezTo>
                <a:cubicBezTo>
                  <a:pt x="1995" y="1733"/>
                  <a:pt x="1962" y="1721"/>
                  <a:pt x="1962" y="1587"/>
                </a:cubicBezTo>
                <a:cubicBezTo>
                  <a:pt x="1962" y="1569"/>
                  <a:pt x="1962" y="1538"/>
                  <a:pt x="1962" y="1497"/>
                </a:cubicBezTo>
                <a:cubicBezTo>
                  <a:pt x="1962" y="1174"/>
                  <a:pt x="1962" y="238"/>
                  <a:pt x="1962" y="238"/>
                </a:cubicBezTo>
                <a:cubicBezTo>
                  <a:pt x="1962" y="197"/>
                  <a:pt x="1962" y="166"/>
                  <a:pt x="1962" y="148"/>
                </a:cubicBezTo>
                <a:cubicBezTo>
                  <a:pt x="1962" y="0"/>
                  <a:pt x="2008" y="0"/>
                  <a:pt x="2015" y="0"/>
                </a:cubicBezTo>
                <a:cubicBezTo>
                  <a:pt x="1523" y="0"/>
                  <a:pt x="1523" y="0"/>
                  <a:pt x="1523" y="0"/>
                </a:cubicBezTo>
                <a:cubicBezTo>
                  <a:pt x="1521" y="0"/>
                  <a:pt x="1521" y="0"/>
                  <a:pt x="1521" y="0"/>
                </a:cubicBezTo>
                <a:cubicBezTo>
                  <a:pt x="1199" y="0"/>
                  <a:pt x="1199" y="0"/>
                  <a:pt x="1199" y="0"/>
                </a:cubicBezTo>
                <a:cubicBezTo>
                  <a:pt x="1198" y="0"/>
                  <a:pt x="1197" y="0"/>
                  <a:pt x="1197" y="0"/>
                </a:cubicBezTo>
                <a:cubicBezTo>
                  <a:pt x="1144" y="0"/>
                  <a:pt x="1144" y="0"/>
                  <a:pt x="1144" y="0"/>
                </a:cubicBezTo>
                <a:cubicBezTo>
                  <a:pt x="1144" y="0"/>
                  <a:pt x="1144" y="0"/>
                  <a:pt x="1143" y="0"/>
                </a:cubicBezTo>
                <a:cubicBezTo>
                  <a:pt x="821" y="0"/>
                  <a:pt x="821" y="0"/>
                  <a:pt x="821" y="0"/>
                </a:cubicBezTo>
                <a:cubicBezTo>
                  <a:pt x="819" y="0"/>
                  <a:pt x="819" y="0"/>
                  <a:pt x="819" y="0"/>
                </a:cubicBezTo>
                <a:cubicBezTo>
                  <a:pt x="327" y="0"/>
                  <a:pt x="327" y="0"/>
                  <a:pt x="327" y="0"/>
                </a:cubicBezTo>
                <a:cubicBezTo>
                  <a:pt x="334" y="0"/>
                  <a:pt x="382" y="0"/>
                  <a:pt x="382" y="148"/>
                </a:cubicBezTo>
                <a:cubicBezTo>
                  <a:pt x="382" y="166"/>
                  <a:pt x="382" y="197"/>
                  <a:pt x="382" y="238"/>
                </a:cubicBezTo>
                <a:cubicBezTo>
                  <a:pt x="382" y="238"/>
                  <a:pt x="382" y="1174"/>
                  <a:pt x="382" y="1497"/>
                </a:cubicBezTo>
                <a:cubicBezTo>
                  <a:pt x="382" y="1538"/>
                  <a:pt x="382" y="1569"/>
                  <a:pt x="382" y="1587"/>
                </a:cubicBezTo>
                <a:cubicBezTo>
                  <a:pt x="382" y="1695"/>
                  <a:pt x="359" y="1723"/>
                  <a:pt x="329" y="1748"/>
                </a:cubicBezTo>
                <a:cubicBezTo>
                  <a:pt x="298" y="1773"/>
                  <a:pt x="0" y="2004"/>
                  <a:pt x="0" y="2004"/>
                </a:cubicBezTo>
                <a:lnTo>
                  <a:pt x="2378" y="2004"/>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43" name="Freeform 7"/>
          <p:cNvSpPr>
            <a:spLocks/>
          </p:cNvSpPr>
          <p:nvPr/>
        </p:nvSpPr>
        <p:spPr bwMode="auto">
          <a:xfrm>
            <a:off x="3197227" y="2367994"/>
            <a:ext cx="2746374" cy="4490005"/>
          </a:xfrm>
          <a:custGeom>
            <a:avLst/>
            <a:gdLst>
              <a:gd name="T0" fmla="*/ 1439 w 1439"/>
              <a:gd name="T1" fmla="*/ 2256 h 2256"/>
              <a:gd name="T2" fmla="*/ 1220 w 1439"/>
              <a:gd name="T3" fmla="*/ 1968 h 2256"/>
              <a:gd name="T4" fmla="*/ 1185 w 1439"/>
              <a:gd name="T5" fmla="*/ 1789 h 2256"/>
              <a:gd name="T6" fmla="*/ 1185 w 1439"/>
              <a:gd name="T7" fmla="*/ 1688 h 2256"/>
              <a:gd name="T8" fmla="*/ 1185 w 1439"/>
              <a:gd name="T9" fmla="*/ 275 h 2256"/>
              <a:gd name="T10" fmla="*/ 1185 w 1439"/>
              <a:gd name="T11" fmla="*/ 173 h 2256"/>
              <a:gd name="T12" fmla="*/ 1220 w 1439"/>
              <a:gd name="T13" fmla="*/ 0 h 2256"/>
              <a:gd name="T14" fmla="*/ 922 w 1439"/>
              <a:gd name="T15" fmla="*/ 0 h 2256"/>
              <a:gd name="T16" fmla="*/ 921 w 1439"/>
              <a:gd name="T17" fmla="*/ 0 h 2256"/>
              <a:gd name="T18" fmla="*/ 726 w 1439"/>
              <a:gd name="T19" fmla="*/ 0 h 2256"/>
              <a:gd name="T20" fmla="*/ 725 w 1439"/>
              <a:gd name="T21" fmla="*/ 0 h 2256"/>
              <a:gd name="T22" fmla="*/ 693 w 1439"/>
              <a:gd name="T23" fmla="*/ 0 h 2256"/>
              <a:gd name="T24" fmla="*/ 692 w 1439"/>
              <a:gd name="T25" fmla="*/ 0 h 2256"/>
              <a:gd name="T26" fmla="*/ 497 w 1439"/>
              <a:gd name="T27" fmla="*/ 0 h 2256"/>
              <a:gd name="T28" fmla="*/ 496 w 1439"/>
              <a:gd name="T29" fmla="*/ 0 h 2256"/>
              <a:gd name="T30" fmla="*/ 198 w 1439"/>
              <a:gd name="T31" fmla="*/ 0 h 2256"/>
              <a:gd name="T32" fmla="*/ 229 w 1439"/>
              <a:gd name="T33" fmla="*/ 173 h 2256"/>
              <a:gd name="T34" fmla="*/ 229 w 1439"/>
              <a:gd name="T35" fmla="*/ 275 h 2256"/>
              <a:gd name="T36" fmla="*/ 229 w 1439"/>
              <a:gd name="T37" fmla="*/ 1688 h 2256"/>
              <a:gd name="T38" fmla="*/ 229 w 1439"/>
              <a:gd name="T39" fmla="*/ 1789 h 2256"/>
              <a:gd name="T40" fmla="*/ 199 w 1439"/>
              <a:gd name="T41" fmla="*/ 1968 h 2256"/>
              <a:gd name="T42" fmla="*/ 0 w 1439"/>
              <a:gd name="T43" fmla="*/ 2256 h 2256"/>
              <a:gd name="T44" fmla="*/ 1439 w 1439"/>
              <a:gd name="T45" fmla="*/ 2256 h 2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39" h="2256">
                <a:moveTo>
                  <a:pt x="1439" y="2256"/>
                </a:moveTo>
                <a:cubicBezTo>
                  <a:pt x="1439" y="2256"/>
                  <a:pt x="1227" y="1980"/>
                  <a:pt x="1220" y="1968"/>
                </a:cubicBezTo>
                <a:cubicBezTo>
                  <a:pt x="1213" y="1956"/>
                  <a:pt x="1185" y="1925"/>
                  <a:pt x="1185" y="1789"/>
                </a:cubicBezTo>
                <a:cubicBezTo>
                  <a:pt x="1185" y="1769"/>
                  <a:pt x="1185" y="1734"/>
                  <a:pt x="1185" y="1688"/>
                </a:cubicBezTo>
                <a:cubicBezTo>
                  <a:pt x="1185" y="1325"/>
                  <a:pt x="1185" y="275"/>
                  <a:pt x="1185" y="275"/>
                </a:cubicBezTo>
                <a:cubicBezTo>
                  <a:pt x="1185" y="228"/>
                  <a:pt x="1185" y="193"/>
                  <a:pt x="1185" y="173"/>
                </a:cubicBezTo>
                <a:cubicBezTo>
                  <a:pt x="1185" y="7"/>
                  <a:pt x="1216" y="0"/>
                  <a:pt x="1220" y="0"/>
                </a:cubicBezTo>
                <a:cubicBezTo>
                  <a:pt x="922" y="0"/>
                  <a:pt x="922" y="0"/>
                  <a:pt x="922" y="0"/>
                </a:cubicBezTo>
                <a:cubicBezTo>
                  <a:pt x="921" y="0"/>
                  <a:pt x="921" y="0"/>
                  <a:pt x="921" y="0"/>
                </a:cubicBezTo>
                <a:cubicBezTo>
                  <a:pt x="726" y="0"/>
                  <a:pt x="726" y="0"/>
                  <a:pt x="726" y="0"/>
                </a:cubicBezTo>
                <a:cubicBezTo>
                  <a:pt x="725" y="0"/>
                  <a:pt x="725" y="0"/>
                  <a:pt x="725" y="0"/>
                </a:cubicBezTo>
                <a:cubicBezTo>
                  <a:pt x="693" y="0"/>
                  <a:pt x="693" y="0"/>
                  <a:pt x="693" y="0"/>
                </a:cubicBezTo>
                <a:cubicBezTo>
                  <a:pt x="693" y="0"/>
                  <a:pt x="693" y="0"/>
                  <a:pt x="692" y="0"/>
                </a:cubicBezTo>
                <a:cubicBezTo>
                  <a:pt x="497" y="0"/>
                  <a:pt x="497" y="0"/>
                  <a:pt x="497" y="0"/>
                </a:cubicBezTo>
                <a:cubicBezTo>
                  <a:pt x="496" y="0"/>
                  <a:pt x="496" y="0"/>
                  <a:pt x="496" y="0"/>
                </a:cubicBezTo>
                <a:cubicBezTo>
                  <a:pt x="198" y="0"/>
                  <a:pt x="198" y="0"/>
                  <a:pt x="198" y="0"/>
                </a:cubicBezTo>
                <a:cubicBezTo>
                  <a:pt x="202" y="0"/>
                  <a:pt x="229" y="7"/>
                  <a:pt x="229" y="173"/>
                </a:cubicBezTo>
                <a:cubicBezTo>
                  <a:pt x="229" y="193"/>
                  <a:pt x="229" y="228"/>
                  <a:pt x="229" y="275"/>
                </a:cubicBezTo>
                <a:cubicBezTo>
                  <a:pt x="229" y="275"/>
                  <a:pt x="229" y="1325"/>
                  <a:pt x="229" y="1688"/>
                </a:cubicBezTo>
                <a:cubicBezTo>
                  <a:pt x="229" y="1734"/>
                  <a:pt x="229" y="1769"/>
                  <a:pt x="229" y="1789"/>
                </a:cubicBezTo>
                <a:cubicBezTo>
                  <a:pt x="229" y="1927"/>
                  <a:pt x="209" y="1953"/>
                  <a:pt x="199" y="1968"/>
                </a:cubicBezTo>
                <a:cubicBezTo>
                  <a:pt x="189" y="1983"/>
                  <a:pt x="0" y="2256"/>
                  <a:pt x="0" y="2256"/>
                </a:cubicBezTo>
                <a:lnTo>
                  <a:pt x="1439" y="2256"/>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44" name="Freeform 8"/>
          <p:cNvSpPr>
            <a:spLocks/>
          </p:cNvSpPr>
          <p:nvPr/>
        </p:nvSpPr>
        <p:spPr bwMode="auto">
          <a:xfrm>
            <a:off x="4033838" y="2045734"/>
            <a:ext cx="1073150" cy="4812266"/>
          </a:xfrm>
          <a:custGeom>
            <a:avLst/>
            <a:gdLst>
              <a:gd name="T0" fmla="*/ 665 w 665"/>
              <a:gd name="T1" fmla="*/ 2456 h 2456"/>
              <a:gd name="T2" fmla="*/ 564 w 665"/>
              <a:gd name="T3" fmla="*/ 2144 h 2456"/>
              <a:gd name="T4" fmla="*/ 546 w 665"/>
              <a:gd name="T5" fmla="*/ 1948 h 2456"/>
              <a:gd name="T6" fmla="*/ 546 w 665"/>
              <a:gd name="T7" fmla="*/ 1837 h 2456"/>
              <a:gd name="T8" fmla="*/ 546 w 665"/>
              <a:gd name="T9" fmla="*/ 297 h 2456"/>
              <a:gd name="T10" fmla="*/ 546 w 665"/>
              <a:gd name="T11" fmla="*/ 186 h 2456"/>
              <a:gd name="T12" fmla="*/ 564 w 665"/>
              <a:gd name="T13" fmla="*/ 0 h 2456"/>
              <a:gd name="T14" fmla="*/ 426 w 665"/>
              <a:gd name="T15" fmla="*/ 0 h 2456"/>
              <a:gd name="T16" fmla="*/ 426 w 665"/>
              <a:gd name="T17" fmla="*/ 0 h 2456"/>
              <a:gd name="T18" fmla="*/ 336 w 665"/>
              <a:gd name="T19" fmla="*/ 0 h 2456"/>
              <a:gd name="T20" fmla="*/ 335 w 665"/>
              <a:gd name="T21" fmla="*/ 0 h 2456"/>
              <a:gd name="T22" fmla="*/ 320 w 665"/>
              <a:gd name="T23" fmla="*/ 0 h 2456"/>
              <a:gd name="T24" fmla="*/ 320 w 665"/>
              <a:gd name="T25" fmla="*/ 0 h 2456"/>
              <a:gd name="T26" fmla="*/ 230 w 665"/>
              <a:gd name="T27" fmla="*/ 0 h 2456"/>
              <a:gd name="T28" fmla="*/ 229 w 665"/>
              <a:gd name="T29" fmla="*/ 0 h 2456"/>
              <a:gd name="T30" fmla="*/ 92 w 665"/>
              <a:gd name="T31" fmla="*/ 0 h 2456"/>
              <a:gd name="T32" fmla="*/ 110 w 665"/>
              <a:gd name="T33" fmla="*/ 186 h 2456"/>
              <a:gd name="T34" fmla="*/ 110 w 665"/>
              <a:gd name="T35" fmla="*/ 297 h 2456"/>
              <a:gd name="T36" fmla="*/ 110 w 665"/>
              <a:gd name="T37" fmla="*/ 1837 h 2456"/>
              <a:gd name="T38" fmla="*/ 110 w 665"/>
              <a:gd name="T39" fmla="*/ 1948 h 2456"/>
              <a:gd name="T40" fmla="*/ 92 w 665"/>
              <a:gd name="T41" fmla="*/ 2144 h 2456"/>
              <a:gd name="T42" fmla="*/ 0 w 665"/>
              <a:gd name="T43" fmla="*/ 2456 h 2456"/>
              <a:gd name="T44" fmla="*/ 665 w 665"/>
              <a:gd name="T45" fmla="*/ 2456 h 2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65" h="2456">
                <a:moveTo>
                  <a:pt x="665" y="2456"/>
                </a:moveTo>
                <a:cubicBezTo>
                  <a:pt x="665" y="2456"/>
                  <a:pt x="568" y="2160"/>
                  <a:pt x="564" y="2144"/>
                </a:cubicBezTo>
                <a:cubicBezTo>
                  <a:pt x="559" y="2128"/>
                  <a:pt x="546" y="2109"/>
                  <a:pt x="546" y="1948"/>
                </a:cubicBezTo>
                <a:cubicBezTo>
                  <a:pt x="546" y="1926"/>
                  <a:pt x="546" y="1887"/>
                  <a:pt x="546" y="1837"/>
                </a:cubicBezTo>
                <a:cubicBezTo>
                  <a:pt x="546" y="1442"/>
                  <a:pt x="546" y="297"/>
                  <a:pt x="546" y="297"/>
                </a:cubicBezTo>
                <a:cubicBezTo>
                  <a:pt x="546" y="247"/>
                  <a:pt x="546" y="208"/>
                  <a:pt x="546" y="186"/>
                </a:cubicBezTo>
                <a:cubicBezTo>
                  <a:pt x="546" y="5"/>
                  <a:pt x="562" y="0"/>
                  <a:pt x="564" y="0"/>
                </a:cubicBezTo>
                <a:cubicBezTo>
                  <a:pt x="426" y="0"/>
                  <a:pt x="426" y="0"/>
                  <a:pt x="426" y="0"/>
                </a:cubicBezTo>
                <a:cubicBezTo>
                  <a:pt x="426" y="0"/>
                  <a:pt x="426" y="0"/>
                  <a:pt x="426" y="0"/>
                </a:cubicBezTo>
                <a:cubicBezTo>
                  <a:pt x="336" y="0"/>
                  <a:pt x="336" y="0"/>
                  <a:pt x="336" y="0"/>
                </a:cubicBezTo>
                <a:cubicBezTo>
                  <a:pt x="335" y="0"/>
                  <a:pt x="335" y="0"/>
                  <a:pt x="335" y="0"/>
                </a:cubicBezTo>
                <a:cubicBezTo>
                  <a:pt x="320" y="0"/>
                  <a:pt x="320" y="0"/>
                  <a:pt x="320" y="0"/>
                </a:cubicBezTo>
                <a:cubicBezTo>
                  <a:pt x="320" y="0"/>
                  <a:pt x="320" y="0"/>
                  <a:pt x="320" y="0"/>
                </a:cubicBezTo>
                <a:cubicBezTo>
                  <a:pt x="230" y="0"/>
                  <a:pt x="230" y="0"/>
                  <a:pt x="230" y="0"/>
                </a:cubicBezTo>
                <a:cubicBezTo>
                  <a:pt x="229" y="0"/>
                  <a:pt x="229" y="0"/>
                  <a:pt x="229" y="0"/>
                </a:cubicBezTo>
                <a:cubicBezTo>
                  <a:pt x="92" y="0"/>
                  <a:pt x="92" y="0"/>
                  <a:pt x="92" y="0"/>
                </a:cubicBezTo>
                <a:cubicBezTo>
                  <a:pt x="94" y="0"/>
                  <a:pt x="110" y="5"/>
                  <a:pt x="110" y="186"/>
                </a:cubicBezTo>
                <a:cubicBezTo>
                  <a:pt x="110" y="208"/>
                  <a:pt x="110" y="247"/>
                  <a:pt x="110" y="297"/>
                </a:cubicBezTo>
                <a:cubicBezTo>
                  <a:pt x="110" y="297"/>
                  <a:pt x="110" y="1442"/>
                  <a:pt x="110" y="1837"/>
                </a:cubicBezTo>
                <a:cubicBezTo>
                  <a:pt x="110" y="1887"/>
                  <a:pt x="110" y="1926"/>
                  <a:pt x="110" y="1948"/>
                </a:cubicBezTo>
                <a:cubicBezTo>
                  <a:pt x="110" y="2087"/>
                  <a:pt x="92" y="2144"/>
                  <a:pt x="92" y="2144"/>
                </a:cubicBezTo>
                <a:cubicBezTo>
                  <a:pt x="0" y="2456"/>
                  <a:pt x="0" y="2456"/>
                  <a:pt x="0" y="2456"/>
                </a:cubicBezTo>
                <a:lnTo>
                  <a:pt x="665" y="2456"/>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a:grpSpLocks noChangeAspect="1"/>
          </p:cNvGrpSpPr>
          <p:nvPr/>
        </p:nvGrpSpPr>
        <p:grpSpPr>
          <a:xfrm>
            <a:off x="4328336" y="4831239"/>
            <a:ext cx="445431" cy="589676"/>
            <a:chOff x="4127500" y="2260600"/>
            <a:chExt cx="612776" cy="811213"/>
          </a:xfrm>
        </p:grpSpPr>
        <p:sp>
          <p:nvSpPr>
            <p:cNvPr id="46" name="Freeform 22"/>
            <p:cNvSpPr>
              <a:spLocks/>
            </p:cNvSpPr>
            <p:nvPr/>
          </p:nvSpPr>
          <p:spPr bwMode="auto">
            <a:xfrm>
              <a:off x="4491038" y="2894013"/>
              <a:ext cx="87313" cy="22225"/>
            </a:xfrm>
            <a:custGeom>
              <a:avLst/>
              <a:gdLst>
                <a:gd name="T0" fmla="*/ 61 w 63"/>
                <a:gd name="T1" fmla="*/ 9 h 16"/>
                <a:gd name="T2" fmla="*/ 2 w 63"/>
                <a:gd name="T3" fmla="*/ 0 h 16"/>
                <a:gd name="T4" fmla="*/ 0 w 63"/>
                <a:gd name="T5" fmla="*/ 5 h 16"/>
                <a:gd name="T6" fmla="*/ 63 w 63"/>
                <a:gd name="T7" fmla="*/ 16 h 16"/>
                <a:gd name="T8" fmla="*/ 61 w 63"/>
                <a:gd name="T9" fmla="*/ 9 h 16"/>
              </a:gdLst>
              <a:ahLst/>
              <a:cxnLst>
                <a:cxn ang="0">
                  <a:pos x="T0" y="T1"/>
                </a:cxn>
                <a:cxn ang="0">
                  <a:pos x="T2" y="T3"/>
                </a:cxn>
                <a:cxn ang="0">
                  <a:pos x="T4" y="T5"/>
                </a:cxn>
                <a:cxn ang="0">
                  <a:pos x="T6" y="T7"/>
                </a:cxn>
                <a:cxn ang="0">
                  <a:pos x="T8" y="T9"/>
                </a:cxn>
              </a:cxnLst>
              <a:rect l="0" t="0" r="r" b="b"/>
              <a:pathLst>
                <a:path w="63" h="16">
                  <a:moveTo>
                    <a:pt x="61" y="9"/>
                  </a:moveTo>
                  <a:cubicBezTo>
                    <a:pt x="61" y="9"/>
                    <a:pt x="19" y="4"/>
                    <a:pt x="2" y="0"/>
                  </a:cubicBezTo>
                  <a:cubicBezTo>
                    <a:pt x="0" y="5"/>
                    <a:pt x="0" y="5"/>
                    <a:pt x="0" y="5"/>
                  </a:cubicBezTo>
                  <a:cubicBezTo>
                    <a:pt x="63" y="16"/>
                    <a:pt x="63" y="16"/>
                    <a:pt x="63" y="16"/>
                  </a:cubicBezTo>
                  <a:cubicBezTo>
                    <a:pt x="63" y="16"/>
                    <a:pt x="59" y="9"/>
                    <a:pt x="61" y="9"/>
                  </a:cubicBezTo>
                  <a:close/>
                </a:path>
              </a:pathLst>
            </a:custGeom>
            <a:solidFill>
              <a:srgbClr val="F8E9B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47" name="Group 46"/>
            <p:cNvGrpSpPr/>
            <p:nvPr/>
          </p:nvGrpSpPr>
          <p:grpSpPr>
            <a:xfrm>
              <a:off x="4127500" y="2260600"/>
              <a:ext cx="612776" cy="811213"/>
              <a:chOff x="4127500" y="2260600"/>
              <a:chExt cx="612776" cy="811213"/>
            </a:xfrm>
          </p:grpSpPr>
          <p:grpSp>
            <p:nvGrpSpPr>
              <p:cNvPr id="48" name="Group 47"/>
              <p:cNvGrpSpPr/>
              <p:nvPr/>
            </p:nvGrpSpPr>
            <p:grpSpPr>
              <a:xfrm>
                <a:off x="4127500" y="2260600"/>
                <a:ext cx="612776" cy="811213"/>
                <a:chOff x="4127500" y="2260600"/>
                <a:chExt cx="612776" cy="811213"/>
              </a:xfrm>
              <a:solidFill>
                <a:schemeClr val="bg1"/>
              </a:solidFill>
            </p:grpSpPr>
            <p:sp>
              <p:nvSpPr>
                <p:cNvPr id="51" name="Freeform 19"/>
                <p:cNvSpPr>
                  <a:spLocks/>
                </p:cNvSpPr>
                <p:nvPr/>
              </p:nvSpPr>
              <p:spPr bwMode="auto">
                <a:xfrm>
                  <a:off x="4267200" y="2260600"/>
                  <a:ext cx="271463" cy="234950"/>
                </a:xfrm>
                <a:custGeom>
                  <a:avLst/>
                  <a:gdLst>
                    <a:gd name="T0" fmla="*/ 98 w 196"/>
                    <a:gd name="T1" fmla="*/ 0 h 170"/>
                    <a:gd name="T2" fmla="*/ 170 w 196"/>
                    <a:gd name="T3" fmla="*/ 32 h 170"/>
                    <a:gd name="T4" fmla="*/ 180 w 196"/>
                    <a:gd name="T5" fmla="*/ 121 h 170"/>
                    <a:gd name="T6" fmla="*/ 165 w 196"/>
                    <a:gd name="T7" fmla="*/ 168 h 170"/>
                    <a:gd name="T8" fmla="*/ 157 w 196"/>
                    <a:gd name="T9" fmla="*/ 121 h 170"/>
                    <a:gd name="T10" fmla="*/ 142 w 196"/>
                    <a:gd name="T11" fmla="*/ 67 h 170"/>
                    <a:gd name="T12" fmla="*/ 97 w 196"/>
                    <a:gd name="T13" fmla="*/ 61 h 170"/>
                    <a:gd name="T14" fmla="*/ 41 w 196"/>
                    <a:gd name="T15" fmla="*/ 71 h 170"/>
                    <a:gd name="T16" fmla="*/ 30 w 196"/>
                    <a:gd name="T17" fmla="*/ 123 h 170"/>
                    <a:gd name="T18" fmla="*/ 26 w 196"/>
                    <a:gd name="T19" fmla="*/ 159 h 170"/>
                    <a:gd name="T20" fmla="*/ 18 w 196"/>
                    <a:gd name="T21" fmla="*/ 97 h 170"/>
                    <a:gd name="T22" fmla="*/ 98 w 196"/>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70">
                      <a:moveTo>
                        <a:pt x="98" y="0"/>
                      </a:moveTo>
                      <a:cubicBezTo>
                        <a:pt x="98" y="0"/>
                        <a:pt x="145" y="4"/>
                        <a:pt x="170" y="32"/>
                      </a:cubicBezTo>
                      <a:cubicBezTo>
                        <a:pt x="196" y="60"/>
                        <a:pt x="186" y="97"/>
                        <a:pt x="180" y="121"/>
                      </a:cubicBezTo>
                      <a:cubicBezTo>
                        <a:pt x="180" y="121"/>
                        <a:pt x="165" y="165"/>
                        <a:pt x="165" y="168"/>
                      </a:cubicBezTo>
                      <a:cubicBezTo>
                        <a:pt x="165" y="170"/>
                        <a:pt x="162" y="132"/>
                        <a:pt x="157" y="121"/>
                      </a:cubicBezTo>
                      <a:cubicBezTo>
                        <a:pt x="152" y="110"/>
                        <a:pt x="160" y="79"/>
                        <a:pt x="142" y="67"/>
                      </a:cubicBezTo>
                      <a:cubicBezTo>
                        <a:pt x="123" y="55"/>
                        <a:pt x="97" y="61"/>
                        <a:pt x="97" y="61"/>
                      </a:cubicBezTo>
                      <a:cubicBezTo>
                        <a:pt x="97" y="61"/>
                        <a:pt x="59" y="50"/>
                        <a:pt x="41" y="71"/>
                      </a:cubicBezTo>
                      <a:cubicBezTo>
                        <a:pt x="23" y="91"/>
                        <a:pt x="33" y="107"/>
                        <a:pt x="30" y="123"/>
                      </a:cubicBezTo>
                      <a:cubicBezTo>
                        <a:pt x="28" y="139"/>
                        <a:pt x="26" y="159"/>
                        <a:pt x="26" y="159"/>
                      </a:cubicBezTo>
                      <a:cubicBezTo>
                        <a:pt x="26" y="159"/>
                        <a:pt x="19" y="115"/>
                        <a:pt x="18" y="97"/>
                      </a:cubicBezTo>
                      <a:cubicBezTo>
                        <a:pt x="16" y="80"/>
                        <a:pt x="0" y="18"/>
                        <a:pt x="9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20"/>
                <p:cNvSpPr>
                  <a:spLocks/>
                </p:cNvSpPr>
                <p:nvPr/>
              </p:nvSpPr>
              <p:spPr bwMode="auto">
                <a:xfrm>
                  <a:off x="4127500" y="2557463"/>
                  <a:ext cx="612776" cy="514350"/>
                </a:xfrm>
                <a:custGeom>
                  <a:avLst/>
                  <a:gdLst>
                    <a:gd name="T0" fmla="*/ 152 w 442"/>
                    <a:gd name="T1" fmla="*/ 10 h 371"/>
                    <a:gd name="T2" fmla="*/ 158 w 442"/>
                    <a:gd name="T3" fmla="*/ 40 h 371"/>
                    <a:gd name="T4" fmla="*/ 200 w 442"/>
                    <a:gd name="T5" fmla="*/ 72 h 371"/>
                    <a:gd name="T6" fmla="*/ 258 w 442"/>
                    <a:gd name="T7" fmla="*/ 14 h 371"/>
                    <a:gd name="T8" fmla="*/ 257 w 442"/>
                    <a:gd name="T9" fmla="*/ 0 h 371"/>
                    <a:gd name="T10" fmla="*/ 277 w 442"/>
                    <a:gd name="T11" fmla="*/ 19 h 371"/>
                    <a:gd name="T12" fmla="*/ 278 w 442"/>
                    <a:gd name="T13" fmla="*/ 28 h 371"/>
                    <a:gd name="T14" fmla="*/ 374 w 442"/>
                    <a:gd name="T15" fmla="*/ 56 h 371"/>
                    <a:gd name="T16" fmla="*/ 429 w 442"/>
                    <a:gd name="T17" fmla="*/ 197 h 371"/>
                    <a:gd name="T18" fmla="*/ 420 w 442"/>
                    <a:gd name="T19" fmla="*/ 336 h 371"/>
                    <a:gd name="T20" fmla="*/ 360 w 442"/>
                    <a:gd name="T21" fmla="*/ 356 h 371"/>
                    <a:gd name="T22" fmla="*/ 325 w 442"/>
                    <a:gd name="T23" fmla="*/ 352 h 371"/>
                    <a:gd name="T24" fmla="*/ 324 w 442"/>
                    <a:gd name="T25" fmla="*/ 309 h 371"/>
                    <a:gd name="T26" fmla="*/ 316 w 442"/>
                    <a:gd name="T27" fmla="*/ 252 h 371"/>
                    <a:gd name="T28" fmla="*/ 334 w 442"/>
                    <a:gd name="T29" fmla="*/ 248 h 371"/>
                    <a:gd name="T30" fmla="*/ 311 w 442"/>
                    <a:gd name="T31" fmla="*/ 226 h 371"/>
                    <a:gd name="T32" fmla="*/ 269 w 442"/>
                    <a:gd name="T33" fmla="*/ 248 h 371"/>
                    <a:gd name="T34" fmla="*/ 208 w 442"/>
                    <a:gd name="T35" fmla="*/ 237 h 371"/>
                    <a:gd name="T36" fmla="*/ 206 w 442"/>
                    <a:gd name="T37" fmla="*/ 117 h 371"/>
                    <a:gd name="T38" fmla="*/ 202 w 442"/>
                    <a:gd name="T39" fmla="*/ 105 h 371"/>
                    <a:gd name="T40" fmla="*/ 211 w 442"/>
                    <a:gd name="T41" fmla="*/ 89 h 371"/>
                    <a:gd name="T42" fmla="*/ 234 w 442"/>
                    <a:gd name="T43" fmla="*/ 73 h 371"/>
                    <a:gd name="T44" fmla="*/ 227 w 442"/>
                    <a:gd name="T45" fmla="*/ 64 h 371"/>
                    <a:gd name="T46" fmla="*/ 204 w 442"/>
                    <a:gd name="T47" fmla="*/ 81 h 371"/>
                    <a:gd name="T48" fmla="*/ 196 w 442"/>
                    <a:gd name="T49" fmla="*/ 81 h 371"/>
                    <a:gd name="T50" fmla="*/ 176 w 442"/>
                    <a:gd name="T51" fmla="*/ 68 h 371"/>
                    <a:gd name="T52" fmla="*/ 166 w 442"/>
                    <a:gd name="T53" fmla="*/ 79 h 371"/>
                    <a:gd name="T54" fmla="*/ 187 w 442"/>
                    <a:gd name="T55" fmla="*/ 91 h 371"/>
                    <a:gd name="T56" fmla="*/ 184 w 442"/>
                    <a:gd name="T57" fmla="*/ 101 h 371"/>
                    <a:gd name="T58" fmla="*/ 174 w 442"/>
                    <a:gd name="T59" fmla="*/ 117 h 371"/>
                    <a:gd name="T60" fmla="*/ 165 w 442"/>
                    <a:gd name="T61" fmla="*/ 226 h 371"/>
                    <a:gd name="T62" fmla="*/ 118 w 442"/>
                    <a:gd name="T63" fmla="*/ 227 h 371"/>
                    <a:gd name="T64" fmla="*/ 89 w 442"/>
                    <a:gd name="T65" fmla="*/ 267 h 371"/>
                    <a:gd name="T66" fmla="*/ 102 w 442"/>
                    <a:gd name="T67" fmla="*/ 275 h 371"/>
                    <a:gd name="T68" fmla="*/ 98 w 442"/>
                    <a:gd name="T69" fmla="*/ 364 h 371"/>
                    <a:gd name="T70" fmla="*/ 53 w 442"/>
                    <a:gd name="T71" fmla="*/ 367 h 371"/>
                    <a:gd name="T72" fmla="*/ 4 w 442"/>
                    <a:gd name="T73" fmla="*/ 310 h 371"/>
                    <a:gd name="T74" fmla="*/ 6 w 442"/>
                    <a:gd name="T75" fmla="*/ 180 h 371"/>
                    <a:gd name="T76" fmla="*/ 46 w 442"/>
                    <a:gd name="T77" fmla="*/ 77 h 371"/>
                    <a:gd name="T78" fmla="*/ 125 w 442"/>
                    <a:gd name="T79" fmla="*/ 46 h 371"/>
                    <a:gd name="T80" fmla="*/ 152 w 442"/>
                    <a:gd name="T81" fmla="*/ 1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2" h="371">
                      <a:moveTo>
                        <a:pt x="152" y="10"/>
                      </a:moveTo>
                      <a:cubicBezTo>
                        <a:pt x="152" y="10"/>
                        <a:pt x="149" y="27"/>
                        <a:pt x="158" y="40"/>
                      </a:cubicBezTo>
                      <a:cubicBezTo>
                        <a:pt x="168" y="53"/>
                        <a:pt x="193" y="75"/>
                        <a:pt x="200" y="72"/>
                      </a:cubicBezTo>
                      <a:cubicBezTo>
                        <a:pt x="207" y="70"/>
                        <a:pt x="255" y="26"/>
                        <a:pt x="258" y="14"/>
                      </a:cubicBezTo>
                      <a:cubicBezTo>
                        <a:pt x="261" y="2"/>
                        <a:pt x="257" y="0"/>
                        <a:pt x="257" y="0"/>
                      </a:cubicBezTo>
                      <a:cubicBezTo>
                        <a:pt x="257" y="0"/>
                        <a:pt x="276" y="15"/>
                        <a:pt x="277" y="19"/>
                      </a:cubicBezTo>
                      <a:cubicBezTo>
                        <a:pt x="278" y="24"/>
                        <a:pt x="278" y="28"/>
                        <a:pt x="278" y="28"/>
                      </a:cubicBezTo>
                      <a:cubicBezTo>
                        <a:pt x="278" y="28"/>
                        <a:pt x="346" y="34"/>
                        <a:pt x="374" y="56"/>
                      </a:cubicBezTo>
                      <a:cubicBezTo>
                        <a:pt x="402" y="78"/>
                        <a:pt x="421" y="146"/>
                        <a:pt x="429" y="197"/>
                      </a:cubicBezTo>
                      <a:cubicBezTo>
                        <a:pt x="437" y="247"/>
                        <a:pt x="442" y="316"/>
                        <a:pt x="420" y="336"/>
                      </a:cubicBezTo>
                      <a:cubicBezTo>
                        <a:pt x="398" y="356"/>
                        <a:pt x="360" y="356"/>
                        <a:pt x="360" y="356"/>
                      </a:cubicBezTo>
                      <a:cubicBezTo>
                        <a:pt x="360" y="356"/>
                        <a:pt x="328" y="360"/>
                        <a:pt x="325" y="352"/>
                      </a:cubicBezTo>
                      <a:cubicBezTo>
                        <a:pt x="323" y="344"/>
                        <a:pt x="331" y="328"/>
                        <a:pt x="324" y="309"/>
                      </a:cubicBezTo>
                      <a:cubicBezTo>
                        <a:pt x="317" y="291"/>
                        <a:pt x="310" y="263"/>
                        <a:pt x="316" y="252"/>
                      </a:cubicBezTo>
                      <a:cubicBezTo>
                        <a:pt x="334" y="248"/>
                        <a:pt x="334" y="248"/>
                        <a:pt x="334" y="248"/>
                      </a:cubicBezTo>
                      <a:cubicBezTo>
                        <a:pt x="334" y="248"/>
                        <a:pt x="328" y="225"/>
                        <a:pt x="311" y="226"/>
                      </a:cubicBezTo>
                      <a:cubicBezTo>
                        <a:pt x="294" y="227"/>
                        <a:pt x="290" y="248"/>
                        <a:pt x="269" y="248"/>
                      </a:cubicBezTo>
                      <a:cubicBezTo>
                        <a:pt x="249" y="248"/>
                        <a:pt x="208" y="237"/>
                        <a:pt x="208" y="237"/>
                      </a:cubicBezTo>
                      <a:cubicBezTo>
                        <a:pt x="206" y="117"/>
                        <a:pt x="206" y="117"/>
                        <a:pt x="206" y="117"/>
                      </a:cubicBezTo>
                      <a:cubicBezTo>
                        <a:pt x="202" y="105"/>
                        <a:pt x="202" y="105"/>
                        <a:pt x="202" y="105"/>
                      </a:cubicBezTo>
                      <a:cubicBezTo>
                        <a:pt x="211" y="89"/>
                        <a:pt x="211" y="89"/>
                        <a:pt x="211" y="89"/>
                      </a:cubicBezTo>
                      <a:cubicBezTo>
                        <a:pt x="234" y="73"/>
                        <a:pt x="234" y="73"/>
                        <a:pt x="234" y="73"/>
                      </a:cubicBezTo>
                      <a:cubicBezTo>
                        <a:pt x="227" y="64"/>
                        <a:pt x="227" y="64"/>
                        <a:pt x="227" y="64"/>
                      </a:cubicBezTo>
                      <a:cubicBezTo>
                        <a:pt x="204" y="81"/>
                        <a:pt x="204" y="81"/>
                        <a:pt x="204" y="81"/>
                      </a:cubicBezTo>
                      <a:cubicBezTo>
                        <a:pt x="196" y="81"/>
                        <a:pt x="196" y="81"/>
                        <a:pt x="196" y="81"/>
                      </a:cubicBezTo>
                      <a:cubicBezTo>
                        <a:pt x="176" y="68"/>
                        <a:pt x="176" y="68"/>
                        <a:pt x="176" y="68"/>
                      </a:cubicBezTo>
                      <a:cubicBezTo>
                        <a:pt x="166" y="79"/>
                        <a:pt x="166" y="79"/>
                        <a:pt x="166" y="79"/>
                      </a:cubicBezTo>
                      <a:cubicBezTo>
                        <a:pt x="187" y="91"/>
                        <a:pt x="187" y="91"/>
                        <a:pt x="187" y="91"/>
                      </a:cubicBezTo>
                      <a:cubicBezTo>
                        <a:pt x="184" y="101"/>
                        <a:pt x="184" y="101"/>
                        <a:pt x="184" y="101"/>
                      </a:cubicBezTo>
                      <a:cubicBezTo>
                        <a:pt x="174" y="117"/>
                        <a:pt x="174" y="117"/>
                        <a:pt x="174" y="117"/>
                      </a:cubicBezTo>
                      <a:cubicBezTo>
                        <a:pt x="165" y="226"/>
                        <a:pt x="165" y="226"/>
                        <a:pt x="165" y="226"/>
                      </a:cubicBezTo>
                      <a:cubicBezTo>
                        <a:pt x="165" y="226"/>
                        <a:pt x="136" y="221"/>
                        <a:pt x="118" y="227"/>
                      </a:cubicBezTo>
                      <a:cubicBezTo>
                        <a:pt x="100" y="234"/>
                        <a:pt x="88" y="254"/>
                        <a:pt x="89" y="267"/>
                      </a:cubicBezTo>
                      <a:cubicBezTo>
                        <a:pt x="89" y="267"/>
                        <a:pt x="88" y="276"/>
                        <a:pt x="102" y="275"/>
                      </a:cubicBezTo>
                      <a:cubicBezTo>
                        <a:pt x="102" y="275"/>
                        <a:pt x="98" y="362"/>
                        <a:pt x="98" y="364"/>
                      </a:cubicBezTo>
                      <a:cubicBezTo>
                        <a:pt x="98" y="366"/>
                        <a:pt x="76" y="371"/>
                        <a:pt x="53" y="367"/>
                      </a:cubicBezTo>
                      <a:cubicBezTo>
                        <a:pt x="31" y="364"/>
                        <a:pt x="9" y="335"/>
                        <a:pt x="4" y="310"/>
                      </a:cubicBezTo>
                      <a:cubicBezTo>
                        <a:pt x="0" y="284"/>
                        <a:pt x="2" y="210"/>
                        <a:pt x="6" y="180"/>
                      </a:cubicBezTo>
                      <a:cubicBezTo>
                        <a:pt x="11" y="150"/>
                        <a:pt x="17" y="88"/>
                        <a:pt x="46" y="77"/>
                      </a:cubicBezTo>
                      <a:cubicBezTo>
                        <a:pt x="74" y="66"/>
                        <a:pt x="114" y="56"/>
                        <a:pt x="125" y="46"/>
                      </a:cubicBezTo>
                      <a:cubicBezTo>
                        <a:pt x="135" y="35"/>
                        <a:pt x="148" y="11"/>
                        <a:pt x="152"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49" name="Freeform 21"/>
              <p:cNvSpPr>
                <a:spLocks/>
              </p:cNvSpPr>
              <p:nvPr/>
            </p:nvSpPr>
            <p:spPr bwMode="auto">
              <a:xfrm>
                <a:off x="4267200" y="2928938"/>
                <a:ext cx="368300" cy="120650"/>
              </a:xfrm>
              <a:custGeom>
                <a:avLst/>
                <a:gdLst>
                  <a:gd name="T0" fmla="*/ 230 w 266"/>
                  <a:gd name="T1" fmla="*/ 79 h 87"/>
                  <a:gd name="T2" fmla="*/ 151 w 266"/>
                  <a:gd name="T3" fmla="*/ 49 h 87"/>
                  <a:gd name="T4" fmla="*/ 82 w 266"/>
                  <a:gd name="T5" fmla="*/ 17 h 87"/>
                  <a:gd name="T6" fmla="*/ 1 w 266"/>
                  <a:gd name="T7" fmla="*/ 7 h 87"/>
                  <a:gd name="T8" fmla="*/ 0 w 266"/>
                  <a:gd name="T9" fmla="*/ 10 h 87"/>
                  <a:gd name="T10" fmla="*/ 81 w 266"/>
                  <a:gd name="T11" fmla="*/ 22 h 87"/>
                  <a:gd name="T12" fmla="*/ 230 w 266"/>
                  <a:gd name="T13" fmla="*/ 84 h 87"/>
                  <a:gd name="T14" fmla="*/ 230 w 266"/>
                  <a:gd name="T15" fmla="*/ 7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87">
                    <a:moveTo>
                      <a:pt x="230" y="79"/>
                    </a:moveTo>
                    <a:cubicBezTo>
                      <a:pt x="230" y="79"/>
                      <a:pt x="182" y="65"/>
                      <a:pt x="151" y="49"/>
                    </a:cubicBezTo>
                    <a:cubicBezTo>
                      <a:pt x="120" y="33"/>
                      <a:pt x="87" y="17"/>
                      <a:pt x="82" y="17"/>
                    </a:cubicBezTo>
                    <a:cubicBezTo>
                      <a:pt x="77" y="17"/>
                      <a:pt x="25" y="0"/>
                      <a:pt x="1" y="7"/>
                    </a:cubicBezTo>
                    <a:cubicBezTo>
                      <a:pt x="0" y="10"/>
                      <a:pt x="0" y="10"/>
                      <a:pt x="0" y="10"/>
                    </a:cubicBezTo>
                    <a:cubicBezTo>
                      <a:pt x="0" y="10"/>
                      <a:pt x="42" y="5"/>
                      <a:pt x="81" y="22"/>
                    </a:cubicBezTo>
                    <a:cubicBezTo>
                      <a:pt x="121" y="40"/>
                      <a:pt x="195" y="87"/>
                      <a:pt x="230" y="84"/>
                    </a:cubicBezTo>
                    <a:cubicBezTo>
                      <a:pt x="266" y="81"/>
                      <a:pt x="230" y="79"/>
                      <a:pt x="230" y="79"/>
                    </a:cubicBezTo>
                    <a:close/>
                  </a:path>
                </a:pathLst>
              </a:custGeom>
              <a:solidFill>
                <a:srgbClr val="F8E9B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23"/>
              <p:cNvSpPr>
                <a:spLocks/>
              </p:cNvSpPr>
              <p:nvPr/>
            </p:nvSpPr>
            <p:spPr bwMode="auto">
              <a:xfrm>
                <a:off x="4251325" y="3009900"/>
                <a:ext cx="244475" cy="55563"/>
              </a:xfrm>
              <a:custGeom>
                <a:avLst/>
                <a:gdLst>
                  <a:gd name="T0" fmla="*/ 5 w 177"/>
                  <a:gd name="T1" fmla="*/ 32 h 40"/>
                  <a:gd name="T2" fmla="*/ 107 w 177"/>
                  <a:gd name="T3" fmla="*/ 22 h 40"/>
                  <a:gd name="T4" fmla="*/ 169 w 177"/>
                  <a:gd name="T5" fmla="*/ 0 h 40"/>
                  <a:gd name="T6" fmla="*/ 177 w 177"/>
                  <a:gd name="T7" fmla="*/ 3 h 40"/>
                  <a:gd name="T8" fmla="*/ 103 w 177"/>
                  <a:gd name="T9" fmla="*/ 29 h 40"/>
                  <a:gd name="T10" fmla="*/ 0 w 177"/>
                  <a:gd name="T11" fmla="*/ 40 h 40"/>
                  <a:gd name="T12" fmla="*/ 5 w 177"/>
                  <a:gd name="T13" fmla="*/ 32 h 40"/>
                </a:gdLst>
                <a:ahLst/>
                <a:cxnLst>
                  <a:cxn ang="0">
                    <a:pos x="T0" y="T1"/>
                  </a:cxn>
                  <a:cxn ang="0">
                    <a:pos x="T2" y="T3"/>
                  </a:cxn>
                  <a:cxn ang="0">
                    <a:pos x="T4" y="T5"/>
                  </a:cxn>
                  <a:cxn ang="0">
                    <a:pos x="T6" y="T7"/>
                  </a:cxn>
                  <a:cxn ang="0">
                    <a:pos x="T8" y="T9"/>
                  </a:cxn>
                  <a:cxn ang="0">
                    <a:pos x="T10" y="T11"/>
                  </a:cxn>
                  <a:cxn ang="0">
                    <a:pos x="T12" y="T13"/>
                  </a:cxn>
                </a:cxnLst>
                <a:rect l="0" t="0" r="r" b="b"/>
                <a:pathLst>
                  <a:path w="177" h="40">
                    <a:moveTo>
                      <a:pt x="5" y="32"/>
                    </a:moveTo>
                    <a:cubicBezTo>
                      <a:pt x="5" y="32"/>
                      <a:pt x="61" y="33"/>
                      <a:pt x="107" y="22"/>
                    </a:cubicBezTo>
                    <a:cubicBezTo>
                      <a:pt x="154" y="10"/>
                      <a:pt x="169" y="0"/>
                      <a:pt x="169" y="0"/>
                    </a:cubicBezTo>
                    <a:cubicBezTo>
                      <a:pt x="177" y="3"/>
                      <a:pt x="177" y="3"/>
                      <a:pt x="177" y="3"/>
                    </a:cubicBezTo>
                    <a:cubicBezTo>
                      <a:pt x="177" y="3"/>
                      <a:pt x="142" y="22"/>
                      <a:pt x="103" y="29"/>
                    </a:cubicBezTo>
                    <a:cubicBezTo>
                      <a:pt x="64" y="36"/>
                      <a:pt x="0" y="40"/>
                      <a:pt x="0" y="40"/>
                    </a:cubicBezTo>
                    <a:lnTo>
                      <a:pt x="5" y="32"/>
                    </a:lnTo>
                    <a:close/>
                  </a:path>
                </a:pathLst>
              </a:custGeom>
              <a:solidFill>
                <a:srgbClr val="F8E9B2"/>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sp>
        <p:nvSpPr>
          <p:cNvPr id="53" name="Freeform 181"/>
          <p:cNvSpPr>
            <a:spLocks noChangeAspect="1"/>
          </p:cNvSpPr>
          <p:nvPr/>
        </p:nvSpPr>
        <p:spPr bwMode="auto">
          <a:xfrm>
            <a:off x="5098860" y="5202046"/>
            <a:ext cx="216105" cy="407289"/>
          </a:xfrm>
          <a:custGeom>
            <a:avLst/>
            <a:gdLst/>
            <a:ahLst/>
            <a:cxnLst>
              <a:cxn ang="0">
                <a:pos x="22" y="60"/>
              </a:cxn>
              <a:cxn ang="0">
                <a:pos x="22" y="67"/>
              </a:cxn>
              <a:cxn ang="0">
                <a:pos x="21" y="68"/>
              </a:cxn>
              <a:cxn ang="0">
                <a:pos x="16" y="68"/>
              </a:cxn>
              <a:cxn ang="0">
                <a:pos x="15" y="67"/>
              </a:cxn>
              <a:cxn ang="0">
                <a:pos x="15" y="60"/>
              </a:cxn>
              <a:cxn ang="0">
                <a:pos x="1" y="53"/>
              </a:cxn>
              <a:cxn ang="0">
                <a:pos x="1" y="52"/>
              </a:cxn>
              <a:cxn ang="0">
                <a:pos x="5" y="46"/>
              </a:cxn>
              <a:cxn ang="0">
                <a:pos x="6" y="46"/>
              </a:cxn>
              <a:cxn ang="0">
                <a:pos x="6" y="46"/>
              </a:cxn>
              <a:cxn ang="0">
                <a:pos x="19" y="51"/>
              </a:cxn>
              <a:cxn ang="0">
                <a:pos x="26" y="45"/>
              </a:cxn>
              <a:cxn ang="0">
                <a:pos x="17" y="38"/>
              </a:cxn>
              <a:cxn ang="0">
                <a:pos x="1" y="22"/>
              </a:cxn>
              <a:cxn ang="0">
                <a:pos x="15" y="8"/>
              </a:cxn>
              <a:cxn ang="0">
                <a:pos x="15" y="1"/>
              </a:cxn>
              <a:cxn ang="0">
                <a:pos x="16" y="0"/>
              </a:cxn>
              <a:cxn ang="0">
                <a:pos x="21" y="0"/>
              </a:cxn>
              <a:cxn ang="0">
                <a:pos x="22" y="1"/>
              </a:cxn>
              <a:cxn ang="0">
                <a:pos x="22" y="8"/>
              </a:cxn>
              <a:cxn ang="0">
                <a:pos x="34" y="13"/>
              </a:cxn>
              <a:cxn ang="0">
                <a:pos x="34" y="14"/>
              </a:cxn>
              <a:cxn ang="0">
                <a:pos x="31" y="20"/>
              </a:cxn>
              <a:cxn ang="0">
                <a:pos x="30" y="20"/>
              </a:cxn>
              <a:cxn ang="0">
                <a:pos x="29" y="20"/>
              </a:cxn>
              <a:cxn ang="0">
                <a:pos x="19" y="16"/>
              </a:cxn>
              <a:cxn ang="0">
                <a:pos x="11" y="22"/>
              </a:cxn>
              <a:cxn ang="0">
                <a:pos x="21" y="30"/>
              </a:cxn>
              <a:cxn ang="0">
                <a:pos x="36" y="45"/>
              </a:cxn>
              <a:cxn ang="0">
                <a:pos x="22" y="60"/>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193"/>
          <p:cNvSpPr>
            <a:spLocks noChangeAspect="1" noEditPoints="1"/>
          </p:cNvSpPr>
          <p:nvPr/>
        </p:nvSpPr>
        <p:spPr bwMode="auto">
          <a:xfrm>
            <a:off x="5606148" y="5440161"/>
            <a:ext cx="229628" cy="263714"/>
          </a:xfrm>
          <a:custGeom>
            <a:avLst/>
            <a:gdLst/>
            <a:ahLst/>
            <a:cxnLst>
              <a:cxn ang="0">
                <a:pos x="59" y="20"/>
              </a:cxn>
              <a:cxn ang="0">
                <a:pos x="59" y="64"/>
              </a:cxn>
              <a:cxn ang="0">
                <a:pos x="55" y="68"/>
              </a:cxn>
              <a:cxn ang="0">
                <a:pos x="4" y="68"/>
              </a:cxn>
              <a:cxn ang="0">
                <a:pos x="0" y="64"/>
              </a:cxn>
              <a:cxn ang="0">
                <a:pos x="0" y="3"/>
              </a:cxn>
              <a:cxn ang="0">
                <a:pos x="4" y="0"/>
              </a:cxn>
              <a:cxn ang="0">
                <a:pos x="38" y="0"/>
              </a:cxn>
              <a:cxn ang="0">
                <a:pos x="44" y="2"/>
              </a:cxn>
              <a:cxn ang="0">
                <a:pos x="56" y="14"/>
              </a:cxn>
              <a:cxn ang="0">
                <a:pos x="59" y="20"/>
              </a:cxn>
              <a:cxn ang="0">
                <a:pos x="54" y="24"/>
              </a:cxn>
              <a:cxn ang="0">
                <a:pos x="38" y="24"/>
              </a:cxn>
              <a:cxn ang="0">
                <a:pos x="34" y="20"/>
              </a:cxn>
              <a:cxn ang="0">
                <a:pos x="34" y="5"/>
              </a:cxn>
              <a:cxn ang="0">
                <a:pos x="5" y="5"/>
              </a:cxn>
              <a:cxn ang="0">
                <a:pos x="5" y="63"/>
              </a:cxn>
              <a:cxn ang="0">
                <a:pos x="54" y="63"/>
              </a:cxn>
              <a:cxn ang="0">
                <a:pos x="54" y="24"/>
              </a:cxn>
              <a:cxn ang="0">
                <a:pos x="16" y="29"/>
              </a:cxn>
              <a:cxn ang="0">
                <a:pos x="43" y="29"/>
              </a:cxn>
              <a:cxn ang="0">
                <a:pos x="44" y="30"/>
              </a:cxn>
              <a:cxn ang="0">
                <a:pos x="44" y="32"/>
              </a:cxn>
              <a:cxn ang="0">
                <a:pos x="43" y="34"/>
              </a:cxn>
              <a:cxn ang="0">
                <a:pos x="16" y="34"/>
              </a:cxn>
              <a:cxn ang="0">
                <a:pos x="15" y="32"/>
              </a:cxn>
              <a:cxn ang="0">
                <a:pos x="15" y="30"/>
              </a:cxn>
              <a:cxn ang="0">
                <a:pos x="16" y="29"/>
              </a:cxn>
              <a:cxn ang="0">
                <a:pos x="44" y="40"/>
              </a:cxn>
              <a:cxn ang="0">
                <a:pos x="44" y="42"/>
              </a:cxn>
              <a:cxn ang="0">
                <a:pos x="43" y="43"/>
              </a:cxn>
              <a:cxn ang="0">
                <a:pos x="16" y="43"/>
              </a:cxn>
              <a:cxn ang="0">
                <a:pos x="15" y="42"/>
              </a:cxn>
              <a:cxn ang="0">
                <a:pos x="15" y="40"/>
              </a:cxn>
              <a:cxn ang="0">
                <a:pos x="16" y="39"/>
              </a:cxn>
              <a:cxn ang="0">
                <a:pos x="43" y="39"/>
              </a:cxn>
              <a:cxn ang="0">
                <a:pos x="44" y="40"/>
              </a:cxn>
              <a:cxn ang="0">
                <a:pos x="44" y="49"/>
              </a:cxn>
              <a:cxn ang="0">
                <a:pos x="44" y="52"/>
              </a:cxn>
              <a:cxn ang="0">
                <a:pos x="43" y="53"/>
              </a:cxn>
              <a:cxn ang="0">
                <a:pos x="16" y="53"/>
              </a:cxn>
              <a:cxn ang="0">
                <a:pos x="15" y="52"/>
              </a:cxn>
              <a:cxn ang="0">
                <a:pos x="15" y="49"/>
              </a:cxn>
              <a:cxn ang="0">
                <a:pos x="16" y="48"/>
              </a:cxn>
              <a:cxn ang="0">
                <a:pos x="43" y="48"/>
              </a:cxn>
              <a:cxn ang="0">
                <a:pos x="44" y="49"/>
              </a:cxn>
              <a:cxn ang="0">
                <a:pos x="39" y="19"/>
              </a:cxn>
              <a:cxn ang="0">
                <a:pos x="54" y="19"/>
              </a:cxn>
              <a:cxn ang="0">
                <a:pos x="53" y="18"/>
              </a:cxn>
              <a:cxn ang="0">
                <a:pos x="41" y="6"/>
              </a:cxn>
              <a:cxn ang="0">
                <a:pos x="39" y="5"/>
              </a:cxn>
              <a:cxn ang="0">
                <a:pos x="39" y="19"/>
              </a:cxn>
            </a:cxnLst>
            <a:rect l="0" t="0" r="r" b="b"/>
            <a:pathLst>
              <a:path w="59" h="68">
                <a:moveTo>
                  <a:pt x="59" y="20"/>
                </a:moveTo>
                <a:cubicBezTo>
                  <a:pt x="59" y="64"/>
                  <a:pt x="59" y="64"/>
                  <a:pt x="59" y="64"/>
                </a:cubicBezTo>
                <a:cubicBezTo>
                  <a:pt x="59" y="66"/>
                  <a:pt x="57" y="68"/>
                  <a:pt x="55" y="68"/>
                </a:cubicBezTo>
                <a:cubicBezTo>
                  <a:pt x="4" y="68"/>
                  <a:pt x="4" y="68"/>
                  <a:pt x="4" y="68"/>
                </a:cubicBezTo>
                <a:cubicBezTo>
                  <a:pt x="2" y="68"/>
                  <a:pt x="0" y="66"/>
                  <a:pt x="0" y="64"/>
                </a:cubicBezTo>
                <a:cubicBezTo>
                  <a:pt x="0" y="3"/>
                  <a:pt x="0" y="3"/>
                  <a:pt x="0" y="3"/>
                </a:cubicBezTo>
                <a:cubicBezTo>
                  <a:pt x="0" y="1"/>
                  <a:pt x="2" y="0"/>
                  <a:pt x="4" y="0"/>
                </a:cubicBezTo>
                <a:cubicBezTo>
                  <a:pt x="38" y="0"/>
                  <a:pt x="38" y="0"/>
                  <a:pt x="38" y="0"/>
                </a:cubicBezTo>
                <a:cubicBezTo>
                  <a:pt x="40" y="0"/>
                  <a:pt x="43" y="1"/>
                  <a:pt x="44" y="2"/>
                </a:cubicBezTo>
                <a:cubicBezTo>
                  <a:pt x="56" y="14"/>
                  <a:pt x="56" y="14"/>
                  <a:pt x="56" y="14"/>
                </a:cubicBezTo>
                <a:cubicBezTo>
                  <a:pt x="58" y="16"/>
                  <a:pt x="59" y="18"/>
                  <a:pt x="59" y="20"/>
                </a:cubicBezTo>
                <a:close/>
                <a:moveTo>
                  <a:pt x="54" y="24"/>
                </a:moveTo>
                <a:cubicBezTo>
                  <a:pt x="38" y="24"/>
                  <a:pt x="38" y="24"/>
                  <a:pt x="38" y="24"/>
                </a:cubicBezTo>
                <a:cubicBezTo>
                  <a:pt x="36" y="24"/>
                  <a:pt x="34" y="22"/>
                  <a:pt x="34" y="20"/>
                </a:cubicBezTo>
                <a:cubicBezTo>
                  <a:pt x="34" y="5"/>
                  <a:pt x="34" y="5"/>
                  <a:pt x="34" y="5"/>
                </a:cubicBezTo>
                <a:cubicBezTo>
                  <a:pt x="5" y="5"/>
                  <a:pt x="5" y="5"/>
                  <a:pt x="5" y="5"/>
                </a:cubicBezTo>
                <a:cubicBezTo>
                  <a:pt x="5" y="63"/>
                  <a:pt x="5" y="63"/>
                  <a:pt x="5" y="63"/>
                </a:cubicBezTo>
                <a:cubicBezTo>
                  <a:pt x="54" y="63"/>
                  <a:pt x="54" y="63"/>
                  <a:pt x="54" y="63"/>
                </a:cubicBezTo>
                <a:lnTo>
                  <a:pt x="54" y="24"/>
                </a:lnTo>
                <a:close/>
                <a:moveTo>
                  <a:pt x="16" y="29"/>
                </a:moveTo>
                <a:cubicBezTo>
                  <a:pt x="43" y="29"/>
                  <a:pt x="43" y="29"/>
                  <a:pt x="43" y="29"/>
                </a:cubicBezTo>
                <a:cubicBezTo>
                  <a:pt x="44" y="29"/>
                  <a:pt x="44" y="29"/>
                  <a:pt x="44" y="30"/>
                </a:cubicBezTo>
                <a:cubicBezTo>
                  <a:pt x="44" y="32"/>
                  <a:pt x="44" y="32"/>
                  <a:pt x="44" y="32"/>
                </a:cubicBezTo>
                <a:cubicBezTo>
                  <a:pt x="44" y="33"/>
                  <a:pt x="44" y="34"/>
                  <a:pt x="43" y="34"/>
                </a:cubicBezTo>
                <a:cubicBezTo>
                  <a:pt x="16" y="34"/>
                  <a:pt x="16" y="34"/>
                  <a:pt x="16" y="34"/>
                </a:cubicBezTo>
                <a:cubicBezTo>
                  <a:pt x="16" y="34"/>
                  <a:pt x="15" y="33"/>
                  <a:pt x="15" y="32"/>
                </a:cubicBezTo>
                <a:cubicBezTo>
                  <a:pt x="15" y="30"/>
                  <a:pt x="15" y="30"/>
                  <a:pt x="15" y="30"/>
                </a:cubicBezTo>
                <a:cubicBezTo>
                  <a:pt x="15" y="29"/>
                  <a:pt x="16" y="29"/>
                  <a:pt x="16" y="29"/>
                </a:cubicBezTo>
                <a:close/>
                <a:moveTo>
                  <a:pt x="44" y="40"/>
                </a:moveTo>
                <a:cubicBezTo>
                  <a:pt x="44" y="42"/>
                  <a:pt x="44" y="42"/>
                  <a:pt x="44" y="42"/>
                </a:cubicBezTo>
                <a:cubicBezTo>
                  <a:pt x="44" y="43"/>
                  <a:pt x="44" y="43"/>
                  <a:pt x="43" y="43"/>
                </a:cubicBezTo>
                <a:cubicBezTo>
                  <a:pt x="16" y="43"/>
                  <a:pt x="16" y="43"/>
                  <a:pt x="16" y="43"/>
                </a:cubicBezTo>
                <a:cubicBezTo>
                  <a:pt x="16" y="43"/>
                  <a:pt x="15" y="43"/>
                  <a:pt x="15" y="42"/>
                </a:cubicBezTo>
                <a:cubicBezTo>
                  <a:pt x="15" y="40"/>
                  <a:pt x="15" y="40"/>
                  <a:pt x="15" y="40"/>
                </a:cubicBezTo>
                <a:cubicBezTo>
                  <a:pt x="15" y="39"/>
                  <a:pt x="16" y="39"/>
                  <a:pt x="16" y="39"/>
                </a:cubicBezTo>
                <a:cubicBezTo>
                  <a:pt x="43" y="39"/>
                  <a:pt x="43" y="39"/>
                  <a:pt x="43" y="39"/>
                </a:cubicBezTo>
                <a:cubicBezTo>
                  <a:pt x="44" y="39"/>
                  <a:pt x="44" y="39"/>
                  <a:pt x="44" y="40"/>
                </a:cubicBezTo>
                <a:close/>
                <a:moveTo>
                  <a:pt x="44" y="49"/>
                </a:moveTo>
                <a:cubicBezTo>
                  <a:pt x="44" y="52"/>
                  <a:pt x="44" y="52"/>
                  <a:pt x="44" y="52"/>
                </a:cubicBezTo>
                <a:cubicBezTo>
                  <a:pt x="44" y="53"/>
                  <a:pt x="44" y="53"/>
                  <a:pt x="43" y="53"/>
                </a:cubicBezTo>
                <a:cubicBezTo>
                  <a:pt x="16" y="53"/>
                  <a:pt x="16" y="53"/>
                  <a:pt x="16" y="53"/>
                </a:cubicBezTo>
                <a:cubicBezTo>
                  <a:pt x="16" y="53"/>
                  <a:pt x="15" y="53"/>
                  <a:pt x="15" y="52"/>
                </a:cubicBezTo>
                <a:cubicBezTo>
                  <a:pt x="15" y="49"/>
                  <a:pt x="15" y="49"/>
                  <a:pt x="15" y="49"/>
                </a:cubicBezTo>
                <a:cubicBezTo>
                  <a:pt x="15" y="49"/>
                  <a:pt x="16" y="48"/>
                  <a:pt x="16" y="48"/>
                </a:cubicBezTo>
                <a:cubicBezTo>
                  <a:pt x="43" y="48"/>
                  <a:pt x="43" y="48"/>
                  <a:pt x="43" y="48"/>
                </a:cubicBezTo>
                <a:cubicBezTo>
                  <a:pt x="44" y="48"/>
                  <a:pt x="44" y="49"/>
                  <a:pt x="44" y="49"/>
                </a:cubicBezTo>
                <a:close/>
                <a:moveTo>
                  <a:pt x="39" y="19"/>
                </a:moveTo>
                <a:cubicBezTo>
                  <a:pt x="54" y="19"/>
                  <a:pt x="54" y="19"/>
                  <a:pt x="54" y="19"/>
                </a:cubicBezTo>
                <a:cubicBezTo>
                  <a:pt x="53" y="18"/>
                  <a:pt x="53" y="18"/>
                  <a:pt x="53" y="18"/>
                </a:cubicBezTo>
                <a:cubicBezTo>
                  <a:pt x="41" y="6"/>
                  <a:pt x="41" y="6"/>
                  <a:pt x="41" y="6"/>
                </a:cubicBezTo>
                <a:cubicBezTo>
                  <a:pt x="41" y="5"/>
                  <a:pt x="40" y="5"/>
                  <a:pt x="39" y="5"/>
                </a:cubicBezTo>
                <a:lnTo>
                  <a:pt x="39" y="1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55" name="Freeform 41"/>
          <p:cNvSpPr>
            <a:spLocks noChangeAspect="1" noEditPoints="1"/>
          </p:cNvSpPr>
          <p:nvPr/>
        </p:nvSpPr>
        <p:spPr bwMode="auto">
          <a:xfrm>
            <a:off x="6128666" y="5586161"/>
            <a:ext cx="267493" cy="262512"/>
          </a:xfrm>
          <a:custGeom>
            <a:avLst/>
            <a:gdLst/>
            <a:ahLst/>
            <a:cxnLst>
              <a:cxn ang="0">
                <a:pos x="660" y="562"/>
              </a:cxn>
              <a:cxn ang="0">
                <a:pos x="498" y="400"/>
              </a:cxn>
              <a:cxn ang="0">
                <a:pos x="630" y="268"/>
              </a:cxn>
              <a:cxn ang="0">
                <a:pos x="753" y="233"/>
              </a:cxn>
              <a:cxn ang="0">
                <a:pos x="784" y="98"/>
              </a:cxn>
              <a:cxn ang="0">
                <a:pos x="722" y="160"/>
              </a:cxn>
              <a:cxn ang="0">
                <a:pos x="641" y="158"/>
              </a:cxn>
              <a:cxn ang="0">
                <a:pos x="639" y="77"/>
              </a:cxn>
              <a:cxn ang="0">
                <a:pos x="701" y="15"/>
              </a:cxn>
              <a:cxn ang="0">
                <a:pos x="566" y="46"/>
              </a:cxn>
              <a:cxn ang="0">
                <a:pos x="532" y="169"/>
              </a:cxn>
              <a:cxn ang="0">
                <a:pos x="400" y="301"/>
              </a:cxn>
              <a:cxn ang="0">
                <a:pos x="268" y="169"/>
              </a:cxn>
              <a:cxn ang="0">
                <a:pos x="233" y="46"/>
              </a:cxn>
              <a:cxn ang="0">
                <a:pos x="98" y="15"/>
              </a:cxn>
              <a:cxn ang="0">
                <a:pos x="160" y="77"/>
              </a:cxn>
              <a:cxn ang="0">
                <a:pos x="158" y="158"/>
              </a:cxn>
              <a:cxn ang="0">
                <a:pos x="77" y="160"/>
              </a:cxn>
              <a:cxn ang="0">
                <a:pos x="15" y="98"/>
              </a:cxn>
              <a:cxn ang="0">
                <a:pos x="46" y="233"/>
              </a:cxn>
              <a:cxn ang="0">
                <a:pos x="170" y="268"/>
              </a:cxn>
              <a:cxn ang="0">
                <a:pos x="301" y="400"/>
              </a:cxn>
              <a:cxn ang="0">
                <a:pos x="139" y="562"/>
              </a:cxn>
              <a:cxn ang="0">
                <a:pos x="57" y="592"/>
              </a:cxn>
              <a:cxn ang="0">
                <a:pos x="57" y="743"/>
              </a:cxn>
              <a:cxn ang="0">
                <a:pos x="207" y="743"/>
              </a:cxn>
              <a:cxn ang="0">
                <a:pos x="237" y="660"/>
              </a:cxn>
              <a:cxn ang="0">
                <a:pos x="400" y="498"/>
              </a:cxn>
              <a:cxn ang="0">
                <a:pos x="562" y="660"/>
              </a:cxn>
              <a:cxn ang="0">
                <a:pos x="593" y="743"/>
              </a:cxn>
              <a:cxn ang="0">
                <a:pos x="743" y="743"/>
              </a:cxn>
              <a:cxn ang="0">
                <a:pos x="743" y="593"/>
              </a:cxn>
              <a:cxn ang="0">
                <a:pos x="660" y="562"/>
              </a:cxn>
              <a:cxn ang="0">
                <a:pos x="146" y="722"/>
              </a:cxn>
              <a:cxn ang="0">
                <a:pos x="92" y="707"/>
              </a:cxn>
              <a:cxn ang="0">
                <a:pos x="78" y="653"/>
              </a:cxn>
              <a:cxn ang="0">
                <a:pos x="117" y="614"/>
              </a:cxn>
              <a:cxn ang="0">
                <a:pos x="171" y="628"/>
              </a:cxn>
              <a:cxn ang="0">
                <a:pos x="186" y="682"/>
              </a:cxn>
              <a:cxn ang="0">
                <a:pos x="146" y="722"/>
              </a:cxn>
              <a:cxn ang="0">
                <a:pos x="707" y="707"/>
              </a:cxn>
              <a:cxn ang="0">
                <a:pos x="653" y="722"/>
              </a:cxn>
              <a:cxn ang="0">
                <a:pos x="614" y="682"/>
              </a:cxn>
              <a:cxn ang="0">
                <a:pos x="628" y="628"/>
              </a:cxn>
              <a:cxn ang="0">
                <a:pos x="682" y="614"/>
              </a:cxn>
              <a:cxn ang="0">
                <a:pos x="722" y="653"/>
              </a:cxn>
              <a:cxn ang="0">
                <a:pos x="707" y="707"/>
              </a:cxn>
              <a:cxn ang="0">
                <a:pos x="707" y="707"/>
              </a:cxn>
              <a:cxn ang="0">
                <a:pos x="707" y="707"/>
              </a:cxn>
            </a:cxnLst>
            <a:rect l="0" t="0" r="r" b="b"/>
            <a:pathLst>
              <a:path w="800" h="784">
                <a:moveTo>
                  <a:pt x="660" y="562"/>
                </a:moveTo>
                <a:cubicBezTo>
                  <a:pt x="498" y="400"/>
                  <a:pt x="498" y="400"/>
                  <a:pt x="498" y="400"/>
                </a:cubicBezTo>
                <a:cubicBezTo>
                  <a:pt x="630" y="268"/>
                  <a:pt x="630" y="268"/>
                  <a:pt x="630" y="268"/>
                </a:cubicBezTo>
                <a:cubicBezTo>
                  <a:pt x="673" y="278"/>
                  <a:pt x="720" y="266"/>
                  <a:pt x="753" y="233"/>
                </a:cubicBezTo>
                <a:cubicBezTo>
                  <a:pt x="790" y="196"/>
                  <a:pt x="800" y="144"/>
                  <a:pt x="784" y="98"/>
                </a:cubicBezTo>
                <a:cubicBezTo>
                  <a:pt x="722" y="160"/>
                  <a:pt x="722" y="160"/>
                  <a:pt x="722" y="160"/>
                </a:cubicBezTo>
                <a:cubicBezTo>
                  <a:pt x="700" y="182"/>
                  <a:pt x="664" y="181"/>
                  <a:pt x="641" y="158"/>
                </a:cubicBezTo>
                <a:cubicBezTo>
                  <a:pt x="618" y="135"/>
                  <a:pt x="617" y="99"/>
                  <a:pt x="639" y="77"/>
                </a:cubicBezTo>
                <a:cubicBezTo>
                  <a:pt x="701" y="15"/>
                  <a:pt x="701" y="15"/>
                  <a:pt x="701" y="15"/>
                </a:cubicBezTo>
                <a:cubicBezTo>
                  <a:pt x="656" y="0"/>
                  <a:pt x="603" y="10"/>
                  <a:pt x="566" y="46"/>
                </a:cubicBezTo>
                <a:cubicBezTo>
                  <a:pt x="533" y="80"/>
                  <a:pt x="522" y="126"/>
                  <a:pt x="532" y="169"/>
                </a:cubicBezTo>
                <a:cubicBezTo>
                  <a:pt x="400" y="301"/>
                  <a:pt x="400" y="301"/>
                  <a:pt x="400" y="301"/>
                </a:cubicBezTo>
                <a:cubicBezTo>
                  <a:pt x="268" y="169"/>
                  <a:pt x="268" y="169"/>
                  <a:pt x="268" y="169"/>
                </a:cubicBezTo>
                <a:cubicBezTo>
                  <a:pt x="278" y="127"/>
                  <a:pt x="266" y="80"/>
                  <a:pt x="233" y="46"/>
                </a:cubicBezTo>
                <a:cubicBezTo>
                  <a:pt x="196" y="10"/>
                  <a:pt x="144" y="0"/>
                  <a:pt x="98" y="15"/>
                </a:cubicBezTo>
                <a:cubicBezTo>
                  <a:pt x="160" y="77"/>
                  <a:pt x="160" y="77"/>
                  <a:pt x="160" y="77"/>
                </a:cubicBezTo>
                <a:cubicBezTo>
                  <a:pt x="182" y="99"/>
                  <a:pt x="181" y="135"/>
                  <a:pt x="158" y="158"/>
                </a:cubicBezTo>
                <a:cubicBezTo>
                  <a:pt x="135" y="181"/>
                  <a:pt x="99" y="182"/>
                  <a:pt x="77" y="160"/>
                </a:cubicBezTo>
                <a:cubicBezTo>
                  <a:pt x="15" y="98"/>
                  <a:pt x="15" y="98"/>
                  <a:pt x="15" y="98"/>
                </a:cubicBezTo>
                <a:cubicBezTo>
                  <a:pt x="0" y="144"/>
                  <a:pt x="10" y="196"/>
                  <a:pt x="46" y="233"/>
                </a:cubicBezTo>
                <a:cubicBezTo>
                  <a:pt x="80" y="266"/>
                  <a:pt x="127" y="278"/>
                  <a:pt x="170" y="268"/>
                </a:cubicBezTo>
                <a:cubicBezTo>
                  <a:pt x="301" y="400"/>
                  <a:pt x="301" y="400"/>
                  <a:pt x="301" y="400"/>
                </a:cubicBezTo>
                <a:cubicBezTo>
                  <a:pt x="139" y="562"/>
                  <a:pt x="139" y="562"/>
                  <a:pt x="139" y="562"/>
                </a:cubicBezTo>
                <a:cubicBezTo>
                  <a:pt x="109" y="560"/>
                  <a:pt x="79" y="570"/>
                  <a:pt x="57" y="592"/>
                </a:cubicBezTo>
                <a:cubicBezTo>
                  <a:pt x="15" y="634"/>
                  <a:pt x="15" y="701"/>
                  <a:pt x="57" y="743"/>
                </a:cubicBezTo>
                <a:cubicBezTo>
                  <a:pt x="98" y="784"/>
                  <a:pt x="165" y="784"/>
                  <a:pt x="207" y="743"/>
                </a:cubicBezTo>
                <a:cubicBezTo>
                  <a:pt x="229" y="720"/>
                  <a:pt x="239" y="690"/>
                  <a:pt x="237" y="660"/>
                </a:cubicBezTo>
                <a:cubicBezTo>
                  <a:pt x="400" y="498"/>
                  <a:pt x="400" y="498"/>
                  <a:pt x="400" y="498"/>
                </a:cubicBezTo>
                <a:cubicBezTo>
                  <a:pt x="562" y="660"/>
                  <a:pt x="562" y="660"/>
                  <a:pt x="562" y="660"/>
                </a:cubicBezTo>
                <a:cubicBezTo>
                  <a:pt x="560" y="690"/>
                  <a:pt x="570" y="720"/>
                  <a:pt x="593" y="743"/>
                </a:cubicBezTo>
                <a:cubicBezTo>
                  <a:pt x="634" y="784"/>
                  <a:pt x="701" y="784"/>
                  <a:pt x="743" y="743"/>
                </a:cubicBezTo>
                <a:cubicBezTo>
                  <a:pt x="784" y="701"/>
                  <a:pt x="784" y="634"/>
                  <a:pt x="743" y="593"/>
                </a:cubicBezTo>
                <a:cubicBezTo>
                  <a:pt x="720" y="570"/>
                  <a:pt x="690" y="560"/>
                  <a:pt x="660" y="562"/>
                </a:cubicBezTo>
                <a:close/>
                <a:moveTo>
                  <a:pt x="146" y="722"/>
                </a:moveTo>
                <a:cubicBezTo>
                  <a:pt x="92" y="707"/>
                  <a:pt x="92" y="707"/>
                  <a:pt x="92" y="707"/>
                </a:cubicBezTo>
                <a:cubicBezTo>
                  <a:pt x="78" y="653"/>
                  <a:pt x="78" y="653"/>
                  <a:pt x="78" y="653"/>
                </a:cubicBezTo>
                <a:cubicBezTo>
                  <a:pt x="117" y="614"/>
                  <a:pt x="117" y="614"/>
                  <a:pt x="117" y="614"/>
                </a:cubicBezTo>
                <a:cubicBezTo>
                  <a:pt x="171" y="628"/>
                  <a:pt x="171" y="628"/>
                  <a:pt x="171" y="628"/>
                </a:cubicBezTo>
                <a:cubicBezTo>
                  <a:pt x="186" y="682"/>
                  <a:pt x="186" y="682"/>
                  <a:pt x="186" y="682"/>
                </a:cubicBezTo>
                <a:lnTo>
                  <a:pt x="146" y="722"/>
                </a:lnTo>
                <a:close/>
                <a:moveTo>
                  <a:pt x="707" y="707"/>
                </a:moveTo>
                <a:cubicBezTo>
                  <a:pt x="653" y="722"/>
                  <a:pt x="653" y="722"/>
                  <a:pt x="653" y="722"/>
                </a:cubicBezTo>
                <a:cubicBezTo>
                  <a:pt x="614" y="682"/>
                  <a:pt x="614" y="682"/>
                  <a:pt x="614" y="682"/>
                </a:cubicBezTo>
                <a:cubicBezTo>
                  <a:pt x="628" y="628"/>
                  <a:pt x="628" y="628"/>
                  <a:pt x="628" y="628"/>
                </a:cubicBezTo>
                <a:cubicBezTo>
                  <a:pt x="682" y="614"/>
                  <a:pt x="682" y="614"/>
                  <a:pt x="682" y="614"/>
                </a:cubicBezTo>
                <a:cubicBezTo>
                  <a:pt x="722" y="653"/>
                  <a:pt x="722" y="653"/>
                  <a:pt x="722" y="653"/>
                </a:cubicBezTo>
                <a:lnTo>
                  <a:pt x="707" y="707"/>
                </a:lnTo>
                <a:close/>
                <a:moveTo>
                  <a:pt x="707" y="707"/>
                </a:moveTo>
                <a:cubicBezTo>
                  <a:pt x="707" y="707"/>
                  <a:pt x="707" y="707"/>
                  <a:pt x="707" y="707"/>
                </a:cubicBezTo>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101"/>
          <p:cNvSpPr>
            <a:spLocks noEditPoints="1"/>
          </p:cNvSpPr>
          <p:nvPr/>
        </p:nvSpPr>
        <p:spPr bwMode="auto">
          <a:xfrm>
            <a:off x="3745368" y="5247072"/>
            <a:ext cx="342900" cy="317240"/>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Freeform 172"/>
          <p:cNvSpPr>
            <a:spLocks noChangeAspect="1" noEditPoints="1"/>
          </p:cNvSpPr>
          <p:nvPr/>
        </p:nvSpPr>
        <p:spPr bwMode="auto">
          <a:xfrm>
            <a:off x="3197228" y="5467956"/>
            <a:ext cx="285941" cy="208122"/>
          </a:xfrm>
          <a:custGeom>
            <a:avLst/>
            <a:gdLst/>
            <a:ahLst/>
            <a:cxnLst>
              <a:cxn ang="0">
                <a:pos x="59" y="53"/>
              </a:cxn>
              <a:cxn ang="0">
                <a:pos x="17" y="53"/>
              </a:cxn>
              <a:cxn ang="0">
                <a:pos x="0" y="36"/>
              </a:cxn>
              <a:cxn ang="0">
                <a:pos x="10" y="21"/>
              </a:cxn>
              <a:cxn ang="0">
                <a:pos x="10" y="19"/>
              </a:cxn>
              <a:cxn ang="0">
                <a:pos x="30" y="0"/>
              </a:cxn>
              <a:cxn ang="0">
                <a:pos x="48" y="12"/>
              </a:cxn>
              <a:cxn ang="0">
                <a:pos x="54" y="9"/>
              </a:cxn>
              <a:cxn ang="0">
                <a:pos x="64" y="19"/>
              </a:cxn>
              <a:cxn ang="0">
                <a:pos x="62" y="24"/>
              </a:cxn>
              <a:cxn ang="0">
                <a:pos x="73" y="38"/>
              </a:cxn>
              <a:cxn ang="0">
                <a:pos x="59" y="53"/>
              </a:cxn>
              <a:cxn ang="0">
                <a:pos x="49" y="27"/>
              </a:cxn>
              <a:cxn ang="0">
                <a:pos x="35" y="13"/>
              </a:cxn>
              <a:cxn ang="0">
                <a:pos x="34" y="13"/>
              </a:cxn>
              <a:cxn ang="0">
                <a:pos x="34" y="13"/>
              </a:cxn>
              <a:cxn ang="0">
                <a:pos x="20" y="27"/>
              </a:cxn>
              <a:cxn ang="0">
                <a:pos x="20" y="27"/>
              </a:cxn>
              <a:cxn ang="0">
                <a:pos x="21" y="29"/>
              </a:cxn>
              <a:cxn ang="0">
                <a:pos x="30" y="29"/>
              </a:cxn>
              <a:cxn ang="0">
                <a:pos x="30" y="42"/>
              </a:cxn>
              <a:cxn ang="0">
                <a:pos x="31" y="43"/>
              </a:cxn>
              <a:cxn ang="0">
                <a:pos x="38" y="43"/>
              </a:cxn>
              <a:cxn ang="0">
                <a:pos x="39" y="42"/>
              </a:cxn>
              <a:cxn ang="0">
                <a:pos x="39" y="29"/>
              </a:cxn>
              <a:cxn ang="0">
                <a:pos x="48" y="29"/>
              </a:cxn>
              <a:cxn ang="0">
                <a:pos x="49" y="27"/>
              </a:cxn>
              <a:cxn ang="0">
                <a:pos x="49" y="27"/>
              </a:cxn>
            </a:cxnLst>
            <a:rect l="0" t="0" r="r" b="b"/>
            <a:pathLst>
              <a:path w="73" h="53">
                <a:moveTo>
                  <a:pt x="59" y="53"/>
                </a:moveTo>
                <a:cubicBezTo>
                  <a:pt x="17" y="53"/>
                  <a:pt x="17" y="53"/>
                  <a:pt x="17" y="53"/>
                </a:cubicBezTo>
                <a:cubicBezTo>
                  <a:pt x="8" y="53"/>
                  <a:pt x="0" y="45"/>
                  <a:pt x="0" y="36"/>
                </a:cubicBezTo>
                <a:cubicBezTo>
                  <a:pt x="0" y="29"/>
                  <a:pt x="4" y="23"/>
                  <a:pt x="10" y="21"/>
                </a:cubicBezTo>
                <a:cubicBezTo>
                  <a:pt x="10" y="20"/>
                  <a:pt x="10" y="20"/>
                  <a:pt x="10" y="19"/>
                </a:cubicBezTo>
                <a:cubicBezTo>
                  <a:pt x="10" y="8"/>
                  <a:pt x="19" y="0"/>
                  <a:pt x="30" y="0"/>
                </a:cubicBezTo>
                <a:cubicBezTo>
                  <a:pt x="37" y="0"/>
                  <a:pt x="45" y="4"/>
                  <a:pt x="48" y="12"/>
                </a:cubicBezTo>
                <a:cubicBezTo>
                  <a:pt x="49" y="10"/>
                  <a:pt x="52" y="9"/>
                  <a:pt x="54" y="9"/>
                </a:cubicBezTo>
                <a:cubicBezTo>
                  <a:pt x="59" y="9"/>
                  <a:pt x="64" y="14"/>
                  <a:pt x="64" y="19"/>
                </a:cubicBezTo>
                <a:cubicBezTo>
                  <a:pt x="64" y="21"/>
                  <a:pt x="63" y="23"/>
                  <a:pt x="62" y="24"/>
                </a:cubicBezTo>
                <a:cubicBezTo>
                  <a:pt x="69" y="26"/>
                  <a:pt x="73" y="32"/>
                  <a:pt x="73" y="38"/>
                </a:cubicBezTo>
                <a:cubicBezTo>
                  <a:pt x="73" y="46"/>
                  <a:pt x="67" y="53"/>
                  <a:pt x="59" y="53"/>
                </a:cubicBezTo>
                <a:close/>
                <a:moveTo>
                  <a:pt x="49" y="27"/>
                </a:moveTo>
                <a:cubicBezTo>
                  <a:pt x="35" y="13"/>
                  <a:pt x="35" y="13"/>
                  <a:pt x="35" y="13"/>
                </a:cubicBezTo>
                <a:cubicBezTo>
                  <a:pt x="35" y="13"/>
                  <a:pt x="35" y="13"/>
                  <a:pt x="34" y="13"/>
                </a:cubicBezTo>
                <a:cubicBezTo>
                  <a:pt x="34" y="13"/>
                  <a:pt x="34" y="13"/>
                  <a:pt x="34" y="13"/>
                </a:cubicBezTo>
                <a:cubicBezTo>
                  <a:pt x="20" y="27"/>
                  <a:pt x="20" y="27"/>
                  <a:pt x="20" y="27"/>
                </a:cubicBezTo>
                <a:cubicBezTo>
                  <a:pt x="20" y="27"/>
                  <a:pt x="20" y="27"/>
                  <a:pt x="20" y="27"/>
                </a:cubicBezTo>
                <a:cubicBezTo>
                  <a:pt x="20" y="28"/>
                  <a:pt x="20" y="29"/>
                  <a:pt x="21" y="29"/>
                </a:cubicBezTo>
                <a:cubicBezTo>
                  <a:pt x="30" y="29"/>
                  <a:pt x="30" y="29"/>
                  <a:pt x="30" y="29"/>
                </a:cubicBezTo>
                <a:cubicBezTo>
                  <a:pt x="30" y="42"/>
                  <a:pt x="30" y="42"/>
                  <a:pt x="30" y="42"/>
                </a:cubicBezTo>
                <a:cubicBezTo>
                  <a:pt x="30" y="43"/>
                  <a:pt x="30" y="43"/>
                  <a:pt x="31" y="43"/>
                </a:cubicBezTo>
                <a:cubicBezTo>
                  <a:pt x="38" y="43"/>
                  <a:pt x="38" y="43"/>
                  <a:pt x="38" y="43"/>
                </a:cubicBezTo>
                <a:cubicBezTo>
                  <a:pt x="39" y="43"/>
                  <a:pt x="39" y="43"/>
                  <a:pt x="39" y="42"/>
                </a:cubicBezTo>
                <a:cubicBezTo>
                  <a:pt x="39" y="29"/>
                  <a:pt x="39" y="29"/>
                  <a:pt x="39" y="29"/>
                </a:cubicBezTo>
                <a:cubicBezTo>
                  <a:pt x="48" y="29"/>
                  <a:pt x="48" y="29"/>
                  <a:pt x="48" y="29"/>
                </a:cubicBezTo>
                <a:cubicBezTo>
                  <a:pt x="49" y="29"/>
                  <a:pt x="49" y="28"/>
                  <a:pt x="49" y="27"/>
                </a:cubicBezTo>
                <a:cubicBezTo>
                  <a:pt x="49" y="27"/>
                  <a:pt x="49" y="27"/>
                  <a:pt x="49" y="2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Freeform 94"/>
          <p:cNvSpPr>
            <a:spLocks noEditPoints="1"/>
          </p:cNvSpPr>
          <p:nvPr/>
        </p:nvSpPr>
        <p:spPr bwMode="auto">
          <a:xfrm>
            <a:off x="2623460" y="5560508"/>
            <a:ext cx="269565" cy="313822"/>
          </a:xfrm>
          <a:custGeom>
            <a:avLst/>
            <a:gdLst/>
            <a:ahLst/>
            <a:cxnLst>
              <a:cxn ang="0">
                <a:pos x="59" y="47"/>
              </a:cxn>
              <a:cxn ang="0">
                <a:pos x="57" y="56"/>
              </a:cxn>
              <a:cxn ang="0">
                <a:pos x="57" y="67"/>
              </a:cxn>
              <a:cxn ang="0">
                <a:pos x="52" y="72"/>
              </a:cxn>
              <a:cxn ang="0">
                <a:pos x="26" y="72"/>
              </a:cxn>
              <a:cxn ang="0">
                <a:pos x="21" y="67"/>
              </a:cxn>
              <a:cxn ang="0">
                <a:pos x="21" y="56"/>
              </a:cxn>
              <a:cxn ang="0">
                <a:pos x="16" y="50"/>
              </a:cxn>
              <a:cxn ang="0">
                <a:pos x="11" y="46"/>
              </a:cxn>
              <a:cxn ang="0">
                <a:pos x="0" y="36"/>
              </a:cxn>
              <a:cxn ang="0">
                <a:pos x="11" y="25"/>
              </a:cxn>
              <a:cxn ang="0">
                <a:pos x="16" y="26"/>
              </a:cxn>
              <a:cxn ang="0">
                <a:pos x="16" y="11"/>
              </a:cxn>
              <a:cxn ang="0">
                <a:pos x="26" y="0"/>
              </a:cxn>
              <a:cxn ang="0">
                <a:pos x="36" y="11"/>
              </a:cxn>
              <a:cxn ang="0">
                <a:pos x="36" y="17"/>
              </a:cxn>
              <a:cxn ang="0">
                <a:pos x="41" y="19"/>
              </a:cxn>
              <a:cxn ang="0">
                <a:pos x="43" y="19"/>
              </a:cxn>
              <a:cxn ang="0">
                <a:pos x="50" y="21"/>
              </a:cxn>
              <a:cxn ang="0">
                <a:pos x="62" y="34"/>
              </a:cxn>
              <a:cxn ang="0">
                <a:pos x="59" y="47"/>
              </a:cxn>
              <a:cxn ang="0">
                <a:pos x="50" y="26"/>
              </a:cxn>
              <a:cxn ang="0">
                <a:pos x="48" y="26"/>
              </a:cxn>
              <a:cxn ang="0">
                <a:pos x="43" y="24"/>
              </a:cxn>
              <a:cxn ang="0">
                <a:pos x="40" y="25"/>
              </a:cxn>
              <a:cxn ang="0">
                <a:pos x="35" y="22"/>
              </a:cxn>
              <a:cxn ang="0">
                <a:pos x="31" y="24"/>
              </a:cxn>
              <a:cxn ang="0">
                <a:pos x="31" y="11"/>
              </a:cxn>
              <a:cxn ang="0">
                <a:pos x="26" y="5"/>
              </a:cxn>
              <a:cxn ang="0">
                <a:pos x="21" y="11"/>
              </a:cxn>
              <a:cxn ang="0">
                <a:pos x="21" y="34"/>
              </a:cxn>
              <a:cxn ang="0">
                <a:pos x="11" y="30"/>
              </a:cxn>
              <a:cxn ang="0">
                <a:pos x="6" y="36"/>
              </a:cxn>
              <a:cxn ang="0">
                <a:pos x="11" y="40"/>
              </a:cxn>
              <a:cxn ang="0">
                <a:pos x="14" y="41"/>
              </a:cxn>
              <a:cxn ang="0">
                <a:pos x="20" y="46"/>
              </a:cxn>
              <a:cxn ang="0">
                <a:pos x="26" y="56"/>
              </a:cxn>
              <a:cxn ang="0">
                <a:pos x="26" y="57"/>
              </a:cxn>
              <a:cxn ang="0">
                <a:pos x="52" y="57"/>
              </a:cxn>
              <a:cxn ang="0">
                <a:pos x="52" y="56"/>
              </a:cxn>
              <a:cxn ang="0">
                <a:pos x="57" y="34"/>
              </a:cxn>
              <a:cxn ang="0">
                <a:pos x="50" y="26"/>
              </a:cxn>
              <a:cxn ang="0">
                <a:pos x="49" y="62"/>
              </a:cxn>
              <a:cxn ang="0">
                <a:pos x="47" y="65"/>
              </a:cxn>
              <a:cxn ang="0">
                <a:pos x="49" y="67"/>
              </a:cxn>
              <a:cxn ang="0">
                <a:pos x="52" y="65"/>
              </a:cxn>
              <a:cxn ang="0">
                <a:pos x="49" y="62"/>
              </a:cxn>
            </a:cxnLst>
            <a:rect l="0" t="0" r="r" b="b"/>
            <a:pathLst>
              <a:path w="62" h="72">
                <a:moveTo>
                  <a:pt x="59" y="47"/>
                </a:moveTo>
                <a:cubicBezTo>
                  <a:pt x="59" y="49"/>
                  <a:pt x="57" y="53"/>
                  <a:pt x="57" y="56"/>
                </a:cubicBezTo>
                <a:cubicBezTo>
                  <a:pt x="57" y="67"/>
                  <a:pt x="57" y="67"/>
                  <a:pt x="57" y="67"/>
                </a:cubicBezTo>
                <a:cubicBezTo>
                  <a:pt x="57" y="70"/>
                  <a:pt x="55" y="72"/>
                  <a:pt x="52" y="72"/>
                </a:cubicBezTo>
                <a:cubicBezTo>
                  <a:pt x="26" y="72"/>
                  <a:pt x="26" y="72"/>
                  <a:pt x="26" y="72"/>
                </a:cubicBezTo>
                <a:cubicBezTo>
                  <a:pt x="23" y="72"/>
                  <a:pt x="21" y="70"/>
                  <a:pt x="21" y="67"/>
                </a:cubicBezTo>
                <a:cubicBezTo>
                  <a:pt x="21" y="56"/>
                  <a:pt x="21" y="56"/>
                  <a:pt x="21" y="56"/>
                </a:cubicBezTo>
                <a:cubicBezTo>
                  <a:pt x="21" y="54"/>
                  <a:pt x="18" y="51"/>
                  <a:pt x="16" y="50"/>
                </a:cubicBezTo>
                <a:cubicBezTo>
                  <a:pt x="15" y="48"/>
                  <a:pt x="13" y="47"/>
                  <a:pt x="11" y="46"/>
                </a:cubicBezTo>
                <a:cubicBezTo>
                  <a:pt x="7" y="43"/>
                  <a:pt x="0" y="42"/>
                  <a:pt x="0" y="36"/>
                </a:cubicBezTo>
                <a:cubicBezTo>
                  <a:pt x="0" y="30"/>
                  <a:pt x="4" y="25"/>
                  <a:pt x="11" y="25"/>
                </a:cubicBezTo>
                <a:cubicBezTo>
                  <a:pt x="13" y="25"/>
                  <a:pt x="14" y="25"/>
                  <a:pt x="16" y="26"/>
                </a:cubicBezTo>
                <a:cubicBezTo>
                  <a:pt x="16" y="11"/>
                  <a:pt x="16" y="11"/>
                  <a:pt x="16" y="11"/>
                </a:cubicBezTo>
                <a:cubicBezTo>
                  <a:pt x="16" y="5"/>
                  <a:pt x="21" y="0"/>
                  <a:pt x="26" y="0"/>
                </a:cubicBezTo>
                <a:cubicBezTo>
                  <a:pt x="32" y="0"/>
                  <a:pt x="36" y="5"/>
                  <a:pt x="36" y="11"/>
                </a:cubicBezTo>
                <a:cubicBezTo>
                  <a:pt x="36" y="17"/>
                  <a:pt x="36" y="17"/>
                  <a:pt x="36" y="17"/>
                </a:cubicBezTo>
                <a:cubicBezTo>
                  <a:pt x="38" y="18"/>
                  <a:pt x="40" y="18"/>
                  <a:pt x="41" y="19"/>
                </a:cubicBezTo>
                <a:cubicBezTo>
                  <a:pt x="42" y="19"/>
                  <a:pt x="42" y="19"/>
                  <a:pt x="43" y="19"/>
                </a:cubicBezTo>
                <a:cubicBezTo>
                  <a:pt x="46" y="19"/>
                  <a:pt x="48" y="20"/>
                  <a:pt x="50" y="21"/>
                </a:cubicBezTo>
                <a:cubicBezTo>
                  <a:pt x="58" y="21"/>
                  <a:pt x="62" y="26"/>
                  <a:pt x="62" y="34"/>
                </a:cubicBezTo>
                <a:cubicBezTo>
                  <a:pt x="62" y="38"/>
                  <a:pt x="61" y="42"/>
                  <a:pt x="59" y="47"/>
                </a:cubicBezTo>
                <a:close/>
                <a:moveTo>
                  <a:pt x="50" y="26"/>
                </a:moveTo>
                <a:cubicBezTo>
                  <a:pt x="50" y="26"/>
                  <a:pt x="49" y="26"/>
                  <a:pt x="48" y="26"/>
                </a:cubicBezTo>
                <a:cubicBezTo>
                  <a:pt x="47" y="25"/>
                  <a:pt x="45" y="24"/>
                  <a:pt x="43" y="24"/>
                </a:cubicBezTo>
                <a:cubicBezTo>
                  <a:pt x="42" y="24"/>
                  <a:pt x="41" y="24"/>
                  <a:pt x="40" y="25"/>
                </a:cubicBezTo>
                <a:cubicBezTo>
                  <a:pt x="39" y="23"/>
                  <a:pt x="37" y="22"/>
                  <a:pt x="35" y="22"/>
                </a:cubicBezTo>
                <a:cubicBezTo>
                  <a:pt x="34" y="22"/>
                  <a:pt x="32" y="23"/>
                  <a:pt x="31" y="24"/>
                </a:cubicBezTo>
                <a:cubicBezTo>
                  <a:pt x="31" y="11"/>
                  <a:pt x="31" y="11"/>
                  <a:pt x="31" y="11"/>
                </a:cubicBezTo>
                <a:cubicBezTo>
                  <a:pt x="31" y="8"/>
                  <a:pt x="29" y="5"/>
                  <a:pt x="26" y="5"/>
                </a:cubicBezTo>
                <a:cubicBezTo>
                  <a:pt x="23" y="5"/>
                  <a:pt x="21" y="8"/>
                  <a:pt x="21" y="11"/>
                </a:cubicBezTo>
                <a:cubicBezTo>
                  <a:pt x="21" y="34"/>
                  <a:pt x="21" y="34"/>
                  <a:pt x="21" y="34"/>
                </a:cubicBezTo>
                <a:cubicBezTo>
                  <a:pt x="19" y="34"/>
                  <a:pt x="16" y="30"/>
                  <a:pt x="11" y="30"/>
                </a:cubicBezTo>
                <a:cubicBezTo>
                  <a:pt x="7" y="30"/>
                  <a:pt x="6" y="33"/>
                  <a:pt x="6" y="36"/>
                </a:cubicBezTo>
                <a:cubicBezTo>
                  <a:pt x="6" y="37"/>
                  <a:pt x="10" y="39"/>
                  <a:pt x="11" y="40"/>
                </a:cubicBezTo>
                <a:cubicBezTo>
                  <a:pt x="12" y="40"/>
                  <a:pt x="13" y="41"/>
                  <a:pt x="14" y="41"/>
                </a:cubicBezTo>
                <a:cubicBezTo>
                  <a:pt x="16" y="43"/>
                  <a:pt x="18" y="44"/>
                  <a:pt x="20" y="46"/>
                </a:cubicBezTo>
                <a:cubicBezTo>
                  <a:pt x="23" y="48"/>
                  <a:pt x="26" y="51"/>
                  <a:pt x="26" y="56"/>
                </a:cubicBezTo>
                <a:cubicBezTo>
                  <a:pt x="26" y="57"/>
                  <a:pt x="26" y="57"/>
                  <a:pt x="26" y="57"/>
                </a:cubicBezTo>
                <a:cubicBezTo>
                  <a:pt x="52" y="57"/>
                  <a:pt x="52" y="57"/>
                  <a:pt x="52" y="57"/>
                </a:cubicBezTo>
                <a:cubicBezTo>
                  <a:pt x="52" y="56"/>
                  <a:pt x="52" y="56"/>
                  <a:pt x="52" y="56"/>
                </a:cubicBezTo>
                <a:cubicBezTo>
                  <a:pt x="52" y="49"/>
                  <a:pt x="57" y="42"/>
                  <a:pt x="57" y="34"/>
                </a:cubicBezTo>
                <a:cubicBezTo>
                  <a:pt x="57" y="29"/>
                  <a:pt x="55" y="26"/>
                  <a:pt x="50" y="26"/>
                </a:cubicBezTo>
                <a:close/>
                <a:moveTo>
                  <a:pt x="49" y="62"/>
                </a:moveTo>
                <a:cubicBezTo>
                  <a:pt x="48" y="62"/>
                  <a:pt x="47" y="63"/>
                  <a:pt x="47" y="65"/>
                </a:cubicBezTo>
                <a:cubicBezTo>
                  <a:pt x="47" y="66"/>
                  <a:pt x="48" y="67"/>
                  <a:pt x="49" y="67"/>
                </a:cubicBezTo>
                <a:cubicBezTo>
                  <a:pt x="51" y="67"/>
                  <a:pt x="52" y="66"/>
                  <a:pt x="52" y="65"/>
                </a:cubicBezTo>
                <a:cubicBezTo>
                  <a:pt x="52" y="63"/>
                  <a:pt x="51" y="62"/>
                  <a:pt x="49" y="6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Freeform 103"/>
          <p:cNvSpPr>
            <a:spLocks noChangeAspect="1" noEditPoints="1"/>
          </p:cNvSpPr>
          <p:nvPr/>
        </p:nvSpPr>
        <p:spPr bwMode="auto">
          <a:xfrm>
            <a:off x="4426286" y="4437672"/>
            <a:ext cx="227750" cy="335366"/>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TextBox 59"/>
          <p:cNvSpPr txBox="1"/>
          <p:nvPr/>
        </p:nvSpPr>
        <p:spPr>
          <a:xfrm>
            <a:off x="2464730" y="2754313"/>
            <a:ext cx="587019" cy="369332"/>
          </a:xfrm>
          <a:prstGeom prst="rect">
            <a:avLst/>
          </a:prstGeom>
          <a:noFill/>
        </p:spPr>
        <p:txBody>
          <a:bodyPr wrap="none" rtlCol="0">
            <a:spAutoFit/>
          </a:bodyPr>
          <a:lstStyle/>
          <a:p>
            <a:pPr algn="ctr"/>
            <a:r>
              <a:rPr lang="en-US" b="1" dirty="0" smtClean="0">
                <a:solidFill>
                  <a:schemeClr val="accent1"/>
                </a:solidFill>
              </a:rPr>
              <a:t>60%</a:t>
            </a:r>
            <a:endParaRPr lang="en-US" b="1" dirty="0">
              <a:solidFill>
                <a:schemeClr val="accent1"/>
              </a:solidFill>
            </a:endParaRPr>
          </a:p>
        </p:txBody>
      </p:sp>
      <p:sp>
        <p:nvSpPr>
          <p:cNvPr id="61" name="TextBox 60"/>
          <p:cNvSpPr txBox="1"/>
          <p:nvPr/>
        </p:nvSpPr>
        <p:spPr>
          <a:xfrm>
            <a:off x="3046688" y="2408794"/>
            <a:ext cx="587019" cy="369332"/>
          </a:xfrm>
          <a:prstGeom prst="rect">
            <a:avLst/>
          </a:prstGeom>
          <a:noFill/>
        </p:spPr>
        <p:txBody>
          <a:bodyPr wrap="none" rtlCol="0">
            <a:spAutoFit/>
          </a:bodyPr>
          <a:lstStyle/>
          <a:p>
            <a:pPr algn="ctr"/>
            <a:r>
              <a:rPr lang="en-US" b="1" dirty="0" smtClean="0">
                <a:solidFill>
                  <a:schemeClr val="accent2"/>
                </a:solidFill>
              </a:rPr>
              <a:t>70%</a:t>
            </a:r>
            <a:endParaRPr lang="en-US" b="1" dirty="0">
              <a:solidFill>
                <a:schemeClr val="accent2"/>
              </a:solidFill>
            </a:endParaRPr>
          </a:p>
        </p:txBody>
      </p:sp>
      <p:sp>
        <p:nvSpPr>
          <p:cNvPr id="62" name="TextBox 61"/>
          <p:cNvSpPr txBox="1"/>
          <p:nvPr/>
        </p:nvSpPr>
        <p:spPr>
          <a:xfrm>
            <a:off x="3623310" y="1998663"/>
            <a:ext cx="587019" cy="369332"/>
          </a:xfrm>
          <a:prstGeom prst="rect">
            <a:avLst/>
          </a:prstGeom>
          <a:noFill/>
        </p:spPr>
        <p:txBody>
          <a:bodyPr wrap="none" rtlCol="0">
            <a:spAutoFit/>
          </a:bodyPr>
          <a:lstStyle/>
          <a:p>
            <a:pPr algn="ctr"/>
            <a:r>
              <a:rPr lang="en-US" b="1" dirty="0" smtClean="0">
                <a:solidFill>
                  <a:schemeClr val="accent3"/>
                </a:solidFill>
              </a:rPr>
              <a:t>80%</a:t>
            </a:r>
            <a:endParaRPr lang="en-US" b="1" dirty="0">
              <a:solidFill>
                <a:schemeClr val="accent3"/>
              </a:solidFill>
            </a:endParaRPr>
          </a:p>
        </p:txBody>
      </p:sp>
      <p:sp>
        <p:nvSpPr>
          <p:cNvPr id="63" name="TextBox 62"/>
          <p:cNvSpPr txBox="1"/>
          <p:nvPr/>
        </p:nvSpPr>
        <p:spPr>
          <a:xfrm>
            <a:off x="4246653" y="1676400"/>
            <a:ext cx="587019" cy="369332"/>
          </a:xfrm>
          <a:prstGeom prst="rect">
            <a:avLst/>
          </a:prstGeom>
          <a:noFill/>
        </p:spPr>
        <p:txBody>
          <a:bodyPr wrap="none" rtlCol="0">
            <a:spAutoFit/>
          </a:bodyPr>
          <a:lstStyle/>
          <a:p>
            <a:pPr algn="ctr"/>
            <a:r>
              <a:rPr lang="en-US" b="1" dirty="0" smtClean="0">
                <a:solidFill>
                  <a:schemeClr val="accent4"/>
                </a:solidFill>
              </a:rPr>
              <a:t>90%</a:t>
            </a:r>
            <a:endParaRPr lang="en-US" b="1" dirty="0">
              <a:solidFill>
                <a:schemeClr val="accent4"/>
              </a:solidFill>
            </a:endParaRPr>
          </a:p>
        </p:txBody>
      </p:sp>
      <p:sp>
        <p:nvSpPr>
          <p:cNvPr id="64" name="TextBox 63"/>
          <p:cNvSpPr txBox="1"/>
          <p:nvPr/>
        </p:nvSpPr>
        <p:spPr>
          <a:xfrm>
            <a:off x="4913400" y="1998663"/>
            <a:ext cx="587019" cy="369332"/>
          </a:xfrm>
          <a:prstGeom prst="rect">
            <a:avLst/>
          </a:prstGeom>
          <a:noFill/>
        </p:spPr>
        <p:txBody>
          <a:bodyPr wrap="none" rtlCol="0">
            <a:spAutoFit/>
          </a:bodyPr>
          <a:lstStyle/>
          <a:p>
            <a:pPr algn="ctr"/>
            <a:r>
              <a:rPr lang="en-US" b="1" dirty="0" smtClean="0">
                <a:solidFill>
                  <a:schemeClr val="accent3"/>
                </a:solidFill>
              </a:rPr>
              <a:t>80%</a:t>
            </a:r>
            <a:endParaRPr lang="en-US" b="1" dirty="0">
              <a:solidFill>
                <a:schemeClr val="accent3"/>
              </a:solidFill>
            </a:endParaRPr>
          </a:p>
        </p:txBody>
      </p:sp>
      <p:sp>
        <p:nvSpPr>
          <p:cNvPr id="65" name="TextBox 64"/>
          <p:cNvSpPr txBox="1"/>
          <p:nvPr/>
        </p:nvSpPr>
        <p:spPr>
          <a:xfrm>
            <a:off x="5460112" y="2405063"/>
            <a:ext cx="587019" cy="369332"/>
          </a:xfrm>
          <a:prstGeom prst="rect">
            <a:avLst/>
          </a:prstGeom>
          <a:noFill/>
        </p:spPr>
        <p:txBody>
          <a:bodyPr wrap="none" rtlCol="0">
            <a:spAutoFit/>
          </a:bodyPr>
          <a:lstStyle/>
          <a:p>
            <a:pPr algn="ctr"/>
            <a:r>
              <a:rPr lang="en-US" b="1" dirty="0" smtClean="0">
                <a:solidFill>
                  <a:schemeClr val="accent2"/>
                </a:solidFill>
              </a:rPr>
              <a:t>70%</a:t>
            </a:r>
            <a:endParaRPr lang="en-US" b="1" dirty="0">
              <a:solidFill>
                <a:schemeClr val="accent2"/>
              </a:solidFill>
            </a:endParaRPr>
          </a:p>
        </p:txBody>
      </p:sp>
      <p:sp>
        <p:nvSpPr>
          <p:cNvPr id="66" name="TextBox 65"/>
          <p:cNvSpPr txBox="1"/>
          <p:nvPr/>
        </p:nvSpPr>
        <p:spPr>
          <a:xfrm>
            <a:off x="6033040" y="2741840"/>
            <a:ext cx="587019" cy="369332"/>
          </a:xfrm>
          <a:prstGeom prst="rect">
            <a:avLst/>
          </a:prstGeom>
          <a:noFill/>
        </p:spPr>
        <p:txBody>
          <a:bodyPr wrap="none" rtlCol="0">
            <a:spAutoFit/>
          </a:bodyPr>
          <a:lstStyle/>
          <a:p>
            <a:pPr algn="ctr"/>
            <a:r>
              <a:rPr lang="en-US" b="1" dirty="0" smtClean="0">
                <a:solidFill>
                  <a:schemeClr val="accent1"/>
                </a:solidFill>
              </a:rPr>
              <a:t>60%</a:t>
            </a:r>
            <a:endParaRPr lang="en-US" b="1" dirty="0">
              <a:solidFill>
                <a:schemeClr val="accent1"/>
              </a:solidFill>
            </a:endParaRPr>
          </a:p>
        </p:txBody>
      </p:sp>
      <p:sp>
        <p:nvSpPr>
          <p:cNvPr id="67" name="TextBox 66"/>
          <p:cNvSpPr txBox="1"/>
          <p:nvPr/>
        </p:nvSpPr>
        <p:spPr>
          <a:xfrm rot="16200000">
            <a:off x="4011832" y="3568514"/>
            <a:ext cx="1078437" cy="307777"/>
          </a:xfrm>
          <a:prstGeom prst="rect">
            <a:avLst/>
          </a:prstGeom>
          <a:noFill/>
        </p:spPr>
        <p:txBody>
          <a:bodyPr wrap="none" rtlCol="0">
            <a:spAutoFit/>
          </a:bodyPr>
          <a:lstStyle/>
          <a:p>
            <a:pPr algn="ctr"/>
            <a:r>
              <a:rPr lang="en-US" sz="1400" b="1" dirty="0" smtClean="0">
                <a:solidFill>
                  <a:schemeClr val="bg1"/>
                </a:solidFill>
              </a:rPr>
              <a:t>Sample Text</a:t>
            </a:r>
            <a:endParaRPr lang="en-US" sz="1400" b="1" dirty="0">
              <a:solidFill>
                <a:schemeClr val="bg1"/>
              </a:solidFill>
            </a:endParaRPr>
          </a:p>
        </p:txBody>
      </p:sp>
      <p:sp>
        <p:nvSpPr>
          <p:cNvPr id="68" name="TextBox 67"/>
          <p:cNvSpPr txBox="1"/>
          <p:nvPr/>
        </p:nvSpPr>
        <p:spPr>
          <a:xfrm rot="16200000">
            <a:off x="4667691" y="4140849"/>
            <a:ext cx="1078437" cy="307777"/>
          </a:xfrm>
          <a:prstGeom prst="rect">
            <a:avLst/>
          </a:prstGeom>
          <a:noFill/>
        </p:spPr>
        <p:txBody>
          <a:bodyPr wrap="none" rtlCol="0">
            <a:spAutoFit/>
          </a:bodyPr>
          <a:lstStyle/>
          <a:p>
            <a:pPr algn="ctr"/>
            <a:r>
              <a:rPr lang="en-US" sz="1400" b="1" dirty="0" smtClean="0">
                <a:solidFill>
                  <a:schemeClr val="bg1"/>
                </a:solidFill>
              </a:rPr>
              <a:t>Sample Text</a:t>
            </a:r>
            <a:endParaRPr lang="en-US" sz="1400" b="1" dirty="0">
              <a:solidFill>
                <a:schemeClr val="bg1"/>
              </a:solidFill>
            </a:endParaRPr>
          </a:p>
        </p:txBody>
      </p:sp>
      <p:sp>
        <p:nvSpPr>
          <p:cNvPr id="69" name="TextBox 68"/>
          <p:cNvSpPr txBox="1"/>
          <p:nvPr/>
        </p:nvSpPr>
        <p:spPr>
          <a:xfrm rot="16200000">
            <a:off x="5181745" y="4560437"/>
            <a:ext cx="1078437" cy="307777"/>
          </a:xfrm>
          <a:prstGeom prst="rect">
            <a:avLst/>
          </a:prstGeom>
          <a:noFill/>
        </p:spPr>
        <p:txBody>
          <a:bodyPr wrap="none" rtlCol="0">
            <a:spAutoFit/>
          </a:bodyPr>
          <a:lstStyle/>
          <a:p>
            <a:pPr algn="ctr"/>
            <a:r>
              <a:rPr lang="en-US" sz="1400" b="1" dirty="0" smtClean="0">
                <a:solidFill>
                  <a:schemeClr val="bg1"/>
                </a:solidFill>
              </a:rPr>
              <a:t>Sample Text</a:t>
            </a:r>
            <a:endParaRPr lang="en-US" sz="1400" b="1" dirty="0">
              <a:solidFill>
                <a:schemeClr val="bg1"/>
              </a:solidFill>
            </a:endParaRPr>
          </a:p>
        </p:txBody>
      </p:sp>
      <p:sp>
        <p:nvSpPr>
          <p:cNvPr id="70" name="TextBox 69"/>
          <p:cNvSpPr txBox="1"/>
          <p:nvPr/>
        </p:nvSpPr>
        <p:spPr>
          <a:xfrm rot="16200000">
            <a:off x="5723191" y="4771782"/>
            <a:ext cx="1078437" cy="307777"/>
          </a:xfrm>
          <a:prstGeom prst="rect">
            <a:avLst/>
          </a:prstGeom>
          <a:noFill/>
        </p:spPr>
        <p:txBody>
          <a:bodyPr wrap="none" rtlCol="0">
            <a:spAutoFit/>
          </a:bodyPr>
          <a:lstStyle/>
          <a:p>
            <a:pPr algn="ctr"/>
            <a:r>
              <a:rPr lang="en-US" sz="1400" b="1" dirty="0" smtClean="0">
                <a:solidFill>
                  <a:schemeClr val="bg1"/>
                </a:solidFill>
              </a:rPr>
              <a:t>Sample Text</a:t>
            </a:r>
            <a:endParaRPr lang="en-US" sz="1400" b="1" dirty="0">
              <a:solidFill>
                <a:schemeClr val="bg1"/>
              </a:solidFill>
            </a:endParaRPr>
          </a:p>
        </p:txBody>
      </p:sp>
      <p:sp>
        <p:nvSpPr>
          <p:cNvPr id="71" name="TextBox 70"/>
          <p:cNvSpPr txBox="1"/>
          <p:nvPr/>
        </p:nvSpPr>
        <p:spPr>
          <a:xfrm rot="16200000">
            <a:off x="3377601" y="4140849"/>
            <a:ext cx="1078437" cy="307777"/>
          </a:xfrm>
          <a:prstGeom prst="rect">
            <a:avLst/>
          </a:prstGeom>
          <a:noFill/>
        </p:spPr>
        <p:txBody>
          <a:bodyPr wrap="none" rtlCol="0">
            <a:spAutoFit/>
          </a:bodyPr>
          <a:lstStyle/>
          <a:p>
            <a:pPr algn="ctr"/>
            <a:r>
              <a:rPr lang="en-US" sz="1400" b="1" dirty="0" smtClean="0">
                <a:solidFill>
                  <a:schemeClr val="bg1"/>
                </a:solidFill>
              </a:rPr>
              <a:t>Sample Text</a:t>
            </a:r>
            <a:endParaRPr lang="en-US" sz="1400" b="1" dirty="0">
              <a:solidFill>
                <a:schemeClr val="bg1"/>
              </a:solidFill>
            </a:endParaRPr>
          </a:p>
        </p:txBody>
      </p:sp>
      <p:sp>
        <p:nvSpPr>
          <p:cNvPr id="72" name="TextBox 71"/>
          <p:cNvSpPr txBox="1"/>
          <p:nvPr/>
        </p:nvSpPr>
        <p:spPr>
          <a:xfrm rot="16200000">
            <a:off x="2800978" y="4560437"/>
            <a:ext cx="1078437" cy="307777"/>
          </a:xfrm>
          <a:prstGeom prst="rect">
            <a:avLst/>
          </a:prstGeom>
          <a:noFill/>
        </p:spPr>
        <p:txBody>
          <a:bodyPr wrap="none" rtlCol="0">
            <a:spAutoFit/>
          </a:bodyPr>
          <a:lstStyle/>
          <a:p>
            <a:pPr algn="ctr"/>
            <a:r>
              <a:rPr lang="en-US" sz="1400" b="1" dirty="0" smtClean="0">
                <a:solidFill>
                  <a:schemeClr val="bg1"/>
                </a:solidFill>
              </a:rPr>
              <a:t>Sample Text</a:t>
            </a:r>
            <a:endParaRPr lang="en-US" sz="1400" b="1" dirty="0">
              <a:solidFill>
                <a:schemeClr val="bg1"/>
              </a:solidFill>
            </a:endParaRPr>
          </a:p>
        </p:txBody>
      </p:sp>
      <p:sp>
        <p:nvSpPr>
          <p:cNvPr id="73" name="TextBox 72"/>
          <p:cNvSpPr txBox="1"/>
          <p:nvPr/>
        </p:nvSpPr>
        <p:spPr>
          <a:xfrm rot="16200000">
            <a:off x="2219021" y="4771782"/>
            <a:ext cx="1078437" cy="307777"/>
          </a:xfrm>
          <a:prstGeom prst="rect">
            <a:avLst/>
          </a:prstGeom>
          <a:noFill/>
        </p:spPr>
        <p:txBody>
          <a:bodyPr wrap="none" rtlCol="0">
            <a:spAutoFit/>
          </a:bodyPr>
          <a:lstStyle/>
          <a:p>
            <a:pPr algn="ctr"/>
            <a:r>
              <a:rPr lang="en-US" sz="1400" b="1" dirty="0" smtClean="0">
                <a:solidFill>
                  <a:schemeClr val="bg1"/>
                </a:solidFill>
              </a:rPr>
              <a:t>Sample Text</a:t>
            </a:r>
            <a:endParaRPr lang="en-US" sz="1400" b="1" dirty="0">
              <a:solidFill>
                <a:schemeClr val="bg1"/>
              </a:solidFill>
            </a:endParaRPr>
          </a:p>
        </p:txBody>
      </p:sp>
    </p:spTree>
    <p:extLst>
      <p:ext uri="{BB962C8B-B14F-4D97-AF65-F5344CB8AC3E}">
        <p14:creationId xmlns="" xmlns:p14="http://schemas.microsoft.com/office/powerpoint/2010/main" val="3509508397"/>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down)">
                                      <p:cBhvr>
                                        <p:cTn id="7" dur="750"/>
                                        <p:tgtEl>
                                          <p:spTgt spid="44"/>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p:cTn id="11" dur="750" fill="hold"/>
                                        <p:tgtEl>
                                          <p:spTgt spid="45"/>
                                        </p:tgtEl>
                                        <p:attrNameLst>
                                          <p:attrName>ppt_w</p:attrName>
                                        </p:attrNameLst>
                                      </p:cBhvr>
                                      <p:tavLst>
                                        <p:tav tm="0">
                                          <p:val>
                                            <p:fltVal val="0"/>
                                          </p:val>
                                        </p:tav>
                                        <p:tav tm="100000">
                                          <p:val>
                                            <p:strVal val="#ppt_w"/>
                                          </p:val>
                                        </p:tav>
                                      </p:tavLst>
                                    </p:anim>
                                    <p:anim calcmode="lin" valueType="num">
                                      <p:cBhvr>
                                        <p:cTn id="12" dur="750" fill="hold"/>
                                        <p:tgtEl>
                                          <p:spTgt spid="45"/>
                                        </p:tgtEl>
                                        <p:attrNameLst>
                                          <p:attrName>ppt_h</p:attrName>
                                        </p:attrNameLst>
                                      </p:cBhvr>
                                      <p:tavLst>
                                        <p:tav tm="0">
                                          <p:val>
                                            <p:fltVal val="0"/>
                                          </p:val>
                                        </p:tav>
                                        <p:tav tm="100000">
                                          <p:val>
                                            <p:strVal val="#ppt_h"/>
                                          </p:val>
                                        </p:tav>
                                      </p:tavLst>
                                    </p:anim>
                                    <p:animEffect transition="in" filter="fade">
                                      <p:cBhvr>
                                        <p:cTn id="13" dur="750"/>
                                        <p:tgtEl>
                                          <p:spTgt spid="45"/>
                                        </p:tgtEl>
                                      </p:cBhvr>
                                    </p:animEffect>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p:cTn id="17" dur="750" fill="hold"/>
                                        <p:tgtEl>
                                          <p:spTgt spid="59"/>
                                        </p:tgtEl>
                                        <p:attrNameLst>
                                          <p:attrName>ppt_w</p:attrName>
                                        </p:attrNameLst>
                                      </p:cBhvr>
                                      <p:tavLst>
                                        <p:tav tm="0">
                                          <p:val>
                                            <p:fltVal val="0"/>
                                          </p:val>
                                        </p:tav>
                                        <p:tav tm="100000">
                                          <p:val>
                                            <p:strVal val="#ppt_w"/>
                                          </p:val>
                                        </p:tav>
                                      </p:tavLst>
                                    </p:anim>
                                    <p:anim calcmode="lin" valueType="num">
                                      <p:cBhvr>
                                        <p:cTn id="18" dur="750" fill="hold"/>
                                        <p:tgtEl>
                                          <p:spTgt spid="59"/>
                                        </p:tgtEl>
                                        <p:attrNameLst>
                                          <p:attrName>ppt_h</p:attrName>
                                        </p:attrNameLst>
                                      </p:cBhvr>
                                      <p:tavLst>
                                        <p:tav tm="0">
                                          <p:val>
                                            <p:fltVal val="0"/>
                                          </p:val>
                                        </p:tav>
                                        <p:tav tm="100000">
                                          <p:val>
                                            <p:strVal val="#ppt_h"/>
                                          </p:val>
                                        </p:tav>
                                      </p:tavLst>
                                    </p:anim>
                                    <p:animEffect transition="in" filter="fade">
                                      <p:cBhvr>
                                        <p:cTn id="19" dur="750"/>
                                        <p:tgtEl>
                                          <p:spTgt spid="59"/>
                                        </p:tgtEl>
                                      </p:cBhvr>
                                    </p:animEffect>
                                  </p:childTnLst>
                                </p:cTn>
                              </p:par>
                            </p:childTnLst>
                          </p:cTn>
                        </p:par>
                        <p:par>
                          <p:cTn id="20" fill="hold">
                            <p:stCondLst>
                              <p:cond delay="2250"/>
                            </p:stCondLst>
                            <p:childTnLst>
                              <p:par>
                                <p:cTn id="21" presetID="22" presetClass="entr" presetSubtype="4" fill="hold" grpId="0" nodeType="afterEffect">
                                  <p:stCondLst>
                                    <p:cond delay="0"/>
                                  </p:stCondLst>
                                  <p:childTnLst>
                                    <p:set>
                                      <p:cBhvr>
                                        <p:cTn id="22" dur="1" fill="hold">
                                          <p:stCondLst>
                                            <p:cond delay="0"/>
                                          </p:stCondLst>
                                        </p:cTn>
                                        <p:tgtEl>
                                          <p:spTgt spid="67"/>
                                        </p:tgtEl>
                                        <p:attrNameLst>
                                          <p:attrName>style.visibility</p:attrName>
                                        </p:attrNameLst>
                                      </p:cBhvr>
                                      <p:to>
                                        <p:strVal val="visible"/>
                                      </p:to>
                                    </p:set>
                                    <p:animEffect transition="in" filter="wipe(down)">
                                      <p:cBhvr>
                                        <p:cTn id="23" dur="750"/>
                                        <p:tgtEl>
                                          <p:spTgt spid="67"/>
                                        </p:tgtEl>
                                      </p:cBhvr>
                                    </p:animEffect>
                                  </p:childTnLst>
                                </p:cTn>
                              </p:par>
                            </p:childTnLst>
                          </p:cTn>
                        </p:par>
                        <p:par>
                          <p:cTn id="24" fill="hold">
                            <p:stCondLst>
                              <p:cond delay="3000"/>
                            </p:stCondLst>
                            <p:childTnLst>
                              <p:par>
                                <p:cTn id="25" presetID="2" presetClass="entr" presetSubtype="1" fill="hold" grpId="0" nodeType="afterEffect">
                                  <p:stCondLst>
                                    <p:cond delay="0"/>
                                  </p:stCondLst>
                                  <p:childTnLst>
                                    <p:set>
                                      <p:cBhvr>
                                        <p:cTn id="26" dur="1" fill="hold">
                                          <p:stCondLst>
                                            <p:cond delay="0"/>
                                          </p:stCondLst>
                                        </p:cTn>
                                        <p:tgtEl>
                                          <p:spTgt spid="63"/>
                                        </p:tgtEl>
                                        <p:attrNameLst>
                                          <p:attrName>style.visibility</p:attrName>
                                        </p:attrNameLst>
                                      </p:cBhvr>
                                      <p:to>
                                        <p:strVal val="visible"/>
                                      </p:to>
                                    </p:set>
                                    <p:anim calcmode="lin" valueType="num">
                                      <p:cBhvr additive="base">
                                        <p:cTn id="27" dur="750" fill="hold"/>
                                        <p:tgtEl>
                                          <p:spTgt spid="63"/>
                                        </p:tgtEl>
                                        <p:attrNameLst>
                                          <p:attrName>ppt_x</p:attrName>
                                        </p:attrNameLst>
                                      </p:cBhvr>
                                      <p:tavLst>
                                        <p:tav tm="0">
                                          <p:val>
                                            <p:strVal val="#ppt_x"/>
                                          </p:val>
                                        </p:tav>
                                        <p:tav tm="100000">
                                          <p:val>
                                            <p:strVal val="#ppt_x"/>
                                          </p:val>
                                        </p:tav>
                                      </p:tavLst>
                                    </p:anim>
                                    <p:anim calcmode="lin" valueType="num">
                                      <p:cBhvr additive="base">
                                        <p:cTn id="28" dur="750" fill="hold"/>
                                        <p:tgtEl>
                                          <p:spTgt spid="63"/>
                                        </p:tgtEl>
                                        <p:attrNameLst>
                                          <p:attrName>ppt_y</p:attrName>
                                        </p:attrNameLst>
                                      </p:cBhvr>
                                      <p:tavLst>
                                        <p:tav tm="0">
                                          <p:val>
                                            <p:strVal val="0-#ppt_h/2"/>
                                          </p:val>
                                        </p:tav>
                                        <p:tav tm="100000">
                                          <p:val>
                                            <p:strVal val="#ppt_y"/>
                                          </p:val>
                                        </p:tav>
                                      </p:tavLst>
                                    </p:anim>
                                  </p:childTnLst>
                                </p:cTn>
                              </p:par>
                            </p:childTnLst>
                          </p:cTn>
                        </p:par>
                        <p:par>
                          <p:cTn id="29" fill="hold">
                            <p:stCondLst>
                              <p:cond delay="3750"/>
                            </p:stCondLst>
                            <p:childTnLst>
                              <p:par>
                                <p:cTn id="30" presetID="22" presetClass="entr" presetSubtype="4"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down)">
                                      <p:cBhvr>
                                        <p:cTn id="32" dur="750"/>
                                        <p:tgtEl>
                                          <p:spTgt spid="43"/>
                                        </p:tgtEl>
                                      </p:cBhvr>
                                    </p:animEffect>
                                  </p:childTnLst>
                                </p:cTn>
                              </p:par>
                            </p:childTnLst>
                          </p:cTn>
                        </p:par>
                        <p:par>
                          <p:cTn id="33" fill="hold">
                            <p:stCondLst>
                              <p:cond delay="4500"/>
                            </p:stCondLst>
                            <p:childTnLst>
                              <p:par>
                                <p:cTn id="34" presetID="53" presetClass="entr" presetSubtype="16" fill="hold" grpId="0" nodeType="afterEffect">
                                  <p:stCondLst>
                                    <p:cond delay="0"/>
                                  </p:stCondLst>
                                  <p:childTnLst>
                                    <p:set>
                                      <p:cBhvr>
                                        <p:cTn id="35" dur="1" fill="hold">
                                          <p:stCondLst>
                                            <p:cond delay="0"/>
                                          </p:stCondLst>
                                        </p:cTn>
                                        <p:tgtEl>
                                          <p:spTgt spid="53"/>
                                        </p:tgtEl>
                                        <p:attrNameLst>
                                          <p:attrName>style.visibility</p:attrName>
                                        </p:attrNameLst>
                                      </p:cBhvr>
                                      <p:to>
                                        <p:strVal val="visible"/>
                                      </p:to>
                                    </p:set>
                                    <p:anim calcmode="lin" valueType="num">
                                      <p:cBhvr>
                                        <p:cTn id="36" dur="750" fill="hold"/>
                                        <p:tgtEl>
                                          <p:spTgt spid="53"/>
                                        </p:tgtEl>
                                        <p:attrNameLst>
                                          <p:attrName>ppt_w</p:attrName>
                                        </p:attrNameLst>
                                      </p:cBhvr>
                                      <p:tavLst>
                                        <p:tav tm="0">
                                          <p:val>
                                            <p:fltVal val="0"/>
                                          </p:val>
                                        </p:tav>
                                        <p:tav tm="100000">
                                          <p:val>
                                            <p:strVal val="#ppt_w"/>
                                          </p:val>
                                        </p:tav>
                                      </p:tavLst>
                                    </p:anim>
                                    <p:anim calcmode="lin" valueType="num">
                                      <p:cBhvr>
                                        <p:cTn id="37" dur="750" fill="hold"/>
                                        <p:tgtEl>
                                          <p:spTgt spid="53"/>
                                        </p:tgtEl>
                                        <p:attrNameLst>
                                          <p:attrName>ppt_h</p:attrName>
                                        </p:attrNameLst>
                                      </p:cBhvr>
                                      <p:tavLst>
                                        <p:tav tm="0">
                                          <p:val>
                                            <p:fltVal val="0"/>
                                          </p:val>
                                        </p:tav>
                                        <p:tav tm="100000">
                                          <p:val>
                                            <p:strVal val="#ppt_h"/>
                                          </p:val>
                                        </p:tav>
                                      </p:tavLst>
                                    </p:anim>
                                    <p:animEffect transition="in" filter="fade">
                                      <p:cBhvr>
                                        <p:cTn id="38" dur="750"/>
                                        <p:tgtEl>
                                          <p:spTgt spid="53"/>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56"/>
                                        </p:tgtEl>
                                        <p:attrNameLst>
                                          <p:attrName>style.visibility</p:attrName>
                                        </p:attrNameLst>
                                      </p:cBhvr>
                                      <p:to>
                                        <p:strVal val="visible"/>
                                      </p:to>
                                    </p:set>
                                    <p:anim calcmode="lin" valueType="num">
                                      <p:cBhvr>
                                        <p:cTn id="41" dur="750" fill="hold"/>
                                        <p:tgtEl>
                                          <p:spTgt spid="56"/>
                                        </p:tgtEl>
                                        <p:attrNameLst>
                                          <p:attrName>ppt_w</p:attrName>
                                        </p:attrNameLst>
                                      </p:cBhvr>
                                      <p:tavLst>
                                        <p:tav tm="0">
                                          <p:val>
                                            <p:fltVal val="0"/>
                                          </p:val>
                                        </p:tav>
                                        <p:tav tm="100000">
                                          <p:val>
                                            <p:strVal val="#ppt_w"/>
                                          </p:val>
                                        </p:tav>
                                      </p:tavLst>
                                    </p:anim>
                                    <p:anim calcmode="lin" valueType="num">
                                      <p:cBhvr>
                                        <p:cTn id="42" dur="750" fill="hold"/>
                                        <p:tgtEl>
                                          <p:spTgt spid="56"/>
                                        </p:tgtEl>
                                        <p:attrNameLst>
                                          <p:attrName>ppt_h</p:attrName>
                                        </p:attrNameLst>
                                      </p:cBhvr>
                                      <p:tavLst>
                                        <p:tav tm="0">
                                          <p:val>
                                            <p:fltVal val="0"/>
                                          </p:val>
                                        </p:tav>
                                        <p:tav tm="100000">
                                          <p:val>
                                            <p:strVal val="#ppt_h"/>
                                          </p:val>
                                        </p:tav>
                                      </p:tavLst>
                                    </p:anim>
                                    <p:animEffect transition="in" filter="fade">
                                      <p:cBhvr>
                                        <p:cTn id="43" dur="750"/>
                                        <p:tgtEl>
                                          <p:spTgt spid="56"/>
                                        </p:tgtEl>
                                      </p:cBhvr>
                                    </p:animEffect>
                                  </p:childTnLst>
                                </p:cTn>
                              </p:par>
                            </p:childTnLst>
                          </p:cTn>
                        </p:par>
                        <p:par>
                          <p:cTn id="44" fill="hold">
                            <p:stCondLst>
                              <p:cond delay="5250"/>
                            </p:stCondLst>
                            <p:childTnLst>
                              <p:par>
                                <p:cTn id="45" presetID="22" presetClass="entr" presetSubtype="4" fill="hold" grpId="0" nodeType="afterEffect">
                                  <p:stCondLst>
                                    <p:cond delay="0"/>
                                  </p:stCondLst>
                                  <p:childTnLst>
                                    <p:set>
                                      <p:cBhvr>
                                        <p:cTn id="46" dur="1" fill="hold">
                                          <p:stCondLst>
                                            <p:cond delay="0"/>
                                          </p:stCondLst>
                                        </p:cTn>
                                        <p:tgtEl>
                                          <p:spTgt spid="68"/>
                                        </p:tgtEl>
                                        <p:attrNameLst>
                                          <p:attrName>style.visibility</p:attrName>
                                        </p:attrNameLst>
                                      </p:cBhvr>
                                      <p:to>
                                        <p:strVal val="visible"/>
                                      </p:to>
                                    </p:set>
                                    <p:animEffect transition="in" filter="wipe(down)">
                                      <p:cBhvr>
                                        <p:cTn id="47" dur="750"/>
                                        <p:tgtEl>
                                          <p:spTgt spid="68"/>
                                        </p:tgtEl>
                                      </p:cBhvr>
                                    </p:animEffect>
                                  </p:childTnLst>
                                </p:cTn>
                              </p:par>
                              <p:par>
                                <p:cTn id="48" presetID="22" presetClass="entr" presetSubtype="4" fill="hold" grpId="0" nodeType="withEffect">
                                  <p:stCondLst>
                                    <p:cond delay="0"/>
                                  </p:stCondLst>
                                  <p:childTnLst>
                                    <p:set>
                                      <p:cBhvr>
                                        <p:cTn id="49" dur="1" fill="hold">
                                          <p:stCondLst>
                                            <p:cond delay="0"/>
                                          </p:stCondLst>
                                        </p:cTn>
                                        <p:tgtEl>
                                          <p:spTgt spid="71"/>
                                        </p:tgtEl>
                                        <p:attrNameLst>
                                          <p:attrName>style.visibility</p:attrName>
                                        </p:attrNameLst>
                                      </p:cBhvr>
                                      <p:to>
                                        <p:strVal val="visible"/>
                                      </p:to>
                                    </p:set>
                                    <p:animEffect transition="in" filter="wipe(down)">
                                      <p:cBhvr>
                                        <p:cTn id="50" dur="750"/>
                                        <p:tgtEl>
                                          <p:spTgt spid="71"/>
                                        </p:tgtEl>
                                      </p:cBhvr>
                                    </p:animEffect>
                                  </p:childTnLst>
                                </p:cTn>
                              </p:par>
                            </p:childTnLst>
                          </p:cTn>
                        </p:par>
                        <p:par>
                          <p:cTn id="51" fill="hold">
                            <p:stCondLst>
                              <p:cond delay="6000"/>
                            </p:stCondLst>
                            <p:childTnLst>
                              <p:par>
                                <p:cTn id="52" presetID="2" presetClass="entr" presetSubtype="1"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ppt_x"/>
                                          </p:val>
                                        </p:tav>
                                        <p:tav tm="100000">
                                          <p:val>
                                            <p:strVal val="#ppt_x"/>
                                          </p:val>
                                        </p:tav>
                                      </p:tavLst>
                                    </p:anim>
                                    <p:anim calcmode="lin" valueType="num">
                                      <p:cBhvr additive="base">
                                        <p:cTn id="55" dur="750" fill="hold"/>
                                        <p:tgtEl>
                                          <p:spTgt spid="64"/>
                                        </p:tgtEl>
                                        <p:attrNameLst>
                                          <p:attrName>ppt_y</p:attrName>
                                        </p:attrNameLst>
                                      </p:cBhvr>
                                      <p:tavLst>
                                        <p:tav tm="0">
                                          <p:val>
                                            <p:strVal val="0-#ppt_h/2"/>
                                          </p:val>
                                        </p:tav>
                                        <p:tav tm="100000">
                                          <p:val>
                                            <p:strVal val="#ppt_y"/>
                                          </p:val>
                                        </p:tav>
                                      </p:tavLst>
                                    </p:anim>
                                  </p:childTnLst>
                                </p:cTn>
                              </p:par>
                              <p:par>
                                <p:cTn id="56" presetID="2" presetClass="entr" presetSubtype="1" fill="hold" grpId="0" nodeType="withEffect">
                                  <p:stCondLst>
                                    <p:cond delay="0"/>
                                  </p:stCondLst>
                                  <p:childTnLst>
                                    <p:set>
                                      <p:cBhvr>
                                        <p:cTn id="57" dur="1" fill="hold">
                                          <p:stCondLst>
                                            <p:cond delay="0"/>
                                          </p:stCondLst>
                                        </p:cTn>
                                        <p:tgtEl>
                                          <p:spTgt spid="62"/>
                                        </p:tgtEl>
                                        <p:attrNameLst>
                                          <p:attrName>style.visibility</p:attrName>
                                        </p:attrNameLst>
                                      </p:cBhvr>
                                      <p:to>
                                        <p:strVal val="visible"/>
                                      </p:to>
                                    </p:set>
                                    <p:anim calcmode="lin" valueType="num">
                                      <p:cBhvr additive="base">
                                        <p:cTn id="58" dur="750" fill="hold"/>
                                        <p:tgtEl>
                                          <p:spTgt spid="62"/>
                                        </p:tgtEl>
                                        <p:attrNameLst>
                                          <p:attrName>ppt_x</p:attrName>
                                        </p:attrNameLst>
                                      </p:cBhvr>
                                      <p:tavLst>
                                        <p:tav tm="0">
                                          <p:val>
                                            <p:strVal val="#ppt_x"/>
                                          </p:val>
                                        </p:tav>
                                        <p:tav tm="100000">
                                          <p:val>
                                            <p:strVal val="#ppt_x"/>
                                          </p:val>
                                        </p:tav>
                                      </p:tavLst>
                                    </p:anim>
                                    <p:anim calcmode="lin" valueType="num">
                                      <p:cBhvr additive="base">
                                        <p:cTn id="59" dur="750" fill="hold"/>
                                        <p:tgtEl>
                                          <p:spTgt spid="62"/>
                                        </p:tgtEl>
                                        <p:attrNameLst>
                                          <p:attrName>ppt_y</p:attrName>
                                        </p:attrNameLst>
                                      </p:cBhvr>
                                      <p:tavLst>
                                        <p:tav tm="0">
                                          <p:val>
                                            <p:strVal val="0-#ppt_h/2"/>
                                          </p:val>
                                        </p:tav>
                                        <p:tav tm="100000">
                                          <p:val>
                                            <p:strVal val="#ppt_y"/>
                                          </p:val>
                                        </p:tav>
                                      </p:tavLst>
                                    </p:anim>
                                  </p:childTnLst>
                                </p:cTn>
                              </p:par>
                            </p:childTnLst>
                          </p:cTn>
                        </p:par>
                        <p:par>
                          <p:cTn id="60" fill="hold">
                            <p:stCondLst>
                              <p:cond delay="6750"/>
                            </p:stCondLst>
                            <p:childTnLst>
                              <p:par>
                                <p:cTn id="61" presetID="22" presetClass="entr" presetSubtype="4" fill="hold" grpId="0" nodeType="afterEffect">
                                  <p:stCondLst>
                                    <p:cond delay="0"/>
                                  </p:stCondLst>
                                  <p:childTnLst>
                                    <p:set>
                                      <p:cBhvr>
                                        <p:cTn id="62" dur="1" fill="hold">
                                          <p:stCondLst>
                                            <p:cond delay="0"/>
                                          </p:stCondLst>
                                        </p:cTn>
                                        <p:tgtEl>
                                          <p:spTgt spid="41"/>
                                        </p:tgtEl>
                                        <p:attrNameLst>
                                          <p:attrName>style.visibility</p:attrName>
                                        </p:attrNameLst>
                                      </p:cBhvr>
                                      <p:to>
                                        <p:strVal val="visible"/>
                                      </p:to>
                                    </p:set>
                                    <p:animEffect transition="in" filter="wipe(down)">
                                      <p:cBhvr>
                                        <p:cTn id="63" dur="750"/>
                                        <p:tgtEl>
                                          <p:spTgt spid="41"/>
                                        </p:tgtEl>
                                      </p:cBhvr>
                                    </p:animEffect>
                                  </p:childTnLst>
                                </p:cTn>
                              </p:par>
                            </p:childTnLst>
                          </p:cTn>
                        </p:par>
                        <p:par>
                          <p:cTn id="64" fill="hold">
                            <p:stCondLst>
                              <p:cond delay="7500"/>
                            </p:stCondLst>
                            <p:childTnLst>
                              <p:par>
                                <p:cTn id="65" presetID="53" presetClass="entr" presetSubtype="16" fill="hold" grpId="0" nodeType="afterEffect">
                                  <p:stCondLst>
                                    <p:cond delay="0"/>
                                  </p:stCondLst>
                                  <p:childTnLst>
                                    <p:set>
                                      <p:cBhvr>
                                        <p:cTn id="66" dur="1" fill="hold">
                                          <p:stCondLst>
                                            <p:cond delay="0"/>
                                          </p:stCondLst>
                                        </p:cTn>
                                        <p:tgtEl>
                                          <p:spTgt spid="54"/>
                                        </p:tgtEl>
                                        <p:attrNameLst>
                                          <p:attrName>style.visibility</p:attrName>
                                        </p:attrNameLst>
                                      </p:cBhvr>
                                      <p:to>
                                        <p:strVal val="visible"/>
                                      </p:to>
                                    </p:set>
                                    <p:anim calcmode="lin" valueType="num">
                                      <p:cBhvr>
                                        <p:cTn id="67" dur="750" fill="hold"/>
                                        <p:tgtEl>
                                          <p:spTgt spid="54"/>
                                        </p:tgtEl>
                                        <p:attrNameLst>
                                          <p:attrName>ppt_w</p:attrName>
                                        </p:attrNameLst>
                                      </p:cBhvr>
                                      <p:tavLst>
                                        <p:tav tm="0">
                                          <p:val>
                                            <p:fltVal val="0"/>
                                          </p:val>
                                        </p:tav>
                                        <p:tav tm="100000">
                                          <p:val>
                                            <p:strVal val="#ppt_w"/>
                                          </p:val>
                                        </p:tav>
                                      </p:tavLst>
                                    </p:anim>
                                    <p:anim calcmode="lin" valueType="num">
                                      <p:cBhvr>
                                        <p:cTn id="68" dur="750" fill="hold"/>
                                        <p:tgtEl>
                                          <p:spTgt spid="54"/>
                                        </p:tgtEl>
                                        <p:attrNameLst>
                                          <p:attrName>ppt_h</p:attrName>
                                        </p:attrNameLst>
                                      </p:cBhvr>
                                      <p:tavLst>
                                        <p:tav tm="0">
                                          <p:val>
                                            <p:fltVal val="0"/>
                                          </p:val>
                                        </p:tav>
                                        <p:tav tm="100000">
                                          <p:val>
                                            <p:strVal val="#ppt_h"/>
                                          </p:val>
                                        </p:tav>
                                      </p:tavLst>
                                    </p:anim>
                                    <p:animEffect transition="in" filter="fade">
                                      <p:cBhvr>
                                        <p:cTn id="69" dur="750"/>
                                        <p:tgtEl>
                                          <p:spTgt spid="5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57"/>
                                        </p:tgtEl>
                                        <p:attrNameLst>
                                          <p:attrName>style.visibility</p:attrName>
                                        </p:attrNameLst>
                                      </p:cBhvr>
                                      <p:to>
                                        <p:strVal val="visible"/>
                                      </p:to>
                                    </p:set>
                                    <p:anim calcmode="lin" valueType="num">
                                      <p:cBhvr>
                                        <p:cTn id="72" dur="750" fill="hold"/>
                                        <p:tgtEl>
                                          <p:spTgt spid="57"/>
                                        </p:tgtEl>
                                        <p:attrNameLst>
                                          <p:attrName>ppt_w</p:attrName>
                                        </p:attrNameLst>
                                      </p:cBhvr>
                                      <p:tavLst>
                                        <p:tav tm="0">
                                          <p:val>
                                            <p:fltVal val="0"/>
                                          </p:val>
                                        </p:tav>
                                        <p:tav tm="100000">
                                          <p:val>
                                            <p:strVal val="#ppt_w"/>
                                          </p:val>
                                        </p:tav>
                                      </p:tavLst>
                                    </p:anim>
                                    <p:anim calcmode="lin" valueType="num">
                                      <p:cBhvr>
                                        <p:cTn id="73" dur="750" fill="hold"/>
                                        <p:tgtEl>
                                          <p:spTgt spid="57"/>
                                        </p:tgtEl>
                                        <p:attrNameLst>
                                          <p:attrName>ppt_h</p:attrName>
                                        </p:attrNameLst>
                                      </p:cBhvr>
                                      <p:tavLst>
                                        <p:tav tm="0">
                                          <p:val>
                                            <p:fltVal val="0"/>
                                          </p:val>
                                        </p:tav>
                                        <p:tav tm="100000">
                                          <p:val>
                                            <p:strVal val="#ppt_h"/>
                                          </p:val>
                                        </p:tav>
                                      </p:tavLst>
                                    </p:anim>
                                    <p:animEffect transition="in" filter="fade">
                                      <p:cBhvr>
                                        <p:cTn id="74" dur="750"/>
                                        <p:tgtEl>
                                          <p:spTgt spid="57"/>
                                        </p:tgtEl>
                                      </p:cBhvr>
                                    </p:animEffect>
                                  </p:childTnLst>
                                </p:cTn>
                              </p:par>
                            </p:childTnLst>
                          </p:cTn>
                        </p:par>
                        <p:par>
                          <p:cTn id="75" fill="hold">
                            <p:stCondLst>
                              <p:cond delay="8250"/>
                            </p:stCondLst>
                            <p:childTnLst>
                              <p:par>
                                <p:cTn id="76" presetID="22" presetClass="entr" presetSubtype="4" fill="hold" grpId="0" nodeType="afterEffect">
                                  <p:stCondLst>
                                    <p:cond delay="0"/>
                                  </p:stCondLst>
                                  <p:childTnLst>
                                    <p:set>
                                      <p:cBhvr>
                                        <p:cTn id="77" dur="1" fill="hold">
                                          <p:stCondLst>
                                            <p:cond delay="0"/>
                                          </p:stCondLst>
                                        </p:cTn>
                                        <p:tgtEl>
                                          <p:spTgt spid="69"/>
                                        </p:tgtEl>
                                        <p:attrNameLst>
                                          <p:attrName>style.visibility</p:attrName>
                                        </p:attrNameLst>
                                      </p:cBhvr>
                                      <p:to>
                                        <p:strVal val="visible"/>
                                      </p:to>
                                    </p:set>
                                    <p:animEffect transition="in" filter="wipe(down)">
                                      <p:cBhvr>
                                        <p:cTn id="78" dur="750"/>
                                        <p:tgtEl>
                                          <p:spTgt spid="69"/>
                                        </p:tgtEl>
                                      </p:cBhvr>
                                    </p:animEffect>
                                  </p:childTnLst>
                                </p:cTn>
                              </p:par>
                              <p:par>
                                <p:cTn id="79" presetID="22" presetClass="entr" presetSubtype="4" fill="hold" grpId="0" nodeType="withEffect">
                                  <p:stCondLst>
                                    <p:cond delay="0"/>
                                  </p:stCondLst>
                                  <p:childTnLst>
                                    <p:set>
                                      <p:cBhvr>
                                        <p:cTn id="80" dur="1" fill="hold">
                                          <p:stCondLst>
                                            <p:cond delay="0"/>
                                          </p:stCondLst>
                                        </p:cTn>
                                        <p:tgtEl>
                                          <p:spTgt spid="72"/>
                                        </p:tgtEl>
                                        <p:attrNameLst>
                                          <p:attrName>style.visibility</p:attrName>
                                        </p:attrNameLst>
                                      </p:cBhvr>
                                      <p:to>
                                        <p:strVal val="visible"/>
                                      </p:to>
                                    </p:set>
                                    <p:animEffect transition="in" filter="wipe(down)">
                                      <p:cBhvr>
                                        <p:cTn id="81" dur="750"/>
                                        <p:tgtEl>
                                          <p:spTgt spid="72"/>
                                        </p:tgtEl>
                                      </p:cBhvr>
                                    </p:animEffect>
                                  </p:childTnLst>
                                </p:cTn>
                              </p:par>
                            </p:childTnLst>
                          </p:cTn>
                        </p:par>
                        <p:par>
                          <p:cTn id="82" fill="hold">
                            <p:stCondLst>
                              <p:cond delay="9000"/>
                            </p:stCondLst>
                            <p:childTnLst>
                              <p:par>
                                <p:cTn id="83" presetID="2" presetClass="entr" presetSubtype="1" fill="hold" grpId="0" nodeType="afterEffect">
                                  <p:stCondLst>
                                    <p:cond delay="0"/>
                                  </p:stCondLst>
                                  <p:childTnLst>
                                    <p:set>
                                      <p:cBhvr>
                                        <p:cTn id="84" dur="1" fill="hold">
                                          <p:stCondLst>
                                            <p:cond delay="0"/>
                                          </p:stCondLst>
                                        </p:cTn>
                                        <p:tgtEl>
                                          <p:spTgt spid="65"/>
                                        </p:tgtEl>
                                        <p:attrNameLst>
                                          <p:attrName>style.visibility</p:attrName>
                                        </p:attrNameLst>
                                      </p:cBhvr>
                                      <p:to>
                                        <p:strVal val="visible"/>
                                      </p:to>
                                    </p:set>
                                    <p:anim calcmode="lin" valueType="num">
                                      <p:cBhvr additive="base">
                                        <p:cTn id="85" dur="750" fill="hold"/>
                                        <p:tgtEl>
                                          <p:spTgt spid="65"/>
                                        </p:tgtEl>
                                        <p:attrNameLst>
                                          <p:attrName>ppt_x</p:attrName>
                                        </p:attrNameLst>
                                      </p:cBhvr>
                                      <p:tavLst>
                                        <p:tav tm="0">
                                          <p:val>
                                            <p:strVal val="#ppt_x"/>
                                          </p:val>
                                        </p:tav>
                                        <p:tav tm="100000">
                                          <p:val>
                                            <p:strVal val="#ppt_x"/>
                                          </p:val>
                                        </p:tav>
                                      </p:tavLst>
                                    </p:anim>
                                    <p:anim calcmode="lin" valueType="num">
                                      <p:cBhvr additive="base">
                                        <p:cTn id="86" dur="750" fill="hold"/>
                                        <p:tgtEl>
                                          <p:spTgt spid="65"/>
                                        </p:tgtEl>
                                        <p:attrNameLst>
                                          <p:attrName>ppt_y</p:attrName>
                                        </p:attrNameLst>
                                      </p:cBhvr>
                                      <p:tavLst>
                                        <p:tav tm="0">
                                          <p:val>
                                            <p:strVal val="0-#ppt_h/2"/>
                                          </p:val>
                                        </p:tav>
                                        <p:tav tm="100000">
                                          <p:val>
                                            <p:strVal val="#ppt_y"/>
                                          </p:val>
                                        </p:tav>
                                      </p:tavLst>
                                    </p:anim>
                                  </p:childTnLst>
                                </p:cTn>
                              </p:par>
                              <p:par>
                                <p:cTn id="87" presetID="2" presetClass="entr" presetSubtype="1"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 calcmode="lin" valueType="num">
                                      <p:cBhvr additive="base">
                                        <p:cTn id="89" dur="750" fill="hold"/>
                                        <p:tgtEl>
                                          <p:spTgt spid="61"/>
                                        </p:tgtEl>
                                        <p:attrNameLst>
                                          <p:attrName>ppt_x</p:attrName>
                                        </p:attrNameLst>
                                      </p:cBhvr>
                                      <p:tavLst>
                                        <p:tav tm="0">
                                          <p:val>
                                            <p:strVal val="#ppt_x"/>
                                          </p:val>
                                        </p:tav>
                                        <p:tav tm="100000">
                                          <p:val>
                                            <p:strVal val="#ppt_x"/>
                                          </p:val>
                                        </p:tav>
                                      </p:tavLst>
                                    </p:anim>
                                    <p:anim calcmode="lin" valueType="num">
                                      <p:cBhvr additive="base">
                                        <p:cTn id="90" dur="750" fill="hold"/>
                                        <p:tgtEl>
                                          <p:spTgt spid="61"/>
                                        </p:tgtEl>
                                        <p:attrNameLst>
                                          <p:attrName>ppt_y</p:attrName>
                                        </p:attrNameLst>
                                      </p:cBhvr>
                                      <p:tavLst>
                                        <p:tav tm="0">
                                          <p:val>
                                            <p:strVal val="0-#ppt_h/2"/>
                                          </p:val>
                                        </p:tav>
                                        <p:tav tm="100000">
                                          <p:val>
                                            <p:strVal val="#ppt_y"/>
                                          </p:val>
                                        </p:tav>
                                      </p:tavLst>
                                    </p:anim>
                                  </p:childTnLst>
                                </p:cTn>
                              </p:par>
                            </p:childTnLst>
                          </p:cTn>
                        </p:par>
                        <p:par>
                          <p:cTn id="91" fill="hold">
                            <p:stCondLst>
                              <p:cond delay="9750"/>
                            </p:stCondLst>
                            <p:childTnLst>
                              <p:par>
                                <p:cTn id="92" presetID="22" presetClass="entr" presetSubtype="4" fill="hold" grpId="0" nodeType="afterEffect">
                                  <p:stCondLst>
                                    <p:cond delay="0"/>
                                  </p:stCondLst>
                                  <p:childTnLst>
                                    <p:set>
                                      <p:cBhvr>
                                        <p:cTn id="93" dur="1" fill="hold">
                                          <p:stCondLst>
                                            <p:cond delay="0"/>
                                          </p:stCondLst>
                                        </p:cTn>
                                        <p:tgtEl>
                                          <p:spTgt spid="40"/>
                                        </p:tgtEl>
                                        <p:attrNameLst>
                                          <p:attrName>style.visibility</p:attrName>
                                        </p:attrNameLst>
                                      </p:cBhvr>
                                      <p:to>
                                        <p:strVal val="visible"/>
                                      </p:to>
                                    </p:set>
                                    <p:animEffect transition="in" filter="wipe(down)">
                                      <p:cBhvr>
                                        <p:cTn id="94" dur="750"/>
                                        <p:tgtEl>
                                          <p:spTgt spid="40"/>
                                        </p:tgtEl>
                                      </p:cBhvr>
                                    </p:animEffect>
                                  </p:childTnLst>
                                </p:cTn>
                              </p:par>
                            </p:childTnLst>
                          </p:cTn>
                        </p:par>
                        <p:par>
                          <p:cTn id="95" fill="hold">
                            <p:stCondLst>
                              <p:cond delay="10500"/>
                            </p:stCondLst>
                            <p:childTnLst>
                              <p:par>
                                <p:cTn id="96" presetID="53" presetClass="entr" presetSubtype="16" fill="hold" grpId="0" nodeType="afterEffect">
                                  <p:stCondLst>
                                    <p:cond delay="0"/>
                                  </p:stCondLst>
                                  <p:childTnLst>
                                    <p:set>
                                      <p:cBhvr>
                                        <p:cTn id="97" dur="1" fill="hold">
                                          <p:stCondLst>
                                            <p:cond delay="0"/>
                                          </p:stCondLst>
                                        </p:cTn>
                                        <p:tgtEl>
                                          <p:spTgt spid="55"/>
                                        </p:tgtEl>
                                        <p:attrNameLst>
                                          <p:attrName>style.visibility</p:attrName>
                                        </p:attrNameLst>
                                      </p:cBhvr>
                                      <p:to>
                                        <p:strVal val="visible"/>
                                      </p:to>
                                    </p:set>
                                    <p:anim calcmode="lin" valueType="num">
                                      <p:cBhvr>
                                        <p:cTn id="98" dur="750" fill="hold"/>
                                        <p:tgtEl>
                                          <p:spTgt spid="55"/>
                                        </p:tgtEl>
                                        <p:attrNameLst>
                                          <p:attrName>ppt_w</p:attrName>
                                        </p:attrNameLst>
                                      </p:cBhvr>
                                      <p:tavLst>
                                        <p:tav tm="0">
                                          <p:val>
                                            <p:fltVal val="0"/>
                                          </p:val>
                                        </p:tav>
                                        <p:tav tm="100000">
                                          <p:val>
                                            <p:strVal val="#ppt_w"/>
                                          </p:val>
                                        </p:tav>
                                      </p:tavLst>
                                    </p:anim>
                                    <p:anim calcmode="lin" valueType="num">
                                      <p:cBhvr>
                                        <p:cTn id="99" dur="750" fill="hold"/>
                                        <p:tgtEl>
                                          <p:spTgt spid="55"/>
                                        </p:tgtEl>
                                        <p:attrNameLst>
                                          <p:attrName>ppt_h</p:attrName>
                                        </p:attrNameLst>
                                      </p:cBhvr>
                                      <p:tavLst>
                                        <p:tav tm="0">
                                          <p:val>
                                            <p:fltVal val="0"/>
                                          </p:val>
                                        </p:tav>
                                        <p:tav tm="100000">
                                          <p:val>
                                            <p:strVal val="#ppt_h"/>
                                          </p:val>
                                        </p:tav>
                                      </p:tavLst>
                                    </p:anim>
                                    <p:animEffect transition="in" filter="fade">
                                      <p:cBhvr>
                                        <p:cTn id="100" dur="750"/>
                                        <p:tgtEl>
                                          <p:spTgt spid="55"/>
                                        </p:tgtEl>
                                      </p:cBhvr>
                                    </p:animEffect>
                                  </p:childTnLst>
                                </p:cTn>
                              </p:par>
                              <p:par>
                                <p:cTn id="101" presetID="53" presetClass="entr" presetSubtype="16" fill="hold" grpId="0" nodeType="withEffect">
                                  <p:stCondLst>
                                    <p:cond delay="0"/>
                                  </p:stCondLst>
                                  <p:childTnLst>
                                    <p:set>
                                      <p:cBhvr>
                                        <p:cTn id="102" dur="1" fill="hold">
                                          <p:stCondLst>
                                            <p:cond delay="0"/>
                                          </p:stCondLst>
                                        </p:cTn>
                                        <p:tgtEl>
                                          <p:spTgt spid="58"/>
                                        </p:tgtEl>
                                        <p:attrNameLst>
                                          <p:attrName>style.visibility</p:attrName>
                                        </p:attrNameLst>
                                      </p:cBhvr>
                                      <p:to>
                                        <p:strVal val="visible"/>
                                      </p:to>
                                    </p:set>
                                    <p:anim calcmode="lin" valueType="num">
                                      <p:cBhvr>
                                        <p:cTn id="103" dur="750" fill="hold"/>
                                        <p:tgtEl>
                                          <p:spTgt spid="58"/>
                                        </p:tgtEl>
                                        <p:attrNameLst>
                                          <p:attrName>ppt_w</p:attrName>
                                        </p:attrNameLst>
                                      </p:cBhvr>
                                      <p:tavLst>
                                        <p:tav tm="0">
                                          <p:val>
                                            <p:fltVal val="0"/>
                                          </p:val>
                                        </p:tav>
                                        <p:tav tm="100000">
                                          <p:val>
                                            <p:strVal val="#ppt_w"/>
                                          </p:val>
                                        </p:tav>
                                      </p:tavLst>
                                    </p:anim>
                                    <p:anim calcmode="lin" valueType="num">
                                      <p:cBhvr>
                                        <p:cTn id="104" dur="750" fill="hold"/>
                                        <p:tgtEl>
                                          <p:spTgt spid="58"/>
                                        </p:tgtEl>
                                        <p:attrNameLst>
                                          <p:attrName>ppt_h</p:attrName>
                                        </p:attrNameLst>
                                      </p:cBhvr>
                                      <p:tavLst>
                                        <p:tav tm="0">
                                          <p:val>
                                            <p:fltVal val="0"/>
                                          </p:val>
                                        </p:tav>
                                        <p:tav tm="100000">
                                          <p:val>
                                            <p:strVal val="#ppt_h"/>
                                          </p:val>
                                        </p:tav>
                                      </p:tavLst>
                                    </p:anim>
                                    <p:animEffect transition="in" filter="fade">
                                      <p:cBhvr>
                                        <p:cTn id="105" dur="750"/>
                                        <p:tgtEl>
                                          <p:spTgt spid="58"/>
                                        </p:tgtEl>
                                      </p:cBhvr>
                                    </p:animEffect>
                                  </p:childTnLst>
                                </p:cTn>
                              </p:par>
                            </p:childTnLst>
                          </p:cTn>
                        </p:par>
                        <p:par>
                          <p:cTn id="106" fill="hold">
                            <p:stCondLst>
                              <p:cond delay="11250"/>
                            </p:stCondLst>
                            <p:childTnLst>
                              <p:par>
                                <p:cTn id="107" presetID="22" presetClass="entr" presetSubtype="4" fill="hold" grpId="0" nodeType="afterEffect">
                                  <p:stCondLst>
                                    <p:cond delay="0"/>
                                  </p:stCondLst>
                                  <p:childTnLst>
                                    <p:set>
                                      <p:cBhvr>
                                        <p:cTn id="108" dur="1" fill="hold">
                                          <p:stCondLst>
                                            <p:cond delay="0"/>
                                          </p:stCondLst>
                                        </p:cTn>
                                        <p:tgtEl>
                                          <p:spTgt spid="70"/>
                                        </p:tgtEl>
                                        <p:attrNameLst>
                                          <p:attrName>style.visibility</p:attrName>
                                        </p:attrNameLst>
                                      </p:cBhvr>
                                      <p:to>
                                        <p:strVal val="visible"/>
                                      </p:to>
                                    </p:set>
                                    <p:animEffect transition="in" filter="wipe(down)">
                                      <p:cBhvr>
                                        <p:cTn id="109" dur="750"/>
                                        <p:tgtEl>
                                          <p:spTgt spid="70"/>
                                        </p:tgtEl>
                                      </p:cBhvr>
                                    </p:animEffect>
                                  </p:childTnLst>
                                </p:cTn>
                              </p:par>
                              <p:par>
                                <p:cTn id="110" presetID="22" presetClass="entr" presetSubtype="4" fill="hold" grpId="0" nodeType="withEffect">
                                  <p:stCondLst>
                                    <p:cond delay="0"/>
                                  </p:stCondLst>
                                  <p:childTnLst>
                                    <p:set>
                                      <p:cBhvr>
                                        <p:cTn id="111" dur="1" fill="hold">
                                          <p:stCondLst>
                                            <p:cond delay="0"/>
                                          </p:stCondLst>
                                        </p:cTn>
                                        <p:tgtEl>
                                          <p:spTgt spid="73"/>
                                        </p:tgtEl>
                                        <p:attrNameLst>
                                          <p:attrName>style.visibility</p:attrName>
                                        </p:attrNameLst>
                                      </p:cBhvr>
                                      <p:to>
                                        <p:strVal val="visible"/>
                                      </p:to>
                                    </p:set>
                                    <p:animEffect transition="in" filter="wipe(down)">
                                      <p:cBhvr>
                                        <p:cTn id="112" dur="750"/>
                                        <p:tgtEl>
                                          <p:spTgt spid="73"/>
                                        </p:tgtEl>
                                      </p:cBhvr>
                                    </p:animEffect>
                                  </p:childTnLst>
                                </p:cTn>
                              </p:par>
                            </p:childTnLst>
                          </p:cTn>
                        </p:par>
                        <p:par>
                          <p:cTn id="113" fill="hold">
                            <p:stCondLst>
                              <p:cond delay="12000"/>
                            </p:stCondLst>
                            <p:childTnLst>
                              <p:par>
                                <p:cTn id="114" presetID="2" presetClass="entr" presetSubtype="1" fill="hold" grpId="0" nodeType="afterEffect">
                                  <p:stCondLst>
                                    <p:cond delay="0"/>
                                  </p:stCondLst>
                                  <p:childTnLst>
                                    <p:set>
                                      <p:cBhvr>
                                        <p:cTn id="115" dur="1" fill="hold">
                                          <p:stCondLst>
                                            <p:cond delay="0"/>
                                          </p:stCondLst>
                                        </p:cTn>
                                        <p:tgtEl>
                                          <p:spTgt spid="66"/>
                                        </p:tgtEl>
                                        <p:attrNameLst>
                                          <p:attrName>style.visibility</p:attrName>
                                        </p:attrNameLst>
                                      </p:cBhvr>
                                      <p:to>
                                        <p:strVal val="visible"/>
                                      </p:to>
                                    </p:set>
                                    <p:anim calcmode="lin" valueType="num">
                                      <p:cBhvr additive="base">
                                        <p:cTn id="116" dur="750" fill="hold"/>
                                        <p:tgtEl>
                                          <p:spTgt spid="66"/>
                                        </p:tgtEl>
                                        <p:attrNameLst>
                                          <p:attrName>ppt_x</p:attrName>
                                        </p:attrNameLst>
                                      </p:cBhvr>
                                      <p:tavLst>
                                        <p:tav tm="0">
                                          <p:val>
                                            <p:strVal val="#ppt_x"/>
                                          </p:val>
                                        </p:tav>
                                        <p:tav tm="100000">
                                          <p:val>
                                            <p:strVal val="#ppt_x"/>
                                          </p:val>
                                        </p:tav>
                                      </p:tavLst>
                                    </p:anim>
                                    <p:anim calcmode="lin" valueType="num">
                                      <p:cBhvr additive="base">
                                        <p:cTn id="117" dur="750" fill="hold"/>
                                        <p:tgtEl>
                                          <p:spTgt spid="66"/>
                                        </p:tgtEl>
                                        <p:attrNameLst>
                                          <p:attrName>ppt_y</p:attrName>
                                        </p:attrNameLst>
                                      </p:cBhvr>
                                      <p:tavLst>
                                        <p:tav tm="0">
                                          <p:val>
                                            <p:strVal val="0-#ppt_h/2"/>
                                          </p:val>
                                        </p:tav>
                                        <p:tav tm="100000">
                                          <p:val>
                                            <p:strVal val="#ppt_y"/>
                                          </p:val>
                                        </p:tav>
                                      </p:tavLst>
                                    </p:anim>
                                  </p:childTnLst>
                                </p:cTn>
                              </p:par>
                              <p:par>
                                <p:cTn id="118" presetID="2" presetClass="entr" presetSubtype="1" fill="hold" grpId="0" nodeType="withEffect">
                                  <p:stCondLst>
                                    <p:cond delay="0"/>
                                  </p:stCondLst>
                                  <p:childTnLst>
                                    <p:set>
                                      <p:cBhvr>
                                        <p:cTn id="119" dur="1" fill="hold">
                                          <p:stCondLst>
                                            <p:cond delay="0"/>
                                          </p:stCondLst>
                                        </p:cTn>
                                        <p:tgtEl>
                                          <p:spTgt spid="60"/>
                                        </p:tgtEl>
                                        <p:attrNameLst>
                                          <p:attrName>style.visibility</p:attrName>
                                        </p:attrNameLst>
                                      </p:cBhvr>
                                      <p:to>
                                        <p:strVal val="visible"/>
                                      </p:to>
                                    </p:set>
                                    <p:anim calcmode="lin" valueType="num">
                                      <p:cBhvr additive="base">
                                        <p:cTn id="120" dur="750" fill="hold"/>
                                        <p:tgtEl>
                                          <p:spTgt spid="60"/>
                                        </p:tgtEl>
                                        <p:attrNameLst>
                                          <p:attrName>ppt_x</p:attrName>
                                        </p:attrNameLst>
                                      </p:cBhvr>
                                      <p:tavLst>
                                        <p:tav tm="0">
                                          <p:val>
                                            <p:strVal val="#ppt_x"/>
                                          </p:val>
                                        </p:tav>
                                        <p:tav tm="100000">
                                          <p:val>
                                            <p:strVal val="#ppt_x"/>
                                          </p:val>
                                        </p:tav>
                                      </p:tavLst>
                                    </p:anim>
                                    <p:anim calcmode="lin" valueType="num">
                                      <p:cBhvr additive="base">
                                        <p:cTn id="121" dur="750" fill="hold"/>
                                        <p:tgtEl>
                                          <p:spTgt spid="60"/>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3" grpId="0" animBg="1"/>
      <p:bldP spid="44" grpId="0" animBg="1"/>
      <p:bldP spid="53" grpId="0" animBg="1"/>
      <p:bldP spid="54" grpId="0" animBg="1"/>
      <p:bldP spid="55" grpId="0" animBg="1"/>
      <p:bldP spid="56" grpId="0" animBg="1"/>
      <p:bldP spid="57" grpId="0" animBg="1"/>
      <p:bldP spid="58" grpId="0" animBg="1"/>
      <p:bldP spid="59" grpId="0" animBg="1"/>
      <p:bldP spid="60" grpId="0"/>
      <p:bldP spid="61" grpId="0"/>
      <p:bldP spid="62" grpId="0"/>
      <p:bldP spid="63" grpId="0"/>
      <p:bldP spid="64" grpId="0"/>
      <p:bldP spid="65" grpId="0"/>
      <p:bldP spid="66" grpId="0"/>
      <p:bldP spid="67" grpId="0"/>
      <p:bldP spid="68" grpId="0"/>
      <p:bldP spid="69" grpId="0"/>
      <p:bldP spid="70" grpId="0"/>
      <p:bldP spid="71" grpId="0"/>
      <p:bldP spid="72" grpId="0"/>
      <p:bldP spid="73"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Title 36"/>
          <p:cNvSpPr>
            <a:spLocks noGrp="1"/>
          </p:cNvSpPr>
          <p:nvPr>
            <p:ph type="title"/>
          </p:nvPr>
        </p:nvSpPr>
        <p:spPr/>
        <p:txBody>
          <a:bodyPr/>
          <a:lstStyle/>
          <a:p>
            <a:r>
              <a:rPr lang="en-US" dirty="0" smtClean="0"/>
              <a:t>Business Info</a:t>
            </a:r>
            <a:endParaRPr lang="en-US" dirty="0"/>
          </a:p>
        </p:txBody>
      </p:sp>
      <p:sp>
        <p:nvSpPr>
          <p:cNvPr id="35" name="Text Placeholder 34"/>
          <p:cNvSpPr>
            <a:spLocks noGrp="1"/>
          </p:cNvSpPr>
          <p:nvPr>
            <p:ph type="body" sz="half" idx="2"/>
          </p:nvPr>
        </p:nvSpPr>
        <p:spPr/>
        <p:txBody>
          <a:bodyPr/>
          <a:lstStyle/>
          <a:p>
            <a:r>
              <a:rPr lang="en-US" dirty="0" smtClean="0"/>
              <a:t>Business Info</a:t>
            </a:r>
            <a:endParaRPr lang="en-US" dirty="0"/>
          </a:p>
        </p:txBody>
      </p:sp>
      <p:sp>
        <p:nvSpPr>
          <p:cNvPr id="36" name="Trapezoid 35"/>
          <p:cNvSpPr/>
          <p:nvPr/>
        </p:nvSpPr>
        <p:spPr bwMode="auto">
          <a:xfrm>
            <a:off x="1963420" y="2128518"/>
            <a:ext cx="2362200" cy="914400"/>
          </a:xfrm>
          <a:prstGeom prst="trapezoid">
            <a:avLst>
              <a:gd name="adj" fmla="val 27245"/>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 name="Trapezoid 42"/>
          <p:cNvSpPr/>
          <p:nvPr/>
        </p:nvSpPr>
        <p:spPr bwMode="auto">
          <a:xfrm flipV="1">
            <a:off x="1963420" y="3042918"/>
            <a:ext cx="2362200" cy="914400"/>
          </a:xfrm>
          <a:prstGeom prst="trapezoid">
            <a:avLst>
              <a:gd name="adj" fmla="val 27245"/>
            </a:avLst>
          </a:prstGeom>
          <a:solidFill>
            <a:schemeClr val="accent1">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4" name="Trapezoid 43"/>
          <p:cNvSpPr/>
          <p:nvPr/>
        </p:nvSpPr>
        <p:spPr bwMode="auto">
          <a:xfrm>
            <a:off x="1963420" y="3957318"/>
            <a:ext cx="2362200" cy="914400"/>
          </a:xfrm>
          <a:prstGeom prst="trapezoid">
            <a:avLst>
              <a:gd name="adj" fmla="val 27245"/>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5" name="Trapezoid 44"/>
          <p:cNvSpPr/>
          <p:nvPr/>
        </p:nvSpPr>
        <p:spPr bwMode="auto">
          <a:xfrm flipV="1">
            <a:off x="1963420" y="4871718"/>
            <a:ext cx="2362200" cy="914400"/>
          </a:xfrm>
          <a:prstGeom prst="trapezoid">
            <a:avLst>
              <a:gd name="adj" fmla="val 27245"/>
            </a:avLst>
          </a:prstGeom>
          <a:solidFill>
            <a:schemeClr val="accent1">
              <a:lumMod val="60000"/>
              <a:lumOff val="4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46" name="Group 45"/>
          <p:cNvGrpSpPr/>
          <p:nvPr/>
        </p:nvGrpSpPr>
        <p:grpSpPr>
          <a:xfrm>
            <a:off x="2217420" y="2280918"/>
            <a:ext cx="609600" cy="609600"/>
            <a:chOff x="2217420" y="1272720"/>
            <a:chExt cx="609600" cy="609600"/>
          </a:xfrm>
        </p:grpSpPr>
        <p:sp>
          <p:nvSpPr>
            <p:cNvPr id="47" name="Oval 46"/>
            <p:cNvSpPr/>
            <p:nvPr/>
          </p:nvSpPr>
          <p:spPr bwMode="auto">
            <a:xfrm>
              <a:off x="2217420" y="1272720"/>
              <a:ext cx="609600" cy="609600"/>
            </a:xfrm>
            <a:prstGeom prst="ellipse">
              <a:avLst/>
            </a:prstGeom>
            <a:solidFill>
              <a:schemeClr val="bg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8" name="Freeform 13"/>
            <p:cNvSpPr>
              <a:spLocks noEditPoints="1"/>
            </p:cNvSpPr>
            <p:nvPr/>
          </p:nvSpPr>
          <p:spPr bwMode="auto">
            <a:xfrm>
              <a:off x="2358341" y="1454092"/>
              <a:ext cx="327759" cy="246857"/>
            </a:xfrm>
            <a:custGeom>
              <a:avLst/>
              <a:gdLst/>
              <a:ahLst/>
              <a:cxnLst>
                <a:cxn ang="0">
                  <a:pos x="158" y="119"/>
                </a:cxn>
                <a:cxn ang="0">
                  <a:pos x="0" y="119"/>
                </a:cxn>
                <a:cxn ang="0">
                  <a:pos x="0" y="0"/>
                </a:cxn>
                <a:cxn ang="0">
                  <a:pos x="8" y="0"/>
                </a:cxn>
                <a:cxn ang="0">
                  <a:pos x="8" y="108"/>
                </a:cxn>
                <a:cxn ang="0">
                  <a:pos x="158" y="108"/>
                </a:cxn>
                <a:cxn ang="0">
                  <a:pos x="158" y="119"/>
                </a:cxn>
                <a:cxn ang="0">
                  <a:pos x="147" y="98"/>
                </a:cxn>
                <a:cxn ang="0">
                  <a:pos x="19" y="98"/>
                </a:cxn>
                <a:cxn ang="0">
                  <a:pos x="19" y="54"/>
                </a:cxn>
                <a:cxn ang="0">
                  <a:pos x="54" y="9"/>
                </a:cxn>
                <a:cxn ang="0">
                  <a:pos x="97" y="54"/>
                </a:cxn>
                <a:cxn ang="0">
                  <a:pos x="127" y="28"/>
                </a:cxn>
                <a:cxn ang="0">
                  <a:pos x="147" y="98"/>
                </a:cxn>
              </a:cxnLst>
              <a:rect l="0" t="0" r="r" b="b"/>
              <a:pathLst>
                <a:path w="158" h="119">
                  <a:moveTo>
                    <a:pt x="158" y="119"/>
                  </a:moveTo>
                  <a:lnTo>
                    <a:pt x="0" y="119"/>
                  </a:lnTo>
                  <a:lnTo>
                    <a:pt x="0" y="0"/>
                  </a:lnTo>
                  <a:lnTo>
                    <a:pt x="8" y="0"/>
                  </a:lnTo>
                  <a:lnTo>
                    <a:pt x="8" y="108"/>
                  </a:lnTo>
                  <a:lnTo>
                    <a:pt x="158" y="108"/>
                  </a:lnTo>
                  <a:lnTo>
                    <a:pt x="158" y="119"/>
                  </a:lnTo>
                  <a:close/>
                  <a:moveTo>
                    <a:pt x="147" y="98"/>
                  </a:moveTo>
                  <a:lnTo>
                    <a:pt x="19" y="98"/>
                  </a:lnTo>
                  <a:lnTo>
                    <a:pt x="19" y="54"/>
                  </a:lnTo>
                  <a:lnTo>
                    <a:pt x="54" y="9"/>
                  </a:lnTo>
                  <a:lnTo>
                    <a:pt x="97" y="54"/>
                  </a:lnTo>
                  <a:lnTo>
                    <a:pt x="127" y="28"/>
                  </a:lnTo>
                  <a:lnTo>
                    <a:pt x="147" y="98"/>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49" name="Group 48"/>
          <p:cNvGrpSpPr/>
          <p:nvPr/>
        </p:nvGrpSpPr>
        <p:grpSpPr>
          <a:xfrm>
            <a:off x="2217420" y="3195318"/>
            <a:ext cx="609600" cy="609600"/>
            <a:chOff x="2217420" y="2187120"/>
            <a:chExt cx="609600" cy="609600"/>
          </a:xfrm>
        </p:grpSpPr>
        <p:sp>
          <p:nvSpPr>
            <p:cNvPr id="50" name="Oval 49"/>
            <p:cNvSpPr/>
            <p:nvPr/>
          </p:nvSpPr>
          <p:spPr bwMode="auto">
            <a:xfrm>
              <a:off x="2217420" y="2187120"/>
              <a:ext cx="609600" cy="609600"/>
            </a:xfrm>
            <a:prstGeom prst="ellipse">
              <a:avLst/>
            </a:prstGeom>
            <a:solidFill>
              <a:schemeClr val="bg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1" name="Freeform 161"/>
            <p:cNvSpPr>
              <a:spLocks noEditPoints="1"/>
            </p:cNvSpPr>
            <p:nvPr/>
          </p:nvSpPr>
          <p:spPr bwMode="auto">
            <a:xfrm>
              <a:off x="2377574" y="2366499"/>
              <a:ext cx="289293" cy="250843"/>
            </a:xfrm>
            <a:custGeom>
              <a:avLst/>
              <a:gdLst/>
              <a:ahLst/>
              <a:cxnLst>
                <a:cxn ang="0">
                  <a:pos x="73" y="19"/>
                </a:cxn>
                <a:cxn ang="0">
                  <a:pos x="73" y="53"/>
                </a:cxn>
                <a:cxn ang="0">
                  <a:pos x="64" y="63"/>
                </a:cxn>
                <a:cxn ang="0">
                  <a:pos x="10" y="63"/>
                </a:cxn>
                <a:cxn ang="0">
                  <a:pos x="0" y="53"/>
                </a:cxn>
                <a:cxn ang="0">
                  <a:pos x="0" y="19"/>
                </a:cxn>
                <a:cxn ang="0">
                  <a:pos x="10" y="9"/>
                </a:cxn>
                <a:cxn ang="0">
                  <a:pos x="19" y="9"/>
                </a:cxn>
                <a:cxn ang="0">
                  <a:pos x="21" y="4"/>
                </a:cxn>
                <a:cxn ang="0">
                  <a:pos x="27" y="0"/>
                </a:cxn>
                <a:cxn ang="0">
                  <a:pos x="47" y="0"/>
                </a:cxn>
                <a:cxn ang="0">
                  <a:pos x="53" y="4"/>
                </a:cxn>
                <a:cxn ang="0">
                  <a:pos x="55" y="9"/>
                </a:cxn>
                <a:cxn ang="0">
                  <a:pos x="64" y="9"/>
                </a:cxn>
                <a:cxn ang="0">
                  <a:pos x="73" y="19"/>
                </a:cxn>
                <a:cxn ang="0">
                  <a:pos x="54" y="36"/>
                </a:cxn>
                <a:cxn ang="0">
                  <a:pos x="37" y="19"/>
                </a:cxn>
                <a:cxn ang="0">
                  <a:pos x="20" y="36"/>
                </a:cxn>
                <a:cxn ang="0">
                  <a:pos x="37" y="53"/>
                </a:cxn>
                <a:cxn ang="0">
                  <a:pos x="54" y="36"/>
                </a:cxn>
                <a:cxn ang="0">
                  <a:pos x="48" y="36"/>
                </a:cxn>
                <a:cxn ang="0">
                  <a:pos x="37" y="47"/>
                </a:cxn>
                <a:cxn ang="0">
                  <a:pos x="26" y="36"/>
                </a:cxn>
                <a:cxn ang="0">
                  <a:pos x="37" y="25"/>
                </a:cxn>
                <a:cxn ang="0">
                  <a:pos x="48" y="36"/>
                </a:cxn>
              </a:cxnLst>
              <a:rect l="0" t="0" r="r" b="b"/>
              <a:pathLst>
                <a:path w="73" h="63">
                  <a:moveTo>
                    <a:pt x="73" y="19"/>
                  </a:moveTo>
                  <a:cubicBezTo>
                    <a:pt x="73" y="53"/>
                    <a:pt x="73" y="53"/>
                    <a:pt x="73" y="53"/>
                  </a:cubicBezTo>
                  <a:cubicBezTo>
                    <a:pt x="73" y="58"/>
                    <a:pt x="69" y="63"/>
                    <a:pt x="64" y="63"/>
                  </a:cubicBezTo>
                  <a:cubicBezTo>
                    <a:pt x="10" y="63"/>
                    <a:pt x="10" y="63"/>
                    <a:pt x="10" y="63"/>
                  </a:cubicBezTo>
                  <a:cubicBezTo>
                    <a:pt x="5" y="63"/>
                    <a:pt x="0" y="58"/>
                    <a:pt x="0" y="53"/>
                  </a:cubicBezTo>
                  <a:cubicBezTo>
                    <a:pt x="0" y="19"/>
                    <a:pt x="0" y="19"/>
                    <a:pt x="0" y="19"/>
                  </a:cubicBezTo>
                  <a:cubicBezTo>
                    <a:pt x="0" y="14"/>
                    <a:pt x="5" y="9"/>
                    <a:pt x="10" y="9"/>
                  </a:cubicBezTo>
                  <a:cubicBezTo>
                    <a:pt x="19" y="9"/>
                    <a:pt x="19" y="9"/>
                    <a:pt x="19" y="9"/>
                  </a:cubicBezTo>
                  <a:cubicBezTo>
                    <a:pt x="21" y="4"/>
                    <a:pt x="21" y="4"/>
                    <a:pt x="21" y="4"/>
                  </a:cubicBezTo>
                  <a:cubicBezTo>
                    <a:pt x="22" y="2"/>
                    <a:pt x="25" y="0"/>
                    <a:pt x="27" y="0"/>
                  </a:cubicBezTo>
                  <a:cubicBezTo>
                    <a:pt x="47" y="0"/>
                    <a:pt x="47" y="0"/>
                    <a:pt x="47" y="0"/>
                  </a:cubicBezTo>
                  <a:cubicBezTo>
                    <a:pt x="49" y="0"/>
                    <a:pt x="52" y="2"/>
                    <a:pt x="53" y="4"/>
                  </a:cubicBezTo>
                  <a:cubicBezTo>
                    <a:pt x="55" y="9"/>
                    <a:pt x="55" y="9"/>
                    <a:pt x="55" y="9"/>
                  </a:cubicBezTo>
                  <a:cubicBezTo>
                    <a:pt x="64" y="9"/>
                    <a:pt x="64" y="9"/>
                    <a:pt x="64" y="9"/>
                  </a:cubicBezTo>
                  <a:cubicBezTo>
                    <a:pt x="69" y="9"/>
                    <a:pt x="73" y="14"/>
                    <a:pt x="73" y="19"/>
                  </a:cubicBezTo>
                  <a:close/>
                  <a:moveTo>
                    <a:pt x="54" y="36"/>
                  </a:moveTo>
                  <a:cubicBezTo>
                    <a:pt x="54" y="27"/>
                    <a:pt x="46" y="19"/>
                    <a:pt x="37" y="19"/>
                  </a:cubicBezTo>
                  <a:cubicBezTo>
                    <a:pt x="28" y="19"/>
                    <a:pt x="20" y="27"/>
                    <a:pt x="20" y="36"/>
                  </a:cubicBezTo>
                  <a:cubicBezTo>
                    <a:pt x="20" y="46"/>
                    <a:pt x="28" y="53"/>
                    <a:pt x="37" y="53"/>
                  </a:cubicBezTo>
                  <a:cubicBezTo>
                    <a:pt x="46" y="53"/>
                    <a:pt x="54" y="46"/>
                    <a:pt x="54" y="36"/>
                  </a:cubicBezTo>
                  <a:close/>
                  <a:moveTo>
                    <a:pt x="48" y="36"/>
                  </a:moveTo>
                  <a:cubicBezTo>
                    <a:pt x="48" y="42"/>
                    <a:pt x="43" y="47"/>
                    <a:pt x="37" y="47"/>
                  </a:cubicBezTo>
                  <a:cubicBezTo>
                    <a:pt x="31" y="47"/>
                    <a:pt x="26" y="42"/>
                    <a:pt x="26" y="36"/>
                  </a:cubicBezTo>
                  <a:cubicBezTo>
                    <a:pt x="26" y="30"/>
                    <a:pt x="31" y="25"/>
                    <a:pt x="37" y="25"/>
                  </a:cubicBezTo>
                  <a:cubicBezTo>
                    <a:pt x="43" y="25"/>
                    <a:pt x="48" y="30"/>
                    <a:pt x="48" y="3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2" name="TextBox 51"/>
          <p:cNvSpPr txBox="1"/>
          <p:nvPr/>
        </p:nvSpPr>
        <p:spPr>
          <a:xfrm>
            <a:off x="2827021" y="2270247"/>
            <a:ext cx="1123949" cy="630942"/>
          </a:xfrm>
          <a:prstGeom prst="rect">
            <a:avLst/>
          </a:prstGeom>
          <a:noFill/>
        </p:spPr>
        <p:txBody>
          <a:bodyPr wrap="square" rtlCol="0">
            <a:spAutoFit/>
          </a:bodyPr>
          <a:lstStyle/>
          <a:p>
            <a:pPr lvl="0"/>
            <a:r>
              <a:rPr lang="en-US" sz="1400" b="1" dirty="0" smtClean="0">
                <a:solidFill>
                  <a:schemeClr val="bg1"/>
                </a:solidFill>
              </a:rPr>
              <a:t>Sample Text</a:t>
            </a:r>
          </a:p>
          <a:p>
            <a:pPr lvl="0"/>
            <a:r>
              <a:rPr lang="en-US" sz="1050" dirty="0" smtClean="0">
                <a:solidFill>
                  <a:schemeClr val="bg1"/>
                </a:solidFill>
              </a:rPr>
              <a:t>There are many variations .</a:t>
            </a:r>
          </a:p>
        </p:txBody>
      </p:sp>
      <p:grpSp>
        <p:nvGrpSpPr>
          <p:cNvPr id="53" name="Group 52"/>
          <p:cNvGrpSpPr/>
          <p:nvPr/>
        </p:nvGrpSpPr>
        <p:grpSpPr>
          <a:xfrm>
            <a:off x="2217420" y="4109718"/>
            <a:ext cx="609600" cy="609600"/>
            <a:chOff x="2217420" y="3101520"/>
            <a:chExt cx="609600" cy="609600"/>
          </a:xfrm>
        </p:grpSpPr>
        <p:sp>
          <p:nvSpPr>
            <p:cNvPr id="54" name="Oval 53"/>
            <p:cNvSpPr/>
            <p:nvPr/>
          </p:nvSpPr>
          <p:spPr bwMode="auto">
            <a:xfrm>
              <a:off x="2217420" y="3101520"/>
              <a:ext cx="609600" cy="609600"/>
            </a:xfrm>
            <a:prstGeom prst="ellipse">
              <a:avLst/>
            </a:prstGeom>
            <a:solidFill>
              <a:schemeClr val="bg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5" name="Freeform 130"/>
            <p:cNvSpPr>
              <a:spLocks noEditPoints="1"/>
            </p:cNvSpPr>
            <p:nvPr/>
          </p:nvSpPr>
          <p:spPr bwMode="auto">
            <a:xfrm>
              <a:off x="2382733" y="3266833"/>
              <a:ext cx="278974" cy="278974"/>
            </a:xfrm>
            <a:custGeom>
              <a:avLst/>
              <a:gdLst/>
              <a:ahLst/>
              <a:cxnLst>
                <a:cxn ang="0">
                  <a:pos x="62" y="67"/>
                </a:cxn>
                <a:cxn ang="0">
                  <a:pos x="59" y="66"/>
                </a:cxn>
                <a:cxn ang="0">
                  <a:pos x="45" y="52"/>
                </a:cxn>
                <a:cxn ang="0">
                  <a:pos x="29" y="57"/>
                </a:cxn>
                <a:cxn ang="0">
                  <a:pos x="0" y="29"/>
                </a:cxn>
                <a:cxn ang="0">
                  <a:pos x="29" y="0"/>
                </a:cxn>
                <a:cxn ang="0">
                  <a:pos x="57" y="29"/>
                </a:cxn>
                <a:cxn ang="0">
                  <a:pos x="52" y="45"/>
                </a:cxn>
                <a:cxn ang="0">
                  <a:pos x="66" y="59"/>
                </a:cxn>
                <a:cxn ang="0">
                  <a:pos x="67" y="62"/>
                </a:cxn>
                <a:cxn ang="0">
                  <a:pos x="62" y="67"/>
                </a:cxn>
                <a:cxn ang="0">
                  <a:pos x="29" y="11"/>
                </a:cxn>
                <a:cxn ang="0">
                  <a:pos x="11" y="29"/>
                </a:cxn>
                <a:cxn ang="0">
                  <a:pos x="29" y="47"/>
                </a:cxn>
                <a:cxn ang="0">
                  <a:pos x="47" y="29"/>
                </a:cxn>
                <a:cxn ang="0">
                  <a:pos x="29" y="11"/>
                </a:cxn>
                <a:cxn ang="0">
                  <a:pos x="42" y="30"/>
                </a:cxn>
                <a:cxn ang="0">
                  <a:pos x="40" y="31"/>
                </a:cxn>
                <a:cxn ang="0">
                  <a:pos x="31" y="31"/>
                </a:cxn>
                <a:cxn ang="0">
                  <a:pos x="31" y="40"/>
                </a:cxn>
                <a:cxn ang="0">
                  <a:pos x="30" y="42"/>
                </a:cxn>
                <a:cxn ang="0">
                  <a:pos x="27" y="42"/>
                </a:cxn>
                <a:cxn ang="0">
                  <a:pos x="26" y="40"/>
                </a:cxn>
                <a:cxn ang="0">
                  <a:pos x="26" y="31"/>
                </a:cxn>
                <a:cxn ang="0">
                  <a:pos x="17" y="31"/>
                </a:cxn>
                <a:cxn ang="0">
                  <a:pos x="16" y="30"/>
                </a:cxn>
                <a:cxn ang="0">
                  <a:pos x="16" y="27"/>
                </a:cxn>
                <a:cxn ang="0">
                  <a:pos x="17" y="26"/>
                </a:cxn>
                <a:cxn ang="0">
                  <a:pos x="26" y="26"/>
                </a:cxn>
                <a:cxn ang="0">
                  <a:pos x="26" y="17"/>
                </a:cxn>
                <a:cxn ang="0">
                  <a:pos x="27" y="16"/>
                </a:cxn>
                <a:cxn ang="0">
                  <a:pos x="30" y="16"/>
                </a:cxn>
                <a:cxn ang="0">
                  <a:pos x="31" y="17"/>
                </a:cxn>
                <a:cxn ang="0">
                  <a:pos x="31" y="26"/>
                </a:cxn>
                <a:cxn ang="0">
                  <a:pos x="40" y="26"/>
                </a:cxn>
                <a:cxn ang="0">
                  <a:pos x="42" y="27"/>
                </a:cxn>
                <a:cxn ang="0">
                  <a:pos x="42" y="30"/>
                </a:cxn>
              </a:cxnLst>
              <a:rect l="0" t="0" r="r" b="b"/>
              <a:pathLst>
                <a:path w="67" h="67">
                  <a:moveTo>
                    <a:pt x="62" y="67"/>
                  </a:moveTo>
                  <a:cubicBezTo>
                    <a:pt x="61" y="67"/>
                    <a:pt x="59" y="67"/>
                    <a:pt x="59" y="66"/>
                  </a:cubicBezTo>
                  <a:cubicBezTo>
                    <a:pt x="45" y="52"/>
                    <a:pt x="45" y="52"/>
                    <a:pt x="45" y="52"/>
                  </a:cubicBezTo>
                  <a:cubicBezTo>
                    <a:pt x="40" y="55"/>
                    <a:pt x="34" y="57"/>
                    <a:pt x="29" y="57"/>
                  </a:cubicBezTo>
                  <a:cubicBezTo>
                    <a:pt x="13" y="57"/>
                    <a:pt x="0" y="44"/>
                    <a:pt x="0" y="29"/>
                  </a:cubicBezTo>
                  <a:cubicBezTo>
                    <a:pt x="0" y="13"/>
                    <a:pt x="13" y="0"/>
                    <a:pt x="29" y="0"/>
                  </a:cubicBezTo>
                  <a:cubicBezTo>
                    <a:pt x="44" y="0"/>
                    <a:pt x="57" y="13"/>
                    <a:pt x="57" y="29"/>
                  </a:cubicBezTo>
                  <a:cubicBezTo>
                    <a:pt x="57" y="34"/>
                    <a:pt x="55" y="40"/>
                    <a:pt x="52" y="45"/>
                  </a:cubicBezTo>
                  <a:cubicBezTo>
                    <a:pt x="66" y="59"/>
                    <a:pt x="66" y="59"/>
                    <a:pt x="66" y="59"/>
                  </a:cubicBezTo>
                  <a:cubicBezTo>
                    <a:pt x="67" y="59"/>
                    <a:pt x="67" y="61"/>
                    <a:pt x="67" y="62"/>
                  </a:cubicBezTo>
                  <a:cubicBezTo>
                    <a:pt x="67" y="65"/>
                    <a:pt x="65" y="67"/>
                    <a:pt x="62" y="67"/>
                  </a:cubicBezTo>
                  <a:close/>
                  <a:moveTo>
                    <a:pt x="29" y="11"/>
                  </a:moveTo>
                  <a:cubicBezTo>
                    <a:pt x="19" y="11"/>
                    <a:pt x="11" y="19"/>
                    <a:pt x="11" y="29"/>
                  </a:cubicBezTo>
                  <a:cubicBezTo>
                    <a:pt x="11" y="39"/>
                    <a:pt x="19" y="47"/>
                    <a:pt x="29" y="47"/>
                  </a:cubicBezTo>
                  <a:cubicBezTo>
                    <a:pt x="39" y="47"/>
                    <a:pt x="47" y="39"/>
                    <a:pt x="47" y="29"/>
                  </a:cubicBezTo>
                  <a:cubicBezTo>
                    <a:pt x="47" y="19"/>
                    <a:pt x="39" y="11"/>
                    <a:pt x="29" y="11"/>
                  </a:cubicBezTo>
                  <a:close/>
                  <a:moveTo>
                    <a:pt x="42" y="30"/>
                  </a:moveTo>
                  <a:cubicBezTo>
                    <a:pt x="42" y="31"/>
                    <a:pt x="41" y="31"/>
                    <a:pt x="40" y="31"/>
                  </a:cubicBezTo>
                  <a:cubicBezTo>
                    <a:pt x="31" y="31"/>
                    <a:pt x="31" y="31"/>
                    <a:pt x="31" y="31"/>
                  </a:cubicBezTo>
                  <a:cubicBezTo>
                    <a:pt x="31" y="40"/>
                    <a:pt x="31" y="40"/>
                    <a:pt x="31" y="40"/>
                  </a:cubicBezTo>
                  <a:cubicBezTo>
                    <a:pt x="31" y="41"/>
                    <a:pt x="31" y="42"/>
                    <a:pt x="30" y="42"/>
                  </a:cubicBezTo>
                  <a:cubicBezTo>
                    <a:pt x="27" y="42"/>
                    <a:pt x="27" y="42"/>
                    <a:pt x="27" y="42"/>
                  </a:cubicBezTo>
                  <a:cubicBezTo>
                    <a:pt x="27" y="42"/>
                    <a:pt x="26" y="41"/>
                    <a:pt x="26" y="40"/>
                  </a:cubicBezTo>
                  <a:cubicBezTo>
                    <a:pt x="26" y="31"/>
                    <a:pt x="26" y="31"/>
                    <a:pt x="26" y="31"/>
                  </a:cubicBezTo>
                  <a:cubicBezTo>
                    <a:pt x="17" y="31"/>
                    <a:pt x="17" y="31"/>
                    <a:pt x="17" y="31"/>
                  </a:cubicBezTo>
                  <a:cubicBezTo>
                    <a:pt x="17" y="31"/>
                    <a:pt x="16" y="31"/>
                    <a:pt x="16" y="30"/>
                  </a:cubicBezTo>
                  <a:cubicBezTo>
                    <a:pt x="16" y="27"/>
                    <a:pt x="16" y="27"/>
                    <a:pt x="16" y="27"/>
                  </a:cubicBezTo>
                  <a:cubicBezTo>
                    <a:pt x="16" y="27"/>
                    <a:pt x="17" y="26"/>
                    <a:pt x="17" y="26"/>
                  </a:cubicBezTo>
                  <a:cubicBezTo>
                    <a:pt x="26" y="26"/>
                    <a:pt x="26" y="26"/>
                    <a:pt x="26" y="26"/>
                  </a:cubicBezTo>
                  <a:cubicBezTo>
                    <a:pt x="26" y="17"/>
                    <a:pt x="26" y="17"/>
                    <a:pt x="26" y="17"/>
                  </a:cubicBezTo>
                  <a:cubicBezTo>
                    <a:pt x="26" y="16"/>
                    <a:pt x="27" y="16"/>
                    <a:pt x="27" y="16"/>
                  </a:cubicBezTo>
                  <a:cubicBezTo>
                    <a:pt x="30" y="16"/>
                    <a:pt x="30" y="16"/>
                    <a:pt x="30" y="16"/>
                  </a:cubicBezTo>
                  <a:cubicBezTo>
                    <a:pt x="31" y="16"/>
                    <a:pt x="31" y="16"/>
                    <a:pt x="31" y="17"/>
                  </a:cubicBezTo>
                  <a:cubicBezTo>
                    <a:pt x="31" y="26"/>
                    <a:pt x="31" y="26"/>
                    <a:pt x="31" y="26"/>
                  </a:cubicBezTo>
                  <a:cubicBezTo>
                    <a:pt x="40" y="26"/>
                    <a:pt x="40" y="26"/>
                    <a:pt x="40" y="26"/>
                  </a:cubicBezTo>
                  <a:cubicBezTo>
                    <a:pt x="41" y="26"/>
                    <a:pt x="42" y="27"/>
                    <a:pt x="42" y="27"/>
                  </a:cubicBezTo>
                  <a:lnTo>
                    <a:pt x="42" y="3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56" name="Group 55"/>
          <p:cNvGrpSpPr/>
          <p:nvPr/>
        </p:nvGrpSpPr>
        <p:grpSpPr>
          <a:xfrm>
            <a:off x="2217420" y="5024118"/>
            <a:ext cx="609600" cy="609600"/>
            <a:chOff x="2217420" y="4015920"/>
            <a:chExt cx="609600" cy="609600"/>
          </a:xfrm>
        </p:grpSpPr>
        <p:sp>
          <p:nvSpPr>
            <p:cNvPr id="57" name="Oval 56"/>
            <p:cNvSpPr/>
            <p:nvPr/>
          </p:nvSpPr>
          <p:spPr bwMode="auto">
            <a:xfrm>
              <a:off x="2217420" y="4015920"/>
              <a:ext cx="609600" cy="609600"/>
            </a:xfrm>
            <a:prstGeom prst="ellipse">
              <a:avLst/>
            </a:prstGeom>
            <a:solidFill>
              <a:schemeClr val="bg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8" name="Freeform 70"/>
            <p:cNvSpPr>
              <a:spLocks noEditPoints="1"/>
            </p:cNvSpPr>
            <p:nvPr/>
          </p:nvSpPr>
          <p:spPr bwMode="auto">
            <a:xfrm>
              <a:off x="2386682" y="4193720"/>
              <a:ext cx="271076" cy="254000"/>
            </a:xfrm>
            <a:custGeom>
              <a:avLst/>
              <a:gdLst/>
              <a:ahLst/>
              <a:cxnLst>
                <a:cxn ang="0">
                  <a:pos x="59" y="51"/>
                </a:cxn>
                <a:cxn ang="0">
                  <a:pos x="56" y="55"/>
                </a:cxn>
                <a:cxn ang="0">
                  <a:pos x="3" y="55"/>
                </a:cxn>
                <a:cxn ang="0">
                  <a:pos x="0" y="51"/>
                </a:cxn>
                <a:cxn ang="0">
                  <a:pos x="0" y="40"/>
                </a:cxn>
                <a:cxn ang="0">
                  <a:pos x="3" y="37"/>
                </a:cxn>
                <a:cxn ang="0">
                  <a:pos x="20" y="37"/>
                </a:cxn>
                <a:cxn ang="0">
                  <a:pos x="25" y="41"/>
                </a:cxn>
                <a:cxn ang="0">
                  <a:pos x="29" y="43"/>
                </a:cxn>
                <a:cxn ang="0">
                  <a:pos x="34" y="41"/>
                </a:cxn>
                <a:cxn ang="0">
                  <a:pos x="39" y="37"/>
                </a:cxn>
                <a:cxn ang="0">
                  <a:pos x="56" y="37"/>
                </a:cxn>
                <a:cxn ang="0">
                  <a:pos x="59" y="40"/>
                </a:cxn>
                <a:cxn ang="0">
                  <a:pos x="59" y="51"/>
                </a:cxn>
                <a:cxn ang="0">
                  <a:pos x="47" y="22"/>
                </a:cxn>
                <a:cxn ang="0">
                  <a:pos x="31" y="38"/>
                </a:cxn>
                <a:cxn ang="0">
                  <a:pos x="29" y="39"/>
                </a:cxn>
                <a:cxn ang="0">
                  <a:pos x="28" y="38"/>
                </a:cxn>
                <a:cxn ang="0">
                  <a:pos x="12" y="22"/>
                </a:cxn>
                <a:cxn ang="0">
                  <a:pos x="11" y="20"/>
                </a:cxn>
                <a:cxn ang="0">
                  <a:pos x="13" y="18"/>
                </a:cxn>
                <a:cxn ang="0">
                  <a:pos x="23" y="18"/>
                </a:cxn>
                <a:cxn ang="0">
                  <a:pos x="23" y="2"/>
                </a:cxn>
                <a:cxn ang="0">
                  <a:pos x="25" y="0"/>
                </a:cxn>
                <a:cxn ang="0">
                  <a:pos x="34" y="0"/>
                </a:cxn>
                <a:cxn ang="0">
                  <a:pos x="36" y="2"/>
                </a:cxn>
                <a:cxn ang="0">
                  <a:pos x="36" y="18"/>
                </a:cxn>
                <a:cxn ang="0">
                  <a:pos x="45" y="18"/>
                </a:cxn>
                <a:cxn ang="0">
                  <a:pos x="48" y="20"/>
                </a:cxn>
                <a:cxn ang="0">
                  <a:pos x="47" y="22"/>
                </a:cxn>
                <a:cxn ang="0">
                  <a:pos x="43" y="46"/>
                </a:cxn>
                <a:cxn ang="0">
                  <a:pos x="41" y="48"/>
                </a:cxn>
                <a:cxn ang="0">
                  <a:pos x="43" y="50"/>
                </a:cxn>
                <a:cxn ang="0">
                  <a:pos x="45" y="48"/>
                </a:cxn>
                <a:cxn ang="0">
                  <a:pos x="43" y="46"/>
                </a:cxn>
                <a:cxn ang="0">
                  <a:pos x="52" y="46"/>
                </a:cxn>
                <a:cxn ang="0">
                  <a:pos x="50" y="48"/>
                </a:cxn>
                <a:cxn ang="0">
                  <a:pos x="52" y="50"/>
                </a:cxn>
                <a:cxn ang="0">
                  <a:pos x="55" y="48"/>
                </a:cxn>
                <a:cxn ang="0">
                  <a:pos x="52" y="46"/>
                </a:cxn>
              </a:cxnLst>
              <a:rect l="0" t="0" r="r" b="b"/>
              <a:pathLst>
                <a:path w="59" h="55">
                  <a:moveTo>
                    <a:pt x="59" y="51"/>
                  </a:moveTo>
                  <a:cubicBezTo>
                    <a:pt x="59" y="53"/>
                    <a:pt x="58" y="55"/>
                    <a:pt x="56" y="55"/>
                  </a:cubicBezTo>
                  <a:cubicBezTo>
                    <a:pt x="3" y="55"/>
                    <a:pt x="3" y="55"/>
                    <a:pt x="3" y="55"/>
                  </a:cubicBezTo>
                  <a:cubicBezTo>
                    <a:pt x="1" y="55"/>
                    <a:pt x="0" y="53"/>
                    <a:pt x="0" y="51"/>
                  </a:cubicBezTo>
                  <a:cubicBezTo>
                    <a:pt x="0" y="40"/>
                    <a:pt x="0" y="40"/>
                    <a:pt x="0" y="40"/>
                  </a:cubicBezTo>
                  <a:cubicBezTo>
                    <a:pt x="0" y="38"/>
                    <a:pt x="1" y="37"/>
                    <a:pt x="3" y="37"/>
                  </a:cubicBezTo>
                  <a:cubicBezTo>
                    <a:pt x="20" y="37"/>
                    <a:pt x="20" y="37"/>
                    <a:pt x="20" y="37"/>
                  </a:cubicBezTo>
                  <a:cubicBezTo>
                    <a:pt x="25" y="41"/>
                    <a:pt x="25" y="41"/>
                    <a:pt x="25" y="41"/>
                  </a:cubicBezTo>
                  <a:cubicBezTo>
                    <a:pt x="26" y="43"/>
                    <a:pt x="28" y="43"/>
                    <a:pt x="29" y="43"/>
                  </a:cubicBezTo>
                  <a:cubicBezTo>
                    <a:pt x="31" y="43"/>
                    <a:pt x="33" y="43"/>
                    <a:pt x="34" y="41"/>
                  </a:cubicBezTo>
                  <a:cubicBezTo>
                    <a:pt x="39" y="37"/>
                    <a:pt x="39" y="37"/>
                    <a:pt x="39" y="37"/>
                  </a:cubicBezTo>
                  <a:cubicBezTo>
                    <a:pt x="56" y="37"/>
                    <a:pt x="56" y="37"/>
                    <a:pt x="56" y="37"/>
                  </a:cubicBezTo>
                  <a:cubicBezTo>
                    <a:pt x="58" y="37"/>
                    <a:pt x="59" y="38"/>
                    <a:pt x="59" y="40"/>
                  </a:cubicBezTo>
                  <a:lnTo>
                    <a:pt x="59" y="51"/>
                  </a:lnTo>
                  <a:close/>
                  <a:moveTo>
                    <a:pt x="47" y="22"/>
                  </a:moveTo>
                  <a:cubicBezTo>
                    <a:pt x="31" y="38"/>
                    <a:pt x="31" y="38"/>
                    <a:pt x="31" y="38"/>
                  </a:cubicBezTo>
                  <a:cubicBezTo>
                    <a:pt x="31" y="39"/>
                    <a:pt x="30" y="39"/>
                    <a:pt x="29" y="39"/>
                  </a:cubicBezTo>
                  <a:cubicBezTo>
                    <a:pt x="29" y="39"/>
                    <a:pt x="28" y="39"/>
                    <a:pt x="28" y="38"/>
                  </a:cubicBezTo>
                  <a:cubicBezTo>
                    <a:pt x="12" y="22"/>
                    <a:pt x="12" y="22"/>
                    <a:pt x="12" y="22"/>
                  </a:cubicBezTo>
                  <a:cubicBezTo>
                    <a:pt x="11" y="21"/>
                    <a:pt x="11" y="20"/>
                    <a:pt x="11" y="20"/>
                  </a:cubicBezTo>
                  <a:cubicBezTo>
                    <a:pt x="12" y="19"/>
                    <a:pt x="13" y="18"/>
                    <a:pt x="13" y="18"/>
                  </a:cubicBezTo>
                  <a:cubicBezTo>
                    <a:pt x="23" y="18"/>
                    <a:pt x="23" y="18"/>
                    <a:pt x="23" y="18"/>
                  </a:cubicBezTo>
                  <a:cubicBezTo>
                    <a:pt x="23" y="2"/>
                    <a:pt x="23" y="2"/>
                    <a:pt x="23" y="2"/>
                  </a:cubicBezTo>
                  <a:cubicBezTo>
                    <a:pt x="23" y="1"/>
                    <a:pt x="24" y="0"/>
                    <a:pt x="25" y="0"/>
                  </a:cubicBezTo>
                  <a:cubicBezTo>
                    <a:pt x="34" y="0"/>
                    <a:pt x="34" y="0"/>
                    <a:pt x="34" y="0"/>
                  </a:cubicBezTo>
                  <a:cubicBezTo>
                    <a:pt x="35" y="0"/>
                    <a:pt x="36" y="1"/>
                    <a:pt x="36" y="2"/>
                  </a:cubicBezTo>
                  <a:cubicBezTo>
                    <a:pt x="36" y="18"/>
                    <a:pt x="36" y="18"/>
                    <a:pt x="36" y="18"/>
                  </a:cubicBezTo>
                  <a:cubicBezTo>
                    <a:pt x="45" y="18"/>
                    <a:pt x="45" y="18"/>
                    <a:pt x="45" y="18"/>
                  </a:cubicBezTo>
                  <a:cubicBezTo>
                    <a:pt x="46" y="18"/>
                    <a:pt x="47" y="19"/>
                    <a:pt x="48" y="20"/>
                  </a:cubicBezTo>
                  <a:cubicBezTo>
                    <a:pt x="48" y="20"/>
                    <a:pt x="48" y="21"/>
                    <a:pt x="47" y="22"/>
                  </a:cubicBezTo>
                  <a:close/>
                  <a:moveTo>
                    <a:pt x="43" y="46"/>
                  </a:moveTo>
                  <a:cubicBezTo>
                    <a:pt x="42" y="46"/>
                    <a:pt x="41" y="47"/>
                    <a:pt x="41" y="48"/>
                  </a:cubicBezTo>
                  <a:cubicBezTo>
                    <a:pt x="41" y="49"/>
                    <a:pt x="42" y="50"/>
                    <a:pt x="43" y="50"/>
                  </a:cubicBezTo>
                  <a:cubicBezTo>
                    <a:pt x="44" y="50"/>
                    <a:pt x="45" y="49"/>
                    <a:pt x="45" y="48"/>
                  </a:cubicBezTo>
                  <a:cubicBezTo>
                    <a:pt x="45" y="47"/>
                    <a:pt x="44" y="46"/>
                    <a:pt x="43" y="46"/>
                  </a:cubicBezTo>
                  <a:close/>
                  <a:moveTo>
                    <a:pt x="52" y="46"/>
                  </a:moveTo>
                  <a:cubicBezTo>
                    <a:pt x="51" y="46"/>
                    <a:pt x="50" y="47"/>
                    <a:pt x="50" y="48"/>
                  </a:cubicBezTo>
                  <a:cubicBezTo>
                    <a:pt x="50" y="49"/>
                    <a:pt x="51" y="50"/>
                    <a:pt x="52" y="50"/>
                  </a:cubicBezTo>
                  <a:cubicBezTo>
                    <a:pt x="54" y="50"/>
                    <a:pt x="55" y="49"/>
                    <a:pt x="55" y="48"/>
                  </a:cubicBezTo>
                  <a:cubicBezTo>
                    <a:pt x="55" y="47"/>
                    <a:pt x="54" y="46"/>
                    <a:pt x="52" y="4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59" name="TextBox 58"/>
          <p:cNvSpPr txBox="1"/>
          <p:nvPr/>
        </p:nvSpPr>
        <p:spPr>
          <a:xfrm>
            <a:off x="5094780" y="2433536"/>
            <a:ext cx="2133600" cy="553998"/>
          </a:xfrm>
          <a:prstGeom prst="rect">
            <a:avLst/>
          </a:prstGeom>
          <a:noFill/>
        </p:spPr>
        <p:txBody>
          <a:bodyPr wrap="square" lIns="0" tIns="0" rIns="0" bIns="0" rtlCol="0">
            <a:spAutoFit/>
          </a:bodyPr>
          <a:lstStyle/>
          <a:p>
            <a:pPr lvl="0" defTabSz="914400">
              <a:spcBef>
                <a:spcPct val="20000"/>
              </a:spcBef>
              <a:defRPr/>
            </a:pPr>
            <a:r>
              <a:rPr lang="en-US" sz="1200" b="1" dirty="0" smtClean="0">
                <a:solidFill>
                  <a:schemeClr val="tx1">
                    <a:lumMod val="50000"/>
                    <a:lumOff val="50000"/>
                  </a:schemeClr>
                </a:solidFill>
              </a:rPr>
              <a:t>There are many variations of the passage of lorem ipsum available  majority have suffered alteration. </a:t>
            </a:r>
            <a:endParaRPr lang="en-US" sz="1200" b="1" dirty="0">
              <a:solidFill>
                <a:schemeClr val="tx1">
                  <a:lumMod val="50000"/>
                  <a:lumOff val="50000"/>
                </a:schemeClr>
              </a:solidFill>
            </a:endParaRPr>
          </a:p>
        </p:txBody>
      </p:sp>
      <p:sp>
        <p:nvSpPr>
          <p:cNvPr id="60" name="Rectangle 59"/>
          <p:cNvSpPr/>
          <p:nvPr/>
        </p:nvSpPr>
        <p:spPr>
          <a:xfrm>
            <a:off x="5071194" y="2057400"/>
            <a:ext cx="1628972" cy="307777"/>
          </a:xfrm>
          <a:prstGeom prst="rect">
            <a:avLst/>
          </a:prstGeom>
        </p:spPr>
        <p:txBody>
          <a:bodyPr wrap="none" lIns="0" tIns="0" rIns="0" bIns="0">
            <a:spAutoFit/>
          </a:bodyPr>
          <a:lstStyle/>
          <a:p>
            <a:pPr algn="ctr"/>
            <a:r>
              <a:rPr lang="en-US" sz="2000" b="1" dirty="0">
                <a:solidFill>
                  <a:schemeClr val="accent1"/>
                </a:solidFill>
              </a:rPr>
              <a:t>Title Goes Here</a:t>
            </a:r>
            <a:endParaRPr lang="en-US" sz="2000" dirty="0">
              <a:solidFill>
                <a:schemeClr val="accent1"/>
              </a:solidFill>
            </a:endParaRPr>
          </a:p>
        </p:txBody>
      </p:sp>
      <p:sp>
        <p:nvSpPr>
          <p:cNvPr id="61" name="Rectangle 60"/>
          <p:cNvSpPr/>
          <p:nvPr/>
        </p:nvSpPr>
        <p:spPr>
          <a:xfrm>
            <a:off x="5005880" y="3134956"/>
            <a:ext cx="2355040" cy="1015663"/>
          </a:xfrm>
          <a:prstGeom prst="rect">
            <a:avLst/>
          </a:prstGeom>
        </p:spPr>
        <p:txBody>
          <a:bodyPr wrap="square">
            <a:spAutoFit/>
          </a:bodyPr>
          <a:lstStyle/>
          <a:p>
            <a:r>
              <a:rPr lang="en-US" sz="1200" b="1" dirty="0">
                <a:solidFill>
                  <a:schemeClr val="tx1">
                    <a:lumMod val="50000"/>
                    <a:lumOff val="50000"/>
                  </a:schemeClr>
                </a:solidFill>
              </a:rPr>
              <a:t>There are many variations of passages of Lorem Ipsum available, but the majority have suffered alteration in some form, by injected </a:t>
            </a:r>
            <a:r>
              <a:rPr lang="en-US" sz="1200" b="1" dirty="0" smtClean="0">
                <a:solidFill>
                  <a:schemeClr val="tx1">
                    <a:lumMod val="50000"/>
                    <a:lumOff val="50000"/>
                  </a:schemeClr>
                </a:solidFill>
              </a:rPr>
              <a:t>humour</a:t>
            </a:r>
            <a:r>
              <a:rPr lang="en-US" sz="1200" b="1" dirty="0">
                <a:solidFill>
                  <a:schemeClr val="tx1">
                    <a:lumMod val="50000"/>
                    <a:lumOff val="50000"/>
                  </a:schemeClr>
                </a:solidFill>
              </a:rPr>
              <a:t>.</a:t>
            </a:r>
          </a:p>
        </p:txBody>
      </p:sp>
      <p:sp>
        <p:nvSpPr>
          <p:cNvPr id="62" name="Rectangle 61"/>
          <p:cNvSpPr/>
          <p:nvPr/>
        </p:nvSpPr>
        <p:spPr>
          <a:xfrm>
            <a:off x="5005880" y="4379555"/>
            <a:ext cx="2355040" cy="1015663"/>
          </a:xfrm>
          <a:prstGeom prst="rect">
            <a:avLst/>
          </a:prstGeom>
        </p:spPr>
        <p:txBody>
          <a:bodyPr wrap="square">
            <a:spAutoFit/>
          </a:bodyPr>
          <a:lstStyle/>
          <a:p>
            <a:r>
              <a:rPr lang="en-US" sz="1200" b="1" dirty="0">
                <a:solidFill>
                  <a:schemeClr val="tx1">
                    <a:lumMod val="50000"/>
                    <a:lumOff val="50000"/>
                  </a:schemeClr>
                </a:solidFill>
              </a:rPr>
              <a:t>There are many variations of passages of Lorem Ipsum available, but the majority have suffered alteration in some form, by injected </a:t>
            </a:r>
            <a:r>
              <a:rPr lang="en-US" sz="1200" b="1" dirty="0" smtClean="0">
                <a:solidFill>
                  <a:schemeClr val="tx1">
                    <a:lumMod val="50000"/>
                    <a:lumOff val="50000"/>
                  </a:schemeClr>
                </a:solidFill>
              </a:rPr>
              <a:t>humour</a:t>
            </a:r>
            <a:r>
              <a:rPr lang="en-US" sz="1200" b="1" dirty="0">
                <a:solidFill>
                  <a:schemeClr val="tx1">
                    <a:lumMod val="50000"/>
                    <a:lumOff val="50000"/>
                  </a:schemeClr>
                </a:solidFill>
              </a:rPr>
              <a:t>.</a:t>
            </a:r>
          </a:p>
        </p:txBody>
      </p:sp>
      <p:sp>
        <p:nvSpPr>
          <p:cNvPr id="63" name="TextBox 62"/>
          <p:cNvSpPr txBox="1"/>
          <p:nvPr/>
        </p:nvSpPr>
        <p:spPr>
          <a:xfrm>
            <a:off x="2827021" y="3184647"/>
            <a:ext cx="1123949" cy="630942"/>
          </a:xfrm>
          <a:prstGeom prst="rect">
            <a:avLst/>
          </a:prstGeom>
          <a:noFill/>
        </p:spPr>
        <p:txBody>
          <a:bodyPr wrap="square" rtlCol="0">
            <a:spAutoFit/>
          </a:bodyPr>
          <a:lstStyle/>
          <a:p>
            <a:pPr lvl="0"/>
            <a:r>
              <a:rPr lang="en-US" sz="1400" b="1" dirty="0" smtClean="0">
                <a:solidFill>
                  <a:schemeClr val="bg1"/>
                </a:solidFill>
              </a:rPr>
              <a:t>Sample Text</a:t>
            </a:r>
          </a:p>
          <a:p>
            <a:pPr lvl="0"/>
            <a:r>
              <a:rPr lang="en-US" sz="1050" dirty="0" smtClean="0">
                <a:solidFill>
                  <a:schemeClr val="bg1"/>
                </a:solidFill>
              </a:rPr>
              <a:t>There are many variations .</a:t>
            </a:r>
          </a:p>
        </p:txBody>
      </p:sp>
      <p:sp>
        <p:nvSpPr>
          <p:cNvPr id="64" name="TextBox 63"/>
          <p:cNvSpPr txBox="1"/>
          <p:nvPr/>
        </p:nvSpPr>
        <p:spPr>
          <a:xfrm>
            <a:off x="2827021" y="4099047"/>
            <a:ext cx="1123949" cy="630942"/>
          </a:xfrm>
          <a:prstGeom prst="rect">
            <a:avLst/>
          </a:prstGeom>
          <a:noFill/>
        </p:spPr>
        <p:txBody>
          <a:bodyPr wrap="square" rtlCol="0">
            <a:spAutoFit/>
          </a:bodyPr>
          <a:lstStyle/>
          <a:p>
            <a:pPr lvl="0"/>
            <a:r>
              <a:rPr lang="en-US" sz="1400" b="1" dirty="0" smtClean="0">
                <a:solidFill>
                  <a:schemeClr val="bg1"/>
                </a:solidFill>
              </a:rPr>
              <a:t>Sample Text</a:t>
            </a:r>
          </a:p>
          <a:p>
            <a:pPr lvl="0"/>
            <a:r>
              <a:rPr lang="en-US" sz="1050" dirty="0" smtClean="0">
                <a:solidFill>
                  <a:schemeClr val="bg1"/>
                </a:solidFill>
              </a:rPr>
              <a:t>There are many variations .</a:t>
            </a:r>
          </a:p>
        </p:txBody>
      </p:sp>
      <p:sp>
        <p:nvSpPr>
          <p:cNvPr id="65" name="TextBox 64"/>
          <p:cNvSpPr txBox="1"/>
          <p:nvPr/>
        </p:nvSpPr>
        <p:spPr>
          <a:xfrm>
            <a:off x="2827021" y="5013447"/>
            <a:ext cx="1123949" cy="630942"/>
          </a:xfrm>
          <a:prstGeom prst="rect">
            <a:avLst/>
          </a:prstGeom>
          <a:noFill/>
        </p:spPr>
        <p:txBody>
          <a:bodyPr wrap="square" rtlCol="0">
            <a:spAutoFit/>
          </a:bodyPr>
          <a:lstStyle/>
          <a:p>
            <a:pPr lvl="0"/>
            <a:r>
              <a:rPr lang="en-US" sz="1400" b="1" dirty="0" smtClean="0">
                <a:solidFill>
                  <a:schemeClr val="bg1"/>
                </a:solidFill>
              </a:rPr>
              <a:t>Sample Text</a:t>
            </a:r>
          </a:p>
          <a:p>
            <a:pPr lvl="0"/>
            <a:r>
              <a:rPr lang="en-US" sz="1050" dirty="0" smtClean="0">
                <a:solidFill>
                  <a:schemeClr val="bg1"/>
                </a:solidFill>
              </a:rPr>
              <a:t>There are many variations .</a:t>
            </a:r>
          </a:p>
        </p:txBody>
      </p:sp>
    </p:spTree>
    <p:extLst>
      <p:ext uri="{BB962C8B-B14F-4D97-AF65-F5344CB8AC3E}">
        <p14:creationId xmlns="" xmlns:p14="http://schemas.microsoft.com/office/powerpoint/2010/main" val="3500738016"/>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ppt_x"/>
                                          </p:val>
                                        </p:tav>
                                        <p:tav tm="100000">
                                          <p:val>
                                            <p:strVal val="#ppt_x"/>
                                          </p:val>
                                        </p:tav>
                                      </p:tavLst>
                                    </p:anim>
                                    <p:anim calcmode="lin" valueType="num">
                                      <p:cBhvr additive="base">
                                        <p:cTn id="8" dur="500" fill="hold"/>
                                        <p:tgtEl>
                                          <p:spTgt spid="36"/>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53" presetClass="entr" presetSubtype="16" fill="hold" nodeType="afterEffect">
                                  <p:stCondLst>
                                    <p:cond delay="0"/>
                                  </p:stCondLst>
                                  <p:childTnLst>
                                    <p:set>
                                      <p:cBhvr>
                                        <p:cTn id="11" dur="1" fill="hold">
                                          <p:stCondLst>
                                            <p:cond delay="0"/>
                                          </p:stCondLst>
                                        </p:cTn>
                                        <p:tgtEl>
                                          <p:spTgt spid="46"/>
                                        </p:tgtEl>
                                        <p:attrNameLst>
                                          <p:attrName>style.visibility</p:attrName>
                                        </p:attrNameLst>
                                      </p:cBhvr>
                                      <p:to>
                                        <p:strVal val="visible"/>
                                      </p:to>
                                    </p:set>
                                    <p:anim calcmode="lin" valueType="num">
                                      <p:cBhvr>
                                        <p:cTn id="12" dur="500" fill="hold"/>
                                        <p:tgtEl>
                                          <p:spTgt spid="46"/>
                                        </p:tgtEl>
                                        <p:attrNameLst>
                                          <p:attrName>ppt_w</p:attrName>
                                        </p:attrNameLst>
                                      </p:cBhvr>
                                      <p:tavLst>
                                        <p:tav tm="0">
                                          <p:val>
                                            <p:fltVal val="0"/>
                                          </p:val>
                                        </p:tav>
                                        <p:tav tm="100000">
                                          <p:val>
                                            <p:strVal val="#ppt_w"/>
                                          </p:val>
                                        </p:tav>
                                      </p:tavLst>
                                    </p:anim>
                                    <p:anim calcmode="lin" valueType="num">
                                      <p:cBhvr>
                                        <p:cTn id="13" dur="500" fill="hold"/>
                                        <p:tgtEl>
                                          <p:spTgt spid="46"/>
                                        </p:tgtEl>
                                        <p:attrNameLst>
                                          <p:attrName>ppt_h</p:attrName>
                                        </p:attrNameLst>
                                      </p:cBhvr>
                                      <p:tavLst>
                                        <p:tav tm="0">
                                          <p:val>
                                            <p:fltVal val="0"/>
                                          </p:val>
                                        </p:tav>
                                        <p:tav tm="100000">
                                          <p:val>
                                            <p:strVal val="#ppt_h"/>
                                          </p:val>
                                        </p:tav>
                                      </p:tavLst>
                                    </p:anim>
                                    <p:animEffect transition="in" filter="fade">
                                      <p:cBhvr>
                                        <p:cTn id="14" dur="500"/>
                                        <p:tgtEl>
                                          <p:spTgt spid="46"/>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wipe(left)">
                                      <p:cBhvr>
                                        <p:cTn id="18" dur="750"/>
                                        <p:tgtEl>
                                          <p:spTgt spid="52"/>
                                        </p:tgtEl>
                                      </p:cBhvr>
                                    </p:animEffect>
                                  </p:childTnLst>
                                </p:cTn>
                              </p:par>
                            </p:childTnLst>
                          </p:cTn>
                        </p:par>
                        <p:par>
                          <p:cTn id="19" fill="hold">
                            <p:stCondLst>
                              <p:cond delay="1750"/>
                            </p:stCondLst>
                            <p:childTnLst>
                              <p:par>
                                <p:cTn id="20" presetID="2" presetClass="entr" presetSubtype="4" fill="hold" grpId="0" nodeType="afterEffect">
                                  <p:stCondLst>
                                    <p:cond delay="0"/>
                                  </p:stCondLst>
                                  <p:childTnLst>
                                    <p:set>
                                      <p:cBhvr>
                                        <p:cTn id="21" dur="1" fill="hold">
                                          <p:stCondLst>
                                            <p:cond delay="0"/>
                                          </p:stCondLst>
                                        </p:cTn>
                                        <p:tgtEl>
                                          <p:spTgt spid="43"/>
                                        </p:tgtEl>
                                        <p:attrNameLst>
                                          <p:attrName>style.visibility</p:attrName>
                                        </p:attrNameLst>
                                      </p:cBhvr>
                                      <p:to>
                                        <p:strVal val="visible"/>
                                      </p:to>
                                    </p:set>
                                    <p:anim calcmode="lin" valueType="num">
                                      <p:cBhvr additive="base">
                                        <p:cTn id="22" dur="500" fill="hold"/>
                                        <p:tgtEl>
                                          <p:spTgt spid="43"/>
                                        </p:tgtEl>
                                        <p:attrNameLst>
                                          <p:attrName>ppt_x</p:attrName>
                                        </p:attrNameLst>
                                      </p:cBhvr>
                                      <p:tavLst>
                                        <p:tav tm="0">
                                          <p:val>
                                            <p:strVal val="#ppt_x"/>
                                          </p:val>
                                        </p:tav>
                                        <p:tav tm="100000">
                                          <p:val>
                                            <p:strVal val="#ppt_x"/>
                                          </p:val>
                                        </p:tav>
                                      </p:tavLst>
                                    </p:anim>
                                    <p:anim calcmode="lin" valueType="num">
                                      <p:cBhvr additive="base">
                                        <p:cTn id="23" dur="500" fill="hold"/>
                                        <p:tgtEl>
                                          <p:spTgt spid="43"/>
                                        </p:tgtEl>
                                        <p:attrNameLst>
                                          <p:attrName>ppt_y</p:attrName>
                                        </p:attrNameLst>
                                      </p:cBhvr>
                                      <p:tavLst>
                                        <p:tav tm="0">
                                          <p:val>
                                            <p:strVal val="1+#ppt_h/2"/>
                                          </p:val>
                                        </p:tav>
                                        <p:tav tm="100000">
                                          <p:val>
                                            <p:strVal val="#ppt_y"/>
                                          </p:val>
                                        </p:tav>
                                      </p:tavLst>
                                    </p:anim>
                                  </p:childTnLst>
                                </p:cTn>
                              </p:par>
                            </p:childTnLst>
                          </p:cTn>
                        </p:par>
                        <p:par>
                          <p:cTn id="24" fill="hold">
                            <p:stCondLst>
                              <p:cond delay="2250"/>
                            </p:stCondLst>
                            <p:childTnLst>
                              <p:par>
                                <p:cTn id="25" presetID="53" presetClass="entr" presetSubtype="16" fill="hold" nodeType="afterEffect">
                                  <p:stCondLst>
                                    <p:cond delay="0"/>
                                  </p:stCondLst>
                                  <p:childTnLst>
                                    <p:set>
                                      <p:cBhvr>
                                        <p:cTn id="26" dur="1" fill="hold">
                                          <p:stCondLst>
                                            <p:cond delay="0"/>
                                          </p:stCondLst>
                                        </p:cTn>
                                        <p:tgtEl>
                                          <p:spTgt spid="49"/>
                                        </p:tgtEl>
                                        <p:attrNameLst>
                                          <p:attrName>style.visibility</p:attrName>
                                        </p:attrNameLst>
                                      </p:cBhvr>
                                      <p:to>
                                        <p:strVal val="visible"/>
                                      </p:to>
                                    </p:set>
                                    <p:anim calcmode="lin" valueType="num">
                                      <p:cBhvr>
                                        <p:cTn id="27" dur="500" fill="hold"/>
                                        <p:tgtEl>
                                          <p:spTgt spid="49"/>
                                        </p:tgtEl>
                                        <p:attrNameLst>
                                          <p:attrName>ppt_w</p:attrName>
                                        </p:attrNameLst>
                                      </p:cBhvr>
                                      <p:tavLst>
                                        <p:tav tm="0">
                                          <p:val>
                                            <p:fltVal val="0"/>
                                          </p:val>
                                        </p:tav>
                                        <p:tav tm="100000">
                                          <p:val>
                                            <p:strVal val="#ppt_w"/>
                                          </p:val>
                                        </p:tav>
                                      </p:tavLst>
                                    </p:anim>
                                    <p:anim calcmode="lin" valueType="num">
                                      <p:cBhvr>
                                        <p:cTn id="28" dur="500" fill="hold"/>
                                        <p:tgtEl>
                                          <p:spTgt spid="49"/>
                                        </p:tgtEl>
                                        <p:attrNameLst>
                                          <p:attrName>ppt_h</p:attrName>
                                        </p:attrNameLst>
                                      </p:cBhvr>
                                      <p:tavLst>
                                        <p:tav tm="0">
                                          <p:val>
                                            <p:fltVal val="0"/>
                                          </p:val>
                                        </p:tav>
                                        <p:tav tm="100000">
                                          <p:val>
                                            <p:strVal val="#ppt_h"/>
                                          </p:val>
                                        </p:tav>
                                      </p:tavLst>
                                    </p:anim>
                                    <p:animEffect transition="in" filter="fade">
                                      <p:cBhvr>
                                        <p:cTn id="29" dur="500"/>
                                        <p:tgtEl>
                                          <p:spTgt spid="49"/>
                                        </p:tgtEl>
                                      </p:cBhvr>
                                    </p:animEffect>
                                  </p:childTnLst>
                                </p:cTn>
                              </p:par>
                            </p:childTnLst>
                          </p:cTn>
                        </p:par>
                        <p:par>
                          <p:cTn id="30" fill="hold">
                            <p:stCondLst>
                              <p:cond delay="2750"/>
                            </p:stCondLst>
                            <p:childTnLst>
                              <p:par>
                                <p:cTn id="31" presetID="22" presetClass="entr" presetSubtype="8" fill="hold" grpId="0" nodeType="afterEffect">
                                  <p:stCondLst>
                                    <p:cond delay="0"/>
                                  </p:stCondLst>
                                  <p:childTnLst>
                                    <p:set>
                                      <p:cBhvr>
                                        <p:cTn id="32" dur="1" fill="hold">
                                          <p:stCondLst>
                                            <p:cond delay="0"/>
                                          </p:stCondLst>
                                        </p:cTn>
                                        <p:tgtEl>
                                          <p:spTgt spid="63"/>
                                        </p:tgtEl>
                                        <p:attrNameLst>
                                          <p:attrName>style.visibility</p:attrName>
                                        </p:attrNameLst>
                                      </p:cBhvr>
                                      <p:to>
                                        <p:strVal val="visible"/>
                                      </p:to>
                                    </p:set>
                                    <p:animEffect transition="in" filter="wipe(left)">
                                      <p:cBhvr>
                                        <p:cTn id="33" dur="750"/>
                                        <p:tgtEl>
                                          <p:spTgt spid="63"/>
                                        </p:tgtEl>
                                      </p:cBhvr>
                                    </p:animEffect>
                                  </p:childTnLst>
                                </p:cTn>
                              </p:par>
                            </p:childTnLst>
                          </p:cTn>
                        </p:par>
                        <p:par>
                          <p:cTn id="34" fill="hold">
                            <p:stCondLst>
                              <p:cond delay="3500"/>
                            </p:stCondLst>
                            <p:childTnLst>
                              <p:par>
                                <p:cTn id="35" presetID="2" presetClass="entr" presetSubtype="4" fill="hold" grpId="0" nodeType="afterEffect">
                                  <p:stCondLst>
                                    <p:cond delay="0"/>
                                  </p:stCondLst>
                                  <p:childTnLst>
                                    <p:set>
                                      <p:cBhvr>
                                        <p:cTn id="36" dur="1" fill="hold">
                                          <p:stCondLst>
                                            <p:cond delay="0"/>
                                          </p:stCondLst>
                                        </p:cTn>
                                        <p:tgtEl>
                                          <p:spTgt spid="44"/>
                                        </p:tgtEl>
                                        <p:attrNameLst>
                                          <p:attrName>style.visibility</p:attrName>
                                        </p:attrNameLst>
                                      </p:cBhvr>
                                      <p:to>
                                        <p:strVal val="visible"/>
                                      </p:to>
                                    </p:set>
                                    <p:anim calcmode="lin" valueType="num">
                                      <p:cBhvr additive="base">
                                        <p:cTn id="37" dur="500" fill="hold"/>
                                        <p:tgtEl>
                                          <p:spTgt spid="44"/>
                                        </p:tgtEl>
                                        <p:attrNameLst>
                                          <p:attrName>ppt_x</p:attrName>
                                        </p:attrNameLst>
                                      </p:cBhvr>
                                      <p:tavLst>
                                        <p:tav tm="0">
                                          <p:val>
                                            <p:strVal val="#ppt_x"/>
                                          </p:val>
                                        </p:tav>
                                        <p:tav tm="100000">
                                          <p:val>
                                            <p:strVal val="#ppt_x"/>
                                          </p:val>
                                        </p:tav>
                                      </p:tavLst>
                                    </p:anim>
                                    <p:anim calcmode="lin" valueType="num">
                                      <p:cBhvr additive="base">
                                        <p:cTn id="38" dur="500" fill="hold"/>
                                        <p:tgtEl>
                                          <p:spTgt spid="44"/>
                                        </p:tgtEl>
                                        <p:attrNameLst>
                                          <p:attrName>ppt_y</p:attrName>
                                        </p:attrNameLst>
                                      </p:cBhvr>
                                      <p:tavLst>
                                        <p:tav tm="0">
                                          <p:val>
                                            <p:strVal val="1+#ppt_h/2"/>
                                          </p:val>
                                        </p:tav>
                                        <p:tav tm="100000">
                                          <p:val>
                                            <p:strVal val="#ppt_y"/>
                                          </p:val>
                                        </p:tav>
                                      </p:tavLst>
                                    </p:anim>
                                  </p:childTnLst>
                                </p:cTn>
                              </p:par>
                            </p:childTnLst>
                          </p:cTn>
                        </p:par>
                        <p:par>
                          <p:cTn id="39" fill="hold">
                            <p:stCondLst>
                              <p:cond delay="4000"/>
                            </p:stCondLst>
                            <p:childTnLst>
                              <p:par>
                                <p:cTn id="40" presetID="53" presetClass="entr" presetSubtype="16" fill="hold" nodeType="afterEffect">
                                  <p:stCondLst>
                                    <p:cond delay="0"/>
                                  </p:stCondLst>
                                  <p:childTnLst>
                                    <p:set>
                                      <p:cBhvr>
                                        <p:cTn id="41" dur="1" fill="hold">
                                          <p:stCondLst>
                                            <p:cond delay="0"/>
                                          </p:stCondLst>
                                        </p:cTn>
                                        <p:tgtEl>
                                          <p:spTgt spid="53"/>
                                        </p:tgtEl>
                                        <p:attrNameLst>
                                          <p:attrName>style.visibility</p:attrName>
                                        </p:attrNameLst>
                                      </p:cBhvr>
                                      <p:to>
                                        <p:strVal val="visible"/>
                                      </p:to>
                                    </p:set>
                                    <p:anim calcmode="lin" valueType="num">
                                      <p:cBhvr>
                                        <p:cTn id="42" dur="500" fill="hold"/>
                                        <p:tgtEl>
                                          <p:spTgt spid="53"/>
                                        </p:tgtEl>
                                        <p:attrNameLst>
                                          <p:attrName>ppt_w</p:attrName>
                                        </p:attrNameLst>
                                      </p:cBhvr>
                                      <p:tavLst>
                                        <p:tav tm="0">
                                          <p:val>
                                            <p:fltVal val="0"/>
                                          </p:val>
                                        </p:tav>
                                        <p:tav tm="100000">
                                          <p:val>
                                            <p:strVal val="#ppt_w"/>
                                          </p:val>
                                        </p:tav>
                                      </p:tavLst>
                                    </p:anim>
                                    <p:anim calcmode="lin" valueType="num">
                                      <p:cBhvr>
                                        <p:cTn id="43" dur="500" fill="hold"/>
                                        <p:tgtEl>
                                          <p:spTgt spid="53"/>
                                        </p:tgtEl>
                                        <p:attrNameLst>
                                          <p:attrName>ppt_h</p:attrName>
                                        </p:attrNameLst>
                                      </p:cBhvr>
                                      <p:tavLst>
                                        <p:tav tm="0">
                                          <p:val>
                                            <p:fltVal val="0"/>
                                          </p:val>
                                        </p:tav>
                                        <p:tav tm="100000">
                                          <p:val>
                                            <p:strVal val="#ppt_h"/>
                                          </p:val>
                                        </p:tav>
                                      </p:tavLst>
                                    </p:anim>
                                    <p:animEffect transition="in" filter="fade">
                                      <p:cBhvr>
                                        <p:cTn id="44" dur="500"/>
                                        <p:tgtEl>
                                          <p:spTgt spid="53"/>
                                        </p:tgtEl>
                                      </p:cBhvr>
                                    </p:animEffect>
                                  </p:childTnLst>
                                </p:cTn>
                              </p:par>
                            </p:childTnLst>
                          </p:cTn>
                        </p:par>
                        <p:par>
                          <p:cTn id="45" fill="hold">
                            <p:stCondLst>
                              <p:cond delay="4500"/>
                            </p:stCondLst>
                            <p:childTnLst>
                              <p:par>
                                <p:cTn id="46" presetID="22" presetClass="entr" presetSubtype="8" fill="hold" grpId="0" nodeType="afterEffect">
                                  <p:stCondLst>
                                    <p:cond delay="0"/>
                                  </p:stCondLst>
                                  <p:childTnLst>
                                    <p:set>
                                      <p:cBhvr>
                                        <p:cTn id="47" dur="1" fill="hold">
                                          <p:stCondLst>
                                            <p:cond delay="0"/>
                                          </p:stCondLst>
                                        </p:cTn>
                                        <p:tgtEl>
                                          <p:spTgt spid="64"/>
                                        </p:tgtEl>
                                        <p:attrNameLst>
                                          <p:attrName>style.visibility</p:attrName>
                                        </p:attrNameLst>
                                      </p:cBhvr>
                                      <p:to>
                                        <p:strVal val="visible"/>
                                      </p:to>
                                    </p:set>
                                    <p:animEffect transition="in" filter="wipe(left)">
                                      <p:cBhvr>
                                        <p:cTn id="48" dur="750"/>
                                        <p:tgtEl>
                                          <p:spTgt spid="64"/>
                                        </p:tgtEl>
                                      </p:cBhvr>
                                    </p:animEffect>
                                  </p:childTnLst>
                                </p:cTn>
                              </p:par>
                            </p:childTnLst>
                          </p:cTn>
                        </p:par>
                        <p:par>
                          <p:cTn id="49" fill="hold">
                            <p:stCondLst>
                              <p:cond delay="5250"/>
                            </p:stCondLst>
                            <p:childTnLst>
                              <p:par>
                                <p:cTn id="50" presetID="2" presetClass="entr" presetSubtype="4" fill="hold" grpId="0" nodeType="afterEffect">
                                  <p:stCondLst>
                                    <p:cond delay="0"/>
                                  </p:stCondLst>
                                  <p:childTnLst>
                                    <p:set>
                                      <p:cBhvr>
                                        <p:cTn id="51" dur="1" fill="hold">
                                          <p:stCondLst>
                                            <p:cond delay="0"/>
                                          </p:stCondLst>
                                        </p:cTn>
                                        <p:tgtEl>
                                          <p:spTgt spid="45"/>
                                        </p:tgtEl>
                                        <p:attrNameLst>
                                          <p:attrName>style.visibility</p:attrName>
                                        </p:attrNameLst>
                                      </p:cBhvr>
                                      <p:to>
                                        <p:strVal val="visible"/>
                                      </p:to>
                                    </p:set>
                                    <p:anim calcmode="lin" valueType="num">
                                      <p:cBhvr additive="base">
                                        <p:cTn id="52" dur="500" fill="hold"/>
                                        <p:tgtEl>
                                          <p:spTgt spid="45"/>
                                        </p:tgtEl>
                                        <p:attrNameLst>
                                          <p:attrName>ppt_x</p:attrName>
                                        </p:attrNameLst>
                                      </p:cBhvr>
                                      <p:tavLst>
                                        <p:tav tm="0">
                                          <p:val>
                                            <p:strVal val="#ppt_x"/>
                                          </p:val>
                                        </p:tav>
                                        <p:tav tm="100000">
                                          <p:val>
                                            <p:strVal val="#ppt_x"/>
                                          </p:val>
                                        </p:tav>
                                      </p:tavLst>
                                    </p:anim>
                                    <p:anim calcmode="lin" valueType="num">
                                      <p:cBhvr additive="base">
                                        <p:cTn id="53" dur="500" fill="hold"/>
                                        <p:tgtEl>
                                          <p:spTgt spid="45"/>
                                        </p:tgtEl>
                                        <p:attrNameLst>
                                          <p:attrName>ppt_y</p:attrName>
                                        </p:attrNameLst>
                                      </p:cBhvr>
                                      <p:tavLst>
                                        <p:tav tm="0">
                                          <p:val>
                                            <p:strVal val="1+#ppt_h/2"/>
                                          </p:val>
                                        </p:tav>
                                        <p:tav tm="100000">
                                          <p:val>
                                            <p:strVal val="#ppt_y"/>
                                          </p:val>
                                        </p:tav>
                                      </p:tavLst>
                                    </p:anim>
                                  </p:childTnLst>
                                </p:cTn>
                              </p:par>
                            </p:childTnLst>
                          </p:cTn>
                        </p:par>
                        <p:par>
                          <p:cTn id="54" fill="hold">
                            <p:stCondLst>
                              <p:cond delay="5750"/>
                            </p:stCondLst>
                            <p:childTnLst>
                              <p:par>
                                <p:cTn id="55" presetID="53" presetClass="entr" presetSubtype="16" fill="hold" nodeType="afterEffect">
                                  <p:stCondLst>
                                    <p:cond delay="0"/>
                                  </p:stCondLst>
                                  <p:childTnLst>
                                    <p:set>
                                      <p:cBhvr>
                                        <p:cTn id="56" dur="1" fill="hold">
                                          <p:stCondLst>
                                            <p:cond delay="0"/>
                                          </p:stCondLst>
                                        </p:cTn>
                                        <p:tgtEl>
                                          <p:spTgt spid="56"/>
                                        </p:tgtEl>
                                        <p:attrNameLst>
                                          <p:attrName>style.visibility</p:attrName>
                                        </p:attrNameLst>
                                      </p:cBhvr>
                                      <p:to>
                                        <p:strVal val="visible"/>
                                      </p:to>
                                    </p:set>
                                    <p:anim calcmode="lin" valueType="num">
                                      <p:cBhvr>
                                        <p:cTn id="57" dur="500" fill="hold"/>
                                        <p:tgtEl>
                                          <p:spTgt spid="56"/>
                                        </p:tgtEl>
                                        <p:attrNameLst>
                                          <p:attrName>ppt_w</p:attrName>
                                        </p:attrNameLst>
                                      </p:cBhvr>
                                      <p:tavLst>
                                        <p:tav tm="0">
                                          <p:val>
                                            <p:fltVal val="0"/>
                                          </p:val>
                                        </p:tav>
                                        <p:tav tm="100000">
                                          <p:val>
                                            <p:strVal val="#ppt_w"/>
                                          </p:val>
                                        </p:tav>
                                      </p:tavLst>
                                    </p:anim>
                                    <p:anim calcmode="lin" valueType="num">
                                      <p:cBhvr>
                                        <p:cTn id="58" dur="500" fill="hold"/>
                                        <p:tgtEl>
                                          <p:spTgt spid="56"/>
                                        </p:tgtEl>
                                        <p:attrNameLst>
                                          <p:attrName>ppt_h</p:attrName>
                                        </p:attrNameLst>
                                      </p:cBhvr>
                                      <p:tavLst>
                                        <p:tav tm="0">
                                          <p:val>
                                            <p:fltVal val="0"/>
                                          </p:val>
                                        </p:tav>
                                        <p:tav tm="100000">
                                          <p:val>
                                            <p:strVal val="#ppt_h"/>
                                          </p:val>
                                        </p:tav>
                                      </p:tavLst>
                                    </p:anim>
                                    <p:animEffect transition="in" filter="fade">
                                      <p:cBhvr>
                                        <p:cTn id="59" dur="500"/>
                                        <p:tgtEl>
                                          <p:spTgt spid="56"/>
                                        </p:tgtEl>
                                      </p:cBhvr>
                                    </p:animEffect>
                                  </p:childTnLst>
                                </p:cTn>
                              </p:par>
                            </p:childTnLst>
                          </p:cTn>
                        </p:par>
                        <p:par>
                          <p:cTn id="60" fill="hold">
                            <p:stCondLst>
                              <p:cond delay="6250"/>
                            </p:stCondLst>
                            <p:childTnLst>
                              <p:par>
                                <p:cTn id="61" presetID="22" presetClass="entr" presetSubtype="8" fill="hold" grpId="0" nodeType="afterEffect">
                                  <p:stCondLst>
                                    <p:cond delay="0"/>
                                  </p:stCondLst>
                                  <p:childTnLst>
                                    <p:set>
                                      <p:cBhvr>
                                        <p:cTn id="62" dur="1" fill="hold">
                                          <p:stCondLst>
                                            <p:cond delay="0"/>
                                          </p:stCondLst>
                                        </p:cTn>
                                        <p:tgtEl>
                                          <p:spTgt spid="65"/>
                                        </p:tgtEl>
                                        <p:attrNameLst>
                                          <p:attrName>style.visibility</p:attrName>
                                        </p:attrNameLst>
                                      </p:cBhvr>
                                      <p:to>
                                        <p:strVal val="visible"/>
                                      </p:to>
                                    </p:set>
                                    <p:animEffect transition="in" filter="wipe(left)">
                                      <p:cBhvr>
                                        <p:cTn id="63" dur="750"/>
                                        <p:tgtEl>
                                          <p:spTgt spid="65"/>
                                        </p:tgtEl>
                                      </p:cBhvr>
                                    </p:animEffect>
                                  </p:childTnLst>
                                </p:cTn>
                              </p:par>
                            </p:childTnLst>
                          </p:cTn>
                        </p:par>
                        <p:par>
                          <p:cTn id="64" fill="hold">
                            <p:stCondLst>
                              <p:cond delay="7000"/>
                            </p:stCondLst>
                            <p:childTnLst>
                              <p:par>
                                <p:cTn id="65" presetID="22" presetClass="entr" presetSubtype="8" fill="hold" grpId="0" nodeType="afterEffect">
                                  <p:stCondLst>
                                    <p:cond delay="0"/>
                                  </p:stCondLst>
                                  <p:childTnLst>
                                    <p:set>
                                      <p:cBhvr>
                                        <p:cTn id="66" dur="1" fill="hold">
                                          <p:stCondLst>
                                            <p:cond delay="0"/>
                                          </p:stCondLst>
                                        </p:cTn>
                                        <p:tgtEl>
                                          <p:spTgt spid="60"/>
                                        </p:tgtEl>
                                        <p:attrNameLst>
                                          <p:attrName>style.visibility</p:attrName>
                                        </p:attrNameLst>
                                      </p:cBhvr>
                                      <p:to>
                                        <p:strVal val="visible"/>
                                      </p:to>
                                    </p:set>
                                    <p:animEffect transition="in" filter="wipe(left)">
                                      <p:cBhvr>
                                        <p:cTn id="67" dur="750"/>
                                        <p:tgtEl>
                                          <p:spTgt spid="60"/>
                                        </p:tgtEl>
                                      </p:cBhvr>
                                    </p:animEffect>
                                  </p:childTnLst>
                                </p:cTn>
                              </p:par>
                            </p:childTnLst>
                          </p:cTn>
                        </p:par>
                        <p:par>
                          <p:cTn id="68" fill="hold">
                            <p:stCondLst>
                              <p:cond delay="7750"/>
                            </p:stCondLst>
                            <p:childTnLst>
                              <p:par>
                                <p:cTn id="69" presetID="22" presetClass="entr" presetSubtype="8"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wipe(left)">
                                      <p:cBhvr>
                                        <p:cTn id="71" dur="750"/>
                                        <p:tgtEl>
                                          <p:spTgt spid="59"/>
                                        </p:tgtEl>
                                      </p:cBhvr>
                                    </p:animEffect>
                                  </p:childTnLst>
                                </p:cTn>
                              </p:par>
                            </p:childTnLst>
                          </p:cTn>
                        </p:par>
                        <p:par>
                          <p:cTn id="72" fill="hold">
                            <p:stCondLst>
                              <p:cond delay="8500"/>
                            </p:stCondLst>
                            <p:childTnLst>
                              <p:par>
                                <p:cTn id="73" presetID="22" presetClass="entr" presetSubtype="8" fill="hold" grpId="0" nodeType="afterEffect">
                                  <p:stCondLst>
                                    <p:cond delay="0"/>
                                  </p:stCondLst>
                                  <p:childTnLst>
                                    <p:set>
                                      <p:cBhvr>
                                        <p:cTn id="74" dur="1" fill="hold">
                                          <p:stCondLst>
                                            <p:cond delay="0"/>
                                          </p:stCondLst>
                                        </p:cTn>
                                        <p:tgtEl>
                                          <p:spTgt spid="61"/>
                                        </p:tgtEl>
                                        <p:attrNameLst>
                                          <p:attrName>style.visibility</p:attrName>
                                        </p:attrNameLst>
                                      </p:cBhvr>
                                      <p:to>
                                        <p:strVal val="visible"/>
                                      </p:to>
                                    </p:set>
                                    <p:animEffect transition="in" filter="wipe(left)">
                                      <p:cBhvr>
                                        <p:cTn id="75" dur="750"/>
                                        <p:tgtEl>
                                          <p:spTgt spid="61"/>
                                        </p:tgtEl>
                                      </p:cBhvr>
                                    </p:animEffect>
                                  </p:childTnLst>
                                </p:cTn>
                              </p:par>
                            </p:childTnLst>
                          </p:cTn>
                        </p:par>
                        <p:par>
                          <p:cTn id="76" fill="hold">
                            <p:stCondLst>
                              <p:cond delay="9250"/>
                            </p:stCondLst>
                            <p:childTnLst>
                              <p:par>
                                <p:cTn id="77" presetID="22" presetClass="entr" presetSubtype="8" fill="hold" grpId="0" nodeType="afterEffect">
                                  <p:stCondLst>
                                    <p:cond delay="0"/>
                                  </p:stCondLst>
                                  <p:childTnLst>
                                    <p:set>
                                      <p:cBhvr>
                                        <p:cTn id="78" dur="1" fill="hold">
                                          <p:stCondLst>
                                            <p:cond delay="0"/>
                                          </p:stCondLst>
                                        </p:cTn>
                                        <p:tgtEl>
                                          <p:spTgt spid="62"/>
                                        </p:tgtEl>
                                        <p:attrNameLst>
                                          <p:attrName>style.visibility</p:attrName>
                                        </p:attrNameLst>
                                      </p:cBhvr>
                                      <p:to>
                                        <p:strVal val="visible"/>
                                      </p:to>
                                    </p:set>
                                    <p:animEffect transition="in" filter="wipe(left)">
                                      <p:cBhvr>
                                        <p:cTn id="79" dur="75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3" grpId="0" animBg="1"/>
      <p:bldP spid="44" grpId="0" animBg="1"/>
      <p:bldP spid="45" grpId="0" animBg="1"/>
      <p:bldP spid="52" grpId="0"/>
      <p:bldP spid="59" grpId="0"/>
      <p:bldP spid="60" grpId="0"/>
      <p:bldP spid="61" grpId="0"/>
      <p:bldP spid="62" grpId="0"/>
      <p:bldP spid="63" grpId="0"/>
      <p:bldP spid="64" grpId="0"/>
      <p:bldP spid="65"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Business Info</a:t>
            </a:r>
            <a:endParaRPr lang="en-US" dirty="0"/>
          </a:p>
        </p:txBody>
      </p:sp>
      <p:sp>
        <p:nvSpPr>
          <p:cNvPr id="3" name="Text Placeholder 2"/>
          <p:cNvSpPr>
            <a:spLocks noGrp="1"/>
          </p:cNvSpPr>
          <p:nvPr>
            <p:ph type="body" sz="half" idx="2"/>
          </p:nvPr>
        </p:nvSpPr>
        <p:spPr/>
        <p:txBody>
          <a:bodyPr/>
          <a:lstStyle/>
          <a:p>
            <a:r>
              <a:rPr lang="en-US" smtClean="0"/>
              <a:t>Business Info</a:t>
            </a:r>
            <a:endParaRPr lang="en-US" dirty="0"/>
          </a:p>
        </p:txBody>
      </p:sp>
      <p:grpSp>
        <p:nvGrpSpPr>
          <p:cNvPr id="35" name="Group 34"/>
          <p:cNvGrpSpPr/>
          <p:nvPr/>
        </p:nvGrpSpPr>
        <p:grpSpPr>
          <a:xfrm>
            <a:off x="1128717" y="2609417"/>
            <a:ext cx="1655763" cy="2814638"/>
            <a:chOff x="1128713" y="1619250"/>
            <a:chExt cx="1655763" cy="2814638"/>
          </a:xfrm>
        </p:grpSpPr>
        <p:sp>
          <p:nvSpPr>
            <p:cNvPr id="38" name="Freeform 13"/>
            <p:cNvSpPr>
              <a:spLocks/>
            </p:cNvSpPr>
            <p:nvPr/>
          </p:nvSpPr>
          <p:spPr bwMode="auto">
            <a:xfrm>
              <a:off x="1128713" y="1663700"/>
              <a:ext cx="1655763" cy="2770188"/>
            </a:xfrm>
            <a:custGeom>
              <a:avLst/>
              <a:gdLst>
                <a:gd name="T0" fmla="*/ 874 w 876"/>
                <a:gd name="T1" fmla="*/ 0 h 1466"/>
                <a:gd name="T2" fmla="*/ 874 w 876"/>
                <a:gd name="T3" fmla="*/ 1402 h 1466"/>
                <a:gd name="T4" fmla="*/ 859 w 876"/>
                <a:gd name="T5" fmla="*/ 1421 h 1466"/>
                <a:gd name="T6" fmla="*/ 824 w 876"/>
                <a:gd name="T7" fmla="*/ 1454 h 1466"/>
                <a:gd name="T8" fmla="*/ 815 w 876"/>
                <a:gd name="T9" fmla="*/ 1456 h 1466"/>
                <a:gd name="T10" fmla="*/ 791 w 876"/>
                <a:gd name="T11" fmla="*/ 1451 h 1466"/>
                <a:gd name="T12" fmla="*/ 760 w 876"/>
                <a:gd name="T13" fmla="*/ 1437 h 1466"/>
                <a:gd name="T14" fmla="*/ 709 w 876"/>
                <a:gd name="T15" fmla="*/ 1445 h 1466"/>
                <a:gd name="T16" fmla="*/ 685 w 876"/>
                <a:gd name="T17" fmla="*/ 1449 h 1466"/>
                <a:gd name="T18" fmla="*/ 573 w 876"/>
                <a:gd name="T19" fmla="*/ 1425 h 1466"/>
                <a:gd name="T20" fmla="*/ 537 w 876"/>
                <a:gd name="T21" fmla="*/ 1430 h 1466"/>
                <a:gd name="T22" fmla="*/ 521 w 876"/>
                <a:gd name="T23" fmla="*/ 1424 h 1466"/>
                <a:gd name="T24" fmla="*/ 499 w 876"/>
                <a:gd name="T25" fmla="*/ 1431 h 1466"/>
                <a:gd name="T26" fmla="*/ 444 w 876"/>
                <a:gd name="T27" fmla="*/ 1432 h 1466"/>
                <a:gd name="T28" fmla="*/ 370 w 876"/>
                <a:gd name="T29" fmla="*/ 1441 h 1466"/>
                <a:gd name="T30" fmla="*/ 254 w 876"/>
                <a:gd name="T31" fmla="*/ 1416 h 1466"/>
                <a:gd name="T32" fmla="*/ 208 w 876"/>
                <a:gd name="T33" fmla="*/ 1402 h 1466"/>
                <a:gd name="T34" fmla="*/ 171 w 876"/>
                <a:gd name="T35" fmla="*/ 1403 h 1466"/>
                <a:gd name="T36" fmla="*/ 160 w 876"/>
                <a:gd name="T37" fmla="*/ 1395 h 1466"/>
                <a:gd name="T38" fmla="*/ 139 w 876"/>
                <a:gd name="T39" fmla="*/ 1405 h 1466"/>
                <a:gd name="T40" fmla="*/ 104 w 876"/>
                <a:gd name="T41" fmla="*/ 1406 h 1466"/>
                <a:gd name="T42" fmla="*/ 83 w 876"/>
                <a:gd name="T43" fmla="*/ 1412 h 1466"/>
                <a:gd name="T44" fmla="*/ 32 w 876"/>
                <a:gd name="T45" fmla="*/ 1401 h 1466"/>
                <a:gd name="T46" fmla="*/ 0 w 876"/>
                <a:gd name="T47" fmla="*/ 1398 h 1466"/>
                <a:gd name="T48" fmla="*/ 0 w 876"/>
                <a:gd name="T49" fmla="*/ 0 h 1466"/>
                <a:gd name="T50" fmla="*/ 874 w 876"/>
                <a:gd name="T51" fmla="*/ 0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6" h="1466">
                  <a:moveTo>
                    <a:pt x="874" y="0"/>
                  </a:moveTo>
                  <a:cubicBezTo>
                    <a:pt x="874" y="0"/>
                    <a:pt x="876" y="1398"/>
                    <a:pt x="874" y="1402"/>
                  </a:cubicBezTo>
                  <a:cubicBezTo>
                    <a:pt x="872" y="1406"/>
                    <a:pt x="874" y="1414"/>
                    <a:pt x="859" y="1421"/>
                  </a:cubicBezTo>
                  <a:cubicBezTo>
                    <a:pt x="843" y="1428"/>
                    <a:pt x="845" y="1466"/>
                    <a:pt x="824" y="1454"/>
                  </a:cubicBezTo>
                  <a:cubicBezTo>
                    <a:pt x="803" y="1442"/>
                    <a:pt x="818" y="1456"/>
                    <a:pt x="815" y="1456"/>
                  </a:cubicBezTo>
                  <a:cubicBezTo>
                    <a:pt x="812" y="1456"/>
                    <a:pt x="809" y="1456"/>
                    <a:pt x="791" y="1451"/>
                  </a:cubicBezTo>
                  <a:cubicBezTo>
                    <a:pt x="774" y="1446"/>
                    <a:pt x="772" y="1439"/>
                    <a:pt x="760" y="1437"/>
                  </a:cubicBezTo>
                  <a:cubicBezTo>
                    <a:pt x="748" y="1435"/>
                    <a:pt x="729" y="1436"/>
                    <a:pt x="709" y="1445"/>
                  </a:cubicBezTo>
                  <a:cubicBezTo>
                    <a:pt x="688" y="1454"/>
                    <a:pt x="685" y="1449"/>
                    <a:pt x="685" y="1449"/>
                  </a:cubicBezTo>
                  <a:cubicBezTo>
                    <a:pt x="633" y="1428"/>
                    <a:pt x="573" y="1425"/>
                    <a:pt x="573" y="1425"/>
                  </a:cubicBezTo>
                  <a:cubicBezTo>
                    <a:pt x="573" y="1425"/>
                    <a:pt x="541" y="1430"/>
                    <a:pt x="537" y="1430"/>
                  </a:cubicBezTo>
                  <a:cubicBezTo>
                    <a:pt x="533" y="1430"/>
                    <a:pt x="521" y="1424"/>
                    <a:pt x="521" y="1424"/>
                  </a:cubicBezTo>
                  <a:cubicBezTo>
                    <a:pt x="521" y="1424"/>
                    <a:pt x="504" y="1431"/>
                    <a:pt x="499" y="1431"/>
                  </a:cubicBezTo>
                  <a:cubicBezTo>
                    <a:pt x="494" y="1431"/>
                    <a:pt x="444" y="1432"/>
                    <a:pt x="444" y="1432"/>
                  </a:cubicBezTo>
                  <a:cubicBezTo>
                    <a:pt x="444" y="1432"/>
                    <a:pt x="424" y="1437"/>
                    <a:pt x="370" y="1441"/>
                  </a:cubicBezTo>
                  <a:cubicBezTo>
                    <a:pt x="316" y="1445"/>
                    <a:pt x="259" y="1422"/>
                    <a:pt x="254" y="1416"/>
                  </a:cubicBezTo>
                  <a:cubicBezTo>
                    <a:pt x="250" y="1410"/>
                    <a:pt x="233" y="1405"/>
                    <a:pt x="208" y="1402"/>
                  </a:cubicBezTo>
                  <a:cubicBezTo>
                    <a:pt x="183" y="1399"/>
                    <a:pt x="183" y="1403"/>
                    <a:pt x="171" y="1403"/>
                  </a:cubicBezTo>
                  <a:cubicBezTo>
                    <a:pt x="158" y="1403"/>
                    <a:pt x="164" y="1401"/>
                    <a:pt x="160" y="1395"/>
                  </a:cubicBezTo>
                  <a:cubicBezTo>
                    <a:pt x="156" y="1389"/>
                    <a:pt x="152" y="1403"/>
                    <a:pt x="139" y="1405"/>
                  </a:cubicBezTo>
                  <a:cubicBezTo>
                    <a:pt x="126" y="1407"/>
                    <a:pt x="111" y="1405"/>
                    <a:pt x="104" y="1406"/>
                  </a:cubicBezTo>
                  <a:cubicBezTo>
                    <a:pt x="97" y="1407"/>
                    <a:pt x="93" y="1411"/>
                    <a:pt x="83" y="1412"/>
                  </a:cubicBezTo>
                  <a:cubicBezTo>
                    <a:pt x="72" y="1414"/>
                    <a:pt x="47" y="1405"/>
                    <a:pt x="32" y="1401"/>
                  </a:cubicBezTo>
                  <a:cubicBezTo>
                    <a:pt x="18" y="1397"/>
                    <a:pt x="0" y="1398"/>
                    <a:pt x="0" y="1398"/>
                  </a:cubicBezTo>
                  <a:cubicBezTo>
                    <a:pt x="0" y="0"/>
                    <a:pt x="0" y="0"/>
                    <a:pt x="0" y="0"/>
                  </a:cubicBezTo>
                  <a:lnTo>
                    <a:pt x="874" y="0"/>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45" name="Freeform 14"/>
            <p:cNvSpPr>
              <a:spLocks/>
            </p:cNvSpPr>
            <p:nvPr/>
          </p:nvSpPr>
          <p:spPr bwMode="auto">
            <a:xfrm>
              <a:off x="1128713" y="1619250"/>
              <a:ext cx="1655763" cy="2770188"/>
            </a:xfrm>
            <a:custGeom>
              <a:avLst/>
              <a:gdLst>
                <a:gd name="T0" fmla="*/ 874 w 876"/>
                <a:gd name="T1" fmla="*/ 0 h 1466"/>
                <a:gd name="T2" fmla="*/ 874 w 876"/>
                <a:gd name="T3" fmla="*/ 1402 h 1466"/>
                <a:gd name="T4" fmla="*/ 859 w 876"/>
                <a:gd name="T5" fmla="*/ 1421 h 1466"/>
                <a:gd name="T6" fmla="*/ 824 w 876"/>
                <a:gd name="T7" fmla="*/ 1455 h 1466"/>
                <a:gd name="T8" fmla="*/ 815 w 876"/>
                <a:gd name="T9" fmla="*/ 1457 h 1466"/>
                <a:gd name="T10" fmla="*/ 791 w 876"/>
                <a:gd name="T11" fmla="*/ 1452 h 1466"/>
                <a:gd name="T12" fmla="*/ 760 w 876"/>
                <a:gd name="T13" fmla="*/ 1438 h 1466"/>
                <a:gd name="T14" fmla="*/ 709 w 876"/>
                <a:gd name="T15" fmla="*/ 1446 h 1466"/>
                <a:gd name="T16" fmla="*/ 685 w 876"/>
                <a:gd name="T17" fmla="*/ 1450 h 1466"/>
                <a:gd name="T18" fmla="*/ 573 w 876"/>
                <a:gd name="T19" fmla="*/ 1425 h 1466"/>
                <a:gd name="T20" fmla="*/ 537 w 876"/>
                <a:gd name="T21" fmla="*/ 1430 h 1466"/>
                <a:gd name="T22" fmla="*/ 521 w 876"/>
                <a:gd name="T23" fmla="*/ 1424 h 1466"/>
                <a:gd name="T24" fmla="*/ 499 w 876"/>
                <a:gd name="T25" fmla="*/ 1431 h 1466"/>
                <a:gd name="T26" fmla="*/ 444 w 876"/>
                <a:gd name="T27" fmla="*/ 1432 h 1466"/>
                <a:gd name="T28" fmla="*/ 370 w 876"/>
                <a:gd name="T29" fmla="*/ 1442 h 1466"/>
                <a:gd name="T30" fmla="*/ 254 w 876"/>
                <a:gd name="T31" fmla="*/ 1416 h 1466"/>
                <a:gd name="T32" fmla="*/ 208 w 876"/>
                <a:gd name="T33" fmla="*/ 1402 h 1466"/>
                <a:gd name="T34" fmla="*/ 171 w 876"/>
                <a:gd name="T35" fmla="*/ 1403 h 1466"/>
                <a:gd name="T36" fmla="*/ 160 w 876"/>
                <a:gd name="T37" fmla="*/ 1395 h 1466"/>
                <a:gd name="T38" fmla="*/ 139 w 876"/>
                <a:gd name="T39" fmla="*/ 1405 h 1466"/>
                <a:gd name="T40" fmla="*/ 104 w 876"/>
                <a:gd name="T41" fmla="*/ 1406 h 1466"/>
                <a:gd name="T42" fmla="*/ 83 w 876"/>
                <a:gd name="T43" fmla="*/ 1413 h 1466"/>
                <a:gd name="T44" fmla="*/ 32 w 876"/>
                <a:gd name="T45" fmla="*/ 1402 h 1466"/>
                <a:gd name="T46" fmla="*/ 0 w 876"/>
                <a:gd name="T47" fmla="*/ 1398 h 1466"/>
                <a:gd name="T48" fmla="*/ 0 w 876"/>
                <a:gd name="T49" fmla="*/ 0 h 1466"/>
                <a:gd name="T50" fmla="*/ 874 w 876"/>
                <a:gd name="T51" fmla="*/ 0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6" h="1466">
                  <a:moveTo>
                    <a:pt x="874" y="0"/>
                  </a:moveTo>
                  <a:cubicBezTo>
                    <a:pt x="874" y="0"/>
                    <a:pt x="876" y="1398"/>
                    <a:pt x="874" y="1402"/>
                  </a:cubicBezTo>
                  <a:cubicBezTo>
                    <a:pt x="872" y="1406"/>
                    <a:pt x="874" y="1414"/>
                    <a:pt x="859" y="1421"/>
                  </a:cubicBezTo>
                  <a:cubicBezTo>
                    <a:pt x="843" y="1428"/>
                    <a:pt x="845" y="1466"/>
                    <a:pt x="824" y="1455"/>
                  </a:cubicBezTo>
                  <a:cubicBezTo>
                    <a:pt x="803" y="1443"/>
                    <a:pt x="818" y="1457"/>
                    <a:pt x="815" y="1457"/>
                  </a:cubicBezTo>
                  <a:cubicBezTo>
                    <a:pt x="812" y="1457"/>
                    <a:pt x="809" y="1457"/>
                    <a:pt x="791" y="1452"/>
                  </a:cubicBezTo>
                  <a:cubicBezTo>
                    <a:pt x="774" y="1447"/>
                    <a:pt x="772" y="1440"/>
                    <a:pt x="760" y="1438"/>
                  </a:cubicBezTo>
                  <a:cubicBezTo>
                    <a:pt x="748" y="1436"/>
                    <a:pt x="729" y="1437"/>
                    <a:pt x="709" y="1446"/>
                  </a:cubicBezTo>
                  <a:cubicBezTo>
                    <a:pt x="688" y="1455"/>
                    <a:pt x="685" y="1450"/>
                    <a:pt x="685" y="1450"/>
                  </a:cubicBezTo>
                  <a:cubicBezTo>
                    <a:pt x="633" y="1428"/>
                    <a:pt x="573" y="1425"/>
                    <a:pt x="573" y="1425"/>
                  </a:cubicBezTo>
                  <a:cubicBezTo>
                    <a:pt x="573" y="1425"/>
                    <a:pt x="541" y="1430"/>
                    <a:pt x="537" y="1430"/>
                  </a:cubicBezTo>
                  <a:cubicBezTo>
                    <a:pt x="533" y="1430"/>
                    <a:pt x="521" y="1424"/>
                    <a:pt x="521" y="1424"/>
                  </a:cubicBezTo>
                  <a:cubicBezTo>
                    <a:pt x="521" y="1424"/>
                    <a:pt x="504" y="1431"/>
                    <a:pt x="499" y="1431"/>
                  </a:cubicBezTo>
                  <a:cubicBezTo>
                    <a:pt x="494" y="1431"/>
                    <a:pt x="444" y="1432"/>
                    <a:pt x="444" y="1432"/>
                  </a:cubicBezTo>
                  <a:cubicBezTo>
                    <a:pt x="444" y="1432"/>
                    <a:pt x="424" y="1438"/>
                    <a:pt x="370" y="1442"/>
                  </a:cubicBezTo>
                  <a:cubicBezTo>
                    <a:pt x="316" y="1446"/>
                    <a:pt x="259" y="1422"/>
                    <a:pt x="254" y="1416"/>
                  </a:cubicBezTo>
                  <a:cubicBezTo>
                    <a:pt x="250" y="1410"/>
                    <a:pt x="233" y="1405"/>
                    <a:pt x="208" y="1402"/>
                  </a:cubicBezTo>
                  <a:cubicBezTo>
                    <a:pt x="183" y="1399"/>
                    <a:pt x="183" y="1403"/>
                    <a:pt x="171" y="1403"/>
                  </a:cubicBezTo>
                  <a:cubicBezTo>
                    <a:pt x="158" y="1403"/>
                    <a:pt x="164" y="1401"/>
                    <a:pt x="160" y="1395"/>
                  </a:cubicBezTo>
                  <a:cubicBezTo>
                    <a:pt x="156" y="1389"/>
                    <a:pt x="152" y="1403"/>
                    <a:pt x="139" y="1405"/>
                  </a:cubicBezTo>
                  <a:cubicBezTo>
                    <a:pt x="126" y="1407"/>
                    <a:pt x="111" y="1405"/>
                    <a:pt x="104" y="1406"/>
                  </a:cubicBezTo>
                  <a:cubicBezTo>
                    <a:pt x="97" y="1407"/>
                    <a:pt x="93" y="1411"/>
                    <a:pt x="83" y="1413"/>
                  </a:cubicBezTo>
                  <a:cubicBezTo>
                    <a:pt x="72" y="1414"/>
                    <a:pt x="47" y="1406"/>
                    <a:pt x="32" y="1402"/>
                  </a:cubicBezTo>
                  <a:cubicBezTo>
                    <a:pt x="18" y="1398"/>
                    <a:pt x="0" y="1398"/>
                    <a:pt x="0" y="1398"/>
                  </a:cubicBezTo>
                  <a:cubicBezTo>
                    <a:pt x="0" y="0"/>
                    <a:pt x="0" y="0"/>
                    <a:pt x="0" y="0"/>
                  </a:cubicBezTo>
                  <a:lnTo>
                    <a:pt x="874" y="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49" name="Freeform 15"/>
          <p:cNvSpPr>
            <a:spLocks/>
          </p:cNvSpPr>
          <p:nvPr/>
        </p:nvSpPr>
        <p:spPr bwMode="auto">
          <a:xfrm>
            <a:off x="1677988" y="2488766"/>
            <a:ext cx="528638" cy="476250"/>
          </a:xfrm>
          <a:custGeom>
            <a:avLst/>
            <a:gdLst>
              <a:gd name="T0" fmla="*/ 99 w 279"/>
              <a:gd name="T1" fmla="*/ 237 h 252"/>
              <a:gd name="T2" fmla="*/ 253 w 279"/>
              <a:gd name="T3" fmla="*/ 82 h 252"/>
              <a:gd name="T4" fmla="*/ 260 w 279"/>
              <a:gd name="T5" fmla="*/ 17 h 252"/>
              <a:gd name="T6" fmla="*/ 211 w 279"/>
              <a:gd name="T7" fmla="*/ 14 h 252"/>
              <a:gd name="T8" fmla="*/ 158 w 279"/>
              <a:gd name="T9" fmla="*/ 67 h 252"/>
              <a:gd name="T10" fmla="*/ 167 w 279"/>
              <a:gd name="T11" fmla="*/ 75 h 252"/>
              <a:gd name="T12" fmla="*/ 219 w 279"/>
              <a:gd name="T13" fmla="*/ 24 h 252"/>
              <a:gd name="T14" fmla="*/ 252 w 279"/>
              <a:gd name="T15" fmla="*/ 26 h 252"/>
              <a:gd name="T16" fmla="*/ 245 w 279"/>
              <a:gd name="T17" fmla="*/ 74 h 252"/>
              <a:gd name="T18" fmla="*/ 90 w 279"/>
              <a:gd name="T19" fmla="*/ 228 h 252"/>
              <a:gd name="T20" fmla="*/ 90 w 279"/>
              <a:gd name="T21" fmla="*/ 229 h 252"/>
              <a:gd name="T22" fmla="*/ 70 w 279"/>
              <a:gd name="T23" fmla="*/ 239 h 252"/>
              <a:gd name="T24" fmla="*/ 45 w 279"/>
              <a:gd name="T25" fmla="*/ 227 h 252"/>
              <a:gd name="T26" fmla="*/ 65 w 279"/>
              <a:gd name="T27" fmla="*/ 150 h 252"/>
              <a:gd name="T28" fmla="*/ 156 w 279"/>
              <a:gd name="T29" fmla="*/ 60 h 252"/>
              <a:gd name="T30" fmla="*/ 156 w 279"/>
              <a:gd name="T31" fmla="*/ 51 h 252"/>
              <a:gd name="T32" fmla="*/ 147 w 279"/>
              <a:gd name="T33" fmla="*/ 51 h 252"/>
              <a:gd name="T34" fmla="*/ 56 w 279"/>
              <a:gd name="T35" fmla="*/ 142 h 252"/>
              <a:gd name="T36" fmla="*/ 37 w 279"/>
              <a:gd name="T37" fmla="*/ 235 h 252"/>
              <a:gd name="T38" fmla="*/ 71 w 279"/>
              <a:gd name="T39" fmla="*/ 251 h 252"/>
              <a:gd name="T40" fmla="*/ 99 w 279"/>
              <a:gd name="T41" fmla="*/ 23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9" h="252">
                <a:moveTo>
                  <a:pt x="99" y="237"/>
                </a:moveTo>
                <a:cubicBezTo>
                  <a:pt x="253" y="82"/>
                  <a:pt x="253" y="82"/>
                  <a:pt x="253" y="82"/>
                </a:cubicBezTo>
                <a:cubicBezTo>
                  <a:pt x="276" y="59"/>
                  <a:pt x="279" y="36"/>
                  <a:pt x="260" y="17"/>
                </a:cubicBezTo>
                <a:cubicBezTo>
                  <a:pt x="243" y="0"/>
                  <a:pt x="221" y="7"/>
                  <a:pt x="211" y="14"/>
                </a:cubicBezTo>
                <a:cubicBezTo>
                  <a:pt x="158" y="67"/>
                  <a:pt x="158" y="67"/>
                  <a:pt x="158" y="67"/>
                </a:cubicBezTo>
                <a:cubicBezTo>
                  <a:pt x="167" y="75"/>
                  <a:pt x="167" y="75"/>
                  <a:pt x="167" y="75"/>
                </a:cubicBezTo>
                <a:cubicBezTo>
                  <a:pt x="219" y="24"/>
                  <a:pt x="219" y="24"/>
                  <a:pt x="219" y="24"/>
                </a:cubicBezTo>
                <a:cubicBezTo>
                  <a:pt x="221" y="22"/>
                  <a:pt x="238" y="12"/>
                  <a:pt x="252" y="26"/>
                </a:cubicBezTo>
                <a:cubicBezTo>
                  <a:pt x="265" y="39"/>
                  <a:pt x="263" y="55"/>
                  <a:pt x="245" y="74"/>
                </a:cubicBezTo>
                <a:cubicBezTo>
                  <a:pt x="90" y="228"/>
                  <a:pt x="90" y="228"/>
                  <a:pt x="90" y="228"/>
                </a:cubicBezTo>
                <a:cubicBezTo>
                  <a:pt x="90" y="229"/>
                  <a:pt x="90" y="229"/>
                  <a:pt x="90" y="229"/>
                </a:cubicBezTo>
                <a:cubicBezTo>
                  <a:pt x="89" y="229"/>
                  <a:pt x="82" y="238"/>
                  <a:pt x="70" y="239"/>
                </a:cubicBezTo>
                <a:cubicBezTo>
                  <a:pt x="62" y="239"/>
                  <a:pt x="54" y="235"/>
                  <a:pt x="45" y="227"/>
                </a:cubicBezTo>
                <a:cubicBezTo>
                  <a:pt x="21" y="203"/>
                  <a:pt x="33" y="182"/>
                  <a:pt x="65" y="150"/>
                </a:cubicBezTo>
                <a:cubicBezTo>
                  <a:pt x="156" y="60"/>
                  <a:pt x="156" y="60"/>
                  <a:pt x="156" y="60"/>
                </a:cubicBezTo>
                <a:cubicBezTo>
                  <a:pt x="158" y="57"/>
                  <a:pt x="158" y="53"/>
                  <a:pt x="156" y="51"/>
                </a:cubicBezTo>
                <a:cubicBezTo>
                  <a:pt x="153" y="49"/>
                  <a:pt x="149" y="49"/>
                  <a:pt x="147" y="51"/>
                </a:cubicBezTo>
                <a:cubicBezTo>
                  <a:pt x="56" y="142"/>
                  <a:pt x="56" y="142"/>
                  <a:pt x="56" y="142"/>
                </a:cubicBezTo>
                <a:cubicBezTo>
                  <a:pt x="35" y="163"/>
                  <a:pt x="0" y="198"/>
                  <a:pt x="37" y="235"/>
                </a:cubicBezTo>
                <a:cubicBezTo>
                  <a:pt x="48" y="246"/>
                  <a:pt x="59" y="252"/>
                  <a:pt x="71" y="251"/>
                </a:cubicBezTo>
                <a:cubicBezTo>
                  <a:pt x="87" y="250"/>
                  <a:pt x="97" y="239"/>
                  <a:pt x="99" y="237"/>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52" name="Freeform 228"/>
          <p:cNvSpPr>
            <a:spLocks/>
          </p:cNvSpPr>
          <p:nvPr/>
        </p:nvSpPr>
        <p:spPr bwMode="auto">
          <a:xfrm>
            <a:off x="1770534" y="3088843"/>
            <a:ext cx="372120" cy="374650"/>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cxnSp>
        <p:nvCxnSpPr>
          <p:cNvPr id="53" name="Straight Connector 52"/>
          <p:cNvCxnSpPr/>
          <p:nvPr/>
        </p:nvCxnSpPr>
        <p:spPr>
          <a:xfrm>
            <a:off x="1537494" y="3634941"/>
            <a:ext cx="83820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57" name="TextBox 56"/>
          <p:cNvSpPr txBox="1"/>
          <p:nvPr/>
        </p:nvSpPr>
        <p:spPr>
          <a:xfrm>
            <a:off x="1233699" y="3777816"/>
            <a:ext cx="1445789" cy="984885"/>
          </a:xfrm>
          <a:prstGeom prst="rect">
            <a:avLst/>
          </a:prstGeom>
          <a:noFill/>
        </p:spPr>
        <p:txBody>
          <a:bodyPr wrap="square" rtlCol="0">
            <a:spAutoFit/>
          </a:bodyPr>
          <a:lstStyle/>
          <a:p>
            <a:pPr algn="ctr"/>
            <a:r>
              <a:rPr lang="en-US" sz="1400" b="1" dirty="0" smtClean="0">
                <a:solidFill>
                  <a:schemeClr val="bg1"/>
                </a:solidFill>
              </a:rPr>
              <a:t>Title Goes Here</a:t>
            </a:r>
            <a:endParaRPr lang="en-US" sz="1400" dirty="0" smtClean="0">
              <a:solidFill>
                <a:schemeClr val="bg1"/>
              </a:solidFill>
            </a:endParaRPr>
          </a:p>
          <a:p>
            <a:pPr lvl="0" algn="ctr"/>
            <a:r>
              <a:rPr lang="en-US" sz="1100" dirty="0">
                <a:solidFill>
                  <a:schemeClr val="bg1"/>
                </a:solidFill>
              </a:rPr>
              <a:t>There are many variations of there passages of lorem ipsum available.</a:t>
            </a:r>
          </a:p>
        </p:txBody>
      </p:sp>
      <p:grpSp>
        <p:nvGrpSpPr>
          <p:cNvPr id="58" name="Group 57"/>
          <p:cNvGrpSpPr/>
          <p:nvPr/>
        </p:nvGrpSpPr>
        <p:grpSpPr>
          <a:xfrm>
            <a:off x="2873378" y="2397248"/>
            <a:ext cx="1655763" cy="2814638"/>
            <a:chOff x="2873375" y="1407080"/>
            <a:chExt cx="1655763" cy="2814638"/>
          </a:xfrm>
        </p:grpSpPr>
        <p:sp>
          <p:nvSpPr>
            <p:cNvPr id="59" name="Freeform 13"/>
            <p:cNvSpPr>
              <a:spLocks/>
            </p:cNvSpPr>
            <p:nvPr/>
          </p:nvSpPr>
          <p:spPr bwMode="auto">
            <a:xfrm>
              <a:off x="2873375" y="1451530"/>
              <a:ext cx="1655763" cy="2770188"/>
            </a:xfrm>
            <a:custGeom>
              <a:avLst/>
              <a:gdLst>
                <a:gd name="T0" fmla="*/ 874 w 876"/>
                <a:gd name="T1" fmla="*/ 0 h 1466"/>
                <a:gd name="T2" fmla="*/ 874 w 876"/>
                <a:gd name="T3" fmla="*/ 1402 h 1466"/>
                <a:gd name="T4" fmla="*/ 859 w 876"/>
                <a:gd name="T5" fmla="*/ 1421 h 1466"/>
                <a:gd name="T6" fmla="*/ 824 w 876"/>
                <a:gd name="T7" fmla="*/ 1454 h 1466"/>
                <a:gd name="T8" fmla="*/ 815 w 876"/>
                <a:gd name="T9" fmla="*/ 1456 h 1466"/>
                <a:gd name="T10" fmla="*/ 791 w 876"/>
                <a:gd name="T11" fmla="*/ 1451 h 1466"/>
                <a:gd name="T12" fmla="*/ 760 w 876"/>
                <a:gd name="T13" fmla="*/ 1437 h 1466"/>
                <a:gd name="T14" fmla="*/ 709 w 876"/>
                <a:gd name="T15" fmla="*/ 1445 h 1466"/>
                <a:gd name="T16" fmla="*/ 685 w 876"/>
                <a:gd name="T17" fmla="*/ 1449 h 1466"/>
                <a:gd name="T18" fmla="*/ 573 w 876"/>
                <a:gd name="T19" fmla="*/ 1425 h 1466"/>
                <a:gd name="T20" fmla="*/ 537 w 876"/>
                <a:gd name="T21" fmla="*/ 1430 h 1466"/>
                <a:gd name="T22" fmla="*/ 521 w 876"/>
                <a:gd name="T23" fmla="*/ 1424 h 1466"/>
                <a:gd name="T24" fmla="*/ 499 w 876"/>
                <a:gd name="T25" fmla="*/ 1431 h 1466"/>
                <a:gd name="T26" fmla="*/ 444 w 876"/>
                <a:gd name="T27" fmla="*/ 1432 h 1466"/>
                <a:gd name="T28" fmla="*/ 370 w 876"/>
                <a:gd name="T29" fmla="*/ 1441 h 1466"/>
                <a:gd name="T30" fmla="*/ 254 w 876"/>
                <a:gd name="T31" fmla="*/ 1416 h 1466"/>
                <a:gd name="T32" fmla="*/ 208 w 876"/>
                <a:gd name="T33" fmla="*/ 1402 h 1466"/>
                <a:gd name="T34" fmla="*/ 171 w 876"/>
                <a:gd name="T35" fmla="*/ 1403 h 1466"/>
                <a:gd name="T36" fmla="*/ 160 w 876"/>
                <a:gd name="T37" fmla="*/ 1395 h 1466"/>
                <a:gd name="T38" fmla="*/ 139 w 876"/>
                <a:gd name="T39" fmla="*/ 1405 h 1466"/>
                <a:gd name="T40" fmla="*/ 104 w 876"/>
                <a:gd name="T41" fmla="*/ 1406 h 1466"/>
                <a:gd name="T42" fmla="*/ 83 w 876"/>
                <a:gd name="T43" fmla="*/ 1412 h 1466"/>
                <a:gd name="T44" fmla="*/ 32 w 876"/>
                <a:gd name="T45" fmla="*/ 1401 h 1466"/>
                <a:gd name="T46" fmla="*/ 0 w 876"/>
                <a:gd name="T47" fmla="*/ 1398 h 1466"/>
                <a:gd name="T48" fmla="*/ 0 w 876"/>
                <a:gd name="T49" fmla="*/ 0 h 1466"/>
                <a:gd name="T50" fmla="*/ 874 w 876"/>
                <a:gd name="T51" fmla="*/ 0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6" h="1466">
                  <a:moveTo>
                    <a:pt x="874" y="0"/>
                  </a:moveTo>
                  <a:cubicBezTo>
                    <a:pt x="874" y="0"/>
                    <a:pt x="876" y="1398"/>
                    <a:pt x="874" y="1402"/>
                  </a:cubicBezTo>
                  <a:cubicBezTo>
                    <a:pt x="872" y="1406"/>
                    <a:pt x="874" y="1414"/>
                    <a:pt x="859" y="1421"/>
                  </a:cubicBezTo>
                  <a:cubicBezTo>
                    <a:pt x="843" y="1428"/>
                    <a:pt x="845" y="1466"/>
                    <a:pt x="824" y="1454"/>
                  </a:cubicBezTo>
                  <a:cubicBezTo>
                    <a:pt x="803" y="1442"/>
                    <a:pt x="818" y="1456"/>
                    <a:pt x="815" y="1456"/>
                  </a:cubicBezTo>
                  <a:cubicBezTo>
                    <a:pt x="812" y="1456"/>
                    <a:pt x="809" y="1456"/>
                    <a:pt x="791" y="1451"/>
                  </a:cubicBezTo>
                  <a:cubicBezTo>
                    <a:pt x="774" y="1446"/>
                    <a:pt x="772" y="1439"/>
                    <a:pt x="760" y="1437"/>
                  </a:cubicBezTo>
                  <a:cubicBezTo>
                    <a:pt x="748" y="1435"/>
                    <a:pt x="729" y="1436"/>
                    <a:pt x="709" y="1445"/>
                  </a:cubicBezTo>
                  <a:cubicBezTo>
                    <a:pt x="688" y="1454"/>
                    <a:pt x="685" y="1449"/>
                    <a:pt x="685" y="1449"/>
                  </a:cubicBezTo>
                  <a:cubicBezTo>
                    <a:pt x="633" y="1428"/>
                    <a:pt x="573" y="1425"/>
                    <a:pt x="573" y="1425"/>
                  </a:cubicBezTo>
                  <a:cubicBezTo>
                    <a:pt x="573" y="1425"/>
                    <a:pt x="541" y="1430"/>
                    <a:pt x="537" y="1430"/>
                  </a:cubicBezTo>
                  <a:cubicBezTo>
                    <a:pt x="533" y="1430"/>
                    <a:pt x="521" y="1424"/>
                    <a:pt x="521" y="1424"/>
                  </a:cubicBezTo>
                  <a:cubicBezTo>
                    <a:pt x="521" y="1424"/>
                    <a:pt x="504" y="1431"/>
                    <a:pt x="499" y="1431"/>
                  </a:cubicBezTo>
                  <a:cubicBezTo>
                    <a:pt x="494" y="1431"/>
                    <a:pt x="444" y="1432"/>
                    <a:pt x="444" y="1432"/>
                  </a:cubicBezTo>
                  <a:cubicBezTo>
                    <a:pt x="444" y="1432"/>
                    <a:pt x="424" y="1437"/>
                    <a:pt x="370" y="1441"/>
                  </a:cubicBezTo>
                  <a:cubicBezTo>
                    <a:pt x="316" y="1445"/>
                    <a:pt x="259" y="1422"/>
                    <a:pt x="254" y="1416"/>
                  </a:cubicBezTo>
                  <a:cubicBezTo>
                    <a:pt x="250" y="1410"/>
                    <a:pt x="233" y="1405"/>
                    <a:pt x="208" y="1402"/>
                  </a:cubicBezTo>
                  <a:cubicBezTo>
                    <a:pt x="183" y="1399"/>
                    <a:pt x="183" y="1403"/>
                    <a:pt x="171" y="1403"/>
                  </a:cubicBezTo>
                  <a:cubicBezTo>
                    <a:pt x="158" y="1403"/>
                    <a:pt x="164" y="1401"/>
                    <a:pt x="160" y="1395"/>
                  </a:cubicBezTo>
                  <a:cubicBezTo>
                    <a:pt x="156" y="1389"/>
                    <a:pt x="152" y="1403"/>
                    <a:pt x="139" y="1405"/>
                  </a:cubicBezTo>
                  <a:cubicBezTo>
                    <a:pt x="126" y="1407"/>
                    <a:pt x="111" y="1405"/>
                    <a:pt x="104" y="1406"/>
                  </a:cubicBezTo>
                  <a:cubicBezTo>
                    <a:pt x="97" y="1407"/>
                    <a:pt x="93" y="1411"/>
                    <a:pt x="83" y="1412"/>
                  </a:cubicBezTo>
                  <a:cubicBezTo>
                    <a:pt x="72" y="1414"/>
                    <a:pt x="47" y="1405"/>
                    <a:pt x="32" y="1401"/>
                  </a:cubicBezTo>
                  <a:cubicBezTo>
                    <a:pt x="18" y="1397"/>
                    <a:pt x="0" y="1398"/>
                    <a:pt x="0" y="1398"/>
                  </a:cubicBezTo>
                  <a:cubicBezTo>
                    <a:pt x="0" y="0"/>
                    <a:pt x="0" y="0"/>
                    <a:pt x="0" y="0"/>
                  </a:cubicBezTo>
                  <a:lnTo>
                    <a:pt x="874" y="0"/>
                  </a:lnTo>
                  <a:close/>
                </a:path>
              </a:pathLst>
            </a:custGeom>
            <a:solidFill>
              <a:schemeClr val="accent2">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0" name="Freeform 14"/>
            <p:cNvSpPr>
              <a:spLocks/>
            </p:cNvSpPr>
            <p:nvPr/>
          </p:nvSpPr>
          <p:spPr bwMode="auto">
            <a:xfrm>
              <a:off x="2873375" y="1407080"/>
              <a:ext cx="1655763" cy="2770188"/>
            </a:xfrm>
            <a:custGeom>
              <a:avLst/>
              <a:gdLst>
                <a:gd name="T0" fmla="*/ 874 w 876"/>
                <a:gd name="T1" fmla="*/ 0 h 1466"/>
                <a:gd name="T2" fmla="*/ 874 w 876"/>
                <a:gd name="T3" fmla="*/ 1402 h 1466"/>
                <a:gd name="T4" fmla="*/ 859 w 876"/>
                <a:gd name="T5" fmla="*/ 1421 h 1466"/>
                <a:gd name="T6" fmla="*/ 824 w 876"/>
                <a:gd name="T7" fmla="*/ 1455 h 1466"/>
                <a:gd name="T8" fmla="*/ 815 w 876"/>
                <a:gd name="T9" fmla="*/ 1457 h 1466"/>
                <a:gd name="T10" fmla="*/ 791 w 876"/>
                <a:gd name="T11" fmla="*/ 1452 h 1466"/>
                <a:gd name="T12" fmla="*/ 760 w 876"/>
                <a:gd name="T13" fmla="*/ 1438 h 1466"/>
                <a:gd name="T14" fmla="*/ 709 w 876"/>
                <a:gd name="T15" fmla="*/ 1446 h 1466"/>
                <a:gd name="T16" fmla="*/ 685 w 876"/>
                <a:gd name="T17" fmla="*/ 1450 h 1466"/>
                <a:gd name="T18" fmla="*/ 573 w 876"/>
                <a:gd name="T19" fmla="*/ 1425 h 1466"/>
                <a:gd name="T20" fmla="*/ 537 w 876"/>
                <a:gd name="T21" fmla="*/ 1430 h 1466"/>
                <a:gd name="T22" fmla="*/ 521 w 876"/>
                <a:gd name="T23" fmla="*/ 1424 h 1466"/>
                <a:gd name="T24" fmla="*/ 499 w 876"/>
                <a:gd name="T25" fmla="*/ 1431 h 1466"/>
                <a:gd name="T26" fmla="*/ 444 w 876"/>
                <a:gd name="T27" fmla="*/ 1432 h 1466"/>
                <a:gd name="T28" fmla="*/ 370 w 876"/>
                <a:gd name="T29" fmla="*/ 1442 h 1466"/>
                <a:gd name="T30" fmla="*/ 254 w 876"/>
                <a:gd name="T31" fmla="*/ 1416 h 1466"/>
                <a:gd name="T32" fmla="*/ 208 w 876"/>
                <a:gd name="T33" fmla="*/ 1402 h 1466"/>
                <a:gd name="T34" fmla="*/ 171 w 876"/>
                <a:gd name="T35" fmla="*/ 1403 h 1466"/>
                <a:gd name="T36" fmla="*/ 160 w 876"/>
                <a:gd name="T37" fmla="*/ 1395 h 1466"/>
                <a:gd name="T38" fmla="*/ 139 w 876"/>
                <a:gd name="T39" fmla="*/ 1405 h 1466"/>
                <a:gd name="T40" fmla="*/ 104 w 876"/>
                <a:gd name="T41" fmla="*/ 1406 h 1466"/>
                <a:gd name="T42" fmla="*/ 83 w 876"/>
                <a:gd name="T43" fmla="*/ 1413 h 1466"/>
                <a:gd name="T44" fmla="*/ 32 w 876"/>
                <a:gd name="T45" fmla="*/ 1402 h 1466"/>
                <a:gd name="T46" fmla="*/ 0 w 876"/>
                <a:gd name="T47" fmla="*/ 1398 h 1466"/>
                <a:gd name="T48" fmla="*/ 0 w 876"/>
                <a:gd name="T49" fmla="*/ 0 h 1466"/>
                <a:gd name="T50" fmla="*/ 874 w 876"/>
                <a:gd name="T51" fmla="*/ 0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6" h="1466">
                  <a:moveTo>
                    <a:pt x="874" y="0"/>
                  </a:moveTo>
                  <a:cubicBezTo>
                    <a:pt x="874" y="0"/>
                    <a:pt x="876" y="1398"/>
                    <a:pt x="874" y="1402"/>
                  </a:cubicBezTo>
                  <a:cubicBezTo>
                    <a:pt x="872" y="1406"/>
                    <a:pt x="874" y="1414"/>
                    <a:pt x="859" y="1421"/>
                  </a:cubicBezTo>
                  <a:cubicBezTo>
                    <a:pt x="843" y="1428"/>
                    <a:pt x="845" y="1466"/>
                    <a:pt x="824" y="1455"/>
                  </a:cubicBezTo>
                  <a:cubicBezTo>
                    <a:pt x="803" y="1443"/>
                    <a:pt x="818" y="1457"/>
                    <a:pt x="815" y="1457"/>
                  </a:cubicBezTo>
                  <a:cubicBezTo>
                    <a:pt x="812" y="1457"/>
                    <a:pt x="809" y="1457"/>
                    <a:pt x="791" y="1452"/>
                  </a:cubicBezTo>
                  <a:cubicBezTo>
                    <a:pt x="774" y="1447"/>
                    <a:pt x="772" y="1440"/>
                    <a:pt x="760" y="1438"/>
                  </a:cubicBezTo>
                  <a:cubicBezTo>
                    <a:pt x="748" y="1436"/>
                    <a:pt x="729" y="1437"/>
                    <a:pt x="709" y="1446"/>
                  </a:cubicBezTo>
                  <a:cubicBezTo>
                    <a:pt x="688" y="1455"/>
                    <a:pt x="685" y="1450"/>
                    <a:pt x="685" y="1450"/>
                  </a:cubicBezTo>
                  <a:cubicBezTo>
                    <a:pt x="633" y="1428"/>
                    <a:pt x="573" y="1425"/>
                    <a:pt x="573" y="1425"/>
                  </a:cubicBezTo>
                  <a:cubicBezTo>
                    <a:pt x="573" y="1425"/>
                    <a:pt x="541" y="1430"/>
                    <a:pt x="537" y="1430"/>
                  </a:cubicBezTo>
                  <a:cubicBezTo>
                    <a:pt x="533" y="1430"/>
                    <a:pt x="521" y="1424"/>
                    <a:pt x="521" y="1424"/>
                  </a:cubicBezTo>
                  <a:cubicBezTo>
                    <a:pt x="521" y="1424"/>
                    <a:pt x="504" y="1431"/>
                    <a:pt x="499" y="1431"/>
                  </a:cubicBezTo>
                  <a:cubicBezTo>
                    <a:pt x="494" y="1431"/>
                    <a:pt x="444" y="1432"/>
                    <a:pt x="444" y="1432"/>
                  </a:cubicBezTo>
                  <a:cubicBezTo>
                    <a:pt x="444" y="1432"/>
                    <a:pt x="424" y="1438"/>
                    <a:pt x="370" y="1442"/>
                  </a:cubicBezTo>
                  <a:cubicBezTo>
                    <a:pt x="316" y="1446"/>
                    <a:pt x="259" y="1422"/>
                    <a:pt x="254" y="1416"/>
                  </a:cubicBezTo>
                  <a:cubicBezTo>
                    <a:pt x="250" y="1410"/>
                    <a:pt x="233" y="1405"/>
                    <a:pt x="208" y="1402"/>
                  </a:cubicBezTo>
                  <a:cubicBezTo>
                    <a:pt x="183" y="1399"/>
                    <a:pt x="183" y="1403"/>
                    <a:pt x="171" y="1403"/>
                  </a:cubicBezTo>
                  <a:cubicBezTo>
                    <a:pt x="158" y="1403"/>
                    <a:pt x="164" y="1401"/>
                    <a:pt x="160" y="1395"/>
                  </a:cubicBezTo>
                  <a:cubicBezTo>
                    <a:pt x="156" y="1389"/>
                    <a:pt x="152" y="1403"/>
                    <a:pt x="139" y="1405"/>
                  </a:cubicBezTo>
                  <a:cubicBezTo>
                    <a:pt x="126" y="1407"/>
                    <a:pt x="111" y="1405"/>
                    <a:pt x="104" y="1406"/>
                  </a:cubicBezTo>
                  <a:cubicBezTo>
                    <a:pt x="97" y="1407"/>
                    <a:pt x="93" y="1411"/>
                    <a:pt x="83" y="1413"/>
                  </a:cubicBezTo>
                  <a:cubicBezTo>
                    <a:pt x="72" y="1414"/>
                    <a:pt x="47" y="1406"/>
                    <a:pt x="32" y="1402"/>
                  </a:cubicBezTo>
                  <a:cubicBezTo>
                    <a:pt x="18" y="1398"/>
                    <a:pt x="0" y="1398"/>
                    <a:pt x="0" y="1398"/>
                  </a:cubicBezTo>
                  <a:cubicBezTo>
                    <a:pt x="0" y="0"/>
                    <a:pt x="0" y="0"/>
                    <a:pt x="0" y="0"/>
                  </a:cubicBezTo>
                  <a:lnTo>
                    <a:pt x="874" y="0"/>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1" name="Freeform 15"/>
          <p:cNvSpPr>
            <a:spLocks/>
          </p:cNvSpPr>
          <p:nvPr/>
        </p:nvSpPr>
        <p:spPr bwMode="auto">
          <a:xfrm>
            <a:off x="3422650" y="2276596"/>
            <a:ext cx="528638" cy="476250"/>
          </a:xfrm>
          <a:custGeom>
            <a:avLst/>
            <a:gdLst>
              <a:gd name="T0" fmla="*/ 99 w 279"/>
              <a:gd name="T1" fmla="*/ 237 h 252"/>
              <a:gd name="T2" fmla="*/ 253 w 279"/>
              <a:gd name="T3" fmla="*/ 82 h 252"/>
              <a:gd name="T4" fmla="*/ 260 w 279"/>
              <a:gd name="T5" fmla="*/ 17 h 252"/>
              <a:gd name="T6" fmla="*/ 211 w 279"/>
              <a:gd name="T7" fmla="*/ 14 h 252"/>
              <a:gd name="T8" fmla="*/ 158 w 279"/>
              <a:gd name="T9" fmla="*/ 67 h 252"/>
              <a:gd name="T10" fmla="*/ 167 w 279"/>
              <a:gd name="T11" fmla="*/ 75 h 252"/>
              <a:gd name="T12" fmla="*/ 219 w 279"/>
              <a:gd name="T13" fmla="*/ 24 h 252"/>
              <a:gd name="T14" fmla="*/ 252 w 279"/>
              <a:gd name="T15" fmla="*/ 26 h 252"/>
              <a:gd name="T16" fmla="*/ 245 w 279"/>
              <a:gd name="T17" fmla="*/ 74 h 252"/>
              <a:gd name="T18" fmla="*/ 90 w 279"/>
              <a:gd name="T19" fmla="*/ 228 h 252"/>
              <a:gd name="T20" fmla="*/ 90 w 279"/>
              <a:gd name="T21" fmla="*/ 229 h 252"/>
              <a:gd name="T22" fmla="*/ 70 w 279"/>
              <a:gd name="T23" fmla="*/ 239 h 252"/>
              <a:gd name="T24" fmla="*/ 45 w 279"/>
              <a:gd name="T25" fmla="*/ 227 h 252"/>
              <a:gd name="T26" fmla="*/ 65 w 279"/>
              <a:gd name="T27" fmla="*/ 150 h 252"/>
              <a:gd name="T28" fmla="*/ 156 w 279"/>
              <a:gd name="T29" fmla="*/ 60 h 252"/>
              <a:gd name="T30" fmla="*/ 156 w 279"/>
              <a:gd name="T31" fmla="*/ 51 h 252"/>
              <a:gd name="T32" fmla="*/ 147 w 279"/>
              <a:gd name="T33" fmla="*/ 51 h 252"/>
              <a:gd name="T34" fmla="*/ 56 w 279"/>
              <a:gd name="T35" fmla="*/ 142 h 252"/>
              <a:gd name="T36" fmla="*/ 37 w 279"/>
              <a:gd name="T37" fmla="*/ 235 h 252"/>
              <a:gd name="T38" fmla="*/ 71 w 279"/>
              <a:gd name="T39" fmla="*/ 251 h 252"/>
              <a:gd name="T40" fmla="*/ 99 w 279"/>
              <a:gd name="T41" fmla="*/ 23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9" h="252">
                <a:moveTo>
                  <a:pt x="99" y="237"/>
                </a:moveTo>
                <a:cubicBezTo>
                  <a:pt x="253" y="82"/>
                  <a:pt x="253" y="82"/>
                  <a:pt x="253" y="82"/>
                </a:cubicBezTo>
                <a:cubicBezTo>
                  <a:pt x="276" y="59"/>
                  <a:pt x="279" y="36"/>
                  <a:pt x="260" y="17"/>
                </a:cubicBezTo>
                <a:cubicBezTo>
                  <a:pt x="243" y="0"/>
                  <a:pt x="221" y="7"/>
                  <a:pt x="211" y="14"/>
                </a:cubicBezTo>
                <a:cubicBezTo>
                  <a:pt x="158" y="67"/>
                  <a:pt x="158" y="67"/>
                  <a:pt x="158" y="67"/>
                </a:cubicBezTo>
                <a:cubicBezTo>
                  <a:pt x="167" y="75"/>
                  <a:pt x="167" y="75"/>
                  <a:pt x="167" y="75"/>
                </a:cubicBezTo>
                <a:cubicBezTo>
                  <a:pt x="219" y="24"/>
                  <a:pt x="219" y="24"/>
                  <a:pt x="219" y="24"/>
                </a:cubicBezTo>
                <a:cubicBezTo>
                  <a:pt x="221" y="22"/>
                  <a:pt x="238" y="12"/>
                  <a:pt x="252" y="26"/>
                </a:cubicBezTo>
                <a:cubicBezTo>
                  <a:pt x="265" y="39"/>
                  <a:pt x="263" y="55"/>
                  <a:pt x="245" y="74"/>
                </a:cubicBezTo>
                <a:cubicBezTo>
                  <a:pt x="90" y="228"/>
                  <a:pt x="90" y="228"/>
                  <a:pt x="90" y="228"/>
                </a:cubicBezTo>
                <a:cubicBezTo>
                  <a:pt x="90" y="229"/>
                  <a:pt x="90" y="229"/>
                  <a:pt x="90" y="229"/>
                </a:cubicBezTo>
                <a:cubicBezTo>
                  <a:pt x="89" y="229"/>
                  <a:pt x="82" y="238"/>
                  <a:pt x="70" y="239"/>
                </a:cubicBezTo>
                <a:cubicBezTo>
                  <a:pt x="62" y="239"/>
                  <a:pt x="54" y="235"/>
                  <a:pt x="45" y="227"/>
                </a:cubicBezTo>
                <a:cubicBezTo>
                  <a:pt x="21" y="203"/>
                  <a:pt x="33" y="182"/>
                  <a:pt x="65" y="150"/>
                </a:cubicBezTo>
                <a:cubicBezTo>
                  <a:pt x="156" y="60"/>
                  <a:pt x="156" y="60"/>
                  <a:pt x="156" y="60"/>
                </a:cubicBezTo>
                <a:cubicBezTo>
                  <a:pt x="158" y="57"/>
                  <a:pt x="158" y="53"/>
                  <a:pt x="156" y="51"/>
                </a:cubicBezTo>
                <a:cubicBezTo>
                  <a:pt x="153" y="49"/>
                  <a:pt x="149" y="49"/>
                  <a:pt x="147" y="51"/>
                </a:cubicBezTo>
                <a:cubicBezTo>
                  <a:pt x="56" y="142"/>
                  <a:pt x="56" y="142"/>
                  <a:pt x="56" y="142"/>
                </a:cubicBezTo>
                <a:cubicBezTo>
                  <a:pt x="35" y="163"/>
                  <a:pt x="0" y="198"/>
                  <a:pt x="37" y="235"/>
                </a:cubicBezTo>
                <a:cubicBezTo>
                  <a:pt x="48" y="246"/>
                  <a:pt x="59" y="252"/>
                  <a:pt x="71" y="251"/>
                </a:cubicBezTo>
                <a:cubicBezTo>
                  <a:pt x="87" y="250"/>
                  <a:pt x="97" y="239"/>
                  <a:pt x="99" y="237"/>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62" name="Straight Connector 61"/>
          <p:cNvCxnSpPr/>
          <p:nvPr/>
        </p:nvCxnSpPr>
        <p:spPr>
          <a:xfrm>
            <a:off x="3282156" y="3422771"/>
            <a:ext cx="83820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63" name="TextBox 62"/>
          <p:cNvSpPr txBox="1"/>
          <p:nvPr/>
        </p:nvSpPr>
        <p:spPr>
          <a:xfrm>
            <a:off x="2978365" y="3565648"/>
            <a:ext cx="1445789" cy="984885"/>
          </a:xfrm>
          <a:prstGeom prst="rect">
            <a:avLst/>
          </a:prstGeom>
          <a:noFill/>
        </p:spPr>
        <p:txBody>
          <a:bodyPr wrap="square" rtlCol="0">
            <a:spAutoFit/>
          </a:bodyPr>
          <a:lstStyle/>
          <a:p>
            <a:pPr algn="ctr"/>
            <a:r>
              <a:rPr lang="en-US" sz="1400" b="1" dirty="0" smtClean="0">
                <a:solidFill>
                  <a:schemeClr val="bg1"/>
                </a:solidFill>
              </a:rPr>
              <a:t>Title Goes Here</a:t>
            </a:r>
            <a:endParaRPr lang="en-US" sz="1400" dirty="0" smtClean="0">
              <a:solidFill>
                <a:schemeClr val="bg1"/>
              </a:solidFill>
            </a:endParaRPr>
          </a:p>
          <a:p>
            <a:pPr lvl="0" algn="ctr"/>
            <a:r>
              <a:rPr lang="en-US" sz="1100" dirty="0">
                <a:solidFill>
                  <a:schemeClr val="bg1"/>
                </a:solidFill>
              </a:rPr>
              <a:t>There are many variations of there passages of lorem ipsum available.</a:t>
            </a:r>
          </a:p>
        </p:txBody>
      </p:sp>
      <p:grpSp>
        <p:nvGrpSpPr>
          <p:cNvPr id="64" name="Group 63"/>
          <p:cNvGrpSpPr/>
          <p:nvPr/>
        </p:nvGrpSpPr>
        <p:grpSpPr>
          <a:xfrm>
            <a:off x="4618041" y="2609417"/>
            <a:ext cx="1655763" cy="2814638"/>
            <a:chOff x="4618037" y="1619250"/>
            <a:chExt cx="1655763" cy="2814638"/>
          </a:xfrm>
        </p:grpSpPr>
        <p:sp>
          <p:nvSpPr>
            <p:cNvPr id="65" name="Freeform 13"/>
            <p:cNvSpPr>
              <a:spLocks/>
            </p:cNvSpPr>
            <p:nvPr/>
          </p:nvSpPr>
          <p:spPr bwMode="auto">
            <a:xfrm>
              <a:off x="4618037" y="1663700"/>
              <a:ext cx="1655763" cy="2770188"/>
            </a:xfrm>
            <a:custGeom>
              <a:avLst/>
              <a:gdLst>
                <a:gd name="T0" fmla="*/ 874 w 876"/>
                <a:gd name="T1" fmla="*/ 0 h 1466"/>
                <a:gd name="T2" fmla="*/ 874 w 876"/>
                <a:gd name="T3" fmla="*/ 1402 h 1466"/>
                <a:gd name="T4" fmla="*/ 859 w 876"/>
                <a:gd name="T5" fmla="*/ 1421 h 1466"/>
                <a:gd name="T6" fmla="*/ 824 w 876"/>
                <a:gd name="T7" fmla="*/ 1454 h 1466"/>
                <a:gd name="T8" fmla="*/ 815 w 876"/>
                <a:gd name="T9" fmla="*/ 1456 h 1466"/>
                <a:gd name="T10" fmla="*/ 791 w 876"/>
                <a:gd name="T11" fmla="*/ 1451 h 1466"/>
                <a:gd name="T12" fmla="*/ 760 w 876"/>
                <a:gd name="T13" fmla="*/ 1437 h 1466"/>
                <a:gd name="T14" fmla="*/ 709 w 876"/>
                <a:gd name="T15" fmla="*/ 1445 h 1466"/>
                <a:gd name="T16" fmla="*/ 685 w 876"/>
                <a:gd name="T17" fmla="*/ 1449 h 1466"/>
                <a:gd name="T18" fmla="*/ 573 w 876"/>
                <a:gd name="T19" fmla="*/ 1425 h 1466"/>
                <a:gd name="T20" fmla="*/ 537 w 876"/>
                <a:gd name="T21" fmla="*/ 1430 h 1466"/>
                <a:gd name="T22" fmla="*/ 521 w 876"/>
                <a:gd name="T23" fmla="*/ 1424 h 1466"/>
                <a:gd name="T24" fmla="*/ 499 w 876"/>
                <a:gd name="T25" fmla="*/ 1431 h 1466"/>
                <a:gd name="T26" fmla="*/ 444 w 876"/>
                <a:gd name="T27" fmla="*/ 1432 h 1466"/>
                <a:gd name="T28" fmla="*/ 370 w 876"/>
                <a:gd name="T29" fmla="*/ 1441 h 1466"/>
                <a:gd name="T30" fmla="*/ 254 w 876"/>
                <a:gd name="T31" fmla="*/ 1416 h 1466"/>
                <a:gd name="T32" fmla="*/ 208 w 876"/>
                <a:gd name="T33" fmla="*/ 1402 h 1466"/>
                <a:gd name="T34" fmla="*/ 171 w 876"/>
                <a:gd name="T35" fmla="*/ 1403 h 1466"/>
                <a:gd name="T36" fmla="*/ 160 w 876"/>
                <a:gd name="T37" fmla="*/ 1395 h 1466"/>
                <a:gd name="T38" fmla="*/ 139 w 876"/>
                <a:gd name="T39" fmla="*/ 1405 h 1466"/>
                <a:gd name="T40" fmla="*/ 104 w 876"/>
                <a:gd name="T41" fmla="*/ 1406 h 1466"/>
                <a:gd name="T42" fmla="*/ 83 w 876"/>
                <a:gd name="T43" fmla="*/ 1412 h 1466"/>
                <a:gd name="T44" fmla="*/ 32 w 876"/>
                <a:gd name="T45" fmla="*/ 1401 h 1466"/>
                <a:gd name="T46" fmla="*/ 0 w 876"/>
                <a:gd name="T47" fmla="*/ 1398 h 1466"/>
                <a:gd name="T48" fmla="*/ 0 w 876"/>
                <a:gd name="T49" fmla="*/ 0 h 1466"/>
                <a:gd name="T50" fmla="*/ 874 w 876"/>
                <a:gd name="T51" fmla="*/ 0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6" h="1466">
                  <a:moveTo>
                    <a:pt x="874" y="0"/>
                  </a:moveTo>
                  <a:cubicBezTo>
                    <a:pt x="874" y="0"/>
                    <a:pt x="876" y="1398"/>
                    <a:pt x="874" y="1402"/>
                  </a:cubicBezTo>
                  <a:cubicBezTo>
                    <a:pt x="872" y="1406"/>
                    <a:pt x="874" y="1414"/>
                    <a:pt x="859" y="1421"/>
                  </a:cubicBezTo>
                  <a:cubicBezTo>
                    <a:pt x="843" y="1428"/>
                    <a:pt x="845" y="1466"/>
                    <a:pt x="824" y="1454"/>
                  </a:cubicBezTo>
                  <a:cubicBezTo>
                    <a:pt x="803" y="1442"/>
                    <a:pt x="818" y="1456"/>
                    <a:pt x="815" y="1456"/>
                  </a:cubicBezTo>
                  <a:cubicBezTo>
                    <a:pt x="812" y="1456"/>
                    <a:pt x="809" y="1456"/>
                    <a:pt x="791" y="1451"/>
                  </a:cubicBezTo>
                  <a:cubicBezTo>
                    <a:pt x="774" y="1446"/>
                    <a:pt x="772" y="1439"/>
                    <a:pt x="760" y="1437"/>
                  </a:cubicBezTo>
                  <a:cubicBezTo>
                    <a:pt x="748" y="1435"/>
                    <a:pt x="729" y="1436"/>
                    <a:pt x="709" y="1445"/>
                  </a:cubicBezTo>
                  <a:cubicBezTo>
                    <a:pt x="688" y="1454"/>
                    <a:pt x="685" y="1449"/>
                    <a:pt x="685" y="1449"/>
                  </a:cubicBezTo>
                  <a:cubicBezTo>
                    <a:pt x="633" y="1428"/>
                    <a:pt x="573" y="1425"/>
                    <a:pt x="573" y="1425"/>
                  </a:cubicBezTo>
                  <a:cubicBezTo>
                    <a:pt x="573" y="1425"/>
                    <a:pt x="541" y="1430"/>
                    <a:pt x="537" y="1430"/>
                  </a:cubicBezTo>
                  <a:cubicBezTo>
                    <a:pt x="533" y="1430"/>
                    <a:pt x="521" y="1424"/>
                    <a:pt x="521" y="1424"/>
                  </a:cubicBezTo>
                  <a:cubicBezTo>
                    <a:pt x="521" y="1424"/>
                    <a:pt x="504" y="1431"/>
                    <a:pt x="499" y="1431"/>
                  </a:cubicBezTo>
                  <a:cubicBezTo>
                    <a:pt x="494" y="1431"/>
                    <a:pt x="444" y="1432"/>
                    <a:pt x="444" y="1432"/>
                  </a:cubicBezTo>
                  <a:cubicBezTo>
                    <a:pt x="444" y="1432"/>
                    <a:pt x="424" y="1437"/>
                    <a:pt x="370" y="1441"/>
                  </a:cubicBezTo>
                  <a:cubicBezTo>
                    <a:pt x="316" y="1445"/>
                    <a:pt x="259" y="1422"/>
                    <a:pt x="254" y="1416"/>
                  </a:cubicBezTo>
                  <a:cubicBezTo>
                    <a:pt x="250" y="1410"/>
                    <a:pt x="233" y="1405"/>
                    <a:pt x="208" y="1402"/>
                  </a:cubicBezTo>
                  <a:cubicBezTo>
                    <a:pt x="183" y="1399"/>
                    <a:pt x="183" y="1403"/>
                    <a:pt x="171" y="1403"/>
                  </a:cubicBezTo>
                  <a:cubicBezTo>
                    <a:pt x="158" y="1403"/>
                    <a:pt x="164" y="1401"/>
                    <a:pt x="160" y="1395"/>
                  </a:cubicBezTo>
                  <a:cubicBezTo>
                    <a:pt x="156" y="1389"/>
                    <a:pt x="152" y="1403"/>
                    <a:pt x="139" y="1405"/>
                  </a:cubicBezTo>
                  <a:cubicBezTo>
                    <a:pt x="126" y="1407"/>
                    <a:pt x="111" y="1405"/>
                    <a:pt x="104" y="1406"/>
                  </a:cubicBezTo>
                  <a:cubicBezTo>
                    <a:pt x="97" y="1407"/>
                    <a:pt x="93" y="1411"/>
                    <a:pt x="83" y="1412"/>
                  </a:cubicBezTo>
                  <a:cubicBezTo>
                    <a:pt x="72" y="1414"/>
                    <a:pt x="47" y="1405"/>
                    <a:pt x="32" y="1401"/>
                  </a:cubicBezTo>
                  <a:cubicBezTo>
                    <a:pt x="18" y="1397"/>
                    <a:pt x="0" y="1398"/>
                    <a:pt x="0" y="1398"/>
                  </a:cubicBezTo>
                  <a:cubicBezTo>
                    <a:pt x="0" y="0"/>
                    <a:pt x="0" y="0"/>
                    <a:pt x="0" y="0"/>
                  </a:cubicBezTo>
                  <a:lnTo>
                    <a:pt x="874" y="0"/>
                  </a:lnTo>
                  <a:close/>
                </a:path>
              </a:pathLst>
            </a:custGeom>
            <a:solidFill>
              <a:schemeClr val="accent3">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66" name="Freeform 14"/>
            <p:cNvSpPr>
              <a:spLocks/>
            </p:cNvSpPr>
            <p:nvPr/>
          </p:nvSpPr>
          <p:spPr bwMode="auto">
            <a:xfrm>
              <a:off x="4618037" y="1619250"/>
              <a:ext cx="1655763" cy="2770188"/>
            </a:xfrm>
            <a:custGeom>
              <a:avLst/>
              <a:gdLst>
                <a:gd name="T0" fmla="*/ 874 w 876"/>
                <a:gd name="T1" fmla="*/ 0 h 1466"/>
                <a:gd name="T2" fmla="*/ 874 w 876"/>
                <a:gd name="T3" fmla="*/ 1402 h 1466"/>
                <a:gd name="T4" fmla="*/ 859 w 876"/>
                <a:gd name="T5" fmla="*/ 1421 h 1466"/>
                <a:gd name="T6" fmla="*/ 824 w 876"/>
                <a:gd name="T7" fmla="*/ 1455 h 1466"/>
                <a:gd name="T8" fmla="*/ 815 w 876"/>
                <a:gd name="T9" fmla="*/ 1457 h 1466"/>
                <a:gd name="T10" fmla="*/ 791 w 876"/>
                <a:gd name="T11" fmla="*/ 1452 h 1466"/>
                <a:gd name="T12" fmla="*/ 760 w 876"/>
                <a:gd name="T13" fmla="*/ 1438 h 1466"/>
                <a:gd name="T14" fmla="*/ 709 w 876"/>
                <a:gd name="T15" fmla="*/ 1446 h 1466"/>
                <a:gd name="T16" fmla="*/ 685 w 876"/>
                <a:gd name="T17" fmla="*/ 1450 h 1466"/>
                <a:gd name="T18" fmla="*/ 573 w 876"/>
                <a:gd name="T19" fmla="*/ 1425 h 1466"/>
                <a:gd name="T20" fmla="*/ 537 w 876"/>
                <a:gd name="T21" fmla="*/ 1430 h 1466"/>
                <a:gd name="T22" fmla="*/ 521 w 876"/>
                <a:gd name="T23" fmla="*/ 1424 h 1466"/>
                <a:gd name="T24" fmla="*/ 499 w 876"/>
                <a:gd name="T25" fmla="*/ 1431 h 1466"/>
                <a:gd name="T26" fmla="*/ 444 w 876"/>
                <a:gd name="T27" fmla="*/ 1432 h 1466"/>
                <a:gd name="T28" fmla="*/ 370 w 876"/>
                <a:gd name="T29" fmla="*/ 1442 h 1466"/>
                <a:gd name="T30" fmla="*/ 254 w 876"/>
                <a:gd name="T31" fmla="*/ 1416 h 1466"/>
                <a:gd name="T32" fmla="*/ 208 w 876"/>
                <a:gd name="T33" fmla="*/ 1402 h 1466"/>
                <a:gd name="T34" fmla="*/ 171 w 876"/>
                <a:gd name="T35" fmla="*/ 1403 h 1466"/>
                <a:gd name="T36" fmla="*/ 160 w 876"/>
                <a:gd name="T37" fmla="*/ 1395 h 1466"/>
                <a:gd name="T38" fmla="*/ 139 w 876"/>
                <a:gd name="T39" fmla="*/ 1405 h 1466"/>
                <a:gd name="T40" fmla="*/ 104 w 876"/>
                <a:gd name="T41" fmla="*/ 1406 h 1466"/>
                <a:gd name="T42" fmla="*/ 83 w 876"/>
                <a:gd name="T43" fmla="*/ 1413 h 1466"/>
                <a:gd name="T44" fmla="*/ 32 w 876"/>
                <a:gd name="T45" fmla="*/ 1402 h 1466"/>
                <a:gd name="T46" fmla="*/ 0 w 876"/>
                <a:gd name="T47" fmla="*/ 1398 h 1466"/>
                <a:gd name="T48" fmla="*/ 0 w 876"/>
                <a:gd name="T49" fmla="*/ 0 h 1466"/>
                <a:gd name="T50" fmla="*/ 874 w 876"/>
                <a:gd name="T51" fmla="*/ 0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6" h="1466">
                  <a:moveTo>
                    <a:pt x="874" y="0"/>
                  </a:moveTo>
                  <a:cubicBezTo>
                    <a:pt x="874" y="0"/>
                    <a:pt x="876" y="1398"/>
                    <a:pt x="874" y="1402"/>
                  </a:cubicBezTo>
                  <a:cubicBezTo>
                    <a:pt x="872" y="1406"/>
                    <a:pt x="874" y="1414"/>
                    <a:pt x="859" y="1421"/>
                  </a:cubicBezTo>
                  <a:cubicBezTo>
                    <a:pt x="843" y="1428"/>
                    <a:pt x="845" y="1466"/>
                    <a:pt x="824" y="1455"/>
                  </a:cubicBezTo>
                  <a:cubicBezTo>
                    <a:pt x="803" y="1443"/>
                    <a:pt x="818" y="1457"/>
                    <a:pt x="815" y="1457"/>
                  </a:cubicBezTo>
                  <a:cubicBezTo>
                    <a:pt x="812" y="1457"/>
                    <a:pt x="809" y="1457"/>
                    <a:pt x="791" y="1452"/>
                  </a:cubicBezTo>
                  <a:cubicBezTo>
                    <a:pt x="774" y="1447"/>
                    <a:pt x="772" y="1440"/>
                    <a:pt x="760" y="1438"/>
                  </a:cubicBezTo>
                  <a:cubicBezTo>
                    <a:pt x="748" y="1436"/>
                    <a:pt x="729" y="1437"/>
                    <a:pt x="709" y="1446"/>
                  </a:cubicBezTo>
                  <a:cubicBezTo>
                    <a:pt x="688" y="1455"/>
                    <a:pt x="685" y="1450"/>
                    <a:pt x="685" y="1450"/>
                  </a:cubicBezTo>
                  <a:cubicBezTo>
                    <a:pt x="633" y="1428"/>
                    <a:pt x="573" y="1425"/>
                    <a:pt x="573" y="1425"/>
                  </a:cubicBezTo>
                  <a:cubicBezTo>
                    <a:pt x="573" y="1425"/>
                    <a:pt x="541" y="1430"/>
                    <a:pt x="537" y="1430"/>
                  </a:cubicBezTo>
                  <a:cubicBezTo>
                    <a:pt x="533" y="1430"/>
                    <a:pt x="521" y="1424"/>
                    <a:pt x="521" y="1424"/>
                  </a:cubicBezTo>
                  <a:cubicBezTo>
                    <a:pt x="521" y="1424"/>
                    <a:pt x="504" y="1431"/>
                    <a:pt x="499" y="1431"/>
                  </a:cubicBezTo>
                  <a:cubicBezTo>
                    <a:pt x="494" y="1431"/>
                    <a:pt x="444" y="1432"/>
                    <a:pt x="444" y="1432"/>
                  </a:cubicBezTo>
                  <a:cubicBezTo>
                    <a:pt x="444" y="1432"/>
                    <a:pt x="424" y="1438"/>
                    <a:pt x="370" y="1442"/>
                  </a:cubicBezTo>
                  <a:cubicBezTo>
                    <a:pt x="316" y="1446"/>
                    <a:pt x="259" y="1422"/>
                    <a:pt x="254" y="1416"/>
                  </a:cubicBezTo>
                  <a:cubicBezTo>
                    <a:pt x="250" y="1410"/>
                    <a:pt x="233" y="1405"/>
                    <a:pt x="208" y="1402"/>
                  </a:cubicBezTo>
                  <a:cubicBezTo>
                    <a:pt x="183" y="1399"/>
                    <a:pt x="183" y="1403"/>
                    <a:pt x="171" y="1403"/>
                  </a:cubicBezTo>
                  <a:cubicBezTo>
                    <a:pt x="158" y="1403"/>
                    <a:pt x="164" y="1401"/>
                    <a:pt x="160" y="1395"/>
                  </a:cubicBezTo>
                  <a:cubicBezTo>
                    <a:pt x="156" y="1389"/>
                    <a:pt x="152" y="1403"/>
                    <a:pt x="139" y="1405"/>
                  </a:cubicBezTo>
                  <a:cubicBezTo>
                    <a:pt x="126" y="1407"/>
                    <a:pt x="111" y="1405"/>
                    <a:pt x="104" y="1406"/>
                  </a:cubicBezTo>
                  <a:cubicBezTo>
                    <a:pt x="97" y="1407"/>
                    <a:pt x="93" y="1411"/>
                    <a:pt x="83" y="1413"/>
                  </a:cubicBezTo>
                  <a:cubicBezTo>
                    <a:pt x="72" y="1414"/>
                    <a:pt x="47" y="1406"/>
                    <a:pt x="32" y="1402"/>
                  </a:cubicBezTo>
                  <a:cubicBezTo>
                    <a:pt x="18" y="1398"/>
                    <a:pt x="0" y="1398"/>
                    <a:pt x="0" y="1398"/>
                  </a:cubicBezTo>
                  <a:cubicBezTo>
                    <a:pt x="0" y="0"/>
                    <a:pt x="0" y="0"/>
                    <a:pt x="0" y="0"/>
                  </a:cubicBezTo>
                  <a:lnTo>
                    <a:pt x="874"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67" name="Freeform 15"/>
          <p:cNvSpPr>
            <a:spLocks/>
          </p:cNvSpPr>
          <p:nvPr/>
        </p:nvSpPr>
        <p:spPr bwMode="auto">
          <a:xfrm>
            <a:off x="5167312" y="2488766"/>
            <a:ext cx="528638" cy="476250"/>
          </a:xfrm>
          <a:custGeom>
            <a:avLst/>
            <a:gdLst>
              <a:gd name="T0" fmla="*/ 99 w 279"/>
              <a:gd name="T1" fmla="*/ 237 h 252"/>
              <a:gd name="T2" fmla="*/ 253 w 279"/>
              <a:gd name="T3" fmla="*/ 82 h 252"/>
              <a:gd name="T4" fmla="*/ 260 w 279"/>
              <a:gd name="T5" fmla="*/ 17 h 252"/>
              <a:gd name="T6" fmla="*/ 211 w 279"/>
              <a:gd name="T7" fmla="*/ 14 h 252"/>
              <a:gd name="T8" fmla="*/ 158 w 279"/>
              <a:gd name="T9" fmla="*/ 67 h 252"/>
              <a:gd name="T10" fmla="*/ 167 w 279"/>
              <a:gd name="T11" fmla="*/ 75 h 252"/>
              <a:gd name="T12" fmla="*/ 219 w 279"/>
              <a:gd name="T13" fmla="*/ 24 h 252"/>
              <a:gd name="T14" fmla="*/ 252 w 279"/>
              <a:gd name="T15" fmla="*/ 26 h 252"/>
              <a:gd name="T16" fmla="*/ 245 w 279"/>
              <a:gd name="T17" fmla="*/ 74 h 252"/>
              <a:gd name="T18" fmla="*/ 90 w 279"/>
              <a:gd name="T19" fmla="*/ 228 h 252"/>
              <a:gd name="T20" fmla="*/ 90 w 279"/>
              <a:gd name="T21" fmla="*/ 229 h 252"/>
              <a:gd name="T22" fmla="*/ 70 w 279"/>
              <a:gd name="T23" fmla="*/ 239 h 252"/>
              <a:gd name="T24" fmla="*/ 45 w 279"/>
              <a:gd name="T25" fmla="*/ 227 h 252"/>
              <a:gd name="T26" fmla="*/ 65 w 279"/>
              <a:gd name="T27" fmla="*/ 150 h 252"/>
              <a:gd name="T28" fmla="*/ 156 w 279"/>
              <a:gd name="T29" fmla="*/ 60 h 252"/>
              <a:gd name="T30" fmla="*/ 156 w 279"/>
              <a:gd name="T31" fmla="*/ 51 h 252"/>
              <a:gd name="T32" fmla="*/ 147 w 279"/>
              <a:gd name="T33" fmla="*/ 51 h 252"/>
              <a:gd name="T34" fmla="*/ 56 w 279"/>
              <a:gd name="T35" fmla="*/ 142 h 252"/>
              <a:gd name="T36" fmla="*/ 37 w 279"/>
              <a:gd name="T37" fmla="*/ 235 h 252"/>
              <a:gd name="T38" fmla="*/ 71 w 279"/>
              <a:gd name="T39" fmla="*/ 251 h 252"/>
              <a:gd name="T40" fmla="*/ 99 w 279"/>
              <a:gd name="T41" fmla="*/ 23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9" h="252">
                <a:moveTo>
                  <a:pt x="99" y="237"/>
                </a:moveTo>
                <a:cubicBezTo>
                  <a:pt x="253" y="82"/>
                  <a:pt x="253" y="82"/>
                  <a:pt x="253" y="82"/>
                </a:cubicBezTo>
                <a:cubicBezTo>
                  <a:pt x="276" y="59"/>
                  <a:pt x="279" y="36"/>
                  <a:pt x="260" y="17"/>
                </a:cubicBezTo>
                <a:cubicBezTo>
                  <a:pt x="243" y="0"/>
                  <a:pt x="221" y="7"/>
                  <a:pt x="211" y="14"/>
                </a:cubicBezTo>
                <a:cubicBezTo>
                  <a:pt x="158" y="67"/>
                  <a:pt x="158" y="67"/>
                  <a:pt x="158" y="67"/>
                </a:cubicBezTo>
                <a:cubicBezTo>
                  <a:pt x="167" y="75"/>
                  <a:pt x="167" y="75"/>
                  <a:pt x="167" y="75"/>
                </a:cubicBezTo>
                <a:cubicBezTo>
                  <a:pt x="219" y="24"/>
                  <a:pt x="219" y="24"/>
                  <a:pt x="219" y="24"/>
                </a:cubicBezTo>
                <a:cubicBezTo>
                  <a:pt x="221" y="22"/>
                  <a:pt x="238" y="12"/>
                  <a:pt x="252" y="26"/>
                </a:cubicBezTo>
                <a:cubicBezTo>
                  <a:pt x="265" y="39"/>
                  <a:pt x="263" y="55"/>
                  <a:pt x="245" y="74"/>
                </a:cubicBezTo>
                <a:cubicBezTo>
                  <a:pt x="90" y="228"/>
                  <a:pt x="90" y="228"/>
                  <a:pt x="90" y="228"/>
                </a:cubicBezTo>
                <a:cubicBezTo>
                  <a:pt x="90" y="229"/>
                  <a:pt x="90" y="229"/>
                  <a:pt x="90" y="229"/>
                </a:cubicBezTo>
                <a:cubicBezTo>
                  <a:pt x="89" y="229"/>
                  <a:pt x="82" y="238"/>
                  <a:pt x="70" y="239"/>
                </a:cubicBezTo>
                <a:cubicBezTo>
                  <a:pt x="62" y="239"/>
                  <a:pt x="54" y="235"/>
                  <a:pt x="45" y="227"/>
                </a:cubicBezTo>
                <a:cubicBezTo>
                  <a:pt x="21" y="203"/>
                  <a:pt x="33" y="182"/>
                  <a:pt x="65" y="150"/>
                </a:cubicBezTo>
                <a:cubicBezTo>
                  <a:pt x="156" y="60"/>
                  <a:pt x="156" y="60"/>
                  <a:pt x="156" y="60"/>
                </a:cubicBezTo>
                <a:cubicBezTo>
                  <a:pt x="158" y="57"/>
                  <a:pt x="158" y="53"/>
                  <a:pt x="156" y="51"/>
                </a:cubicBezTo>
                <a:cubicBezTo>
                  <a:pt x="153" y="49"/>
                  <a:pt x="149" y="49"/>
                  <a:pt x="147" y="51"/>
                </a:cubicBezTo>
                <a:cubicBezTo>
                  <a:pt x="56" y="142"/>
                  <a:pt x="56" y="142"/>
                  <a:pt x="56" y="142"/>
                </a:cubicBezTo>
                <a:cubicBezTo>
                  <a:pt x="35" y="163"/>
                  <a:pt x="0" y="198"/>
                  <a:pt x="37" y="235"/>
                </a:cubicBezTo>
                <a:cubicBezTo>
                  <a:pt x="48" y="246"/>
                  <a:pt x="59" y="252"/>
                  <a:pt x="71" y="251"/>
                </a:cubicBezTo>
                <a:cubicBezTo>
                  <a:pt x="87" y="250"/>
                  <a:pt x="97" y="239"/>
                  <a:pt x="99" y="237"/>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68" name="Straight Connector 67"/>
          <p:cNvCxnSpPr/>
          <p:nvPr/>
        </p:nvCxnSpPr>
        <p:spPr>
          <a:xfrm>
            <a:off x="5026818" y="3634941"/>
            <a:ext cx="83820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69" name="TextBox 68"/>
          <p:cNvSpPr txBox="1"/>
          <p:nvPr/>
        </p:nvSpPr>
        <p:spPr>
          <a:xfrm>
            <a:off x="4723027" y="3777816"/>
            <a:ext cx="1445789" cy="984885"/>
          </a:xfrm>
          <a:prstGeom prst="rect">
            <a:avLst/>
          </a:prstGeom>
          <a:noFill/>
        </p:spPr>
        <p:txBody>
          <a:bodyPr wrap="square" rtlCol="0">
            <a:spAutoFit/>
          </a:bodyPr>
          <a:lstStyle/>
          <a:p>
            <a:pPr algn="ctr"/>
            <a:r>
              <a:rPr lang="en-US" sz="1400" b="1" dirty="0" smtClean="0">
                <a:solidFill>
                  <a:schemeClr val="bg1"/>
                </a:solidFill>
              </a:rPr>
              <a:t>Title Goes Here</a:t>
            </a:r>
            <a:endParaRPr lang="en-US" sz="1400" dirty="0" smtClean="0">
              <a:solidFill>
                <a:schemeClr val="bg1"/>
              </a:solidFill>
            </a:endParaRPr>
          </a:p>
          <a:p>
            <a:pPr lvl="0" algn="ctr"/>
            <a:r>
              <a:rPr lang="en-US" sz="1100" dirty="0">
                <a:solidFill>
                  <a:schemeClr val="bg1"/>
                </a:solidFill>
              </a:rPr>
              <a:t>There are many variations of there passages of lorem ipsum available.</a:t>
            </a:r>
          </a:p>
        </p:txBody>
      </p:sp>
      <p:grpSp>
        <p:nvGrpSpPr>
          <p:cNvPr id="70" name="Group 69"/>
          <p:cNvGrpSpPr/>
          <p:nvPr/>
        </p:nvGrpSpPr>
        <p:grpSpPr>
          <a:xfrm>
            <a:off x="6362704" y="2397248"/>
            <a:ext cx="1655763" cy="2814638"/>
            <a:chOff x="6362700" y="1407080"/>
            <a:chExt cx="1655763" cy="2814638"/>
          </a:xfrm>
        </p:grpSpPr>
        <p:sp>
          <p:nvSpPr>
            <p:cNvPr id="71" name="Freeform 13"/>
            <p:cNvSpPr>
              <a:spLocks/>
            </p:cNvSpPr>
            <p:nvPr/>
          </p:nvSpPr>
          <p:spPr bwMode="auto">
            <a:xfrm>
              <a:off x="6362700" y="1451530"/>
              <a:ext cx="1655763" cy="2770188"/>
            </a:xfrm>
            <a:custGeom>
              <a:avLst/>
              <a:gdLst>
                <a:gd name="T0" fmla="*/ 874 w 876"/>
                <a:gd name="T1" fmla="*/ 0 h 1466"/>
                <a:gd name="T2" fmla="*/ 874 w 876"/>
                <a:gd name="T3" fmla="*/ 1402 h 1466"/>
                <a:gd name="T4" fmla="*/ 859 w 876"/>
                <a:gd name="T5" fmla="*/ 1421 h 1466"/>
                <a:gd name="T6" fmla="*/ 824 w 876"/>
                <a:gd name="T7" fmla="*/ 1454 h 1466"/>
                <a:gd name="T8" fmla="*/ 815 w 876"/>
                <a:gd name="T9" fmla="*/ 1456 h 1466"/>
                <a:gd name="T10" fmla="*/ 791 w 876"/>
                <a:gd name="T11" fmla="*/ 1451 h 1466"/>
                <a:gd name="T12" fmla="*/ 760 w 876"/>
                <a:gd name="T13" fmla="*/ 1437 h 1466"/>
                <a:gd name="T14" fmla="*/ 709 w 876"/>
                <a:gd name="T15" fmla="*/ 1445 h 1466"/>
                <a:gd name="T16" fmla="*/ 685 w 876"/>
                <a:gd name="T17" fmla="*/ 1449 h 1466"/>
                <a:gd name="T18" fmla="*/ 573 w 876"/>
                <a:gd name="T19" fmla="*/ 1425 h 1466"/>
                <a:gd name="T20" fmla="*/ 537 w 876"/>
                <a:gd name="T21" fmla="*/ 1430 h 1466"/>
                <a:gd name="T22" fmla="*/ 521 w 876"/>
                <a:gd name="T23" fmla="*/ 1424 h 1466"/>
                <a:gd name="T24" fmla="*/ 499 w 876"/>
                <a:gd name="T25" fmla="*/ 1431 h 1466"/>
                <a:gd name="T26" fmla="*/ 444 w 876"/>
                <a:gd name="T27" fmla="*/ 1432 h 1466"/>
                <a:gd name="T28" fmla="*/ 370 w 876"/>
                <a:gd name="T29" fmla="*/ 1441 h 1466"/>
                <a:gd name="T30" fmla="*/ 254 w 876"/>
                <a:gd name="T31" fmla="*/ 1416 h 1466"/>
                <a:gd name="T32" fmla="*/ 208 w 876"/>
                <a:gd name="T33" fmla="*/ 1402 h 1466"/>
                <a:gd name="T34" fmla="*/ 171 w 876"/>
                <a:gd name="T35" fmla="*/ 1403 h 1466"/>
                <a:gd name="T36" fmla="*/ 160 w 876"/>
                <a:gd name="T37" fmla="*/ 1395 h 1466"/>
                <a:gd name="T38" fmla="*/ 139 w 876"/>
                <a:gd name="T39" fmla="*/ 1405 h 1466"/>
                <a:gd name="T40" fmla="*/ 104 w 876"/>
                <a:gd name="T41" fmla="*/ 1406 h 1466"/>
                <a:gd name="T42" fmla="*/ 83 w 876"/>
                <a:gd name="T43" fmla="*/ 1412 h 1466"/>
                <a:gd name="T44" fmla="*/ 32 w 876"/>
                <a:gd name="T45" fmla="*/ 1401 h 1466"/>
                <a:gd name="T46" fmla="*/ 0 w 876"/>
                <a:gd name="T47" fmla="*/ 1398 h 1466"/>
                <a:gd name="T48" fmla="*/ 0 w 876"/>
                <a:gd name="T49" fmla="*/ 0 h 1466"/>
                <a:gd name="T50" fmla="*/ 874 w 876"/>
                <a:gd name="T51" fmla="*/ 0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6" h="1466">
                  <a:moveTo>
                    <a:pt x="874" y="0"/>
                  </a:moveTo>
                  <a:cubicBezTo>
                    <a:pt x="874" y="0"/>
                    <a:pt x="876" y="1398"/>
                    <a:pt x="874" y="1402"/>
                  </a:cubicBezTo>
                  <a:cubicBezTo>
                    <a:pt x="872" y="1406"/>
                    <a:pt x="874" y="1414"/>
                    <a:pt x="859" y="1421"/>
                  </a:cubicBezTo>
                  <a:cubicBezTo>
                    <a:pt x="843" y="1428"/>
                    <a:pt x="845" y="1466"/>
                    <a:pt x="824" y="1454"/>
                  </a:cubicBezTo>
                  <a:cubicBezTo>
                    <a:pt x="803" y="1442"/>
                    <a:pt x="818" y="1456"/>
                    <a:pt x="815" y="1456"/>
                  </a:cubicBezTo>
                  <a:cubicBezTo>
                    <a:pt x="812" y="1456"/>
                    <a:pt x="809" y="1456"/>
                    <a:pt x="791" y="1451"/>
                  </a:cubicBezTo>
                  <a:cubicBezTo>
                    <a:pt x="774" y="1446"/>
                    <a:pt x="772" y="1439"/>
                    <a:pt x="760" y="1437"/>
                  </a:cubicBezTo>
                  <a:cubicBezTo>
                    <a:pt x="748" y="1435"/>
                    <a:pt x="729" y="1436"/>
                    <a:pt x="709" y="1445"/>
                  </a:cubicBezTo>
                  <a:cubicBezTo>
                    <a:pt x="688" y="1454"/>
                    <a:pt x="685" y="1449"/>
                    <a:pt x="685" y="1449"/>
                  </a:cubicBezTo>
                  <a:cubicBezTo>
                    <a:pt x="633" y="1428"/>
                    <a:pt x="573" y="1425"/>
                    <a:pt x="573" y="1425"/>
                  </a:cubicBezTo>
                  <a:cubicBezTo>
                    <a:pt x="573" y="1425"/>
                    <a:pt x="541" y="1430"/>
                    <a:pt x="537" y="1430"/>
                  </a:cubicBezTo>
                  <a:cubicBezTo>
                    <a:pt x="533" y="1430"/>
                    <a:pt x="521" y="1424"/>
                    <a:pt x="521" y="1424"/>
                  </a:cubicBezTo>
                  <a:cubicBezTo>
                    <a:pt x="521" y="1424"/>
                    <a:pt x="504" y="1431"/>
                    <a:pt x="499" y="1431"/>
                  </a:cubicBezTo>
                  <a:cubicBezTo>
                    <a:pt x="494" y="1431"/>
                    <a:pt x="444" y="1432"/>
                    <a:pt x="444" y="1432"/>
                  </a:cubicBezTo>
                  <a:cubicBezTo>
                    <a:pt x="444" y="1432"/>
                    <a:pt x="424" y="1437"/>
                    <a:pt x="370" y="1441"/>
                  </a:cubicBezTo>
                  <a:cubicBezTo>
                    <a:pt x="316" y="1445"/>
                    <a:pt x="259" y="1422"/>
                    <a:pt x="254" y="1416"/>
                  </a:cubicBezTo>
                  <a:cubicBezTo>
                    <a:pt x="250" y="1410"/>
                    <a:pt x="233" y="1405"/>
                    <a:pt x="208" y="1402"/>
                  </a:cubicBezTo>
                  <a:cubicBezTo>
                    <a:pt x="183" y="1399"/>
                    <a:pt x="183" y="1403"/>
                    <a:pt x="171" y="1403"/>
                  </a:cubicBezTo>
                  <a:cubicBezTo>
                    <a:pt x="158" y="1403"/>
                    <a:pt x="164" y="1401"/>
                    <a:pt x="160" y="1395"/>
                  </a:cubicBezTo>
                  <a:cubicBezTo>
                    <a:pt x="156" y="1389"/>
                    <a:pt x="152" y="1403"/>
                    <a:pt x="139" y="1405"/>
                  </a:cubicBezTo>
                  <a:cubicBezTo>
                    <a:pt x="126" y="1407"/>
                    <a:pt x="111" y="1405"/>
                    <a:pt x="104" y="1406"/>
                  </a:cubicBezTo>
                  <a:cubicBezTo>
                    <a:pt x="97" y="1407"/>
                    <a:pt x="93" y="1411"/>
                    <a:pt x="83" y="1412"/>
                  </a:cubicBezTo>
                  <a:cubicBezTo>
                    <a:pt x="72" y="1414"/>
                    <a:pt x="47" y="1405"/>
                    <a:pt x="32" y="1401"/>
                  </a:cubicBezTo>
                  <a:cubicBezTo>
                    <a:pt x="18" y="1397"/>
                    <a:pt x="0" y="1398"/>
                    <a:pt x="0" y="1398"/>
                  </a:cubicBezTo>
                  <a:cubicBezTo>
                    <a:pt x="0" y="0"/>
                    <a:pt x="0" y="0"/>
                    <a:pt x="0" y="0"/>
                  </a:cubicBezTo>
                  <a:lnTo>
                    <a:pt x="874" y="0"/>
                  </a:lnTo>
                  <a:close/>
                </a:path>
              </a:pathLst>
            </a:custGeom>
            <a:solidFill>
              <a:schemeClr val="accent4">
                <a:lumMod val="75000"/>
              </a:schemeClr>
            </a:solidFill>
            <a:ln>
              <a:noFill/>
            </a:ln>
          </p:spPr>
          <p:txBody>
            <a:bodyPr vert="horz" wrap="square" lIns="91440" tIns="45720" rIns="91440" bIns="45720" numCol="1" anchor="t" anchorCtr="0" compatLnSpc="1">
              <a:prstTxWarp prst="textNoShape">
                <a:avLst/>
              </a:prstTxWarp>
            </a:bodyPr>
            <a:lstStyle/>
            <a:p>
              <a:endParaRPr lang="en-US"/>
            </a:p>
          </p:txBody>
        </p:sp>
        <p:sp>
          <p:nvSpPr>
            <p:cNvPr id="72" name="Freeform 14"/>
            <p:cNvSpPr>
              <a:spLocks/>
            </p:cNvSpPr>
            <p:nvPr/>
          </p:nvSpPr>
          <p:spPr bwMode="auto">
            <a:xfrm>
              <a:off x="6362700" y="1407080"/>
              <a:ext cx="1655763" cy="2770188"/>
            </a:xfrm>
            <a:custGeom>
              <a:avLst/>
              <a:gdLst>
                <a:gd name="T0" fmla="*/ 874 w 876"/>
                <a:gd name="T1" fmla="*/ 0 h 1466"/>
                <a:gd name="T2" fmla="*/ 874 w 876"/>
                <a:gd name="T3" fmla="*/ 1402 h 1466"/>
                <a:gd name="T4" fmla="*/ 859 w 876"/>
                <a:gd name="T5" fmla="*/ 1421 h 1466"/>
                <a:gd name="T6" fmla="*/ 824 w 876"/>
                <a:gd name="T7" fmla="*/ 1455 h 1466"/>
                <a:gd name="T8" fmla="*/ 815 w 876"/>
                <a:gd name="T9" fmla="*/ 1457 h 1466"/>
                <a:gd name="T10" fmla="*/ 791 w 876"/>
                <a:gd name="T11" fmla="*/ 1452 h 1466"/>
                <a:gd name="T12" fmla="*/ 760 w 876"/>
                <a:gd name="T13" fmla="*/ 1438 h 1466"/>
                <a:gd name="T14" fmla="*/ 709 w 876"/>
                <a:gd name="T15" fmla="*/ 1446 h 1466"/>
                <a:gd name="T16" fmla="*/ 685 w 876"/>
                <a:gd name="T17" fmla="*/ 1450 h 1466"/>
                <a:gd name="T18" fmla="*/ 573 w 876"/>
                <a:gd name="T19" fmla="*/ 1425 h 1466"/>
                <a:gd name="T20" fmla="*/ 537 w 876"/>
                <a:gd name="T21" fmla="*/ 1430 h 1466"/>
                <a:gd name="T22" fmla="*/ 521 w 876"/>
                <a:gd name="T23" fmla="*/ 1424 h 1466"/>
                <a:gd name="T24" fmla="*/ 499 w 876"/>
                <a:gd name="T25" fmla="*/ 1431 h 1466"/>
                <a:gd name="T26" fmla="*/ 444 w 876"/>
                <a:gd name="T27" fmla="*/ 1432 h 1466"/>
                <a:gd name="T28" fmla="*/ 370 w 876"/>
                <a:gd name="T29" fmla="*/ 1442 h 1466"/>
                <a:gd name="T30" fmla="*/ 254 w 876"/>
                <a:gd name="T31" fmla="*/ 1416 h 1466"/>
                <a:gd name="T32" fmla="*/ 208 w 876"/>
                <a:gd name="T33" fmla="*/ 1402 h 1466"/>
                <a:gd name="T34" fmla="*/ 171 w 876"/>
                <a:gd name="T35" fmla="*/ 1403 h 1466"/>
                <a:gd name="T36" fmla="*/ 160 w 876"/>
                <a:gd name="T37" fmla="*/ 1395 h 1466"/>
                <a:gd name="T38" fmla="*/ 139 w 876"/>
                <a:gd name="T39" fmla="*/ 1405 h 1466"/>
                <a:gd name="T40" fmla="*/ 104 w 876"/>
                <a:gd name="T41" fmla="*/ 1406 h 1466"/>
                <a:gd name="T42" fmla="*/ 83 w 876"/>
                <a:gd name="T43" fmla="*/ 1413 h 1466"/>
                <a:gd name="T44" fmla="*/ 32 w 876"/>
                <a:gd name="T45" fmla="*/ 1402 h 1466"/>
                <a:gd name="T46" fmla="*/ 0 w 876"/>
                <a:gd name="T47" fmla="*/ 1398 h 1466"/>
                <a:gd name="T48" fmla="*/ 0 w 876"/>
                <a:gd name="T49" fmla="*/ 0 h 1466"/>
                <a:gd name="T50" fmla="*/ 874 w 876"/>
                <a:gd name="T51" fmla="*/ 0 h 1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76" h="1466">
                  <a:moveTo>
                    <a:pt x="874" y="0"/>
                  </a:moveTo>
                  <a:cubicBezTo>
                    <a:pt x="874" y="0"/>
                    <a:pt x="876" y="1398"/>
                    <a:pt x="874" y="1402"/>
                  </a:cubicBezTo>
                  <a:cubicBezTo>
                    <a:pt x="872" y="1406"/>
                    <a:pt x="874" y="1414"/>
                    <a:pt x="859" y="1421"/>
                  </a:cubicBezTo>
                  <a:cubicBezTo>
                    <a:pt x="843" y="1428"/>
                    <a:pt x="845" y="1466"/>
                    <a:pt x="824" y="1455"/>
                  </a:cubicBezTo>
                  <a:cubicBezTo>
                    <a:pt x="803" y="1443"/>
                    <a:pt x="818" y="1457"/>
                    <a:pt x="815" y="1457"/>
                  </a:cubicBezTo>
                  <a:cubicBezTo>
                    <a:pt x="812" y="1457"/>
                    <a:pt x="809" y="1457"/>
                    <a:pt x="791" y="1452"/>
                  </a:cubicBezTo>
                  <a:cubicBezTo>
                    <a:pt x="774" y="1447"/>
                    <a:pt x="772" y="1440"/>
                    <a:pt x="760" y="1438"/>
                  </a:cubicBezTo>
                  <a:cubicBezTo>
                    <a:pt x="748" y="1436"/>
                    <a:pt x="729" y="1437"/>
                    <a:pt x="709" y="1446"/>
                  </a:cubicBezTo>
                  <a:cubicBezTo>
                    <a:pt x="688" y="1455"/>
                    <a:pt x="685" y="1450"/>
                    <a:pt x="685" y="1450"/>
                  </a:cubicBezTo>
                  <a:cubicBezTo>
                    <a:pt x="633" y="1428"/>
                    <a:pt x="573" y="1425"/>
                    <a:pt x="573" y="1425"/>
                  </a:cubicBezTo>
                  <a:cubicBezTo>
                    <a:pt x="573" y="1425"/>
                    <a:pt x="541" y="1430"/>
                    <a:pt x="537" y="1430"/>
                  </a:cubicBezTo>
                  <a:cubicBezTo>
                    <a:pt x="533" y="1430"/>
                    <a:pt x="521" y="1424"/>
                    <a:pt x="521" y="1424"/>
                  </a:cubicBezTo>
                  <a:cubicBezTo>
                    <a:pt x="521" y="1424"/>
                    <a:pt x="504" y="1431"/>
                    <a:pt x="499" y="1431"/>
                  </a:cubicBezTo>
                  <a:cubicBezTo>
                    <a:pt x="494" y="1431"/>
                    <a:pt x="444" y="1432"/>
                    <a:pt x="444" y="1432"/>
                  </a:cubicBezTo>
                  <a:cubicBezTo>
                    <a:pt x="444" y="1432"/>
                    <a:pt x="424" y="1438"/>
                    <a:pt x="370" y="1442"/>
                  </a:cubicBezTo>
                  <a:cubicBezTo>
                    <a:pt x="316" y="1446"/>
                    <a:pt x="259" y="1422"/>
                    <a:pt x="254" y="1416"/>
                  </a:cubicBezTo>
                  <a:cubicBezTo>
                    <a:pt x="250" y="1410"/>
                    <a:pt x="233" y="1405"/>
                    <a:pt x="208" y="1402"/>
                  </a:cubicBezTo>
                  <a:cubicBezTo>
                    <a:pt x="183" y="1399"/>
                    <a:pt x="183" y="1403"/>
                    <a:pt x="171" y="1403"/>
                  </a:cubicBezTo>
                  <a:cubicBezTo>
                    <a:pt x="158" y="1403"/>
                    <a:pt x="164" y="1401"/>
                    <a:pt x="160" y="1395"/>
                  </a:cubicBezTo>
                  <a:cubicBezTo>
                    <a:pt x="156" y="1389"/>
                    <a:pt x="152" y="1403"/>
                    <a:pt x="139" y="1405"/>
                  </a:cubicBezTo>
                  <a:cubicBezTo>
                    <a:pt x="126" y="1407"/>
                    <a:pt x="111" y="1405"/>
                    <a:pt x="104" y="1406"/>
                  </a:cubicBezTo>
                  <a:cubicBezTo>
                    <a:pt x="97" y="1407"/>
                    <a:pt x="93" y="1411"/>
                    <a:pt x="83" y="1413"/>
                  </a:cubicBezTo>
                  <a:cubicBezTo>
                    <a:pt x="72" y="1414"/>
                    <a:pt x="47" y="1406"/>
                    <a:pt x="32" y="1402"/>
                  </a:cubicBezTo>
                  <a:cubicBezTo>
                    <a:pt x="18" y="1398"/>
                    <a:pt x="0" y="1398"/>
                    <a:pt x="0" y="1398"/>
                  </a:cubicBezTo>
                  <a:cubicBezTo>
                    <a:pt x="0" y="0"/>
                    <a:pt x="0" y="0"/>
                    <a:pt x="0" y="0"/>
                  </a:cubicBezTo>
                  <a:lnTo>
                    <a:pt x="874"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73" name="Freeform 15"/>
          <p:cNvSpPr>
            <a:spLocks/>
          </p:cNvSpPr>
          <p:nvPr/>
        </p:nvSpPr>
        <p:spPr bwMode="auto">
          <a:xfrm>
            <a:off x="6911975" y="2276596"/>
            <a:ext cx="528638" cy="476250"/>
          </a:xfrm>
          <a:custGeom>
            <a:avLst/>
            <a:gdLst>
              <a:gd name="T0" fmla="*/ 99 w 279"/>
              <a:gd name="T1" fmla="*/ 237 h 252"/>
              <a:gd name="T2" fmla="*/ 253 w 279"/>
              <a:gd name="T3" fmla="*/ 82 h 252"/>
              <a:gd name="T4" fmla="*/ 260 w 279"/>
              <a:gd name="T5" fmla="*/ 17 h 252"/>
              <a:gd name="T6" fmla="*/ 211 w 279"/>
              <a:gd name="T7" fmla="*/ 14 h 252"/>
              <a:gd name="T8" fmla="*/ 158 w 279"/>
              <a:gd name="T9" fmla="*/ 67 h 252"/>
              <a:gd name="T10" fmla="*/ 167 w 279"/>
              <a:gd name="T11" fmla="*/ 75 h 252"/>
              <a:gd name="T12" fmla="*/ 219 w 279"/>
              <a:gd name="T13" fmla="*/ 24 h 252"/>
              <a:gd name="T14" fmla="*/ 252 w 279"/>
              <a:gd name="T15" fmla="*/ 26 h 252"/>
              <a:gd name="T16" fmla="*/ 245 w 279"/>
              <a:gd name="T17" fmla="*/ 74 h 252"/>
              <a:gd name="T18" fmla="*/ 90 w 279"/>
              <a:gd name="T19" fmla="*/ 228 h 252"/>
              <a:gd name="T20" fmla="*/ 90 w 279"/>
              <a:gd name="T21" fmla="*/ 229 h 252"/>
              <a:gd name="T22" fmla="*/ 70 w 279"/>
              <a:gd name="T23" fmla="*/ 239 h 252"/>
              <a:gd name="T24" fmla="*/ 45 w 279"/>
              <a:gd name="T25" fmla="*/ 227 h 252"/>
              <a:gd name="T26" fmla="*/ 65 w 279"/>
              <a:gd name="T27" fmla="*/ 150 h 252"/>
              <a:gd name="T28" fmla="*/ 156 w 279"/>
              <a:gd name="T29" fmla="*/ 60 h 252"/>
              <a:gd name="T30" fmla="*/ 156 w 279"/>
              <a:gd name="T31" fmla="*/ 51 h 252"/>
              <a:gd name="T32" fmla="*/ 147 w 279"/>
              <a:gd name="T33" fmla="*/ 51 h 252"/>
              <a:gd name="T34" fmla="*/ 56 w 279"/>
              <a:gd name="T35" fmla="*/ 142 h 252"/>
              <a:gd name="T36" fmla="*/ 37 w 279"/>
              <a:gd name="T37" fmla="*/ 235 h 252"/>
              <a:gd name="T38" fmla="*/ 71 w 279"/>
              <a:gd name="T39" fmla="*/ 251 h 252"/>
              <a:gd name="T40" fmla="*/ 99 w 279"/>
              <a:gd name="T41" fmla="*/ 237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9" h="252">
                <a:moveTo>
                  <a:pt x="99" y="237"/>
                </a:moveTo>
                <a:cubicBezTo>
                  <a:pt x="253" y="82"/>
                  <a:pt x="253" y="82"/>
                  <a:pt x="253" y="82"/>
                </a:cubicBezTo>
                <a:cubicBezTo>
                  <a:pt x="276" y="59"/>
                  <a:pt x="279" y="36"/>
                  <a:pt x="260" y="17"/>
                </a:cubicBezTo>
                <a:cubicBezTo>
                  <a:pt x="243" y="0"/>
                  <a:pt x="221" y="7"/>
                  <a:pt x="211" y="14"/>
                </a:cubicBezTo>
                <a:cubicBezTo>
                  <a:pt x="158" y="67"/>
                  <a:pt x="158" y="67"/>
                  <a:pt x="158" y="67"/>
                </a:cubicBezTo>
                <a:cubicBezTo>
                  <a:pt x="167" y="75"/>
                  <a:pt x="167" y="75"/>
                  <a:pt x="167" y="75"/>
                </a:cubicBezTo>
                <a:cubicBezTo>
                  <a:pt x="219" y="24"/>
                  <a:pt x="219" y="24"/>
                  <a:pt x="219" y="24"/>
                </a:cubicBezTo>
                <a:cubicBezTo>
                  <a:pt x="221" y="22"/>
                  <a:pt x="238" y="12"/>
                  <a:pt x="252" y="26"/>
                </a:cubicBezTo>
                <a:cubicBezTo>
                  <a:pt x="265" y="39"/>
                  <a:pt x="263" y="55"/>
                  <a:pt x="245" y="74"/>
                </a:cubicBezTo>
                <a:cubicBezTo>
                  <a:pt x="90" y="228"/>
                  <a:pt x="90" y="228"/>
                  <a:pt x="90" y="228"/>
                </a:cubicBezTo>
                <a:cubicBezTo>
                  <a:pt x="90" y="229"/>
                  <a:pt x="90" y="229"/>
                  <a:pt x="90" y="229"/>
                </a:cubicBezTo>
                <a:cubicBezTo>
                  <a:pt x="89" y="229"/>
                  <a:pt x="82" y="238"/>
                  <a:pt x="70" y="239"/>
                </a:cubicBezTo>
                <a:cubicBezTo>
                  <a:pt x="62" y="239"/>
                  <a:pt x="54" y="235"/>
                  <a:pt x="45" y="227"/>
                </a:cubicBezTo>
                <a:cubicBezTo>
                  <a:pt x="21" y="203"/>
                  <a:pt x="33" y="182"/>
                  <a:pt x="65" y="150"/>
                </a:cubicBezTo>
                <a:cubicBezTo>
                  <a:pt x="156" y="60"/>
                  <a:pt x="156" y="60"/>
                  <a:pt x="156" y="60"/>
                </a:cubicBezTo>
                <a:cubicBezTo>
                  <a:pt x="158" y="57"/>
                  <a:pt x="158" y="53"/>
                  <a:pt x="156" y="51"/>
                </a:cubicBezTo>
                <a:cubicBezTo>
                  <a:pt x="153" y="49"/>
                  <a:pt x="149" y="49"/>
                  <a:pt x="147" y="51"/>
                </a:cubicBezTo>
                <a:cubicBezTo>
                  <a:pt x="56" y="142"/>
                  <a:pt x="56" y="142"/>
                  <a:pt x="56" y="142"/>
                </a:cubicBezTo>
                <a:cubicBezTo>
                  <a:pt x="35" y="163"/>
                  <a:pt x="0" y="198"/>
                  <a:pt x="37" y="235"/>
                </a:cubicBezTo>
                <a:cubicBezTo>
                  <a:pt x="48" y="246"/>
                  <a:pt x="59" y="252"/>
                  <a:pt x="71" y="251"/>
                </a:cubicBezTo>
                <a:cubicBezTo>
                  <a:pt x="87" y="250"/>
                  <a:pt x="97" y="239"/>
                  <a:pt x="99" y="237"/>
                </a:cubicBezTo>
                <a:close/>
              </a:path>
            </a:pathLst>
          </a:custGeom>
          <a:solidFill>
            <a:schemeClr val="accent6">
              <a:lumMod val="60000"/>
              <a:lumOff val="40000"/>
            </a:schemeClr>
          </a:solidFill>
          <a:ln>
            <a:noFill/>
          </a:ln>
        </p:spPr>
        <p:txBody>
          <a:bodyPr vert="horz" wrap="square" lIns="91440" tIns="45720" rIns="91440" bIns="45720" numCol="1" anchor="t" anchorCtr="0" compatLnSpc="1">
            <a:prstTxWarp prst="textNoShape">
              <a:avLst/>
            </a:prstTxWarp>
          </a:bodyPr>
          <a:lstStyle/>
          <a:p>
            <a:endParaRPr lang="en-US"/>
          </a:p>
        </p:txBody>
      </p:sp>
      <p:cxnSp>
        <p:nvCxnSpPr>
          <p:cNvPr id="74" name="Straight Connector 73"/>
          <p:cNvCxnSpPr/>
          <p:nvPr/>
        </p:nvCxnSpPr>
        <p:spPr>
          <a:xfrm>
            <a:off x="6771481" y="3422771"/>
            <a:ext cx="838200"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467690" y="3565648"/>
            <a:ext cx="1445789" cy="984885"/>
          </a:xfrm>
          <a:prstGeom prst="rect">
            <a:avLst/>
          </a:prstGeom>
          <a:noFill/>
        </p:spPr>
        <p:txBody>
          <a:bodyPr wrap="square" rtlCol="0">
            <a:spAutoFit/>
          </a:bodyPr>
          <a:lstStyle/>
          <a:p>
            <a:pPr algn="ctr"/>
            <a:r>
              <a:rPr lang="en-US" sz="1400" b="1" dirty="0" smtClean="0">
                <a:solidFill>
                  <a:schemeClr val="bg1"/>
                </a:solidFill>
              </a:rPr>
              <a:t>Title Goes Here</a:t>
            </a:r>
            <a:endParaRPr lang="en-US" sz="1400" dirty="0" smtClean="0">
              <a:solidFill>
                <a:schemeClr val="bg1"/>
              </a:solidFill>
            </a:endParaRPr>
          </a:p>
          <a:p>
            <a:pPr lvl="0" algn="ctr"/>
            <a:r>
              <a:rPr lang="en-US" sz="1100" dirty="0">
                <a:solidFill>
                  <a:schemeClr val="bg1"/>
                </a:solidFill>
              </a:rPr>
              <a:t>There are many variations of there passages of lorem ipsum available.</a:t>
            </a:r>
          </a:p>
        </p:txBody>
      </p:sp>
      <p:sp>
        <p:nvSpPr>
          <p:cNvPr id="76" name="Freeform 103"/>
          <p:cNvSpPr>
            <a:spLocks noChangeAspect="1" noEditPoints="1"/>
          </p:cNvSpPr>
          <p:nvPr/>
        </p:nvSpPr>
        <p:spPr bwMode="auto">
          <a:xfrm>
            <a:off x="3534131" y="2915960"/>
            <a:ext cx="305683" cy="450122"/>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01"/>
          <p:cNvSpPr>
            <a:spLocks noChangeAspect="1" noEditPoints="1"/>
          </p:cNvSpPr>
          <p:nvPr/>
        </p:nvSpPr>
        <p:spPr bwMode="auto">
          <a:xfrm>
            <a:off x="5186916" y="3163323"/>
            <a:ext cx="489430" cy="324321"/>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8" name="Freeform 57"/>
          <p:cNvSpPr>
            <a:spLocks noChangeAspect="1" noEditPoints="1"/>
          </p:cNvSpPr>
          <p:nvPr/>
        </p:nvSpPr>
        <p:spPr bwMode="auto">
          <a:xfrm>
            <a:off x="6951898" y="2912173"/>
            <a:ext cx="412888" cy="412888"/>
          </a:xfrm>
          <a:custGeom>
            <a:avLst/>
            <a:gdLst/>
            <a:ahLst/>
            <a:cxnLst>
              <a:cxn ang="0">
                <a:pos x="55" y="31"/>
              </a:cxn>
              <a:cxn ang="0">
                <a:pos x="54" y="33"/>
              </a:cxn>
              <a:cxn ang="0">
                <a:pos x="47" y="34"/>
              </a:cxn>
              <a:cxn ang="0">
                <a:pos x="46" y="37"/>
              </a:cxn>
              <a:cxn ang="0">
                <a:pos x="49" y="42"/>
              </a:cxn>
              <a:cxn ang="0">
                <a:pos x="50" y="43"/>
              </a:cxn>
              <a:cxn ang="0">
                <a:pos x="49" y="44"/>
              </a:cxn>
              <a:cxn ang="0">
                <a:pos x="43" y="50"/>
              </a:cxn>
              <a:cxn ang="0">
                <a:pos x="42" y="50"/>
              </a:cxn>
              <a:cxn ang="0">
                <a:pos x="37" y="46"/>
              </a:cxn>
              <a:cxn ang="0">
                <a:pos x="33" y="47"/>
              </a:cxn>
              <a:cxn ang="0">
                <a:pos x="32" y="54"/>
              </a:cxn>
              <a:cxn ang="0">
                <a:pos x="31" y="55"/>
              </a:cxn>
              <a:cxn ang="0">
                <a:pos x="23" y="55"/>
              </a:cxn>
              <a:cxn ang="0">
                <a:pos x="22" y="54"/>
              </a:cxn>
              <a:cxn ang="0">
                <a:pos x="21" y="47"/>
              </a:cxn>
              <a:cxn ang="0">
                <a:pos x="18" y="46"/>
              </a:cxn>
              <a:cxn ang="0">
                <a:pos x="13" y="50"/>
              </a:cxn>
              <a:cxn ang="0">
                <a:pos x="12" y="50"/>
              </a:cxn>
              <a:cxn ang="0">
                <a:pos x="11" y="50"/>
              </a:cxn>
              <a:cxn ang="0">
                <a:pos x="5" y="44"/>
              </a:cxn>
              <a:cxn ang="0">
                <a:pos x="5" y="43"/>
              </a:cxn>
              <a:cxn ang="0">
                <a:pos x="5" y="42"/>
              </a:cxn>
              <a:cxn ang="0">
                <a:pos x="9" y="37"/>
              </a:cxn>
              <a:cxn ang="0">
                <a:pos x="7" y="33"/>
              </a:cxn>
              <a:cxn ang="0">
                <a:pos x="1" y="33"/>
              </a:cxn>
              <a:cxn ang="0">
                <a:pos x="0" y="31"/>
              </a:cxn>
              <a:cxn ang="0">
                <a:pos x="0" y="23"/>
              </a:cxn>
              <a:cxn ang="0">
                <a:pos x="1" y="22"/>
              </a:cxn>
              <a:cxn ang="0">
                <a:pos x="7" y="21"/>
              </a:cxn>
              <a:cxn ang="0">
                <a:pos x="9" y="18"/>
              </a:cxn>
              <a:cxn ang="0">
                <a:pos x="5" y="13"/>
              </a:cxn>
              <a:cxn ang="0">
                <a:pos x="5" y="12"/>
              </a:cxn>
              <a:cxn ang="0">
                <a:pos x="5" y="11"/>
              </a:cxn>
              <a:cxn ang="0">
                <a:pos x="12" y="5"/>
              </a:cxn>
              <a:cxn ang="0">
                <a:pos x="13" y="5"/>
              </a:cxn>
              <a:cxn ang="0">
                <a:pos x="18" y="9"/>
              </a:cxn>
              <a:cxn ang="0">
                <a:pos x="21" y="8"/>
              </a:cxn>
              <a:cxn ang="0">
                <a:pos x="22" y="1"/>
              </a:cxn>
              <a:cxn ang="0">
                <a:pos x="23" y="0"/>
              </a:cxn>
              <a:cxn ang="0">
                <a:pos x="31" y="0"/>
              </a:cxn>
              <a:cxn ang="0">
                <a:pos x="32" y="1"/>
              </a:cxn>
              <a:cxn ang="0">
                <a:pos x="33" y="8"/>
              </a:cxn>
              <a:cxn ang="0">
                <a:pos x="37" y="9"/>
              </a:cxn>
              <a:cxn ang="0">
                <a:pos x="42" y="5"/>
              </a:cxn>
              <a:cxn ang="0">
                <a:pos x="43" y="5"/>
              </a:cxn>
              <a:cxn ang="0">
                <a:pos x="43" y="5"/>
              </a:cxn>
              <a:cxn ang="0">
                <a:pos x="49" y="11"/>
              </a:cxn>
              <a:cxn ang="0">
                <a:pos x="50" y="12"/>
              </a:cxn>
              <a:cxn ang="0">
                <a:pos x="49" y="13"/>
              </a:cxn>
              <a:cxn ang="0">
                <a:pos x="46" y="18"/>
              </a:cxn>
              <a:cxn ang="0">
                <a:pos x="47" y="21"/>
              </a:cxn>
              <a:cxn ang="0">
                <a:pos x="54" y="22"/>
              </a:cxn>
              <a:cxn ang="0">
                <a:pos x="55" y="23"/>
              </a:cxn>
              <a:cxn ang="0">
                <a:pos x="55" y="31"/>
              </a:cxn>
              <a:cxn ang="0">
                <a:pos x="27" y="18"/>
              </a:cxn>
              <a:cxn ang="0">
                <a:pos x="18" y="27"/>
              </a:cxn>
              <a:cxn ang="0">
                <a:pos x="27" y="36"/>
              </a:cxn>
              <a:cxn ang="0">
                <a:pos x="36" y="27"/>
              </a:cxn>
              <a:cxn ang="0">
                <a:pos x="27" y="18"/>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2484881249"/>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after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750" fill="hold"/>
                                        <p:tgtEl>
                                          <p:spTgt spid="35"/>
                                        </p:tgtEl>
                                        <p:attrNameLst>
                                          <p:attrName>ppt_x</p:attrName>
                                        </p:attrNameLst>
                                      </p:cBhvr>
                                      <p:tavLst>
                                        <p:tav tm="0">
                                          <p:val>
                                            <p:strVal val="#ppt_x"/>
                                          </p:val>
                                        </p:tav>
                                        <p:tav tm="100000">
                                          <p:val>
                                            <p:strVal val="#ppt_x"/>
                                          </p:val>
                                        </p:tav>
                                      </p:tavLst>
                                    </p:anim>
                                    <p:anim calcmode="lin" valueType="num">
                                      <p:cBhvr additive="base">
                                        <p:cTn id="8" dur="750" fill="hold"/>
                                        <p:tgtEl>
                                          <p:spTgt spid="35"/>
                                        </p:tgtEl>
                                        <p:attrNameLst>
                                          <p:attrName>ppt_y</p:attrName>
                                        </p:attrNameLst>
                                      </p:cBhvr>
                                      <p:tavLst>
                                        <p:tav tm="0">
                                          <p:val>
                                            <p:strVal val="0-#ppt_h/2"/>
                                          </p:val>
                                        </p:tav>
                                        <p:tav tm="100000">
                                          <p:val>
                                            <p:strVal val="#ppt_y"/>
                                          </p:val>
                                        </p:tav>
                                      </p:tavLst>
                                    </p:anim>
                                  </p:childTnLst>
                                </p:cTn>
                              </p:par>
                            </p:childTnLst>
                          </p:cTn>
                        </p:par>
                        <p:par>
                          <p:cTn id="9" fill="hold">
                            <p:stCondLst>
                              <p:cond delay="750"/>
                            </p:stCondLst>
                            <p:childTnLst>
                              <p:par>
                                <p:cTn id="10" presetID="22" presetClass="entr" presetSubtype="1" fill="hold" grpId="0" nodeType="afterEffect">
                                  <p:stCondLst>
                                    <p:cond delay="0"/>
                                  </p:stCondLst>
                                  <p:childTnLst>
                                    <p:set>
                                      <p:cBhvr>
                                        <p:cTn id="11" dur="1" fill="hold">
                                          <p:stCondLst>
                                            <p:cond delay="0"/>
                                          </p:stCondLst>
                                        </p:cTn>
                                        <p:tgtEl>
                                          <p:spTgt spid="49"/>
                                        </p:tgtEl>
                                        <p:attrNameLst>
                                          <p:attrName>style.visibility</p:attrName>
                                        </p:attrNameLst>
                                      </p:cBhvr>
                                      <p:to>
                                        <p:strVal val="visible"/>
                                      </p:to>
                                    </p:set>
                                    <p:animEffect transition="in" filter="wipe(up)">
                                      <p:cBhvr>
                                        <p:cTn id="12" dur="500"/>
                                        <p:tgtEl>
                                          <p:spTgt spid="49"/>
                                        </p:tgtEl>
                                      </p:cBhvr>
                                    </p:animEffect>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p:cTn id="16" dur="500" fill="hold"/>
                                        <p:tgtEl>
                                          <p:spTgt spid="52"/>
                                        </p:tgtEl>
                                        <p:attrNameLst>
                                          <p:attrName>ppt_w</p:attrName>
                                        </p:attrNameLst>
                                      </p:cBhvr>
                                      <p:tavLst>
                                        <p:tav tm="0">
                                          <p:val>
                                            <p:fltVal val="0"/>
                                          </p:val>
                                        </p:tav>
                                        <p:tav tm="100000">
                                          <p:val>
                                            <p:strVal val="#ppt_w"/>
                                          </p:val>
                                        </p:tav>
                                      </p:tavLst>
                                    </p:anim>
                                    <p:anim calcmode="lin" valueType="num">
                                      <p:cBhvr>
                                        <p:cTn id="17" dur="500" fill="hold"/>
                                        <p:tgtEl>
                                          <p:spTgt spid="52"/>
                                        </p:tgtEl>
                                        <p:attrNameLst>
                                          <p:attrName>ppt_h</p:attrName>
                                        </p:attrNameLst>
                                      </p:cBhvr>
                                      <p:tavLst>
                                        <p:tav tm="0">
                                          <p:val>
                                            <p:fltVal val="0"/>
                                          </p:val>
                                        </p:tav>
                                        <p:tav tm="100000">
                                          <p:val>
                                            <p:strVal val="#ppt_h"/>
                                          </p:val>
                                        </p:tav>
                                      </p:tavLst>
                                    </p:anim>
                                    <p:animEffect transition="in" filter="fade">
                                      <p:cBhvr>
                                        <p:cTn id="18" dur="500"/>
                                        <p:tgtEl>
                                          <p:spTgt spid="52"/>
                                        </p:tgtEl>
                                      </p:cBhvr>
                                    </p:animEffect>
                                  </p:childTnLst>
                                </p:cTn>
                              </p:par>
                            </p:childTnLst>
                          </p:cTn>
                        </p:par>
                        <p:par>
                          <p:cTn id="19" fill="hold">
                            <p:stCondLst>
                              <p:cond delay="1750"/>
                            </p:stCondLst>
                            <p:childTnLst>
                              <p:par>
                                <p:cTn id="20" presetID="18" presetClass="entr" presetSubtype="3" fill="hold" nodeType="afterEffect">
                                  <p:stCondLst>
                                    <p:cond delay="0"/>
                                  </p:stCondLst>
                                  <p:childTnLst>
                                    <p:set>
                                      <p:cBhvr>
                                        <p:cTn id="21" dur="1" fill="hold">
                                          <p:stCondLst>
                                            <p:cond delay="0"/>
                                          </p:stCondLst>
                                        </p:cTn>
                                        <p:tgtEl>
                                          <p:spTgt spid="53"/>
                                        </p:tgtEl>
                                        <p:attrNameLst>
                                          <p:attrName>style.visibility</p:attrName>
                                        </p:attrNameLst>
                                      </p:cBhvr>
                                      <p:to>
                                        <p:strVal val="visible"/>
                                      </p:to>
                                    </p:set>
                                    <p:animEffect transition="in" filter="strips(upRight)">
                                      <p:cBhvr>
                                        <p:cTn id="22" dur="500"/>
                                        <p:tgtEl>
                                          <p:spTgt spid="53"/>
                                        </p:tgtEl>
                                      </p:cBhvr>
                                    </p:animEffect>
                                  </p:childTnLst>
                                </p:cTn>
                              </p:par>
                            </p:childTnLst>
                          </p:cTn>
                        </p:par>
                        <p:par>
                          <p:cTn id="23" fill="hold">
                            <p:stCondLst>
                              <p:cond delay="2250"/>
                            </p:stCondLst>
                            <p:childTnLst>
                              <p:par>
                                <p:cTn id="24" presetID="22" presetClass="entr" presetSubtype="1" fill="hold" grpId="0" nodeType="after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wipe(up)">
                                      <p:cBhvr>
                                        <p:cTn id="26" dur="750"/>
                                        <p:tgtEl>
                                          <p:spTgt spid="57"/>
                                        </p:tgtEl>
                                      </p:cBhvr>
                                    </p:animEffect>
                                  </p:childTnLst>
                                </p:cTn>
                              </p:par>
                            </p:childTnLst>
                          </p:cTn>
                        </p:par>
                        <p:par>
                          <p:cTn id="27" fill="hold">
                            <p:stCondLst>
                              <p:cond delay="3000"/>
                            </p:stCondLst>
                            <p:childTnLst>
                              <p:par>
                                <p:cTn id="28" presetID="2" presetClass="entr" presetSubtype="1" fill="hold" nodeType="afterEffect">
                                  <p:stCondLst>
                                    <p:cond delay="0"/>
                                  </p:stCondLst>
                                  <p:childTnLst>
                                    <p:set>
                                      <p:cBhvr>
                                        <p:cTn id="29" dur="1" fill="hold">
                                          <p:stCondLst>
                                            <p:cond delay="0"/>
                                          </p:stCondLst>
                                        </p:cTn>
                                        <p:tgtEl>
                                          <p:spTgt spid="58"/>
                                        </p:tgtEl>
                                        <p:attrNameLst>
                                          <p:attrName>style.visibility</p:attrName>
                                        </p:attrNameLst>
                                      </p:cBhvr>
                                      <p:to>
                                        <p:strVal val="visible"/>
                                      </p:to>
                                    </p:set>
                                    <p:anim calcmode="lin" valueType="num">
                                      <p:cBhvr additive="base">
                                        <p:cTn id="30" dur="750" fill="hold"/>
                                        <p:tgtEl>
                                          <p:spTgt spid="58"/>
                                        </p:tgtEl>
                                        <p:attrNameLst>
                                          <p:attrName>ppt_x</p:attrName>
                                        </p:attrNameLst>
                                      </p:cBhvr>
                                      <p:tavLst>
                                        <p:tav tm="0">
                                          <p:val>
                                            <p:strVal val="#ppt_x"/>
                                          </p:val>
                                        </p:tav>
                                        <p:tav tm="100000">
                                          <p:val>
                                            <p:strVal val="#ppt_x"/>
                                          </p:val>
                                        </p:tav>
                                      </p:tavLst>
                                    </p:anim>
                                    <p:anim calcmode="lin" valueType="num">
                                      <p:cBhvr additive="base">
                                        <p:cTn id="31" dur="750" fill="hold"/>
                                        <p:tgtEl>
                                          <p:spTgt spid="58"/>
                                        </p:tgtEl>
                                        <p:attrNameLst>
                                          <p:attrName>ppt_y</p:attrName>
                                        </p:attrNameLst>
                                      </p:cBhvr>
                                      <p:tavLst>
                                        <p:tav tm="0">
                                          <p:val>
                                            <p:strVal val="0-#ppt_h/2"/>
                                          </p:val>
                                        </p:tav>
                                        <p:tav tm="100000">
                                          <p:val>
                                            <p:strVal val="#ppt_y"/>
                                          </p:val>
                                        </p:tav>
                                      </p:tavLst>
                                    </p:anim>
                                  </p:childTnLst>
                                </p:cTn>
                              </p:par>
                            </p:childTnLst>
                          </p:cTn>
                        </p:par>
                        <p:par>
                          <p:cTn id="32" fill="hold">
                            <p:stCondLst>
                              <p:cond delay="3750"/>
                            </p:stCondLst>
                            <p:childTnLst>
                              <p:par>
                                <p:cTn id="33" presetID="22" presetClass="entr" presetSubtype="1" fill="hold" grpId="0" nodeType="afterEffect">
                                  <p:stCondLst>
                                    <p:cond delay="0"/>
                                  </p:stCondLst>
                                  <p:childTnLst>
                                    <p:set>
                                      <p:cBhvr>
                                        <p:cTn id="34" dur="1" fill="hold">
                                          <p:stCondLst>
                                            <p:cond delay="0"/>
                                          </p:stCondLst>
                                        </p:cTn>
                                        <p:tgtEl>
                                          <p:spTgt spid="61"/>
                                        </p:tgtEl>
                                        <p:attrNameLst>
                                          <p:attrName>style.visibility</p:attrName>
                                        </p:attrNameLst>
                                      </p:cBhvr>
                                      <p:to>
                                        <p:strVal val="visible"/>
                                      </p:to>
                                    </p:set>
                                    <p:animEffect transition="in" filter="wipe(up)">
                                      <p:cBhvr>
                                        <p:cTn id="35" dur="500"/>
                                        <p:tgtEl>
                                          <p:spTgt spid="61"/>
                                        </p:tgtEl>
                                      </p:cBhvr>
                                    </p:animEffect>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76"/>
                                        </p:tgtEl>
                                        <p:attrNameLst>
                                          <p:attrName>style.visibility</p:attrName>
                                        </p:attrNameLst>
                                      </p:cBhvr>
                                      <p:to>
                                        <p:strVal val="visible"/>
                                      </p:to>
                                    </p:set>
                                    <p:anim calcmode="lin" valueType="num">
                                      <p:cBhvr>
                                        <p:cTn id="39" dur="500" fill="hold"/>
                                        <p:tgtEl>
                                          <p:spTgt spid="76"/>
                                        </p:tgtEl>
                                        <p:attrNameLst>
                                          <p:attrName>ppt_w</p:attrName>
                                        </p:attrNameLst>
                                      </p:cBhvr>
                                      <p:tavLst>
                                        <p:tav tm="0">
                                          <p:val>
                                            <p:fltVal val="0"/>
                                          </p:val>
                                        </p:tav>
                                        <p:tav tm="100000">
                                          <p:val>
                                            <p:strVal val="#ppt_w"/>
                                          </p:val>
                                        </p:tav>
                                      </p:tavLst>
                                    </p:anim>
                                    <p:anim calcmode="lin" valueType="num">
                                      <p:cBhvr>
                                        <p:cTn id="40" dur="500" fill="hold"/>
                                        <p:tgtEl>
                                          <p:spTgt spid="76"/>
                                        </p:tgtEl>
                                        <p:attrNameLst>
                                          <p:attrName>ppt_h</p:attrName>
                                        </p:attrNameLst>
                                      </p:cBhvr>
                                      <p:tavLst>
                                        <p:tav tm="0">
                                          <p:val>
                                            <p:fltVal val="0"/>
                                          </p:val>
                                        </p:tav>
                                        <p:tav tm="100000">
                                          <p:val>
                                            <p:strVal val="#ppt_h"/>
                                          </p:val>
                                        </p:tav>
                                      </p:tavLst>
                                    </p:anim>
                                    <p:animEffect transition="in" filter="fade">
                                      <p:cBhvr>
                                        <p:cTn id="41" dur="500"/>
                                        <p:tgtEl>
                                          <p:spTgt spid="76"/>
                                        </p:tgtEl>
                                      </p:cBhvr>
                                    </p:animEffect>
                                  </p:childTnLst>
                                </p:cTn>
                              </p:par>
                            </p:childTnLst>
                          </p:cTn>
                        </p:par>
                        <p:par>
                          <p:cTn id="42" fill="hold">
                            <p:stCondLst>
                              <p:cond delay="4750"/>
                            </p:stCondLst>
                            <p:childTnLst>
                              <p:par>
                                <p:cTn id="43" presetID="18" presetClass="entr" presetSubtype="3" fill="hold" nodeType="afterEffect">
                                  <p:stCondLst>
                                    <p:cond delay="0"/>
                                  </p:stCondLst>
                                  <p:childTnLst>
                                    <p:set>
                                      <p:cBhvr>
                                        <p:cTn id="44" dur="1" fill="hold">
                                          <p:stCondLst>
                                            <p:cond delay="0"/>
                                          </p:stCondLst>
                                        </p:cTn>
                                        <p:tgtEl>
                                          <p:spTgt spid="62"/>
                                        </p:tgtEl>
                                        <p:attrNameLst>
                                          <p:attrName>style.visibility</p:attrName>
                                        </p:attrNameLst>
                                      </p:cBhvr>
                                      <p:to>
                                        <p:strVal val="visible"/>
                                      </p:to>
                                    </p:set>
                                    <p:animEffect transition="in" filter="strips(upRight)">
                                      <p:cBhvr>
                                        <p:cTn id="45" dur="500"/>
                                        <p:tgtEl>
                                          <p:spTgt spid="62"/>
                                        </p:tgtEl>
                                      </p:cBhvr>
                                    </p:animEffect>
                                  </p:childTnLst>
                                </p:cTn>
                              </p:par>
                            </p:childTnLst>
                          </p:cTn>
                        </p:par>
                        <p:par>
                          <p:cTn id="46" fill="hold">
                            <p:stCondLst>
                              <p:cond delay="5250"/>
                            </p:stCondLst>
                            <p:childTnLst>
                              <p:par>
                                <p:cTn id="47" presetID="22" presetClass="entr" presetSubtype="1" fill="hold" grpId="0" nodeType="afterEffect">
                                  <p:stCondLst>
                                    <p:cond delay="0"/>
                                  </p:stCondLst>
                                  <p:childTnLst>
                                    <p:set>
                                      <p:cBhvr>
                                        <p:cTn id="48" dur="1" fill="hold">
                                          <p:stCondLst>
                                            <p:cond delay="0"/>
                                          </p:stCondLst>
                                        </p:cTn>
                                        <p:tgtEl>
                                          <p:spTgt spid="63"/>
                                        </p:tgtEl>
                                        <p:attrNameLst>
                                          <p:attrName>style.visibility</p:attrName>
                                        </p:attrNameLst>
                                      </p:cBhvr>
                                      <p:to>
                                        <p:strVal val="visible"/>
                                      </p:to>
                                    </p:set>
                                    <p:animEffect transition="in" filter="wipe(up)">
                                      <p:cBhvr>
                                        <p:cTn id="49" dur="750"/>
                                        <p:tgtEl>
                                          <p:spTgt spid="63"/>
                                        </p:tgtEl>
                                      </p:cBhvr>
                                    </p:animEffect>
                                  </p:childTnLst>
                                </p:cTn>
                              </p:par>
                            </p:childTnLst>
                          </p:cTn>
                        </p:par>
                        <p:par>
                          <p:cTn id="50" fill="hold">
                            <p:stCondLst>
                              <p:cond delay="6000"/>
                            </p:stCondLst>
                            <p:childTnLst>
                              <p:par>
                                <p:cTn id="51" presetID="2" presetClass="entr" presetSubtype="1" fill="hold" nodeType="afterEffect">
                                  <p:stCondLst>
                                    <p:cond delay="0"/>
                                  </p:stCondLst>
                                  <p:childTnLst>
                                    <p:set>
                                      <p:cBhvr>
                                        <p:cTn id="52" dur="1" fill="hold">
                                          <p:stCondLst>
                                            <p:cond delay="0"/>
                                          </p:stCondLst>
                                        </p:cTn>
                                        <p:tgtEl>
                                          <p:spTgt spid="64"/>
                                        </p:tgtEl>
                                        <p:attrNameLst>
                                          <p:attrName>style.visibility</p:attrName>
                                        </p:attrNameLst>
                                      </p:cBhvr>
                                      <p:to>
                                        <p:strVal val="visible"/>
                                      </p:to>
                                    </p:set>
                                    <p:anim calcmode="lin" valueType="num">
                                      <p:cBhvr additive="base">
                                        <p:cTn id="53" dur="750" fill="hold"/>
                                        <p:tgtEl>
                                          <p:spTgt spid="64"/>
                                        </p:tgtEl>
                                        <p:attrNameLst>
                                          <p:attrName>ppt_x</p:attrName>
                                        </p:attrNameLst>
                                      </p:cBhvr>
                                      <p:tavLst>
                                        <p:tav tm="0">
                                          <p:val>
                                            <p:strVal val="#ppt_x"/>
                                          </p:val>
                                        </p:tav>
                                        <p:tav tm="100000">
                                          <p:val>
                                            <p:strVal val="#ppt_x"/>
                                          </p:val>
                                        </p:tav>
                                      </p:tavLst>
                                    </p:anim>
                                    <p:anim calcmode="lin" valueType="num">
                                      <p:cBhvr additive="base">
                                        <p:cTn id="54" dur="750" fill="hold"/>
                                        <p:tgtEl>
                                          <p:spTgt spid="64"/>
                                        </p:tgtEl>
                                        <p:attrNameLst>
                                          <p:attrName>ppt_y</p:attrName>
                                        </p:attrNameLst>
                                      </p:cBhvr>
                                      <p:tavLst>
                                        <p:tav tm="0">
                                          <p:val>
                                            <p:strVal val="0-#ppt_h/2"/>
                                          </p:val>
                                        </p:tav>
                                        <p:tav tm="100000">
                                          <p:val>
                                            <p:strVal val="#ppt_y"/>
                                          </p:val>
                                        </p:tav>
                                      </p:tavLst>
                                    </p:anim>
                                  </p:childTnLst>
                                </p:cTn>
                              </p:par>
                            </p:childTnLst>
                          </p:cTn>
                        </p:par>
                        <p:par>
                          <p:cTn id="55" fill="hold">
                            <p:stCondLst>
                              <p:cond delay="6750"/>
                            </p:stCondLst>
                            <p:childTnLst>
                              <p:par>
                                <p:cTn id="56" presetID="22" presetClass="entr" presetSubtype="1" fill="hold" grpId="0" nodeType="afterEffect">
                                  <p:stCondLst>
                                    <p:cond delay="0"/>
                                  </p:stCondLst>
                                  <p:childTnLst>
                                    <p:set>
                                      <p:cBhvr>
                                        <p:cTn id="57" dur="1" fill="hold">
                                          <p:stCondLst>
                                            <p:cond delay="0"/>
                                          </p:stCondLst>
                                        </p:cTn>
                                        <p:tgtEl>
                                          <p:spTgt spid="67"/>
                                        </p:tgtEl>
                                        <p:attrNameLst>
                                          <p:attrName>style.visibility</p:attrName>
                                        </p:attrNameLst>
                                      </p:cBhvr>
                                      <p:to>
                                        <p:strVal val="visible"/>
                                      </p:to>
                                    </p:set>
                                    <p:animEffect transition="in" filter="wipe(up)">
                                      <p:cBhvr>
                                        <p:cTn id="58" dur="500"/>
                                        <p:tgtEl>
                                          <p:spTgt spid="67"/>
                                        </p:tgtEl>
                                      </p:cBhvr>
                                    </p:animEffect>
                                  </p:childTnLst>
                                </p:cTn>
                              </p:par>
                            </p:childTnLst>
                          </p:cTn>
                        </p:par>
                        <p:par>
                          <p:cTn id="59" fill="hold">
                            <p:stCondLst>
                              <p:cond delay="7250"/>
                            </p:stCondLst>
                            <p:childTnLst>
                              <p:par>
                                <p:cTn id="60" presetID="53" presetClass="entr" presetSubtype="16" fill="hold" grpId="0" nodeType="afterEffect">
                                  <p:stCondLst>
                                    <p:cond delay="0"/>
                                  </p:stCondLst>
                                  <p:childTnLst>
                                    <p:set>
                                      <p:cBhvr>
                                        <p:cTn id="61" dur="1" fill="hold">
                                          <p:stCondLst>
                                            <p:cond delay="0"/>
                                          </p:stCondLst>
                                        </p:cTn>
                                        <p:tgtEl>
                                          <p:spTgt spid="77"/>
                                        </p:tgtEl>
                                        <p:attrNameLst>
                                          <p:attrName>style.visibility</p:attrName>
                                        </p:attrNameLst>
                                      </p:cBhvr>
                                      <p:to>
                                        <p:strVal val="visible"/>
                                      </p:to>
                                    </p:set>
                                    <p:anim calcmode="lin" valueType="num">
                                      <p:cBhvr>
                                        <p:cTn id="62" dur="500" fill="hold"/>
                                        <p:tgtEl>
                                          <p:spTgt spid="77"/>
                                        </p:tgtEl>
                                        <p:attrNameLst>
                                          <p:attrName>ppt_w</p:attrName>
                                        </p:attrNameLst>
                                      </p:cBhvr>
                                      <p:tavLst>
                                        <p:tav tm="0">
                                          <p:val>
                                            <p:fltVal val="0"/>
                                          </p:val>
                                        </p:tav>
                                        <p:tav tm="100000">
                                          <p:val>
                                            <p:strVal val="#ppt_w"/>
                                          </p:val>
                                        </p:tav>
                                      </p:tavLst>
                                    </p:anim>
                                    <p:anim calcmode="lin" valueType="num">
                                      <p:cBhvr>
                                        <p:cTn id="63" dur="500" fill="hold"/>
                                        <p:tgtEl>
                                          <p:spTgt spid="77"/>
                                        </p:tgtEl>
                                        <p:attrNameLst>
                                          <p:attrName>ppt_h</p:attrName>
                                        </p:attrNameLst>
                                      </p:cBhvr>
                                      <p:tavLst>
                                        <p:tav tm="0">
                                          <p:val>
                                            <p:fltVal val="0"/>
                                          </p:val>
                                        </p:tav>
                                        <p:tav tm="100000">
                                          <p:val>
                                            <p:strVal val="#ppt_h"/>
                                          </p:val>
                                        </p:tav>
                                      </p:tavLst>
                                    </p:anim>
                                    <p:animEffect transition="in" filter="fade">
                                      <p:cBhvr>
                                        <p:cTn id="64" dur="500"/>
                                        <p:tgtEl>
                                          <p:spTgt spid="77"/>
                                        </p:tgtEl>
                                      </p:cBhvr>
                                    </p:animEffect>
                                  </p:childTnLst>
                                </p:cTn>
                              </p:par>
                            </p:childTnLst>
                          </p:cTn>
                        </p:par>
                        <p:par>
                          <p:cTn id="65" fill="hold">
                            <p:stCondLst>
                              <p:cond delay="7750"/>
                            </p:stCondLst>
                            <p:childTnLst>
                              <p:par>
                                <p:cTn id="66" presetID="18" presetClass="entr" presetSubtype="3" fill="hold" nodeType="afterEffect">
                                  <p:stCondLst>
                                    <p:cond delay="0"/>
                                  </p:stCondLst>
                                  <p:childTnLst>
                                    <p:set>
                                      <p:cBhvr>
                                        <p:cTn id="67" dur="1" fill="hold">
                                          <p:stCondLst>
                                            <p:cond delay="0"/>
                                          </p:stCondLst>
                                        </p:cTn>
                                        <p:tgtEl>
                                          <p:spTgt spid="68"/>
                                        </p:tgtEl>
                                        <p:attrNameLst>
                                          <p:attrName>style.visibility</p:attrName>
                                        </p:attrNameLst>
                                      </p:cBhvr>
                                      <p:to>
                                        <p:strVal val="visible"/>
                                      </p:to>
                                    </p:set>
                                    <p:animEffect transition="in" filter="strips(upRight)">
                                      <p:cBhvr>
                                        <p:cTn id="68" dur="500"/>
                                        <p:tgtEl>
                                          <p:spTgt spid="68"/>
                                        </p:tgtEl>
                                      </p:cBhvr>
                                    </p:animEffect>
                                  </p:childTnLst>
                                </p:cTn>
                              </p:par>
                            </p:childTnLst>
                          </p:cTn>
                        </p:par>
                        <p:par>
                          <p:cTn id="69" fill="hold">
                            <p:stCondLst>
                              <p:cond delay="8250"/>
                            </p:stCondLst>
                            <p:childTnLst>
                              <p:par>
                                <p:cTn id="70" presetID="22" presetClass="entr" presetSubtype="1" fill="hold" grpId="0" nodeType="afterEffect">
                                  <p:stCondLst>
                                    <p:cond delay="0"/>
                                  </p:stCondLst>
                                  <p:childTnLst>
                                    <p:set>
                                      <p:cBhvr>
                                        <p:cTn id="71" dur="1" fill="hold">
                                          <p:stCondLst>
                                            <p:cond delay="0"/>
                                          </p:stCondLst>
                                        </p:cTn>
                                        <p:tgtEl>
                                          <p:spTgt spid="69"/>
                                        </p:tgtEl>
                                        <p:attrNameLst>
                                          <p:attrName>style.visibility</p:attrName>
                                        </p:attrNameLst>
                                      </p:cBhvr>
                                      <p:to>
                                        <p:strVal val="visible"/>
                                      </p:to>
                                    </p:set>
                                    <p:animEffect transition="in" filter="wipe(up)">
                                      <p:cBhvr>
                                        <p:cTn id="72" dur="750"/>
                                        <p:tgtEl>
                                          <p:spTgt spid="69"/>
                                        </p:tgtEl>
                                      </p:cBhvr>
                                    </p:animEffect>
                                  </p:childTnLst>
                                </p:cTn>
                              </p:par>
                            </p:childTnLst>
                          </p:cTn>
                        </p:par>
                        <p:par>
                          <p:cTn id="73" fill="hold">
                            <p:stCondLst>
                              <p:cond delay="9000"/>
                            </p:stCondLst>
                            <p:childTnLst>
                              <p:par>
                                <p:cTn id="74" presetID="2" presetClass="entr" presetSubtype="1" fill="hold" nodeType="afterEffect">
                                  <p:stCondLst>
                                    <p:cond delay="0"/>
                                  </p:stCondLst>
                                  <p:childTnLst>
                                    <p:set>
                                      <p:cBhvr>
                                        <p:cTn id="75" dur="1" fill="hold">
                                          <p:stCondLst>
                                            <p:cond delay="0"/>
                                          </p:stCondLst>
                                        </p:cTn>
                                        <p:tgtEl>
                                          <p:spTgt spid="70"/>
                                        </p:tgtEl>
                                        <p:attrNameLst>
                                          <p:attrName>style.visibility</p:attrName>
                                        </p:attrNameLst>
                                      </p:cBhvr>
                                      <p:to>
                                        <p:strVal val="visible"/>
                                      </p:to>
                                    </p:set>
                                    <p:anim calcmode="lin" valueType="num">
                                      <p:cBhvr additive="base">
                                        <p:cTn id="76" dur="750" fill="hold"/>
                                        <p:tgtEl>
                                          <p:spTgt spid="70"/>
                                        </p:tgtEl>
                                        <p:attrNameLst>
                                          <p:attrName>ppt_x</p:attrName>
                                        </p:attrNameLst>
                                      </p:cBhvr>
                                      <p:tavLst>
                                        <p:tav tm="0">
                                          <p:val>
                                            <p:strVal val="#ppt_x"/>
                                          </p:val>
                                        </p:tav>
                                        <p:tav tm="100000">
                                          <p:val>
                                            <p:strVal val="#ppt_x"/>
                                          </p:val>
                                        </p:tav>
                                      </p:tavLst>
                                    </p:anim>
                                    <p:anim calcmode="lin" valueType="num">
                                      <p:cBhvr additive="base">
                                        <p:cTn id="77" dur="750" fill="hold"/>
                                        <p:tgtEl>
                                          <p:spTgt spid="70"/>
                                        </p:tgtEl>
                                        <p:attrNameLst>
                                          <p:attrName>ppt_y</p:attrName>
                                        </p:attrNameLst>
                                      </p:cBhvr>
                                      <p:tavLst>
                                        <p:tav tm="0">
                                          <p:val>
                                            <p:strVal val="0-#ppt_h/2"/>
                                          </p:val>
                                        </p:tav>
                                        <p:tav tm="100000">
                                          <p:val>
                                            <p:strVal val="#ppt_y"/>
                                          </p:val>
                                        </p:tav>
                                      </p:tavLst>
                                    </p:anim>
                                  </p:childTnLst>
                                </p:cTn>
                              </p:par>
                            </p:childTnLst>
                          </p:cTn>
                        </p:par>
                        <p:par>
                          <p:cTn id="78" fill="hold">
                            <p:stCondLst>
                              <p:cond delay="9750"/>
                            </p:stCondLst>
                            <p:childTnLst>
                              <p:par>
                                <p:cTn id="79" presetID="22" presetClass="entr" presetSubtype="1" fill="hold" grpId="0"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up)">
                                      <p:cBhvr>
                                        <p:cTn id="81" dur="500"/>
                                        <p:tgtEl>
                                          <p:spTgt spid="73"/>
                                        </p:tgtEl>
                                      </p:cBhvr>
                                    </p:animEffect>
                                  </p:childTnLst>
                                </p:cTn>
                              </p:par>
                            </p:childTnLst>
                          </p:cTn>
                        </p:par>
                        <p:par>
                          <p:cTn id="82" fill="hold">
                            <p:stCondLst>
                              <p:cond delay="10250"/>
                            </p:stCondLst>
                            <p:childTnLst>
                              <p:par>
                                <p:cTn id="83" presetID="53" presetClass="entr" presetSubtype="16" fill="hold" grpId="0" nodeType="afterEffect">
                                  <p:stCondLst>
                                    <p:cond delay="0"/>
                                  </p:stCondLst>
                                  <p:childTnLst>
                                    <p:set>
                                      <p:cBhvr>
                                        <p:cTn id="84" dur="1" fill="hold">
                                          <p:stCondLst>
                                            <p:cond delay="0"/>
                                          </p:stCondLst>
                                        </p:cTn>
                                        <p:tgtEl>
                                          <p:spTgt spid="78"/>
                                        </p:tgtEl>
                                        <p:attrNameLst>
                                          <p:attrName>style.visibility</p:attrName>
                                        </p:attrNameLst>
                                      </p:cBhvr>
                                      <p:to>
                                        <p:strVal val="visible"/>
                                      </p:to>
                                    </p:set>
                                    <p:anim calcmode="lin" valueType="num">
                                      <p:cBhvr>
                                        <p:cTn id="85" dur="500" fill="hold"/>
                                        <p:tgtEl>
                                          <p:spTgt spid="78"/>
                                        </p:tgtEl>
                                        <p:attrNameLst>
                                          <p:attrName>ppt_w</p:attrName>
                                        </p:attrNameLst>
                                      </p:cBhvr>
                                      <p:tavLst>
                                        <p:tav tm="0">
                                          <p:val>
                                            <p:fltVal val="0"/>
                                          </p:val>
                                        </p:tav>
                                        <p:tav tm="100000">
                                          <p:val>
                                            <p:strVal val="#ppt_w"/>
                                          </p:val>
                                        </p:tav>
                                      </p:tavLst>
                                    </p:anim>
                                    <p:anim calcmode="lin" valueType="num">
                                      <p:cBhvr>
                                        <p:cTn id="86" dur="500" fill="hold"/>
                                        <p:tgtEl>
                                          <p:spTgt spid="78"/>
                                        </p:tgtEl>
                                        <p:attrNameLst>
                                          <p:attrName>ppt_h</p:attrName>
                                        </p:attrNameLst>
                                      </p:cBhvr>
                                      <p:tavLst>
                                        <p:tav tm="0">
                                          <p:val>
                                            <p:fltVal val="0"/>
                                          </p:val>
                                        </p:tav>
                                        <p:tav tm="100000">
                                          <p:val>
                                            <p:strVal val="#ppt_h"/>
                                          </p:val>
                                        </p:tav>
                                      </p:tavLst>
                                    </p:anim>
                                    <p:animEffect transition="in" filter="fade">
                                      <p:cBhvr>
                                        <p:cTn id="87" dur="500"/>
                                        <p:tgtEl>
                                          <p:spTgt spid="78"/>
                                        </p:tgtEl>
                                      </p:cBhvr>
                                    </p:animEffect>
                                  </p:childTnLst>
                                </p:cTn>
                              </p:par>
                            </p:childTnLst>
                          </p:cTn>
                        </p:par>
                        <p:par>
                          <p:cTn id="88" fill="hold">
                            <p:stCondLst>
                              <p:cond delay="10750"/>
                            </p:stCondLst>
                            <p:childTnLst>
                              <p:par>
                                <p:cTn id="89" presetID="18" presetClass="entr" presetSubtype="3" fill="hold" nodeType="afterEffect">
                                  <p:stCondLst>
                                    <p:cond delay="0"/>
                                  </p:stCondLst>
                                  <p:childTnLst>
                                    <p:set>
                                      <p:cBhvr>
                                        <p:cTn id="90" dur="1" fill="hold">
                                          <p:stCondLst>
                                            <p:cond delay="0"/>
                                          </p:stCondLst>
                                        </p:cTn>
                                        <p:tgtEl>
                                          <p:spTgt spid="74"/>
                                        </p:tgtEl>
                                        <p:attrNameLst>
                                          <p:attrName>style.visibility</p:attrName>
                                        </p:attrNameLst>
                                      </p:cBhvr>
                                      <p:to>
                                        <p:strVal val="visible"/>
                                      </p:to>
                                    </p:set>
                                    <p:animEffect transition="in" filter="strips(upRight)">
                                      <p:cBhvr>
                                        <p:cTn id="91" dur="500"/>
                                        <p:tgtEl>
                                          <p:spTgt spid="74"/>
                                        </p:tgtEl>
                                      </p:cBhvr>
                                    </p:animEffect>
                                  </p:childTnLst>
                                </p:cTn>
                              </p:par>
                            </p:childTnLst>
                          </p:cTn>
                        </p:par>
                        <p:par>
                          <p:cTn id="92" fill="hold">
                            <p:stCondLst>
                              <p:cond delay="11250"/>
                            </p:stCondLst>
                            <p:childTnLst>
                              <p:par>
                                <p:cTn id="93" presetID="22" presetClass="entr" presetSubtype="1" fill="hold" grpId="0" nodeType="afterEffect">
                                  <p:stCondLst>
                                    <p:cond delay="0"/>
                                  </p:stCondLst>
                                  <p:childTnLst>
                                    <p:set>
                                      <p:cBhvr>
                                        <p:cTn id="94" dur="1" fill="hold">
                                          <p:stCondLst>
                                            <p:cond delay="0"/>
                                          </p:stCondLst>
                                        </p:cTn>
                                        <p:tgtEl>
                                          <p:spTgt spid="75"/>
                                        </p:tgtEl>
                                        <p:attrNameLst>
                                          <p:attrName>style.visibility</p:attrName>
                                        </p:attrNameLst>
                                      </p:cBhvr>
                                      <p:to>
                                        <p:strVal val="visible"/>
                                      </p:to>
                                    </p:set>
                                    <p:animEffect transition="in" filter="wipe(up)">
                                      <p:cBhvr>
                                        <p:cTn id="95" dur="75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52" grpId="0" animBg="1"/>
      <p:bldP spid="57" grpId="0"/>
      <p:bldP spid="61" grpId="0" animBg="1"/>
      <p:bldP spid="63" grpId="0"/>
      <p:bldP spid="67" grpId="0" animBg="1"/>
      <p:bldP spid="69" grpId="0"/>
      <p:bldP spid="73" grpId="0" animBg="1"/>
      <p:bldP spid="75" grpId="0"/>
      <p:bldP spid="76" grpId="0" animBg="1"/>
      <p:bldP spid="77" grpId="0" animBg="1"/>
      <p:bldP spid="78"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Circular Infographic</a:t>
            </a:r>
            <a:endParaRPr lang="en-US" dirty="0"/>
          </a:p>
        </p:txBody>
      </p:sp>
      <p:sp>
        <p:nvSpPr>
          <p:cNvPr id="3" name="Text Placeholder 2"/>
          <p:cNvSpPr>
            <a:spLocks noGrp="1"/>
          </p:cNvSpPr>
          <p:nvPr>
            <p:ph type="body" sz="half" idx="2"/>
          </p:nvPr>
        </p:nvSpPr>
        <p:spPr/>
        <p:txBody>
          <a:bodyPr/>
          <a:lstStyle/>
          <a:p>
            <a:r>
              <a:rPr lang="en-US" smtClean="0"/>
              <a:t>Circular Infographic</a:t>
            </a:r>
            <a:endParaRPr lang="en-US" dirty="0"/>
          </a:p>
        </p:txBody>
      </p:sp>
      <p:grpSp>
        <p:nvGrpSpPr>
          <p:cNvPr id="29" name="Group 51"/>
          <p:cNvGrpSpPr/>
          <p:nvPr/>
        </p:nvGrpSpPr>
        <p:grpSpPr>
          <a:xfrm>
            <a:off x="1305456" y="3931659"/>
            <a:ext cx="1750588" cy="516680"/>
            <a:chOff x="1115580" y="2761814"/>
            <a:chExt cx="1750588" cy="516680"/>
          </a:xfrm>
        </p:grpSpPr>
        <p:sp>
          <p:nvSpPr>
            <p:cNvPr id="31" name="Text Placeholder 3"/>
            <p:cNvSpPr txBox="1">
              <a:spLocks/>
            </p:cNvSpPr>
            <p:nvPr/>
          </p:nvSpPr>
          <p:spPr>
            <a:xfrm>
              <a:off x="1602948" y="2761814"/>
              <a:ext cx="69249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smtClean="0">
                  <a:ln>
                    <a:noFill/>
                  </a:ln>
                  <a:solidFill>
                    <a:schemeClr val="bg1"/>
                  </a:solidFill>
                  <a:effectLst/>
                  <a:uLnTx/>
                  <a:uFillTx/>
                  <a:latin typeface="+mn-lt"/>
                  <a:ea typeface="+mn-ea"/>
                  <a:cs typeface="+mn-cs"/>
                </a:rPr>
                <a:t>459,769K</a:t>
              </a:r>
            </a:p>
          </p:txBody>
        </p:sp>
        <p:sp>
          <p:nvSpPr>
            <p:cNvPr id="32" name="Text Placeholder 3"/>
            <p:cNvSpPr txBox="1">
              <a:spLocks/>
            </p:cNvSpPr>
            <p:nvPr/>
          </p:nvSpPr>
          <p:spPr>
            <a:xfrm>
              <a:off x="1115580" y="2970717"/>
              <a:ext cx="1750588" cy="307777"/>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bg1"/>
                  </a:solidFill>
                </a:rPr>
                <a:t>There are many variations of passages of lorem ipsum available</a:t>
              </a:r>
              <a:endParaRPr lang="en-US" sz="1000" dirty="0">
                <a:solidFill>
                  <a:schemeClr val="bg1"/>
                </a:solidFill>
              </a:endParaRPr>
            </a:p>
          </p:txBody>
        </p:sp>
      </p:grpSp>
      <p:grpSp>
        <p:nvGrpSpPr>
          <p:cNvPr id="33" name="Group 54"/>
          <p:cNvGrpSpPr/>
          <p:nvPr/>
        </p:nvGrpSpPr>
        <p:grpSpPr>
          <a:xfrm>
            <a:off x="6051608" y="3089431"/>
            <a:ext cx="1750588" cy="516680"/>
            <a:chOff x="1115580" y="2761814"/>
            <a:chExt cx="1750588" cy="516680"/>
          </a:xfrm>
        </p:grpSpPr>
        <p:sp>
          <p:nvSpPr>
            <p:cNvPr id="34" name="Text Placeholder 3"/>
            <p:cNvSpPr txBox="1">
              <a:spLocks/>
            </p:cNvSpPr>
            <p:nvPr/>
          </p:nvSpPr>
          <p:spPr>
            <a:xfrm>
              <a:off x="1602948" y="2761814"/>
              <a:ext cx="69249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smtClean="0">
                  <a:ln>
                    <a:noFill/>
                  </a:ln>
                  <a:solidFill>
                    <a:schemeClr val="bg1"/>
                  </a:solidFill>
                  <a:effectLst/>
                  <a:uLnTx/>
                  <a:uFillTx/>
                  <a:latin typeface="+mn-lt"/>
                  <a:ea typeface="+mn-ea"/>
                  <a:cs typeface="+mn-cs"/>
                </a:rPr>
                <a:t>459,769K</a:t>
              </a:r>
            </a:p>
          </p:txBody>
        </p:sp>
        <p:sp>
          <p:nvSpPr>
            <p:cNvPr id="35" name="Text Placeholder 3"/>
            <p:cNvSpPr txBox="1">
              <a:spLocks/>
            </p:cNvSpPr>
            <p:nvPr/>
          </p:nvSpPr>
          <p:spPr>
            <a:xfrm>
              <a:off x="1115580" y="2970717"/>
              <a:ext cx="1750588" cy="307777"/>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bg1"/>
                  </a:solidFill>
                </a:rPr>
                <a:t>There are many variations of passages of lorem ipsum available</a:t>
              </a:r>
              <a:endParaRPr lang="en-US" sz="1000" dirty="0">
                <a:solidFill>
                  <a:schemeClr val="bg1"/>
                </a:solidFill>
              </a:endParaRPr>
            </a:p>
          </p:txBody>
        </p:sp>
      </p:grpSp>
      <p:grpSp>
        <p:nvGrpSpPr>
          <p:cNvPr id="36" name="Group 58"/>
          <p:cNvGrpSpPr/>
          <p:nvPr/>
        </p:nvGrpSpPr>
        <p:grpSpPr>
          <a:xfrm>
            <a:off x="3667343" y="1997189"/>
            <a:ext cx="1750588" cy="497224"/>
            <a:chOff x="1115580" y="2820182"/>
            <a:chExt cx="1750588" cy="497224"/>
          </a:xfrm>
        </p:grpSpPr>
        <p:sp>
          <p:nvSpPr>
            <p:cNvPr id="37" name="Text Placeholder 3"/>
            <p:cNvSpPr txBox="1">
              <a:spLocks/>
            </p:cNvSpPr>
            <p:nvPr/>
          </p:nvSpPr>
          <p:spPr>
            <a:xfrm>
              <a:off x="1602948" y="2820182"/>
              <a:ext cx="69249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smtClean="0">
                  <a:ln>
                    <a:noFill/>
                  </a:ln>
                  <a:solidFill>
                    <a:schemeClr val="bg1"/>
                  </a:solidFill>
                  <a:effectLst/>
                  <a:uLnTx/>
                  <a:uFillTx/>
                  <a:latin typeface="+mn-lt"/>
                  <a:ea typeface="+mn-ea"/>
                  <a:cs typeface="+mn-cs"/>
                </a:rPr>
                <a:t>459,769K</a:t>
              </a:r>
            </a:p>
          </p:txBody>
        </p:sp>
        <p:sp>
          <p:nvSpPr>
            <p:cNvPr id="38" name="Text Placeholder 3"/>
            <p:cNvSpPr txBox="1">
              <a:spLocks/>
            </p:cNvSpPr>
            <p:nvPr/>
          </p:nvSpPr>
          <p:spPr>
            <a:xfrm>
              <a:off x="1115580" y="3009629"/>
              <a:ext cx="1750588" cy="307777"/>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bg1"/>
                  </a:solidFill>
                </a:rPr>
                <a:t>There are many variations of passages of lorem ipsum available</a:t>
              </a:r>
              <a:endParaRPr lang="en-US" sz="1000" dirty="0">
                <a:solidFill>
                  <a:schemeClr val="bg1"/>
                </a:solidFill>
              </a:endParaRPr>
            </a:p>
          </p:txBody>
        </p:sp>
      </p:grpSp>
      <p:grpSp>
        <p:nvGrpSpPr>
          <p:cNvPr id="39" name="Group 61"/>
          <p:cNvGrpSpPr/>
          <p:nvPr/>
        </p:nvGrpSpPr>
        <p:grpSpPr>
          <a:xfrm>
            <a:off x="3667343" y="5024976"/>
            <a:ext cx="1750588" cy="536136"/>
            <a:chOff x="1115580" y="2742358"/>
            <a:chExt cx="1750588" cy="536136"/>
          </a:xfrm>
        </p:grpSpPr>
        <p:sp>
          <p:nvSpPr>
            <p:cNvPr id="40" name="Text Placeholder 3"/>
            <p:cNvSpPr txBox="1">
              <a:spLocks/>
            </p:cNvSpPr>
            <p:nvPr/>
          </p:nvSpPr>
          <p:spPr>
            <a:xfrm>
              <a:off x="1602948" y="2742358"/>
              <a:ext cx="692497"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smtClean="0">
                  <a:ln>
                    <a:noFill/>
                  </a:ln>
                  <a:solidFill>
                    <a:schemeClr val="bg1"/>
                  </a:solidFill>
                  <a:effectLst/>
                  <a:uLnTx/>
                  <a:uFillTx/>
                  <a:latin typeface="+mn-lt"/>
                  <a:ea typeface="+mn-ea"/>
                  <a:cs typeface="+mn-cs"/>
                </a:rPr>
                <a:t>459,769K</a:t>
              </a:r>
            </a:p>
          </p:txBody>
        </p:sp>
        <p:sp>
          <p:nvSpPr>
            <p:cNvPr id="41" name="Text Placeholder 3"/>
            <p:cNvSpPr txBox="1">
              <a:spLocks/>
            </p:cNvSpPr>
            <p:nvPr/>
          </p:nvSpPr>
          <p:spPr>
            <a:xfrm>
              <a:off x="1115580" y="2970717"/>
              <a:ext cx="1750588" cy="307777"/>
            </a:xfrm>
            <a:prstGeom prst="rect">
              <a:avLst/>
            </a:prstGeom>
          </p:spPr>
          <p:txBody>
            <a:bodyPr wrap="square" lIns="0" tIns="0" rIns="0" bIns="0" anchor="ctr"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defTabSz="914400">
                <a:spcBef>
                  <a:spcPct val="20000"/>
                </a:spcBef>
                <a:defRPr/>
              </a:pPr>
              <a:r>
                <a:rPr lang="en-US" sz="1000" dirty="0" smtClean="0">
                  <a:solidFill>
                    <a:schemeClr val="bg1"/>
                  </a:solidFill>
                </a:rPr>
                <a:t>There are many variations of passages of lorem ipsum available</a:t>
              </a:r>
              <a:endParaRPr lang="en-US" sz="1000" dirty="0">
                <a:solidFill>
                  <a:schemeClr val="bg1"/>
                </a:solidFill>
              </a:endParaRPr>
            </a:p>
          </p:txBody>
        </p:sp>
      </p:grpSp>
      <p:sp>
        <p:nvSpPr>
          <p:cNvPr id="42" name="Chord 41"/>
          <p:cNvSpPr/>
          <p:nvPr/>
        </p:nvSpPr>
        <p:spPr>
          <a:xfrm rot="6657680">
            <a:off x="982192" y="2440317"/>
            <a:ext cx="2472489" cy="2472489"/>
          </a:xfrm>
          <a:prstGeom prst="chord">
            <a:avLst>
              <a:gd name="adj1" fmla="val 3852493"/>
              <a:gd name="adj2" fmla="val 15222584"/>
            </a:avLst>
          </a:prstGeom>
          <a:solidFill>
            <a:schemeClr val="accent1"/>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Chord 42"/>
          <p:cNvSpPr/>
          <p:nvPr/>
        </p:nvSpPr>
        <p:spPr>
          <a:xfrm rot="17457680">
            <a:off x="5689320" y="2758371"/>
            <a:ext cx="2472489" cy="2472489"/>
          </a:xfrm>
          <a:prstGeom prst="chord">
            <a:avLst>
              <a:gd name="adj1" fmla="val 3852493"/>
              <a:gd name="adj2" fmla="val 15222584"/>
            </a:avLst>
          </a:prstGeom>
          <a:solidFill>
            <a:schemeClr val="accent5"/>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Text Placeholder 3"/>
          <p:cNvSpPr txBox="1">
            <a:spLocks/>
          </p:cNvSpPr>
          <p:nvPr/>
        </p:nvSpPr>
        <p:spPr>
          <a:xfrm>
            <a:off x="6500320" y="4676986"/>
            <a:ext cx="850489"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spcBef>
                <a:spcPct val="20000"/>
              </a:spcBef>
              <a:defRPr/>
            </a:pPr>
            <a:r>
              <a:rPr lang="en-US" b="1" dirty="0">
                <a:solidFill>
                  <a:schemeClr val="bg1"/>
                </a:solidFill>
              </a:rPr>
              <a:t>Simple Text</a:t>
            </a:r>
          </a:p>
        </p:txBody>
      </p:sp>
      <p:sp>
        <p:nvSpPr>
          <p:cNvPr id="45" name="Chord 44"/>
          <p:cNvSpPr/>
          <p:nvPr/>
        </p:nvSpPr>
        <p:spPr>
          <a:xfrm rot="6657680">
            <a:off x="3618143" y="2760112"/>
            <a:ext cx="1893201" cy="1893201"/>
          </a:xfrm>
          <a:prstGeom prst="chord">
            <a:avLst>
              <a:gd name="adj1" fmla="val 3883272"/>
              <a:gd name="adj2" fmla="val 15182619"/>
            </a:avLst>
          </a:prstGeom>
          <a:solidFill>
            <a:schemeClr val="accent2"/>
          </a:solidFill>
          <a:ln>
            <a:noFill/>
          </a:ln>
          <a:effectLst>
            <a:innerShdw blurRad="63500" dist="50800" dir="54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6" name="Text Placeholder 3"/>
          <p:cNvSpPr txBox="1">
            <a:spLocks/>
          </p:cNvSpPr>
          <p:nvPr/>
        </p:nvSpPr>
        <p:spPr>
          <a:xfrm>
            <a:off x="4139499" y="3419519"/>
            <a:ext cx="850489"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spcBef>
                <a:spcPct val="20000"/>
              </a:spcBef>
              <a:defRPr/>
            </a:pPr>
            <a:r>
              <a:rPr lang="en-US" b="1" dirty="0">
                <a:solidFill>
                  <a:schemeClr val="bg1"/>
                </a:solidFill>
              </a:rPr>
              <a:t>Simple Text</a:t>
            </a:r>
          </a:p>
        </p:txBody>
      </p:sp>
      <p:sp>
        <p:nvSpPr>
          <p:cNvPr id="47" name="Chord 46"/>
          <p:cNvSpPr/>
          <p:nvPr/>
        </p:nvSpPr>
        <p:spPr>
          <a:xfrm rot="17457680">
            <a:off x="3618143" y="3017864"/>
            <a:ext cx="1893201" cy="1893201"/>
          </a:xfrm>
          <a:prstGeom prst="chord">
            <a:avLst>
              <a:gd name="adj1" fmla="val 3883272"/>
              <a:gd name="adj2" fmla="val 15182389"/>
            </a:avLst>
          </a:prstGeom>
          <a:solidFill>
            <a:schemeClr val="accent3"/>
          </a:solidFill>
          <a:ln>
            <a:noFill/>
          </a:ln>
          <a:effectLst>
            <a:innerShdw blurRad="63500" dist="50800" dir="162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 Placeholder 3"/>
          <p:cNvSpPr txBox="1">
            <a:spLocks/>
          </p:cNvSpPr>
          <p:nvPr/>
        </p:nvSpPr>
        <p:spPr>
          <a:xfrm>
            <a:off x="4139499" y="4439723"/>
            <a:ext cx="850489" cy="215444"/>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spcBef>
                <a:spcPct val="20000"/>
              </a:spcBef>
              <a:defRPr/>
            </a:pPr>
            <a:r>
              <a:rPr lang="en-US" b="1" dirty="0">
                <a:solidFill>
                  <a:schemeClr val="bg1"/>
                </a:solidFill>
              </a:rPr>
              <a:t>Simple Text</a:t>
            </a:r>
          </a:p>
        </p:txBody>
      </p:sp>
      <p:sp>
        <p:nvSpPr>
          <p:cNvPr id="49" name="Freeform 245"/>
          <p:cNvSpPr>
            <a:spLocks/>
          </p:cNvSpPr>
          <p:nvPr/>
        </p:nvSpPr>
        <p:spPr bwMode="auto">
          <a:xfrm>
            <a:off x="1911133" y="2759831"/>
            <a:ext cx="614606" cy="61460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0" name="Freeform 55"/>
          <p:cNvSpPr>
            <a:spLocks noEditPoints="1"/>
          </p:cNvSpPr>
          <p:nvPr/>
        </p:nvSpPr>
        <p:spPr bwMode="auto">
          <a:xfrm>
            <a:off x="4363119" y="4071526"/>
            <a:ext cx="403249" cy="301016"/>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1" name="Freeform 105"/>
          <p:cNvSpPr>
            <a:spLocks noEditPoints="1"/>
          </p:cNvSpPr>
          <p:nvPr/>
        </p:nvSpPr>
        <p:spPr bwMode="auto">
          <a:xfrm>
            <a:off x="4373307" y="2990582"/>
            <a:ext cx="382873" cy="377324"/>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lumMod val="50000"/>
                </a:schemeClr>
              </a:solidFill>
            </a:endParaRPr>
          </a:p>
        </p:txBody>
      </p:sp>
      <p:sp>
        <p:nvSpPr>
          <p:cNvPr id="52" name="Freeform 34"/>
          <p:cNvSpPr>
            <a:spLocks noEditPoints="1"/>
          </p:cNvSpPr>
          <p:nvPr/>
        </p:nvSpPr>
        <p:spPr bwMode="auto">
          <a:xfrm>
            <a:off x="6624548" y="4009270"/>
            <a:ext cx="602032" cy="602032"/>
          </a:xfrm>
          <a:custGeom>
            <a:avLst/>
            <a:gdLst/>
            <a:ahLst/>
            <a:cxnLst>
              <a:cxn ang="0">
                <a:pos x="27" y="55"/>
              </a:cxn>
              <a:cxn ang="0">
                <a:pos x="0" y="28"/>
              </a:cxn>
              <a:cxn ang="0">
                <a:pos x="27" y="0"/>
              </a:cxn>
              <a:cxn ang="0">
                <a:pos x="55" y="28"/>
              </a:cxn>
              <a:cxn ang="0">
                <a:pos x="27" y="55"/>
              </a:cxn>
              <a:cxn ang="0">
                <a:pos x="27" y="5"/>
              </a:cxn>
              <a:cxn ang="0">
                <a:pos x="4" y="28"/>
              </a:cxn>
              <a:cxn ang="0">
                <a:pos x="27" y="51"/>
              </a:cxn>
              <a:cxn ang="0">
                <a:pos x="50" y="28"/>
              </a:cxn>
              <a:cxn ang="0">
                <a:pos x="27" y="5"/>
              </a:cxn>
              <a:cxn ang="0">
                <a:pos x="27" y="46"/>
              </a:cxn>
              <a:cxn ang="0">
                <a:pos x="9" y="28"/>
              </a:cxn>
              <a:cxn ang="0">
                <a:pos x="27" y="9"/>
              </a:cxn>
              <a:cxn ang="0">
                <a:pos x="45" y="28"/>
              </a:cxn>
              <a:cxn ang="0">
                <a:pos x="27" y="46"/>
              </a:cxn>
              <a:cxn ang="0">
                <a:pos x="27" y="14"/>
              </a:cxn>
              <a:cxn ang="0">
                <a:pos x="13" y="28"/>
              </a:cxn>
              <a:cxn ang="0">
                <a:pos x="27" y="41"/>
              </a:cxn>
              <a:cxn ang="0">
                <a:pos x="41" y="28"/>
              </a:cxn>
              <a:cxn ang="0">
                <a:pos x="27" y="14"/>
              </a:cxn>
              <a:cxn ang="0">
                <a:pos x="27" y="37"/>
              </a:cxn>
              <a:cxn ang="0">
                <a:pos x="18" y="28"/>
              </a:cxn>
              <a:cxn ang="0">
                <a:pos x="27" y="19"/>
              </a:cxn>
              <a:cxn ang="0">
                <a:pos x="36" y="28"/>
              </a:cxn>
              <a:cxn ang="0">
                <a:pos x="27" y="37"/>
              </a:cxn>
            </a:cxnLst>
            <a:rect l="0" t="0" r="r" b="b"/>
            <a:pathLst>
              <a:path w="55" h="55">
                <a:moveTo>
                  <a:pt x="27" y="55"/>
                </a:moveTo>
                <a:cubicBezTo>
                  <a:pt x="12" y="55"/>
                  <a:pt x="0" y="43"/>
                  <a:pt x="0" y="28"/>
                </a:cubicBezTo>
                <a:cubicBezTo>
                  <a:pt x="0" y="13"/>
                  <a:pt x="12" y="0"/>
                  <a:pt x="27" y="0"/>
                </a:cubicBezTo>
                <a:cubicBezTo>
                  <a:pt x="42" y="0"/>
                  <a:pt x="55" y="13"/>
                  <a:pt x="55" y="28"/>
                </a:cubicBezTo>
                <a:cubicBezTo>
                  <a:pt x="55" y="43"/>
                  <a:pt x="42" y="55"/>
                  <a:pt x="27" y="55"/>
                </a:cubicBezTo>
                <a:close/>
                <a:moveTo>
                  <a:pt x="27" y="5"/>
                </a:moveTo>
                <a:cubicBezTo>
                  <a:pt x="15" y="5"/>
                  <a:pt x="4" y="15"/>
                  <a:pt x="4" y="28"/>
                </a:cubicBezTo>
                <a:cubicBezTo>
                  <a:pt x="4" y="40"/>
                  <a:pt x="15" y="51"/>
                  <a:pt x="27" y="51"/>
                </a:cubicBezTo>
                <a:cubicBezTo>
                  <a:pt x="40" y="51"/>
                  <a:pt x="50" y="40"/>
                  <a:pt x="50" y="28"/>
                </a:cubicBezTo>
                <a:cubicBezTo>
                  <a:pt x="50" y="15"/>
                  <a:pt x="40" y="5"/>
                  <a:pt x="27" y="5"/>
                </a:cubicBezTo>
                <a:close/>
                <a:moveTo>
                  <a:pt x="27" y="46"/>
                </a:moveTo>
                <a:cubicBezTo>
                  <a:pt x="17" y="46"/>
                  <a:pt x="9" y="38"/>
                  <a:pt x="9" y="28"/>
                </a:cubicBezTo>
                <a:cubicBezTo>
                  <a:pt x="9" y="18"/>
                  <a:pt x="17" y="9"/>
                  <a:pt x="27" y="9"/>
                </a:cubicBezTo>
                <a:cubicBezTo>
                  <a:pt x="37" y="9"/>
                  <a:pt x="45" y="18"/>
                  <a:pt x="45" y="28"/>
                </a:cubicBezTo>
                <a:cubicBezTo>
                  <a:pt x="45" y="38"/>
                  <a:pt x="37" y="46"/>
                  <a:pt x="27" y="46"/>
                </a:cubicBezTo>
                <a:close/>
                <a:moveTo>
                  <a:pt x="27" y="14"/>
                </a:moveTo>
                <a:cubicBezTo>
                  <a:pt x="20" y="14"/>
                  <a:pt x="13" y="20"/>
                  <a:pt x="13" y="28"/>
                </a:cubicBezTo>
                <a:cubicBezTo>
                  <a:pt x="13" y="35"/>
                  <a:pt x="20" y="41"/>
                  <a:pt x="27" y="41"/>
                </a:cubicBezTo>
                <a:cubicBezTo>
                  <a:pt x="35" y="41"/>
                  <a:pt x="41" y="35"/>
                  <a:pt x="41" y="28"/>
                </a:cubicBezTo>
                <a:cubicBezTo>
                  <a:pt x="41" y="20"/>
                  <a:pt x="35" y="14"/>
                  <a:pt x="27" y="14"/>
                </a:cubicBezTo>
                <a:close/>
                <a:moveTo>
                  <a:pt x="27" y="37"/>
                </a:moveTo>
                <a:cubicBezTo>
                  <a:pt x="22" y="37"/>
                  <a:pt x="18" y="33"/>
                  <a:pt x="18" y="28"/>
                </a:cubicBezTo>
                <a:cubicBezTo>
                  <a:pt x="18" y="23"/>
                  <a:pt x="22" y="19"/>
                  <a:pt x="27" y="19"/>
                </a:cubicBezTo>
                <a:cubicBezTo>
                  <a:pt x="32" y="19"/>
                  <a:pt x="36" y="23"/>
                  <a:pt x="36" y="28"/>
                </a:cubicBezTo>
                <a:cubicBezTo>
                  <a:pt x="36" y="33"/>
                  <a:pt x="32" y="37"/>
                  <a:pt x="27" y="3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53" name="Text Placeholder 3"/>
          <p:cNvSpPr txBox="1">
            <a:spLocks/>
          </p:cNvSpPr>
          <p:nvPr/>
        </p:nvSpPr>
        <p:spPr>
          <a:xfrm>
            <a:off x="1793192" y="3380082"/>
            <a:ext cx="850489" cy="215444"/>
          </a:xfrm>
          <a:prstGeom prst="rect">
            <a:avLst/>
          </a:prstGeom>
          <a:solidFill>
            <a:schemeClr val="accent1"/>
          </a:solidFill>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b="1" i="0" u="none" strike="noStrike" kern="1200" cap="none" spc="0" normalizeH="0" baseline="0" noProof="0" dirty="0" smtClean="0">
                <a:ln>
                  <a:noFill/>
                </a:ln>
                <a:solidFill>
                  <a:schemeClr val="bg1"/>
                </a:solidFill>
                <a:effectLst/>
                <a:uLnTx/>
                <a:uFillTx/>
                <a:latin typeface="+mn-lt"/>
                <a:ea typeface="+mn-ea"/>
                <a:cs typeface="+mn-cs"/>
              </a:rPr>
              <a:t>Simple Text</a:t>
            </a:r>
          </a:p>
        </p:txBody>
      </p:sp>
    </p:spTree>
    <p:extLst>
      <p:ext uri="{BB962C8B-B14F-4D97-AF65-F5344CB8AC3E}">
        <p14:creationId xmlns="" xmlns:p14="http://schemas.microsoft.com/office/powerpoint/2010/main" val="1673539882"/>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slide(fromBottom)">
                                      <p:cBhvr>
                                        <p:cTn id="7" dur="500"/>
                                        <p:tgtEl>
                                          <p:spTgt spid="42"/>
                                        </p:tgtEl>
                                      </p:cBhvr>
                                    </p:animEffect>
                                  </p:childTnLst>
                                </p:cTn>
                              </p:par>
                            </p:childTnLst>
                          </p:cTn>
                        </p:par>
                        <p:par>
                          <p:cTn id="8" fill="hold">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p:cTn id="11" dur="500" fill="hold"/>
                                        <p:tgtEl>
                                          <p:spTgt spid="49"/>
                                        </p:tgtEl>
                                        <p:attrNameLst>
                                          <p:attrName>ppt_w</p:attrName>
                                        </p:attrNameLst>
                                      </p:cBhvr>
                                      <p:tavLst>
                                        <p:tav tm="0">
                                          <p:val>
                                            <p:fltVal val="0"/>
                                          </p:val>
                                        </p:tav>
                                        <p:tav tm="100000">
                                          <p:val>
                                            <p:strVal val="#ppt_w"/>
                                          </p:val>
                                        </p:tav>
                                      </p:tavLst>
                                    </p:anim>
                                    <p:anim calcmode="lin" valueType="num">
                                      <p:cBhvr>
                                        <p:cTn id="12" dur="500" fill="hold"/>
                                        <p:tgtEl>
                                          <p:spTgt spid="49"/>
                                        </p:tgtEl>
                                        <p:attrNameLst>
                                          <p:attrName>ppt_h</p:attrName>
                                        </p:attrNameLst>
                                      </p:cBhvr>
                                      <p:tavLst>
                                        <p:tav tm="0">
                                          <p:val>
                                            <p:fltVal val="0"/>
                                          </p:val>
                                        </p:tav>
                                        <p:tav tm="100000">
                                          <p:val>
                                            <p:strVal val="#ppt_h"/>
                                          </p:val>
                                        </p:tav>
                                      </p:tavLst>
                                    </p:anim>
                                    <p:animEffect transition="in" filter="fade">
                                      <p:cBhvr>
                                        <p:cTn id="13" dur="500"/>
                                        <p:tgtEl>
                                          <p:spTgt spid="49"/>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down)">
                                      <p:cBhvr>
                                        <p:cTn id="17" dur="500"/>
                                        <p:tgtEl>
                                          <p:spTgt spid="53"/>
                                        </p:tgtEl>
                                      </p:cBhvr>
                                    </p:animEffect>
                                  </p:childTnLst>
                                </p:cTn>
                              </p:par>
                            </p:childTnLst>
                          </p:cTn>
                        </p:par>
                        <p:par>
                          <p:cTn id="18" fill="hold">
                            <p:stCondLst>
                              <p:cond delay="1500"/>
                            </p:stCondLst>
                            <p:childTnLst>
                              <p:par>
                                <p:cTn id="19" presetID="22" presetClass="entr" presetSubtype="4" fill="hold" nodeType="afterEffect">
                                  <p:stCondLst>
                                    <p:cond delay="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2000"/>
                            </p:stCondLst>
                            <p:childTnLst>
                              <p:par>
                                <p:cTn id="23" presetID="12" presetClass="entr" presetSubtype="4" fill="hold" grpId="0" nodeType="afterEffect">
                                  <p:stCondLst>
                                    <p:cond delay="0"/>
                                  </p:stCondLst>
                                  <p:childTnLst>
                                    <p:set>
                                      <p:cBhvr>
                                        <p:cTn id="24" dur="1" fill="hold">
                                          <p:stCondLst>
                                            <p:cond delay="0"/>
                                          </p:stCondLst>
                                        </p:cTn>
                                        <p:tgtEl>
                                          <p:spTgt spid="45"/>
                                        </p:tgtEl>
                                        <p:attrNameLst>
                                          <p:attrName>style.visibility</p:attrName>
                                        </p:attrNameLst>
                                      </p:cBhvr>
                                      <p:to>
                                        <p:strVal val="visible"/>
                                      </p:to>
                                    </p:set>
                                    <p:animEffect transition="in" filter="slide(fromBottom)">
                                      <p:cBhvr>
                                        <p:cTn id="25" dur="500"/>
                                        <p:tgtEl>
                                          <p:spTgt spid="45"/>
                                        </p:tgtEl>
                                      </p:cBhvr>
                                    </p:animEffect>
                                  </p:childTnLst>
                                </p:cTn>
                              </p:par>
                            </p:childTnLst>
                          </p:cTn>
                        </p:par>
                        <p:par>
                          <p:cTn id="26" fill="hold">
                            <p:stCondLst>
                              <p:cond delay="2500"/>
                            </p:stCondLst>
                            <p:childTnLst>
                              <p:par>
                                <p:cTn id="27" presetID="53" presetClass="entr" presetSubtype="0" fill="hold" grpId="0" nodeType="afterEffect">
                                  <p:stCondLst>
                                    <p:cond delay="0"/>
                                  </p:stCondLst>
                                  <p:childTnLst>
                                    <p:set>
                                      <p:cBhvr>
                                        <p:cTn id="28" dur="1" fill="hold">
                                          <p:stCondLst>
                                            <p:cond delay="0"/>
                                          </p:stCondLst>
                                        </p:cTn>
                                        <p:tgtEl>
                                          <p:spTgt spid="51"/>
                                        </p:tgtEl>
                                        <p:attrNameLst>
                                          <p:attrName>style.visibility</p:attrName>
                                        </p:attrNameLst>
                                      </p:cBhvr>
                                      <p:to>
                                        <p:strVal val="visible"/>
                                      </p:to>
                                    </p:set>
                                    <p:anim calcmode="lin" valueType="num">
                                      <p:cBhvr>
                                        <p:cTn id="29" dur="500" fill="hold"/>
                                        <p:tgtEl>
                                          <p:spTgt spid="51"/>
                                        </p:tgtEl>
                                        <p:attrNameLst>
                                          <p:attrName>ppt_w</p:attrName>
                                        </p:attrNameLst>
                                      </p:cBhvr>
                                      <p:tavLst>
                                        <p:tav tm="0">
                                          <p:val>
                                            <p:fltVal val="0"/>
                                          </p:val>
                                        </p:tav>
                                        <p:tav tm="100000">
                                          <p:val>
                                            <p:strVal val="#ppt_w"/>
                                          </p:val>
                                        </p:tav>
                                      </p:tavLst>
                                    </p:anim>
                                    <p:anim calcmode="lin" valueType="num">
                                      <p:cBhvr>
                                        <p:cTn id="30" dur="500" fill="hold"/>
                                        <p:tgtEl>
                                          <p:spTgt spid="51"/>
                                        </p:tgtEl>
                                        <p:attrNameLst>
                                          <p:attrName>ppt_h</p:attrName>
                                        </p:attrNameLst>
                                      </p:cBhvr>
                                      <p:tavLst>
                                        <p:tav tm="0">
                                          <p:val>
                                            <p:fltVal val="0"/>
                                          </p:val>
                                        </p:tav>
                                        <p:tav tm="100000">
                                          <p:val>
                                            <p:strVal val="#ppt_h"/>
                                          </p:val>
                                        </p:tav>
                                      </p:tavLst>
                                    </p:anim>
                                    <p:animEffect transition="in" filter="fade">
                                      <p:cBhvr>
                                        <p:cTn id="31" dur="500"/>
                                        <p:tgtEl>
                                          <p:spTgt spid="51"/>
                                        </p:tgtEl>
                                      </p:cBhvr>
                                    </p:animEffect>
                                  </p:childTnLst>
                                </p:cTn>
                              </p:par>
                            </p:childTnLst>
                          </p:cTn>
                        </p:par>
                        <p:par>
                          <p:cTn id="32" fill="hold">
                            <p:stCondLst>
                              <p:cond delay="3000"/>
                            </p:stCondLst>
                            <p:childTnLst>
                              <p:par>
                                <p:cTn id="33" presetID="22" presetClass="entr" presetSubtype="4" fill="hold" grpId="0" nodeType="afterEffect">
                                  <p:stCondLst>
                                    <p:cond delay="0"/>
                                  </p:stCondLst>
                                  <p:childTnLst>
                                    <p:set>
                                      <p:cBhvr>
                                        <p:cTn id="34" dur="1" fill="hold">
                                          <p:stCondLst>
                                            <p:cond delay="0"/>
                                          </p:stCondLst>
                                        </p:cTn>
                                        <p:tgtEl>
                                          <p:spTgt spid="46"/>
                                        </p:tgtEl>
                                        <p:attrNameLst>
                                          <p:attrName>style.visibility</p:attrName>
                                        </p:attrNameLst>
                                      </p:cBhvr>
                                      <p:to>
                                        <p:strVal val="visible"/>
                                      </p:to>
                                    </p:set>
                                    <p:animEffect transition="in" filter="wipe(down)">
                                      <p:cBhvr>
                                        <p:cTn id="35" dur="500"/>
                                        <p:tgtEl>
                                          <p:spTgt spid="46"/>
                                        </p:tgtEl>
                                      </p:cBhvr>
                                    </p:animEffect>
                                  </p:childTnLst>
                                </p:cTn>
                              </p:par>
                            </p:childTnLst>
                          </p:cTn>
                        </p:par>
                        <p:par>
                          <p:cTn id="36" fill="hold">
                            <p:stCondLst>
                              <p:cond delay="3500"/>
                            </p:stCondLst>
                            <p:childTnLst>
                              <p:par>
                                <p:cTn id="37" presetID="22" presetClass="entr" presetSubtype="4" fill="hold" nodeType="after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wipe(down)">
                                      <p:cBhvr>
                                        <p:cTn id="39" dur="500"/>
                                        <p:tgtEl>
                                          <p:spTgt spid="36"/>
                                        </p:tgtEl>
                                      </p:cBhvr>
                                    </p:animEffect>
                                  </p:childTnLst>
                                </p:cTn>
                              </p:par>
                            </p:childTnLst>
                          </p:cTn>
                        </p:par>
                        <p:par>
                          <p:cTn id="40" fill="hold">
                            <p:stCondLst>
                              <p:cond delay="4000"/>
                            </p:stCondLst>
                            <p:childTnLst>
                              <p:par>
                                <p:cTn id="41" presetID="12" presetClass="entr" presetSubtype="1"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slide(fromTop)">
                                      <p:cBhvr>
                                        <p:cTn id="43" dur="500"/>
                                        <p:tgtEl>
                                          <p:spTgt spid="47"/>
                                        </p:tgtEl>
                                      </p:cBhvr>
                                    </p:animEffect>
                                  </p:childTnLst>
                                </p:cTn>
                              </p:par>
                            </p:childTnLst>
                          </p:cTn>
                        </p:par>
                        <p:par>
                          <p:cTn id="44" fill="hold">
                            <p:stCondLst>
                              <p:cond delay="4500"/>
                            </p:stCondLst>
                            <p:childTnLst>
                              <p:par>
                                <p:cTn id="45" presetID="53" presetClass="entr" presetSubtype="0" fill="hold" grpId="0" nodeType="afterEffect">
                                  <p:stCondLst>
                                    <p:cond delay="0"/>
                                  </p:stCondLst>
                                  <p:childTnLst>
                                    <p:set>
                                      <p:cBhvr>
                                        <p:cTn id="46" dur="1" fill="hold">
                                          <p:stCondLst>
                                            <p:cond delay="0"/>
                                          </p:stCondLst>
                                        </p:cTn>
                                        <p:tgtEl>
                                          <p:spTgt spid="50"/>
                                        </p:tgtEl>
                                        <p:attrNameLst>
                                          <p:attrName>style.visibility</p:attrName>
                                        </p:attrNameLst>
                                      </p:cBhvr>
                                      <p:to>
                                        <p:strVal val="visible"/>
                                      </p:to>
                                    </p:set>
                                    <p:anim calcmode="lin" valueType="num">
                                      <p:cBhvr>
                                        <p:cTn id="47" dur="500" fill="hold"/>
                                        <p:tgtEl>
                                          <p:spTgt spid="50"/>
                                        </p:tgtEl>
                                        <p:attrNameLst>
                                          <p:attrName>ppt_w</p:attrName>
                                        </p:attrNameLst>
                                      </p:cBhvr>
                                      <p:tavLst>
                                        <p:tav tm="0">
                                          <p:val>
                                            <p:fltVal val="0"/>
                                          </p:val>
                                        </p:tav>
                                        <p:tav tm="100000">
                                          <p:val>
                                            <p:strVal val="#ppt_w"/>
                                          </p:val>
                                        </p:tav>
                                      </p:tavLst>
                                    </p:anim>
                                    <p:anim calcmode="lin" valueType="num">
                                      <p:cBhvr>
                                        <p:cTn id="48" dur="500" fill="hold"/>
                                        <p:tgtEl>
                                          <p:spTgt spid="50"/>
                                        </p:tgtEl>
                                        <p:attrNameLst>
                                          <p:attrName>ppt_h</p:attrName>
                                        </p:attrNameLst>
                                      </p:cBhvr>
                                      <p:tavLst>
                                        <p:tav tm="0">
                                          <p:val>
                                            <p:fltVal val="0"/>
                                          </p:val>
                                        </p:tav>
                                        <p:tav tm="100000">
                                          <p:val>
                                            <p:strVal val="#ppt_h"/>
                                          </p:val>
                                        </p:tav>
                                      </p:tavLst>
                                    </p:anim>
                                    <p:animEffect transition="in" filter="fade">
                                      <p:cBhvr>
                                        <p:cTn id="49" dur="500"/>
                                        <p:tgtEl>
                                          <p:spTgt spid="50"/>
                                        </p:tgtEl>
                                      </p:cBhvr>
                                    </p:animEffect>
                                  </p:childTnLst>
                                </p:cTn>
                              </p:par>
                            </p:childTnLst>
                          </p:cTn>
                        </p:par>
                        <p:par>
                          <p:cTn id="50" fill="hold">
                            <p:stCondLst>
                              <p:cond delay="5000"/>
                            </p:stCondLst>
                            <p:childTnLst>
                              <p:par>
                                <p:cTn id="51" presetID="22" presetClass="entr" presetSubtype="4" fill="hold" grpId="0" nodeType="afterEffect">
                                  <p:stCondLst>
                                    <p:cond delay="0"/>
                                  </p:stCondLst>
                                  <p:childTnLst>
                                    <p:set>
                                      <p:cBhvr>
                                        <p:cTn id="52" dur="1" fill="hold">
                                          <p:stCondLst>
                                            <p:cond delay="0"/>
                                          </p:stCondLst>
                                        </p:cTn>
                                        <p:tgtEl>
                                          <p:spTgt spid="48"/>
                                        </p:tgtEl>
                                        <p:attrNameLst>
                                          <p:attrName>style.visibility</p:attrName>
                                        </p:attrNameLst>
                                      </p:cBhvr>
                                      <p:to>
                                        <p:strVal val="visible"/>
                                      </p:to>
                                    </p:set>
                                    <p:animEffect transition="in" filter="wipe(down)">
                                      <p:cBhvr>
                                        <p:cTn id="53" dur="500"/>
                                        <p:tgtEl>
                                          <p:spTgt spid="48"/>
                                        </p:tgtEl>
                                      </p:cBhvr>
                                    </p:animEffect>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39"/>
                                        </p:tgtEl>
                                        <p:attrNameLst>
                                          <p:attrName>style.visibility</p:attrName>
                                        </p:attrNameLst>
                                      </p:cBhvr>
                                      <p:to>
                                        <p:strVal val="visible"/>
                                      </p:to>
                                    </p:set>
                                    <p:animEffect transition="in" filter="wipe(down)">
                                      <p:cBhvr>
                                        <p:cTn id="57" dur="500"/>
                                        <p:tgtEl>
                                          <p:spTgt spid="39"/>
                                        </p:tgtEl>
                                      </p:cBhvr>
                                    </p:animEffect>
                                  </p:childTnLst>
                                </p:cTn>
                              </p:par>
                            </p:childTnLst>
                          </p:cTn>
                        </p:par>
                        <p:par>
                          <p:cTn id="58" fill="hold">
                            <p:stCondLst>
                              <p:cond delay="6000"/>
                            </p:stCondLst>
                            <p:childTnLst>
                              <p:par>
                                <p:cTn id="59" presetID="12" presetClass="entr" presetSubtype="1" fill="hold" grpId="0"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slide(fromTop)">
                                      <p:cBhvr>
                                        <p:cTn id="61" dur="500"/>
                                        <p:tgtEl>
                                          <p:spTgt spid="43"/>
                                        </p:tgtEl>
                                      </p:cBhvr>
                                    </p:animEffect>
                                  </p:childTnLst>
                                </p:cTn>
                              </p:par>
                            </p:childTnLst>
                          </p:cTn>
                        </p:par>
                        <p:par>
                          <p:cTn id="62" fill="hold">
                            <p:stCondLst>
                              <p:cond delay="6500"/>
                            </p:stCondLst>
                            <p:childTnLst>
                              <p:par>
                                <p:cTn id="63" presetID="53" presetClass="entr" presetSubtype="0" fill="hold" grpId="0" nodeType="afterEffect">
                                  <p:stCondLst>
                                    <p:cond delay="0"/>
                                  </p:stCondLst>
                                  <p:childTnLst>
                                    <p:set>
                                      <p:cBhvr>
                                        <p:cTn id="64" dur="1" fill="hold">
                                          <p:stCondLst>
                                            <p:cond delay="0"/>
                                          </p:stCondLst>
                                        </p:cTn>
                                        <p:tgtEl>
                                          <p:spTgt spid="52"/>
                                        </p:tgtEl>
                                        <p:attrNameLst>
                                          <p:attrName>style.visibility</p:attrName>
                                        </p:attrNameLst>
                                      </p:cBhvr>
                                      <p:to>
                                        <p:strVal val="visible"/>
                                      </p:to>
                                    </p:set>
                                    <p:anim calcmode="lin" valueType="num">
                                      <p:cBhvr>
                                        <p:cTn id="65" dur="500" fill="hold"/>
                                        <p:tgtEl>
                                          <p:spTgt spid="52"/>
                                        </p:tgtEl>
                                        <p:attrNameLst>
                                          <p:attrName>ppt_w</p:attrName>
                                        </p:attrNameLst>
                                      </p:cBhvr>
                                      <p:tavLst>
                                        <p:tav tm="0">
                                          <p:val>
                                            <p:fltVal val="0"/>
                                          </p:val>
                                        </p:tav>
                                        <p:tav tm="100000">
                                          <p:val>
                                            <p:strVal val="#ppt_w"/>
                                          </p:val>
                                        </p:tav>
                                      </p:tavLst>
                                    </p:anim>
                                    <p:anim calcmode="lin" valueType="num">
                                      <p:cBhvr>
                                        <p:cTn id="66" dur="500" fill="hold"/>
                                        <p:tgtEl>
                                          <p:spTgt spid="52"/>
                                        </p:tgtEl>
                                        <p:attrNameLst>
                                          <p:attrName>ppt_h</p:attrName>
                                        </p:attrNameLst>
                                      </p:cBhvr>
                                      <p:tavLst>
                                        <p:tav tm="0">
                                          <p:val>
                                            <p:fltVal val="0"/>
                                          </p:val>
                                        </p:tav>
                                        <p:tav tm="100000">
                                          <p:val>
                                            <p:strVal val="#ppt_h"/>
                                          </p:val>
                                        </p:tav>
                                      </p:tavLst>
                                    </p:anim>
                                    <p:animEffect transition="in" filter="fade">
                                      <p:cBhvr>
                                        <p:cTn id="67" dur="500"/>
                                        <p:tgtEl>
                                          <p:spTgt spid="52"/>
                                        </p:tgtEl>
                                      </p:cBhvr>
                                    </p:animEffect>
                                  </p:childTnLst>
                                </p:cTn>
                              </p:par>
                            </p:childTnLst>
                          </p:cTn>
                        </p:par>
                        <p:par>
                          <p:cTn id="68" fill="hold">
                            <p:stCondLst>
                              <p:cond delay="7000"/>
                            </p:stCondLst>
                            <p:childTnLst>
                              <p:par>
                                <p:cTn id="69" presetID="22" presetClass="entr" presetSubtype="4" fill="hold" grpId="0" nodeType="afterEffect">
                                  <p:stCondLst>
                                    <p:cond delay="0"/>
                                  </p:stCondLst>
                                  <p:childTnLst>
                                    <p:set>
                                      <p:cBhvr>
                                        <p:cTn id="70" dur="1" fill="hold">
                                          <p:stCondLst>
                                            <p:cond delay="0"/>
                                          </p:stCondLst>
                                        </p:cTn>
                                        <p:tgtEl>
                                          <p:spTgt spid="44"/>
                                        </p:tgtEl>
                                        <p:attrNameLst>
                                          <p:attrName>style.visibility</p:attrName>
                                        </p:attrNameLst>
                                      </p:cBhvr>
                                      <p:to>
                                        <p:strVal val="visible"/>
                                      </p:to>
                                    </p:set>
                                    <p:animEffect transition="in" filter="wipe(down)">
                                      <p:cBhvr>
                                        <p:cTn id="71" dur="500"/>
                                        <p:tgtEl>
                                          <p:spTgt spid="44"/>
                                        </p:tgtEl>
                                      </p:cBhvr>
                                    </p:animEffect>
                                  </p:childTnLst>
                                </p:cTn>
                              </p:par>
                            </p:childTnLst>
                          </p:cTn>
                        </p:par>
                        <p:par>
                          <p:cTn id="72" fill="hold">
                            <p:stCondLst>
                              <p:cond delay="7500"/>
                            </p:stCondLst>
                            <p:childTnLst>
                              <p:par>
                                <p:cTn id="73" presetID="22" presetClass="entr" presetSubtype="4" fill="hold" nodeType="afterEffect">
                                  <p:stCondLst>
                                    <p:cond delay="0"/>
                                  </p:stCondLst>
                                  <p:childTnLst>
                                    <p:set>
                                      <p:cBhvr>
                                        <p:cTn id="74" dur="1" fill="hold">
                                          <p:stCondLst>
                                            <p:cond delay="0"/>
                                          </p:stCondLst>
                                        </p:cTn>
                                        <p:tgtEl>
                                          <p:spTgt spid="33"/>
                                        </p:tgtEl>
                                        <p:attrNameLst>
                                          <p:attrName>style.visibility</p:attrName>
                                        </p:attrNameLst>
                                      </p:cBhvr>
                                      <p:to>
                                        <p:strVal val="visible"/>
                                      </p:to>
                                    </p:set>
                                    <p:animEffect transition="in" filter="wipe(down)">
                                      <p:cBhvr>
                                        <p:cTn id="75"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animBg="1"/>
      <p:bldP spid="44" grpId="0"/>
      <p:bldP spid="45" grpId="0" animBg="1"/>
      <p:bldP spid="46" grpId="0"/>
      <p:bldP spid="47" grpId="0" animBg="1"/>
      <p:bldP spid="48" grpId="0"/>
      <p:bldP spid="49" grpId="0" animBg="1"/>
      <p:bldP spid="50" grpId="0" animBg="1"/>
      <p:bldP spid="51" grpId="0" animBg="1"/>
      <p:bldP spid="52" grpId="0" animBg="1"/>
      <p:bldP spid="53"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Circular Infographic</a:t>
            </a:r>
            <a:endParaRPr lang="en-US" dirty="0"/>
          </a:p>
        </p:txBody>
      </p:sp>
      <p:sp>
        <p:nvSpPr>
          <p:cNvPr id="3" name="Text Placeholder 2"/>
          <p:cNvSpPr>
            <a:spLocks noGrp="1"/>
          </p:cNvSpPr>
          <p:nvPr>
            <p:ph type="body" sz="half" idx="2"/>
          </p:nvPr>
        </p:nvSpPr>
        <p:spPr/>
        <p:txBody>
          <a:bodyPr/>
          <a:lstStyle/>
          <a:p>
            <a:r>
              <a:rPr lang="en-US" smtClean="0"/>
              <a:t>Circular Infographic</a:t>
            </a:r>
            <a:endParaRPr lang="en-US" dirty="0"/>
          </a:p>
        </p:txBody>
      </p:sp>
      <p:sp>
        <p:nvSpPr>
          <p:cNvPr id="47" name="Oval 46"/>
          <p:cNvSpPr/>
          <p:nvPr/>
        </p:nvSpPr>
        <p:spPr>
          <a:xfrm>
            <a:off x="521927" y="3277487"/>
            <a:ext cx="1207879" cy="1207877"/>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Oval 47"/>
          <p:cNvSpPr/>
          <p:nvPr/>
        </p:nvSpPr>
        <p:spPr>
          <a:xfrm>
            <a:off x="2819349" y="3229862"/>
            <a:ext cx="1207879" cy="120787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p:cNvSpPr/>
          <p:nvPr/>
        </p:nvSpPr>
        <p:spPr>
          <a:xfrm>
            <a:off x="5116771" y="3229862"/>
            <a:ext cx="1207879" cy="120787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 name="Oval 50"/>
          <p:cNvSpPr/>
          <p:nvPr/>
        </p:nvSpPr>
        <p:spPr>
          <a:xfrm>
            <a:off x="7414194" y="3229862"/>
            <a:ext cx="1207879" cy="120787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 name="Group 56"/>
          <p:cNvGrpSpPr/>
          <p:nvPr/>
        </p:nvGrpSpPr>
        <p:grpSpPr>
          <a:xfrm>
            <a:off x="1545102" y="4380589"/>
            <a:ext cx="1483848" cy="863356"/>
            <a:chOff x="495837" y="1363501"/>
            <a:chExt cx="1483848" cy="863356"/>
          </a:xfrm>
        </p:grpSpPr>
        <p:sp>
          <p:nvSpPr>
            <p:cNvPr id="53" name="TextBox 52"/>
            <p:cNvSpPr txBox="1"/>
            <p:nvPr/>
          </p:nvSpPr>
          <p:spPr>
            <a:xfrm>
              <a:off x="495837" y="1611304"/>
              <a:ext cx="1483848" cy="615553"/>
            </a:xfrm>
            <a:prstGeom prst="rect">
              <a:avLst/>
            </a:prstGeom>
            <a:noFill/>
          </p:spPr>
          <p:txBody>
            <a:bodyPr wrap="square" lIns="0" tIns="0" rIns="0" bIns="0" rtlCol="0">
              <a:spAutoFit/>
            </a:bodyPr>
            <a:lstStyle/>
            <a:p>
              <a:pPr lvl="0" algn="ctr" defTabSz="914400">
                <a:spcBef>
                  <a:spcPct val="20000"/>
                </a:spcBef>
                <a:defRPr/>
              </a:pPr>
              <a:r>
                <a:rPr lang="en-US" sz="1000" dirty="0" smtClean="0">
                  <a:solidFill>
                    <a:schemeClr val="bg1"/>
                  </a:solidFill>
                </a:rPr>
                <a:t>There are many variations passages of lorem ipsum available majority have suffered alteration</a:t>
              </a:r>
              <a:endParaRPr lang="en-US" sz="1000" dirty="0">
                <a:solidFill>
                  <a:schemeClr val="bg1"/>
                </a:solidFill>
              </a:endParaRPr>
            </a:p>
          </p:txBody>
        </p:sp>
        <p:sp>
          <p:nvSpPr>
            <p:cNvPr id="54" name="Rectangle 53"/>
            <p:cNvSpPr/>
            <p:nvPr/>
          </p:nvSpPr>
          <p:spPr>
            <a:xfrm>
              <a:off x="668888" y="1363501"/>
              <a:ext cx="1137748" cy="215444"/>
            </a:xfrm>
            <a:prstGeom prst="rect">
              <a:avLst/>
            </a:prstGeom>
          </p:spPr>
          <p:txBody>
            <a:bodyPr wrap="none" lIns="0" tIns="0" rIns="0" bIns="0">
              <a:spAutoFit/>
            </a:bodyPr>
            <a:lstStyle/>
            <a:p>
              <a:pPr algn="ctr"/>
              <a:r>
                <a:rPr lang="en-US" sz="1400" b="1" dirty="0">
                  <a:solidFill>
                    <a:schemeClr val="bg1"/>
                  </a:solidFill>
                </a:rPr>
                <a:t>Title Goes Here</a:t>
              </a:r>
            </a:p>
          </p:txBody>
        </p:sp>
      </p:grpSp>
      <p:grpSp>
        <p:nvGrpSpPr>
          <p:cNvPr id="55" name="Group 56"/>
          <p:cNvGrpSpPr/>
          <p:nvPr/>
        </p:nvGrpSpPr>
        <p:grpSpPr>
          <a:xfrm>
            <a:off x="6165241" y="4380589"/>
            <a:ext cx="1483848" cy="863356"/>
            <a:chOff x="495837" y="1363501"/>
            <a:chExt cx="1483848" cy="863356"/>
          </a:xfrm>
        </p:grpSpPr>
        <p:sp>
          <p:nvSpPr>
            <p:cNvPr id="56" name="TextBox 55"/>
            <p:cNvSpPr txBox="1"/>
            <p:nvPr/>
          </p:nvSpPr>
          <p:spPr>
            <a:xfrm>
              <a:off x="495837" y="1611304"/>
              <a:ext cx="1483848" cy="615553"/>
            </a:xfrm>
            <a:prstGeom prst="rect">
              <a:avLst/>
            </a:prstGeom>
            <a:noFill/>
          </p:spPr>
          <p:txBody>
            <a:bodyPr wrap="square" lIns="0" tIns="0" rIns="0" bIns="0" rtlCol="0">
              <a:spAutoFit/>
            </a:bodyPr>
            <a:lstStyle/>
            <a:p>
              <a:pPr lvl="0" algn="ctr" defTabSz="914400">
                <a:spcBef>
                  <a:spcPct val="20000"/>
                </a:spcBef>
                <a:defRPr/>
              </a:pPr>
              <a:r>
                <a:rPr lang="en-US" sz="1000" dirty="0" smtClean="0">
                  <a:solidFill>
                    <a:schemeClr val="bg1"/>
                  </a:solidFill>
                </a:rPr>
                <a:t>There are many variations passages of lorem ipsum available majority have suffered alteration</a:t>
              </a:r>
              <a:endParaRPr lang="en-US" sz="1000" dirty="0">
                <a:solidFill>
                  <a:schemeClr val="bg1"/>
                </a:solidFill>
              </a:endParaRPr>
            </a:p>
          </p:txBody>
        </p:sp>
        <p:sp>
          <p:nvSpPr>
            <p:cNvPr id="57" name="Rectangle 56"/>
            <p:cNvSpPr/>
            <p:nvPr/>
          </p:nvSpPr>
          <p:spPr>
            <a:xfrm>
              <a:off x="668888" y="1363501"/>
              <a:ext cx="1137748" cy="215444"/>
            </a:xfrm>
            <a:prstGeom prst="rect">
              <a:avLst/>
            </a:prstGeom>
          </p:spPr>
          <p:txBody>
            <a:bodyPr wrap="none" lIns="0" tIns="0" rIns="0" bIns="0">
              <a:spAutoFit/>
            </a:bodyPr>
            <a:lstStyle/>
            <a:p>
              <a:pPr algn="ctr"/>
              <a:r>
                <a:rPr lang="en-US" sz="1400" b="1" dirty="0">
                  <a:solidFill>
                    <a:schemeClr val="bg1"/>
                  </a:solidFill>
                </a:rPr>
                <a:t>Title Goes Here</a:t>
              </a:r>
            </a:p>
          </p:txBody>
        </p:sp>
      </p:grpSp>
      <p:grpSp>
        <p:nvGrpSpPr>
          <p:cNvPr id="58" name="Group 56"/>
          <p:cNvGrpSpPr/>
          <p:nvPr/>
        </p:nvGrpSpPr>
        <p:grpSpPr>
          <a:xfrm>
            <a:off x="3830076" y="2428261"/>
            <a:ext cx="1483848" cy="863356"/>
            <a:chOff x="495837" y="1363501"/>
            <a:chExt cx="1483848" cy="863356"/>
          </a:xfrm>
        </p:grpSpPr>
        <p:sp>
          <p:nvSpPr>
            <p:cNvPr id="59" name="TextBox 58"/>
            <p:cNvSpPr txBox="1"/>
            <p:nvPr/>
          </p:nvSpPr>
          <p:spPr>
            <a:xfrm>
              <a:off x="495837" y="1611304"/>
              <a:ext cx="1483848" cy="615553"/>
            </a:xfrm>
            <a:prstGeom prst="rect">
              <a:avLst/>
            </a:prstGeom>
            <a:noFill/>
          </p:spPr>
          <p:txBody>
            <a:bodyPr wrap="square" lIns="0" tIns="0" rIns="0" bIns="0" rtlCol="0">
              <a:spAutoFit/>
            </a:bodyPr>
            <a:lstStyle/>
            <a:p>
              <a:pPr lvl="0" algn="ctr" defTabSz="914400">
                <a:spcBef>
                  <a:spcPct val="20000"/>
                </a:spcBef>
                <a:defRPr/>
              </a:pPr>
              <a:r>
                <a:rPr lang="en-US" sz="1000" dirty="0" smtClean="0">
                  <a:solidFill>
                    <a:schemeClr val="bg1"/>
                  </a:solidFill>
                </a:rPr>
                <a:t>There are many variations passages of lorem ipsum available majority have suffered alteration</a:t>
              </a:r>
              <a:endParaRPr lang="en-US" sz="1000" dirty="0">
                <a:solidFill>
                  <a:schemeClr val="bg1"/>
                </a:solidFill>
              </a:endParaRPr>
            </a:p>
          </p:txBody>
        </p:sp>
        <p:sp>
          <p:nvSpPr>
            <p:cNvPr id="60" name="Rectangle 59"/>
            <p:cNvSpPr/>
            <p:nvPr/>
          </p:nvSpPr>
          <p:spPr>
            <a:xfrm>
              <a:off x="668891" y="1363501"/>
              <a:ext cx="1137748" cy="215444"/>
            </a:xfrm>
            <a:prstGeom prst="rect">
              <a:avLst/>
            </a:prstGeom>
          </p:spPr>
          <p:txBody>
            <a:bodyPr wrap="none" lIns="0" tIns="0" rIns="0" bIns="0">
              <a:spAutoFit/>
            </a:bodyPr>
            <a:lstStyle/>
            <a:p>
              <a:pPr algn="ctr"/>
              <a:r>
                <a:rPr lang="en-US" sz="1400" b="1" dirty="0" smtClean="0">
                  <a:solidFill>
                    <a:schemeClr val="bg1"/>
                  </a:solidFill>
                </a:rPr>
                <a:t>Title Goes Here</a:t>
              </a:r>
            </a:p>
          </p:txBody>
        </p:sp>
      </p:grpSp>
      <p:sp>
        <p:nvSpPr>
          <p:cNvPr id="61" name="Freeform 245"/>
          <p:cNvSpPr>
            <a:spLocks/>
          </p:cNvSpPr>
          <p:nvPr/>
        </p:nvSpPr>
        <p:spPr bwMode="auto">
          <a:xfrm>
            <a:off x="7798158" y="3487145"/>
            <a:ext cx="439951" cy="439951"/>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2" name="Freeform 55"/>
          <p:cNvSpPr>
            <a:spLocks noEditPoints="1"/>
          </p:cNvSpPr>
          <p:nvPr/>
        </p:nvSpPr>
        <p:spPr bwMode="auto">
          <a:xfrm>
            <a:off x="3221664" y="3556612"/>
            <a:ext cx="403249" cy="301016"/>
          </a:xfrm>
          <a:custGeom>
            <a:avLst/>
            <a:gdLst/>
            <a:ahLst/>
            <a:cxnLst>
              <a:cxn ang="0">
                <a:pos x="19" y="42"/>
              </a:cxn>
              <a:cxn ang="0">
                <a:pos x="17" y="42"/>
              </a:cxn>
              <a:cxn ang="0">
                <a:pos x="1" y="25"/>
              </a:cxn>
              <a:cxn ang="0">
                <a:pos x="1" y="24"/>
              </a:cxn>
              <a:cxn ang="0">
                <a:pos x="17" y="7"/>
              </a:cxn>
              <a:cxn ang="0">
                <a:pos x="19" y="7"/>
              </a:cxn>
              <a:cxn ang="0">
                <a:pos x="21" y="9"/>
              </a:cxn>
              <a:cxn ang="0">
                <a:pos x="21" y="11"/>
              </a:cxn>
              <a:cxn ang="0">
                <a:pos x="7" y="25"/>
              </a:cxn>
              <a:cxn ang="0">
                <a:pos x="21" y="39"/>
              </a:cxn>
              <a:cxn ang="0">
                <a:pos x="21" y="40"/>
              </a:cxn>
              <a:cxn ang="0">
                <a:pos x="19" y="42"/>
              </a:cxn>
              <a:cxn ang="0">
                <a:pos x="29" y="48"/>
              </a:cxn>
              <a:cxn ang="0">
                <a:pos x="27" y="49"/>
              </a:cxn>
              <a:cxn ang="0">
                <a:pos x="25" y="48"/>
              </a:cxn>
              <a:cxn ang="0">
                <a:pos x="24" y="47"/>
              </a:cxn>
              <a:cxn ang="0">
                <a:pos x="38" y="1"/>
              </a:cxn>
              <a:cxn ang="0">
                <a:pos x="39" y="0"/>
              </a:cxn>
              <a:cxn ang="0">
                <a:pos x="41" y="1"/>
              </a:cxn>
              <a:cxn ang="0">
                <a:pos x="42" y="2"/>
              </a:cxn>
              <a:cxn ang="0">
                <a:pos x="29" y="48"/>
              </a:cxn>
              <a:cxn ang="0">
                <a:pos x="49" y="42"/>
              </a:cxn>
              <a:cxn ang="0">
                <a:pos x="47" y="42"/>
              </a:cxn>
              <a:cxn ang="0">
                <a:pos x="45" y="40"/>
              </a:cxn>
              <a:cxn ang="0">
                <a:pos x="45" y="39"/>
              </a:cxn>
              <a:cxn ang="0">
                <a:pos x="59" y="25"/>
              </a:cxn>
              <a:cxn ang="0">
                <a:pos x="45" y="11"/>
              </a:cxn>
              <a:cxn ang="0">
                <a:pos x="45" y="9"/>
              </a:cxn>
              <a:cxn ang="0">
                <a:pos x="47" y="7"/>
              </a:cxn>
              <a:cxn ang="0">
                <a:pos x="49" y="7"/>
              </a:cxn>
              <a:cxn ang="0">
                <a:pos x="65" y="24"/>
              </a:cxn>
              <a:cxn ang="0">
                <a:pos x="65" y="25"/>
              </a:cxn>
              <a:cxn ang="0">
                <a:pos x="49" y="42"/>
              </a:cxn>
            </a:cxnLst>
            <a:rect l="0" t="0" r="r" b="b"/>
            <a:pathLst>
              <a:path w="66" h="49">
                <a:moveTo>
                  <a:pt x="19" y="42"/>
                </a:moveTo>
                <a:cubicBezTo>
                  <a:pt x="19" y="43"/>
                  <a:pt x="18" y="43"/>
                  <a:pt x="17" y="42"/>
                </a:cubicBezTo>
                <a:cubicBezTo>
                  <a:pt x="1" y="25"/>
                  <a:pt x="1" y="25"/>
                  <a:pt x="1" y="25"/>
                </a:cubicBezTo>
                <a:cubicBezTo>
                  <a:pt x="0" y="25"/>
                  <a:pt x="0" y="24"/>
                  <a:pt x="1" y="24"/>
                </a:cubicBezTo>
                <a:cubicBezTo>
                  <a:pt x="17" y="7"/>
                  <a:pt x="17" y="7"/>
                  <a:pt x="17" y="7"/>
                </a:cubicBezTo>
                <a:cubicBezTo>
                  <a:pt x="18" y="7"/>
                  <a:pt x="19" y="7"/>
                  <a:pt x="19" y="7"/>
                </a:cubicBezTo>
                <a:cubicBezTo>
                  <a:pt x="21" y="9"/>
                  <a:pt x="21" y="9"/>
                  <a:pt x="21" y="9"/>
                </a:cubicBezTo>
                <a:cubicBezTo>
                  <a:pt x="21" y="9"/>
                  <a:pt x="21" y="10"/>
                  <a:pt x="21" y="11"/>
                </a:cubicBezTo>
                <a:cubicBezTo>
                  <a:pt x="7" y="25"/>
                  <a:pt x="7" y="25"/>
                  <a:pt x="7" y="25"/>
                </a:cubicBezTo>
                <a:cubicBezTo>
                  <a:pt x="21" y="39"/>
                  <a:pt x="21" y="39"/>
                  <a:pt x="21" y="39"/>
                </a:cubicBezTo>
                <a:cubicBezTo>
                  <a:pt x="21" y="39"/>
                  <a:pt x="21" y="40"/>
                  <a:pt x="21" y="40"/>
                </a:cubicBezTo>
                <a:lnTo>
                  <a:pt x="19" y="42"/>
                </a:lnTo>
                <a:close/>
                <a:moveTo>
                  <a:pt x="29" y="48"/>
                </a:moveTo>
                <a:cubicBezTo>
                  <a:pt x="28" y="49"/>
                  <a:pt x="28" y="49"/>
                  <a:pt x="27" y="49"/>
                </a:cubicBezTo>
                <a:cubicBezTo>
                  <a:pt x="25" y="48"/>
                  <a:pt x="25" y="48"/>
                  <a:pt x="25" y="48"/>
                </a:cubicBezTo>
                <a:cubicBezTo>
                  <a:pt x="24" y="48"/>
                  <a:pt x="24" y="48"/>
                  <a:pt x="24" y="47"/>
                </a:cubicBezTo>
                <a:cubicBezTo>
                  <a:pt x="38" y="1"/>
                  <a:pt x="38" y="1"/>
                  <a:pt x="38" y="1"/>
                </a:cubicBezTo>
                <a:cubicBezTo>
                  <a:pt x="38" y="0"/>
                  <a:pt x="38" y="0"/>
                  <a:pt x="39" y="0"/>
                </a:cubicBezTo>
                <a:cubicBezTo>
                  <a:pt x="41" y="1"/>
                  <a:pt x="41" y="1"/>
                  <a:pt x="41" y="1"/>
                </a:cubicBezTo>
                <a:cubicBezTo>
                  <a:pt x="42" y="1"/>
                  <a:pt x="42" y="2"/>
                  <a:pt x="42" y="2"/>
                </a:cubicBezTo>
                <a:lnTo>
                  <a:pt x="29" y="48"/>
                </a:lnTo>
                <a:close/>
                <a:moveTo>
                  <a:pt x="49" y="42"/>
                </a:moveTo>
                <a:cubicBezTo>
                  <a:pt x="48" y="43"/>
                  <a:pt x="48" y="43"/>
                  <a:pt x="47" y="42"/>
                </a:cubicBezTo>
                <a:cubicBezTo>
                  <a:pt x="45" y="40"/>
                  <a:pt x="45" y="40"/>
                  <a:pt x="45" y="40"/>
                </a:cubicBezTo>
                <a:cubicBezTo>
                  <a:pt x="45" y="40"/>
                  <a:pt x="45" y="39"/>
                  <a:pt x="45" y="39"/>
                </a:cubicBezTo>
                <a:cubicBezTo>
                  <a:pt x="59" y="25"/>
                  <a:pt x="59" y="25"/>
                  <a:pt x="59" y="25"/>
                </a:cubicBezTo>
                <a:cubicBezTo>
                  <a:pt x="45" y="11"/>
                  <a:pt x="45" y="11"/>
                  <a:pt x="45" y="11"/>
                </a:cubicBezTo>
                <a:cubicBezTo>
                  <a:pt x="45" y="10"/>
                  <a:pt x="45" y="9"/>
                  <a:pt x="45" y="9"/>
                </a:cubicBezTo>
                <a:cubicBezTo>
                  <a:pt x="47" y="7"/>
                  <a:pt x="47" y="7"/>
                  <a:pt x="47" y="7"/>
                </a:cubicBezTo>
                <a:cubicBezTo>
                  <a:pt x="48" y="7"/>
                  <a:pt x="48" y="7"/>
                  <a:pt x="49" y="7"/>
                </a:cubicBezTo>
                <a:cubicBezTo>
                  <a:pt x="65" y="24"/>
                  <a:pt x="65" y="24"/>
                  <a:pt x="65" y="24"/>
                </a:cubicBezTo>
                <a:cubicBezTo>
                  <a:pt x="66" y="24"/>
                  <a:pt x="66" y="25"/>
                  <a:pt x="65" y="25"/>
                </a:cubicBezTo>
                <a:lnTo>
                  <a:pt x="49"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3" name="Freeform 105"/>
          <p:cNvSpPr>
            <a:spLocks noEditPoints="1"/>
          </p:cNvSpPr>
          <p:nvPr/>
        </p:nvSpPr>
        <p:spPr bwMode="auto">
          <a:xfrm>
            <a:off x="934430" y="3518458"/>
            <a:ext cx="382873" cy="377324"/>
          </a:xfrm>
          <a:custGeom>
            <a:avLst/>
            <a:gdLst/>
            <a:ahLst/>
            <a:cxnLst>
              <a:cxn ang="0">
                <a:pos x="59" y="63"/>
              </a:cxn>
              <a:cxn ang="0">
                <a:pos x="55" y="61"/>
              </a:cxn>
              <a:cxn ang="0">
                <a:pos x="42" y="48"/>
              </a:cxn>
              <a:cxn ang="0">
                <a:pos x="27" y="53"/>
              </a:cxn>
              <a:cxn ang="0">
                <a:pos x="0" y="26"/>
              </a:cxn>
              <a:cxn ang="0">
                <a:pos x="27" y="0"/>
              </a:cxn>
              <a:cxn ang="0">
                <a:pos x="54" y="26"/>
              </a:cxn>
              <a:cxn ang="0">
                <a:pos x="49" y="41"/>
              </a:cxn>
              <a:cxn ang="0">
                <a:pos x="62" y="54"/>
              </a:cxn>
              <a:cxn ang="0">
                <a:pos x="64" y="58"/>
              </a:cxn>
              <a:cxn ang="0">
                <a:pos x="59" y="63"/>
              </a:cxn>
              <a:cxn ang="0">
                <a:pos x="27" y="9"/>
              </a:cxn>
              <a:cxn ang="0">
                <a:pos x="10" y="26"/>
              </a:cxn>
              <a:cxn ang="0">
                <a:pos x="27" y="43"/>
              </a:cxn>
              <a:cxn ang="0">
                <a:pos x="44" y="26"/>
              </a:cxn>
              <a:cxn ang="0">
                <a:pos x="27" y="9"/>
              </a:cxn>
            </a:cxnLst>
            <a:rect l="0" t="0" r="r" b="b"/>
            <a:pathLst>
              <a:path w="64" h="63">
                <a:moveTo>
                  <a:pt x="59" y="63"/>
                </a:moveTo>
                <a:cubicBezTo>
                  <a:pt x="57" y="63"/>
                  <a:pt x="56" y="62"/>
                  <a:pt x="55" y="61"/>
                </a:cubicBezTo>
                <a:cubicBezTo>
                  <a:pt x="42" y="48"/>
                  <a:pt x="42" y="48"/>
                  <a:pt x="42" y="48"/>
                </a:cubicBezTo>
                <a:cubicBezTo>
                  <a:pt x="38" y="51"/>
                  <a:pt x="33" y="53"/>
                  <a:pt x="27" y="53"/>
                </a:cubicBezTo>
                <a:cubicBezTo>
                  <a:pt x="12" y="53"/>
                  <a:pt x="0" y="41"/>
                  <a:pt x="0" y="26"/>
                </a:cubicBezTo>
                <a:cubicBezTo>
                  <a:pt x="0" y="12"/>
                  <a:pt x="12" y="0"/>
                  <a:pt x="27" y="0"/>
                </a:cubicBezTo>
                <a:cubicBezTo>
                  <a:pt x="42" y="0"/>
                  <a:pt x="54" y="12"/>
                  <a:pt x="54" y="26"/>
                </a:cubicBezTo>
                <a:cubicBezTo>
                  <a:pt x="54" y="32"/>
                  <a:pt x="52" y="37"/>
                  <a:pt x="49" y="41"/>
                </a:cubicBezTo>
                <a:cubicBezTo>
                  <a:pt x="62" y="54"/>
                  <a:pt x="62" y="54"/>
                  <a:pt x="62" y="54"/>
                </a:cubicBezTo>
                <a:cubicBezTo>
                  <a:pt x="63" y="55"/>
                  <a:pt x="64" y="57"/>
                  <a:pt x="64" y="58"/>
                </a:cubicBezTo>
                <a:cubicBezTo>
                  <a:pt x="64" y="61"/>
                  <a:pt x="61" y="63"/>
                  <a:pt x="59" y="63"/>
                </a:cubicBezTo>
                <a:close/>
                <a:moveTo>
                  <a:pt x="27" y="9"/>
                </a:moveTo>
                <a:cubicBezTo>
                  <a:pt x="18" y="9"/>
                  <a:pt x="10" y="17"/>
                  <a:pt x="10" y="26"/>
                </a:cubicBezTo>
                <a:cubicBezTo>
                  <a:pt x="10" y="36"/>
                  <a:pt x="18" y="43"/>
                  <a:pt x="27" y="43"/>
                </a:cubicBezTo>
                <a:cubicBezTo>
                  <a:pt x="37" y="43"/>
                  <a:pt x="44" y="36"/>
                  <a:pt x="44" y="26"/>
                </a:cubicBezTo>
                <a:cubicBezTo>
                  <a:pt x="44" y="17"/>
                  <a:pt x="37" y="9"/>
                  <a:pt x="27" y="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3">
                  <a:lumMod val="50000"/>
                </a:schemeClr>
              </a:solidFill>
            </a:endParaRPr>
          </a:p>
        </p:txBody>
      </p:sp>
      <p:sp>
        <p:nvSpPr>
          <p:cNvPr id="64" name="Freeform 34"/>
          <p:cNvSpPr>
            <a:spLocks noEditPoints="1"/>
          </p:cNvSpPr>
          <p:nvPr/>
        </p:nvSpPr>
        <p:spPr bwMode="auto">
          <a:xfrm>
            <a:off x="5555304" y="3541714"/>
            <a:ext cx="330812" cy="330812"/>
          </a:xfrm>
          <a:custGeom>
            <a:avLst/>
            <a:gdLst/>
            <a:ahLst/>
            <a:cxnLst>
              <a:cxn ang="0">
                <a:pos x="27" y="55"/>
              </a:cxn>
              <a:cxn ang="0">
                <a:pos x="0" y="28"/>
              </a:cxn>
              <a:cxn ang="0">
                <a:pos x="27" y="0"/>
              </a:cxn>
              <a:cxn ang="0">
                <a:pos x="55" y="28"/>
              </a:cxn>
              <a:cxn ang="0">
                <a:pos x="27" y="55"/>
              </a:cxn>
              <a:cxn ang="0">
                <a:pos x="27" y="5"/>
              </a:cxn>
              <a:cxn ang="0">
                <a:pos x="4" y="28"/>
              </a:cxn>
              <a:cxn ang="0">
                <a:pos x="27" y="51"/>
              </a:cxn>
              <a:cxn ang="0">
                <a:pos x="50" y="28"/>
              </a:cxn>
              <a:cxn ang="0">
                <a:pos x="27" y="5"/>
              </a:cxn>
              <a:cxn ang="0">
                <a:pos x="27" y="46"/>
              </a:cxn>
              <a:cxn ang="0">
                <a:pos x="9" y="28"/>
              </a:cxn>
              <a:cxn ang="0">
                <a:pos x="27" y="9"/>
              </a:cxn>
              <a:cxn ang="0">
                <a:pos x="45" y="28"/>
              </a:cxn>
              <a:cxn ang="0">
                <a:pos x="27" y="46"/>
              </a:cxn>
              <a:cxn ang="0">
                <a:pos x="27" y="14"/>
              </a:cxn>
              <a:cxn ang="0">
                <a:pos x="13" y="28"/>
              </a:cxn>
              <a:cxn ang="0">
                <a:pos x="27" y="41"/>
              </a:cxn>
              <a:cxn ang="0">
                <a:pos x="41" y="28"/>
              </a:cxn>
              <a:cxn ang="0">
                <a:pos x="27" y="14"/>
              </a:cxn>
              <a:cxn ang="0">
                <a:pos x="27" y="37"/>
              </a:cxn>
              <a:cxn ang="0">
                <a:pos x="18" y="28"/>
              </a:cxn>
              <a:cxn ang="0">
                <a:pos x="27" y="19"/>
              </a:cxn>
              <a:cxn ang="0">
                <a:pos x="36" y="28"/>
              </a:cxn>
              <a:cxn ang="0">
                <a:pos x="27" y="37"/>
              </a:cxn>
            </a:cxnLst>
            <a:rect l="0" t="0" r="r" b="b"/>
            <a:pathLst>
              <a:path w="55" h="55">
                <a:moveTo>
                  <a:pt x="27" y="55"/>
                </a:moveTo>
                <a:cubicBezTo>
                  <a:pt x="12" y="55"/>
                  <a:pt x="0" y="43"/>
                  <a:pt x="0" y="28"/>
                </a:cubicBezTo>
                <a:cubicBezTo>
                  <a:pt x="0" y="13"/>
                  <a:pt x="12" y="0"/>
                  <a:pt x="27" y="0"/>
                </a:cubicBezTo>
                <a:cubicBezTo>
                  <a:pt x="42" y="0"/>
                  <a:pt x="55" y="13"/>
                  <a:pt x="55" y="28"/>
                </a:cubicBezTo>
                <a:cubicBezTo>
                  <a:pt x="55" y="43"/>
                  <a:pt x="42" y="55"/>
                  <a:pt x="27" y="55"/>
                </a:cubicBezTo>
                <a:close/>
                <a:moveTo>
                  <a:pt x="27" y="5"/>
                </a:moveTo>
                <a:cubicBezTo>
                  <a:pt x="15" y="5"/>
                  <a:pt x="4" y="15"/>
                  <a:pt x="4" y="28"/>
                </a:cubicBezTo>
                <a:cubicBezTo>
                  <a:pt x="4" y="40"/>
                  <a:pt x="15" y="51"/>
                  <a:pt x="27" y="51"/>
                </a:cubicBezTo>
                <a:cubicBezTo>
                  <a:pt x="40" y="51"/>
                  <a:pt x="50" y="40"/>
                  <a:pt x="50" y="28"/>
                </a:cubicBezTo>
                <a:cubicBezTo>
                  <a:pt x="50" y="15"/>
                  <a:pt x="40" y="5"/>
                  <a:pt x="27" y="5"/>
                </a:cubicBezTo>
                <a:close/>
                <a:moveTo>
                  <a:pt x="27" y="46"/>
                </a:moveTo>
                <a:cubicBezTo>
                  <a:pt x="17" y="46"/>
                  <a:pt x="9" y="38"/>
                  <a:pt x="9" y="28"/>
                </a:cubicBezTo>
                <a:cubicBezTo>
                  <a:pt x="9" y="18"/>
                  <a:pt x="17" y="9"/>
                  <a:pt x="27" y="9"/>
                </a:cubicBezTo>
                <a:cubicBezTo>
                  <a:pt x="37" y="9"/>
                  <a:pt x="45" y="18"/>
                  <a:pt x="45" y="28"/>
                </a:cubicBezTo>
                <a:cubicBezTo>
                  <a:pt x="45" y="38"/>
                  <a:pt x="37" y="46"/>
                  <a:pt x="27" y="46"/>
                </a:cubicBezTo>
                <a:close/>
                <a:moveTo>
                  <a:pt x="27" y="14"/>
                </a:moveTo>
                <a:cubicBezTo>
                  <a:pt x="20" y="14"/>
                  <a:pt x="13" y="20"/>
                  <a:pt x="13" y="28"/>
                </a:cubicBezTo>
                <a:cubicBezTo>
                  <a:pt x="13" y="35"/>
                  <a:pt x="20" y="41"/>
                  <a:pt x="27" y="41"/>
                </a:cubicBezTo>
                <a:cubicBezTo>
                  <a:pt x="35" y="41"/>
                  <a:pt x="41" y="35"/>
                  <a:pt x="41" y="28"/>
                </a:cubicBezTo>
                <a:cubicBezTo>
                  <a:pt x="41" y="20"/>
                  <a:pt x="35" y="14"/>
                  <a:pt x="27" y="14"/>
                </a:cubicBezTo>
                <a:close/>
                <a:moveTo>
                  <a:pt x="27" y="37"/>
                </a:moveTo>
                <a:cubicBezTo>
                  <a:pt x="22" y="37"/>
                  <a:pt x="18" y="33"/>
                  <a:pt x="18" y="28"/>
                </a:cubicBezTo>
                <a:cubicBezTo>
                  <a:pt x="18" y="23"/>
                  <a:pt x="22" y="19"/>
                  <a:pt x="27" y="19"/>
                </a:cubicBezTo>
                <a:cubicBezTo>
                  <a:pt x="32" y="19"/>
                  <a:pt x="36" y="23"/>
                  <a:pt x="36" y="28"/>
                </a:cubicBezTo>
                <a:cubicBezTo>
                  <a:pt x="36" y="33"/>
                  <a:pt x="32" y="37"/>
                  <a:pt x="27" y="3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65" name="Text Placeholder 3"/>
          <p:cNvSpPr txBox="1">
            <a:spLocks/>
          </p:cNvSpPr>
          <p:nvPr/>
        </p:nvSpPr>
        <p:spPr>
          <a:xfrm>
            <a:off x="627011" y="3954716"/>
            <a:ext cx="997711" cy="3385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z="1100" b="1" dirty="0" smtClean="0">
                <a:solidFill>
                  <a:schemeClr val="bg1"/>
                </a:solidFill>
              </a:rPr>
              <a:t>Title Goes</a:t>
            </a:r>
            <a:endParaRPr lang="ar-SY" sz="1100" b="1" dirty="0" smtClean="0">
              <a:solidFill>
                <a:schemeClr val="bg1"/>
              </a:solidFill>
            </a:endParaRPr>
          </a:p>
          <a:p>
            <a:r>
              <a:rPr lang="en-US" sz="1100" b="1" dirty="0" smtClean="0">
                <a:solidFill>
                  <a:schemeClr val="bg1"/>
                </a:solidFill>
              </a:rPr>
              <a:t>Here</a:t>
            </a:r>
            <a:endParaRPr lang="en-US" sz="1000" dirty="0" smtClean="0">
              <a:solidFill>
                <a:schemeClr val="bg1"/>
              </a:solidFill>
            </a:endParaRPr>
          </a:p>
        </p:txBody>
      </p:sp>
      <p:sp>
        <p:nvSpPr>
          <p:cNvPr id="66" name="Text Placeholder 3"/>
          <p:cNvSpPr txBox="1">
            <a:spLocks/>
          </p:cNvSpPr>
          <p:nvPr/>
        </p:nvSpPr>
        <p:spPr>
          <a:xfrm>
            <a:off x="2924433" y="3954716"/>
            <a:ext cx="997711" cy="3385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z="1100" b="1" dirty="0" smtClean="0">
                <a:solidFill>
                  <a:schemeClr val="bg1"/>
                </a:solidFill>
              </a:rPr>
              <a:t>Title Goes</a:t>
            </a:r>
            <a:endParaRPr lang="ar-SY" sz="1100" b="1" dirty="0" smtClean="0">
              <a:solidFill>
                <a:schemeClr val="bg1"/>
              </a:solidFill>
            </a:endParaRPr>
          </a:p>
          <a:p>
            <a:r>
              <a:rPr lang="en-US" sz="1100" b="1" dirty="0" smtClean="0">
                <a:solidFill>
                  <a:schemeClr val="bg1"/>
                </a:solidFill>
              </a:rPr>
              <a:t>Here</a:t>
            </a:r>
            <a:endParaRPr lang="en-US" sz="1000" dirty="0" smtClean="0">
              <a:solidFill>
                <a:schemeClr val="bg1"/>
              </a:solidFill>
            </a:endParaRPr>
          </a:p>
        </p:txBody>
      </p:sp>
      <p:sp>
        <p:nvSpPr>
          <p:cNvPr id="67" name="Text Placeholder 3"/>
          <p:cNvSpPr txBox="1">
            <a:spLocks/>
          </p:cNvSpPr>
          <p:nvPr/>
        </p:nvSpPr>
        <p:spPr>
          <a:xfrm>
            <a:off x="5221855" y="3954716"/>
            <a:ext cx="997711" cy="3385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z="1100" b="1" dirty="0" smtClean="0">
                <a:solidFill>
                  <a:schemeClr val="bg1"/>
                </a:solidFill>
              </a:rPr>
              <a:t>Title Goes</a:t>
            </a:r>
            <a:endParaRPr lang="ar-SY" sz="1100" b="1" dirty="0" smtClean="0">
              <a:solidFill>
                <a:schemeClr val="bg1"/>
              </a:solidFill>
            </a:endParaRPr>
          </a:p>
          <a:p>
            <a:r>
              <a:rPr lang="en-US" sz="1100" b="1" dirty="0" smtClean="0">
                <a:solidFill>
                  <a:schemeClr val="bg1"/>
                </a:solidFill>
              </a:rPr>
              <a:t>Here</a:t>
            </a:r>
            <a:endParaRPr lang="en-US" sz="1000" dirty="0" smtClean="0">
              <a:solidFill>
                <a:schemeClr val="bg1"/>
              </a:solidFill>
            </a:endParaRPr>
          </a:p>
        </p:txBody>
      </p:sp>
      <p:sp>
        <p:nvSpPr>
          <p:cNvPr id="68" name="Text Placeholder 3"/>
          <p:cNvSpPr txBox="1">
            <a:spLocks/>
          </p:cNvSpPr>
          <p:nvPr/>
        </p:nvSpPr>
        <p:spPr>
          <a:xfrm>
            <a:off x="7519278" y="3954716"/>
            <a:ext cx="997711" cy="338554"/>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r>
              <a:rPr lang="en-US" sz="1100" b="1" dirty="0" smtClean="0">
                <a:solidFill>
                  <a:schemeClr val="bg1"/>
                </a:solidFill>
              </a:rPr>
              <a:t>Title Goes</a:t>
            </a:r>
            <a:endParaRPr lang="ar-SY" sz="1100" b="1" dirty="0" smtClean="0">
              <a:solidFill>
                <a:schemeClr val="bg1"/>
              </a:solidFill>
            </a:endParaRPr>
          </a:p>
          <a:p>
            <a:r>
              <a:rPr lang="en-US" sz="1100" b="1" dirty="0" smtClean="0">
                <a:solidFill>
                  <a:schemeClr val="bg1"/>
                </a:solidFill>
              </a:rPr>
              <a:t>Here</a:t>
            </a:r>
            <a:endParaRPr lang="en-US" sz="1000" dirty="0" smtClean="0">
              <a:solidFill>
                <a:schemeClr val="bg1"/>
              </a:solidFill>
            </a:endParaRPr>
          </a:p>
        </p:txBody>
      </p:sp>
      <p:grpSp>
        <p:nvGrpSpPr>
          <p:cNvPr id="69" name="Group 68"/>
          <p:cNvGrpSpPr/>
          <p:nvPr/>
        </p:nvGrpSpPr>
        <p:grpSpPr>
          <a:xfrm>
            <a:off x="1125868" y="2841005"/>
            <a:ext cx="1503032" cy="431216"/>
            <a:chOff x="1125868" y="1774709"/>
            <a:chExt cx="1503032" cy="431216"/>
          </a:xfrm>
        </p:grpSpPr>
        <p:cxnSp>
          <p:nvCxnSpPr>
            <p:cNvPr id="70" name="Straight Connector 69"/>
            <p:cNvCxnSpPr/>
            <p:nvPr/>
          </p:nvCxnSpPr>
          <p:spPr>
            <a:xfrm rot="5400000">
              <a:off x="2058970" y="1989961"/>
              <a:ext cx="431216" cy="711"/>
            </a:xfrm>
            <a:prstGeom prst="line">
              <a:avLst/>
            </a:prstGeom>
            <a:ln w="19050">
              <a:solidFill>
                <a:schemeClr val="tx1">
                  <a:lumMod val="25000"/>
                  <a:lumOff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1" name="Chevron 70"/>
            <p:cNvSpPr/>
            <p:nvPr/>
          </p:nvSpPr>
          <p:spPr>
            <a:xfrm>
              <a:off x="2400300" y="1877470"/>
              <a:ext cx="228600" cy="228600"/>
            </a:xfrm>
            <a:prstGeom prst="chevron">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72" name="Shape 92"/>
            <p:cNvCxnSpPr/>
            <p:nvPr/>
          </p:nvCxnSpPr>
          <p:spPr>
            <a:xfrm rot="10800000" flipV="1">
              <a:off x="1125868" y="1976530"/>
              <a:ext cx="1148355" cy="228600"/>
            </a:xfrm>
            <a:prstGeom prst="bentConnector2">
              <a:avLst/>
            </a:prstGeom>
            <a:ln w="19050">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grpSp>
      <p:grpSp>
        <p:nvGrpSpPr>
          <p:cNvPr id="73" name="Group 72"/>
          <p:cNvGrpSpPr/>
          <p:nvPr/>
        </p:nvGrpSpPr>
        <p:grpSpPr>
          <a:xfrm>
            <a:off x="5682552" y="2799441"/>
            <a:ext cx="1503032" cy="431216"/>
            <a:chOff x="5682552" y="1733145"/>
            <a:chExt cx="1503032" cy="431216"/>
          </a:xfrm>
        </p:grpSpPr>
        <p:cxnSp>
          <p:nvCxnSpPr>
            <p:cNvPr id="74" name="Straight Connector 73"/>
            <p:cNvCxnSpPr/>
            <p:nvPr/>
          </p:nvCxnSpPr>
          <p:spPr>
            <a:xfrm rot="5400000">
              <a:off x="6615654" y="1948397"/>
              <a:ext cx="431216" cy="711"/>
            </a:xfrm>
            <a:prstGeom prst="line">
              <a:avLst/>
            </a:prstGeom>
            <a:ln w="19050">
              <a:solidFill>
                <a:schemeClr val="tx1">
                  <a:lumMod val="25000"/>
                  <a:lumOff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5" name="Chevron 74"/>
            <p:cNvSpPr/>
            <p:nvPr/>
          </p:nvSpPr>
          <p:spPr>
            <a:xfrm>
              <a:off x="6956984" y="1835906"/>
              <a:ext cx="228600" cy="228600"/>
            </a:xfrm>
            <a:prstGeom prst="chevron">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76" name="Shape 95"/>
            <p:cNvCxnSpPr/>
            <p:nvPr/>
          </p:nvCxnSpPr>
          <p:spPr>
            <a:xfrm rot="10800000" flipV="1">
              <a:off x="5682552" y="1934966"/>
              <a:ext cx="1148355" cy="228600"/>
            </a:xfrm>
            <a:prstGeom prst="bentConnector2">
              <a:avLst/>
            </a:prstGeom>
            <a:ln w="19050">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grpSp>
      <p:grpSp>
        <p:nvGrpSpPr>
          <p:cNvPr id="77" name="Group 76"/>
          <p:cNvGrpSpPr/>
          <p:nvPr/>
        </p:nvGrpSpPr>
        <p:grpSpPr>
          <a:xfrm flipV="1">
            <a:off x="3413705" y="4433743"/>
            <a:ext cx="1503032" cy="431216"/>
            <a:chOff x="3585155" y="3813514"/>
            <a:chExt cx="1503032" cy="431216"/>
          </a:xfrm>
        </p:grpSpPr>
        <p:cxnSp>
          <p:nvCxnSpPr>
            <p:cNvPr id="78" name="Straight Connector 77"/>
            <p:cNvCxnSpPr/>
            <p:nvPr/>
          </p:nvCxnSpPr>
          <p:spPr>
            <a:xfrm rot="5400000">
              <a:off x="4518257" y="4028766"/>
              <a:ext cx="431216" cy="711"/>
            </a:xfrm>
            <a:prstGeom prst="line">
              <a:avLst/>
            </a:prstGeom>
            <a:ln w="19050">
              <a:solidFill>
                <a:schemeClr val="tx1">
                  <a:lumMod val="25000"/>
                  <a:lumOff val="75000"/>
                </a:schemeClr>
              </a:solidFill>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79" name="Chevron 78"/>
            <p:cNvSpPr/>
            <p:nvPr/>
          </p:nvSpPr>
          <p:spPr>
            <a:xfrm>
              <a:off x="4859587" y="3916275"/>
              <a:ext cx="228600" cy="228600"/>
            </a:xfrm>
            <a:prstGeom prst="chevron">
              <a:avLst/>
            </a:prstGeom>
            <a:solidFill>
              <a:schemeClr val="tx1">
                <a:lumMod val="25000"/>
                <a:lumOff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cxnSp>
          <p:nvCxnSpPr>
            <p:cNvPr id="80" name="Shape 98"/>
            <p:cNvCxnSpPr/>
            <p:nvPr/>
          </p:nvCxnSpPr>
          <p:spPr>
            <a:xfrm rot="10800000" flipV="1">
              <a:off x="3585155" y="4015335"/>
              <a:ext cx="1148355" cy="228600"/>
            </a:xfrm>
            <a:prstGeom prst="bentConnector2">
              <a:avLst/>
            </a:prstGeom>
            <a:ln w="19050">
              <a:solidFill>
                <a:schemeClr val="tx1">
                  <a:lumMod val="25000"/>
                  <a:lumOff val="75000"/>
                </a:schemeClr>
              </a:solidFill>
            </a:ln>
          </p:spPr>
          <p:style>
            <a:lnRef idx="1">
              <a:schemeClr val="accent1"/>
            </a:lnRef>
            <a:fillRef idx="0">
              <a:schemeClr val="accent1"/>
            </a:fillRef>
            <a:effectRef idx="0">
              <a:schemeClr val="accent1"/>
            </a:effectRef>
            <a:fontRef idx="minor">
              <a:schemeClr val="tx1"/>
            </a:fontRef>
          </p:style>
        </p:cxnSp>
      </p:grpSp>
      <p:grpSp>
        <p:nvGrpSpPr>
          <p:cNvPr id="81" name="Group 32"/>
          <p:cNvGrpSpPr/>
          <p:nvPr/>
        </p:nvGrpSpPr>
        <p:grpSpPr>
          <a:xfrm>
            <a:off x="1889679" y="3448545"/>
            <a:ext cx="770510" cy="770510"/>
            <a:chOff x="2786183" y="1189182"/>
            <a:chExt cx="921712" cy="921712"/>
          </a:xfrm>
        </p:grpSpPr>
        <p:sp>
          <p:nvSpPr>
            <p:cNvPr id="82" name="Oval 81"/>
            <p:cNvSpPr/>
            <p:nvPr/>
          </p:nvSpPr>
          <p:spPr>
            <a:xfrm>
              <a:off x="2786183" y="1189182"/>
              <a:ext cx="921712" cy="92171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Oval 82"/>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1"/>
                  </a:solidFill>
                </a:rPr>
                <a:t>01</a:t>
              </a:r>
              <a:endParaRPr lang="en-US" sz="1600" b="1" dirty="0">
                <a:solidFill>
                  <a:schemeClr val="accent1"/>
                </a:solidFill>
              </a:endParaRPr>
            </a:p>
          </p:txBody>
        </p:sp>
      </p:grpSp>
      <p:grpSp>
        <p:nvGrpSpPr>
          <p:cNvPr id="84" name="Group 36"/>
          <p:cNvGrpSpPr/>
          <p:nvPr/>
        </p:nvGrpSpPr>
        <p:grpSpPr>
          <a:xfrm>
            <a:off x="4169647" y="3448545"/>
            <a:ext cx="770510" cy="770510"/>
            <a:chOff x="2786183" y="1189182"/>
            <a:chExt cx="921712" cy="921712"/>
          </a:xfrm>
        </p:grpSpPr>
        <p:sp>
          <p:nvSpPr>
            <p:cNvPr id="85" name="Oval 84"/>
            <p:cNvSpPr/>
            <p:nvPr/>
          </p:nvSpPr>
          <p:spPr>
            <a:xfrm>
              <a:off x="2786183" y="1189182"/>
              <a:ext cx="921712" cy="92171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Oval 85"/>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2"/>
                  </a:solidFill>
                </a:rPr>
                <a:t>02</a:t>
              </a:r>
              <a:endParaRPr lang="en-US" sz="1600" b="1" dirty="0">
                <a:solidFill>
                  <a:schemeClr val="accent2"/>
                </a:solidFill>
              </a:endParaRPr>
            </a:p>
          </p:txBody>
        </p:sp>
      </p:grpSp>
      <p:grpSp>
        <p:nvGrpSpPr>
          <p:cNvPr id="87" name="Group 48"/>
          <p:cNvGrpSpPr/>
          <p:nvPr/>
        </p:nvGrpSpPr>
        <p:grpSpPr>
          <a:xfrm>
            <a:off x="6475628" y="3448545"/>
            <a:ext cx="770510" cy="770510"/>
            <a:chOff x="2786183" y="1189182"/>
            <a:chExt cx="921712" cy="921712"/>
          </a:xfrm>
        </p:grpSpPr>
        <p:sp>
          <p:nvSpPr>
            <p:cNvPr id="88" name="Oval 87"/>
            <p:cNvSpPr/>
            <p:nvPr/>
          </p:nvSpPr>
          <p:spPr>
            <a:xfrm>
              <a:off x="2786183" y="1189182"/>
              <a:ext cx="921712" cy="92171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Oval 88"/>
            <p:cNvSpPr/>
            <p:nvPr/>
          </p:nvSpPr>
          <p:spPr>
            <a:xfrm>
              <a:off x="2878354" y="1281353"/>
              <a:ext cx="737370" cy="7373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b="1" dirty="0" smtClean="0">
                  <a:solidFill>
                    <a:schemeClr val="accent3"/>
                  </a:solidFill>
                </a:rPr>
                <a:t>03</a:t>
              </a:r>
              <a:endParaRPr lang="en-US" sz="1600" b="1" dirty="0">
                <a:solidFill>
                  <a:schemeClr val="accent3"/>
                </a:solidFill>
              </a:endParaRPr>
            </a:p>
          </p:txBody>
        </p:sp>
      </p:grpSp>
    </p:spTree>
    <p:extLst>
      <p:ext uri="{BB962C8B-B14F-4D97-AF65-F5344CB8AC3E}">
        <p14:creationId xmlns="" xmlns:p14="http://schemas.microsoft.com/office/powerpoint/2010/main" val="254897010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p:cTn id="7" dur="500" fill="hold"/>
                                        <p:tgtEl>
                                          <p:spTgt spid="47"/>
                                        </p:tgtEl>
                                        <p:attrNameLst>
                                          <p:attrName>ppt_w</p:attrName>
                                        </p:attrNameLst>
                                      </p:cBhvr>
                                      <p:tavLst>
                                        <p:tav tm="0">
                                          <p:val>
                                            <p:fltVal val="0"/>
                                          </p:val>
                                        </p:tav>
                                        <p:tav tm="100000">
                                          <p:val>
                                            <p:strVal val="#ppt_w"/>
                                          </p:val>
                                        </p:tav>
                                      </p:tavLst>
                                    </p:anim>
                                    <p:anim calcmode="lin" valueType="num">
                                      <p:cBhvr>
                                        <p:cTn id="8" dur="500" fill="hold"/>
                                        <p:tgtEl>
                                          <p:spTgt spid="47"/>
                                        </p:tgtEl>
                                        <p:attrNameLst>
                                          <p:attrName>ppt_h</p:attrName>
                                        </p:attrNameLst>
                                      </p:cBhvr>
                                      <p:tavLst>
                                        <p:tav tm="0">
                                          <p:val>
                                            <p:fltVal val="0"/>
                                          </p:val>
                                        </p:tav>
                                        <p:tav tm="100000">
                                          <p:val>
                                            <p:strVal val="#ppt_h"/>
                                          </p:val>
                                        </p:tav>
                                      </p:tavLst>
                                    </p:anim>
                                    <p:animEffect transition="in" filter="fade">
                                      <p:cBhvr>
                                        <p:cTn id="9" dur="500"/>
                                        <p:tgtEl>
                                          <p:spTgt spid="47"/>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63"/>
                                        </p:tgtEl>
                                        <p:attrNameLst>
                                          <p:attrName>style.visibility</p:attrName>
                                        </p:attrNameLst>
                                      </p:cBhvr>
                                      <p:to>
                                        <p:strVal val="visible"/>
                                      </p:to>
                                    </p:set>
                                    <p:anim calcmode="lin" valueType="num">
                                      <p:cBhvr>
                                        <p:cTn id="13" dur="500" fill="hold"/>
                                        <p:tgtEl>
                                          <p:spTgt spid="63"/>
                                        </p:tgtEl>
                                        <p:attrNameLst>
                                          <p:attrName>ppt_w</p:attrName>
                                        </p:attrNameLst>
                                      </p:cBhvr>
                                      <p:tavLst>
                                        <p:tav tm="0">
                                          <p:val>
                                            <p:fltVal val="0"/>
                                          </p:val>
                                        </p:tav>
                                        <p:tav tm="100000">
                                          <p:val>
                                            <p:strVal val="#ppt_w"/>
                                          </p:val>
                                        </p:tav>
                                      </p:tavLst>
                                    </p:anim>
                                    <p:anim calcmode="lin" valueType="num">
                                      <p:cBhvr>
                                        <p:cTn id="14" dur="500" fill="hold"/>
                                        <p:tgtEl>
                                          <p:spTgt spid="63"/>
                                        </p:tgtEl>
                                        <p:attrNameLst>
                                          <p:attrName>ppt_h</p:attrName>
                                        </p:attrNameLst>
                                      </p:cBhvr>
                                      <p:tavLst>
                                        <p:tav tm="0">
                                          <p:val>
                                            <p:fltVal val="0"/>
                                          </p:val>
                                        </p:tav>
                                        <p:tav tm="100000">
                                          <p:val>
                                            <p:strVal val="#ppt_h"/>
                                          </p:val>
                                        </p:tav>
                                      </p:tavLst>
                                    </p:anim>
                                    <p:animEffect transition="in" filter="fade">
                                      <p:cBhvr>
                                        <p:cTn id="15" dur="500"/>
                                        <p:tgtEl>
                                          <p:spTgt spid="63"/>
                                        </p:tgtEl>
                                      </p:cBhvr>
                                    </p:animEffect>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65"/>
                                        </p:tgtEl>
                                        <p:attrNameLst>
                                          <p:attrName>style.visibility</p:attrName>
                                        </p:attrNameLst>
                                      </p:cBhvr>
                                      <p:to>
                                        <p:strVal val="visible"/>
                                      </p:to>
                                    </p:set>
                                    <p:animEffect transition="in" filter="fade">
                                      <p:cBhvr>
                                        <p:cTn id="19" dur="1000"/>
                                        <p:tgtEl>
                                          <p:spTgt spid="65"/>
                                        </p:tgtEl>
                                      </p:cBhvr>
                                    </p:animEffect>
                                  </p:childTnLst>
                                </p:cTn>
                              </p:par>
                            </p:childTnLst>
                          </p:cTn>
                        </p:par>
                        <p:par>
                          <p:cTn id="20" fill="hold">
                            <p:stCondLst>
                              <p:cond delay="2000"/>
                            </p:stCondLst>
                            <p:childTnLst>
                              <p:par>
                                <p:cTn id="21" presetID="18" presetClass="entr" presetSubtype="3" fill="hold" nodeType="afterEffect">
                                  <p:stCondLst>
                                    <p:cond delay="0"/>
                                  </p:stCondLst>
                                  <p:childTnLst>
                                    <p:set>
                                      <p:cBhvr>
                                        <p:cTn id="22" dur="1" fill="hold">
                                          <p:stCondLst>
                                            <p:cond delay="0"/>
                                          </p:stCondLst>
                                        </p:cTn>
                                        <p:tgtEl>
                                          <p:spTgt spid="69"/>
                                        </p:tgtEl>
                                        <p:attrNameLst>
                                          <p:attrName>style.visibility</p:attrName>
                                        </p:attrNameLst>
                                      </p:cBhvr>
                                      <p:to>
                                        <p:strVal val="visible"/>
                                      </p:to>
                                    </p:set>
                                    <p:animEffect transition="in" filter="strips(upRight)">
                                      <p:cBhvr>
                                        <p:cTn id="23" dur="500"/>
                                        <p:tgtEl>
                                          <p:spTgt spid="69"/>
                                        </p:tgtEl>
                                      </p:cBhvr>
                                    </p:animEffect>
                                  </p:childTnLst>
                                </p:cTn>
                              </p:par>
                            </p:childTnLst>
                          </p:cTn>
                        </p:par>
                        <p:par>
                          <p:cTn id="24" fill="hold">
                            <p:stCondLst>
                              <p:cond delay="2500"/>
                            </p:stCondLst>
                            <p:childTnLst>
                              <p:par>
                                <p:cTn id="25" presetID="53" presetClass="entr" presetSubtype="0" fill="hold" nodeType="afterEffect">
                                  <p:stCondLst>
                                    <p:cond delay="0"/>
                                  </p:stCondLst>
                                  <p:childTnLst>
                                    <p:set>
                                      <p:cBhvr>
                                        <p:cTn id="26" dur="1" fill="hold">
                                          <p:stCondLst>
                                            <p:cond delay="0"/>
                                          </p:stCondLst>
                                        </p:cTn>
                                        <p:tgtEl>
                                          <p:spTgt spid="81"/>
                                        </p:tgtEl>
                                        <p:attrNameLst>
                                          <p:attrName>style.visibility</p:attrName>
                                        </p:attrNameLst>
                                      </p:cBhvr>
                                      <p:to>
                                        <p:strVal val="visible"/>
                                      </p:to>
                                    </p:set>
                                    <p:anim calcmode="lin" valueType="num">
                                      <p:cBhvr>
                                        <p:cTn id="27" dur="500" fill="hold"/>
                                        <p:tgtEl>
                                          <p:spTgt spid="81"/>
                                        </p:tgtEl>
                                        <p:attrNameLst>
                                          <p:attrName>ppt_w</p:attrName>
                                        </p:attrNameLst>
                                      </p:cBhvr>
                                      <p:tavLst>
                                        <p:tav tm="0">
                                          <p:val>
                                            <p:fltVal val="0"/>
                                          </p:val>
                                        </p:tav>
                                        <p:tav tm="100000">
                                          <p:val>
                                            <p:strVal val="#ppt_w"/>
                                          </p:val>
                                        </p:tav>
                                      </p:tavLst>
                                    </p:anim>
                                    <p:anim calcmode="lin" valueType="num">
                                      <p:cBhvr>
                                        <p:cTn id="28" dur="500" fill="hold"/>
                                        <p:tgtEl>
                                          <p:spTgt spid="81"/>
                                        </p:tgtEl>
                                        <p:attrNameLst>
                                          <p:attrName>ppt_h</p:attrName>
                                        </p:attrNameLst>
                                      </p:cBhvr>
                                      <p:tavLst>
                                        <p:tav tm="0">
                                          <p:val>
                                            <p:fltVal val="0"/>
                                          </p:val>
                                        </p:tav>
                                        <p:tav tm="100000">
                                          <p:val>
                                            <p:strVal val="#ppt_h"/>
                                          </p:val>
                                        </p:tav>
                                      </p:tavLst>
                                    </p:anim>
                                    <p:animEffect transition="in" filter="fade">
                                      <p:cBhvr>
                                        <p:cTn id="29" dur="500"/>
                                        <p:tgtEl>
                                          <p:spTgt spid="81"/>
                                        </p:tgtEl>
                                      </p:cBhvr>
                                    </p:animEffect>
                                  </p:childTnLst>
                                </p:cTn>
                              </p:par>
                              <p:par>
                                <p:cTn id="30" presetID="42" presetClass="entr" presetSubtype="0" fill="hold" nodeType="withEffect">
                                  <p:stCondLst>
                                    <p:cond delay="0"/>
                                  </p:stCondLst>
                                  <p:childTnLst>
                                    <p:set>
                                      <p:cBhvr>
                                        <p:cTn id="31" dur="1" fill="hold">
                                          <p:stCondLst>
                                            <p:cond delay="0"/>
                                          </p:stCondLst>
                                        </p:cTn>
                                        <p:tgtEl>
                                          <p:spTgt spid="52"/>
                                        </p:tgtEl>
                                        <p:attrNameLst>
                                          <p:attrName>style.visibility</p:attrName>
                                        </p:attrNameLst>
                                      </p:cBhvr>
                                      <p:to>
                                        <p:strVal val="visible"/>
                                      </p:to>
                                    </p:set>
                                    <p:animEffect transition="in" filter="fade">
                                      <p:cBhvr>
                                        <p:cTn id="32" dur="1000"/>
                                        <p:tgtEl>
                                          <p:spTgt spid="52"/>
                                        </p:tgtEl>
                                      </p:cBhvr>
                                    </p:animEffect>
                                    <p:anim calcmode="lin" valueType="num">
                                      <p:cBhvr>
                                        <p:cTn id="33" dur="1000" fill="hold"/>
                                        <p:tgtEl>
                                          <p:spTgt spid="52"/>
                                        </p:tgtEl>
                                        <p:attrNameLst>
                                          <p:attrName>ppt_x</p:attrName>
                                        </p:attrNameLst>
                                      </p:cBhvr>
                                      <p:tavLst>
                                        <p:tav tm="0">
                                          <p:val>
                                            <p:strVal val="#ppt_x"/>
                                          </p:val>
                                        </p:tav>
                                        <p:tav tm="100000">
                                          <p:val>
                                            <p:strVal val="#ppt_x"/>
                                          </p:val>
                                        </p:tav>
                                      </p:tavLst>
                                    </p:anim>
                                    <p:anim calcmode="lin" valueType="num">
                                      <p:cBhvr>
                                        <p:cTn id="34" dur="1000" fill="hold"/>
                                        <p:tgtEl>
                                          <p:spTgt spid="52"/>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53" presetClass="entr" presetSubtype="0" fill="hold" grpId="0" nodeType="afterEffect">
                                  <p:stCondLst>
                                    <p:cond delay="0"/>
                                  </p:stCondLst>
                                  <p:childTnLst>
                                    <p:set>
                                      <p:cBhvr>
                                        <p:cTn id="37" dur="1" fill="hold">
                                          <p:stCondLst>
                                            <p:cond delay="0"/>
                                          </p:stCondLst>
                                        </p:cTn>
                                        <p:tgtEl>
                                          <p:spTgt spid="48"/>
                                        </p:tgtEl>
                                        <p:attrNameLst>
                                          <p:attrName>style.visibility</p:attrName>
                                        </p:attrNameLst>
                                      </p:cBhvr>
                                      <p:to>
                                        <p:strVal val="visible"/>
                                      </p:to>
                                    </p:set>
                                    <p:anim calcmode="lin" valueType="num">
                                      <p:cBhvr>
                                        <p:cTn id="38" dur="500" fill="hold"/>
                                        <p:tgtEl>
                                          <p:spTgt spid="48"/>
                                        </p:tgtEl>
                                        <p:attrNameLst>
                                          <p:attrName>ppt_w</p:attrName>
                                        </p:attrNameLst>
                                      </p:cBhvr>
                                      <p:tavLst>
                                        <p:tav tm="0">
                                          <p:val>
                                            <p:fltVal val="0"/>
                                          </p:val>
                                        </p:tav>
                                        <p:tav tm="100000">
                                          <p:val>
                                            <p:strVal val="#ppt_w"/>
                                          </p:val>
                                        </p:tav>
                                      </p:tavLst>
                                    </p:anim>
                                    <p:anim calcmode="lin" valueType="num">
                                      <p:cBhvr>
                                        <p:cTn id="39" dur="500" fill="hold"/>
                                        <p:tgtEl>
                                          <p:spTgt spid="48"/>
                                        </p:tgtEl>
                                        <p:attrNameLst>
                                          <p:attrName>ppt_h</p:attrName>
                                        </p:attrNameLst>
                                      </p:cBhvr>
                                      <p:tavLst>
                                        <p:tav tm="0">
                                          <p:val>
                                            <p:fltVal val="0"/>
                                          </p:val>
                                        </p:tav>
                                        <p:tav tm="100000">
                                          <p:val>
                                            <p:strVal val="#ppt_h"/>
                                          </p:val>
                                        </p:tav>
                                      </p:tavLst>
                                    </p:anim>
                                    <p:animEffect transition="in" filter="fade">
                                      <p:cBhvr>
                                        <p:cTn id="40" dur="500"/>
                                        <p:tgtEl>
                                          <p:spTgt spid="48"/>
                                        </p:tgtEl>
                                      </p:cBhvr>
                                    </p:animEffect>
                                  </p:childTnLst>
                                </p:cTn>
                              </p:par>
                            </p:childTnLst>
                          </p:cTn>
                        </p:par>
                        <p:par>
                          <p:cTn id="41" fill="hold">
                            <p:stCondLst>
                              <p:cond delay="4000"/>
                            </p:stCondLst>
                            <p:childTnLst>
                              <p:par>
                                <p:cTn id="42" presetID="53" presetClass="entr" presetSubtype="0" fill="hold" grpId="0" nodeType="afterEffect">
                                  <p:stCondLst>
                                    <p:cond delay="0"/>
                                  </p:stCondLst>
                                  <p:childTnLst>
                                    <p:set>
                                      <p:cBhvr>
                                        <p:cTn id="43" dur="1" fill="hold">
                                          <p:stCondLst>
                                            <p:cond delay="0"/>
                                          </p:stCondLst>
                                        </p:cTn>
                                        <p:tgtEl>
                                          <p:spTgt spid="62"/>
                                        </p:tgtEl>
                                        <p:attrNameLst>
                                          <p:attrName>style.visibility</p:attrName>
                                        </p:attrNameLst>
                                      </p:cBhvr>
                                      <p:to>
                                        <p:strVal val="visible"/>
                                      </p:to>
                                    </p:set>
                                    <p:anim calcmode="lin" valueType="num">
                                      <p:cBhvr>
                                        <p:cTn id="44" dur="500" fill="hold"/>
                                        <p:tgtEl>
                                          <p:spTgt spid="62"/>
                                        </p:tgtEl>
                                        <p:attrNameLst>
                                          <p:attrName>ppt_w</p:attrName>
                                        </p:attrNameLst>
                                      </p:cBhvr>
                                      <p:tavLst>
                                        <p:tav tm="0">
                                          <p:val>
                                            <p:fltVal val="0"/>
                                          </p:val>
                                        </p:tav>
                                        <p:tav tm="100000">
                                          <p:val>
                                            <p:strVal val="#ppt_w"/>
                                          </p:val>
                                        </p:tav>
                                      </p:tavLst>
                                    </p:anim>
                                    <p:anim calcmode="lin" valueType="num">
                                      <p:cBhvr>
                                        <p:cTn id="45" dur="500" fill="hold"/>
                                        <p:tgtEl>
                                          <p:spTgt spid="62"/>
                                        </p:tgtEl>
                                        <p:attrNameLst>
                                          <p:attrName>ppt_h</p:attrName>
                                        </p:attrNameLst>
                                      </p:cBhvr>
                                      <p:tavLst>
                                        <p:tav tm="0">
                                          <p:val>
                                            <p:fltVal val="0"/>
                                          </p:val>
                                        </p:tav>
                                        <p:tav tm="100000">
                                          <p:val>
                                            <p:strVal val="#ppt_h"/>
                                          </p:val>
                                        </p:tav>
                                      </p:tavLst>
                                    </p:anim>
                                    <p:animEffect transition="in" filter="fade">
                                      <p:cBhvr>
                                        <p:cTn id="46" dur="500"/>
                                        <p:tgtEl>
                                          <p:spTgt spid="62"/>
                                        </p:tgtEl>
                                      </p:cBhvr>
                                    </p:animEffect>
                                  </p:childTnLst>
                                </p:cTn>
                              </p:par>
                            </p:childTnLst>
                          </p:cTn>
                        </p:par>
                        <p:par>
                          <p:cTn id="47" fill="hold">
                            <p:stCondLst>
                              <p:cond delay="4500"/>
                            </p:stCondLst>
                            <p:childTnLst>
                              <p:par>
                                <p:cTn id="48" presetID="10" presetClass="entr" presetSubtype="0" fill="hold" grpId="0" nodeType="afterEffect">
                                  <p:stCondLst>
                                    <p:cond delay="0"/>
                                  </p:stCondLst>
                                  <p:childTnLst>
                                    <p:set>
                                      <p:cBhvr>
                                        <p:cTn id="49" dur="1" fill="hold">
                                          <p:stCondLst>
                                            <p:cond delay="0"/>
                                          </p:stCondLst>
                                        </p:cTn>
                                        <p:tgtEl>
                                          <p:spTgt spid="66"/>
                                        </p:tgtEl>
                                        <p:attrNameLst>
                                          <p:attrName>style.visibility</p:attrName>
                                        </p:attrNameLst>
                                      </p:cBhvr>
                                      <p:to>
                                        <p:strVal val="visible"/>
                                      </p:to>
                                    </p:set>
                                    <p:animEffect transition="in" filter="fade">
                                      <p:cBhvr>
                                        <p:cTn id="50" dur="1000"/>
                                        <p:tgtEl>
                                          <p:spTgt spid="66"/>
                                        </p:tgtEl>
                                      </p:cBhvr>
                                    </p:animEffect>
                                  </p:childTnLst>
                                </p:cTn>
                              </p:par>
                            </p:childTnLst>
                          </p:cTn>
                        </p:par>
                        <p:par>
                          <p:cTn id="51" fill="hold">
                            <p:stCondLst>
                              <p:cond delay="5500"/>
                            </p:stCondLst>
                            <p:childTnLst>
                              <p:par>
                                <p:cTn id="52" presetID="18" presetClass="entr" presetSubtype="6" fill="hold" nodeType="afterEffect">
                                  <p:stCondLst>
                                    <p:cond delay="0"/>
                                  </p:stCondLst>
                                  <p:childTnLst>
                                    <p:set>
                                      <p:cBhvr>
                                        <p:cTn id="53" dur="1" fill="hold">
                                          <p:stCondLst>
                                            <p:cond delay="0"/>
                                          </p:stCondLst>
                                        </p:cTn>
                                        <p:tgtEl>
                                          <p:spTgt spid="77"/>
                                        </p:tgtEl>
                                        <p:attrNameLst>
                                          <p:attrName>style.visibility</p:attrName>
                                        </p:attrNameLst>
                                      </p:cBhvr>
                                      <p:to>
                                        <p:strVal val="visible"/>
                                      </p:to>
                                    </p:set>
                                    <p:animEffect transition="in" filter="strips(downRight)">
                                      <p:cBhvr>
                                        <p:cTn id="54" dur="500"/>
                                        <p:tgtEl>
                                          <p:spTgt spid="77"/>
                                        </p:tgtEl>
                                      </p:cBhvr>
                                    </p:animEffect>
                                  </p:childTnLst>
                                </p:cTn>
                              </p:par>
                            </p:childTnLst>
                          </p:cTn>
                        </p:par>
                        <p:par>
                          <p:cTn id="55" fill="hold">
                            <p:stCondLst>
                              <p:cond delay="6000"/>
                            </p:stCondLst>
                            <p:childTnLst>
                              <p:par>
                                <p:cTn id="56" presetID="53" presetClass="entr" presetSubtype="0" fill="hold" nodeType="afterEffect">
                                  <p:stCondLst>
                                    <p:cond delay="0"/>
                                  </p:stCondLst>
                                  <p:childTnLst>
                                    <p:set>
                                      <p:cBhvr>
                                        <p:cTn id="57" dur="1" fill="hold">
                                          <p:stCondLst>
                                            <p:cond delay="0"/>
                                          </p:stCondLst>
                                        </p:cTn>
                                        <p:tgtEl>
                                          <p:spTgt spid="84"/>
                                        </p:tgtEl>
                                        <p:attrNameLst>
                                          <p:attrName>style.visibility</p:attrName>
                                        </p:attrNameLst>
                                      </p:cBhvr>
                                      <p:to>
                                        <p:strVal val="visible"/>
                                      </p:to>
                                    </p:set>
                                    <p:anim calcmode="lin" valueType="num">
                                      <p:cBhvr>
                                        <p:cTn id="58" dur="500" fill="hold"/>
                                        <p:tgtEl>
                                          <p:spTgt spid="84"/>
                                        </p:tgtEl>
                                        <p:attrNameLst>
                                          <p:attrName>ppt_w</p:attrName>
                                        </p:attrNameLst>
                                      </p:cBhvr>
                                      <p:tavLst>
                                        <p:tav tm="0">
                                          <p:val>
                                            <p:fltVal val="0"/>
                                          </p:val>
                                        </p:tav>
                                        <p:tav tm="100000">
                                          <p:val>
                                            <p:strVal val="#ppt_w"/>
                                          </p:val>
                                        </p:tav>
                                      </p:tavLst>
                                    </p:anim>
                                    <p:anim calcmode="lin" valueType="num">
                                      <p:cBhvr>
                                        <p:cTn id="59" dur="500" fill="hold"/>
                                        <p:tgtEl>
                                          <p:spTgt spid="84"/>
                                        </p:tgtEl>
                                        <p:attrNameLst>
                                          <p:attrName>ppt_h</p:attrName>
                                        </p:attrNameLst>
                                      </p:cBhvr>
                                      <p:tavLst>
                                        <p:tav tm="0">
                                          <p:val>
                                            <p:fltVal val="0"/>
                                          </p:val>
                                        </p:tav>
                                        <p:tav tm="100000">
                                          <p:val>
                                            <p:strVal val="#ppt_h"/>
                                          </p:val>
                                        </p:tav>
                                      </p:tavLst>
                                    </p:anim>
                                    <p:animEffect transition="in" filter="fade">
                                      <p:cBhvr>
                                        <p:cTn id="60" dur="500"/>
                                        <p:tgtEl>
                                          <p:spTgt spid="84"/>
                                        </p:tgtEl>
                                      </p:cBhvr>
                                    </p:animEffect>
                                  </p:childTnLst>
                                </p:cTn>
                              </p:par>
                              <p:par>
                                <p:cTn id="61" presetID="42" presetClass="entr" presetSubtype="0" fill="hold" nodeType="with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fade">
                                      <p:cBhvr>
                                        <p:cTn id="63" dur="1000"/>
                                        <p:tgtEl>
                                          <p:spTgt spid="58"/>
                                        </p:tgtEl>
                                      </p:cBhvr>
                                    </p:animEffect>
                                    <p:anim calcmode="lin" valueType="num">
                                      <p:cBhvr>
                                        <p:cTn id="64" dur="1000" fill="hold"/>
                                        <p:tgtEl>
                                          <p:spTgt spid="58"/>
                                        </p:tgtEl>
                                        <p:attrNameLst>
                                          <p:attrName>ppt_x</p:attrName>
                                        </p:attrNameLst>
                                      </p:cBhvr>
                                      <p:tavLst>
                                        <p:tav tm="0">
                                          <p:val>
                                            <p:strVal val="#ppt_x"/>
                                          </p:val>
                                        </p:tav>
                                        <p:tav tm="100000">
                                          <p:val>
                                            <p:strVal val="#ppt_x"/>
                                          </p:val>
                                        </p:tav>
                                      </p:tavLst>
                                    </p:anim>
                                    <p:anim calcmode="lin" valueType="num">
                                      <p:cBhvr>
                                        <p:cTn id="65" dur="1000" fill="hold"/>
                                        <p:tgtEl>
                                          <p:spTgt spid="58"/>
                                        </p:tgtEl>
                                        <p:attrNameLst>
                                          <p:attrName>ppt_y</p:attrName>
                                        </p:attrNameLst>
                                      </p:cBhvr>
                                      <p:tavLst>
                                        <p:tav tm="0">
                                          <p:val>
                                            <p:strVal val="#ppt_y+.1"/>
                                          </p:val>
                                        </p:tav>
                                        <p:tav tm="100000">
                                          <p:val>
                                            <p:strVal val="#ppt_y"/>
                                          </p:val>
                                        </p:tav>
                                      </p:tavLst>
                                    </p:anim>
                                  </p:childTnLst>
                                </p:cTn>
                              </p:par>
                            </p:childTnLst>
                          </p:cTn>
                        </p:par>
                        <p:par>
                          <p:cTn id="66" fill="hold">
                            <p:stCondLst>
                              <p:cond delay="7000"/>
                            </p:stCondLst>
                            <p:childTnLst>
                              <p:par>
                                <p:cTn id="67" presetID="53" presetClass="entr" presetSubtype="0" fill="hold" grpId="0" nodeType="afterEffect">
                                  <p:stCondLst>
                                    <p:cond delay="0"/>
                                  </p:stCondLst>
                                  <p:childTnLst>
                                    <p:set>
                                      <p:cBhvr>
                                        <p:cTn id="68" dur="1" fill="hold">
                                          <p:stCondLst>
                                            <p:cond delay="0"/>
                                          </p:stCondLst>
                                        </p:cTn>
                                        <p:tgtEl>
                                          <p:spTgt spid="50"/>
                                        </p:tgtEl>
                                        <p:attrNameLst>
                                          <p:attrName>style.visibility</p:attrName>
                                        </p:attrNameLst>
                                      </p:cBhvr>
                                      <p:to>
                                        <p:strVal val="visible"/>
                                      </p:to>
                                    </p:set>
                                    <p:anim calcmode="lin" valueType="num">
                                      <p:cBhvr>
                                        <p:cTn id="69" dur="500" fill="hold"/>
                                        <p:tgtEl>
                                          <p:spTgt spid="50"/>
                                        </p:tgtEl>
                                        <p:attrNameLst>
                                          <p:attrName>ppt_w</p:attrName>
                                        </p:attrNameLst>
                                      </p:cBhvr>
                                      <p:tavLst>
                                        <p:tav tm="0">
                                          <p:val>
                                            <p:fltVal val="0"/>
                                          </p:val>
                                        </p:tav>
                                        <p:tav tm="100000">
                                          <p:val>
                                            <p:strVal val="#ppt_w"/>
                                          </p:val>
                                        </p:tav>
                                      </p:tavLst>
                                    </p:anim>
                                    <p:anim calcmode="lin" valueType="num">
                                      <p:cBhvr>
                                        <p:cTn id="70" dur="500" fill="hold"/>
                                        <p:tgtEl>
                                          <p:spTgt spid="50"/>
                                        </p:tgtEl>
                                        <p:attrNameLst>
                                          <p:attrName>ppt_h</p:attrName>
                                        </p:attrNameLst>
                                      </p:cBhvr>
                                      <p:tavLst>
                                        <p:tav tm="0">
                                          <p:val>
                                            <p:fltVal val="0"/>
                                          </p:val>
                                        </p:tav>
                                        <p:tav tm="100000">
                                          <p:val>
                                            <p:strVal val="#ppt_h"/>
                                          </p:val>
                                        </p:tav>
                                      </p:tavLst>
                                    </p:anim>
                                    <p:animEffect transition="in" filter="fade">
                                      <p:cBhvr>
                                        <p:cTn id="71" dur="500"/>
                                        <p:tgtEl>
                                          <p:spTgt spid="50"/>
                                        </p:tgtEl>
                                      </p:cBhvr>
                                    </p:animEffect>
                                  </p:childTnLst>
                                </p:cTn>
                              </p:par>
                            </p:childTnLst>
                          </p:cTn>
                        </p:par>
                        <p:par>
                          <p:cTn id="72" fill="hold">
                            <p:stCondLst>
                              <p:cond delay="7500"/>
                            </p:stCondLst>
                            <p:childTnLst>
                              <p:par>
                                <p:cTn id="73" presetID="53" presetClass="entr" presetSubtype="0" fill="hold" grpId="0" nodeType="afterEffect">
                                  <p:stCondLst>
                                    <p:cond delay="0"/>
                                  </p:stCondLst>
                                  <p:childTnLst>
                                    <p:set>
                                      <p:cBhvr>
                                        <p:cTn id="74" dur="1" fill="hold">
                                          <p:stCondLst>
                                            <p:cond delay="0"/>
                                          </p:stCondLst>
                                        </p:cTn>
                                        <p:tgtEl>
                                          <p:spTgt spid="64"/>
                                        </p:tgtEl>
                                        <p:attrNameLst>
                                          <p:attrName>style.visibility</p:attrName>
                                        </p:attrNameLst>
                                      </p:cBhvr>
                                      <p:to>
                                        <p:strVal val="visible"/>
                                      </p:to>
                                    </p:set>
                                    <p:anim calcmode="lin" valueType="num">
                                      <p:cBhvr>
                                        <p:cTn id="75" dur="500" fill="hold"/>
                                        <p:tgtEl>
                                          <p:spTgt spid="64"/>
                                        </p:tgtEl>
                                        <p:attrNameLst>
                                          <p:attrName>ppt_w</p:attrName>
                                        </p:attrNameLst>
                                      </p:cBhvr>
                                      <p:tavLst>
                                        <p:tav tm="0">
                                          <p:val>
                                            <p:fltVal val="0"/>
                                          </p:val>
                                        </p:tav>
                                        <p:tav tm="100000">
                                          <p:val>
                                            <p:strVal val="#ppt_w"/>
                                          </p:val>
                                        </p:tav>
                                      </p:tavLst>
                                    </p:anim>
                                    <p:anim calcmode="lin" valueType="num">
                                      <p:cBhvr>
                                        <p:cTn id="76" dur="500" fill="hold"/>
                                        <p:tgtEl>
                                          <p:spTgt spid="64"/>
                                        </p:tgtEl>
                                        <p:attrNameLst>
                                          <p:attrName>ppt_h</p:attrName>
                                        </p:attrNameLst>
                                      </p:cBhvr>
                                      <p:tavLst>
                                        <p:tav tm="0">
                                          <p:val>
                                            <p:fltVal val="0"/>
                                          </p:val>
                                        </p:tav>
                                        <p:tav tm="100000">
                                          <p:val>
                                            <p:strVal val="#ppt_h"/>
                                          </p:val>
                                        </p:tav>
                                      </p:tavLst>
                                    </p:anim>
                                    <p:animEffect transition="in" filter="fade">
                                      <p:cBhvr>
                                        <p:cTn id="77" dur="500"/>
                                        <p:tgtEl>
                                          <p:spTgt spid="64"/>
                                        </p:tgtEl>
                                      </p:cBhvr>
                                    </p:animEffect>
                                  </p:childTnLst>
                                </p:cTn>
                              </p:par>
                            </p:childTnLst>
                          </p:cTn>
                        </p:par>
                        <p:par>
                          <p:cTn id="78" fill="hold">
                            <p:stCondLst>
                              <p:cond delay="8000"/>
                            </p:stCondLst>
                            <p:childTnLst>
                              <p:par>
                                <p:cTn id="79" presetID="10" presetClass="entr" presetSubtype="0" fill="hold" grpId="0" nodeType="afterEffect">
                                  <p:stCondLst>
                                    <p:cond delay="0"/>
                                  </p:stCondLst>
                                  <p:childTnLst>
                                    <p:set>
                                      <p:cBhvr>
                                        <p:cTn id="80" dur="1" fill="hold">
                                          <p:stCondLst>
                                            <p:cond delay="0"/>
                                          </p:stCondLst>
                                        </p:cTn>
                                        <p:tgtEl>
                                          <p:spTgt spid="67"/>
                                        </p:tgtEl>
                                        <p:attrNameLst>
                                          <p:attrName>style.visibility</p:attrName>
                                        </p:attrNameLst>
                                      </p:cBhvr>
                                      <p:to>
                                        <p:strVal val="visible"/>
                                      </p:to>
                                    </p:set>
                                    <p:animEffect transition="in" filter="fade">
                                      <p:cBhvr>
                                        <p:cTn id="81" dur="1000"/>
                                        <p:tgtEl>
                                          <p:spTgt spid="67"/>
                                        </p:tgtEl>
                                      </p:cBhvr>
                                    </p:animEffect>
                                  </p:childTnLst>
                                </p:cTn>
                              </p:par>
                            </p:childTnLst>
                          </p:cTn>
                        </p:par>
                        <p:par>
                          <p:cTn id="82" fill="hold">
                            <p:stCondLst>
                              <p:cond delay="9000"/>
                            </p:stCondLst>
                            <p:childTnLst>
                              <p:par>
                                <p:cTn id="83" presetID="18" presetClass="entr" presetSubtype="3" fill="hold" nodeType="afterEffect">
                                  <p:stCondLst>
                                    <p:cond delay="0"/>
                                  </p:stCondLst>
                                  <p:childTnLst>
                                    <p:set>
                                      <p:cBhvr>
                                        <p:cTn id="84" dur="1" fill="hold">
                                          <p:stCondLst>
                                            <p:cond delay="0"/>
                                          </p:stCondLst>
                                        </p:cTn>
                                        <p:tgtEl>
                                          <p:spTgt spid="73"/>
                                        </p:tgtEl>
                                        <p:attrNameLst>
                                          <p:attrName>style.visibility</p:attrName>
                                        </p:attrNameLst>
                                      </p:cBhvr>
                                      <p:to>
                                        <p:strVal val="visible"/>
                                      </p:to>
                                    </p:set>
                                    <p:animEffect transition="in" filter="strips(upRight)">
                                      <p:cBhvr>
                                        <p:cTn id="85" dur="500"/>
                                        <p:tgtEl>
                                          <p:spTgt spid="73"/>
                                        </p:tgtEl>
                                      </p:cBhvr>
                                    </p:animEffect>
                                  </p:childTnLst>
                                </p:cTn>
                              </p:par>
                            </p:childTnLst>
                          </p:cTn>
                        </p:par>
                        <p:par>
                          <p:cTn id="86" fill="hold">
                            <p:stCondLst>
                              <p:cond delay="9500"/>
                            </p:stCondLst>
                            <p:childTnLst>
                              <p:par>
                                <p:cTn id="87" presetID="53" presetClass="entr" presetSubtype="0" fill="hold" nodeType="afterEffect">
                                  <p:stCondLst>
                                    <p:cond delay="0"/>
                                  </p:stCondLst>
                                  <p:childTnLst>
                                    <p:set>
                                      <p:cBhvr>
                                        <p:cTn id="88" dur="1" fill="hold">
                                          <p:stCondLst>
                                            <p:cond delay="0"/>
                                          </p:stCondLst>
                                        </p:cTn>
                                        <p:tgtEl>
                                          <p:spTgt spid="87"/>
                                        </p:tgtEl>
                                        <p:attrNameLst>
                                          <p:attrName>style.visibility</p:attrName>
                                        </p:attrNameLst>
                                      </p:cBhvr>
                                      <p:to>
                                        <p:strVal val="visible"/>
                                      </p:to>
                                    </p:set>
                                    <p:anim calcmode="lin" valueType="num">
                                      <p:cBhvr>
                                        <p:cTn id="89" dur="500" fill="hold"/>
                                        <p:tgtEl>
                                          <p:spTgt spid="87"/>
                                        </p:tgtEl>
                                        <p:attrNameLst>
                                          <p:attrName>ppt_w</p:attrName>
                                        </p:attrNameLst>
                                      </p:cBhvr>
                                      <p:tavLst>
                                        <p:tav tm="0">
                                          <p:val>
                                            <p:fltVal val="0"/>
                                          </p:val>
                                        </p:tav>
                                        <p:tav tm="100000">
                                          <p:val>
                                            <p:strVal val="#ppt_w"/>
                                          </p:val>
                                        </p:tav>
                                      </p:tavLst>
                                    </p:anim>
                                    <p:anim calcmode="lin" valueType="num">
                                      <p:cBhvr>
                                        <p:cTn id="90" dur="500" fill="hold"/>
                                        <p:tgtEl>
                                          <p:spTgt spid="87"/>
                                        </p:tgtEl>
                                        <p:attrNameLst>
                                          <p:attrName>ppt_h</p:attrName>
                                        </p:attrNameLst>
                                      </p:cBhvr>
                                      <p:tavLst>
                                        <p:tav tm="0">
                                          <p:val>
                                            <p:fltVal val="0"/>
                                          </p:val>
                                        </p:tav>
                                        <p:tav tm="100000">
                                          <p:val>
                                            <p:strVal val="#ppt_h"/>
                                          </p:val>
                                        </p:tav>
                                      </p:tavLst>
                                    </p:anim>
                                    <p:animEffect transition="in" filter="fade">
                                      <p:cBhvr>
                                        <p:cTn id="91" dur="500"/>
                                        <p:tgtEl>
                                          <p:spTgt spid="87"/>
                                        </p:tgtEl>
                                      </p:cBhvr>
                                    </p:animEffect>
                                  </p:childTnLst>
                                </p:cTn>
                              </p:par>
                              <p:par>
                                <p:cTn id="92" presetID="42"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animEffect transition="in" filter="fade">
                                      <p:cBhvr>
                                        <p:cTn id="94" dur="1000"/>
                                        <p:tgtEl>
                                          <p:spTgt spid="55"/>
                                        </p:tgtEl>
                                      </p:cBhvr>
                                    </p:animEffect>
                                    <p:anim calcmode="lin" valueType="num">
                                      <p:cBhvr>
                                        <p:cTn id="95" dur="1000" fill="hold"/>
                                        <p:tgtEl>
                                          <p:spTgt spid="55"/>
                                        </p:tgtEl>
                                        <p:attrNameLst>
                                          <p:attrName>ppt_x</p:attrName>
                                        </p:attrNameLst>
                                      </p:cBhvr>
                                      <p:tavLst>
                                        <p:tav tm="0">
                                          <p:val>
                                            <p:strVal val="#ppt_x"/>
                                          </p:val>
                                        </p:tav>
                                        <p:tav tm="100000">
                                          <p:val>
                                            <p:strVal val="#ppt_x"/>
                                          </p:val>
                                        </p:tav>
                                      </p:tavLst>
                                    </p:anim>
                                    <p:anim calcmode="lin" valueType="num">
                                      <p:cBhvr>
                                        <p:cTn id="96" dur="1000" fill="hold"/>
                                        <p:tgtEl>
                                          <p:spTgt spid="55"/>
                                        </p:tgtEl>
                                        <p:attrNameLst>
                                          <p:attrName>ppt_y</p:attrName>
                                        </p:attrNameLst>
                                      </p:cBhvr>
                                      <p:tavLst>
                                        <p:tav tm="0">
                                          <p:val>
                                            <p:strVal val="#ppt_y+.1"/>
                                          </p:val>
                                        </p:tav>
                                        <p:tav tm="100000">
                                          <p:val>
                                            <p:strVal val="#ppt_y"/>
                                          </p:val>
                                        </p:tav>
                                      </p:tavLst>
                                    </p:anim>
                                  </p:childTnLst>
                                </p:cTn>
                              </p:par>
                            </p:childTnLst>
                          </p:cTn>
                        </p:par>
                        <p:par>
                          <p:cTn id="97" fill="hold">
                            <p:stCondLst>
                              <p:cond delay="10500"/>
                            </p:stCondLst>
                            <p:childTnLst>
                              <p:par>
                                <p:cTn id="98" presetID="53" presetClass="entr" presetSubtype="0" fill="hold" grpId="0" nodeType="afterEffect">
                                  <p:stCondLst>
                                    <p:cond delay="0"/>
                                  </p:stCondLst>
                                  <p:childTnLst>
                                    <p:set>
                                      <p:cBhvr>
                                        <p:cTn id="99" dur="1" fill="hold">
                                          <p:stCondLst>
                                            <p:cond delay="0"/>
                                          </p:stCondLst>
                                        </p:cTn>
                                        <p:tgtEl>
                                          <p:spTgt spid="51"/>
                                        </p:tgtEl>
                                        <p:attrNameLst>
                                          <p:attrName>style.visibility</p:attrName>
                                        </p:attrNameLst>
                                      </p:cBhvr>
                                      <p:to>
                                        <p:strVal val="visible"/>
                                      </p:to>
                                    </p:set>
                                    <p:anim calcmode="lin" valueType="num">
                                      <p:cBhvr>
                                        <p:cTn id="100" dur="500" fill="hold"/>
                                        <p:tgtEl>
                                          <p:spTgt spid="51"/>
                                        </p:tgtEl>
                                        <p:attrNameLst>
                                          <p:attrName>ppt_w</p:attrName>
                                        </p:attrNameLst>
                                      </p:cBhvr>
                                      <p:tavLst>
                                        <p:tav tm="0">
                                          <p:val>
                                            <p:fltVal val="0"/>
                                          </p:val>
                                        </p:tav>
                                        <p:tav tm="100000">
                                          <p:val>
                                            <p:strVal val="#ppt_w"/>
                                          </p:val>
                                        </p:tav>
                                      </p:tavLst>
                                    </p:anim>
                                    <p:anim calcmode="lin" valueType="num">
                                      <p:cBhvr>
                                        <p:cTn id="101" dur="500" fill="hold"/>
                                        <p:tgtEl>
                                          <p:spTgt spid="51"/>
                                        </p:tgtEl>
                                        <p:attrNameLst>
                                          <p:attrName>ppt_h</p:attrName>
                                        </p:attrNameLst>
                                      </p:cBhvr>
                                      <p:tavLst>
                                        <p:tav tm="0">
                                          <p:val>
                                            <p:fltVal val="0"/>
                                          </p:val>
                                        </p:tav>
                                        <p:tav tm="100000">
                                          <p:val>
                                            <p:strVal val="#ppt_h"/>
                                          </p:val>
                                        </p:tav>
                                      </p:tavLst>
                                    </p:anim>
                                    <p:animEffect transition="in" filter="fade">
                                      <p:cBhvr>
                                        <p:cTn id="102" dur="500"/>
                                        <p:tgtEl>
                                          <p:spTgt spid="51"/>
                                        </p:tgtEl>
                                      </p:cBhvr>
                                    </p:animEffect>
                                  </p:childTnLst>
                                </p:cTn>
                              </p:par>
                            </p:childTnLst>
                          </p:cTn>
                        </p:par>
                        <p:par>
                          <p:cTn id="103" fill="hold">
                            <p:stCondLst>
                              <p:cond delay="11000"/>
                            </p:stCondLst>
                            <p:childTnLst>
                              <p:par>
                                <p:cTn id="104" presetID="53" presetClass="entr" presetSubtype="0" fill="hold" grpId="0" nodeType="afterEffect">
                                  <p:stCondLst>
                                    <p:cond delay="0"/>
                                  </p:stCondLst>
                                  <p:childTnLst>
                                    <p:set>
                                      <p:cBhvr>
                                        <p:cTn id="105" dur="1" fill="hold">
                                          <p:stCondLst>
                                            <p:cond delay="0"/>
                                          </p:stCondLst>
                                        </p:cTn>
                                        <p:tgtEl>
                                          <p:spTgt spid="61"/>
                                        </p:tgtEl>
                                        <p:attrNameLst>
                                          <p:attrName>style.visibility</p:attrName>
                                        </p:attrNameLst>
                                      </p:cBhvr>
                                      <p:to>
                                        <p:strVal val="visible"/>
                                      </p:to>
                                    </p:set>
                                    <p:anim calcmode="lin" valueType="num">
                                      <p:cBhvr>
                                        <p:cTn id="106" dur="500" fill="hold"/>
                                        <p:tgtEl>
                                          <p:spTgt spid="61"/>
                                        </p:tgtEl>
                                        <p:attrNameLst>
                                          <p:attrName>ppt_w</p:attrName>
                                        </p:attrNameLst>
                                      </p:cBhvr>
                                      <p:tavLst>
                                        <p:tav tm="0">
                                          <p:val>
                                            <p:fltVal val="0"/>
                                          </p:val>
                                        </p:tav>
                                        <p:tav tm="100000">
                                          <p:val>
                                            <p:strVal val="#ppt_w"/>
                                          </p:val>
                                        </p:tav>
                                      </p:tavLst>
                                    </p:anim>
                                    <p:anim calcmode="lin" valueType="num">
                                      <p:cBhvr>
                                        <p:cTn id="107" dur="500" fill="hold"/>
                                        <p:tgtEl>
                                          <p:spTgt spid="61"/>
                                        </p:tgtEl>
                                        <p:attrNameLst>
                                          <p:attrName>ppt_h</p:attrName>
                                        </p:attrNameLst>
                                      </p:cBhvr>
                                      <p:tavLst>
                                        <p:tav tm="0">
                                          <p:val>
                                            <p:fltVal val="0"/>
                                          </p:val>
                                        </p:tav>
                                        <p:tav tm="100000">
                                          <p:val>
                                            <p:strVal val="#ppt_h"/>
                                          </p:val>
                                        </p:tav>
                                      </p:tavLst>
                                    </p:anim>
                                    <p:animEffect transition="in" filter="fade">
                                      <p:cBhvr>
                                        <p:cTn id="108" dur="500"/>
                                        <p:tgtEl>
                                          <p:spTgt spid="61"/>
                                        </p:tgtEl>
                                      </p:cBhvr>
                                    </p:animEffect>
                                  </p:childTnLst>
                                </p:cTn>
                              </p:par>
                            </p:childTnLst>
                          </p:cTn>
                        </p:par>
                        <p:par>
                          <p:cTn id="109" fill="hold">
                            <p:stCondLst>
                              <p:cond delay="11500"/>
                            </p:stCondLst>
                            <p:childTnLst>
                              <p:par>
                                <p:cTn id="110" presetID="10" presetClass="entr" presetSubtype="0" fill="hold" grpId="0" nodeType="afterEffect">
                                  <p:stCondLst>
                                    <p:cond delay="0"/>
                                  </p:stCondLst>
                                  <p:childTnLst>
                                    <p:set>
                                      <p:cBhvr>
                                        <p:cTn id="111" dur="1" fill="hold">
                                          <p:stCondLst>
                                            <p:cond delay="0"/>
                                          </p:stCondLst>
                                        </p:cTn>
                                        <p:tgtEl>
                                          <p:spTgt spid="68"/>
                                        </p:tgtEl>
                                        <p:attrNameLst>
                                          <p:attrName>style.visibility</p:attrName>
                                        </p:attrNameLst>
                                      </p:cBhvr>
                                      <p:to>
                                        <p:strVal val="visible"/>
                                      </p:to>
                                    </p:set>
                                    <p:animEffect transition="in" filter="fade">
                                      <p:cBhvr>
                                        <p:cTn id="11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8" grpId="0" animBg="1"/>
      <p:bldP spid="50" grpId="0" animBg="1"/>
      <p:bldP spid="51" grpId="0" animBg="1"/>
      <p:bldP spid="61" grpId="0" animBg="1"/>
      <p:bldP spid="62" grpId="0" animBg="1"/>
      <p:bldP spid="63" grpId="0" animBg="1"/>
      <p:bldP spid="64" grpId="0" animBg="1"/>
      <p:bldP spid="65" grpId="0"/>
      <p:bldP spid="66" grpId="0"/>
      <p:bldP spid="67" grpId="0"/>
      <p:bldP spid="68"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Circular Infographic</a:t>
            </a:r>
            <a:endParaRPr lang="en-US" dirty="0"/>
          </a:p>
        </p:txBody>
      </p:sp>
      <p:sp>
        <p:nvSpPr>
          <p:cNvPr id="3" name="Text Placeholder 2"/>
          <p:cNvSpPr>
            <a:spLocks noGrp="1"/>
          </p:cNvSpPr>
          <p:nvPr>
            <p:ph type="body" sz="half" idx="2"/>
          </p:nvPr>
        </p:nvSpPr>
        <p:spPr>
          <a:xfrm>
            <a:off x="2514600" y="911225"/>
            <a:ext cx="4114800" cy="200025"/>
          </a:xfrm>
        </p:spPr>
        <p:txBody>
          <a:bodyPr/>
          <a:lstStyle/>
          <a:p>
            <a:r>
              <a:rPr lang="en-US" smtClean="0"/>
              <a:t>Circular Infographic</a:t>
            </a:r>
            <a:endParaRPr lang="en-US" dirty="0"/>
          </a:p>
        </p:txBody>
      </p:sp>
      <p:sp>
        <p:nvSpPr>
          <p:cNvPr id="26" name="Oval 25"/>
          <p:cNvSpPr/>
          <p:nvPr/>
        </p:nvSpPr>
        <p:spPr bwMode="auto">
          <a:xfrm>
            <a:off x="2879725" y="2115705"/>
            <a:ext cx="3790950" cy="3790950"/>
          </a:xfrm>
          <a:prstGeom prst="ellipse">
            <a:avLst/>
          </a:prstGeom>
          <a:noFill/>
          <a:ln w="9525">
            <a:solidFill>
              <a:schemeClr val="accent1"/>
            </a:solidFill>
            <a:prstDash val="lgDashDotDot"/>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7" name="Oval 26"/>
          <p:cNvSpPr/>
          <p:nvPr/>
        </p:nvSpPr>
        <p:spPr bwMode="auto">
          <a:xfrm>
            <a:off x="5653466" y="2295468"/>
            <a:ext cx="1653425" cy="1653425"/>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29" name="Oval 28"/>
          <p:cNvSpPr/>
          <p:nvPr/>
        </p:nvSpPr>
        <p:spPr bwMode="auto">
          <a:xfrm>
            <a:off x="5270500" y="1912504"/>
            <a:ext cx="2419350" cy="2419350"/>
          </a:xfrm>
          <a:prstGeom prst="ellipse">
            <a:avLst/>
          </a:prstGeom>
          <a:noFill/>
          <a:ln w="9525">
            <a:solidFill>
              <a:schemeClr val="accent2"/>
            </a:solidFill>
            <a:prstDash val="lgDashDotDot"/>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0" name="Oval 29"/>
          <p:cNvSpPr/>
          <p:nvPr/>
        </p:nvSpPr>
        <p:spPr bwMode="auto">
          <a:xfrm>
            <a:off x="1830766" y="3921069"/>
            <a:ext cx="1653425" cy="1653425"/>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1" name="Oval 30"/>
          <p:cNvSpPr/>
          <p:nvPr/>
        </p:nvSpPr>
        <p:spPr bwMode="auto">
          <a:xfrm>
            <a:off x="2680307" y="1778550"/>
            <a:ext cx="1874464" cy="1874464"/>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2" name="Oval 31"/>
          <p:cNvSpPr/>
          <p:nvPr/>
        </p:nvSpPr>
        <p:spPr bwMode="auto">
          <a:xfrm>
            <a:off x="1447800" y="3538105"/>
            <a:ext cx="2419350" cy="2419350"/>
          </a:xfrm>
          <a:prstGeom prst="ellipse">
            <a:avLst/>
          </a:prstGeom>
          <a:noFill/>
          <a:ln w="9525">
            <a:solidFill>
              <a:schemeClr val="accent4"/>
            </a:solidFill>
            <a:prstDash val="lgDashDotDot"/>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3" name="Oval 32"/>
          <p:cNvSpPr/>
          <p:nvPr/>
        </p:nvSpPr>
        <p:spPr bwMode="auto">
          <a:xfrm>
            <a:off x="5152421" y="4559850"/>
            <a:ext cx="1327757" cy="1327757"/>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4" name="Oval 33"/>
          <p:cNvSpPr/>
          <p:nvPr/>
        </p:nvSpPr>
        <p:spPr bwMode="auto">
          <a:xfrm>
            <a:off x="3479800" y="2715780"/>
            <a:ext cx="2590800" cy="2590800"/>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5" name="Freeform 144"/>
          <p:cNvSpPr>
            <a:spLocks noEditPoints="1"/>
          </p:cNvSpPr>
          <p:nvPr/>
        </p:nvSpPr>
        <p:spPr bwMode="auto">
          <a:xfrm>
            <a:off x="4436389" y="3122181"/>
            <a:ext cx="677629" cy="587633"/>
          </a:xfrm>
          <a:custGeom>
            <a:avLst/>
            <a:gdLst/>
            <a:ahLst/>
            <a:cxnLst>
              <a:cxn ang="0">
                <a:pos x="59" y="26"/>
              </a:cxn>
              <a:cxn ang="0">
                <a:pos x="57" y="28"/>
              </a:cxn>
              <a:cxn ang="0">
                <a:pos x="20" y="32"/>
              </a:cxn>
              <a:cxn ang="0">
                <a:pos x="20" y="35"/>
              </a:cxn>
              <a:cxn ang="0">
                <a:pos x="19" y="37"/>
              </a:cxn>
              <a:cxn ang="0">
                <a:pos x="52" y="37"/>
              </a:cxn>
              <a:cxn ang="0">
                <a:pos x="55" y="39"/>
              </a:cxn>
              <a:cxn ang="0">
                <a:pos x="52" y="42"/>
              </a:cxn>
              <a:cxn ang="0">
                <a:pos x="16" y="42"/>
              </a:cxn>
              <a:cxn ang="0">
                <a:pos x="13" y="39"/>
              </a:cxn>
              <a:cxn ang="0">
                <a:pos x="16" y="34"/>
              </a:cxn>
              <a:cxn ang="0">
                <a:pos x="9" y="5"/>
              </a:cxn>
              <a:cxn ang="0">
                <a:pos x="2" y="5"/>
              </a:cxn>
              <a:cxn ang="0">
                <a:pos x="0" y="3"/>
              </a:cxn>
              <a:cxn ang="0">
                <a:pos x="2" y="0"/>
              </a:cxn>
              <a:cxn ang="0">
                <a:pos x="11" y="0"/>
              </a:cxn>
              <a:cxn ang="0">
                <a:pos x="14" y="5"/>
              </a:cxn>
              <a:cxn ang="0">
                <a:pos x="57" y="5"/>
              </a:cxn>
              <a:cxn ang="0">
                <a:pos x="59" y="7"/>
              </a:cxn>
              <a:cxn ang="0">
                <a:pos x="59" y="26"/>
              </a:cxn>
              <a:cxn ang="0">
                <a:pos x="18" y="51"/>
              </a:cxn>
              <a:cxn ang="0">
                <a:pos x="13" y="46"/>
              </a:cxn>
              <a:cxn ang="0">
                <a:pos x="18" y="42"/>
              </a:cxn>
              <a:cxn ang="0">
                <a:pos x="23" y="46"/>
              </a:cxn>
              <a:cxn ang="0">
                <a:pos x="18" y="51"/>
              </a:cxn>
              <a:cxn ang="0">
                <a:pos x="50" y="51"/>
              </a:cxn>
              <a:cxn ang="0">
                <a:pos x="45" y="46"/>
              </a:cxn>
              <a:cxn ang="0">
                <a:pos x="50" y="42"/>
              </a:cxn>
              <a:cxn ang="0">
                <a:pos x="55" y="46"/>
              </a:cxn>
              <a:cxn ang="0">
                <a:pos x="50" y="51"/>
              </a:cxn>
            </a:cxnLst>
            <a:rect l="0" t="0" r="r" b="b"/>
            <a:pathLst>
              <a:path w="59" h="51">
                <a:moveTo>
                  <a:pt x="59" y="26"/>
                </a:moveTo>
                <a:cubicBezTo>
                  <a:pt x="59" y="27"/>
                  <a:pt x="58" y="28"/>
                  <a:pt x="57" y="28"/>
                </a:cubicBezTo>
                <a:cubicBezTo>
                  <a:pt x="20" y="32"/>
                  <a:pt x="20" y="32"/>
                  <a:pt x="20" y="32"/>
                </a:cubicBezTo>
                <a:cubicBezTo>
                  <a:pt x="20" y="33"/>
                  <a:pt x="20" y="34"/>
                  <a:pt x="20" y="35"/>
                </a:cubicBezTo>
                <a:cubicBezTo>
                  <a:pt x="20" y="36"/>
                  <a:pt x="20" y="36"/>
                  <a:pt x="19" y="37"/>
                </a:cubicBezTo>
                <a:cubicBezTo>
                  <a:pt x="52" y="37"/>
                  <a:pt x="52" y="37"/>
                  <a:pt x="52" y="37"/>
                </a:cubicBezTo>
                <a:cubicBezTo>
                  <a:pt x="54" y="37"/>
                  <a:pt x="55" y="38"/>
                  <a:pt x="55" y="39"/>
                </a:cubicBezTo>
                <a:cubicBezTo>
                  <a:pt x="55" y="41"/>
                  <a:pt x="54" y="42"/>
                  <a:pt x="52" y="42"/>
                </a:cubicBezTo>
                <a:cubicBezTo>
                  <a:pt x="16" y="42"/>
                  <a:pt x="16" y="42"/>
                  <a:pt x="16" y="42"/>
                </a:cubicBezTo>
                <a:cubicBezTo>
                  <a:pt x="15" y="42"/>
                  <a:pt x="13" y="41"/>
                  <a:pt x="13" y="39"/>
                </a:cubicBezTo>
                <a:cubicBezTo>
                  <a:pt x="13" y="38"/>
                  <a:pt x="15" y="35"/>
                  <a:pt x="16" y="34"/>
                </a:cubicBezTo>
                <a:cubicBezTo>
                  <a:pt x="9" y="5"/>
                  <a:pt x="9" y="5"/>
                  <a:pt x="9" y="5"/>
                </a:cubicBezTo>
                <a:cubicBezTo>
                  <a:pt x="2" y="5"/>
                  <a:pt x="2" y="5"/>
                  <a:pt x="2" y="5"/>
                </a:cubicBezTo>
                <a:cubicBezTo>
                  <a:pt x="1" y="5"/>
                  <a:pt x="0" y="4"/>
                  <a:pt x="0" y="3"/>
                </a:cubicBezTo>
                <a:cubicBezTo>
                  <a:pt x="0" y="2"/>
                  <a:pt x="1" y="0"/>
                  <a:pt x="2" y="0"/>
                </a:cubicBezTo>
                <a:cubicBezTo>
                  <a:pt x="11" y="0"/>
                  <a:pt x="11" y="0"/>
                  <a:pt x="11" y="0"/>
                </a:cubicBezTo>
                <a:cubicBezTo>
                  <a:pt x="14" y="0"/>
                  <a:pt x="14" y="3"/>
                  <a:pt x="14" y="5"/>
                </a:cubicBezTo>
                <a:cubicBezTo>
                  <a:pt x="57" y="5"/>
                  <a:pt x="57" y="5"/>
                  <a:pt x="57" y="5"/>
                </a:cubicBezTo>
                <a:cubicBezTo>
                  <a:pt x="58" y="5"/>
                  <a:pt x="59" y="6"/>
                  <a:pt x="59" y="7"/>
                </a:cubicBezTo>
                <a:lnTo>
                  <a:pt x="59" y="26"/>
                </a:lnTo>
                <a:close/>
                <a:moveTo>
                  <a:pt x="18" y="51"/>
                </a:moveTo>
                <a:cubicBezTo>
                  <a:pt x="16" y="51"/>
                  <a:pt x="13" y="49"/>
                  <a:pt x="13" y="46"/>
                </a:cubicBezTo>
                <a:cubicBezTo>
                  <a:pt x="13" y="44"/>
                  <a:pt x="16" y="42"/>
                  <a:pt x="18" y="42"/>
                </a:cubicBezTo>
                <a:cubicBezTo>
                  <a:pt x="21" y="42"/>
                  <a:pt x="23" y="44"/>
                  <a:pt x="23" y="46"/>
                </a:cubicBezTo>
                <a:cubicBezTo>
                  <a:pt x="23" y="49"/>
                  <a:pt x="21" y="51"/>
                  <a:pt x="18" y="51"/>
                </a:cubicBezTo>
                <a:close/>
                <a:moveTo>
                  <a:pt x="50" y="51"/>
                </a:moveTo>
                <a:cubicBezTo>
                  <a:pt x="47" y="51"/>
                  <a:pt x="45" y="49"/>
                  <a:pt x="45" y="46"/>
                </a:cubicBezTo>
                <a:cubicBezTo>
                  <a:pt x="45" y="44"/>
                  <a:pt x="47" y="42"/>
                  <a:pt x="50" y="42"/>
                </a:cubicBezTo>
                <a:cubicBezTo>
                  <a:pt x="53" y="42"/>
                  <a:pt x="55" y="44"/>
                  <a:pt x="55" y="46"/>
                </a:cubicBezTo>
                <a:cubicBezTo>
                  <a:pt x="55" y="49"/>
                  <a:pt x="53" y="51"/>
                  <a:pt x="50" y="51"/>
                </a:cubicBez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TextBox 35"/>
          <p:cNvSpPr txBox="1"/>
          <p:nvPr/>
        </p:nvSpPr>
        <p:spPr>
          <a:xfrm>
            <a:off x="4052309" y="3839413"/>
            <a:ext cx="1445789" cy="984885"/>
          </a:xfrm>
          <a:prstGeom prst="rect">
            <a:avLst/>
          </a:prstGeom>
          <a:noFill/>
        </p:spPr>
        <p:txBody>
          <a:bodyPr wrap="square" rtlCol="0">
            <a:spAutoFit/>
          </a:bodyPr>
          <a:lstStyle/>
          <a:p>
            <a:pPr algn="ctr"/>
            <a:r>
              <a:rPr lang="en-US" sz="1400" b="1" dirty="0" smtClean="0">
                <a:solidFill>
                  <a:schemeClr val="bg1"/>
                </a:solidFill>
              </a:rPr>
              <a:t>Title Goes Here</a:t>
            </a:r>
            <a:endParaRPr lang="en-US" sz="1400" dirty="0" smtClean="0">
              <a:solidFill>
                <a:schemeClr val="bg1"/>
              </a:solidFill>
            </a:endParaRPr>
          </a:p>
          <a:p>
            <a:pPr lvl="0" algn="ctr"/>
            <a:r>
              <a:rPr lang="en-US" sz="1100" dirty="0">
                <a:solidFill>
                  <a:schemeClr val="bg1"/>
                </a:solidFill>
              </a:rPr>
              <a:t>There are many variations of there passages of lorem ipsum available.</a:t>
            </a:r>
          </a:p>
        </p:txBody>
      </p:sp>
      <p:sp>
        <p:nvSpPr>
          <p:cNvPr id="37" name="Freeform 181"/>
          <p:cNvSpPr>
            <a:spLocks noChangeAspect="1"/>
          </p:cNvSpPr>
          <p:nvPr/>
        </p:nvSpPr>
        <p:spPr bwMode="auto">
          <a:xfrm>
            <a:off x="5437361" y="3966413"/>
            <a:ext cx="216105" cy="407289"/>
          </a:xfrm>
          <a:custGeom>
            <a:avLst/>
            <a:gdLst/>
            <a:ahLst/>
            <a:cxnLst>
              <a:cxn ang="0">
                <a:pos x="22" y="60"/>
              </a:cxn>
              <a:cxn ang="0">
                <a:pos x="22" y="67"/>
              </a:cxn>
              <a:cxn ang="0">
                <a:pos x="21" y="68"/>
              </a:cxn>
              <a:cxn ang="0">
                <a:pos x="16" y="68"/>
              </a:cxn>
              <a:cxn ang="0">
                <a:pos x="15" y="67"/>
              </a:cxn>
              <a:cxn ang="0">
                <a:pos x="15" y="60"/>
              </a:cxn>
              <a:cxn ang="0">
                <a:pos x="1" y="53"/>
              </a:cxn>
              <a:cxn ang="0">
                <a:pos x="1" y="52"/>
              </a:cxn>
              <a:cxn ang="0">
                <a:pos x="5" y="46"/>
              </a:cxn>
              <a:cxn ang="0">
                <a:pos x="6" y="46"/>
              </a:cxn>
              <a:cxn ang="0">
                <a:pos x="6" y="46"/>
              </a:cxn>
              <a:cxn ang="0">
                <a:pos x="19" y="51"/>
              </a:cxn>
              <a:cxn ang="0">
                <a:pos x="26" y="45"/>
              </a:cxn>
              <a:cxn ang="0">
                <a:pos x="17" y="38"/>
              </a:cxn>
              <a:cxn ang="0">
                <a:pos x="1" y="22"/>
              </a:cxn>
              <a:cxn ang="0">
                <a:pos x="15" y="8"/>
              </a:cxn>
              <a:cxn ang="0">
                <a:pos x="15" y="1"/>
              </a:cxn>
              <a:cxn ang="0">
                <a:pos x="16" y="0"/>
              </a:cxn>
              <a:cxn ang="0">
                <a:pos x="21" y="0"/>
              </a:cxn>
              <a:cxn ang="0">
                <a:pos x="22" y="1"/>
              </a:cxn>
              <a:cxn ang="0">
                <a:pos x="22" y="8"/>
              </a:cxn>
              <a:cxn ang="0">
                <a:pos x="34" y="13"/>
              </a:cxn>
              <a:cxn ang="0">
                <a:pos x="34" y="14"/>
              </a:cxn>
              <a:cxn ang="0">
                <a:pos x="31" y="20"/>
              </a:cxn>
              <a:cxn ang="0">
                <a:pos x="30" y="20"/>
              </a:cxn>
              <a:cxn ang="0">
                <a:pos x="29" y="20"/>
              </a:cxn>
              <a:cxn ang="0">
                <a:pos x="19" y="16"/>
              </a:cxn>
              <a:cxn ang="0">
                <a:pos x="11" y="22"/>
              </a:cxn>
              <a:cxn ang="0">
                <a:pos x="21" y="30"/>
              </a:cxn>
              <a:cxn ang="0">
                <a:pos x="36" y="45"/>
              </a:cxn>
              <a:cxn ang="0">
                <a:pos x="22" y="60"/>
              </a:cxn>
            </a:cxnLst>
            <a:rect l="0" t="0" r="r" b="b"/>
            <a:pathLst>
              <a:path w="36" h="68">
                <a:moveTo>
                  <a:pt x="22" y="60"/>
                </a:moveTo>
                <a:cubicBezTo>
                  <a:pt x="22" y="67"/>
                  <a:pt x="22" y="67"/>
                  <a:pt x="22" y="67"/>
                </a:cubicBezTo>
                <a:cubicBezTo>
                  <a:pt x="22" y="67"/>
                  <a:pt x="22" y="68"/>
                  <a:pt x="21" y="68"/>
                </a:cubicBezTo>
                <a:cubicBezTo>
                  <a:pt x="16" y="68"/>
                  <a:pt x="16" y="68"/>
                  <a:pt x="16" y="68"/>
                </a:cubicBezTo>
                <a:cubicBezTo>
                  <a:pt x="15" y="68"/>
                  <a:pt x="15" y="67"/>
                  <a:pt x="15" y="67"/>
                </a:cubicBezTo>
                <a:cubicBezTo>
                  <a:pt x="15" y="60"/>
                  <a:pt x="15" y="60"/>
                  <a:pt x="15" y="60"/>
                </a:cubicBezTo>
                <a:cubicBezTo>
                  <a:pt x="6" y="59"/>
                  <a:pt x="1" y="53"/>
                  <a:pt x="1" y="53"/>
                </a:cubicBezTo>
                <a:cubicBezTo>
                  <a:pt x="0" y="53"/>
                  <a:pt x="0" y="52"/>
                  <a:pt x="1" y="52"/>
                </a:cubicBezTo>
                <a:cubicBezTo>
                  <a:pt x="5" y="46"/>
                  <a:pt x="5" y="46"/>
                  <a:pt x="5" y="46"/>
                </a:cubicBezTo>
                <a:cubicBezTo>
                  <a:pt x="5" y="46"/>
                  <a:pt x="5" y="46"/>
                  <a:pt x="6" y="46"/>
                </a:cubicBezTo>
                <a:cubicBezTo>
                  <a:pt x="6" y="46"/>
                  <a:pt x="6" y="46"/>
                  <a:pt x="6" y="46"/>
                </a:cubicBezTo>
                <a:cubicBezTo>
                  <a:pt x="7" y="46"/>
                  <a:pt x="12" y="51"/>
                  <a:pt x="19" y="51"/>
                </a:cubicBezTo>
                <a:cubicBezTo>
                  <a:pt x="22" y="51"/>
                  <a:pt x="26" y="49"/>
                  <a:pt x="26" y="45"/>
                </a:cubicBezTo>
                <a:cubicBezTo>
                  <a:pt x="26" y="41"/>
                  <a:pt x="22" y="40"/>
                  <a:pt x="17" y="38"/>
                </a:cubicBezTo>
                <a:cubicBezTo>
                  <a:pt x="10" y="35"/>
                  <a:pt x="1" y="32"/>
                  <a:pt x="1" y="22"/>
                </a:cubicBezTo>
                <a:cubicBezTo>
                  <a:pt x="1" y="15"/>
                  <a:pt x="7" y="9"/>
                  <a:pt x="15" y="8"/>
                </a:cubicBezTo>
                <a:cubicBezTo>
                  <a:pt x="15" y="1"/>
                  <a:pt x="15" y="1"/>
                  <a:pt x="15" y="1"/>
                </a:cubicBezTo>
                <a:cubicBezTo>
                  <a:pt x="15" y="0"/>
                  <a:pt x="15" y="0"/>
                  <a:pt x="16" y="0"/>
                </a:cubicBezTo>
                <a:cubicBezTo>
                  <a:pt x="21" y="0"/>
                  <a:pt x="21" y="0"/>
                  <a:pt x="21" y="0"/>
                </a:cubicBezTo>
                <a:cubicBezTo>
                  <a:pt x="22" y="0"/>
                  <a:pt x="22" y="0"/>
                  <a:pt x="22" y="1"/>
                </a:cubicBezTo>
                <a:cubicBezTo>
                  <a:pt x="22" y="8"/>
                  <a:pt x="22" y="8"/>
                  <a:pt x="22" y="8"/>
                </a:cubicBezTo>
                <a:cubicBezTo>
                  <a:pt x="30" y="8"/>
                  <a:pt x="34" y="13"/>
                  <a:pt x="34" y="13"/>
                </a:cubicBezTo>
                <a:cubicBezTo>
                  <a:pt x="35" y="13"/>
                  <a:pt x="35" y="14"/>
                  <a:pt x="34" y="14"/>
                </a:cubicBezTo>
                <a:cubicBezTo>
                  <a:pt x="31" y="20"/>
                  <a:pt x="31" y="20"/>
                  <a:pt x="31" y="20"/>
                </a:cubicBezTo>
                <a:cubicBezTo>
                  <a:pt x="31" y="20"/>
                  <a:pt x="31" y="20"/>
                  <a:pt x="30" y="20"/>
                </a:cubicBezTo>
                <a:cubicBezTo>
                  <a:pt x="30" y="20"/>
                  <a:pt x="30" y="20"/>
                  <a:pt x="29" y="20"/>
                </a:cubicBezTo>
                <a:cubicBezTo>
                  <a:pt x="29" y="20"/>
                  <a:pt x="25" y="16"/>
                  <a:pt x="19" y="16"/>
                </a:cubicBezTo>
                <a:cubicBezTo>
                  <a:pt x="14" y="16"/>
                  <a:pt x="11" y="18"/>
                  <a:pt x="11" y="22"/>
                </a:cubicBezTo>
                <a:cubicBezTo>
                  <a:pt x="11" y="26"/>
                  <a:pt x="16" y="28"/>
                  <a:pt x="21" y="30"/>
                </a:cubicBezTo>
                <a:cubicBezTo>
                  <a:pt x="28" y="32"/>
                  <a:pt x="36" y="36"/>
                  <a:pt x="36" y="45"/>
                </a:cubicBezTo>
                <a:cubicBezTo>
                  <a:pt x="36" y="52"/>
                  <a:pt x="30" y="59"/>
                  <a:pt x="22"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120"/>
          <p:cNvSpPr>
            <a:spLocks noEditPoints="1"/>
          </p:cNvSpPr>
          <p:nvPr/>
        </p:nvSpPr>
        <p:spPr bwMode="auto">
          <a:xfrm>
            <a:off x="3375107" y="2122664"/>
            <a:ext cx="484873" cy="415605"/>
          </a:xfrm>
          <a:custGeom>
            <a:avLst/>
            <a:gdLst/>
            <a:ahLst/>
            <a:cxnLst>
              <a:cxn ang="0">
                <a:pos x="11" y="58"/>
              </a:cxn>
              <a:cxn ang="0">
                <a:pos x="9" y="58"/>
              </a:cxn>
              <a:cxn ang="0">
                <a:pos x="0" y="49"/>
              </a:cxn>
              <a:cxn ang="0">
                <a:pos x="0" y="18"/>
              </a:cxn>
              <a:cxn ang="0">
                <a:pos x="9" y="9"/>
              </a:cxn>
              <a:cxn ang="0">
                <a:pos x="11" y="9"/>
              </a:cxn>
              <a:cxn ang="0">
                <a:pos x="11" y="58"/>
              </a:cxn>
              <a:cxn ang="0">
                <a:pos x="54" y="58"/>
              </a:cxn>
              <a:cxn ang="0">
                <a:pos x="15" y="58"/>
              </a:cxn>
              <a:cxn ang="0">
                <a:pos x="15" y="9"/>
              </a:cxn>
              <a:cxn ang="0">
                <a:pos x="20" y="9"/>
              </a:cxn>
              <a:cxn ang="0">
                <a:pos x="20" y="3"/>
              </a:cxn>
              <a:cxn ang="0">
                <a:pos x="24" y="0"/>
              </a:cxn>
              <a:cxn ang="0">
                <a:pos x="45" y="0"/>
              </a:cxn>
              <a:cxn ang="0">
                <a:pos x="49" y="3"/>
              </a:cxn>
              <a:cxn ang="0">
                <a:pos x="49" y="9"/>
              </a:cxn>
              <a:cxn ang="0">
                <a:pos x="54" y="9"/>
              </a:cxn>
              <a:cxn ang="0">
                <a:pos x="54" y="58"/>
              </a:cxn>
              <a:cxn ang="0">
                <a:pos x="44" y="9"/>
              </a:cxn>
              <a:cxn ang="0">
                <a:pos x="44" y="4"/>
              </a:cxn>
              <a:cxn ang="0">
                <a:pos x="25" y="4"/>
              </a:cxn>
              <a:cxn ang="0">
                <a:pos x="25" y="9"/>
              </a:cxn>
              <a:cxn ang="0">
                <a:pos x="44" y="9"/>
              </a:cxn>
              <a:cxn ang="0">
                <a:pos x="68" y="49"/>
              </a:cxn>
              <a:cxn ang="0">
                <a:pos x="60" y="58"/>
              </a:cxn>
              <a:cxn ang="0">
                <a:pos x="58" y="58"/>
              </a:cxn>
              <a:cxn ang="0">
                <a:pos x="58" y="9"/>
              </a:cxn>
              <a:cxn ang="0">
                <a:pos x="60" y="9"/>
              </a:cxn>
              <a:cxn ang="0">
                <a:pos x="68" y="18"/>
              </a:cxn>
              <a:cxn ang="0">
                <a:pos x="68" y="49"/>
              </a:cxn>
            </a:cxnLst>
            <a:rect l="0" t="0" r="r" b="b"/>
            <a:pathLst>
              <a:path w="68" h="58">
                <a:moveTo>
                  <a:pt x="11" y="58"/>
                </a:moveTo>
                <a:cubicBezTo>
                  <a:pt x="9" y="58"/>
                  <a:pt x="9" y="58"/>
                  <a:pt x="9" y="58"/>
                </a:cubicBezTo>
                <a:cubicBezTo>
                  <a:pt x="4" y="58"/>
                  <a:pt x="0" y="54"/>
                  <a:pt x="0" y="49"/>
                </a:cubicBezTo>
                <a:cubicBezTo>
                  <a:pt x="0" y="18"/>
                  <a:pt x="0" y="18"/>
                  <a:pt x="0" y="18"/>
                </a:cubicBezTo>
                <a:cubicBezTo>
                  <a:pt x="0" y="13"/>
                  <a:pt x="4" y="9"/>
                  <a:pt x="9" y="9"/>
                </a:cubicBezTo>
                <a:cubicBezTo>
                  <a:pt x="11" y="9"/>
                  <a:pt x="11" y="9"/>
                  <a:pt x="11" y="9"/>
                </a:cubicBezTo>
                <a:lnTo>
                  <a:pt x="11" y="58"/>
                </a:lnTo>
                <a:close/>
                <a:moveTo>
                  <a:pt x="54" y="58"/>
                </a:moveTo>
                <a:cubicBezTo>
                  <a:pt x="15" y="58"/>
                  <a:pt x="15" y="58"/>
                  <a:pt x="15" y="58"/>
                </a:cubicBezTo>
                <a:cubicBezTo>
                  <a:pt x="15" y="9"/>
                  <a:pt x="15" y="9"/>
                  <a:pt x="15" y="9"/>
                </a:cubicBezTo>
                <a:cubicBezTo>
                  <a:pt x="20" y="9"/>
                  <a:pt x="20" y="9"/>
                  <a:pt x="20" y="9"/>
                </a:cubicBezTo>
                <a:cubicBezTo>
                  <a:pt x="20" y="3"/>
                  <a:pt x="20" y="3"/>
                  <a:pt x="20" y="3"/>
                </a:cubicBezTo>
                <a:cubicBezTo>
                  <a:pt x="20" y="1"/>
                  <a:pt x="22" y="0"/>
                  <a:pt x="24" y="0"/>
                </a:cubicBezTo>
                <a:cubicBezTo>
                  <a:pt x="45" y="0"/>
                  <a:pt x="45" y="0"/>
                  <a:pt x="45" y="0"/>
                </a:cubicBezTo>
                <a:cubicBezTo>
                  <a:pt x="47" y="0"/>
                  <a:pt x="49" y="1"/>
                  <a:pt x="49" y="3"/>
                </a:cubicBezTo>
                <a:cubicBezTo>
                  <a:pt x="49" y="9"/>
                  <a:pt x="49" y="9"/>
                  <a:pt x="49" y="9"/>
                </a:cubicBezTo>
                <a:cubicBezTo>
                  <a:pt x="54" y="9"/>
                  <a:pt x="54" y="9"/>
                  <a:pt x="54" y="9"/>
                </a:cubicBezTo>
                <a:lnTo>
                  <a:pt x="54" y="58"/>
                </a:lnTo>
                <a:close/>
                <a:moveTo>
                  <a:pt x="44" y="9"/>
                </a:moveTo>
                <a:cubicBezTo>
                  <a:pt x="44" y="4"/>
                  <a:pt x="44" y="4"/>
                  <a:pt x="44" y="4"/>
                </a:cubicBezTo>
                <a:cubicBezTo>
                  <a:pt x="25" y="4"/>
                  <a:pt x="25" y="4"/>
                  <a:pt x="25" y="4"/>
                </a:cubicBezTo>
                <a:cubicBezTo>
                  <a:pt x="25" y="9"/>
                  <a:pt x="25" y="9"/>
                  <a:pt x="25" y="9"/>
                </a:cubicBezTo>
                <a:lnTo>
                  <a:pt x="44" y="9"/>
                </a:lnTo>
                <a:close/>
                <a:moveTo>
                  <a:pt x="68" y="49"/>
                </a:moveTo>
                <a:cubicBezTo>
                  <a:pt x="68" y="54"/>
                  <a:pt x="65" y="58"/>
                  <a:pt x="60" y="58"/>
                </a:cubicBezTo>
                <a:cubicBezTo>
                  <a:pt x="58" y="58"/>
                  <a:pt x="58" y="58"/>
                  <a:pt x="58" y="58"/>
                </a:cubicBezTo>
                <a:cubicBezTo>
                  <a:pt x="58" y="9"/>
                  <a:pt x="58" y="9"/>
                  <a:pt x="58" y="9"/>
                </a:cubicBezTo>
                <a:cubicBezTo>
                  <a:pt x="60" y="9"/>
                  <a:pt x="60" y="9"/>
                  <a:pt x="60" y="9"/>
                </a:cubicBezTo>
                <a:cubicBezTo>
                  <a:pt x="65" y="9"/>
                  <a:pt x="68" y="13"/>
                  <a:pt x="68" y="18"/>
                </a:cubicBezTo>
                <a:lnTo>
                  <a:pt x="68" y="49"/>
                </a:ln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6"/>
          <p:cNvSpPr>
            <a:spLocks noEditPoints="1"/>
          </p:cNvSpPr>
          <p:nvPr/>
        </p:nvSpPr>
        <p:spPr bwMode="auto">
          <a:xfrm>
            <a:off x="6217944" y="2641169"/>
            <a:ext cx="524469" cy="398461"/>
          </a:xfrm>
          <a:custGeom>
            <a:avLst/>
            <a:gdLst/>
            <a:ahLst/>
            <a:cxnLst>
              <a:cxn ang="0">
                <a:pos x="68" y="44"/>
              </a:cxn>
              <a:cxn ang="0">
                <a:pos x="59" y="54"/>
              </a:cxn>
              <a:cxn ang="0">
                <a:pos x="10" y="54"/>
              </a:cxn>
              <a:cxn ang="0">
                <a:pos x="0" y="44"/>
              </a:cxn>
              <a:cxn ang="0">
                <a:pos x="68" y="44"/>
              </a:cxn>
              <a:cxn ang="0">
                <a:pos x="56" y="30"/>
              </a:cxn>
              <a:cxn ang="0">
                <a:pos x="54" y="30"/>
              </a:cxn>
              <a:cxn ang="0">
                <a:pos x="54" y="31"/>
              </a:cxn>
              <a:cxn ang="0">
                <a:pos x="45" y="39"/>
              </a:cxn>
              <a:cxn ang="0">
                <a:pos x="19" y="39"/>
              </a:cxn>
              <a:cxn ang="0">
                <a:pos x="10" y="31"/>
              </a:cxn>
              <a:cxn ang="0">
                <a:pos x="10" y="3"/>
              </a:cxn>
              <a:cxn ang="0">
                <a:pos x="13" y="0"/>
              </a:cxn>
              <a:cxn ang="0">
                <a:pos x="56" y="0"/>
              </a:cxn>
              <a:cxn ang="0">
                <a:pos x="71" y="15"/>
              </a:cxn>
              <a:cxn ang="0">
                <a:pos x="56" y="30"/>
              </a:cxn>
              <a:cxn ang="0">
                <a:pos x="56" y="8"/>
              </a:cxn>
              <a:cxn ang="0">
                <a:pos x="54" y="8"/>
              </a:cxn>
              <a:cxn ang="0">
                <a:pos x="54" y="22"/>
              </a:cxn>
              <a:cxn ang="0">
                <a:pos x="56" y="22"/>
              </a:cxn>
              <a:cxn ang="0">
                <a:pos x="64" y="15"/>
              </a:cxn>
              <a:cxn ang="0">
                <a:pos x="56" y="8"/>
              </a:cxn>
            </a:cxnLst>
            <a:rect l="0" t="0" r="r" b="b"/>
            <a:pathLst>
              <a:path w="71" h="54">
                <a:moveTo>
                  <a:pt x="68" y="44"/>
                </a:moveTo>
                <a:cubicBezTo>
                  <a:pt x="68" y="49"/>
                  <a:pt x="64" y="54"/>
                  <a:pt x="59" y="54"/>
                </a:cubicBezTo>
                <a:cubicBezTo>
                  <a:pt x="10" y="54"/>
                  <a:pt x="10" y="54"/>
                  <a:pt x="10" y="54"/>
                </a:cubicBezTo>
                <a:cubicBezTo>
                  <a:pt x="5" y="54"/>
                  <a:pt x="0" y="49"/>
                  <a:pt x="0" y="44"/>
                </a:cubicBezTo>
                <a:lnTo>
                  <a:pt x="68" y="44"/>
                </a:lnTo>
                <a:close/>
                <a:moveTo>
                  <a:pt x="56" y="30"/>
                </a:moveTo>
                <a:cubicBezTo>
                  <a:pt x="54" y="30"/>
                  <a:pt x="54" y="30"/>
                  <a:pt x="54" y="30"/>
                </a:cubicBezTo>
                <a:cubicBezTo>
                  <a:pt x="54" y="31"/>
                  <a:pt x="54" y="31"/>
                  <a:pt x="54" y="31"/>
                </a:cubicBezTo>
                <a:cubicBezTo>
                  <a:pt x="54" y="35"/>
                  <a:pt x="50" y="39"/>
                  <a:pt x="45" y="39"/>
                </a:cubicBezTo>
                <a:cubicBezTo>
                  <a:pt x="19" y="39"/>
                  <a:pt x="19" y="39"/>
                  <a:pt x="19" y="39"/>
                </a:cubicBezTo>
                <a:cubicBezTo>
                  <a:pt x="14" y="39"/>
                  <a:pt x="10" y="35"/>
                  <a:pt x="10" y="31"/>
                </a:cubicBezTo>
                <a:cubicBezTo>
                  <a:pt x="10" y="3"/>
                  <a:pt x="10" y="3"/>
                  <a:pt x="10" y="3"/>
                </a:cubicBezTo>
                <a:cubicBezTo>
                  <a:pt x="10" y="2"/>
                  <a:pt x="11" y="0"/>
                  <a:pt x="13" y="0"/>
                </a:cubicBezTo>
                <a:cubicBezTo>
                  <a:pt x="56" y="0"/>
                  <a:pt x="56" y="0"/>
                  <a:pt x="56" y="0"/>
                </a:cubicBezTo>
                <a:cubicBezTo>
                  <a:pt x="64" y="0"/>
                  <a:pt x="71" y="7"/>
                  <a:pt x="71" y="15"/>
                </a:cubicBezTo>
                <a:cubicBezTo>
                  <a:pt x="71" y="23"/>
                  <a:pt x="64" y="30"/>
                  <a:pt x="56" y="30"/>
                </a:cubicBezTo>
                <a:close/>
                <a:moveTo>
                  <a:pt x="56" y="8"/>
                </a:moveTo>
                <a:cubicBezTo>
                  <a:pt x="54" y="8"/>
                  <a:pt x="54" y="8"/>
                  <a:pt x="54" y="8"/>
                </a:cubicBezTo>
                <a:cubicBezTo>
                  <a:pt x="54" y="22"/>
                  <a:pt x="54" y="22"/>
                  <a:pt x="54" y="22"/>
                </a:cubicBezTo>
                <a:cubicBezTo>
                  <a:pt x="56" y="22"/>
                  <a:pt x="56" y="22"/>
                  <a:pt x="56" y="22"/>
                </a:cubicBezTo>
                <a:cubicBezTo>
                  <a:pt x="60" y="22"/>
                  <a:pt x="64" y="19"/>
                  <a:pt x="64" y="15"/>
                </a:cubicBezTo>
                <a:cubicBezTo>
                  <a:pt x="64" y="11"/>
                  <a:pt x="60" y="8"/>
                  <a:pt x="56" y="8"/>
                </a:cubicBezTo>
                <a:close/>
              </a:path>
            </a:pathLst>
          </a:custGeom>
          <a:solidFill>
            <a:schemeClr val="bg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193"/>
          <p:cNvSpPr>
            <a:spLocks noChangeAspect="1" noEditPoints="1"/>
          </p:cNvSpPr>
          <p:nvPr/>
        </p:nvSpPr>
        <p:spPr bwMode="auto">
          <a:xfrm>
            <a:off x="2471028" y="4199996"/>
            <a:ext cx="372892" cy="428244"/>
          </a:xfrm>
          <a:custGeom>
            <a:avLst/>
            <a:gdLst/>
            <a:ahLst/>
            <a:cxnLst>
              <a:cxn ang="0">
                <a:pos x="59" y="20"/>
              </a:cxn>
              <a:cxn ang="0">
                <a:pos x="59" y="64"/>
              </a:cxn>
              <a:cxn ang="0">
                <a:pos x="55" y="68"/>
              </a:cxn>
              <a:cxn ang="0">
                <a:pos x="4" y="68"/>
              </a:cxn>
              <a:cxn ang="0">
                <a:pos x="0" y="64"/>
              </a:cxn>
              <a:cxn ang="0">
                <a:pos x="0" y="3"/>
              </a:cxn>
              <a:cxn ang="0">
                <a:pos x="4" y="0"/>
              </a:cxn>
              <a:cxn ang="0">
                <a:pos x="38" y="0"/>
              </a:cxn>
              <a:cxn ang="0">
                <a:pos x="44" y="2"/>
              </a:cxn>
              <a:cxn ang="0">
                <a:pos x="56" y="14"/>
              </a:cxn>
              <a:cxn ang="0">
                <a:pos x="59" y="20"/>
              </a:cxn>
              <a:cxn ang="0">
                <a:pos x="54" y="24"/>
              </a:cxn>
              <a:cxn ang="0">
                <a:pos x="38" y="24"/>
              </a:cxn>
              <a:cxn ang="0">
                <a:pos x="34" y="20"/>
              </a:cxn>
              <a:cxn ang="0">
                <a:pos x="34" y="5"/>
              </a:cxn>
              <a:cxn ang="0">
                <a:pos x="5" y="5"/>
              </a:cxn>
              <a:cxn ang="0">
                <a:pos x="5" y="63"/>
              </a:cxn>
              <a:cxn ang="0">
                <a:pos x="54" y="63"/>
              </a:cxn>
              <a:cxn ang="0">
                <a:pos x="54" y="24"/>
              </a:cxn>
              <a:cxn ang="0">
                <a:pos x="16" y="29"/>
              </a:cxn>
              <a:cxn ang="0">
                <a:pos x="43" y="29"/>
              </a:cxn>
              <a:cxn ang="0">
                <a:pos x="44" y="30"/>
              </a:cxn>
              <a:cxn ang="0">
                <a:pos x="44" y="32"/>
              </a:cxn>
              <a:cxn ang="0">
                <a:pos x="43" y="34"/>
              </a:cxn>
              <a:cxn ang="0">
                <a:pos x="16" y="34"/>
              </a:cxn>
              <a:cxn ang="0">
                <a:pos x="15" y="32"/>
              </a:cxn>
              <a:cxn ang="0">
                <a:pos x="15" y="30"/>
              </a:cxn>
              <a:cxn ang="0">
                <a:pos x="16" y="29"/>
              </a:cxn>
              <a:cxn ang="0">
                <a:pos x="44" y="40"/>
              </a:cxn>
              <a:cxn ang="0">
                <a:pos x="44" y="42"/>
              </a:cxn>
              <a:cxn ang="0">
                <a:pos x="43" y="43"/>
              </a:cxn>
              <a:cxn ang="0">
                <a:pos x="16" y="43"/>
              </a:cxn>
              <a:cxn ang="0">
                <a:pos x="15" y="42"/>
              </a:cxn>
              <a:cxn ang="0">
                <a:pos x="15" y="40"/>
              </a:cxn>
              <a:cxn ang="0">
                <a:pos x="16" y="39"/>
              </a:cxn>
              <a:cxn ang="0">
                <a:pos x="43" y="39"/>
              </a:cxn>
              <a:cxn ang="0">
                <a:pos x="44" y="40"/>
              </a:cxn>
              <a:cxn ang="0">
                <a:pos x="44" y="49"/>
              </a:cxn>
              <a:cxn ang="0">
                <a:pos x="44" y="52"/>
              </a:cxn>
              <a:cxn ang="0">
                <a:pos x="43" y="53"/>
              </a:cxn>
              <a:cxn ang="0">
                <a:pos x="16" y="53"/>
              </a:cxn>
              <a:cxn ang="0">
                <a:pos x="15" y="52"/>
              </a:cxn>
              <a:cxn ang="0">
                <a:pos x="15" y="49"/>
              </a:cxn>
              <a:cxn ang="0">
                <a:pos x="16" y="48"/>
              </a:cxn>
              <a:cxn ang="0">
                <a:pos x="43" y="48"/>
              </a:cxn>
              <a:cxn ang="0">
                <a:pos x="44" y="49"/>
              </a:cxn>
              <a:cxn ang="0">
                <a:pos x="39" y="19"/>
              </a:cxn>
              <a:cxn ang="0">
                <a:pos x="54" y="19"/>
              </a:cxn>
              <a:cxn ang="0">
                <a:pos x="53" y="18"/>
              </a:cxn>
              <a:cxn ang="0">
                <a:pos x="41" y="6"/>
              </a:cxn>
              <a:cxn ang="0">
                <a:pos x="39" y="5"/>
              </a:cxn>
              <a:cxn ang="0">
                <a:pos x="39" y="19"/>
              </a:cxn>
            </a:cxnLst>
            <a:rect l="0" t="0" r="r" b="b"/>
            <a:pathLst>
              <a:path w="59" h="68">
                <a:moveTo>
                  <a:pt x="59" y="20"/>
                </a:moveTo>
                <a:cubicBezTo>
                  <a:pt x="59" y="64"/>
                  <a:pt x="59" y="64"/>
                  <a:pt x="59" y="64"/>
                </a:cubicBezTo>
                <a:cubicBezTo>
                  <a:pt x="59" y="66"/>
                  <a:pt x="57" y="68"/>
                  <a:pt x="55" y="68"/>
                </a:cubicBezTo>
                <a:cubicBezTo>
                  <a:pt x="4" y="68"/>
                  <a:pt x="4" y="68"/>
                  <a:pt x="4" y="68"/>
                </a:cubicBezTo>
                <a:cubicBezTo>
                  <a:pt x="2" y="68"/>
                  <a:pt x="0" y="66"/>
                  <a:pt x="0" y="64"/>
                </a:cubicBezTo>
                <a:cubicBezTo>
                  <a:pt x="0" y="3"/>
                  <a:pt x="0" y="3"/>
                  <a:pt x="0" y="3"/>
                </a:cubicBezTo>
                <a:cubicBezTo>
                  <a:pt x="0" y="1"/>
                  <a:pt x="2" y="0"/>
                  <a:pt x="4" y="0"/>
                </a:cubicBezTo>
                <a:cubicBezTo>
                  <a:pt x="38" y="0"/>
                  <a:pt x="38" y="0"/>
                  <a:pt x="38" y="0"/>
                </a:cubicBezTo>
                <a:cubicBezTo>
                  <a:pt x="40" y="0"/>
                  <a:pt x="43" y="1"/>
                  <a:pt x="44" y="2"/>
                </a:cubicBezTo>
                <a:cubicBezTo>
                  <a:pt x="56" y="14"/>
                  <a:pt x="56" y="14"/>
                  <a:pt x="56" y="14"/>
                </a:cubicBezTo>
                <a:cubicBezTo>
                  <a:pt x="58" y="16"/>
                  <a:pt x="59" y="18"/>
                  <a:pt x="59" y="20"/>
                </a:cubicBezTo>
                <a:close/>
                <a:moveTo>
                  <a:pt x="54" y="24"/>
                </a:moveTo>
                <a:cubicBezTo>
                  <a:pt x="38" y="24"/>
                  <a:pt x="38" y="24"/>
                  <a:pt x="38" y="24"/>
                </a:cubicBezTo>
                <a:cubicBezTo>
                  <a:pt x="36" y="24"/>
                  <a:pt x="34" y="22"/>
                  <a:pt x="34" y="20"/>
                </a:cubicBezTo>
                <a:cubicBezTo>
                  <a:pt x="34" y="5"/>
                  <a:pt x="34" y="5"/>
                  <a:pt x="34" y="5"/>
                </a:cubicBezTo>
                <a:cubicBezTo>
                  <a:pt x="5" y="5"/>
                  <a:pt x="5" y="5"/>
                  <a:pt x="5" y="5"/>
                </a:cubicBezTo>
                <a:cubicBezTo>
                  <a:pt x="5" y="63"/>
                  <a:pt x="5" y="63"/>
                  <a:pt x="5" y="63"/>
                </a:cubicBezTo>
                <a:cubicBezTo>
                  <a:pt x="54" y="63"/>
                  <a:pt x="54" y="63"/>
                  <a:pt x="54" y="63"/>
                </a:cubicBezTo>
                <a:lnTo>
                  <a:pt x="54" y="24"/>
                </a:lnTo>
                <a:close/>
                <a:moveTo>
                  <a:pt x="16" y="29"/>
                </a:moveTo>
                <a:cubicBezTo>
                  <a:pt x="43" y="29"/>
                  <a:pt x="43" y="29"/>
                  <a:pt x="43" y="29"/>
                </a:cubicBezTo>
                <a:cubicBezTo>
                  <a:pt x="44" y="29"/>
                  <a:pt x="44" y="29"/>
                  <a:pt x="44" y="30"/>
                </a:cubicBezTo>
                <a:cubicBezTo>
                  <a:pt x="44" y="32"/>
                  <a:pt x="44" y="32"/>
                  <a:pt x="44" y="32"/>
                </a:cubicBezTo>
                <a:cubicBezTo>
                  <a:pt x="44" y="33"/>
                  <a:pt x="44" y="34"/>
                  <a:pt x="43" y="34"/>
                </a:cubicBezTo>
                <a:cubicBezTo>
                  <a:pt x="16" y="34"/>
                  <a:pt x="16" y="34"/>
                  <a:pt x="16" y="34"/>
                </a:cubicBezTo>
                <a:cubicBezTo>
                  <a:pt x="16" y="34"/>
                  <a:pt x="15" y="33"/>
                  <a:pt x="15" y="32"/>
                </a:cubicBezTo>
                <a:cubicBezTo>
                  <a:pt x="15" y="30"/>
                  <a:pt x="15" y="30"/>
                  <a:pt x="15" y="30"/>
                </a:cubicBezTo>
                <a:cubicBezTo>
                  <a:pt x="15" y="29"/>
                  <a:pt x="16" y="29"/>
                  <a:pt x="16" y="29"/>
                </a:cubicBezTo>
                <a:close/>
                <a:moveTo>
                  <a:pt x="44" y="40"/>
                </a:moveTo>
                <a:cubicBezTo>
                  <a:pt x="44" y="42"/>
                  <a:pt x="44" y="42"/>
                  <a:pt x="44" y="42"/>
                </a:cubicBezTo>
                <a:cubicBezTo>
                  <a:pt x="44" y="43"/>
                  <a:pt x="44" y="43"/>
                  <a:pt x="43" y="43"/>
                </a:cubicBezTo>
                <a:cubicBezTo>
                  <a:pt x="16" y="43"/>
                  <a:pt x="16" y="43"/>
                  <a:pt x="16" y="43"/>
                </a:cubicBezTo>
                <a:cubicBezTo>
                  <a:pt x="16" y="43"/>
                  <a:pt x="15" y="43"/>
                  <a:pt x="15" y="42"/>
                </a:cubicBezTo>
                <a:cubicBezTo>
                  <a:pt x="15" y="40"/>
                  <a:pt x="15" y="40"/>
                  <a:pt x="15" y="40"/>
                </a:cubicBezTo>
                <a:cubicBezTo>
                  <a:pt x="15" y="39"/>
                  <a:pt x="16" y="39"/>
                  <a:pt x="16" y="39"/>
                </a:cubicBezTo>
                <a:cubicBezTo>
                  <a:pt x="43" y="39"/>
                  <a:pt x="43" y="39"/>
                  <a:pt x="43" y="39"/>
                </a:cubicBezTo>
                <a:cubicBezTo>
                  <a:pt x="44" y="39"/>
                  <a:pt x="44" y="39"/>
                  <a:pt x="44" y="40"/>
                </a:cubicBezTo>
                <a:close/>
                <a:moveTo>
                  <a:pt x="44" y="49"/>
                </a:moveTo>
                <a:cubicBezTo>
                  <a:pt x="44" y="52"/>
                  <a:pt x="44" y="52"/>
                  <a:pt x="44" y="52"/>
                </a:cubicBezTo>
                <a:cubicBezTo>
                  <a:pt x="44" y="53"/>
                  <a:pt x="44" y="53"/>
                  <a:pt x="43" y="53"/>
                </a:cubicBezTo>
                <a:cubicBezTo>
                  <a:pt x="16" y="53"/>
                  <a:pt x="16" y="53"/>
                  <a:pt x="16" y="53"/>
                </a:cubicBezTo>
                <a:cubicBezTo>
                  <a:pt x="16" y="53"/>
                  <a:pt x="15" y="53"/>
                  <a:pt x="15" y="52"/>
                </a:cubicBezTo>
                <a:cubicBezTo>
                  <a:pt x="15" y="49"/>
                  <a:pt x="15" y="49"/>
                  <a:pt x="15" y="49"/>
                </a:cubicBezTo>
                <a:cubicBezTo>
                  <a:pt x="15" y="49"/>
                  <a:pt x="16" y="48"/>
                  <a:pt x="16" y="48"/>
                </a:cubicBezTo>
                <a:cubicBezTo>
                  <a:pt x="43" y="48"/>
                  <a:pt x="43" y="48"/>
                  <a:pt x="43" y="48"/>
                </a:cubicBezTo>
                <a:cubicBezTo>
                  <a:pt x="44" y="48"/>
                  <a:pt x="44" y="49"/>
                  <a:pt x="44" y="49"/>
                </a:cubicBezTo>
                <a:close/>
                <a:moveTo>
                  <a:pt x="39" y="19"/>
                </a:moveTo>
                <a:cubicBezTo>
                  <a:pt x="54" y="19"/>
                  <a:pt x="54" y="19"/>
                  <a:pt x="54" y="19"/>
                </a:cubicBezTo>
                <a:cubicBezTo>
                  <a:pt x="53" y="18"/>
                  <a:pt x="53" y="18"/>
                  <a:pt x="53" y="18"/>
                </a:cubicBezTo>
                <a:cubicBezTo>
                  <a:pt x="41" y="6"/>
                  <a:pt x="41" y="6"/>
                  <a:pt x="41" y="6"/>
                </a:cubicBezTo>
                <a:cubicBezTo>
                  <a:pt x="41" y="5"/>
                  <a:pt x="40" y="5"/>
                  <a:pt x="39" y="5"/>
                </a:cubicBezTo>
                <a:lnTo>
                  <a:pt x="39" y="1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41" name="Freeform 109"/>
          <p:cNvSpPr>
            <a:spLocks noChangeAspect="1" noEditPoints="1"/>
          </p:cNvSpPr>
          <p:nvPr/>
        </p:nvSpPr>
        <p:spPr bwMode="auto">
          <a:xfrm>
            <a:off x="5643047" y="4835370"/>
            <a:ext cx="346496" cy="294640"/>
          </a:xfrm>
          <a:custGeom>
            <a:avLst/>
            <a:gdLst/>
            <a:ahLst/>
            <a:cxnLst>
              <a:cxn ang="0">
                <a:pos x="10" y="57"/>
              </a:cxn>
              <a:cxn ang="0">
                <a:pos x="9" y="58"/>
              </a:cxn>
              <a:cxn ang="0">
                <a:pos x="2" y="58"/>
              </a:cxn>
              <a:cxn ang="0">
                <a:pos x="0" y="57"/>
              </a:cxn>
              <a:cxn ang="0">
                <a:pos x="0" y="49"/>
              </a:cxn>
              <a:cxn ang="0">
                <a:pos x="2" y="48"/>
              </a:cxn>
              <a:cxn ang="0">
                <a:pos x="9" y="48"/>
              </a:cxn>
              <a:cxn ang="0">
                <a:pos x="10" y="49"/>
              </a:cxn>
              <a:cxn ang="0">
                <a:pos x="10" y="57"/>
              </a:cxn>
              <a:cxn ang="0">
                <a:pos x="25" y="57"/>
              </a:cxn>
              <a:cxn ang="0">
                <a:pos x="24" y="58"/>
              </a:cxn>
              <a:cxn ang="0">
                <a:pos x="16" y="58"/>
              </a:cxn>
              <a:cxn ang="0">
                <a:pos x="15" y="57"/>
              </a:cxn>
              <a:cxn ang="0">
                <a:pos x="15" y="44"/>
              </a:cxn>
              <a:cxn ang="0">
                <a:pos x="16" y="43"/>
              </a:cxn>
              <a:cxn ang="0">
                <a:pos x="24" y="43"/>
              </a:cxn>
              <a:cxn ang="0">
                <a:pos x="25" y="44"/>
              </a:cxn>
              <a:cxn ang="0">
                <a:pos x="25" y="57"/>
              </a:cxn>
              <a:cxn ang="0">
                <a:pos x="39" y="57"/>
              </a:cxn>
              <a:cxn ang="0">
                <a:pos x="38" y="58"/>
              </a:cxn>
              <a:cxn ang="0">
                <a:pos x="31" y="58"/>
              </a:cxn>
              <a:cxn ang="0">
                <a:pos x="30" y="57"/>
              </a:cxn>
              <a:cxn ang="0">
                <a:pos x="30" y="35"/>
              </a:cxn>
              <a:cxn ang="0">
                <a:pos x="31" y="34"/>
              </a:cxn>
              <a:cxn ang="0">
                <a:pos x="38" y="34"/>
              </a:cxn>
              <a:cxn ang="0">
                <a:pos x="39" y="35"/>
              </a:cxn>
              <a:cxn ang="0">
                <a:pos x="39" y="57"/>
              </a:cxn>
              <a:cxn ang="0">
                <a:pos x="54" y="57"/>
              </a:cxn>
              <a:cxn ang="0">
                <a:pos x="53" y="58"/>
              </a:cxn>
              <a:cxn ang="0">
                <a:pos x="45" y="58"/>
              </a:cxn>
              <a:cxn ang="0">
                <a:pos x="44" y="57"/>
              </a:cxn>
              <a:cxn ang="0">
                <a:pos x="44" y="20"/>
              </a:cxn>
              <a:cxn ang="0">
                <a:pos x="45" y="19"/>
              </a:cxn>
              <a:cxn ang="0">
                <a:pos x="53" y="19"/>
              </a:cxn>
              <a:cxn ang="0">
                <a:pos x="54" y="20"/>
              </a:cxn>
              <a:cxn ang="0">
                <a:pos x="54" y="57"/>
              </a:cxn>
              <a:cxn ang="0">
                <a:pos x="68" y="57"/>
              </a:cxn>
              <a:cxn ang="0">
                <a:pos x="67" y="58"/>
              </a:cxn>
              <a:cxn ang="0">
                <a:pos x="60" y="58"/>
              </a:cxn>
              <a:cxn ang="0">
                <a:pos x="59" y="57"/>
              </a:cxn>
              <a:cxn ang="0">
                <a:pos x="59" y="1"/>
              </a:cxn>
              <a:cxn ang="0">
                <a:pos x="60" y="0"/>
              </a:cxn>
              <a:cxn ang="0">
                <a:pos x="67" y="0"/>
              </a:cxn>
              <a:cxn ang="0">
                <a:pos x="68" y="1"/>
              </a:cxn>
              <a:cxn ang="0">
                <a:pos x="68" y="57"/>
              </a:cxn>
            </a:cxnLst>
            <a:rect l="0" t="0" r="r" b="b"/>
            <a:pathLst>
              <a:path w="68" h="58">
                <a:moveTo>
                  <a:pt x="10" y="57"/>
                </a:moveTo>
                <a:cubicBezTo>
                  <a:pt x="10" y="57"/>
                  <a:pt x="10" y="58"/>
                  <a:pt x="9" y="58"/>
                </a:cubicBezTo>
                <a:cubicBezTo>
                  <a:pt x="2" y="58"/>
                  <a:pt x="2" y="58"/>
                  <a:pt x="2" y="58"/>
                </a:cubicBezTo>
                <a:cubicBezTo>
                  <a:pt x="1" y="58"/>
                  <a:pt x="0" y="57"/>
                  <a:pt x="0" y="57"/>
                </a:cubicBezTo>
                <a:cubicBezTo>
                  <a:pt x="0" y="49"/>
                  <a:pt x="0" y="49"/>
                  <a:pt x="0" y="49"/>
                </a:cubicBezTo>
                <a:cubicBezTo>
                  <a:pt x="0" y="49"/>
                  <a:pt x="1" y="48"/>
                  <a:pt x="2" y="48"/>
                </a:cubicBezTo>
                <a:cubicBezTo>
                  <a:pt x="9" y="48"/>
                  <a:pt x="9" y="48"/>
                  <a:pt x="9" y="48"/>
                </a:cubicBezTo>
                <a:cubicBezTo>
                  <a:pt x="10" y="48"/>
                  <a:pt x="10" y="49"/>
                  <a:pt x="10" y="49"/>
                </a:cubicBezTo>
                <a:lnTo>
                  <a:pt x="10" y="57"/>
                </a:lnTo>
                <a:close/>
                <a:moveTo>
                  <a:pt x="25" y="57"/>
                </a:moveTo>
                <a:cubicBezTo>
                  <a:pt x="25" y="57"/>
                  <a:pt x="24" y="58"/>
                  <a:pt x="24" y="58"/>
                </a:cubicBezTo>
                <a:cubicBezTo>
                  <a:pt x="16" y="58"/>
                  <a:pt x="16" y="58"/>
                  <a:pt x="16" y="58"/>
                </a:cubicBezTo>
                <a:cubicBezTo>
                  <a:pt x="16" y="58"/>
                  <a:pt x="15" y="57"/>
                  <a:pt x="15" y="57"/>
                </a:cubicBezTo>
                <a:cubicBezTo>
                  <a:pt x="15" y="44"/>
                  <a:pt x="15" y="44"/>
                  <a:pt x="15" y="44"/>
                </a:cubicBezTo>
                <a:cubicBezTo>
                  <a:pt x="15" y="44"/>
                  <a:pt x="16" y="43"/>
                  <a:pt x="16" y="43"/>
                </a:cubicBezTo>
                <a:cubicBezTo>
                  <a:pt x="24" y="43"/>
                  <a:pt x="24" y="43"/>
                  <a:pt x="24" y="43"/>
                </a:cubicBezTo>
                <a:cubicBezTo>
                  <a:pt x="24" y="43"/>
                  <a:pt x="25" y="44"/>
                  <a:pt x="25" y="44"/>
                </a:cubicBezTo>
                <a:lnTo>
                  <a:pt x="25" y="57"/>
                </a:lnTo>
                <a:close/>
                <a:moveTo>
                  <a:pt x="39" y="57"/>
                </a:moveTo>
                <a:cubicBezTo>
                  <a:pt x="39" y="57"/>
                  <a:pt x="39" y="58"/>
                  <a:pt x="38" y="58"/>
                </a:cubicBezTo>
                <a:cubicBezTo>
                  <a:pt x="31" y="58"/>
                  <a:pt x="31" y="58"/>
                  <a:pt x="31" y="58"/>
                </a:cubicBezTo>
                <a:cubicBezTo>
                  <a:pt x="30" y="58"/>
                  <a:pt x="30" y="57"/>
                  <a:pt x="30" y="57"/>
                </a:cubicBezTo>
                <a:cubicBezTo>
                  <a:pt x="30" y="35"/>
                  <a:pt x="30" y="35"/>
                  <a:pt x="30" y="35"/>
                </a:cubicBezTo>
                <a:cubicBezTo>
                  <a:pt x="30" y="34"/>
                  <a:pt x="30" y="34"/>
                  <a:pt x="31" y="34"/>
                </a:cubicBezTo>
                <a:cubicBezTo>
                  <a:pt x="38" y="34"/>
                  <a:pt x="38" y="34"/>
                  <a:pt x="38" y="34"/>
                </a:cubicBezTo>
                <a:cubicBezTo>
                  <a:pt x="39" y="34"/>
                  <a:pt x="39" y="34"/>
                  <a:pt x="39" y="35"/>
                </a:cubicBezTo>
                <a:lnTo>
                  <a:pt x="39" y="57"/>
                </a:lnTo>
                <a:close/>
                <a:moveTo>
                  <a:pt x="54" y="57"/>
                </a:moveTo>
                <a:cubicBezTo>
                  <a:pt x="54" y="57"/>
                  <a:pt x="53" y="58"/>
                  <a:pt x="53" y="58"/>
                </a:cubicBezTo>
                <a:cubicBezTo>
                  <a:pt x="45" y="58"/>
                  <a:pt x="45" y="58"/>
                  <a:pt x="45" y="58"/>
                </a:cubicBezTo>
                <a:cubicBezTo>
                  <a:pt x="45" y="58"/>
                  <a:pt x="44" y="57"/>
                  <a:pt x="44" y="57"/>
                </a:cubicBezTo>
                <a:cubicBezTo>
                  <a:pt x="44" y="20"/>
                  <a:pt x="44" y="20"/>
                  <a:pt x="44" y="20"/>
                </a:cubicBezTo>
                <a:cubicBezTo>
                  <a:pt x="44" y="20"/>
                  <a:pt x="45" y="19"/>
                  <a:pt x="45" y="19"/>
                </a:cubicBezTo>
                <a:cubicBezTo>
                  <a:pt x="53" y="19"/>
                  <a:pt x="53" y="19"/>
                  <a:pt x="53" y="19"/>
                </a:cubicBezTo>
                <a:cubicBezTo>
                  <a:pt x="53" y="19"/>
                  <a:pt x="54" y="20"/>
                  <a:pt x="54" y="20"/>
                </a:cubicBezTo>
                <a:lnTo>
                  <a:pt x="54" y="57"/>
                </a:lnTo>
                <a:close/>
                <a:moveTo>
                  <a:pt x="68" y="57"/>
                </a:moveTo>
                <a:cubicBezTo>
                  <a:pt x="68" y="57"/>
                  <a:pt x="68" y="58"/>
                  <a:pt x="67" y="58"/>
                </a:cubicBezTo>
                <a:cubicBezTo>
                  <a:pt x="60" y="58"/>
                  <a:pt x="60" y="58"/>
                  <a:pt x="60" y="58"/>
                </a:cubicBezTo>
                <a:cubicBezTo>
                  <a:pt x="59" y="58"/>
                  <a:pt x="59" y="57"/>
                  <a:pt x="59" y="57"/>
                </a:cubicBezTo>
                <a:cubicBezTo>
                  <a:pt x="59" y="1"/>
                  <a:pt x="59" y="1"/>
                  <a:pt x="59" y="1"/>
                </a:cubicBezTo>
                <a:cubicBezTo>
                  <a:pt x="59" y="0"/>
                  <a:pt x="59" y="0"/>
                  <a:pt x="60" y="0"/>
                </a:cubicBezTo>
                <a:cubicBezTo>
                  <a:pt x="67" y="0"/>
                  <a:pt x="67" y="0"/>
                  <a:pt x="67" y="0"/>
                </a:cubicBezTo>
                <a:cubicBezTo>
                  <a:pt x="68" y="0"/>
                  <a:pt x="68" y="0"/>
                  <a:pt x="68" y="1"/>
                </a:cubicBezTo>
                <a:lnTo>
                  <a:pt x="68" y="5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Rectangle 41"/>
          <p:cNvSpPr/>
          <p:nvPr/>
        </p:nvSpPr>
        <p:spPr>
          <a:xfrm>
            <a:off x="2871566" y="2538267"/>
            <a:ext cx="1483996" cy="338554"/>
          </a:xfrm>
          <a:prstGeom prst="rect">
            <a:avLst/>
          </a:prstGeom>
        </p:spPr>
        <p:txBody>
          <a:bodyPr wrap="none">
            <a:spAutoFit/>
          </a:bodyPr>
          <a:lstStyle/>
          <a:p>
            <a:pPr algn="ctr"/>
            <a:r>
              <a:rPr lang="en-US" sz="1600" b="1" dirty="0">
                <a:solidFill>
                  <a:schemeClr val="bg1"/>
                </a:solidFill>
              </a:rPr>
              <a:t>Title Goes Here</a:t>
            </a:r>
            <a:endParaRPr lang="en-US" sz="1600" dirty="0">
              <a:solidFill>
                <a:schemeClr val="bg1"/>
              </a:solidFill>
            </a:endParaRPr>
          </a:p>
        </p:txBody>
      </p:sp>
      <p:sp>
        <p:nvSpPr>
          <p:cNvPr id="43" name="Rectangle 42"/>
          <p:cNvSpPr/>
          <p:nvPr/>
        </p:nvSpPr>
        <p:spPr>
          <a:xfrm>
            <a:off x="5818972" y="3122181"/>
            <a:ext cx="1322413" cy="307777"/>
          </a:xfrm>
          <a:prstGeom prst="rect">
            <a:avLst/>
          </a:prstGeom>
        </p:spPr>
        <p:txBody>
          <a:bodyPr wrap="none">
            <a:spAutoFit/>
          </a:bodyPr>
          <a:lstStyle/>
          <a:p>
            <a:pPr algn="ctr"/>
            <a:r>
              <a:rPr lang="en-US" sz="1400" b="1" dirty="0">
                <a:solidFill>
                  <a:schemeClr val="bg1"/>
                </a:solidFill>
              </a:rPr>
              <a:t>Title Goes Here</a:t>
            </a:r>
            <a:endParaRPr lang="en-US" sz="1400" dirty="0">
              <a:solidFill>
                <a:schemeClr val="bg1"/>
              </a:solidFill>
            </a:endParaRPr>
          </a:p>
        </p:txBody>
      </p:sp>
      <p:sp>
        <p:nvSpPr>
          <p:cNvPr id="44" name="Rectangle 43"/>
          <p:cNvSpPr/>
          <p:nvPr/>
        </p:nvSpPr>
        <p:spPr>
          <a:xfrm>
            <a:off x="1915476" y="4747779"/>
            <a:ext cx="1483996" cy="338554"/>
          </a:xfrm>
          <a:prstGeom prst="rect">
            <a:avLst/>
          </a:prstGeom>
        </p:spPr>
        <p:txBody>
          <a:bodyPr wrap="none">
            <a:spAutoFit/>
          </a:bodyPr>
          <a:lstStyle/>
          <a:p>
            <a:pPr algn="ctr"/>
            <a:r>
              <a:rPr lang="en-US" sz="1600" b="1" dirty="0">
                <a:solidFill>
                  <a:schemeClr val="bg1"/>
                </a:solidFill>
              </a:rPr>
              <a:t>Title Goes Here</a:t>
            </a:r>
            <a:endParaRPr lang="en-US" sz="1600" dirty="0">
              <a:solidFill>
                <a:schemeClr val="bg1"/>
              </a:solidFill>
            </a:endParaRPr>
          </a:p>
        </p:txBody>
      </p:sp>
      <p:sp>
        <p:nvSpPr>
          <p:cNvPr id="45" name="Rectangle 44"/>
          <p:cNvSpPr/>
          <p:nvPr/>
        </p:nvSpPr>
        <p:spPr>
          <a:xfrm>
            <a:off x="5235114" y="5220553"/>
            <a:ext cx="1162369" cy="276999"/>
          </a:xfrm>
          <a:prstGeom prst="rect">
            <a:avLst/>
          </a:prstGeom>
        </p:spPr>
        <p:txBody>
          <a:bodyPr wrap="none">
            <a:spAutoFit/>
          </a:bodyPr>
          <a:lstStyle/>
          <a:p>
            <a:pPr algn="ctr"/>
            <a:r>
              <a:rPr lang="en-US" sz="1200" b="1" dirty="0">
                <a:solidFill>
                  <a:schemeClr val="bg1"/>
                </a:solidFill>
              </a:rPr>
              <a:t>Title Goes Here</a:t>
            </a:r>
            <a:endParaRPr lang="en-US" sz="1200" dirty="0">
              <a:solidFill>
                <a:schemeClr val="bg1"/>
              </a:solidFill>
            </a:endParaRPr>
          </a:p>
        </p:txBody>
      </p:sp>
    </p:spTree>
    <p:extLst>
      <p:ext uri="{BB962C8B-B14F-4D97-AF65-F5344CB8AC3E}">
        <p14:creationId xmlns="" xmlns:p14="http://schemas.microsoft.com/office/powerpoint/2010/main" val="272547979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wheel(1)">
                                      <p:cBhvr>
                                        <p:cTn id="7" dur="750"/>
                                        <p:tgtEl>
                                          <p:spTgt spid="34"/>
                                        </p:tgtEl>
                                      </p:cBhvr>
                                    </p:animEffect>
                                  </p:childTnLst>
                                </p:cTn>
                              </p:par>
                            </p:childTnLst>
                          </p:cTn>
                        </p:par>
                        <p:par>
                          <p:cTn id="8" fill="hold">
                            <p:stCondLst>
                              <p:cond delay="750"/>
                            </p:stCondLst>
                            <p:childTnLst>
                              <p:par>
                                <p:cTn id="9" presetID="21" presetClass="entr" presetSubtype="1" fill="hold" grpId="0" nodeType="afterEffect">
                                  <p:stCondLst>
                                    <p:cond delay="0"/>
                                  </p:stCondLst>
                                  <p:childTnLst>
                                    <p:set>
                                      <p:cBhvr>
                                        <p:cTn id="10" dur="1" fill="hold">
                                          <p:stCondLst>
                                            <p:cond delay="0"/>
                                          </p:stCondLst>
                                        </p:cTn>
                                        <p:tgtEl>
                                          <p:spTgt spid="26"/>
                                        </p:tgtEl>
                                        <p:attrNameLst>
                                          <p:attrName>style.visibility</p:attrName>
                                        </p:attrNameLst>
                                      </p:cBhvr>
                                      <p:to>
                                        <p:strVal val="visible"/>
                                      </p:to>
                                    </p:set>
                                    <p:animEffect transition="in" filter="wheel(1)">
                                      <p:cBhvr>
                                        <p:cTn id="11" dur="750"/>
                                        <p:tgtEl>
                                          <p:spTgt spid="26"/>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35"/>
                                        </p:tgtEl>
                                        <p:attrNameLst>
                                          <p:attrName>style.visibility</p:attrName>
                                        </p:attrNameLst>
                                      </p:cBhvr>
                                      <p:to>
                                        <p:strVal val="visible"/>
                                      </p:to>
                                    </p:set>
                                    <p:anim calcmode="lin" valueType="num">
                                      <p:cBhvr>
                                        <p:cTn id="15" dur="500" fill="hold"/>
                                        <p:tgtEl>
                                          <p:spTgt spid="35"/>
                                        </p:tgtEl>
                                        <p:attrNameLst>
                                          <p:attrName>ppt_w</p:attrName>
                                        </p:attrNameLst>
                                      </p:cBhvr>
                                      <p:tavLst>
                                        <p:tav tm="0">
                                          <p:val>
                                            <p:fltVal val="0"/>
                                          </p:val>
                                        </p:tav>
                                        <p:tav tm="100000">
                                          <p:val>
                                            <p:strVal val="#ppt_w"/>
                                          </p:val>
                                        </p:tav>
                                      </p:tavLst>
                                    </p:anim>
                                    <p:anim calcmode="lin" valueType="num">
                                      <p:cBhvr>
                                        <p:cTn id="16" dur="500" fill="hold"/>
                                        <p:tgtEl>
                                          <p:spTgt spid="35"/>
                                        </p:tgtEl>
                                        <p:attrNameLst>
                                          <p:attrName>ppt_h</p:attrName>
                                        </p:attrNameLst>
                                      </p:cBhvr>
                                      <p:tavLst>
                                        <p:tav tm="0">
                                          <p:val>
                                            <p:fltVal val="0"/>
                                          </p:val>
                                        </p:tav>
                                        <p:tav tm="100000">
                                          <p:val>
                                            <p:strVal val="#ppt_h"/>
                                          </p:val>
                                        </p:tav>
                                      </p:tavLst>
                                    </p:anim>
                                    <p:animEffect transition="in" filter="fade">
                                      <p:cBhvr>
                                        <p:cTn id="17" dur="500"/>
                                        <p:tgtEl>
                                          <p:spTgt spid="35"/>
                                        </p:tgtEl>
                                      </p:cBhvr>
                                    </p:animEffect>
                                  </p:childTnLst>
                                </p:cTn>
                              </p:par>
                            </p:childTnLst>
                          </p:cTn>
                        </p:par>
                        <p:par>
                          <p:cTn id="18" fill="hold">
                            <p:stCondLst>
                              <p:cond delay="2000"/>
                            </p:stCondLst>
                            <p:childTnLst>
                              <p:par>
                                <p:cTn id="19" presetID="22" presetClass="entr" presetSubtype="1" fill="hold" grpId="0" nodeType="afterEffect">
                                  <p:stCondLst>
                                    <p:cond delay="0"/>
                                  </p:stCondLst>
                                  <p:childTnLst>
                                    <p:set>
                                      <p:cBhvr>
                                        <p:cTn id="20" dur="1" fill="hold">
                                          <p:stCondLst>
                                            <p:cond delay="0"/>
                                          </p:stCondLst>
                                        </p:cTn>
                                        <p:tgtEl>
                                          <p:spTgt spid="36"/>
                                        </p:tgtEl>
                                        <p:attrNameLst>
                                          <p:attrName>style.visibility</p:attrName>
                                        </p:attrNameLst>
                                      </p:cBhvr>
                                      <p:to>
                                        <p:strVal val="visible"/>
                                      </p:to>
                                    </p:set>
                                    <p:animEffect transition="in" filter="wipe(up)">
                                      <p:cBhvr>
                                        <p:cTn id="21" dur="500"/>
                                        <p:tgtEl>
                                          <p:spTgt spid="36"/>
                                        </p:tgtEl>
                                      </p:cBhvr>
                                    </p:animEffect>
                                  </p:childTnLst>
                                </p:cTn>
                              </p:par>
                            </p:childTnLst>
                          </p:cTn>
                        </p:par>
                        <p:par>
                          <p:cTn id="22" fill="hold">
                            <p:stCondLst>
                              <p:cond delay="2500"/>
                            </p:stCondLst>
                            <p:childTnLst>
                              <p:par>
                                <p:cTn id="23" presetID="53" presetClass="entr" presetSubtype="16"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 calcmode="lin" valueType="num">
                                      <p:cBhvr>
                                        <p:cTn id="25" dur="500" fill="hold"/>
                                        <p:tgtEl>
                                          <p:spTgt spid="37"/>
                                        </p:tgtEl>
                                        <p:attrNameLst>
                                          <p:attrName>ppt_w</p:attrName>
                                        </p:attrNameLst>
                                      </p:cBhvr>
                                      <p:tavLst>
                                        <p:tav tm="0">
                                          <p:val>
                                            <p:fltVal val="0"/>
                                          </p:val>
                                        </p:tav>
                                        <p:tav tm="100000">
                                          <p:val>
                                            <p:strVal val="#ppt_w"/>
                                          </p:val>
                                        </p:tav>
                                      </p:tavLst>
                                    </p:anim>
                                    <p:anim calcmode="lin" valueType="num">
                                      <p:cBhvr>
                                        <p:cTn id="26" dur="500" fill="hold"/>
                                        <p:tgtEl>
                                          <p:spTgt spid="37"/>
                                        </p:tgtEl>
                                        <p:attrNameLst>
                                          <p:attrName>ppt_h</p:attrName>
                                        </p:attrNameLst>
                                      </p:cBhvr>
                                      <p:tavLst>
                                        <p:tav tm="0">
                                          <p:val>
                                            <p:fltVal val="0"/>
                                          </p:val>
                                        </p:tav>
                                        <p:tav tm="100000">
                                          <p:val>
                                            <p:strVal val="#ppt_h"/>
                                          </p:val>
                                        </p:tav>
                                      </p:tavLst>
                                    </p:anim>
                                    <p:animEffect transition="in" filter="fade">
                                      <p:cBhvr>
                                        <p:cTn id="27" dur="500"/>
                                        <p:tgtEl>
                                          <p:spTgt spid="37"/>
                                        </p:tgtEl>
                                      </p:cBhvr>
                                    </p:animEffect>
                                  </p:childTnLst>
                                </p:cTn>
                              </p:par>
                            </p:childTnLst>
                          </p:cTn>
                        </p:par>
                        <p:par>
                          <p:cTn id="28" fill="hold">
                            <p:stCondLst>
                              <p:cond delay="3000"/>
                            </p:stCondLst>
                            <p:childTnLst>
                              <p:par>
                                <p:cTn id="29" presetID="21" presetClass="entr" presetSubtype="1"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wheel(1)">
                                      <p:cBhvr>
                                        <p:cTn id="31" dur="750"/>
                                        <p:tgtEl>
                                          <p:spTgt spid="27"/>
                                        </p:tgtEl>
                                      </p:cBhvr>
                                    </p:animEffect>
                                  </p:childTnLst>
                                </p:cTn>
                              </p:par>
                            </p:childTnLst>
                          </p:cTn>
                        </p:par>
                        <p:par>
                          <p:cTn id="32" fill="hold">
                            <p:stCondLst>
                              <p:cond delay="3750"/>
                            </p:stCondLst>
                            <p:childTnLst>
                              <p:par>
                                <p:cTn id="33" presetID="21" presetClass="entr" presetSubtype="1" fill="hold" grpId="0" nodeType="after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wheel(1)">
                                      <p:cBhvr>
                                        <p:cTn id="35" dur="750"/>
                                        <p:tgtEl>
                                          <p:spTgt spid="29"/>
                                        </p:tgtEl>
                                      </p:cBhvr>
                                    </p:animEffect>
                                  </p:childTnLst>
                                </p:cTn>
                              </p:par>
                            </p:childTnLst>
                          </p:cTn>
                        </p:par>
                        <p:par>
                          <p:cTn id="36" fill="hold">
                            <p:stCondLst>
                              <p:cond delay="4500"/>
                            </p:stCondLst>
                            <p:childTnLst>
                              <p:par>
                                <p:cTn id="37" presetID="53" presetClass="entr" presetSubtype="16" fill="hold" grpId="0" nodeType="afterEffect">
                                  <p:stCondLst>
                                    <p:cond delay="0"/>
                                  </p:stCondLst>
                                  <p:childTnLst>
                                    <p:set>
                                      <p:cBhvr>
                                        <p:cTn id="38" dur="1" fill="hold">
                                          <p:stCondLst>
                                            <p:cond delay="0"/>
                                          </p:stCondLst>
                                        </p:cTn>
                                        <p:tgtEl>
                                          <p:spTgt spid="39"/>
                                        </p:tgtEl>
                                        <p:attrNameLst>
                                          <p:attrName>style.visibility</p:attrName>
                                        </p:attrNameLst>
                                      </p:cBhvr>
                                      <p:to>
                                        <p:strVal val="visible"/>
                                      </p:to>
                                    </p:set>
                                    <p:anim calcmode="lin" valueType="num">
                                      <p:cBhvr>
                                        <p:cTn id="39" dur="500" fill="hold"/>
                                        <p:tgtEl>
                                          <p:spTgt spid="39"/>
                                        </p:tgtEl>
                                        <p:attrNameLst>
                                          <p:attrName>ppt_w</p:attrName>
                                        </p:attrNameLst>
                                      </p:cBhvr>
                                      <p:tavLst>
                                        <p:tav tm="0">
                                          <p:val>
                                            <p:fltVal val="0"/>
                                          </p:val>
                                        </p:tav>
                                        <p:tav tm="100000">
                                          <p:val>
                                            <p:strVal val="#ppt_w"/>
                                          </p:val>
                                        </p:tav>
                                      </p:tavLst>
                                    </p:anim>
                                    <p:anim calcmode="lin" valueType="num">
                                      <p:cBhvr>
                                        <p:cTn id="40" dur="500" fill="hold"/>
                                        <p:tgtEl>
                                          <p:spTgt spid="39"/>
                                        </p:tgtEl>
                                        <p:attrNameLst>
                                          <p:attrName>ppt_h</p:attrName>
                                        </p:attrNameLst>
                                      </p:cBhvr>
                                      <p:tavLst>
                                        <p:tav tm="0">
                                          <p:val>
                                            <p:fltVal val="0"/>
                                          </p:val>
                                        </p:tav>
                                        <p:tav tm="100000">
                                          <p:val>
                                            <p:strVal val="#ppt_h"/>
                                          </p:val>
                                        </p:tav>
                                      </p:tavLst>
                                    </p:anim>
                                    <p:animEffect transition="in" filter="fade">
                                      <p:cBhvr>
                                        <p:cTn id="41" dur="500"/>
                                        <p:tgtEl>
                                          <p:spTgt spid="39"/>
                                        </p:tgtEl>
                                      </p:cBhvr>
                                    </p:animEffect>
                                  </p:childTnLst>
                                </p:cTn>
                              </p:par>
                            </p:childTnLst>
                          </p:cTn>
                        </p:par>
                        <p:par>
                          <p:cTn id="42" fill="hold">
                            <p:stCondLst>
                              <p:cond delay="5000"/>
                            </p:stCondLst>
                            <p:childTnLst>
                              <p:par>
                                <p:cTn id="43" presetID="22" presetClass="entr" presetSubtype="8" fill="hold" grpId="0" nodeType="after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wipe(left)">
                                      <p:cBhvr>
                                        <p:cTn id="45" dur="500"/>
                                        <p:tgtEl>
                                          <p:spTgt spid="43"/>
                                        </p:tgtEl>
                                      </p:cBhvr>
                                    </p:animEffect>
                                  </p:childTnLst>
                                </p:cTn>
                              </p:par>
                            </p:childTnLst>
                          </p:cTn>
                        </p:par>
                        <p:par>
                          <p:cTn id="46" fill="hold">
                            <p:stCondLst>
                              <p:cond delay="5500"/>
                            </p:stCondLst>
                            <p:childTnLst>
                              <p:par>
                                <p:cTn id="47" presetID="21" presetClass="entr" presetSubtype="1" fill="hold" grpId="0" nodeType="after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wheel(1)">
                                      <p:cBhvr>
                                        <p:cTn id="49" dur="750"/>
                                        <p:tgtEl>
                                          <p:spTgt spid="33"/>
                                        </p:tgtEl>
                                      </p:cBhvr>
                                    </p:animEffect>
                                  </p:childTnLst>
                                </p:cTn>
                              </p:par>
                            </p:childTnLst>
                          </p:cTn>
                        </p:par>
                        <p:par>
                          <p:cTn id="50" fill="hold">
                            <p:stCondLst>
                              <p:cond delay="6250"/>
                            </p:stCondLst>
                            <p:childTnLst>
                              <p:par>
                                <p:cTn id="51" presetID="53" presetClass="entr" presetSubtype="16" fill="hold" grpId="0" nodeType="afterEffect">
                                  <p:stCondLst>
                                    <p:cond delay="0"/>
                                  </p:stCondLst>
                                  <p:childTnLst>
                                    <p:set>
                                      <p:cBhvr>
                                        <p:cTn id="52" dur="1" fill="hold">
                                          <p:stCondLst>
                                            <p:cond delay="0"/>
                                          </p:stCondLst>
                                        </p:cTn>
                                        <p:tgtEl>
                                          <p:spTgt spid="41"/>
                                        </p:tgtEl>
                                        <p:attrNameLst>
                                          <p:attrName>style.visibility</p:attrName>
                                        </p:attrNameLst>
                                      </p:cBhvr>
                                      <p:to>
                                        <p:strVal val="visible"/>
                                      </p:to>
                                    </p:set>
                                    <p:anim calcmode="lin" valueType="num">
                                      <p:cBhvr>
                                        <p:cTn id="53" dur="500" fill="hold"/>
                                        <p:tgtEl>
                                          <p:spTgt spid="41"/>
                                        </p:tgtEl>
                                        <p:attrNameLst>
                                          <p:attrName>ppt_w</p:attrName>
                                        </p:attrNameLst>
                                      </p:cBhvr>
                                      <p:tavLst>
                                        <p:tav tm="0">
                                          <p:val>
                                            <p:fltVal val="0"/>
                                          </p:val>
                                        </p:tav>
                                        <p:tav tm="100000">
                                          <p:val>
                                            <p:strVal val="#ppt_w"/>
                                          </p:val>
                                        </p:tav>
                                      </p:tavLst>
                                    </p:anim>
                                    <p:anim calcmode="lin" valueType="num">
                                      <p:cBhvr>
                                        <p:cTn id="54" dur="500" fill="hold"/>
                                        <p:tgtEl>
                                          <p:spTgt spid="41"/>
                                        </p:tgtEl>
                                        <p:attrNameLst>
                                          <p:attrName>ppt_h</p:attrName>
                                        </p:attrNameLst>
                                      </p:cBhvr>
                                      <p:tavLst>
                                        <p:tav tm="0">
                                          <p:val>
                                            <p:fltVal val="0"/>
                                          </p:val>
                                        </p:tav>
                                        <p:tav tm="100000">
                                          <p:val>
                                            <p:strVal val="#ppt_h"/>
                                          </p:val>
                                        </p:tav>
                                      </p:tavLst>
                                    </p:anim>
                                    <p:animEffect transition="in" filter="fade">
                                      <p:cBhvr>
                                        <p:cTn id="55" dur="500"/>
                                        <p:tgtEl>
                                          <p:spTgt spid="41"/>
                                        </p:tgtEl>
                                      </p:cBhvr>
                                    </p:animEffect>
                                  </p:childTnLst>
                                </p:cTn>
                              </p:par>
                            </p:childTnLst>
                          </p:cTn>
                        </p:par>
                        <p:par>
                          <p:cTn id="56" fill="hold">
                            <p:stCondLst>
                              <p:cond delay="6750"/>
                            </p:stCondLst>
                            <p:childTnLst>
                              <p:par>
                                <p:cTn id="57" presetID="22" presetClass="entr" presetSubtype="4" fill="hold" grpId="0" nodeType="after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wipe(down)">
                                      <p:cBhvr>
                                        <p:cTn id="59" dur="500"/>
                                        <p:tgtEl>
                                          <p:spTgt spid="45"/>
                                        </p:tgtEl>
                                      </p:cBhvr>
                                    </p:animEffect>
                                  </p:childTnLst>
                                </p:cTn>
                              </p:par>
                            </p:childTnLst>
                          </p:cTn>
                        </p:par>
                        <p:par>
                          <p:cTn id="60" fill="hold">
                            <p:stCondLst>
                              <p:cond delay="7250"/>
                            </p:stCondLst>
                            <p:childTnLst>
                              <p:par>
                                <p:cTn id="61" presetID="21" presetClass="entr" presetSubtype="1" fill="hold" grpId="0" nodeType="afterEffect">
                                  <p:stCondLst>
                                    <p:cond delay="0"/>
                                  </p:stCondLst>
                                  <p:childTnLst>
                                    <p:set>
                                      <p:cBhvr>
                                        <p:cTn id="62" dur="1" fill="hold">
                                          <p:stCondLst>
                                            <p:cond delay="0"/>
                                          </p:stCondLst>
                                        </p:cTn>
                                        <p:tgtEl>
                                          <p:spTgt spid="31"/>
                                        </p:tgtEl>
                                        <p:attrNameLst>
                                          <p:attrName>style.visibility</p:attrName>
                                        </p:attrNameLst>
                                      </p:cBhvr>
                                      <p:to>
                                        <p:strVal val="visible"/>
                                      </p:to>
                                    </p:set>
                                    <p:animEffect transition="in" filter="wheel(1)">
                                      <p:cBhvr>
                                        <p:cTn id="63" dur="750"/>
                                        <p:tgtEl>
                                          <p:spTgt spid="31"/>
                                        </p:tgtEl>
                                      </p:cBhvr>
                                    </p:animEffect>
                                  </p:childTnLst>
                                </p:cTn>
                              </p:par>
                            </p:childTnLst>
                          </p:cTn>
                        </p:par>
                        <p:par>
                          <p:cTn id="64" fill="hold">
                            <p:stCondLst>
                              <p:cond delay="8000"/>
                            </p:stCondLst>
                            <p:childTnLst>
                              <p:par>
                                <p:cTn id="65" presetID="53" presetClass="entr" presetSubtype="16" fill="hold" grpId="0" nodeType="afterEffect">
                                  <p:stCondLst>
                                    <p:cond delay="0"/>
                                  </p:stCondLst>
                                  <p:childTnLst>
                                    <p:set>
                                      <p:cBhvr>
                                        <p:cTn id="66" dur="1" fill="hold">
                                          <p:stCondLst>
                                            <p:cond delay="0"/>
                                          </p:stCondLst>
                                        </p:cTn>
                                        <p:tgtEl>
                                          <p:spTgt spid="38"/>
                                        </p:tgtEl>
                                        <p:attrNameLst>
                                          <p:attrName>style.visibility</p:attrName>
                                        </p:attrNameLst>
                                      </p:cBhvr>
                                      <p:to>
                                        <p:strVal val="visible"/>
                                      </p:to>
                                    </p:set>
                                    <p:anim calcmode="lin" valueType="num">
                                      <p:cBhvr>
                                        <p:cTn id="67" dur="500" fill="hold"/>
                                        <p:tgtEl>
                                          <p:spTgt spid="38"/>
                                        </p:tgtEl>
                                        <p:attrNameLst>
                                          <p:attrName>ppt_w</p:attrName>
                                        </p:attrNameLst>
                                      </p:cBhvr>
                                      <p:tavLst>
                                        <p:tav tm="0">
                                          <p:val>
                                            <p:fltVal val="0"/>
                                          </p:val>
                                        </p:tav>
                                        <p:tav tm="100000">
                                          <p:val>
                                            <p:strVal val="#ppt_w"/>
                                          </p:val>
                                        </p:tav>
                                      </p:tavLst>
                                    </p:anim>
                                    <p:anim calcmode="lin" valueType="num">
                                      <p:cBhvr>
                                        <p:cTn id="68" dur="500" fill="hold"/>
                                        <p:tgtEl>
                                          <p:spTgt spid="38"/>
                                        </p:tgtEl>
                                        <p:attrNameLst>
                                          <p:attrName>ppt_h</p:attrName>
                                        </p:attrNameLst>
                                      </p:cBhvr>
                                      <p:tavLst>
                                        <p:tav tm="0">
                                          <p:val>
                                            <p:fltVal val="0"/>
                                          </p:val>
                                        </p:tav>
                                        <p:tav tm="100000">
                                          <p:val>
                                            <p:strVal val="#ppt_h"/>
                                          </p:val>
                                        </p:tav>
                                      </p:tavLst>
                                    </p:anim>
                                    <p:animEffect transition="in" filter="fade">
                                      <p:cBhvr>
                                        <p:cTn id="69" dur="500"/>
                                        <p:tgtEl>
                                          <p:spTgt spid="38"/>
                                        </p:tgtEl>
                                      </p:cBhvr>
                                    </p:animEffect>
                                  </p:childTnLst>
                                </p:cTn>
                              </p:par>
                            </p:childTnLst>
                          </p:cTn>
                        </p:par>
                        <p:par>
                          <p:cTn id="70" fill="hold">
                            <p:stCondLst>
                              <p:cond delay="8500"/>
                            </p:stCondLst>
                            <p:childTnLst>
                              <p:par>
                                <p:cTn id="71" presetID="22" presetClass="entr" presetSubtype="8" fill="hold" grpId="0"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500"/>
                                        <p:tgtEl>
                                          <p:spTgt spid="42"/>
                                        </p:tgtEl>
                                      </p:cBhvr>
                                    </p:animEffect>
                                  </p:childTnLst>
                                </p:cTn>
                              </p:par>
                            </p:childTnLst>
                          </p:cTn>
                        </p:par>
                        <p:par>
                          <p:cTn id="74" fill="hold">
                            <p:stCondLst>
                              <p:cond delay="9000"/>
                            </p:stCondLst>
                            <p:childTnLst>
                              <p:par>
                                <p:cTn id="75" presetID="21" presetClass="entr" presetSubtype="1"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wheel(1)">
                                      <p:cBhvr>
                                        <p:cTn id="77" dur="750"/>
                                        <p:tgtEl>
                                          <p:spTgt spid="30"/>
                                        </p:tgtEl>
                                      </p:cBhvr>
                                    </p:animEffect>
                                  </p:childTnLst>
                                </p:cTn>
                              </p:par>
                            </p:childTnLst>
                          </p:cTn>
                        </p:par>
                        <p:par>
                          <p:cTn id="78" fill="hold">
                            <p:stCondLst>
                              <p:cond delay="9750"/>
                            </p:stCondLst>
                            <p:childTnLst>
                              <p:par>
                                <p:cTn id="79" presetID="21" presetClass="entr" presetSubtype="1" fill="hold" grpId="0" nodeType="after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wheel(1)">
                                      <p:cBhvr>
                                        <p:cTn id="81" dur="750"/>
                                        <p:tgtEl>
                                          <p:spTgt spid="32"/>
                                        </p:tgtEl>
                                      </p:cBhvr>
                                    </p:animEffect>
                                  </p:childTnLst>
                                </p:cTn>
                              </p:par>
                            </p:childTnLst>
                          </p:cTn>
                        </p:par>
                        <p:par>
                          <p:cTn id="82" fill="hold">
                            <p:stCondLst>
                              <p:cond delay="10500"/>
                            </p:stCondLst>
                            <p:childTnLst>
                              <p:par>
                                <p:cTn id="83" presetID="53" presetClass="entr" presetSubtype="16" fill="hold" grpId="0" nodeType="afterEffect">
                                  <p:stCondLst>
                                    <p:cond delay="0"/>
                                  </p:stCondLst>
                                  <p:childTnLst>
                                    <p:set>
                                      <p:cBhvr>
                                        <p:cTn id="84" dur="1" fill="hold">
                                          <p:stCondLst>
                                            <p:cond delay="0"/>
                                          </p:stCondLst>
                                        </p:cTn>
                                        <p:tgtEl>
                                          <p:spTgt spid="40"/>
                                        </p:tgtEl>
                                        <p:attrNameLst>
                                          <p:attrName>style.visibility</p:attrName>
                                        </p:attrNameLst>
                                      </p:cBhvr>
                                      <p:to>
                                        <p:strVal val="visible"/>
                                      </p:to>
                                    </p:set>
                                    <p:anim calcmode="lin" valueType="num">
                                      <p:cBhvr>
                                        <p:cTn id="85" dur="500" fill="hold"/>
                                        <p:tgtEl>
                                          <p:spTgt spid="40"/>
                                        </p:tgtEl>
                                        <p:attrNameLst>
                                          <p:attrName>ppt_w</p:attrName>
                                        </p:attrNameLst>
                                      </p:cBhvr>
                                      <p:tavLst>
                                        <p:tav tm="0">
                                          <p:val>
                                            <p:fltVal val="0"/>
                                          </p:val>
                                        </p:tav>
                                        <p:tav tm="100000">
                                          <p:val>
                                            <p:strVal val="#ppt_w"/>
                                          </p:val>
                                        </p:tav>
                                      </p:tavLst>
                                    </p:anim>
                                    <p:anim calcmode="lin" valueType="num">
                                      <p:cBhvr>
                                        <p:cTn id="86" dur="500" fill="hold"/>
                                        <p:tgtEl>
                                          <p:spTgt spid="40"/>
                                        </p:tgtEl>
                                        <p:attrNameLst>
                                          <p:attrName>ppt_h</p:attrName>
                                        </p:attrNameLst>
                                      </p:cBhvr>
                                      <p:tavLst>
                                        <p:tav tm="0">
                                          <p:val>
                                            <p:fltVal val="0"/>
                                          </p:val>
                                        </p:tav>
                                        <p:tav tm="100000">
                                          <p:val>
                                            <p:strVal val="#ppt_h"/>
                                          </p:val>
                                        </p:tav>
                                      </p:tavLst>
                                    </p:anim>
                                    <p:animEffect transition="in" filter="fade">
                                      <p:cBhvr>
                                        <p:cTn id="87" dur="500"/>
                                        <p:tgtEl>
                                          <p:spTgt spid="40"/>
                                        </p:tgtEl>
                                      </p:cBhvr>
                                    </p:animEffect>
                                  </p:childTnLst>
                                </p:cTn>
                              </p:par>
                            </p:childTnLst>
                          </p:cTn>
                        </p:par>
                        <p:par>
                          <p:cTn id="88" fill="hold">
                            <p:stCondLst>
                              <p:cond delay="11000"/>
                            </p:stCondLst>
                            <p:childTnLst>
                              <p:par>
                                <p:cTn id="89" presetID="22" presetClass="entr" presetSubtype="8" fill="hold" grpId="0" nodeType="afterEffect">
                                  <p:stCondLst>
                                    <p:cond delay="0"/>
                                  </p:stCondLst>
                                  <p:childTnLst>
                                    <p:set>
                                      <p:cBhvr>
                                        <p:cTn id="90" dur="1" fill="hold">
                                          <p:stCondLst>
                                            <p:cond delay="0"/>
                                          </p:stCondLst>
                                        </p:cTn>
                                        <p:tgtEl>
                                          <p:spTgt spid="44"/>
                                        </p:tgtEl>
                                        <p:attrNameLst>
                                          <p:attrName>style.visibility</p:attrName>
                                        </p:attrNameLst>
                                      </p:cBhvr>
                                      <p:to>
                                        <p:strVal val="visible"/>
                                      </p:to>
                                    </p:set>
                                    <p:animEffect transition="in" filter="wipe(left)">
                                      <p:cBhvr>
                                        <p:cTn id="9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animBg="1"/>
      <p:bldP spid="29" grpId="0" animBg="1"/>
      <p:bldP spid="30" grpId="0" animBg="1"/>
      <p:bldP spid="31" grpId="0" animBg="1"/>
      <p:bldP spid="32" grpId="0" animBg="1"/>
      <p:bldP spid="33" grpId="0" animBg="1"/>
      <p:bldP spid="34" grpId="0" animBg="1"/>
      <p:bldP spid="35" grpId="0" animBg="1"/>
      <p:bldP spid="36" grpId="0"/>
      <p:bldP spid="37" grpId="0" animBg="1"/>
      <p:bldP spid="38" grpId="0" animBg="1"/>
      <p:bldP spid="39" grpId="0" animBg="1"/>
      <p:bldP spid="40" grpId="0" animBg="1"/>
      <p:bldP spid="41" grpId="0" animBg="1"/>
      <p:bldP spid="42" grpId="0"/>
      <p:bldP spid="43" grpId="0"/>
      <p:bldP spid="44" grpId="0"/>
      <p:bldP spid="45"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Circular Infographic</a:t>
            </a:r>
            <a:endParaRPr lang="en-US" dirty="0"/>
          </a:p>
        </p:txBody>
      </p:sp>
      <p:sp>
        <p:nvSpPr>
          <p:cNvPr id="3" name="Text Placeholder 2"/>
          <p:cNvSpPr>
            <a:spLocks noGrp="1"/>
          </p:cNvSpPr>
          <p:nvPr>
            <p:ph type="body" sz="half" idx="2"/>
          </p:nvPr>
        </p:nvSpPr>
        <p:spPr/>
        <p:txBody>
          <a:bodyPr/>
          <a:lstStyle/>
          <a:p>
            <a:r>
              <a:rPr lang="en-US" smtClean="0"/>
              <a:t>Circular Infographic</a:t>
            </a:r>
            <a:endParaRPr lang="en-US" dirty="0"/>
          </a:p>
        </p:txBody>
      </p:sp>
      <p:sp>
        <p:nvSpPr>
          <p:cNvPr id="41" name="Oval 40"/>
          <p:cNvSpPr>
            <a:spLocks noChangeAspect="1"/>
          </p:cNvSpPr>
          <p:nvPr/>
        </p:nvSpPr>
        <p:spPr>
          <a:xfrm>
            <a:off x="1926371" y="3422275"/>
            <a:ext cx="1452658" cy="1452658"/>
          </a:xfrm>
          <a:prstGeom prst="ellipse">
            <a:avLst/>
          </a:prstGeom>
          <a:solidFill>
            <a:schemeClr val="accent1">
              <a:alpha val="8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dirty="0" smtClean="0">
              <a:solidFill>
                <a:schemeClr val="bg1"/>
              </a:solidFill>
              <a:latin typeface="+mj-lt"/>
            </a:endParaRPr>
          </a:p>
        </p:txBody>
      </p:sp>
      <p:grpSp>
        <p:nvGrpSpPr>
          <p:cNvPr id="42" name="Group 41"/>
          <p:cNvGrpSpPr/>
          <p:nvPr/>
        </p:nvGrpSpPr>
        <p:grpSpPr>
          <a:xfrm>
            <a:off x="2442998" y="3829150"/>
            <a:ext cx="419406" cy="638914"/>
            <a:chOff x="-938213" y="903288"/>
            <a:chExt cx="1765301" cy="2689225"/>
          </a:xfrm>
          <a:solidFill>
            <a:schemeClr val="bg1"/>
          </a:solidFill>
        </p:grpSpPr>
        <p:sp>
          <p:nvSpPr>
            <p:cNvPr id="44" name="Freeform 17"/>
            <p:cNvSpPr>
              <a:spLocks noEditPoints="1"/>
            </p:cNvSpPr>
            <p:nvPr/>
          </p:nvSpPr>
          <p:spPr bwMode="auto">
            <a:xfrm>
              <a:off x="-409575" y="3113088"/>
              <a:ext cx="708025" cy="479425"/>
            </a:xfrm>
            <a:custGeom>
              <a:avLst/>
              <a:gdLst/>
              <a:ahLst/>
              <a:cxnLst>
                <a:cxn ang="0">
                  <a:pos x="176" y="2"/>
                </a:cxn>
                <a:cxn ang="0">
                  <a:pos x="13" y="2"/>
                </a:cxn>
                <a:cxn ang="0">
                  <a:pos x="2" y="0"/>
                </a:cxn>
                <a:cxn ang="0">
                  <a:pos x="0" y="0"/>
                </a:cxn>
                <a:cxn ang="0">
                  <a:pos x="0" y="86"/>
                </a:cxn>
                <a:cxn ang="0">
                  <a:pos x="16" y="102"/>
                </a:cxn>
                <a:cxn ang="0">
                  <a:pos x="48" y="102"/>
                </a:cxn>
                <a:cxn ang="0">
                  <a:pos x="65" y="122"/>
                </a:cxn>
                <a:cxn ang="0">
                  <a:pos x="77" y="127"/>
                </a:cxn>
                <a:cxn ang="0">
                  <a:pos x="111" y="127"/>
                </a:cxn>
                <a:cxn ang="0">
                  <a:pos x="123" y="122"/>
                </a:cxn>
                <a:cxn ang="0">
                  <a:pos x="140" y="102"/>
                </a:cxn>
                <a:cxn ang="0">
                  <a:pos x="172" y="102"/>
                </a:cxn>
                <a:cxn ang="0">
                  <a:pos x="188" y="86"/>
                </a:cxn>
                <a:cxn ang="0">
                  <a:pos x="188" y="0"/>
                </a:cxn>
                <a:cxn ang="0">
                  <a:pos x="186" y="1"/>
                </a:cxn>
                <a:cxn ang="0">
                  <a:pos x="176" y="2"/>
                </a:cxn>
                <a:cxn ang="0">
                  <a:pos x="176" y="2"/>
                </a:cxn>
                <a:cxn ang="0">
                  <a:pos x="176" y="2"/>
                </a:cxn>
              </a:cxnLst>
              <a:rect l="0" t="0" r="r" b="b"/>
              <a:pathLst>
                <a:path w="188" h="127">
                  <a:moveTo>
                    <a:pt x="176" y="2"/>
                  </a:moveTo>
                  <a:cubicBezTo>
                    <a:pt x="13" y="2"/>
                    <a:pt x="13" y="2"/>
                    <a:pt x="13" y="2"/>
                  </a:cubicBezTo>
                  <a:cubicBezTo>
                    <a:pt x="10" y="2"/>
                    <a:pt x="6" y="2"/>
                    <a:pt x="2" y="0"/>
                  </a:cubicBezTo>
                  <a:cubicBezTo>
                    <a:pt x="0" y="0"/>
                    <a:pt x="0" y="0"/>
                    <a:pt x="0" y="0"/>
                  </a:cubicBezTo>
                  <a:cubicBezTo>
                    <a:pt x="0" y="86"/>
                    <a:pt x="0" y="86"/>
                    <a:pt x="0" y="86"/>
                  </a:cubicBezTo>
                  <a:cubicBezTo>
                    <a:pt x="0" y="95"/>
                    <a:pt x="7" y="102"/>
                    <a:pt x="16" y="102"/>
                  </a:cubicBezTo>
                  <a:cubicBezTo>
                    <a:pt x="48" y="102"/>
                    <a:pt x="48" y="102"/>
                    <a:pt x="48" y="102"/>
                  </a:cubicBezTo>
                  <a:cubicBezTo>
                    <a:pt x="65" y="122"/>
                    <a:pt x="65" y="122"/>
                    <a:pt x="65" y="122"/>
                  </a:cubicBezTo>
                  <a:cubicBezTo>
                    <a:pt x="68" y="125"/>
                    <a:pt x="72" y="127"/>
                    <a:pt x="77" y="127"/>
                  </a:cubicBezTo>
                  <a:cubicBezTo>
                    <a:pt x="111" y="127"/>
                    <a:pt x="111" y="127"/>
                    <a:pt x="111" y="127"/>
                  </a:cubicBezTo>
                  <a:cubicBezTo>
                    <a:pt x="116" y="127"/>
                    <a:pt x="120" y="125"/>
                    <a:pt x="123" y="122"/>
                  </a:cubicBezTo>
                  <a:cubicBezTo>
                    <a:pt x="140" y="102"/>
                    <a:pt x="140" y="102"/>
                    <a:pt x="140" y="102"/>
                  </a:cubicBezTo>
                  <a:cubicBezTo>
                    <a:pt x="172" y="102"/>
                    <a:pt x="172" y="102"/>
                    <a:pt x="172" y="102"/>
                  </a:cubicBezTo>
                  <a:cubicBezTo>
                    <a:pt x="181" y="102"/>
                    <a:pt x="188" y="95"/>
                    <a:pt x="188" y="86"/>
                  </a:cubicBezTo>
                  <a:cubicBezTo>
                    <a:pt x="188" y="0"/>
                    <a:pt x="188" y="0"/>
                    <a:pt x="188" y="0"/>
                  </a:cubicBezTo>
                  <a:cubicBezTo>
                    <a:pt x="186" y="1"/>
                    <a:pt x="186" y="1"/>
                    <a:pt x="186" y="1"/>
                  </a:cubicBezTo>
                  <a:cubicBezTo>
                    <a:pt x="182" y="2"/>
                    <a:pt x="179" y="2"/>
                    <a:pt x="176" y="2"/>
                  </a:cubicBezTo>
                  <a:close/>
                  <a:moveTo>
                    <a:pt x="176" y="2"/>
                  </a:moveTo>
                  <a:cubicBezTo>
                    <a:pt x="176" y="2"/>
                    <a:pt x="176" y="2"/>
                    <a:pt x="176" y="2"/>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18"/>
            <p:cNvSpPr>
              <a:spLocks noEditPoints="1"/>
            </p:cNvSpPr>
            <p:nvPr/>
          </p:nvSpPr>
          <p:spPr bwMode="auto">
            <a:xfrm>
              <a:off x="-938213" y="903288"/>
              <a:ext cx="1765301" cy="2132013"/>
            </a:xfrm>
            <a:custGeom>
              <a:avLst/>
              <a:gdLst/>
              <a:ahLst/>
              <a:cxnLst>
                <a:cxn ang="0">
                  <a:pos x="234" y="0"/>
                </a:cxn>
                <a:cxn ang="0">
                  <a:pos x="0" y="230"/>
                </a:cxn>
                <a:cxn ang="0">
                  <a:pos x="74" y="421"/>
                </a:cxn>
                <a:cxn ang="0">
                  <a:pos x="76" y="424"/>
                </a:cxn>
                <a:cxn ang="0">
                  <a:pos x="134" y="548"/>
                </a:cxn>
                <a:cxn ang="0">
                  <a:pos x="153" y="566"/>
                </a:cxn>
                <a:cxn ang="0">
                  <a:pos x="215" y="566"/>
                </a:cxn>
                <a:cxn ang="0">
                  <a:pos x="237" y="500"/>
                </a:cxn>
                <a:cxn ang="0">
                  <a:pos x="270" y="404"/>
                </a:cxn>
                <a:cxn ang="0">
                  <a:pos x="261" y="400"/>
                </a:cxn>
                <a:cxn ang="0">
                  <a:pos x="145" y="273"/>
                </a:cxn>
                <a:cxn ang="0">
                  <a:pos x="176" y="196"/>
                </a:cxn>
                <a:cxn ang="0">
                  <a:pos x="201" y="134"/>
                </a:cxn>
                <a:cxn ang="0">
                  <a:pos x="198" y="106"/>
                </a:cxn>
                <a:cxn ang="0">
                  <a:pos x="219" y="125"/>
                </a:cxn>
                <a:cxn ang="0">
                  <a:pos x="235" y="140"/>
                </a:cxn>
                <a:cxn ang="0">
                  <a:pos x="304" y="360"/>
                </a:cxn>
                <a:cxn ang="0">
                  <a:pos x="292" y="373"/>
                </a:cxn>
                <a:cxn ang="0">
                  <a:pos x="292" y="375"/>
                </a:cxn>
                <a:cxn ang="0">
                  <a:pos x="257" y="508"/>
                </a:cxn>
                <a:cxn ang="0">
                  <a:pos x="236" y="566"/>
                </a:cxn>
                <a:cxn ang="0">
                  <a:pos x="323" y="565"/>
                </a:cxn>
                <a:cxn ang="0">
                  <a:pos x="335" y="548"/>
                </a:cxn>
                <a:cxn ang="0">
                  <a:pos x="393" y="424"/>
                </a:cxn>
                <a:cxn ang="0">
                  <a:pos x="395" y="421"/>
                </a:cxn>
                <a:cxn ang="0">
                  <a:pos x="396" y="419"/>
                </a:cxn>
                <a:cxn ang="0">
                  <a:pos x="468" y="230"/>
                </a:cxn>
                <a:cxn ang="0">
                  <a:pos x="234" y="0"/>
                </a:cxn>
                <a:cxn ang="0">
                  <a:pos x="234" y="0"/>
                </a:cxn>
                <a:cxn ang="0">
                  <a:pos x="234" y="0"/>
                </a:cxn>
              </a:cxnLst>
              <a:rect l="0" t="0" r="r" b="b"/>
              <a:pathLst>
                <a:path w="468" h="566">
                  <a:moveTo>
                    <a:pt x="234" y="0"/>
                  </a:moveTo>
                  <a:cubicBezTo>
                    <a:pt x="105" y="0"/>
                    <a:pt x="0" y="103"/>
                    <a:pt x="0" y="230"/>
                  </a:cubicBezTo>
                  <a:cubicBezTo>
                    <a:pt x="0" y="295"/>
                    <a:pt x="28" y="367"/>
                    <a:pt x="74" y="421"/>
                  </a:cubicBezTo>
                  <a:cubicBezTo>
                    <a:pt x="76" y="424"/>
                    <a:pt x="76" y="424"/>
                    <a:pt x="76" y="424"/>
                  </a:cubicBezTo>
                  <a:cubicBezTo>
                    <a:pt x="82" y="432"/>
                    <a:pt x="134" y="500"/>
                    <a:pt x="134" y="548"/>
                  </a:cubicBezTo>
                  <a:cubicBezTo>
                    <a:pt x="134" y="558"/>
                    <a:pt x="142" y="566"/>
                    <a:pt x="153" y="566"/>
                  </a:cubicBezTo>
                  <a:cubicBezTo>
                    <a:pt x="215" y="566"/>
                    <a:pt x="215" y="566"/>
                    <a:pt x="215" y="566"/>
                  </a:cubicBezTo>
                  <a:cubicBezTo>
                    <a:pt x="216" y="552"/>
                    <a:pt x="224" y="532"/>
                    <a:pt x="237" y="500"/>
                  </a:cubicBezTo>
                  <a:cubicBezTo>
                    <a:pt x="250" y="470"/>
                    <a:pt x="265" y="434"/>
                    <a:pt x="270" y="404"/>
                  </a:cubicBezTo>
                  <a:cubicBezTo>
                    <a:pt x="261" y="400"/>
                    <a:pt x="261" y="400"/>
                    <a:pt x="261" y="400"/>
                  </a:cubicBezTo>
                  <a:cubicBezTo>
                    <a:pt x="228" y="384"/>
                    <a:pt x="150" y="340"/>
                    <a:pt x="145" y="273"/>
                  </a:cubicBezTo>
                  <a:cubicBezTo>
                    <a:pt x="143" y="242"/>
                    <a:pt x="160" y="218"/>
                    <a:pt x="176" y="196"/>
                  </a:cubicBezTo>
                  <a:cubicBezTo>
                    <a:pt x="190" y="176"/>
                    <a:pt x="204" y="157"/>
                    <a:pt x="201" y="134"/>
                  </a:cubicBezTo>
                  <a:cubicBezTo>
                    <a:pt x="198" y="106"/>
                    <a:pt x="198" y="106"/>
                    <a:pt x="198" y="106"/>
                  </a:cubicBezTo>
                  <a:cubicBezTo>
                    <a:pt x="219" y="125"/>
                    <a:pt x="219" y="125"/>
                    <a:pt x="219" y="125"/>
                  </a:cubicBezTo>
                  <a:cubicBezTo>
                    <a:pt x="224" y="130"/>
                    <a:pt x="229" y="135"/>
                    <a:pt x="235" y="140"/>
                  </a:cubicBezTo>
                  <a:cubicBezTo>
                    <a:pt x="297" y="197"/>
                    <a:pt x="368" y="263"/>
                    <a:pt x="304" y="360"/>
                  </a:cubicBezTo>
                  <a:cubicBezTo>
                    <a:pt x="292" y="373"/>
                    <a:pt x="292" y="373"/>
                    <a:pt x="292" y="373"/>
                  </a:cubicBezTo>
                  <a:cubicBezTo>
                    <a:pt x="292" y="374"/>
                    <a:pt x="292" y="374"/>
                    <a:pt x="292" y="375"/>
                  </a:cubicBezTo>
                  <a:cubicBezTo>
                    <a:pt x="297" y="413"/>
                    <a:pt x="274" y="466"/>
                    <a:pt x="257" y="508"/>
                  </a:cubicBezTo>
                  <a:cubicBezTo>
                    <a:pt x="249" y="525"/>
                    <a:pt x="237" y="556"/>
                    <a:pt x="236" y="566"/>
                  </a:cubicBezTo>
                  <a:cubicBezTo>
                    <a:pt x="323" y="565"/>
                    <a:pt x="323" y="565"/>
                    <a:pt x="323" y="565"/>
                  </a:cubicBezTo>
                  <a:cubicBezTo>
                    <a:pt x="330" y="562"/>
                    <a:pt x="335" y="555"/>
                    <a:pt x="335" y="548"/>
                  </a:cubicBezTo>
                  <a:cubicBezTo>
                    <a:pt x="335" y="505"/>
                    <a:pt x="377" y="444"/>
                    <a:pt x="393" y="424"/>
                  </a:cubicBezTo>
                  <a:cubicBezTo>
                    <a:pt x="394" y="423"/>
                    <a:pt x="395" y="422"/>
                    <a:pt x="395" y="421"/>
                  </a:cubicBezTo>
                  <a:cubicBezTo>
                    <a:pt x="396" y="419"/>
                    <a:pt x="396" y="419"/>
                    <a:pt x="396" y="419"/>
                  </a:cubicBezTo>
                  <a:cubicBezTo>
                    <a:pt x="441" y="364"/>
                    <a:pt x="468" y="294"/>
                    <a:pt x="468" y="230"/>
                  </a:cubicBezTo>
                  <a:cubicBezTo>
                    <a:pt x="468" y="103"/>
                    <a:pt x="363" y="0"/>
                    <a:pt x="234" y="0"/>
                  </a:cubicBezTo>
                  <a:close/>
                  <a:moveTo>
                    <a:pt x="234" y="0"/>
                  </a:moveTo>
                  <a:cubicBezTo>
                    <a:pt x="234" y="0"/>
                    <a:pt x="234" y="0"/>
                    <a:pt x="234"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9"/>
            <p:cNvSpPr>
              <a:spLocks noEditPoints="1"/>
            </p:cNvSpPr>
            <p:nvPr/>
          </p:nvSpPr>
          <p:spPr bwMode="auto">
            <a:xfrm>
              <a:off x="-319088" y="1490663"/>
              <a:ext cx="660400" cy="850900"/>
            </a:xfrm>
            <a:custGeom>
              <a:avLst/>
              <a:gdLst/>
              <a:ahLst/>
              <a:cxnLst>
                <a:cxn ang="0">
                  <a:pos x="64" y="66"/>
                </a:cxn>
                <a:cxn ang="0">
                  <a:pos x="124" y="190"/>
                </a:cxn>
                <a:cxn ang="0">
                  <a:pos x="57" y="0"/>
                </a:cxn>
                <a:cxn ang="0">
                  <a:pos x="29" y="52"/>
                </a:cxn>
                <a:cxn ang="0">
                  <a:pos x="2" y="116"/>
                </a:cxn>
                <a:cxn ang="0">
                  <a:pos x="106" y="225"/>
                </a:cxn>
                <a:cxn ang="0">
                  <a:pos x="108" y="226"/>
                </a:cxn>
                <a:cxn ang="0">
                  <a:pos x="107" y="221"/>
                </a:cxn>
                <a:cxn ang="0">
                  <a:pos x="48" y="79"/>
                </a:cxn>
                <a:cxn ang="0">
                  <a:pos x="46" y="77"/>
                </a:cxn>
                <a:cxn ang="0">
                  <a:pos x="62" y="63"/>
                </a:cxn>
                <a:cxn ang="0">
                  <a:pos x="64" y="66"/>
                </a:cxn>
                <a:cxn ang="0">
                  <a:pos x="64" y="66"/>
                </a:cxn>
                <a:cxn ang="0">
                  <a:pos x="64" y="66"/>
                </a:cxn>
              </a:cxnLst>
              <a:rect l="0" t="0" r="r" b="b"/>
              <a:pathLst>
                <a:path w="175" h="226">
                  <a:moveTo>
                    <a:pt x="64" y="66"/>
                  </a:moveTo>
                  <a:cubicBezTo>
                    <a:pt x="100" y="109"/>
                    <a:pt x="115" y="140"/>
                    <a:pt x="124" y="190"/>
                  </a:cubicBezTo>
                  <a:cubicBezTo>
                    <a:pt x="175" y="109"/>
                    <a:pt x="118" y="56"/>
                    <a:pt x="57" y="0"/>
                  </a:cubicBezTo>
                  <a:cubicBezTo>
                    <a:pt x="52" y="19"/>
                    <a:pt x="40" y="36"/>
                    <a:pt x="29" y="52"/>
                  </a:cubicBezTo>
                  <a:cubicBezTo>
                    <a:pt x="14" y="73"/>
                    <a:pt x="0" y="92"/>
                    <a:pt x="2" y="116"/>
                  </a:cubicBezTo>
                  <a:cubicBezTo>
                    <a:pt x="6" y="173"/>
                    <a:pt x="83" y="214"/>
                    <a:pt x="106" y="225"/>
                  </a:cubicBezTo>
                  <a:cubicBezTo>
                    <a:pt x="108" y="226"/>
                    <a:pt x="108" y="226"/>
                    <a:pt x="108" y="226"/>
                  </a:cubicBezTo>
                  <a:cubicBezTo>
                    <a:pt x="107" y="224"/>
                    <a:pt x="108" y="223"/>
                    <a:pt x="107" y="221"/>
                  </a:cubicBezTo>
                  <a:cubicBezTo>
                    <a:pt x="100" y="157"/>
                    <a:pt x="87" y="127"/>
                    <a:pt x="48" y="79"/>
                  </a:cubicBezTo>
                  <a:cubicBezTo>
                    <a:pt x="46" y="77"/>
                    <a:pt x="46" y="77"/>
                    <a:pt x="46" y="77"/>
                  </a:cubicBezTo>
                  <a:cubicBezTo>
                    <a:pt x="62" y="63"/>
                    <a:pt x="62" y="63"/>
                    <a:pt x="62" y="63"/>
                  </a:cubicBezTo>
                  <a:lnTo>
                    <a:pt x="64" y="66"/>
                  </a:lnTo>
                  <a:close/>
                  <a:moveTo>
                    <a:pt x="64" y="66"/>
                  </a:moveTo>
                  <a:cubicBezTo>
                    <a:pt x="64" y="66"/>
                    <a:pt x="64" y="66"/>
                    <a:pt x="64" y="66"/>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47" name="Oval 46"/>
          <p:cNvSpPr>
            <a:spLocks noChangeAspect="1"/>
          </p:cNvSpPr>
          <p:nvPr/>
        </p:nvSpPr>
        <p:spPr>
          <a:xfrm>
            <a:off x="3189577" y="2927617"/>
            <a:ext cx="2093490" cy="2093490"/>
          </a:xfrm>
          <a:prstGeom prst="ellipse">
            <a:avLst/>
          </a:prstGeom>
          <a:solidFill>
            <a:schemeClr val="accent2">
              <a:alpha val="8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48" name="Oval 47"/>
          <p:cNvSpPr>
            <a:spLocks noChangeAspect="1"/>
          </p:cNvSpPr>
          <p:nvPr/>
        </p:nvSpPr>
        <p:spPr>
          <a:xfrm>
            <a:off x="4741626" y="4110170"/>
            <a:ext cx="1487009" cy="1487009"/>
          </a:xfrm>
          <a:prstGeom prst="ellipse">
            <a:avLst/>
          </a:prstGeom>
          <a:solidFill>
            <a:schemeClr val="accent3">
              <a:alpha val="8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sp>
        <p:nvSpPr>
          <p:cNvPr id="49" name="Oval 48"/>
          <p:cNvSpPr>
            <a:spLocks noChangeAspect="1"/>
          </p:cNvSpPr>
          <p:nvPr/>
        </p:nvSpPr>
        <p:spPr>
          <a:xfrm>
            <a:off x="4229733" y="2189901"/>
            <a:ext cx="1147479" cy="1147479"/>
          </a:xfrm>
          <a:prstGeom prst="ellipse">
            <a:avLst/>
          </a:prstGeom>
          <a:solidFill>
            <a:schemeClr val="accent4">
              <a:alpha val="8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b="1" dirty="0">
              <a:solidFill>
                <a:schemeClr val="bg1"/>
              </a:solidFill>
              <a:latin typeface="+mj-lt"/>
            </a:endParaRPr>
          </a:p>
        </p:txBody>
      </p:sp>
      <p:grpSp>
        <p:nvGrpSpPr>
          <p:cNvPr id="50" name="Group 56"/>
          <p:cNvGrpSpPr/>
          <p:nvPr/>
        </p:nvGrpSpPr>
        <p:grpSpPr>
          <a:xfrm>
            <a:off x="5498403" y="2364055"/>
            <a:ext cx="1975090" cy="647609"/>
            <a:chOff x="4596" y="1425360"/>
            <a:chExt cx="1975090" cy="647609"/>
          </a:xfrm>
        </p:grpSpPr>
        <p:sp>
          <p:nvSpPr>
            <p:cNvPr id="51" name="TextBox 50"/>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52" name="Rectangle 51"/>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4"/>
                  </a:solidFill>
                </a:rPr>
                <a:t>Title Goes Here</a:t>
              </a:r>
              <a:endParaRPr lang="en-US" sz="1200" dirty="0">
                <a:solidFill>
                  <a:schemeClr val="accent4"/>
                </a:solidFill>
              </a:endParaRPr>
            </a:p>
          </p:txBody>
        </p:sp>
      </p:grpSp>
      <p:grpSp>
        <p:nvGrpSpPr>
          <p:cNvPr id="53" name="Group 56"/>
          <p:cNvGrpSpPr/>
          <p:nvPr/>
        </p:nvGrpSpPr>
        <p:grpSpPr>
          <a:xfrm>
            <a:off x="5498403" y="3219477"/>
            <a:ext cx="1975090" cy="647609"/>
            <a:chOff x="4596" y="1425360"/>
            <a:chExt cx="1975090" cy="647609"/>
          </a:xfrm>
        </p:grpSpPr>
        <p:sp>
          <p:nvSpPr>
            <p:cNvPr id="54" name="TextBox 53"/>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55" name="Rectangle 54"/>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2"/>
                  </a:solidFill>
                </a:rPr>
                <a:t>Title Goes Here</a:t>
              </a:r>
              <a:endParaRPr lang="en-US" sz="1200" dirty="0">
                <a:solidFill>
                  <a:schemeClr val="accent2"/>
                </a:solidFill>
              </a:endParaRPr>
            </a:p>
          </p:txBody>
        </p:sp>
      </p:grpSp>
      <p:grpSp>
        <p:nvGrpSpPr>
          <p:cNvPr id="56" name="Group 56"/>
          <p:cNvGrpSpPr/>
          <p:nvPr/>
        </p:nvGrpSpPr>
        <p:grpSpPr>
          <a:xfrm>
            <a:off x="2669532" y="5081246"/>
            <a:ext cx="1975090" cy="647609"/>
            <a:chOff x="4596" y="1425360"/>
            <a:chExt cx="1975090" cy="647609"/>
          </a:xfrm>
        </p:grpSpPr>
        <p:sp>
          <p:nvSpPr>
            <p:cNvPr id="57" name="TextBox 56"/>
            <p:cNvSpPr txBox="1"/>
            <p:nvPr/>
          </p:nvSpPr>
          <p:spPr>
            <a:xfrm>
              <a:off x="4596" y="1611304"/>
              <a:ext cx="1975090"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58" name="Rectangle 57"/>
            <p:cNvSpPr/>
            <p:nvPr/>
          </p:nvSpPr>
          <p:spPr>
            <a:xfrm>
              <a:off x="998691" y="1425360"/>
              <a:ext cx="977704" cy="184666"/>
            </a:xfrm>
            <a:prstGeom prst="rect">
              <a:avLst/>
            </a:prstGeom>
          </p:spPr>
          <p:txBody>
            <a:bodyPr wrap="none" lIns="0" tIns="0" rIns="0" bIns="0">
              <a:spAutoFit/>
            </a:bodyPr>
            <a:lstStyle/>
            <a:p>
              <a:pPr algn="r"/>
              <a:r>
                <a:rPr lang="en-US" sz="1200" b="1" dirty="0">
                  <a:solidFill>
                    <a:schemeClr val="accent3"/>
                  </a:solidFill>
                </a:rPr>
                <a:t>Title Goes Here</a:t>
              </a:r>
              <a:endParaRPr lang="en-US" sz="1200" dirty="0">
                <a:solidFill>
                  <a:schemeClr val="accent3"/>
                </a:solidFill>
              </a:endParaRPr>
            </a:p>
          </p:txBody>
        </p:sp>
      </p:grpSp>
      <p:grpSp>
        <p:nvGrpSpPr>
          <p:cNvPr id="59" name="Group 56"/>
          <p:cNvGrpSpPr/>
          <p:nvPr/>
        </p:nvGrpSpPr>
        <p:grpSpPr>
          <a:xfrm>
            <a:off x="1938854" y="2364055"/>
            <a:ext cx="1975090" cy="647609"/>
            <a:chOff x="4596" y="1425360"/>
            <a:chExt cx="1975090" cy="647609"/>
          </a:xfrm>
        </p:grpSpPr>
        <p:sp>
          <p:nvSpPr>
            <p:cNvPr id="60" name="TextBox 59"/>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61" name="Rectangle 60"/>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1"/>
                  </a:solidFill>
                </a:rPr>
                <a:t>Title Goes Here</a:t>
              </a:r>
              <a:endParaRPr lang="en-US" sz="1200" dirty="0">
                <a:solidFill>
                  <a:schemeClr val="accent1"/>
                </a:solidFill>
              </a:endParaRPr>
            </a:p>
          </p:txBody>
        </p:sp>
      </p:grpSp>
      <p:sp>
        <p:nvSpPr>
          <p:cNvPr id="62" name="Freeform 102"/>
          <p:cNvSpPr>
            <a:spLocks/>
          </p:cNvSpPr>
          <p:nvPr/>
        </p:nvSpPr>
        <p:spPr bwMode="auto">
          <a:xfrm>
            <a:off x="3828022" y="3568768"/>
            <a:ext cx="816600" cy="811192"/>
          </a:xfrm>
          <a:custGeom>
            <a:avLst/>
            <a:gdLst/>
            <a:ahLst/>
            <a:cxnLst>
              <a:cxn ang="0">
                <a:pos x="68" y="64"/>
              </a:cxn>
              <a:cxn ang="0">
                <a:pos x="64" y="68"/>
              </a:cxn>
              <a:cxn ang="0">
                <a:pos x="60" y="69"/>
              </a:cxn>
              <a:cxn ang="0">
                <a:pos x="57" y="68"/>
              </a:cxn>
              <a:cxn ang="0">
                <a:pos x="42" y="53"/>
              </a:cxn>
              <a:cxn ang="0">
                <a:pos x="40" y="50"/>
              </a:cxn>
              <a:cxn ang="0">
                <a:pos x="42" y="46"/>
              </a:cxn>
              <a:cxn ang="0">
                <a:pos x="32" y="36"/>
              </a:cxn>
              <a:cxn ang="0">
                <a:pos x="27" y="41"/>
              </a:cxn>
              <a:cxn ang="0">
                <a:pos x="25" y="41"/>
              </a:cxn>
              <a:cxn ang="0">
                <a:pos x="24" y="41"/>
              </a:cxn>
              <a:cxn ang="0">
                <a:pos x="26" y="45"/>
              </a:cxn>
              <a:cxn ang="0">
                <a:pos x="25" y="47"/>
              </a:cxn>
              <a:cxn ang="0">
                <a:pos x="20" y="51"/>
              </a:cxn>
              <a:cxn ang="0">
                <a:pos x="18" y="50"/>
              </a:cxn>
              <a:cxn ang="0">
                <a:pos x="1" y="33"/>
              </a:cxn>
              <a:cxn ang="0">
                <a:pos x="0" y="30"/>
              </a:cxn>
              <a:cxn ang="0">
                <a:pos x="3" y="25"/>
              </a:cxn>
              <a:cxn ang="0">
                <a:pos x="6" y="24"/>
              </a:cxn>
              <a:cxn ang="0">
                <a:pos x="10" y="27"/>
              </a:cxn>
              <a:cxn ang="0">
                <a:pos x="10" y="25"/>
              </a:cxn>
              <a:cxn ang="0">
                <a:pos x="10" y="24"/>
              </a:cxn>
              <a:cxn ang="0">
                <a:pos x="24" y="10"/>
              </a:cxn>
              <a:cxn ang="0">
                <a:pos x="25" y="9"/>
              </a:cxn>
              <a:cxn ang="0">
                <a:pos x="27" y="10"/>
              </a:cxn>
              <a:cxn ang="0">
                <a:pos x="25" y="6"/>
              </a:cxn>
              <a:cxn ang="0">
                <a:pos x="26" y="3"/>
              </a:cxn>
              <a:cxn ang="0">
                <a:pos x="31" y="0"/>
              </a:cxn>
              <a:cxn ang="0">
                <a:pos x="33" y="1"/>
              </a:cxn>
              <a:cxn ang="0">
                <a:pos x="50" y="17"/>
              </a:cxn>
              <a:cxn ang="0">
                <a:pos x="51" y="20"/>
              </a:cxn>
              <a:cxn ang="0">
                <a:pos x="47" y="25"/>
              </a:cxn>
              <a:cxn ang="0">
                <a:pos x="45" y="26"/>
              </a:cxn>
              <a:cxn ang="0">
                <a:pos x="41" y="24"/>
              </a:cxn>
              <a:cxn ang="0">
                <a:pos x="41" y="25"/>
              </a:cxn>
              <a:cxn ang="0">
                <a:pos x="41" y="27"/>
              </a:cxn>
              <a:cxn ang="0">
                <a:pos x="36" y="32"/>
              </a:cxn>
              <a:cxn ang="0">
                <a:pos x="46" y="42"/>
              </a:cxn>
              <a:cxn ang="0">
                <a:pos x="50" y="40"/>
              </a:cxn>
              <a:cxn ang="0">
                <a:pos x="54" y="42"/>
              </a:cxn>
              <a:cxn ang="0">
                <a:pos x="68" y="56"/>
              </a:cxn>
              <a:cxn ang="0">
                <a:pos x="70" y="60"/>
              </a:cxn>
              <a:cxn ang="0">
                <a:pos x="68" y="64"/>
              </a:cxn>
            </a:cxnLst>
            <a:rect l="0" t="0" r="r" b="b"/>
            <a:pathLst>
              <a:path w="70" h="69">
                <a:moveTo>
                  <a:pt x="68" y="64"/>
                </a:moveTo>
                <a:cubicBezTo>
                  <a:pt x="64" y="68"/>
                  <a:pt x="64" y="68"/>
                  <a:pt x="64" y="68"/>
                </a:cubicBezTo>
                <a:cubicBezTo>
                  <a:pt x="63" y="69"/>
                  <a:pt x="62" y="69"/>
                  <a:pt x="60" y="69"/>
                </a:cubicBezTo>
                <a:cubicBezTo>
                  <a:pt x="59" y="69"/>
                  <a:pt x="57" y="69"/>
                  <a:pt x="57" y="68"/>
                </a:cubicBezTo>
                <a:cubicBezTo>
                  <a:pt x="42" y="53"/>
                  <a:pt x="42" y="53"/>
                  <a:pt x="42" y="53"/>
                </a:cubicBezTo>
                <a:cubicBezTo>
                  <a:pt x="41" y="52"/>
                  <a:pt x="40" y="51"/>
                  <a:pt x="40" y="50"/>
                </a:cubicBezTo>
                <a:cubicBezTo>
                  <a:pt x="40" y="48"/>
                  <a:pt x="41" y="47"/>
                  <a:pt x="42" y="46"/>
                </a:cubicBezTo>
                <a:cubicBezTo>
                  <a:pt x="32" y="36"/>
                  <a:pt x="32" y="36"/>
                  <a:pt x="32" y="36"/>
                </a:cubicBezTo>
                <a:cubicBezTo>
                  <a:pt x="27" y="41"/>
                  <a:pt x="27" y="41"/>
                  <a:pt x="27" y="41"/>
                </a:cubicBezTo>
                <a:cubicBezTo>
                  <a:pt x="26" y="41"/>
                  <a:pt x="26" y="41"/>
                  <a:pt x="25" y="41"/>
                </a:cubicBezTo>
                <a:cubicBezTo>
                  <a:pt x="25" y="41"/>
                  <a:pt x="24" y="41"/>
                  <a:pt x="24" y="41"/>
                </a:cubicBezTo>
                <a:cubicBezTo>
                  <a:pt x="25" y="42"/>
                  <a:pt x="26" y="43"/>
                  <a:pt x="26" y="45"/>
                </a:cubicBezTo>
                <a:cubicBezTo>
                  <a:pt x="26" y="46"/>
                  <a:pt x="26" y="47"/>
                  <a:pt x="25" y="47"/>
                </a:cubicBezTo>
                <a:cubicBezTo>
                  <a:pt x="24" y="49"/>
                  <a:pt x="22" y="51"/>
                  <a:pt x="20" y="51"/>
                </a:cubicBezTo>
                <a:cubicBezTo>
                  <a:pt x="19" y="51"/>
                  <a:pt x="18" y="50"/>
                  <a:pt x="18" y="50"/>
                </a:cubicBezTo>
                <a:cubicBezTo>
                  <a:pt x="1" y="33"/>
                  <a:pt x="1" y="33"/>
                  <a:pt x="1" y="33"/>
                </a:cubicBezTo>
                <a:cubicBezTo>
                  <a:pt x="0" y="32"/>
                  <a:pt x="0" y="31"/>
                  <a:pt x="0" y="30"/>
                </a:cubicBezTo>
                <a:cubicBezTo>
                  <a:pt x="0" y="28"/>
                  <a:pt x="2" y="27"/>
                  <a:pt x="3" y="25"/>
                </a:cubicBezTo>
                <a:cubicBezTo>
                  <a:pt x="4" y="25"/>
                  <a:pt x="5" y="24"/>
                  <a:pt x="6" y="24"/>
                </a:cubicBezTo>
                <a:cubicBezTo>
                  <a:pt x="8" y="24"/>
                  <a:pt x="9" y="25"/>
                  <a:pt x="10" y="27"/>
                </a:cubicBezTo>
                <a:cubicBezTo>
                  <a:pt x="10" y="26"/>
                  <a:pt x="10" y="26"/>
                  <a:pt x="10" y="25"/>
                </a:cubicBezTo>
                <a:cubicBezTo>
                  <a:pt x="10" y="25"/>
                  <a:pt x="10" y="24"/>
                  <a:pt x="10" y="24"/>
                </a:cubicBezTo>
                <a:cubicBezTo>
                  <a:pt x="24" y="10"/>
                  <a:pt x="24" y="10"/>
                  <a:pt x="24" y="10"/>
                </a:cubicBezTo>
                <a:cubicBezTo>
                  <a:pt x="24" y="10"/>
                  <a:pt x="25" y="9"/>
                  <a:pt x="25" y="9"/>
                </a:cubicBezTo>
                <a:cubicBezTo>
                  <a:pt x="26" y="9"/>
                  <a:pt x="26" y="10"/>
                  <a:pt x="27" y="10"/>
                </a:cubicBezTo>
                <a:cubicBezTo>
                  <a:pt x="26" y="9"/>
                  <a:pt x="25" y="8"/>
                  <a:pt x="25" y="6"/>
                </a:cubicBezTo>
                <a:cubicBezTo>
                  <a:pt x="25" y="5"/>
                  <a:pt x="25" y="4"/>
                  <a:pt x="26" y="3"/>
                </a:cubicBezTo>
                <a:cubicBezTo>
                  <a:pt x="27" y="2"/>
                  <a:pt x="28" y="0"/>
                  <a:pt x="31" y="0"/>
                </a:cubicBezTo>
                <a:cubicBezTo>
                  <a:pt x="32" y="0"/>
                  <a:pt x="33" y="0"/>
                  <a:pt x="33" y="1"/>
                </a:cubicBezTo>
                <a:cubicBezTo>
                  <a:pt x="50" y="17"/>
                  <a:pt x="50" y="17"/>
                  <a:pt x="50" y="17"/>
                </a:cubicBezTo>
                <a:cubicBezTo>
                  <a:pt x="50" y="18"/>
                  <a:pt x="51" y="19"/>
                  <a:pt x="51" y="20"/>
                </a:cubicBezTo>
                <a:cubicBezTo>
                  <a:pt x="51" y="22"/>
                  <a:pt x="49" y="24"/>
                  <a:pt x="47" y="25"/>
                </a:cubicBezTo>
                <a:cubicBezTo>
                  <a:pt x="47" y="26"/>
                  <a:pt x="46" y="26"/>
                  <a:pt x="45" y="26"/>
                </a:cubicBezTo>
                <a:cubicBezTo>
                  <a:pt x="43" y="26"/>
                  <a:pt x="42" y="25"/>
                  <a:pt x="41" y="24"/>
                </a:cubicBezTo>
                <a:cubicBezTo>
                  <a:pt x="41" y="24"/>
                  <a:pt x="41" y="25"/>
                  <a:pt x="41" y="25"/>
                </a:cubicBezTo>
                <a:cubicBezTo>
                  <a:pt x="41" y="26"/>
                  <a:pt x="41" y="26"/>
                  <a:pt x="41" y="27"/>
                </a:cubicBezTo>
                <a:cubicBezTo>
                  <a:pt x="36" y="32"/>
                  <a:pt x="36" y="32"/>
                  <a:pt x="36" y="32"/>
                </a:cubicBezTo>
                <a:cubicBezTo>
                  <a:pt x="46" y="42"/>
                  <a:pt x="46" y="42"/>
                  <a:pt x="46" y="42"/>
                </a:cubicBezTo>
                <a:cubicBezTo>
                  <a:pt x="47" y="41"/>
                  <a:pt x="48" y="40"/>
                  <a:pt x="50" y="40"/>
                </a:cubicBezTo>
                <a:cubicBezTo>
                  <a:pt x="51" y="40"/>
                  <a:pt x="53" y="41"/>
                  <a:pt x="54" y="42"/>
                </a:cubicBezTo>
                <a:cubicBezTo>
                  <a:pt x="68" y="56"/>
                  <a:pt x="68" y="56"/>
                  <a:pt x="68" y="56"/>
                </a:cubicBezTo>
                <a:cubicBezTo>
                  <a:pt x="69" y="57"/>
                  <a:pt x="70" y="59"/>
                  <a:pt x="70" y="60"/>
                </a:cubicBezTo>
                <a:cubicBezTo>
                  <a:pt x="70" y="61"/>
                  <a:pt x="69" y="63"/>
                  <a:pt x="68" y="64"/>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58"/>
          <p:cNvSpPr>
            <a:spLocks noEditPoints="1"/>
          </p:cNvSpPr>
          <p:nvPr/>
        </p:nvSpPr>
        <p:spPr bwMode="auto">
          <a:xfrm>
            <a:off x="4614006" y="2574175"/>
            <a:ext cx="378931" cy="378931"/>
          </a:xfrm>
          <a:custGeom>
            <a:avLst/>
            <a:gdLst/>
            <a:ahLst/>
            <a:cxnLst>
              <a:cxn ang="0">
                <a:pos x="51" y="58"/>
              </a:cxn>
              <a:cxn ang="0">
                <a:pos x="7" y="58"/>
              </a:cxn>
              <a:cxn ang="0">
                <a:pos x="3" y="50"/>
              </a:cxn>
              <a:cxn ang="0">
                <a:pos x="22" y="20"/>
              </a:cxn>
              <a:cxn ang="0">
                <a:pos x="22" y="4"/>
              </a:cxn>
              <a:cxn ang="0">
                <a:pos x="19" y="4"/>
              </a:cxn>
              <a:cxn ang="0">
                <a:pos x="17" y="2"/>
              </a:cxn>
              <a:cxn ang="0">
                <a:pos x="19" y="0"/>
              </a:cxn>
              <a:cxn ang="0">
                <a:pos x="39" y="0"/>
              </a:cxn>
              <a:cxn ang="0">
                <a:pos x="41" y="2"/>
              </a:cxn>
              <a:cxn ang="0">
                <a:pos x="39" y="4"/>
              </a:cxn>
              <a:cxn ang="0">
                <a:pos x="36" y="4"/>
              </a:cxn>
              <a:cxn ang="0">
                <a:pos x="36" y="20"/>
              </a:cxn>
              <a:cxn ang="0">
                <a:pos x="55" y="50"/>
              </a:cxn>
              <a:cxn ang="0">
                <a:pos x="51" y="58"/>
              </a:cxn>
              <a:cxn ang="0">
                <a:pos x="16" y="38"/>
              </a:cxn>
              <a:cxn ang="0">
                <a:pos x="43" y="38"/>
              </a:cxn>
              <a:cxn ang="0">
                <a:pos x="32" y="22"/>
              </a:cxn>
              <a:cxn ang="0">
                <a:pos x="31" y="21"/>
              </a:cxn>
              <a:cxn ang="0">
                <a:pos x="31" y="20"/>
              </a:cxn>
              <a:cxn ang="0">
                <a:pos x="31" y="4"/>
              </a:cxn>
              <a:cxn ang="0">
                <a:pos x="27" y="4"/>
              </a:cxn>
              <a:cxn ang="0">
                <a:pos x="27" y="20"/>
              </a:cxn>
              <a:cxn ang="0">
                <a:pos x="27" y="21"/>
              </a:cxn>
              <a:cxn ang="0">
                <a:pos x="26" y="22"/>
              </a:cxn>
              <a:cxn ang="0">
                <a:pos x="16" y="38"/>
              </a:cxn>
            </a:cxnLst>
            <a:rect l="0" t="0" r="r" b="b"/>
            <a:pathLst>
              <a:path w="58" h="58">
                <a:moveTo>
                  <a:pt x="51" y="58"/>
                </a:moveTo>
                <a:cubicBezTo>
                  <a:pt x="7" y="58"/>
                  <a:pt x="7" y="58"/>
                  <a:pt x="7" y="58"/>
                </a:cubicBezTo>
                <a:cubicBezTo>
                  <a:pt x="2" y="58"/>
                  <a:pt x="0" y="54"/>
                  <a:pt x="3" y="50"/>
                </a:cubicBezTo>
                <a:cubicBezTo>
                  <a:pt x="22" y="20"/>
                  <a:pt x="22" y="20"/>
                  <a:pt x="22" y="20"/>
                </a:cubicBezTo>
                <a:cubicBezTo>
                  <a:pt x="22" y="4"/>
                  <a:pt x="22" y="4"/>
                  <a:pt x="22" y="4"/>
                </a:cubicBezTo>
                <a:cubicBezTo>
                  <a:pt x="19" y="4"/>
                  <a:pt x="19" y="4"/>
                  <a:pt x="19" y="4"/>
                </a:cubicBezTo>
                <a:cubicBezTo>
                  <a:pt x="18" y="4"/>
                  <a:pt x="17" y="3"/>
                  <a:pt x="17" y="2"/>
                </a:cubicBezTo>
                <a:cubicBezTo>
                  <a:pt x="17" y="1"/>
                  <a:pt x="18" y="0"/>
                  <a:pt x="19" y="0"/>
                </a:cubicBezTo>
                <a:cubicBezTo>
                  <a:pt x="39" y="0"/>
                  <a:pt x="39" y="0"/>
                  <a:pt x="39" y="0"/>
                </a:cubicBezTo>
                <a:cubicBezTo>
                  <a:pt x="40" y="0"/>
                  <a:pt x="41" y="1"/>
                  <a:pt x="41" y="2"/>
                </a:cubicBezTo>
                <a:cubicBezTo>
                  <a:pt x="41" y="3"/>
                  <a:pt x="40" y="4"/>
                  <a:pt x="39" y="4"/>
                </a:cubicBezTo>
                <a:cubicBezTo>
                  <a:pt x="36" y="4"/>
                  <a:pt x="36" y="4"/>
                  <a:pt x="36" y="4"/>
                </a:cubicBezTo>
                <a:cubicBezTo>
                  <a:pt x="36" y="20"/>
                  <a:pt x="36" y="20"/>
                  <a:pt x="36" y="20"/>
                </a:cubicBezTo>
                <a:cubicBezTo>
                  <a:pt x="55" y="50"/>
                  <a:pt x="55" y="50"/>
                  <a:pt x="55" y="50"/>
                </a:cubicBezTo>
                <a:cubicBezTo>
                  <a:pt x="58" y="54"/>
                  <a:pt x="56" y="58"/>
                  <a:pt x="51" y="58"/>
                </a:cubicBezTo>
                <a:close/>
                <a:moveTo>
                  <a:pt x="16" y="38"/>
                </a:moveTo>
                <a:cubicBezTo>
                  <a:pt x="43" y="38"/>
                  <a:pt x="43" y="38"/>
                  <a:pt x="43" y="38"/>
                </a:cubicBezTo>
                <a:cubicBezTo>
                  <a:pt x="32" y="22"/>
                  <a:pt x="32" y="22"/>
                  <a:pt x="32" y="22"/>
                </a:cubicBezTo>
                <a:cubicBezTo>
                  <a:pt x="31" y="21"/>
                  <a:pt x="31" y="21"/>
                  <a:pt x="31" y="21"/>
                </a:cubicBezTo>
                <a:cubicBezTo>
                  <a:pt x="31" y="20"/>
                  <a:pt x="31" y="20"/>
                  <a:pt x="31" y="20"/>
                </a:cubicBezTo>
                <a:cubicBezTo>
                  <a:pt x="31" y="4"/>
                  <a:pt x="31" y="4"/>
                  <a:pt x="31" y="4"/>
                </a:cubicBezTo>
                <a:cubicBezTo>
                  <a:pt x="27" y="4"/>
                  <a:pt x="27" y="4"/>
                  <a:pt x="27" y="4"/>
                </a:cubicBezTo>
                <a:cubicBezTo>
                  <a:pt x="27" y="20"/>
                  <a:pt x="27" y="20"/>
                  <a:pt x="27" y="20"/>
                </a:cubicBezTo>
                <a:cubicBezTo>
                  <a:pt x="27" y="21"/>
                  <a:pt x="27" y="21"/>
                  <a:pt x="27" y="21"/>
                </a:cubicBezTo>
                <a:cubicBezTo>
                  <a:pt x="26" y="22"/>
                  <a:pt x="26" y="22"/>
                  <a:pt x="26" y="22"/>
                </a:cubicBezTo>
                <a:lnTo>
                  <a:pt x="16" y="3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134"/>
          <p:cNvSpPr>
            <a:spLocks noEditPoints="1"/>
          </p:cNvSpPr>
          <p:nvPr/>
        </p:nvSpPr>
        <p:spPr bwMode="auto">
          <a:xfrm>
            <a:off x="5267643" y="4647140"/>
            <a:ext cx="434975" cy="413069"/>
          </a:xfrm>
          <a:custGeom>
            <a:avLst/>
            <a:gdLst/>
            <a:ahLst/>
            <a:cxnLst>
              <a:cxn ang="0">
                <a:pos x="64" y="57"/>
              </a:cxn>
              <a:cxn ang="0">
                <a:pos x="60" y="61"/>
              </a:cxn>
              <a:cxn ang="0">
                <a:pos x="4" y="61"/>
              </a:cxn>
              <a:cxn ang="0">
                <a:pos x="0" y="57"/>
              </a:cxn>
              <a:cxn ang="0">
                <a:pos x="0" y="45"/>
              </a:cxn>
              <a:cxn ang="0">
                <a:pos x="4" y="41"/>
              </a:cxn>
              <a:cxn ang="0">
                <a:pos x="20" y="41"/>
              </a:cxn>
              <a:cxn ang="0">
                <a:pos x="27" y="46"/>
              </a:cxn>
              <a:cxn ang="0">
                <a:pos x="37" y="46"/>
              </a:cxn>
              <a:cxn ang="0">
                <a:pos x="44" y="41"/>
              </a:cxn>
              <a:cxn ang="0">
                <a:pos x="60" y="41"/>
              </a:cxn>
              <a:cxn ang="0">
                <a:pos x="64" y="45"/>
              </a:cxn>
              <a:cxn ang="0">
                <a:pos x="64" y="57"/>
              </a:cxn>
              <a:cxn ang="0">
                <a:pos x="49" y="22"/>
              </a:cxn>
              <a:cxn ang="0">
                <a:pos x="39" y="22"/>
              </a:cxn>
              <a:cxn ang="0">
                <a:pos x="39" y="39"/>
              </a:cxn>
              <a:cxn ang="0">
                <a:pos x="37" y="41"/>
              </a:cxn>
              <a:cxn ang="0">
                <a:pos x="27" y="41"/>
              </a:cxn>
              <a:cxn ang="0">
                <a:pos x="25" y="39"/>
              </a:cxn>
              <a:cxn ang="0">
                <a:pos x="25" y="22"/>
              </a:cxn>
              <a:cxn ang="0">
                <a:pos x="15" y="22"/>
              </a:cxn>
              <a:cxn ang="0">
                <a:pos x="13" y="20"/>
              </a:cxn>
              <a:cxn ang="0">
                <a:pos x="13" y="18"/>
              </a:cxn>
              <a:cxn ang="0">
                <a:pos x="30" y="1"/>
              </a:cxn>
              <a:cxn ang="0">
                <a:pos x="32" y="0"/>
              </a:cxn>
              <a:cxn ang="0">
                <a:pos x="34" y="1"/>
              </a:cxn>
              <a:cxn ang="0">
                <a:pos x="51" y="18"/>
              </a:cxn>
              <a:cxn ang="0">
                <a:pos x="51" y="20"/>
              </a:cxn>
              <a:cxn ang="0">
                <a:pos x="49" y="22"/>
              </a:cxn>
              <a:cxn ang="0">
                <a:pos x="47" y="51"/>
              </a:cxn>
              <a:cxn ang="0">
                <a:pos x="44" y="54"/>
              </a:cxn>
              <a:cxn ang="0">
                <a:pos x="47" y="56"/>
              </a:cxn>
              <a:cxn ang="0">
                <a:pos x="49" y="54"/>
              </a:cxn>
              <a:cxn ang="0">
                <a:pos x="47" y="51"/>
              </a:cxn>
              <a:cxn ang="0">
                <a:pos x="56" y="51"/>
              </a:cxn>
              <a:cxn ang="0">
                <a:pos x="54" y="54"/>
              </a:cxn>
              <a:cxn ang="0">
                <a:pos x="56" y="56"/>
              </a:cxn>
              <a:cxn ang="0">
                <a:pos x="59" y="54"/>
              </a:cxn>
              <a:cxn ang="0">
                <a:pos x="56" y="51"/>
              </a:cxn>
            </a:cxnLst>
            <a:rect l="0" t="0" r="r" b="b"/>
            <a:pathLst>
              <a:path w="64" h="61">
                <a:moveTo>
                  <a:pt x="64" y="57"/>
                </a:moveTo>
                <a:cubicBezTo>
                  <a:pt x="64" y="59"/>
                  <a:pt x="62" y="61"/>
                  <a:pt x="60" y="61"/>
                </a:cubicBezTo>
                <a:cubicBezTo>
                  <a:pt x="4" y="61"/>
                  <a:pt x="4" y="61"/>
                  <a:pt x="4" y="61"/>
                </a:cubicBezTo>
                <a:cubicBezTo>
                  <a:pt x="2" y="61"/>
                  <a:pt x="0" y="59"/>
                  <a:pt x="0" y="57"/>
                </a:cubicBezTo>
                <a:cubicBezTo>
                  <a:pt x="0" y="45"/>
                  <a:pt x="0" y="45"/>
                  <a:pt x="0" y="45"/>
                </a:cubicBezTo>
                <a:cubicBezTo>
                  <a:pt x="0" y="43"/>
                  <a:pt x="2" y="41"/>
                  <a:pt x="4" y="41"/>
                </a:cubicBezTo>
                <a:cubicBezTo>
                  <a:pt x="20" y="41"/>
                  <a:pt x="20" y="41"/>
                  <a:pt x="20" y="41"/>
                </a:cubicBezTo>
                <a:cubicBezTo>
                  <a:pt x="21" y="44"/>
                  <a:pt x="24" y="46"/>
                  <a:pt x="27" y="46"/>
                </a:cubicBezTo>
                <a:cubicBezTo>
                  <a:pt x="37" y="46"/>
                  <a:pt x="37" y="46"/>
                  <a:pt x="37" y="46"/>
                </a:cubicBezTo>
                <a:cubicBezTo>
                  <a:pt x="40" y="46"/>
                  <a:pt x="43" y="44"/>
                  <a:pt x="44" y="41"/>
                </a:cubicBezTo>
                <a:cubicBezTo>
                  <a:pt x="60" y="41"/>
                  <a:pt x="60" y="41"/>
                  <a:pt x="60" y="41"/>
                </a:cubicBezTo>
                <a:cubicBezTo>
                  <a:pt x="62" y="41"/>
                  <a:pt x="64" y="43"/>
                  <a:pt x="64" y="45"/>
                </a:cubicBezTo>
                <a:lnTo>
                  <a:pt x="64" y="57"/>
                </a:lnTo>
                <a:close/>
                <a:moveTo>
                  <a:pt x="49" y="22"/>
                </a:moveTo>
                <a:cubicBezTo>
                  <a:pt x="39" y="22"/>
                  <a:pt x="39" y="22"/>
                  <a:pt x="39" y="22"/>
                </a:cubicBezTo>
                <a:cubicBezTo>
                  <a:pt x="39" y="39"/>
                  <a:pt x="39" y="39"/>
                  <a:pt x="39" y="39"/>
                </a:cubicBezTo>
                <a:cubicBezTo>
                  <a:pt x="39" y="40"/>
                  <a:pt x="38" y="41"/>
                  <a:pt x="37" y="41"/>
                </a:cubicBezTo>
                <a:cubicBezTo>
                  <a:pt x="27" y="41"/>
                  <a:pt x="27" y="41"/>
                  <a:pt x="27" y="41"/>
                </a:cubicBezTo>
                <a:cubicBezTo>
                  <a:pt x="26" y="41"/>
                  <a:pt x="25" y="40"/>
                  <a:pt x="25" y="39"/>
                </a:cubicBezTo>
                <a:cubicBezTo>
                  <a:pt x="25" y="22"/>
                  <a:pt x="25" y="22"/>
                  <a:pt x="25" y="22"/>
                </a:cubicBezTo>
                <a:cubicBezTo>
                  <a:pt x="15" y="22"/>
                  <a:pt x="15" y="22"/>
                  <a:pt x="15" y="22"/>
                </a:cubicBezTo>
                <a:cubicBezTo>
                  <a:pt x="14" y="22"/>
                  <a:pt x="13" y="21"/>
                  <a:pt x="13" y="20"/>
                </a:cubicBezTo>
                <a:cubicBezTo>
                  <a:pt x="12" y="20"/>
                  <a:pt x="13" y="19"/>
                  <a:pt x="13" y="18"/>
                </a:cubicBezTo>
                <a:cubicBezTo>
                  <a:pt x="30" y="1"/>
                  <a:pt x="30" y="1"/>
                  <a:pt x="30" y="1"/>
                </a:cubicBezTo>
                <a:cubicBezTo>
                  <a:pt x="31" y="0"/>
                  <a:pt x="31" y="0"/>
                  <a:pt x="32" y="0"/>
                </a:cubicBezTo>
                <a:cubicBezTo>
                  <a:pt x="33" y="0"/>
                  <a:pt x="33" y="0"/>
                  <a:pt x="34" y="1"/>
                </a:cubicBezTo>
                <a:cubicBezTo>
                  <a:pt x="51" y="18"/>
                  <a:pt x="51" y="18"/>
                  <a:pt x="51" y="18"/>
                </a:cubicBezTo>
                <a:cubicBezTo>
                  <a:pt x="51" y="19"/>
                  <a:pt x="52" y="20"/>
                  <a:pt x="51" y="20"/>
                </a:cubicBezTo>
                <a:cubicBezTo>
                  <a:pt x="51" y="21"/>
                  <a:pt x="50" y="22"/>
                  <a:pt x="49" y="22"/>
                </a:cubicBezTo>
                <a:close/>
                <a:moveTo>
                  <a:pt x="47" y="51"/>
                </a:moveTo>
                <a:cubicBezTo>
                  <a:pt x="45" y="51"/>
                  <a:pt x="44" y="52"/>
                  <a:pt x="44" y="54"/>
                </a:cubicBezTo>
                <a:cubicBezTo>
                  <a:pt x="44" y="55"/>
                  <a:pt x="45" y="56"/>
                  <a:pt x="47" y="56"/>
                </a:cubicBezTo>
                <a:cubicBezTo>
                  <a:pt x="48" y="56"/>
                  <a:pt x="49" y="55"/>
                  <a:pt x="49" y="54"/>
                </a:cubicBezTo>
                <a:cubicBezTo>
                  <a:pt x="49" y="52"/>
                  <a:pt x="48" y="51"/>
                  <a:pt x="47" y="51"/>
                </a:cubicBezTo>
                <a:close/>
                <a:moveTo>
                  <a:pt x="56" y="51"/>
                </a:moveTo>
                <a:cubicBezTo>
                  <a:pt x="55" y="51"/>
                  <a:pt x="54" y="52"/>
                  <a:pt x="54" y="54"/>
                </a:cubicBezTo>
                <a:cubicBezTo>
                  <a:pt x="54" y="55"/>
                  <a:pt x="55" y="56"/>
                  <a:pt x="56" y="56"/>
                </a:cubicBezTo>
                <a:cubicBezTo>
                  <a:pt x="58" y="56"/>
                  <a:pt x="59" y="55"/>
                  <a:pt x="59" y="54"/>
                </a:cubicBezTo>
                <a:cubicBezTo>
                  <a:pt x="59" y="52"/>
                  <a:pt x="58" y="51"/>
                  <a:pt x="56" y="5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 xmlns:p14="http://schemas.microsoft.com/office/powerpoint/2010/main" val="3192735368"/>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p:cTn id="7" dur="500" fill="hold"/>
                                        <p:tgtEl>
                                          <p:spTgt spid="47"/>
                                        </p:tgtEl>
                                        <p:attrNameLst>
                                          <p:attrName>ppt_w</p:attrName>
                                        </p:attrNameLst>
                                      </p:cBhvr>
                                      <p:tavLst>
                                        <p:tav tm="0">
                                          <p:val>
                                            <p:fltVal val="0"/>
                                          </p:val>
                                        </p:tav>
                                        <p:tav tm="100000">
                                          <p:val>
                                            <p:strVal val="#ppt_w"/>
                                          </p:val>
                                        </p:tav>
                                      </p:tavLst>
                                    </p:anim>
                                    <p:anim calcmode="lin" valueType="num">
                                      <p:cBhvr>
                                        <p:cTn id="8" dur="500" fill="hold"/>
                                        <p:tgtEl>
                                          <p:spTgt spid="47"/>
                                        </p:tgtEl>
                                        <p:attrNameLst>
                                          <p:attrName>ppt_h</p:attrName>
                                        </p:attrNameLst>
                                      </p:cBhvr>
                                      <p:tavLst>
                                        <p:tav tm="0">
                                          <p:val>
                                            <p:fltVal val="0"/>
                                          </p:val>
                                        </p:tav>
                                        <p:tav tm="100000">
                                          <p:val>
                                            <p:strVal val="#ppt_h"/>
                                          </p:val>
                                        </p:tav>
                                      </p:tavLst>
                                    </p:anim>
                                    <p:animEffect transition="in" filter="fade">
                                      <p:cBhvr>
                                        <p:cTn id="9" dur="500"/>
                                        <p:tgtEl>
                                          <p:spTgt spid="47"/>
                                        </p:tgtEl>
                                      </p:cBhvr>
                                    </p:animEffect>
                                  </p:childTnLst>
                                </p:cTn>
                              </p:par>
                            </p:childTnLst>
                          </p:cTn>
                        </p:par>
                        <p:par>
                          <p:cTn id="10" fill="hold">
                            <p:stCondLst>
                              <p:cond delay="500"/>
                            </p:stCondLst>
                            <p:childTnLst>
                              <p:par>
                                <p:cTn id="11" presetID="53" presetClass="entr" presetSubtype="16" fill="hold" grpId="0" nodeType="afterEffect">
                                  <p:stCondLst>
                                    <p:cond delay="0"/>
                                  </p:stCondLst>
                                  <p:childTnLst>
                                    <p:set>
                                      <p:cBhvr>
                                        <p:cTn id="12" dur="1" fill="hold">
                                          <p:stCondLst>
                                            <p:cond delay="0"/>
                                          </p:stCondLst>
                                        </p:cTn>
                                        <p:tgtEl>
                                          <p:spTgt spid="62"/>
                                        </p:tgtEl>
                                        <p:attrNameLst>
                                          <p:attrName>style.visibility</p:attrName>
                                        </p:attrNameLst>
                                      </p:cBhvr>
                                      <p:to>
                                        <p:strVal val="visible"/>
                                      </p:to>
                                    </p:set>
                                    <p:anim calcmode="lin" valueType="num">
                                      <p:cBhvr>
                                        <p:cTn id="13" dur="500" fill="hold"/>
                                        <p:tgtEl>
                                          <p:spTgt spid="62"/>
                                        </p:tgtEl>
                                        <p:attrNameLst>
                                          <p:attrName>ppt_w</p:attrName>
                                        </p:attrNameLst>
                                      </p:cBhvr>
                                      <p:tavLst>
                                        <p:tav tm="0">
                                          <p:val>
                                            <p:fltVal val="0"/>
                                          </p:val>
                                        </p:tav>
                                        <p:tav tm="100000">
                                          <p:val>
                                            <p:strVal val="#ppt_w"/>
                                          </p:val>
                                        </p:tav>
                                      </p:tavLst>
                                    </p:anim>
                                    <p:anim calcmode="lin" valueType="num">
                                      <p:cBhvr>
                                        <p:cTn id="14" dur="500" fill="hold"/>
                                        <p:tgtEl>
                                          <p:spTgt spid="62"/>
                                        </p:tgtEl>
                                        <p:attrNameLst>
                                          <p:attrName>ppt_h</p:attrName>
                                        </p:attrNameLst>
                                      </p:cBhvr>
                                      <p:tavLst>
                                        <p:tav tm="0">
                                          <p:val>
                                            <p:fltVal val="0"/>
                                          </p:val>
                                        </p:tav>
                                        <p:tav tm="100000">
                                          <p:val>
                                            <p:strVal val="#ppt_h"/>
                                          </p:val>
                                        </p:tav>
                                      </p:tavLst>
                                    </p:anim>
                                    <p:animEffect transition="in" filter="fade">
                                      <p:cBhvr>
                                        <p:cTn id="15" dur="500"/>
                                        <p:tgtEl>
                                          <p:spTgt spid="62"/>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41"/>
                                        </p:tgtEl>
                                        <p:attrNameLst>
                                          <p:attrName>style.visibility</p:attrName>
                                        </p:attrNameLst>
                                      </p:cBhvr>
                                      <p:to>
                                        <p:strVal val="visible"/>
                                      </p:to>
                                    </p:set>
                                    <p:anim calcmode="lin" valueType="num">
                                      <p:cBhvr>
                                        <p:cTn id="19" dur="500" fill="hold"/>
                                        <p:tgtEl>
                                          <p:spTgt spid="41"/>
                                        </p:tgtEl>
                                        <p:attrNameLst>
                                          <p:attrName>ppt_w</p:attrName>
                                        </p:attrNameLst>
                                      </p:cBhvr>
                                      <p:tavLst>
                                        <p:tav tm="0">
                                          <p:val>
                                            <p:fltVal val="0"/>
                                          </p:val>
                                        </p:tav>
                                        <p:tav tm="100000">
                                          <p:val>
                                            <p:strVal val="#ppt_w"/>
                                          </p:val>
                                        </p:tav>
                                      </p:tavLst>
                                    </p:anim>
                                    <p:anim calcmode="lin" valueType="num">
                                      <p:cBhvr>
                                        <p:cTn id="20" dur="500" fill="hold"/>
                                        <p:tgtEl>
                                          <p:spTgt spid="41"/>
                                        </p:tgtEl>
                                        <p:attrNameLst>
                                          <p:attrName>ppt_h</p:attrName>
                                        </p:attrNameLst>
                                      </p:cBhvr>
                                      <p:tavLst>
                                        <p:tav tm="0">
                                          <p:val>
                                            <p:fltVal val="0"/>
                                          </p:val>
                                        </p:tav>
                                        <p:tav tm="100000">
                                          <p:val>
                                            <p:strVal val="#ppt_h"/>
                                          </p:val>
                                        </p:tav>
                                      </p:tavLst>
                                    </p:anim>
                                    <p:animEffect transition="in" filter="fade">
                                      <p:cBhvr>
                                        <p:cTn id="21" dur="500"/>
                                        <p:tgtEl>
                                          <p:spTgt spid="41"/>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42"/>
                                        </p:tgtEl>
                                        <p:attrNameLst>
                                          <p:attrName>style.visibility</p:attrName>
                                        </p:attrNameLst>
                                      </p:cBhvr>
                                      <p:to>
                                        <p:strVal val="visible"/>
                                      </p:to>
                                    </p:set>
                                    <p:anim calcmode="lin" valueType="num">
                                      <p:cBhvr>
                                        <p:cTn id="25" dur="500" fill="hold"/>
                                        <p:tgtEl>
                                          <p:spTgt spid="42"/>
                                        </p:tgtEl>
                                        <p:attrNameLst>
                                          <p:attrName>ppt_w</p:attrName>
                                        </p:attrNameLst>
                                      </p:cBhvr>
                                      <p:tavLst>
                                        <p:tav tm="0">
                                          <p:val>
                                            <p:fltVal val="0"/>
                                          </p:val>
                                        </p:tav>
                                        <p:tav tm="100000">
                                          <p:val>
                                            <p:strVal val="#ppt_w"/>
                                          </p:val>
                                        </p:tav>
                                      </p:tavLst>
                                    </p:anim>
                                    <p:anim calcmode="lin" valueType="num">
                                      <p:cBhvr>
                                        <p:cTn id="26" dur="500" fill="hold"/>
                                        <p:tgtEl>
                                          <p:spTgt spid="42"/>
                                        </p:tgtEl>
                                        <p:attrNameLst>
                                          <p:attrName>ppt_h</p:attrName>
                                        </p:attrNameLst>
                                      </p:cBhvr>
                                      <p:tavLst>
                                        <p:tav tm="0">
                                          <p:val>
                                            <p:fltVal val="0"/>
                                          </p:val>
                                        </p:tav>
                                        <p:tav tm="100000">
                                          <p:val>
                                            <p:strVal val="#ppt_h"/>
                                          </p:val>
                                        </p:tav>
                                      </p:tavLst>
                                    </p:anim>
                                    <p:animEffect transition="in" filter="fade">
                                      <p:cBhvr>
                                        <p:cTn id="27" dur="500"/>
                                        <p:tgtEl>
                                          <p:spTgt spid="42"/>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49"/>
                                        </p:tgtEl>
                                        <p:attrNameLst>
                                          <p:attrName>style.visibility</p:attrName>
                                        </p:attrNameLst>
                                      </p:cBhvr>
                                      <p:to>
                                        <p:strVal val="visible"/>
                                      </p:to>
                                    </p:set>
                                    <p:anim calcmode="lin" valueType="num">
                                      <p:cBhvr>
                                        <p:cTn id="31" dur="500" fill="hold"/>
                                        <p:tgtEl>
                                          <p:spTgt spid="49"/>
                                        </p:tgtEl>
                                        <p:attrNameLst>
                                          <p:attrName>ppt_w</p:attrName>
                                        </p:attrNameLst>
                                      </p:cBhvr>
                                      <p:tavLst>
                                        <p:tav tm="0">
                                          <p:val>
                                            <p:fltVal val="0"/>
                                          </p:val>
                                        </p:tav>
                                        <p:tav tm="100000">
                                          <p:val>
                                            <p:strVal val="#ppt_w"/>
                                          </p:val>
                                        </p:tav>
                                      </p:tavLst>
                                    </p:anim>
                                    <p:anim calcmode="lin" valueType="num">
                                      <p:cBhvr>
                                        <p:cTn id="32" dur="500" fill="hold"/>
                                        <p:tgtEl>
                                          <p:spTgt spid="49"/>
                                        </p:tgtEl>
                                        <p:attrNameLst>
                                          <p:attrName>ppt_h</p:attrName>
                                        </p:attrNameLst>
                                      </p:cBhvr>
                                      <p:tavLst>
                                        <p:tav tm="0">
                                          <p:val>
                                            <p:fltVal val="0"/>
                                          </p:val>
                                        </p:tav>
                                        <p:tav tm="100000">
                                          <p:val>
                                            <p:strVal val="#ppt_h"/>
                                          </p:val>
                                        </p:tav>
                                      </p:tavLst>
                                    </p:anim>
                                    <p:animEffect transition="in" filter="fade">
                                      <p:cBhvr>
                                        <p:cTn id="33" dur="500"/>
                                        <p:tgtEl>
                                          <p:spTgt spid="49"/>
                                        </p:tgtEl>
                                      </p:cBhvr>
                                    </p:animEffect>
                                  </p:childTnLst>
                                </p:cTn>
                              </p:par>
                            </p:childTnLst>
                          </p:cTn>
                        </p:par>
                        <p:par>
                          <p:cTn id="34" fill="hold">
                            <p:stCondLst>
                              <p:cond delay="2500"/>
                            </p:stCondLst>
                            <p:childTnLst>
                              <p:par>
                                <p:cTn id="35" presetID="53" presetClass="entr" presetSubtype="16" fill="hold" grpId="0" nodeType="afterEffect">
                                  <p:stCondLst>
                                    <p:cond delay="0"/>
                                  </p:stCondLst>
                                  <p:childTnLst>
                                    <p:set>
                                      <p:cBhvr>
                                        <p:cTn id="36" dur="1" fill="hold">
                                          <p:stCondLst>
                                            <p:cond delay="0"/>
                                          </p:stCondLst>
                                        </p:cTn>
                                        <p:tgtEl>
                                          <p:spTgt spid="63"/>
                                        </p:tgtEl>
                                        <p:attrNameLst>
                                          <p:attrName>style.visibility</p:attrName>
                                        </p:attrNameLst>
                                      </p:cBhvr>
                                      <p:to>
                                        <p:strVal val="visible"/>
                                      </p:to>
                                    </p:set>
                                    <p:anim calcmode="lin" valueType="num">
                                      <p:cBhvr>
                                        <p:cTn id="37" dur="500" fill="hold"/>
                                        <p:tgtEl>
                                          <p:spTgt spid="63"/>
                                        </p:tgtEl>
                                        <p:attrNameLst>
                                          <p:attrName>ppt_w</p:attrName>
                                        </p:attrNameLst>
                                      </p:cBhvr>
                                      <p:tavLst>
                                        <p:tav tm="0">
                                          <p:val>
                                            <p:fltVal val="0"/>
                                          </p:val>
                                        </p:tav>
                                        <p:tav tm="100000">
                                          <p:val>
                                            <p:strVal val="#ppt_w"/>
                                          </p:val>
                                        </p:tav>
                                      </p:tavLst>
                                    </p:anim>
                                    <p:anim calcmode="lin" valueType="num">
                                      <p:cBhvr>
                                        <p:cTn id="38" dur="500" fill="hold"/>
                                        <p:tgtEl>
                                          <p:spTgt spid="63"/>
                                        </p:tgtEl>
                                        <p:attrNameLst>
                                          <p:attrName>ppt_h</p:attrName>
                                        </p:attrNameLst>
                                      </p:cBhvr>
                                      <p:tavLst>
                                        <p:tav tm="0">
                                          <p:val>
                                            <p:fltVal val="0"/>
                                          </p:val>
                                        </p:tav>
                                        <p:tav tm="100000">
                                          <p:val>
                                            <p:strVal val="#ppt_h"/>
                                          </p:val>
                                        </p:tav>
                                      </p:tavLst>
                                    </p:anim>
                                    <p:animEffect transition="in" filter="fade">
                                      <p:cBhvr>
                                        <p:cTn id="39" dur="500"/>
                                        <p:tgtEl>
                                          <p:spTgt spid="6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p:cTn id="43" dur="500" fill="hold"/>
                                        <p:tgtEl>
                                          <p:spTgt spid="48"/>
                                        </p:tgtEl>
                                        <p:attrNameLst>
                                          <p:attrName>ppt_w</p:attrName>
                                        </p:attrNameLst>
                                      </p:cBhvr>
                                      <p:tavLst>
                                        <p:tav tm="0">
                                          <p:val>
                                            <p:fltVal val="0"/>
                                          </p:val>
                                        </p:tav>
                                        <p:tav tm="100000">
                                          <p:val>
                                            <p:strVal val="#ppt_w"/>
                                          </p:val>
                                        </p:tav>
                                      </p:tavLst>
                                    </p:anim>
                                    <p:anim calcmode="lin" valueType="num">
                                      <p:cBhvr>
                                        <p:cTn id="44" dur="500" fill="hold"/>
                                        <p:tgtEl>
                                          <p:spTgt spid="48"/>
                                        </p:tgtEl>
                                        <p:attrNameLst>
                                          <p:attrName>ppt_h</p:attrName>
                                        </p:attrNameLst>
                                      </p:cBhvr>
                                      <p:tavLst>
                                        <p:tav tm="0">
                                          <p:val>
                                            <p:fltVal val="0"/>
                                          </p:val>
                                        </p:tav>
                                        <p:tav tm="100000">
                                          <p:val>
                                            <p:strVal val="#ppt_h"/>
                                          </p:val>
                                        </p:tav>
                                      </p:tavLst>
                                    </p:anim>
                                    <p:animEffect transition="in" filter="fade">
                                      <p:cBhvr>
                                        <p:cTn id="45" dur="500"/>
                                        <p:tgtEl>
                                          <p:spTgt spid="48"/>
                                        </p:tgtEl>
                                      </p:cBhvr>
                                    </p:animEffect>
                                  </p:childTnLst>
                                </p:cTn>
                              </p:par>
                            </p:childTnLst>
                          </p:cTn>
                        </p:par>
                        <p:par>
                          <p:cTn id="46" fill="hold">
                            <p:stCondLst>
                              <p:cond delay="3500"/>
                            </p:stCondLst>
                            <p:childTnLst>
                              <p:par>
                                <p:cTn id="47" presetID="53" presetClass="entr" presetSubtype="16" fill="hold" grpId="0" nodeType="afterEffect">
                                  <p:stCondLst>
                                    <p:cond delay="0"/>
                                  </p:stCondLst>
                                  <p:childTnLst>
                                    <p:set>
                                      <p:cBhvr>
                                        <p:cTn id="48" dur="1" fill="hold">
                                          <p:stCondLst>
                                            <p:cond delay="0"/>
                                          </p:stCondLst>
                                        </p:cTn>
                                        <p:tgtEl>
                                          <p:spTgt spid="64"/>
                                        </p:tgtEl>
                                        <p:attrNameLst>
                                          <p:attrName>style.visibility</p:attrName>
                                        </p:attrNameLst>
                                      </p:cBhvr>
                                      <p:to>
                                        <p:strVal val="visible"/>
                                      </p:to>
                                    </p:set>
                                    <p:anim calcmode="lin" valueType="num">
                                      <p:cBhvr>
                                        <p:cTn id="49" dur="500" fill="hold"/>
                                        <p:tgtEl>
                                          <p:spTgt spid="64"/>
                                        </p:tgtEl>
                                        <p:attrNameLst>
                                          <p:attrName>ppt_w</p:attrName>
                                        </p:attrNameLst>
                                      </p:cBhvr>
                                      <p:tavLst>
                                        <p:tav tm="0">
                                          <p:val>
                                            <p:fltVal val="0"/>
                                          </p:val>
                                        </p:tav>
                                        <p:tav tm="100000">
                                          <p:val>
                                            <p:strVal val="#ppt_w"/>
                                          </p:val>
                                        </p:tav>
                                      </p:tavLst>
                                    </p:anim>
                                    <p:anim calcmode="lin" valueType="num">
                                      <p:cBhvr>
                                        <p:cTn id="50" dur="500" fill="hold"/>
                                        <p:tgtEl>
                                          <p:spTgt spid="64"/>
                                        </p:tgtEl>
                                        <p:attrNameLst>
                                          <p:attrName>ppt_h</p:attrName>
                                        </p:attrNameLst>
                                      </p:cBhvr>
                                      <p:tavLst>
                                        <p:tav tm="0">
                                          <p:val>
                                            <p:fltVal val="0"/>
                                          </p:val>
                                        </p:tav>
                                        <p:tav tm="100000">
                                          <p:val>
                                            <p:strVal val="#ppt_h"/>
                                          </p:val>
                                        </p:tav>
                                      </p:tavLst>
                                    </p:anim>
                                    <p:animEffect transition="in" filter="fade">
                                      <p:cBhvr>
                                        <p:cTn id="51" dur="500"/>
                                        <p:tgtEl>
                                          <p:spTgt spid="64"/>
                                        </p:tgtEl>
                                      </p:cBhvr>
                                    </p:animEffect>
                                  </p:childTnLst>
                                </p:cTn>
                              </p:par>
                            </p:childTnLst>
                          </p:cTn>
                        </p:par>
                        <p:par>
                          <p:cTn id="52" fill="hold">
                            <p:stCondLst>
                              <p:cond delay="4000"/>
                            </p:stCondLst>
                            <p:childTnLst>
                              <p:par>
                                <p:cTn id="53" presetID="2" presetClass="entr" presetSubtype="8" accel="50000" decel="50000" fill="hold" nodeType="afterEffect">
                                  <p:stCondLst>
                                    <p:cond delay="0"/>
                                  </p:stCondLst>
                                  <p:childTnLst>
                                    <p:set>
                                      <p:cBhvr>
                                        <p:cTn id="54" dur="1" fill="hold">
                                          <p:stCondLst>
                                            <p:cond delay="0"/>
                                          </p:stCondLst>
                                        </p:cTn>
                                        <p:tgtEl>
                                          <p:spTgt spid="59"/>
                                        </p:tgtEl>
                                        <p:attrNameLst>
                                          <p:attrName>style.visibility</p:attrName>
                                        </p:attrNameLst>
                                      </p:cBhvr>
                                      <p:to>
                                        <p:strVal val="visible"/>
                                      </p:to>
                                    </p:set>
                                    <p:anim calcmode="lin" valueType="num">
                                      <p:cBhvr additive="base">
                                        <p:cTn id="55" dur="500" fill="hold"/>
                                        <p:tgtEl>
                                          <p:spTgt spid="59"/>
                                        </p:tgtEl>
                                        <p:attrNameLst>
                                          <p:attrName>ppt_x</p:attrName>
                                        </p:attrNameLst>
                                      </p:cBhvr>
                                      <p:tavLst>
                                        <p:tav tm="0">
                                          <p:val>
                                            <p:strVal val="0-#ppt_w/2"/>
                                          </p:val>
                                        </p:tav>
                                        <p:tav tm="100000">
                                          <p:val>
                                            <p:strVal val="#ppt_x"/>
                                          </p:val>
                                        </p:tav>
                                      </p:tavLst>
                                    </p:anim>
                                    <p:anim calcmode="lin" valueType="num">
                                      <p:cBhvr additive="base">
                                        <p:cTn id="56" dur="500" fill="hold"/>
                                        <p:tgtEl>
                                          <p:spTgt spid="59"/>
                                        </p:tgtEl>
                                        <p:attrNameLst>
                                          <p:attrName>ppt_y</p:attrName>
                                        </p:attrNameLst>
                                      </p:cBhvr>
                                      <p:tavLst>
                                        <p:tav tm="0">
                                          <p:val>
                                            <p:strVal val="#ppt_y"/>
                                          </p:val>
                                        </p:tav>
                                        <p:tav tm="100000">
                                          <p:val>
                                            <p:strVal val="#ppt_y"/>
                                          </p:val>
                                        </p:tav>
                                      </p:tavLst>
                                    </p:anim>
                                  </p:childTnLst>
                                </p:cTn>
                              </p:par>
                            </p:childTnLst>
                          </p:cTn>
                        </p:par>
                        <p:par>
                          <p:cTn id="57" fill="hold">
                            <p:stCondLst>
                              <p:cond delay="4500"/>
                            </p:stCondLst>
                            <p:childTnLst>
                              <p:par>
                                <p:cTn id="58" presetID="2" presetClass="entr" presetSubtype="2" accel="50000" decel="50000" fill="hold" nodeType="afterEffect">
                                  <p:stCondLst>
                                    <p:cond delay="0"/>
                                  </p:stCondLst>
                                  <p:childTnLst>
                                    <p:set>
                                      <p:cBhvr>
                                        <p:cTn id="59" dur="1" fill="hold">
                                          <p:stCondLst>
                                            <p:cond delay="0"/>
                                          </p:stCondLst>
                                        </p:cTn>
                                        <p:tgtEl>
                                          <p:spTgt spid="50"/>
                                        </p:tgtEl>
                                        <p:attrNameLst>
                                          <p:attrName>style.visibility</p:attrName>
                                        </p:attrNameLst>
                                      </p:cBhvr>
                                      <p:to>
                                        <p:strVal val="visible"/>
                                      </p:to>
                                    </p:set>
                                    <p:anim calcmode="lin" valueType="num">
                                      <p:cBhvr additive="base">
                                        <p:cTn id="60" dur="500" fill="hold"/>
                                        <p:tgtEl>
                                          <p:spTgt spid="50"/>
                                        </p:tgtEl>
                                        <p:attrNameLst>
                                          <p:attrName>ppt_x</p:attrName>
                                        </p:attrNameLst>
                                      </p:cBhvr>
                                      <p:tavLst>
                                        <p:tav tm="0">
                                          <p:val>
                                            <p:strVal val="1+#ppt_w/2"/>
                                          </p:val>
                                        </p:tav>
                                        <p:tav tm="100000">
                                          <p:val>
                                            <p:strVal val="#ppt_x"/>
                                          </p:val>
                                        </p:tav>
                                      </p:tavLst>
                                    </p:anim>
                                    <p:anim calcmode="lin" valueType="num">
                                      <p:cBhvr additive="base">
                                        <p:cTn id="61" dur="500" fill="hold"/>
                                        <p:tgtEl>
                                          <p:spTgt spid="50"/>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2" presetClass="entr" presetSubtype="2" accel="50000" decel="50000" fill="hold" nodeType="afterEffect">
                                  <p:stCondLst>
                                    <p:cond delay="0"/>
                                  </p:stCondLst>
                                  <p:childTnLst>
                                    <p:set>
                                      <p:cBhvr>
                                        <p:cTn id="64" dur="1" fill="hold">
                                          <p:stCondLst>
                                            <p:cond delay="0"/>
                                          </p:stCondLst>
                                        </p:cTn>
                                        <p:tgtEl>
                                          <p:spTgt spid="53"/>
                                        </p:tgtEl>
                                        <p:attrNameLst>
                                          <p:attrName>style.visibility</p:attrName>
                                        </p:attrNameLst>
                                      </p:cBhvr>
                                      <p:to>
                                        <p:strVal val="visible"/>
                                      </p:to>
                                    </p:set>
                                    <p:anim calcmode="lin" valueType="num">
                                      <p:cBhvr additive="base">
                                        <p:cTn id="65" dur="500" fill="hold"/>
                                        <p:tgtEl>
                                          <p:spTgt spid="53"/>
                                        </p:tgtEl>
                                        <p:attrNameLst>
                                          <p:attrName>ppt_x</p:attrName>
                                        </p:attrNameLst>
                                      </p:cBhvr>
                                      <p:tavLst>
                                        <p:tav tm="0">
                                          <p:val>
                                            <p:strVal val="1+#ppt_w/2"/>
                                          </p:val>
                                        </p:tav>
                                        <p:tav tm="100000">
                                          <p:val>
                                            <p:strVal val="#ppt_x"/>
                                          </p:val>
                                        </p:tav>
                                      </p:tavLst>
                                    </p:anim>
                                    <p:anim calcmode="lin" valueType="num">
                                      <p:cBhvr additive="base">
                                        <p:cTn id="66" dur="500" fill="hold"/>
                                        <p:tgtEl>
                                          <p:spTgt spid="5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8" accel="50000" decel="50000" fill="hold" nodeType="afterEffect">
                                  <p:stCondLst>
                                    <p:cond delay="0"/>
                                  </p:stCondLst>
                                  <p:childTnLst>
                                    <p:set>
                                      <p:cBhvr>
                                        <p:cTn id="69" dur="1" fill="hold">
                                          <p:stCondLst>
                                            <p:cond delay="0"/>
                                          </p:stCondLst>
                                        </p:cTn>
                                        <p:tgtEl>
                                          <p:spTgt spid="56"/>
                                        </p:tgtEl>
                                        <p:attrNameLst>
                                          <p:attrName>style.visibility</p:attrName>
                                        </p:attrNameLst>
                                      </p:cBhvr>
                                      <p:to>
                                        <p:strVal val="visible"/>
                                      </p:to>
                                    </p:set>
                                    <p:anim calcmode="lin" valueType="num">
                                      <p:cBhvr additive="base">
                                        <p:cTn id="70" dur="500" fill="hold"/>
                                        <p:tgtEl>
                                          <p:spTgt spid="56"/>
                                        </p:tgtEl>
                                        <p:attrNameLst>
                                          <p:attrName>ppt_x</p:attrName>
                                        </p:attrNameLst>
                                      </p:cBhvr>
                                      <p:tavLst>
                                        <p:tav tm="0">
                                          <p:val>
                                            <p:strVal val="0-#ppt_w/2"/>
                                          </p:val>
                                        </p:tav>
                                        <p:tav tm="100000">
                                          <p:val>
                                            <p:strVal val="#ppt_x"/>
                                          </p:val>
                                        </p:tav>
                                      </p:tavLst>
                                    </p:anim>
                                    <p:anim calcmode="lin" valueType="num">
                                      <p:cBhvr additive="base">
                                        <p:cTn id="71" dur="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7" grpId="0" animBg="1"/>
      <p:bldP spid="48" grpId="0" animBg="1"/>
      <p:bldP spid="49" grpId="0" animBg="1"/>
      <p:bldP spid="62" grpId="0" animBg="1"/>
      <p:bldP spid="63" grpId="0" animBg="1"/>
      <p:bldP spid="6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itle 46"/>
          <p:cNvSpPr>
            <a:spLocks noGrp="1"/>
          </p:cNvSpPr>
          <p:nvPr>
            <p:ph type="title"/>
          </p:nvPr>
        </p:nvSpPr>
        <p:spPr/>
        <p:txBody>
          <a:bodyPr/>
          <a:lstStyle/>
          <a:p>
            <a:r>
              <a:rPr lang="en-US" smtClean="0"/>
              <a:t>Circular Infographic</a:t>
            </a:r>
            <a:endParaRPr lang="en-US" dirty="0"/>
          </a:p>
        </p:txBody>
      </p:sp>
      <p:sp>
        <p:nvSpPr>
          <p:cNvPr id="48" name="Text Placeholder 47"/>
          <p:cNvSpPr>
            <a:spLocks noGrp="1"/>
          </p:cNvSpPr>
          <p:nvPr>
            <p:ph type="body" sz="half" idx="2"/>
          </p:nvPr>
        </p:nvSpPr>
        <p:spPr/>
        <p:txBody>
          <a:bodyPr/>
          <a:lstStyle/>
          <a:p>
            <a:r>
              <a:rPr lang="en-US" smtClean="0"/>
              <a:t>Circular Infographic</a:t>
            </a:r>
            <a:endParaRPr lang="en-US" dirty="0"/>
          </a:p>
        </p:txBody>
      </p:sp>
      <p:sp>
        <p:nvSpPr>
          <p:cNvPr id="39" name="Freeform 14"/>
          <p:cNvSpPr>
            <a:spLocks/>
          </p:cNvSpPr>
          <p:nvPr/>
        </p:nvSpPr>
        <p:spPr bwMode="auto">
          <a:xfrm>
            <a:off x="1123049" y="2283456"/>
            <a:ext cx="2320274" cy="1050040"/>
          </a:xfrm>
          <a:custGeom>
            <a:avLst/>
            <a:gdLst/>
            <a:ahLst/>
            <a:cxnLst>
              <a:cxn ang="0">
                <a:pos x="634" y="369"/>
              </a:cxn>
              <a:cxn ang="0">
                <a:pos x="420" y="284"/>
              </a:cxn>
              <a:cxn ang="0">
                <a:pos x="201" y="375"/>
              </a:cxn>
              <a:cxn ang="0">
                <a:pos x="0" y="174"/>
              </a:cxn>
              <a:cxn ang="0">
                <a:pos x="420" y="0"/>
              </a:cxn>
              <a:cxn ang="0">
                <a:pos x="829" y="163"/>
              </a:cxn>
              <a:cxn ang="0">
                <a:pos x="634" y="369"/>
              </a:cxn>
            </a:cxnLst>
            <a:rect l="0" t="0" r="r" b="b"/>
            <a:pathLst>
              <a:path w="829" h="375">
                <a:moveTo>
                  <a:pt x="634" y="369"/>
                </a:moveTo>
                <a:cubicBezTo>
                  <a:pt x="574" y="312"/>
                  <a:pt x="503" y="284"/>
                  <a:pt x="420" y="284"/>
                </a:cubicBezTo>
                <a:cubicBezTo>
                  <a:pt x="334" y="284"/>
                  <a:pt x="261" y="314"/>
                  <a:pt x="201" y="375"/>
                </a:cubicBezTo>
                <a:cubicBezTo>
                  <a:pt x="0" y="174"/>
                  <a:pt x="0" y="174"/>
                  <a:pt x="0" y="174"/>
                </a:cubicBezTo>
                <a:cubicBezTo>
                  <a:pt x="116" y="58"/>
                  <a:pt x="256" y="0"/>
                  <a:pt x="420" y="0"/>
                </a:cubicBezTo>
                <a:cubicBezTo>
                  <a:pt x="579" y="0"/>
                  <a:pt x="716" y="54"/>
                  <a:pt x="829" y="163"/>
                </a:cubicBezTo>
                <a:lnTo>
                  <a:pt x="634" y="369"/>
                </a:ln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13"/>
          <p:cNvSpPr>
            <a:spLocks/>
          </p:cNvSpPr>
          <p:nvPr/>
        </p:nvSpPr>
        <p:spPr bwMode="auto">
          <a:xfrm>
            <a:off x="635000" y="2802724"/>
            <a:ext cx="1050040" cy="2323561"/>
          </a:xfrm>
          <a:custGeom>
            <a:avLst/>
            <a:gdLst/>
            <a:ahLst/>
            <a:cxnLst>
              <a:cxn ang="0">
                <a:pos x="163" y="0"/>
              </a:cxn>
              <a:cxn ang="0">
                <a:pos x="369" y="195"/>
              </a:cxn>
              <a:cxn ang="0">
                <a:pos x="284" y="409"/>
              </a:cxn>
              <a:cxn ang="0">
                <a:pos x="375" y="628"/>
              </a:cxn>
              <a:cxn ang="0">
                <a:pos x="375" y="629"/>
              </a:cxn>
              <a:cxn ang="0">
                <a:pos x="174" y="830"/>
              </a:cxn>
              <a:cxn ang="0">
                <a:pos x="174" y="829"/>
              </a:cxn>
              <a:cxn ang="0">
                <a:pos x="0" y="409"/>
              </a:cxn>
              <a:cxn ang="0">
                <a:pos x="163" y="0"/>
              </a:cxn>
            </a:cxnLst>
            <a:rect l="0" t="0" r="r" b="b"/>
            <a:pathLst>
              <a:path w="375" h="830">
                <a:moveTo>
                  <a:pt x="163" y="0"/>
                </a:moveTo>
                <a:cubicBezTo>
                  <a:pt x="369" y="195"/>
                  <a:pt x="369" y="195"/>
                  <a:pt x="369" y="195"/>
                </a:cubicBezTo>
                <a:cubicBezTo>
                  <a:pt x="312" y="255"/>
                  <a:pt x="284" y="326"/>
                  <a:pt x="284" y="409"/>
                </a:cubicBezTo>
                <a:cubicBezTo>
                  <a:pt x="284" y="495"/>
                  <a:pt x="314" y="568"/>
                  <a:pt x="375" y="628"/>
                </a:cubicBezTo>
                <a:cubicBezTo>
                  <a:pt x="375" y="629"/>
                  <a:pt x="375" y="629"/>
                  <a:pt x="375" y="629"/>
                </a:cubicBezTo>
                <a:cubicBezTo>
                  <a:pt x="174" y="830"/>
                  <a:pt x="174" y="830"/>
                  <a:pt x="174" y="830"/>
                </a:cubicBezTo>
                <a:cubicBezTo>
                  <a:pt x="174" y="829"/>
                  <a:pt x="174" y="829"/>
                  <a:pt x="174" y="829"/>
                </a:cubicBezTo>
                <a:cubicBezTo>
                  <a:pt x="58" y="713"/>
                  <a:pt x="0" y="573"/>
                  <a:pt x="0" y="409"/>
                </a:cubicBezTo>
                <a:cubicBezTo>
                  <a:pt x="0" y="250"/>
                  <a:pt x="54" y="114"/>
                  <a:pt x="163"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12"/>
          <p:cNvSpPr>
            <a:spLocks/>
          </p:cNvSpPr>
          <p:nvPr/>
        </p:nvSpPr>
        <p:spPr bwMode="auto">
          <a:xfrm>
            <a:off x="2914203" y="2771505"/>
            <a:ext cx="1046753" cy="2320277"/>
          </a:xfrm>
          <a:custGeom>
            <a:avLst/>
            <a:gdLst/>
            <a:ahLst/>
            <a:cxnLst>
              <a:cxn ang="0">
                <a:pos x="201" y="0"/>
              </a:cxn>
              <a:cxn ang="0">
                <a:pos x="374" y="420"/>
              </a:cxn>
              <a:cxn ang="0">
                <a:pos x="211" y="829"/>
              </a:cxn>
              <a:cxn ang="0">
                <a:pos x="5" y="634"/>
              </a:cxn>
              <a:cxn ang="0">
                <a:pos x="90" y="420"/>
              </a:cxn>
              <a:cxn ang="0">
                <a:pos x="0" y="201"/>
              </a:cxn>
              <a:cxn ang="0">
                <a:pos x="201" y="0"/>
              </a:cxn>
            </a:cxnLst>
            <a:rect l="0" t="0" r="r" b="b"/>
            <a:pathLst>
              <a:path w="374" h="829">
                <a:moveTo>
                  <a:pt x="201" y="0"/>
                </a:moveTo>
                <a:cubicBezTo>
                  <a:pt x="316" y="116"/>
                  <a:pt x="374" y="256"/>
                  <a:pt x="374" y="420"/>
                </a:cubicBezTo>
                <a:cubicBezTo>
                  <a:pt x="374" y="579"/>
                  <a:pt x="320" y="715"/>
                  <a:pt x="211" y="829"/>
                </a:cubicBezTo>
                <a:cubicBezTo>
                  <a:pt x="5" y="634"/>
                  <a:pt x="5" y="634"/>
                  <a:pt x="5" y="634"/>
                </a:cubicBezTo>
                <a:cubicBezTo>
                  <a:pt x="62" y="574"/>
                  <a:pt x="90" y="503"/>
                  <a:pt x="90" y="420"/>
                </a:cubicBezTo>
                <a:cubicBezTo>
                  <a:pt x="90" y="335"/>
                  <a:pt x="60" y="262"/>
                  <a:pt x="0" y="201"/>
                </a:cubicBezTo>
                <a:lnTo>
                  <a:pt x="201" y="0"/>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15"/>
          <p:cNvSpPr>
            <a:spLocks/>
          </p:cNvSpPr>
          <p:nvPr/>
        </p:nvSpPr>
        <p:spPr bwMode="auto">
          <a:xfrm>
            <a:off x="1154271" y="4559365"/>
            <a:ext cx="2320274" cy="1050040"/>
          </a:xfrm>
          <a:custGeom>
            <a:avLst/>
            <a:gdLst/>
            <a:ahLst/>
            <a:cxnLst>
              <a:cxn ang="0">
                <a:pos x="628" y="0"/>
              </a:cxn>
              <a:cxn ang="0">
                <a:pos x="629" y="0"/>
              </a:cxn>
              <a:cxn ang="0">
                <a:pos x="829" y="201"/>
              </a:cxn>
              <a:cxn ang="0">
                <a:pos x="829" y="201"/>
              </a:cxn>
              <a:cxn ang="0">
                <a:pos x="409" y="375"/>
              </a:cxn>
              <a:cxn ang="0">
                <a:pos x="0" y="212"/>
              </a:cxn>
              <a:cxn ang="0">
                <a:pos x="196" y="6"/>
              </a:cxn>
              <a:cxn ang="0">
                <a:pos x="409" y="91"/>
              </a:cxn>
              <a:cxn ang="0">
                <a:pos x="628" y="0"/>
              </a:cxn>
            </a:cxnLst>
            <a:rect l="0" t="0" r="r" b="b"/>
            <a:pathLst>
              <a:path w="829" h="375">
                <a:moveTo>
                  <a:pt x="628" y="0"/>
                </a:moveTo>
                <a:cubicBezTo>
                  <a:pt x="629" y="0"/>
                  <a:pt x="629" y="0"/>
                  <a:pt x="629" y="0"/>
                </a:cubicBezTo>
                <a:cubicBezTo>
                  <a:pt x="829" y="201"/>
                  <a:pt x="829" y="201"/>
                  <a:pt x="829" y="201"/>
                </a:cubicBezTo>
                <a:cubicBezTo>
                  <a:pt x="829" y="201"/>
                  <a:pt x="829" y="201"/>
                  <a:pt x="829" y="201"/>
                </a:cubicBezTo>
                <a:cubicBezTo>
                  <a:pt x="713" y="317"/>
                  <a:pt x="573" y="375"/>
                  <a:pt x="409" y="375"/>
                </a:cubicBezTo>
                <a:cubicBezTo>
                  <a:pt x="250" y="375"/>
                  <a:pt x="114" y="321"/>
                  <a:pt x="0" y="212"/>
                </a:cubicBezTo>
                <a:cubicBezTo>
                  <a:pt x="196" y="6"/>
                  <a:pt x="196" y="6"/>
                  <a:pt x="196" y="6"/>
                </a:cubicBezTo>
                <a:cubicBezTo>
                  <a:pt x="255" y="63"/>
                  <a:pt x="326" y="91"/>
                  <a:pt x="409" y="91"/>
                </a:cubicBezTo>
                <a:cubicBezTo>
                  <a:pt x="495" y="91"/>
                  <a:pt x="568" y="61"/>
                  <a:pt x="628"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Rectangle 49"/>
          <p:cNvSpPr/>
          <p:nvPr/>
        </p:nvSpPr>
        <p:spPr bwMode="auto">
          <a:xfrm>
            <a:off x="4037156" y="2306683"/>
            <a:ext cx="1114425" cy="457200"/>
          </a:xfrm>
          <a:prstGeom prst="rect">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1" name="Rectangle 50"/>
          <p:cNvSpPr/>
          <p:nvPr/>
        </p:nvSpPr>
        <p:spPr bwMode="auto">
          <a:xfrm>
            <a:off x="5151581" y="2306683"/>
            <a:ext cx="1114425" cy="457200"/>
          </a:xfrm>
          <a:prstGeom prst="rect">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 name="Rectangle 52"/>
          <p:cNvSpPr/>
          <p:nvPr/>
        </p:nvSpPr>
        <p:spPr bwMode="auto">
          <a:xfrm>
            <a:off x="6266006" y="2306683"/>
            <a:ext cx="1114425" cy="457200"/>
          </a:xfrm>
          <a:prstGeom prst="rect">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4" name="Rectangle 53"/>
          <p:cNvSpPr/>
          <p:nvPr/>
        </p:nvSpPr>
        <p:spPr bwMode="auto">
          <a:xfrm>
            <a:off x="7380431" y="2306683"/>
            <a:ext cx="1114425" cy="457200"/>
          </a:xfrm>
          <a:prstGeom prst="rect">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cxnSp>
        <p:nvCxnSpPr>
          <p:cNvPr id="59" name="Straight Connector 58"/>
          <p:cNvCxnSpPr/>
          <p:nvPr/>
        </p:nvCxnSpPr>
        <p:spPr>
          <a:xfrm>
            <a:off x="4037152" y="3745981"/>
            <a:ext cx="44577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4037152" y="4821283"/>
            <a:ext cx="4457700" cy="0"/>
          </a:xfrm>
          <a:prstGeom prst="line">
            <a:avLst/>
          </a:prstGeom>
          <a:ln>
            <a:solidFill>
              <a:schemeClr val="accent5"/>
            </a:solidFill>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3960956" y="2924785"/>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62" name="TextBox 61"/>
          <p:cNvSpPr txBox="1"/>
          <p:nvPr/>
        </p:nvSpPr>
        <p:spPr>
          <a:xfrm>
            <a:off x="5069666" y="2924785"/>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63" name="TextBox 62"/>
          <p:cNvSpPr txBox="1"/>
          <p:nvPr/>
        </p:nvSpPr>
        <p:spPr>
          <a:xfrm>
            <a:off x="6185361" y="2924785"/>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64" name="TextBox 63"/>
          <p:cNvSpPr txBox="1"/>
          <p:nvPr/>
        </p:nvSpPr>
        <p:spPr>
          <a:xfrm>
            <a:off x="7294071" y="2924785"/>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65" name="TextBox 64"/>
          <p:cNvSpPr txBox="1"/>
          <p:nvPr/>
        </p:nvSpPr>
        <p:spPr>
          <a:xfrm>
            <a:off x="3960956" y="3969070"/>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66" name="TextBox 65"/>
          <p:cNvSpPr txBox="1"/>
          <p:nvPr/>
        </p:nvSpPr>
        <p:spPr>
          <a:xfrm>
            <a:off x="5069666" y="3969070"/>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67" name="TextBox 66"/>
          <p:cNvSpPr txBox="1"/>
          <p:nvPr/>
        </p:nvSpPr>
        <p:spPr>
          <a:xfrm>
            <a:off x="6185361" y="3969070"/>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68" name="TextBox 67"/>
          <p:cNvSpPr txBox="1"/>
          <p:nvPr/>
        </p:nvSpPr>
        <p:spPr>
          <a:xfrm>
            <a:off x="7294071" y="3969070"/>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69" name="TextBox 68"/>
          <p:cNvSpPr txBox="1"/>
          <p:nvPr/>
        </p:nvSpPr>
        <p:spPr>
          <a:xfrm>
            <a:off x="3960956" y="5070203"/>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70" name="TextBox 69"/>
          <p:cNvSpPr txBox="1"/>
          <p:nvPr/>
        </p:nvSpPr>
        <p:spPr>
          <a:xfrm>
            <a:off x="5069666" y="5070203"/>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71" name="TextBox 70"/>
          <p:cNvSpPr txBox="1"/>
          <p:nvPr/>
        </p:nvSpPr>
        <p:spPr>
          <a:xfrm>
            <a:off x="6185361" y="5070203"/>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72" name="TextBox 71"/>
          <p:cNvSpPr txBox="1"/>
          <p:nvPr/>
        </p:nvSpPr>
        <p:spPr>
          <a:xfrm>
            <a:off x="7294071" y="5070203"/>
            <a:ext cx="1123949" cy="630942"/>
          </a:xfrm>
          <a:prstGeom prst="rect">
            <a:avLst/>
          </a:prstGeom>
          <a:noFill/>
        </p:spPr>
        <p:txBody>
          <a:bodyPr wrap="square" rtlCol="0">
            <a:spAutoFit/>
          </a:bodyPr>
          <a:lstStyle/>
          <a:p>
            <a:pPr lvl="0"/>
            <a:r>
              <a:rPr lang="en-US" sz="1400" b="1" dirty="0" smtClean="0">
                <a:solidFill>
                  <a:schemeClr val="tx1">
                    <a:lumMod val="50000"/>
                    <a:lumOff val="50000"/>
                  </a:schemeClr>
                </a:solidFill>
              </a:rPr>
              <a:t>Sample Text</a:t>
            </a:r>
          </a:p>
          <a:p>
            <a:pPr lvl="0"/>
            <a:r>
              <a:rPr lang="en-US" sz="1050" dirty="0" smtClean="0">
                <a:solidFill>
                  <a:schemeClr val="tx1">
                    <a:lumMod val="50000"/>
                    <a:lumOff val="50000"/>
                  </a:schemeClr>
                </a:solidFill>
              </a:rPr>
              <a:t>There are many variations .</a:t>
            </a:r>
          </a:p>
        </p:txBody>
      </p:sp>
      <p:sp>
        <p:nvSpPr>
          <p:cNvPr id="73" name="Freeform 103"/>
          <p:cNvSpPr>
            <a:spLocks noChangeAspect="1" noEditPoints="1"/>
          </p:cNvSpPr>
          <p:nvPr/>
        </p:nvSpPr>
        <p:spPr bwMode="auto">
          <a:xfrm>
            <a:off x="5613517" y="2394988"/>
            <a:ext cx="190553" cy="280595"/>
          </a:xfrm>
          <a:custGeom>
            <a:avLst/>
            <a:gdLst/>
            <a:ahLst/>
            <a:cxnLst>
              <a:cxn ang="0">
                <a:pos x="37" y="29"/>
              </a:cxn>
              <a:cxn ang="0">
                <a:pos x="31" y="41"/>
              </a:cxn>
              <a:cxn ang="0">
                <a:pos x="33" y="44"/>
              </a:cxn>
              <a:cxn ang="0">
                <a:pos x="32" y="47"/>
              </a:cxn>
              <a:cxn ang="0">
                <a:pos x="33" y="49"/>
              </a:cxn>
              <a:cxn ang="0">
                <a:pos x="31" y="53"/>
              </a:cxn>
              <a:cxn ang="0">
                <a:pos x="31" y="54"/>
              </a:cxn>
              <a:cxn ang="0">
                <a:pos x="27" y="58"/>
              </a:cxn>
              <a:cxn ang="0">
                <a:pos x="21" y="62"/>
              </a:cxn>
              <a:cxn ang="0">
                <a:pos x="15" y="58"/>
              </a:cxn>
              <a:cxn ang="0">
                <a:pos x="11" y="54"/>
              </a:cxn>
              <a:cxn ang="0">
                <a:pos x="11" y="53"/>
              </a:cxn>
              <a:cxn ang="0">
                <a:pos x="9" y="49"/>
              </a:cxn>
              <a:cxn ang="0">
                <a:pos x="10" y="47"/>
              </a:cxn>
              <a:cxn ang="0">
                <a:pos x="9" y="44"/>
              </a:cxn>
              <a:cxn ang="0">
                <a:pos x="11" y="41"/>
              </a:cxn>
              <a:cxn ang="0">
                <a:pos x="5" y="29"/>
              </a:cxn>
              <a:cxn ang="0">
                <a:pos x="0" y="18"/>
              </a:cxn>
              <a:cxn ang="0">
                <a:pos x="21" y="0"/>
              </a:cxn>
              <a:cxn ang="0">
                <a:pos x="42" y="18"/>
              </a:cxn>
              <a:cxn ang="0">
                <a:pos x="37" y="29"/>
              </a:cxn>
              <a:cxn ang="0">
                <a:pos x="21" y="6"/>
              </a:cxn>
              <a:cxn ang="0">
                <a:pos x="6" y="18"/>
              </a:cxn>
              <a:cxn ang="0">
                <a:pos x="8" y="26"/>
              </a:cxn>
              <a:cxn ang="0">
                <a:pos x="11" y="28"/>
              </a:cxn>
              <a:cxn ang="0">
                <a:pos x="16" y="40"/>
              </a:cxn>
              <a:cxn ang="0">
                <a:pos x="26" y="40"/>
              </a:cxn>
              <a:cxn ang="0">
                <a:pos x="31" y="28"/>
              </a:cxn>
              <a:cxn ang="0">
                <a:pos x="34" y="26"/>
              </a:cxn>
              <a:cxn ang="0">
                <a:pos x="36" y="18"/>
              </a:cxn>
              <a:cxn ang="0">
                <a:pos x="21" y="6"/>
              </a:cxn>
              <a:cxn ang="0">
                <a:pos x="29" y="20"/>
              </a:cxn>
              <a:cxn ang="0">
                <a:pos x="27" y="18"/>
              </a:cxn>
              <a:cxn ang="0">
                <a:pos x="21" y="15"/>
              </a:cxn>
              <a:cxn ang="0">
                <a:pos x="20" y="13"/>
              </a:cxn>
              <a:cxn ang="0">
                <a:pos x="21" y="12"/>
              </a:cxn>
              <a:cxn ang="0">
                <a:pos x="30" y="18"/>
              </a:cxn>
              <a:cxn ang="0">
                <a:pos x="29" y="20"/>
              </a:cxn>
            </a:cxnLst>
            <a:rect l="0" t="0" r="r" b="b"/>
            <a:pathLst>
              <a:path w="42" h="62">
                <a:moveTo>
                  <a:pt x="37" y="29"/>
                </a:moveTo>
                <a:cubicBezTo>
                  <a:pt x="35" y="32"/>
                  <a:pt x="31" y="37"/>
                  <a:pt x="31" y="41"/>
                </a:cubicBezTo>
                <a:cubicBezTo>
                  <a:pt x="32" y="42"/>
                  <a:pt x="33" y="43"/>
                  <a:pt x="33" y="44"/>
                </a:cubicBezTo>
                <a:cubicBezTo>
                  <a:pt x="33" y="45"/>
                  <a:pt x="32" y="46"/>
                  <a:pt x="32" y="47"/>
                </a:cubicBezTo>
                <a:cubicBezTo>
                  <a:pt x="32" y="47"/>
                  <a:pt x="33" y="48"/>
                  <a:pt x="33" y="49"/>
                </a:cubicBezTo>
                <a:cubicBezTo>
                  <a:pt x="33" y="51"/>
                  <a:pt x="32" y="52"/>
                  <a:pt x="31" y="53"/>
                </a:cubicBezTo>
                <a:cubicBezTo>
                  <a:pt x="31" y="53"/>
                  <a:pt x="31" y="54"/>
                  <a:pt x="31" y="54"/>
                </a:cubicBezTo>
                <a:cubicBezTo>
                  <a:pt x="31" y="57"/>
                  <a:pt x="29" y="58"/>
                  <a:pt x="27" y="58"/>
                </a:cubicBezTo>
                <a:cubicBezTo>
                  <a:pt x="26" y="61"/>
                  <a:pt x="24" y="62"/>
                  <a:pt x="21" y="62"/>
                </a:cubicBezTo>
                <a:cubicBezTo>
                  <a:pt x="19" y="62"/>
                  <a:pt x="16" y="61"/>
                  <a:pt x="15" y="58"/>
                </a:cubicBezTo>
                <a:cubicBezTo>
                  <a:pt x="13" y="58"/>
                  <a:pt x="11" y="57"/>
                  <a:pt x="11" y="54"/>
                </a:cubicBezTo>
                <a:cubicBezTo>
                  <a:pt x="11" y="54"/>
                  <a:pt x="11" y="53"/>
                  <a:pt x="11" y="53"/>
                </a:cubicBezTo>
                <a:cubicBezTo>
                  <a:pt x="10" y="52"/>
                  <a:pt x="9" y="51"/>
                  <a:pt x="9" y="49"/>
                </a:cubicBezTo>
                <a:cubicBezTo>
                  <a:pt x="9" y="48"/>
                  <a:pt x="10" y="47"/>
                  <a:pt x="10" y="47"/>
                </a:cubicBezTo>
                <a:cubicBezTo>
                  <a:pt x="10" y="46"/>
                  <a:pt x="9" y="45"/>
                  <a:pt x="9" y="44"/>
                </a:cubicBezTo>
                <a:cubicBezTo>
                  <a:pt x="9" y="43"/>
                  <a:pt x="10" y="42"/>
                  <a:pt x="11" y="41"/>
                </a:cubicBezTo>
                <a:cubicBezTo>
                  <a:pt x="11" y="37"/>
                  <a:pt x="7" y="32"/>
                  <a:pt x="5" y="29"/>
                </a:cubicBezTo>
                <a:cubicBezTo>
                  <a:pt x="2" y="26"/>
                  <a:pt x="0" y="23"/>
                  <a:pt x="0" y="18"/>
                </a:cubicBezTo>
                <a:cubicBezTo>
                  <a:pt x="0" y="8"/>
                  <a:pt x="11" y="0"/>
                  <a:pt x="21" y="0"/>
                </a:cubicBezTo>
                <a:cubicBezTo>
                  <a:pt x="31" y="0"/>
                  <a:pt x="42" y="8"/>
                  <a:pt x="42" y="18"/>
                </a:cubicBezTo>
                <a:cubicBezTo>
                  <a:pt x="42" y="23"/>
                  <a:pt x="40" y="26"/>
                  <a:pt x="37" y="29"/>
                </a:cubicBezTo>
                <a:close/>
                <a:moveTo>
                  <a:pt x="21" y="6"/>
                </a:moveTo>
                <a:cubicBezTo>
                  <a:pt x="14" y="6"/>
                  <a:pt x="6" y="10"/>
                  <a:pt x="6" y="18"/>
                </a:cubicBezTo>
                <a:cubicBezTo>
                  <a:pt x="6" y="21"/>
                  <a:pt x="7" y="24"/>
                  <a:pt x="8" y="26"/>
                </a:cubicBezTo>
                <a:cubicBezTo>
                  <a:pt x="9" y="27"/>
                  <a:pt x="10" y="27"/>
                  <a:pt x="11" y="28"/>
                </a:cubicBezTo>
                <a:cubicBezTo>
                  <a:pt x="14" y="32"/>
                  <a:pt x="16" y="36"/>
                  <a:pt x="16" y="40"/>
                </a:cubicBezTo>
                <a:cubicBezTo>
                  <a:pt x="26" y="40"/>
                  <a:pt x="26" y="40"/>
                  <a:pt x="26" y="40"/>
                </a:cubicBezTo>
                <a:cubicBezTo>
                  <a:pt x="26" y="36"/>
                  <a:pt x="28" y="32"/>
                  <a:pt x="31" y="28"/>
                </a:cubicBezTo>
                <a:cubicBezTo>
                  <a:pt x="32" y="27"/>
                  <a:pt x="33" y="27"/>
                  <a:pt x="34" y="26"/>
                </a:cubicBezTo>
                <a:cubicBezTo>
                  <a:pt x="35" y="24"/>
                  <a:pt x="36" y="21"/>
                  <a:pt x="36" y="18"/>
                </a:cubicBezTo>
                <a:cubicBezTo>
                  <a:pt x="36" y="10"/>
                  <a:pt x="28" y="6"/>
                  <a:pt x="21" y="6"/>
                </a:cubicBezTo>
                <a:close/>
                <a:moveTo>
                  <a:pt x="29" y="20"/>
                </a:moveTo>
                <a:cubicBezTo>
                  <a:pt x="28" y="20"/>
                  <a:pt x="27" y="19"/>
                  <a:pt x="27" y="18"/>
                </a:cubicBezTo>
                <a:cubicBezTo>
                  <a:pt x="27" y="16"/>
                  <a:pt x="23" y="15"/>
                  <a:pt x="21" y="15"/>
                </a:cubicBezTo>
                <a:cubicBezTo>
                  <a:pt x="20" y="15"/>
                  <a:pt x="20" y="14"/>
                  <a:pt x="20" y="13"/>
                </a:cubicBezTo>
                <a:cubicBezTo>
                  <a:pt x="20" y="13"/>
                  <a:pt x="20" y="12"/>
                  <a:pt x="21" y="12"/>
                </a:cubicBezTo>
                <a:cubicBezTo>
                  <a:pt x="25" y="12"/>
                  <a:pt x="30" y="14"/>
                  <a:pt x="30" y="18"/>
                </a:cubicBezTo>
                <a:cubicBezTo>
                  <a:pt x="30" y="19"/>
                  <a:pt x="29" y="20"/>
                  <a:pt x="29"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101"/>
          <p:cNvSpPr>
            <a:spLocks noChangeAspect="1" noEditPoints="1"/>
          </p:cNvSpPr>
          <p:nvPr/>
        </p:nvSpPr>
        <p:spPr bwMode="auto">
          <a:xfrm>
            <a:off x="6673495" y="2436070"/>
            <a:ext cx="299447" cy="198431"/>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5" name="Freeform 57"/>
          <p:cNvSpPr>
            <a:spLocks noChangeAspect="1" noEditPoints="1"/>
          </p:cNvSpPr>
          <p:nvPr/>
        </p:nvSpPr>
        <p:spPr bwMode="auto">
          <a:xfrm>
            <a:off x="7818480" y="2416126"/>
            <a:ext cx="238318" cy="238318"/>
          </a:xfrm>
          <a:custGeom>
            <a:avLst/>
            <a:gdLst/>
            <a:ahLst/>
            <a:cxnLst>
              <a:cxn ang="0">
                <a:pos x="55" y="31"/>
              </a:cxn>
              <a:cxn ang="0">
                <a:pos x="54" y="33"/>
              </a:cxn>
              <a:cxn ang="0">
                <a:pos x="47" y="34"/>
              </a:cxn>
              <a:cxn ang="0">
                <a:pos x="46" y="37"/>
              </a:cxn>
              <a:cxn ang="0">
                <a:pos x="49" y="42"/>
              </a:cxn>
              <a:cxn ang="0">
                <a:pos x="50" y="43"/>
              </a:cxn>
              <a:cxn ang="0">
                <a:pos x="49" y="44"/>
              </a:cxn>
              <a:cxn ang="0">
                <a:pos x="43" y="50"/>
              </a:cxn>
              <a:cxn ang="0">
                <a:pos x="42" y="50"/>
              </a:cxn>
              <a:cxn ang="0">
                <a:pos x="37" y="46"/>
              </a:cxn>
              <a:cxn ang="0">
                <a:pos x="33" y="47"/>
              </a:cxn>
              <a:cxn ang="0">
                <a:pos x="32" y="54"/>
              </a:cxn>
              <a:cxn ang="0">
                <a:pos x="31" y="55"/>
              </a:cxn>
              <a:cxn ang="0">
                <a:pos x="23" y="55"/>
              </a:cxn>
              <a:cxn ang="0">
                <a:pos x="22" y="54"/>
              </a:cxn>
              <a:cxn ang="0">
                <a:pos x="21" y="47"/>
              </a:cxn>
              <a:cxn ang="0">
                <a:pos x="18" y="46"/>
              </a:cxn>
              <a:cxn ang="0">
                <a:pos x="13" y="50"/>
              </a:cxn>
              <a:cxn ang="0">
                <a:pos x="12" y="50"/>
              </a:cxn>
              <a:cxn ang="0">
                <a:pos x="11" y="50"/>
              </a:cxn>
              <a:cxn ang="0">
                <a:pos x="5" y="44"/>
              </a:cxn>
              <a:cxn ang="0">
                <a:pos x="5" y="43"/>
              </a:cxn>
              <a:cxn ang="0">
                <a:pos x="5" y="42"/>
              </a:cxn>
              <a:cxn ang="0">
                <a:pos x="9" y="37"/>
              </a:cxn>
              <a:cxn ang="0">
                <a:pos x="7" y="33"/>
              </a:cxn>
              <a:cxn ang="0">
                <a:pos x="1" y="33"/>
              </a:cxn>
              <a:cxn ang="0">
                <a:pos x="0" y="31"/>
              </a:cxn>
              <a:cxn ang="0">
                <a:pos x="0" y="23"/>
              </a:cxn>
              <a:cxn ang="0">
                <a:pos x="1" y="22"/>
              </a:cxn>
              <a:cxn ang="0">
                <a:pos x="7" y="21"/>
              </a:cxn>
              <a:cxn ang="0">
                <a:pos x="9" y="18"/>
              </a:cxn>
              <a:cxn ang="0">
                <a:pos x="5" y="13"/>
              </a:cxn>
              <a:cxn ang="0">
                <a:pos x="5" y="12"/>
              </a:cxn>
              <a:cxn ang="0">
                <a:pos x="5" y="11"/>
              </a:cxn>
              <a:cxn ang="0">
                <a:pos x="12" y="5"/>
              </a:cxn>
              <a:cxn ang="0">
                <a:pos x="13" y="5"/>
              </a:cxn>
              <a:cxn ang="0">
                <a:pos x="18" y="9"/>
              </a:cxn>
              <a:cxn ang="0">
                <a:pos x="21" y="8"/>
              </a:cxn>
              <a:cxn ang="0">
                <a:pos x="22" y="1"/>
              </a:cxn>
              <a:cxn ang="0">
                <a:pos x="23" y="0"/>
              </a:cxn>
              <a:cxn ang="0">
                <a:pos x="31" y="0"/>
              </a:cxn>
              <a:cxn ang="0">
                <a:pos x="32" y="1"/>
              </a:cxn>
              <a:cxn ang="0">
                <a:pos x="33" y="8"/>
              </a:cxn>
              <a:cxn ang="0">
                <a:pos x="37" y="9"/>
              </a:cxn>
              <a:cxn ang="0">
                <a:pos x="42" y="5"/>
              </a:cxn>
              <a:cxn ang="0">
                <a:pos x="43" y="5"/>
              </a:cxn>
              <a:cxn ang="0">
                <a:pos x="43" y="5"/>
              </a:cxn>
              <a:cxn ang="0">
                <a:pos x="49" y="11"/>
              </a:cxn>
              <a:cxn ang="0">
                <a:pos x="50" y="12"/>
              </a:cxn>
              <a:cxn ang="0">
                <a:pos x="49" y="13"/>
              </a:cxn>
              <a:cxn ang="0">
                <a:pos x="46" y="18"/>
              </a:cxn>
              <a:cxn ang="0">
                <a:pos x="47" y="21"/>
              </a:cxn>
              <a:cxn ang="0">
                <a:pos x="54" y="22"/>
              </a:cxn>
              <a:cxn ang="0">
                <a:pos x="55" y="23"/>
              </a:cxn>
              <a:cxn ang="0">
                <a:pos x="55" y="31"/>
              </a:cxn>
              <a:cxn ang="0">
                <a:pos x="27" y="18"/>
              </a:cxn>
              <a:cxn ang="0">
                <a:pos x="18" y="27"/>
              </a:cxn>
              <a:cxn ang="0">
                <a:pos x="27" y="36"/>
              </a:cxn>
              <a:cxn ang="0">
                <a:pos x="36" y="27"/>
              </a:cxn>
              <a:cxn ang="0">
                <a:pos x="27" y="18"/>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6" name="Freeform 228"/>
          <p:cNvSpPr>
            <a:spLocks/>
          </p:cNvSpPr>
          <p:nvPr/>
        </p:nvSpPr>
        <p:spPr bwMode="auto">
          <a:xfrm>
            <a:off x="4453714" y="2393674"/>
            <a:ext cx="281309" cy="283222"/>
          </a:xfrm>
          <a:custGeom>
            <a:avLst/>
            <a:gdLst/>
            <a:ahLst/>
            <a:cxnLst>
              <a:cxn ang="0">
                <a:pos x="68" y="3"/>
              </a:cxn>
              <a:cxn ang="0">
                <a:pos x="58" y="61"/>
              </a:cxn>
              <a:cxn ang="0">
                <a:pos x="57" y="63"/>
              </a:cxn>
              <a:cxn ang="0">
                <a:pos x="56" y="63"/>
              </a:cxn>
              <a:cxn ang="0">
                <a:pos x="55" y="63"/>
              </a:cxn>
              <a:cxn ang="0">
                <a:pos x="38" y="56"/>
              </a:cxn>
              <a:cxn ang="0">
                <a:pos x="28" y="67"/>
              </a:cxn>
              <a:cxn ang="0">
                <a:pos x="26" y="68"/>
              </a:cxn>
              <a:cxn ang="0">
                <a:pos x="26" y="68"/>
              </a:cxn>
              <a:cxn ang="0">
                <a:pos x="24" y="65"/>
              </a:cxn>
              <a:cxn ang="0">
                <a:pos x="24" y="52"/>
              </a:cxn>
              <a:cxn ang="0">
                <a:pos x="57" y="12"/>
              </a:cxn>
              <a:cxn ang="0">
                <a:pos x="16" y="47"/>
              </a:cxn>
              <a:cxn ang="0">
                <a:pos x="1" y="41"/>
              </a:cxn>
              <a:cxn ang="0">
                <a:pos x="0" y="39"/>
              </a:cxn>
              <a:cxn ang="0">
                <a:pos x="1" y="36"/>
              </a:cxn>
              <a:cxn ang="0">
                <a:pos x="64" y="0"/>
              </a:cxn>
              <a:cxn ang="0">
                <a:pos x="65" y="0"/>
              </a:cxn>
              <a:cxn ang="0">
                <a:pos x="67" y="0"/>
              </a:cxn>
              <a:cxn ang="0">
                <a:pos x="68" y="3"/>
              </a:cxn>
            </a:cxnLst>
            <a:rect l="0" t="0" r="r" b="b"/>
            <a:pathLst>
              <a:path w="68" h="68">
                <a:moveTo>
                  <a:pt x="68" y="3"/>
                </a:moveTo>
                <a:cubicBezTo>
                  <a:pt x="58" y="61"/>
                  <a:pt x="58" y="61"/>
                  <a:pt x="58" y="61"/>
                </a:cubicBezTo>
                <a:cubicBezTo>
                  <a:pt x="58" y="62"/>
                  <a:pt x="57" y="62"/>
                  <a:pt x="57" y="63"/>
                </a:cubicBezTo>
                <a:cubicBezTo>
                  <a:pt x="56" y="63"/>
                  <a:pt x="56" y="63"/>
                  <a:pt x="56" y="63"/>
                </a:cubicBezTo>
                <a:cubicBezTo>
                  <a:pt x="55" y="63"/>
                  <a:pt x="55" y="63"/>
                  <a:pt x="55" y="63"/>
                </a:cubicBezTo>
                <a:cubicBezTo>
                  <a:pt x="38" y="56"/>
                  <a:pt x="38" y="56"/>
                  <a:pt x="38" y="56"/>
                </a:cubicBezTo>
                <a:cubicBezTo>
                  <a:pt x="28" y="67"/>
                  <a:pt x="28" y="67"/>
                  <a:pt x="28" y="67"/>
                </a:cubicBezTo>
                <a:cubicBezTo>
                  <a:pt x="28" y="67"/>
                  <a:pt x="27" y="68"/>
                  <a:pt x="26" y="68"/>
                </a:cubicBezTo>
                <a:cubicBezTo>
                  <a:pt x="26" y="68"/>
                  <a:pt x="26" y="68"/>
                  <a:pt x="26" y="68"/>
                </a:cubicBezTo>
                <a:cubicBezTo>
                  <a:pt x="25" y="67"/>
                  <a:pt x="24" y="66"/>
                  <a:pt x="24" y="65"/>
                </a:cubicBezTo>
                <a:cubicBezTo>
                  <a:pt x="24" y="52"/>
                  <a:pt x="24" y="52"/>
                  <a:pt x="24" y="52"/>
                </a:cubicBezTo>
                <a:cubicBezTo>
                  <a:pt x="57" y="12"/>
                  <a:pt x="57" y="12"/>
                  <a:pt x="57" y="12"/>
                </a:cubicBezTo>
                <a:cubicBezTo>
                  <a:pt x="16" y="47"/>
                  <a:pt x="16" y="47"/>
                  <a:pt x="16" y="47"/>
                </a:cubicBezTo>
                <a:cubicBezTo>
                  <a:pt x="1" y="41"/>
                  <a:pt x="1" y="41"/>
                  <a:pt x="1" y="41"/>
                </a:cubicBezTo>
                <a:cubicBezTo>
                  <a:pt x="0" y="40"/>
                  <a:pt x="0" y="40"/>
                  <a:pt x="0" y="39"/>
                </a:cubicBezTo>
                <a:cubicBezTo>
                  <a:pt x="0" y="38"/>
                  <a:pt x="0" y="37"/>
                  <a:pt x="1" y="36"/>
                </a:cubicBezTo>
                <a:cubicBezTo>
                  <a:pt x="64" y="0"/>
                  <a:pt x="64" y="0"/>
                  <a:pt x="64" y="0"/>
                </a:cubicBezTo>
                <a:cubicBezTo>
                  <a:pt x="65" y="0"/>
                  <a:pt x="65" y="0"/>
                  <a:pt x="65" y="0"/>
                </a:cubicBezTo>
                <a:cubicBezTo>
                  <a:pt x="66" y="0"/>
                  <a:pt x="66" y="0"/>
                  <a:pt x="67" y="0"/>
                </a:cubicBezTo>
                <a:cubicBezTo>
                  <a:pt x="68" y="1"/>
                  <a:pt x="68" y="2"/>
                  <a:pt x="68" y="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7" name="Freeform 130"/>
          <p:cNvSpPr>
            <a:spLocks noEditPoints="1"/>
          </p:cNvSpPr>
          <p:nvPr/>
        </p:nvSpPr>
        <p:spPr bwMode="auto">
          <a:xfrm>
            <a:off x="1639226" y="3311843"/>
            <a:ext cx="1295844" cy="1247522"/>
          </a:xfrm>
          <a:custGeom>
            <a:avLst/>
            <a:gdLst/>
            <a:ahLst/>
            <a:cxnLst>
              <a:cxn ang="0">
                <a:pos x="275" y="12"/>
              </a:cxn>
              <a:cxn ang="0">
                <a:pos x="297" y="7"/>
              </a:cxn>
              <a:cxn ang="0">
                <a:pos x="237" y="26"/>
              </a:cxn>
              <a:cxn ang="0">
                <a:pos x="731" y="474"/>
              </a:cxn>
              <a:cxn ang="0">
                <a:pos x="724" y="482"/>
              </a:cxn>
              <a:cxn ang="0">
                <a:pos x="470" y="13"/>
              </a:cxn>
              <a:cxn ang="0">
                <a:pos x="454" y="10"/>
              </a:cxn>
              <a:cxn ang="0">
                <a:pos x="470" y="32"/>
              </a:cxn>
              <a:cxn ang="0">
                <a:pos x="475" y="26"/>
              </a:cxn>
              <a:cxn ang="0">
                <a:pos x="432" y="9"/>
              </a:cxn>
              <a:cxn ang="0">
                <a:pos x="423" y="8"/>
              </a:cxn>
              <a:cxn ang="0">
                <a:pos x="397" y="9"/>
              </a:cxn>
              <a:cxn ang="0">
                <a:pos x="386" y="10"/>
              </a:cxn>
              <a:cxn ang="0">
                <a:pos x="390" y="18"/>
              </a:cxn>
              <a:cxn ang="0">
                <a:pos x="538" y="408"/>
              </a:cxn>
              <a:cxn ang="0">
                <a:pos x="730" y="264"/>
              </a:cxn>
              <a:cxn ang="0">
                <a:pos x="478" y="71"/>
              </a:cxn>
              <a:cxn ang="0">
                <a:pos x="418" y="50"/>
              </a:cxn>
              <a:cxn ang="0">
                <a:pos x="363" y="88"/>
              </a:cxn>
              <a:cxn ang="0">
                <a:pos x="418" y="83"/>
              </a:cxn>
              <a:cxn ang="0">
                <a:pos x="389" y="134"/>
              </a:cxn>
              <a:cxn ang="0">
                <a:pos x="366" y="141"/>
              </a:cxn>
              <a:cxn ang="0">
                <a:pos x="283" y="212"/>
              </a:cxn>
              <a:cxn ang="0">
                <a:pos x="375" y="215"/>
              </a:cxn>
              <a:cxn ang="0">
                <a:pos x="451" y="261"/>
              </a:cxn>
              <a:cxn ang="0">
                <a:pos x="492" y="285"/>
              </a:cxn>
              <a:cxn ang="0">
                <a:pos x="500" y="23"/>
              </a:cxn>
              <a:cxn ang="0">
                <a:pos x="512" y="40"/>
              </a:cxn>
              <a:cxn ang="0">
                <a:pos x="514" y="62"/>
              </a:cxn>
              <a:cxn ang="0">
                <a:pos x="671" y="360"/>
              </a:cxn>
              <a:cxn ang="0">
                <a:pos x="733" y="432"/>
              </a:cxn>
              <a:cxn ang="0">
                <a:pos x="314" y="123"/>
              </a:cxn>
              <a:cxn ang="0">
                <a:pos x="291" y="165"/>
              </a:cxn>
              <a:cxn ang="0">
                <a:pos x="288" y="153"/>
              </a:cxn>
              <a:cxn ang="0">
                <a:pos x="460" y="297"/>
              </a:cxn>
              <a:cxn ang="0">
                <a:pos x="364" y="533"/>
              </a:cxn>
              <a:cxn ang="0">
                <a:pos x="48" y="434"/>
              </a:cxn>
              <a:cxn ang="0">
                <a:pos x="126" y="647"/>
              </a:cxn>
              <a:cxn ang="0">
                <a:pos x="166" y="674"/>
              </a:cxn>
              <a:cxn ang="0">
                <a:pos x="11" y="348"/>
              </a:cxn>
              <a:cxn ang="0">
                <a:pos x="290" y="70"/>
              </a:cxn>
              <a:cxn ang="0">
                <a:pos x="88" y="161"/>
              </a:cxn>
              <a:cxn ang="0">
                <a:pos x="351" y="3"/>
              </a:cxn>
              <a:cxn ang="0">
                <a:pos x="352" y="1"/>
              </a:cxn>
              <a:cxn ang="0">
                <a:pos x="347" y="1"/>
              </a:cxn>
              <a:cxn ang="0">
                <a:pos x="341" y="2"/>
              </a:cxn>
              <a:cxn ang="0">
                <a:pos x="322" y="4"/>
              </a:cxn>
              <a:cxn ang="0">
                <a:pos x="281" y="13"/>
              </a:cxn>
              <a:cxn ang="0">
                <a:pos x="270" y="17"/>
              </a:cxn>
              <a:cxn ang="0">
                <a:pos x="242" y="33"/>
              </a:cxn>
              <a:cxn ang="0">
                <a:pos x="175" y="96"/>
              </a:cxn>
              <a:cxn ang="0">
                <a:pos x="299" y="35"/>
              </a:cxn>
              <a:cxn ang="0">
                <a:pos x="351" y="0"/>
              </a:cxn>
              <a:cxn ang="0">
                <a:pos x="330" y="2"/>
              </a:cxn>
              <a:cxn ang="0">
                <a:pos x="271" y="14"/>
              </a:cxn>
              <a:cxn ang="0">
                <a:pos x="319" y="3"/>
              </a:cxn>
              <a:cxn ang="0">
                <a:pos x="186" y="52"/>
              </a:cxn>
              <a:cxn ang="0">
                <a:pos x="208" y="42"/>
              </a:cxn>
              <a:cxn ang="0">
                <a:pos x="179" y="53"/>
              </a:cxn>
              <a:cxn ang="0">
                <a:pos x="193" y="48"/>
              </a:cxn>
              <a:cxn ang="0">
                <a:pos x="108" y="138"/>
              </a:cxn>
              <a:cxn ang="0">
                <a:pos x="86" y="134"/>
              </a:cxn>
              <a:cxn ang="0">
                <a:pos x="66" y="186"/>
              </a:cxn>
            </a:cxnLst>
            <a:rect l="0" t="0" r="r" b="b"/>
            <a:pathLst>
              <a:path w="746" h="719">
                <a:moveTo>
                  <a:pt x="713" y="218"/>
                </a:moveTo>
                <a:cubicBezTo>
                  <a:pt x="709" y="210"/>
                  <a:pt x="709" y="210"/>
                  <a:pt x="709" y="210"/>
                </a:cubicBezTo>
                <a:cubicBezTo>
                  <a:pt x="711" y="213"/>
                  <a:pt x="712" y="216"/>
                  <a:pt x="713" y="218"/>
                </a:cubicBezTo>
                <a:cubicBezTo>
                  <a:pt x="713" y="218"/>
                  <a:pt x="713" y="218"/>
                  <a:pt x="713" y="218"/>
                </a:cubicBezTo>
                <a:moveTo>
                  <a:pt x="709" y="210"/>
                </a:moveTo>
                <a:cubicBezTo>
                  <a:pt x="706" y="203"/>
                  <a:pt x="701" y="194"/>
                  <a:pt x="697" y="187"/>
                </a:cubicBezTo>
                <a:cubicBezTo>
                  <a:pt x="697" y="186"/>
                  <a:pt x="697" y="186"/>
                  <a:pt x="697" y="186"/>
                </a:cubicBezTo>
                <a:cubicBezTo>
                  <a:pt x="702" y="195"/>
                  <a:pt x="704" y="199"/>
                  <a:pt x="709" y="210"/>
                </a:cubicBezTo>
                <a:cubicBezTo>
                  <a:pt x="709" y="210"/>
                  <a:pt x="709" y="210"/>
                  <a:pt x="709" y="210"/>
                </a:cubicBezTo>
                <a:moveTo>
                  <a:pt x="696" y="186"/>
                </a:moveTo>
                <a:cubicBezTo>
                  <a:pt x="697" y="186"/>
                  <a:pt x="697" y="186"/>
                  <a:pt x="697" y="186"/>
                </a:cubicBezTo>
                <a:cubicBezTo>
                  <a:pt x="697" y="187"/>
                  <a:pt x="697" y="187"/>
                  <a:pt x="697" y="187"/>
                </a:cubicBezTo>
                <a:cubicBezTo>
                  <a:pt x="697" y="186"/>
                  <a:pt x="697" y="186"/>
                  <a:pt x="696" y="186"/>
                </a:cubicBezTo>
                <a:moveTo>
                  <a:pt x="746" y="352"/>
                </a:moveTo>
                <a:cubicBezTo>
                  <a:pt x="745" y="351"/>
                  <a:pt x="745" y="350"/>
                  <a:pt x="745" y="348"/>
                </a:cubicBezTo>
                <a:cubicBezTo>
                  <a:pt x="745" y="350"/>
                  <a:pt x="745" y="351"/>
                  <a:pt x="746" y="352"/>
                </a:cubicBezTo>
                <a:cubicBezTo>
                  <a:pt x="746" y="352"/>
                  <a:pt x="746" y="352"/>
                  <a:pt x="746" y="352"/>
                </a:cubicBezTo>
                <a:moveTo>
                  <a:pt x="745" y="347"/>
                </a:moveTo>
                <a:cubicBezTo>
                  <a:pt x="745" y="346"/>
                  <a:pt x="745" y="344"/>
                  <a:pt x="745" y="343"/>
                </a:cubicBezTo>
                <a:cubicBezTo>
                  <a:pt x="745" y="345"/>
                  <a:pt x="745" y="347"/>
                  <a:pt x="745" y="348"/>
                </a:cubicBezTo>
                <a:cubicBezTo>
                  <a:pt x="745" y="348"/>
                  <a:pt x="745" y="348"/>
                  <a:pt x="745" y="347"/>
                </a:cubicBezTo>
                <a:moveTo>
                  <a:pt x="743" y="327"/>
                </a:moveTo>
                <a:cubicBezTo>
                  <a:pt x="743" y="321"/>
                  <a:pt x="743" y="321"/>
                  <a:pt x="743" y="321"/>
                </a:cubicBezTo>
                <a:cubicBezTo>
                  <a:pt x="743" y="324"/>
                  <a:pt x="743" y="326"/>
                  <a:pt x="743" y="329"/>
                </a:cubicBezTo>
                <a:cubicBezTo>
                  <a:pt x="743" y="328"/>
                  <a:pt x="743" y="327"/>
                  <a:pt x="743" y="327"/>
                </a:cubicBezTo>
                <a:moveTo>
                  <a:pt x="309" y="4"/>
                </a:moveTo>
                <a:cubicBezTo>
                  <a:pt x="309" y="5"/>
                  <a:pt x="309" y="5"/>
                  <a:pt x="309" y="5"/>
                </a:cubicBezTo>
                <a:cubicBezTo>
                  <a:pt x="313" y="4"/>
                  <a:pt x="313" y="4"/>
                  <a:pt x="313" y="4"/>
                </a:cubicBezTo>
                <a:cubicBezTo>
                  <a:pt x="313" y="4"/>
                  <a:pt x="313" y="4"/>
                  <a:pt x="313" y="4"/>
                </a:cubicBezTo>
                <a:cubicBezTo>
                  <a:pt x="312" y="4"/>
                  <a:pt x="311" y="4"/>
                  <a:pt x="309" y="4"/>
                </a:cubicBezTo>
                <a:moveTo>
                  <a:pt x="307" y="5"/>
                </a:moveTo>
                <a:cubicBezTo>
                  <a:pt x="304" y="5"/>
                  <a:pt x="304" y="5"/>
                  <a:pt x="304" y="5"/>
                </a:cubicBezTo>
                <a:cubicBezTo>
                  <a:pt x="305" y="5"/>
                  <a:pt x="305" y="5"/>
                  <a:pt x="305" y="5"/>
                </a:cubicBezTo>
                <a:cubicBezTo>
                  <a:pt x="306" y="5"/>
                  <a:pt x="306" y="5"/>
                  <a:pt x="307" y="5"/>
                </a:cubicBezTo>
                <a:moveTo>
                  <a:pt x="259" y="17"/>
                </a:moveTo>
                <a:cubicBezTo>
                  <a:pt x="259" y="17"/>
                  <a:pt x="258" y="17"/>
                  <a:pt x="258" y="17"/>
                </a:cubicBezTo>
                <a:cubicBezTo>
                  <a:pt x="258" y="17"/>
                  <a:pt x="259" y="17"/>
                  <a:pt x="259" y="17"/>
                </a:cubicBezTo>
                <a:moveTo>
                  <a:pt x="266" y="15"/>
                </a:moveTo>
                <a:cubicBezTo>
                  <a:pt x="267" y="14"/>
                  <a:pt x="267" y="14"/>
                  <a:pt x="268" y="14"/>
                </a:cubicBezTo>
                <a:cubicBezTo>
                  <a:pt x="268" y="14"/>
                  <a:pt x="268" y="14"/>
                  <a:pt x="268" y="14"/>
                </a:cubicBezTo>
                <a:cubicBezTo>
                  <a:pt x="267" y="14"/>
                  <a:pt x="267" y="14"/>
                  <a:pt x="267" y="14"/>
                </a:cubicBezTo>
                <a:cubicBezTo>
                  <a:pt x="267" y="14"/>
                  <a:pt x="267" y="14"/>
                  <a:pt x="267" y="14"/>
                </a:cubicBezTo>
                <a:cubicBezTo>
                  <a:pt x="266" y="15"/>
                  <a:pt x="266" y="15"/>
                  <a:pt x="266" y="15"/>
                </a:cubicBezTo>
                <a:cubicBezTo>
                  <a:pt x="266" y="15"/>
                  <a:pt x="266" y="15"/>
                  <a:pt x="266" y="15"/>
                </a:cubicBezTo>
                <a:moveTo>
                  <a:pt x="269" y="14"/>
                </a:moveTo>
                <a:cubicBezTo>
                  <a:pt x="269" y="14"/>
                  <a:pt x="269" y="14"/>
                  <a:pt x="269" y="14"/>
                </a:cubicBezTo>
                <a:cubicBezTo>
                  <a:pt x="269" y="14"/>
                  <a:pt x="269" y="14"/>
                  <a:pt x="268" y="14"/>
                </a:cubicBezTo>
                <a:cubicBezTo>
                  <a:pt x="267" y="14"/>
                  <a:pt x="267" y="14"/>
                  <a:pt x="266" y="15"/>
                </a:cubicBezTo>
                <a:cubicBezTo>
                  <a:pt x="269" y="14"/>
                  <a:pt x="269" y="14"/>
                  <a:pt x="269" y="14"/>
                </a:cubicBezTo>
                <a:moveTo>
                  <a:pt x="267" y="14"/>
                </a:moveTo>
                <a:cubicBezTo>
                  <a:pt x="268" y="14"/>
                  <a:pt x="268" y="14"/>
                  <a:pt x="268" y="14"/>
                </a:cubicBezTo>
                <a:cubicBezTo>
                  <a:pt x="269" y="14"/>
                  <a:pt x="269" y="14"/>
                  <a:pt x="270" y="13"/>
                </a:cubicBezTo>
                <a:cubicBezTo>
                  <a:pt x="269" y="14"/>
                  <a:pt x="268" y="14"/>
                  <a:pt x="268" y="14"/>
                </a:cubicBezTo>
                <a:cubicBezTo>
                  <a:pt x="267" y="14"/>
                  <a:pt x="267" y="14"/>
                  <a:pt x="267" y="14"/>
                </a:cubicBezTo>
                <a:cubicBezTo>
                  <a:pt x="267" y="14"/>
                  <a:pt x="267" y="14"/>
                  <a:pt x="267" y="14"/>
                </a:cubicBezTo>
                <a:moveTo>
                  <a:pt x="270" y="13"/>
                </a:moveTo>
                <a:cubicBezTo>
                  <a:pt x="274" y="12"/>
                  <a:pt x="274" y="12"/>
                  <a:pt x="274" y="12"/>
                </a:cubicBezTo>
                <a:cubicBezTo>
                  <a:pt x="274" y="12"/>
                  <a:pt x="274" y="12"/>
                  <a:pt x="274" y="12"/>
                </a:cubicBezTo>
                <a:cubicBezTo>
                  <a:pt x="275" y="12"/>
                  <a:pt x="275" y="12"/>
                  <a:pt x="275" y="12"/>
                </a:cubicBezTo>
                <a:cubicBezTo>
                  <a:pt x="275" y="12"/>
                  <a:pt x="275" y="12"/>
                  <a:pt x="275" y="12"/>
                </a:cubicBezTo>
                <a:cubicBezTo>
                  <a:pt x="273" y="13"/>
                  <a:pt x="272" y="13"/>
                  <a:pt x="270" y="13"/>
                </a:cubicBezTo>
                <a:cubicBezTo>
                  <a:pt x="269" y="14"/>
                  <a:pt x="269" y="14"/>
                  <a:pt x="268" y="14"/>
                </a:cubicBezTo>
                <a:cubicBezTo>
                  <a:pt x="270" y="13"/>
                  <a:pt x="270" y="13"/>
                  <a:pt x="270" y="13"/>
                </a:cubicBezTo>
                <a:moveTo>
                  <a:pt x="279" y="11"/>
                </a:moveTo>
                <a:cubicBezTo>
                  <a:pt x="279" y="11"/>
                  <a:pt x="279" y="11"/>
                  <a:pt x="279" y="11"/>
                </a:cubicBezTo>
                <a:cubicBezTo>
                  <a:pt x="280" y="11"/>
                  <a:pt x="281" y="11"/>
                  <a:pt x="281" y="10"/>
                </a:cubicBezTo>
                <a:cubicBezTo>
                  <a:pt x="284" y="10"/>
                  <a:pt x="284" y="10"/>
                  <a:pt x="284" y="10"/>
                </a:cubicBezTo>
                <a:cubicBezTo>
                  <a:pt x="284" y="10"/>
                  <a:pt x="284" y="10"/>
                  <a:pt x="284" y="10"/>
                </a:cubicBezTo>
                <a:cubicBezTo>
                  <a:pt x="283" y="10"/>
                  <a:pt x="283" y="10"/>
                  <a:pt x="283" y="10"/>
                </a:cubicBezTo>
                <a:cubicBezTo>
                  <a:pt x="282" y="10"/>
                  <a:pt x="281" y="10"/>
                  <a:pt x="280" y="11"/>
                </a:cubicBezTo>
                <a:cubicBezTo>
                  <a:pt x="280" y="11"/>
                  <a:pt x="280" y="11"/>
                  <a:pt x="280" y="11"/>
                </a:cubicBezTo>
                <a:cubicBezTo>
                  <a:pt x="279" y="11"/>
                  <a:pt x="279" y="11"/>
                  <a:pt x="279" y="11"/>
                </a:cubicBezTo>
                <a:moveTo>
                  <a:pt x="286" y="9"/>
                </a:moveTo>
                <a:cubicBezTo>
                  <a:pt x="287" y="9"/>
                  <a:pt x="287" y="9"/>
                  <a:pt x="287" y="9"/>
                </a:cubicBezTo>
                <a:cubicBezTo>
                  <a:pt x="289" y="9"/>
                  <a:pt x="289" y="9"/>
                  <a:pt x="289" y="9"/>
                </a:cubicBezTo>
                <a:cubicBezTo>
                  <a:pt x="290" y="8"/>
                  <a:pt x="290" y="8"/>
                  <a:pt x="290" y="8"/>
                </a:cubicBezTo>
                <a:cubicBezTo>
                  <a:pt x="288" y="9"/>
                  <a:pt x="288" y="9"/>
                  <a:pt x="288" y="9"/>
                </a:cubicBezTo>
                <a:cubicBezTo>
                  <a:pt x="287" y="9"/>
                  <a:pt x="287" y="9"/>
                  <a:pt x="287" y="9"/>
                </a:cubicBezTo>
                <a:cubicBezTo>
                  <a:pt x="286" y="9"/>
                  <a:pt x="286" y="9"/>
                  <a:pt x="286" y="9"/>
                </a:cubicBezTo>
                <a:cubicBezTo>
                  <a:pt x="286" y="9"/>
                  <a:pt x="286" y="9"/>
                  <a:pt x="286" y="9"/>
                </a:cubicBezTo>
                <a:moveTo>
                  <a:pt x="293" y="8"/>
                </a:moveTo>
                <a:cubicBezTo>
                  <a:pt x="294" y="7"/>
                  <a:pt x="294" y="7"/>
                  <a:pt x="294" y="7"/>
                </a:cubicBezTo>
                <a:cubicBezTo>
                  <a:pt x="298" y="7"/>
                  <a:pt x="298" y="7"/>
                  <a:pt x="298" y="7"/>
                </a:cubicBezTo>
                <a:cubicBezTo>
                  <a:pt x="298" y="7"/>
                  <a:pt x="298" y="7"/>
                  <a:pt x="298" y="7"/>
                </a:cubicBezTo>
                <a:cubicBezTo>
                  <a:pt x="296" y="7"/>
                  <a:pt x="296" y="7"/>
                  <a:pt x="296" y="7"/>
                </a:cubicBezTo>
                <a:cubicBezTo>
                  <a:pt x="293" y="8"/>
                  <a:pt x="293" y="8"/>
                  <a:pt x="293" y="8"/>
                </a:cubicBezTo>
                <a:cubicBezTo>
                  <a:pt x="292" y="8"/>
                  <a:pt x="292" y="8"/>
                  <a:pt x="292" y="8"/>
                </a:cubicBezTo>
                <a:cubicBezTo>
                  <a:pt x="292" y="8"/>
                  <a:pt x="291" y="8"/>
                  <a:pt x="291" y="8"/>
                </a:cubicBezTo>
                <a:cubicBezTo>
                  <a:pt x="293" y="8"/>
                  <a:pt x="293" y="8"/>
                  <a:pt x="293" y="8"/>
                </a:cubicBezTo>
                <a:moveTo>
                  <a:pt x="298" y="7"/>
                </a:moveTo>
                <a:cubicBezTo>
                  <a:pt x="298" y="7"/>
                  <a:pt x="298" y="7"/>
                  <a:pt x="298" y="7"/>
                </a:cubicBezTo>
                <a:cubicBezTo>
                  <a:pt x="298" y="7"/>
                  <a:pt x="298" y="7"/>
                  <a:pt x="298" y="7"/>
                </a:cubicBezTo>
                <a:cubicBezTo>
                  <a:pt x="298" y="7"/>
                  <a:pt x="298" y="7"/>
                  <a:pt x="298" y="7"/>
                </a:cubicBezTo>
                <a:moveTo>
                  <a:pt x="309" y="5"/>
                </a:moveTo>
                <a:cubicBezTo>
                  <a:pt x="314" y="4"/>
                  <a:pt x="314" y="4"/>
                  <a:pt x="314" y="4"/>
                </a:cubicBezTo>
                <a:cubicBezTo>
                  <a:pt x="315" y="4"/>
                  <a:pt x="315" y="4"/>
                  <a:pt x="315" y="4"/>
                </a:cubicBezTo>
                <a:cubicBezTo>
                  <a:pt x="314" y="4"/>
                  <a:pt x="313" y="4"/>
                  <a:pt x="312" y="4"/>
                </a:cubicBezTo>
                <a:cubicBezTo>
                  <a:pt x="311" y="4"/>
                  <a:pt x="311" y="4"/>
                  <a:pt x="311" y="4"/>
                </a:cubicBezTo>
                <a:cubicBezTo>
                  <a:pt x="308" y="5"/>
                  <a:pt x="308" y="5"/>
                  <a:pt x="308" y="5"/>
                </a:cubicBezTo>
                <a:cubicBezTo>
                  <a:pt x="309" y="5"/>
                  <a:pt x="309" y="5"/>
                  <a:pt x="309" y="5"/>
                </a:cubicBezTo>
                <a:moveTo>
                  <a:pt x="315" y="4"/>
                </a:moveTo>
                <a:cubicBezTo>
                  <a:pt x="315" y="4"/>
                  <a:pt x="315" y="4"/>
                  <a:pt x="315" y="4"/>
                </a:cubicBezTo>
                <a:cubicBezTo>
                  <a:pt x="315" y="4"/>
                  <a:pt x="315" y="4"/>
                  <a:pt x="315" y="4"/>
                </a:cubicBezTo>
                <a:cubicBezTo>
                  <a:pt x="315" y="4"/>
                  <a:pt x="315" y="4"/>
                  <a:pt x="315" y="4"/>
                </a:cubicBezTo>
                <a:moveTo>
                  <a:pt x="295" y="7"/>
                </a:moveTo>
                <a:cubicBezTo>
                  <a:pt x="295" y="7"/>
                  <a:pt x="295" y="7"/>
                  <a:pt x="295" y="7"/>
                </a:cubicBezTo>
                <a:cubicBezTo>
                  <a:pt x="295" y="7"/>
                  <a:pt x="295" y="7"/>
                  <a:pt x="294" y="8"/>
                </a:cubicBezTo>
                <a:cubicBezTo>
                  <a:pt x="295" y="7"/>
                  <a:pt x="295" y="7"/>
                  <a:pt x="295" y="7"/>
                </a:cubicBezTo>
                <a:moveTo>
                  <a:pt x="295" y="7"/>
                </a:moveTo>
                <a:cubicBezTo>
                  <a:pt x="296" y="7"/>
                  <a:pt x="296" y="7"/>
                  <a:pt x="296" y="7"/>
                </a:cubicBezTo>
                <a:cubicBezTo>
                  <a:pt x="298" y="7"/>
                  <a:pt x="298" y="7"/>
                  <a:pt x="298" y="7"/>
                </a:cubicBezTo>
                <a:cubicBezTo>
                  <a:pt x="301" y="6"/>
                  <a:pt x="301" y="6"/>
                  <a:pt x="301" y="6"/>
                </a:cubicBezTo>
                <a:cubicBezTo>
                  <a:pt x="300" y="6"/>
                  <a:pt x="300" y="6"/>
                  <a:pt x="300" y="6"/>
                </a:cubicBezTo>
                <a:cubicBezTo>
                  <a:pt x="303" y="6"/>
                  <a:pt x="303" y="6"/>
                  <a:pt x="303" y="6"/>
                </a:cubicBezTo>
                <a:cubicBezTo>
                  <a:pt x="305" y="5"/>
                  <a:pt x="305" y="5"/>
                  <a:pt x="305" y="5"/>
                </a:cubicBezTo>
                <a:cubicBezTo>
                  <a:pt x="305" y="5"/>
                  <a:pt x="305" y="5"/>
                  <a:pt x="305" y="5"/>
                </a:cubicBezTo>
                <a:cubicBezTo>
                  <a:pt x="305" y="5"/>
                  <a:pt x="305" y="5"/>
                  <a:pt x="305" y="5"/>
                </a:cubicBezTo>
                <a:cubicBezTo>
                  <a:pt x="302" y="6"/>
                  <a:pt x="300" y="6"/>
                  <a:pt x="297" y="7"/>
                </a:cubicBezTo>
                <a:cubicBezTo>
                  <a:pt x="296" y="7"/>
                  <a:pt x="296" y="7"/>
                  <a:pt x="295" y="7"/>
                </a:cubicBezTo>
                <a:cubicBezTo>
                  <a:pt x="295" y="7"/>
                  <a:pt x="295" y="7"/>
                  <a:pt x="295" y="7"/>
                </a:cubicBezTo>
                <a:moveTo>
                  <a:pt x="2" y="405"/>
                </a:moveTo>
                <a:cubicBezTo>
                  <a:pt x="2" y="405"/>
                  <a:pt x="2" y="405"/>
                  <a:pt x="2" y="405"/>
                </a:cubicBezTo>
                <a:cubicBezTo>
                  <a:pt x="2" y="406"/>
                  <a:pt x="2" y="406"/>
                  <a:pt x="2" y="406"/>
                </a:cubicBezTo>
                <a:cubicBezTo>
                  <a:pt x="2" y="405"/>
                  <a:pt x="2" y="405"/>
                  <a:pt x="2" y="405"/>
                </a:cubicBezTo>
                <a:moveTo>
                  <a:pt x="2" y="404"/>
                </a:moveTo>
                <a:cubicBezTo>
                  <a:pt x="2" y="403"/>
                  <a:pt x="2" y="402"/>
                  <a:pt x="1" y="401"/>
                </a:cubicBezTo>
                <a:cubicBezTo>
                  <a:pt x="2" y="401"/>
                  <a:pt x="2" y="401"/>
                  <a:pt x="2" y="402"/>
                </a:cubicBezTo>
                <a:cubicBezTo>
                  <a:pt x="2" y="405"/>
                  <a:pt x="2" y="405"/>
                  <a:pt x="2" y="405"/>
                </a:cubicBezTo>
                <a:cubicBezTo>
                  <a:pt x="2" y="404"/>
                  <a:pt x="2" y="404"/>
                  <a:pt x="2" y="404"/>
                </a:cubicBezTo>
                <a:moveTo>
                  <a:pt x="1" y="383"/>
                </a:moveTo>
                <a:cubicBezTo>
                  <a:pt x="1" y="385"/>
                  <a:pt x="1" y="386"/>
                  <a:pt x="1" y="388"/>
                </a:cubicBezTo>
                <a:cubicBezTo>
                  <a:pt x="1" y="392"/>
                  <a:pt x="1" y="395"/>
                  <a:pt x="1" y="398"/>
                </a:cubicBezTo>
                <a:cubicBezTo>
                  <a:pt x="1" y="399"/>
                  <a:pt x="1" y="399"/>
                  <a:pt x="1" y="399"/>
                </a:cubicBezTo>
                <a:cubicBezTo>
                  <a:pt x="1" y="394"/>
                  <a:pt x="1" y="388"/>
                  <a:pt x="1" y="383"/>
                </a:cubicBezTo>
                <a:moveTo>
                  <a:pt x="23" y="243"/>
                </a:moveTo>
                <a:cubicBezTo>
                  <a:pt x="24" y="240"/>
                  <a:pt x="26" y="236"/>
                  <a:pt x="27" y="232"/>
                </a:cubicBezTo>
                <a:cubicBezTo>
                  <a:pt x="26" y="235"/>
                  <a:pt x="25" y="237"/>
                  <a:pt x="25" y="239"/>
                </a:cubicBezTo>
                <a:cubicBezTo>
                  <a:pt x="23" y="243"/>
                  <a:pt x="23" y="243"/>
                  <a:pt x="23" y="243"/>
                </a:cubicBezTo>
                <a:cubicBezTo>
                  <a:pt x="23" y="243"/>
                  <a:pt x="23" y="243"/>
                  <a:pt x="23" y="243"/>
                </a:cubicBezTo>
                <a:moveTo>
                  <a:pt x="33" y="217"/>
                </a:moveTo>
                <a:cubicBezTo>
                  <a:pt x="33" y="218"/>
                  <a:pt x="33" y="218"/>
                  <a:pt x="33" y="219"/>
                </a:cubicBezTo>
                <a:cubicBezTo>
                  <a:pt x="31" y="224"/>
                  <a:pt x="29" y="228"/>
                  <a:pt x="27" y="232"/>
                </a:cubicBezTo>
                <a:cubicBezTo>
                  <a:pt x="26" y="236"/>
                  <a:pt x="24" y="240"/>
                  <a:pt x="23" y="243"/>
                </a:cubicBezTo>
                <a:cubicBezTo>
                  <a:pt x="27" y="232"/>
                  <a:pt x="29" y="227"/>
                  <a:pt x="33" y="217"/>
                </a:cubicBezTo>
                <a:moveTo>
                  <a:pt x="33" y="217"/>
                </a:moveTo>
                <a:cubicBezTo>
                  <a:pt x="33" y="217"/>
                  <a:pt x="33" y="217"/>
                  <a:pt x="33" y="217"/>
                </a:cubicBezTo>
                <a:cubicBezTo>
                  <a:pt x="33" y="218"/>
                  <a:pt x="33" y="218"/>
                  <a:pt x="33" y="218"/>
                </a:cubicBezTo>
                <a:cubicBezTo>
                  <a:pt x="33" y="219"/>
                  <a:pt x="33" y="219"/>
                  <a:pt x="33" y="219"/>
                </a:cubicBezTo>
                <a:cubicBezTo>
                  <a:pt x="33" y="218"/>
                  <a:pt x="33" y="218"/>
                  <a:pt x="33" y="217"/>
                </a:cubicBezTo>
                <a:moveTo>
                  <a:pt x="47" y="190"/>
                </a:moveTo>
                <a:cubicBezTo>
                  <a:pt x="47" y="190"/>
                  <a:pt x="48" y="189"/>
                  <a:pt x="48" y="188"/>
                </a:cubicBezTo>
                <a:cubicBezTo>
                  <a:pt x="48" y="189"/>
                  <a:pt x="48" y="189"/>
                  <a:pt x="47" y="190"/>
                </a:cubicBezTo>
                <a:cubicBezTo>
                  <a:pt x="47" y="190"/>
                  <a:pt x="47" y="190"/>
                  <a:pt x="47" y="190"/>
                </a:cubicBezTo>
                <a:cubicBezTo>
                  <a:pt x="47" y="190"/>
                  <a:pt x="47" y="190"/>
                  <a:pt x="47" y="190"/>
                </a:cubicBezTo>
                <a:moveTo>
                  <a:pt x="47" y="190"/>
                </a:moveTo>
                <a:cubicBezTo>
                  <a:pt x="47" y="190"/>
                  <a:pt x="48" y="189"/>
                  <a:pt x="48" y="188"/>
                </a:cubicBezTo>
                <a:cubicBezTo>
                  <a:pt x="48" y="189"/>
                  <a:pt x="47" y="190"/>
                  <a:pt x="47" y="190"/>
                </a:cubicBezTo>
                <a:cubicBezTo>
                  <a:pt x="52" y="181"/>
                  <a:pt x="55" y="177"/>
                  <a:pt x="59" y="170"/>
                </a:cubicBezTo>
                <a:cubicBezTo>
                  <a:pt x="55" y="176"/>
                  <a:pt x="52" y="182"/>
                  <a:pt x="48" y="188"/>
                </a:cubicBezTo>
                <a:cubicBezTo>
                  <a:pt x="48" y="189"/>
                  <a:pt x="47" y="190"/>
                  <a:pt x="47" y="190"/>
                </a:cubicBezTo>
                <a:cubicBezTo>
                  <a:pt x="47" y="190"/>
                  <a:pt x="47" y="190"/>
                  <a:pt x="47" y="190"/>
                </a:cubicBezTo>
                <a:moveTo>
                  <a:pt x="135" y="87"/>
                </a:moveTo>
                <a:cubicBezTo>
                  <a:pt x="136" y="86"/>
                  <a:pt x="136" y="85"/>
                  <a:pt x="137" y="85"/>
                </a:cubicBezTo>
                <a:cubicBezTo>
                  <a:pt x="138" y="84"/>
                  <a:pt x="139" y="83"/>
                  <a:pt x="140" y="82"/>
                </a:cubicBezTo>
                <a:cubicBezTo>
                  <a:pt x="140" y="82"/>
                  <a:pt x="140" y="82"/>
                  <a:pt x="140" y="82"/>
                </a:cubicBezTo>
                <a:cubicBezTo>
                  <a:pt x="138" y="83"/>
                  <a:pt x="138" y="83"/>
                  <a:pt x="138" y="83"/>
                </a:cubicBezTo>
                <a:cubicBezTo>
                  <a:pt x="134" y="87"/>
                  <a:pt x="134" y="87"/>
                  <a:pt x="134" y="87"/>
                </a:cubicBezTo>
                <a:cubicBezTo>
                  <a:pt x="134" y="87"/>
                  <a:pt x="134" y="87"/>
                  <a:pt x="134" y="87"/>
                </a:cubicBezTo>
                <a:cubicBezTo>
                  <a:pt x="135" y="87"/>
                  <a:pt x="135" y="87"/>
                  <a:pt x="135" y="87"/>
                </a:cubicBezTo>
                <a:moveTo>
                  <a:pt x="140" y="81"/>
                </a:moveTo>
                <a:cubicBezTo>
                  <a:pt x="141" y="81"/>
                  <a:pt x="141" y="81"/>
                  <a:pt x="141" y="81"/>
                </a:cubicBezTo>
                <a:cubicBezTo>
                  <a:pt x="143" y="79"/>
                  <a:pt x="143" y="79"/>
                  <a:pt x="143" y="79"/>
                </a:cubicBezTo>
                <a:cubicBezTo>
                  <a:pt x="140" y="81"/>
                  <a:pt x="137" y="83"/>
                  <a:pt x="137" y="84"/>
                </a:cubicBezTo>
                <a:cubicBezTo>
                  <a:pt x="137" y="84"/>
                  <a:pt x="139" y="82"/>
                  <a:pt x="140" y="81"/>
                </a:cubicBezTo>
                <a:moveTo>
                  <a:pt x="231" y="28"/>
                </a:moveTo>
                <a:cubicBezTo>
                  <a:pt x="233" y="28"/>
                  <a:pt x="233" y="28"/>
                  <a:pt x="233" y="28"/>
                </a:cubicBezTo>
                <a:cubicBezTo>
                  <a:pt x="237" y="26"/>
                  <a:pt x="237" y="26"/>
                  <a:pt x="237" y="26"/>
                </a:cubicBezTo>
                <a:cubicBezTo>
                  <a:pt x="237" y="26"/>
                  <a:pt x="237" y="26"/>
                  <a:pt x="237" y="26"/>
                </a:cubicBezTo>
                <a:cubicBezTo>
                  <a:pt x="236" y="25"/>
                  <a:pt x="236" y="25"/>
                  <a:pt x="236" y="25"/>
                </a:cubicBezTo>
                <a:cubicBezTo>
                  <a:pt x="231" y="28"/>
                  <a:pt x="231" y="28"/>
                  <a:pt x="231" y="28"/>
                </a:cubicBezTo>
                <a:cubicBezTo>
                  <a:pt x="228" y="29"/>
                  <a:pt x="228" y="29"/>
                  <a:pt x="228" y="29"/>
                </a:cubicBezTo>
                <a:cubicBezTo>
                  <a:pt x="228" y="30"/>
                  <a:pt x="228" y="30"/>
                  <a:pt x="228" y="30"/>
                </a:cubicBezTo>
                <a:cubicBezTo>
                  <a:pt x="231" y="28"/>
                  <a:pt x="231" y="28"/>
                  <a:pt x="231" y="28"/>
                </a:cubicBezTo>
                <a:moveTo>
                  <a:pt x="695" y="448"/>
                </a:moveTo>
                <a:cubicBezTo>
                  <a:pt x="695" y="447"/>
                  <a:pt x="695" y="446"/>
                  <a:pt x="695" y="445"/>
                </a:cubicBezTo>
                <a:cubicBezTo>
                  <a:pt x="695" y="445"/>
                  <a:pt x="695" y="444"/>
                  <a:pt x="695" y="444"/>
                </a:cubicBezTo>
                <a:cubicBezTo>
                  <a:pt x="695" y="443"/>
                  <a:pt x="696" y="443"/>
                  <a:pt x="696" y="443"/>
                </a:cubicBezTo>
                <a:cubicBezTo>
                  <a:pt x="696" y="443"/>
                  <a:pt x="696" y="440"/>
                  <a:pt x="694" y="436"/>
                </a:cubicBezTo>
                <a:cubicBezTo>
                  <a:pt x="694" y="436"/>
                  <a:pt x="694" y="436"/>
                  <a:pt x="694" y="433"/>
                </a:cubicBezTo>
                <a:cubicBezTo>
                  <a:pt x="694" y="432"/>
                  <a:pt x="694" y="432"/>
                  <a:pt x="694" y="432"/>
                </a:cubicBezTo>
                <a:cubicBezTo>
                  <a:pt x="693" y="433"/>
                  <a:pt x="693" y="433"/>
                  <a:pt x="693" y="433"/>
                </a:cubicBezTo>
                <a:cubicBezTo>
                  <a:pt x="692" y="435"/>
                  <a:pt x="692" y="435"/>
                  <a:pt x="692" y="435"/>
                </a:cubicBezTo>
                <a:cubicBezTo>
                  <a:pt x="692" y="435"/>
                  <a:pt x="692" y="437"/>
                  <a:pt x="692" y="438"/>
                </a:cubicBezTo>
                <a:cubicBezTo>
                  <a:pt x="692" y="438"/>
                  <a:pt x="692" y="438"/>
                  <a:pt x="692" y="439"/>
                </a:cubicBezTo>
                <a:cubicBezTo>
                  <a:pt x="692" y="439"/>
                  <a:pt x="692" y="439"/>
                  <a:pt x="692" y="439"/>
                </a:cubicBezTo>
                <a:cubicBezTo>
                  <a:pt x="692" y="440"/>
                  <a:pt x="692" y="441"/>
                  <a:pt x="692" y="441"/>
                </a:cubicBezTo>
                <a:cubicBezTo>
                  <a:pt x="691" y="444"/>
                  <a:pt x="691" y="444"/>
                  <a:pt x="691" y="444"/>
                </a:cubicBezTo>
                <a:cubicBezTo>
                  <a:pt x="690" y="447"/>
                  <a:pt x="690" y="449"/>
                  <a:pt x="690" y="450"/>
                </a:cubicBezTo>
                <a:cubicBezTo>
                  <a:pt x="690" y="451"/>
                  <a:pt x="691" y="453"/>
                  <a:pt x="691" y="453"/>
                </a:cubicBezTo>
                <a:cubicBezTo>
                  <a:pt x="692" y="453"/>
                  <a:pt x="692" y="453"/>
                  <a:pt x="694" y="453"/>
                </a:cubicBezTo>
                <a:cubicBezTo>
                  <a:pt x="694" y="451"/>
                  <a:pt x="695" y="449"/>
                  <a:pt x="695" y="448"/>
                </a:cubicBezTo>
                <a:moveTo>
                  <a:pt x="711" y="529"/>
                </a:moveTo>
                <a:cubicBezTo>
                  <a:pt x="714" y="522"/>
                  <a:pt x="714" y="522"/>
                  <a:pt x="714" y="522"/>
                </a:cubicBezTo>
                <a:cubicBezTo>
                  <a:pt x="714" y="522"/>
                  <a:pt x="715" y="520"/>
                  <a:pt x="715" y="520"/>
                </a:cubicBezTo>
                <a:cubicBezTo>
                  <a:pt x="714" y="521"/>
                  <a:pt x="713" y="521"/>
                  <a:pt x="712" y="522"/>
                </a:cubicBezTo>
                <a:cubicBezTo>
                  <a:pt x="712" y="522"/>
                  <a:pt x="712" y="522"/>
                  <a:pt x="711" y="523"/>
                </a:cubicBezTo>
                <a:cubicBezTo>
                  <a:pt x="712" y="523"/>
                  <a:pt x="712" y="523"/>
                  <a:pt x="712" y="523"/>
                </a:cubicBezTo>
                <a:cubicBezTo>
                  <a:pt x="711" y="524"/>
                  <a:pt x="711" y="525"/>
                  <a:pt x="711" y="525"/>
                </a:cubicBezTo>
                <a:cubicBezTo>
                  <a:pt x="711" y="525"/>
                  <a:pt x="711" y="525"/>
                  <a:pt x="711" y="525"/>
                </a:cubicBezTo>
                <a:cubicBezTo>
                  <a:pt x="711" y="526"/>
                  <a:pt x="711" y="526"/>
                  <a:pt x="710" y="527"/>
                </a:cubicBezTo>
                <a:cubicBezTo>
                  <a:pt x="710" y="528"/>
                  <a:pt x="710" y="528"/>
                  <a:pt x="710" y="528"/>
                </a:cubicBezTo>
                <a:cubicBezTo>
                  <a:pt x="710" y="528"/>
                  <a:pt x="710" y="528"/>
                  <a:pt x="710" y="528"/>
                </a:cubicBezTo>
                <a:cubicBezTo>
                  <a:pt x="710" y="528"/>
                  <a:pt x="711" y="527"/>
                  <a:pt x="711" y="527"/>
                </a:cubicBezTo>
                <a:cubicBezTo>
                  <a:pt x="711" y="527"/>
                  <a:pt x="711" y="526"/>
                  <a:pt x="712" y="527"/>
                </a:cubicBezTo>
                <a:cubicBezTo>
                  <a:pt x="711" y="527"/>
                  <a:pt x="711" y="528"/>
                  <a:pt x="711" y="529"/>
                </a:cubicBezTo>
                <a:cubicBezTo>
                  <a:pt x="711" y="528"/>
                  <a:pt x="711" y="528"/>
                  <a:pt x="711" y="528"/>
                </a:cubicBezTo>
                <a:cubicBezTo>
                  <a:pt x="711" y="528"/>
                  <a:pt x="711" y="528"/>
                  <a:pt x="711" y="528"/>
                </a:cubicBezTo>
                <a:cubicBezTo>
                  <a:pt x="711" y="529"/>
                  <a:pt x="710" y="530"/>
                  <a:pt x="710" y="531"/>
                </a:cubicBezTo>
                <a:cubicBezTo>
                  <a:pt x="710" y="531"/>
                  <a:pt x="710" y="531"/>
                  <a:pt x="710" y="531"/>
                </a:cubicBezTo>
                <a:cubicBezTo>
                  <a:pt x="710" y="531"/>
                  <a:pt x="710" y="531"/>
                  <a:pt x="710" y="531"/>
                </a:cubicBezTo>
                <a:cubicBezTo>
                  <a:pt x="710" y="530"/>
                  <a:pt x="710" y="530"/>
                  <a:pt x="711" y="529"/>
                </a:cubicBezTo>
                <a:moveTo>
                  <a:pt x="712" y="517"/>
                </a:moveTo>
                <a:cubicBezTo>
                  <a:pt x="712" y="517"/>
                  <a:pt x="712" y="516"/>
                  <a:pt x="712" y="516"/>
                </a:cubicBezTo>
                <a:cubicBezTo>
                  <a:pt x="712" y="515"/>
                  <a:pt x="712" y="515"/>
                  <a:pt x="712" y="515"/>
                </a:cubicBezTo>
                <a:cubicBezTo>
                  <a:pt x="713" y="515"/>
                  <a:pt x="713" y="514"/>
                  <a:pt x="713" y="514"/>
                </a:cubicBezTo>
                <a:cubicBezTo>
                  <a:pt x="713" y="514"/>
                  <a:pt x="713" y="515"/>
                  <a:pt x="712" y="515"/>
                </a:cubicBezTo>
                <a:cubicBezTo>
                  <a:pt x="712" y="515"/>
                  <a:pt x="712" y="516"/>
                  <a:pt x="712" y="516"/>
                </a:cubicBezTo>
                <a:cubicBezTo>
                  <a:pt x="712" y="517"/>
                  <a:pt x="712" y="517"/>
                  <a:pt x="712" y="517"/>
                </a:cubicBezTo>
                <a:moveTo>
                  <a:pt x="728" y="487"/>
                </a:moveTo>
                <a:cubicBezTo>
                  <a:pt x="734" y="465"/>
                  <a:pt x="734" y="465"/>
                  <a:pt x="734" y="465"/>
                </a:cubicBezTo>
                <a:cubicBezTo>
                  <a:pt x="733" y="469"/>
                  <a:pt x="733" y="469"/>
                  <a:pt x="733" y="469"/>
                </a:cubicBezTo>
                <a:cubicBezTo>
                  <a:pt x="732" y="471"/>
                  <a:pt x="732" y="473"/>
                  <a:pt x="731" y="475"/>
                </a:cubicBezTo>
                <a:cubicBezTo>
                  <a:pt x="731" y="476"/>
                  <a:pt x="731" y="476"/>
                  <a:pt x="731" y="476"/>
                </a:cubicBezTo>
                <a:cubicBezTo>
                  <a:pt x="731" y="475"/>
                  <a:pt x="731" y="475"/>
                  <a:pt x="731" y="474"/>
                </a:cubicBezTo>
                <a:cubicBezTo>
                  <a:pt x="731" y="473"/>
                  <a:pt x="731" y="473"/>
                  <a:pt x="731" y="473"/>
                </a:cubicBezTo>
                <a:cubicBezTo>
                  <a:pt x="731" y="474"/>
                  <a:pt x="731" y="474"/>
                  <a:pt x="731" y="474"/>
                </a:cubicBezTo>
                <a:cubicBezTo>
                  <a:pt x="728" y="480"/>
                  <a:pt x="727" y="486"/>
                  <a:pt x="725" y="493"/>
                </a:cubicBezTo>
                <a:cubicBezTo>
                  <a:pt x="725" y="493"/>
                  <a:pt x="725" y="493"/>
                  <a:pt x="725" y="493"/>
                </a:cubicBezTo>
                <a:cubicBezTo>
                  <a:pt x="725" y="494"/>
                  <a:pt x="725" y="494"/>
                  <a:pt x="725" y="494"/>
                </a:cubicBezTo>
                <a:cubicBezTo>
                  <a:pt x="723" y="498"/>
                  <a:pt x="723" y="498"/>
                  <a:pt x="722" y="501"/>
                </a:cubicBezTo>
                <a:cubicBezTo>
                  <a:pt x="722" y="504"/>
                  <a:pt x="721" y="504"/>
                  <a:pt x="721" y="504"/>
                </a:cubicBezTo>
                <a:cubicBezTo>
                  <a:pt x="722" y="504"/>
                  <a:pt x="722" y="504"/>
                  <a:pt x="722" y="504"/>
                </a:cubicBezTo>
                <a:cubicBezTo>
                  <a:pt x="728" y="487"/>
                  <a:pt x="728" y="487"/>
                  <a:pt x="728" y="487"/>
                </a:cubicBezTo>
                <a:moveTo>
                  <a:pt x="714" y="506"/>
                </a:moveTo>
                <a:cubicBezTo>
                  <a:pt x="715" y="505"/>
                  <a:pt x="715" y="503"/>
                  <a:pt x="716" y="502"/>
                </a:cubicBezTo>
                <a:cubicBezTo>
                  <a:pt x="716" y="501"/>
                  <a:pt x="716" y="501"/>
                  <a:pt x="716" y="501"/>
                </a:cubicBezTo>
                <a:cubicBezTo>
                  <a:pt x="716" y="500"/>
                  <a:pt x="716" y="500"/>
                  <a:pt x="716" y="500"/>
                </a:cubicBezTo>
                <a:cubicBezTo>
                  <a:pt x="716" y="500"/>
                  <a:pt x="716" y="500"/>
                  <a:pt x="716" y="500"/>
                </a:cubicBezTo>
                <a:cubicBezTo>
                  <a:pt x="716" y="500"/>
                  <a:pt x="716" y="499"/>
                  <a:pt x="716" y="496"/>
                </a:cubicBezTo>
                <a:cubicBezTo>
                  <a:pt x="718" y="491"/>
                  <a:pt x="718" y="491"/>
                  <a:pt x="718" y="491"/>
                </a:cubicBezTo>
                <a:cubicBezTo>
                  <a:pt x="715" y="496"/>
                  <a:pt x="715" y="502"/>
                  <a:pt x="715" y="503"/>
                </a:cubicBezTo>
                <a:cubicBezTo>
                  <a:pt x="715" y="503"/>
                  <a:pt x="715" y="503"/>
                  <a:pt x="715" y="504"/>
                </a:cubicBezTo>
                <a:cubicBezTo>
                  <a:pt x="714" y="505"/>
                  <a:pt x="714" y="506"/>
                  <a:pt x="714" y="506"/>
                </a:cubicBezTo>
                <a:cubicBezTo>
                  <a:pt x="714" y="506"/>
                  <a:pt x="714" y="506"/>
                  <a:pt x="714" y="506"/>
                </a:cubicBezTo>
                <a:moveTo>
                  <a:pt x="719" y="481"/>
                </a:moveTo>
                <a:cubicBezTo>
                  <a:pt x="719" y="480"/>
                  <a:pt x="719" y="480"/>
                  <a:pt x="719" y="480"/>
                </a:cubicBezTo>
                <a:cubicBezTo>
                  <a:pt x="719" y="480"/>
                  <a:pt x="719" y="480"/>
                  <a:pt x="719" y="481"/>
                </a:cubicBezTo>
                <a:cubicBezTo>
                  <a:pt x="719" y="481"/>
                  <a:pt x="719" y="481"/>
                  <a:pt x="719" y="481"/>
                </a:cubicBezTo>
                <a:moveTo>
                  <a:pt x="719" y="485"/>
                </a:moveTo>
                <a:cubicBezTo>
                  <a:pt x="719" y="484"/>
                  <a:pt x="719" y="484"/>
                  <a:pt x="719" y="484"/>
                </a:cubicBezTo>
                <a:cubicBezTo>
                  <a:pt x="719" y="483"/>
                  <a:pt x="719" y="482"/>
                  <a:pt x="719" y="482"/>
                </a:cubicBezTo>
                <a:cubicBezTo>
                  <a:pt x="720" y="479"/>
                  <a:pt x="720" y="479"/>
                  <a:pt x="720" y="479"/>
                </a:cubicBezTo>
                <a:cubicBezTo>
                  <a:pt x="719" y="478"/>
                  <a:pt x="719" y="478"/>
                  <a:pt x="719" y="478"/>
                </a:cubicBezTo>
                <a:cubicBezTo>
                  <a:pt x="719" y="479"/>
                  <a:pt x="719" y="479"/>
                  <a:pt x="719" y="479"/>
                </a:cubicBezTo>
                <a:cubicBezTo>
                  <a:pt x="719" y="480"/>
                  <a:pt x="719" y="480"/>
                  <a:pt x="719" y="482"/>
                </a:cubicBezTo>
                <a:cubicBezTo>
                  <a:pt x="719" y="485"/>
                  <a:pt x="719" y="485"/>
                  <a:pt x="718" y="486"/>
                </a:cubicBezTo>
                <a:cubicBezTo>
                  <a:pt x="719" y="485"/>
                  <a:pt x="719" y="485"/>
                  <a:pt x="719" y="485"/>
                </a:cubicBezTo>
                <a:moveTo>
                  <a:pt x="720" y="475"/>
                </a:moveTo>
                <a:cubicBezTo>
                  <a:pt x="720" y="475"/>
                  <a:pt x="720" y="474"/>
                  <a:pt x="720" y="474"/>
                </a:cubicBezTo>
                <a:cubicBezTo>
                  <a:pt x="720" y="473"/>
                  <a:pt x="720" y="473"/>
                  <a:pt x="720" y="473"/>
                </a:cubicBezTo>
                <a:cubicBezTo>
                  <a:pt x="720" y="472"/>
                  <a:pt x="720" y="471"/>
                  <a:pt x="720" y="471"/>
                </a:cubicBezTo>
                <a:cubicBezTo>
                  <a:pt x="720" y="470"/>
                  <a:pt x="720" y="470"/>
                  <a:pt x="720" y="470"/>
                </a:cubicBezTo>
                <a:cubicBezTo>
                  <a:pt x="720" y="470"/>
                  <a:pt x="720" y="471"/>
                  <a:pt x="720" y="471"/>
                </a:cubicBezTo>
                <a:cubicBezTo>
                  <a:pt x="720" y="472"/>
                  <a:pt x="720" y="472"/>
                  <a:pt x="719" y="473"/>
                </a:cubicBezTo>
                <a:cubicBezTo>
                  <a:pt x="719" y="474"/>
                  <a:pt x="719" y="474"/>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19" y="475"/>
                  <a:pt x="719" y="475"/>
                  <a:pt x="719" y="475"/>
                </a:cubicBezTo>
                <a:cubicBezTo>
                  <a:pt x="720" y="475"/>
                  <a:pt x="720" y="475"/>
                  <a:pt x="720" y="475"/>
                </a:cubicBezTo>
                <a:moveTo>
                  <a:pt x="721" y="502"/>
                </a:moveTo>
                <a:cubicBezTo>
                  <a:pt x="721" y="502"/>
                  <a:pt x="723" y="495"/>
                  <a:pt x="723" y="494"/>
                </a:cubicBezTo>
                <a:cubicBezTo>
                  <a:pt x="722" y="495"/>
                  <a:pt x="722" y="495"/>
                  <a:pt x="721" y="497"/>
                </a:cubicBezTo>
                <a:cubicBezTo>
                  <a:pt x="721" y="497"/>
                  <a:pt x="721" y="497"/>
                  <a:pt x="721" y="497"/>
                </a:cubicBezTo>
                <a:cubicBezTo>
                  <a:pt x="723" y="492"/>
                  <a:pt x="723" y="492"/>
                  <a:pt x="723" y="492"/>
                </a:cubicBezTo>
                <a:cubicBezTo>
                  <a:pt x="723" y="492"/>
                  <a:pt x="723" y="492"/>
                  <a:pt x="723" y="492"/>
                </a:cubicBezTo>
                <a:cubicBezTo>
                  <a:pt x="722" y="491"/>
                  <a:pt x="722" y="491"/>
                  <a:pt x="722" y="491"/>
                </a:cubicBezTo>
                <a:cubicBezTo>
                  <a:pt x="723" y="490"/>
                  <a:pt x="723" y="489"/>
                  <a:pt x="723" y="488"/>
                </a:cubicBezTo>
                <a:cubicBezTo>
                  <a:pt x="724" y="486"/>
                  <a:pt x="724" y="484"/>
                  <a:pt x="725" y="482"/>
                </a:cubicBezTo>
                <a:cubicBezTo>
                  <a:pt x="724" y="482"/>
                  <a:pt x="724" y="482"/>
                  <a:pt x="724" y="482"/>
                </a:cubicBezTo>
                <a:cubicBezTo>
                  <a:pt x="724" y="482"/>
                  <a:pt x="724" y="482"/>
                  <a:pt x="724" y="482"/>
                </a:cubicBezTo>
                <a:cubicBezTo>
                  <a:pt x="724" y="480"/>
                  <a:pt x="725" y="477"/>
                  <a:pt x="726" y="474"/>
                </a:cubicBezTo>
                <a:cubicBezTo>
                  <a:pt x="725" y="475"/>
                  <a:pt x="725" y="475"/>
                  <a:pt x="725" y="475"/>
                </a:cubicBezTo>
                <a:cubicBezTo>
                  <a:pt x="725" y="475"/>
                  <a:pt x="725" y="475"/>
                  <a:pt x="725" y="475"/>
                </a:cubicBezTo>
                <a:cubicBezTo>
                  <a:pt x="725" y="475"/>
                  <a:pt x="724" y="474"/>
                  <a:pt x="725" y="473"/>
                </a:cubicBezTo>
                <a:cubicBezTo>
                  <a:pt x="725" y="472"/>
                  <a:pt x="725" y="472"/>
                  <a:pt x="725" y="472"/>
                </a:cubicBezTo>
                <a:cubicBezTo>
                  <a:pt x="725" y="471"/>
                  <a:pt x="725" y="464"/>
                  <a:pt x="725" y="461"/>
                </a:cubicBezTo>
                <a:cubicBezTo>
                  <a:pt x="725" y="461"/>
                  <a:pt x="725" y="461"/>
                  <a:pt x="725" y="457"/>
                </a:cubicBezTo>
                <a:cubicBezTo>
                  <a:pt x="725" y="457"/>
                  <a:pt x="724" y="458"/>
                  <a:pt x="724" y="458"/>
                </a:cubicBezTo>
                <a:cubicBezTo>
                  <a:pt x="724" y="458"/>
                  <a:pt x="723" y="456"/>
                  <a:pt x="723" y="455"/>
                </a:cubicBezTo>
                <a:cubicBezTo>
                  <a:pt x="722" y="455"/>
                  <a:pt x="722" y="456"/>
                  <a:pt x="722" y="458"/>
                </a:cubicBezTo>
                <a:cubicBezTo>
                  <a:pt x="722" y="461"/>
                  <a:pt x="722" y="461"/>
                  <a:pt x="722" y="465"/>
                </a:cubicBezTo>
                <a:cubicBezTo>
                  <a:pt x="723" y="468"/>
                  <a:pt x="721" y="470"/>
                  <a:pt x="721" y="473"/>
                </a:cubicBezTo>
                <a:cubicBezTo>
                  <a:pt x="721" y="473"/>
                  <a:pt x="721" y="473"/>
                  <a:pt x="721" y="473"/>
                </a:cubicBezTo>
                <a:cubicBezTo>
                  <a:pt x="722" y="474"/>
                  <a:pt x="722" y="474"/>
                  <a:pt x="722" y="474"/>
                </a:cubicBezTo>
                <a:cubicBezTo>
                  <a:pt x="722" y="475"/>
                  <a:pt x="721" y="478"/>
                  <a:pt x="721" y="481"/>
                </a:cubicBezTo>
                <a:cubicBezTo>
                  <a:pt x="721" y="481"/>
                  <a:pt x="720" y="481"/>
                  <a:pt x="720" y="482"/>
                </a:cubicBezTo>
                <a:cubicBezTo>
                  <a:pt x="720" y="485"/>
                  <a:pt x="720" y="488"/>
                  <a:pt x="719" y="491"/>
                </a:cubicBezTo>
                <a:cubicBezTo>
                  <a:pt x="719" y="494"/>
                  <a:pt x="718" y="497"/>
                  <a:pt x="717" y="500"/>
                </a:cubicBezTo>
                <a:cubicBezTo>
                  <a:pt x="716" y="506"/>
                  <a:pt x="715" y="512"/>
                  <a:pt x="713" y="517"/>
                </a:cubicBezTo>
                <a:cubicBezTo>
                  <a:pt x="714" y="516"/>
                  <a:pt x="715" y="515"/>
                  <a:pt x="715" y="514"/>
                </a:cubicBezTo>
                <a:cubicBezTo>
                  <a:pt x="715" y="514"/>
                  <a:pt x="716" y="513"/>
                  <a:pt x="716" y="513"/>
                </a:cubicBezTo>
                <a:cubicBezTo>
                  <a:pt x="716" y="513"/>
                  <a:pt x="718" y="508"/>
                  <a:pt x="719" y="506"/>
                </a:cubicBezTo>
                <a:cubicBezTo>
                  <a:pt x="719" y="506"/>
                  <a:pt x="719" y="506"/>
                  <a:pt x="719" y="505"/>
                </a:cubicBezTo>
                <a:cubicBezTo>
                  <a:pt x="720" y="503"/>
                  <a:pt x="720" y="503"/>
                  <a:pt x="720" y="503"/>
                </a:cubicBezTo>
                <a:cubicBezTo>
                  <a:pt x="720" y="504"/>
                  <a:pt x="720" y="504"/>
                  <a:pt x="720" y="504"/>
                </a:cubicBezTo>
                <a:cubicBezTo>
                  <a:pt x="720" y="503"/>
                  <a:pt x="720" y="503"/>
                  <a:pt x="721" y="502"/>
                </a:cubicBezTo>
                <a:moveTo>
                  <a:pt x="482" y="16"/>
                </a:moveTo>
                <a:cubicBezTo>
                  <a:pt x="480" y="15"/>
                  <a:pt x="479" y="15"/>
                  <a:pt x="479" y="15"/>
                </a:cubicBezTo>
                <a:cubicBezTo>
                  <a:pt x="479" y="15"/>
                  <a:pt x="479" y="15"/>
                  <a:pt x="479" y="15"/>
                </a:cubicBezTo>
                <a:cubicBezTo>
                  <a:pt x="478" y="15"/>
                  <a:pt x="478" y="15"/>
                  <a:pt x="478" y="15"/>
                </a:cubicBezTo>
                <a:cubicBezTo>
                  <a:pt x="478" y="15"/>
                  <a:pt x="478" y="15"/>
                  <a:pt x="478" y="15"/>
                </a:cubicBezTo>
                <a:cubicBezTo>
                  <a:pt x="478" y="15"/>
                  <a:pt x="478" y="15"/>
                  <a:pt x="478" y="15"/>
                </a:cubicBezTo>
                <a:cubicBezTo>
                  <a:pt x="479" y="15"/>
                  <a:pt x="479" y="15"/>
                  <a:pt x="479" y="15"/>
                </a:cubicBezTo>
                <a:cubicBezTo>
                  <a:pt x="480" y="15"/>
                  <a:pt x="480" y="15"/>
                  <a:pt x="481" y="15"/>
                </a:cubicBezTo>
                <a:cubicBezTo>
                  <a:pt x="481" y="15"/>
                  <a:pt x="481" y="15"/>
                  <a:pt x="481" y="15"/>
                </a:cubicBezTo>
                <a:cubicBezTo>
                  <a:pt x="481" y="16"/>
                  <a:pt x="482" y="16"/>
                  <a:pt x="482" y="16"/>
                </a:cubicBezTo>
                <a:cubicBezTo>
                  <a:pt x="483" y="16"/>
                  <a:pt x="483" y="16"/>
                  <a:pt x="483" y="16"/>
                </a:cubicBezTo>
                <a:cubicBezTo>
                  <a:pt x="483" y="16"/>
                  <a:pt x="483" y="16"/>
                  <a:pt x="483" y="16"/>
                </a:cubicBezTo>
                <a:cubicBezTo>
                  <a:pt x="483" y="16"/>
                  <a:pt x="482" y="16"/>
                  <a:pt x="482" y="16"/>
                </a:cubicBezTo>
                <a:moveTo>
                  <a:pt x="492" y="21"/>
                </a:moveTo>
                <a:cubicBezTo>
                  <a:pt x="492" y="20"/>
                  <a:pt x="488" y="19"/>
                  <a:pt x="488" y="19"/>
                </a:cubicBezTo>
                <a:cubicBezTo>
                  <a:pt x="488" y="19"/>
                  <a:pt x="488" y="19"/>
                  <a:pt x="488" y="19"/>
                </a:cubicBezTo>
                <a:cubicBezTo>
                  <a:pt x="489" y="20"/>
                  <a:pt x="490" y="20"/>
                  <a:pt x="490" y="20"/>
                </a:cubicBezTo>
                <a:cubicBezTo>
                  <a:pt x="491" y="20"/>
                  <a:pt x="491" y="20"/>
                  <a:pt x="491" y="21"/>
                </a:cubicBezTo>
                <a:cubicBezTo>
                  <a:pt x="491" y="20"/>
                  <a:pt x="491" y="20"/>
                  <a:pt x="491" y="20"/>
                </a:cubicBezTo>
                <a:cubicBezTo>
                  <a:pt x="491" y="20"/>
                  <a:pt x="492" y="21"/>
                  <a:pt x="492" y="21"/>
                </a:cubicBezTo>
                <a:cubicBezTo>
                  <a:pt x="492" y="21"/>
                  <a:pt x="492" y="21"/>
                  <a:pt x="492" y="21"/>
                </a:cubicBezTo>
                <a:moveTo>
                  <a:pt x="476" y="14"/>
                </a:moveTo>
                <a:cubicBezTo>
                  <a:pt x="475" y="14"/>
                  <a:pt x="475" y="14"/>
                  <a:pt x="474" y="14"/>
                </a:cubicBezTo>
                <a:cubicBezTo>
                  <a:pt x="474" y="13"/>
                  <a:pt x="473" y="13"/>
                  <a:pt x="473" y="13"/>
                </a:cubicBezTo>
                <a:cubicBezTo>
                  <a:pt x="473" y="13"/>
                  <a:pt x="473" y="13"/>
                  <a:pt x="473" y="13"/>
                </a:cubicBezTo>
                <a:cubicBezTo>
                  <a:pt x="469" y="12"/>
                  <a:pt x="468" y="12"/>
                  <a:pt x="467" y="12"/>
                </a:cubicBezTo>
                <a:cubicBezTo>
                  <a:pt x="468" y="12"/>
                  <a:pt x="469" y="12"/>
                  <a:pt x="469" y="12"/>
                </a:cubicBezTo>
                <a:cubicBezTo>
                  <a:pt x="469" y="12"/>
                  <a:pt x="469" y="12"/>
                  <a:pt x="469" y="12"/>
                </a:cubicBezTo>
                <a:cubicBezTo>
                  <a:pt x="467" y="12"/>
                  <a:pt x="465" y="11"/>
                  <a:pt x="463" y="11"/>
                </a:cubicBezTo>
                <a:cubicBezTo>
                  <a:pt x="463" y="11"/>
                  <a:pt x="463" y="11"/>
                  <a:pt x="463" y="11"/>
                </a:cubicBezTo>
                <a:cubicBezTo>
                  <a:pt x="465" y="12"/>
                  <a:pt x="468" y="12"/>
                  <a:pt x="470" y="13"/>
                </a:cubicBezTo>
                <a:cubicBezTo>
                  <a:pt x="470" y="13"/>
                  <a:pt x="470" y="13"/>
                  <a:pt x="470" y="13"/>
                </a:cubicBezTo>
                <a:cubicBezTo>
                  <a:pt x="482" y="17"/>
                  <a:pt x="482" y="17"/>
                  <a:pt x="483" y="17"/>
                </a:cubicBezTo>
                <a:cubicBezTo>
                  <a:pt x="482" y="16"/>
                  <a:pt x="480" y="16"/>
                  <a:pt x="479" y="15"/>
                </a:cubicBezTo>
                <a:cubicBezTo>
                  <a:pt x="480" y="16"/>
                  <a:pt x="480" y="16"/>
                  <a:pt x="480" y="16"/>
                </a:cubicBezTo>
                <a:cubicBezTo>
                  <a:pt x="480" y="16"/>
                  <a:pt x="480" y="16"/>
                  <a:pt x="480" y="16"/>
                </a:cubicBezTo>
                <a:cubicBezTo>
                  <a:pt x="479" y="15"/>
                  <a:pt x="479" y="15"/>
                  <a:pt x="478" y="15"/>
                </a:cubicBezTo>
                <a:cubicBezTo>
                  <a:pt x="479" y="15"/>
                  <a:pt x="479" y="15"/>
                  <a:pt x="479" y="15"/>
                </a:cubicBezTo>
                <a:cubicBezTo>
                  <a:pt x="478" y="15"/>
                  <a:pt x="478" y="15"/>
                  <a:pt x="478" y="15"/>
                </a:cubicBezTo>
                <a:cubicBezTo>
                  <a:pt x="478" y="15"/>
                  <a:pt x="478" y="15"/>
                  <a:pt x="478" y="15"/>
                </a:cubicBezTo>
                <a:cubicBezTo>
                  <a:pt x="478" y="15"/>
                  <a:pt x="477" y="14"/>
                  <a:pt x="476" y="14"/>
                </a:cubicBezTo>
                <a:moveTo>
                  <a:pt x="460" y="10"/>
                </a:moveTo>
                <a:cubicBezTo>
                  <a:pt x="455" y="9"/>
                  <a:pt x="455" y="9"/>
                  <a:pt x="455" y="9"/>
                </a:cubicBezTo>
                <a:cubicBezTo>
                  <a:pt x="455" y="9"/>
                  <a:pt x="456" y="9"/>
                  <a:pt x="457" y="10"/>
                </a:cubicBezTo>
                <a:cubicBezTo>
                  <a:pt x="457" y="10"/>
                  <a:pt x="457" y="10"/>
                  <a:pt x="455" y="9"/>
                </a:cubicBezTo>
                <a:cubicBezTo>
                  <a:pt x="454" y="9"/>
                  <a:pt x="454" y="9"/>
                  <a:pt x="453" y="9"/>
                </a:cubicBezTo>
                <a:cubicBezTo>
                  <a:pt x="453" y="9"/>
                  <a:pt x="453" y="9"/>
                  <a:pt x="453" y="9"/>
                </a:cubicBezTo>
                <a:cubicBezTo>
                  <a:pt x="454" y="9"/>
                  <a:pt x="455" y="9"/>
                  <a:pt x="456" y="10"/>
                </a:cubicBezTo>
                <a:cubicBezTo>
                  <a:pt x="455" y="10"/>
                  <a:pt x="455" y="10"/>
                  <a:pt x="455" y="10"/>
                </a:cubicBezTo>
                <a:cubicBezTo>
                  <a:pt x="456" y="10"/>
                  <a:pt x="457" y="10"/>
                  <a:pt x="458" y="10"/>
                </a:cubicBezTo>
                <a:cubicBezTo>
                  <a:pt x="457" y="10"/>
                  <a:pt x="457" y="10"/>
                  <a:pt x="457" y="10"/>
                </a:cubicBezTo>
                <a:cubicBezTo>
                  <a:pt x="458" y="11"/>
                  <a:pt x="459" y="11"/>
                  <a:pt x="460" y="11"/>
                </a:cubicBezTo>
                <a:cubicBezTo>
                  <a:pt x="461" y="11"/>
                  <a:pt x="461" y="11"/>
                  <a:pt x="461" y="11"/>
                </a:cubicBezTo>
                <a:cubicBezTo>
                  <a:pt x="462" y="11"/>
                  <a:pt x="462" y="11"/>
                  <a:pt x="466" y="13"/>
                </a:cubicBezTo>
                <a:cubicBezTo>
                  <a:pt x="467" y="13"/>
                  <a:pt x="467" y="13"/>
                  <a:pt x="467" y="13"/>
                </a:cubicBezTo>
                <a:cubicBezTo>
                  <a:pt x="468" y="13"/>
                  <a:pt x="469" y="13"/>
                  <a:pt x="470" y="13"/>
                </a:cubicBezTo>
                <a:cubicBezTo>
                  <a:pt x="470" y="13"/>
                  <a:pt x="470" y="13"/>
                  <a:pt x="470" y="13"/>
                </a:cubicBezTo>
                <a:cubicBezTo>
                  <a:pt x="471" y="13"/>
                  <a:pt x="471" y="13"/>
                  <a:pt x="471" y="13"/>
                </a:cubicBezTo>
                <a:cubicBezTo>
                  <a:pt x="471" y="13"/>
                  <a:pt x="471" y="13"/>
                  <a:pt x="471" y="13"/>
                </a:cubicBezTo>
                <a:cubicBezTo>
                  <a:pt x="470" y="13"/>
                  <a:pt x="470" y="13"/>
                  <a:pt x="469" y="13"/>
                </a:cubicBezTo>
                <a:cubicBezTo>
                  <a:pt x="468" y="12"/>
                  <a:pt x="467" y="12"/>
                  <a:pt x="466" y="12"/>
                </a:cubicBezTo>
                <a:cubicBezTo>
                  <a:pt x="464" y="12"/>
                  <a:pt x="462" y="11"/>
                  <a:pt x="460" y="10"/>
                </a:cubicBezTo>
                <a:moveTo>
                  <a:pt x="445" y="7"/>
                </a:moveTo>
                <a:cubicBezTo>
                  <a:pt x="444" y="7"/>
                  <a:pt x="444" y="7"/>
                  <a:pt x="444" y="7"/>
                </a:cubicBezTo>
                <a:cubicBezTo>
                  <a:pt x="444" y="7"/>
                  <a:pt x="444" y="7"/>
                  <a:pt x="444" y="7"/>
                </a:cubicBezTo>
                <a:cubicBezTo>
                  <a:pt x="443" y="7"/>
                  <a:pt x="443" y="7"/>
                  <a:pt x="443" y="7"/>
                </a:cubicBezTo>
                <a:cubicBezTo>
                  <a:pt x="440" y="6"/>
                  <a:pt x="439" y="6"/>
                  <a:pt x="438" y="6"/>
                </a:cubicBezTo>
                <a:cubicBezTo>
                  <a:pt x="440" y="6"/>
                  <a:pt x="441" y="6"/>
                  <a:pt x="442" y="7"/>
                </a:cubicBezTo>
                <a:cubicBezTo>
                  <a:pt x="442" y="7"/>
                  <a:pt x="442" y="7"/>
                  <a:pt x="442" y="7"/>
                </a:cubicBezTo>
                <a:cubicBezTo>
                  <a:pt x="444" y="7"/>
                  <a:pt x="445" y="7"/>
                  <a:pt x="447" y="8"/>
                </a:cubicBezTo>
                <a:cubicBezTo>
                  <a:pt x="447" y="8"/>
                  <a:pt x="447" y="8"/>
                  <a:pt x="447" y="8"/>
                </a:cubicBezTo>
                <a:cubicBezTo>
                  <a:pt x="450" y="9"/>
                  <a:pt x="450" y="9"/>
                  <a:pt x="450" y="9"/>
                </a:cubicBezTo>
                <a:cubicBezTo>
                  <a:pt x="450" y="9"/>
                  <a:pt x="450" y="9"/>
                  <a:pt x="450" y="9"/>
                </a:cubicBezTo>
                <a:cubicBezTo>
                  <a:pt x="450" y="9"/>
                  <a:pt x="450" y="9"/>
                  <a:pt x="450" y="9"/>
                </a:cubicBezTo>
                <a:cubicBezTo>
                  <a:pt x="451" y="9"/>
                  <a:pt x="452" y="9"/>
                  <a:pt x="452" y="9"/>
                </a:cubicBezTo>
                <a:cubicBezTo>
                  <a:pt x="454" y="9"/>
                  <a:pt x="454" y="9"/>
                  <a:pt x="454" y="9"/>
                </a:cubicBezTo>
                <a:cubicBezTo>
                  <a:pt x="454" y="9"/>
                  <a:pt x="453" y="9"/>
                  <a:pt x="452" y="9"/>
                </a:cubicBezTo>
                <a:cubicBezTo>
                  <a:pt x="453" y="9"/>
                  <a:pt x="453" y="9"/>
                  <a:pt x="453" y="9"/>
                </a:cubicBezTo>
                <a:cubicBezTo>
                  <a:pt x="452" y="9"/>
                  <a:pt x="452" y="9"/>
                  <a:pt x="451" y="9"/>
                </a:cubicBezTo>
                <a:cubicBezTo>
                  <a:pt x="451" y="8"/>
                  <a:pt x="451" y="8"/>
                  <a:pt x="451" y="8"/>
                </a:cubicBezTo>
                <a:cubicBezTo>
                  <a:pt x="451" y="8"/>
                  <a:pt x="451" y="8"/>
                  <a:pt x="449" y="8"/>
                </a:cubicBezTo>
                <a:cubicBezTo>
                  <a:pt x="448" y="8"/>
                  <a:pt x="447" y="7"/>
                  <a:pt x="446" y="7"/>
                </a:cubicBezTo>
                <a:cubicBezTo>
                  <a:pt x="446" y="7"/>
                  <a:pt x="446" y="7"/>
                  <a:pt x="446" y="7"/>
                </a:cubicBezTo>
                <a:cubicBezTo>
                  <a:pt x="446" y="7"/>
                  <a:pt x="445" y="7"/>
                  <a:pt x="445" y="7"/>
                </a:cubicBezTo>
                <a:moveTo>
                  <a:pt x="459" y="11"/>
                </a:moveTo>
                <a:cubicBezTo>
                  <a:pt x="458" y="10"/>
                  <a:pt x="458" y="10"/>
                  <a:pt x="458" y="10"/>
                </a:cubicBezTo>
                <a:cubicBezTo>
                  <a:pt x="457" y="10"/>
                  <a:pt x="457" y="10"/>
                  <a:pt x="457" y="10"/>
                </a:cubicBezTo>
                <a:cubicBezTo>
                  <a:pt x="456" y="10"/>
                  <a:pt x="456" y="10"/>
                  <a:pt x="456" y="10"/>
                </a:cubicBezTo>
                <a:cubicBezTo>
                  <a:pt x="456" y="10"/>
                  <a:pt x="456" y="10"/>
                  <a:pt x="456" y="10"/>
                </a:cubicBezTo>
                <a:cubicBezTo>
                  <a:pt x="455" y="10"/>
                  <a:pt x="454" y="10"/>
                  <a:pt x="454" y="10"/>
                </a:cubicBezTo>
                <a:cubicBezTo>
                  <a:pt x="454" y="10"/>
                  <a:pt x="454" y="10"/>
                  <a:pt x="454" y="10"/>
                </a:cubicBezTo>
                <a:cubicBezTo>
                  <a:pt x="453" y="9"/>
                  <a:pt x="453" y="9"/>
                  <a:pt x="453" y="9"/>
                </a:cubicBezTo>
                <a:cubicBezTo>
                  <a:pt x="454" y="10"/>
                  <a:pt x="454" y="10"/>
                  <a:pt x="454" y="10"/>
                </a:cubicBezTo>
                <a:cubicBezTo>
                  <a:pt x="454" y="10"/>
                  <a:pt x="454" y="10"/>
                  <a:pt x="454" y="10"/>
                </a:cubicBezTo>
                <a:cubicBezTo>
                  <a:pt x="454" y="10"/>
                  <a:pt x="454" y="10"/>
                  <a:pt x="454" y="10"/>
                </a:cubicBezTo>
                <a:cubicBezTo>
                  <a:pt x="457" y="10"/>
                  <a:pt x="457" y="10"/>
                  <a:pt x="458" y="11"/>
                </a:cubicBezTo>
                <a:cubicBezTo>
                  <a:pt x="458" y="11"/>
                  <a:pt x="458" y="11"/>
                  <a:pt x="458" y="11"/>
                </a:cubicBezTo>
                <a:cubicBezTo>
                  <a:pt x="458" y="11"/>
                  <a:pt x="459" y="11"/>
                  <a:pt x="460" y="11"/>
                </a:cubicBezTo>
                <a:cubicBezTo>
                  <a:pt x="460" y="11"/>
                  <a:pt x="460" y="11"/>
                  <a:pt x="460" y="11"/>
                </a:cubicBezTo>
                <a:cubicBezTo>
                  <a:pt x="460" y="11"/>
                  <a:pt x="459" y="11"/>
                  <a:pt x="459" y="11"/>
                </a:cubicBezTo>
                <a:moveTo>
                  <a:pt x="440" y="6"/>
                </a:moveTo>
                <a:cubicBezTo>
                  <a:pt x="440" y="6"/>
                  <a:pt x="437" y="6"/>
                  <a:pt x="436" y="6"/>
                </a:cubicBezTo>
                <a:cubicBezTo>
                  <a:pt x="437" y="6"/>
                  <a:pt x="437" y="6"/>
                  <a:pt x="437" y="6"/>
                </a:cubicBezTo>
                <a:cubicBezTo>
                  <a:pt x="437" y="6"/>
                  <a:pt x="436" y="6"/>
                  <a:pt x="436" y="6"/>
                </a:cubicBezTo>
                <a:cubicBezTo>
                  <a:pt x="437" y="6"/>
                  <a:pt x="437" y="6"/>
                  <a:pt x="437" y="6"/>
                </a:cubicBezTo>
                <a:cubicBezTo>
                  <a:pt x="438" y="6"/>
                  <a:pt x="439" y="6"/>
                  <a:pt x="440" y="6"/>
                </a:cubicBezTo>
                <a:cubicBezTo>
                  <a:pt x="440" y="7"/>
                  <a:pt x="441" y="7"/>
                  <a:pt x="442" y="7"/>
                </a:cubicBezTo>
                <a:cubicBezTo>
                  <a:pt x="442" y="7"/>
                  <a:pt x="442" y="7"/>
                  <a:pt x="442" y="7"/>
                </a:cubicBezTo>
                <a:cubicBezTo>
                  <a:pt x="441" y="7"/>
                  <a:pt x="441" y="7"/>
                  <a:pt x="440" y="6"/>
                </a:cubicBezTo>
                <a:moveTo>
                  <a:pt x="487" y="60"/>
                </a:moveTo>
                <a:cubicBezTo>
                  <a:pt x="487" y="59"/>
                  <a:pt x="487" y="59"/>
                  <a:pt x="486" y="59"/>
                </a:cubicBezTo>
                <a:cubicBezTo>
                  <a:pt x="485" y="59"/>
                  <a:pt x="485" y="59"/>
                  <a:pt x="485" y="59"/>
                </a:cubicBezTo>
                <a:cubicBezTo>
                  <a:pt x="484" y="58"/>
                  <a:pt x="484" y="58"/>
                  <a:pt x="484" y="58"/>
                </a:cubicBezTo>
                <a:cubicBezTo>
                  <a:pt x="483" y="58"/>
                  <a:pt x="482" y="58"/>
                  <a:pt x="480" y="58"/>
                </a:cubicBezTo>
                <a:cubicBezTo>
                  <a:pt x="481" y="58"/>
                  <a:pt x="481" y="58"/>
                  <a:pt x="481" y="58"/>
                </a:cubicBezTo>
                <a:cubicBezTo>
                  <a:pt x="482" y="59"/>
                  <a:pt x="482" y="59"/>
                  <a:pt x="482" y="59"/>
                </a:cubicBezTo>
                <a:cubicBezTo>
                  <a:pt x="483" y="60"/>
                  <a:pt x="483" y="61"/>
                  <a:pt x="484" y="62"/>
                </a:cubicBezTo>
                <a:cubicBezTo>
                  <a:pt x="485" y="62"/>
                  <a:pt x="485" y="62"/>
                  <a:pt x="486" y="62"/>
                </a:cubicBezTo>
                <a:cubicBezTo>
                  <a:pt x="487" y="62"/>
                  <a:pt x="486" y="62"/>
                  <a:pt x="486" y="61"/>
                </a:cubicBezTo>
                <a:cubicBezTo>
                  <a:pt x="486" y="61"/>
                  <a:pt x="486" y="61"/>
                  <a:pt x="486" y="61"/>
                </a:cubicBezTo>
                <a:cubicBezTo>
                  <a:pt x="486" y="61"/>
                  <a:pt x="486" y="61"/>
                  <a:pt x="486" y="61"/>
                </a:cubicBezTo>
                <a:cubicBezTo>
                  <a:pt x="487" y="61"/>
                  <a:pt x="487" y="61"/>
                  <a:pt x="487" y="61"/>
                </a:cubicBezTo>
                <a:cubicBezTo>
                  <a:pt x="487" y="61"/>
                  <a:pt x="487" y="61"/>
                  <a:pt x="487" y="61"/>
                </a:cubicBezTo>
                <a:cubicBezTo>
                  <a:pt x="487" y="60"/>
                  <a:pt x="487" y="60"/>
                  <a:pt x="487" y="60"/>
                </a:cubicBezTo>
                <a:moveTo>
                  <a:pt x="473" y="23"/>
                </a:moveTo>
                <a:cubicBezTo>
                  <a:pt x="471" y="22"/>
                  <a:pt x="471" y="22"/>
                  <a:pt x="468" y="21"/>
                </a:cubicBezTo>
                <a:cubicBezTo>
                  <a:pt x="468" y="21"/>
                  <a:pt x="468" y="21"/>
                  <a:pt x="468" y="21"/>
                </a:cubicBezTo>
                <a:cubicBezTo>
                  <a:pt x="468" y="21"/>
                  <a:pt x="468" y="21"/>
                  <a:pt x="468" y="21"/>
                </a:cubicBezTo>
                <a:cubicBezTo>
                  <a:pt x="468" y="21"/>
                  <a:pt x="468" y="21"/>
                  <a:pt x="467" y="21"/>
                </a:cubicBezTo>
                <a:cubicBezTo>
                  <a:pt x="468" y="22"/>
                  <a:pt x="469" y="22"/>
                  <a:pt x="470" y="23"/>
                </a:cubicBezTo>
                <a:cubicBezTo>
                  <a:pt x="470" y="23"/>
                  <a:pt x="470" y="23"/>
                  <a:pt x="470" y="23"/>
                </a:cubicBezTo>
                <a:cubicBezTo>
                  <a:pt x="469" y="23"/>
                  <a:pt x="469" y="23"/>
                  <a:pt x="469" y="23"/>
                </a:cubicBezTo>
                <a:cubicBezTo>
                  <a:pt x="469" y="23"/>
                  <a:pt x="470" y="23"/>
                  <a:pt x="470" y="23"/>
                </a:cubicBezTo>
                <a:cubicBezTo>
                  <a:pt x="469" y="23"/>
                  <a:pt x="469" y="23"/>
                  <a:pt x="469" y="23"/>
                </a:cubicBezTo>
                <a:cubicBezTo>
                  <a:pt x="469" y="24"/>
                  <a:pt x="469" y="24"/>
                  <a:pt x="469" y="24"/>
                </a:cubicBezTo>
                <a:cubicBezTo>
                  <a:pt x="469" y="24"/>
                  <a:pt x="469" y="24"/>
                  <a:pt x="469" y="24"/>
                </a:cubicBezTo>
                <a:cubicBezTo>
                  <a:pt x="469" y="24"/>
                  <a:pt x="469" y="24"/>
                  <a:pt x="469" y="24"/>
                </a:cubicBezTo>
                <a:cubicBezTo>
                  <a:pt x="468" y="24"/>
                  <a:pt x="468" y="24"/>
                  <a:pt x="467" y="24"/>
                </a:cubicBezTo>
                <a:cubicBezTo>
                  <a:pt x="467" y="24"/>
                  <a:pt x="467" y="24"/>
                  <a:pt x="467" y="24"/>
                </a:cubicBezTo>
                <a:cubicBezTo>
                  <a:pt x="467" y="24"/>
                  <a:pt x="467" y="24"/>
                  <a:pt x="467" y="24"/>
                </a:cubicBezTo>
                <a:cubicBezTo>
                  <a:pt x="466" y="24"/>
                  <a:pt x="466" y="24"/>
                  <a:pt x="466" y="24"/>
                </a:cubicBezTo>
                <a:cubicBezTo>
                  <a:pt x="466" y="24"/>
                  <a:pt x="466" y="24"/>
                  <a:pt x="466" y="24"/>
                </a:cubicBezTo>
                <a:cubicBezTo>
                  <a:pt x="466" y="25"/>
                  <a:pt x="466" y="25"/>
                  <a:pt x="468" y="26"/>
                </a:cubicBezTo>
                <a:cubicBezTo>
                  <a:pt x="467" y="26"/>
                  <a:pt x="466" y="26"/>
                  <a:pt x="466" y="26"/>
                </a:cubicBezTo>
                <a:cubicBezTo>
                  <a:pt x="466" y="26"/>
                  <a:pt x="466" y="26"/>
                  <a:pt x="467" y="27"/>
                </a:cubicBezTo>
                <a:cubicBezTo>
                  <a:pt x="467" y="27"/>
                  <a:pt x="467" y="27"/>
                  <a:pt x="467" y="27"/>
                </a:cubicBezTo>
                <a:cubicBezTo>
                  <a:pt x="467" y="27"/>
                  <a:pt x="467" y="27"/>
                  <a:pt x="466" y="28"/>
                </a:cubicBezTo>
                <a:cubicBezTo>
                  <a:pt x="466" y="28"/>
                  <a:pt x="466" y="28"/>
                  <a:pt x="469" y="30"/>
                </a:cubicBezTo>
                <a:cubicBezTo>
                  <a:pt x="468" y="30"/>
                  <a:pt x="467" y="29"/>
                  <a:pt x="467" y="30"/>
                </a:cubicBezTo>
                <a:cubicBezTo>
                  <a:pt x="468" y="30"/>
                  <a:pt x="469" y="31"/>
                  <a:pt x="470" y="32"/>
                </a:cubicBezTo>
                <a:cubicBezTo>
                  <a:pt x="470" y="33"/>
                  <a:pt x="470" y="33"/>
                  <a:pt x="470" y="33"/>
                </a:cubicBezTo>
                <a:cubicBezTo>
                  <a:pt x="471" y="33"/>
                  <a:pt x="471" y="33"/>
                  <a:pt x="472" y="34"/>
                </a:cubicBezTo>
                <a:cubicBezTo>
                  <a:pt x="471" y="34"/>
                  <a:pt x="471" y="33"/>
                  <a:pt x="470" y="34"/>
                </a:cubicBezTo>
                <a:cubicBezTo>
                  <a:pt x="470" y="34"/>
                  <a:pt x="470" y="34"/>
                  <a:pt x="470" y="35"/>
                </a:cubicBezTo>
                <a:cubicBezTo>
                  <a:pt x="470" y="35"/>
                  <a:pt x="472" y="37"/>
                  <a:pt x="472" y="36"/>
                </a:cubicBezTo>
                <a:cubicBezTo>
                  <a:pt x="472" y="36"/>
                  <a:pt x="472" y="36"/>
                  <a:pt x="474" y="37"/>
                </a:cubicBezTo>
                <a:cubicBezTo>
                  <a:pt x="474" y="37"/>
                  <a:pt x="474" y="37"/>
                  <a:pt x="474" y="37"/>
                </a:cubicBezTo>
                <a:cubicBezTo>
                  <a:pt x="475" y="37"/>
                  <a:pt x="475" y="37"/>
                  <a:pt x="475" y="37"/>
                </a:cubicBezTo>
                <a:cubicBezTo>
                  <a:pt x="474" y="38"/>
                  <a:pt x="473" y="37"/>
                  <a:pt x="473" y="38"/>
                </a:cubicBezTo>
                <a:cubicBezTo>
                  <a:pt x="473" y="38"/>
                  <a:pt x="474" y="39"/>
                  <a:pt x="475" y="39"/>
                </a:cubicBezTo>
                <a:cubicBezTo>
                  <a:pt x="474" y="39"/>
                  <a:pt x="473" y="39"/>
                  <a:pt x="473" y="40"/>
                </a:cubicBezTo>
                <a:cubicBezTo>
                  <a:pt x="474" y="41"/>
                  <a:pt x="475" y="41"/>
                  <a:pt x="475" y="42"/>
                </a:cubicBezTo>
                <a:cubicBezTo>
                  <a:pt x="475" y="42"/>
                  <a:pt x="475" y="42"/>
                  <a:pt x="476" y="43"/>
                </a:cubicBezTo>
                <a:cubicBezTo>
                  <a:pt x="475" y="43"/>
                  <a:pt x="475" y="43"/>
                  <a:pt x="475" y="43"/>
                </a:cubicBezTo>
                <a:cubicBezTo>
                  <a:pt x="475" y="43"/>
                  <a:pt x="475" y="43"/>
                  <a:pt x="476" y="44"/>
                </a:cubicBezTo>
                <a:cubicBezTo>
                  <a:pt x="476" y="44"/>
                  <a:pt x="476" y="44"/>
                  <a:pt x="476" y="44"/>
                </a:cubicBezTo>
                <a:cubicBezTo>
                  <a:pt x="477" y="46"/>
                  <a:pt x="478" y="46"/>
                  <a:pt x="479" y="47"/>
                </a:cubicBezTo>
                <a:cubicBezTo>
                  <a:pt x="479" y="47"/>
                  <a:pt x="480" y="47"/>
                  <a:pt x="480" y="47"/>
                </a:cubicBezTo>
                <a:cubicBezTo>
                  <a:pt x="480" y="47"/>
                  <a:pt x="480" y="47"/>
                  <a:pt x="480" y="47"/>
                </a:cubicBezTo>
                <a:cubicBezTo>
                  <a:pt x="480" y="47"/>
                  <a:pt x="480" y="47"/>
                  <a:pt x="480" y="47"/>
                </a:cubicBezTo>
                <a:cubicBezTo>
                  <a:pt x="481" y="47"/>
                  <a:pt x="481" y="47"/>
                  <a:pt x="482" y="48"/>
                </a:cubicBezTo>
                <a:cubicBezTo>
                  <a:pt x="482" y="47"/>
                  <a:pt x="482" y="47"/>
                  <a:pt x="481" y="47"/>
                </a:cubicBezTo>
                <a:cubicBezTo>
                  <a:pt x="484" y="48"/>
                  <a:pt x="485" y="48"/>
                  <a:pt x="486" y="49"/>
                </a:cubicBezTo>
                <a:cubicBezTo>
                  <a:pt x="486" y="50"/>
                  <a:pt x="486" y="50"/>
                  <a:pt x="486" y="50"/>
                </a:cubicBezTo>
                <a:cubicBezTo>
                  <a:pt x="487" y="51"/>
                  <a:pt x="487" y="51"/>
                  <a:pt x="487" y="51"/>
                </a:cubicBezTo>
                <a:cubicBezTo>
                  <a:pt x="488" y="51"/>
                  <a:pt x="488" y="51"/>
                  <a:pt x="488" y="51"/>
                </a:cubicBezTo>
                <a:cubicBezTo>
                  <a:pt x="488" y="51"/>
                  <a:pt x="489" y="51"/>
                  <a:pt x="490" y="51"/>
                </a:cubicBezTo>
                <a:cubicBezTo>
                  <a:pt x="492" y="51"/>
                  <a:pt x="494" y="52"/>
                  <a:pt x="495" y="52"/>
                </a:cubicBezTo>
                <a:cubicBezTo>
                  <a:pt x="495" y="52"/>
                  <a:pt x="496" y="52"/>
                  <a:pt x="496" y="52"/>
                </a:cubicBezTo>
                <a:cubicBezTo>
                  <a:pt x="496" y="52"/>
                  <a:pt x="496" y="52"/>
                  <a:pt x="497" y="52"/>
                </a:cubicBezTo>
                <a:cubicBezTo>
                  <a:pt x="496" y="52"/>
                  <a:pt x="496" y="51"/>
                  <a:pt x="495" y="51"/>
                </a:cubicBezTo>
                <a:cubicBezTo>
                  <a:pt x="495" y="51"/>
                  <a:pt x="495" y="51"/>
                  <a:pt x="487" y="46"/>
                </a:cubicBezTo>
                <a:cubicBezTo>
                  <a:pt x="486" y="45"/>
                  <a:pt x="484" y="44"/>
                  <a:pt x="483" y="43"/>
                </a:cubicBezTo>
                <a:cubicBezTo>
                  <a:pt x="483" y="43"/>
                  <a:pt x="483" y="43"/>
                  <a:pt x="483" y="43"/>
                </a:cubicBezTo>
                <a:cubicBezTo>
                  <a:pt x="483" y="42"/>
                  <a:pt x="483" y="42"/>
                  <a:pt x="481" y="41"/>
                </a:cubicBezTo>
                <a:cubicBezTo>
                  <a:pt x="480" y="40"/>
                  <a:pt x="480" y="40"/>
                  <a:pt x="480" y="40"/>
                </a:cubicBezTo>
                <a:cubicBezTo>
                  <a:pt x="480" y="40"/>
                  <a:pt x="480" y="40"/>
                  <a:pt x="480" y="40"/>
                </a:cubicBezTo>
                <a:cubicBezTo>
                  <a:pt x="480" y="39"/>
                  <a:pt x="480" y="39"/>
                  <a:pt x="479" y="39"/>
                </a:cubicBezTo>
                <a:cubicBezTo>
                  <a:pt x="479" y="38"/>
                  <a:pt x="479" y="38"/>
                  <a:pt x="479" y="38"/>
                </a:cubicBezTo>
                <a:cubicBezTo>
                  <a:pt x="479" y="38"/>
                  <a:pt x="479" y="38"/>
                  <a:pt x="479" y="38"/>
                </a:cubicBezTo>
                <a:cubicBezTo>
                  <a:pt x="479" y="38"/>
                  <a:pt x="479" y="38"/>
                  <a:pt x="479" y="38"/>
                </a:cubicBezTo>
                <a:cubicBezTo>
                  <a:pt x="479" y="37"/>
                  <a:pt x="479" y="37"/>
                  <a:pt x="479" y="37"/>
                </a:cubicBezTo>
                <a:cubicBezTo>
                  <a:pt x="479" y="37"/>
                  <a:pt x="479" y="37"/>
                  <a:pt x="479" y="37"/>
                </a:cubicBezTo>
                <a:cubicBezTo>
                  <a:pt x="479" y="37"/>
                  <a:pt x="479" y="37"/>
                  <a:pt x="478" y="36"/>
                </a:cubicBezTo>
                <a:cubicBezTo>
                  <a:pt x="478" y="35"/>
                  <a:pt x="477" y="35"/>
                  <a:pt x="477" y="35"/>
                </a:cubicBezTo>
                <a:cubicBezTo>
                  <a:pt x="477" y="35"/>
                  <a:pt x="477" y="35"/>
                  <a:pt x="477" y="35"/>
                </a:cubicBezTo>
                <a:cubicBezTo>
                  <a:pt x="477" y="34"/>
                  <a:pt x="475" y="33"/>
                  <a:pt x="474" y="32"/>
                </a:cubicBezTo>
                <a:cubicBezTo>
                  <a:pt x="475" y="32"/>
                  <a:pt x="475" y="32"/>
                  <a:pt x="476" y="32"/>
                </a:cubicBezTo>
                <a:cubicBezTo>
                  <a:pt x="475" y="31"/>
                  <a:pt x="475" y="31"/>
                  <a:pt x="475" y="31"/>
                </a:cubicBezTo>
                <a:cubicBezTo>
                  <a:pt x="476" y="31"/>
                  <a:pt x="476" y="31"/>
                  <a:pt x="476" y="31"/>
                </a:cubicBezTo>
                <a:cubicBezTo>
                  <a:pt x="475" y="31"/>
                  <a:pt x="475" y="31"/>
                  <a:pt x="475" y="31"/>
                </a:cubicBezTo>
                <a:cubicBezTo>
                  <a:pt x="475" y="30"/>
                  <a:pt x="475" y="30"/>
                  <a:pt x="475" y="30"/>
                </a:cubicBezTo>
                <a:cubicBezTo>
                  <a:pt x="475" y="30"/>
                  <a:pt x="475" y="30"/>
                  <a:pt x="475" y="30"/>
                </a:cubicBezTo>
                <a:cubicBezTo>
                  <a:pt x="475" y="29"/>
                  <a:pt x="473" y="29"/>
                  <a:pt x="472" y="28"/>
                </a:cubicBezTo>
                <a:cubicBezTo>
                  <a:pt x="473" y="27"/>
                  <a:pt x="473" y="28"/>
                  <a:pt x="474" y="28"/>
                </a:cubicBezTo>
                <a:cubicBezTo>
                  <a:pt x="474" y="27"/>
                  <a:pt x="473" y="27"/>
                  <a:pt x="473" y="27"/>
                </a:cubicBezTo>
                <a:cubicBezTo>
                  <a:pt x="473" y="27"/>
                  <a:pt x="473" y="27"/>
                  <a:pt x="473" y="27"/>
                </a:cubicBezTo>
                <a:cubicBezTo>
                  <a:pt x="473" y="26"/>
                  <a:pt x="473" y="26"/>
                  <a:pt x="473" y="26"/>
                </a:cubicBezTo>
                <a:cubicBezTo>
                  <a:pt x="474" y="26"/>
                  <a:pt x="474" y="26"/>
                  <a:pt x="475" y="26"/>
                </a:cubicBezTo>
                <a:cubicBezTo>
                  <a:pt x="475" y="26"/>
                  <a:pt x="474" y="26"/>
                  <a:pt x="474" y="26"/>
                </a:cubicBezTo>
                <a:cubicBezTo>
                  <a:pt x="475" y="25"/>
                  <a:pt x="475" y="25"/>
                  <a:pt x="475" y="25"/>
                </a:cubicBezTo>
                <a:cubicBezTo>
                  <a:pt x="474" y="25"/>
                  <a:pt x="474" y="25"/>
                  <a:pt x="474" y="25"/>
                </a:cubicBezTo>
                <a:cubicBezTo>
                  <a:pt x="475" y="25"/>
                  <a:pt x="475" y="25"/>
                  <a:pt x="476" y="25"/>
                </a:cubicBezTo>
                <a:cubicBezTo>
                  <a:pt x="475" y="24"/>
                  <a:pt x="475" y="24"/>
                  <a:pt x="473" y="23"/>
                </a:cubicBezTo>
                <a:cubicBezTo>
                  <a:pt x="473" y="23"/>
                  <a:pt x="473" y="23"/>
                  <a:pt x="473" y="23"/>
                </a:cubicBezTo>
                <a:cubicBezTo>
                  <a:pt x="474" y="23"/>
                  <a:pt x="474" y="23"/>
                  <a:pt x="474" y="23"/>
                </a:cubicBezTo>
                <a:cubicBezTo>
                  <a:pt x="474" y="23"/>
                  <a:pt x="473" y="23"/>
                  <a:pt x="473" y="23"/>
                </a:cubicBezTo>
                <a:moveTo>
                  <a:pt x="504" y="38"/>
                </a:moveTo>
                <a:cubicBezTo>
                  <a:pt x="503" y="37"/>
                  <a:pt x="501" y="36"/>
                  <a:pt x="501" y="36"/>
                </a:cubicBezTo>
                <a:cubicBezTo>
                  <a:pt x="500" y="36"/>
                  <a:pt x="500" y="36"/>
                  <a:pt x="500" y="36"/>
                </a:cubicBezTo>
                <a:cubicBezTo>
                  <a:pt x="500" y="36"/>
                  <a:pt x="500" y="36"/>
                  <a:pt x="500" y="36"/>
                </a:cubicBezTo>
                <a:cubicBezTo>
                  <a:pt x="501" y="37"/>
                  <a:pt x="501" y="37"/>
                  <a:pt x="501" y="37"/>
                </a:cubicBezTo>
                <a:cubicBezTo>
                  <a:pt x="502" y="38"/>
                  <a:pt x="502" y="38"/>
                  <a:pt x="502" y="38"/>
                </a:cubicBezTo>
                <a:cubicBezTo>
                  <a:pt x="503" y="39"/>
                  <a:pt x="503" y="39"/>
                  <a:pt x="503" y="39"/>
                </a:cubicBezTo>
                <a:cubicBezTo>
                  <a:pt x="504" y="39"/>
                  <a:pt x="504" y="39"/>
                  <a:pt x="504" y="39"/>
                </a:cubicBezTo>
                <a:cubicBezTo>
                  <a:pt x="504" y="39"/>
                  <a:pt x="504" y="39"/>
                  <a:pt x="504" y="39"/>
                </a:cubicBezTo>
                <a:cubicBezTo>
                  <a:pt x="504" y="39"/>
                  <a:pt x="504" y="39"/>
                  <a:pt x="504" y="39"/>
                </a:cubicBezTo>
                <a:cubicBezTo>
                  <a:pt x="504" y="38"/>
                  <a:pt x="504" y="38"/>
                  <a:pt x="504" y="38"/>
                </a:cubicBezTo>
                <a:cubicBezTo>
                  <a:pt x="504" y="38"/>
                  <a:pt x="504" y="38"/>
                  <a:pt x="504" y="38"/>
                </a:cubicBezTo>
                <a:cubicBezTo>
                  <a:pt x="504" y="38"/>
                  <a:pt x="504" y="38"/>
                  <a:pt x="504" y="38"/>
                </a:cubicBezTo>
                <a:cubicBezTo>
                  <a:pt x="505" y="38"/>
                  <a:pt x="505" y="38"/>
                  <a:pt x="505" y="38"/>
                </a:cubicBezTo>
                <a:cubicBezTo>
                  <a:pt x="505" y="38"/>
                  <a:pt x="504" y="38"/>
                  <a:pt x="504" y="38"/>
                </a:cubicBezTo>
                <a:moveTo>
                  <a:pt x="428" y="7"/>
                </a:moveTo>
                <a:cubicBezTo>
                  <a:pt x="428" y="7"/>
                  <a:pt x="428" y="7"/>
                  <a:pt x="428" y="7"/>
                </a:cubicBezTo>
                <a:cubicBezTo>
                  <a:pt x="428" y="7"/>
                  <a:pt x="427" y="6"/>
                  <a:pt x="426" y="6"/>
                </a:cubicBezTo>
                <a:cubicBezTo>
                  <a:pt x="426" y="6"/>
                  <a:pt x="426" y="6"/>
                  <a:pt x="426" y="6"/>
                </a:cubicBezTo>
                <a:cubicBezTo>
                  <a:pt x="426" y="6"/>
                  <a:pt x="426" y="6"/>
                  <a:pt x="426" y="6"/>
                </a:cubicBezTo>
                <a:cubicBezTo>
                  <a:pt x="426" y="6"/>
                  <a:pt x="426" y="6"/>
                  <a:pt x="426" y="6"/>
                </a:cubicBezTo>
                <a:cubicBezTo>
                  <a:pt x="427" y="7"/>
                  <a:pt x="427" y="7"/>
                  <a:pt x="427" y="7"/>
                </a:cubicBezTo>
                <a:cubicBezTo>
                  <a:pt x="426" y="7"/>
                  <a:pt x="426" y="7"/>
                  <a:pt x="426" y="7"/>
                </a:cubicBezTo>
                <a:cubicBezTo>
                  <a:pt x="426" y="7"/>
                  <a:pt x="427" y="7"/>
                  <a:pt x="427" y="7"/>
                </a:cubicBezTo>
                <a:cubicBezTo>
                  <a:pt x="427" y="7"/>
                  <a:pt x="427" y="7"/>
                  <a:pt x="427" y="7"/>
                </a:cubicBezTo>
                <a:cubicBezTo>
                  <a:pt x="427" y="7"/>
                  <a:pt x="431" y="8"/>
                  <a:pt x="431" y="8"/>
                </a:cubicBezTo>
                <a:cubicBezTo>
                  <a:pt x="431" y="8"/>
                  <a:pt x="431" y="8"/>
                  <a:pt x="431" y="8"/>
                </a:cubicBezTo>
                <a:cubicBezTo>
                  <a:pt x="431" y="8"/>
                  <a:pt x="431" y="8"/>
                  <a:pt x="429" y="7"/>
                </a:cubicBezTo>
                <a:cubicBezTo>
                  <a:pt x="429" y="7"/>
                  <a:pt x="429" y="7"/>
                  <a:pt x="429" y="7"/>
                </a:cubicBezTo>
                <a:cubicBezTo>
                  <a:pt x="428" y="7"/>
                  <a:pt x="428" y="7"/>
                  <a:pt x="428" y="7"/>
                </a:cubicBezTo>
                <a:moveTo>
                  <a:pt x="431" y="8"/>
                </a:moveTo>
                <a:cubicBezTo>
                  <a:pt x="430" y="8"/>
                  <a:pt x="430" y="8"/>
                  <a:pt x="429" y="8"/>
                </a:cubicBezTo>
                <a:cubicBezTo>
                  <a:pt x="429" y="8"/>
                  <a:pt x="429" y="8"/>
                  <a:pt x="428" y="8"/>
                </a:cubicBezTo>
                <a:cubicBezTo>
                  <a:pt x="427" y="7"/>
                  <a:pt x="426" y="7"/>
                  <a:pt x="425" y="7"/>
                </a:cubicBezTo>
                <a:cubicBezTo>
                  <a:pt x="424" y="6"/>
                  <a:pt x="424" y="6"/>
                  <a:pt x="424" y="6"/>
                </a:cubicBezTo>
                <a:cubicBezTo>
                  <a:pt x="424" y="6"/>
                  <a:pt x="424" y="6"/>
                  <a:pt x="424" y="6"/>
                </a:cubicBezTo>
                <a:cubicBezTo>
                  <a:pt x="424" y="6"/>
                  <a:pt x="424" y="6"/>
                  <a:pt x="424" y="7"/>
                </a:cubicBezTo>
                <a:cubicBezTo>
                  <a:pt x="425" y="7"/>
                  <a:pt x="425" y="7"/>
                  <a:pt x="426" y="7"/>
                </a:cubicBezTo>
                <a:cubicBezTo>
                  <a:pt x="425" y="7"/>
                  <a:pt x="425" y="7"/>
                  <a:pt x="425" y="7"/>
                </a:cubicBezTo>
                <a:cubicBezTo>
                  <a:pt x="425" y="7"/>
                  <a:pt x="426" y="7"/>
                  <a:pt x="426" y="7"/>
                </a:cubicBezTo>
                <a:cubicBezTo>
                  <a:pt x="426" y="7"/>
                  <a:pt x="426" y="7"/>
                  <a:pt x="426" y="7"/>
                </a:cubicBezTo>
                <a:cubicBezTo>
                  <a:pt x="427" y="8"/>
                  <a:pt x="427" y="8"/>
                  <a:pt x="428" y="8"/>
                </a:cubicBezTo>
                <a:cubicBezTo>
                  <a:pt x="428" y="8"/>
                  <a:pt x="429" y="8"/>
                  <a:pt x="430" y="9"/>
                </a:cubicBezTo>
                <a:cubicBezTo>
                  <a:pt x="430" y="8"/>
                  <a:pt x="430" y="8"/>
                  <a:pt x="430" y="8"/>
                </a:cubicBezTo>
                <a:cubicBezTo>
                  <a:pt x="429" y="8"/>
                  <a:pt x="429" y="8"/>
                  <a:pt x="429" y="8"/>
                </a:cubicBezTo>
                <a:cubicBezTo>
                  <a:pt x="430" y="8"/>
                  <a:pt x="430" y="8"/>
                  <a:pt x="430" y="8"/>
                </a:cubicBezTo>
                <a:cubicBezTo>
                  <a:pt x="430" y="8"/>
                  <a:pt x="430" y="8"/>
                  <a:pt x="430" y="8"/>
                </a:cubicBezTo>
                <a:cubicBezTo>
                  <a:pt x="430" y="8"/>
                  <a:pt x="430" y="8"/>
                  <a:pt x="431" y="8"/>
                </a:cubicBezTo>
                <a:cubicBezTo>
                  <a:pt x="431" y="8"/>
                  <a:pt x="431" y="8"/>
                  <a:pt x="431" y="8"/>
                </a:cubicBezTo>
                <a:moveTo>
                  <a:pt x="433" y="10"/>
                </a:moveTo>
                <a:cubicBezTo>
                  <a:pt x="433" y="10"/>
                  <a:pt x="432" y="9"/>
                  <a:pt x="432" y="9"/>
                </a:cubicBezTo>
                <a:cubicBezTo>
                  <a:pt x="432" y="9"/>
                  <a:pt x="432" y="9"/>
                  <a:pt x="432" y="9"/>
                </a:cubicBezTo>
                <a:cubicBezTo>
                  <a:pt x="432" y="9"/>
                  <a:pt x="432" y="9"/>
                  <a:pt x="432" y="9"/>
                </a:cubicBezTo>
                <a:cubicBezTo>
                  <a:pt x="432" y="9"/>
                  <a:pt x="432" y="9"/>
                  <a:pt x="432" y="9"/>
                </a:cubicBezTo>
                <a:cubicBezTo>
                  <a:pt x="432" y="9"/>
                  <a:pt x="432" y="9"/>
                  <a:pt x="432" y="9"/>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2" y="10"/>
                  <a:pt x="432" y="10"/>
                  <a:pt x="432" y="10"/>
                </a:cubicBezTo>
                <a:cubicBezTo>
                  <a:pt x="433" y="10"/>
                  <a:pt x="433" y="10"/>
                  <a:pt x="433" y="10"/>
                </a:cubicBezTo>
                <a:cubicBezTo>
                  <a:pt x="434" y="10"/>
                  <a:pt x="434" y="10"/>
                  <a:pt x="434" y="10"/>
                </a:cubicBezTo>
                <a:cubicBezTo>
                  <a:pt x="434" y="10"/>
                  <a:pt x="434" y="10"/>
                  <a:pt x="434" y="10"/>
                </a:cubicBezTo>
                <a:cubicBezTo>
                  <a:pt x="433" y="10"/>
                  <a:pt x="433" y="10"/>
                  <a:pt x="433" y="10"/>
                </a:cubicBezTo>
                <a:cubicBezTo>
                  <a:pt x="433" y="10"/>
                  <a:pt x="433" y="10"/>
                  <a:pt x="433" y="10"/>
                </a:cubicBezTo>
                <a:moveTo>
                  <a:pt x="430" y="9"/>
                </a:moveTo>
                <a:cubicBezTo>
                  <a:pt x="429" y="9"/>
                  <a:pt x="429" y="9"/>
                  <a:pt x="429" y="9"/>
                </a:cubicBezTo>
                <a:cubicBezTo>
                  <a:pt x="428" y="8"/>
                  <a:pt x="428" y="8"/>
                  <a:pt x="428" y="8"/>
                </a:cubicBezTo>
                <a:cubicBezTo>
                  <a:pt x="428" y="8"/>
                  <a:pt x="428" y="8"/>
                  <a:pt x="427" y="8"/>
                </a:cubicBezTo>
                <a:cubicBezTo>
                  <a:pt x="427" y="8"/>
                  <a:pt x="427" y="8"/>
                  <a:pt x="427" y="8"/>
                </a:cubicBezTo>
                <a:cubicBezTo>
                  <a:pt x="428" y="9"/>
                  <a:pt x="428" y="9"/>
                  <a:pt x="428" y="9"/>
                </a:cubicBezTo>
                <a:cubicBezTo>
                  <a:pt x="428" y="9"/>
                  <a:pt x="428" y="9"/>
                  <a:pt x="428" y="9"/>
                </a:cubicBezTo>
                <a:cubicBezTo>
                  <a:pt x="429" y="9"/>
                  <a:pt x="429" y="10"/>
                  <a:pt x="430" y="10"/>
                </a:cubicBezTo>
                <a:cubicBezTo>
                  <a:pt x="431" y="10"/>
                  <a:pt x="431" y="10"/>
                  <a:pt x="431" y="10"/>
                </a:cubicBezTo>
                <a:cubicBezTo>
                  <a:pt x="430" y="9"/>
                  <a:pt x="429" y="9"/>
                  <a:pt x="429" y="9"/>
                </a:cubicBezTo>
                <a:cubicBezTo>
                  <a:pt x="430" y="10"/>
                  <a:pt x="431" y="10"/>
                  <a:pt x="432" y="10"/>
                </a:cubicBezTo>
                <a:cubicBezTo>
                  <a:pt x="431" y="10"/>
                  <a:pt x="431" y="10"/>
                  <a:pt x="431" y="10"/>
                </a:cubicBezTo>
                <a:cubicBezTo>
                  <a:pt x="432" y="10"/>
                  <a:pt x="432" y="10"/>
                  <a:pt x="432" y="10"/>
                </a:cubicBezTo>
                <a:cubicBezTo>
                  <a:pt x="431" y="10"/>
                  <a:pt x="430" y="9"/>
                  <a:pt x="429" y="9"/>
                </a:cubicBezTo>
                <a:cubicBezTo>
                  <a:pt x="430" y="9"/>
                  <a:pt x="430" y="9"/>
                  <a:pt x="430" y="9"/>
                </a:cubicBezTo>
                <a:moveTo>
                  <a:pt x="425" y="7"/>
                </a:moveTo>
                <a:cubicBezTo>
                  <a:pt x="424" y="7"/>
                  <a:pt x="424" y="7"/>
                  <a:pt x="424" y="7"/>
                </a:cubicBezTo>
                <a:cubicBezTo>
                  <a:pt x="423" y="7"/>
                  <a:pt x="423" y="7"/>
                  <a:pt x="423" y="6"/>
                </a:cubicBezTo>
                <a:cubicBezTo>
                  <a:pt x="422" y="6"/>
                  <a:pt x="422" y="6"/>
                  <a:pt x="422" y="6"/>
                </a:cubicBezTo>
                <a:cubicBezTo>
                  <a:pt x="422" y="7"/>
                  <a:pt x="422" y="7"/>
                  <a:pt x="422" y="7"/>
                </a:cubicBezTo>
                <a:cubicBezTo>
                  <a:pt x="422" y="7"/>
                  <a:pt x="422" y="7"/>
                  <a:pt x="419" y="6"/>
                </a:cubicBezTo>
                <a:cubicBezTo>
                  <a:pt x="419" y="5"/>
                  <a:pt x="418" y="5"/>
                  <a:pt x="418" y="5"/>
                </a:cubicBezTo>
                <a:cubicBezTo>
                  <a:pt x="418" y="5"/>
                  <a:pt x="418" y="5"/>
                  <a:pt x="418" y="5"/>
                </a:cubicBezTo>
                <a:cubicBezTo>
                  <a:pt x="418" y="5"/>
                  <a:pt x="418" y="5"/>
                  <a:pt x="418" y="5"/>
                </a:cubicBezTo>
                <a:cubicBezTo>
                  <a:pt x="418" y="5"/>
                  <a:pt x="418" y="5"/>
                  <a:pt x="418" y="5"/>
                </a:cubicBezTo>
                <a:cubicBezTo>
                  <a:pt x="418" y="6"/>
                  <a:pt x="418" y="6"/>
                  <a:pt x="418" y="6"/>
                </a:cubicBezTo>
                <a:cubicBezTo>
                  <a:pt x="419" y="6"/>
                  <a:pt x="420" y="6"/>
                  <a:pt x="421" y="7"/>
                </a:cubicBezTo>
                <a:cubicBezTo>
                  <a:pt x="420" y="6"/>
                  <a:pt x="420" y="6"/>
                  <a:pt x="420" y="6"/>
                </a:cubicBezTo>
                <a:cubicBezTo>
                  <a:pt x="420" y="6"/>
                  <a:pt x="420" y="6"/>
                  <a:pt x="420" y="6"/>
                </a:cubicBezTo>
                <a:cubicBezTo>
                  <a:pt x="420" y="6"/>
                  <a:pt x="420" y="6"/>
                  <a:pt x="420" y="6"/>
                </a:cubicBezTo>
                <a:cubicBezTo>
                  <a:pt x="420" y="6"/>
                  <a:pt x="420" y="6"/>
                  <a:pt x="420" y="6"/>
                </a:cubicBezTo>
                <a:cubicBezTo>
                  <a:pt x="420" y="7"/>
                  <a:pt x="421" y="7"/>
                  <a:pt x="421" y="7"/>
                </a:cubicBezTo>
                <a:cubicBezTo>
                  <a:pt x="421" y="7"/>
                  <a:pt x="421" y="7"/>
                  <a:pt x="421" y="7"/>
                </a:cubicBezTo>
                <a:cubicBezTo>
                  <a:pt x="422" y="7"/>
                  <a:pt x="422" y="7"/>
                  <a:pt x="422" y="7"/>
                </a:cubicBezTo>
                <a:cubicBezTo>
                  <a:pt x="423" y="7"/>
                  <a:pt x="423" y="8"/>
                  <a:pt x="424"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3" y="8"/>
                </a:cubicBezTo>
                <a:cubicBezTo>
                  <a:pt x="423" y="8"/>
                  <a:pt x="423" y="8"/>
                  <a:pt x="424" y="9"/>
                </a:cubicBezTo>
                <a:cubicBezTo>
                  <a:pt x="424" y="9"/>
                  <a:pt x="424" y="9"/>
                  <a:pt x="424" y="9"/>
                </a:cubicBezTo>
                <a:cubicBezTo>
                  <a:pt x="425" y="9"/>
                  <a:pt x="425" y="9"/>
                  <a:pt x="425" y="9"/>
                </a:cubicBezTo>
                <a:cubicBezTo>
                  <a:pt x="425" y="9"/>
                  <a:pt x="425" y="9"/>
                  <a:pt x="425" y="9"/>
                </a:cubicBezTo>
                <a:cubicBezTo>
                  <a:pt x="425" y="9"/>
                  <a:pt x="425" y="9"/>
                  <a:pt x="425" y="9"/>
                </a:cubicBezTo>
                <a:cubicBezTo>
                  <a:pt x="425" y="9"/>
                  <a:pt x="424" y="9"/>
                  <a:pt x="423"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4" y="8"/>
                </a:cubicBezTo>
                <a:cubicBezTo>
                  <a:pt x="424" y="8"/>
                  <a:pt x="424" y="8"/>
                  <a:pt x="423" y="8"/>
                </a:cubicBezTo>
                <a:cubicBezTo>
                  <a:pt x="423" y="7"/>
                  <a:pt x="423" y="7"/>
                  <a:pt x="423" y="7"/>
                </a:cubicBezTo>
                <a:cubicBezTo>
                  <a:pt x="424" y="8"/>
                  <a:pt x="424" y="8"/>
                  <a:pt x="425" y="8"/>
                </a:cubicBezTo>
                <a:cubicBezTo>
                  <a:pt x="425" y="8"/>
                  <a:pt x="425" y="8"/>
                  <a:pt x="425" y="8"/>
                </a:cubicBezTo>
                <a:cubicBezTo>
                  <a:pt x="422" y="7"/>
                  <a:pt x="422" y="7"/>
                  <a:pt x="422" y="7"/>
                </a:cubicBezTo>
                <a:cubicBezTo>
                  <a:pt x="423" y="7"/>
                  <a:pt x="423" y="7"/>
                  <a:pt x="423" y="7"/>
                </a:cubicBezTo>
                <a:cubicBezTo>
                  <a:pt x="425" y="7"/>
                  <a:pt x="425" y="7"/>
                  <a:pt x="425" y="7"/>
                </a:cubicBezTo>
                <a:cubicBezTo>
                  <a:pt x="425" y="7"/>
                  <a:pt x="425" y="7"/>
                  <a:pt x="425" y="7"/>
                </a:cubicBezTo>
                <a:moveTo>
                  <a:pt x="421" y="8"/>
                </a:moveTo>
                <a:cubicBezTo>
                  <a:pt x="420" y="8"/>
                  <a:pt x="420" y="8"/>
                  <a:pt x="419" y="7"/>
                </a:cubicBezTo>
                <a:cubicBezTo>
                  <a:pt x="419" y="7"/>
                  <a:pt x="419" y="7"/>
                  <a:pt x="419" y="7"/>
                </a:cubicBezTo>
                <a:cubicBezTo>
                  <a:pt x="418" y="7"/>
                  <a:pt x="417" y="7"/>
                  <a:pt x="417" y="7"/>
                </a:cubicBezTo>
                <a:cubicBezTo>
                  <a:pt x="416" y="6"/>
                  <a:pt x="416" y="6"/>
                  <a:pt x="416" y="6"/>
                </a:cubicBezTo>
                <a:cubicBezTo>
                  <a:pt x="416" y="6"/>
                  <a:pt x="416" y="6"/>
                  <a:pt x="416" y="6"/>
                </a:cubicBezTo>
                <a:cubicBezTo>
                  <a:pt x="416" y="6"/>
                  <a:pt x="416" y="6"/>
                  <a:pt x="416" y="6"/>
                </a:cubicBezTo>
                <a:cubicBezTo>
                  <a:pt x="416" y="6"/>
                  <a:pt x="416" y="6"/>
                  <a:pt x="416" y="6"/>
                </a:cubicBezTo>
                <a:cubicBezTo>
                  <a:pt x="416" y="7"/>
                  <a:pt x="416" y="7"/>
                  <a:pt x="416" y="7"/>
                </a:cubicBezTo>
                <a:cubicBezTo>
                  <a:pt x="416" y="7"/>
                  <a:pt x="417" y="7"/>
                  <a:pt x="417" y="7"/>
                </a:cubicBezTo>
                <a:cubicBezTo>
                  <a:pt x="417" y="7"/>
                  <a:pt x="417" y="7"/>
                  <a:pt x="416" y="7"/>
                </a:cubicBezTo>
                <a:cubicBezTo>
                  <a:pt x="416" y="7"/>
                  <a:pt x="416" y="7"/>
                  <a:pt x="416" y="7"/>
                </a:cubicBezTo>
                <a:cubicBezTo>
                  <a:pt x="417" y="7"/>
                  <a:pt x="417" y="7"/>
                  <a:pt x="417" y="7"/>
                </a:cubicBezTo>
                <a:cubicBezTo>
                  <a:pt x="416" y="7"/>
                  <a:pt x="416" y="7"/>
                  <a:pt x="416" y="7"/>
                </a:cubicBezTo>
                <a:cubicBezTo>
                  <a:pt x="416" y="7"/>
                  <a:pt x="416" y="7"/>
                  <a:pt x="415" y="7"/>
                </a:cubicBezTo>
                <a:cubicBezTo>
                  <a:pt x="416" y="8"/>
                  <a:pt x="416" y="8"/>
                  <a:pt x="416" y="8"/>
                </a:cubicBezTo>
                <a:cubicBezTo>
                  <a:pt x="416" y="8"/>
                  <a:pt x="415" y="7"/>
                  <a:pt x="415" y="7"/>
                </a:cubicBezTo>
                <a:cubicBezTo>
                  <a:pt x="414" y="7"/>
                  <a:pt x="414" y="7"/>
                  <a:pt x="414" y="7"/>
                </a:cubicBezTo>
                <a:cubicBezTo>
                  <a:pt x="416" y="8"/>
                  <a:pt x="417" y="9"/>
                  <a:pt x="417" y="8"/>
                </a:cubicBezTo>
                <a:cubicBezTo>
                  <a:pt x="417" y="8"/>
                  <a:pt x="417" y="8"/>
                  <a:pt x="417" y="8"/>
                </a:cubicBezTo>
                <a:cubicBezTo>
                  <a:pt x="417" y="8"/>
                  <a:pt x="417" y="8"/>
                  <a:pt x="417" y="8"/>
                </a:cubicBezTo>
                <a:cubicBezTo>
                  <a:pt x="417" y="8"/>
                  <a:pt x="417" y="8"/>
                  <a:pt x="417" y="8"/>
                </a:cubicBezTo>
                <a:cubicBezTo>
                  <a:pt x="417" y="8"/>
                  <a:pt x="418" y="8"/>
                  <a:pt x="418" y="8"/>
                </a:cubicBezTo>
                <a:cubicBezTo>
                  <a:pt x="418" y="8"/>
                  <a:pt x="418" y="8"/>
                  <a:pt x="418" y="8"/>
                </a:cubicBezTo>
                <a:cubicBezTo>
                  <a:pt x="419" y="8"/>
                  <a:pt x="419" y="8"/>
                  <a:pt x="420" y="9"/>
                </a:cubicBezTo>
                <a:cubicBezTo>
                  <a:pt x="419" y="9"/>
                  <a:pt x="419" y="9"/>
                  <a:pt x="419" y="9"/>
                </a:cubicBezTo>
                <a:cubicBezTo>
                  <a:pt x="420" y="9"/>
                  <a:pt x="420" y="9"/>
                  <a:pt x="420" y="9"/>
                </a:cubicBezTo>
                <a:cubicBezTo>
                  <a:pt x="421" y="9"/>
                  <a:pt x="421" y="10"/>
                  <a:pt x="422" y="10"/>
                </a:cubicBezTo>
                <a:cubicBezTo>
                  <a:pt x="424" y="10"/>
                  <a:pt x="424" y="10"/>
                  <a:pt x="424" y="10"/>
                </a:cubicBezTo>
                <a:cubicBezTo>
                  <a:pt x="424" y="10"/>
                  <a:pt x="423" y="9"/>
                  <a:pt x="421" y="9"/>
                </a:cubicBezTo>
                <a:cubicBezTo>
                  <a:pt x="421" y="9"/>
                  <a:pt x="421" y="9"/>
                  <a:pt x="421" y="9"/>
                </a:cubicBezTo>
                <a:cubicBezTo>
                  <a:pt x="421" y="9"/>
                  <a:pt x="421" y="9"/>
                  <a:pt x="422" y="9"/>
                </a:cubicBezTo>
                <a:cubicBezTo>
                  <a:pt x="422" y="9"/>
                  <a:pt x="422" y="9"/>
                  <a:pt x="422" y="9"/>
                </a:cubicBezTo>
                <a:cubicBezTo>
                  <a:pt x="422" y="9"/>
                  <a:pt x="422" y="9"/>
                  <a:pt x="422" y="9"/>
                </a:cubicBezTo>
                <a:cubicBezTo>
                  <a:pt x="422" y="8"/>
                  <a:pt x="421" y="8"/>
                  <a:pt x="421" y="8"/>
                </a:cubicBezTo>
                <a:moveTo>
                  <a:pt x="399" y="10"/>
                </a:moveTo>
                <a:cubicBezTo>
                  <a:pt x="399" y="9"/>
                  <a:pt x="399" y="9"/>
                  <a:pt x="399" y="9"/>
                </a:cubicBezTo>
                <a:cubicBezTo>
                  <a:pt x="398" y="9"/>
                  <a:pt x="398" y="9"/>
                  <a:pt x="398" y="9"/>
                </a:cubicBezTo>
                <a:cubicBezTo>
                  <a:pt x="397" y="9"/>
                  <a:pt x="397" y="9"/>
                  <a:pt x="397" y="9"/>
                </a:cubicBezTo>
                <a:cubicBezTo>
                  <a:pt x="397" y="9"/>
                  <a:pt x="397" y="9"/>
                  <a:pt x="397" y="9"/>
                </a:cubicBezTo>
                <a:cubicBezTo>
                  <a:pt x="397" y="9"/>
                  <a:pt x="397" y="9"/>
                  <a:pt x="397" y="9"/>
                </a:cubicBezTo>
                <a:cubicBezTo>
                  <a:pt x="396" y="8"/>
                  <a:pt x="395" y="8"/>
                  <a:pt x="395" y="8"/>
                </a:cubicBezTo>
                <a:cubicBezTo>
                  <a:pt x="395" y="9"/>
                  <a:pt x="395" y="9"/>
                  <a:pt x="394" y="9"/>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4" y="8"/>
                  <a:pt x="394" y="8"/>
                  <a:pt x="394" y="8"/>
                </a:cubicBezTo>
                <a:cubicBezTo>
                  <a:pt x="393" y="8"/>
                  <a:pt x="393" y="8"/>
                  <a:pt x="393" y="8"/>
                </a:cubicBezTo>
                <a:cubicBezTo>
                  <a:pt x="393" y="8"/>
                  <a:pt x="393" y="8"/>
                  <a:pt x="393" y="8"/>
                </a:cubicBezTo>
                <a:cubicBezTo>
                  <a:pt x="393" y="9"/>
                  <a:pt x="393" y="9"/>
                  <a:pt x="393" y="9"/>
                </a:cubicBezTo>
                <a:cubicBezTo>
                  <a:pt x="393" y="9"/>
                  <a:pt x="393" y="9"/>
                  <a:pt x="393" y="9"/>
                </a:cubicBezTo>
                <a:cubicBezTo>
                  <a:pt x="393" y="9"/>
                  <a:pt x="392" y="8"/>
                  <a:pt x="392" y="8"/>
                </a:cubicBezTo>
                <a:cubicBezTo>
                  <a:pt x="392" y="8"/>
                  <a:pt x="390" y="8"/>
                  <a:pt x="389" y="8"/>
                </a:cubicBezTo>
                <a:cubicBezTo>
                  <a:pt x="389" y="8"/>
                  <a:pt x="388" y="9"/>
                  <a:pt x="390" y="9"/>
                </a:cubicBezTo>
                <a:cubicBezTo>
                  <a:pt x="390" y="9"/>
                  <a:pt x="390" y="9"/>
                  <a:pt x="390" y="9"/>
                </a:cubicBezTo>
                <a:cubicBezTo>
                  <a:pt x="391" y="9"/>
                  <a:pt x="391" y="9"/>
                  <a:pt x="391" y="9"/>
                </a:cubicBezTo>
                <a:cubicBezTo>
                  <a:pt x="391" y="9"/>
                  <a:pt x="391" y="9"/>
                  <a:pt x="392" y="9"/>
                </a:cubicBezTo>
                <a:cubicBezTo>
                  <a:pt x="392" y="9"/>
                  <a:pt x="392" y="10"/>
                  <a:pt x="393" y="10"/>
                </a:cubicBezTo>
                <a:cubicBezTo>
                  <a:pt x="392" y="10"/>
                  <a:pt x="391" y="10"/>
                  <a:pt x="391" y="10"/>
                </a:cubicBezTo>
                <a:cubicBezTo>
                  <a:pt x="391" y="10"/>
                  <a:pt x="391" y="10"/>
                  <a:pt x="391" y="10"/>
                </a:cubicBezTo>
                <a:cubicBezTo>
                  <a:pt x="391" y="11"/>
                  <a:pt x="392" y="11"/>
                  <a:pt x="392" y="11"/>
                </a:cubicBezTo>
                <a:cubicBezTo>
                  <a:pt x="393" y="11"/>
                  <a:pt x="393" y="11"/>
                  <a:pt x="394" y="11"/>
                </a:cubicBezTo>
                <a:cubicBezTo>
                  <a:pt x="394" y="11"/>
                  <a:pt x="394" y="11"/>
                  <a:pt x="394" y="11"/>
                </a:cubicBezTo>
                <a:cubicBezTo>
                  <a:pt x="395" y="11"/>
                  <a:pt x="395" y="11"/>
                  <a:pt x="395" y="11"/>
                </a:cubicBezTo>
                <a:cubicBezTo>
                  <a:pt x="396" y="12"/>
                  <a:pt x="396" y="12"/>
                  <a:pt x="396" y="12"/>
                </a:cubicBezTo>
                <a:cubicBezTo>
                  <a:pt x="397" y="12"/>
                  <a:pt x="397" y="11"/>
                  <a:pt x="397" y="11"/>
                </a:cubicBezTo>
                <a:cubicBezTo>
                  <a:pt x="398" y="11"/>
                  <a:pt x="398" y="11"/>
                  <a:pt x="399" y="11"/>
                </a:cubicBezTo>
                <a:cubicBezTo>
                  <a:pt x="398" y="11"/>
                  <a:pt x="398" y="11"/>
                  <a:pt x="398" y="11"/>
                </a:cubicBezTo>
                <a:cubicBezTo>
                  <a:pt x="398" y="10"/>
                  <a:pt x="398" y="10"/>
                  <a:pt x="398" y="10"/>
                </a:cubicBezTo>
                <a:cubicBezTo>
                  <a:pt x="398" y="10"/>
                  <a:pt x="399" y="10"/>
                  <a:pt x="399" y="10"/>
                </a:cubicBezTo>
                <a:moveTo>
                  <a:pt x="390" y="11"/>
                </a:moveTo>
                <a:cubicBezTo>
                  <a:pt x="390" y="11"/>
                  <a:pt x="390" y="11"/>
                  <a:pt x="390" y="11"/>
                </a:cubicBezTo>
                <a:cubicBezTo>
                  <a:pt x="390" y="11"/>
                  <a:pt x="390" y="11"/>
                  <a:pt x="390" y="11"/>
                </a:cubicBezTo>
                <a:cubicBezTo>
                  <a:pt x="390" y="11"/>
                  <a:pt x="390" y="11"/>
                  <a:pt x="390" y="11"/>
                </a:cubicBezTo>
                <a:cubicBezTo>
                  <a:pt x="390" y="11"/>
                  <a:pt x="390" y="11"/>
                  <a:pt x="390" y="11"/>
                </a:cubicBezTo>
                <a:moveTo>
                  <a:pt x="401" y="18"/>
                </a:moveTo>
                <a:cubicBezTo>
                  <a:pt x="401" y="17"/>
                  <a:pt x="401" y="17"/>
                  <a:pt x="401" y="17"/>
                </a:cubicBezTo>
                <a:cubicBezTo>
                  <a:pt x="401" y="17"/>
                  <a:pt x="401" y="17"/>
                  <a:pt x="399" y="17"/>
                </a:cubicBezTo>
                <a:cubicBezTo>
                  <a:pt x="398" y="16"/>
                  <a:pt x="398" y="16"/>
                  <a:pt x="398" y="16"/>
                </a:cubicBezTo>
                <a:cubicBezTo>
                  <a:pt x="398" y="15"/>
                  <a:pt x="397" y="15"/>
                  <a:pt x="396" y="15"/>
                </a:cubicBezTo>
                <a:cubicBezTo>
                  <a:pt x="396" y="15"/>
                  <a:pt x="396" y="14"/>
                  <a:pt x="395" y="14"/>
                </a:cubicBezTo>
                <a:cubicBezTo>
                  <a:pt x="395" y="14"/>
                  <a:pt x="395" y="14"/>
                  <a:pt x="394" y="13"/>
                </a:cubicBezTo>
                <a:cubicBezTo>
                  <a:pt x="394" y="13"/>
                  <a:pt x="394" y="13"/>
                  <a:pt x="393" y="13"/>
                </a:cubicBezTo>
                <a:cubicBezTo>
                  <a:pt x="393" y="13"/>
                  <a:pt x="393" y="12"/>
                  <a:pt x="392" y="12"/>
                </a:cubicBezTo>
                <a:cubicBezTo>
                  <a:pt x="392" y="12"/>
                  <a:pt x="392" y="12"/>
                  <a:pt x="392" y="12"/>
                </a:cubicBezTo>
                <a:cubicBezTo>
                  <a:pt x="392" y="12"/>
                  <a:pt x="392" y="12"/>
                  <a:pt x="391" y="12"/>
                </a:cubicBezTo>
                <a:cubicBezTo>
                  <a:pt x="390" y="12"/>
                  <a:pt x="390" y="12"/>
                  <a:pt x="390" y="12"/>
                </a:cubicBezTo>
                <a:cubicBezTo>
                  <a:pt x="390" y="11"/>
                  <a:pt x="390" y="11"/>
                  <a:pt x="390" y="11"/>
                </a:cubicBezTo>
                <a:cubicBezTo>
                  <a:pt x="389" y="11"/>
                  <a:pt x="389" y="11"/>
                  <a:pt x="389" y="11"/>
                </a:cubicBezTo>
                <a:cubicBezTo>
                  <a:pt x="389" y="10"/>
                  <a:pt x="389" y="10"/>
                  <a:pt x="389" y="10"/>
                </a:cubicBezTo>
                <a:cubicBezTo>
                  <a:pt x="388" y="10"/>
                  <a:pt x="387" y="9"/>
                  <a:pt x="387" y="9"/>
                </a:cubicBezTo>
                <a:cubicBezTo>
                  <a:pt x="387" y="9"/>
                  <a:pt x="387" y="9"/>
                  <a:pt x="387" y="9"/>
                </a:cubicBezTo>
                <a:cubicBezTo>
                  <a:pt x="386" y="9"/>
                  <a:pt x="386" y="9"/>
                  <a:pt x="386" y="10"/>
                </a:cubicBezTo>
                <a:cubicBezTo>
                  <a:pt x="386" y="10"/>
                  <a:pt x="386" y="10"/>
                  <a:pt x="386" y="10"/>
                </a:cubicBezTo>
                <a:cubicBezTo>
                  <a:pt x="386" y="11"/>
                  <a:pt x="387" y="11"/>
                  <a:pt x="387" y="11"/>
                </a:cubicBezTo>
                <a:cubicBezTo>
                  <a:pt x="386" y="12"/>
                  <a:pt x="386" y="12"/>
                  <a:pt x="386" y="12"/>
                </a:cubicBezTo>
                <a:cubicBezTo>
                  <a:pt x="385" y="11"/>
                  <a:pt x="385" y="11"/>
                  <a:pt x="385" y="11"/>
                </a:cubicBezTo>
                <a:cubicBezTo>
                  <a:pt x="385" y="11"/>
                  <a:pt x="385" y="11"/>
                  <a:pt x="385" y="11"/>
                </a:cubicBezTo>
                <a:cubicBezTo>
                  <a:pt x="385" y="10"/>
                  <a:pt x="385" y="10"/>
                  <a:pt x="385" y="10"/>
                </a:cubicBezTo>
                <a:cubicBezTo>
                  <a:pt x="385" y="10"/>
                  <a:pt x="385" y="10"/>
                  <a:pt x="385" y="10"/>
                </a:cubicBezTo>
                <a:cubicBezTo>
                  <a:pt x="385" y="10"/>
                  <a:pt x="385" y="10"/>
                  <a:pt x="385" y="10"/>
                </a:cubicBezTo>
                <a:cubicBezTo>
                  <a:pt x="385" y="9"/>
                  <a:pt x="385" y="9"/>
                  <a:pt x="385" y="9"/>
                </a:cubicBezTo>
                <a:cubicBezTo>
                  <a:pt x="384" y="10"/>
                  <a:pt x="384" y="10"/>
                  <a:pt x="384" y="10"/>
                </a:cubicBezTo>
                <a:cubicBezTo>
                  <a:pt x="383" y="10"/>
                  <a:pt x="383" y="10"/>
                  <a:pt x="383" y="10"/>
                </a:cubicBezTo>
                <a:cubicBezTo>
                  <a:pt x="383" y="10"/>
                  <a:pt x="383" y="10"/>
                  <a:pt x="383" y="10"/>
                </a:cubicBezTo>
                <a:cubicBezTo>
                  <a:pt x="383" y="9"/>
                  <a:pt x="383" y="9"/>
                  <a:pt x="383" y="9"/>
                </a:cubicBezTo>
                <a:cubicBezTo>
                  <a:pt x="383" y="9"/>
                  <a:pt x="383" y="9"/>
                  <a:pt x="383" y="9"/>
                </a:cubicBezTo>
                <a:cubicBezTo>
                  <a:pt x="383" y="9"/>
                  <a:pt x="383" y="9"/>
                  <a:pt x="382" y="10"/>
                </a:cubicBezTo>
                <a:cubicBezTo>
                  <a:pt x="382" y="10"/>
                  <a:pt x="381" y="10"/>
                  <a:pt x="381" y="10"/>
                </a:cubicBezTo>
                <a:cubicBezTo>
                  <a:pt x="378" y="10"/>
                  <a:pt x="380" y="11"/>
                  <a:pt x="380" y="11"/>
                </a:cubicBezTo>
                <a:cubicBezTo>
                  <a:pt x="380" y="11"/>
                  <a:pt x="381" y="11"/>
                  <a:pt x="381" y="11"/>
                </a:cubicBezTo>
                <a:cubicBezTo>
                  <a:pt x="381" y="11"/>
                  <a:pt x="381" y="12"/>
                  <a:pt x="381" y="12"/>
                </a:cubicBezTo>
                <a:cubicBezTo>
                  <a:pt x="380" y="13"/>
                  <a:pt x="381" y="13"/>
                  <a:pt x="381" y="14"/>
                </a:cubicBezTo>
                <a:cubicBezTo>
                  <a:pt x="380" y="14"/>
                  <a:pt x="380" y="12"/>
                  <a:pt x="379" y="12"/>
                </a:cubicBezTo>
                <a:cubicBezTo>
                  <a:pt x="379" y="13"/>
                  <a:pt x="379" y="13"/>
                  <a:pt x="379" y="14"/>
                </a:cubicBezTo>
                <a:cubicBezTo>
                  <a:pt x="380" y="15"/>
                  <a:pt x="381" y="15"/>
                  <a:pt x="381" y="15"/>
                </a:cubicBezTo>
                <a:cubicBezTo>
                  <a:pt x="381" y="14"/>
                  <a:pt x="381" y="14"/>
                  <a:pt x="381" y="14"/>
                </a:cubicBezTo>
                <a:cubicBezTo>
                  <a:pt x="381" y="14"/>
                  <a:pt x="381" y="14"/>
                  <a:pt x="381" y="14"/>
                </a:cubicBezTo>
                <a:cubicBezTo>
                  <a:pt x="382" y="15"/>
                  <a:pt x="382" y="15"/>
                  <a:pt x="382" y="15"/>
                </a:cubicBezTo>
                <a:cubicBezTo>
                  <a:pt x="382" y="15"/>
                  <a:pt x="382" y="15"/>
                  <a:pt x="383" y="15"/>
                </a:cubicBezTo>
                <a:cubicBezTo>
                  <a:pt x="383" y="15"/>
                  <a:pt x="383" y="15"/>
                  <a:pt x="383" y="15"/>
                </a:cubicBezTo>
                <a:cubicBezTo>
                  <a:pt x="384" y="15"/>
                  <a:pt x="384" y="14"/>
                  <a:pt x="384" y="14"/>
                </a:cubicBezTo>
                <a:cubicBezTo>
                  <a:pt x="384" y="14"/>
                  <a:pt x="384" y="14"/>
                  <a:pt x="385" y="14"/>
                </a:cubicBezTo>
                <a:cubicBezTo>
                  <a:pt x="385" y="14"/>
                  <a:pt x="385" y="14"/>
                  <a:pt x="385" y="14"/>
                </a:cubicBezTo>
                <a:cubicBezTo>
                  <a:pt x="385" y="13"/>
                  <a:pt x="385" y="13"/>
                  <a:pt x="385" y="13"/>
                </a:cubicBezTo>
                <a:cubicBezTo>
                  <a:pt x="385" y="13"/>
                  <a:pt x="385" y="13"/>
                  <a:pt x="385" y="13"/>
                </a:cubicBezTo>
                <a:cubicBezTo>
                  <a:pt x="385" y="13"/>
                  <a:pt x="385" y="13"/>
                  <a:pt x="385" y="14"/>
                </a:cubicBezTo>
                <a:cubicBezTo>
                  <a:pt x="386" y="14"/>
                  <a:pt x="386" y="14"/>
                  <a:pt x="387" y="14"/>
                </a:cubicBezTo>
                <a:cubicBezTo>
                  <a:pt x="387" y="14"/>
                  <a:pt x="387" y="14"/>
                  <a:pt x="387" y="14"/>
                </a:cubicBezTo>
                <a:cubicBezTo>
                  <a:pt x="388" y="14"/>
                  <a:pt x="388" y="14"/>
                  <a:pt x="388" y="14"/>
                </a:cubicBezTo>
                <a:cubicBezTo>
                  <a:pt x="388" y="15"/>
                  <a:pt x="388" y="15"/>
                  <a:pt x="388" y="15"/>
                </a:cubicBezTo>
                <a:cubicBezTo>
                  <a:pt x="388" y="15"/>
                  <a:pt x="388" y="15"/>
                  <a:pt x="388" y="15"/>
                </a:cubicBezTo>
                <a:cubicBezTo>
                  <a:pt x="388" y="15"/>
                  <a:pt x="388" y="15"/>
                  <a:pt x="387" y="15"/>
                </a:cubicBezTo>
                <a:cubicBezTo>
                  <a:pt x="387" y="15"/>
                  <a:pt x="387" y="15"/>
                  <a:pt x="387" y="15"/>
                </a:cubicBezTo>
                <a:cubicBezTo>
                  <a:pt x="387" y="15"/>
                  <a:pt x="383" y="15"/>
                  <a:pt x="383" y="16"/>
                </a:cubicBezTo>
                <a:cubicBezTo>
                  <a:pt x="383" y="17"/>
                  <a:pt x="383" y="17"/>
                  <a:pt x="383" y="17"/>
                </a:cubicBezTo>
                <a:cubicBezTo>
                  <a:pt x="384" y="17"/>
                  <a:pt x="384" y="17"/>
                  <a:pt x="384" y="17"/>
                </a:cubicBezTo>
                <a:cubicBezTo>
                  <a:pt x="384" y="17"/>
                  <a:pt x="384" y="17"/>
                  <a:pt x="384" y="17"/>
                </a:cubicBezTo>
                <a:cubicBezTo>
                  <a:pt x="385" y="17"/>
                  <a:pt x="385" y="17"/>
                  <a:pt x="386" y="17"/>
                </a:cubicBezTo>
                <a:cubicBezTo>
                  <a:pt x="386" y="17"/>
                  <a:pt x="387" y="16"/>
                  <a:pt x="387" y="16"/>
                </a:cubicBezTo>
                <a:cubicBezTo>
                  <a:pt x="387" y="16"/>
                  <a:pt x="387" y="16"/>
                  <a:pt x="387" y="16"/>
                </a:cubicBezTo>
                <a:cubicBezTo>
                  <a:pt x="387" y="16"/>
                  <a:pt x="387" y="16"/>
                  <a:pt x="388" y="16"/>
                </a:cubicBezTo>
                <a:cubicBezTo>
                  <a:pt x="387" y="17"/>
                  <a:pt x="387" y="17"/>
                  <a:pt x="387" y="17"/>
                </a:cubicBezTo>
                <a:cubicBezTo>
                  <a:pt x="386" y="18"/>
                  <a:pt x="386" y="18"/>
                  <a:pt x="386" y="18"/>
                </a:cubicBezTo>
                <a:cubicBezTo>
                  <a:pt x="386" y="18"/>
                  <a:pt x="386" y="18"/>
                  <a:pt x="386" y="18"/>
                </a:cubicBezTo>
                <a:cubicBezTo>
                  <a:pt x="383" y="17"/>
                  <a:pt x="383" y="18"/>
                  <a:pt x="384" y="19"/>
                </a:cubicBezTo>
                <a:cubicBezTo>
                  <a:pt x="384" y="19"/>
                  <a:pt x="384" y="19"/>
                  <a:pt x="385" y="19"/>
                </a:cubicBezTo>
                <a:cubicBezTo>
                  <a:pt x="386" y="19"/>
                  <a:pt x="386" y="19"/>
                  <a:pt x="388" y="22"/>
                </a:cubicBezTo>
                <a:cubicBezTo>
                  <a:pt x="388" y="22"/>
                  <a:pt x="388" y="22"/>
                  <a:pt x="388" y="22"/>
                </a:cubicBezTo>
                <a:cubicBezTo>
                  <a:pt x="388" y="21"/>
                  <a:pt x="388" y="21"/>
                  <a:pt x="388" y="21"/>
                </a:cubicBezTo>
                <a:cubicBezTo>
                  <a:pt x="388" y="21"/>
                  <a:pt x="389" y="21"/>
                  <a:pt x="389" y="20"/>
                </a:cubicBezTo>
                <a:cubicBezTo>
                  <a:pt x="389" y="19"/>
                  <a:pt x="389" y="19"/>
                  <a:pt x="389" y="18"/>
                </a:cubicBezTo>
                <a:cubicBezTo>
                  <a:pt x="390" y="18"/>
                  <a:pt x="390" y="18"/>
                  <a:pt x="390" y="18"/>
                </a:cubicBezTo>
                <a:cubicBezTo>
                  <a:pt x="390" y="17"/>
                  <a:pt x="390" y="17"/>
                  <a:pt x="390" y="16"/>
                </a:cubicBezTo>
                <a:cubicBezTo>
                  <a:pt x="391" y="16"/>
                  <a:pt x="391" y="16"/>
                  <a:pt x="391" y="16"/>
                </a:cubicBezTo>
                <a:cubicBezTo>
                  <a:pt x="391" y="15"/>
                  <a:pt x="391" y="14"/>
                  <a:pt x="391" y="14"/>
                </a:cubicBezTo>
                <a:cubicBezTo>
                  <a:pt x="391" y="14"/>
                  <a:pt x="392" y="14"/>
                  <a:pt x="393" y="14"/>
                </a:cubicBezTo>
                <a:cubicBezTo>
                  <a:pt x="393" y="14"/>
                  <a:pt x="393" y="14"/>
                  <a:pt x="393" y="14"/>
                </a:cubicBezTo>
                <a:cubicBezTo>
                  <a:pt x="393" y="14"/>
                  <a:pt x="393" y="15"/>
                  <a:pt x="393" y="15"/>
                </a:cubicBezTo>
                <a:cubicBezTo>
                  <a:pt x="395" y="15"/>
                  <a:pt x="395" y="17"/>
                  <a:pt x="395" y="17"/>
                </a:cubicBezTo>
                <a:cubicBezTo>
                  <a:pt x="394" y="17"/>
                  <a:pt x="394" y="18"/>
                  <a:pt x="395" y="18"/>
                </a:cubicBezTo>
                <a:cubicBezTo>
                  <a:pt x="395" y="18"/>
                  <a:pt x="395" y="18"/>
                  <a:pt x="395" y="18"/>
                </a:cubicBezTo>
                <a:cubicBezTo>
                  <a:pt x="396" y="18"/>
                  <a:pt x="396" y="17"/>
                  <a:pt x="397" y="17"/>
                </a:cubicBezTo>
                <a:cubicBezTo>
                  <a:pt x="397" y="18"/>
                  <a:pt x="397" y="18"/>
                  <a:pt x="398" y="19"/>
                </a:cubicBezTo>
                <a:cubicBezTo>
                  <a:pt x="398" y="19"/>
                  <a:pt x="398" y="19"/>
                  <a:pt x="399" y="19"/>
                </a:cubicBezTo>
                <a:cubicBezTo>
                  <a:pt x="399" y="19"/>
                  <a:pt x="399" y="19"/>
                  <a:pt x="399" y="19"/>
                </a:cubicBezTo>
                <a:cubicBezTo>
                  <a:pt x="399" y="18"/>
                  <a:pt x="399" y="18"/>
                  <a:pt x="399" y="18"/>
                </a:cubicBezTo>
                <a:cubicBezTo>
                  <a:pt x="400" y="18"/>
                  <a:pt x="400" y="18"/>
                  <a:pt x="401" y="18"/>
                </a:cubicBezTo>
                <a:cubicBezTo>
                  <a:pt x="401" y="18"/>
                  <a:pt x="401" y="18"/>
                  <a:pt x="401" y="18"/>
                </a:cubicBezTo>
                <a:moveTo>
                  <a:pt x="609" y="325"/>
                </a:moveTo>
                <a:cubicBezTo>
                  <a:pt x="608" y="313"/>
                  <a:pt x="607" y="300"/>
                  <a:pt x="605" y="288"/>
                </a:cubicBezTo>
                <a:cubicBezTo>
                  <a:pt x="590" y="288"/>
                  <a:pt x="575" y="288"/>
                  <a:pt x="558" y="288"/>
                </a:cubicBezTo>
                <a:cubicBezTo>
                  <a:pt x="537" y="287"/>
                  <a:pt x="514" y="287"/>
                  <a:pt x="492" y="287"/>
                </a:cubicBezTo>
                <a:cubicBezTo>
                  <a:pt x="492" y="287"/>
                  <a:pt x="490" y="292"/>
                  <a:pt x="489" y="294"/>
                </a:cubicBezTo>
                <a:cubicBezTo>
                  <a:pt x="488" y="294"/>
                  <a:pt x="488" y="294"/>
                  <a:pt x="488" y="294"/>
                </a:cubicBezTo>
                <a:cubicBezTo>
                  <a:pt x="488" y="295"/>
                  <a:pt x="488" y="295"/>
                  <a:pt x="488" y="295"/>
                </a:cubicBezTo>
                <a:cubicBezTo>
                  <a:pt x="487" y="295"/>
                  <a:pt x="487" y="295"/>
                  <a:pt x="487" y="295"/>
                </a:cubicBezTo>
                <a:cubicBezTo>
                  <a:pt x="486" y="295"/>
                  <a:pt x="486" y="295"/>
                  <a:pt x="484" y="295"/>
                </a:cubicBezTo>
                <a:cubicBezTo>
                  <a:pt x="484" y="295"/>
                  <a:pt x="484" y="295"/>
                  <a:pt x="484" y="295"/>
                </a:cubicBezTo>
                <a:cubicBezTo>
                  <a:pt x="483" y="295"/>
                  <a:pt x="483" y="295"/>
                  <a:pt x="483" y="295"/>
                </a:cubicBezTo>
                <a:cubicBezTo>
                  <a:pt x="482" y="296"/>
                  <a:pt x="482" y="296"/>
                  <a:pt x="482" y="296"/>
                </a:cubicBezTo>
                <a:cubicBezTo>
                  <a:pt x="482" y="296"/>
                  <a:pt x="482" y="296"/>
                  <a:pt x="482" y="296"/>
                </a:cubicBezTo>
                <a:cubicBezTo>
                  <a:pt x="481" y="296"/>
                  <a:pt x="481" y="296"/>
                  <a:pt x="480" y="296"/>
                </a:cubicBezTo>
                <a:cubicBezTo>
                  <a:pt x="480" y="295"/>
                  <a:pt x="479" y="295"/>
                  <a:pt x="479" y="295"/>
                </a:cubicBezTo>
                <a:cubicBezTo>
                  <a:pt x="479" y="295"/>
                  <a:pt x="478" y="294"/>
                  <a:pt x="478" y="294"/>
                </a:cubicBezTo>
                <a:cubicBezTo>
                  <a:pt x="478" y="294"/>
                  <a:pt x="475" y="294"/>
                  <a:pt x="473" y="294"/>
                </a:cubicBezTo>
                <a:cubicBezTo>
                  <a:pt x="473" y="294"/>
                  <a:pt x="473" y="294"/>
                  <a:pt x="473" y="294"/>
                </a:cubicBezTo>
                <a:cubicBezTo>
                  <a:pt x="472" y="294"/>
                  <a:pt x="472" y="294"/>
                  <a:pt x="472" y="294"/>
                </a:cubicBezTo>
                <a:cubicBezTo>
                  <a:pt x="471" y="294"/>
                  <a:pt x="471" y="294"/>
                  <a:pt x="471" y="294"/>
                </a:cubicBezTo>
                <a:cubicBezTo>
                  <a:pt x="473" y="295"/>
                  <a:pt x="474" y="295"/>
                  <a:pt x="477" y="296"/>
                </a:cubicBezTo>
                <a:cubicBezTo>
                  <a:pt x="478" y="296"/>
                  <a:pt x="478" y="297"/>
                  <a:pt x="478" y="297"/>
                </a:cubicBezTo>
                <a:cubicBezTo>
                  <a:pt x="478" y="298"/>
                  <a:pt x="478" y="298"/>
                  <a:pt x="478" y="298"/>
                </a:cubicBezTo>
                <a:cubicBezTo>
                  <a:pt x="478" y="299"/>
                  <a:pt x="478" y="299"/>
                  <a:pt x="479" y="300"/>
                </a:cubicBezTo>
                <a:cubicBezTo>
                  <a:pt x="479" y="300"/>
                  <a:pt x="479" y="301"/>
                  <a:pt x="479" y="301"/>
                </a:cubicBezTo>
                <a:cubicBezTo>
                  <a:pt x="479" y="302"/>
                  <a:pt x="479" y="302"/>
                  <a:pt x="479" y="302"/>
                </a:cubicBezTo>
                <a:cubicBezTo>
                  <a:pt x="479" y="303"/>
                  <a:pt x="479" y="303"/>
                  <a:pt x="479" y="303"/>
                </a:cubicBezTo>
                <a:cubicBezTo>
                  <a:pt x="479" y="306"/>
                  <a:pt x="482" y="308"/>
                  <a:pt x="483" y="311"/>
                </a:cubicBezTo>
                <a:cubicBezTo>
                  <a:pt x="485" y="314"/>
                  <a:pt x="486" y="314"/>
                  <a:pt x="487" y="315"/>
                </a:cubicBezTo>
                <a:cubicBezTo>
                  <a:pt x="488" y="315"/>
                  <a:pt x="488" y="315"/>
                  <a:pt x="489" y="315"/>
                </a:cubicBezTo>
                <a:cubicBezTo>
                  <a:pt x="491" y="316"/>
                  <a:pt x="491" y="313"/>
                  <a:pt x="492" y="312"/>
                </a:cubicBezTo>
                <a:cubicBezTo>
                  <a:pt x="492" y="313"/>
                  <a:pt x="493" y="313"/>
                  <a:pt x="493" y="313"/>
                </a:cubicBezTo>
                <a:cubicBezTo>
                  <a:pt x="495" y="316"/>
                  <a:pt x="498" y="318"/>
                  <a:pt x="499" y="321"/>
                </a:cubicBezTo>
                <a:cubicBezTo>
                  <a:pt x="505" y="332"/>
                  <a:pt x="505" y="332"/>
                  <a:pt x="505" y="332"/>
                </a:cubicBezTo>
                <a:cubicBezTo>
                  <a:pt x="505" y="333"/>
                  <a:pt x="505" y="333"/>
                  <a:pt x="505" y="333"/>
                </a:cubicBezTo>
                <a:cubicBezTo>
                  <a:pt x="504" y="335"/>
                  <a:pt x="504" y="337"/>
                  <a:pt x="505" y="339"/>
                </a:cubicBezTo>
                <a:cubicBezTo>
                  <a:pt x="506" y="341"/>
                  <a:pt x="509" y="340"/>
                  <a:pt x="510" y="341"/>
                </a:cubicBezTo>
                <a:cubicBezTo>
                  <a:pt x="511" y="342"/>
                  <a:pt x="516" y="352"/>
                  <a:pt x="516" y="352"/>
                </a:cubicBezTo>
                <a:cubicBezTo>
                  <a:pt x="518" y="356"/>
                  <a:pt x="514" y="362"/>
                  <a:pt x="519" y="364"/>
                </a:cubicBezTo>
                <a:cubicBezTo>
                  <a:pt x="519" y="364"/>
                  <a:pt x="525" y="368"/>
                  <a:pt x="527" y="373"/>
                </a:cubicBezTo>
                <a:cubicBezTo>
                  <a:pt x="527" y="376"/>
                  <a:pt x="528" y="376"/>
                  <a:pt x="529" y="377"/>
                </a:cubicBezTo>
                <a:cubicBezTo>
                  <a:pt x="531" y="379"/>
                  <a:pt x="531" y="379"/>
                  <a:pt x="538" y="397"/>
                </a:cubicBezTo>
                <a:cubicBezTo>
                  <a:pt x="538" y="401"/>
                  <a:pt x="538" y="404"/>
                  <a:pt x="538" y="408"/>
                </a:cubicBezTo>
                <a:cubicBezTo>
                  <a:pt x="539" y="414"/>
                  <a:pt x="547" y="415"/>
                  <a:pt x="549" y="412"/>
                </a:cubicBezTo>
                <a:cubicBezTo>
                  <a:pt x="553" y="408"/>
                  <a:pt x="553" y="408"/>
                  <a:pt x="555" y="407"/>
                </a:cubicBezTo>
                <a:cubicBezTo>
                  <a:pt x="557" y="407"/>
                  <a:pt x="559" y="407"/>
                  <a:pt x="561" y="407"/>
                </a:cubicBezTo>
                <a:cubicBezTo>
                  <a:pt x="561" y="407"/>
                  <a:pt x="561" y="407"/>
                  <a:pt x="561" y="407"/>
                </a:cubicBezTo>
                <a:cubicBezTo>
                  <a:pt x="562" y="408"/>
                  <a:pt x="562" y="408"/>
                  <a:pt x="563" y="408"/>
                </a:cubicBezTo>
                <a:cubicBezTo>
                  <a:pt x="563" y="408"/>
                  <a:pt x="563" y="408"/>
                  <a:pt x="563" y="408"/>
                </a:cubicBezTo>
                <a:cubicBezTo>
                  <a:pt x="564" y="408"/>
                  <a:pt x="564" y="407"/>
                  <a:pt x="565" y="406"/>
                </a:cubicBezTo>
                <a:cubicBezTo>
                  <a:pt x="569" y="400"/>
                  <a:pt x="577" y="402"/>
                  <a:pt x="582" y="397"/>
                </a:cubicBezTo>
                <a:cubicBezTo>
                  <a:pt x="583" y="396"/>
                  <a:pt x="583" y="396"/>
                  <a:pt x="586" y="396"/>
                </a:cubicBezTo>
                <a:cubicBezTo>
                  <a:pt x="587" y="395"/>
                  <a:pt x="587" y="395"/>
                  <a:pt x="587" y="395"/>
                </a:cubicBezTo>
                <a:cubicBezTo>
                  <a:pt x="587" y="392"/>
                  <a:pt x="587" y="392"/>
                  <a:pt x="588" y="391"/>
                </a:cubicBezTo>
                <a:cubicBezTo>
                  <a:pt x="589" y="391"/>
                  <a:pt x="589" y="391"/>
                  <a:pt x="591" y="390"/>
                </a:cubicBezTo>
                <a:cubicBezTo>
                  <a:pt x="593" y="389"/>
                  <a:pt x="593" y="389"/>
                  <a:pt x="601" y="389"/>
                </a:cubicBezTo>
                <a:cubicBezTo>
                  <a:pt x="601" y="389"/>
                  <a:pt x="601" y="385"/>
                  <a:pt x="603" y="382"/>
                </a:cubicBezTo>
                <a:cubicBezTo>
                  <a:pt x="605" y="382"/>
                  <a:pt x="606" y="382"/>
                  <a:pt x="608" y="382"/>
                </a:cubicBezTo>
                <a:cubicBezTo>
                  <a:pt x="609" y="379"/>
                  <a:pt x="610" y="376"/>
                  <a:pt x="610" y="376"/>
                </a:cubicBezTo>
                <a:cubicBezTo>
                  <a:pt x="611" y="365"/>
                  <a:pt x="610" y="354"/>
                  <a:pt x="610" y="342"/>
                </a:cubicBezTo>
                <a:cubicBezTo>
                  <a:pt x="609" y="343"/>
                  <a:pt x="609" y="343"/>
                  <a:pt x="609" y="343"/>
                </a:cubicBezTo>
                <a:cubicBezTo>
                  <a:pt x="608" y="342"/>
                  <a:pt x="609" y="340"/>
                  <a:pt x="608" y="339"/>
                </a:cubicBezTo>
                <a:cubicBezTo>
                  <a:pt x="607" y="339"/>
                  <a:pt x="607" y="339"/>
                  <a:pt x="607" y="338"/>
                </a:cubicBezTo>
                <a:cubicBezTo>
                  <a:pt x="607" y="335"/>
                  <a:pt x="606" y="333"/>
                  <a:pt x="606" y="331"/>
                </a:cubicBezTo>
                <a:cubicBezTo>
                  <a:pt x="606" y="330"/>
                  <a:pt x="606" y="330"/>
                  <a:pt x="605" y="329"/>
                </a:cubicBezTo>
                <a:cubicBezTo>
                  <a:pt x="602" y="331"/>
                  <a:pt x="602" y="331"/>
                  <a:pt x="601" y="340"/>
                </a:cubicBezTo>
                <a:cubicBezTo>
                  <a:pt x="600" y="340"/>
                  <a:pt x="599" y="340"/>
                  <a:pt x="597" y="340"/>
                </a:cubicBezTo>
                <a:cubicBezTo>
                  <a:pt x="596" y="340"/>
                  <a:pt x="596" y="340"/>
                  <a:pt x="596" y="340"/>
                </a:cubicBezTo>
                <a:cubicBezTo>
                  <a:pt x="595" y="340"/>
                  <a:pt x="594" y="339"/>
                  <a:pt x="593" y="339"/>
                </a:cubicBezTo>
                <a:cubicBezTo>
                  <a:pt x="592" y="339"/>
                  <a:pt x="592" y="339"/>
                  <a:pt x="592" y="339"/>
                </a:cubicBezTo>
                <a:cubicBezTo>
                  <a:pt x="589" y="341"/>
                  <a:pt x="589" y="341"/>
                  <a:pt x="588" y="343"/>
                </a:cubicBezTo>
                <a:cubicBezTo>
                  <a:pt x="588" y="343"/>
                  <a:pt x="584" y="342"/>
                  <a:pt x="584" y="337"/>
                </a:cubicBezTo>
                <a:cubicBezTo>
                  <a:pt x="584" y="337"/>
                  <a:pt x="584" y="336"/>
                  <a:pt x="585" y="336"/>
                </a:cubicBezTo>
                <a:cubicBezTo>
                  <a:pt x="586" y="335"/>
                  <a:pt x="586" y="335"/>
                  <a:pt x="587" y="335"/>
                </a:cubicBezTo>
                <a:cubicBezTo>
                  <a:pt x="587" y="335"/>
                  <a:pt x="588" y="335"/>
                  <a:pt x="588" y="335"/>
                </a:cubicBezTo>
                <a:cubicBezTo>
                  <a:pt x="594" y="338"/>
                  <a:pt x="594" y="334"/>
                  <a:pt x="594" y="334"/>
                </a:cubicBezTo>
                <a:cubicBezTo>
                  <a:pt x="593" y="334"/>
                  <a:pt x="593" y="334"/>
                  <a:pt x="593" y="334"/>
                </a:cubicBezTo>
                <a:cubicBezTo>
                  <a:pt x="592" y="333"/>
                  <a:pt x="592" y="333"/>
                  <a:pt x="591" y="333"/>
                </a:cubicBezTo>
                <a:cubicBezTo>
                  <a:pt x="591" y="333"/>
                  <a:pt x="590" y="333"/>
                  <a:pt x="590" y="334"/>
                </a:cubicBezTo>
                <a:cubicBezTo>
                  <a:pt x="589" y="334"/>
                  <a:pt x="589" y="334"/>
                  <a:pt x="588" y="334"/>
                </a:cubicBezTo>
                <a:cubicBezTo>
                  <a:pt x="585" y="333"/>
                  <a:pt x="582" y="333"/>
                  <a:pt x="580" y="332"/>
                </a:cubicBezTo>
                <a:cubicBezTo>
                  <a:pt x="579" y="332"/>
                  <a:pt x="578" y="332"/>
                  <a:pt x="578" y="332"/>
                </a:cubicBezTo>
                <a:cubicBezTo>
                  <a:pt x="578" y="330"/>
                  <a:pt x="578" y="327"/>
                  <a:pt x="577" y="325"/>
                </a:cubicBezTo>
                <a:cubicBezTo>
                  <a:pt x="576" y="324"/>
                  <a:pt x="576" y="324"/>
                  <a:pt x="570" y="321"/>
                </a:cubicBezTo>
                <a:cubicBezTo>
                  <a:pt x="568" y="316"/>
                  <a:pt x="565" y="311"/>
                  <a:pt x="565" y="305"/>
                </a:cubicBezTo>
                <a:cubicBezTo>
                  <a:pt x="566" y="301"/>
                  <a:pt x="571" y="303"/>
                  <a:pt x="572" y="303"/>
                </a:cubicBezTo>
                <a:cubicBezTo>
                  <a:pt x="572" y="304"/>
                  <a:pt x="572" y="304"/>
                  <a:pt x="576" y="308"/>
                </a:cubicBezTo>
                <a:cubicBezTo>
                  <a:pt x="578" y="310"/>
                  <a:pt x="578" y="310"/>
                  <a:pt x="580" y="314"/>
                </a:cubicBezTo>
                <a:cubicBezTo>
                  <a:pt x="581" y="317"/>
                  <a:pt x="584" y="317"/>
                  <a:pt x="586" y="319"/>
                </a:cubicBezTo>
                <a:cubicBezTo>
                  <a:pt x="589" y="323"/>
                  <a:pt x="590" y="323"/>
                  <a:pt x="598" y="324"/>
                </a:cubicBezTo>
                <a:cubicBezTo>
                  <a:pt x="599" y="324"/>
                  <a:pt x="599" y="324"/>
                  <a:pt x="599" y="324"/>
                </a:cubicBezTo>
                <a:cubicBezTo>
                  <a:pt x="599" y="324"/>
                  <a:pt x="600" y="324"/>
                  <a:pt x="600" y="324"/>
                </a:cubicBezTo>
                <a:cubicBezTo>
                  <a:pt x="601" y="324"/>
                  <a:pt x="602" y="324"/>
                  <a:pt x="604" y="323"/>
                </a:cubicBezTo>
                <a:cubicBezTo>
                  <a:pt x="604" y="323"/>
                  <a:pt x="605" y="323"/>
                  <a:pt x="605" y="323"/>
                </a:cubicBezTo>
                <a:cubicBezTo>
                  <a:pt x="607" y="323"/>
                  <a:pt x="607" y="323"/>
                  <a:pt x="609" y="325"/>
                </a:cubicBezTo>
                <a:cubicBezTo>
                  <a:pt x="609" y="325"/>
                  <a:pt x="609" y="325"/>
                  <a:pt x="609" y="325"/>
                </a:cubicBezTo>
                <a:moveTo>
                  <a:pt x="680" y="160"/>
                </a:moveTo>
                <a:cubicBezTo>
                  <a:pt x="671" y="147"/>
                  <a:pt x="657" y="130"/>
                  <a:pt x="646" y="118"/>
                </a:cubicBezTo>
                <a:cubicBezTo>
                  <a:pt x="649" y="120"/>
                  <a:pt x="614" y="121"/>
                  <a:pt x="550" y="121"/>
                </a:cubicBezTo>
                <a:cubicBezTo>
                  <a:pt x="577" y="168"/>
                  <a:pt x="596" y="225"/>
                  <a:pt x="605" y="288"/>
                </a:cubicBezTo>
                <a:cubicBezTo>
                  <a:pt x="690" y="289"/>
                  <a:pt x="736" y="287"/>
                  <a:pt x="736" y="284"/>
                </a:cubicBezTo>
                <a:cubicBezTo>
                  <a:pt x="730" y="264"/>
                  <a:pt x="730" y="264"/>
                  <a:pt x="730" y="264"/>
                </a:cubicBezTo>
                <a:cubicBezTo>
                  <a:pt x="718" y="228"/>
                  <a:pt x="718" y="227"/>
                  <a:pt x="709" y="210"/>
                </a:cubicBezTo>
                <a:cubicBezTo>
                  <a:pt x="693" y="178"/>
                  <a:pt x="690" y="173"/>
                  <a:pt x="680" y="160"/>
                </a:cubicBezTo>
                <a:moveTo>
                  <a:pt x="415" y="119"/>
                </a:moveTo>
                <a:cubicBezTo>
                  <a:pt x="416" y="119"/>
                  <a:pt x="418" y="119"/>
                  <a:pt x="420" y="119"/>
                </a:cubicBezTo>
                <a:cubicBezTo>
                  <a:pt x="419" y="119"/>
                  <a:pt x="419" y="119"/>
                  <a:pt x="419" y="119"/>
                </a:cubicBezTo>
                <a:cubicBezTo>
                  <a:pt x="418" y="119"/>
                  <a:pt x="418" y="119"/>
                  <a:pt x="418" y="119"/>
                </a:cubicBezTo>
                <a:cubicBezTo>
                  <a:pt x="418" y="119"/>
                  <a:pt x="418" y="119"/>
                  <a:pt x="418" y="119"/>
                </a:cubicBezTo>
                <a:cubicBezTo>
                  <a:pt x="418" y="119"/>
                  <a:pt x="418" y="119"/>
                  <a:pt x="417" y="118"/>
                </a:cubicBezTo>
                <a:cubicBezTo>
                  <a:pt x="417" y="117"/>
                  <a:pt x="417" y="117"/>
                  <a:pt x="417" y="117"/>
                </a:cubicBezTo>
                <a:cubicBezTo>
                  <a:pt x="417" y="117"/>
                  <a:pt x="417" y="117"/>
                  <a:pt x="417" y="117"/>
                </a:cubicBezTo>
                <a:cubicBezTo>
                  <a:pt x="416" y="117"/>
                  <a:pt x="416" y="117"/>
                  <a:pt x="415" y="117"/>
                </a:cubicBezTo>
                <a:cubicBezTo>
                  <a:pt x="415" y="117"/>
                  <a:pt x="415" y="117"/>
                  <a:pt x="415" y="117"/>
                </a:cubicBezTo>
                <a:cubicBezTo>
                  <a:pt x="414" y="118"/>
                  <a:pt x="414" y="118"/>
                  <a:pt x="414" y="118"/>
                </a:cubicBezTo>
                <a:cubicBezTo>
                  <a:pt x="414" y="118"/>
                  <a:pt x="414" y="118"/>
                  <a:pt x="414" y="118"/>
                </a:cubicBezTo>
                <a:cubicBezTo>
                  <a:pt x="415" y="119"/>
                  <a:pt x="415" y="119"/>
                  <a:pt x="415" y="119"/>
                </a:cubicBezTo>
                <a:moveTo>
                  <a:pt x="416" y="52"/>
                </a:moveTo>
                <a:cubicBezTo>
                  <a:pt x="416" y="51"/>
                  <a:pt x="416" y="50"/>
                  <a:pt x="415" y="50"/>
                </a:cubicBezTo>
                <a:cubicBezTo>
                  <a:pt x="415" y="50"/>
                  <a:pt x="415" y="50"/>
                  <a:pt x="415" y="50"/>
                </a:cubicBezTo>
                <a:cubicBezTo>
                  <a:pt x="415" y="50"/>
                  <a:pt x="415" y="50"/>
                  <a:pt x="415" y="50"/>
                </a:cubicBezTo>
                <a:cubicBezTo>
                  <a:pt x="414" y="50"/>
                  <a:pt x="414" y="50"/>
                  <a:pt x="413" y="50"/>
                </a:cubicBezTo>
                <a:cubicBezTo>
                  <a:pt x="414" y="50"/>
                  <a:pt x="414" y="50"/>
                  <a:pt x="414" y="50"/>
                </a:cubicBezTo>
                <a:cubicBezTo>
                  <a:pt x="414" y="51"/>
                  <a:pt x="414" y="51"/>
                  <a:pt x="414" y="51"/>
                </a:cubicBezTo>
                <a:cubicBezTo>
                  <a:pt x="414" y="51"/>
                  <a:pt x="414" y="52"/>
                  <a:pt x="414" y="52"/>
                </a:cubicBezTo>
                <a:cubicBezTo>
                  <a:pt x="415" y="52"/>
                  <a:pt x="415" y="52"/>
                  <a:pt x="416" y="52"/>
                </a:cubicBezTo>
                <a:moveTo>
                  <a:pt x="550" y="121"/>
                </a:moveTo>
                <a:cubicBezTo>
                  <a:pt x="537" y="99"/>
                  <a:pt x="522" y="79"/>
                  <a:pt x="507" y="62"/>
                </a:cubicBezTo>
                <a:cubicBezTo>
                  <a:pt x="507" y="63"/>
                  <a:pt x="507" y="63"/>
                  <a:pt x="507" y="63"/>
                </a:cubicBezTo>
                <a:cubicBezTo>
                  <a:pt x="506" y="64"/>
                  <a:pt x="506" y="64"/>
                  <a:pt x="506" y="64"/>
                </a:cubicBezTo>
                <a:cubicBezTo>
                  <a:pt x="505" y="63"/>
                  <a:pt x="504" y="63"/>
                  <a:pt x="504" y="63"/>
                </a:cubicBezTo>
                <a:cubicBezTo>
                  <a:pt x="504" y="63"/>
                  <a:pt x="504" y="63"/>
                  <a:pt x="503" y="63"/>
                </a:cubicBezTo>
                <a:cubicBezTo>
                  <a:pt x="503" y="64"/>
                  <a:pt x="504" y="65"/>
                  <a:pt x="504" y="65"/>
                </a:cubicBezTo>
                <a:cubicBezTo>
                  <a:pt x="504" y="65"/>
                  <a:pt x="503" y="65"/>
                  <a:pt x="503" y="65"/>
                </a:cubicBezTo>
                <a:cubicBezTo>
                  <a:pt x="501" y="64"/>
                  <a:pt x="501" y="64"/>
                  <a:pt x="498" y="61"/>
                </a:cubicBezTo>
                <a:cubicBezTo>
                  <a:pt x="497" y="62"/>
                  <a:pt x="497" y="62"/>
                  <a:pt x="497" y="62"/>
                </a:cubicBezTo>
                <a:cubicBezTo>
                  <a:pt x="497" y="62"/>
                  <a:pt x="497" y="62"/>
                  <a:pt x="496" y="62"/>
                </a:cubicBezTo>
                <a:cubicBezTo>
                  <a:pt x="496" y="63"/>
                  <a:pt x="496" y="63"/>
                  <a:pt x="496" y="63"/>
                </a:cubicBezTo>
                <a:cubicBezTo>
                  <a:pt x="495" y="63"/>
                  <a:pt x="495" y="63"/>
                  <a:pt x="495" y="63"/>
                </a:cubicBezTo>
                <a:cubicBezTo>
                  <a:pt x="494" y="63"/>
                  <a:pt x="494" y="63"/>
                  <a:pt x="494" y="63"/>
                </a:cubicBezTo>
                <a:cubicBezTo>
                  <a:pt x="494" y="64"/>
                  <a:pt x="493" y="64"/>
                  <a:pt x="493" y="64"/>
                </a:cubicBezTo>
                <a:cubicBezTo>
                  <a:pt x="492" y="65"/>
                  <a:pt x="492" y="65"/>
                  <a:pt x="492" y="65"/>
                </a:cubicBezTo>
                <a:cubicBezTo>
                  <a:pt x="490" y="65"/>
                  <a:pt x="490" y="65"/>
                  <a:pt x="490" y="67"/>
                </a:cubicBezTo>
                <a:cubicBezTo>
                  <a:pt x="489" y="67"/>
                  <a:pt x="489" y="67"/>
                  <a:pt x="488" y="67"/>
                </a:cubicBezTo>
                <a:cubicBezTo>
                  <a:pt x="487" y="68"/>
                  <a:pt x="487" y="68"/>
                  <a:pt x="487" y="68"/>
                </a:cubicBezTo>
                <a:cubicBezTo>
                  <a:pt x="490" y="70"/>
                  <a:pt x="490" y="70"/>
                  <a:pt x="490" y="70"/>
                </a:cubicBezTo>
                <a:cubicBezTo>
                  <a:pt x="489" y="72"/>
                  <a:pt x="489" y="72"/>
                  <a:pt x="486" y="73"/>
                </a:cubicBezTo>
                <a:cubicBezTo>
                  <a:pt x="486" y="73"/>
                  <a:pt x="486" y="73"/>
                  <a:pt x="486" y="73"/>
                </a:cubicBezTo>
                <a:cubicBezTo>
                  <a:pt x="480" y="69"/>
                  <a:pt x="480" y="69"/>
                  <a:pt x="480" y="68"/>
                </a:cubicBezTo>
                <a:cubicBezTo>
                  <a:pt x="481" y="68"/>
                  <a:pt x="482" y="68"/>
                  <a:pt x="483" y="68"/>
                </a:cubicBezTo>
                <a:cubicBezTo>
                  <a:pt x="483" y="67"/>
                  <a:pt x="482" y="66"/>
                  <a:pt x="482" y="65"/>
                </a:cubicBezTo>
                <a:cubicBezTo>
                  <a:pt x="481" y="65"/>
                  <a:pt x="481" y="65"/>
                  <a:pt x="480" y="65"/>
                </a:cubicBezTo>
                <a:cubicBezTo>
                  <a:pt x="479" y="64"/>
                  <a:pt x="479" y="64"/>
                  <a:pt x="477" y="63"/>
                </a:cubicBezTo>
                <a:cubicBezTo>
                  <a:pt x="477" y="63"/>
                  <a:pt x="477" y="63"/>
                  <a:pt x="476" y="63"/>
                </a:cubicBezTo>
                <a:cubicBezTo>
                  <a:pt x="476" y="63"/>
                  <a:pt x="476" y="63"/>
                  <a:pt x="476" y="63"/>
                </a:cubicBezTo>
                <a:cubicBezTo>
                  <a:pt x="475" y="62"/>
                  <a:pt x="475" y="62"/>
                  <a:pt x="473" y="62"/>
                </a:cubicBezTo>
                <a:cubicBezTo>
                  <a:pt x="472" y="62"/>
                  <a:pt x="472" y="62"/>
                  <a:pt x="472" y="62"/>
                </a:cubicBezTo>
                <a:cubicBezTo>
                  <a:pt x="471" y="63"/>
                  <a:pt x="471" y="63"/>
                  <a:pt x="472" y="63"/>
                </a:cubicBezTo>
                <a:cubicBezTo>
                  <a:pt x="472" y="64"/>
                  <a:pt x="472" y="64"/>
                  <a:pt x="473" y="64"/>
                </a:cubicBezTo>
                <a:cubicBezTo>
                  <a:pt x="475" y="65"/>
                  <a:pt x="476" y="67"/>
                  <a:pt x="476" y="68"/>
                </a:cubicBezTo>
                <a:cubicBezTo>
                  <a:pt x="476" y="69"/>
                  <a:pt x="476" y="70"/>
                  <a:pt x="478" y="71"/>
                </a:cubicBezTo>
                <a:cubicBezTo>
                  <a:pt x="479" y="71"/>
                  <a:pt x="479" y="71"/>
                  <a:pt x="481" y="73"/>
                </a:cubicBezTo>
                <a:cubicBezTo>
                  <a:pt x="481" y="73"/>
                  <a:pt x="481" y="73"/>
                  <a:pt x="481" y="73"/>
                </a:cubicBezTo>
                <a:cubicBezTo>
                  <a:pt x="481" y="75"/>
                  <a:pt x="482" y="76"/>
                  <a:pt x="483" y="77"/>
                </a:cubicBezTo>
                <a:cubicBezTo>
                  <a:pt x="480" y="77"/>
                  <a:pt x="480" y="77"/>
                  <a:pt x="480" y="76"/>
                </a:cubicBezTo>
                <a:cubicBezTo>
                  <a:pt x="479" y="75"/>
                  <a:pt x="479" y="75"/>
                  <a:pt x="479" y="75"/>
                </a:cubicBezTo>
                <a:cubicBezTo>
                  <a:pt x="479" y="75"/>
                  <a:pt x="479" y="75"/>
                  <a:pt x="474" y="75"/>
                </a:cubicBezTo>
                <a:cubicBezTo>
                  <a:pt x="474" y="76"/>
                  <a:pt x="474" y="77"/>
                  <a:pt x="474" y="77"/>
                </a:cubicBezTo>
                <a:cubicBezTo>
                  <a:pt x="471" y="78"/>
                  <a:pt x="471" y="78"/>
                  <a:pt x="471" y="80"/>
                </a:cubicBezTo>
                <a:cubicBezTo>
                  <a:pt x="470" y="80"/>
                  <a:pt x="470" y="80"/>
                  <a:pt x="470" y="80"/>
                </a:cubicBezTo>
                <a:cubicBezTo>
                  <a:pt x="470" y="80"/>
                  <a:pt x="470" y="80"/>
                  <a:pt x="470" y="80"/>
                </a:cubicBezTo>
                <a:cubicBezTo>
                  <a:pt x="471" y="82"/>
                  <a:pt x="474" y="83"/>
                  <a:pt x="475" y="85"/>
                </a:cubicBezTo>
                <a:cubicBezTo>
                  <a:pt x="474" y="85"/>
                  <a:pt x="474" y="85"/>
                  <a:pt x="474" y="85"/>
                </a:cubicBezTo>
                <a:cubicBezTo>
                  <a:pt x="471" y="85"/>
                  <a:pt x="471" y="85"/>
                  <a:pt x="470" y="85"/>
                </a:cubicBezTo>
                <a:cubicBezTo>
                  <a:pt x="470" y="85"/>
                  <a:pt x="470" y="85"/>
                  <a:pt x="469" y="85"/>
                </a:cubicBezTo>
                <a:cubicBezTo>
                  <a:pt x="464" y="84"/>
                  <a:pt x="462" y="82"/>
                  <a:pt x="462" y="81"/>
                </a:cubicBezTo>
                <a:cubicBezTo>
                  <a:pt x="461" y="82"/>
                  <a:pt x="461" y="82"/>
                  <a:pt x="460" y="83"/>
                </a:cubicBezTo>
                <a:cubicBezTo>
                  <a:pt x="460" y="84"/>
                  <a:pt x="460" y="85"/>
                  <a:pt x="463" y="85"/>
                </a:cubicBezTo>
                <a:cubicBezTo>
                  <a:pt x="463" y="86"/>
                  <a:pt x="463" y="86"/>
                  <a:pt x="463" y="86"/>
                </a:cubicBezTo>
                <a:cubicBezTo>
                  <a:pt x="464" y="87"/>
                  <a:pt x="464" y="87"/>
                  <a:pt x="464" y="87"/>
                </a:cubicBezTo>
                <a:cubicBezTo>
                  <a:pt x="466" y="87"/>
                  <a:pt x="467" y="87"/>
                  <a:pt x="468" y="88"/>
                </a:cubicBezTo>
                <a:cubicBezTo>
                  <a:pt x="468" y="89"/>
                  <a:pt x="468" y="89"/>
                  <a:pt x="468" y="89"/>
                </a:cubicBezTo>
                <a:cubicBezTo>
                  <a:pt x="467" y="89"/>
                  <a:pt x="466" y="89"/>
                  <a:pt x="465" y="89"/>
                </a:cubicBezTo>
                <a:cubicBezTo>
                  <a:pt x="464" y="90"/>
                  <a:pt x="464" y="90"/>
                  <a:pt x="464" y="90"/>
                </a:cubicBezTo>
                <a:cubicBezTo>
                  <a:pt x="455" y="83"/>
                  <a:pt x="455" y="83"/>
                  <a:pt x="455" y="83"/>
                </a:cubicBezTo>
                <a:cubicBezTo>
                  <a:pt x="454" y="83"/>
                  <a:pt x="453" y="83"/>
                  <a:pt x="453" y="83"/>
                </a:cubicBezTo>
                <a:cubicBezTo>
                  <a:pt x="452" y="80"/>
                  <a:pt x="452" y="80"/>
                  <a:pt x="452" y="80"/>
                </a:cubicBezTo>
                <a:cubicBezTo>
                  <a:pt x="450" y="75"/>
                  <a:pt x="443" y="75"/>
                  <a:pt x="441" y="70"/>
                </a:cubicBezTo>
                <a:cubicBezTo>
                  <a:pt x="443" y="71"/>
                  <a:pt x="452" y="74"/>
                  <a:pt x="452" y="74"/>
                </a:cubicBezTo>
                <a:cubicBezTo>
                  <a:pt x="454" y="74"/>
                  <a:pt x="455" y="75"/>
                  <a:pt x="457" y="75"/>
                </a:cubicBezTo>
                <a:cubicBezTo>
                  <a:pt x="459" y="75"/>
                  <a:pt x="460" y="76"/>
                  <a:pt x="462" y="76"/>
                </a:cubicBezTo>
                <a:cubicBezTo>
                  <a:pt x="463" y="76"/>
                  <a:pt x="463" y="76"/>
                  <a:pt x="464" y="76"/>
                </a:cubicBezTo>
                <a:cubicBezTo>
                  <a:pt x="464" y="76"/>
                  <a:pt x="464" y="76"/>
                  <a:pt x="464" y="76"/>
                </a:cubicBezTo>
                <a:cubicBezTo>
                  <a:pt x="477" y="72"/>
                  <a:pt x="464" y="66"/>
                  <a:pt x="464" y="66"/>
                </a:cubicBezTo>
                <a:cubicBezTo>
                  <a:pt x="454" y="62"/>
                  <a:pt x="454" y="62"/>
                  <a:pt x="454" y="62"/>
                </a:cubicBezTo>
                <a:cubicBezTo>
                  <a:pt x="453" y="61"/>
                  <a:pt x="452" y="61"/>
                  <a:pt x="451" y="61"/>
                </a:cubicBezTo>
                <a:cubicBezTo>
                  <a:pt x="450" y="60"/>
                  <a:pt x="450" y="60"/>
                  <a:pt x="447" y="60"/>
                </a:cubicBezTo>
                <a:cubicBezTo>
                  <a:pt x="446" y="60"/>
                  <a:pt x="446" y="60"/>
                  <a:pt x="446" y="60"/>
                </a:cubicBezTo>
                <a:cubicBezTo>
                  <a:pt x="445" y="60"/>
                  <a:pt x="444" y="59"/>
                  <a:pt x="443" y="58"/>
                </a:cubicBezTo>
                <a:cubicBezTo>
                  <a:pt x="442" y="58"/>
                  <a:pt x="441" y="58"/>
                  <a:pt x="441" y="58"/>
                </a:cubicBezTo>
                <a:cubicBezTo>
                  <a:pt x="441" y="59"/>
                  <a:pt x="441" y="59"/>
                  <a:pt x="441" y="59"/>
                </a:cubicBezTo>
                <a:cubicBezTo>
                  <a:pt x="440" y="60"/>
                  <a:pt x="440" y="60"/>
                  <a:pt x="440" y="60"/>
                </a:cubicBezTo>
                <a:cubicBezTo>
                  <a:pt x="439" y="59"/>
                  <a:pt x="439" y="59"/>
                  <a:pt x="439" y="59"/>
                </a:cubicBezTo>
                <a:cubicBezTo>
                  <a:pt x="439" y="59"/>
                  <a:pt x="439" y="58"/>
                  <a:pt x="439" y="58"/>
                </a:cubicBezTo>
                <a:cubicBezTo>
                  <a:pt x="439" y="57"/>
                  <a:pt x="439" y="57"/>
                  <a:pt x="439" y="57"/>
                </a:cubicBezTo>
                <a:cubicBezTo>
                  <a:pt x="438" y="57"/>
                  <a:pt x="437" y="57"/>
                  <a:pt x="436" y="55"/>
                </a:cubicBezTo>
                <a:cubicBezTo>
                  <a:pt x="436" y="55"/>
                  <a:pt x="435" y="55"/>
                  <a:pt x="435" y="55"/>
                </a:cubicBezTo>
                <a:cubicBezTo>
                  <a:pt x="434" y="56"/>
                  <a:pt x="434" y="56"/>
                  <a:pt x="434" y="56"/>
                </a:cubicBezTo>
                <a:cubicBezTo>
                  <a:pt x="432" y="56"/>
                  <a:pt x="431" y="55"/>
                  <a:pt x="429" y="54"/>
                </a:cubicBezTo>
                <a:cubicBezTo>
                  <a:pt x="428" y="54"/>
                  <a:pt x="428" y="54"/>
                  <a:pt x="428" y="54"/>
                </a:cubicBezTo>
                <a:cubicBezTo>
                  <a:pt x="428" y="54"/>
                  <a:pt x="429" y="54"/>
                  <a:pt x="429" y="54"/>
                </a:cubicBezTo>
                <a:cubicBezTo>
                  <a:pt x="429" y="53"/>
                  <a:pt x="429" y="53"/>
                  <a:pt x="430" y="52"/>
                </a:cubicBezTo>
                <a:cubicBezTo>
                  <a:pt x="429" y="52"/>
                  <a:pt x="427" y="50"/>
                  <a:pt x="423" y="50"/>
                </a:cubicBezTo>
                <a:cubicBezTo>
                  <a:pt x="423" y="50"/>
                  <a:pt x="423" y="51"/>
                  <a:pt x="423" y="51"/>
                </a:cubicBezTo>
                <a:cubicBezTo>
                  <a:pt x="423" y="51"/>
                  <a:pt x="423" y="51"/>
                  <a:pt x="422" y="51"/>
                </a:cubicBezTo>
                <a:cubicBezTo>
                  <a:pt x="422" y="51"/>
                  <a:pt x="421" y="51"/>
                  <a:pt x="421" y="50"/>
                </a:cubicBezTo>
                <a:cubicBezTo>
                  <a:pt x="422" y="49"/>
                  <a:pt x="422" y="49"/>
                  <a:pt x="422" y="49"/>
                </a:cubicBezTo>
                <a:cubicBezTo>
                  <a:pt x="422" y="49"/>
                  <a:pt x="422" y="49"/>
                  <a:pt x="422" y="49"/>
                </a:cubicBezTo>
                <a:cubicBezTo>
                  <a:pt x="418" y="48"/>
                  <a:pt x="418" y="48"/>
                  <a:pt x="418" y="48"/>
                </a:cubicBezTo>
                <a:cubicBezTo>
                  <a:pt x="418" y="49"/>
                  <a:pt x="418" y="50"/>
                  <a:pt x="418" y="50"/>
                </a:cubicBezTo>
                <a:cubicBezTo>
                  <a:pt x="418" y="51"/>
                  <a:pt x="418" y="51"/>
                  <a:pt x="418" y="52"/>
                </a:cubicBezTo>
                <a:cubicBezTo>
                  <a:pt x="418" y="52"/>
                  <a:pt x="418" y="52"/>
                  <a:pt x="418" y="52"/>
                </a:cubicBezTo>
                <a:cubicBezTo>
                  <a:pt x="418" y="50"/>
                  <a:pt x="418" y="50"/>
                  <a:pt x="417" y="49"/>
                </a:cubicBezTo>
                <a:cubicBezTo>
                  <a:pt x="416" y="49"/>
                  <a:pt x="416" y="49"/>
                  <a:pt x="415" y="49"/>
                </a:cubicBezTo>
                <a:cubicBezTo>
                  <a:pt x="415" y="48"/>
                  <a:pt x="415" y="48"/>
                  <a:pt x="415" y="48"/>
                </a:cubicBezTo>
                <a:cubicBezTo>
                  <a:pt x="414" y="48"/>
                  <a:pt x="414" y="48"/>
                  <a:pt x="414" y="48"/>
                </a:cubicBezTo>
                <a:cubicBezTo>
                  <a:pt x="414" y="48"/>
                  <a:pt x="414" y="48"/>
                  <a:pt x="414" y="48"/>
                </a:cubicBezTo>
                <a:cubicBezTo>
                  <a:pt x="413" y="48"/>
                  <a:pt x="412" y="49"/>
                  <a:pt x="411" y="49"/>
                </a:cubicBezTo>
                <a:cubicBezTo>
                  <a:pt x="411" y="50"/>
                  <a:pt x="411" y="50"/>
                  <a:pt x="410" y="51"/>
                </a:cubicBezTo>
                <a:cubicBezTo>
                  <a:pt x="410" y="51"/>
                  <a:pt x="410" y="51"/>
                  <a:pt x="410" y="51"/>
                </a:cubicBezTo>
                <a:cubicBezTo>
                  <a:pt x="409" y="50"/>
                  <a:pt x="409" y="50"/>
                  <a:pt x="409" y="50"/>
                </a:cubicBezTo>
                <a:cubicBezTo>
                  <a:pt x="409" y="50"/>
                  <a:pt x="409" y="50"/>
                  <a:pt x="409" y="49"/>
                </a:cubicBezTo>
                <a:cubicBezTo>
                  <a:pt x="409" y="49"/>
                  <a:pt x="408" y="49"/>
                  <a:pt x="407" y="49"/>
                </a:cubicBezTo>
                <a:cubicBezTo>
                  <a:pt x="406" y="49"/>
                  <a:pt x="405" y="49"/>
                  <a:pt x="404" y="50"/>
                </a:cubicBezTo>
                <a:cubicBezTo>
                  <a:pt x="405" y="52"/>
                  <a:pt x="405" y="52"/>
                  <a:pt x="407" y="52"/>
                </a:cubicBezTo>
                <a:cubicBezTo>
                  <a:pt x="408" y="53"/>
                  <a:pt x="408" y="53"/>
                  <a:pt x="408" y="54"/>
                </a:cubicBezTo>
                <a:cubicBezTo>
                  <a:pt x="408" y="54"/>
                  <a:pt x="407" y="54"/>
                  <a:pt x="407" y="54"/>
                </a:cubicBezTo>
                <a:cubicBezTo>
                  <a:pt x="406" y="53"/>
                  <a:pt x="406" y="53"/>
                  <a:pt x="404" y="53"/>
                </a:cubicBezTo>
                <a:cubicBezTo>
                  <a:pt x="402" y="53"/>
                  <a:pt x="402" y="53"/>
                  <a:pt x="402" y="53"/>
                </a:cubicBezTo>
                <a:cubicBezTo>
                  <a:pt x="402" y="55"/>
                  <a:pt x="402" y="55"/>
                  <a:pt x="402" y="56"/>
                </a:cubicBezTo>
                <a:cubicBezTo>
                  <a:pt x="401" y="55"/>
                  <a:pt x="401" y="54"/>
                  <a:pt x="401" y="54"/>
                </a:cubicBezTo>
                <a:cubicBezTo>
                  <a:pt x="399" y="54"/>
                  <a:pt x="398" y="52"/>
                  <a:pt x="396" y="52"/>
                </a:cubicBezTo>
                <a:cubicBezTo>
                  <a:pt x="396" y="52"/>
                  <a:pt x="396" y="53"/>
                  <a:pt x="396" y="53"/>
                </a:cubicBezTo>
                <a:cubicBezTo>
                  <a:pt x="397" y="56"/>
                  <a:pt x="395" y="57"/>
                  <a:pt x="394" y="57"/>
                </a:cubicBezTo>
                <a:cubicBezTo>
                  <a:pt x="394" y="57"/>
                  <a:pt x="393" y="56"/>
                  <a:pt x="393" y="55"/>
                </a:cubicBezTo>
                <a:cubicBezTo>
                  <a:pt x="393" y="56"/>
                  <a:pt x="393" y="56"/>
                  <a:pt x="393" y="56"/>
                </a:cubicBezTo>
                <a:cubicBezTo>
                  <a:pt x="392" y="56"/>
                  <a:pt x="392" y="56"/>
                  <a:pt x="391" y="56"/>
                </a:cubicBezTo>
                <a:cubicBezTo>
                  <a:pt x="391" y="57"/>
                  <a:pt x="391" y="57"/>
                  <a:pt x="391" y="57"/>
                </a:cubicBezTo>
                <a:cubicBezTo>
                  <a:pt x="391" y="58"/>
                  <a:pt x="392" y="58"/>
                  <a:pt x="392" y="59"/>
                </a:cubicBezTo>
                <a:cubicBezTo>
                  <a:pt x="392" y="59"/>
                  <a:pt x="392" y="60"/>
                  <a:pt x="392" y="60"/>
                </a:cubicBezTo>
                <a:cubicBezTo>
                  <a:pt x="391" y="60"/>
                  <a:pt x="391" y="60"/>
                  <a:pt x="391" y="60"/>
                </a:cubicBezTo>
                <a:cubicBezTo>
                  <a:pt x="391" y="60"/>
                  <a:pt x="391" y="60"/>
                  <a:pt x="388" y="59"/>
                </a:cubicBezTo>
                <a:cubicBezTo>
                  <a:pt x="389" y="59"/>
                  <a:pt x="389" y="58"/>
                  <a:pt x="389" y="57"/>
                </a:cubicBezTo>
                <a:cubicBezTo>
                  <a:pt x="388" y="57"/>
                  <a:pt x="388" y="57"/>
                  <a:pt x="388" y="57"/>
                </a:cubicBezTo>
                <a:cubicBezTo>
                  <a:pt x="388" y="58"/>
                  <a:pt x="388" y="58"/>
                  <a:pt x="388" y="59"/>
                </a:cubicBezTo>
                <a:cubicBezTo>
                  <a:pt x="385" y="59"/>
                  <a:pt x="385" y="59"/>
                  <a:pt x="384" y="59"/>
                </a:cubicBezTo>
                <a:cubicBezTo>
                  <a:pt x="385" y="60"/>
                  <a:pt x="385" y="60"/>
                  <a:pt x="385" y="60"/>
                </a:cubicBezTo>
                <a:cubicBezTo>
                  <a:pt x="384" y="61"/>
                  <a:pt x="384" y="61"/>
                  <a:pt x="384" y="61"/>
                </a:cubicBezTo>
                <a:cubicBezTo>
                  <a:pt x="382" y="61"/>
                  <a:pt x="382" y="61"/>
                  <a:pt x="381" y="62"/>
                </a:cubicBezTo>
                <a:cubicBezTo>
                  <a:pt x="380" y="62"/>
                  <a:pt x="380" y="62"/>
                  <a:pt x="380" y="62"/>
                </a:cubicBezTo>
                <a:cubicBezTo>
                  <a:pt x="380" y="64"/>
                  <a:pt x="380" y="64"/>
                  <a:pt x="380" y="64"/>
                </a:cubicBezTo>
                <a:cubicBezTo>
                  <a:pt x="379" y="64"/>
                  <a:pt x="379" y="64"/>
                  <a:pt x="379" y="64"/>
                </a:cubicBezTo>
                <a:cubicBezTo>
                  <a:pt x="378" y="65"/>
                  <a:pt x="378" y="65"/>
                  <a:pt x="378" y="65"/>
                </a:cubicBezTo>
                <a:cubicBezTo>
                  <a:pt x="379" y="65"/>
                  <a:pt x="379" y="65"/>
                  <a:pt x="379" y="65"/>
                </a:cubicBezTo>
                <a:cubicBezTo>
                  <a:pt x="382" y="63"/>
                  <a:pt x="382" y="63"/>
                  <a:pt x="383" y="63"/>
                </a:cubicBezTo>
                <a:cubicBezTo>
                  <a:pt x="386" y="61"/>
                  <a:pt x="388" y="62"/>
                  <a:pt x="390" y="62"/>
                </a:cubicBezTo>
                <a:cubicBezTo>
                  <a:pt x="390" y="62"/>
                  <a:pt x="390" y="63"/>
                  <a:pt x="390" y="63"/>
                </a:cubicBezTo>
                <a:cubicBezTo>
                  <a:pt x="389" y="63"/>
                  <a:pt x="389" y="63"/>
                  <a:pt x="386" y="64"/>
                </a:cubicBezTo>
                <a:cubicBezTo>
                  <a:pt x="386" y="65"/>
                  <a:pt x="385" y="66"/>
                  <a:pt x="385" y="68"/>
                </a:cubicBezTo>
                <a:cubicBezTo>
                  <a:pt x="384" y="68"/>
                  <a:pt x="383" y="69"/>
                  <a:pt x="383" y="69"/>
                </a:cubicBezTo>
                <a:cubicBezTo>
                  <a:pt x="382" y="71"/>
                  <a:pt x="379" y="72"/>
                  <a:pt x="379" y="72"/>
                </a:cubicBezTo>
                <a:cubicBezTo>
                  <a:pt x="378" y="74"/>
                  <a:pt x="377" y="76"/>
                  <a:pt x="377" y="78"/>
                </a:cubicBezTo>
                <a:cubicBezTo>
                  <a:pt x="376" y="78"/>
                  <a:pt x="376" y="78"/>
                  <a:pt x="376" y="78"/>
                </a:cubicBezTo>
                <a:cubicBezTo>
                  <a:pt x="376" y="78"/>
                  <a:pt x="375" y="79"/>
                  <a:pt x="371" y="81"/>
                </a:cubicBezTo>
                <a:cubicBezTo>
                  <a:pt x="370" y="82"/>
                  <a:pt x="370" y="82"/>
                  <a:pt x="370" y="82"/>
                </a:cubicBezTo>
                <a:cubicBezTo>
                  <a:pt x="371" y="82"/>
                  <a:pt x="371" y="82"/>
                  <a:pt x="371" y="82"/>
                </a:cubicBezTo>
                <a:cubicBezTo>
                  <a:pt x="372" y="82"/>
                  <a:pt x="373" y="82"/>
                  <a:pt x="373" y="82"/>
                </a:cubicBezTo>
                <a:cubicBezTo>
                  <a:pt x="372" y="86"/>
                  <a:pt x="367" y="86"/>
                  <a:pt x="365" y="89"/>
                </a:cubicBezTo>
                <a:cubicBezTo>
                  <a:pt x="364" y="89"/>
                  <a:pt x="363" y="89"/>
                  <a:pt x="363" y="88"/>
                </a:cubicBezTo>
                <a:cubicBezTo>
                  <a:pt x="362" y="88"/>
                  <a:pt x="361" y="88"/>
                  <a:pt x="361" y="88"/>
                </a:cubicBezTo>
                <a:cubicBezTo>
                  <a:pt x="361" y="90"/>
                  <a:pt x="361" y="90"/>
                  <a:pt x="361" y="90"/>
                </a:cubicBezTo>
                <a:cubicBezTo>
                  <a:pt x="361" y="90"/>
                  <a:pt x="361" y="91"/>
                  <a:pt x="361" y="91"/>
                </a:cubicBezTo>
                <a:cubicBezTo>
                  <a:pt x="360" y="91"/>
                  <a:pt x="360" y="92"/>
                  <a:pt x="359"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8" y="92"/>
                  <a:pt x="358" y="92"/>
                  <a:pt x="358" y="92"/>
                </a:cubicBezTo>
                <a:cubicBezTo>
                  <a:pt x="356" y="92"/>
                  <a:pt x="355" y="93"/>
                  <a:pt x="353" y="94"/>
                </a:cubicBezTo>
                <a:cubicBezTo>
                  <a:pt x="352" y="97"/>
                  <a:pt x="349" y="97"/>
                  <a:pt x="347" y="98"/>
                </a:cubicBezTo>
                <a:cubicBezTo>
                  <a:pt x="347" y="99"/>
                  <a:pt x="347" y="100"/>
                  <a:pt x="347" y="100"/>
                </a:cubicBezTo>
                <a:cubicBezTo>
                  <a:pt x="347" y="100"/>
                  <a:pt x="347" y="100"/>
                  <a:pt x="346" y="105"/>
                </a:cubicBezTo>
                <a:cubicBezTo>
                  <a:pt x="345" y="105"/>
                  <a:pt x="345" y="105"/>
                  <a:pt x="345" y="105"/>
                </a:cubicBezTo>
                <a:cubicBezTo>
                  <a:pt x="344" y="106"/>
                  <a:pt x="344" y="107"/>
                  <a:pt x="344" y="108"/>
                </a:cubicBezTo>
                <a:cubicBezTo>
                  <a:pt x="345" y="108"/>
                  <a:pt x="346" y="108"/>
                  <a:pt x="346" y="108"/>
                </a:cubicBezTo>
                <a:cubicBezTo>
                  <a:pt x="347" y="108"/>
                  <a:pt x="347" y="108"/>
                  <a:pt x="347" y="108"/>
                </a:cubicBezTo>
                <a:cubicBezTo>
                  <a:pt x="348" y="108"/>
                  <a:pt x="348" y="108"/>
                  <a:pt x="348" y="108"/>
                </a:cubicBezTo>
                <a:cubicBezTo>
                  <a:pt x="348" y="109"/>
                  <a:pt x="347" y="110"/>
                  <a:pt x="347" y="110"/>
                </a:cubicBezTo>
                <a:cubicBezTo>
                  <a:pt x="346" y="112"/>
                  <a:pt x="346" y="112"/>
                  <a:pt x="345" y="112"/>
                </a:cubicBezTo>
                <a:cubicBezTo>
                  <a:pt x="345" y="113"/>
                  <a:pt x="345" y="113"/>
                  <a:pt x="345" y="114"/>
                </a:cubicBezTo>
                <a:cubicBezTo>
                  <a:pt x="346" y="114"/>
                  <a:pt x="346" y="114"/>
                  <a:pt x="348" y="114"/>
                </a:cubicBezTo>
                <a:cubicBezTo>
                  <a:pt x="348" y="116"/>
                  <a:pt x="348" y="116"/>
                  <a:pt x="347" y="117"/>
                </a:cubicBezTo>
                <a:cubicBezTo>
                  <a:pt x="352" y="117"/>
                  <a:pt x="357" y="117"/>
                  <a:pt x="362" y="117"/>
                </a:cubicBezTo>
                <a:cubicBezTo>
                  <a:pt x="363" y="116"/>
                  <a:pt x="363" y="116"/>
                  <a:pt x="366" y="115"/>
                </a:cubicBezTo>
                <a:cubicBezTo>
                  <a:pt x="366" y="114"/>
                  <a:pt x="366" y="114"/>
                  <a:pt x="366" y="113"/>
                </a:cubicBezTo>
                <a:cubicBezTo>
                  <a:pt x="368" y="113"/>
                  <a:pt x="368" y="115"/>
                  <a:pt x="369" y="116"/>
                </a:cubicBezTo>
                <a:cubicBezTo>
                  <a:pt x="369" y="116"/>
                  <a:pt x="369" y="117"/>
                  <a:pt x="369" y="117"/>
                </a:cubicBezTo>
                <a:cubicBezTo>
                  <a:pt x="378" y="118"/>
                  <a:pt x="387" y="118"/>
                  <a:pt x="395" y="118"/>
                </a:cubicBezTo>
                <a:cubicBezTo>
                  <a:pt x="396" y="118"/>
                  <a:pt x="397" y="118"/>
                  <a:pt x="398" y="117"/>
                </a:cubicBezTo>
                <a:cubicBezTo>
                  <a:pt x="398" y="116"/>
                  <a:pt x="399" y="115"/>
                  <a:pt x="401" y="114"/>
                </a:cubicBezTo>
                <a:cubicBezTo>
                  <a:pt x="401" y="113"/>
                  <a:pt x="401" y="112"/>
                  <a:pt x="401" y="112"/>
                </a:cubicBezTo>
                <a:cubicBezTo>
                  <a:pt x="401" y="112"/>
                  <a:pt x="400" y="111"/>
                  <a:pt x="400" y="111"/>
                </a:cubicBezTo>
                <a:cubicBezTo>
                  <a:pt x="399" y="111"/>
                  <a:pt x="398" y="111"/>
                  <a:pt x="396" y="111"/>
                </a:cubicBezTo>
                <a:cubicBezTo>
                  <a:pt x="396" y="109"/>
                  <a:pt x="396" y="109"/>
                  <a:pt x="396" y="107"/>
                </a:cubicBezTo>
                <a:cubicBezTo>
                  <a:pt x="395" y="107"/>
                  <a:pt x="394" y="107"/>
                  <a:pt x="394" y="107"/>
                </a:cubicBezTo>
                <a:cubicBezTo>
                  <a:pt x="394" y="104"/>
                  <a:pt x="394" y="101"/>
                  <a:pt x="393" y="99"/>
                </a:cubicBezTo>
                <a:cubicBezTo>
                  <a:pt x="394" y="99"/>
                  <a:pt x="394" y="99"/>
                  <a:pt x="397" y="94"/>
                </a:cubicBezTo>
                <a:cubicBezTo>
                  <a:pt x="402" y="93"/>
                  <a:pt x="405" y="88"/>
                  <a:pt x="405" y="88"/>
                </a:cubicBezTo>
                <a:cubicBezTo>
                  <a:pt x="406" y="87"/>
                  <a:pt x="406" y="87"/>
                  <a:pt x="408" y="87"/>
                </a:cubicBezTo>
                <a:cubicBezTo>
                  <a:pt x="409" y="86"/>
                  <a:pt x="409" y="86"/>
                  <a:pt x="409" y="86"/>
                </a:cubicBezTo>
                <a:cubicBezTo>
                  <a:pt x="408" y="83"/>
                  <a:pt x="410" y="80"/>
                  <a:pt x="410" y="77"/>
                </a:cubicBezTo>
                <a:cubicBezTo>
                  <a:pt x="411" y="77"/>
                  <a:pt x="411"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3" y="77"/>
                  <a:pt x="413" y="77"/>
                  <a:pt x="413" y="77"/>
                </a:cubicBezTo>
                <a:cubicBezTo>
                  <a:pt x="414" y="77"/>
                  <a:pt x="414" y="77"/>
                  <a:pt x="414" y="77"/>
                </a:cubicBezTo>
                <a:cubicBezTo>
                  <a:pt x="414" y="77"/>
                  <a:pt x="414" y="77"/>
                  <a:pt x="414" y="77"/>
                </a:cubicBezTo>
                <a:cubicBezTo>
                  <a:pt x="415" y="79"/>
                  <a:pt x="415" y="79"/>
                  <a:pt x="416" y="79"/>
                </a:cubicBezTo>
                <a:cubicBezTo>
                  <a:pt x="417" y="78"/>
                  <a:pt x="417" y="78"/>
                  <a:pt x="417" y="78"/>
                </a:cubicBezTo>
                <a:cubicBezTo>
                  <a:pt x="419" y="79"/>
                  <a:pt x="419" y="79"/>
                  <a:pt x="420" y="80"/>
                </a:cubicBezTo>
                <a:cubicBezTo>
                  <a:pt x="420" y="82"/>
                  <a:pt x="420" y="82"/>
                  <a:pt x="420" y="83"/>
                </a:cubicBezTo>
                <a:cubicBezTo>
                  <a:pt x="420" y="83"/>
                  <a:pt x="419" y="83"/>
                  <a:pt x="418" y="83"/>
                </a:cubicBezTo>
                <a:cubicBezTo>
                  <a:pt x="419" y="86"/>
                  <a:pt x="419" y="86"/>
                  <a:pt x="409" y="95"/>
                </a:cubicBezTo>
                <a:cubicBezTo>
                  <a:pt x="409" y="97"/>
                  <a:pt x="408" y="100"/>
                  <a:pt x="409" y="103"/>
                </a:cubicBezTo>
                <a:cubicBezTo>
                  <a:pt x="409" y="104"/>
                  <a:pt x="409" y="104"/>
                  <a:pt x="409" y="104"/>
                </a:cubicBezTo>
                <a:cubicBezTo>
                  <a:pt x="409" y="105"/>
                  <a:pt x="410" y="106"/>
                  <a:pt x="410" y="106"/>
                </a:cubicBezTo>
                <a:cubicBezTo>
                  <a:pt x="411" y="108"/>
                  <a:pt x="419" y="112"/>
                  <a:pt x="419" y="112"/>
                </a:cubicBezTo>
                <a:cubicBezTo>
                  <a:pt x="420" y="112"/>
                  <a:pt x="420" y="112"/>
                  <a:pt x="420" y="112"/>
                </a:cubicBezTo>
                <a:cubicBezTo>
                  <a:pt x="423" y="111"/>
                  <a:pt x="426" y="111"/>
                  <a:pt x="429" y="110"/>
                </a:cubicBezTo>
                <a:cubicBezTo>
                  <a:pt x="429" y="109"/>
                  <a:pt x="429" y="109"/>
                  <a:pt x="429" y="109"/>
                </a:cubicBezTo>
                <a:cubicBezTo>
                  <a:pt x="432" y="109"/>
                  <a:pt x="434" y="109"/>
                  <a:pt x="436" y="109"/>
                </a:cubicBezTo>
                <a:cubicBezTo>
                  <a:pt x="436" y="109"/>
                  <a:pt x="437" y="108"/>
                  <a:pt x="438" y="108"/>
                </a:cubicBezTo>
                <a:cubicBezTo>
                  <a:pt x="438" y="108"/>
                  <a:pt x="438" y="108"/>
                  <a:pt x="438" y="108"/>
                </a:cubicBezTo>
                <a:cubicBezTo>
                  <a:pt x="439" y="109"/>
                  <a:pt x="439" y="109"/>
                  <a:pt x="440" y="110"/>
                </a:cubicBezTo>
                <a:cubicBezTo>
                  <a:pt x="442" y="111"/>
                  <a:pt x="443" y="111"/>
                  <a:pt x="445" y="111"/>
                </a:cubicBezTo>
                <a:cubicBezTo>
                  <a:pt x="445" y="111"/>
                  <a:pt x="445" y="111"/>
                  <a:pt x="445" y="111"/>
                </a:cubicBezTo>
                <a:cubicBezTo>
                  <a:pt x="445" y="112"/>
                  <a:pt x="445" y="112"/>
                  <a:pt x="445" y="112"/>
                </a:cubicBezTo>
                <a:cubicBezTo>
                  <a:pt x="439" y="112"/>
                  <a:pt x="438" y="112"/>
                  <a:pt x="437" y="116"/>
                </a:cubicBezTo>
                <a:cubicBezTo>
                  <a:pt x="432" y="118"/>
                  <a:pt x="428" y="114"/>
                  <a:pt x="424" y="116"/>
                </a:cubicBezTo>
                <a:cubicBezTo>
                  <a:pt x="422" y="116"/>
                  <a:pt x="422" y="116"/>
                  <a:pt x="421" y="116"/>
                </a:cubicBezTo>
                <a:cubicBezTo>
                  <a:pt x="421" y="117"/>
                  <a:pt x="420" y="118"/>
                  <a:pt x="420" y="118"/>
                </a:cubicBezTo>
                <a:cubicBezTo>
                  <a:pt x="453" y="120"/>
                  <a:pt x="485" y="121"/>
                  <a:pt x="515" y="121"/>
                </a:cubicBezTo>
                <a:cubicBezTo>
                  <a:pt x="528" y="121"/>
                  <a:pt x="539" y="121"/>
                  <a:pt x="550" y="121"/>
                </a:cubicBezTo>
                <a:moveTo>
                  <a:pt x="362" y="117"/>
                </a:moveTo>
                <a:cubicBezTo>
                  <a:pt x="357" y="117"/>
                  <a:pt x="352" y="117"/>
                  <a:pt x="347" y="117"/>
                </a:cubicBezTo>
                <a:cubicBezTo>
                  <a:pt x="347" y="117"/>
                  <a:pt x="347" y="117"/>
                  <a:pt x="347" y="117"/>
                </a:cubicBezTo>
                <a:cubicBezTo>
                  <a:pt x="346" y="118"/>
                  <a:pt x="346" y="118"/>
                  <a:pt x="346" y="118"/>
                </a:cubicBezTo>
                <a:cubicBezTo>
                  <a:pt x="346" y="118"/>
                  <a:pt x="346" y="118"/>
                  <a:pt x="346" y="119"/>
                </a:cubicBezTo>
                <a:cubicBezTo>
                  <a:pt x="346" y="119"/>
                  <a:pt x="346" y="119"/>
                  <a:pt x="346" y="119"/>
                </a:cubicBezTo>
                <a:cubicBezTo>
                  <a:pt x="349" y="119"/>
                  <a:pt x="349" y="119"/>
                  <a:pt x="349" y="119"/>
                </a:cubicBezTo>
                <a:cubicBezTo>
                  <a:pt x="349" y="120"/>
                  <a:pt x="349" y="120"/>
                  <a:pt x="349" y="120"/>
                </a:cubicBezTo>
                <a:cubicBezTo>
                  <a:pt x="349" y="120"/>
                  <a:pt x="349" y="120"/>
                  <a:pt x="350" y="121"/>
                </a:cubicBezTo>
                <a:cubicBezTo>
                  <a:pt x="351" y="121"/>
                  <a:pt x="352" y="121"/>
                  <a:pt x="352" y="121"/>
                </a:cubicBezTo>
                <a:cubicBezTo>
                  <a:pt x="353" y="121"/>
                  <a:pt x="353" y="121"/>
                  <a:pt x="354" y="122"/>
                </a:cubicBezTo>
                <a:cubicBezTo>
                  <a:pt x="354" y="122"/>
                  <a:pt x="354" y="122"/>
                  <a:pt x="355" y="122"/>
                </a:cubicBezTo>
                <a:cubicBezTo>
                  <a:pt x="355" y="122"/>
                  <a:pt x="356" y="121"/>
                  <a:pt x="357" y="121"/>
                </a:cubicBezTo>
                <a:cubicBezTo>
                  <a:pt x="357" y="120"/>
                  <a:pt x="357" y="120"/>
                  <a:pt x="357" y="120"/>
                </a:cubicBezTo>
                <a:cubicBezTo>
                  <a:pt x="359" y="120"/>
                  <a:pt x="359" y="120"/>
                  <a:pt x="359" y="120"/>
                </a:cubicBezTo>
                <a:cubicBezTo>
                  <a:pt x="359" y="120"/>
                  <a:pt x="360" y="119"/>
                  <a:pt x="360" y="119"/>
                </a:cubicBezTo>
                <a:cubicBezTo>
                  <a:pt x="360" y="118"/>
                  <a:pt x="360" y="118"/>
                  <a:pt x="360" y="118"/>
                </a:cubicBezTo>
                <a:cubicBezTo>
                  <a:pt x="361" y="118"/>
                  <a:pt x="361" y="118"/>
                  <a:pt x="362" y="117"/>
                </a:cubicBezTo>
                <a:moveTo>
                  <a:pt x="395" y="118"/>
                </a:moveTo>
                <a:cubicBezTo>
                  <a:pt x="387" y="118"/>
                  <a:pt x="378" y="118"/>
                  <a:pt x="369" y="118"/>
                </a:cubicBezTo>
                <a:cubicBezTo>
                  <a:pt x="369" y="119"/>
                  <a:pt x="371" y="119"/>
                  <a:pt x="371" y="121"/>
                </a:cubicBezTo>
                <a:cubicBezTo>
                  <a:pt x="371" y="121"/>
                  <a:pt x="371" y="121"/>
                  <a:pt x="371" y="121"/>
                </a:cubicBezTo>
                <a:cubicBezTo>
                  <a:pt x="371" y="122"/>
                  <a:pt x="370" y="122"/>
                  <a:pt x="370" y="122"/>
                </a:cubicBezTo>
                <a:cubicBezTo>
                  <a:pt x="370" y="122"/>
                  <a:pt x="370" y="124"/>
                  <a:pt x="371" y="125"/>
                </a:cubicBezTo>
                <a:cubicBezTo>
                  <a:pt x="372" y="125"/>
                  <a:pt x="372" y="125"/>
                  <a:pt x="372" y="125"/>
                </a:cubicBezTo>
                <a:cubicBezTo>
                  <a:pt x="372" y="125"/>
                  <a:pt x="373" y="126"/>
                  <a:pt x="373" y="127"/>
                </a:cubicBezTo>
                <a:cubicBezTo>
                  <a:pt x="373" y="127"/>
                  <a:pt x="373" y="128"/>
                  <a:pt x="373" y="128"/>
                </a:cubicBezTo>
                <a:cubicBezTo>
                  <a:pt x="373" y="129"/>
                  <a:pt x="373" y="129"/>
                  <a:pt x="373" y="129"/>
                </a:cubicBezTo>
                <a:cubicBezTo>
                  <a:pt x="373" y="131"/>
                  <a:pt x="374" y="131"/>
                  <a:pt x="375" y="132"/>
                </a:cubicBezTo>
                <a:cubicBezTo>
                  <a:pt x="376" y="133"/>
                  <a:pt x="376" y="133"/>
                  <a:pt x="376" y="134"/>
                </a:cubicBezTo>
                <a:cubicBezTo>
                  <a:pt x="376" y="135"/>
                  <a:pt x="375" y="135"/>
                  <a:pt x="375" y="136"/>
                </a:cubicBezTo>
                <a:cubicBezTo>
                  <a:pt x="375" y="137"/>
                  <a:pt x="375" y="137"/>
                  <a:pt x="375" y="137"/>
                </a:cubicBezTo>
                <a:cubicBezTo>
                  <a:pt x="375" y="137"/>
                  <a:pt x="376" y="138"/>
                  <a:pt x="376" y="138"/>
                </a:cubicBezTo>
                <a:cubicBezTo>
                  <a:pt x="378" y="139"/>
                  <a:pt x="380" y="139"/>
                  <a:pt x="382" y="139"/>
                </a:cubicBezTo>
                <a:cubicBezTo>
                  <a:pt x="382" y="136"/>
                  <a:pt x="383" y="134"/>
                  <a:pt x="385" y="135"/>
                </a:cubicBezTo>
                <a:cubicBezTo>
                  <a:pt x="385" y="135"/>
                  <a:pt x="386" y="135"/>
                  <a:pt x="386" y="135"/>
                </a:cubicBezTo>
                <a:cubicBezTo>
                  <a:pt x="387" y="135"/>
                  <a:pt x="387" y="135"/>
                  <a:pt x="387" y="135"/>
                </a:cubicBezTo>
                <a:cubicBezTo>
                  <a:pt x="388" y="136"/>
                  <a:pt x="388" y="135"/>
                  <a:pt x="389" y="134"/>
                </a:cubicBezTo>
                <a:cubicBezTo>
                  <a:pt x="389" y="134"/>
                  <a:pt x="390" y="134"/>
                  <a:pt x="391" y="134"/>
                </a:cubicBezTo>
                <a:cubicBezTo>
                  <a:pt x="391" y="133"/>
                  <a:pt x="391" y="132"/>
                  <a:pt x="391" y="131"/>
                </a:cubicBezTo>
                <a:cubicBezTo>
                  <a:pt x="392" y="131"/>
                  <a:pt x="394" y="131"/>
                  <a:pt x="395" y="131"/>
                </a:cubicBezTo>
                <a:cubicBezTo>
                  <a:pt x="395" y="130"/>
                  <a:pt x="395" y="130"/>
                  <a:pt x="395" y="129"/>
                </a:cubicBezTo>
                <a:cubicBezTo>
                  <a:pt x="394" y="129"/>
                  <a:pt x="394" y="129"/>
                  <a:pt x="393" y="129"/>
                </a:cubicBezTo>
                <a:cubicBezTo>
                  <a:pt x="391" y="129"/>
                  <a:pt x="391" y="129"/>
                  <a:pt x="391" y="129"/>
                </a:cubicBezTo>
                <a:cubicBezTo>
                  <a:pt x="391" y="128"/>
                  <a:pt x="391" y="128"/>
                  <a:pt x="391" y="128"/>
                </a:cubicBezTo>
                <a:cubicBezTo>
                  <a:pt x="390" y="128"/>
                  <a:pt x="390" y="128"/>
                  <a:pt x="390" y="128"/>
                </a:cubicBezTo>
                <a:cubicBezTo>
                  <a:pt x="392" y="125"/>
                  <a:pt x="392" y="125"/>
                  <a:pt x="392" y="123"/>
                </a:cubicBezTo>
                <a:cubicBezTo>
                  <a:pt x="393" y="120"/>
                  <a:pt x="393" y="120"/>
                  <a:pt x="393" y="120"/>
                </a:cubicBezTo>
                <a:cubicBezTo>
                  <a:pt x="394" y="119"/>
                  <a:pt x="395" y="119"/>
                  <a:pt x="395" y="118"/>
                </a:cubicBezTo>
                <a:moveTo>
                  <a:pt x="605" y="288"/>
                </a:moveTo>
                <a:cubicBezTo>
                  <a:pt x="596" y="225"/>
                  <a:pt x="577" y="168"/>
                  <a:pt x="550" y="121"/>
                </a:cubicBezTo>
                <a:cubicBezTo>
                  <a:pt x="539" y="121"/>
                  <a:pt x="528" y="121"/>
                  <a:pt x="515" y="121"/>
                </a:cubicBezTo>
                <a:cubicBezTo>
                  <a:pt x="485" y="121"/>
                  <a:pt x="453" y="120"/>
                  <a:pt x="420" y="119"/>
                </a:cubicBezTo>
                <a:cubicBezTo>
                  <a:pt x="418" y="119"/>
                  <a:pt x="416" y="119"/>
                  <a:pt x="415"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6" y="119"/>
                  <a:pt x="416" y="119"/>
                  <a:pt x="416" y="119"/>
                </a:cubicBezTo>
                <a:cubicBezTo>
                  <a:pt x="415" y="120"/>
                  <a:pt x="414" y="120"/>
                  <a:pt x="412" y="121"/>
                </a:cubicBezTo>
                <a:cubicBezTo>
                  <a:pt x="412" y="121"/>
                  <a:pt x="412" y="122"/>
                  <a:pt x="413" y="123"/>
                </a:cubicBezTo>
                <a:cubicBezTo>
                  <a:pt x="415" y="124"/>
                  <a:pt x="415" y="124"/>
                  <a:pt x="418" y="124"/>
                </a:cubicBezTo>
                <a:cubicBezTo>
                  <a:pt x="418" y="123"/>
                  <a:pt x="420" y="122"/>
                  <a:pt x="420" y="121"/>
                </a:cubicBezTo>
                <a:cubicBezTo>
                  <a:pt x="423" y="122"/>
                  <a:pt x="424" y="125"/>
                  <a:pt x="426" y="126"/>
                </a:cubicBezTo>
                <a:cubicBezTo>
                  <a:pt x="426" y="126"/>
                  <a:pt x="426" y="127"/>
                  <a:pt x="426" y="127"/>
                </a:cubicBezTo>
                <a:cubicBezTo>
                  <a:pt x="425" y="128"/>
                  <a:pt x="424" y="129"/>
                  <a:pt x="423" y="130"/>
                </a:cubicBezTo>
                <a:cubicBezTo>
                  <a:pt x="423" y="131"/>
                  <a:pt x="422" y="131"/>
                  <a:pt x="421" y="131"/>
                </a:cubicBezTo>
                <a:cubicBezTo>
                  <a:pt x="421" y="131"/>
                  <a:pt x="420" y="131"/>
                  <a:pt x="420" y="131"/>
                </a:cubicBezTo>
                <a:cubicBezTo>
                  <a:pt x="419" y="130"/>
                  <a:pt x="419" y="129"/>
                  <a:pt x="419" y="129"/>
                </a:cubicBezTo>
                <a:cubicBezTo>
                  <a:pt x="418" y="128"/>
                  <a:pt x="417" y="128"/>
                  <a:pt x="417" y="128"/>
                </a:cubicBezTo>
                <a:cubicBezTo>
                  <a:pt x="417" y="127"/>
                  <a:pt x="417" y="126"/>
                  <a:pt x="417" y="126"/>
                </a:cubicBezTo>
                <a:cubicBezTo>
                  <a:pt x="416" y="126"/>
                  <a:pt x="416" y="126"/>
                  <a:pt x="415" y="126"/>
                </a:cubicBezTo>
                <a:cubicBezTo>
                  <a:pt x="415" y="127"/>
                  <a:pt x="414" y="128"/>
                  <a:pt x="413" y="128"/>
                </a:cubicBezTo>
                <a:cubicBezTo>
                  <a:pt x="412" y="133"/>
                  <a:pt x="410" y="141"/>
                  <a:pt x="410" y="141"/>
                </a:cubicBezTo>
                <a:cubicBezTo>
                  <a:pt x="411" y="141"/>
                  <a:pt x="411" y="141"/>
                  <a:pt x="412" y="142"/>
                </a:cubicBezTo>
                <a:cubicBezTo>
                  <a:pt x="411" y="143"/>
                  <a:pt x="411" y="143"/>
                  <a:pt x="411" y="143"/>
                </a:cubicBezTo>
                <a:cubicBezTo>
                  <a:pt x="404" y="141"/>
                  <a:pt x="404" y="141"/>
                  <a:pt x="402" y="143"/>
                </a:cubicBezTo>
                <a:cubicBezTo>
                  <a:pt x="403" y="144"/>
                  <a:pt x="404" y="145"/>
                  <a:pt x="404" y="146"/>
                </a:cubicBezTo>
                <a:cubicBezTo>
                  <a:pt x="404" y="147"/>
                  <a:pt x="404" y="147"/>
                  <a:pt x="404" y="147"/>
                </a:cubicBezTo>
                <a:cubicBezTo>
                  <a:pt x="403" y="147"/>
                  <a:pt x="403" y="147"/>
                  <a:pt x="403" y="147"/>
                </a:cubicBezTo>
                <a:cubicBezTo>
                  <a:pt x="401" y="145"/>
                  <a:pt x="399" y="144"/>
                  <a:pt x="397" y="142"/>
                </a:cubicBezTo>
                <a:cubicBezTo>
                  <a:pt x="383" y="149"/>
                  <a:pt x="379" y="151"/>
                  <a:pt x="379" y="144"/>
                </a:cubicBezTo>
                <a:cubicBezTo>
                  <a:pt x="377" y="144"/>
                  <a:pt x="377" y="144"/>
                  <a:pt x="377" y="144"/>
                </a:cubicBezTo>
                <a:cubicBezTo>
                  <a:pt x="376" y="145"/>
                  <a:pt x="375" y="145"/>
                  <a:pt x="374" y="145"/>
                </a:cubicBezTo>
                <a:cubicBezTo>
                  <a:pt x="373" y="145"/>
                  <a:pt x="372" y="145"/>
                  <a:pt x="372" y="145"/>
                </a:cubicBezTo>
                <a:cubicBezTo>
                  <a:pt x="371" y="145"/>
                  <a:pt x="370" y="145"/>
                  <a:pt x="370" y="145"/>
                </a:cubicBezTo>
                <a:cubicBezTo>
                  <a:pt x="370" y="145"/>
                  <a:pt x="370" y="146"/>
                  <a:pt x="370" y="147"/>
                </a:cubicBezTo>
                <a:cubicBezTo>
                  <a:pt x="369" y="148"/>
                  <a:pt x="368" y="148"/>
                  <a:pt x="368" y="148"/>
                </a:cubicBezTo>
                <a:cubicBezTo>
                  <a:pt x="367" y="148"/>
                  <a:pt x="367" y="147"/>
                  <a:pt x="366" y="147"/>
                </a:cubicBezTo>
                <a:cubicBezTo>
                  <a:pt x="366" y="146"/>
                  <a:pt x="365" y="145"/>
                  <a:pt x="364" y="145"/>
                </a:cubicBezTo>
                <a:cubicBezTo>
                  <a:pt x="363" y="145"/>
                  <a:pt x="363" y="145"/>
                  <a:pt x="362" y="145"/>
                </a:cubicBezTo>
                <a:cubicBezTo>
                  <a:pt x="362" y="144"/>
                  <a:pt x="362" y="144"/>
                  <a:pt x="362" y="143"/>
                </a:cubicBezTo>
                <a:cubicBezTo>
                  <a:pt x="362" y="143"/>
                  <a:pt x="363" y="142"/>
                  <a:pt x="363" y="141"/>
                </a:cubicBezTo>
                <a:cubicBezTo>
                  <a:pt x="364" y="141"/>
                  <a:pt x="365" y="141"/>
                  <a:pt x="366" y="141"/>
                </a:cubicBezTo>
                <a:cubicBezTo>
                  <a:pt x="368" y="142"/>
                  <a:pt x="370" y="143"/>
                  <a:pt x="372" y="143"/>
                </a:cubicBezTo>
                <a:cubicBezTo>
                  <a:pt x="372" y="142"/>
                  <a:pt x="374" y="140"/>
                  <a:pt x="374" y="135"/>
                </a:cubicBezTo>
                <a:cubicBezTo>
                  <a:pt x="373" y="134"/>
                  <a:pt x="373" y="134"/>
                  <a:pt x="372" y="134"/>
                </a:cubicBezTo>
                <a:cubicBezTo>
                  <a:pt x="369" y="135"/>
                  <a:pt x="369" y="135"/>
                  <a:pt x="368" y="136"/>
                </a:cubicBezTo>
                <a:cubicBezTo>
                  <a:pt x="367" y="137"/>
                  <a:pt x="367" y="137"/>
                  <a:pt x="367" y="137"/>
                </a:cubicBezTo>
                <a:cubicBezTo>
                  <a:pt x="366" y="137"/>
                  <a:pt x="366" y="137"/>
                  <a:pt x="366" y="137"/>
                </a:cubicBezTo>
                <a:cubicBezTo>
                  <a:pt x="366" y="136"/>
                  <a:pt x="366" y="136"/>
                  <a:pt x="366" y="135"/>
                </a:cubicBezTo>
                <a:cubicBezTo>
                  <a:pt x="366" y="135"/>
                  <a:pt x="367" y="134"/>
                  <a:pt x="367" y="134"/>
                </a:cubicBezTo>
                <a:cubicBezTo>
                  <a:pt x="367" y="132"/>
                  <a:pt x="367" y="132"/>
                  <a:pt x="367" y="131"/>
                </a:cubicBezTo>
                <a:cubicBezTo>
                  <a:pt x="367" y="132"/>
                  <a:pt x="366" y="132"/>
                  <a:pt x="366" y="132"/>
                </a:cubicBezTo>
                <a:cubicBezTo>
                  <a:pt x="365" y="125"/>
                  <a:pt x="365" y="125"/>
                  <a:pt x="364" y="124"/>
                </a:cubicBezTo>
                <a:cubicBezTo>
                  <a:pt x="360" y="128"/>
                  <a:pt x="360" y="128"/>
                  <a:pt x="359" y="128"/>
                </a:cubicBezTo>
                <a:cubicBezTo>
                  <a:pt x="358" y="129"/>
                  <a:pt x="358" y="129"/>
                  <a:pt x="358" y="130"/>
                </a:cubicBezTo>
                <a:cubicBezTo>
                  <a:pt x="358" y="131"/>
                  <a:pt x="358" y="131"/>
                  <a:pt x="358" y="131"/>
                </a:cubicBezTo>
                <a:cubicBezTo>
                  <a:pt x="357" y="132"/>
                  <a:pt x="356" y="132"/>
                  <a:pt x="355" y="133"/>
                </a:cubicBezTo>
                <a:cubicBezTo>
                  <a:pt x="353" y="136"/>
                  <a:pt x="357" y="138"/>
                  <a:pt x="356" y="141"/>
                </a:cubicBezTo>
                <a:cubicBezTo>
                  <a:pt x="356" y="142"/>
                  <a:pt x="356" y="142"/>
                  <a:pt x="356" y="142"/>
                </a:cubicBezTo>
                <a:cubicBezTo>
                  <a:pt x="355" y="144"/>
                  <a:pt x="355" y="144"/>
                  <a:pt x="355" y="144"/>
                </a:cubicBezTo>
                <a:cubicBezTo>
                  <a:pt x="356" y="145"/>
                  <a:pt x="356" y="147"/>
                  <a:pt x="356" y="148"/>
                </a:cubicBezTo>
                <a:cubicBezTo>
                  <a:pt x="356" y="149"/>
                  <a:pt x="356" y="150"/>
                  <a:pt x="356" y="150"/>
                </a:cubicBezTo>
                <a:cubicBezTo>
                  <a:pt x="356" y="150"/>
                  <a:pt x="355" y="150"/>
                  <a:pt x="355" y="150"/>
                </a:cubicBezTo>
                <a:cubicBezTo>
                  <a:pt x="354" y="150"/>
                  <a:pt x="354" y="150"/>
                  <a:pt x="353" y="150"/>
                </a:cubicBezTo>
                <a:cubicBezTo>
                  <a:pt x="351" y="151"/>
                  <a:pt x="351" y="151"/>
                  <a:pt x="350" y="150"/>
                </a:cubicBezTo>
                <a:cubicBezTo>
                  <a:pt x="346" y="150"/>
                  <a:pt x="346" y="150"/>
                  <a:pt x="337" y="156"/>
                </a:cubicBezTo>
                <a:cubicBezTo>
                  <a:pt x="336" y="155"/>
                  <a:pt x="336" y="155"/>
                  <a:pt x="335" y="155"/>
                </a:cubicBezTo>
                <a:cubicBezTo>
                  <a:pt x="335" y="155"/>
                  <a:pt x="335" y="155"/>
                  <a:pt x="334" y="155"/>
                </a:cubicBezTo>
                <a:cubicBezTo>
                  <a:pt x="334" y="155"/>
                  <a:pt x="333" y="155"/>
                  <a:pt x="333" y="155"/>
                </a:cubicBezTo>
                <a:cubicBezTo>
                  <a:pt x="332" y="155"/>
                  <a:pt x="332" y="156"/>
                  <a:pt x="332" y="157"/>
                </a:cubicBezTo>
                <a:cubicBezTo>
                  <a:pt x="334" y="158"/>
                  <a:pt x="334" y="158"/>
                  <a:pt x="334" y="158"/>
                </a:cubicBezTo>
                <a:cubicBezTo>
                  <a:pt x="334" y="159"/>
                  <a:pt x="334" y="160"/>
                  <a:pt x="333" y="161"/>
                </a:cubicBezTo>
                <a:cubicBezTo>
                  <a:pt x="330" y="161"/>
                  <a:pt x="330" y="161"/>
                  <a:pt x="325" y="165"/>
                </a:cubicBezTo>
                <a:cubicBezTo>
                  <a:pt x="324" y="165"/>
                  <a:pt x="324" y="165"/>
                  <a:pt x="324" y="165"/>
                </a:cubicBezTo>
                <a:cubicBezTo>
                  <a:pt x="323" y="165"/>
                  <a:pt x="322" y="165"/>
                  <a:pt x="322" y="165"/>
                </a:cubicBezTo>
                <a:cubicBezTo>
                  <a:pt x="320" y="167"/>
                  <a:pt x="320" y="169"/>
                  <a:pt x="319" y="171"/>
                </a:cubicBezTo>
                <a:cubicBezTo>
                  <a:pt x="317" y="171"/>
                  <a:pt x="316" y="171"/>
                  <a:pt x="314" y="172"/>
                </a:cubicBezTo>
                <a:cubicBezTo>
                  <a:pt x="314" y="173"/>
                  <a:pt x="313" y="174"/>
                  <a:pt x="313" y="175"/>
                </a:cubicBezTo>
                <a:cubicBezTo>
                  <a:pt x="312" y="175"/>
                  <a:pt x="311" y="175"/>
                  <a:pt x="310" y="175"/>
                </a:cubicBezTo>
                <a:cubicBezTo>
                  <a:pt x="309" y="174"/>
                  <a:pt x="309" y="174"/>
                  <a:pt x="309" y="174"/>
                </a:cubicBezTo>
                <a:cubicBezTo>
                  <a:pt x="308" y="174"/>
                  <a:pt x="307" y="174"/>
                  <a:pt x="307" y="174"/>
                </a:cubicBezTo>
                <a:cubicBezTo>
                  <a:pt x="306" y="173"/>
                  <a:pt x="306" y="173"/>
                  <a:pt x="306" y="173"/>
                </a:cubicBezTo>
                <a:cubicBezTo>
                  <a:pt x="305" y="172"/>
                  <a:pt x="305" y="172"/>
                  <a:pt x="304" y="172"/>
                </a:cubicBezTo>
                <a:cubicBezTo>
                  <a:pt x="303" y="173"/>
                  <a:pt x="303" y="174"/>
                  <a:pt x="303" y="175"/>
                </a:cubicBezTo>
                <a:cubicBezTo>
                  <a:pt x="303" y="175"/>
                  <a:pt x="304" y="176"/>
                  <a:pt x="304" y="176"/>
                </a:cubicBezTo>
                <a:cubicBezTo>
                  <a:pt x="304" y="176"/>
                  <a:pt x="303" y="177"/>
                  <a:pt x="303" y="178"/>
                </a:cubicBezTo>
                <a:cubicBezTo>
                  <a:pt x="303" y="179"/>
                  <a:pt x="303" y="179"/>
                  <a:pt x="303" y="179"/>
                </a:cubicBezTo>
                <a:cubicBezTo>
                  <a:pt x="303" y="179"/>
                  <a:pt x="303" y="180"/>
                  <a:pt x="303" y="180"/>
                </a:cubicBezTo>
                <a:cubicBezTo>
                  <a:pt x="301" y="180"/>
                  <a:pt x="298" y="180"/>
                  <a:pt x="296" y="180"/>
                </a:cubicBezTo>
                <a:cubicBezTo>
                  <a:pt x="295" y="179"/>
                  <a:pt x="295" y="179"/>
                  <a:pt x="295" y="178"/>
                </a:cubicBezTo>
                <a:cubicBezTo>
                  <a:pt x="289" y="179"/>
                  <a:pt x="289" y="179"/>
                  <a:pt x="288" y="180"/>
                </a:cubicBezTo>
                <a:cubicBezTo>
                  <a:pt x="288" y="182"/>
                  <a:pt x="289" y="182"/>
                  <a:pt x="289" y="182"/>
                </a:cubicBezTo>
                <a:cubicBezTo>
                  <a:pt x="290" y="183"/>
                  <a:pt x="291" y="184"/>
                  <a:pt x="292" y="184"/>
                </a:cubicBezTo>
                <a:cubicBezTo>
                  <a:pt x="294" y="184"/>
                  <a:pt x="294" y="184"/>
                  <a:pt x="295" y="184"/>
                </a:cubicBezTo>
                <a:cubicBezTo>
                  <a:pt x="298" y="187"/>
                  <a:pt x="298" y="187"/>
                  <a:pt x="298" y="188"/>
                </a:cubicBezTo>
                <a:cubicBezTo>
                  <a:pt x="299" y="191"/>
                  <a:pt x="299" y="193"/>
                  <a:pt x="299" y="195"/>
                </a:cubicBezTo>
                <a:cubicBezTo>
                  <a:pt x="300" y="196"/>
                  <a:pt x="301" y="197"/>
                  <a:pt x="302" y="199"/>
                </a:cubicBezTo>
                <a:cubicBezTo>
                  <a:pt x="302" y="201"/>
                  <a:pt x="302" y="201"/>
                  <a:pt x="297" y="213"/>
                </a:cubicBezTo>
                <a:cubicBezTo>
                  <a:pt x="296" y="214"/>
                  <a:pt x="294" y="215"/>
                  <a:pt x="293" y="215"/>
                </a:cubicBezTo>
                <a:cubicBezTo>
                  <a:pt x="292" y="215"/>
                  <a:pt x="292" y="215"/>
                  <a:pt x="292" y="215"/>
                </a:cubicBezTo>
                <a:cubicBezTo>
                  <a:pt x="289" y="214"/>
                  <a:pt x="286" y="214"/>
                  <a:pt x="283" y="212"/>
                </a:cubicBezTo>
                <a:cubicBezTo>
                  <a:pt x="279" y="211"/>
                  <a:pt x="276" y="211"/>
                  <a:pt x="273" y="211"/>
                </a:cubicBezTo>
                <a:cubicBezTo>
                  <a:pt x="269" y="210"/>
                  <a:pt x="269" y="210"/>
                  <a:pt x="268" y="209"/>
                </a:cubicBezTo>
                <a:cubicBezTo>
                  <a:pt x="268" y="209"/>
                  <a:pt x="268" y="209"/>
                  <a:pt x="268" y="209"/>
                </a:cubicBezTo>
                <a:cubicBezTo>
                  <a:pt x="267" y="210"/>
                  <a:pt x="267" y="210"/>
                  <a:pt x="266" y="210"/>
                </a:cubicBezTo>
                <a:cubicBezTo>
                  <a:pt x="264" y="212"/>
                  <a:pt x="262" y="212"/>
                  <a:pt x="260" y="212"/>
                </a:cubicBezTo>
                <a:cubicBezTo>
                  <a:pt x="260" y="213"/>
                  <a:pt x="260" y="213"/>
                  <a:pt x="260" y="213"/>
                </a:cubicBezTo>
                <a:cubicBezTo>
                  <a:pt x="262" y="217"/>
                  <a:pt x="258" y="221"/>
                  <a:pt x="260" y="225"/>
                </a:cubicBezTo>
                <a:cubicBezTo>
                  <a:pt x="259" y="227"/>
                  <a:pt x="259" y="229"/>
                  <a:pt x="259" y="232"/>
                </a:cubicBezTo>
                <a:cubicBezTo>
                  <a:pt x="254" y="239"/>
                  <a:pt x="254" y="239"/>
                  <a:pt x="255" y="241"/>
                </a:cubicBezTo>
                <a:cubicBezTo>
                  <a:pt x="256" y="243"/>
                  <a:pt x="256" y="244"/>
                  <a:pt x="256" y="244"/>
                </a:cubicBezTo>
                <a:cubicBezTo>
                  <a:pt x="255" y="245"/>
                  <a:pt x="255" y="245"/>
                  <a:pt x="255" y="245"/>
                </a:cubicBezTo>
                <a:cubicBezTo>
                  <a:pt x="254" y="247"/>
                  <a:pt x="254" y="247"/>
                  <a:pt x="254" y="251"/>
                </a:cubicBezTo>
                <a:cubicBezTo>
                  <a:pt x="255" y="251"/>
                  <a:pt x="256" y="251"/>
                  <a:pt x="257" y="251"/>
                </a:cubicBezTo>
                <a:cubicBezTo>
                  <a:pt x="259" y="251"/>
                  <a:pt x="260" y="250"/>
                  <a:pt x="262" y="253"/>
                </a:cubicBezTo>
                <a:cubicBezTo>
                  <a:pt x="263" y="253"/>
                  <a:pt x="264" y="252"/>
                  <a:pt x="265" y="252"/>
                </a:cubicBezTo>
                <a:cubicBezTo>
                  <a:pt x="266" y="252"/>
                  <a:pt x="266" y="252"/>
                  <a:pt x="269" y="254"/>
                </a:cubicBezTo>
                <a:cubicBezTo>
                  <a:pt x="270" y="255"/>
                  <a:pt x="270" y="257"/>
                  <a:pt x="271" y="258"/>
                </a:cubicBezTo>
                <a:cubicBezTo>
                  <a:pt x="271" y="258"/>
                  <a:pt x="272" y="258"/>
                  <a:pt x="272" y="258"/>
                </a:cubicBezTo>
                <a:cubicBezTo>
                  <a:pt x="271" y="257"/>
                  <a:pt x="271" y="257"/>
                  <a:pt x="271" y="257"/>
                </a:cubicBezTo>
                <a:cubicBezTo>
                  <a:pt x="281" y="254"/>
                  <a:pt x="289" y="246"/>
                  <a:pt x="301" y="246"/>
                </a:cubicBezTo>
                <a:cubicBezTo>
                  <a:pt x="303" y="244"/>
                  <a:pt x="303" y="243"/>
                  <a:pt x="303" y="242"/>
                </a:cubicBezTo>
                <a:cubicBezTo>
                  <a:pt x="302" y="241"/>
                  <a:pt x="301" y="240"/>
                  <a:pt x="301" y="239"/>
                </a:cubicBezTo>
                <a:cubicBezTo>
                  <a:pt x="301" y="238"/>
                  <a:pt x="301" y="238"/>
                  <a:pt x="304" y="232"/>
                </a:cubicBezTo>
                <a:cubicBezTo>
                  <a:pt x="306" y="229"/>
                  <a:pt x="320" y="226"/>
                  <a:pt x="320" y="226"/>
                </a:cubicBezTo>
                <a:cubicBezTo>
                  <a:pt x="322" y="224"/>
                  <a:pt x="322" y="223"/>
                  <a:pt x="322" y="222"/>
                </a:cubicBezTo>
                <a:cubicBezTo>
                  <a:pt x="322" y="222"/>
                  <a:pt x="322" y="222"/>
                  <a:pt x="322" y="221"/>
                </a:cubicBezTo>
                <a:cubicBezTo>
                  <a:pt x="322" y="216"/>
                  <a:pt x="322" y="212"/>
                  <a:pt x="329"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0" y="214"/>
                  <a:pt x="330" y="214"/>
                  <a:pt x="330" y="214"/>
                </a:cubicBezTo>
                <a:cubicBezTo>
                  <a:pt x="331" y="214"/>
                  <a:pt x="331" y="214"/>
                  <a:pt x="331" y="214"/>
                </a:cubicBezTo>
                <a:cubicBezTo>
                  <a:pt x="334" y="216"/>
                  <a:pt x="334" y="216"/>
                  <a:pt x="336" y="216"/>
                </a:cubicBezTo>
                <a:cubicBezTo>
                  <a:pt x="337" y="216"/>
                  <a:pt x="337" y="216"/>
                  <a:pt x="338" y="216"/>
                </a:cubicBezTo>
                <a:cubicBezTo>
                  <a:pt x="338" y="216"/>
                  <a:pt x="339" y="216"/>
                  <a:pt x="340" y="216"/>
                </a:cubicBezTo>
                <a:cubicBezTo>
                  <a:pt x="340" y="214"/>
                  <a:pt x="340" y="214"/>
                  <a:pt x="342" y="212"/>
                </a:cubicBezTo>
                <a:cubicBezTo>
                  <a:pt x="344" y="212"/>
                  <a:pt x="344" y="212"/>
                  <a:pt x="345" y="212"/>
                </a:cubicBezTo>
                <a:cubicBezTo>
                  <a:pt x="346" y="212"/>
                  <a:pt x="348" y="212"/>
                  <a:pt x="351" y="208"/>
                </a:cubicBezTo>
                <a:cubicBezTo>
                  <a:pt x="358" y="209"/>
                  <a:pt x="357" y="217"/>
                  <a:pt x="362" y="220"/>
                </a:cubicBezTo>
                <a:cubicBezTo>
                  <a:pt x="363" y="220"/>
                  <a:pt x="364" y="221"/>
                  <a:pt x="364" y="223"/>
                </a:cubicBezTo>
                <a:cubicBezTo>
                  <a:pt x="380" y="233"/>
                  <a:pt x="388" y="241"/>
                  <a:pt x="387" y="246"/>
                </a:cubicBezTo>
                <a:cubicBezTo>
                  <a:pt x="385" y="247"/>
                  <a:pt x="373" y="249"/>
                  <a:pt x="369" y="249"/>
                </a:cubicBezTo>
                <a:cubicBezTo>
                  <a:pt x="369" y="249"/>
                  <a:pt x="368" y="250"/>
                  <a:pt x="368" y="250"/>
                </a:cubicBezTo>
                <a:cubicBezTo>
                  <a:pt x="371" y="252"/>
                  <a:pt x="373" y="255"/>
                  <a:pt x="377" y="256"/>
                </a:cubicBezTo>
                <a:cubicBezTo>
                  <a:pt x="379" y="256"/>
                  <a:pt x="382" y="256"/>
                  <a:pt x="384" y="256"/>
                </a:cubicBezTo>
                <a:cubicBezTo>
                  <a:pt x="384" y="255"/>
                  <a:pt x="384" y="253"/>
                  <a:pt x="384" y="252"/>
                </a:cubicBezTo>
                <a:cubicBezTo>
                  <a:pt x="389" y="250"/>
                  <a:pt x="392" y="245"/>
                  <a:pt x="396" y="242"/>
                </a:cubicBezTo>
                <a:cubicBezTo>
                  <a:pt x="396" y="240"/>
                  <a:pt x="396" y="240"/>
                  <a:pt x="396" y="239"/>
                </a:cubicBezTo>
                <a:cubicBezTo>
                  <a:pt x="393" y="239"/>
                  <a:pt x="393" y="239"/>
                  <a:pt x="392" y="239"/>
                </a:cubicBezTo>
                <a:cubicBezTo>
                  <a:pt x="391" y="239"/>
                  <a:pt x="391" y="238"/>
                  <a:pt x="391" y="238"/>
                </a:cubicBezTo>
                <a:cubicBezTo>
                  <a:pt x="393" y="236"/>
                  <a:pt x="394" y="236"/>
                  <a:pt x="395" y="236"/>
                </a:cubicBezTo>
                <a:cubicBezTo>
                  <a:pt x="398" y="237"/>
                  <a:pt x="398" y="237"/>
                  <a:pt x="400" y="239"/>
                </a:cubicBezTo>
                <a:cubicBezTo>
                  <a:pt x="400" y="239"/>
                  <a:pt x="400" y="239"/>
                  <a:pt x="400" y="234"/>
                </a:cubicBezTo>
                <a:cubicBezTo>
                  <a:pt x="396" y="231"/>
                  <a:pt x="391" y="230"/>
                  <a:pt x="389" y="226"/>
                </a:cubicBezTo>
                <a:cubicBezTo>
                  <a:pt x="388" y="226"/>
                  <a:pt x="385" y="226"/>
                  <a:pt x="380" y="221"/>
                </a:cubicBezTo>
                <a:cubicBezTo>
                  <a:pt x="381" y="219"/>
                  <a:pt x="381" y="219"/>
                  <a:pt x="375" y="215"/>
                </a:cubicBezTo>
                <a:cubicBezTo>
                  <a:pt x="375" y="214"/>
                  <a:pt x="374" y="214"/>
                  <a:pt x="374" y="214"/>
                </a:cubicBezTo>
                <a:cubicBezTo>
                  <a:pt x="374" y="213"/>
                  <a:pt x="373" y="212"/>
                  <a:pt x="373" y="211"/>
                </a:cubicBezTo>
                <a:cubicBezTo>
                  <a:pt x="372" y="210"/>
                  <a:pt x="370" y="210"/>
                  <a:pt x="369" y="210"/>
                </a:cubicBezTo>
                <a:cubicBezTo>
                  <a:pt x="369" y="209"/>
                  <a:pt x="369" y="209"/>
                  <a:pt x="369" y="208"/>
                </a:cubicBezTo>
                <a:cubicBezTo>
                  <a:pt x="370" y="207"/>
                  <a:pt x="370" y="207"/>
                  <a:pt x="370" y="207"/>
                </a:cubicBezTo>
                <a:cubicBezTo>
                  <a:pt x="371" y="206"/>
                  <a:pt x="371" y="205"/>
                  <a:pt x="371" y="205"/>
                </a:cubicBezTo>
                <a:cubicBezTo>
                  <a:pt x="371" y="204"/>
                  <a:pt x="371" y="203"/>
                  <a:pt x="371" y="202"/>
                </a:cubicBezTo>
                <a:cubicBezTo>
                  <a:pt x="374" y="201"/>
                  <a:pt x="375" y="202"/>
                  <a:pt x="376" y="205"/>
                </a:cubicBezTo>
                <a:cubicBezTo>
                  <a:pt x="384" y="206"/>
                  <a:pt x="386" y="216"/>
                  <a:pt x="394" y="217"/>
                </a:cubicBezTo>
                <a:cubicBezTo>
                  <a:pt x="394" y="218"/>
                  <a:pt x="394" y="218"/>
                  <a:pt x="395" y="218"/>
                </a:cubicBezTo>
                <a:cubicBezTo>
                  <a:pt x="398" y="222"/>
                  <a:pt x="404" y="223"/>
                  <a:pt x="406" y="228"/>
                </a:cubicBezTo>
                <a:cubicBezTo>
                  <a:pt x="404" y="234"/>
                  <a:pt x="404" y="234"/>
                  <a:pt x="406" y="236"/>
                </a:cubicBezTo>
                <a:cubicBezTo>
                  <a:pt x="407" y="239"/>
                  <a:pt x="407" y="242"/>
                  <a:pt x="411" y="242"/>
                </a:cubicBezTo>
                <a:cubicBezTo>
                  <a:pt x="413" y="244"/>
                  <a:pt x="413" y="246"/>
                  <a:pt x="413" y="247"/>
                </a:cubicBezTo>
                <a:cubicBezTo>
                  <a:pt x="412" y="247"/>
                  <a:pt x="411" y="247"/>
                  <a:pt x="410" y="247"/>
                </a:cubicBezTo>
                <a:cubicBezTo>
                  <a:pt x="410" y="247"/>
                  <a:pt x="409" y="246"/>
                  <a:pt x="409" y="246"/>
                </a:cubicBezTo>
                <a:cubicBezTo>
                  <a:pt x="409" y="246"/>
                  <a:pt x="408" y="247"/>
                  <a:pt x="408" y="247"/>
                </a:cubicBezTo>
                <a:cubicBezTo>
                  <a:pt x="411" y="251"/>
                  <a:pt x="411" y="251"/>
                  <a:pt x="414" y="252"/>
                </a:cubicBezTo>
                <a:cubicBezTo>
                  <a:pt x="414" y="252"/>
                  <a:pt x="414" y="251"/>
                  <a:pt x="414" y="251"/>
                </a:cubicBezTo>
                <a:cubicBezTo>
                  <a:pt x="416" y="252"/>
                  <a:pt x="417" y="252"/>
                  <a:pt x="419" y="254"/>
                </a:cubicBezTo>
                <a:cubicBezTo>
                  <a:pt x="418" y="256"/>
                  <a:pt x="418" y="257"/>
                  <a:pt x="419" y="258"/>
                </a:cubicBezTo>
                <a:cubicBezTo>
                  <a:pt x="421" y="259"/>
                  <a:pt x="421" y="259"/>
                  <a:pt x="422" y="259"/>
                </a:cubicBezTo>
                <a:cubicBezTo>
                  <a:pt x="423" y="259"/>
                  <a:pt x="424" y="259"/>
                  <a:pt x="424" y="259"/>
                </a:cubicBezTo>
                <a:cubicBezTo>
                  <a:pt x="425" y="258"/>
                  <a:pt x="426" y="257"/>
                  <a:pt x="426" y="256"/>
                </a:cubicBezTo>
                <a:cubicBezTo>
                  <a:pt x="426" y="255"/>
                  <a:pt x="426" y="255"/>
                  <a:pt x="426" y="254"/>
                </a:cubicBezTo>
                <a:cubicBezTo>
                  <a:pt x="426" y="254"/>
                  <a:pt x="426" y="253"/>
                  <a:pt x="426" y="253"/>
                </a:cubicBezTo>
                <a:cubicBezTo>
                  <a:pt x="426" y="252"/>
                  <a:pt x="427" y="252"/>
                  <a:pt x="427" y="251"/>
                </a:cubicBezTo>
                <a:cubicBezTo>
                  <a:pt x="428" y="252"/>
                  <a:pt x="430" y="252"/>
                  <a:pt x="430" y="253"/>
                </a:cubicBezTo>
                <a:cubicBezTo>
                  <a:pt x="431" y="253"/>
                  <a:pt x="432" y="253"/>
                  <a:pt x="432" y="253"/>
                </a:cubicBezTo>
                <a:cubicBezTo>
                  <a:pt x="432" y="253"/>
                  <a:pt x="433" y="252"/>
                  <a:pt x="433" y="252"/>
                </a:cubicBezTo>
                <a:cubicBezTo>
                  <a:pt x="433" y="251"/>
                  <a:pt x="433" y="249"/>
                  <a:pt x="433" y="248"/>
                </a:cubicBezTo>
                <a:cubicBezTo>
                  <a:pt x="435" y="248"/>
                  <a:pt x="436" y="248"/>
                  <a:pt x="437" y="248"/>
                </a:cubicBezTo>
                <a:cubicBezTo>
                  <a:pt x="436" y="246"/>
                  <a:pt x="435" y="246"/>
                  <a:pt x="433" y="245"/>
                </a:cubicBezTo>
                <a:cubicBezTo>
                  <a:pt x="433" y="246"/>
                  <a:pt x="432" y="247"/>
                  <a:pt x="432" y="248"/>
                </a:cubicBezTo>
                <a:cubicBezTo>
                  <a:pt x="429" y="248"/>
                  <a:pt x="429" y="247"/>
                  <a:pt x="427" y="241"/>
                </a:cubicBezTo>
                <a:cubicBezTo>
                  <a:pt x="424" y="240"/>
                  <a:pt x="424" y="240"/>
                  <a:pt x="422" y="238"/>
                </a:cubicBezTo>
                <a:cubicBezTo>
                  <a:pt x="422" y="237"/>
                  <a:pt x="422" y="237"/>
                  <a:pt x="422" y="236"/>
                </a:cubicBezTo>
                <a:cubicBezTo>
                  <a:pt x="424" y="236"/>
                  <a:pt x="424" y="236"/>
                  <a:pt x="424" y="236"/>
                </a:cubicBezTo>
                <a:cubicBezTo>
                  <a:pt x="425" y="236"/>
                  <a:pt x="426" y="237"/>
                  <a:pt x="427" y="237"/>
                </a:cubicBezTo>
                <a:cubicBezTo>
                  <a:pt x="429" y="237"/>
                  <a:pt x="429" y="237"/>
                  <a:pt x="430" y="237"/>
                </a:cubicBezTo>
                <a:cubicBezTo>
                  <a:pt x="430" y="237"/>
                  <a:pt x="430" y="238"/>
                  <a:pt x="431" y="238"/>
                </a:cubicBezTo>
                <a:cubicBezTo>
                  <a:pt x="431" y="237"/>
                  <a:pt x="431" y="235"/>
                  <a:pt x="431" y="234"/>
                </a:cubicBezTo>
                <a:cubicBezTo>
                  <a:pt x="433" y="232"/>
                  <a:pt x="433" y="232"/>
                  <a:pt x="442" y="236"/>
                </a:cubicBezTo>
                <a:cubicBezTo>
                  <a:pt x="442" y="236"/>
                  <a:pt x="443" y="237"/>
                  <a:pt x="443" y="238"/>
                </a:cubicBezTo>
                <a:cubicBezTo>
                  <a:pt x="443" y="238"/>
                  <a:pt x="443" y="238"/>
                  <a:pt x="444" y="238"/>
                </a:cubicBezTo>
                <a:cubicBezTo>
                  <a:pt x="445" y="240"/>
                  <a:pt x="445" y="240"/>
                  <a:pt x="445" y="240"/>
                </a:cubicBezTo>
                <a:cubicBezTo>
                  <a:pt x="444" y="240"/>
                  <a:pt x="443" y="241"/>
                  <a:pt x="443" y="241"/>
                </a:cubicBezTo>
                <a:cubicBezTo>
                  <a:pt x="443" y="244"/>
                  <a:pt x="448" y="245"/>
                  <a:pt x="447" y="249"/>
                </a:cubicBezTo>
                <a:cubicBezTo>
                  <a:pt x="447" y="250"/>
                  <a:pt x="447" y="251"/>
                  <a:pt x="447" y="251"/>
                </a:cubicBezTo>
                <a:cubicBezTo>
                  <a:pt x="447" y="252"/>
                  <a:pt x="447" y="252"/>
                  <a:pt x="447" y="253"/>
                </a:cubicBezTo>
                <a:cubicBezTo>
                  <a:pt x="447" y="254"/>
                  <a:pt x="448" y="255"/>
                  <a:pt x="449" y="256"/>
                </a:cubicBezTo>
                <a:cubicBezTo>
                  <a:pt x="449" y="256"/>
                  <a:pt x="449" y="256"/>
                  <a:pt x="449" y="256"/>
                </a:cubicBezTo>
                <a:cubicBezTo>
                  <a:pt x="450" y="257"/>
                  <a:pt x="450" y="257"/>
                  <a:pt x="450" y="257"/>
                </a:cubicBezTo>
                <a:cubicBezTo>
                  <a:pt x="450" y="257"/>
                  <a:pt x="450" y="257"/>
                  <a:pt x="450" y="257"/>
                </a:cubicBezTo>
                <a:cubicBezTo>
                  <a:pt x="451" y="258"/>
                  <a:pt x="451" y="258"/>
                  <a:pt x="451" y="258"/>
                </a:cubicBezTo>
                <a:cubicBezTo>
                  <a:pt x="452" y="258"/>
                  <a:pt x="452" y="258"/>
                  <a:pt x="452" y="258"/>
                </a:cubicBezTo>
                <a:cubicBezTo>
                  <a:pt x="452" y="259"/>
                  <a:pt x="452" y="259"/>
                  <a:pt x="452" y="260"/>
                </a:cubicBezTo>
                <a:cubicBezTo>
                  <a:pt x="452" y="261"/>
                  <a:pt x="452" y="261"/>
                  <a:pt x="452" y="261"/>
                </a:cubicBezTo>
                <a:cubicBezTo>
                  <a:pt x="451" y="261"/>
                  <a:pt x="451" y="261"/>
                  <a:pt x="451" y="261"/>
                </a:cubicBezTo>
                <a:cubicBezTo>
                  <a:pt x="451" y="262"/>
                  <a:pt x="451" y="262"/>
                  <a:pt x="451" y="262"/>
                </a:cubicBezTo>
                <a:cubicBezTo>
                  <a:pt x="451" y="263"/>
                  <a:pt x="451" y="264"/>
                  <a:pt x="452" y="265"/>
                </a:cubicBezTo>
                <a:cubicBezTo>
                  <a:pt x="452" y="266"/>
                  <a:pt x="452" y="266"/>
                  <a:pt x="452" y="266"/>
                </a:cubicBezTo>
                <a:cubicBezTo>
                  <a:pt x="453" y="266"/>
                  <a:pt x="453" y="266"/>
                  <a:pt x="453" y="266"/>
                </a:cubicBezTo>
                <a:cubicBezTo>
                  <a:pt x="454" y="265"/>
                  <a:pt x="454" y="265"/>
                  <a:pt x="454" y="265"/>
                </a:cubicBezTo>
                <a:cubicBezTo>
                  <a:pt x="454" y="263"/>
                  <a:pt x="454" y="263"/>
                  <a:pt x="454" y="263"/>
                </a:cubicBezTo>
                <a:cubicBezTo>
                  <a:pt x="454" y="262"/>
                  <a:pt x="454" y="261"/>
                  <a:pt x="454" y="261"/>
                </a:cubicBezTo>
                <a:cubicBezTo>
                  <a:pt x="455" y="259"/>
                  <a:pt x="455" y="259"/>
                  <a:pt x="455" y="259"/>
                </a:cubicBezTo>
                <a:cubicBezTo>
                  <a:pt x="456" y="259"/>
                  <a:pt x="456" y="259"/>
                  <a:pt x="456" y="259"/>
                </a:cubicBezTo>
                <a:cubicBezTo>
                  <a:pt x="456" y="260"/>
                  <a:pt x="456" y="260"/>
                  <a:pt x="456" y="260"/>
                </a:cubicBezTo>
                <a:cubicBezTo>
                  <a:pt x="457" y="260"/>
                  <a:pt x="457" y="260"/>
                  <a:pt x="457" y="260"/>
                </a:cubicBezTo>
                <a:cubicBezTo>
                  <a:pt x="457" y="261"/>
                  <a:pt x="457" y="261"/>
                  <a:pt x="457" y="261"/>
                </a:cubicBezTo>
                <a:cubicBezTo>
                  <a:pt x="458" y="261"/>
                  <a:pt x="459" y="262"/>
                  <a:pt x="459" y="262"/>
                </a:cubicBezTo>
                <a:cubicBezTo>
                  <a:pt x="460" y="263"/>
                  <a:pt x="460" y="263"/>
                  <a:pt x="460" y="263"/>
                </a:cubicBezTo>
                <a:cubicBezTo>
                  <a:pt x="460" y="264"/>
                  <a:pt x="460" y="264"/>
                  <a:pt x="460" y="264"/>
                </a:cubicBezTo>
                <a:cubicBezTo>
                  <a:pt x="461" y="264"/>
                  <a:pt x="461" y="264"/>
                  <a:pt x="461" y="264"/>
                </a:cubicBezTo>
                <a:cubicBezTo>
                  <a:pt x="462" y="264"/>
                  <a:pt x="462" y="264"/>
                  <a:pt x="462" y="264"/>
                </a:cubicBezTo>
                <a:cubicBezTo>
                  <a:pt x="462" y="264"/>
                  <a:pt x="464" y="264"/>
                  <a:pt x="464" y="265"/>
                </a:cubicBezTo>
                <a:cubicBezTo>
                  <a:pt x="466" y="265"/>
                  <a:pt x="466" y="265"/>
                  <a:pt x="466" y="265"/>
                </a:cubicBezTo>
                <a:cubicBezTo>
                  <a:pt x="467" y="265"/>
                  <a:pt x="467" y="265"/>
                  <a:pt x="467" y="265"/>
                </a:cubicBezTo>
                <a:cubicBezTo>
                  <a:pt x="467" y="264"/>
                  <a:pt x="467" y="264"/>
                  <a:pt x="467" y="264"/>
                </a:cubicBezTo>
                <a:cubicBezTo>
                  <a:pt x="467" y="264"/>
                  <a:pt x="467" y="264"/>
                  <a:pt x="467" y="264"/>
                </a:cubicBezTo>
                <a:cubicBezTo>
                  <a:pt x="467" y="263"/>
                  <a:pt x="467" y="263"/>
                  <a:pt x="467" y="263"/>
                </a:cubicBezTo>
                <a:cubicBezTo>
                  <a:pt x="467" y="262"/>
                  <a:pt x="467" y="261"/>
                  <a:pt x="468" y="260"/>
                </a:cubicBezTo>
                <a:cubicBezTo>
                  <a:pt x="468" y="259"/>
                  <a:pt x="468" y="259"/>
                  <a:pt x="468" y="259"/>
                </a:cubicBezTo>
                <a:cubicBezTo>
                  <a:pt x="469" y="259"/>
                  <a:pt x="469" y="259"/>
                  <a:pt x="469" y="259"/>
                </a:cubicBezTo>
                <a:cubicBezTo>
                  <a:pt x="470" y="259"/>
                  <a:pt x="471" y="259"/>
                  <a:pt x="472" y="260"/>
                </a:cubicBezTo>
                <a:cubicBezTo>
                  <a:pt x="474" y="261"/>
                  <a:pt x="474" y="261"/>
                  <a:pt x="474" y="261"/>
                </a:cubicBezTo>
                <a:cubicBezTo>
                  <a:pt x="476" y="263"/>
                  <a:pt x="476" y="263"/>
                  <a:pt x="476" y="263"/>
                </a:cubicBezTo>
                <a:cubicBezTo>
                  <a:pt x="477" y="263"/>
                  <a:pt x="477" y="263"/>
                  <a:pt x="477" y="263"/>
                </a:cubicBezTo>
                <a:cubicBezTo>
                  <a:pt x="477" y="264"/>
                  <a:pt x="477" y="264"/>
                  <a:pt x="477" y="264"/>
                </a:cubicBezTo>
                <a:cubicBezTo>
                  <a:pt x="478" y="264"/>
                  <a:pt x="478" y="264"/>
                  <a:pt x="478" y="264"/>
                </a:cubicBezTo>
                <a:cubicBezTo>
                  <a:pt x="478" y="264"/>
                  <a:pt x="478" y="264"/>
                  <a:pt x="478" y="264"/>
                </a:cubicBezTo>
                <a:cubicBezTo>
                  <a:pt x="481" y="264"/>
                  <a:pt x="484" y="264"/>
                  <a:pt x="486" y="265"/>
                </a:cubicBezTo>
                <a:cubicBezTo>
                  <a:pt x="486" y="264"/>
                  <a:pt x="486" y="263"/>
                  <a:pt x="486" y="263"/>
                </a:cubicBezTo>
                <a:cubicBezTo>
                  <a:pt x="486" y="262"/>
                  <a:pt x="486" y="262"/>
                  <a:pt x="486" y="262"/>
                </a:cubicBezTo>
                <a:cubicBezTo>
                  <a:pt x="486" y="261"/>
                  <a:pt x="486" y="261"/>
                  <a:pt x="486" y="260"/>
                </a:cubicBezTo>
                <a:cubicBezTo>
                  <a:pt x="486" y="260"/>
                  <a:pt x="487" y="260"/>
                  <a:pt x="487" y="260"/>
                </a:cubicBezTo>
                <a:cubicBezTo>
                  <a:pt x="488" y="259"/>
                  <a:pt x="488" y="259"/>
                  <a:pt x="488" y="259"/>
                </a:cubicBezTo>
                <a:cubicBezTo>
                  <a:pt x="489" y="259"/>
                  <a:pt x="489" y="259"/>
                  <a:pt x="489" y="259"/>
                </a:cubicBezTo>
                <a:cubicBezTo>
                  <a:pt x="490" y="260"/>
                  <a:pt x="491" y="261"/>
                  <a:pt x="492" y="261"/>
                </a:cubicBezTo>
                <a:cubicBezTo>
                  <a:pt x="493" y="262"/>
                  <a:pt x="494" y="262"/>
                  <a:pt x="494" y="262"/>
                </a:cubicBezTo>
                <a:cubicBezTo>
                  <a:pt x="494" y="261"/>
                  <a:pt x="494" y="261"/>
                  <a:pt x="494" y="261"/>
                </a:cubicBezTo>
                <a:cubicBezTo>
                  <a:pt x="495" y="261"/>
                  <a:pt x="495" y="261"/>
                  <a:pt x="495" y="261"/>
                </a:cubicBezTo>
                <a:cubicBezTo>
                  <a:pt x="495" y="260"/>
                  <a:pt x="495" y="260"/>
                  <a:pt x="495" y="260"/>
                </a:cubicBezTo>
                <a:cubicBezTo>
                  <a:pt x="496" y="260"/>
                  <a:pt x="496" y="260"/>
                  <a:pt x="496" y="260"/>
                </a:cubicBezTo>
                <a:cubicBezTo>
                  <a:pt x="497" y="262"/>
                  <a:pt x="497" y="262"/>
                  <a:pt x="497" y="262"/>
                </a:cubicBezTo>
                <a:cubicBezTo>
                  <a:pt x="497" y="263"/>
                  <a:pt x="497" y="263"/>
                  <a:pt x="497" y="263"/>
                </a:cubicBezTo>
                <a:cubicBezTo>
                  <a:pt x="497" y="264"/>
                  <a:pt x="497" y="265"/>
                  <a:pt x="497" y="266"/>
                </a:cubicBezTo>
                <a:cubicBezTo>
                  <a:pt x="496" y="268"/>
                  <a:pt x="496" y="270"/>
                  <a:pt x="497" y="273"/>
                </a:cubicBezTo>
                <a:cubicBezTo>
                  <a:pt x="497" y="273"/>
                  <a:pt x="497" y="273"/>
                  <a:pt x="497" y="273"/>
                </a:cubicBezTo>
                <a:cubicBezTo>
                  <a:pt x="497" y="274"/>
                  <a:pt x="498" y="274"/>
                  <a:pt x="498" y="275"/>
                </a:cubicBezTo>
                <a:cubicBezTo>
                  <a:pt x="498" y="275"/>
                  <a:pt x="497" y="276"/>
                  <a:pt x="497" y="277"/>
                </a:cubicBezTo>
                <a:cubicBezTo>
                  <a:pt x="497" y="277"/>
                  <a:pt x="497" y="277"/>
                  <a:pt x="497" y="277"/>
                </a:cubicBezTo>
                <a:cubicBezTo>
                  <a:pt x="497" y="278"/>
                  <a:pt x="497" y="278"/>
                  <a:pt x="497" y="278"/>
                </a:cubicBezTo>
                <a:cubicBezTo>
                  <a:pt x="496" y="280"/>
                  <a:pt x="496" y="280"/>
                  <a:pt x="496" y="280"/>
                </a:cubicBezTo>
                <a:cubicBezTo>
                  <a:pt x="496" y="280"/>
                  <a:pt x="496" y="280"/>
                  <a:pt x="496" y="280"/>
                </a:cubicBezTo>
                <a:cubicBezTo>
                  <a:pt x="494" y="284"/>
                  <a:pt x="494" y="284"/>
                  <a:pt x="493" y="284"/>
                </a:cubicBezTo>
                <a:cubicBezTo>
                  <a:pt x="492" y="285"/>
                  <a:pt x="492" y="285"/>
                  <a:pt x="492" y="285"/>
                </a:cubicBezTo>
                <a:cubicBezTo>
                  <a:pt x="492" y="285"/>
                  <a:pt x="492" y="285"/>
                  <a:pt x="492" y="285"/>
                </a:cubicBezTo>
                <a:cubicBezTo>
                  <a:pt x="492" y="286"/>
                  <a:pt x="492" y="286"/>
                  <a:pt x="492" y="286"/>
                </a:cubicBezTo>
                <a:cubicBezTo>
                  <a:pt x="514" y="287"/>
                  <a:pt x="537" y="287"/>
                  <a:pt x="558" y="288"/>
                </a:cubicBezTo>
                <a:cubicBezTo>
                  <a:pt x="575" y="288"/>
                  <a:pt x="590" y="288"/>
                  <a:pt x="605" y="288"/>
                </a:cubicBezTo>
                <a:moveTo>
                  <a:pt x="554" y="46"/>
                </a:moveTo>
                <a:cubicBezTo>
                  <a:pt x="531" y="34"/>
                  <a:pt x="531" y="34"/>
                  <a:pt x="531" y="34"/>
                </a:cubicBezTo>
                <a:cubicBezTo>
                  <a:pt x="531" y="34"/>
                  <a:pt x="531" y="34"/>
                  <a:pt x="531" y="34"/>
                </a:cubicBezTo>
                <a:cubicBezTo>
                  <a:pt x="532" y="34"/>
                  <a:pt x="532" y="34"/>
                  <a:pt x="532" y="34"/>
                </a:cubicBezTo>
                <a:cubicBezTo>
                  <a:pt x="533" y="35"/>
                  <a:pt x="533" y="35"/>
                  <a:pt x="533" y="35"/>
                </a:cubicBezTo>
                <a:cubicBezTo>
                  <a:pt x="532" y="35"/>
                  <a:pt x="532" y="35"/>
                  <a:pt x="532" y="35"/>
                </a:cubicBezTo>
                <a:cubicBezTo>
                  <a:pt x="533" y="35"/>
                  <a:pt x="533" y="35"/>
                  <a:pt x="533" y="35"/>
                </a:cubicBezTo>
                <a:cubicBezTo>
                  <a:pt x="534" y="35"/>
                  <a:pt x="534" y="35"/>
                  <a:pt x="534" y="35"/>
                </a:cubicBezTo>
                <a:cubicBezTo>
                  <a:pt x="533" y="35"/>
                  <a:pt x="533" y="35"/>
                  <a:pt x="533" y="35"/>
                </a:cubicBezTo>
                <a:cubicBezTo>
                  <a:pt x="532" y="35"/>
                  <a:pt x="530" y="34"/>
                  <a:pt x="529" y="33"/>
                </a:cubicBezTo>
                <a:cubicBezTo>
                  <a:pt x="530" y="33"/>
                  <a:pt x="530" y="34"/>
                  <a:pt x="531" y="34"/>
                </a:cubicBezTo>
                <a:cubicBezTo>
                  <a:pt x="531" y="34"/>
                  <a:pt x="530" y="34"/>
                  <a:pt x="529" y="33"/>
                </a:cubicBezTo>
                <a:cubicBezTo>
                  <a:pt x="528" y="33"/>
                  <a:pt x="528" y="33"/>
                  <a:pt x="525" y="31"/>
                </a:cubicBezTo>
                <a:cubicBezTo>
                  <a:pt x="524" y="31"/>
                  <a:pt x="524" y="31"/>
                  <a:pt x="524" y="31"/>
                </a:cubicBezTo>
                <a:cubicBezTo>
                  <a:pt x="523" y="31"/>
                  <a:pt x="523" y="31"/>
                  <a:pt x="523" y="31"/>
                </a:cubicBezTo>
                <a:cubicBezTo>
                  <a:pt x="525" y="32"/>
                  <a:pt x="527" y="32"/>
                  <a:pt x="529" y="33"/>
                </a:cubicBezTo>
                <a:cubicBezTo>
                  <a:pt x="529" y="33"/>
                  <a:pt x="529" y="33"/>
                  <a:pt x="529" y="33"/>
                </a:cubicBezTo>
                <a:cubicBezTo>
                  <a:pt x="529" y="34"/>
                  <a:pt x="529" y="34"/>
                  <a:pt x="529" y="34"/>
                </a:cubicBezTo>
                <a:cubicBezTo>
                  <a:pt x="530" y="34"/>
                  <a:pt x="531" y="34"/>
                  <a:pt x="532" y="35"/>
                </a:cubicBezTo>
                <a:cubicBezTo>
                  <a:pt x="532" y="35"/>
                  <a:pt x="532" y="35"/>
                  <a:pt x="533" y="35"/>
                </a:cubicBezTo>
                <a:cubicBezTo>
                  <a:pt x="533" y="35"/>
                  <a:pt x="534" y="36"/>
                  <a:pt x="534" y="36"/>
                </a:cubicBezTo>
                <a:cubicBezTo>
                  <a:pt x="534" y="36"/>
                  <a:pt x="534" y="36"/>
                  <a:pt x="534" y="36"/>
                </a:cubicBezTo>
                <a:cubicBezTo>
                  <a:pt x="535" y="37"/>
                  <a:pt x="535" y="37"/>
                  <a:pt x="535" y="37"/>
                </a:cubicBezTo>
                <a:cubicBezTo>
                  <a:pt x="535" y="37"/>
                  <a:pt x="535" y="37"/>
                  <a:pt x="535" y="37"/>
                </a:cubicBezTo>
                <a:cubicBezTo>
                  <a:pt x="536" y="37"/>
                  <a:pt x="536" y="37"/>
                  <a:pt x="536" y="37"/>
                </a:cubicBezTo>
                <a:cubicBezTo>
                  <a:pt x="535" y="37"/>
                  <a:pt x="535" y="37"/>
                  <a:pt x="535" y="37"/>
                </a:cubicBezTo>
                <a:cubicBezTo>
                  <a:pt x="535" y="37"/>
                  <a:pt x="529" y="34"/>
                  <a:pt x="526" y="32"/>
                </a:cubicBezTo>
                <a:cubicBezTo>
                  <a:pt x="526" y="32"/>
                  <a:pt x="526" y="32"/>
                  <a:pt x="526" y="32"/>
                </a:cubicBezTo>
                <a:cubicBezTo>
                  <a:pt x="525" y="32"/>
                  <a:pt x="524" y="31"/>
                  <a:pt x="524" y="31"/>
                </a:cubicBezTo>
                <a:cubicBezTo>
                  <a:pt x="523" y="31"/>
                  <a:pt x="523" y="31"/>
                  <a:pt x="522" y="30"/>
                </a:cubicBezTo>
                <a:cubicBezTo>
                  <a:pt x="522" y="30"/>
                  <a:pt x="522" y="30"/>
                  <a:pt x="522" y="30"/>
                </a:cubicBezTo>
                <a:cubicBezTo>
                  <a:pt x="521" y="30"/>
                  <a:pt x="521" y="30"/>
                  <a:pt x="517" y="28"/>
                </a:cubicBezTo>
                <a:cubicBezTo>
                  <a:pt x="517" y="28"/>
                  <a:pt x="517" y="28"/>
                  <a:pt x="517" y="28"/>
                </a:cubicBezTo>
                <a:cubicBezTo>
                  <a:pt x="516" y="27"/>
                  <a:pt x="514" y="27"/>
                  <a:pt x="513" y="26"/>
                </a:cubicBezTo>
                <a:cubicBezTo>
                  <a:pt x="513" y="26"/>
                  <a:pt x="513" y="26"/>
                  <a:pt x="513" y="26"/>
                </a:cubicBezTo>
                <a:cubicBezTo>
                  <a:pt x="511" y="25"/>
                  <a:pt x="509" y="25"/>
                  <a:pt x="507" y="24"/>
                </a:cubicBezTo>
                <a:cubicBezTo>
                  <a:pt x="507" y="24"/>
                  <a:pt x="507" y="24"/>
                  <a:pt x="507" y="24"/>
                </a:cubicBezTo>
                <a:cubicBezTo>
                  <a:pt x="504" y="23"/>
                  <a:pt x="502" y="22"/>
                  <a:pt x="499" y="21"/>
                </a:cubicBezTo>
                <a:cubicBezTo>
                  <a:pt x="498" y="21"/>
                  <a:pt x="498" y="21"/>
                  <a:pt x="498" y="21"/>
                </a:cubicBezTo>
                <a:cubicBezTo>
                  <a:pt x="498" y="21"/>
                  <a:pt x="498" y="21"/>
                  <a:pt x="498" y="21"/>
                </a:cubicBezTo>
                <a:cubicBezTo>
                  <a:pt x="498" y="21"/>
                  <a:pt x="499" y="21"/>
                  <a:pt x="499" y="21"/>
                </a:cubicBezTo>
                <a:cubicBezTo>
                  <a:pt x="499" y="21"/>
                  <a:pt x="498" y="21"/>
                  <a:pt x="497" y="21"/>
                </a:cubicBezTo>
                <a:cubicBezTo>
                  <a:pt x="498" y="21"/>
                  <a:pt x="499" y="21"/>
                  <a:pt x="500" y="22"/>
                </a:cubicBezTo>
                <a:cubicBezTo>
                  <a:pt x="500" y="22"/>
                  <a:pt x="500" y="22"/>
                  <a:pt x="500" y="22"/>
                </a:cubicBezTo>
                <a:cubicBezTo>
                  <a:pt x="499" y="22"/>
                  <a:pt x="499" y="22"/>
                  <a:pt x="499" y="22"/>
                </a:cubicBezTo>
                <a:cubicBezTo>
                  <a:pt x="499" y="21"/>
                  <a:pt x="498" y="21"/>
                  <a:pt x="498" y="21"/>
                </a:cubicBezTo>
                <a:cubicBezTo>
                  <a:pt x="497" y="21"/>
                  <a:pt x="496" y="20"/>
                  <a:pt x="494" y="20"/>
                </a:cubicBezTo>
                <a:cubicBezTo>
                  <a:pt x="494" y="20"/>
                  <a:pt x="494" y="20"/>
                  <a:pt x="494" y="20"/>
                </a:cubicBezTo>
                <a:cubicBezTo>
                  <a:pt x="494" y="20"/>
                  <a:pt x="493" y="20"/>
                  <a:pt x="489" y="18"/>
                </a:cubicBezTo>
                <a:cubicBezTo>
                  <a:pt x="489" y="18"/>
                  <a:pt x="488" y="18"/>
                  <a:pt x="487" y="17"/>
                </a:cubicBezTo>
                <a:cubicBezTo>
                  <a:pt x="486" y="18"/>
                  <a:pt x="486" y="18"/>
                  <a:pt x="486" y="18"/>
                </a:cubicBezTo>
                <a:cubicBezTo>
                  <a:pt x="497" y="21"/>
                  <a:pt x="497" y="21"/>
                  <a:pt x="499" y="22"/>
                </a:cubicBezTo>
                <a:cubicBezTo>
                  <a:pt x="498" y="22"/>
                  <a:pt x="498" y="22"/>
                  <a:pt x="498" y="22"/>
                </a:cubicBezTo>
                <a:cubicBezTo>
                  <a:pt x="498" y="22"/>
                  <a:pt x="499"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0" y="23"/>
                  <a:pt x="500" y="23"/>
                  <a:pt x="500" y="23"/>
                </a:cubicBezTo>
                <a:cubicBezTo>
                  <a:pt x="501" y="24"/>
                  <a:pt x="501" y="24"/>
                  <a:pt x="502" y="24"/>
                </a:cubicBezTo>
                <a:cubicBezTo>
                  <a:pt x="502" y="24"/>
                  <a:pt x="503" y="24"/>
                  <a:pt x="503" y="25"/>
                </a:cubicBezTo>
                <a:cubicBezTo>
                  <a:pt x="503" y="24"/>
                  <a:pt x="503" y="24"/>
                  <a:pt x="500" y="24"/>
                </a:cubicBezTo>
                <a:cubicBezTo>
                  <a:pt x="499" y="24"/>
                  <a:pt x="499" y="24"/>
                  <a:pt x="499" y="24"/>
                </a:cubicBezTo>
                <a:cubicBezTo>
                  <a:pt x="498" y="23"/>
                  <a:pt x="498" y="23"/>
                  <a:pt x="498" y="23"/>
                </a:cubicBezTo>
                <a:cubicBezTo>
                  <a:pt x="500" y="24"/>
                  <a:pt x="501" y="25"/>
                  <a:pt x="502" y="25"/>
                </a:cubicBezTo>
                <a:cubicBezTo>
                  <a:pt x="502" y="25"/>
                  <a:pt x="502" y="25"/>
                  <a:pt x="502" y="25"/>
                </a:cubicBezTo>
                <a:cubicBezTo>
                  <a:pt x="503" y="26"/>
                  <a:pt x="504" y="26"/>
                  <a:pt x="504" y="27"/>
                </a:cubicBezTo>
                <a:cubicBezTo>
                  <a:pt x="504" y="27"/>
                  <a:pt x="504" y="27"/>
                  <a:pt x="504" y="27"/>
                </a:cubicBezTo>
                <a:cubicBezTo>
                  <a:pt x="506" y="29"/>
                  <a:pt x="506" y="29"/>
                  <a:pt x="515" y="34"/>
                </a:cubicBezTo>
                <a:cubicBezTo>
                  <a:pt x="516" y="34"/>
                  <a:pt x="516" y="34"/>
                  <a:pt x="517" y="34"/>
                </a:cubicBezTo>
                <a:cubicBezTo>
                  <a:pt x="517" y="35"/>
                  <a:pt x="517" y="35"/>
                  <a:pt x="517" y="35"/>
                </a:cubicBezTo>
                <a:cubicBezTo>
                  <a:pt x="517" y="35"/>
                  <a:pt x="517" y="35"/>
                  <a:pt x="517" y="35"/>
                </a:cubicBezTo>
                <a:cubicBezTo>
                  <a:pt x="517" y="35"/>
                  <a:pt x="517" y="35"/>
                  <a:pt x="517" y="35"/>
                </a:cubicBezTo>
                <a:cubicBezTo>
                  <a:pt x="516" y="35"/>
                  <a:pt x="516" y="35"/>
                  <a:pt x="515" y="35"/>
                </a:cubicBezTo>
                <a:cubicBezTo>
                  <a:pt x="515" y="36"/>
                  <a:pt x="515" y="36"/>
                  <a:pt x="514" y="36"/>
                </a:cubicBezTo>
                <a:cubicBezTo>
                  <a:pt x="515" y="36"/>
                  <a:pt x="515" y="36"/>
                  <a:pt x="515" y="36"/>
                </a:cubicBezTo>
                <a:cubicBezTo>
                  <a:pt x="515" y="37"/>
                  <a:pt x="515" y="37"/>
                  <a:pt x="515" y="37"/>
                </a:cubicBezTo>
                <a:cubicBezTo>
                  <a:pt x="515" y="37"/>
                  <a:pt x="515" y="37"/>
                  <a:pt x="514" y="37"/>
                </a:cubicBezTo>
                <a:cubicBezTo>
                  <a:pt x="515" y="37"/>
                  <a:pt x="524" y="42"/>
                  <a:pt x="525" y="43"/>
                </a:cubicBezTo>
                <a:cubicBezTo>
                  <a:pt x="526" y="43"/>
                  <a:pt x="526" y="43"/>
                  <a:pt x="526" y="43"/>
                </a:cubicBezTo>
                <a:cubicBezTo>
                  <a:pt x="526" y="43"/>
                  <a:pt x="527" y="43"/>
                  <a:pt x="530" y="44"/>
                </a:cubicBezTo>
                <a:cubicBezTo>
                  <a:pt x="530" y="45"/>
                  <a:pt x="531" y="45"/>
                  <a:pt x="531" y="45"/>
                </a:cubicBezTo>
                <a:cubicBezTo>
                  <a:pt x="532" y="46"/>
                  <a:pt x="532" y="46"/>
                  <a:pt x="532" y="46"/>
                </a:cubicBezTo>
                <a:cubicBezTo>
                  <a:pt x="531" y="46"/>
                  <a:pt x="531" y="46"/>
                  <a:pt x="524" y="43"/>
                </a:cubicBezTo>
                <a:cubicBezTo>
                  <a:pt x="524" y="43"/>
                  <a:pt x="523" y="43"/>
                  <a:pt x="523" y="43"/>
                </a:cubicBezTo>
                <a:cubicBezTo>
                  <a:pt x="522" y="43"/>
                  <a:pt x="521" y="42"/>
                  <a:pt x="520" y="42"/>
                </a:cubicBezTo>
                <a:cubicBezTo>
                  <a:pt x="519" y="41"/>
                  <a:pt x="519" y="41"/>
                  <a:pt x="519" y="41"/>
                </a:cubicBezTo>
                <a:cubicBezTo>
                  <a:pt x="519" y="42"/>
                  <a:pt x="519" y="42"/>
                  <a:pt x="519" y="42"/>
                </a:cubicBezTo>
                <a:cubicBezTo>
                  <a:pt x="520" y="43"/>
                  <a:pt x="520" y="43"/>
                  <a:pt x="520" y="43"/>
                </a:cubicBezTo>
                <a:cubicBezTo>
                  <a:pt x="522" y="43"/>
                  <a:pt x="522" y="43"/>
                  <a:pt x="524" y="45"/>
                </a:cubicBezTo>
                <a:cubicBezTo>
                  <a:pt x="524" y="45"/>
                  <a:pt x="524" y="45"/>
                  <a:pt x="522" y="44"/>
                </a:cubicBezTo>
                <a:cubicBezTo>
                  <a:pt x="521" y="44"/>
                  <a:pt x="521" y="44"/>
                  <a:pt x="521" y="44"/>
                </a:cubicBezTo>
                <a:cubicBezTo>
                  <a:pt x="523" y="46"/>
                  <a:pt x="525" y="47"/>
                  <a:pt x="526" y="47"/>
                </a:cubicBezTo>
                <a:cubicBezTo>
                  <a:pt x="526" y="47"/>
                  <a:pt x="526" y="47"/>
                  <a:pt x="526" y="47"/>
                </a:cubicBezTo>
                <a:cubicBezTo>
                  <a:pt x="526" y="47"/>
                  <a:pt x="526" y="47"/>
                  <a:pt x="526" y="47"/>
                </a:cubicBezTo>
                <a:cubicBezTo>
                  <a:pt x="526" y="47"/>
                  <a:pt x="526" y="47"/>
                  <a:pt x="526" y="47"/>
                </a:cubicBezTo>
                <a:cubicBezTo>
                  <a:pt x="526" y="47"/>
                  <a:pt x="526" y="47"/>
                  <a:pt x="526" y="47"/>
                </a:cubicBezTo>
                <a:cubicBezTo>
                  <a:pt x="527" y="47"/>
                  <a:pt x="527" y="47"/>
                  <a:pt x="527" y="47"/>
                </a:cubicBezTo>
                <a:cubicBezTo>
                  <a:pt x="527" y="47"/>
                  <a:pt x="527" y="47"/>
                  <a:pt x="527" y="47"/>
                </a:cubicBezTo>
                <a:cubicBezTo>
                  <a:pt x="527" y="47"/>
                  <a:pt x="527" y="47"/>
                  <a:pt x="527" y="47"/>
                </a:cubicBezTo>
                <a:cubicBezTo>
                  <a:pt x="527" y="47"/>
                  <a:pt x="527" y="47"/>
                  <a:pt x="527" y="47"/>
                </a:cubicBezTo>
                <a:cubicBezTo>
                  <a:pt x="530" y="48"/>
                  <a:pt x="533" y="50"/>
                  <a:pt x="533" y="50"/>
                </a:cubicBezTo>
                <a:cubicBezTo>
                  <a:pt x="530" y="48"/>
                  <a:pt x="526" y="48"/>
                  <a:pt x="523" y="46"/>
                </a:cubicBezTo>
                <a:cubicBezTo>
                  <a:pt x="522" y="46"/>
                  <a:pt x="521" y="45"/>
                  <a:pt x="521" y="45"/>
                </a:cubicBezTo>
                <a:cubicBezTo>
                  <a:pt x="515" y="41"/>
                  <a:pt x="515" y="41"/>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2" y="40"/>
                  <a:pt x="512" y="40"/>
                  <a:pt x="512" y="40"/>
                </a:cubicBezTo>
                <a:cubicBezTo>
                  <a:pt x="517" y="43"/>
                  <a:pt x="517" y="43"/>
                  <a:pt x="517" y="43"/>
                </a:cubicBezTo>
                <a:cubicBezTo>
                  <a:pt x="518" y="44"/>
                  <a:pt x="518" y="44"/>
                  <a:pt x="519" y="44"/>
                </a:cubicBezTo>
                <a:cubicBezTo>
                  <a:pt x="518" y="44"/>
                  <a:pt x="518" y="44"/>
                  <a:pt x="518" y="44"/>
                </a:cubicBezTo>
                <a:cubicBezTo>
                  <a:pt x="519" y="46"/>
                  <a:pt x="521" y="47"/>
                  <a:pt x="521" y="47"/>
                </a:cubicBezTo>
                <a:cubicBezTo>
                  <a:pt x="521" y="48"/>
                  <a:pt x="521" y="48"/>
                  <a:pt x="521" y="48"/>
                </a:cubicBezTo>
                <a:cubicBezTo>
                  <a:pt x="530" y="53"/>
                  <a:pt x="530" y="53"/>
                  <a:pt x="532" y="54"/>
                </a:cubicBezTo>
                <a:cubicBezTo>
                  <a:pt x="532" y="55"/>
                  <a:pt x="532" y="55"/>
                  <a:pt x="532" y="55"/>
                </a:cubicBezTo>
                <a:cubicBezTo>
                  <a:pt x="534" y="56"/>
                  <a:pt x="537" y="58"/>
                  <a:pt x="539" y="60"/>
                </a:cubicBezTo>
                <a:cubicBezTo>
                  <a:pt x="540" y="60"/>
                  <a:pt x="541" y="60"/>
                  <a:pt x="541" y="60"/>
                </a:cubicBezTo>
                <a:cubicBezTo>
                  <a:pt x="541" y="59"/>
                  <a:pt x="540" y="59"/>
                  <a:pt x="540" y="58"/>
                </a:cubicBezTo>
                <a:cubicBezTo>
                  <a:pt x="540" y="58"/>
                  <a:pt x="540" y="58"/>
                  <a:pt x="540" y="58"/>
                </a:cubicBezTo>
                <a:cubicBezTo>
                  <a:pt x="546" y="60"/>
                  <a:pt x="550" y="65"/>
                  <a:pt x="556" y="67"/>
                </a:cubicBezTo>
                <a:cubicBezTo>
                  <a:pt x="557" y="68"/>
                  <a:pt x="558" y="68"/>
                  <a:pt x="559" y="69"/>
                </a:cubicBezTo>
                <a:cubicBezTo>
                  <a:pt x="558" y="70"/>
                  <a:pt x="558" y="70"/>
                  <a:pt x="558" y="70"/>
                </a:cubicBezTo>
                <a:cubicBezTo>
                  <a:pt x="555" y="68"/>
                  <a:pt x="555" y="68"/>
                  <a:pt x="553" y="67"/>
                </a:cubicBezTo>
                <a:cubicBezTo>
                  <a:pt x="553" y="66"/>
                  <a:pt x="553" y="66"/>
                  <a:pt x="552" y="66"/>
                </a:cubicBezTo>
                <a:cubicBezTo>
                  <a:pt x="552" y="66"/>
                  <a:pt x="546" y="61"/>
                  <a:pt x="544" y="62"/>
                </a:cubicBezTo>
                <a:cubicBezTo>
                  <a:pt x="543" y="62"/>
                  <a:pt x="543" y="62"/>
                  <a:pt x="543" y="62"/>
                </a:cubicBezTo>
                <a:cubicBezTo>
                  <a:pt x="544" y="64"/>
                  <a:pt x="554" y="73"/>
                  <a:pt x="554" y="73"/>
                </a:cubicBezTo>
                <a:cubicBezTo>
                  <a:pt x="553" y="73"/>
                  <a:pt x="553" y="73"/>
                  <a:pt x="553" y="73"/>
                </a:cubicBezTo>
                <a:cubicBezTo>
                  <a:pt x="553" y="73"/>
                  <a:pt x="553" y="74"/>
                  <a:pt x="553" y="75"/>
                </a:cubicBezTo>
                <a:cubicBezTo>
                  <a:pt x="553" y="75"/>
                  <a:pt x="554" y="76"/>
                  <a:pt x="554" y="76"/>
                </a:cubicBezTo>
                <a:cubicBezTo>
                  <a:pt x="554" y="76"/>
                  <a:pt x="554" y="76"/>
                  <a:pt x="554" y="76"/>
                </a:cubicBezTo>
                <a:cubicBezTo>
                  <a:pt x="553" y="76"/>
                  <a:pt x="553" y="76"/>
                  <a:pt x="551" y="76"/>
                </a:cubicBezTo>
                <a:cubicBezTo>
                  <a:pt x="550" y="75"/>
                  <a:pt x="549" y="75"/>
                  <a:pt x="548" y="75"/>
                </a:cubicBezTo>
                <a:cubicBezTo>
                  <a:pt x="547" y="75"/>
                  <a:pt x="547" y="75"/>
                  <a:pt x="547" y="75"/>
                </a:cubicBezTo>
                <a:cubicBezTo>
                  <a:pt x="547" y="74"/>
                  <a:pt x="546" y="74"/>
                  <a:pt x="546" y="73"/>
                </a:cubicBezTo>
                <a:cubicBezTo>
                  <a:pt x="547" y="73"/>
                  <a:pt x="548" y="74"/>
                  <a:pt x="550" y="74"/>
                </a:cubicBezTo>
                <a:cubicBezTo>
                  <a:pt x="550" y="73"/>
                  <a:pt x="550" y="72"/>
                  <a:pt x="547" y="68"/>
                </a:cubicBezTo>
                <a:cubicBezTo>
                  <a:pt x="547" y="68"/>
                  <a:pt x="547" y="68"/>
                  <a:pt x="533" y="57"/>
                </a:cubicBezTo>
                <a:cubicBezTo>
                  <a:pt x="532" y="56"/>
                  <a:pt x="532" y="56"/>
                  <a:pt x="531" y="56"/>
                </a:cubicBezTo>
                <a:cubicBezTo>
                  <a:pt x="527" y="52"/>
                  <a:pt x="527" y="52"/>
                  <a:pt x="520" y="48"/>
                </a:cubicBezTo>
                <a:cubicBezTo>
                  <a:pt x="518" y="47"/>
                  <a:pt x="516" y="45"/>
                  <a:pt x="515" y="44"/>
                </a:cubicBezTo>
                <a:cubicBezTo>
                  <a:pt x="515" y="44"/>
                  <a:pt x="515" y="44"/>
                  <a:pt x="516" y="44"/>
                </a:cubicBezTo>
                <a:cubicBezTo>
                  <a:pt x="510" y="41"/>
                  <a:pt x="510" y="41"/>
                  <a:pt x="510" y="41"/>
                </a:cubicBezTo>
                <a:cubicBezTo>
                  <a:pt x="509" y="41"/>
                  <a:pt x="508" y="40"/>
                  <a:pt x="507" y="40"/>
                </a:cubicBezTo>
                <a:cubicBezTo>
                  <a:pt x="506" y="40"/>
                  <a:pt x="506" y="40"/>
                  <a:pt x="506" y="40"/>
                </a:cubicBezTo>
                <a:cubicBezTo>
                  <a:pt x="505" y="40"/>
                  <a:pt x="505" y="40"/>
                  <a:pt x="505" y="40"/>
                </a:cubicBezTo>
                <a:cubicBezTo>
                  <a:pt x="506" y="41"/>
                  <a:pt x="506" y="41"/>
                  <a:pt x="506" y="41"/>
                </a:cubicBezTo>
                <a:cubicBezTo>
                  <a:pt x="505" y="41"/>
                  <a:pt x="505" y="41"/>
                  <a:pt x="505" y="41"/>
                </a:cubicBezTo>
                <a:cubicBezTo>
                  <a:pt x="506" y="43"/>
                  <a:pt x="513" y="48"/>
                  <a:pt x="513" y="48"/>
                </a:cubicBezTo>
                <a:cubicBezTo>
                  <a:pt x="512" y="48"/>
                  <a:pt x="512" y="48"/>
                  <a:pt x="512" y="48"/>
                </a:cubicBezTo>
                <a:cubicBezTo>
                  <a:pt x="512" y="49"/>
                  <a:pt x="512" y="49"/>
                  <a:pt x="512" y="49"/>
                </a:cubicBezTo>
                <a:cubicBezTo>
                  <a:pt x="513" y="50"/>
                  <a:pt x="513" y="50"/>
                  <a:pt x="513" y="50"/>
                </a:cubicBezTo>
                <a:cubicBezTo>
                  <a:pt x="514" y="50"/>
                  <a:pt x="514" y="50"/>
                  <a:pt x="514" y="50"/>
                </a:cubicBezTo>
                <a:cubicBezTo>
                  <a:pt x="514" y="51"/>
                  <a:pt x="515" y="51"/>
                  <a:pt x="515" y="51"/>
                </a:cubicBezTo>
                <a:cubicBezTo>
                  <a:pt x="516" y="51"/>
                  <a:pt x="519" y="53"/>
                  <a:pt x="520" y="54"/>
                </a:cubicBezTo>
                <a:cubicBezTo>
                  <a:pt x="521" y="56"/>
                  <a:pt x="523" y="57"/>
                  <a:pt x="530" y="60"/>
                </a:cubicBezTo>
                <a:cubicBezTo>
                  <a:pt x="532" y="62"/>
                  <a:pt x="532" y="62"/>
                  <a:pt x="535" y="65"/>
                </a:cubicBezTo>
                <a:cubicBezTo>
                  <a:pt x="535" y="65"/>
                  <a:pt x="534" y="65"/>
                  <a:pt x="534" y="65"/>
                </a:cubicBezTo>
                <a:cubicBezTo>
                  <a:pt x="533" y="65"/>
                  <a:pt x="533" y="65"/>
                  <a:pt x="516" y="57"/>
                </a:cubicBezTo>
                <a:cubicBezTo>
                  <a:pt x="515" y="57"/>
                  <a:pt x="515" y="57"/>
                  <a:pt x="514" y="57"/>
                </a:cubicBezTo>
                <a:cubicBezTo>
                  <a:pt x="513" y="57"/>
                  <a:pt x="512" y="56"/>
                  <a:pt x="511" y="56"/>
                </a:cubicBezTo>
                <a:cubicBezTo>
                  <a:pt x="510" y="56"/>
                  <a:pt x="510" y="56"/>
                  <a:pt x="509" y="56"/>
                </a:cubicBezTo>
                <a:cubicBezTo>
                  <a:pt x="507" y="55"/>
                  <a:pt x="505" y="54"/>
                  <a:pt x="503" y="53"/>
                </a:cubicBezTo>
                <a:cubicBezTo>
                  <a:pt x="502" y="53"/>
                  <a:pt x="502" y="52"/>
                  <a:pt x="501" y="52"/>
                </a:cubicBezTo>
                <a:cubicBezTo>
                  <a:pt x="500" y="52"/>
                  <a:pt x="500" y="52"/>
                  <a:pt x="500" y="52"/>
                </a:cubicBezTo>
                <a:cubicBezTo>
                  <a:pt x="500" y="53"/>
                  <a:pt x="500" y="53"/>
                  <a:pt x="500" y="53"/>
                </a:cubicBezTo>
                <a:cubicBezTo>
                  <a:pt x="504" y="57"/>
                  <a:pt x="511" y="56"/>
                  <a:pt x="514" y="62"/>
                </a:cubicBezTo>
                <a:cubicBezTo>
                  <a:pt x="514" y="62"/>
                  <a:pt x="514" y="62"/>
                  <a:pt x="514" y="62"/>
                </a:cubicBezTo>
                <a:cubicBezTo>
                  <a:pt x="514" y="63"/>
                  <a:pt x="514" y="64"/>
                  <a:pt x="514" y="65"/>
                </a:cubicBezTo>
                <a:cubicBezTo>
                  <a:pt x="514" y="65"/>
                  <a:pt x="514" y="65"/>
                  <a:pt x="514" y="65"/>
                </a:cubicBezTo>
                <a:cubicBezTo>
                  <a:pt x="510" y="61"/>
                  <a:pt x="510" y="61"/>
                  <a:pt x="510" y="61"/>
                </a:cubicBezTo>
                <a:cubicBezTo>
                  <a:pt x="509" y="61"/>
                  <a:pt x="509" y="61"/>
                  <a:pt x="509" y="61"/>
                </a:cubicBezTo>
                <a:cubicBezTo>
                  <a:pt x="509" y="61"/>
                  <a:pt x="509" y="61"/>
                  <a:pt x="509" y="61"/>
                </a:cubicBezTo>
                <a:cubicBezTo>
                  <a:pt x="509" y="62"/>
                  <a:pt x="509" y="62"/>
                  <a:pt x="509" y="62"/>
                </a:cubicBezTo>
                <a:cubicBezTo>
                  <a:pt x="508" y="63"/>
                  <a:pt x="508" y="63"/>
                  <a:pt x="508" y="63"/>
                </a:cubicBezTo>
                <a:cubicBezTo>
                  <a:pt x="508" y="63"/>
                  <a:pt x="508" y="63"/>
                  <a:pt x="508" y="63"/>
                </a:cubicBezTo>
                <a:cubicBezTo>
                  <a:pt x="507" y="62"/>
                  <a:pt x="507" y="62"/>
                  <a:pt x="507" y="62"/>
                </a:cubicBezTo>
                <a:cubicBezTo>
                  <a:pt x="522" y="79"/>
                  <a:pt x="537" y="99"/>
                  <a:pt x="550" y="121"/>
                </a:cubicBezTo>
                <a:cubicBezTo>
                  <a:pt x="614" y="121"/>
                  <a:pt x="649" y="120"/>
                  <a:pt x="646" y="118"/>
                </a:cubicBezTo>
                <a:cubicBezTo>
                  <a:pt x="644" y="116"/>
                  <a:pt x="644" y="116"/>
                  <a:pt x="644" y="116"/>
                </a:cubicBezTo>
                <a:cubicBezTo>
                  <a:pt x="617" y="89"/>
                  <a:pt x="617" y="89"/>
                  <a:pt x="602" y="77"/>
                </a:cubicBezTo>
                <a:cubicBezTo>
                  <a:pt x="573" y="57"/>
                  <a:pt x="569" y="54"/>
                  <a:pt x="554" y="46"/>
                </a:cubicBezTo>
                <a:moveTo>
                  <a:pt x="624" y="357"/>
                </a:moveTo>
                <a:cubicBezTo>
                  <a:pt x="624" y="357"/>
                  <a:pt x="624" y="357"/>
                  <a:pt x="624" y="357"/>
                </a:cubicBezTo>
                <a:cubicBezTo>
                  <a:pt x="624" y="356"/>
                  <a:pt x="624" y="354"/>
                  <a:pt x="623" y="354"/>
                </a:cubicBezTo>
                <a:cubicBezTo>
                  <a:pt x="623" y="353"/>
                  <a:pt x="622" y="353"/>
                  <a:pt x="621" y="353"/>
                </a:cubicBezTo>
                <a:cubicBezTo>
                  <a:pt x="620" y="352"/>
                  <a:pt x="620" y="352"/>
                  <a:pt x="620" y="352"/>
                </a:cubicBezTo>
                <a:cubicBezTo>
                  <a:pt x="619" y="351"/>
                  <a:pt x="620" y="349"/>
                  <a:pt x="619" y="348"/>
                </a:cubicBezTo>
                <a:cubicBezTo>
                  <a:pt x="618" y="346"/>
                  <a:pt x="616" y="345"/>
                  <a:pt x="615" y="345"/>
                </a:cubicBezTo>
                <a:cubicBezTo>
                  <a:pt x="613" y="345"/>
                  <a:pt x="615" y="341"/>
                  <a:pt x="614" y="340"/>
                </a:cubicBezTo>
                <a:cubicBezTo>
                  <a:pt x="612" y="338"/>
                  <a:pt x="612" y="338"/>
                  <a:pt x="612" y="338"/>
                </a:cubicBezTo>
                <a:cubicBezTo>
                  <a:pt x="612" y="338"/>
                  <a:pt x="611" y="338"/>
                  <a:pt x="610" y="338"/>
                </a:cubicBezTo>
                <a:cubicBezTo>
                  <a:pt x="611" y="341"/>
                  <a:pt x="611" y="341"/>
                  <a:pt x="610" y="342"/>
                </a:cubicBezTo>
                <a:cubicBezTo>
                  <a:pt x="610" y="354"/>
                  <a:pt x="611" y="365"/>
                  <a:pt x="610" y="376"/>
                </a:cubicBezTo>
                <a:cubicBezTo>
                  <a:pt x="611" y="376"/>
                  <a:pt x="611" y="376"/>
                  <a:pt x="611" y="376"/>
                </a:cubicBezTo>
                <a:cubicBezTo>
                  <a:pt x="612" y="376"/>
                  <a:pt x="612" y="376"/>
                  <a:pt x="612" y="376"/>
                </a:cubicBezTo>
                <a:cubicBezTo>
                  <a:pt x="613" y="376"/>
                  <a:pt x="613" y="376"/>
                  <a:pt x="613" y="376"/>
                </a:cubicBezTo>
                <a:cubicBezTo>
                  <a:pt x="614" y="375"/>
                  <a:pt x="614" y="374"/>
                  <a:pt x="614" y="374"/>
                </a:cubicBezTo>
                <a:cubicBezTo>
                  <a:pt x="614" y="373"/>
                  <a:pt x="614" y="373"/>
                  <a:pt x="614" y="372"/>
                </a:cubicBezTo>
                <a:cubicBezTo>
                  <a:pt x="614" y="372"/>
                  <a:pt x="614" y="372"/>
                  <a:pt x="614" y="372"/>
                </a:cubicBezTo>
                <a:cubicBezTo>
                  <a:pt x="614" y="370"/>
                  <a:pt x="616" y="368"/>
                  <a:pt x="617" y="368"/>
                </a:cubicBezTo>
                <a:cubicBezTo>
                  <a:pt x="618" y="368"/>
                  <a:pt x="618" y="368"/>
                  <a:pt x="618" y="368"/>
                </a:cubicBezTo>
                <a:cubicBezTo>
                  <a:pt x="618" y="368"/>
                  <a:pt x="618" y="369"/>
                  <a:pt x="619" y="369"/>
                </a:cubicBezTo>
                <a:cubicBezTo>
                  <a:pt x="620" y="366"/>
                  <a:pt x="619" y="362"/>
                  <a:pt x="620" y="359"/>
                </a:cubicBezTo>
                <a:cubicBezTo>
                  <a:pt x="620" y="358"/>
                  <a:pt x="620" y="358"/>
                  <a:pt x="622" y="358"/>
                </a:cubicBezTo>
                <a:cubicBezTo>
                  <a:pt x="622" y="358"/>
                  <a:pt x="623" y="358"/>
                  <a:pt x="624" y="357"/>
                </a:cubicBezTo>
                <a:moveTo>
                  <a:pt x="743" y="321"/>
                </a:moveTo>
                <a:cubicBezTo>
                  <a:pt x="741" y="310"/>
                  <a:pt x="738" y="295"/>
                  <a:pt x="736" y="284"/>
                </a:cubicBezTo>
                <a:cubicBezTo>
                  <a:pt x="736" y="287"/>
                  <a:pt x="690" y="289"/>
                  <a:pt x="605" y="288"/>
                </a:cubicBezTo>
                <a:cubicBezTo>
                  <a:pt x="607" y="300"/>
                  <a:pt x="608" y="313"/>
                  <a:pt x="609" y="325"/>
                </a:cubicBezTo>
                <a:cubicBezTo>
                  <a:pt x="610" y="327"/>
                  <a:pt x="610" y="330"/>
                  <a:pt x="612" y="331"/>
                </a:cubicBezTo>
                <a:cubicBezTo>
                  <a:pt x="614" y="331"/>
                  <a:pt x="616" y="331"/>
                  <a:pt x="618" y="331"/>
                </a:cubicBezTo>
                <a:cubicBezTo>
                  <a:pt x="621" y="330"/>
                  <a:pt x="621" y="334"/>
                  <a:pt x="623" y="334"/>
                </a:cubicBezTo>
                <a:cubicBezTo>
                  <a:pt x="625" y="334"/>
                  <a:pt x="627" y="334"/>
                  <a:pt x="628" y="334"/>
                </a:cubicBezTo>
                <a:cubicBezTo>
                  <a:pt x="629" y="335"/>
                  <a:pt x="629" y="335"/>
                  <a:pt x="630" y="335"/>
                </a:cubicBezTo>
                <a:cubicBezTo>
                  <a:pt x="637" y="335"/>
                  <a:pt x="637" y="335"/>
                  <a:pt x="637" y="335"/>
                </a:cubicBezTo>
                <a:cubicBezTo>
                  <a:pt x="643" y="334"/>
                  <a:pt x="643" y="334"/>
                  <a:pt x="643" y="334"/>
                </a:cubicBezTo>
                <a:cubicBezTo>
                  <a:pt x="644" y="334"/>
                  <a:pt x="646" y="334"/>
                  <a:pt x="647" y="334"/>
                </a:cubicBezTo>
                <a:cubicBezTo>
                  <a:pt x="648" y="334"/>
                  <a:pt x="655" y="341"/>
                  <a:pt x="656" y="346"/>
                </a:cubicBezTo>
                <a:cubicBezTo>
                  <a:pt x="656" y="346"/>
                  <a:pt x="656" y="346"/>
                  <a:pt x="657" y="346"/>
                </a:cubicBezTo>
                <a:cubicBezTo>
                  <a:pt x="657" y="347"/>
                  <a:pt x="657" y="347"/>
                  <a:pt x="658" y="349"/>
                </a:cubicBezTo>
                <a:cubicBezTo>
                  <a:pt x="659" y="349"/>
                  <a:pt x="659" y="349"/>
                  <a:pt x="660" y="349"/>
                </a:cubicBezTo>
                <a:cubicBezTo>
                  <a:pt x="661" y="349"/>
                  <a:pt x="661" y="349"/>
                  <a:pt x="664" y="351"/>
                </a:cubicBezTo>
                <a:cubicBezTo>
                  <a:pt x="657" y="352"/>
                  <a:pt x="661" y="356"/>
                  <a:pt x="661" y="356"/>
                </a:cubicBezTo>
                <a:cubicBezTo>
                  <a:pt x="664" y="358"/>
                  <a:pt x="663" y="363"/>
                  <a:pt x="668" y="363"/>
                </a:cubicBezTo>
                <a:cubicBezTo>
                  <a:pt x="670" y="360"/>
                  <a:pt x="670" y="360"/>
                  <a:pt x="671" y="360"/>
                </a:cubicBezTo>
                <a:cubicBezTo>
                  <a:pt x="671" y="359"/>
                  <a:pt x="671" y="358"/>
                  <a:pt x="672" y="358"/>
                </a:cubicBezTo>
                <a:cubicBezTo>
                  <a:pt x="672" y="358"/>
                  <a:pt x="672" y="357"/>
                  <a:pt x="673" y="357"/>
                </a:cubicBezTo>
                <a:cubicBezTo>
                  <a:pt x="676" y="360"/>
                  <a:pt x="676" y="371"/>
                  <a:pt x="676" y="372"/>
                </a:cubicBezTo>
                <a:cubicBezTo>
                  <a:pt x="676" y="373"/>
                  <a:pt x="676" y="374"/>
                  <a:pt x="676" y="375"/>
                </a:cubicBezTo>
                <a:cubicBezTo>
                  <a:pt x="674" y="389"/>
                  <a:pt x="682" y="401"/>
                  <a:pt x="681" y="415"/>
                </a:cubicBezTo>
                <a:cubicBezTo>
                  <a:pt x="681" y="416"/>
                  <a:pt x="681" y="416"/>
                  <a:pt x="681" y="416"/>
                </a:cubicBezTo>
                <a:cubicBezTo>
                  <a:pt x="680" y="424"/>
                  <a:pt x="683" y="431"/>
                  <a:pt x="683" y="439"/>
                </a:cubicBezTo>
                <a:cubicBezTo>
                  <a:pt x="684" y="439"/>
                  <a:pt x="684" y="440"/>
                  <a:pt x="684" y="441"/>
                </a:cubicBezTo>
                <a:cubicBezTo>
                  <a:pt x="684" y="441"/>
                  <a:pt x="685" y="441"/>
                  <a:pt x="685" y="441"/>
                </a:cubicBezTo>
                <a:cubicBezTo>
                  <a:pt x="690" y="437"/>
                  <a:pt x="690" y="437"/>
                  <a:pt x="696" y="409"/>
                </a:cubicBezTo>
                <a:cubicBezTo>
                  <a:pt x="696" y="407"/>
                  <a:pt x="697" y="405"/>
                  <a:pt x="697" y="402"/>
                </a:cubicBezTo>
                <a:cubicBezTo>
                  <a:pt x="697" y="395"/>
                  <a:pt x="697" y="395"/>
                  <a:pt x="698" y="394"/>
                </a:cubicBezTo>
                <a:cubicBezTo>
                  <a:pt x="705" y="394"/>
                  <a:pt x="710" y="372"/>
                  <a:pt x="710" y="371"/>
                </a:cubicBezTo>
                <a:cubicBezTo>
                  <a:pt x="710" y="371"/>
                  <a:pt x="710" y="371"/>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3" y="367"/>
                  <a:pt x="713" y="367"/>
                  <a:pt x="713" y="367"/>
                </a:cubicBezTo>
                <a:cubicBezTo>
                  <a:pt x="714" y="367"/>
                  <a:pt x="714" y="367"/>
                  <a:pt x="714" y="367"/>
                </a:cubicBezTo>
                <a:cubicBezTo>
                  <a:pt x="715" y="366"/>
                  <a:pt x="715" y="366"/>
                  <a:pt x="715" y="358"/>
                </a:cubicBezTo>
                <a:cubicBezTo>
                  <a:pt x="716" y="357"/>
                  <a:pt x="716" y="357"/>
                  <a:pt x="717" y="357"/>
                </a:cubicBezTo>
                <a:cubicBezTo>
                  <a:pt x="718" y="358"/>
                  <a:pt x="718" y="358"/>
                  <a:pt x="718" y="358"/>
                </a:cubicBezTo>
                <a:cubicBezTo>
                  <a:pt x="718" y="358"/>
                  <a:pt x="718" y="358"/>
                  <a:pt x="718" y="358"/>
                </a:cubicBezTo>
                <a:cubicBezTo>
                  <a:pt x="719" y="357"/>
                  <a:pt x="720" y="355"/>
                  <a:pt x="721" y="354"/>
                </a:cubicBezTo>
                <a:cubicBezTo>
                  <a:pt x="721" y="353"/>
                  <a:pt x="722" y="353"/>
                  <a:pt x="723" y="353"/>
                </a:cubicBezTo>
                <a:cubicBezTo>
                  <a:pt x="723" y="352"/>
                  <a:pt x="723" y="351"/>
                  <a:pt x="723" y="350"/>
                </a:cubicBezTo>
                <a:cubicBezTo>
                  <a:pt x="724" y="350"/>
                  <a:pt x="724" y="350"/>
                  <a:pt x="724" y="350"/>
                </a:cubicBezTo>
                <a:cubicBezTo>
                  <a:pt x="725" y="353"/>
                  <a:pt x="726" y="358"/>
                  <a:pt x="727" y="365"/>
                </a:cubicBezTo>
                <a:cubicBezTo>
                  <a:pt x="728" y="369"/>
                  <a:pt x="728" y="369"/>
                  <a:pt x="728" y="370"/>
                </a:cubicBezTo>
                <a:cubicBezTo>
                  <a:pt x="728" y="371"/>
                  <a:pt x="728" y="371"/>
                  <a:pt x="728" y="372"/>
                </a:cubicBezTo>
                <a:cubicBezTo>
                  <a:pt x="728" y="373"/>
                  <a:pt x="728" y="373"/>
                  <a:pt x="728" y="375"/>
                </a:cubicBezTo>
                <a:cubicBezTo>
                  <a:pt x="728" y="376"/>
                  <a:pt x="728" y="376"/>
                  <a:pt x="728" y="376"/>
                </a:cubicBezTo>
                <a:cubicBezTo>
                  <a:pt x="729" y="376"/>
                  <a:pt x="729" y="376"/>
                  <a:pt x="729" y="376"/>
                </a:cubicBezTo>
                <a:cubicBezTo>
                  <a:pt x="732" y="381"/>
                  <a:pt x="727" y="387"/>
                  <a:pt x="730" y="392"/>
                </a:cubicBezTo>
                <a:cubicBezTo>
                  <a:pt x="731" y="392"/>
                  <a:pt x="731" y="392"/>
                  <a:pt x="731" y="392"/>
                </a:cubicBezTo>
                <a:cubicBezTo>
                  <a:pt x="731" y="391"/>
                  <a:pt x="732" y="391"/>
                  <a:pt x="733" y="389"/>
                </a:cubicBezTo>
                <a:cubicBezTo>
                  <a:pt x="733" y="389"/>
                  <a:pt x="733" y="388"/>
                  <a:pt x="733" y="388"/>
                </a:cubicBezTo>
                <a:cubicBezTo>
                  <a:pt x="733" y="387"/>
                  <a:pt x="733" y="387"/>
                  <a:pt x="733" y="387"/>
                </a:cubicBezTo>
                <a:cubicBezTo>
                  <a:pt x="733" y="386"/>
                  <a:pt x="733" y="386"/>
                  <a:pt x="733" y="385"/>
                </a:cubicBezTo>
                <a:cubicBezTo>
                  <a:pt x="737" y="389"/>
                  <a:pt x="735" y="403"/>
                  <a:pt x="731" y="428"/>
                </a:cubicBezTo>
                <a:cubicBezTo>
                  <a:pt x="731" y="429"/>
                  <a:pt x="731" y="430"/>
                  <a:pt x="731" y="430"/>
                </a:cubicBezTo>
                <a:cubicBezTo>
                  <a:pt x="730" y="436"/>
                  <a:pt x="731" y="442"/>
                  <a:pt x="730" y="448"/>
                </a:cubicBezTo>
                <a:cubicBezTo>
                  <a:pt x="730" y="449"/>
                  <a:pt x="730" y="449"/>
                  <a:pt x="730" y="449"/>
                </a:cubicBezTo>
                <a:cubicBezTo>
                  <a:pt x="729" y="453"/>
                  <a:pt x="729" y="456"/>
                  <a:pt x="729" y="459"/>
                </a:cubicBezTo>
                <a:cubicBezTo>
                  <a:pt x="728" y="462"/>
                  <a:pt x="728" y="464"/>
                  <a:pt x="727" y="467"/>
                </a:cubicBezTo>
                <a:cubicBezTo>
                  <a:pt x="726" y="470"/>
                  <a:pt x="725" y="476"/>
                  <a:pt x="726" y="480"/>
                </a:cubicBezTo>
                <a:cubicBezTo>
                  <a:pt x="726" y="480"/>
                  <a:pt x="726" y="480"/>
                  <a:pt x="726" y="480"/>
                </a:cubicBezTo>
                <a:cubicBezTo>
                  <a:pt x="727" y="478"/>
                  <a:pt x="727" y="476"/>
                  <a:pt x="727" y="476"/>
                </a:cubicBezTo>
                <a:cubicBezTo>
                  <a:pt x="728" y="473"/>
                  <a:pt x="731" y="459"/>
                  <a:pt x="731" y="459"/>
                </a:cubicBezTo>
                <a:cubicBezTo>
                  <a:pt x="731" y="458"/>
                  <a:pt x="731" y="458"/>
                  <a:pt x="731" y="458"/>
                </a:cubicBezTo>
                <a:cubicBezTo>
                  <a:pt x="731" y="457"/>
                  <a:pt x="731" y="457"/>
                  <a:pt x="732" y="457"/>
                </a:cubicBezTo>
                <a:cubicBezTo>
                  <a:pt x="732" y="456"/>
                  <a:pt x="732" y="456"/>
                  <a:pt x="732" y="455"/>
                </a:cubicBezTo>
                <a:cubicBezTo>
                  <a:pt x="732" y="455"/>
                  <a:pt x="732" y="454"/>
                  <a:pt x="732" y="454"/>
                </a:cubicBezTo>
                <a:cubicBezTo>
                  <a:pt x="732" y="453"/>
                  <a:pt x="733" y="452"/>
                  <a:pt x="733" y="451"/>
                </a:cubicBezTo>
                <a:cubicBezTo>
                  <a:pt x="732" y="450"/>
                  <a:pt x="732" y="438"/>
                  <a:pt x="733" y="434"/>
                </a:cubicBezTo>
                <a:cubicBezTo>
                  <a:pt x="733" y="433"/>
                  <a:pt x="733" y="433"/>
                  <a:pt x="733" y="432"/>
                </a:cubicBezTo>
                <a:cubicBezTo>
                  <a:pt x="733" y="431"/>
                  <a:pt x="733" y="431"/>
                  <a:pt x="733" y="430"/>
                </a:cubicBezTo>
                <a:cubicBezTo>
                  <a:pt x="733" y="428"/>
                  <a:pt x="733" y="426"/>
                  <a:pt x="733" y="424"/>
                </a:cubicBezTo>
                <a:cubicBezTo>
                  <a:pt x="734" y="421"/>
                  <a:pt x="737" y="408"/>
                  <a:pt x="737" y="407"/>
                </a:cubicBezTo>
                <a:cubicBezTo>
                  <a:pt x="738" y="410"/>
                  <a:pt x="737" y="412"/>
                  <a:pt x="737" y="414"/>
                </a:cubicBezTo>
                <a:cubicBezTo>
                  <a:pt x="738" y="414"/>
                  <a:pt x="738" y="414"/>
                  <a:pt x="738" y="414"/>
                </a:cubicBezTo>
                <a:cubicBezTo>
                  <a:pt x="738" y="413"/>
                  <a:pt x="738" y="413"/>
                  <a:pt x="738" y="413"/>
                </a:cubicBezTo>
                <a:cubicBezTo>
                  <a:pt x="739" y="417"/>
                  <a:pt x="739" y="417"/>
                  <a:pt x="737" y="440"/>
                </a:cubicBezTo>
                <a:cubicBezTo>
                  <a:pt x="742" y="419"/>
                  <a:pt x="742" y="419"/>
                  <a:pt x="743" y="409"/>
                </a:cubicBezTo>
                <a:cubicBezTo>
                  <a:pt x="743" y="407"/>
                  <a:pt x="744" y="406"/>
                  <a:pt x="744" y="404"/>
                </a:cubicBezTo>
                <a:cubicBezTo>
                  <a:pt x="745" y="395"/>
                  <a:pt x="745" y="395"/>
                  <a:pt x="744" y="385"/>
                </a:cubicBezTo>
                <a:cubicBezTo>
                  <a:pt x="743" y="379"/>
                  <a:pt x="743" y="364"/>
                  <a:pt x="744" y="355"/>
                </a:cubicBezTo>
                <a:cubicBezTo>
                  <a:pt x="745" y="355"/>
                  <a:pt x="745" y="356"/>
                  <a:pt x="745" y="356"/>
                </a:cubicBezTo>
                <a:cubicBezTo>
                  <a:pt x="745" y="357"/>
                  <a:pt x="745" y="357"/>
                  <a:pt x="745" y="357"/>
                </a:cubicBezTo>
                <a:cubicBezTo>
                  <a:pt x="745" y="360"/>
                  <a:pt x="745" y="362"/>
                  <a:pt x="745" y="364"/>
                </a:cubicBezTo>
                <a:cubicBezTo>
                  <a:pt x="745" y="368"/>
                  <a:pt x="745" y="371"/>
                  <a:pt x="745" y="374"/>
                </a:cubicBezTo>
                <a:cubicBezTo>
                  <a:pt x="745" y="375"/>
                  <a:pt x="745" y="375"/>
                  <a:pt x="746" y="375"/>
                </a:cubicBezTo>
                <a:cubicBezTo>
                  <a:pt x="746" y="365"/>
                  <a:pt x="746" y="365"/>
                  <a:pt x="745" y="364"/>
                </a:cubicBezTo>
                <a:cubicBezTo>
                  <a:pt x="745" y="361"/>
                  <a:pt x="745" y="359"/>
                  <a:pt x="745" y="356"/>
                </a:cubicBezTo>
                <a:cubicBezTo>
                  <a:pt x="745" y="356"/>
                  <a:pt x="745" y="356"/>
                  <a:pt x="745" y="356"/>
                </a:cubicBezTo>
                <a:cubicBezTo>
                  <a:pt x="745" y="355"/>
                  <a:pt x="745" y="354"/>
                  <a:pt x="745" y="353"/>
                </a:cubicBezTo>
                <a:cubicBezTo>
                  <a:pt x="745" y="352"/>
                  <a:pt x="745" y="352"/>
                  <a:pt x="745" y="352"/>
                </a:cubicBezTo>
                <a:cubicBezTo>
                  <a:pt x="745" y="343"/>
                  <a:pt x="744" y="330"/>
                  <a:pt x="743" y="321"/>
                </a:cubicBezTo>
                <a:moveTo>
                  <a:pt x="299" y="117"/>
                </a:moveTo>
                <a:cubicBezTo>
                  <a:pt x="299" y="117"/>
                  <a:pt x="299" y="117"/>
                  <a:pt x="299" y="117"/>
                </a:cubicBezTo>
                <a:cubicBezTo>
                  <a:pt x="297" y="117"/>
                  <a:pt x="297" y="117"/>
                  <a:pt x="297" y="117"/>
                </a:cubicBezTo>
                <a:cubicBezTo>
                  <a:pt x="297" y="118"/>
                  <a:pt x="296" y="118"/>
                  <a:pt x="296" y="118"/>
                </a:cubicBezTo>
                <a:cubicBezTo>
                  <a:pt x="295" y="119"/>
                  <a:pt x="295" y="119"/>
                  <a:pt x="295" y="119"/>
                </a:cubicBezTo>
                <a:cubicBezTo>
                  <a:pt x="295" y="119"/>
                  <a:pt x="295" y="119"/>
                  <a:pt x="295" y="119"/>
                </a:cubicBezTo>
                <a:cubicBezTo>
                  <a:pt x="294" y="119"/>
                  <a:pt x="294" y="119"/>
                  <a:pt x="294" y="119"/>
                </a:cubicBezTo>
                <a:cubicBezTo>
                  <a:pt x="293" y="120"/>
                  <a:pt x="293" y="120"/>
                  <a:pt x="292" y="121"/>
                </a:cubicBezTo>
                <a:cubicBezTo>
                  <a:pt x="292" y="121"/>
                  <a:pt x="292" y="122"/>
                  <a:pt x="292" y="122"/>
                </a:cubicBezTo>
                <a:cubicBezTo>
                  <a:pt x="292" y="123"/>
                  <a:pt x="292" y="123"/>
                  <a:pt x="292" y="123"/>
                </a:cubicBezTo>
                <a:cubicBezTo>
                  <a:pt x="294" y="122"/>
                  <a:pt x="294" y="122"/>
                  <a:pt x="294" y="122"/>
                </a:cubicBezTo>
                <a:cubicBezTo>
                  <a:pt x="295" y="120"/>
                  <a:pt x="295" y="120"/>
                  <a:pt x="295" y="120"/>
                </a:cubicBezTo>
                <a:cubicBezTo>
                  <a:pt x="295" y="120"/>
                  <a:pt x="295" y="120"/>
                  <a:pt x="295" y="120"/>
                </a:cubicBezTo>
                <a:cubicBezTo>
                  <a:pt x="296" y="121"/>
                  <a:pt x="297" y="120"/>
                  <a:pt x="297" y="120"/>
                </a:cubicBezTo>
                <a:cubicBezTo>
                  <a:pt x="297" y="119"/>
                  <a:pt x="297" y="119"/>
                  <a:pt x="297" y="119"/>
                </a:cubicBezTo>
                <a:cubicBezTo>
                  <a:pt x="297" y="119"/>
                  <a:pt x="298" y="119"/>
                  <a:pt x="298" y="118"/>
                </a:cubicBezTo>
                <a:cubicBezTo>
                  <a:pt x="298" y="118"/>
                  <a:pt x="298" y="118"/>
                  <a:pt x="298" y="118"/>
                </a:cubicBezTo>
                <a:cubicBezTo>
                  <a:pt x="298" y="118"/>
                  <a:pt x="299" y="117"/>
                  <a:pt x="299" y="117"/>
                </a:cubicBezTo>
                <a:moveTo>
                  <a:pt x="324" y="158"/>
                </a:moveTo>
                <a:cubicBezTo>
                  <a:pt x="324" y="157"/>
                  <a:pt x="324" y="156"/>
                  <a:pt x="324" y="156"/>
                </a:cubicBezTo>
                <a:cubicBezTo>
                  <a:pt x="323" y="155"/>
                  <a:pt x="323" y="153"/>
                  <a:pt x="323" y="153"/>
                </a:cubicBezTo>
                <a:cubicBezTo>
                  <a:pt x="323" y="152"/>
                  <a:pt x="322" y="152"/>
                  <a:pt x="322" y="151"/>
                </a:cubicBezTo>
                <a:cubicBezTo>
                  <a:pt x="321" y="152"/>
                  <a:pt x="321" y="152"/>
                  <a:pt x="321" y="152"/>
                </a:cubicBezTo>
                <a:cubicBezTo>
                  <a:pt x="321" y="152"/>
                  <a:pt x="321" y="153"/>
                  <a:pt x="319" y="154"/>
                </a:cubicBezTo>
                <a:cubicBezTo>
                  <a:pt x="318" y="155"/>
                  <a:pt x="318" y="155"/>
                  <a:pt x="318" y="149"/>
                </a:cubicBezTo>
                <a:cubicBezTo>
                  <a:pt x="317" y="149"/>
                  <a:pt x="316" y="149"/>
                  <a:pt x="315" y="149"/>
                </a:cubicBezTo>
                <a:cubicBezTo>
                  <a:pt x="316" y="145"/>
                  <a:pt x="317" y="144"/>
                  <a:pt x="314" y="143"/>
                </a:cubicBezTo>
                <a:cubicBezTo>
                  <a:pt x="314" y="143"/>
                  <a:pt x="314" y="143"/>
                  <a:pt x="314" y="142"/>
                </a:cubicBezTo>
                <a:cubicBezTo>
                  <a:pt x="313" y="142"/>
                  <a:pt x="313" y="142"/>
                  <a:pt x="313" y="142"/>
                </a:cubicBezTo>
                <a:cubicBezTo>
                  <a:pt x="313" y="141"/>
                  <a:pt x="313" y="140"/>
                  <a:pt x="312" y="139"/>
                </a:cubicBezTo>
                <a:cubicBezTo>
                  <a:pt x="312" y="139"/>
                  <a:pt x="312" y="139"/>
                  <a:pt x="312" y="139"/>
                </a:cubicBezTo>
                <a:cubicBezTo>
                  <a:pt x="312" y="138"/>
                  <a:pt x="311" y="135"/>
                  <a:pt x="310" y="135"/>
                </a:cubicBezTo>
                <a:cubicBezTo>
                  <a:pt x="306" y="135"/>
                  <a:pt x="306" y="135"/>
                  <a:pt x="306" y="134"/>
                </a:cubicBezTo>
                <a:cubicBezTo>
                  <a:pt x="307" y="131"/>
                  <a:pt x="307" y="131"/>
                  <a:pt x="310" y="131"/>
                </a:cubicBezTo>
                <a:cubicBezTo>
                  <a:pt x="310" y="131"/>
                  <a:pt x="310" y="130"/>
                  <a:pt x="310" y="130"/>
                </a:cubicBezTo>
                <a:cubicBezTo>
                  <a:pt x="310" y="128"/>
                  <a:pt x="312" y="128"/>
                  <a:pt x="313" y="127"/>
                </a:cubicBezTo>
                <a:cubicBezTo>
                  <a:pt x="313" y="126"/>
                  <a:pt x="313" y="125"/>
                  <a:pt x="314" y="123"/>
                </a:cubicBezTo>
                <a:cubicBezTo>
                  <a:pt x="311" y="123"/>
                  <a:pt x="308" y="123"/>
                  <a:pt x="305" y="123"/>
                </a:cubicBezTo>
                <a:cubicBezTo>
                  <a:pt x="307" y="120"/>
                  <a:pt x="307" y="120"/>
                  <a:pt x="307" y="120"/>
                </a:cubicBezTo>
                <a:cubicBezTo>
                  <a:pt x="308" y="119"/>
                  <a:pt x="310" y="119"/>
                  <a:pt x="310" y="118"/>
                </a:cubicBezTo>
                <a:cubicBezTo>
                  <a:pt x="310" y="117"/>
                  <a:pt x="310" y="117"/>
                  <a:pt x="309" y="117"/>
                </a:cubicBezTo>
                <a:cubicBezTo>
                  <a:pt x="309" y="117"/>
                  <a:pt x="309" y="117"/>
                  <a:pt x="309" y="117"/>
                </a:cubicBezTo>
                <a:cubicBezTo>
                  <a:pt x="308" y="117"/>
                  <a:pt x="308" y="117"/>
                  <a:pt x="307" y="117"/>
                </a:cubicBezTo>
                <a:cubicBezTo>
                  <a:pt x="306" y="117"/>
                  <a:pt x="304" y="116"/>
                  <a:pt x="303" y="117"/>
                </a:cubicBezTo>
                <a:cubicBezTo>
                  <a:pt x="303" y="118"/>
                  <a:pt x="302" y="119"/>
                  <a:pt x="301" y="120"/>
                </a:cubicBezTo>
                <a:cubicBezTo>
                  <a:pt x="301" y="121"/>
                  <a:pt x="301" y="122"/>
                  <a:pt x="300" y="123"/>
                </a:cubicBezTo>
                <a:cubicBezTo>
                  <a:pt x="298" y="124"/>
                  <a:pt x="298" y="124"/>
                  <a:pt x="298" y="124"/>
                </a:cubicBezTo>
                <a:cubicBezTo>
                  <a:pt x="297" y="123"/>
                  <a:pt x="297" y="123"/>
                  <a:pt x="297" y="122"/>
                </a:cubicBezTo>
                <a:cubicBezTo>
                  <a:pt x="296" y="123"/>
                  <a:pt x="296" y="123"/>
                  <a:pt x="296" y="123"/>
                </a:cubicBezTo>
                <a:cubicBezTo>
                  <a:pt x="294" y="123"/>
                  <a:pt x="294" y="126"/>
                  <a:pt x="294" y="126"/>
                </a:cubicBezTo>
                <a:cubicBezTo>
                  <a:pt x="295" y="127"/>
                  <a:pt x="296" y="126"/>
                  <a:pt x="297" y="127"/>
                </a:cubicBezTo>
                <a:cubicBezTo>
                  <a:pt x="296" y="128"/>
                  <a:pt x="296" y="128"/>
                  <a:pt x="296" y="128"/>
                </a:cubicBezTo>
                <a:cubicBezTo>
                  <a:pt x="296" y="128"/>
                  <a:pt x="296" y="128"/>
                  <a:pt x="296" y="129"/>
                </a:cubicBezTo>
                <a:cubicBezTo>
                  <a:pt x="295" y="130"/>
                  <a:pt x="296" y="131"/>
                  <a:pt x="294" y="131"/>
                </a:cubicBezTo>
                <a:cubicBezTo>
                  <a:pt x="292" y="132"/>
                  <a:pt x="292" y="133"/>
                  <a:pt x="292" y="133"/>
                </a:cubicBezTo>
                <a:cubicBezTo>
                  <a:pt x="292" y="134"/>
                  <a:pt x="292" y="134"/>
                  <a:pt x="292" y="134"/>
                </a:cubicBezTo>
                <a:cubicBezTo>
                  <a:pt x="292" y="134"/>
                  <a:pt x="293" y="134"/>
                  <a:pt x="294" y="134"/>
                </a:cubicBezTo>
                <a:cubicBezTo>
                  <a:pt x="294" y="134"/>
                  <a:pt x="294" y="133"/>
                  <a:pt x="295" y="134"/>
                </a:cubicBezTo>
                <a:cubicBezTo>
                  <a:pt x="295" y="135"/>
                  <a:pt x="295" y="135"/>
                  <a:pt x="296" y="135"/>
                </a:cubicBezTo>
                <a:cubicBezTo>
                  <a:pt x="296" y="136"/>
                  <a:pt x="297" y="136"/>
                  <a:pt x="297" y="135"/>
                </a:cubicBezTo>
                <a:cubicBezTo>
                  <a:pt x="297" y="135"/>
                  <a:pt x="297" y="135"/>
                  <a:pt x="298" y="134"/>
                </a:cubicBezTo>
                <a:cubicBezTo>
                  <a:pt x="299" y="135"/>
                  <a:pt x="299" y="135"/>
                  <a:pt x="299" y="135"/>
                </a:cubicBezTo>
                <a:cubicBezTo>
                  <a:pt x="298" y="136"/>
                  <a:pt x="299" y="137"/>
                  <a:pt x="299" y="138"/>
                </a:cubicBezTo>
                <a:cubicBezTo>
                  <a:pt x="298" y="139"/>
                  <a:pt x="297" y="138"/>
                  <a:pt x="296" y="139"/>
                </a:cubicBezTo>
                <a:cubicBezTo>
                  <a:pt x="296" y="140"/>
                  <a:pt x="296" y="140"/>
                  <a:pt x="296" y="141"/>
                </a:cubicBezTo>
                <a:cubicBezTo>
                  <a:pt x="298" y="141"/>
                  <a:pt x="299" y="141"/>
                  <a:pt x="301" y="141"/>
                </a:cubicBezTo>
                <a:cubicBezTo>
                  <a:pt x="302" y="140"/>
                  <a:pt x="302" y="140"/>
                  <a:pt x="302" y="140"/>
                </a:cubicBezTo>
                <a:cubicBezTo>
                  <a:pt x="304" y="142"/>
                  <a:pt x="301" y="145"/>
                  <a:pt x="304" y="146"/>
                </a:cubicBezTo>
                <a:cubicBezTo>
                  <a:pt x="304" y="146"/>
                  <a:pt x="304" y="146"/>
                  <a:pt x="304" y="146"/>
                </a:cubicBezTo>
                <a:cubicBezTo>
                  <a:pt x="304" y="147"/>
                  <a:pt x="303" y="148"/>
                  <a:pt x="303" y="149"/>
                </a:cubicBezTo>
                <a:cubicBezTo>
                  <a:pt x="304" y="150"/>
                  <a:pt x="303" y="151"/>
                  <a:pt x="302" y="151"/>
                </a:cubicBezTo>
                <a:cubicBezTo>
                  <a:pt x="300" y="152"/>
                  <a:pt x="299" y="150"/>
                  <a:pt x="297" y="150"/>
                </a:cubicBezTo>
                <a:cubicBezTo>
                  <a:pt x="297" y="150"/>
                  <a:pt x="297" y="150"/>
                  <a:pt x="297" y="150"/>
                </a:cubicBezTo>
                <a:cubicBezTo>
                  <a:pt x="296" y="150"/>
                  <a:pt x="296" y="150"/>
                  <a:pt x="295" y="151"/>
                </a:cubicBezTo>
                <a:cubicBezTo>
                  <a:pt x="295" y="152"/>
                  <a:pt x="295" y="152"/>
                  <a:pt x="295" y="152"/>
                </a:cubicBezTo>
                <a:cubicBezTo>
                  <a:pt x="294" y="152"/>
                  <a:pt x="294" y="152"/>
                  <a:pt x="293" y="152"/>
                </a:cubicBezTo>
                <a:cubicBezTo>
                  <a:pt x="292" y="153"/>
                  <a:pt x="292" y="153"/>
                  <a:pt x="292" y="153"/>
                </a:cubicBezTo>
                <a:cubicBezTo>
                  <a:pt x="294" y="154"/>
                  <a:pt x="295" y="153"/>
                  <a:pt x="297" y="154"/>
                </a:cubicBezTo>
                <a:cubicBezTo>
                  <a:pt x="297" y="154"/>
                  <a:pt x="297" y="155"/>
                  <a:pt x="296" y="156"/>
                </a:cubicBezTo>
                <a:cubicBezTo>
                  <a:pt x="296" y="156"/>
                  <a:pt x="296" y="156"/>
                  <a:pt x="295" y="156"/>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2" y="157"/>
                  <a:pt x="292" y="157"/>
                  <a:pt x="292" y="157"/>
                </a:cubicBezTo>
                <a:cubicBezTo>
                  <a:pt x="291" y="159"/>
                  <a:pt x="291" y="159"/>
                  <a:pt x="291" y="160"/>
                </a:cubicBezTo>
                <a:cubicBezTo>
                  <a:pt x="293" y="161"/>
                  <a:pt x="295" y="159"/>
                  <a:pt x="296" y="160"/>
                </a:cubicBezTo>
                <a:cubicBezTo>
                  <a:pt x="298" y="161"/>
                  <a:pt x="299" y="160"/>
                  <a:pt x="301" y="161"/>
                </a:cubicBezTo>
                <a:cubicBezTo>
                  <a:pt x="301" y="162"/>
                  <a:pt x="301" y="162"/>
                  <a:pt x="300" y="163"/>
                </a:cubicBezTo>
                <a:cubicBezTo>
                  <a:pt x="300" y="163"/>
                  <a:pt x="299" y="163"/>
                  <a:pt x="296" y="163"/>
                </a:cubicBezTo>
                <a:cubicBezTo>
                  <a:pt x="295" y="163"/>
                  <a:pt x="295" y="164"/>
                  <a:pt x="294" y="165"/>
                </a:cubicBezTo>
                <a:cubicBezTo>
                  <a:pt x="293" y="165"/>
                  <a:pt x="292" y="165"/>
                  <a:pt x="291" y="165"/>
                </a:cubicBezTo>
                <a:cubicBezTo>
                  <a:pt x="291" y="168"/>
                  <a:pt x="291" y="168"/>
                  <a:pt x="287" y="169"/>
                </a:cubicBezTo>
                <a:cubicBezTo>
                  <a:pt x="288" y="170"/>
                  <a:pt x="288" y="170"/>
                  <a:pt x="291" y="169"/>
                </a:cubicBezTo>
                <a:cubicBezTo>
                  <a:pt x="292" y="169"/>
                  <a:pt x="292" y="169"/>
                  <a:pt x="293" y="168"/>
                </a:cubicBezTo>
                <a:cubicBezTo>
                  <a:pt x="293" y="168"/>
                  <a:pt x="293" y="168"/>
                  <a:pt x="295" y="169"/>
                </a:cubicBezTo>
                <a:cubicBezTo>
                  <a:pt x="296" y="169"/>
                  <a:pt x="296" y="169"/>
                  <a:pt x="297" y="169"/>
                </a:cubicBezTo>
                <a:cubicBezTo>
                  <a:pt x="298" y="167"/>
                  <a:pt x="298" y="167"/>
                  <a:pt x="298" y="166"/>
                </a:cubicBezTo>
                <a:cubicBezTo>
                  <a:pt x="300" y="167"/>
                  <a:pt x="302" y="166"/>
                  <a:pt x="304" y="167"/>
                </a:cubicBezTo>
                <a:cubicBezTo>
                  <a:pt x="306" y="167"/>
                  <a:pt x="306" y="165"/>
                  <a:pt x="307" y="165"/>
                </a:cubicBezTo>
                <a:cubicBezTo>
                  <a:pt x="309" y="165"/>
                  <a:pt x="309" y="167"/>
                  <a:pt x="310" y="167"/>
                </a:cubicBezTo>
                <a:cubicBezTo>
                  <a:pt x="311" y="167"/>
                  <a:pt x="311" y="167"/>
                  <a:pt x="311" y="167"/>
                </a:cubicBezTo>
                <a:cubicBezTo>
                  <a:pt x="312" y="167"/>
                  <a:pt x="314" y="167"/>
                  <a:pt x="316" y="166"/>
                </a:cubicBezTo>
                <a:cubicBezTo>
                  <a:pt x="317" y="165"/>
                  <a:pt x="317" y="165"/>
                  <a:pt x="317" y="165"/>
                </a:cubicBezTo>
                <a:cubicBezTo>
                  <a:pt x="319" y="165"/>
                  <a:pt x="319" y="165"/>
                  <a:pt x="320" y="165"/>
                </a:cubicBezTo>
                <a:cubicBezTo>
                  <a:pt x="320" y="164"/>
                  <a:pt x="320" y="164"/>
                  <a:pt x="320" y="164"/>
                </a:cubicBezTo>
                <a:cubicBezTo>
                  <a:pt x="320" y="163"/>
                  <a:pt x="319" y="162"/>
                  <a:pt x="319" y="161"/>
                </a:cubicBezTo>
                <a:cubicBezTo>
                  <a:pt x="319" y="161"/>
                  <a:pt x="319" y="161"/>
                  <a:pt x="319" y="161"/>
                </a:cubicBezTo>
                <a:cubicBezTo>
                  <a:pt x="319" y="160"/>
                  <a:pt x="319" y="159"/>
                  <a:pt x="321" y="160"/>
                </a:cubicBezTo>
                <a:cubicBezTo>
                  <a:pt x="321" y="160"/>
                  <a:pt x="321" y="160"/>
                  <a:pt x="322" y="158"/>
                </a:cubicBezTo>
                <a:cubicBezTo>
                  <a:pt x="323" y="158"/>
                  <a:pt x="323" y="158"/>
                  <a:pt x="324" y="158"/>
                </a:cubicBezTo>
                <a:moveTo>
                  <a:pt x="281" y="142"/>
                </a:moveTo>
                <a:cubicBezTo>
                  <a:pt x="281" y="142"/>
                  <a:pt x="281" y="142"/>
                  <a:pt x="281" y="142"/>
                </a:cubicBezTo>
                <a:cubicBezTo>
                  <a:pt x="281" y="142"/>
                  <a:pt x="281" y="142"/>
                  <a:pt x="281" y="142"/>
                </a:cubicBezTo>
                <a:cubicBezTo>
                  <a:pt x="281" y="142"/>
                  <a:pt x="281" y="142"/>
                  <a:pt x="281" y="142"/>
                </a:cubicBezTo>
                <a:moveTo>
                  <a:pt x="293" y="143"/>
                </a:moveTo>
                <a:cubicBezTo>
                  <a:pt x="293" y="143"/>
                  <a:pt x="294" y="142"/>
                  <a:pt x="293" y="141"/>
                </a:cubicBezTo>
                <a:cubicBezTo>
                  <a:pt x="292" y="140"/>
                  <a:pt x="293" y="139"/>
                  <a:pt x="293" y="139"/>
                </a:cubicBezTo>
                <a:cubicBezTo>
                  <a:pt x="293" y="139"/>
                  <a:pt x="293" y="138"/>
                  <a:pt x="292" y="138"/>
                </a:cubicBezTo>
                <a:cubicBezTo>
                  <a:pt x="292" y="138"/>
                  <a:pt x="291" y="138"/>
                  <a:pt x="291" y="138"/>
                </a:cubicBezTo>
                <a:cubicBezTo>
                  <a:pt x="291" y="137"/>
                  <a:pt x="291" y="137"/>
                  <a:pt x="291" y="137"/>
                </a:cubicBezTo>
                <a:cubicBezTo>
                  <a:pt x="290" y="137"/>
                  <a:pt x="290" y="137"/>
                  <a:pt x="290" y="137"/>
                </a:cubicBezTo>
                <a:cubicBezTo>
                  <a:pt x="289" y="137"/>
                  <a:pt x="288" y="138"/>
                  <a:pt x="288" y="138"/>
                </a:cubicBezTo>
                <a:cubicBezTo>
                  <a:pt x="287" y="138"/>
                  <a:pt x="287" y="138"/>
                  <a:pt x="287" y="139"/>
                </a:cubicBezTo>
                <a:cubicBezTo>
                  <a:pt x="287" y="139"/>
                  <a:pt x="286" y="139"/>
                  <a:pt x="286" y="139"/>
                </a:cubicBezTo>
                <a:cubicBezTo>
                  <a:pt x="285" y="139"/>
                  <a:pt x="285" y="139"/>
                  <a:pt x="285" y="139"/>
                </a:cubicBezTo>
                <a:cubicBezTo>
                  <a:pt x="285" y="138"/>
                  <a:pt x="285" y="138"/>
                  <a:pt x="285" y="137"/>
                </a:cubicBezTo>
                <a:cubicBezTo>
                  <a:pt x="284" y="137"/>
                  <a:pt x="284" y="137"/>
                  <a:pt x="282" y="137"/>
                </a:cubicBezTo>
                <a:cubicBezTo>
                  <a:pt x="282" y="139"/>
                  <a:pt x="281" y="140"/>
                  <a:pt x="281" y="142"/>
                </a:cubicBezTo>
                <a:cubicBezTo>
                  <a:pt x="280" y="142"/>
                  <a:pt x="280" y="143"/>
                  <a:pt x="279" y="142"/>
                </a:cubicBezTo>
                <a:cubicBezTo>
                  <a:pt x="278" y="142"/>
                  <a:pt x="278" y="143"/>
                  <a:pt x="277" y="143"/>
                </a:cubicBezTo>
                <a:cubicBezTo>
                  <a:pt x="277" y="143"/>
                  <a:pt x="277" y="143"/>
                  <a:pt x="276" y="142"/>
                </a:cubicBezTo>
                <a:cubicBezTo>
                  <a:pt x="275" y="142"/>
                  <a:pt x="275" y="142"/>
                  <a:pt x="275" y="142"/>
                </a:cubicBezTo>
                <a:cubicBezTo>
                  <a:pt x="274" y="145"/>
                  <a:pt x="273" y="147"/>
                  <a:pt x="273" y="149"/>
                </a:cubicBezTo>
                <a:cubicBezTo>
                  <a:pt x="274" y="149"/>
                  <a:pt x="274" y="149"/>
                  <a:pt x="276" y="149"/>
                </a:cubicBezTo>
                <a:cubicBezTo>
                  <a:pt x="275" y="150"/>
                  <a:pt x="275" y="151"/>
                  <a:pt x="275" y="152"/>
                </a:cubicBezTo>
                <a:cubicBezTo>
                  <a:pt x="272" y="153"/>
                  <a:pt x="272" y="153"/>
                  <a:pt x="271" y="154"/>
                </a:cubicBezTo>
                <a:cubicBezTo>
                  <a:pt x="271" y="154"/>
                  <a:pt x="271" y="154"/>
                  <a:pt x="271" y="154"/>
                </a:cubicBezTo>
                <a:cubicBezTo>
                  <a:pt x="271" y="155"/>
                  <a:pt x="271" y="156"/>
                  <a:pt x="270" y="156"/>
                </a:cubicBezTo>
                <a:cubicBezTo>
                  <a:pt x="270" y="157"/>
                  <a:pt x="269" y="157"/>
                  <a:pt x="269" y="157"/>
                </a:cubicBezTo>
                <a:cubicBezTo>
                  <a:pt x="269" y="158"/>
                  <a:pt x="269" y="158"/>
                  <a:pt x="269" y="158"/>
                </a:cubicBezTo>
                <a:cubicBezTo>
                  <a:pt x="269" y="158"/>
                  <a:pt x="268" y="159"/>
                  <a:pt x="269" y="159"/>
                </a:cubicBezTo>
                <a:cubicBezTo>
                  <a:pt x="270" y="160"/>
                  <a:pt x="271" y="160"/>
                  <a:pt x="271" y="160"/>
                </a:cubicBezTo>
                <a:cubicBezTo>
                  <a:pt x="273" y="159"/>
                  <a:pt x="274" y="160"/>
                  <a:pt x="274" y="160"/>
                </a:cubicBezTo>
                <a:cubicBezTo>
                  <a:pt x="275" y="160"/>
                  <a:pt x="277" y="159"/>
                  <a:pt x="277" y="159"/>
                </a:cubicBezTo>
                <a:cubicBezTo>
                  <a:pt x="277" y="159"/>
                  <a:pt x="277" y="159"/>
                  <a:pt x="277" y="158"/>
                </a:cubicBezTo>
                <a:cubicBezTo>
                  <a:pt x="278" y="157"/>
                  <a:pt x="278" y="157"/>
                  <a:pt x="278" y="157"/>
                </a:cubicBezTo>
                <a:cubicBezTo>
                  <a:pt x="281" y="157"/>
                  <a:pt x="284" y="157"/>
                  <a:pt x="286" y="157"/>
                </a:cubicBezTo>
                <a:cubicBezTo>
                  <a:pt x="286" y="157"/>
                  <a:pt x="287" y="156"/>
                  <a:pt x="287" y="156"/>
                </a:cubicBezTo>
                <a:cubicBezTo>
                  <a:pt x="287" y="155"/>
                  <a:pt x="286" y="155"/>
                  <a:pt x="286" y="154"/>
                </a:cubicBezTo>
                <a:cubicBezTo>
                  <a:pt x="287" y="153"/>
                  <a:pt x="287" y="154"/>
                  <a:pt x="288" y="153"/>
                </a:cubicBezTo>
                <a:cubicBezTo>
                  <a:pt x="288" y="152"/>
                  <a:pt x="288" y="152"/>
                  <a:pt x="289" y="150"/>
                </a:cubicBezTo>
                <a:cubicBezTo>
                  <a:pt x="289" y="149"/>
                  <a:pt x="290" y="148"/>
                  <a:pt x="290" y="147"/>
                </a:cubicBezTo>
                <a:cubicBezTo>
                  <a:pt x="290" y="146"/>
                  <a:pt x="290" y="145"/>
                  <a:pt x="290" y="145"/>
                </a:cubicBezTo>
                <a:cubicBezTo>
                  <a:pt x="292" y="145"/>
                  <a:pt x="293" y="144"/>
                  <a:pt x="293" y="143"/>
                </a:cubicBezTo>
                <a:moveTo>
                  <a:pt x="544" y="571"/>
                </a:moveTo>
                <a:cubicBezTo>
                  <a:pt x="544" y="571"/>
                  <a:pt x="544" y="570"/>
                  <a:pt x="545" y="570"/>
                </a:cubicBezTo>
                <a:cubicBezTo>
                  <a:pt x="548" y="559"/>
                  <a:pt x="548" y="559"/>
                  <a:pt x="548" y="559"/>
                </a:cubicBezTo>
                <a:cubicBezTo>
                  <a:pt x="547" y="558"/>
                  <a:pt x="547" y="556"/>
                  <a:pt x="543" y="555"/>
                </a:cubicBezTo>
                <a:cubicBezTo>
                  <a:pt x="542" y="559"/>
                  <a:pt x="542" y="559"/>
                  <a:pt x="542" y="559"/>
                </a:cubicBezTo>
                <a:cubicBezTo>
                  <a:pt x="541" y="560"/>
                  <a:pt x="541" y="560"/>
                  <a:pt x="535" y="564"/>
                </a:cubicBezTo>
                <a:cubicBezTo>
                  <a:pt x="535" y="564"/>
                  <a:pt x="533" y="567"/>
                  <a:pt x="533" y="567"/>
                </a:cubicBezTo>
                <a:cubicBezTo>
                  <a:pt x="533" y="568"/>
                  <a:pt x="533" y="568"/>
                  <a:pt x="533" y="568"/>
                </a:cubicBezTo>
                <a:cubicBezTo>
                  <a:pt x="532" y="569"/>
                  <a:pt x="531" y="568"/>
                  <a:pt x="531" y="569"/>
                </a:cubicBezTo>
                <a:cubicBezTo>
                  <a:pt x="530" y="570"/>
                  <a:pt x="530" y="571"/>
                  <a:pt x="528" y="572"/>
                </a:cubicBezTo>
                <a:cubicBezTo>
                  <a:pt x="525" y="575"/>
                  <a:pt x="522" y="572"/>
                  <a:pt x="518" y="573"/>
                </a:cubicBezTo>
                <a:cubicBezTo>
                  <a:pt x="517" y="574"/>
                  <a:pt x="516" y="574"/>
                  <a:pt x="516" y="575"/>
                </a:cubicBezTo>
                <a:cubicBezTo>
                  <a:pt x="515" y="576"/>
                  <a:pt x="515" y="577"/>
                  <a:pt x="514" y="579"/>
                </a:cubicBezTo>
                <a:cubicBezTo>
                  <a:pt x="513" y="580"/>
                  <a:pt x="512" y="581"/>
                  <a:pt x="511" y="582"/>
                </a:cubicBezTo>
                <a:cubicBezTo>
                  <a:pt x="511" y="582"/>
                  <a:pt x="509" y="588"/>
                  <a:pt x="510" y="589"/>
                </a:cubicBezTo>
                <a:cubicBezTo>
                  <a:pt x="510" y="590"/>
                  <a:pt x="510" y="590"/>
                  <a:pt x="510" y="591"/>
                </a:cubicBezTo>
                <a:cubicBezTo>
                  <a:pt x="510" y="591"/>
                  <a:pt x="509" y="594"/>
                  <a:pt x="509" y="594"/>
                </a:cubicBezTo>
                <a:cubicBezTo>
                  <a:pt x="509" y="595"/>
                  <a:pt x="508" y="595"/>
                  <a:pt x="508" y="594"/>
                </a:cubicBezTo>
                <a:cubicBezTo>
                  <a:pt x="507" y="594"/>
                  <a:pt x="507" y="594"/>
                  <a:pt x="504" y="597"/>
                </a:cubicBezTo>
                <a:cubicBezTo>
                  <a:pt x="503" y="599"/>
                  <a:pt x="503" y="601"/>
                  <a:pt x="501" y="603"/>
                </a:cubicBezTo>
                <a:cubicBezTo>
                  <a:pt x="501" y="603"/>
                  <a:pt x="501" y="603"/>
                  <a:pt x="500" y="604"/>
                </a:cubicBezTo>
                <a:cubicBezTo>
                  <a:pt x="500" y="604"/>
                  <a:pt x="500" y="604"/>
                  <a:pt x="500" y="605"/>
                </a:cubicBezTo>
                <a:cubicBezTo>
                  <a:pt x="500" y="606"/>
                  <a:pt x="500" y="608"/>
                  <a:pt x="500" y="609"/>
                </a:cubicBezTo>
                <a:cubicBezTo>
                  <a:pt x="499" y="610"/>
                  <a:pt x="499" y="610"/>
                  <a:pt x="499" y="611"/>
                </a:cubicBezTo>
                <a:cubicBezTo>
                  <a:pt x="498" y="614"/>
                  <a:pt x="498" y="614"/>
                  <a:pt x="497" y="616"/>
                </a:cubicBezTo>
                <a:cubicBezTo>
                  <a:pt x="499" y="617"/>
                  <a:pt x="501" y="616"/>
                  <a:pt x="503" y="616"/>
                </a:cubicBezTo>
                <a:cubicBezTo>
                  <a:pt x="503" y="617"/>
                  <a:pt x="503" y="617"/>
                  <a:pt x="503" y="618"/>
                </a:cubicBezTo>
                <a:cubicBezTo>
                  <a:pt x="505" y="619"/>
                  <a:pt x="510" y="620"/>
                  <a:pt x="515" y="615"/>
                </a:cubicBezTo>
                <a:cubicBezTo>
                  <a:pt x="517" y="612"/>
                  <a:pt x="517" y="609"/>
                  <a:pt x="519" y="606"/>
                </a:cubicBezTo>
                <a:cubicBezTo>
                  <a:pt x="521" y="604"/>
                  <a:pt x="523" y="603"/>
                  <a:pt x="524" y="601"/>
                </a:cubicBezTo>
                <a:cubicBezTo>
                  <a:pt x="526" y="599"/>
                  <a:pt x="526" y="596"/>
                  <a:pt x="528" y="593"/>
                </a:cubicBezTo>
                <a:cubicBezTo>
                  <a:pt x="529" y="592"/>
                  <a:pt x="531" y="592"/>
                  <a:pt x="532" y="591"/>
                </a:cubicBezTo>
                <a:cubicBezTo>
                  <a:pt x="533" y="590"/>
                  <a:pt x="534" y="591"/>
                  <a:pt x="535" y="590"/>
                </a:cubicBezTo>
                <a:cubicBezTo>
                  <a:pt x="536" y="588"/>
                  <a:pt x="535" y="585"/>
                  <a:pt x="536" y="583"/>
                </a:cubicBezTo>
                <a:cubicBezTo>
                  <a:pt x="537" y="582"/>
                  <a:pt x="539" y="581"/>
                  <a:pt x="539" y="579"/>
                </a:cubicBezTo>
                <a:cubicBezTo>
                  <a:pt x="539" y="579"/>
                  <a:pt x="540" y="578"/>
                  <a:pt x="540" y="577"/>
                </a:cubicBezTo>
                <a:cubicBezTo>
                  <a:pt x="540" y="577"/>
                  <a:pt x="540" y="576"/>
                  <a:pt x="540" y="575"/>
                </a:cubicBezTo>
                <a:cubicBezTo>
                  <a:pt x="540" y="575"/>
                  <a:pt x="541" y="575"/>
                  <a:pt x="541" y="574"/>
                </a:cubicBezTo>
                <a:cubicBezTo>
                  <a:pt x="541" y="573"/>
                  <a:pt x="543" y="572"/>
                  <a:pt x="544" y="571"/>
                </a:cubicBezTo>
                <a:moveTo>
                  <a:pt x="577" y="426"/>
                </a:moveTo>
                <a:cubicBezTo>
                  <a:pt x="577" y="425"/>
                  <a:pt x="577" y="423"/>
                  <a:pt x="575" y="421"/>
                </a:cubicBezTo>
                <a:cubicBezTo>
                  <a:pt x="568" y="420"/>
                  <a:pt x="563" y="428"/>
                  <a:pt x="556" y="426"/>
                </a:cubicBezTo>
                <a:cubicBezTo>
                  <a:pt x="555" y="426"/>
                  <a:pt x="554" y="426"/>
                  <a:pt x="552" y="426"/>
                </a:cubicBezTo>
                <a:cubicBezTo>
                  <a:pt x="546" y="427"/>
                  <a:pt x="544" y="426"/>
                  <a:pt x="541" y="425"/>
                </a:cubicBezTo>
                <a:cubicBezTo>
                  <a:pt x="539" y="419"/>
                  <a:pt x="539" y="419"/>
                  <a:pt x="539" y="417"/>
                </a:cubicBezTo>
                <a:cubicBezTo>
                  <a:pt x="538" y="417"/>
                  <a:pt x="537" y="416"/>
                  <a:pt x="537" y="416"/>
                </a:cubicBezTo>
                <a:cubicBezTo>
                  <a:pt x="536" y="414"/>
                  <a:pt x="536" y="412"/>
                  <a:pt x="536" y="411"/>
                </a:cubicBezTo>
                <a:cubicBezTo>
                  <a:pt x="519" y="396"/>
                  <a:pt x="504" y="384"/>
                  <a:pt x="507" y="371"/>
                </a:cubicBezTo>
                <a:cubicBezTo>
                  <a:pt x="507" y="371"/>
                  <a:pt x="507" y="370"/>
                  <a:pt x="507" y="367"/>
                </a:cubicBezTo>
                <a:cubicBezTo>
                  <a:pt x="507" y="365"/>
                  <a:pt x="507" y="364"/>
                  <a:pt x="506" y="362"/>
                </a:cubicBezTo>
                <a:cubicBezTo>
                  <a:pt x="506" y="362"/>
                  <a:pt x="477" y="309"/>
                  <a:pt x="477" y="300"/>
                </a:cubicBezTo>
                <a:cubicBezTo>
                  <a:pt x="474" y="297"/>
                  <a:pt x="470" y="297"/>
                  <a:pt x="468" y="295"/>
                </a:cubicBezTo>
                <a:cubicBezTo>
                  <a:pt x="467" y="295"/>
                  <a:pt x="467" y="295"/>
                  <a:pt x="465" y="295"/>
                </a:cubicBezTo>
                <a:cubicBezTo>
                  <a:pt x="464" y="295"/>
                  <a:pt x="462" y="296"/>
                  <a:pt x="461" y="297"/>
                </a:cubicBezTo>
                <a:cubicBezTo>
                  <a:pt x="460" y="297"/>
                  <a:pt x="460" y="297"/>
                  <a:pt x="460" y="297"/>
                </a:cubicBezTo>
                <a:cubicBezTo>
                  <a:pt x="443" y="293"/>
                  <a:pt x="427" y="284"/>
                  <a:pt x="410" y="284"/>
                </a:cubicBezTo>
                <a:cubicBezTo>
                  <a:pt x="409" y="297"/>
                  <a:pt x="409" y="297"/>
                  <a:pt x="408" y="299"/>
                </a:cubicBezTo>
                <a:cubicBezTo>
                  <a:pt x="408" y="299"/>
                  <a:pt x="407" y="299"/>
                  <a:pt x="406" y="299"/>
                </a:cubicBezTo>
                <a:cubicBezTo>
                  <a:pt x="405" y="299"/>
                  <a:pt x="405" y="299"/>
                  <a:pt x="403" y="299"/>
                </a:cubicBezTo>
                <a:cubicBezTo>
                  <a:pt x="399" y="298"/>
                  <a:pt x="397" y="294"/>
                  <a:pt x="394" y="293"/>
                </a:cubicBezTo>
                <a:cubicBezTo>
                  <a:pt x="390" y="293"/>
                  <a:pt x="386" y="293"/>
                  <a:pt x="381" y="291"/>
                </a:cubicBezTo>
                <a:cubicBezTo>
                  <a:pt x="379" y="283"/>
                  <a:pt x="367" y="283"/>
                  <a:pt x="367" y="283"/>
                </a:cubicBezTo>
                <a:cubicBezTo>
                  <a:pt x="361" y="283"/>
                  <a:pt x="361" y="283"/>
                  <a:pt x="354" y="261"/>
                </a:cubicBezTo>
                <a:cubicBezTo>
                  <a:pt x="355" y="260"/>
                  <a:pt x="355" y="260"/>
                  <a:pt x="360" y="258"/>
                </a:cubicBezTo>
                <a:cubicBezTo>
                  <a:pt x="360" y="258"/>
                  <a:pt x="359" y="257"/>
                  <a:pt x="359" y="256"/>
                </a:cubicBezTo>
                <a:cubicBezTo>
                  <a:pt x="357" y="255"/>
                  <a:pt x="355" y="254"/>
                  <a:pt x="353" y="254"/>
                </a:cubicBezTo>
                <a:cubicBezTo>
                  <a:pt x="337" y="254"/>
                  <a:pt x="337" y="254"/>
                  <a:pt x="329" y="258"/>
                </a:cubicBezTo>
                <a:cubicBezTo>
                  <a:pt x="325" y="255"/>
                  <a:pt x="318" y="249"/>
                  <a:pt x="310" y="257"/>
                </a:cubicBezTo>
                <a:cubicBezTo>
                  <a:pt x="306" y="257"/>
                  <a:pt x="303" y="257"/>
                  <a:pt x="299" y="257"/>
                </a:cubicBezTo>
                <a:cubicBezTo>
                  <a:pt x="299" y="258"/>
                  <a:pt x="299" y="258"/>
                  <a:pt x="285" y="264"/>
                </a:cubicBezTo>
                <a:cubicBezTo>
                  <a:pt x="285" y="264"/>
                  <a:pt x="285" y="264"/>
                  <a:pt x="284" y="264"/>
                </a:cubicBezTo>
                <a:cubicBezTo>
                  <a:pt x="279" y="263"/>
                  <a:pt x="274" y="265"/>
                  <a:pt x="270" y="261"/>
                </a:cubicBezTo>
                <a:cubicBezTo>
                  <a:pt x="270" y="261"/>
                  <a:pt x="268" y="260"/>
                  <a:pt x="268" y="260"/>
                </a:cubicBezTo>
                <a:cubicBezTo>
                  <a:pt x="266" y="263"/>
                  <a:pt x="265" y="269"/>
                  <a:pt x="265" y="269"/>
                </a:cubicBezTo>
                <a:cubicBezTo>
                  <a:pt x="263" y="270"/>
                  <a:pt x="262" y="271"/>
                  <a:pt x="257" y="270"/>
                </a:cubicBezTo>
                <a:cubicBezTo>
                  <a:pt x="256" y="273"/>
                  <a:pt x="256" y="276"/>
                  <a:pt x="255" y="280"/>
                </a:cubicBezTo>
                <a:cubicBezTo>
                  <a:pt x="253" y="280"/>
                  <a:pt x="250" y="279"/>
                  <a:pt x="247" y="281"/>
                </a:cubicBezTo>
                <a:cubicBezTo>
                  <a:pt x="246" y="286"/>
                  <a:pt x="244" y="291"/>
                  <a:pt x="243" y="297"/>
                </a:cubicBezTo>
                <a:cubicBezTo>
                  <a:pt x="243" y="298"/>
                  <a:pt x="243" y="299"/>
                  <a:pt x="243" y="301"/>
                </a:cubicBezTo>
                <a:cubicBezTo>
                  <a:pt x="240" y="301"/>
                  <a:pt x="238" y="301"/>
                  <a:pt x="236" y="301"/>
                </a:cubicBezTo>
                <a:cubicBezTo>
                  <a:pt x="235" y="307"/>
                  <a:pt x="227" y="311"/>
                  <a:pt x="224" y="311"/>
                </a:cubicBezTo>
                <a:cubicBezTo>
                  <a:pt x="220" y="319"/>
                  <a:pt x="213" y="326"/>
                  <a:pt x="211" y="334"/>
                </a:cubicBezTo>
                <a:cubicBezTo>
                  <a:pt x="210" y="334"/>
                  <a:pt x="210" y="334"/>
                  <a:pt x="209" y="334"/>
                </a:cubicBezTo>
                <a:cubicBezTo>
                  <a:pt x="209" y="334"/>
                  <a:pt x="209" y="334"/>
                  <a:pt x="207" y="335"/>
                </a:cubicBezTo>
                <a:cubicBezTo>
                  <a:pt x="207" y="335"/>
                  <a:pt x="206" y="335"/>
                  <a:pt x="205" y="335"/>
                </a:cubicBezTo>
                <a:cubicBezTo>
                  <a:pt x="204" y="348"/>
                  <a:pt x="204" y="349"/>
                  <a:pt x="198" y="351"/>
                </a:cubicBezTo>
                <a:cubicBezTo>
                  <a:pt x="198" y="351"/>
                  <a:pt x="198" y="352"/>
                  <a:pt x="197" y="353"/>
                </a:cubicBezTo>
                <a:cubicBezTo>
                  <a:pt x="197" y="354"/>
                  <a:pt x="197" y="356"/>
                  <a:pt x="198" y="357"/>
                </a:cubicBezTo>
                <a:cubicBezTo>
                  <a:pt x="206" y="359"/>
                  <a:pt x="206" y="359"/>
                  <a:pt x="207" y="361"/>
                </a:cubicBezTo>
                <a:cubicBezTo>
                  <a:pt x="204" y="366"/>
                  <a:pt x="204" y="366"/>
                  <a:pt x="204" y="381"/>
                </a:cubicBezTo>
                <a:cubicBezTo>
                  <a:pt x="204" y="382"/>
                  <a:pt x="204" y="383"/>
                  <a:pt x="204" y="386"/>
                </a:cubicBezTo>
                <a:cubicBezTo>
                  <a:pt x="204" y="386"/>
                  <a:pt x="204" y="386"/>
                  <a:pt x="200" y="390"/>
                </a:cubicBezTo>
                <a:cubicBezTo>
                  <a:pt x="200" y="393"/>
                  <a:pt x="201" y="396"/>
                  <a:pt x="202" y="399"/>
                </a:cubicBezTo>
                <a:cubicBezTo>
                  <a:pt x="202" y="402"/>
                  <a:pt x="202" y="402"/>
                  <a:pt x="202" y="402"/>
                </a:cubicBezTo>
                <a:cubicBezTo>
                  <a:pt x="202" y="413"/>
                  <a:pt x="220" y="423"/>
                  <a:pt x="220" y="424"/>
                </a:cubicBezTo>
                <a:cubicBezTo>
                  <a:pt x="220" y="430"/>
                  <a:pt x="220" y="435"/>
                  <a:pt x="234" y="438"/>
                </a:cubicBezTo>
                <a:cubicBezTo>
                  <a:pt x="235" y="441"/>
                  <a:pt x="235" y="441"/>
                  <a:pt x="235" y="445"/>
                </a:cubicBezTo>
                <a:cubicBezTo>
                  <a:pt x="247" y="456"/>
                  <a:pt x="255" y="455"/>
                  <a:pt x="255" y="455"/>
                </a:cubicBezTo>
                <a:cubicBezTo>
                  <a:pt x="255" y="454"/>
                  <a:pt x="256" y="452"/>
                  <a:pt x="257" y="451"/>
                </a:cubicBezTo>
                <a:cubicBezTo>
                  <a:pt x="260" y="450"/>
                  <a:pt x="262" y="451"/>
                  <a:pt x="265" y="451"/>
                </a:cubicBezTo>
                <a:cubicBezTo>
                  <a:pt x="266" y="451"/>
                  <a:pt x="266" y="451"/>
                  <a:pt x="268" y="451"/>
                </a:cubicBezTo>
                <a:cubicBezTo>
                  <a:pt x="270" y="451"/>
                  <a:pt x="273" y="451"/>
                  <a:pt x="275" y="451"/>
                </a:cubicBezTo>
                <a:cubicBezTo>
                  <a:pt x="277" y="456"/>
                  <a:pt x="281" y="455"/>
                  <a:pt x="290" y="453"/>
                </a:cubicBezTo>
                <a:cubicBezTo>
                  <a:pt x="293" y="447"/>
                  <a:pt x="295" y="447"/>
                  <a:pt x="305" y="449"/>
                </a:cubicBezTo>
                <a:cubicBezTo>
                  <a:pt x="305" y="449"/>
                  <a:pt x="306" y="449"/>
                  <a:pt x="306" y="449"/>
                </a:cubicBezTo>
                <a:cubicBezTo>
                  <a:pt x="312" y="443"/>
                  <a:pt x="317" y="446"/>
                  <a:pt x="319" y="446"/>
                </a:cubicBezTo>
                <a:cubicBezTo>
                  <a:pt x="321" y="456"/>
                  <a:pt x="323" y="457"/>
                  <a:pt x="327" y="458"/>
                </a:cubicBezTo>
                <a:cubicBezTo>
                  <a:pt x="334" y="458"/>
                  <a:pt x="341" y="458"/>
                  <a:pt x="347" y="459"/>
                </a:cubicBezTo>
                <a:cubicBezTo>
                  <a:pt x="347" y="461"/>
                  <a:pt x="347" y="463"/>
                  <a:pt x="347" y="467"/>
                </a:cubicBezTo>
                <a:cubicBezTo>
                  <a:pt x="347" y="467"/>
                  <a:pt x="345" y="485"/>
                  <a:pt x="343" y="489"/>
                </a:cubicBezTo>
                <a:cubicBezTo>
                  <a:pt x="342" y="489"/>
                  <a:pt x="341" y="489"/>
                  <a:pt x="341" y="489"/>
                </a:cubicBezTo>
                <a:cubicBezTo>
                  <a:pt x="340" y="490"/>
                  <a:pt x="340" y="491"/>
                  <a:pt x="340" y="491"/>
                </a:cubicBezTo>
                <a:cubicBezTo>
                  <a:pt x="355" y="500"/>
                  <a:pt x="356" y="518"/>
                  <a:pt x="365" y="531"/>
                </a:cubicBezTo>
                <a:cubicBezTo>
                  <a:pt x="364" y="532"/>
                  <a:pt x="364" y="533"/>
                  <a:pt x="364" y="533"/>
                </a:cubicBezTo>
                <a:cubicBezTo>
                  <a:pt x="364" y="534"/>
                  <a:pt x="364" y="535"/>
                  <a:pt x="364" y="536"/>
                </a:cubicBezTo>
                <a:cubicBezTo>
                  <a:pt x="364" y="540"/>
                  <a:pt x="365" y="540"/>
                  <a:pt x="367" y="541"/>
                </a:cubicBezTo>
                <a:cubicBezTo>
                  <a:pt x="367" y="553"/>
                  <a:pt x="357" y="562"/>
                  <a:pt x="356" y="574"/>
                </a:cubicBezTo>
                <a:cubicBezTo>
                  <a:pt x="356" y="580"/>
                  <a:pt x="357" y="580"/>
                  <a:pt x="361" y="583"/>
                </a:cubicBezTo>
                <a:cubicBezTo>
                  <a:pt x="361" y="589"/>
                  <a:pt x="361" y="591"/>
                  <a:pt x="366" y="594"/>
                </a:cubicBezTo>
                <a:cubicBezTo>
                  <a:pt x="368" y="603"/>
                  <a:pt x="368" y="603"/>
                  <a:pt x="370" y="604"/>
                </a:cubicBezTo>
                <a:cubicBezTo>
                  <a:pt x="370" y="607"/>
                  <a:pt x="369" y="610"/>
                  <a:pt x="369" y="613"/>
                </a:cubicBezTo>
                <a:cubicBezTo>
                  <a:pt x="369" y="614"/>
                  <a:pt x="375" y="632"/>
                  <a:pt x="382" y="639"/>
                </a:cubicBezTo>
                <a:cubicBezTo>
                  <a:pt x="381" y="642"/>
                  <a:pt x="381" y="642"/>
                  <a:pt x="383" y="645"/>
                </a:cubicBezTo>
                <a:cubicBezTo>
                  <a:pt x="383" y="646"/>
                  <a:pt x="383" y="646"/>
                  <a:pt x="383" y="647"/>
                </a:cubicBezTo>
                <a:cubicBezTo>
                  <a:pt x="382" y="648"/>
                  <a:pt x="380" y="649"/>
                  <a:pt x="380" y="650"/>
                </a:cubicBezTo>
                <a:cubicBezTo>
                  <a:pt x="380" y="650"/>
                  <a:pt x="381" y="651"/>
                  <a:pt x="381" y="651"/>
                </a:cubicBezTo>
                <a:cubicBezTo>
                  <a:pt x="382" y="651"/>
                  <a:pt x="383" y="651"/>
                  <a:pt x="383" y="651"/>
                </a:cubicBezTo>
                <a:cubicBezTo>
                  <a:pt x="383" y="654"/>
                  <a:pt x="383" y="654"/>
                  <a:pt x="386" y="656"/>
                </a:cubicBezTo>
                <a:cubicBezTo>
                  <a:pt x="389" y="656"/>
                  <a:pt x="391" y="656"/>
                  <a:pt x="394" y="656"/>
                </a:cubicBezTo>
                <a:cubicBezTo>
                  <a:pt x="398" y="655"/>
                  <a:pt x="398" y="655"/>
                  <a:pt x="401" y="654"/>
                </a:cubicBezTo>
                <a:cubicBezTo>
                  <a:pt x="404" y="654"/>
                  <a:pt x="408" y="654"/>
                  <a:pt x="412" y="653"/>
                </a:cubicBezTo>
                <a:cubicBezTo>
                  <a:pt x="413" y="653"/>
                  <a:pt x="413" y="652"/>
                  <a:pt x="413" y="651"/>
                </a:cubicBezTo>
                <a:cubicBezTo>
                  <a:pt x="422" y="650"/>
                  <a:pt x="422" y="650"/>
                  <a:pt x="424" y="647"/>
                </a:cubicBezTo>
                <a:cubicBezTo>
                  <a:pt x="424" y="647"/>
                  <a:pt x="451" y="634"/>
                  <a:pt x="448" y="620"/>
                </a:cubicBezTo>
                <a:cubicBezTo>
                  <a:pt x="448" y="619"/>
                  <a:pt x="460" y="612"/>
                  <a:pt x="465" y="610"/>
                </a:cubicBezTo>
                <a:cubicBezTo>
                  <a:pt x="466" y="606"/>
                  <a:pt x="466" y="606"/>
                  <a:pt x="464" y="592"/>
                </a:cubicBezTo>
                <a:cubicBezTo>
                  <a:pt x="476" y="582"/>
                  <a:pt x="492" y="578"/>
                  <a:pt x="500" y="564"/>
                </a:cubicBezTo>
                <a:cubicBezTo>
                  <a:pt x="500" y="563"/>
                  <a:pt x="501" y="562"/>
                  <a:pt x="501" y="560"/>
                </a:cubicBezTo>
                <a:cubicBezTo>
                  <a:pt x="502" y="558"/>
                  <a:pt x="502" y="557"/>
                  <a:pt x="501" y="555"/>
                </a:cubicBezTo>
                <a:cubicBezTo>
                  <a:pt x="502" y="551"/>
                  <a:pt x="503" y="547"/>
                  <a:pt x="503" y="542"/>
                </a:cubicBezTo>
                <a:cubicBezTo>
                  <a:pt x="499" y="535"/>
                  <a:pt x="505" y="528"/>
                  <a:pt x="502" y="521"/>
                </a:cubicBezTo>
                <a:cubicBezTo>
                  <a:pt x="502" y="519"/>
                  <a:pt x="502" y="519"/>
                  <a:pt x="502" y="519"/>
                </a:cubicBezTo>
                <a:cubicBezTo>
                  <a:pt x="515" y="479"/>
                  <a:pt x="568" y="470"/>
                  <a:pt x="577" y="426"/>
                </a:cubicBezTo>
                <a:moveTo>
                  <a:pt x="133" y="516"/>
                </a:moveTo>
                <a:cubicBezTo>
                  <a:pt x="132" y="514"/>
                  <a:pt x="129" y="503"/>
                  <a:pt x="124" y="501"/>
                </a:cubicBezTo>
                <a:cubicBezTo>
                  <a:pt x="123" y="501"/>
                  <a:pt x="122" y="501"/>
                  <a:pt x="120" y="501"/>
                </a:cubicBezTo>
                <a:cubicBezTo>
                  <a:pt x="114" y="498"/>
                  <a:pt x="113" y="486"/>
                  <a:pt x="105" y="490"/>
                </a:cubicBezTo>
                <a:cubicBezTo>
                  <a:pt x="103" y="490"/>
                  <a:pt x="101" y="490"/>
                  <a:pt x="99" y="489"/>
                </a:cubicBezTo>
                <a:cubicBezTo>
                  <a:pt x="96" y="486"/>
                  <a:pt x="96" y="486"/>
                  <a:pt x="93" y="486"/>
                </a:cubicBezTo>
                <a:cubicBezTo>
                  <a:pt x="93" y="487"/>
                  <a:pt x="93" y="489"/>
                  <a:pt x="93" y="490"/>
                </a:cubicBezTo>
                <a:cubicBezTo>
                  <a:pt x="89" y="489"/>
                  <a:pt x="89" y="488"/>
                  <a:pt x="89" y="486"/>
                </a:cubicBezTo>
                <a:cubicBezTo>
                  <a:pt x="89" y="486"/>
                  <a:pt x="90" y="485"/>
                  <a:pt x="90" y="485"/>
                </a:cubicBezTo>
                <a:cubicBezTo>
                  <a:pt x="83" y="478"/>
                  <a:pt x="82" y="478"/>
                  <a:pt x="80" y="478"/>
                </a:cubicBezTo>
                <a:cubicBezTo>
                  <a:pt x="80" y="478"/>
                  <a:pt x="80" y="478"/>
                  <a:pt x="79" y="477"/>
                </a:cubicBezTo>
                <a:cubicBezTo>
                  <a:pt x="77" y="475"/>
                  <a:pt x="77" y="475"/>
                  <a:pt x="74" y="476"/>
                </a:cubicBezTo>
                <a:cubicBezTo>
                  <a:pt x="75" y="477"/>
                  <a:pt x="75" y="479"/>
                  <a:pt x="76" y="481"/>
                </a:cubicBezTo>
                <a:cubicBezTo>
                  <a:pt x="75" y="481"/>
                  <a:pt x="74" y="481"/>
                  <a:pt x="73" y="481"/>
                </a:cubicBezTo>
                <a:cubicBezTo>
                  <a:pt x="73" y="480"/>
                  <a:pt x="73" y="479"/>
                  <a:pt x="72" y="478"/>
                </a:cubicBezTo>
                <a:cubicBezTo>
                  <a:pt x="72" y="477"/>
                  <a:pt x="73" y="476"/>
                  <a:pt x="73" y="475"/>
                </a:cubicBezTo>
                <a:cubicBezTo>
                  <a:pt x="73" y="475"/>
                  <a:pt x="73" y="474"/>
                  <a:pt x="73" y="474"/>
                </a:cubicBezTo>
                <a:cubicBezTo>
                  <a:pt x="73" y="472"/>
                  <a:pt x="73" y="472"/>
                  <a:pt x="68" y="470"/>
                </a:cubicBezTo>
                <a:cubicBezTo>
                  <a:pt x="68" y="470"/>
                  <a:pt x="68" y="470"/>
                  <a:pt x="68" y="470"/>
                </a:cubicBezTo>
                <a:cubicBezTo>
                  <a:pt x="68" y="470"/>
                  <a:pt x="67" y="470"/>
                  <a:pt x="66" y="470"/>
                </a:cubicBezTo>
                <a:cubicBezTo>
                  <a:pt x="67" y="474"/>
                  <a:pt x="67" y="474"/>
                  <a:pt x="67" y="475"/>
                </a:cubicBezTo>
                <a:cubicBezTo>
                  <a:pt x="66" y="475"/>
                  <a:pt x="65" y="475"/>
                  <a:pt x="65" y="475"/>
                </a:cubicBezTo>
                <a:cubicBezTo>
                  <a:pt x="65" y="474"/>
                  <a:pt x="64" y="473"/>
                  <a:pt x="64" y="472"/>
                </a:cubicBezTo>
                <a:cubicBezTo>
                  <a:pt x="65" y="471"/>
                  <a:pt x="66" y="470"/>
                  <a:pt x="66" y="469"/>
                </a:cubicBezTo>
                <a:cubicBezTo>
                  <a:pt x="65" y="461"/>
                  <a:pt x="65" y="461"/>
                  <a:pt x="64" y="459"/>
                </a:cubicBezTo>
                <a:cubicBezTo>
                  <a:pt x="64" y="459"/>
                  <a:pt x="63" y="459"/>
                  <a:pt x="62" y="459"/>
                </a:cubicBezTo>
                <a:cubicBezTo>
                  <a:pt x="62" y="457"/>
                  <a:pt x="62" y="454"/>
                  <a:pt x="61" y="451"/>
                </a:cubicBezTo>
                <a:cubicBezTo>
                  <a:pt x="59" y="446"/>
                  <a:pt x="55" y="442"/>
                  <a:pt x="52" y="437"/>
                </a:cubicBezTo>
                <a:cubicBezTo>
                  <a:pt x="51" y="437"/>
                  <a:pt x="50" y="436"/>
                  <a:pt x="49" y="436"/>
                </a:cubicBezTo>
                <a:cubicBezTo>
                  <a:pt x="49" y="435"/>
                  <a:pt x="48" y="435"/>
                  <a:pt x="48" y="434"/>
                </a:cubicBezTo>
                <a:cubicBezTo>
                  <a:pt x="47" y="435"/>
                  <a:pt x="45" y="435"/>
                  <a:pt x="45" y="435"/>
                </a:cubicBezTo>
                <a:cubicBezTo>
                  <a:pt x="44" y="435"/>
                  <a:pt x="44" y="435"/>
                  <a:pt x="44" y="435"/>
                </a:cubicBezTo>
                <a:cubicBezTo>
                  <a:pt x="44" y="435"/>
                  <a:pt x="34" y="422"/>
                  <a:pt x="32" y="419"/>
                </a:cubicBezTo>
                <a:cubicBezTo>
                  <a:pt x="32" y="419"/>
                  <a:pt x="32" y="418"/>
                  <a:pt x="31" y="417"/>
                </a:cubicBezTo>
                <a:cubicBezTo>
                  <a:pt x="30" y="415"/>
                  <a:pt x="30" y="415"/>
                  <a:pt x="30" y="412"/>
                </a:cubicBezTo>
                <a:cubicBezTo>
                  <a:pt x="30" y="412"/>
                  <a:pt x="30" y="412"/>
                  <a:pt x="29" y="412"/>
                </a:cubicBezTo>
                <a:cubicBezTo>
                  <a:pt x="29" y="412"/>
                  <a:pt x="28" y="413"/>
                  <a:pt x="28" y="413"/>
                </a:cubicBezTo>
                <a:cubicBezTo>
                  <a:pt x="27" y="412"/>
                  <a:pt x="27" y="412"/>
                  <a:pt x="26" y="408"/>
                </a:cubicBezTo>
                <a:cubicBezTo>
                  <a:pt x="26" y="408"/>
                  <a:pt x="27" y="407"/>
                  <a:pt x="27" y="407"/>
                </a:cubicBezTo>
                <a:cubicBezTo>
                  <a:pt x="26" y="406"/>
                  <a:pt x="26" y="405"/>
                  <a:pt x="25" y="404"/>
                </a:cubicBezTo>
                <a:cubicBezTo>
                  <a:pt x="24" y="406"/>
                  <a:pt x="24" y="406"/>
                  <a:pt x="24" y="406"/>
                </a:cubicBezTo>
                <a:cubicBezTo>
                  <a:pt x="24" y="406"/>
                  <a:pt x="24" y="406"/>
                  <a:pt x="24" y="406"/>
                </a:cubicBezTo>
                <a:cubicBezTo>
                  <a:pt x="23" y="405"/>
                  <a:pt x="22" y="405"/>
                  <a:pt x="22" y="405"/>
                </a:cubicBezTo>
                <a:cubicBezTo>
                  <a:pt x="22" y="406"/>
                  <a:pt x="22" y="407"/>
                  <a:pt x="22" y="409"/>
                </a:cubicBezTo>
                <a:cubicBezTo>
                  <a:pt x="21" y="409"/>
                  <a:pt x="21" y="409"/>
                  <a:pt x="21" y="410"/>
                </a:cubicBezTo>
                <a:cubicBezTo>
                  <a:pt x="20" y="406"/>
                  <a:pt x="20" y="406"/>
                  <a:pt x="18" y="405"/>
                </a:cubicBezTo>
                <a:cubicBezTo>
                  <a:pt x="18" y="405"/>
                  <a:pt x="17" y="405"/>
                  <a:pt x="16" y="405"/>
                </a:cubicBezTo>
                <a:cubicBezTo>
                  <a:pt x="16" y="404"/>
                  <a:pt x="15" y="404"/>
                  <a:pt x="15" y="403"/>
                </a:cubicBezTo>
                <a:cubicBezTo>
                  <a:pt x="15" y="402"/>
                  <a:pt x="15" y="401"/>
                  <a:pt x="14" y="399"/>
                </a:cubicBezTo>
                <a:cubicBezTo>
                  <a:pt x="13" y="398"/>
                  <a:pt x="12" y="397"/>
                  <a:pt x="12" y="396"/>
                </a:cubicBezTo>
                <a:cubicBezTo>
                  <a:pt x="12" y="396"/>
                  <a:pt x="12" y="409"/>
                  <a:pt x="11" y="413"/>
                </a:cubicBezTo>
                <a:cubicBezTo>
                  <a:pt x="9" y="402"/>
                  <a:pt x="10" y="396"/>
                  <a:pt x="10" y="393"/>
                </a:cubicBezTo>
                <a:cubicBezTo>
                  <a:pt x="10" y="392"/>
                  <a:pt x="10" y="392"/>
                  <a:pt x="10" y="392"/>
                </a:cubicBezTo>
                <a:cubicBezTo>
                  <a:pt x="10" y="392"/>
                  <a:pt x="10" y="392"/>
                  <a:pt x="9" y="392"/>
                </a:cubicBezTo>
                <a:cubicBezTo>
                  <a:pt x="9" y="394"/>
                  <a:pt x="9" y="394"/>
                  <a:pt x="9" y="397"/>
                </a:cubicBezTo>
                <a:cubicBezTo>
                  <a:pt x="8" y="397"/>
                  <a:pt x="8" y="397"/>
                  <a:pt x="7" y="398"/>
                </a:cubicBezTo>
                <a:cubicBezTo>
                  <a:pt x="7" y="399"/>
                  <a:pt x="6" y="401"/>
                  <a:pt x="6" y="401"/>
                </a:cubicBezTo>
                <a:cubicBezTo>
                  <a:pt x="6" y="404"/>
                  <a:pt x="6" y="406"/>
                  <a:pt x="6" y="410"/>
                </a:cubicBezTo>
                <a:cubicBezTo>
                  <a:pt x="2" y="424"/>
                  <a:pt x="12" y="436"/>
                  <a:pt x="10" y="449"/>
                </a:cubicBezTo>
                <a:cubicBezTo>
                  <a:pt x="11" y="454"/>
                  <a:pt x="11" y="454"/>
                  <a:pt x="11" y="456"/>
                </a:cubicBezTo>
                <a:cubicBezTo>
                  <a:pt x="12" y="461"/>
                  <a:pt x="12" y="461"/>
                  <a:pt x="13" y="465"/>
                </a:cubicBezTo>
                <a:cubicBezTo>
                  <a:pt x="13" y="465"/>
                  <a:pt x="13" y="465"/>
                  <a:pt x="13" y="466"/>
                </a:cubicBezTo>
                <a:cubicBezTo>
                  <a:pt x="16" y="475"/>
                  <a:pt x="16" y="475"/>
                  <a:pt x="16" y="476"/>
                </a:cubicBezTo>
                <a:cubicBezTo>
                  <a:pt x="17" y="477"/>
                  <a:pt x="17" y="478"/>
                  <a:pt x="17" y="479"/>
                </a:cubicBezTo>
                <a:cubicBezTo>
                  <a:pt x="17" y="479"/>
                  <a:pt x="18" y="484"/>
                  <a:pt x="21" y="492"/>
                </a:cubicBezTo>
                <a:cubicBezTo>
                  <a:pt x="21" y="493"/>
                  <a:pt x="21" y="493"/>
                  <a:pt x="22" y="494"/>
                </a:cubicBezTo>
                <a:cubicBezTo>
                  <a:pt x="25" y="502"/>
                  <a:pt x="28" y="509"/>
                  <a:pt x="32" y="517"/>
                </a:cubicBezTo>
                <a:cubicBezTo>
                  <a:pt x="32" y="518"/>
                  <a:pt x="32" y="519"/>
                  <a:pt x="33" y="520"/>
                </a:cubicBezTo>
                <a:cubicBezTo>
                  <a:pt x="38" y="531"/>
                  <a:pt x="50" y="555"/>
                  <a:pt x="61" y="564"/>
                </a:cubicBezTo>
                <a:cubicBezTo>
                  <a:pt x="64" y="567"/>
                  <a:pt x="66" y="571"/>
                  <a:pt x="68" y="575"/>
                </a:cubicBezTo>
                <a:cubicBezTo>
                  <a:pt x="69" y="576"/>
                  <a:pt x="70" y="577"/>
                  <a:pt x="70" y="578"/>
                </a:cubicBezTo>
                <a:cubicBezTo>
                  <a:pt x="70" y="579"/>
                  <a:pt x="70" y="579"/>
                  <a:pt x="70" y="579"/>
                </a:cubicBezTo>
                <a:cubicBezTo>
                  <a:pt x="71" y="579"/>
                  <a:pt x="71" y="579"/>
                  <a:pt x="72" y="580"/>
                </a:cubicBezTo>
                <a:cubicBezTo>
                  <a:pt x="72" y="581"/>
                  <a:pt x="72" y="581"/>
                  <a:pt x="73" y="582"/>
                </a:cubicBezTo>
                <a:cubicBezTo>
                  <a:pt x="73" y="582"/>
                  <a:pt x="73" y="582"/>
                  <a:pt x="73" y="583"/>
                </a:cubicBezTo>
                <a:cubicBezTo>
                  <a:pt x="75" y="586"/>
                  <a:pt x="75" y="586"/>
                  <a:pt x="76" y="587"/>
                </a:cubicBezTo>
                <a:cubicBezTo>
                  <a:pt x="76" y="587"/>
                  <a:pt x="76" y="587"/>
                  <a:pt x="76" y="587"/>
                </a:cubicBezTo>
                <a:cubicBezTo>
                  <a:pt x="77" y="588"/>
                  <a:pt x="77" y="588"/>
                  <a:pt x="78" y="590"/>
                </a:cubicBezTo>
                <a:cubicBezTo>
                  <a:pt x="78" y="590"/>
                  <a:pt x="79" y="591"/>
                  <a:pt x="79" y="591"/>
                </a:cubicBezTo>
                <a:cubicBezTo>
                  <a:pt x="79" y="592"/>
                  <a:pt x="79" y="592"/>
                  <a:pt x="79" y="592"/>
                </a:cubicBezTo>
                <a:cubicBezTo>
                  <a:pt x="79" y="592"/>
                  <a:pt x="80" y="592"/>
                  <a:pt x="80" y="592"/>
                </a:cubicBezTo>
                <a:cubicBezTo>
                  <a:pt x="81" y="594"/>
                  <a:pt x="81" y="595"/>
                  <a:pt x="83" y="597"/>
                </a:cubicBezTo>
                <a:cubicBezTo>
                  <a:pt x="83" y="597"/>
                  <a:pt x="84" y="598"/>
                  <a:pt x="84" y="598"/>
                </a:cubicBezTo>
                <a:cubicBezTo>
                  <a:pt x="84" y="598"/>
                  <a:pt x="84" y="599"/>
                  <a:pt x="85" y="599"/>
                </a:cubicBezTo>
                <a:cubicBezTo>
                  <a:pt x="87" y="602"/>
                  <a:pt x="89" y="606"/>
                  <a:pt x="92" y="609"/>
                </a:cubicBezTo>
                <a:cubicBezTo>
                  <a:pt x="92" y="609"/>
                  <a:pt x="100" y="619"/>
                  <a:pt x="102" y="622"/>
                </a:cubicBezTo>
                <a:cubicBezTo>
                  <a:pt x="103" y="622"/>
                  <a:pt x="103" y="623"/>
                  <a:pt x="103" y="623"/>
                </a:cubicBezTo>
                <a:cubicBezTo>
                  <a:pt x="110" y="630"/>
                  <a:pt x="117" y="637"/>
                  <a:pt x="123" y="644"/>
                </a:cubicBezTo>
                <a:cubicBezTo>
                  <a:pt x="124" y="645"/>
                  <a:pt x="124" y="645"/>
                  <a:pt x="126" y="647"/>
                </a:cubicBezTo>
                <a:cubicBezTo>
                  <a:pt x="126" y="647"/>
                  <a:pt x="127" y="648"/>
                  <a:pt x="127" y="648"/>
                </a:cubicBezTo>
                <a:cubicBezTo>
                  <a:pt x="148" y="666"/>
                  <a:pt x="148" y="666"/>
                  <a:pt x="152" y="669"/>
                </a:cubicBezTo>
                <a:cubicBezTo>
                  <a:pt x="156" y="672"/>
                  <a:pt x="160" y="675"/>
                  <a:pt x="165" y="678"/>
                </a:cubicBezTo>
                <a:cubicBezTo>
                  <a:pt x="165" y="678"/>
                  <a:pt x="165" y="678"/>
                  <a:pt x="165" y="678"/>
                </a:cubicBezTo>
                <a:cubicBezTo>
                  <a:pt x="156" y="672"/>
                  <a:pt x="156" y="672"/>
                  <a:pt x="156" y="672"/>
                </a:cubicBezTo>
                <a:cubicBezTo>
                  <a:pt x="157" y="672"/>
                  <a:pt x="157" y="672"/>
                  <a:pt x="157" y="672"/>
                </a:cubicBezTo>
                <a:cubicBezTo>
                  <a:pt x="158" y="673"/>
                  <a:pt x="159" y="674"/>
                  <a:pt x="161" y="675"/>
                </a:cubicBezTo>
                <a:cubicBezTo>
                  <a:pt x="161" y="675"/>
                  <a:pt x="161" y="676"/>
                  <a:pt x="162" y="676"/>
                </a:cubicBezTo>
                <a:cubicBezTo>
                  <a:pt x="163" y="677"/>
                  <a:pt x="165" y="678"/>
                  <a:pt x="167" y="680"/>
                </a:cubicBezTo>
                <a:cubicBezTo>
                  <a:pt x="169" y="681"/>
                  <a:pt x="169" y="681"/>
                  <a:pt x="178" y="687"/>
                </a:cubicBezTo>
                <a:cubicBezTo>
                  <a:pt x="177" y="686"/>
                  <a:pt x="175" y="685"/>
                  <a:pt x="174" y="685"/>
                </a:cubicBezTo>
                <a:cubicBezTo>
                  <a:pt x="174" y="684"/>
                  <a:pt x="174" y="684"/>
                  <a:pt x="173" y="684"/>
                </a:cubicBezTo>
                <a:cubicBezTo>
                  <a:pt x="172" y="683"/>
                  <a:pt x="172" y="683"/>
                  <a:pt x="171" y="683"/>
                </a:cubicBezTo>
                <a:cubicBezTo>
                  <a:pt x="172" y="683"/>
                  <a:pt x="172" y="683"/>
                  <a:pt x="172" y="683"/>
                </a:cubicBezTo>
                <a:cubicBezTo>
                  <a:pt x="173" y="684"/>
                  <a:pt x="174" y="684"/>
                  <a:pt x="175" y="685"/>
                </a:cubicBezTo>
                <a:cubicBezTo>
                  <a:pt x="177" y="686"/>
                  <a:pt x="180" y="688"/>
                  <a:pt x="182" y="689"/>
                </a:cubicBezTo>
                <a:cubicBezTo>
                  <a:pt x="181" y="689"/>
                  <a:pt x="179" y="688"/>
                  <a:pt x="178" y="687"/>
                </a:cubicBezTo>
                <a:cubicBezTo>
                  <a:pt x="179" y="688"/>
                  <a:pt x="180" y="688"/>
                  <a:pt x="181" y="689"/>
                </a:cubicBezTo>
                <a:cubicBezTo>
                  <a:pt x="186" y="692"/>
                  <a:pt x="191" y="695"/>
                  <a:pt x="196" y="698"/>
                </a:cubicBezTo>
                <a:cubicBezTo>
                  <a:pt x="197" y="698"/>
                  <a:pt x="197" y="698"/>
                  <a:pt x="198" y="699"/>
                </a:cubicBezTo>
                <a:cubicBezTo>
                  <a:pt x="199" y="700"/>
                  <a:pt x="201" y="700"/>
                  <a:pt x="202" y="701"/>
                </a:cubicBezTo>
                <a:cubicBezTo>
                  <a:pt x="203" y="701"/>
                  <a:pt x="203" y="701"/>
                  <a:pt x="203" y="702"/>
                </a:cubicBezTo>
                <a:cubicBezTo>
                  <a:pt x="207" y="703"/>
                  <a:pt x="210" y="705"/>
                  <a:pt x="213" y="706"/>
                </a:cubicBezTo>
                <a:cubicBezTo>
                  <a:pt x="214" y="707"/>
                  <a:pt x="214" y="707"/>
                  <a:pt x="214" y="707"/>
                </a:cubicBezTo>
                <a:cubicBezTo>
                  <a:pt x="215" y="707"/>
                  <a:pt x="215" y="707"/>
                  <a:pt x="215" y="707"/>
                </a:cubicBezTo>
                <a:cubicBezTo>
                  <a:pt x="215" y="708"/>
                  <a:pt x="215" y="708"/>
                  <a:pt x="215" y="708"/>
                </a:cubicBezTo>
                <a:cubicBezTo>
                  <a:pt x="219" y="709"/>
                  <a:pt x="219" y="709"/>
                  <a:pt x="220" y="710"/>
                </a:cubicBezTo>
                <a:cubicBezTo>
                  <a:pt x="221" y="710"/>
                  <a:pt x="221" y="710"/>
                  <a:pt x="221" y="710"/>
                </a:cubicBezTo>
                <a:cubicBezTo>
                  <a:pt x="228" y="713"/>
                  <a:pt x="237" y="717"/>
                  <a:pt x="237" y="717"/>
                </a:cubicBezTo>
                <a:cubicBezTo>
                  <a:pt x="237" y="717"/>
                  <a:pt x="238" y="717"/>
                  <a:pt x="238" y="717"/>
                </a:cubicBezTo>
                <a:cubicBezTo>
                  <a:pt x="240" y="718"/>
                  <a:pt x="240" y="718"/>
                  <a:pt x="243" y="719"/>
                </a:cubicBezTo>
                <a:cubicBezTo>
                  <a:pt x="243" y="719"/>
                  <a:pt x="243" y="719"/>
                  <a:pt x="245" y="719"/>
                </a:cubicBezTo>
                <a:cubicBezTo>
                  <a:pt x="245" y="719"/>
                  <a:pt x="245" y="719"/>
                  <a:pt x="245" y="719"/>
                </a:cubicBezTo>
                <a:cubicBezTo>
                  <a:pt x="241" y="717"/>
                  <a:pt x="241" y="717"/>
                  <a:pt x="239" y="717"/>
                </a:cubicBezTo>
                <a:cubicBezTo>
                  <a:pt x="238" y="717"/>
                  <a:pt x="238" y="716"/>
                  <a:pt x="236" y="716"/>
                </a:cubicBezTo>
                <a:cubicBezTo>
                  <a:pt x="236" y="716"/>
                  <a:pt x="230" y="713"/>
                  <a:pt x="227" y="712"/>
                </a:cubicBezTo>
                <a:cubicBezTo>
                  <a:pt x="226" y="712"/>
                  <a:pt x="226" y="712"/>
                  <a:pt x="225" y="711"/>
                </a:cubicBezTo>
                <a:cubicBezTo>
                  <a:pt x="218" y="708"/>
                  <a:pt x="218" y="708"/>
                  <a:pt x="217" y="707"/>
                </a:cubicBezTo>
                <a:cubicBezTo>
                  <a:pt x="217" y="707"/>
                  <a:pt x="216" y="707"/>
                  <a:pt x="215" y="706"/>
                </a:cubicBezTo>
                <a:cubicBezTo>
                  <a:pt x="214" y="706"/>
                  <a:pt x="212" y="705"/>
                  <a:pt x="210" y="704"/>
                </a:cubicBezTo>
                <a:cubicBezTo>
                  <a:pt x="210" y="704"/>
                  <a:pt x="209" y="704"/>
                  <a:pt x="209" y="703"/>
                </a:cubicBezTo>
                <a:cubicBezTo>
                  <a:pt x="209" y="703"/>
                  <a:pt x="209" y="704"/>
                  <a:pt x="208" y="703"/>
                </a:cubicBezTo>
                <a:cubicBezTo>
                  <a:pt x="203" y="700"/>
                  <a:pt x="196" y="695"/>
                  <a:pt x="196" y="695"/>
                </a:cubicBezTo>
                <a:cubicBezTo>
                  <a:pt x="195" y="695"/>
                  <a:pt x="194" y="694"/>
                  <a:pt x="194" y="694"/>
                </a:cubicBezTo>
                <a:cubicBezTo>
                  <a:pt x="193" y="694"/>
                  <a:pt x="193" y="694"/>
                  <a:pt x="192" y="693"/>
                </a:cubicBezTo>
                <a:cubicBezTo>
                  <a:pt x="190" y="692"/>
                  <a:pt x="187" y="691"/>
                  <a:pt x="184" y="689"/>
                </a:cubicBezTo>
                <a:cubicBezTo>
                  <a:pt x="184" y="689"/>
                  <a:pt x="184" y="689"/>
                  <a:pt x="183" y="688"/>
                </a:cubicBezTo>
                <a:cubicBezTo>
                  <a:pt x="182" y="688"/>
                  <a:pt x="181" y="687"/>
                  <a:pt x="180" y="686"/>
                </a:cubicBezTo>
                <a:cubicBezTo>
                  <a:pt x="181" y="686"/>
                  <a:pt x="181" y="686"/>
                  <a:pt x="182" y="686"/>
                </a:cubicBezTo>
                <a:cubicBezTo>
                  <a:pt x="180" y="685"/>
                  <a:pt x="178" y="684"/>
                  <a:pt x="176" y="682"/>
                </a:cubicBezTo>
                <a:cubicBezTo>
                  <a:pt x="173" y="680"/>
                  <a:pt x="171" y="678"/>
                  <a:pt x="168" y="676"/>
                </a:cubicBezTo>
                <a:cubicBezTo>
                  <a:pt x="168" y="675"/>
                  <a:pt x="168" y="675"/>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6" y="674"/>
                </a:cubicBezTo>
                <a:cubicBezTo>
                  <a:pt x="166" y="674"/>
                  <a:pt x="166" y="674"/>
                  <a:pt x="167" y="675"/>
                </a:cubicBezTo>
                <a:cubicBezTo>
                  <a:pt x="165" y="675"/>
                  <a:pt x="165" y="675"/>
                  <a:pt x="161" y="671"/>
                </a:cubicBezTo>
                <a:cubicBezTo>
                  <a:pt x="160" y="671"/>
                  <a:pt x="159" y="670"/>
                  <a:pt x="158" y="669"/>
                </a:cubicBezTo>
                <a:cubicBezTo>
                  <a:pt x="158" y="669"/>
                  <a:pt x="158" y="669"/>
                  <a:pt x="160" y="670"/>
                </a:cubicBezTo>
                <a:cubicBezTo>
                  <a:pt x="161" y="670"/>
                  <a:pt x="161" y="671"/>
                  <a:pt x="162" y="671"/>
                </a:cubicBezTo>
                <a:cubicBezTo>
                  <a:pt x="162" y="671"/>
                  <a:pt x="163" y="671"/>
                  <a:pt x="163" y="671"/>
                </a:cubicBezTo>
                <a:cubicBezTo>
                  <a:pt x="162" y="670"/>
                  <a:pt x="162" y="670"/>
                  <a:pt x="161" y="670"/>
                </a:cubicBezTo>
                <a:cubicBezTo>
                  <a:pt x="161" y="669"/>
                  <a:pt x="161" y="669"/>
                  <a:pt x="159" y="668"/>
                </a:cubicBezTo>
                <a:cubicBezTo>
                  <a:pt x="158" y="667"/>
                  <a:pt x="158" y="667"/>
                  <a:pt x="154" y="663"/>
                </a:cubicBezTo>
                <a:cubicBezTo>
                  <a:pt x="153" y="663"/>
                  <a:pt x="153" y="662"/>
                  <a:pt x="152" y="662"/>
                </a:cubicBezTo>
                <a:cubicBezTo>
                  <a:pt x="152" y="662"/>
                  <a:pt x="153" y="662"/>
                  <a:pt x="153" y="662"/>
                </a:cubicBezTo>
                <a:cubicBezTo>
                  <a:pt x="154" y="662"/>
                  <a:pt x="154" y="662"/>
                  <a:pt x="154" y="661"/>
                </a:cubicBezTo>
                <a:cubicBezTo>
                  <a:pt x="155" y="661"/>
                  <a:pt x="155" y="661"/>
                  <a:pt x="157" y="662"/>
                </a:cubicBezTo>
                <a:cubicBezTo>
                  <a:pt x="155" y="660"/>
                  <a:pt x="153" y="657"/>
                  <a:pt x="152" y="655"/>
                </a:cubicBezTo>
                <a:cubicBezTo>
                  <a:pt x="151" y="653"/>
                  <a:pt x="151" y="653"/>
                  <a:pt x="151" y="653"/>
                </a:cubicBezTo>
                <a:cubicBezTo>
                  <a:pt x="150" y="653"/>
                  <a:pt x="149" y="652"/>
                  <a:pt x="148" y="651"/>
                </a:cubicBezTo>
                <a:cubicBezTo>
                  <a:pt x="148" y="651"/>
                  <a:pt x="148" y="651"/>
                  <a:pt x="147" y="651"/>
                </a:cubicBezTo>
                <a:cubicBezTo>
                  <a:pt x="147" y="650"/>
                  <a:pt x="146" y="650"/>
                  <a:pt x="145" y="648"/>
                </a:cubicBezTo>
                <a:cubicBezTo>
                  <a:pt x="142" y="646"/>
                  <a:pt x="139" y="645"/>
                  <a:pt x="137" y="643"/>
                </a:cubicBezTo>
                <a:cubicBezTo>
                  <a:pt x="138" y="643"/>
                  <a:pt x="138" y="643"/>
                  <a:pt x="139" y="643"/>
                </a:cubicBezTo>
                <a:cubicBezTo>
                  <a:pt x="145" y="646"/>
                  <a:pt x="145" y="646"/>
                  <a:pt x="146" y="644"/>
                </a:cubicBezTo>
                <a:cubicBezTo>
                  <a:pt x="137" y="630"/>
                  <a:pt x="137" y="628"/>
                  <a:pt x="137" y="627"/>
                </a:cubicBezTo>
                <a:cubicBezTo>
                  <a:pt x="138" y="628"/>
                  <a:pt x="139" y="630"/>
                  <a:pt x="140" y="631"/>
                </a:cubicBezTo>
                <a:cubicBezTo>
                  <a:pt x="137" y="619"/>
                  <a:pt x="125" y="611"/>
                  <a:pt x="127" y="597"/>
                </a:cubicBezTo>
                <a:cubicBezTo>
                  <a:pt x="128" y="597"/>
                  <a:pt x="129" y="597"/>
                  <a:pt x="130" y="597"/>
                </a:cubicBezTo>
                <a:cubicBezTo>
                  <a:pt x="130" y="596"/>
                  <a:pt x="131" y="594"/>
                  <a:pt x="131" y="593"/>
                </a:cubicBezTo>
                <a:cubicBezTo>
                  <a:pt x="133" y="594"/>
                  <a:pt x="136" y="594"/>
                  <a:pt x="138" y="594"/>
                </a:cubicBezTo>
                <a:cubicBezTo>
                  <a:pt x="138" y="593"/>
                  <a:pt x="138" y="592"/>
                  <a:pt x="137" y="591"/>
                </a:cubicBezTo>
                <a:cubicBezTo>
                  <a:pt x="138" y="590"/>
                  <a:pt x="138" y="590"/>
                  <a:pt x="138" y="590"/>
                </a:cubicBezTo>
                <a:cubicBezTo>
                  <a:pt x="137" y="585"/>
                  <a:pt x="137" y="585"/>
                  <a:pt x="137" y="584"/>
                </a:cubicBezTo>
                <a:cubicBezTo>
                  <a:pt x="137" y="583"/>
                  <a:pt x="138" y="583"/>
                  <a:pt x="138" y="583"/>
                </a:cubicBezTo>
                <a:cubicBezTo>
                  <a:pt x="136" y="579"/>
                  <a:pt x="136" y="578"/>
                  <a:pt x="136" y="575"/>
                </a:cubicBezTo>
                <a:cubicBezTo>
                  <a:pt x="136" y="575"/>
                  <a:pt x="136" y="575"/>
                  <a:pt x="136" y="575"/>
                </a:cubicBezTo>
                <a:cubicBezTo>
                  <a:pt x="136" y="572"/>
                  <a:pt x="134" y="569"/>
                  <a:pt x="133" y="566"/>
                </a:cubicBezTo>
                <a:cubicBezTo>
                  <a:pt x="133" y="566"/>
                  <a:pt x="133" y="566"/>
                  <a:pt x="133" y="564"/>
                </a:cubicBezTo>
                <a:cubicBezTo>
                  <a:pt x="133" y="561"/>
                  <a:pt x="132" y="559"/>
                  <a:pt x="131" y="557"/>
                </a:cubicBezTo>
                <a:cubicBezTo>
                  <a:pt x="131" y="557"/>
                  <a:pt x="131" y="556"/>
                  <a:pt x="130" y="555"/>
                </a:cubicBezTo>
                <a:cubicBezTo>
                  <a:pt x="130" y="554"/>
                  <a:pt x="130" y="554"/>
                  <a:pt x="129" y="553"/>
                </a:cubicBezTo>
                <a:cubicBezTo>
                  <a:pt x="129" y="552"/>
                  <a:pt x="129" y="552"/>
                  <a:pt x="128" y="550"/>
                </a:cubicBezTo>
                <a:cubicBezTo>
                  <a:pt x="127" y="548"/>
                  <a:pt x="126" y="545"/>
                  <a:pt x="126" y="543"/>
                </a:cubicBezTo>
                <a:cubicBezTo>
                  <a:pt x="126" y="543"/>
                  <a:pt x="126" y="543"/>
                  <a:pt x="129" y="535"/>
                </a:cubicBezTo>
                <a:cubicBezTo>
                  <a:pt x="129" y="534"/>
                  <a:pt x="130" y="534"/>
                  <a:pt x="130" y="534"/>
                </a:cubicBezTo>
                <a:cubicBezTo>
                  <a:pt x="130" y="533"/>
                  <a:pt x="131" y="533"/>
                  <a:pt x="131" y="532"/>
                </a:cubicBezTo>
                <a:cubicBezTo>
                  <a:pt x="131" y="532"/>
                  <a:pt x="132" y="525"/>
                  <a:pt x="133" y="522"/>
                </a:cubicBezTo>
                <a:cubicBezTo>
                  <a:pt x="134" y="519"/>
                  <a:pt x="134" y="519"/>
                  <a:pt x="133" y="516"/>
                </a:cubicBezTo>
                <a:moveTo>
                  <a:pt x="19" y="357"/>
                </a:moveTo>
                <a:cubicBezTo>
                  <a:pt x="20" y="357"/>
                  <a:pt x="20" y="357"/>
                  <a:pt x="20" y="357"/>
                </a:cubicBezTo>
                <a:cubicBezTo>
                  <a:pt x="19" y="357"/>
                  <a:pt x="19" y="356"/>
                  <a:pt x="19" y="356"/>
                </a:cubicBezTo>
                <a:cubicBezTo>
                  <a:pt x="19" y="355"/>
                  <a:pt x="19" y="353"/>
                  <a:pt x="19" y="352"/>
                </a:cubicBezTo>
                <a:cubicBezTo>
                  <a:pt x="17" y="353"/>
                  <a:pt x="17" y="353"/>
                  <a:pt x="17" y="353"/>
                </a:cubicBezTo>
                <a:cubicBezTo>
                  <a:pt x="16" y="353"/>
                  <a:pt x="16" y="353"/>
                  <a:pt x="16" y="353"/>
                </a:cubicBezTo>
                <a:cubicBezTo>
                  <a:pt x="16" y="352"/>
                  <a:pt x="16" y="352"/>
                  <a:pt x="15" y="351"/>
                </a:cubicBezTo>
                <a:cubicBezTo>
                  <a:pt x="15" y="351"/>
                  <a:pt x="15" y="351"/>
                  <a:pt x="15" y="351"/>
                </a:cubicBezTo>
                <a:cubicBezTo>
                  <a:pt x="14" y="352"/>
                  <a:pt x="14" y="353"/>
                  <a:pt x="14" y="353"/>
                </a:cubicBezTo>
                <a:cubicBezTo>
                  <a:pt x="13" y="353"/>
                  <a:pt x="13" y="353"/>
                  <a:pt x="13" y="353"/>
                </a:cubicBezTo>
                <a:cubicBezTo>
                  <a:pt x="13" y="353"/>
                  <a:pt x="13" y="353"/>
                  <a:pt x="12" y="352"/>
                </a:cubicBezTo>
                <a:cubicBezTo>
                  <a:pt x="12" y="351"/>
                  <a:pt x="12" y="351"/>
                  <a:pt x="12" y="351"/>
                </a:cubicBezTo>
                <a:cubicBezTo>
                  <a:pt x="12" y="350"/>
                  <a:pt x="12" y="350"/>
                  <a:pt x="11" y="349"/>
                </a:cubicBezTo>
                <a:cubicBezTo>
                  <a:pt x="11" y="348"/>
                  <a:pt x="11" y="348"/>
                  <a:pt x="11" y="348"/>
                </a:cubicBezTo>
                <a:cubicBezTo>
                  <a:pt x="11" y="348"/>
                  <a:pt x="11" y="348"/>
                  <a:pt x="11" y="348"/>
                </a:cubicBezTo>
                <a:cubicBezTo>
                  <a:pt x="10" y="348"/>
                  <a:pt x="10" y="348"/>
                  <a:pt x="10" y="348"/>
                </a:cubicBezTo>
                <a:cubicBezTo>
                  <a:pt x="10" y="348"/>
                  <a:pt x="10" y="347"/>
                  <a:pt x="9" y="347"/>
                </a:cubicBezTo>
                <a:cubicBezTo>
                  <a:pt x="9" y="347"/>
                  <a:pt x="9" y="347"/>
                  <a:pt x="8" y="348"/>
                </a:cubicBezTo>
                <a:cubicBezTo>
                  <a:pt x="8" y="350"/>
                  <a:pt x="8" y="353"/>
                  <a:pt x="8" y="355"/>
                </a:cubicBezTo>
                <a:cubicBezTo>
                  <a:pt x="8" y="359"/>
                  <a:pt x="8" y="360"/>
                  <a:pt x="8" y="360"/>
                </a:cubicBezTo>
                <a:cubicBezTo>
                  <a:pt x="9" y="360"/>
                  <a:pt x="9" y="360"/>
                  <a:pt x="9" y="360"/>
                </a:cubicBezTo>
                <a:cubicBezTo>
                  <a:pt x="9" y="360"/>
                  <a:pt x="9" y="360"/>
                  <a:pt x="10" y="358"/>
                </a:cubicBezTo>
                <a:cubicBezTo>
                  <a:pt x="10" y="357"/>
                  <a:pt x="11" y="357"/>
                  <a:pt x="11" y="357"/>
                </a:cubicBezTo>
                <a:cubicBezTo>
                  <a:pt x="11" y="357"/>
                  <a:pt x="11" y="357"/>
                  <a:pt x="12" y="358"/>
                </a:cubicBezTo>
                <a:cubicBezTo>
                  <a:pt x="12" y="358"/>
                  <a:pt x="12" y="358"/>
                  <a:pt x="12" y="358"/>
                </a:cubicBezTo>
                <a:cubicBezTo>
                  <a:pt x="12" y="358"/>
                  <a:pt x="12" y="358"/>
                  <a:pt x="12" y="358"/>
                </a:cubicBezTo>
                <a:cubicBezTo>
                  <a:pt x="12" y="357"/>
                  <a:pt x="12" y="357"/>
                  <a:pt x="13" y="358"/>
                </a:cubicBezTo>
                <a:cubicBezTo>
                  <a:pt x="14" y="358"/>
                  <a:pt x="15" y="357"/>
                  <a:pt x="15" y="357"/>
                </a:cubicBezTo>
                <a:cubicBezTo>
                  <a:pt x="16" y="357"/>
                  <a:pt x="16" y="357"/>
                  <a:pt x="16" y="357"/>
                </a:cubicBezTo>
                <a:cubicBezTo>
                  <a:pt x="17" y="358"/>
                  <a:pt x="18" y="358"/>
                  <a:pt x="18" y="358"/>
                </a:cubicBezTo>
                <a:cubicBezTo>
                  <a:pt x="19" y="358"/>
                  <a:pt x="19" y="358"/>
                  <a:pt x="19" y="358"/>
                </a:cubicBezTo>
                <a:cubicBezTo>
                  <a:pt x="19" y="358"/>
                  <a:pt x="19" y="358"/>
                  <a:pt x="19" y="357"/>
                </a:cubicBezTo>
                <a:moveTo>
                  <a:pt x="4" y="358"/>
                </a:moveTo>
                <a:cubicBezTo>
                  <a:pt x="4" y="357"/>
                  <a:pt x="4" y="355"/>
                  <a:pt x="4" y="355"/>
                </a:cubicBezTo>
                <a:cubicBezTo>
                  <a:pt x="4" y="354"/>
                  <a:pt x="4" y="354"/>
                  <a:pt x="4" y="354"/>
                </a:cubicBezTo>
                <a:cubicBezTo>
                  <a:pt x="4" y="354"/>
                  <a:pt x="4" y="353"/>
                  <a:pt x="4" y="353"/>
                </a:cubicBezTo>
                <a:cubicBezTo>
                  <a:pt x="4" y="353"/>
                  <a:pt x="4" y="353"/>
                  <a:pt x="4" y="353"/>
                </a:cubicBezTo>
                <a:cubicBezTo>
                  <a:pt x="3" y="353"/>
                  <a:pt x="3" y="352"/>
                  <a:pt x="3" y="352"/>
                </a:cubicBezTo>
                <a:cubicBezTo>
                  <a:pt x="3" y="356"/>
                  <a:pt x="3" y="356"/>
                  <a:pt x="3" y="356"/>
                </a:cubicBezTo>
                <a:cubicBezTo>
                  <a:pt x="3" y="356"/>
                  <a:pt x="3" y="356"/>
                  <a:pt x="3" y="356"/>
                </a:cubicBezTo>
                <a:cubicBezTo>
                  <a:pt x="3" y="356"/>
                  <a:pt x="3" y="356"/>
                  <a:pt x="3" y="356"/>
                </a:cubicBezTo>
                <a:cubicBezTo>
                  <a:pt x="3" y="356"/>
                  <a:pt x="4" y="357"/>
                  <a:pt x="4" y="357"/>
                </a:cubicBezTo>
                <a:cubicBezTo>
                  <a:pt x="4" y="358"/>
                  <a:pt x="4" y="359"/>
                  <a:pt x="4" y="360"/>
                </a:cubicBezTo>
                <a:cubicBezTo>
                  <a:pt x="4" y="360"/>
                  <a:pt x="4" y="360"/>
                  <a:pt x="4" y="360"/>
                </a:cubicBezTo>
                <a:cubicBezTo>
                  <a:pt x="4" y="360"/>
                  <a:pt x="4" y="360"/>
                  <a:pt x="4" y="358"/>
                </a:cubicBezTo>
                <a:moveTo>
                  <a:pt x="4" y="343"/>
                </a:moveTo>
                <a:cubicBezTo>
                  <a:pt x="5" y="343"/>
                  <a:pt x="6" y="343"/>
                  <a:pt x="7" y="343"/>
                </a:cubicBezTo>
                <a:cubicBezTo>
                  <a:pt x="7" y="342"/>
                  <a:pt x="7" y="336"/>
                  <a:pt x="6" y="335"/>
                </a:cubicBezTo>
                <a:cubicBezTo>
                  <a:pt x="6" y="335"/>
                  <a:pt x="6" y="335"/>
                  <a:pt x="6" y="335"/>
                </a:cubicBezTo>
                <a:cubicBezTo>
                  <a:pt x="5" y="335"/>
                  <a:pt x="5" y="335"/>
                  <a:pt x="5" y="335"/>
                </a:cubicBezTo>
                <a:cubicBezTo>
                  <a:pt x="5" y="335"/>
                  <a:pt x="5" y="335"/>
                  <a:pt x="5" y="335"/>
                </a:cubicBezTo>
                <a:cubicBezTo>
                  <a:pt x="5" y="335"/>
                  <a:pt x="5" y="335"/>
                  <a:pt x="4" y="327"/>
                </a:cubicBezTo>
                <a:cubicBezTo>
                  <a:pt x="4" y="325"/>
                  <a:pt x="4" y="325"/>
                  <a:pt x="4" y="324"/>
                </a:cubicBezTo>
                <a:cubicBezTo>
                  <a:pt x="5" y="323"/>
                  <a:pt x="5" y="323"/>
                  <a:pt x="4" y="323"/>
                </a:cubicBezTo>
                <a:cubicBezTo>
                  <a:pt x="4" y="323"/>
                  <a:pt x="4" y="323"/>
                  <a:pt x="4" y="323"/>
                </a:cubicBezTo>
                <a:cubicBezTo>
                  <a:pt x="4" y="323"/>
                  <a:pt x="4" y="323"/>
                  <a:pt x="4" y="323"/>
                </a:cubicBezTo>
                <a:cubicBezTo>
                  <a:pt x="4" y="323"/>
                  <a:pt x="4" y="323"/>
                  <a:pt x="4" y="323"/>
                </a:cubicBezTo>
                <a:cubicBezTo>
                  <a:pt x="4" y="323"/>
                  <a:pt x="4" y="323"/>
                  <a:pt x="4" y="324"/>
                </a:cubicBezTo>
                <a:cubicBezTo>
                  <a:pt x="4" y="323"/>
                  <a:pt x="4" y="323"/>
                  <a:pt x="4" y="323"/>
                </a:cubicBezTo>
                <a:cubicBezTo>
                  <a:pt x="4" y="323"/>
                  <a:pt x="4" y="323"/>
                  <a:pt x="4" y="323"/>
                </a:cubicBezTo>
                <a:cubicBezTo>
                  <a:pt x="3" y="323"/>
                  <a:pt x="3" y="323"/>
                  <a:pt x="3" y="323"/>
                </a:cubicBezTo>
                <a:cubicBezTo>
                  <a:pt x="3" y="323"/>
                  <a:pt x="2" y="331"/>
                  <a:pt x="3" y="332"/>
                </a:cubicBezTo>
                <a:cubicBezTo>
                  <a:pt x="3" y="331"/>
                  <a:pt x="3" y="330"/>
                  <a:pt x="3" y="329"/>
                </a:cubicBezTo>
                <a:cubicBezTo>
                  <a:pt x="4" y="329"/>
                  <a:pt x="3" y="332"/>
                  <a:pt x="3" y="334"/>
                </a:cubicBezTo>
                <a:cubicBezTo>
                  <a:pt x="3" y="335"/>
                  <a:pt x="3" y="337"/>
                  <a:pt x="4" y="337"/>
                </a:cubicBezTo>
                <a:cubicBezTo>
                  <a:pt x="4" y="337"/>
                  <a:pt x="4" y="337"/>
                  <a:pt x="4" y="337"/>
                </a:cubicBezTo>
                <a:cubicBezTo>
                  <a:pt x="4" y="337"/>
                  <a:pt x="4" y="337"/>
                  <a:pt x="4" y="339"/>
                </a:cubicBezTo>
                <a:cubicBezTo>
                  <a:pt x="4" y="339"/>
                  <a:pt x="4" y="342"/>
                  <a:pt x="4" y="343"/>
                </a:cubicBezTo>
                <a:moveTo>
                  <a:pt x="287" y="80"/>
                </a:moveTo>
                <a:cubicBezTo>
                  <a:pt x="287" y="79"/>
                  <a:pt x="288" y="78"/>
                  <a:pt x="289" y="77"/>
                </a:cubicBezTo>
                <a:cubicBezTo>
                  <a:pt x="289" y="76"/>
                  <a:pt x="289" y="76"/>
                  <a:pt x="289" y="75"/>
                </a:cubicBezTo>
                <a:cubicBezTo>
                  <a:pt x="288" y="75"/>
                  <a:pt x="288" y="75"/>
                  <a:pt x="287" y="74"/>
                </a:cubicBezTo>
                <a:cubicBezTo>
                  <a:pt x="289" y="71"/>
                  <a:pt x="289" y="71"/>
                  <a:pt x="290" y="70"/>
                </a:cubicBezTo>
                <a:cubicBezTo>
                  <a:pt x="289" y="70"/>
                  <a:pt x="288" y="70"/>
                  <a:pt x="287" y="70"/>
                </a:cubicBezTo>
                <a:cubicBezTo>
                  <a:pt x="286" y="70"/>
                  <a:pt x="286" y="70"/>
                  <a:pt x="286" y="70"/>
                </a:cubicBezTo>
                <a:cubicBezTo>
                  <a:pt x="284" y="70"/>
                  <a:pt x="282" y="72"/>
                  <a:pt x="280" y="72"/>
                </a:cubicBezTo>
                <a:cubicBezTo>
                  <a:pt x="279" y="72"/>
                  <a:pt x="279" y="72"/>
                  <a:pt x="278" y="72"/>
                </a:cubicBezTo>
                <a:cubicBezTo>
                  <a:pt x="278" y="71"/>
                  <a:pt x="277" y="71"/>
                  <a:pt x="276" y="71"/>
                </a:cubicBezTo>
                <a:cubicBezTo>
                  <a:pt x="274" y="71"/>
                  <a:pt x="272" y="73"/>
                  <a:pt x="270" y="73"/>
                </a:cubicBezTo>
                <a:cubicBezTo>
                  <a:pt x="270" y="73"/>
                  <a:pt x="269" y="73"/>
                  <a:pt x="268" y="73"/>
                </a:cubicBezTo>
                <a:cubicBezTo>
                  <a:pt x="268" y="72"/>
                  <a:pt x="269" y="72"/>
                  <a:pt x="269" y="71"/>
                </a:cubicBezTo>
                <a:cubicBezTo>
                  <a:pt x="269" y="71"/>
                  <a:pt x="270" y="70"/>
                  <a:pt x="270" y="70"/>
                </a:cubicBezTo>
                <a:cubicBezTo>
                  <a:pt x="270" y="69"/>
                  <a:pt x="270" y="69"/>
                  <a:pt x="270" y="68"/>
                </a:cubicBezTo>
                <a:cubicBezTo>
                  <a:pt x="269" y="69"/>
                  <a:pt x="269" y="69"/>
                  <a:pt x="269" y="69"/>
                </a:cubicBezTo>
                <a:cubicBezTo>
                  <a:pt x="268" y="69"/>
                  <a:pt x="268" y="70"/>
                  <a:pt x="268" y="70"/>
                </a:cubicBezTo>
                <a:cubicBezTo>
                  <a:pt x="268" y="70"/>
                  <a:pt x="262" y="67"/>
                  <a:pt x="258" y="73"/>
                </a:cubicBezTo>
                <a:cubicBezTo>
                  <a:pt x="259" y="73"/>
                  <a:pt x="260" y="73"/>
                  <a:pt x="261" y="73"/>
                </a:cubicBezTo>
                <a:cubicBezTo>
                  <a:pt x="263" y="73"/>
                  <a:pt x="263" y="73"/>
                  <a:pt x="263" y="73"/>
                </a:cubicBezTo>
                <a:cubicBezTo>
                  <a:pt x="263" y="75"/>
                  <a:pt x="263" y="75"/>
                  <a:pt x="263" y="75"/>
                </a:cubicBezTo>
                <a:cubicBezTo>
                  <a:pt x="264" y="76"/>
                  <a:pt x="262" y="76"/>
                  <a:pt x="262" y="77"/>
                </a:cubicBezTo>
                <a:cubicBezTo>
                  <a:pt x="260" y="76"/>
                  <a:pt x="257" y="76"/>
                  <a:pt x="256" y="76"/>
                </a:cubicBezTo>
                <a:cubicBezTo>
                  <a:pt x="255" y="77"/>
                  <a:pt x="255" y="78"/>
                  <a:pt x="254" y="79"/>
                </a:cubicBezTo>
                <a:cubicBezTo>
                  <a:pt x="255" y="78"/>
                  <a:pt x="255" y="78"/>
                  <a:pt x="256" y="78"/>
                </a:cubicBezTo>
                <a:cubicBezTo>
                  <a:pt x="257" y="78"/>
                  <a:pt x="258" y="78"/>
                  <a:pt x="258" y="78"/>
                </a:cubicBezTo>
                <a:cubicBezTo>
                  <a:pt x="259" y="79"/>
                  <a:pt x="259" y="79"/>
                  <a:pt x="259" y="79"/>
                </a:cubicBezTo>
                <a:cubicBezTo>
                  <a:pt x="258" y="80"/>
                  <a:pt x="257" y="81"/>
                  <a:pt x="256" y="82"/>
                </a:cubicBezTo>
                <a:cubicBezTo>
                  <a:pt x="256" y="83"/>
                  <a:pt x="256" y="83"/>
                  <a:pt x="256" y="83"/>
                </a:cubicBezTo>
                <a:cubicBezTo>
                  <a:pt x="256" y="83"/>
                  <a:pt x="257" y="83"/>
                  <a:pt x="257" y="83"/>
                </a:cubicBezTo>
                <a:cubicBezTo>
                  <a:pt x="259" y="83"/>
                  <a:pt x="260" y="83"/>
                  <a:pt x="261" y="83"/>
                </a:cubicBezTo>
                <a:cubicBezTo>
                  <a:pt x="262" y="83"/>
                  <a:pt x="262" y="83"/>
                  <a:pt x="263" y="83"/>
                </a:cubicBezTo>
                <a:cubicBezTo>
                  <a:pt x="264" y="83"/>
                  <a:pt x="264" y="83"/>
                  <a:pt x="264" y="84"/>
                </a:cubicBezTo>
                <a:cubicBezTo>
                  <a:pt x="264" y="84"/>
                  <a:pt x="264" y="86"/>
                  <a:pt x="266" y="86"/>
                </a:cubicBezTo>
                <a:cubicBezTo>
                  <a:pt x="267" y="86"/>
                  <a:pt x="268" y="86"/>
                  <a:pt x="269" y="86"/>
                </a:cubicBezTo>
                <a:cubicBezTo>
                  <a:pt x="270" y="85"/>
                  <a:pt x="270" y="85"/>
                  <a:pt x="272" y="83"/>
                </a:cubicBezTo>
                <a:cubicBezTo>
                  <a:pt x="273" y="83"/>
                  <a:pt x="275" y="82"/>
                  <a:pt x="275" y="82"/>
                </a:cubicBezTo>
                <a:cubicBezTo>
                  <a:pt x="276" y="82"/>
                  <a:pt x="277" y="82"/>
                  <a:pt x="277" y="81"/>
                </a:cubicBezTo>
                <a:cubicBezTo>
                  <a:pt x="278" y="80"/>
                  <a:pt x="279" y="80"/>
                  <a:pt x="281" y="80"/>
                </a:cubicBezTo>
                <a:cubicBezTo>
                  <a:pt x="282" y="79"/>
                  <a:pt x="282" y="79"/>
                  <a:pt x="287" y="80"/>
                </a:cubicBezTo>
                <a:moveTo>
                  <a:pt x="103" y="171"/>
                </a:moveTo>
                <a:cubicBezTo>
                  <a:pt x="104" y="170"/>
                  <a:pt x="104" y="170"/>
                  <a:pt x="104" y="170"/>
                </a:cubicBezTo>
                <a:cubicBezTo>
                  <a:pt x="104" y="169"/>
                  <a:pt x="104" y="169"/>
                  <a:pt x="104" y="168"/>
                </a:cubicBezTo>
                <a:cubicBezTo>
                  <a:pt x="104" y="168"/>
                  <a:pt x="104" y="168"/>
                  <a:pt x="104" y="168"/>
                </a:cubicBezTo>
                <a:cubicBezTo>
                  <a:pt x="103" y="168"/>
                  <a:pt x="103" y="164"/>
                  <a:pt x="103" y="164"/>
                </a:cubicBezTo>
                <a:cubicBezTo>
                  <a:pt x="103" y="163"/>
                  <a:pt x="103" y="163"/>
                  <a:pt x="101" y="162"/>
                </a:cubicBezTo>
                <a:cubicBezTo>
                  <a:pt x="101" y="162"/>
                  <a:pt x="101" y="162"/>
                  <a:pt x="101" y="161"/>
                </a:cubicBezTo>
                <a:cubicBezTo>
                  <a:pt x="104" y="158"/>
                  <a:pt x="104" y="158"/>
                  <a:pt x="104" y="158"/>
                </a:cubicBezTo>
                <a:cubicBezTo>
                  <a:pt x="105" y="157"/>
                  <a:pt x="106" y="157"/>
                  <a:pt x="106" y="157"/>
                </a:cubicBezTo>
                <a:cubicBezTo>
                  <a:pt x="108" y="155"/>
                  <a:pt x="108" y="154"/>
                  <a:pt x="108" y="153"/>
                </a:cubicBezTo>
                <a:cubicBezTo>
                  <a:pt x="108" y="152"/>
                  <a:pt x="108" y="152"/>
                  <a:pt x="108" y="152"/>
                </a:cubicBezTo>
                <a:cubicBezTo>
                  <a:pt x="108" y="152"/>
                  <a:pt x="106" y="153"/>
                  <a:pt x="106" y="153"/>
                </a:cubicBezTo>
                <a:cubicBezTo>
                  <a:pt x="104" y="155"/>
                  <a:pt x="104" y="157"/>
                  <a:pt x="102" y="158"/>
                </a:cubicBezTo>
                <a:cubicBezTo>
                  <a:pt x="99" y="162"/>
                  <a:pt x="95" y="165"/>
                  <a:pt x="92" y="168"/>
                </a:cubicBezTo>
                <a:cubicBezTo>
                  <a:pt x="90" y="170"/>
                  <a:pt x="90" y="170"/>
                  <a:pt x="88" y="174"/>
                </a:cubicBezTo>
                <a:cubicBezTo>
                  <a:pt x="90" y="175"/>
                  <a:pt x="92" y="175"/>
                  <a:pt x="94" y="175"/>
                </a:cubicBezTo>
                <a:cubicBezTo>
                  <a:pt x="95" y="175"/>
                  <a:pt x="95" y="175"/>
                  <a:pt x="95" y="177"/>
                </a:cubicBezTo>
                <a:cubicBezTo>
                  <a:pt x="94" y="180"/>
                  <a:pt x="95" y="181"/>
                  <a:pt x="95" y="182"/>
                </a:cubicBezTo>
                <a:cubicBezTo>
                  <a:pt x="96" y="181"/>
                  <a:pt x="96" y="181"/>
                  <a:pt x="96" y="181"/>
                </a:cubicBezTo>
                <a:cubicBezTo>
                  <a:pt x="97" y="181"/>
                  <a:pt x="97" y="180"/>
                  <a:pt x="99" y="176"/>
                </a:cubicBezTo>
                <a:cubicBezTo>
                  <a:pt x="101" y="173"/>
                  <a:pt x="101" y="173"/>
                  <a:pt x="103" y="171"/>
                </a:cubicBezTo>
                <a:moveTo>
                  <a:pt x="89" y="162"/>
                </a:moveTo>
                <a:cubicBezTo>
                  <a:pt x="89" y="162"/>
                  <a:pt x="89" y="162"/>
                  <a:pt x="89" y="162"/>
                </a:cubicBezTo>
                <a:cubicBezTo>
                  <a:pt x="89" y="162"/>
                  <a:pt x="89" y="161"/>
                  <a:pt x="88" y="161"/>
                </a:cubicBezTo>
                <a:cubicBezTo>
                  <a:pt x="88" y="161"/>
                  <a:pt x="88" y="161"/>
                  <a:pt x="88" y="161"/>
                </a:cubicBezTo>
                <a:cubicBezTo>
                  <a:pt x="88" y="160"/>
                  <a:pt x="88" y="160"/>
                  <a:pt x="88" y="159"/>
                </a:cubicBezTo>
                <a:cubicBezTo>
                  <a:pt x="88" y="158"/>
                  <a:pt x="88" y="158"/>
                  <a:pt x="88" y="158"/>
                </a:cubicBezTo>
                <a:cubicBezTo>
                  <a:pt x="88" y="158"/>
                  <a:pt x="88" y="158"/>
                  <a:pt x="88" y="158"/>
                </a:cubicBezTo>
                <a:cubicBezTo>
                  <a:pt x="87" y="158"/>
                  <a:pt x="87" y="159"/>
                  <a:pt x="86" y="159"/>
                </a:cubicBezTo>
                <a:cubicBezTo>
                  <a:pt x="86" y="159"/>
                  <a:pt x="86" y="160"/>
                  <a:pt x="86" y="160"/>
                </a:cubicBezTo>
                <a:cubicBezTo>
                  <a:pt x="86" y="161"/>
                  <a:pt x="86" y="161"/>
                  <a:pt x="86" y="162"/>
                </a:cubicBezTo>
                <a:cubicBezTo>
                  <a:pt x="85" y="165"/>
                  <a:pt x="85" y="165"/>
                  <a:pt x="85" y="165"/>
                </a:cubicBezTo>
                <a:cubicBezTo>
                  <a:pt x="85" y="166"/>
                  <a:pt x="85" y="166"/>
                  <a:pt x="89" y="162"/>
                </a:cubicBezTo>
                <a:moveTo>
                  <a:pt x="363" y="4"/>
                </a:moveTo>
                <a:cubicBezTo>
                  <a:pt x="363" y="3"/>
                  <a:pt x="363" y="3"/>
                  <a:pt x="363" y="3"/>
                </a:cubicBezTo>
                <a:cubicBezTo>
                  <a:pt x="363" y="3"/>
                  <a:pt x="363"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2" y="3"/>
                </a:cubicBezTo>
                <a:cubicBezTo>
                  <a:pt x="362" y="3"/>
                  <a:pt x="362" y="3"/>
                  <a:pt x="361" y="3"/>
                </a:cubicBezTo>
                <a:cubicBezTo>
                  <a:pt x="361" y="3"/>
                  <a:pt x="356"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4" y="4"/>
                </a:cubicBezTo>
                <a:cubicBezTo>
                  <a:pt x="354" y="4"/>
                  <a:pt x="354" y="4"/>
                  <a:pt x="353" y="4"/>
                </a:cubicBezTo>
                <a:cubicBezTo>
                  <a:pt x="351" y="5"/>
                  <a:pt x="349" y="5"/>
                  <a:pt x="348" y="6"/>
                </a:cubicBezTo>
                <a:cubicBezTo>
                  <a:pt x="350" y="5"/>
                  <a:pt x="352" y="5"/>
                  <a:pt x="354" y="4"/>
                </a:cubicBezTo>
                <a:cubicBezTo>
                  <a:pt x="354" y="4"/>
                  <a:pt x="355" y="4"/>
                  <a:pt x="355" y="4"/>
                </a:cubicBezTo>
                <a:cubicBezTo>
                  <a:pt x="358" y="3"/>
                  <a:pt x="358" y="3"/>
                  <a:pt x="360" y="3"/>
                </a:cubicBezTo>
                <a:cubicBezTo>
                  <a:pt x="359" y="3"/>
                  <a:pt x="359" y="3"/>
                  <a:pt x="359" y="3"/>
                </a:cubicBezTo>
                <a:cubicBezTo>
                  <a:pt x="357" y="3"/>
                  <a:pt x="354" y="3"/>
                  <a:pt x="352" y="4"/>
                </a:cubicBezTo>
                <a:cubicBezTo>
                  <a:pt x="354" y="3"/>
                  <a:pt x="354" y="3"/>
                  <a:pt x="355" y="3"/>
                </a:cubicBezTo>
                <a:cubicBezTo>
                  <a:pt x="355" y="3"/>
                  <a:pt x="355" y="3"/>
                  <a:pt x="356" y="3"/>
                </a:cubicBezTo>
                <a:cubicBezTo>
                  <a:pt x="357" y="3"/>
                  <a:pt x="357" y="3"/>
                  <a:pt x="357" y="3"/>
                </a:cubicBezTo>
                <a:cubicBezTo>
                  <a:pt x="357" y="3"/>
                  <a:pt x="357" y="3"/>
                  <a:pt x="357" y="3"/>
                </a:cubicBezTo>
                <a:cubicBezTo>
                  <a:pt x="357" y="3"/>
                  <a:pt x="356" y="3"/>
                  <a:pt x="356" y="3"/>
                </a:cubicBezTo>
                <a:cubicBezTo>
                  <a:pt x="355" y="3"/>
                  <a:pt x="355" y="3"/>
                  <a:pt x="354" y="3"/>
                </a:cubicBezTo>
                <a:cubicBezTo>
                  <a:pt x="354" y="3"/>
                  <a:pt x="353"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2" y="3"/>
                </a:cubicBezTo>
                <a:cubicBezTo>
                  <a:pt x="352" y="3"/>
                  <a:pt x="352"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1" y="3"/>
                  <a:pt x="351" y="3"/>
                </a:cubicBezTo>
                <a:cubicBezTo>
                  <a:pt x="351" y="3"/>
                  <a:pt x="350" y="3"/>
                  <a:pt x="350" y="3"/>
                </a:cubicBezTo>
                <a:cubicBezTo>
                  <a:pt x="351" y="3"/>
                  <a:pt x="353" y="2"/>
                  <a:pt x="355" y="2"/>
                </a:cubicBezTo>
                <a:cubicBezTo>
                  <a:pt x="356" y="2"/>
                  <a:pt x="356" y="2"/>
                  <a:pt x="358" y="2"/>
                </a:cubicBezTo>
                <a:cubicBezTo>
                  <a:pt x="359" y="2"/>
                  <a:pt x="359" y="2"/>
                  <a:pt x="359" y="2"/>
                </a:cubicBezTo>
                <a:cubicBezTo>
                  <a:pt x="359" y="2"/>
                  <a:pt x="360" y="2"/>
                  <a:pt x="361" y="2"/>
                </a:cubicBezTo>
                <a:cubicBezTo>
                  <a:pt x="362" y="2"/>
                  <a:pt x="362" y="2"/>
                  <a:pt x="364" y="2"/>
                </a:cubicBezTo>
                <a:cubicBezTo>
                  <a:pt x="364" y="2"/>
                  <a:pt x="365" y="2"/>
                  <a:pt x="365" y="1"/>
                </a:cubicBezTo>
                <a:cubicBezTo>
                  <a:pt x="365" y="1"/>
                  <a:pt x="365" y="1"/>
                  <a:pt x="365" y="1"/>
                </a:cubicBezTo>
                <a:cubicBezTo>
                  <a:pt x="365" y="1"/>
                  <a:pt x="365" y="1"/>
                  <a:pt x="365" y="1"/>
                </a:cubicBezTo>
                <a:cubicBezTo>
                  <a:pt x="366" y="1"/>
                  <a:pt x="366" y="1"/>
                  <a:pt x="366" y="1"/>
                </a:cubicBezTo>
                <a:cubicBezTo>
                  <a:pt x="366" y="1"/>
                  <a:pt x="366" y="1"/>
                  <a:pt x="366" y="1"/>
                </a:cubicBezTo>
                <a:cubicBezTo>
                  <a:pt x="366" y="1"/>
                  <a:pt x="365" y="1"/>
                  <a:pt x="366" y="1"/>
                </a:cubicBezTo>
                <a:cubicBezTo>
                  <a:pt x="366" y="1"/>
                  <a:pt x="366" y="1"/>
                  <a:pt x="366" y="1"/>
                </a:cubicBezTo>
                <a:cubicBezTo>
                  <a:pt x="365" y="1"/>
                  <a:pt x="365" y="1"/>
                  <a:pt x="365" y="1"/>
                </a:cubicBezTo>
                <a:cubicBezTo>
                  <a:pt x="365" y="1"/>
                  <a:pt x="365" y="1"/>
                  <a:pt x="365" y="1"/>
                </a:cubicBezTo>
                <a:cubicBezTo>
                  <a:pt x="365" y="1"/>
                  <a:pt x="365" y="1"/>
                  <a:pt x="365" y="1"/>
                </a:cubicBezTo>
                <a:cubicBezTo>
                  <a:pt x="364" y="1"/>
                  <a:pt x="364" y="1"/>
                  <a:pt x="364" y="1"/>
                </a:cubicBezTo>
                <a:cubicBezTo>
                  <a:pt x="363" y="1"/>
                  <a:pt x="363" y="1"/>
                  <a:pt x="363" y="1"/>
                </a:cubicBezTo>
                <a:cubicBezTo>
                  <a:pt x="364" y="1"/>
                  <a:pt x="364" y="1"/>
                  <a:pt x="364" y="1"/>
                </a:cubicBezTo>
                <a:cubicBezTo>
                  <a:pt x="364" y="1"/>
                  <a:pt x="364" y="1"/>
                  <a:pt x="365" y="1"/>
                </a:cubicBezTo>
                <a:cubicBezTo>
                  <a:pt x="365" y="1"/>
                  <a:pt x="366" y="1"/>
                  <a:pt x="366" y="1"/>
                </a:cubicBezTo>
                <a:cubicBezTo>
                  <a:pt x="367" y="1"/>
                  <a:pt x="367" y="1"/>
                  <a:pt x="368" y="1"/>
                </a:cubicBezTo>
                <a:cubicBezTo>
                  <a:pt x="369" y="1"/>
                  <a:pt x="370" y="0"/>
                  <a:pt x="370" y="0"/>
                </a:cubicBezTo>
                <a:cubicBezTo>
                  <a:pt x="370" y="0"/>
                  <a:pt x="370" y="0"/>
                  <a:pt x="370" y="0"/>
                </a:cubicBezTo>
                <a:cubicBezTo>
                  <a:pt x="370" y="0"/>
                  <a:pt x="370" y="0"/>
                  <a:pt x="370" y="0"/>
                </a:cubicBezTo>
                <a:cubicBezTo>
                  <a:pt x="370" y="0"/>
                  <a:pt x="370" y="0"/>
                  <a:pt x="369" y="0"/>
                </a:cubicBezTo>
                <a:cubicBezTo>
                  <a:pt x="369" y="0"/>
                  <a:pt x="368" y="0"/>
                  <a:pt x="367" y="0"/>
                </a:cubicBezTo>
                <a:cubicBezTo>
                  <a:pt x="367" y="0"/>
                  <a:pt x="367" y="0"/>
                  <a:pt x="367" y="0"/>
                </a:cubicBezTo>
                <a:cubicBezTo>
                  <a:pt x="367" y="0"/>
                  <a:pt x="367" y="0"/>
                  <a:pt x="367" y="0"/>
                </a:cubicBezTo>
                <a:cubicBezTo>
                  <a:pt x="365" y="0"/>
                  <a:pt x="363" y="1"/>
                  <a:pt x="362" y="1"/>
                </a:cubicBezTo>
                <a:cubicBezTo>
                  <a:pt x="361" y="1"/>
                  <a:pt x="361" y="1"/>
                  <a:pt x="362" y="0"/>
                </a:cubicBezTo>
                <a:cubicBezTo>
                  <a:pt x="362" y="0"/>
                  <a:pt x="363" y="0"/>
                  <a:pt x="363" y="0"/>
                </a:cubicBezTo>
                <a:cubicBezTo>
                  <a:pt x="363" y="0"/>
                  <a:pt x="362" y="0"/>
                  <a:pt x="361" y="0"/>
                </a:cubicBezTo>
                <a:cubicBezTo>
                  <a:pt x="361" y="0"/>
                  <a:pt x="361" y="0"/>
                  <a:pt x="361" y="0"/>
                </a:cubicBezTo>
                <a:cubicBezTo>
                  <a:pt x="360" y="0"/>
                  <a:pt x="360" y="0"/>
                  <a:pt x="360" y="0"/>
                </a:cubicBezTo>
                <a:cubicBezTo>
                  <a:pt x="360" y="0"/>
                  <a:pt x="360" y="0"/>
                  <a:pt x="360" y="0"/>
                </a:cubicBezTo>
                <a:cubicBezTo>
                  <a:pt x="359" y="0"/>
                  <a:pt x="359" y="1"/>
                  <a:pt x="358" y="1"/>
                </a:cubicBezTo>
                <a:cubicBezTo>
                  <a:pt x="357" y="1"/>
                  <a:pt x="357" y="1"/>
                  <a:pt x="357" y="1"/>
                </a:cubicBezTo>
                <a:cubicBezTo>
                  <a:pt x="357" y="1"/>
                  <a:pt x="357" y="1"/>
                  <a:pt x="357" y="1"/>
                </a:cubicBezTo>
                <a:cubicBezTo>
                  <a:pt x="357" y="1"/>
                  <a:pt x="357" y="1"/>
                  <a:pt x="357" y="1"/>
                </a:cubicBezTo>
                <a:cubicBezTo>
                  <a:pt x="356" y="1"/>
                  <a:pt x="356" y="1"/>
                  <a:pt x="356" y="1"/>
                </a:cubicBezTo>
                <a:cubicBezTo>
                  <a:pt x="356" y="1"/>
                  <a:pt x="356" y="1"/>
                  <a:pt x="356" y="1"/>
                </a:cubicBezTo>
                <a:cubicBezTo>
                  <a:pt x="355" y="1"/>
                  <a:pt x="354" y="1"/>
                  <a:pt x="353" y="1"/>
                </a:cubicBezTo>
                <a:cubicBezTo>
                  <a:pt x="353" y="1"/>
                  <a:pt x="353" y="1"/>
                  <a:pt x="353" y="1"/>
                </a:cubicBezTo>
                <a:cubicBezTo>
                  <a:pt x="354" y="1"/>
                  <a:pt x="354" y="1"/>
                  <a:pt x="354" y="1"/>
                </a:cubicBezTo>
                <a:cubicBezTo>
                  <a:pt x="354" y="1"/>
                  <a:pt x="354" y="1"/>
                  <a:pt x="354" y="1"/>
                </a:cubicBezTo>
                <a:cubicBezTo>
                  <a:pt x="354" y="1"/>
                  <a:pt x="354" y="1"/>
                  <a:pt x="354" y="1"/>
                </a:cubicBezTo>
                <a:cubicBezTo>
                  <a:pt x="354" y="1"/>
                  <a:pt x="354" y="1"/>
                  <a:pt x="354" y="1"/>
                </a:cubicBezTo>
                <a:cubicBezTo>
                  <a:pt x="354" y="1"/>
                  <a:pt x="354" y="1"/>
                  <a:pt x="354"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5" y="1"/>
                  <a:pt x="355" y="1"/>
                  <a:pt x="355" y="1"/>
                </a:cubicBezTo>
                <a:cubicBezTo>
                  <a:pt x="354" y="1"/>
                  <a:pt x="354" y="1"/>
                  <a:pt x="354" y="1"/>
                </a:cubicBezTo>
                <a:cubicBezTo>
                  <a:pt x="352" y="1"/>
                  <a:pt x="352" y="1"/>
                  <a:pt x="352" y="1"/>
                </a:cubicBezTo>
                <a:cubicBezTo>
                  <a:pt x="352" y="1"/>
                  <a:pt x="352" y="1"/>
                  <a:pt x="352" y="1"/>
                </a:cubicBezTo>
                <a:cubicBezTo>
                  <a:pt x="351" y="1"/>
                  <a:pt x="351" y="1"/>
                  <a:pt x="351" y="1"/>
                </a:cubicBezTo>
                <a:cubicBezTo>
                  <a:pt x="351" y="1"/>
                  <a:pt x="351" y="1"/>
                  <a:pt x="351" y="1"/>
                </a:cubicBezTo>
                <a:cubicBezTo>
                  <a:pt x="350" y="1"/>
                  <a:pt x="350" y="1"/>
                  <a:pt x="350" y="1"/>
                </a:cubicBezTo>
                <a:cubicBezTo>
                  <a:pt x="350" y="2"/>
                  <a:pt x="350" y="2"/>
                  <a:pt x="350" y="2"/>
                </a:cubicBezTo>
                <a:cubicBezTo>
                  <a:pt x="350" y="2"/>
                  <a:pt x="350" y="2"/>
                  <a:pt x="350" y="2"/>
                </a:cubicBezTo>
                <a:cubicBezTo>
                  <a:pt x="350" y="2"/>
                  <a:pt x="350" y="2"/>
                  <a:pt x="350" y="2"/>
                </a:cubicBezTo>
                <a:cubicBezTo>
                  <a:pt x="350" y="2"/>
                  <a:pt x="350" y="2"/>
                  <a:pt x="350" y="2"/>
                </a:cubicBezTo>
                <a:cubicBezTo>
                  <a:pt x="349" y="2"/>
                  <a:pt x="349" y="2"/>
                  <a:pt x="349" y="2"/>
                </a:cubicBezTo>
                <a:cubicBezTo>
                  <a:pt x="348" y="2"/>
                  <a:pt x="348" y="2"/>
                  <a:pt x="348" y="2"/>
                </a:cubicBezTo>
                <a:cubicBezTo>
                  <a:pt x="347" y="2"/>
                  <a:pt x="347" y="2"/>
                  <a:pt x="347" y="2"/>
                </a:cubicBezTo>
                <a:cubicBezTo>
                  <a:pt x="347" y="2"/>
                  <a:pt x="347" y="2"/>
                  <a:pt x="347" y="2"/>
                </a:cubicBezTo>
                <a:cubicBezTo>
                  <a:pt x="346" y="2"/>
                  <a:pt x="346" y="2"/>
                  <a:pt x="346" y="2"/>
                </a:cubicBezTo>
                <a:cubicBezTo>
                  <a:pt x="344" y="2"/>
                  <a:pt x="344" y="2"/>
                  <a:pt x="344" y="2"/>
                </a:cubicBezTo>
                <a:cubicBezTo>
                  <a:pt x="345" y="2"/>
                  <a:pt x="345" y="2"/>
                  <a:pt x="345"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6" y="2"/>
                  <a:pt x="347" y="2"/>
                  <a:pt x="347" y="2"/>
                </a:cubicBezTo>
                <a:cubicBezTo>
                  <a:pt x="347" y="2"/>
                  <a:pt x="347" y="2"/>
                  <a:pt x="347" y="2"/>
                </a:cubicBezTo>
                <a:cubicBezTo>
                  <a:pt x="348" y="2"/>
                  <a:pt x="348" y="2"/>
                  <a:pt x="348" y="2"/>
                </a:cubicBezTo>
                <a:cubicBezTo>
                  <a:pt x="348" y="2"/>
                  <a:pt x="348" y="2"/>
                  <a:pt x="348" y="2"/>
                </a:cubicBezTo>
                <a:cubicBezTo>
                  <a:pt x="349" y="2"/>
                  <a:pt x="349" y="2"/>
                  <a:pt x="349" y="2"/>
                </a:cubicBezTo>
                <a:cubicBezTo>
                  <a:pt x="349" y="2"/>
                  <a:pt x="349" y="2"/>
                  <a:pt x="349" y="2"/>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0" y="1"/>
                  <a:pt x="350" y="1"/>
                  <a:pt x="350" y="1"/>
                </a:cubicBezTo>
                <a:cubicBezTo>
                  <a:pt x="351" y="1"/>
                  <a:pt x="351" y="1"/>
                  <a:pt x="351" y="1"/>
                </a:cubicBezTo>
                <a:cubicBezTo>
                  <a:pt x="351" y="1"/>
                  <a:pt x="350" y="1"/>
                  <a:pt x="350" y="1"/>
                </a:cubicBezTo>
                <a:cubicBezTo>
                  <a:pt x="349" y="1"/>
                  <a:pt x="348" y="1"/>
                  <a:pt x="348" y="2"/>
                </a:cubicBezTo>
                <a:cubicBezTo>
                  <a:pt x="348" y="2"/>
                  <a:pt x="348" y="2"/>
                  <a:pt x="348" y="2"/>
                </a:cubicBezTo>
                <a:cubicBezTo>
                  <a:pt x="347" y="2"/>
                  <a:pt x="347" y="2"/>
                  <a:pt x="347" y="2"/>
                </a:cubicBezTo>
                <a:cubicBezTo>
                  <a:pt x="346" y="2"/>
                  <a:pt x="346" y="2"/>
                  <a:pt x="346" y="2"/>
                </a:cubicBezTo>
                <a:cubicBezTo>
                  <a:pt x="346" y="2"/>
                  <a:pt x="346" y="2"/>
                  <a:pt x="346" y="2"/>
                </a:cubicBezTo>
                <a:cubicBezTo>
                  <a:pt x="345" y="2"/>
                  <a:pt x="345" y="2"/>
                  <a:pt x="345" y="2"/>
                </a:cubicBezTo>
                <a:cubicBezTo>
                  <a:pt x="345" y="2"/>
                  <a:pt x="344" y="2"/>
                  <a:pt x="344" y="2"/>
                </a:cubicBezTo>
                <a:cubicBezTo>
                  <a:pt x="343" y="2"/>
                  <a:pt x="343" y="2"/>
                  <a:pt x="343" y="2"/>
                </a:cubicBezTo>
                <a:cubicBezTo>
                  <a:pt x="343" y="2"/>
                  <a:pt x="342" y="2"/>
                  <a:pt x="341" y="2"/>
                </a:cubicBezTo>
                <a:cubicBezTo>
                  <a:pt x="341" y="3"/>
                  <a:pt x="341" y="3"/>
                  <a:pt x="341" y="3"/>
                </a:cubicBezTo>
                <a:cubicBezTo>
                  <a:pt x="341" y="3"/>
                  <a:pt x="341" y="3"/>
                  <a:pt x="341" y="3"/>
                </a:cubicBezTo>
                <a:cubicBezTo>
                  <a:pt x="341" y="3"/>
                  <a:pt x="341" y="3"/>
                  <a:pt x="341" y="3"/>
                </a:cubicBezTo>
                <a:cubicBezTo>
                  <a:pt x="341" y="3"/>
                  <a:pt x="341" y="3"/>
                  <a:pt x="341" y="3"/>
                </a:cubicBezTo>
                <a:cubicBezTo>
                  <a:pt x="341" y="2"/>
                  <a:pt x="341" y="2"/>
                  <a:pt x="341" y="2"/>
                </a:cubicBezTo>
                <a:cubicBezTo>
                  <a:pt x="341" y="2"/>
                  <a:pt x="341" y="2"/>
                  <a:pt x="341" y="2"/>
                </a:cubicBezTo>
                <a:cubicBezTo>
                  <a:pt x="342" y="2"/>
                  <a:pt x="342" y="2"/>
                  <a:pt x="342" y="2"/>
                </a:cubicBezTo>
                <a:cubicBezTo>
                  <a:pt x="342" y="2"/>
                  <a:pt x="342" y="2"/>
                  <a:pt x="342" y="2"/>
                </a:cubicBezTo>
                <a:cubicBezTo>
                  <a:pt x="343" y="2"/>
                  <a:pt x="343" y="2"/>
                  <a:pt x="343" y="2"/>
                </a:cubicBezTo>
                <a:cubicBezTo>
                  <a:pt x="343" y="2"/>
                  <a:pt x="343" y="2"/>
                  <a:pt x="343" y="2"/>
                </a:cubicBezTo>
                <a:cubicBezTo>
                  <a:pt x="344" y="2"/>
                  <a:pt x="344" y="2"/>
                  <a:pt x="344" y="2"/>
                </a:cubicBezTo>
                <a:cubicBezTo>
                  <a:pt x="345" y="2"/>
                  <a:pt x="345" y="2"/>
                  <a:pt x="345" y="2"/>
                </a:cubicBezTo>
                <a:cubicBezTo>
                  <a:pt x="345" y="2"/>
                  <a:pt x="345" y="2"/>
                  <a:pt x="345" y="2"/>
                </a:cubicBezTo>
                <a:cubicBezTo>
                  <a:pt x="346" y="2"/>
                  <a:pt x="346" y="2"/>
                  <a:pt x="346" y="2"/>
                </a:cubicBezTo>
                <a:cubicBezTo>
                  <a:pt x="346" y="2"/>
                  <a:pt x="346" y="2"/>
                  <a:pt x="346" y="2"/>
                </a:cubicBezTo>
                <a:cubicBezTo>
                  <a:pt x="346" y="2"/>
                  <a:pt x="346" y="2"/>
                  <a:pt x="346" y="2"/>
                </a:cubicBezTo>
                <a:cubicBezTo>
                  <a:pt x="347" y="1"/>
                  <a:pt x="347" y="1"/>
                  <a:pt x="347" y="1"/>
                </a:cubicBezTo>
                <a:cubicBezTo>
                  <a:pt x="348" y="1"/>
                  <a:pt x="348" y="1"/>
                  <a:pt x="348" y="1"/>
                </a:cubicBezTo>
                <a:cubicBezTo>
                  <a:pt x="348" y="1"/>
                  <a:pt x="348" y="1"/>
                  <a:pt x="348" y="1"/>
                </a:cubicBezTo>
                <a:cubicBezTo>
                  <a:pt x="349" y="1"/>
                  <a:pt x="349" y="1"/>
                  <a:pt x="349" y="1"/>
                </a:cubicBezTo>
                <a:cubicBezTo>
                  <a:pt x="349" y="1"/>
                  <a:pt x="349" y="1"/>
                  <a:pt x="349" y="1"/>
                </a:cubicBezTo>
                <a:cubicBezTo>
                  <a:pt x="348" y="1"/>
                  <a:pt x="348" y="1"/>
                  <a:pt x="348" y="1"/>
                </a:cubicBezTo>
                <a:cubicBezTo>
                  <a:pt x="348" y="1"/>
                  <a:pt x="348" y="1"/>
                  <a:pt x="346" y="1"/>
                </a:cubicBezTo>
                <a:cubicBezTo>
                  <a:pt x="345" y="2"/>
                  <a:pt x="344" y="2"/>
                  <a:pt x="343" y="2"/>
                </a:cubicBezTo>
                <a:cubicBezTo>
                  <a:pt x="342" y="2"/>
                  <a:pt x="342" y="2"/>
                  <a:pt x="342" y="2"/>
                </a:cubicBezTo>
                <a:cubicBezTo>
                  <a:pt x="342" y="2"/>
                  <a:pt x="342" y="2"/>
                  <a:pt x="342" y="2"/>
                </a:cubicBezTo>
                <a:cubicBezTo>
                  <a:pt x="341" y="2"/>
                  <a:pt x="341" y="2"/>
                  <a:pt x="341" y="2"/>
                </a:cubicBezTo>
                <a:cubicBezTo>
                  <a:pt x="340" y="2"/>
                  <a:pt x="339" y="2"/>
                  <a:pt x="338" y="3"/>
                </a:cubicBezTo>
                <a:cubicBezTo>
                  <a:pt x="338" y="3"/>
                  <a:pt x="338" y="3"/>
                  <a:pt x="338" y="3"/>
                </a:cubicBezTo>
                <a:cubicBezTo>
                  <a:pt x="337" y="3"/>
                  <a:pt x="337" y="3"/>
                  <a:pt x="337" y="3"/>
                </a:cubicBezTo>
                <a:cubicBezTo>
                  <a:pt x="338" y="2"/>
                  <a:pt x="338" y="2"/>
                  <a:pt x="338" y="2"/>
                </a:cubicBezTo>
                <a:cubicBezTo>
                  <a:pt x="339" y="2"/>
                  <a:pt x="339" y="2"/>
                  <a:pt x="339" y="2"/>
                </a:cubicBezTo>
                <a:cubicBezTo>
                  <a:pt x="339" y="2"/>
                  <a:pt x="340" y="2"/>
                  <a:pt x="340" y="2"/>
                </a:cubicBezTo>
                <a:cubicBezTo>
                  <a:pt x="341" y="2"/>
                  <a:pt x="341" y="2"/>
                  <a:pt x="342" y="2"/>
                </a:cubicBezTo>
                <a:cubicBezTo>
                  <a:pt x="343" y="2"/>
                  <a:pt x="343" y="2"/>
                  <a:pt x="343" y="2"/>
                </a:cubicBezTo>
                <a:cubicBezTo>
                  <a:pt x="343" y="2"/>
                  <a:pt x="343" y="2"/>
                  <a:pt x="343" y="2"/>
                </a:cubicBezTo>
                <a:cubicBezTo>
                  <a:pt x="344" y="2"/>
                  <a:pt x="344" y="2"/>
                  <a:pt x="344" y="2"/>
                </a:cubicBezTo>
                <a:cubicBezTo>
                  <a:pt x="344" y="2"/>
                  <a:pt x="344" y="2"/>
                  <a:pt x="344" y="2"/>
                </a:cubicBezTo>
                <a:cubicBezTo>
                  <a:pt x="345" y="2"/>
                  <a:pt x="345" y="2"/>
                  <a:pt x="345" y="2"/>
                </a:cubicBezTo>
                <a:cubicBezTo>
                  <a:pt x="346" y="2"/>
                  <a:pt x="346" y="2"/>
                  <a:pt x="346" y="2"/>
                </a:cubicBezTo>
                <a:cubicBezTo>
                  <a:pt x="346" y="1"/>
                  <a:pt x="346" y="1"/>
                  <a:pt x="346" y="1"/>
                </a:cubicBezTo>
                <a:cubicBezTo>
                  <a:pt x="347" y="1"/>
                  <a:pt x="347" y="1"/>
                  <a:pt x="348" y="1"/>
                </a:cubicBezTo>
                <a:cubicBezTo>
                  <a:pt x="348" y="1"/>
                  <a:pt x="348" y="1"/>
                  <a:pt x="348" y="1"/>
                </a:cubicBezTo>
                <a:cubicBezTo>
                  <a:pt x="349" y="1"/>
                  <a:pt x="349" y="1"/>
                  <a:pt x="349" y="1"/>
                </a:cubicBezTo>
                <a:cubicBezTo>
                  <a:pt x="349" y="1"/>
                  <a:pt x="349" y="1"/>
                  <a:pt x="349" y="1"/>
                </a:cubicBezTo>
                <a:cubicBezTo>
                  <a:pt x="349" y="1"/>
                  <a:pt x="349" y="1"/>
                  <a:pt x="349" y="1"/>
                </a:cubicBezTo>
                <a:cubicBezTo>
                  <a:pt x="349" y="1"/>
                  <a:pt x="349" y="1"/>
                  <a:pt x="349" y="1"/>
                </a:cubicBezTo>
                <a:cubicBezTo>
                  <a:pt x="348" y="1"/>
                  <a:pt x="348" y="1"/>
                  <a:pt x="348" y="1"/>
                </a:cubicBezTo>
                <a:cubicBezTo>
                  <a:pt x="347" y="1"/>
                  <a:pt x="347" y="1"/>
                  <a:pt x="347" y="1"/>
                </a:cubicBezTo>
                <a:cubicBezTo>
                  <a:pt x="347" y="1"/>
                  <a:pt x="347" y="1"/>
                  <a:pt x="347" y="1"/>
                </a:cubicBezTo>
                <a:cubicBezTo>
                  <a:pt x="346" y="1"/>
                  <a:pt x="346" y="1"/>
                  <a:pt x="346" y="1"/>
                </a:cubicBezTo>
                <a:cubicBezTo>
                  <a:pt x="346" y="1"/>
                  <a:pt x="346" y="1"/>
                  <a:pt x="346" y="1"/>
                </a:cubicBezTo>
                <a:cubicBezTo>
                  <a:pt x="346" y="1"/>
                  <a:pt x="346" y="1"/>
                  <a:pt x="346" y="1"/>
                </a:cubicBezTo>
                <a:cubicBezTo>
                  <a:pt x="346" y="1"/>
                  <a:pt x="346" y="1"/>
                  <a:pt x="346" y="1"/>
                </a:cubicBezTo>
                <a:cubicBezTo>
                  <a:pt x="345" y="1"/>
                  <a:pt x="345" y="1"/>
                  <a:pt x="345" y="1"/>
                </a:cubicBezTo>
                <a:cubicBezTo>
                  <a:pt x="345" y="1"/>
                  <a:pt x="345" y="1"/>
                  <a:pt x="345" y="1"/>
                </a:cubicBezTo>
                <a:cubicBezTo>
                  <a:pt x="345" y="1"/>
                  <a:pt x="345" y="1"/>
                  <a:pt x="345" y="1"/>
                </a:cubicBezTo>
                <a:cubicBezTo>
                  <a:pt x="345" y="1"/>
                  <a:pt x="345" y="1"/>
                  <a:pt x="345" y="1"/>
                </a:cubicBezTo>
                <a:cubicBezTo>
                  <a:pt x="345" y="1"/>
                  <a:pt x="345" y="1"/>
                  <a:pt x="345" y="1"/>
                </a:cubicBezTo>
                <a:cubicBezTo>
                  <a:pt x="344" y="1"/>
                  <a:pt x="344" y="1"/>
                  <a:pt x="344" y="1"/>
                </a:cubicBezTo>
                <a:cubicBezTo>
                  <a:pt x="344" y="1"/>
                  <a:pt x="344" y="1"/>
                  <a:pt x="344" y="1"/>
                </a:cubicBezTo>
                <a:cubicBezTo>
                  <a:pt x="343" y="1"/>
                  <a:pt x="343" y="1"/>
                  <a:pt x="343" y="1"/>
                </a:cubicBezTo>
                <a:cubicBezTo>
                  <a:pt x="343" y="1"/>
                  <a:pt x="343" y="1"/>
                  <a:pt x="343" y="1"/>
                </a:cubicBezTo>
                <a:cubicBezTo>
                  <a:pt x="343" y="2"/>
                  <a:pt x="343" y="2"/>
                  <a:pt x="343" y="2"/>
                </a:cubicBezTo>
                <a:cubicBezTo>
                  <a:pt x="342" y="2"/>
                  <a:pt x="342" y="2"/>
                  <a:pt x="342"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8" y="2"/>
                  <a:pt x="338" y="2"/>
                  <a:pt x="338" y="2"/>
                </a:cubicBezTo>
                <a:cubicBezTo>
                  <a:pt x="337" y="2"/>
                  <a:pt x="337" y="2"/>
                  <a:pt x="337" y="2"/>
                </a:cubicBezTo>
                <a:cubicBezTo>
                  <a:pt x="336" y="2"/>
                  <a:pt x="336" y="2"/>
                  <a:pt x="336" y="2"/>
                </a:cubicBezTo>
                <a:cubicBezTo>
                  <a:pt x="335" y="3"/>
                  <a:pt x="335" y="3"/>
                  <a:pt x="335" y="3"/>
                </a:cubicBezTo>
                <a:cubicBezTo>
                  <a:pt x="335" y="3"/>
                  <a:pt x="335" y="3"/>
                  <a:pt x="335" y="3"/>
                </a:cubicBezTo>
                <a:cubicBezTo>
                  <a:pt x="335" y="3"/>
                  <a:pt x="335" y="3"/>
                  <a:pt x="335" y="3"/>
                </a:cubicBezTo>
                <a:cubicBezTo>
                  <a:pt x="335" y="3"/>
                  <a:pt x="335" y="3"/>
                  <a:pt x="335" y="3"/>
                </a:cubicBezTo>
                <a:cubicBezTo>
                  <a:pt x="335" y="3"/>
                  <a:pt x="335" y="3"/>
                  <a:pt x="335" y="3"/>
                </a:cubicBezTo>
                <a:cubicBezTo>
                  <a:pt x="336" y="3"/>
                  <a:pt x="336" y="3"/>
                  <a:pt x="336" y="3"/>
                </a:cubicBezTo>
                <a:cubicBezTo>
                  <a:pt x="336" y="2"/>
                  <a:pt x="336" y="2"/>
                  <a:pt x="336" y="2"/>
                </a:cubicBezTo>
                <a:cubicBezTo>
                  <a:pt x="336" y="2"/>
                  <a:pt x="336" y="2"/>
                  <a:pt x="336" y="2"/>
                </a:cubicBezTo>
                <a:cubicBezTo>
                  <a:pt x="337" y="2"/>
                  <a:pt x="337" y="2"/>
                  <a:pt x="337" y="2"/>
                </a:cubicBezTo>
                <a:cubicBezTo>
                  <a:pt x="337" y="2"/>
                  <a:pt x="337" y="2"/>
                  <a:pt x="337" y="2"/>
                </a:cubicBezTo>
                <a:cubicBezTo>
                  <a:pt x="337" y="2"/>
                  <a:pt x="337" y="2"/>
                  <a:pt x="337" y="2"/>
                </a:cubicBezTo>
                <a:cubicBezTo>
                  <a:pt x="337" y="2"/>
                  <a:pt x="337" y="2"/>
                  <a:pt x="337" y="2"/>
                </a:cubicBezTo>
                <a:cubicBezTo>
                  <a:pt x="338" y="2"/>
                  <a:pt x="338" y="2"/>
                  <a:pt x="338" y="2"/>
                </a:cubicBezTo>
                <a:cubicBezTo>
                  <a:pt x="339" y="2"/>
                  <a:pt x="339" y="2"/>
                  <a:pt x="339" y="2"/>
                </a:cubicBezTo>
                <a:cubicBezTo>
                  <a:pt x="340" y="2"/>
                  <a:pt x="340" y="2"/>
                  <a:pt x="340" y="2"/>
                </a:cubicBezTo>
                <a:cubicBezTo>
                  <a:pt x="340" y="2"/>
                  <a:pt x="340" y="2"/>
                  <a:pt x="340" y="2"/>
                </a:cubicBezTo>
                <a:cubicBezTo>
                  <a:pt x="341" y="2"/>
                  <a:pt x="341" y="2"/>
                  <a:pt x="341" y="2"/>
                </a:cubicBezTo>
                <a:cubicBezTo>
                  <a:pt x="341" y="2"/>
                  <a:pt x="341" y="2"/>
                  <a:pt x="341" y="2"/>
                </a:cubicBezTo>
                <a:cubicBezTo>
                  <a:pt x="341" y="2"/>
                  <a:pt x="341" y="2"/>
                  <a:pt x="341" y="2"/>
                </a:cubicBezTo>
                <a:cubicBezTo>
                  <a:pt x="340" y="2"/>
                  <a:pt x="340" y="2"/>
                  <a:pt x="340" y="2"/>
                </a:cubicBezTo>
                <a:cubicBezTo>
                  <a:pt x="340" y="2"/>
                  <a:pt x="340" y="2"/>
                  <a:pt x="340" y="2"/>
                </a:cubicBezTo>
                <a:cubicBezTo>
                  <a:pt x="339" y="2"/>
                  <a:pt x="339" y="2"/>
                  <a:pt x="339" y="2"/>
                </a:cubicBezTo>
                <a:cubicBezTo>
                  <a:pt x="339" y="2"/>
                  <a:pt x="339" y="2"/>
                  <a:pt x="339" y="2"/>
                </a:cubicBezTo>
                <a:cubicBezTo>
                  <a:pt x="338" y="2"/>
                  <a:pt x="338" y="2"/>
                  <a:pt x="338" y="2"/>
                </a:cubicBezTo>
                <a:cubicBezTo>
                  <a:pt x="337" y="2"/>
                  <a:pt x="336" y="2"/>
                  <a:pt x="336" y="2"/>
                </a:cubicBezTo>
                <a:cubicBezTo>
                  <a:pt x="335" y="2"/>
                  <a:pt x="335" y="2"/>
                  <a:pt x="335" y="2"/>
                </a:cubicBezTo>
                <a:cubicBezTo>
                  <a:pt x="335" y="2"/>
                  <a:pt x="335" y="2"/>
                  <a:pt x="335" y="2"/>
                </a:cubicBezTo>
                <a:cubicBezTo>
                  <a:pt x="334" y="2"/>
                  <a:pt x="334" y="2"/>
                  <a:pt x="334" y="2"/>
                </a:cubicBezTo>
                <a:cubicBezTo>
                  <a:pt x="332" y="3"/>
                  <a:pt x="331" y="3"/>
                  <a:pt x="329" y="3"/>
                </a:cubicBezTo>
                <a:cubicBezTo>
                  <a:pt x="329" y="3"/>
                  <a:pt x="329" y="3"/>
                  <a:pt x="329" y="3"/>
                </a:cubicBezTo>
                <a:cubicBezTo>
                  <a:pt x="330" y="3"/>
                  <a:pt x="330" y="3"/>
                  <a:pt x="330" y="3"/>
                </a:cubicBezTo>
                <a:cubicBezTo>
                  <a:pt x="330" y="3"/>
                  <a:pt x="330" y="3"/>
                  <a:pt x="330" y="3"/>
                </a:cubicBezTo>
                <a:cubicBezTo>
                  <a:pt x="330" y="3"/>
                  <a:pt x="330" y="3"/>
                  <a:pt x="330" y="3"/>
                </a:cubicBezTo>
                <a:cubicBezTo>
                  <a:pt x="330" y="3"/>
                  <a:pt x="329" y="3"/>
                  <a:pt x="328" y="3"/>
                </a:cubicBezTo>
                <a:cubicBezTo>
                  <a:pt x="327" y="3"/>
                  <a:pt x="326" y="3"/>
                  <a:pt x="325" y="3"/>
                </a:cubicBezTo>
                <a:cubicBezTo>
                  <a:pt x="325" y="3"/>
                  <a:pt x="324" y="4"/>
                  <a:pt x="323" y="4"/>
                </a:cubicBezTo>
                <a:cubicBezTo>
                  <a:pt x="323" y="4"/>
                  <a:pt x="323" y="4"/>
                  <a:pt x="323" y="4"/>
                </a:cubicBezTo>
                <a:cubicBezTo>
                  <a:pt x="323" y="4"/>
                  <a:pt x="323" y="4"/>
                  <a:pt x="323" y="4"/>
                </a:cubicBezTo>
                <a:cubicBezTo>
                  <a:pt x="323" y="4"/>
                  <a:pt x="323" y="4"/>
                  <a:pt x="323" y="4"/>
                </a:cubicBezTo>
                <a:cubicBezTo>
                  <a:pt x="322" y="4"/>
                  <a:pt x="322" y="4"/>
                  <a:pt x="322" y="4"/>
                </a:cubicBezTo>
                <a:cubicBezTo>
                  <a:pt x="322" y="4"/>
                  <a:pt x="322" y="4"/>
                  <a:pt x="322" y="4"/>
                </a:cubicBezTo>
                <a:cubicBezTo>
                  <a:pt x="322" y="4"/>
                  <a:pt x="322" y="4"/>
                  <a:pt x="322" y="4"/>
                </a:cubicBezTo>
                <a:cubicBezTo>
                  <a:pt x="321" y="4"/>
                  <a:pt x="321" y="4"/>
                  <a:pt x="321" y="4"/>
                </a:cubicBezTo>
                <a:cubicBezTo>
                  <a:pt x="321" y="4"/>
                  <a:pt x="321" y="4"/>
                  <a:pt x="321" y="4"/>
                </a:cubicBezTo>
                <a:cubicBezTo>
                  <a:pt x="320" y="4"/>
                  <a:pt x="320" y="4"/>
                  <a:pt x="320" y="4"/>
                </a:cubicBezTo>
                <a:cubicBezTo>
                  <a:pt x="320" y="4"/>
                  <a:pt x="320" y="4"/>
                  <a:pt x="320" y="4"/>
                </a:cubicBezTo>
                <a:cubicBezTo>
                  <a:pt x="320" y="4"/>
                  <a:pt x="320" y="4"/>
                  <a:pt x="320" y="4"/>
                </a:cubicBezTo>
                <a:cubicBezTo>
                  <a:pt x="319" y="4"/>
                  <a:pt x="319" y="4"/>
                  <a:pt x="319" y="4"/>
                </a:cubicBezTo>
                <a:cubicBezTo>
                  <a:pt x="319" y="4"/>
                  <a:pt x="318" y="4"/>
                  <a:pt x="317" y="5"/>
                </a:cubicBezTo>
                <a:cubicBezTo>
                  <a:pt x="317" y="5"/>
                  <a:pt x="317" y="5"/>
                  <a:pt x="317" y="5"/>
                </a:cubicBezTo>
                <a:cubicBezTo>
                  <a:pt x="316" y="5"/>
                  <a:pt x="315" y="5"/>
                  <a:pt x="315" y="5"/>
                </a:cubicBezTo>
                <a:cubicBezTo>
                  <a:pt x="315" y="5"/>
                  <a:pt x="315" y="5"/>
                  <a:pt x="314" y="5"/>
                </a:cubicBezTo>
                <a:cubicBezTo>
                  <a:pt x="314" y="5"/>
                  <a:pt x="314" y="5"/>
                  <a:pt x="314" y="5"/>
                </a:cubicBezTo>
                <a:cubicBezTo>
                  <a:pt x="313" y="5"/>
                  <a:pt x="313" y="5"/>
                  <a:pt x="313" y="5"/>
                </a:cubicBezTo>
                <a:cubicBezTo>
                  <a:pt x="313" y="5"/>
                  <a:pt x="313" y="5"/>
                  <a:pt x="314" y="5"/>
                </a:cubicBezTo>
                <a:cubicBezTo>
                  <a:pt x="314" y="5"/>
                  <a:pt x="314" y="5"/>
                  <a:pt x="314" y="5"/>
                </a:cubicBezTo>
                <a:cubicBezTo>
                  <a:pt x="315" y="5"/>
                  <a:pt x="315" y="5"/>
                  <a:pt x="315" y="5"/>
                </a:cubicBezTo>
                <a:cubicBezTo>
                  <a:pt x="314" y="5"/>
                  <a:pt x="313" y="6"/>
                  <a:pt x="312" y="6"/>
                </a:cubicBezTo>
                <a:cubicBezTo>
                  <a:pt x="311" y="6"/>
                  <a:pt x="311" y="6"/>
                  <a:pt x="311" y="6"/>
                </a:cubicBezTo>
                <a:cubicBezTo>
                  <a:pt x="311" y="6"/>
                  <a:pt x="311" y="6"/>
                  <a:pt x="311" y="6"/>
                </a:cubicBezTo>
                <a:cubicBezTo>
                  <a:pt x="310" y="6"/>
                  <a:pt x="310" y="6"/>
                  <a:pt x="310" y="6"/>
                </a:cubicBezTo>
                <a:cubicBezTo>
                  <a:pt x="309" y="6"/>
                  <a:pt x="308" y="6"/>
                  <a:pt x="307" y="7"/>
                </a:cubicBezTo>
                <a:cubicBezTo>
                  <a:pt x="306" y="7"/>
                  <a:pt x="305" y="7"/>
                  <a:pt x="305" y="7"/>
                </a:cubicBezTo>
                <a:cubicBezTo>
                  <a:pt x="304" y="7"/>
                  <a:pt x="304" y="7"/>
                  <a:pt x="304" y="7"/>
                </a:cubicBezTo>
                <a:cubicBezTo>
                  <a:pt x="303" y="7"/>
                  <a:pt x="303" y="7"/>
                  <a:pt x="303" y="7"/>
                </a:cubicBezTo>
                <a:cubicBezTo>
                  <a:pt x="303" y="7"/>
                  <a:pt x="303" y="7"/>
                  <a:pt x="303" y="7"/>
                </a:cubicBezTo>
                <a:cubicBezTo>
                  <a:pt x="303" y="7"/>
                  <a:pt x="303" y="7"/>
                  <a:pt x="303" y="7"/>
                </a:cubicBezTo>
                <a:cubicBezTo>
                  <a:pt x="302" y="8"/>
                  <a:pt x="302" y="8"/>
                  <a:pt x="302" y="8"/>
                </a:cubicBezTo>
                <a:cubicBezTo>
                  <a:pt x="302" y="8"/>
                  <a:pt x="302" y="8"/>
                  <a:pt x="302" y="8"/>
                </a:cubicBezTo>
                <a:cubicBezTo>
                  <a:pt x="302" y="7"/>
                  <a:pt x="302" y="7"/>
                  <a:pt x="302" y="7"/>
                </a:cubicBezTo>
                <a:cubicBezTo>
                  <a:pt x="302" y="7"/>
                  <a:pt x="302" y="7"/>
                  <a:pt x="302" y="7"/>
                </a:cubicBezTo>
                <a:cubicBezTo>
                  <a:pt x="301" y="8"/>
                  <a:pt x="301" y="8"/>
                  <a:pt x="301" y="8"/>
                </a:cubicBezTo>
                <a:cubicBezTo>
                  <a:pt x="300" y="8"/>
                  <a:pt x="300" y="8"/>
                  <a:pt x="300" y="8"/>
                </a:cubicBezTo>
                <a:cubicBezTo>
                  <a:pt x="300" y="8"/>
                  <a:pt x="300" y="8"/>
                  <a:pt x="299" y="8"/>
                </a:cubicBezTo>
                <a:cubicBezTo>
                  <a:pt x="299" y="8"/>
                  <a:pt x="298" y="8"/>
                  <a:pt x="298" y="8"/>
                </a:cubicBezTo>
                <a:cubicBezTo>
                  <a:pt x="298" y="8"/>
                  <a:pt x="298" y="8"/>
                  <a:pt x="298" y="8"/>
                </a:cubicBezTo>
                <a:cubicBezTo>
                  <a:pt x="298" y="8"/>
                  <a:pt x="298" y="8"/>
                  <a:pt x="297" y="8"/>
                </a:cubicBezTo>
                <a:cubicBezTo>
                  <a:pt x="296" y="8"/>
                  <a:pt x="296" y="8"/>
                  <a:pt x="296" y="8"/>
                </a:cubicBezTo>
                <a:cubicBezTo>
                  <a:pt x="295" y="8"/>
                  <a:pt x="295" y="8"/>
                  <a:pt x="295" y="8"/>
                </a:cubicBezTo>
                <a:cubicBezTo>
                  <a:pt x="295" y="8"/>
                  <a:pt x="295" y="8"/>
                  <a:pt x="295" y="8"/>
                </a:cubicBezTo>
                <a:cubicBezTo>
                  <a:pt x="295" y="9"/>
                  <a:pt x="295" y="9"/>
                  <a:pt x="295" y="9"/>
                </a:cubicBezTo>
                <a:cubicBezTo>
                  <a:pt x="294" y="9"/>
                  <a:pt x="294" y="9"/>
                  <a:pt x="294" y="9"/>
                </a:cubicBezTo>
                <a:cubicBezTo>
                  <a:pt x="294" y="9"/>
                  <a:pt x="294" y="9"/>
                  <a:pt x="294" y="9"/>
                </a:cubicBezTo>
                <a:cubicBezTo>
                  <a:pt x="293" y="9"/>
                  <a:pt x="293" y="9"/>
                  <a:pt x="293" y="9"/>
                </a:cubicBezTo>
                <a:cubicBezTo>
                  <a:pt x="292" y="9"/>
                  <a:pt x="292" y="9"/>
                  <a:pt x="292" y="9"/>
                </a:cubicBezTo>
                <a:cubicBezTo>
                  <a:pt x="292" y="9"/>
                  <a:pt x="292" y="9"/>
                  <a:pt x="292" y="9"/>
                </a:cubicBezTo>
                <a:cubicBezTo>
                  <a:pt x="292" y="9"/>
                  <a:pt x="292" y="9"/>
                  <a:pt x="292" y="9"/>
                </a:cubicBezTo>
                <a:cubicBezTo>
                  <a:pt x="289" y="10"/>
                  <a:pt x="287" y="11"/>
                  <a:pt x="284" y="11"/>
                </a:cubicBezTo>
                <a:cubicBezTo>
                  <a:pt x="284" y="11"/>
                  <a:pt x="284" y="11"/>
                  <a:pt x="284" y="11"/>
                </a:cubicBezTo>
                <a:cubicBezTo>
                  <a:pt x="283" y="12"/>
                  <a:pt x="283" y="12"/>
                  <a:pt x="283" y="12"/>
                </a:cubicBezTo>
                <a:cubicBezTo>
                  <a:pt x="283" y="12"/>
                  <a:pt x="283" y="12"/>
                  <a:pt x="283" y="12"/>
                </a:cubicBezTo>
                <a:cubicBezTo>
                  <a:pt x="282" y="12"/>
                  <a:pt x="282" y="12"/>
                  <a:pt x="282" y="12"/>
                </a:cubicBezTo>
                <a:cubicBezTo>
                  <a:pt x="282" y="12"/>
                  <a:pt x="282" y="12"/>
                  <a:pt x="282" y="12"/>
                </a:cubicBezTo>
                <a:cubicBezTo>
                  <a:pt x="283" y="12"/>
                  <a:pt x="283" y="12"/>
                  <a:pt x="283" y="12"/>
                </a:cubicBezTo>
                <a:cubicBezTo>
                  <a:pt x="284" y="12"/>
                  <a:pt x="284" y="12"/>
                  <a:pt x="284" y="12"/>
                </a:cubicBezTo>
                <a:cubicBezTo>
                  <a:pt x="284" y="12"/>
                  <a:pt x="284" y="12"/>
                  <a:pt x="285" y="12"/>
                </a:cubicBezTo>
                <a:cubicBezTo>
                  <a:pt x="285" y="12"/>
                  <a:pt x="285" y="12"/>
                  <a:pt x="285" y="12"/>
                </a:cubicBezTo>
                <a:cubicBezTo>
                  <a:pt x="285" y="12"/>
                  <a:pt x="285" y="12"/>
                  <a:pt x="285" y="12"/>
                </a:cubicBezTo>
                <a:cubicBezTo>
                  <a:pt x="284" y="12"/>
                  <a:pt x="283" y="12"/>
                  <a:pt x="282" y="13"/>
                </a:cubicBezTo>
                <a:cubicBezTo>
                  <a:pt x="282" y="13"/>
                  <a:pt x="282" y="13"/>
                  <a:pt x="281" y="13"/>
                </a:cubicBezTo>
                <a:cubicBezTo>
                  <a:pt x="281" y="13"/>
                  <a:pt x="281" y="13"/>
                  <a:pt x="281" y="13"/>
                </a:cubicBezTo>
                <a:cubicBezTo>
                  <a:pt x="280" y="13"/>
                  <a:pt x="280" y="13"/>
                  <a:pt x="279" y="13"/>
                </a:cubicBezTo>
                <a:cubicBezTo>
                  <a:pt x="279" y="13"/>
                  <a:pt x="279" y="13"/>
                  <a:pt x="279" y="13"/>
                </a:cubicBezTo>
                <a:cubicBezTo>
                  <a:pt x="279" y="13"/>
                  <a:pt x="279" y="13"/>
                  <a:pt x="279" y="13"/>
                </a:cubicBezTo>
                <a:cubicBezTo>
                  <a:pt x="279" y="13"/>
                  <a:pt x="279" y="13"/>
                  <a:pt x="279" y="13"/>
                </a:cubicBezTo>
                <a:cubicBezTo>
                  <a:pt x="279" y="13"/>
                  <a:pt x="279" y="13"/>
                  <a:pt x="279"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80" y="13"/>
                  <a:pt x="280" y="13"/>
                  <a:pt x="280" y="13"/>
                </a:cubicBezTo>
                <a:cubicBezTo>
                  <a:pt x="279" y="13"/>
                  <a:pt x="279" y="13"/>
                  <a:pt x="279" y="13"/>
                </a:cubicBezTo>
                <a:cubicBezTo>
                  <a:pt x="278" y="13"/>
                  <a:pt x="278" y="13"/>
                  <a:pt x="278" y="13"/>
                </a:cubicBezTo>
                <a:cubicBezTo>
                  <a:pt x="278" y="13"/>
                  <a:pt x="278" y="13"/>
                  <a:pt x="278" y="13"/>
                </a:cubicBezTo>
                <a:cubicBezTo>
                  <a:pt x="279" y="13"/>
                  <a:pt x="279" y="13"/>
                  <a:pt x="279" y="13"/>
                </a:cubicBezTo>
                <a:cubicBezTo>
                  <a:pt x="279" y="13"/>
                  <a:pt x="279" y="13"/>
                  <a:pt x="279" y="13"/>
                </a:cubicBezTo>
                <a:cubicBezTo>
                  <a:pt x="278" y="13"/>
                  <a:pt x="278" y="13"/>
                  <a:pt x="277" y="13"/>
                </a:cubicBezTo>
                <a:cubicBezTo>
                  <a:pt x="277" y="13"/>
                  <a:pt x="277" y="13"/>
                  <a:pt x="277" y="13"/>
                </a:cubicBezTo>
                <a:cubicBezTo>
                  <a:pt x="276" y="14"/>
                  <a:pt x="275" y="14"/>
                  <a:pt x="274" y="14"/>
                </a:cubicBezTo>
                <a:cubicBezTo>
                  <a:pt x="274" y="14"/>
                  <a:pt x="274" y="14"/>
                  <a:pt x="274" y="14"/>
                </a:cubicBezTo>
                <a:cubicBezTo>
                  <a:pt x="273" y="15"/>
                  <a:pt x="273" y="15"/>
                  <a:pt x="271" y="15"/>
                </a:cubicBezTo>
                <a:cubicBezTo>
                  <a:pt x="271" y="16"/>
                  <a:pt x="271" y="16"/>
                  <a:pt x="271" y="16"/>
                </a:cubicBezTo>
                <a:cubicBezTo>
                  <a:pt x="270" y="16"/>
                  <a:pt x="270" y="16"/>
                  <a:pt x="270" y="16"/>
                </a:cubicBezTo>
                <a:cubicBezTo>
                  <a:pt x="270" y="16"/>
                  <a:pt x="270" y="16"/>
                  <a:pt x="270" y="16"/>
                </a:cubicBezTo>
                <a:cubicBezTo>
                  <a:pt x="269" y="16"/>
                  <a:pt x="269" y="16"/>
                  <a:pt x="269" y="16"/>
                </a:cubicBezTo>
                <a:cubicBezTo>
                  <a:pt x="269" y="16"/>
                  <a:pt x="269" y="16"/>
                  <a:pt x="269" y="16"/>
                </a:cubicBezTo>
                <a:cubicBezTo>
                  <a:pt x="268" y="16"/>
                  <a:pt x="268" y="16"/>
                  <a:pt x="268" y="16"/>
                </a:cubicBezTo>
                <a:cubicBezTo>
                  <a:pt x="268" y="17"/>
                  <a:pt x="268" y="17"/>
                  <a:pt x="268" y="17"/>
                </a:cubicBezTo>
                <a:cubicBezTo>
                  <a:pt x="267" y="17"/>
                  <a:pt x="267" y="17"/>
                  <a:pt x="267" y="17"/>
                </a:cubicBezTo>
                <a:cubicBezTo>
                  <a:pt x="267" y="17"/>
                  <a:pt x="267" y="17"/>
                  <a:pt x="267" y="17"/>
                </a:cubicBezTo>
                <a:cubicBezTo>
                  <a:pt x="267" y="17"/>
                  <a:pt x="267" y="17"/>
                  <a:pt x="267" y="17"/>
                </a:cubicBezTo>
                <a:cubicBezTo>
                  <a:pt x="266" y="17"/>
                  <a:pt x="266" y="17"/>
                  <a:pt x="266" y="17"/>
                </a:cubicBezTo>
                <a:cubicBezTo>
                  <a:pt x="266" y="17"/>
                  <a:pt x="266" y="17"/>
                  <a:pt x="266" y="17"/>
                </a:cubicBezTo>
                <a:cubicBezTo>
                  <a:pt x="266" y="17"/>
                  <a:pt x="266" y="17"/>
                  <a:pt x="266" y="17"/>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5" y="18"/>
                  <a:pt x="265" y="18"/>
                  <a:pt x="265" y="18"/>
                </a:cubicBezTo>
                <a:cubicBezTo>
                  <a:pt x="266" y="18"/>
                  <a:pt x="266" y="18"/>
                  <a:pt x="266" y="18"/>
                </a:cubicBezTo>
                <a:cubicBezTo>
                  <a:pt x="266" y="17"/>
                  <a:pt x="267"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8" y="17"/>
                </a:cubicBezTo>
                <a:cubicBezTo>
                  <a:pt x="268" y="17"/>
                  <a:pt x="268" y="17"/>
                  <a:pt x="269" y="17"/>
                </a:cubicBezTo>
                <a:cubicBezTo>
                  <a:pt x="269" y="17"/>
                  <a:pt x="269" y="17"/>
                  <a:pt x="269" y="17"/>
                </a:cubicBezTo>
                <a:cubicBezTo>
                  <a:pt x="269" y="17"/>
                  <a:pt x="269" y="17"/>
                  <a:pt x="269" y="17"/>
                </a:cubicBezTo>
                <a:cubicBezTo>
                  <a:pt x="269" y="17"/>
                  <a:pt x="269" y="17"/>
                  <a:pt x="269" y="17"/>
                </a:cubicBezTo>
                <a:cubicBezTo>
                  <a:pt x="269" y="17"/>
                  <a:pt x="269" y="17"/>
                  <a:pt x="269"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0" y="17"/>
                  <a:pt x="270" y="17"/>
                  <a:pt x="270" y="17"/>
                </a:cubicBezTo>
                <a:cubicBezTo>
                  <a:pt x="271" y="17"/>
                  <a:pt x="271" y="17"/>
                  <a:pt x="271" y="17"/>
                </a:cubicBezTo>
                <a:cubicBezTo>
                  <a:pt x="271" y="17"/>
                  <a:pt x="271" y="17"/>
                  <a:pt x="271" y="17"/>
                </a:cubicBezTo>
                <a:cubicBezTo>
                  <a:pt x="272" y="16"/>
                  <a:pt x="272" y="16"/>
                  <a:pt x="272" y="16"/>
                </a:cubicBezTo>
                <a:cubicBezTo>
                  <a:pt x="271" y="17"/>
                  <a:pt x="271" y="17"/>
                  <a:pt x="271" y="17"/>
                </a:cubicBezTo>
                <a:cubicBezTo>
                  <a:pt x="271" y="17"/>
                  <a:pt x="271" y="17"/>
                  <a:pt x="271" y="17"/>
                </a:cubicBezTo>
                <a:cubicBezTo>
                  <a:pt x="271" y="17"/>
                  <a:pt x="271" y="17"/>
                  <a:pt x="271" y="17"/>
                </a:cubicBezTo>
                <a:cubicBezTo>
                  <a:pt x="271" y="17"/>
                  <a:pt x="271" y="17"/>
                  <a:pt x="271" y="17"/>
                </a:cubicBezTo>
                <a:cubicBezTo>
                  <a:pt x="271" y="18"/>
                  <a:pt x="271" y="18"/>
                  <a:pt x="271"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70" y="18"/>
                  <a:pt x="270" y="18"/>
                  <a:pt x="270" y="18"/>
                </a:cubicBezTo>
                <a:cubicBezTo>
                  <a:pt x="269" y="19"/>
                  <a:pt x="269" y="19"/>
                  <a:pt x="269" y="19"/>
                </a:cubicBezTo>
                <a:cubicBezTo>
                  <a:pt x="270" y="19"/>
                  <a:pt x="270" y="19"/>
                  <a:pt x="270" y="19"/>
                </a:cubicBezTo>
                <a:cubicBezTo>
                  <a:pt x="270" y="19"/>
                  <a:pt x="270" y="19"/>
                  <a:pt x="270" y="19"/>
                </a:cubicBezTo>
                <a:cubicBezTo>
                  <a:pt x="268" y="19"/>
                  <a:pt x="268" y="19"/>
                  <a:pt x="268" y="19"/>
                </a:cubicBezTo>
                <a:cubicBezTo>
                  <a:pt x="268" y="19"/>
                  <a:pt x="268" y="19"/>
                  <a:pt x="268" y="19"/>
                </a:cubicBezTo>
                <a:cubicBezTo>
                  <a:pt x="268" y="20"/>
                  <a:pt x="268" y="20"/>
                  <a:pt x="268" y="20"/>
                </a:cubicBezTo>
                <a:cubicBezTo>
                  <a:pt x="267" y="20"/>
                  <a:pt x="267" y="20"/>
                  <a:pt x="267" y="20"/>
                </a:cubicBezTo>
                <a:cubicBezTo>
                  <a:pt x="266" y="21"/>
                  <a:pt x="264" y="21"/>
                  <a:pt x="263" y="22"/>
                </a:cubicBezTo>
                <a:cubicBezTo>
                  <a:pt x="262" y="22"/>
                  <a:pt x="262" y="22"/>
                  <a:pt x="262" y="22"/>
                </a:cubicBezTo>
                <a:cubicBezTo>
                  <a:pt x="262" y="22"/>
                  <a:pt x="262" y="22"/>
                  <a:pt x="262" y="22"/>
                </a:cubicBezTo>
                <a:cubicBezTo>
                  <a:pt x="261" y="22"/>
                  <a:pt x="261" y="22"/>
                  <a:pt x="261" y="22"/>
                </a:cubicBezTo>
                <a:cubicBezTo>
                  <a:pt x="261" y="22"/>
                  <a:pt x="261" y="22"/>
                  <a:pt x="261" y="22"/>
                </a:cubicBezTo>
                <a:cubicBezTo>
                  <a:pt x="261" y="22"/>
                  <a:pt x="261" y="22"/>
                  <a:pt x="261" y="22"/>
                </a:cubicBezTo>
                <a:cubicBezTo>
                  <a:pt x="261" y="23"/>
                  <a:pt x="261" y="23"/>
                  <a:pt x="261" y="23"/>
                </a:cubicBezTo>
                <a:cubicBezTo>
                  <a:pt x="261" y="23"/>
                  <a:pt x="261" y="23"/>
                  <a:pt x="261" y="23"/>
                </a:cubicBezTo>
                <a:cubicBezTo>
                  <a:pt x="261" y="23"/>
                  <a:pt x="261" y="23"/>
                  <a:pt x="261" y="23"/>
                </a:cubicBezTo>
                <a:cubicBezTo>
                  <a:pt x="260" y="23"/>
                  <a:pt x="260" y="23"/>
                  <a:pt x="259" y="24"/>
                </a:cubicBezTo>
                <a:cubicBezTo>
                  <a:pt x="259" y="24"/>
                  <a:pt x="259" y="24"/>
                  <a:pt x="259" y="24"/>
                </a:cubicBezTo>
                <a:cubicBezTo>
                  <a:pt x="259" y="24"/>
                  <a:pt x="258" y="24"/>
                  <a:pt x="258" y="24"/>
                </a:cubicBezTo>
                <a:cubicBezTo>
                  <a:pt x="257" y="25"/>
                  <a:pt x="257" y="25"/>
                  <a:pt x="257" y="25"/>
                </a:cubicBezTo>
                <a:cubicBezTo>
                  <a:pt x="257" y="25"/>
                  <a:pt x="257" y="25"/>
                  <a:pt x="257" y="25"/>
                </a:cubicBezTo>
                <a:cubicBezTo>
                  <a:pt x="256" y="25"/>
                  <a:pt x="256" y="25"/>
                  <a:pt x="256" y="25"/>
                </a:cubicBezTo>
                <a:cubicBezTo>
                  <a:pt x="256" y="26"/>
                  <a:pt x="255" y="26"/>
                  <a:pt x="254" y="26"/>
                </a:cubicBezTo>
                <a:cubicBezTo>
                  <a:pt x="254" y="27"/>
                  <a:pt x="253" y="27"/>
                  <a:pt x="252" y="27"/>
                </a:cubicBezTo>
                <a:cubicBezTo>
                  <a:pt x="252" y="28"/>
                  <a:pt x="252" y="28"/>
                  <a:pt x="252" y="28"/>
                </a:cubicBezTo>
                <a:cubicBezTo>
                  <a:pt x="251" y="28"/>
                  <a:pt x="251" y="28"/>
                  <a:pt x="251" y="28"/>
                </a:cubicBezTo>
                <a:cubicBezTo>
                  <a:pt x="251" y="28"/>
                  <a:pt x="251" y="28"/>
                  <a:pt x="250" y="29"/>
                </a:cubicBezTo>
                <a:cubicBezTo>
                  <a:pt x="249" y="29"/>
                  <a:pt x="249" y="29"/>
                  <a:pt x="247" y="30"/>
                </a:cubicBezTo>
                <a:cubicBezTo>
                  <a:pt x="246" y="31"/>
                  <a:pt x="245" y="31"/>
                  <a:pt x="244" y="32"/>
                </a:cubicBezTo>
                <a:cubicBezTo>
                  <a:pt x="243" y="32"/>
                  <a:pt x="242" y="32"/>
                  <a:pt x="242" y="33"/>
                </a:cubicBezTo>
                <a:cubicBezTo>
                  <a:pt x="242" y="33"/>
                  <a:pt x="242" y="33"/>
                  <a:pt x="242" y="33"/>
                </a:cubicBezTo>
                <a:cubicBezTo>
                  <a:pt x="242" y="33"/>
                  <a:pt x="241" y="33"/>
                  <a:pt x="240" y="34"/>
                </a:cubicBezTo>
                <a:cubicBezTo>
                  <a:pt x="239" y="34"/>
                  <a:pt x="239" y="34"/>
                  <a:pt x="239" y="34"/>
                </a:cubicBezTo>
                <a:cubicBezTo>
                  <a:pt x="238" y="35"/>
                  <a:pt x="237" y="35"/>
                  <a:pt x="235" y="36"/>
                </a:cubicBezTo>
                <a:cubicBezTo>
                  <a:pt x="235" y="36"/>
                  <a:pt x="235" y="36"/>
                  <a:pt x="235" y="36"/>
                </a:cubicBezTo>
                <a:cubicBezTo>
                  <a:pt x="234" y="36"/>
                  <a:pt x="233" y="37"/>
                  <a:pt x="233" y="37"/>
                </a:cubicBezTo>
                <a:cubicBezTo>
                  <a:pt x="232" y="38"/>
                  <a:pt x="232" y="38"/>
                  <a:pt x="232" y="38"/>
                </a:cubicBezTo>
                <a:cubicBezTo>
                  <a:pt x="232" y="38"/>
                  <a:pt x="232" y="38"/>
                  <a:pt x="232" y="38"/>
                </a:cubicBezTo>
                <a:cubicBezTo>
                  <a:pt x="233" y="38"/>
                  <a:pt x="233" y="38"/>
                  <a:pt x="234" y="38"/>
                </a:cubicBezTo>
                <a:cubicBezTo>
                  <a:pt x="235" y="37"/>
                  <a:pt x="235" y="37"/>
                  <a:pt x="237" y="38"/>
                </a:cubicBezTo>
                <a:cubicBezTo>
                  <a:pt x="234" y="39"/>
                  <a:pt x="234" y="39"/>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3" y="40"/>
                  <a:pt x="233" y="40"/>
                  <a:pt x="233" y="40"/>
                </a:cubicBezTo>
                <a:cubicBezTo>
                  <a:pt x="232" y="42"/>
                  <a:pt x="232" y="42"/>
                  <a:pt x="231" y="43"/>
                </a:cubicBezTo>
                <a:cubicBezTo>
                  <a:pt x="230" y="43"/>
                  <a:pt x="230" y="43"/>
                  <a:pt x="230" y="43"/>
                </a:cubicBezTo>
                <a:cubicBezTo>
                  <a:pt x="230" y="43"/>
                  <a:pt x="230" y="43"/>
                  <a:pt x="229" y="43"/>
                </a:cubicBezTo>
                <a:cubicBezTo>
                  <a:pt x="229" y="43"/>
                  <a:pt x="229" y="43"/>
                  <a:pt x="229" y="43"/>
                </a:cubicBezTo>
                <a:cubicBezTo>
                  <a:pt x="229" y="43"/>
                  <a:pt x="229" y="43"/>
                  <a:pt x="228" y="42"/>
                </a:cubicBezTo>
                <a:cubicBezTo>
                  <a:pt x="229" y="42"/>
                  <a:pt x="229" y="42"/>
                  <a:pt x="229" y="42"/>
                </a:cubicBezTo>
                <a:cubicBezTo>
                  <a:pt x="219" y="46"/>
                  <a:pt x="219" y="46"/>
                  <a:pt x="219" y="46"/>
                </a:cubicBezTo>
                <a:cubicBezTo>
                  <a:pt x="219" y="47"/>
                  <a:pt x="219" y="47"/>
                  <a:pt x="217" y="49"/>
                </a:cubicBezTo>
                <a:cubicBezTo>
                  <a:pt x="220" y="48"/>
                  <a:pt x="220" y="48"/>
                  <a:pt x="221" y="48"/>
                </a:cubicBezTo>
                <a:cubicBezTo>
                  <a:pt x="222" y="47"/>
                  <a:pt x="223" y="46"/>
                  <a:pt x="224" y="46"/>
                </a:cubicBezTo>
                <a:cubicBezTo>
                  <a:pt x="224" y="45"/>
                  <a:pt x="224" y="45"/>
                  <a:pt x="224" y="45"/>
                </a:cubicBezTo>
                <a:cubicBezTo>
                  <a:pt x="225" y="44"/>
                  <a:pt x="225" y="44"/>
                  <a:pt x="225" y="44"/>
                </a:cubicBezTo>
                <a:cubicBezTo>
                  <a:pt x="225" y="44"/>
                  <a:pt x="225" y="44"/>
                  <a:pt x="226" y="44"/>
                </a:cubicBezTo>
                <a:cubicBezTo>
                  <a:pt x="226" y="45"/>
                  <a:pt x="226" y="45"/>
                  <a:pt x="226" y="45"/>
                </a:cubicBezTo>
                <a:cubicBezTo>
                  <a:pt x="226" y="45"/>
                  <a:pt x="226" y="45"/>
                  <a:pt x="227" y="46"/>
                </a:cubicBezTo>
                <a:cubicBezTo>
                  <a:pt x="226" y="46"/>
                  <a:pt x="226" y="46"/>
                  <a:pt x="226" y="46"/>
                </a:cubicBezTo>
                <a:cubicBezTo>
                  <a:pt x="226" y="46"/>
                  <a:pt x="225" y="47"/>
                  <a:pt x="225" y="47"/>
                </a:cubicBezTo>
                <a:cubicBezTo>
                  <a:pt x="224" y="47"/>
                  <a:pt x="223" y="48"/>
                  <a:pt x="222" y="48"/>
                </a:cubicBezTo>
                <a:cubicBezTo>
                  <a:pt x="222" y="48"/>
                  <a:pt x="222" y="48"/>
                  <a:pt x="221" y="49"/>
                </a:cubicBezTo>
                <a:cubicBezTo>
                  <a:pt x="221" y="49"/>
                  <a:pt x="220" y="50"/>
                  <a:pt x="220" y="50"/>
                </a:cubicBezTo>
                <a:cubicBezTo>
                  <a:pt x="219" y="51"/>
                  <a:pt x="218" y="52"/>
                  <a:pt x="217" y="52"/>
                </a:cubicBezTo>
                <a:cubicBezTo>
                  <a:pt x="217" y="52"/>
                  <a:pt x="216" y="52"/>
                  <a:pt x="215" y="52"/>
                </a:cubicBezTo>
                <a:cubicBezTo>
                  <a:pt x="215" y="52"/>
                  <a:pt x="214" y="53"/>
                  <a:pt x="213" y="53"/>
                </a:cubicBezTo>
                <a:cubicBezTo>
                  <a:pt x="213" y="53"/>
                  <a:pt x="213" y="53"/>
                  <a:pt x="213" y="53"/>
                </a:cubicBezTo>
                <a:cubicBezTo>
                  <a:pt x="213" y="53"/>
                  <a:pt x="213" y="53"/>
                  <a:pt x="212" y="53"/>
                </a:cubicBezTo>
                <a:cubicBezTo>
                  <a:pt x="211" y="54"/>
                  <a:pt x="209" y="55"/>
                  <a:pt x="208" y="55"/>
                </a:cubicBezTo>
                <a:cubicBezTo>
                  <a:pt x="206" y="56"/>
                  <a:pt x="204" y="56"/>
                  <a:pt x="203" y="58"/>
                </a:cubicBezTo>
                <a:cubicBezTo>
                  <a:pt x="203" y="58"/>
                  <a:pt x="203" y="58"/>
                  <a:pt x="202" y="59"/>
                </a:cubicBezTo>
                <a:cubicBezTo>
                  <a:pt x="193" y="66"/>
                  <a:pt x="193" y="66"/>
                  <a:pt x="193" y="67"/>
                </a:cubicBezTo>
                <a:cubicBezTo>
                  <a:pt x="194" y="67"/>
                  <a:pt x="194" y="67"/>
                  <a:pt x="195" y="67"/>
                </a:cubicBezTo>
                <a:cubicBezTo>
                  <a:pt x="195" y="67"/>
                  <a:pt x="195" y="67"/>
                  <a:pt x="195" y="67"/>
                </a:cubicBezTo>
                <a:cubicBezTo>
                  <a:pt x="195" y="68"/>
                  <a:pt x="194" y="68"/>
                  <a:pt x="194" y="69"/>
                </a:cubicBezTo>
                <a:cubicBezTo>
                  <a:pt x="193" y="69"/>
                  <a:pt x="193" y="68"/>
                  <a:pt x="193" y="69"/>
                </a:cubicBezTo>
                <a:cubicBezTo>
                  <a:pt x="187" y="73"/>
                  <a:pt x="187" y="73"/>
                  <a:pt x="186" y="74"/>
                </a:cubicBezTo>
                <a:cubicBezTo>
                  <a:pt x="188" y="74"/>
                  <a:pt x="189" y="72"/>
                  <a:pt x="191" y="73"/>
                </a:cubicBezTo>
                <a:cubicBezTo>
                  <a:pt x="190" y="73"/>
                  <a:pt x="189" y="74"/>
                  <a:pt x="187" y="76"/>
                </a:cubicBezTo>
                <a:cubicBezTo>
                  <a:pt x="182" y="79"/>
                  <a:pt x="178" y="81"/>
                  <a:pt x="173" y="94"/>
                </a:cubicBezTo>
                <a:cubicBezTo>
                  <a:pt x="173" y="95"/>
                  <a:pt x="173" y="95"/>
                  <a:pt x="173" y="95"/>
                </a:cubicBezTo>
                <a:cubicBezTo>
                  <a:pt x="173" y="95"/>
                  <a:pt x="173" y="96"/>
                  <a:pt x="173" y="97"/>
                </a:cubicBezTo>
                <a:cubicBezTo>
                  <a:pt x="174" y="97"/>
                  <a:pt x="174" y="97"/>
                  <a:pt x="175" y="96"/>
                </a:cubicBezTo>
                <a:cubicBezTo>
                  <a:pt x="175" y="96"/>
                  <a:pt x="175" y="96"/>
                  <a:pt x="176" y="96"/>
                </a:cubicBezTo>
                <a:cubicBezTo>
                  <a:pt x="176" y="96"/>
                  <a:pt x="176" y="96"/>
                  <a:pt x="177" y="97"/>
                </a:cubicBezTo>
                <a:cubicBezTo>
                  <a:pt x="176" y="97"/>
                  <a:pt x="176" y="98"/>
                  <a:pt x="175" y="99"/>
                </a:cubicBezTo>
                <a:cubicBezTo>
                  <a:pt x="176" y="99"/>
                  <a:pt x="176" y="100"/>
                  <a:pt x="177" y="100"/>
                </a:cubicBezTo>
                <a:cubicBezTo>
                  <a:pt x="176" y="101"/>
                  <a:pt x="176" y="102"/>
                  <a:pt x="176" y="102"/>
                </a:cubicBezTo>
                <a:cubicBezTo>
                  <a:pt x="177" y="102"/>
                  <a:pt x="180" y="102"/>
                  <a:pt x="182" y="100"/>
                </a:cubicBezTo>
                <a:cubicBezTo>
                  <a:pt x="182" y="100"/>
                  <a:pt x="182" y="99"/>
                  <a:pt x="183" y="99"/>
                </a:cubicBezTo>
                <a:cubicBezTo>
                  <a:pt x="194" y="85"/>
                  <a:pt x="196" y="85"/>
                  <a:pt x="197" y="85"/>
                </a:cubicBezTo>
                <a:cubicBezTo>
                  <a:pt x="197" y="85"/>
                  <a:pt x="198" y="85"/>
                  <a:pt x="198" y="85"/>
                </a:cubicBezTo>
                <a:cubicBezTo>
                  <a:pt x="201" y="85"/>
                  <a:pt x="203" y="82"/>
                  <a:pt x="205" y="81"/>
                </a:cubicBezTo>
                <a:cubicBezTo>
                  <a:pt x="206" y="80"/>
                  <a:pt x="208" y="79"/>
                  <a:pt x="209" y="77"/>
                </a:cubicBezTo>
                <a:cubicBezTo>
                  <a:pt x="211" y="76"/>
                  <a:pt x="211" y="76"/>
                  <a:pt x="220" y="70"/>
                </a:cubicBezTo>
                <a:cubicBezTo>
                  <a:pt x="221" y="70"/>
                  <a:pt x="222" y="70"/>
                  <a:pt x="223" y="70"/>
                </a:cubicBezTo>
                <a:cubicBezTo>
                  <a:pt x="224" y="68"/>
                  <a:pt x="224" y="68"/>
                  <a:pt x="225" y="67"/>
                </a:cubicBezTo>
                <a:cubicBezTo>
                  <a:pt x="226" y="67"/>
                  <a:pt x="226" y="67"/>
                  <a:pt x="227" y="68"/>
                </a:cubicBezTo>
                <a:cubicBezTo>
                  <a:pt x="225" y="69"/>
                  <a:pt x="225" y="69"/>
                  <a:pt x="225" y="70"/>
                </a:cubicBezTo>
                <a:cubicBezTo>
                  <a:pt x="228" y="71"/>
                  <a:pt x="229" y="68"/>
                  <a:pt x="232" y="67"/>
                </a:cubicBezTo>
                <a:cubicBezTo>
                  <a:pt x="232" y="67"/>
                  <a:pt x="232" y="67"/>
                  <a:pt x="233" y="67"/>
                </a:cubicBezTo>
                <a:cubicBezTo>
                  <a:pt x="234" y="67"/>
                  <a:pt x="234" y="67"/>
                  <a:pt x="235" y="66"/>
                </a:cubicBezTo>
                <a:cubicBezTo>
                  <a:pt x="237" y="65"/>
                  <a:pt x="239" y="64"/>
                  <a:pt x="241" y="63"/>
                </a:cubicBezTo>
                <a:cubicBezTo>
                  <a:pt x="242" y="63"/>
                  <a:pt x="242" y="63"/>
                  <a:pt x="245" y="61"/>
                </a:cubicBezTo>
                <a:cubicBezTo>
                  <a:pt x="247" y="61"/>
                  <a:pt x="247" y="61"/>
                  <a:pt x="247" y="61"/>
                </a:cubicBezTo>
                <a:cubicBezTo>
                  <a:pt x="247" y="60"/>
                  <a:pt x="247" y="60"/>
                  <a:pt x="248" y="60"/>
                </a:cubicBezTo>
                <a:cubicBezTo>
                  <a:pt x="251" y="58"/>
                  <a:pt x="251" y="58"/>
                  <a:pt x="252" y="57"/>
                </a:cubicBezTo>
                <a:cubicBezTo>
                  <a:pt x="252" y="56"/>
                  <a:pt x="252" y="56"/>
                  <a:pt x="252" y="56"/>
                </a:cubicBezTo>
                <a:cubicBezTo>
                  <a:pt x="252" y="56"/>
                  <a:pt x="252" y="56"/>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7"/>
                  <a:pt x="253" y="57"/>
                  <a:pt x="253" y="57"/>
                </a:cubicBezTo>
                <a:cubicBezTo>
                  <a:pt x="253" y="58"/>
                  <a:pt x="254" y="58"/>
                  <a:pt x="255" y="58"/>
                </a:cubicBezTo>
                <a:cubicBezTo>
                  <a:pt x="255" y="59"/>
                  <a:pt x="255" y="59"/>
                  <a:pt x="255" y="59"/>
                </a:cubicBezTo>
                <a:cubicBezTo>
                  <a:pt x="263" y="59"/>
                  <a:pt x="269" y="53"/>
                  <a:pt x="276" y="51"/>
                </a:cubicBezTo>
                <a:cubicBezTo>
                  <a:pt x="277" y="51"/>
                  <a:pt x="278" y="51"/>
                  <a:pt x="280" y="51"/>
                </a:cubicBezTo>
                <a:cubicBezTo>
                  <a:pt x="283" y="50"/>
                  <a:pt x="283" y="50"/>
                  <a:pt x="284" y="49"/>
                </a:cubicBezTo>
                <a:cubicBezTo>
                  <a:pt x="283" y="49"/>
                  <a:pt x="283" y="49"/>
                  <a:pt x="283" y="49"/>
                </a:cubicBezTo>
                <a:cubicBezTo>
                  <a:pt x="283" y="49"/>
                  <a:pt x="282" y="49"/>
                  <a:pt x="281" y="50"/>
                </a:cubicBezTo>
                <a:cubicBezTo>
                  <a:pt x="280" y="50"/>
                  <a:pt x="280" y="50"/>
                  <a:pt x="280" y="50"/>
                </a:cubicBezTo>
                <a:cubicBezTo>
                  <a:pt x="280" y="50"/>
                  <a:pt x="280" y="50"/>
                  <a:pt x="279" y="50"/>
                </a:cubicBezTo>
                <a:cubicBezTo>
                  <a:pt x="279" y="49"/>
                  <a:pt x="279" y="49"/>
                  <a:pt x="279" y="49"/>
                </a:cubicBezTo>
                <a:cubicBezTo>
                  <a:pt x="279" y="49"/>
                  <a:pt x="278" y="49"/>
                  <a:pt x="278" y="49"/>
                </a:cubicBezTo>
                <a:cubicBezTo>
                  <a:pt x="277" y="48"/>
                  <a:pt x="277" y="48"/>
                  <a:pt x="276" y="48"/>
                </a:cubicBezTo>
                <a:cubicBezTo>
                  <a:pt x="276" y="47"/>
                  <a:pt x="276" y="47"/>
                  <a:pt x="276" y="47"/>
                </a:cubicBezTo>
                <a:cubicBezTo>
                  <a:pt x="277" y="46"/>
                  <a:pt x="277" y="46"/>
                  <a:pt x="277" y="46"/>
                </a:cubicBezTo>
                <a:cubicBezTo>
                  <a:pt x="277" y="46"/>
                  <a:pt x="278" y="46"/>
                  <a:pt x="279" y="45"/>
                </a:cubicBezTo>
                <a:cubicBezTo>
                  <a:pt x="280" y="45"/>
                  <a:pt x="280" y="45"/>
                  <a:pt x="280" y="45"/>
                </a:cubicBezTo>
                <a:cubicBezTo>
                  <a:pt x="281" y="45"/>
                  <a:pt x="283" y="44"/>
                  <a:pt x="285" y="44"/>
                </a:cubicBezTo>
                <a:cubicBezTo>
                  <a:pt x="283" y="46"/>
                  <a:pt x="283" y="46"/>
                  <a:pt x="283" y="47"/>
                </a:cubicBezTo>
                <a:cubicBezTo>
                  <a:pt x="283" y="48"/>
                  <a:pt x="283" y="48"/>
                  <a:pt x="283" y="48"/>
                </a:cubicBezTo>
                <a:cubicBezTo>
                  <a:pt x="284" y="47"/>
                  <a:pt x="284" y="47"/>
                  <a:pt x="284" y="47"/>
                </a:cubicBezTo>
                <a:cubicBezTo>
                  <a:pt x="286" y="45"/>
                  <a:pt x="293" y="46"/>
                  <a:pt x="291" y="42"/>
                </a:cubicBezTo>
                <a:cubicBezTo>
                  <a:pt x="293" y="38"/>
                  <a:pt x="293" y="38"/>
                  <a:pt x="293" y="37"/>
                </a:cubicBezTo>
                <a:cubicBezTo>
                  <a:pt x="294" y="37"/>
                  <a:pt x="294" y="37"/>
                  <a:pt x="294" y="37"/>
                </a:cubicBezTo>
                <a:cubicBezTo>
                  <a:pt x="294" y="38"/>
                  <a:pt x="294" y="38"/>
                  <a:pt x="294" y="38"/>
                </a:cubicBezTo>
                <a:cubicBezTo>
                  <a:pt x="295" y="38"/>
                  <a:pt x="295" y="38"/>
                  <a:pt x="296" y="38"/>
                </a:cubicBezTo>
                <a:cubicBezTo>
                  <a:pt x="297" y="38"/>
                  <a:pt x="297" y="38"/>
                  <a:pt x="298" y="36"/>
                </a:cubicBezTo>
                <a:cubicBezTo>
                  <a:pt x="299" y="36"/>
                  <a:pt x="299" y="36"/>
                  <a:pt x="299" y="35"/>
                </a:cubicBezTo>
                <a:cubicBezTo>
                  <a:pt x="300" y="35"/>
                  <a:pt x="301" y="34"/>
                  <a:pt x="301" y="34"/>
                </a:cubicBezTo>
                <a:cubicBezTo>
                  <a:pt x="300" y="34"/>
                  <a:pt x="300" y="34"/>
                  <a:pt x="298" y="34"/>
                </a:cubicBezTo>
                <a:cubicBezTo>
                  <a:pt x="297" y="34"/>
                  <a:pt x="297" y="34"/>
                  <a:pt x="296" y="34"/>
                </a:cubicBezTo>
                <a:cubicBezTo>
                  <a:pt x="297" y="34"/>
                  <a:pt x="297" y="34"/>
                  <a:pt x="299" y="33"/>
                </a:cubicBezTo>
                <a:cubicBezTo>
                  <a:pt x="299" y="33"/>
                  <a:pt x="299" y="32"/>
                  <a:pt x="299" y="32"/>
                </a:cubicBezTo>
                <a:cubicBezTo>
                  <a:pt x="300" y="32"/>
                  <a:pt x="300" y="32"/>
                  <a:pt x="300" y="32"/>
                </a:cubicBezTo>
                <a:cubicBezTo>
                  <a:pt x="301" y="32"/>
                  <a:pt x="301" y="32"/>
                  <a:pt x="302" y="32"/>
                </a:cubicBezTo>
                <a:cubicBezTo>
                  <a:pt x="301" y="32"/>
                  <a:pt x="301" y="33"/>
                  <a:pt x="300" y="33"/>
                </a:cubicBezTo>
                <a:cubicBezTo>
                  <a:pt x="300" y="33"/>
                  <a:pt x="301" y="33"/>
                  <a:pt x="302" y="33"/>
                </a:cubicBezTo>
                <a:cubicBezTo>
                  <a:pt x="303" y="33"/>
                  <a:pt x="303" y="32"/>
                  <a:pt x="304" y="32"/>
                </a:cubicBezTo>
                <a:cubicBezTo>
                  <a:pt x="304" y="32"/>
                  <a:pt x="304" y="32"/>
                  <a:pt x="305" y="33"/>
                </a:cubicBezTo>
                <a:cubicBezTo>
                  <a:pt x="308" y="32"/>
                  <a:pt x="309" y="31"/>
                  <a:pt x="309" y="30"/>
                </a:cubicBezTo>
                <a:cubicBezTo>
                  <a:pt x="308" y="30"/>
                  <a:pt x="307" y="30"/>
                  <a:pt x="307" y="30"/>
                </a:cubicBezTo>
                <a:cubicBezTo>
                  <a:pt x="307" y="30"/>
                  <a:pt x="307" y="30"/>
                  <a:pt x="311" y="29"/>
                </a:cubicBezTo>
                <a:cubicBezTo>
                  <a:pt x="311" y="29"/>
                  <a:pt x="312" y="29"/>
                  <a:pt x="313" y="29"/>
                </a:cubicBezTo>
                <a:cubicBezTo>
                  <a:pt x="313" y="29"/>
                  <a:pt x="313" y="29"/>
                  <a:pt x="313" y="29"/>
                </a:cubicBezTo>
                <a:cubicBezTo>
                  <a:pt x="314" y="29"/>
                  <a:pt x="315" y="28"/>
                  <a:pt x="315" y="28"/>
                </a:cubicBezTo>
                <a:cubicBezTo>
                  <a:pt x="315" y="27"/>
                  <a:pt x="315" y="27"/>
                  <a:pt x="315" y="27"/>
                </a:cubicBezTo>
                <a:cubicBezTo>
                  <a:pt x="316" y="26"/>
                  <a:pt x="316" y="26"/>
                  <a:pt x="318" y="24"/>
                </a:cubicBezTo>
                <a:cubicBezTo>
                  <a:pt x="318" y="24"/>
                  <a:pt x="319" y="24"/>
                  <a:pt x="320" y="24"/>
                </a:cubicBezTo>
                <a:cubicBezTo>
                  <a:pt x="320" y="24"/>
                  <a:pt x="321" y="23"/>
                  <a:pt x="322" y="22"/>
                </a:cubicBezTo>
                <a:cubicBezTo>
                  <a:pt x="322" y="22"/>
                  <a:pt x="323" y="21"/>
                  <a:pt x="324" y="20"/>
                </a:cubicBezTo>
                <a:cubicBezTo>
                  <a:pt x="323" y="20"/>
                  <a:pt x="323" y="20"/>
                  <a:pt x="322" y="20"/>
                </a:cubicBezTo>
                <a:cubicBezTo>
                  <a:pt x="323" y="20"/>
                  <a:pt x="323" y="20"/>
                  <a:pt x="323" y="19"/>
                </a:cubicBezTo>
                <a:cubicBezTo>
                  <a:pt x="323" y="19"/>
                  <a:pt x="323" y="19"/>
                  <a:pt x="323" y="19"/>
                </a:cubicBezTo>
                <a:cubicBezTo>
                  <a:pt x="324" y="19"/>
                  <a:pt x="324" y="19"/>
                  <a:pt x="324" y="19"/>
                </a:cubicBezTo>
                <a:cubicBezTo>
                  <a:pt x="325" y="18"/>
                  <a:pt x="325" y="18"/>
                  <a:pt x="327" y="18"/>
                </a:cubicBezTo>
                <a:cubicBezTo>
                  <a:pt x="327" y="18"/>
                  <a:pt x="327" y="18"/>
                  <a:pt x="328" y="19"/>
                </a:cubicBezTo>
                <a:cubicBezTo>
                  <a:pt x="327" y="19"/>
                  <a:pt x="327" y="19"/>
                  <a:pt x="327" y="19"/>
                </a:cubicBezTo>
                <a:cubicBezTo>
                  <a:pt x="325" y="20"/>
                  <a:pt x="325" y="20"/>
                  <a:pt x="324" y="21"/>
                </a:cubicBezTo>
                <a:cubicBezTo>
                  <a:pt x="324" y="21"/>
                  <a:pt x="324" y="21"/>
                  <a:pt x="324" y="21"/>
                </a:cubicBezTo>
                <a:cubicBezTo>
                  <a:pt x="326" y="20"/>
                  <a:pt x="327" y="19"/>
                  <a:pt x="330" y="18"/>
                </a:cubicBezTo>
                <a:cubicBezTo>
                  <a:pt x="330" y="18"/>
                  <a:pt x="330" y="17"/>
                  <a:pt x="331" y="17"/>
                </a:cubicBezTo>
                <a:cubicBezTo>
                  <a:pt x="331" y="17"/>
                  <a:pt x="331" y="17"/>
                  <a:pt x="331" y="16"/>
                </a:cubicBezTo>
                <a:cubicBezTo>
                  <a:pt x="331" y="16"/>
                  <a:pt x="330" y="16"/>
                  <a:pt x="330" y="16"/>
                </a:cubicBezTo>
                <a:cubicBezTo>
                  <a:pt x="330" y="16"/>
                  <a:pt x="330" y="16"/>
                  <a:pt x="329" y="16"/>
                </a:cubicBezTo>
                <a:cubicBezTo>
                  <a:pt x="330" y="16"/>
                  <a:pt x="330" y="16"/>
                  <a:pt x="331" y="15"/>
                </a:cubicBezTo>
                <a:cubicBezTo>
                  <a:pt x="332" y="15"/>
                  <a:pt x="332" y="15"/>
                  <a:pt x="332" y="15"/>
                </a:cubicBezTo>
                <a:cubicBezTo>
                  <a:pt x="333" y="15"/>
                  <a:pt x="333" y="15"/>
                  <a:pt x="334" y="14"/>
                </a:cubicBezTo>
                <a:cubicBezTo>
                  <a:pt x="333" y="14"/>
                  <a:pt x="333" y="14"/>
                  <a:pt x="330" y="15"/>
                </a:cubicBezTo>
                <a:cubicBezTo>
                  <a:pt x="331" y="14"/>
                  <a:pt x="332" y="14"/>
                  <a:pt x="333" y="13"/>
                </a:cubicBezTo>
                <a:cubicBezTo>
                  <a:pt x="333" y="13"/>
                  <a:pt x="333" y="13"/>
                  <a:pt x="338" y="11"/>
                </a:cubicBezTo>
                <a:cubicBezTo>
                  <a:pt x="339" y="11"/>
                  <a:pt x="339" y="11"/>
                  <a:pt x="339" y="11"/>
                </a:cubicBezTo>
                <a:cubicBezTo>
                  <a:pt x="340" y="10"/>
                  <a:pt x="340" y="10"/>
                  <a:pt x="342" y="10"/>
                </a:cubicBezTo>
                <a:cubicBezTo>
                  <a:pt x="342" y="10"/>
                  <a:pt x="342" y="10"/>
                  <a:pt x="343" y="10"/>
                </a:cubicBezTo>
                <a:cubicBezTo>
                  <a:pt x="343" y="10"/>
                  <a:pt x="346" y="8"/>
                  <a:pt x="353" y="6"/>
                </a:cubicBezTo>
                <a:cubicBezTo>
                  <a:pt x="354" y="6"/>
                  <a:pt x="354" y="6"/>
                  <a:pt x="354" y="6"/>
                </a:cubicBezTo>
                <a:cubicBezTo>
                  <a:pt x="354" y="6"/>
                  <a:pt x="353" y="6"/>
                  <a:pt x="352" y="6"/>
                </a:cubicBezTo>
                <a:cubicBezTo>
                  <a:pt x="352" y="6"/>
                  <a:pt x="352" y="6"/>
                  <a:pt x="352" y="6"/>
                </a:cubicBezTo>
                <a:cubicBezTo>
                  <a:pt x="353" y="6"/>
                  <a:pt x="354" y="6"/>
                  <a:pt x="354" y="6"/>
                </a:cubicBezTo>
                <a:cubicBezTo>
                  <a:pt x="355" y="6"/>
                  <a:pt x="355" y="6"/>
                  <a:pt x="355" y="6"/>
                </a:cubicBezTo>
                <a:cubicBezTo>
                  <a:pt x="356" y="5"/>
                  <a:pt x="358" y="5"/>
                  <a:pt x="359" y="5"/>
                </a:cubicBezTo>
                <a:cubicBezTo>
                  <a:pt x="359" y="5"/>
                  <a:pt x="359" y="5"/>
                  <a:pt x="360" y="5"/>
                </a:cubicBezTo>
                <a:cubicBezTo>
                  <a:pt x="361" y="5"/>
                  <a:pt x="361" y="5"/>
                  <a:pt x="363" y="4"/>
                </a:cubicBezTo>
                <a:moveTo>
                  <a:pt x="346" y="1"/>
                </a:moveTo>
                <a:cubicBezTo>
                  <a:pt x="347" y="1"/>
                  <a:pt x="348" y="1"/>
                  <a:pt x="349" y="1"/>
                </a:cubicBezTo>
                <a:cubicBezTo>
                  <a:pt x="347" y="1"/>
                  <a:pt x="347" y="1"/>
                  <a:pt x="347" y="1"/>
                </a:cubicBezTo>
                <a:cubicBezTo>
                  <a:pt x="348" y="1"/>
                  <a:pt x="348" y="1"/>
                  <a:pt x="348" y="1"/>
                </a:cubicBezTo>
                <a:cubicBezTo>
                  <a:pt x="351" y="0"/>
                  <a:pt x="351" y="0"/>
                  <a:pt x="351" y="0"/>
                </a:cubicBezTo>
                <a:cubicBezTo>
                  <a:pt x="354" y="0"/>
                  <a:pt x="354" y="0"/>
                  <a:pt x="354" y="0"/>
                </a:cubicBezTo>
                <a:cubicBezTo>
                  <a:pt x="352" y="0"/>
                  <a:pt x="352" y="0"/>
                  <a:pt x="352" y="0"/>
                </a:cubicBezTo>
                <a:cubicBezTo>
                  <a:pt x="352" y="0"/>
                  <a:pt x="352" y="0"/>
                  <a:pt x="352" y="0"/>
                </a:cubicBezTo>
                <a:cubicBezTo>
                  <a:pt x="350" y="0"/>
                  <a:pt x="350" y="0"/>
                  <a:pt x="350" y="0"/>
                </a:cubicBezTo>
                <a:cubicBezTo>
                  <a:pt x="353" y="0"/>
                  <a:pt x="353" y="0"/>
                  <a:pt x="353" y="0"/>
                </a:cubicBezTo>
                <a:cubicBezTo>
                  <a:pt x="353" y="0"/>
                  <a:pt x="353" y="0"/>
                  <a:pt x="353" y="0"/>
                </a:cubicBezTo>
                <a:cubicBezTo>
                  <a:pt x="353" y="0"/>
                  <a:pt x="354" y="0"/>
                  <a:pt x="355" y="0"/>
                </a:cubicBezTo>
                <a:cubicBezTo>
                  <a:pt x="355" y="0"/>
                  <a:pt x="356" y="0"/>
                  <a:pt x="356" y="0"/>
                </a:cubicBezTo>
                <a:cubicBezTo>
                  <a:pt x="355" y="0"/>
                  <a:pt x="353" y="0"/>
                  <a:pt x="352" y="0"/>
                </a:cubicBezTo>
                <a:cubicBezTo>
                  <a:pt x="353" y="0"/>
                  <a:pt x="353" y="0"/>
                  <a:pt x="354" y="0"/>
                </a:cubicBezTo>
                <a:cubicBezTo>
                  <a:pt x="353" y="0"/>
                  <a:pt x="352" y="0"/>
                  <a:pt x="351" y="0"/>
                </a:cubicBezTo>
                <a:cubicBezTo>
                  <a:pt x="352" y="0"/>
                  <a:pt x="353" y="0"/>
                  <a:pt x="355" y="0"/>
                </a:cubicBezTo>
                <a:cubicBezTo>
                  <a:pt x="355" y="0"/>
                  <a:pt x="355" y="0"/>
                  <a:pt x="355" y="0"/>
                </a:cubicBezTo>
                <a:cubicBezTo>
                  <a:pt x="354" y="0"/>
                  <a:pt x="352" y="0"/>
                  <a:pt x="349" y="0"/>
                </a:cubicBezTo>
                <a:cubicBezTo>
                  <a:pt x="349" y="0"/>
                  <a:pt x="349" y="0"/>
                  <a:pt x="349" y="0"/>
                </a:cubicBezTo>
                <a:cubicBezTo>
                  <a:pt x="350" y="0"/>
                  <a:pt x="351" y="0"/>
                  <a:pt x="352" y="0"/>
                </a:cubicBezTo>
                <a:cubicBezTo>
                  <a:pt x="352" y="0"/>
                  <a:pt x="352" y="0"/>
                  <a:pt x="352" y="0"/>
                </a:cubicBezTo>
                <a:cubicBezTo>
                  <a:pt x="349" y="0"/>
                  <a:pt x="349" y="0"/>
                  <a:pt x="349" y="0"/>
                </a:cubicBezTo>
                <a:cubicBezTo>
                  <a:pt x="349" y="0"/>
                  <a:pt x="349" y="0"/>
                  <a:pt x="349" y="0"/>
                </a:cubicBezTo>
                <a:cubicBezTo>
                  <a:pt x="350" y="0"/>
                  <a:pt x="350" y="0"/>
                  <a:pt x="350" y="0"/>
                </a:cubicBezTo>
                <a:cubicBezTo>
                  <a:pt x="349" y="0"/>
                  <a:pt x="348" y="0"/>
                  <a:pt x="347" y="0"/>
                </a:cubicBezTo>
                <a:cubicBezTo>
                  <a:pt x="344" y="0"/>
                  <a:pt x="344" y="0"/>
                  <a:pt x="344" y="0"/>
                </a:cubicBezTo>
                <a:cubicBezTo>
                  <a:pt x="344" y="0"/>
                  <a:pt x="344" y="0"/>
                  <a:pt x="344" y="0"/>
                </a:cubicBezTo>
                <a:cubicBezTo>
                  <a:pt x="341" y="1"/>
                  <a:pt x="339" y="1"/>
                  <a:pt x="336" y="1"/>
                </a:cubicBezTo>
                <a:cubicBezTo>
                  <a:pt x="337" y="1"/>
                  <a:pt x="339" y="1"/>
                  <a:pt x="340" y="1"/>
                </a:cubicBezTo>
                <a:cubicBezTo>
                  <a:pt x="340" y="1"/>
                  <a:pt x="340" y="1"/>
                  <a:pt x="340" y="1"/>
                </a:cubicBezTo>
                <a:cubicBezTo>
                  <a:pt x="341" y="1"/>
                  <a:pt x="343" y="1"/>
                  <a:pt x="345" y="0"/>
                </a:cubicBezTo>
                <a:cubicBezTo>
                  <a:pt x="344" y="0"/>
                  <a:pt x="344" y="0"/>
                  <a:pt x="344" y="0"/>
                </a:cubicBezTo>
                <a:cubicBezTo>
                  <a:pt x="346" y="0"/>
                  <a:pt x="346" y="0"/>
                  <a:pt x="346" y="0"/>
                </a:cubicBezTo>
                <a:cubicBezTo>
                  <a:pt x="346" y="0"/>
                  <a:pt x="346" y="0"/>
                  <a:pt x="346" y="0"/>
                </a:cubicBezTo>
                <a:cubicBezTo>
                  <a:pt x="343" y="0"/>
                  <a:pt x="341" y="1"/>
                  <a:pt x="339" y="1"/>
                </a:cubicBezTo>
                <a:cubicBezTo>
                  <a:pt x="339" y="1"/>
                  <a:pt x="339" y="1"/>
                  <a:pt x="339" y="1"/>
                </a:cubicBezTo>
                <a:cubicBezTo>
                  <a:pt x="341" y="1"/>
                  <a:pt x="341" y="1"/>
                  <a:pt x="341" y="1"/>
                </a:cubicBezTo>
                <a:cubicBezTo>
                  <a:pt x="341" y="1"/>
                  <a:pt x="341" y="1"/>
                  <a:pt x="341" y="1"/>
                </a:cubicBezTo>
                <a:cubicBezTo>
                  <a:pt x="341" y="1"/>
                  <a:pt x="341" y="1"/>
                  <a:pt x="337" y="1"/>
                </a:cubicBezTo>
                <a:cubicBezTo>
                  <a:pt x="337" y="1"/>
                  <a:pt x="337" y="1"/>
                  <a:pt x="337" y="1"/>
                </a:cubicBezTo>
                <a:cubicBezTo>
                  <a:pt x="337" y="1"/>
                  <a:pt x="337" y="1"/>
                  <a:pt x="337" y="1"/>
                </a:cubicBezTo>
                <a:cubicBezTo>
                  <a:pt x="335" y="1"/>
                  <a:pt x="335" y="1"/>
                  <a:pt x="335" y="1"/>
                </a:cubicBezTo>
                <a:cubicBezTo>
                  <a:pt x="335" y="1"/>
                  <a:pt x="335" y="1"/>
                  <a:pt x="335" y="1"/>
                </a:cubicBezTo>
                <a:cubicBezTo>
                  <a:pt x="332" y="1"/>
                  <a:pt x="332" y="1"/>
                  <a:pt x="332" y="1"/>
                </a:cubicBezTo>
                <a:cubicBezTo>
                  <a:pt x="332" y="1"/>
                  <a:pt x="332" y="1"/>
                  <a:pt x="332" y="1"/>
                </a:cubicBezTo>
                <a:cubicBezTo>
                  <a:pt x="331" y="2"/>
                  <a:pt x="331" y="2"/>
                  <a:pt x="331" y="2"/>
                </a:cubicBezTo>
                <a:cubicBezTo>
                  <a:pt x="327" y="2"/>
                  <a:pt x="327" y="2"/>
                  <a:pt x="327" y="2"/>
                </a:cubicBezTo>
                <a:cubicBezTo>
                  <a:pt x="321" y="3"/>
                  <a:pt x="321" y="3"/>
                  <a:pt x="320" y="3"/>
                </a:cubicBezTo>
                <a:cubicBezTo>
                  <a:pt x="324" y="2"/>
                  <a:pt x="324" y="2"/>
                  <a:pt x="324" y="2"/>
                </a:cubicBezTo>
                <a:cubicBezTo>
                  <a:pt x="326" y="2"/>
                  <a:pt x="326" y="2"/>
                  <a:pt x="326" y="2"/>
                </a:cubicBezTo>
                <a:cubicBezTo>
                  <a:pt x="327" y="2"/>
                  <a:pt x="327" y="2"/>
                  <a:pt x="327" y="2"/>
                </a:cubicBezTo>
                <a:cubicBezTo>
                  <a:pt x="324" y="2"/>
                  <a:pt x="324" y="2"/>
                  <a:pt x="324" y="2"/>
                </a:cubicBezTo>
                <a:cubicBezTo>
                  <a:pt x="320" y="3"/>
                  <a:pt x="320" y="3"/>
                  <a:pt x="320" y="3"/>
                </a:cubicBezTo>
                <a:cubicBezTo>
                  <a:pt x="316" y="4"/>
                  <a:pt x="316" y="4"/>
                  <a:pt x="316" y="4"/>
                </a:cubicBezTo>
                <a:cubicBezTo>
                  <a:pt x="317" y="4"/>
                  <a:pt x="317" y="4"/>
                  <a:pt x="317" y="4"/>
                </a:cubicBezTo>
                <a:cubicBezTo>
                  <a:pt x="316" y="4"/>
                  <a:pt x="316" y="4"/>
                  <a:pt x="316" y="4"/>
                </a:cubicBezTo>
                <a:cubicBezTo>
                  <a:pt x="318" y="3"/>
                  <a:pt x="319" y="3"/>
                  <a:pt x="321" y="3"/>
                </a:cubicBezTo>
                <a:cubicBezTo>
                  <a:pt x="320" y="3"/>
                  <a:pt x="320" y="3"/>
                  <a:pt x="320" y="3"/>
                </a:cubicBezTo>
                <a:cubicBezTo>
                  <a:pt x="320" y="3"/>
                  <a:pt x="320" y="3"/>
                  <a:pt x="320" y="3"/>
                </a:cubicBezTo>
                <a:cubicBezTo>
                  <a:pt x="323" y="3"/>
                  <a:pt x="323" y="3"/>
                  <a:pt x="323" y="3"/>
                </a:cubicBezTo>
                <a:cubicBezTo>
                  <a:pt x="326" y="2"/>
                  <a:pt x="326" y="2"/>
                  <a:pt x="326" y="2"/>
                </a:cubicBezTo>
                <a:cubicBezTo>
                  <a:pt x="328" y="2"/>
                  <a:pt x="329" y="2"/>
                  <a:pt x="331" y="2"/>
                </a:cubicBezTo>
                <a:cubicBezTo>
                  <a:pt x="330" y="2"/>
                  <a:pt x="330" y="2"/>
                  <a:pt x="330" y="2"/>
                </a:cubicBezTo>
                <a:cubicBezTo>
                  <a:pt x="330" y="2"/>
                  <a:pt x="330" y="2"/>
                  <a:pt x="330" y="2"/>
                </a:cubicBezTo>
                <a:cubicBezTo>
                  <a:pt x="328" y="2"/>
                  <a:pt x="326" y="3"/>
                  <a:pt x="324" y="3"/>
                </a:cubicBezTo>
                <a:cubicBezTo>
                  <a:pt x="324" y="3"/>
                  <a:pt x="324" y="3"/>
                  <a:pt x="324" y="3"/>
                </a:cubicBezTo>
                <a:cubicBezTo>
                  <a:pt x="323" y="3"/>
                  <a:pt x="323" y="3"/>
                  <a:pt x="323" y="3"/>
                </a:cubicBezTo>
                <a:cubicBezTo>
                  <a:pt x="323" y="3"/>
                  <a:pt x="323" y="3"/>
                  <a:pt x="323" y="3"/>
                </a:cubicBezTo>
                <a:cubicBezTo>
                  <a:pt x="321" y="3"/>
                  <a:pt x="321" y="3"/>
                  <a:pt x="321" y="3"/>
                </a:cubicBezTo>
                <a:cubicBezTo>
                  <a:pt x="321" y="3"/>
                  <a:pt x="321" y="3"/>
                  <a:pt x="321" y="3"/>
                </a:cubicBezTo>
                <a:cubicBezTo>
                  <a:pt x="320" y="3"/>
                  <a:pt x="320" y="3"/>
                  <a:pt x="320" y="3"/>
                </a:cubicBezTo>
                <a:cubicBezTo>
                  <a:pt x="319" y="3"/>
                  <a:pt x="319" y="3"/>
                  <a:pt x="319" y="3"/>
                </a:cubicBezTo>
                <a:cubicBezTo>
                  <a:pt x="318" y="3"/>
                  <a:pt x="317" y="4"/>
                  <a:pt x="317" y="4"/>
                </a:cubicBezTo>
                <a:cubicBezTo>
                  <a:pt x="317" y="4"/>
                  <a:pt x="317" y="4"/>
                  <a:pt x="317" y="4"/>
                </a:cubicBezTo>
                <a:cubicBezTo>
                  <a:pt x="316" y="4"/>
                  <a:pt x="316" y="4"/>
                  <a:pt x="316" y="4"/>
                </a:cubicBezTo>
                <a:cubicBezTo>
                  <a:pt x="315" y="4"/>
                  <a:pt x="314" y="4"/>
                  <a:pt x="313" y="4"/>
                </a:cubicBezTo>
                <a:cubicBezTo>
                  <a:pt x="312" y="4"/>
                  <a:pt x="312" y="4"/>
                  <a:pt x="312" y="4"/>
                </a:cubicBezTo>
                <a:cubicBezTo>
                  <a:pt x="310" y="5"/>
                  <a:pt x="310" y="5"/>
                  <a:pt x="310" y="5"/>
                </a:cubicBezTo>
                <a:cubicBezTo>
                  <a:pt x="307" y="5"/>
                  <a:pt x="307" y="5"/>
                  <a:pt x="307" y="5"/>
                </a:cubicBezTo>
                <a:cubicBezTo>
                  <a:pt x="306" y="5"/>
                  <a:pt x="306" y="5"/>
                  <a:pt x="306" y="5"/>
                </a:cubicBezTo>
                <a:cubicBezTo>
                  <a:pt x="306" y="6"/>
                  <a:pt x="306" y="6"/>
                  <a:pt x="306" y="6"/>
                </a:cubicBezTo>
                <a:cubicBezTo>
                  <a:pt x="308" y="4"/>
                  <a:pt x="311" y="5"/>
                  <a:pt x="314" y="4"/>
                </a:cubicBezTo>
                <a:cubicBezTo>
                  <a:pt x="315" y="4"/>
                  <a:pt x="315" y="4"/>
                  <a:pt x="315" y="4"/>
                </a:cubicBezTo>
                <a:cubicBezTo>
                  <a:pt x="312" y="4"/>
                  <a:pt x="312" y="4"/>
                  <a:pt x="312" y="4"/>
                </a:cubicBezTo>
                <a:cubicBezTo>
                  <a:pt x="309" y="5"/>
                  <a:pt x="309" y="5"/>
                  <a:pt x="309" y="5"/>
                </a:cubicBezTo>
                <a:cubicBezTo>
                  <a:pt x="305" y="5"/>
                  <a:pt x="305" y="5"/>
                  <a:pt x="305" y="5"/>
                </a:cubicBezTo>
                <a:cubicBezTo>
                  <a:pt x="300" y="6"/>
                  <a:pt x="300" y="6"/>
                  <a:pt x="300" y="6"/>
                </a:cubicBezTo>
                <a:cubicBezTo>
                  <a:pt x="298" y="7"/>
                  <a:pt x="298" y="7"/>
                  <a:pt x="298" y="7"/>
                </a:cubicBezTo>
                <a:cubicBezTo>
                  <a:pt x="297" y="7"/>
                  <a:pt x="296" y="7"/>
                  <a:pt x="294" y="8"/>
                </a:cubicBezTo>
                <a:cubicBezTo>
                  <a:pt x="293" y="8"/>
                  <a:pt x="292" y="8"/>
                  <a:pt x="291" y="9"/>
                </a:cubicBezTo>
                <a:cubicBezTo>
                  <a:pt x="296" y="7"/>
                  <a:pt x="296" y="7"/>
                  <a:pt x="296" y="7"/>
                </a:cubicBezTo>
                <a:cubicBezTo>
                  <a:pt x="297" y="7"/>
                  <a:pt x="297" y="7"/>
                  <a:pt x="297" y="7"/>
                </a:cubicBezTo>
                <a:cubicBezTo>
                  <a:pt x="296" y="7"/>
                  <a:pt x="296" y="7"/>
                  <a:pt x="296" y="7"/>
                </a:cubicBezTo>
                <a:cubicBezTo>
                  <a:pt x="295" y="7"/>
                  <a:pt x="295" y="7"/>
                  <a:pt x="295" y="7"/>
                </a:cubicBezTo>
                <a:cubicBezTo>
                  <a:pt x="293" y="8"/>
                  <a:pt x="293" y="8"/>
                  <a:pt x="293" y="8"/>
                </a:cubicBezTo>
                <a:cubicBezTo>
                  <a:pt x="292" y="8"/>
                  <a:pt x="291" y="8"/>
                  <a:pt x="290" y="9"/>
                </a:cubicBezTo>
                <a:cubicBezTo>
                  <a:pt x="287" y="9"/>
                  <a:pt x="287" y="9"/>
                  <a:pt x="287" y="9"/>
                </a:cubicBezTo>
                <a:cubicBezTo>
                  <a:pt x="286" y="9"/>
                  <a:pt x="286" y="9"/>
                  <a:pt x="286" y="9"/>
                </a:cubicBezTo>
                <a:cubicBezTo>
                  <a:pt x="286" y="9"/>
                  <a:pt x="286" y="9"/>
                  <a:pt x="286" y="9"/>
                </a:cubicBezTo>
                <a:cubicBezTo>
                  <a:pt x="287" y="9"/>
                  <a:pt x="287" y="9"/>
                  <a:pt x="287" y="9"/>
                </a:cubicBezTo>
                <a:cubicBezTo>
                  <a:pt x="284" y="10"/>
                  <a:pt x="284" y="10"/>
                  <a:pt x="284" y="10"/>
                </a:cubicBezTo>
                <a:cubicBezTo>
                  <a:pt x="281" y="11"/>
                  <a:pt x="281" y="11"/>
                  <a:pt x="281" y="11"/>
                </a:cubicBezTo>
                <a:cubicBezTo>
                  <a:pt x="281" y="11"/>
                  <a:pt x="281" y="11"/>
                  <a:pt x="281" y="11"/>
                </a:cubicBezTo>
                <a:cubicBezTo>
                  <a:pt x="282" y="11"/>
                  <a:pt x="284" y="10"/>
                  <a:pt x="285" y="10"/>
                </a:cubicBezTo>
                <a:cubicBezTo>
                  <a:pt x="282" y="11"/>
                  <a:pt x="282" y="11"/>
                  <a:pt x="282" y="11"/>
                </a:cubicBezTo>
                <a:cubicBezTo>
                  <a:pt x="278" y="11"/>
                  <a:pt x="278" y="11"/>
                  <a:pt x="278" y="11"/>
                </a:cubicBezTo>
                <a:cubicBezTo>
                  <a:pt x="278" y="12"/>
                  <a:pt x="278" y="12"/>
                  <a:pt x="278" y="12"/>
                </a:cubicBezTo>
                <a:cubicBezTo>
                  <a:pt x="280" y="11"/>
                  <a:pt x="282" y="11"/>
                  <a:pt x="283" y="10"/>
                </a:cubicBezTo>
                <a:cubicBezTo>
                  <a:pt x="280" y="11"/>
                  <a:pt x="277" y="12"/>
                  <a:pt x="274" y="12"/>
                </a:cubicBezTo>
                <a:cubicBezTo>
                  <a:pt x="271" y="13"/>
                  <a:pt x="271" y="13"/>
                  <a:pt x="271" y="13"/>
                </a:cubicBezTo>
                <a:cubicBezTo>
                  <a:pt x="267" y="14"/>
                  <a:pt x="267" y="14"/>
                  <a:pt x="267" y="14"/>
                </a:cubicBezTo>
                <a:cubicBezTo>
                  <a:pt x="265" y="15"/>
                  <a:pt x="265" y="15"/>
                  <a:pt x="265" y="15"/>
                </a:cubicBezTo>
                <a:cubicBezTo>
                  <a:pt x="265" y="15"/>
                  <a:pt x="266" y="15"/>
                  <a:pt x="267" y="15"/>
                </a:cubicBezTo>
                <a:cubicBezTo>
                  <a:pt x="266" y="15"/>
                  <a:pt x="265" y="15"/>
                  <a:pt x="265" y="15"/>
                </a:cubicBezTo>
                <a:cubicBezTo>
                  <a:pt x="266" y="15"/>
                  <a:pt x="267" y="15"/>
                  <a:pt x="267" y="14"/>
                </a:cubicBezTo>
                <a:cubicBezTo>
                  <a:pt x="266" y="15"/>
                  <a:pt x="266" y="15"/>
                  <a:pt x="266" y="15"/>
                </a:cubicBezTo>
                <a:cubicBezTo>
                  <a:pt x="266" y="15"/>
                  <a:pt x="266" y="15"/>
                  <a:pt x="267" y="15"/>
                </a:cubicBezTo>
                <a:cubicBezTo>
                  <a:pt x="267" y="15"/>
                  <a:pt x="267" y="15"/>
                  <a:pt x="267" y="15"/>
                </a:cubicBezTo>
                <a:cubicBezTo>
                  <a:pt x="264" y="16"/>
                  <a:pt x="264" y="16"/>
                  <a:pt x="263" y="16"/>
                </a:cubicBezTo>
                <a:cubicBezTo>
                  <a:pt x="264" y="16"/>
                  <a:pt x="264" y="16"/>
                  <a:pt x="264" y="16"/>
                </a:cubicBezTo>
                <a:cubicBezTo>
                  <a:pt x="264" y="16"/>
                  <a:pt x="264" y="16"/>
                  <a:pt x="264" y="16"/>
                </a:cubicBezTo>
                <a:cubicBezTo>
                  <a:pt x="268" y="15"/>
                  <a:pt x="268" y="15"/>
                  <a:pt x="271" y="14"/>
                </a:cubicBezTo>
                <a:cubicBezTo>
                  <a:pt x="274" y="13"/>
                  <a:pt x="274" y="13"/>
                  <a:pt x="274" y="13"/>
                </a:cubicBezTo>
                <a:cubicBezTo>
                  <a:pt x="272" y="14"/>
                  <a:pt x="272" y="14"/>
                  <a:pt x="272" y="14"/>
                </a:cubicBezTo>
                <a:cubicBezTo>
                  <a:pt x="276" y="12"/>
                  <a:pt x="276" y="12"/>
                  <a:pt x="276" y="12"/>
                </a:cubicBezTo>
                <a:cubicBezTo>
                  <a:pt x="277" y="12"/>
                  <a:pt x="277" y="12"/>
                  <a:pt x="277" y="12"/>
                </a:cubicBezTo>
                <a:cubicBezTo>
                  <a:pt x="281" y="11"/>
                  <a:pt x="281" y="11"/>
                  <a:pt x="281" y="11"/>
                </a:cubicBezTo>
                <a:cubicBezTo>
                  <a:pt x="285" y="10"/>
                  <a:pt x="285" y="10"/>
                  <a:pt x="285" y="10"/>
                </a:cubicBezTo>
                <a:cubicBezTo>
                  <a:pt x="285" y="10"/>
                  <a:pt x="285" y="10"/>
                  <a:pt x="285" y="10"/>
                </a:cubicBezTo>
                <a:cubicBezTo>
                  <a:pt x="285" y="10"/>
                  <a:pt x="285" y="10"/>
                  <a:pt x="285" y="10"/>
                </a:cubicBezTo>
                <a:cubicBezTo>
                  <a:pt x="288" y="10"/>
                  <a:pt x="291" y="9"/>
                  <a:pt x="293" y="8"/>
                </a:cubicBezTo>
                <a:cubicBezTo>
                  <a:pt x="294" y="8"/>
                  <a:pt x="294" y="8"/>
                  <a:pt x="294" y="8"/>
                </a:cubicBezTo>
                <a:cubicBezTo>
                  <a:pt x="294" y="8"/>
                  <a:pt x="299" y="7"/>
                  <a:pt x="300" y="7"/>
                </a:cubicBezTo>
                <a:cubicBezTo>
                  <a:pt x="297" y="7"/>
                  <a:pt x="297" y="7"/>
                  <a:pt x="297" y="7"/>
                </a:cubicBezTo>
                <a:cubicBezTo>
                  <a:pt x="296" y="8"/>
                  <a:pt x="296" y="8"/>
                  <a:pt x="296" y="8"/>
                </a:cubicBezTo>
                <a:cubicBezTo>
                  <a:pt x="299" y="7"/>
                  <a:pt x="299" y="7"/>
                  <a:pt x="299" y="7"/>
                </a:cubicBezTo>
                <a:cubicBezTo>
                  <a:pt x="300" y="7"/>
                  <a:pt x="302" y="6"/>
                  <a:pt x="304" y="6"/>
                </a:cubicBezTo>
                <a:cubicBezTo>
                  <a:pt x="304" y="6"/>
                  <a:pt x="304" y="6"/>
                  <a:pt x="304" y="6"/>
                </a:cubicBezTo>
                <a:cubicBezTo>
                  <a:pt x="302" y="7"/>
                  <a:pt x="302" y="7"/>
                  <a:pt x="302" y="7"/>
                </a:cubicBezTo>
                <a:cubicBezTo>
                  <a:pt x="301" y="7"/>
                  <a:pt x="301" y="7"/>
                  <a:pt x="301" y="7"/>
                </a:cubicBezTo>
                <a:cubicBezTo>
                  <a:pt x="302" y="7"/>
                  <a:pt x="304" y="6"/>
                  <a:pt x="305" y="6"/>
                </a:cubicBezTo>
                <a:cubicBezTo>
                  <a:pt x="309" y="5"/>
                  <a:pt x="309" y="5"/>
                  <a:pt x="309" y="5"/>
                </a:cubicBezTo>
                <a:cubicBezTo>
                  <a:pt x="309" y="5"/>
                  <a:pt x="309" y="5"/>
                  <a:pt x="309" y="5"/>
                </a:cubicBezTo>
                <a:cubicBezTo>
                  <a:pt x="307" y="6"/>
                  <a:pt x="307" y="6"/>
                  <a:pt x="307" y="6"/>
                </a:cubicBezTo>
                <a:cubicBezTo>
                  <a:pt x="307" y="6"/>
                  <a:pt x="307" y="6"/>
                  <a:pt x="307" y="6"/>
                </a:cubicBezTo>
                <a:cubicBezTo>
                  <a:pt x="309" y="6"/>
                  <a:pt x="309" y="6"/>
                  <a:pt x="309" y="6"/>
                </a:cubicBezTo>
                <a:cubicBezTo>
                  <a:pt x="314" y="5"/>
                  <a:pt x="314" y="5"/>
                  <a:pt x="314" y="5"/>
                </a:cubicBezTo>
                <a:cubicBezTo>
                  <a:pt x="315" y="4"/>
                  <a:pt x="315" y="4"/>
                  <a:pt x="315" y="4"/>
                </a:cubicBezTo>
                <a:cubicBezTo>
                  <a:pt x="315" y="5"/>
                  <a:pt x="315" y="5"/>
                  <a:pt x="315" y="5"/>
                </a:cubicBezTo>
                <a:cubicBezTo>
                  <a:pt x="315" y="5"/>
                  <a:pt x="315" y="5"/>
                  <a:pt x="315" y="5"/>
                </a:cubicBezTo>
                <a:cubicBezTo>
                  <a:pt x="318" y="4"/>
                  <a:pt x="318" y="4"/>
                  <a:pt x="318" y="4"/>
                </a:cubicBezTo>
                <a:cubicBezTo>
                  <a:pt x="320" y="4"/>
                  <a:pt x="320" y="4"/>
                  <a:pt x="320" y="4"/>
                </a:cubicBezTo>
                <a:cubicBezTo>
                  <a:pt x="323" y="3"/>
                  <a:pt x="327" y="3"/>
                  <a:pt x="330" y="3"/>
                </a:cubicBezTo>
                <a:cubicBezTo>
                  <a:pt x="331" y="3"/>
                  <a:pt x="331" y="3"/>
                  <a:pt x="331" y="3"/>
                </a:cubicBezTo>
                <a:cubicBezTo>
                  <a:pt x="332" y="2"/>
                  <a:pt x="332" y="2"/>
                  <a:pt x="332" y="2"/>
                </a:cubicBezTo>
                <a:cubicBezTo>
                  <a:pt x="333" y="2"/>
                  <a:pt x="334" y="2"/>
                  <a:pt x="335" y="2"/>
                </a:cubicBezTo>
                <a:cubicBezTo>
                  <a:pt x="333" y="2"/>
                  <a:pt x="333" y="2"/>
                  <a:pt x="332" y="2"/>
                </a:cubicBezTo>
                <a:cubicBezTo>
                  <a:pt x="333" y="2"/>
                  <a:pt x="333" y="2"/>
                  <a:pt x="333" y="2"/>
                </a:cubicBezTo>
                <a:cubicBezTo>
                  <a:pt x="332" y="2"/>
                  <a:pt x="332" y="2"/>
                  <a:pt x="332" y="2"/>
                </a:cubicBezTo>
                <a:cubicBezTo>
                  <a:pt x="335" y="2"/>
                  <a:pt x="335" y="2"/>
                  <a:pt x="335" y="2"/>
                </a:cubicBezTo>
                <a:cubicBezTo>
                  <a:pt x="337" y="2"/>
                  <a:pt x="337" y="2"/>
                  <a:pt x="337" y="2"/>
                </a:cubicBezTo>
                <a:cubicBezTo>
                  <a:pt x="337" y="2"/>
                  <a:pt x="337" y="2"/>
                  <a:pt x="337" y="2"/>
                </a:cubicBezTo>
                <a:cubicBezTo>
                  <a:pt x="337" y="2"/>
                  <a:pt x="337" y="2"/>
                  <a:pt x="337" y="2"/>
                </a:cubicBezTo>
                <a:cubicBezTo>
                  <a:pt x="338" y="2"/>
                  <a:pt x="340" y="2"/>
                  <a:pt x="341" y="1"/>
                </a:cubicBezTo>
                <a:cubicBezTo>
                  <a:pt x="342" y="1"/>
                  <a:pt x="342" y="1"/>
                  <a:pt x="346" y="1"/>
                </a:cubicBezTo>
                <a:moveTo>
                  <a:pt x="300" y="6"/>
                </a:moveTo>
                <a:cubicBezTo>
                  <a:pt x="301" y="6"/>
                  <a:pt x="303" y="6"/>
                  <a:pt x="304" y="6"/>
                </a:cubicBezTo>
                <a:cubicBezTo>
                  <a:pt x="305" y="5"/>
                  <a:pt x="306" y="5"/>
                  <a:pt x="308" y="5"/>
                </a:cubicBezTo>
                <a:cubicBezTo>
                  <a:pt x="311" y="4"/>
                  <a:pt x="311" y="4"/>
                  <a:pt x="311" y="4"/>
                </a:cubicBezTo>
                <a:cubicBezTo>
                  <a:pt x="311" y="4"/>
                  <a:pt x="312" y="4"/>
                  <a:pt x="313" y="4"/>
                </a:cubicBezTo>
                <a:cubicBezTo>
                  <a:pt x="314" y="4"/>
                  <a:pt x="315" y="4"/>
                  <a:pt x="315" y="4"/>
                </a:cubicBezTo>
                <a:cubicBezTo>
                  <a:pt x="315" y="4"/>
                  <a:pt x="314" y="4"/>
                  <a:pt x="313" y="4"/>
                </a:cubicBezTo>
                <a:cubicBezTo>
                  <a:pt x="313" y="4"/>
                  <a:pt x="319" y="3"/>
                  <a:pt x="324" y="2"/>
                </a:cubicBezTo>
                <a:cubicBezTo>
                  <a:pt x="326" y="2"/>
                  <a:pt x="328" y="2"/>
                  <a:pt x="331" y="2"/>
                </a:cubicBezTo>
                <a:cubicBezTo>
                  <a:pt x="330" y="2"/>
                  <a:pt x="329" y="2"/>
                  <a:pt x="328" y="2"/>
                </a:cubicBezTo>
                <a:cubicBezTo>
                  <a:pt x="328" y="2"/>
                  <a:pt x="328" y="2"/>
                  <a:pt x="328" y="2"/>
                </a:cubicBezTo>
                <a:cubicBezTo>
                  <a:pt x="327" y="2"/>
                  <a:pt x="326" y="2"/>
                  <a:pt x="325" y="2"/>
                </a:cubicBezTo>
                <a:cubicBezTo>
                  <a:pt x="325" y="2"/>
                  <a:pt x="325" y="2"/>
                  <a:pt x="325" y="2"/>
                </a:cubicBezTo>
                <a:cubicBezTo>
                  <a:pt x="323" y="2"/>
                  <a:pt x="321" y="3"/>
                  <a:pt x="319" y="3"/>
                </a:cubicBezTo>
                <a:cubicBezTo>
                  <a:pt x="319" y="3"/>
                  <a:pt x="319" y="3"/>
                  <a:pt x="319" y="3"/>
                </a:cubicBezTo>
                <a:cubicBezTo>
                  <a:pt x="319" y="3"/>
                  <a:pt x="319" y="3"/>
                  <a:pt x="319" y="3"/>
                </a:cubicBezTo>
                <a:cubicBezTo>
                  <a:pt x="315" y="4"/>
                  <a:pt x="315" y="4"/>
                  <a:pt x="315" y="4"/>
                </a:cubicBezTo>
                <a:cubicBezTo>
                  <a:pt x="313" y="4"/>
                  <a:pt x="313" y="4"/>
                  <a:pt x="313" y="4"/>
                </a:cubicBezTo>
                <a:cubicBezTo>
                  <a:pt x="309" y="5"/>
                  <a:pt x="309" y="5"/>
                  <a:pt x="309" y="5"/>
                </a:cubicBezTo>
                <a:cubicBezTo>
                  <a:pt x="309" y="5"/>
                  <a:pt x="309" y="5"/>
                  <a:pt x="309" y="5"/>
                </a:cubicBezTo>
                <a:cubicBezTo>
                  <a:pt x="308" y="5"/>
                  <a:pt x="308" y="5"/>
                  <a:pt x="307" y="5"/>
                </a:cubicBezTo>
                <a:cubicBezTo>
                  <a:pt x="304" y="5"/>
                  <a:pt x="304" y="5"/>
                  <a:pt x="304" y="5"/>
                </a:cubicBezTo>
                <a:cubicBezTo>
                  <a:pt x="303" y="6"/>
                  <a:pt x="303" y="6"/>
                  <a:pt x="303" y="6"/>
                </a:cubicBezTo>
                <a:cubicBezTo>
                  <a:pt x="303" y="6"/>
                  <a:pt x="303" y="6"/>
                  <a:pt x="303" y="6"/>
                </a:cubicBezTo>
                <a:cubicBezTo>
                  <a:pt x="304" y="5"/>
                  <a:pt x="304" y="5"/>
                  <a:pt x="304" y="5"/>
                </a:cubicBezTo>
                <a:cubicBezTo>
                  <a:pt x="304" y="5"/>
                  <a:pt x="304" y="5"/>
                  <a:pt x="304" y="5"/>
                </a:cubicBezTo>
                <a:cubicBezTo>
                  <a:pt x="303" y="6"/>
                  <a:pt x="301" y="6"/>
                  <a:pt x="300" y="6"/>
                </a:cubicBezTo>
                <a:cubicBezTo>
                  <a:pt x="300" y="6"/>
                  <a:pt x="300" y="6"/>
                  <a:pt x="300" y="6"/>
                </a:cubicBezTo>
                <a:cubicBezTo>
                  <a:pt x="298" y="7"/>
                  <a:pt x="298" y="7"/>
                  <a:pt x="298" y="7"/>
                </a:cubicBezTo>
                <a:cubicBezTo>
                  <a:pt x="295" y="7"/>
                  <a:pt x="295" y="7"/>
                  <a:pt x="295" y="7"/>
                </a:cubicBezTo>
                <a:cubicBezTo>
                  <a:pt x="291" y="8"/>
                  <a:pt x="291" y="8"/>
                  <a:pt x="291" y="8"/>
                </a:cubicBezTo>
                <a:cubicBezTo>
                  <a:pt x="289" y="9"/>
                  <a:pt x="289" y="9"/>
                  <a:pt x="289" y="9"/>
                </a:cubicBezTo>
                <a:cubicBezTo>
                  <a:pt x="290" y="8"/>
                  <a:pt x="290" y="8"/>
                  <a:pt x="290" y="8"/>
                </a:cubicBezTo>
                <a:cubicBezTo>
                  <a:pt x="288" y="9"/>
                  <a:pt x="288" y="9"/>
                  <a:pt x="288" y="9"/>
                </a:cubicBezTo>
                <a:cubicBezTo>
                  <a:pt x="291" y="8"/>
                  <a:pt x="291" y="8"/>
                  <a:pt x="291" y="8"/>
                </a:cubicBezTo>
                <a:cubicBezTo>
                  <a:pt x="291" y="8"/>
                  <a:pt x="291" y="8"/>
                  <a:pt x="291" y="8"/>
                </a:cubicBezTo>
                <a:cubicBezTo>
                  <a:pt x="292" y="8"/>
                  <a:pt x="293" y="8"/>
                  <a:pt x="294" y="8"/>
                </a:cubicBezTo>
                <a:cubicBezTo>
                  <a:pt x="297" y="7"/>
                  <a:pt x="297" y="7"/>
                  <a:pt x="297" y="7"/>
                </a:cubicBezTo>
                <a:cubicBezTo>
                  <a:pt x="296" y="7"/>
                  <a:pt x="296" y="7"/>
                  <a:pt x="295" y="7"/>
                </a:cubicBezTo>
                <a:cubicBezTo>
                  <a:pt x="296" y="7"/>
                  <a:pt x="297" y="7"/>
                  <a:pt x="298" y="7"/>
                </a:cubicBezTo>
                <a:cubicBezTo>
                  <a:pt x="297" y="7"/>
                  <a:pt x="297" y="7"/>
                  <a:pt x="297" y="7"/>
                </a:cubicBezTo>
                <a:cubicBezTo>
                  <a:pt x="298" y="7"/>
                  <a:pt x="299" y="7"/>
                  <a:pt x="300" y="6"/>
                </a:cubicBezTo>
                <a:moveTo>
                  <a:pt x="275" y="12"/>
                </a:moveTo>
                <a:cubicBezTo>
                  <a:pt x="277" y="11"/>
                  <a:pt x="280" y="11"/>
                  <a:pt x="282" y="10"/>
                </a:cubicBezTo>
                <a:cubicBezTo>
                  <a:pt x="281" y="11"/>
                  <a:pt x="281" y="11"/>
                  <a:pt x="281" y="11"/>
                </a:cubicBezTo>
                <a:cubicBezTo>
                  <a:pt x="277" y="12"/>
                  <a:pt x="277" y="12"/>
                  <a:pt x="277" y="12"/>
                </a:cubicBezTo>
                <a:cubicBezTo>
                  <a:pt x="275" y="12"/>
                  <a:pt x="275" y="12"/>
                  <a:pt x="275" y="12"/>
                </a:cubicBezTo>
                <a:moveTo>
                  <a:pt x="251" y="20"/>
                </a:moveTo>
                <a:cubicBezTo>
                  <a:pt x="251" y="20"/>
                  <a:pt x="251" y="20"/>
                  <a:pt x="251" y="20"/>
                </a:cubicBezTo>
                <a:cubicBezTo>
                  <a:pt x="256" y="18"/>
                  <a:pt x="256" y="18"/>
                  <a:pt x="256" y="18"/>
                </a:cubicBezTo>
                <a:cubicBezTo>
                  <a:pt x="258" y="18"/>
                  <a:pt x="258" y="18"/>
                  <a:pt x="258" y="18"/>
                </a:cubicBezTo>
                <a:cubicBezTo>
                  <a:pt x="259" y="17"/>
                  <a:pt x="259" y="17"/>
                  <a:pt x="259" y="17"/>
                </a:cubicBezTo>
                <a:cubicBezTo>
                  <a:pt x="257" y="18"/>
                  <a:pt x="257" y="18"/>
                  <a:pt x="257" y="18"/>
                </a:cubicBezTo>
                <a:cubicBezTo>
                  <a:pt x="255" y="18"/>
                  <a:pt x="255" y="18"/>
                  <a:pt x="255" y="18"/>
                </a:cubicBezTo>
                <a:cubicBezTo>
                  <a:pt x="255" y="18"/>
                  <a:pt x="255" y="18"/>
                  <a:pt x="255" y="18"/>
                </a:cubicBezTo>
                <a:cubicBezTo>
                  <a:pt x="256" y="18"/>
                  <a:pt x="256" y="18"/>
                  <a:pt x="256" y="18"/>
                </a:cubicBezTo>
                <a:cubicBezTo>
                  <a:pt x="256" y="18"/>
                  <a:pt x="256" y="18"/>
                  <a:pt x="256" y="18"/>
                </a:cubicBezTo>
                <a:cubicBezTo>
                  <a:pt x="260" y="16"/>
                  <a:pt x="260" y="16"/>
                  <a:pt x="260" y="16"/>
                </a:cubicBezTo>
                <a:cubicBezTo>
                  <a:pt x="265" y="15"/>
                  <a:pt x="265" y="15"/>
                  <a:pt x="265" y="15"/>
                </a:cubicBezTo>
                <a:cubicBezTo>
                  <a:pt x="269" y="14"/>
                  <a:pt x="269" y="14"/>
                  <a:pt x="269" y="14"/>
                </a:cubicBezTo>
                <a:cubicBezTo>
                  <a:pt x="269" y="14"/>
                  <a:pt x="269" y="14"/>
                  <a:pt x="269" y="14"/>
                </a:cubicBezTo>
                <a:cubicBezTo>
                  <a:pt x="266" y="15"/>
                  <a:pt x="266" y="15"/>
                  <a:pt x="266" y="15"/>
                </a:cubicBezTo>
                <a:cubicBezTo>
                  <a:pt x="245" y="21"/>
                  <a:pt x="245" y="21"/>
                  <a:pt x="245" y="21"/>
                </a:cubicBezTo>
                <a:cubicBezTo>
                  <a:pt x="246" y="21"/>
                  <a:pt x="246" y="21"/>
                  <a:pt x="246" y="21"/>
                </a:cubicBezTo>
                <a:cubicBezTo>
                  <a:pt x="246" y="21"/>
                  <a:pt x="247" y="21"/>
                  <a:pt x="248" y="21"/>
                </a:cubicBezTo>
                <a:cubicBezTo>
                  <a:pt x="244" y="22"/>
                  <a:pt x="244" y="22"/>
                  <a:pt x="244" y="22"/>
                </a:cubicBezTo>
                <a:cubicBezTo>
                  <a:pt x="244" y="22"/>
                  <a:pt x="244" y="22"/>
                  <a:pt x="244" y="22"/>
                </a:cubicBezTo>
                <a:cubicBezTo>
                  <a:pt x="244" y="22"/>
                  <a:pt x="244" y="22"/>
                  <a:pt x="244" y="22"/>
                </a:cubicBezTo>
                <a:cubicBezTo>
                  <a:pt x="245" y="22"/>
                  <a:pt x="245" y="22"/>
                  <a:pt x="245" y="22"/>
                </a:cubicBezTo>
                <a:cubicBezTo>
                  <a:pt x="247" y="21"/>
                  <a:pt x="247" y="21"/>
                  <a:pt x="247" y="21"/>
                </a:cubicBezTo>
                <a:cubicBezTo>
                  <a:pt x="245" y="22"/>
                  <a:pt x="245" y="22"/>
                  <a:pt x="245" y="22"/>
                </a:cubicBezTo>
                <a:cubicBezTo>
                  <a:pt x="247" y="22"/>
                  <a:pt x="249" y="21"/>
                  <a:pt x="251" y="20"/>
                </a:cubicBezTo>
                <a:moveTo>
                  <a:pt x="179" y="56"/>
                </a:moveTo>
                <a:cubicBezTo>
                  <a:pt x="182" y="54"/>
                  <a:pt x="182" y="54"/>
                  <a:pt x="182" y="54"/>
                </a:cubicBezTo>
                <a:cubicBezTo>
                  <a:pt x="186" y="52"/>
                  <a:pt x="186" y="52"/>
                  <a:pt x="186" y="52"/>
                </a:cubicBezTo>
                <a:cubicBezTo>
                  <a:pt x="185" y="52"/>
                  <a:pt x="185" y="52"/>
                  <a:pt x="180" y="54"/>
                </a:cubicBezTo>
                <a:cubicBezTo>
                  <a:pt x="177" y="56"/>
                  <a:pt x="177" y="56"/>
                  <a:pt x="177" y="56"/>
                </a:cubicBezTo>
                <a:cubicBezTo>
                  <a:pt x="177" y="57"/>
                  <a:pt x="177" y="57"/>
                  <a:pt x="177" y="57"/>
                </a:cubicBezTo>
                <a:cubicBezTo>
                  <a:pt x="179" y="56"/>
                  <a:pt x="179" y="56"/>
                  <a:pt x="179" y="56"/>
                </a:cubicBezTo>
                <a:moveTo>
                  <a:pt x="156" y="69"/>
                </a:moveTo>
                <a:cubicBezTo>
                  <a:pt x="154" y="70"/>
                  <a:pt x="154" y="70"/>
                  <a:pt x="154" y="70"/>
                </a:cubicBezTo>
                <a:cubicBezTo>
                  <a:pt x="153" y="71"/>
                  <a:pt x="153" y="71"/>
                  <a:pt x="153" y="71"/>
                </a:cubicBezTo>
                <a:cubicBezTo>
                  <a:pt x="160" y="66"/>
                  <a:pt x="160" y="66"/>
                  <a:pt x="160" y="66"/>
                </a:cubicBezTo>
                <a:cubicBezTo>
                  <a:pt x="159" y="66"/>
                  <a:pt x="159" y="66"/>
                  <a:pt x="159" y="66"/>
                </a:cubicBezTo>
                <a:cubicBezTo>
                  <a:pt x="156" y="69"/>
                  <a:pt x="156" y="69"/>
                  <a:pt x="156" y="69"/>
                </a:cubicBezTo>
                <a:close/>
                <a:moveTo>
                  <a:pt x="6" y="417"/>
                </a:moveTo>
                <a:cubicBezTo>
                  <a:pt x="5" y="413"/>
                  <a:pt x="5" y="413"/>
                  <a:pt x="5" y="413"/>
                </a:cubicBezTo>
                <a:cubicBezTo>
                  <a:pt x="5" y="409"/>
                  <a:pt x="5" y="409"/>
                  <a:pt x="5" y="409"/>
                </a:cubicBezTo>
                <a:cubicBezTo>
                  <a:pt x="4" y="409"/>
                  <a:pt x="4" y="409"/>
                  <a:pt x="4" y="409"/>
                </a:cubicBezTo>
                <a:cubicBezTo>
                  <a:pt x="3" y="408"/>
                  <a:pt x="3" y="408"/>
                  <a:pt x="3" y="408"/>
                </a:cubicBezTo>
                <a:cubicBezTo>
                  <a:pt x="2" y="407"/>
                  <a:pt x="2" y="407"/>
                  <a:pt x="2" y="407"/>
                </a:cubicBezTo>
                <a:cubicBezTo>
                  <a:pt x="2" y="405"/>
                  <a:pt x="2" y="405"/>
                  <a:pt x="2" y="405"/>
                </a:cubicBezTo>
                <a:cubicBezTo>
                  <a:pt x="1" y="398"/>
                  <a:pt x="1" y="398"/>
                  <a:pt x="1" y="398"/>
                </a:cubicBezTo>
                <a:cubicBezTo>
                  <a:pt x="1" y="394"/>
                  <a:pt x="1" y="394"/>
                  <a:pt x="1" y="394"/>
                </a:cubicBezTo>
                <a:cubicBezTo>
                  <a:pt x="1" y="392"/>
                  <a:pt x="1" y="389"/>
                  <a:pt x="1" y="387"/>
                </a:cubicBezTo>
                <a:cubicBezTo>
                  <a:pt x="1" y="379"/>
                  <a:pt x="1" y="379"/>
                  <a:pt x="1" y="379"/>
                </a:cubicBezTo>
                <a:cubicBezTo>
                  <a:pt x="1" y="378"/>
                  <a:pt x="1" y="376"/>
                  <a:pt x="1" y="374"/>
                </a:cubicBezTo>
                <a:cubicBezTo>
                  <a:pt x="0" y="370"/>
                  <a:pt x="0" y="370"/>
                  <a:pt x="0" y="370"/>
                </a:cubicBezTo>
                <a:cubicBezTo>
                  <a:pt x="0" y="367"/>
                  <a:pt x="0" y="367"/>
                  <a:pt x="0" y="367"/>
                </a:cubicBezTo>
                <a:cubicBezTo>
                  <a:pt x="0" y="367"/>
                  <a:pt x="0" y="367"/>
                  <a:pt x="0" y="367"/>
                </a:cubicBezTo>
                <a:cubicBezTo>
                  <a:pt x="0" y="376"/>
                  <a:pt x="1" y="389"/>
                  <a:pt x="1" y="399"/>
                </a:cubicBezTo>
                <a:cubicBezTo>
                  <a:pt x="2" y="405"/>
                  <a:pt x="2" y="405"/>
                  <a:pt x="2" y="405"/>
                </a:cubicBezTo>
                <a:cubicBezTo>
                  <a:pt x="2" y="405"/>
                  <a:pt x="2" y="405"/>
                  <a:pt x="2" y="405"/>
                </a:cubicBezTo>
                <a:cubicBezTo>
                  <a:pt x="2" y="407"/>
                  <a:pt x="2" y="407"/>
                  <a:pt x="2" y="407"/>
                </a:cubicBezTo>
                <a:cubicBezTo>
                  <a:pt x="3" y="414"/>
                  <a:pt x="3" y="414"/>
                  <a:pt x="3" y="414"/>
                </a:cubicBezTo>
                <a:cubicBezTo>
                  <a:pt x="3" y="414"/>
                  <a:pt x="3" y="414"/>
                  <a:pt x="3" y="414"/>
                </a:cubicBezTo>
                <a:cubicBezTo>
                  <a:pt x="4" y="419"/>
                  <a:pt x="4" y="419"/>
                  <a:pt x="4" y="419"/>
                </a:cubicBezTo>
                <a:cubicBezTo>
                  <a:pt x="5" y="421"/>
                  <a:pt x="5" y="421"/>
                  <a:pt x="5" y="421"/>
                </a:cubicBezTo>
                <a:cubicBezTo>
                  <a:pt x="4" y="416"/>
                  <a:pt x="4" y="416"/>
                  <a:pt x="4" y="416"/>
                </a:cubicBezTo>
                <a:cubicBezTo>
                  <a:pt x="4" y="413"/>
                  <a:pt x="4" y="413"/>
                  <a:pt x="4" y="413"/>
                </a:cubicBezTo>
                <a:cubicBezTo>
                  <a:pt x="5" y="414"/>
                  <a:pt x="5" y="414"/>
                  <a:pt x="5" y="414"/>
                </a:cubicBezTo>
                <a:cubicBezTo>
                  <a:pt x="5" y="417"/>
                  <a:pt x="5" y="417"/>
                  <a:pt x="5" y="417"/>
                </a:cubicBezTo>
                <a:cubicBezTo>
                  <a:pt x="6" y="417"/>
                  <a:pt x="6" y="417"/>
                  <a:pt x="6" y="417"/>
                </a:cubicBezTo>
                <a:moveTo>
                  <a:pt x="182" y="64"/>
                </a:moveTo>
                <a:cubicBezTo>
                  <a:pt x="185" y="62"/>
                  <a:pt x="185" y="62"/>
                  <a:pt x="185" y="62"/>
                </a:cubicBezTo>
                <a:cubicBezTo>
                  <a:pt x="189" y="60"/>
                  <a:pt x="189" y="60"/>
                  <a:pt x="189" y="60"/>
                </a:cubicBezTo>
                <a:cubicBezTo>
                  <a:pt x="188" y="60"/>
                  <a:pt x="187" y="60"/>
                  <a:pt x="187" y="60"/>
                </a:cubicBezTo>
                <a:cubicBezTo>
                  <a:pt x="187" y="59"/>
                  <a:pt x="188" y="59"/>
                  <a:pt x="189" y="58"/>
                </a:cubicBezTo>
                <a:cubicBezTo>
                  <a:pt x="191" y="56"/>
                  <a:pt x="191" y="56"/>
                  <a:pt x="191" y="56"/>
                </a:cubicBezTo>
                <a:cubicBezTo>
                  <a:pt x="191" y="56"/>
                  <a:pt x="191" y="56"/>
                  <a:pt x="191" y="56"/>
                </a:cubicBezTo>
                <a:cubicBezTo>
                  <a:pt x="192" y="54"/>
                  <a:pt x="192" y="54"/>
                  <a:pt x="192" y="54"/>
                </a:cubicBezTo>
                <a:cubicBezTo>
                  <a:pt x="191" y="54"/>
                  <a:pt x="191" y="54"/>
                  <a:pt x="191" y="54"/>
                </a:cubicBezTo>
                <a:cubicBezTo>
                  <a:pt x="193" y="52"/>
                  <a:pt x="193" y="52"/>
                  <a:pt x="193" y="52"/>
                </a:cubicBezTo>
                <a:cubicBezTo>
                  <a:pt x="196" y="51"/>
                  <a:pt x="196" y="51"/>
                  <a:pt x="196" y="51"/>
                </a:cubicBezTo>
                <a:cubicBezTo>
                  <a:pt x="195" y="51"/>
                  <a:pt x="195" y="51"/>
                  <a:pt x="194" y="51"/>
                </a:cubicBezTo>
                <a:cubicBezTo>
                  <a:pt x="194" y="51"/>
                  <a:pt x="194" y="51"/>
                  <a:pt x="194" y="51"/>
                </a:cubicBezTo>
                <a:cubicBezTo>
                  <a:pt x="196" y="50"/>
                  <a:pt x="197" y="49"/>
                  <a:pt x="199" y="48"/>
                </a:cubicBezTo>
                <a:cubicBezTo>
                  <a:pt x="199" y="48"/>
                  <a:pt x="199" y="48"/>
                  <a:pt x="199" y="48"/>
                </a:cubicBezTo>
                <a:cubicBezTo>
                  <a:pt x="202" y="47"/>
                  <a:pt x="202" y="47"/>
                  <a:pt x="202" y="47"/>
                </a:cubicBezTo>
                <a:cubicBezTo>
                  <a:pt x="202" y="46"/>
                  <a:pt x="202" y="46"/>
                  <a:pt x="202" y="46"/>
                </a:cubicBezTo>
                <a:cubicBezTo>
                  <a:pt x="204" y="45"/>
                  <a:pt x="204" y="45"/>
                  <a:pt x="204" y="45"/>
                </a:cubicBezTo>
                <a:cubicBezTo>
                  <a:pt x="205" y="45"/>
                  <a:pt x="205" y="45"/>
                  <a:pt x="205" y="45"/>
                </a:cubicBezTo>
                <a:cubicBezTo>
                  <a:pt x="208" y="43"/>
                  <a:pt x="208" y="43"/>
                  <a:pt x="208" y="43"/>
                </a:cubicBezTo>
                <a:cubicBezTo>
                  <a:pt x="208" y="42"/>
                  <a:pt x="208" y="42"/>
                  <a:pt x="208" y="42"/>
                </a:cubicBezTo>
                <a:cubicBezTo>
                  <a:pt x="211" y="41"/>
                  <a:pt x="211" y="41"/>
                  <a:pt x="211" y="41"/>
                </a:cubicBezTo>
                <a:cubicBezTo>
                  <a:pt x="213" y="39"/>
                  <a:pt x="213" y="39"/>
                  <a:pt x="213" y="39"/>
                </a:cubicBezTo>
                <a:cubicBezTo>
                  <a:pt x="212" y="39"/>
                  <a:pt x="212" y="39"/>
                  <a:pt x="212" y="39"/>
                </a:cubicBezTo>
                <a:cubicBezTo>
                  <a:pt x="214" y="38"/>
                  <a:pt x="214" y="38"/>
                  <a:pt x="214" y="38"/>
                </a:cubicBezTo>
                <a:cubicBezTo>
                  <a:pt x="214" y="38"/>
                  <a:pt x="214" y="38"/>
                  <a:pt x="214" y="38"/>
                </a:cubicBezTo>
                <a:cubicBezTo>
                  <a:pt x="214" y="38"/>
                  <a:pt x="214" y="38"/>
                  <a:pt x="214" y="38"/>
                </a:cubicBezTo>
                <a:cubicBezTo>
                  <a:pt x="217" y="37"/>
                  <a:pt x="217" y="37"/>
                  <a:pt x="217" y="37"/>
                </a:cubicBezTo>
                <a:cubicBezTo>
                  <a:pt x="218" y="36"/>
                  <a:pt x="218" y="36"/>
                  <a:pt x="218" y="36"/>
                </a:cubicBezTo>
                <a:cubicBezTo>
                  <a:pt x="216" y="36"/>
                  <a:pt x="216" y="36"/>
                  <a:pt x="216" y="36"/>
                </a:cubicBezTo>
                <a:cubicBezTo>
                  <a:pt x="220" y="34"/>
                  <a:pt x="220" y="34"/>
                  <a:pt x="220" y="34"/>
                </a:cubicBezTo>
                <a:cubicBezTo>
                  <a:pt x="222" y="33"/>
                  <a:pt x="222" y="33"/>
                  <a:pt x="222" y="33"/>
                </a:cubicBezTo>
                <a:cubicBezTo>
                  <a:pt x="222" y="33"/>
                  <a:pt x="222" y="33"/>
                  <a:pt x="222" y="33"/>
                </a:cubicBezTo>
                <a:cubicBezTo>
                  <a:pt x="225" y="31"/>
                  <a:pt x="225" y="31"/>
                  <a:pt x="225" y="31"/>
                </a:cubicBezTo>
                <a:cubicBezTo>
                  <a:pt x="227" y="30"/>
                  <a:pt x="227" y="30"/>
                  <a:pt x="227" y="30"/>
                </a:cubicBezTo>
                <a:cubicBezTo>
                  <a:pt x="226" y="30"/>
                  <a:pt x="226" y="30"/>
                  <a:pt x="226" y="30"/>
                </a:cubicBezTo>
                <a:cubicBezTo>
                  <a:pt x="224" y="31"/>
                  <a:pt x="224" y="31"/>
                  <a:pt x="224" y="31"/>
                </a:cubicBezTo>
                <a:cubicBezTo>
                  <a:pt x="223" y="31"/>
                  <a:pt x="223" y="31"/>
                  <a:pt x="223" y="31"/>
                </a:cubicBezTo>
                <a:cubicBezTo>
                  <a:pt x="223" y="31"/>
                  <a:pt x="223" y="31"/>
                  <a:pt x="223" y="31"/>
                </a:cubicBezTo>
                <a:cubicBezTo>
                  <a:pt x="220" y="32"/>
                  <a:pt x="220" y="32"/>
                  <a:pt x="220" y="32"/>
                </a:cubicBezTo>
                <a:cubicBezTo>
                  <a:pt x="220" y="32"/>
                  <a:pt x="220" y="32"/>
                  <a:pt x="220" y="32"/>
                </a:cubicBezTo>
                <a:cubicBezTo>
                  <a:pt x="224" y="31"/>
                  <a:pt x="224" y="31"/>
                  <a:pt x="224" y="31"/>
                </a:cubicBezTo>
                <a:cubicBezTo>
                  <a:pt x="227" y="29"/>
                  <a:pt x="227" y="29"/>
                  <a:pt x="227" y="29"/>
                </a:cubicBezTo>
                <a:cubicBezTo>
                  <a:pt x="232" y="27"/>
                  <a:pt x="232" y="27"/>
                  <a:pt x="232" y="27"/>
                </a:cubicBezTo>
                <a:cubicBezTo>
                  <a:pt x="237" y="25"/>
                  <a:pt x="237" y="25"/>
                  <a:pt x="237" y="25"/>
                </a:cubicBezTo>
                <a:cubicBezTo>
                  <a:pt x="237" y="25"/>
                  <a:pt x="237" y="25"/>
                  <a:pt x="237" y="25"/>
                </a:cubicBezTo>
                <a:cubicBezTo>
                  <a:pt x="233" y="26"/>
                  <a:pt x="233" y="26"/>
                  <a:pt x="233" y="26"/>
                </a:cubicBezTo>
                <a:cubicBezTo>
                  <a:pt x="233" y="26"/>
                  <a:pt x="233" y="26"/>
                  <a:pt x="233" y="26"/>
                </a:cubicBezTo>
                <a:cubicBezTo>
                  <a:pt x="231" y="27"/>
                  <a:pt x="231" y="27"/>
                  <a:pt x="231" y="27"/>
                </a:cubicBezTo>
                <a:cubicBezTo>
                  <a:pt x="226" y="29"/>
                  <a:pt x="226" y="29"/>
                  <a:pt x="226" y="29"/>
                </a:cubicBezTo>
                <a:cubicBezTo>
                  <a:pt x="221" y="31"/>
                  <a:pt x="221" y="31"/>
                  <a:pt x="221" y="31"/>
                </a:cubicBezTo>
                <a:cubicBezTo>
                  <a:pt x="218" y="33"/>
                  <a:pt x="218" y="33"/>
                  <a:pt x="218" y="33"/>
                </a:cubicBezTo>
                <a:cubicBezTo>
                  <a:pt x="213" y="35"/>
                  <a:pt x="213" y="35"/>
                  <a:pt x="213" y="35"/>
                </a:cubicBezTo>
                <a:cubicBezTo>
                  <a:pt x="212" y="36"/>
                  <a:pt x="212" y="36"/>
                  <a:pt x="212" y="36"/>
                </a:cubicBezTo>
                <a:cubicBezTo>
                  <a:pt x="217" y="33"/>
                  <a:pt x="217" y="33"/>
                  <a:pt x="217" y="33"/>
                </a:cubicBezTo>
                <a:cubicBezTo>
                  <a:pt x="224" y="30"/>
                  <a:pt x="224" y="30"/>
                  <a:pt x="224" y="30"/>
                </a:cubicBezTo>
                <a:cubicBezTo>
                  <a:pt x="228" y="28"/>
                  <a:pt x="228" y="28"/>
                  <a:pt x="228" y="28"/>
                </a:cubicBezTo>
                <a:cubicBezTo>
                  <a:pt x="233" y="26"/>
                  <a:pt x="233" y="26"/>
                  <a:pt x="233" y="26"/>
                </a:cubicBezTo>
                <a:cubicBezTo>
                  <a:pt x="237" y="25"/>
                  <a:pt x="237" y="25"/>
                  <a:pt x="237" y="25"/>
                </a:cubicBezTo>
                <a:cubicBezTo>
                  <a:pt x="237" y="25"/>
                  <a:pt x="237" y="25"/>
                  <a:pt x="237" y="25"/>
                </a:cubicBezTo>
                <a:cubicBezTo>
                  <a:pt x="236" y="25"/>
                  <a:pt x="236" y="25"/>
                  <a:pt x="236" y="25"/>
                </a:cubicBezTo>
                <a:cubicBezTo>
                  <a:pt x="231" y="27"/>
                  <a:pt x="231" y="27"/>
                  <a:pt x="231" y="27"/>
                </a:cubicBezTo>
                <a:cubicBezTo>
                  <a:pt x="224" y="30"/>
                  <a:pt x="224" y="30"/>
                  <a:pt x="224" y="30"/>
                </a:cubicBezTo>
                <a:cubicBezTo>
                  <a:pt x="213" y="35"/>
                  <a:pt x="213" y="35"/>
                  <a:pt x="213" y="35"/>
                </a:cubicBezTo>
                <a:cubicBezTo>
                  <a:pt x="212" y="35"/>
                  <a:pt x="212" y="35"/>
                  <a:pt x="212" y="35"/>
                </a:cubicBezTo>
                <a:cubicBezTo>
                  <a:pt x="212" y="36"/>
                  <a:pt x="212" y="36"/>
                  <a:pt x="212" y="36"/>
                </a:cubicBezTo>
                <a:cubicBezTo>
                  <a:pt x="208" y="37"/>
                  <a:pt x="208" y="37"/>
                  <a:pt x="208" y="37"/>
                </a:cubicBezTo>
                <a:cubicBezTo>
                  <a:pt x="209" y="37"/>
                  <a:pt x="209" y="37"/>
                  <a:pt x="209" y="37"/>
                </a:cubicBezTo>
                <a:cubicBezTo>
                  <a:pt x="208" y="37"/>
                  <a:pt x="208" y="37"/>
                  <a:pt x="208" y="37"/>
                </a:cubicBezTo>
                <a:cubicBezTo>
                  <a:pt x="206" y="38"/>
                  <a:pt x="206" y="38"/>
                  <a:pt x="206" y="38"/>
                </a:cubicBezTo>
                <a:cubicBezTo>
                  <a:pt x="203" y="40"/>
                  <a:pt x="203" y="40"/>
                  <a:pt x="203" y="40"/>
                </a:cubicBezTo>
                <a:cubicBezTo>
                  <a:pt x="203" y="40"/>
                  <a:pt x="203" y="40"/>
                  <a:pt x="203" y="40"/>
                </a:cubicBezTo>
                <a:cubicBezTo>
                  <a:pt x="204" y="39"/>
                  <a:pt x="204" y="39"/>
                  <a:pt x="204" y="39"/>
                </a:cubicBezTo>
                <a:cubicBezTo>
                  <a:pt x="201" y="41"/>
                  <a:pt x="201" y="41"/>
                  <a:pt x="201" y="41"/>
                </a:cubicBezTo>
                <a:cubicBezTo>
                  <a:pt x="199" y="42"/>
                  <a:pt x="199" y="42"/>
                  <a:pt x="199" y="42"/>
                </a:cubicBezTo>
                <a:cubicBezTo>
                  <a:pt x="198" y="43"/>
                  <a:pt x="198" y="43"/>
                  <a:pt x="198" y="43"/>
                </a:cubicBezTo>
                <a:cubicBezTo>
                  <a:pt x="194" y="45"/>
                  <a:pt x="194" y="45"/>
                  <a:pt x="194" y="45"/>
                </a:cubicBezTo>
                <a:cubicBezTo>
                  <a:pt x="191" y="46"/>
                  <a:pt x="191" y="46"/>
                  <a:pt x="191" y="46"/>
                </a:cubicBezTo>
                <a:cubicBezTo>
                  <a:pt x="184" y="50"/>
                  <a:pt x="184" y="50"/>
                  <a:pt x="184" y="50"/>
                </a:cubicBezTo>
                <a:cubicBezTo>
                  <a:pt x="179" y="53"/>
                  <a:pt x="179" y="53"/>
                  <a:pt x="179" y="53"/>
                </a:cubicBezTo>
                <a:cubicBezTo>
                  <a:pt x="176" y="55"/>
                  <a:pt x="176" y="55"/>
                  <a:pt x="176" y="55"/>
                </a:cubicBezTo>
                <a:cubicBezTo>
                  <a:pt x="177" y="54"/>
                  <a:pt x="177" y="54"/>
                  <a:pt x="177" y="54"/>
                </a:cubicBezTo>
                <a:cubicBezTo>
                  <a:pt x="183" y="51"/>
                  <a:pt x="183" y="51"/>
                  <a:pt x="183" y="51"/>
                </a:cubicBezTo>
                <a:cubicBezTo>
                  <a:pt x="187" y="49"/>
                  <a:pt x="187" y="49"/>
                  <a:pt x="187" y="49"/>
                </a:cubicBezTo>
                <a:cubicBezTo>
                  <a:pt x="191" y="46"/>
                  <a:pt x="191" y="46"/>
                  <a:pt x="191" y="46"/>
                </a:cubicBezTo>
                <a:cubicBezTo>
                  <a:pt x="182" y="51"/>
                  <a:pt x="171" y="59"/>
                  <a:pt x="162" y="64"/>
                </a:cubicBezTo>
                <a:cubicBezTo>
                  <a:pt x="162" y="64"/>
                  <a:pt x="162" y="64"/>
                  <a:pt x="162" y="64"/>
                </a:cubicBezTo>
                <a:cubicBezTo>
                  <a:pt x="163" y="64"/>
                  <a:pt x="163" y="64"/>
                  <a:pt x="163" y="64"/>
                </a:cubicBezTo>
                <a:cubicBezTo>
                  <a:pt x="167" y="61"/>
                  <a:pt x="167" y="61"/>
                  <a:pt x="167" y="61"/>
                </a:cubicBezTo>
                <a:cubicBezTo>
                  <a:pt x="170" y="59"/>
                  <a:pt x="170" y="59"/>
                  <a:pt x="170" y="59"/>
                </a:cubicBezTo>
                <a:cubicBezTo>
                  <a:pt x="170" y="59"/>
                  <a:pt x="170" y="59"/>
                  <a:pt x="170" y="59"/>
                </a:cubicBezTo>
                <a:cubicBezTo>
                  <a:pt x="167" y="61"/>
                  <a:pt x="167" y="61"/>
                  <a:pt x="167" y="61"/>
                </a:cubicBezTo>
                <a:cubicBezTo>
                  <a:pt x="164" y="63"/>
                  <a:pt x="164" y="63"/>
                  <a:pt x="164" y="63"/>
                </a:cubicBezTo>
                <a:cubicBezTo>
                  <a:pt x="159" y="67"/>
                  <a:pt x="159" y="67"/>
                  <a:pt x="159" y="67"/>
                </a:cubicBezTo>
                <a:cubicBezTo>
                  <a:pt x="156" y="68"/>
                  <a:pt x="154" y="70"/>
                  <a:pt x="152" y="71"/>
                </a:cubicBezTo>
                <a:cubicBezTo>
                  <a:pt x="151" y="72"/>
                  <a:pt x="151" y="72"/>
                  <a:pt x="151" y="72"/>
                </a:cubicBezTo>
                <a:cubicBezTo>
                  <a:pt x="148" y="75"/>
                  <a:pt x="148" y="75"/>
                  <a:pt x="148" y="75"/>
                </a:cubicBezTo>
                <a:cubicBezTo>
                  <a:pt x="147" y="75"/>
                  <a:pt x="147" y="75"/>
                  <a:pt x="147" y="75"/>
                </a:cubicBezTo>
                <a:cubicBezTo>
                  <a:pt x="147" y="76"/>
                  <a:pt x="146" y="76"/>
                  <a:pt x="145" y="77"/>
                </a:cubicBezTo>
                <a:cubicBezTo>
                  <a:pt x="145" y="77"/>
                  <a:pt x="145" y="77"/>
                  <a:pt x="145" y="77"/>
                </a:cubicBezTo>
                <a:cubicBezTo>
                  <a:pt x="149" y="74"/>
                  <a:pt x="149" y="74"/>
                  <a:pt x="149" y="74"/>
                </a:cubicBezTo>
                <a:cubicBezTo>
                  <a:pt x="149" y="74"/>
                  <a:pt x="149" y="74"/>
                  <a:pt x="149" y="74"/>
                </a:cubicBezTo>
                <a:cubicBezTo>
                  <a:pt x="148" y="75"/>
                  <a:pt x="148" y="75"/>
                  <a:pt x="148" y="75"/>
                </a:cubicBezTo>
                <a:cubicBezTo>
                  <a:pt x="147" y="76"/>
                  <a:pt x="147" y="76"/>
                  <a:pt x="147" y="76"/>
                </a:cubicBezTo>
                <a:cubicBezTo>
                  <a:pt x="147" y="76"/>
                  <a:pt x="147" y="76"/>
                  <a:pt x="147" y="76"/>
                </a:cubicBezTo>
                <a:cubicBezTo>
                  <a:pt x="151" y="73"/>
                  <a:pt x="151" y="73"/>
                  <a:pt x="151" y="73"/>
                </a:cubicBezTo>
                <a:cubicBezTo>
                  <a:pt x="151" y="73"/>
                  <a:pt x="151" y="73"/>
                  <a:pt x="151" y="73"/>
                </a:cubicBezTo>
                <a:cubicBezTo>
                  <a:pt x="156" y="69"/>
                  <a:pt x="156" y="69"/>
                  <a:pt x="156" y="69"/>
                </a:cubicBezTo>
                <a:cubicBezTo>
                  <a:pt x="156" y="69"/>
                  <a:pt x="156" y="69"/>
                  <a:pt x="156" y="69"/>
                </a:cubicBezTo>
                <a:cubicBezTo>
                  <a:pt x="160" y="66"/>
                  <a:pt x="160" y="66"/>
                  <a:pt x="160" y="66"/>
                </a:cubicBezTo>
                <a:cubicBezTo>
                  <a:pt x="161" y="65"/>
                  <a:pt x="161" y="65"/>
                  <a:pt x="161" y="65"/>
                </a:cubicBezTo>
                <a:cubicBezTo>
                  <a:pt x="162" y="65"/>
                  <a:pt x="163" y="64"/>
                  <a:pt x="164" y="63"/>
                </a:cubicBezTo>
                <a:cubicBezTo>
                  <a:pt x="163" y="64"/>
                  <a:pt x="163" y="64"/>
                  <a:pt x="163" y="64"/>
                </a:cubicBezTo>
                <a:cubicBezTo>
                  <a:pt x="165" y="63"/>
                  <a:pt x="165" y="63"/>
                  <a:pt x="165" y="63"/>
                </a:cubicBezTo>
                <a:cubicBezTo>
                  <a:pt x="167" y="61"/>
                  <a:pt x="167" y="61"/>
                  <a:pt x="167" y="61"/>
                </a:cubicBezTo>
                <a:cubicBezTo>
                  <a:pt x="167" y="61"/>
                  <a:pt x="167" y="61"/>
                  <a:pt x="167" y="61"/>
                </a:cubicBezTo>
                <a:cubicBezTo>
                  <a:pt x="170" y="59"/>
                  <a:pt x="170" y="59"/>
                  <a:pt x="170" y="59"/>
                </a:cubicBezTo>
                <a:cubicBezTo>
                  <a:pt x="174" y="57"/>
                  <a:pt x="174" y="57"/>
                  <a:pt x="174" y="57"/>
                </a:cubicBezTo>
                <a:cubicBezTo>
                  <a:pt x="177" y="55"/>
                  <a:pt x="177" y="55"/>
                  <a:pt x="177" y="55"/>
                </a:cubicBezTo>
                <a:cubicBezTo>
                  <a:pt x="180" y="54"/>
                  <a:pt x="180" y="54"/>
                  <a:pt x="180" y="54"/>
                </a:cubicBezTo>
                <a:cubicBezTo>
                  <a:pt x="185" y="50"/>
                  <a:pt x="185" y="50"/>
                  <a:pt x="185" y="50"/>
                </a:cubicBezTo>
                <a:cubicBezTo>
                  <a:pt x="186" y="50"/>
                  <a:pt x="186" y="50"/>
                  <a:pt x="186" y="50"/>
                </a:cubicBezTo>
                <a:cubicBezTo>
                  <a:pt x="190" y="48"/>
                  <a:pt x="190" y="48"/>
                  <a:pt x="190" y="48"/>
                </a:cubicBezTo>
                <a:cubicBezTo>
                  <a:pt x="194" y="45"/>
                  <a:pt x="194" y="45"/>
                  <a:pt x="194" y="45"/>
                </a:cubicBezTo>
                <a:cubicBezTo>
                  <a:pt x="196" y="44"/>
                  <a:pt x="196" y="44"/>
                  <a:pt x="196" y="44"/>
                </a:cubicBezTo>
                <a:cubicBezTo>
                  <a:pt x="199" y="42"/>
                  <a:pt x="199" y="42"/>
                  <a:pt x="199" y="42"/>
                </a:cubicBezTo>
                <a:cubicBezTo>
                  <a:pt x="199" y="43"/>
                  <a:pt x="199" y="43"/>
                  <a:pt x="199" y="43"/>
                </a:cubicBezTo>
                <a:cubicBezTo>
                  <a:pt x="201" y="41"/>
                  <a:pt x="201" y="41"/>
                  <a:pt x="201" y="41"/>
                </a:cubicBezTo>
                <a:cubicBezTo>
                  <a:pt x="201" y="42"/>
                  <a:pt x="201" y="42"/>
                  <a:pt x="201" y="42"/>
                </a:cubicBezTo>
                <a:cubicBezTo>
                  <a:pt x="198" y="43"/>
                  <a:pt x="198" y="43"/>
                  <a:pt x="198" y="43"/>
                </a:cubicBezTo>
                <a:cubicBezTo>
                  <a:pt x="199" y="43"/>
                  <a:pt x="199" y="43"/>
                  <a:pt x="199" y="43"/>
                </a:cubicBezTo>
                <a:cubicBezTo>
                  <a:pt x="200" y="43"/>
                  <a:pt x="200" y="43"/>
                  <a:pt x="200" y="43"/>
                </a:cubicBezTo>
                <a:cubicBezTo>
                  <a:pt x="204" y="40"/>
                  <a:pt x="204" y="40"/>
                  <a:pt x="204" y="40"/>
                </a:cubicBezTo>
                <a:cubicBezTo>
                  <a:pt x="205" y="40"/>
                  <a:pt x="205" y="40"/>
                  <a:pt x="205" y="40"/>
                </a:cubicBezTo>
                <a:cubicBezTo>
                  <a:pt x="201" y="43"/>
                  <a:pt x="201" y="43"/>
                  <a:pt x="201" y="43"/>
                </a:cubicBezTo>
                <a:cubicBezTo>
                  <a:pt x="200" y="43"/>
                  <a:pt x="200" y="43"/>
                  <a:pt x="200" y="43"/>
                </a:cubicBezTo>
                <a:cubicBezTo>
                  <a:pt x="196" y="45"/>
                  <a:pt x="196" y="45"/>
                  <a:pt x="196" y="45"/>
                </a:cubicBezTo>
                <a:cubicBezTo>
                  <a:pt x="196" y="46"/>
                  <a:pt x="196" y="46"/>
                  <a:pt x="196" y="46"/>
                </a:cubicBezTo>
                <a:cubicBezTo>
                  <a:pt x="193" y="48"/>
                  <a:pt x="193" y="48"/>
                  <a:pt x="193" y="48"/>
                </a:cubicBezTo>
                <a:cubicBezTo>
                  <a:pt x="192" y="49"/>
                  <a:pt x="192" y="49"/>
                  <a:pt x="192" y="49"/>
                </a:cubicBezTo>
                <a:cubicBezTo>
                  <a:pt x="188" y="51"/>
                  <a:pt x="188" y="51"/>
                  <a:pt x="188" y="51"/>
                </a:cubicBezTo>
                <a:cubicBezTo>
                  <a:pt x="187" y="52"/>
                  <a:pt x="187" y="52"/>
                  <a:pt x="187" y="52"/>
                </a:cubicBezTo>
                <a:cubicBezTo>
                  <a:pt x="184" y="54"/>
                  <a:pt x="184" y="54"/>
                  <a:pt x="184" y="54"/>
                </a:cubicBezTo>
                <a:cubicBezTo>
                  <a:pt x="179" y="57"/>
                  <a:pt x="179" y="57"/>
                  <a:pt x="179" y="57"/>
                </a:cubicBezTo>
                <a:cubicBezTo>
                  <a:pt x="174" y="60"/>
                  <a:pt x="174" y="60"/>
                  <a:pt x="174" y="60"/>
                </a:cubicBezTo>
                <a:cubicBezTo>
                  <a:pt x="169" y="63"/>
                  <a:pt x="169" y="63"/>
                  <a:pt x="169" y="63"/>
                </a:cubicBezTo>
                <a:cubicBezTo>
                  <a:pt x="165" y="66"/>
                  <a:pt x="165" y="66"/>
                  <a:pt x="165" y="66"/>
                </a:cubicBezTo>
                <a:cubicBezTo>
                  <a:pt x="163" y="67"/>
                  <a:pt x="163" y="67"/>
                  <a:pt x="163" y="67"/>
                </a:cubicBezTo>
                <a:cubicBezTo>
                  <a:pt x="163" y="66"/>
                  <a:pt x="163" y="66"/>
                  <a:pt x="163" y="66"/>
                </a:cubicBezTo>
                <a:cubicBezTo>
                  <a:pt x="163" y="66"/>
                  <a:pt x="163" y="66"/>
                  <a:pt x="163" y="66"/>
                </a:cubicBezTo>
                <a:cubicBezTo>
                  <a:pt x="159" y="68"/>
                  <a:pt x="159" y="68"/>
                  <a:pt x="159" y="68"/>
                </a:cubicBezTo>
                <a:cubicBezTo>
                  <a:pt x="157" y="69"/>
                  <a:pt x="156" y="70"/>
                  <a:pt x="155" y="71"/>
                </a:cubicBezTo>
                <a:cubicBezTo>
                  <a:pt x="154" y="72"/>
                  <a:pt x="154" y="72"/>
                  <a:pt x="154" y="72"/>
                </a:cubicBezTo>
                <a:cubicBezTo>
                  <a:pt x="155" y="72"/>
                  <a:pt x="155" y="72"/>
                  <a:pt x="155" y="72"/>
                </a:cubicBezTo>
                <a:cubicBezTo>
                  <a:pt x="158" y="70"/>
                  <a:pt x="158" y="70"/>
                  <a:pt x="158" y="70"/>
                </a:cubicBezTo>
                <a:cubicBezTo>
                  <a:pt x="159" y="70"/>
                  <a:pt x="159" y="70"/>
                  <a:pt x="159" y="70"/>
                </a:cubicBezTo>
                <a:cubicBezTo>
                  <a:pt x="159" y="70"/>
                  <a:pt x="159" y="70"/>
                  <a:pt x="159" y="70"/>
                </a:cubicBezTo>
                <a:cubicBezTo>
                  <a:pt x="158" y="72"/>
                  <a:pt x="158" y="72"/>
                  <a:pt x="158" y="72"/>
                </a:cubicBezTo>
                <a:cubicBezTo>
                  <a:pt x="153" y="76"/>
                  <a:pt x="153" y="76"/>
                  <a:pt x="153" y="76"/>
                </a:cubicBezTo>
                <a:cubicBezTo>
                  <a:pt x="151" y="78"/>
                  <a:pt x="151" y="78"/>
                  <a:pt x="151" y="78"/>
                </a:cubicBezTo>
                <a:cubicBezTo>
                  <a:pt x="148" y="81"/>
                  <a:pt x="148" y="81"/>
                  <a:pt x="148" y="81"/>
                </a:cubicBezTo>
                <a:cubicBezTo>
                  <a:pt x="148" y="81"/>
                  <a:pt x="149" y="81"/>
                  <a:pt x="149" y="81"/>
                </a:cubicBezTo>
                <a:cubicBezTo>
                  <a:pt x="145" y="85"/>
                  <a:pt x="145" y="85"/>
                  <a:pt x="145" y="85"/>
                </a:cubicBezTo>
                <a:cubicBezTo>
                  <a:pt x="147" y="85"/>
                  <a:pt x="147" y="85"/>
                  <a:pt x="147" y="85"/>
                </a:cubicBezTo>
                <a:cubicBezTo>
                  <a:pt x="146" y="87"/>
                  <a:pt x="146" y="87"/>
                  <a:pt x="146" y="87"/>
                </a:cubicBezTo>
                <a:cubicBezTo>
                  <a:pt x="149" y="85"/>
                  <a:pt x="149" y="85"/>
                  <a:pt x="149" y="85"/>
                </a:cubicBezTo>
                <a:cubicBezTo>
                  <a:pt x="153" y="80"/>
                  <a:pt x="153" y="80"/>
                  <a:pt x="153" y="80"/>
                </a:cubicBezTo>
                <a:cubicBezTo>
                  <a:pt x="154" y="78"/>
                  <a:pt x="154" y="78"/>
                  <a:pt x="154" y="78"/>
                </a:cubicBezTo>
                <a:cubicBezTo>
                  <a:pt x="157" y="76"/>
                  <a:pt x="157" y="76"/>
                  <a:pt x="157" y="76"/>
                </a:cubicBezTo>
                <a:cubicBezTo>
                  <a:pt x="155" y="78"/>
                  <a:pt x="155" y="78"/>
                  <a:pt x="155" y="78"/>
                </a:cubicBezTo>
                <a:cubicBezTo>
                  <a:pt x="153" y="82"/>
                  <a:pt x="153" y="82"/>
                  <a:pt x="153" y="82"/>
                </a:cubicBezTo>
                <a:cubicBezTo>
                  <a:pt x="152" y="84"/>
                  <a:pt x="152" y="84"/>
                  <a:pt x="152" y="84"/>
                </a:cubicBezTo>
                <a:cubicBezTo>
                  <a:pt x="153" y="83"/>
                  <a:pt x="155" y="82"/>
                  <a:pt x="156" y="80"/>
                </a:cubicBezTo>
                <a:cubicBezTo>
                  <a:pt x="160" y="78"/>
                  <a:pt x="160" y="78"/>
                  <a:pt x="160" y="78"/>
                </a:cubicBezTo>
                <a:cubicBezTo>
                  <a:pt x="161" y="76"/>
                  <a:pt x="161" y="76"/>
                  <a:pt x="161" y="76"/>
                </a:cubicBezTo>
                <a:cubicBezTo>
                  <a:pt x="167" y="71"/>
                  <a:pt x="167" y="71"/>
                  <a:pt x="167" y="71"/>
                </a:cubicBezTo>
                <a:cubicBezTo>
                  <a:pt x="168" y="69"/>
                  <a:pt x="168" y="69"/>
                  <a:pt x="168" y="69"/>
                </a:cubicBezTo>
                <a:cubicBezTo>
                  <a:pt x="174" y="64"/>
                  <a:pt x="174" y="64"/>
                  <a:pt x="174" y="64"/>
                </a:cubicBezTo>
                <a:cubicBezTo>
                  <a:pt x="176" y="62"/>
                  <a:pt x="176" y="62"/>
                  <a:pt x="176" y="62"/>
                </a:cubicBezTo>
                <a:cubicBezTo>
                  <a:pt x="179" y="61"/>
                  <a:pt x="179" y="61"/>
                  <a:pt x="179" y="61"/>
                </a:cubicBezTo>
                <a:cubicBezTo>
                  <a:pt x="174" y="66"/>
                  <a:pt x="174" y="66"/>
                  <a:pt x="174" y="66"/>
                </a:cubicBezTo>
                <a:cubicBezTo>
                  <a:pt x="170" y="70"/>
                  <a:pt x="170" y="70"/>
                  <a:pt x="170" y="70"/>
                </a:cubicBezTo>
                <a:cubicBezTo>
                  <a:pt x="171" y="70"/>
                  <a:pt x="171" y="70"/>
                  <a:pt x="171" y="70"/>
                </a:cubicBezTo>
                <a:cubicBezTo>
                  <a:pt x="176" y="67"/>
                  <a:pt x="176" y="67"/>
                  <a:pt x="176" y="67"/>
                </a:cubicBezTo>
                <a:cubicBezTo>
                  <a:pt x="179" y="65"/>
                  <a:pt x="179" y="65"/>
                  <a:pt x="179" y="65"/>
                </a:cubicBezTo>
                <a:cubicBezTo>
                  <a:pt x="182" y="64"/>
                  <a:pt x="182" y="64"/>
                  <a:pt x="182" y="64"/>
                </a:cubicBezTo>
                <a:cubicBezTo>
                  <a:pt x="182" y="64"/>
                  <a:pt x="182" y="64"/>
                  <a:pt x="182" y="64"/>
                </a:cubicBezTo>
                <a:moveTo>
                  <a:pt x="110" y="148"/>
                </a:moveTo>
                <a:cubicBezTo>
                  <a:pt x="112" y="146"/>
                  <a:pt x="112" y="146"/>
                  <a:pt x="112" y="146"/>
                </a:cubicBezTo>
                <a:cubicBezTo>
                  <a:pt x="113" y="144"/>
                  <a:pt x="113" y="144"/>
                  <a:pt x="113" y="144"/>
                </a:cubicBezTo>
                <a:cubicBezTo>
                  <a:pt x="115" y="143"/>
                  <a:pt x="115" y="143"/>
                  <a:pt x="115" y="143"/>
                </a:cubicBezTo>
                <a:cubicBezTo>
                  <a:pt x="118" y="139"/>
                  <a:pt x="118" y="139"/>
                  <a:pt x="118" y="139"/>
                </a:cubicBezTo>
                <a:cubicBezTo>
                  <a:pt x="116" y="138"/>
                  <a:pt x="116" y="138"/>
                  <a:pt x="116" y="138"/>
                </a:cubicBezTo>
                <a:cubicBezTo>
                  <a:pt x="117" y="135"/>
                  <a:pt x="117" y="135"/>
                  <a:pt x="117" y="135"/>
                </a:cubicBezTo>
                <a:cubicBezTo>
                  <a:pt x="116" y="135"/>
                  <a:pt x="115" y="135"/>
                  <a:pt x="115" y="135"/>
                </a:cubicBezTo>
                <a:cubicBezTo>
                  <a:pt x="111" y="137"/>
                  <a:pt x="111" y="137"/>
                  <a:pt x="111" y="137"/>
                </a:cubicBezTo>
                <a:cubicBezTo>
                  <a:pt x="108" y="139"/>
                  <a:pt x="108" y="139"/>
                  <a:pt x="108" y="139"/>
                </a:cubicBezTo>
                <a:cubicBezTo>
                  <a:pt x="108" y="138"/>
                  <a:pt x="108" y="138"/>
                  <a:pt x="108" y="138"/>
                </a:cubicBezTo>
                <a:cubicBezTo>
                  <a:pt x="111" y="135"/>
                  <a:pt x="111" y="135"/>
                  <a:pt x="111" y="135"/>
                </a:cubicBezTo>
                <a:cubicBezTo>
                  <a:pt x="114" y="134"/>
                  <a:pt x="114" y="134"/>
                  <a:pt x="114" y="134"/>
                </a:cubicBezTo>
                <a:cubicBezTo>
                  <a:pt x="118" y="133"/>
                  <a:pt x="118" y="133"/>
                  <a:pt x="118" y="133"/>
                </a:cubicBezTo>
                <a:cubicBezTo>
                  <a:pt x="121" y="131"/>
                  <a:pt x="121" y="131"/>
                  <a:pt x="121" y="131"/>
                </a:cubicBezTo>
                <a:cubicBezTo>
                  <a:pt x="119" y="130"/>
                  <a:pt x="119" y="130"/>
                  <a:pt x="119" y="130"/>
                </a:cubicBezTo>
                <a:cubicBezTo>
                  <a:pt x="119" y="128"/>
                  <a:pt x="119" y="128"/>
                  <a:pt x="119" y="128"/>
                </a:cubicBezTo>
                <a:cubicBezTo>
                  <a:pt x="118" y="127"/>
                  <a:pt x="118" y="127"/>
                  <a:pt x="118" y="127"/>
                </a:cubicBezTo>
                <a:cubicBezTo>
                  <a:pt x="119" y="124"/>
                  <a:pt x="119" y="124"/>
                  <a:pt x="119" y="124"/>
                </a:cubicBezTo>
                <a:cubicBezTo>
                  <a:pt x="120" y="121"/>
                  <a:pt x="120" y="121"/>
                  <a:pt x="120" y="121"/>
                </a:cubicBezTo>
                <a:cubicBezTo>
                  <a:pt x="122" y="119"/>
                  <a:pt x="122" y="119"/>
                  <a:pt x="122" y="119"/>
                </a:cubicBezTo>
                <a:cubicBezTo>
                  <a:pt x="123" y="118"/>
                  <a:pt x="123" y="118"/>
                  <a:pt x="123" y="118"/>
                </a:cubicBezTo>
                <a:cubicBezTo>
                  <a:pt x="125" y="116"/>
                  <a:pt x="125" y="116"/>
                  <a:pt x="125" y="116"/>
                </a:cubicBezTo>
                <a:cubicBezTo>
                  <a:pt x="127" y="112"/>
                  <a:pt x="127" y="112"/>
                  <a:pt x="127" y="112"/>
                </a:cubicBezTo>
                <a:cubicBezTo>
                  <a:pt x="130" y="108"/>
                  <a:pt x="130" y="108"/>
                  <a:pt x="130" y="108"/>
                </a:cubicBezTo>
                <a:cubicBezTo>
                  <a:pt x="136" y="100"/>
                  <a:pt x="136" y="100"/>
                  <a:pt x="136" y="100"/>
                </a:cubicBezTo>
                <a:cubicBezTo>
                  <a:pt x="139" y="96"/>
                  <a:pt x="139" y="96"/>
                  <a:pt x="139" y="96"/>
                </a:cubicBezTo>
                <a:cubicBezTo>
                  <a:pt x="133" y="101"/>
                  <a:pt x="133" y="101"/>
                  <a:pt x="133" y="101"/>
                </a:cubicBezTo>
                <a:cubicBezTo>
                  <a:pt x="132" y="102"/>
                  <a:pt x="130" y="103"/>
                  <a:pt x="129" y="104"/>
                </a:cubicBezTo>
                <a:cubicBezTo>
                  <a:pt x="126" y="106"/>
                  <a:pt x="126" y="106"/>
                  <a:pt x="126" y="106"/>
                </a:cubicBezTo>
                <a:cubicBezTo>
                  <a:pt x="123" y="108"/>
                  <a:pt x="123" y="108"/>
                  <a:pt x="123" y="108"/>
                </a:cubicBezTo>
                <a:cubicBezTo>
                  <a:pt x="122" y="108"/>
                  <a:pt x="122" y="108"/>
                  <a:pt x="122" y="108"/>
                </a:cubicBezTo>
                <a:cubicBezTo>
                  <a:pt x="124" y="105"/>
                  <a:pt x="124" y="105"/>
                  <a:pt x="124" y="105"/>
                </a:cubicBezTo>
                <a:cubicBezTo>
                  <a:pt x="125" y="103"/>
                  <a:pt x="125" y="103"/>
                  <a:pt x="125" y="103"/>
                </a:cubicBezTo>
                <a:cubicBezTo>
                  <a:pt x="123" y="104"/>
                  <a:pt x="123" y="104"/>
                  <a:pt x="123" y="104"/>
                </a:cubicBezTo>
                <a:cubicBezTo>
                  <a:pt x="128" y="100"/>
                  <a:pt x="128" y="100"/>
                  <a:pt x="128" y="100"/>
                </a:cubicBezTo>
                <a:cubicBezTo>
                  <a:pt x="130" y="98"/>
                  <a:pt x="132" y="96"/>
                  <a:pt x="134" y="94"/>
                </a:cubicBezTo>
                <a:cubicBezTo>
                  <a:pt x="137" y="91"/>
                  <a:pt x="137" y="91"/>
                  <a:pt x="137" y="91"/>
                </a:cubicBezTo>
                <a:cubicBezTo>
                  <a:pt x="137" y="91"/>
                  <a:pt x="137" y="91"/>
                  <a:pt x="137" y="91"/>
                </a:cubicBezTo>
                <a:cubicBezTo>
                  <a:pt x="138" y="89"/>
                  <a:pt x="138" y="89"/>
                  <a:pt x="138" y="89"/>
                </a:cubicBezTo>
                <a:cubicBezTo>
                  <a:pt x="141" y="85"/>
                  <a:pt x="141" y="85"/>
                  <a:pt x="141" y="85"/>
                </a:cubicBezTo>
                <a:cubicBezTo>
                  <a:pt x="144" y="82"/>
                  <a:pt x="144" y="82"/>
                  <a:pt x="144" y="82"/>
                </a:cubicBezTo>
                <a:cubicBezTo>
                  <a:pt x="142" y="83"/>
                  <a:pt x="142" y="83"/>
                  <a:pt x="142" y="83"/>
                </a:cubicBezTo>
                <a:cubicBezTo>
                  <a:pt x="141" y="83"/>
                  <a:pt x="141" y="83"/>
                  <a:pt x="141" y="83"/>
                </a:cubicBezTo>
                <a:cubicBezTo>
                  <a:pt x="142" y="82"/>
                  <a:pt x="142" y="82"/>
                  <a:pt x="142" y="82"/>
                </a:cubicBezTo>
                <a:cubicBezTo>
                  <a:pt x="142" y="82"/>
                  <a:pt x="142" y="82"/>
                  <a:pt x="142" y="82"/>
                </a:cubicBezTo>
                <a:cubicBezTo>
                  <a:pt x="139" y="84"/>
                  <a:pt x="139" y="84"/>
                  <a:pt x="139" y="84"/>
                </a:cubicBezTo>
                <a:cubicBezTo>
                  <a:pt x="135" y="87"/>
                  <a:pt x="135" y="87"/>
                  <a:pt x="135" y="87"/>
                </a:cubicBezTo>
                <a:cubicBezTo>
                  <a:pt x="131" y="91"/>
                  <a:pt x="131" y="91"/>
                  <a:pt x="131" y="91"/>
                </a:cubicBezTo>
                <a:cubicBezTo>
                  <a:pt x="127" y="94"/>
                  <a:pt x="127" y="94"/>
                  <a:pt x="127" y="94"/>
                </a:cubicBezTo>
                <a:cubicBezTo>
                  <a:pt x="123" y="98"/>
                  <a:pt x="123" y="98"/>
                  <a:pt x="123" y="98"/>
                </a:cubicBezTo>
                <a:cubicBezTo>
                  <a:pt x="123" y="97"/>
                  <a:pt x="123" y="97"/>
                  <a:pt x="123" y="97"/>
                </a:cubicBezTo>
                <a:cubicBezTo>
                  <a:pt x="119" y="101"/>
                  <a:pt x="119" y="101"/>
                  <a:pt x="119" y="101"/>
                </a:cubicBezTo>
                <a:cubicBezTo>
                  <a:pt x="117" y="103"/>
                  <a:pt x="117" y="103"/>
                  <a:pt x="117" y="103"/>
                </a:cubicBezTo>
                <a:cubicBezTo>
                  <a:pt x="115" y="105"/>
                  <a:pt x="115" y="105"/>
                  <a:pt x="115" y="105"/>
                </a:cubicBezTo>
                <a:cubicBezTo>
                  <a:pt x="113" y="108"/>
                  <a:pt x="113" y="108"/>
                  <a:pt x="113" y="108"/>
                </a:cubicBezTo>
                <a:cubicBezTo>
                  <a:pt x="109" y="113"/>
                  <a:pt x="109" y="113"/>
                  <a:pt x="109" y="113"/>
                </a:cubicBezTo>
                <a:cubicBezTo>
                  <a:pt x="107" y="115"/>
                  <a:pt x="105" y="116"/>
                  <a:pt x="103" y="118"/>
                </a:cubicBezTo>
                <a:cubicBezTo>
                  <a:pt x="99" y="122"/>
                  <a:pt x="99" y="122"/>
                  <a:pt x="99" y="122"/>
                </a:cubicBezTo>
                <a:cubicBezTo>
                  <a:pt x="96" y="125"/>
                  <a:pt x="96" y="125"/>
                  <a:pt x="96" y="125"/>
                </a:cubicBezTo>
                <a:cubicBezTo>
                  <a:pt x="95" y="126"/>
                  <a:pt x="95" y="126"/>
                  <a:pt x="95" y="126"/>
                </a:cubicBezTo>
                <a:cubicBezTo>
                  <a:pt x="91" y="131"/>
                  <a:pt x="91" y="131"/>
                  <a:pt x="91" y="131"/>
                </a:cubicBezTo>
                <a:cubicBezTo>
                  <a:pt x="89" y="133"/>
                  <a:pt x="87" y="135"/>
                  <a:pt x="85" y="137"/>
                </a:cubicBezTo>
                <a:cubicBezTo>
                  <a:pt x="83" y="141"/>
                  <a:pt x="83" y="141"/>
                  <a:pt x="83" y="141"/>
                </a:cubicBezTo>
                <a:cubicBezTo>
                  <a:pt x="80" y="144"/>
                  <a:pt x="80" y="144"/>
                  <a:pt x="80" y="144"/>
                </a:cubicBezTo>
                <a:cubicBezTo>
                  <a:pt x="77" y="148"/>
                  <a:pt x="77" y="148"/>
                  <a:pt x="77" y="148"/>
                </a:cubicBezTo>
                <a:cubicBezTo>
                  <a:pt x="76" y="148"/>
                  <a:pt x="76" y="148"/>
                  <a:pt x="76" y="148"/>
                </a:cubicBezTo>
                <a:cubicBezTo>
                  <a:pt x="80" y="143"/>
                  <a:pt x="80" y="143"/>
                  <a:pt x="80" y="143"/>
                </a:cubicBezTo>
                <a:cubicBezTo>
                  <a:pt x="83" y="138"/>
                  <a:pt x="83" y="138"/>
                  <a:pt x="83" y="138"/>
                </a:cubicBezTo>
                <a:cubicBezTo>
                  <a:pt x="84" y="137"/>
                  <a:pt x="85" y="135"/>
                  <a:pt x="86" y="134"/>
                </a:cubicBezTo>
                <a:cubicBezTo>
                  <a:pt x="91" y="128"/>
                  <a:pt x="91" y="128"/>
                  <a:pt x="91" y="128"/>
                </a:cubicBezTo>
                <a:cubicBezTo>
                  <a:pt x="95" y="124"/>
                  <a:pt x="95" y="124"/>
                  <a:pt x="95" y="124"/>
                </a:cubicBezTo>
                <a:cubicBezTo>
                  <a:pt x="96" y="123"/>
                  <a:pt x="96" y="123"/>
                  <a:pt x="96" y="123"/>
                </a:cubicBezTo>
                <a:cubicBezTo>
                  <a:pt x="96" y="122"/>
                  <a:pt x="96" y="122"/>
                  <a:pt x="96" y="122"/>
                </a:cubicBezTo>
                <a:cubicBezTo>
                  <a:pt x="97" y="121"/>
                  <a:pt x="97" y="121"/>
                  <a:pt x="97" y="121"/>
                </a:cubicBezTo>
                <a:cubicBezTo>
                  <a:pt x="99" y="119"/>
                  <a:pt x="99" y="119"/>
                  <a:pt x="99" y="119"/>
                </a:cubicBezTo>
                <a:cubicBezTo>
                  <a:pt x="92" y="126"/>
                  <a:pt x="85" y="135"/>
                  <a:pt x="79" y="142"/>
                </a:cubicBezTo>
                <a:cubicBezTo>
                  <a:pt x="67" y="158"/>
                  <a:pt x="67" y="158"/>
                  <a:pt x="47" y="190"/>
                </a:cubicBezTo>
                <a:cubicBezTo>
                  <a:pt x="37" y="208"/>
                  <a:pt x="37" y="208"/>
                  <a:pt x="23" y="243"/>
                </a:cubicBezTo>
                <a:cubicBezTo>
                  <a:pt x="19" y="253"/>
                  <a:pt x="15" y="267"/>
                  <a:pt x="12" y="277"/>
                </a:cubicBezTo>
                <a:cubicBezTo>
                  <a:pt x="11" y="280"/>
                  <a:pt x="11" y="280"/>
                  <a:pt x="11" y="280"/>
                </a:cubicBezTo>
                <a:cubicBezTo>
                  <a:pt x="11" y="280"/>
                  <a:pt x="11" y="280"/>
                  <a:pt x="11" y="280"/>
                </a:cubicBezTo>
                <a:cubicBezTo>
                  <a:pt x="12" y="278"/>
                  <a:pt x="12" y="278"/>
                  <a:pt x="12" y="278"/>
                </a:cubicBezTo>
                <a:cubicBezTo>
                  <a:pt x="12" y="277"/>
                  <a:pt x="12" y="277"/>
                  <a:pt x="12" y="277"/>
                </a:cubicBezTo>
                <a:cubicBezTo>
                  <a:pt x="11" y="281"/>
                  <a:pt x="11" y="281"/>
                  <a:pt x="11" y="281"/>
                </a:cubicBezTo>
                <a:cubicBezTo>
                  <a:pt x="10" y="286"/>
                  <a:pt x="10" y="286"/>
                  <a:pt x="10" y="286"/>
                </a:cubicBezTo>
                <a:cubicBezTo>
                  <a:pt x="10" y="288"/>
                  <a:pt x="10" y="289"/>
                  <a:pt x="9" y="291"/>
                </a:cubicBezTo>
                <a:cubicBezTo>
                  <a:pt x="9" y="294"/>
                  <a:pt x="9" y="294"/>
                  <a:pt x="9" y="294"/>
                </a:cubicBezTo>
                <a:cubicBezTo>
                  <a:pt x="8" y="297"/>
                  <a:pt x="8" y="297"/>
                  <a:pt x="8" y="297"/>
                </a:cubicBezTo>
                <a:cubicBezTo>
                  <a:pt x="8" y="300"/>
                  <a:pt x="8" y="300"/>
                  <a:pt x="8" y="300"/>
                </a:cubicBezTo>
                <a:cubicBezTo>
                  <a:pt x="7" y="304"/>
                  <a:pt x="7" y="304"/>
                  <a:pt x="7" y="304"/>
                </a:cubicBezTo>
                <a:cubicBezTo>
                  <a:pt x="7" y="306"/>
                  <a:pt x="7" y="306"/>
                  <a:pt x="7" y="306"/>
                </a:cubicBezTo>
                <a:cubicBezTo>
                  <a:pt x="6" y="310"/>
                  <a:pt x="6" y="310"/>
                  <a:pt x="6" y="310"/>
                </a:cubicBezTo>
                <a:cubicBezTo>
                  <a:pt x="6" y="311"/>
                  <a:pt x="6" y="311"/>
                  <a:pt x="6" y="311"/>
                </a:cubicBezTo>
                <a:cubicBezTo>
                  <a:pt x="7" y="308"/>
                  <a:pt x="7" y="308"/>
                  <a:pt x="7" y="308"/>
                </a:cubicBezTo>
                <a:cubicBezTo>
                  <a:pt x="8" y="304"/>
                  <a:pt x="8" y="304"/>
                  <a:pt x="8" y="304"/>
                </a:cubicBezTo>
                <a:cubicBezTo>
                  <a:pt x="9" y="298"/>
                  <a:pt x="9" y="298"/>
                  <a:pt x="9" y="298"/>
                </a:cubicBezTo>
                <a:cubicBezTo>
                  <a:pt x="10" y="291"/>
                  <a:pt x="10" y="291"/>
                  <a:pt x="10" y="291"/>
                </a:cubicBezTo>
                <a:cubicBezTo>
                  <a:pt x="12" y="283"/>
                  <a:pt x="12" y="283"/>
                  <a:pt x="12" y="283"/>
                </a:cubicBezTo>
                <a:cubicBezTo>
                  <a:pt x="12" y="280"/>
                  <a:pt x="13" y="277"/>
                  <a:pt x="14" y="274"/>
                </a:cubicBezTo>
                <a:cubicBezTo>
                  <a:pt x="15" y="272"/>
                  <a:pt x="15" y="270"/>
                  <a:pt x="16" y="268"/>
                </a:cubicBezTo>
                <a:cubicBezTo>
                  <a:pt x="18" y="262"/>
                  <a:pt x="18" y="262"/>
                  <a:pt x="18" y="262"/>
                </a:cubicBezTo>
                <a:cubicBezTo>
                  <a:pt x="19" y="260"/>
                  <a:pt x="19" y="260"/>
                  <a:pt x="19" y="260"/>
                </a:cubicBezTo>
                <a:cubicBezTo>
                  <a:pt x="21" y="255"/>
                  <a:pt x="21" y="255"/>
                  <a:pt x="21" y="255"/>
                </a:cubicBezTo>
                <a:cubicBezTo>
                  <a:pt x="23" y="252"/>
                  <a:pt x="23" y="252"/>
                  <a:pt x="23" y="252"/>
                </a:cubicBezTo>
                <a:cubicBezTo>
                  <a:pt x="24" y="250"/>
                  <a:pt x="24" y="250"/>
                  <a:pt x="24" y="250"/>
                </a:cubicBezTo>
                <a:cubicBezTo>
                  <a:pt x="26" y="246"/>
                  <a:pt x="26" y="246"/>
                  <a:pt x="26" y="246"/>
                </a:cubicBezTo>
                <a:cubicBezTo>
                  <a:pt x="27" y="244"/>
                  <a:pt x="27" y="244"/>
                  <a:pt x="27" y="244"/>
                </a:cubicBezTo>
                <a:cubicBezTo>
                  <a:pt x="29" y="237"/>
                  <a:pt x="29" y="237"/>
                  <a:pt x="29" y="237"/>
                </a:cubicBezTo>
                <a:cubicBezTo>
                  <a:pt x="30" y="235"/>
                  <a:pt x="30" y="235"/>
                  <a:pt x="30" y="235"/>
                </a:cubicBezTo>
                <a:cubicBezTo>
                  <a:pt x="31" y="231"/>
                  <a:pt x="31" y="231"/>
                  <a:pt x="31" y="231"/>
                </a:cubicBezTo>
                <a:cubicBezTo>
                  <a:pt x="32" y="228"/>
                  <a:pt x="32" y="228"/>
                  <a:pt x="32" y="228"/>
                </a:cubicBezTo>
                <a:cubicBezTo>
                  <a:pt x="34" y="226"/>
                  <a:pt x="34" y="226"/>
                  <a:pt x="34" y="226"/>
                </a:cubicBezTo>
                <a:cubicBezTo>
                  <a:pt x="32" y="231"/>
                  <a:pt x="32" y="231"/>
                  <a:pt x="32" y="231"/>
                </a:cubicBezTo>
                <a:cubicBezTo>
                  <a:pt x="35" y="226"/>
                  <a:pt x="35" y="226"/>
                  <a:pt x="35" y="226"/>
                </a:cubicBezTo>
                <a:cubicBezTo>
                  <a:pt x="37" y="223"/>
                  <a:pt x="37" y="223"/>
                  <a:pt x="37" y="223"/>
                </a:cubicBezTo>
                <a:cubicBezTo>
                  <a:pt x="38" y="220"/>
                  <a:pt x="38" y="220"/>
                  <a:pt x="38" y="220"/>
                </a:cubicBezTo>
                <a:cubicBezTo>
                  <a:pt x="42" y="212"/>
                  <a:pt x="42" y="212"/>
                  <a:pt x="42" y="212"/>
                </a:cubicBezTo>
                <a:cubicBezTo>
                  <a:pt x="43" y="212"/>
                  <a:pt x="43" y="212"/>
                  <a:pt x="44" y="212"/>
                </a:cubicBezTo>
                <a:cubicBezTo>
                  <a:pt x="46" y="210"/>
                  <a:pt x="46" y="210"/>
                  <a:pt x="46" y="210"/>
                </a:cubicBezTo>
                <a:cubicBezTo>
                  <a:pt x="48" y="209"/>
                  <a:pt x="48" y="209"/>
                  <a:pt x="48" y="209"/>
                </a:cubicBezTo>
                <a:cubicBezTo>
                  <a:pt x="49" y="206"/>
                  <a:pt x="49" y="206"/>
                  <a:pt x="49" y="206"/>
                </a:cubicBezTo>
                <a:cubicBezTo>
                  <a:pt x="52" y="199"/>
                  <a:pt x="52" y="199"/>
                  <a:pt x="52" y="199"/>
                </a:cubicBezTo>
                <a:cubicBezTo>
                  <a:pt x="56" y="194"/>
                  <a:pt x="56" y="194"/>
                  <a:pt x="56" y="194"/>
                </a:cubicBezTo>
                <a:cubicBezTo>
                  <a:pt x="56" y="194"/>
                  <a:pt x="57" y="194"/>
                  <a:pt x="57" y="194"/>
                </a:cubicBezTo>
                <a:cubicBezTo>
                  <a:pt x="59" y="192"/>
                  <a:pt x="59" y="192"/>
                  <a:pt x="59" y="192"/>
                </a:cubicBezTo>
                <a:cubicBezTo>
                  <a:pt x="60" y="192"/>
                  <a:pt x="60" y="192"/>
                  <a:pt x="60" y="192"/>
                </a:cubicBezTo>
                <a:cubicBezTo>
                  <a:pt x="63" y="189"/>
                  <a:pt x="63" y="189"/>
                  <a:pt x="63" y="189"/>
                </a:cubicBezTo>
                <a:cubicBezTo>
                  <a:pt x="66" y="186"/>
                  <a:pt x="66" y="186"/>
                  <a:pt x="66" y="186"/>
                </a:cubicBezTo>
                <a:cubicBezTo>
                  <a:pt x="68" y="186"/>
                  <a:pt x="69" y="186"/>
                  <a:pt x="70" y="187"/>
                </a:cubicBezTo>
                <a:cubicBezTo>
                  <a:pt x="70" y="188"/>
                  <a:pt x="69" y="188"/>
                  <a:pt x="69" y="189"/>
                </a:cubicBezTo>
                <a:cubicBezTo>
                  <a:pt x="68" y="189"/>
                  <a:pt x="67" y="189"/>
                  <a:pt x="66" y="189"/>
                </a:cubicBezTo>
                <a:cubicBezTo>
                  <a:pt x="63" y="192"/>
                  <a:pt x="63" y="192"/>
                  <a:pt x="61" y="196"/>
                </a:cubicBezTo>
                <a:cubicBezTo>
                  <a:pt x="61" y="197"/>
                  <a:pt x="61" y="197"/>
                  <a:pt x="61" y="197"/>
                </a:cubicBezTo>
                <a:cubicBezTo>
                  <a:pt x="64" y="195"/>
                  <a:pt x="64" y="195"/>
                  <a:pt x="64" y="195"/>
                </a:cubicBezTo>
                <a:cubicBezTo>
                  <a:pt x="66" y="193"/>
                  <a:pt x="66" y="193"/>
                  <a:pt x="66" y="193"/>
                </a:cubicBezTo>
                <a:cubicBezTo>
                  <a:pt x="68" y="192"/>
                  <a:pt x="68" y="192"/>
                  <a:pt x="68" y="192"/>
                </a:cubicBezTo>
                <a:cubicBezTo>
                  <a:pt x="71" y="190"/>
                  <a:pt x="71" y="190"/>
                  <a:pt x="71" y="190"/>
                </a:cubicBezTo>
                <a:cubicBezTo>
                  <a:pt x="73" y="189"/>
                  <a:pt x="73" y="189"/>
                  <a:pt x="73" y="189"/>
                </a:cubicBezTo>
                <a:cubicBezTo>
                  <a:pt x="77" y="185"/>
                  <a:pt x="77" y="185"/>
                  <a:pt x="77" y="185"/>
                </a:cubicBezTo>
                <a:cubicBezTo>
                  <a:pt x="80" y="182"/>
                  <a:pt x="80" y="182"/>
                  <a:pt x="80" y="182"/>
                </a:cubicBezTo>
                <a:cubicBezTo>
                  <a:pt x="83" y="178"/>
                  <a:pt x="83" y="178"/>
                  <a:pt x="83" y="178"/>
                </a:cubicBezTo>
                <a:cubicBezTo>
                  <a:pt x="80" y="179"/>
                  <a:pt x="80" y="179"/>
                  <a:pt x="80" y="179"/>
                </a:cubicBezTo>
                <a:cubicBezTo>
                  <a:pt x="75" y="184"/>
                  <a:pt x="75" y="184"/>
                  <a:pt x="75" y="184"/>
                </a:cubicBezTo>
                <a:cubicBezTo>
                  <a:pt x="73" y="184"/>
                  <a:pt x="73" y="184"/>
                  <a:pt x="73" y="184"/>
                </a:cubicBezTo>
                <a:cubicBezTo>
                  <a:pt x="73" y="182"/>
                  <a:pt x="73" y="182"/>
                  <a:pt x="73" y="182"/>
                </a:cubicBezTo>
                <a:cubicBezTo>
                  <a:pt x="73" y="178"/>
                  <a:pt x="73" y="178"/>
                  <a:pt x="73" y="178"/>
                </a:cubicBezTo>
                <a:cubicBezTo>
                  <a:pt x="76" y="171"/>
                  <a:pt x="76" y="171"/>
                  <a:pt x="76" y="171"/>
                </a:cubicBezTo>
                <a:cubicBezTo>
                  <a:pt x="80" y="168"/>
                  <a:pt x="80" y="168"/>
                  <a:pt x="80" y="168"/>
                </a:cubicBezTo>
                <a:cubicBezTo>
                  <a:pt x="83" y="163"/>
                  <a:pt x="83" y="163"/>
                  <a:pt x="83" y="163"/>
                </a:cubicBezTo>
                <a:cubicBezTo>
                  <a:pt x="81" y="162"/>
                  <a:pt x="81" y="162"/>
                  <a:pt x="81" y="162"/>
                </a:cubicBezTo>
                <a:cubicBezTo>
                  <a:pt x="78" y="164"/>
                  <a:pt x="78" y="164"/>
                  <a:pt x="78" y="164"/>
                </a:cubicBezTo>
                <a:cubicBezTo>
                  <a:pt x="73" y="168"/>
                  <a:pt x="73" y="168"/>
                  <a:pt x="73" y="168"/>
                </a:cubicBezTo>
                <a:cubicBezTo>
                  <a:pt x="67" y="174"/>
                  <a:pt x="67" y="174"/>
                  <a:pt x="67" y="174"/>
                </a:cubicBezTo>
                <a:cubicBezTo>
                  <a:pt x="63" y="178"/>
                  <a:pt x="63" y="178"/>
                  <a:pt x="63" y="178"/>
                </a:cubicBezTo>
                <a:cubicBezTo>
                  <a:pt x="66" y="175"/>
                  <a:pt x="66" y="175"/>
                  <a:pt x="66" y="175"/>
                </a:cubicBezTo>
                <a:cubicBezTo>
                  <a:pt x="69" y="171"/>
                  <a:pt x="69" y="171"/>
                  <a:pt x="69" y="171"/>
                </a:cubicBezTo>
                <a:cubicBezTo>
                  <a:pt x="71" y="169"/>
                  <a:pt x="71" y="169"/>
                  <a:pt x="71" y="169"/>
                </a:cubicBezTo>
                <a:cubicBezTo>
                  <a:pt x="71" y="167"/>
                  <a:pt x="71" y="167"/>
                  <a:pt x="71" y="167"/>
                </a:cubicBezTo>
                <a:cubicBezTo>
                  <a:pt x="71" y="167"/>
                  <a:pt x="72" y="167"/>
                  <a:pt x="72" y="167"/>
                </a:cubicBezTo>
                <a:cubicBezTo>
                  <a:pt x="75" y="164"/>
                  <a:pt x="75" y="164"/>
                  <a:pt x="75" y="164"/>
                </a:cubicBezTo>
                <a:cubicBezTo>
                  <a:pt x="78" y="161"/>
                  <a:pt x="78" y="161"/>
                  <a:pt x="78" y="161"/>
                </a:cubicBezTo>
                <a:cubicBezTo>
                  <a:pt x="80" y="161"/>
                  <a:pt x="80" y="161"/>
                  <a:pt x="80" y="161"/>
                </a:cubicBezTo>
                <a:cubicBezTo>
                  <a:pt x="83" y="157"/>
                  <a:pt x="83" y="157"/>
                  <a:pt x="83" y="157"/>
                </a:cubicBezTo>
                <a:cubicBezTo>
                  <a:pt x="85" y="156"/>
                  <a:pt x="85" y="156"/>
                  <a:pt x="85" y="156"/>
                </a:cubicBezTo>
                <a:cubicBezTo>
                  <a:pt x="86" y="156"/>
                  <a:pt x="87" y="156"/>
                  <a:pt x="87" y="156"/>
                </a:cubicBezTo>
                <a:cubicBezTo>
                  <a:pt x="92" y="156"/>
                  <a:pt x="92" y="156"/>
                  <a:pt x="92" y="156"/>
                </a:cubicBezTo>
                <a:cubicBezTo>
                  <a:pt x="93" y="157"/>
                  <a:pt x="93" y="157"/>
                  <a:pt x="93" y="157"/>
                </a:cubicBezTo>
                <a:cubicBezTo>
                  <a:pt x="95" y="157"/>
                  <a:pt x="95" y="157"/>
                  <a:pt x="95" y="157"/>
                </a:cubicBezTo>
                <a:cubicBezTo>
                  <a:pt x="99" y="154"/>
                  <a:pt x="99" y="154"/>
                  <a:pt x="99" y="154"/>
                </a:cubicBezTo>
                <a:cubicBezTo>
                  <a:pt x="104" y="150"/>
                  <a:pt x="104" y="150"/>
                  <a:pt x="104" y="150"/>
                </a:cubicBezTo>
                <a:cubicBezTo>
                  <a:pt x="107" y="150"/>
                  <a:pt x="107" y="150"/>
                  <a:pt x="107" y="150"/>
                </a:cubicBezTo>
                <a:cubicBezTo>
                  <a:pt x="110" y="148"/>
                  <a:pt x="110" y="148"/>
                  <a:pt x="110" y="148"/>
                </a:cubicBezTo>
              </a:path>
            </a:pathLst>
          </a:custGeom>
          <a:solidFill>
            <a:schemeClr val="accent6"/>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8" name="TextBox 77"/>
          <p:cNvSpPr txBox="1"/>
          <p:nvPr/>
        </p:nvSpPr>
        <p:spPr>
          <a:xfrm rot="315653">
            <a:off x="1788644" y="2766050"/>
            <a:ext cx="1334533" cy="369332"/>
          </a:xfrm>
          <a:prstGeom prst="rect">
            <a:avLst/>
          </a:prstGeom>
          <a:noFill/>
        </p:spPr>
        <p:txBody>
          <a:bodyPr wrap="none" rtlCol="0">
            <a:prstTxWarp prst="textArchUp">
              <a:avLst/>
            </a:prstTxWarp>
            <a:spAutoFit/>
          </a:bodyPr>
          <a:lstStyle/>
          <a:p>
            <a:r>
              <a:rPr lang="en-US" b="1" dirty="0" smtClean="0">
                <a:solidFill>
                  <a:schemeClr val="bg1"/>
                </a:solidFill>
              </a:rPr>
              <a:t>Sample Text</a:t>
            </a:r>
            <a:endParaRPr lang="en-US" b="1" dirty="0">
              <a:solidFill>
                <a:schemeClr val="bg1"/>
              </a:solidFill>
            </a:endParaRPr>
          </a:p>
        </p:txBody>
      </p:sp>
      <p:sp>
        <p:nvSpPr>
          <p:cNvPr id="79" name="TextBox 78"/>
          <p:cNvSpPr txBox="1"/>
          <p:nvPr/>
        </p:nvSpPr>
        <p:spPr>
          <a:xfrm rot="21297284">
            <a:off x="1768324" y="4875377"/>
            <a:ext cx="1334533" cy="369332"/>
          </a:xfrm>
          <a:prstGeom prst="rect">
            <a:avLst/>
          </a:prstGeom>
          <a:noFill/>
        </p:spPr>
        <p:txBody>
          <a:bodyPr wrap="none" rtlCol="0">
            <a:prstTxWarp prst="textArchDown">
              <a:avLst/>
            </a:prstTxWarp>
            <a:spAutoFit/>
          </a:bodyPr>
          <a:lstStyle/>
          <a:p>
            <a:r>
              <a:rPr lang="en-US" b="1" dirty="0" smtClean="0">
                <a:solidFill>
                  <a:schemeClr val="bg1"/>
                </a:solidFill>
              </a:rPr>
              <a:t>Sample Text</a:t>
            </a:r>
            <a:endParaRPr lang="en-US" b="1" dirty="0">
              <a:solidFill>
                <a:schemeClr val="bg1"/>
              </a:solidFill>
            </a:endParaRPr>
          </a:p>
        </p:txBody>
      </p:sp>
      <p:sp>
        <p:nvSpPr>
          <p:cNvPr id="80" name="TextBox 79"/>
          <p:cNvSpPr txBox="1"/>
          <p:nvPr/>
        </p:nvSpPr>
        <p:spPr>
          <a:xfrm rot="16529699">
            <a:off x="654479" y="3601956"/>
            <a:ext cx="1334533" cy="369332"/>
          </a:xfrm>
          <a:prstGeom prst="rect">
            <a:avLst/>
          </a:prstGeom>
          <a:noFill/>
        </p:spPr>
        <p:txBody>
          <a:bodyPr wrap="none" rtlCol="0">
            <a:prstTxWarp prst="textArchUp">
              <a:avLst/>
            </a:prstTxWarp>
            <a:spAutoFit/>
          </a:bodyPr>
          <a:lstStyle/>
          <a:p>
            <a:r>
              <a:rPr lang="en-US" b="1" dirty="0" smtClean="0">
                <a:solidFill>
                  <a:schemeClr val="bg1"/>
                </a:solidFill>
              </a:rPr>
              <a:t>Sample Text</a:t>
            </a:r>
            <a:endParaRPr lang="en-US" b="1" dirty="0">
              <a:solidFill>
                <a:schemeClr val="bg1"/>
              </a:solidFill>
            </a:endParaRPr>
          </a:p>
        </p:txBody>
      </p:sp>
      <p:sp>
        <p:nvSpPr>
          <p:cNvPr id="81" name="TextBox 80"/>
          <p:cNvSpPr txBox="1"/>
          <p:nvPr/>
        </p:nvSpPr>
        <p:spPr>
          <a:xfrm rot="15973479">
            <a:off x="2639648" y="3665695"/>
            <a:ext cx="1334533" cy="369332"/>
          </a:xfrm>
          <a:prstGeom prst="rect">
            <a:avLst/>
          </a:prstGeom>
          <a:noFill/>
        </p:spPr>
        <p:txBody>
          <a:bodyPr wrap="none" rtlCol="0">
            <a:prstTxWarp prst="textArchDown">
              <a:avLst/>
            </a:prstTxWarp>
            <a:spAutoFit/>
          </a:bodyPr>
          <a:lstStyle/>
          <a:p>
            <a:r>
              <a:rPr lang="en-US" b="1" dirty="0" smtClean="0">
                <a:solidFill>
                  <a:schemeClr val="bg1"/>
                </a:solidFill>
              </a:rPr>
              <a:t>Sample Text</a:t>
            </a:r>
            <a:endParaRPr lang="en-US" b="1" dirty="0">
              <a:solidFill>
                <a:schemeClr val="bg1"/>
              </a:solidFill>
            </a:endParaRPr>
          </a:p>
        </p:txBody>
      </p:sp>
    </p:spTree>
    <p:extLst>
      <p:ext uri="{BB962C8B-B14F-4D97-AF65-F5344CB8AC3E}">
        <p14:creationId xmlns="" xmlns:p14="http://schemas.microsoft.com/office/powerpoint/2010/main" val="3682745348"/>
      </p:ext>
    </p:extLst>
  </p:cSld>
  <p:clrMapOvr>
    <a:masterClrMapping/>
  </p:clrMapOvr>
  <p:transition spd="slow"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77"/>
                                        </p:tgtEl>
                                        <p:attrNameLst>
                                          <p:attrName>style.visibility</p:attrName>
                                        </p:attrNameLst>
                                      </p:cBhvr>
                                      <p:to>
                                        <p:strVal val="visible"/>
                                      </p:to>
                                    </p:set>
                                    <p:anim calcmode="lin" valueType="num">
                                      <p:cBhvr>
                                        <p:cTn id="7" dur="500" fill="hold"/>
                                        <p:tgtEl>
                                          <p:spTgt spid="77"/>
                                        </p:tgtEl>
                                        <p:attrNameLst>
                                          <p:attrName>ppt_w</p:attrName>
                                        </p:attrNameLst>
                                      </p:cBhvr>
                                      <p:tavLst>
                                        <p:tav tm="0">
                                          <p:val>
                                            <p:fltVal val="0"/>
                                          </p:val>
                                        </p:tav>
                                        <p:tav tm="100000">
                                          <p:val>
                                            <p:strVal val="#ppt_w"/>
                                          </p:val>
                                        </p:tav>
                                      </p:tavLst>
                                    </p:anim>
                                    <p:anim calcmode="lin" valueType="num">
                                      <p:cBhvr>
                                        <p:cTn id="8" dur="500" fill="hold"/>
                                        <p:tgtEl>
                                          <p:spTgt spid="77"/>
                                        </p:tgtEl>
                                        <p:attrNameLst>
                                          <p:attrName>ppt_h</p:attrName>
                                        </p:attrNameLst>
                                      </p:cBhvr>
                                      <p:tavLst>
                                        <p:tav tm="0">
                                          <p:val>
                                            <p:fltVal val="0"/>
                                          </p:val>
                                        </p:tav>
                                        <p:tav tm="100000">
                                          <p:val>
                                            <p:strVal val="#ppt_h"/>
                                          </p:val>
                                        </p:tav>
                                      </p:tavLst>
                                    </p:anim>
                                    <p:animEffect transition="in" filter="fade">
                                      <p:cBhvr>
                                        <p:cTn id="9" dur="500"/>
                                        <p:tgtEl>
                                          <p:spTgt spid="77"/>
                                        </p:tgtEl>
                                      </p:cBhvr>
                                    </p:animEffect>
                                  </p:childTnLst>
                                </p:cTn>
                              </p:par>
                            </p:childTnLst>
                          </p:cTn>
                        </p:par>
                        <p:par>
                          <p:cTn id="10" fill="hold">
                            <p:stCondLst>
                              <p:cond delay="500"/>
                            </p:stCondLst>
                            <p:childTnLst>
                              <p:par>
                                <p:cTn id="11" presetID="18" presetClass="entr" presetSubtype="9" fill="hold" grpId="0" nodeType="afterEffect">
                                  <p:stCondLst>
                                    <p:cond delay="0"/>
                                  </p:stCondLst>
                                  <p:childTnLst>
                                    <p:set>
                                      <p:cBhvr>
                                        <p:cTn id="12" dur="1" fill="hold">
                                          <p:stCondLst>
                                            <p:cond delay="0"/>
                                          </p:stCondLst>
                                        </p:cTn>
                                        <p:tgtEl>
                                          <p:spTgt spid="40"/>
                                        </p:tgtEl>
                                        <p:attrNameLst>
                                          <p:attrName>style.visibility</p:attrName>
                                        </p:attrNameLst>
                                      </p:cBhvr>
                                      <p:to>
                                        <p:strVal val="visible"/>
                                      </p:to>
                                    </p:set>
                                    <p:animEffect transition="in" filter="strips(upLeft)">
                                      <p:cBhvr>
                                        <p:cTn id="13" dur="500"/>
                                        <p:tgtEl>
                                          <p:spTgt spid="40"/>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wipe(down)">
                                      <p:cBhvr>
                                        <p:cTn id="17" dur="500"/>
                                        <p:tgtEl>
                                          <p:spTgt spid="80"/>
                                        </p:tgtEl>
                                      </p:cBhvr>
                                    </p:animEffect>
                                  </p:childTnLst>
                                </p:cTn>
                              </p:par>
                            </p:childTnLst>
                          </p:cTn>
                        </p:par>
                        <p:par>
                          <p:cTn id="18" fill="hold">
                            <p:stCondLst>
                              <p:cond delay="1500"/>
                            </p:stCondLst>
                            <p:childTnLst>
                              <p:par>
                                <p:cTn id="19" presetID="18" presetClass="entr" presetSubtype="6" fill="hold" grpId="0" nodeType="afterEffect">
                                  <p:stCondLst>
                                    <p:cond delay="0"/>
                                  </p:stCondLst>
                                  <p:childTnLst>
                                    <p:set>
                                      <p:cBhvr>
                                        <p:cTn id="20" dur="1" fill="hold">
                                          <p:stCondLst>
                                            <p:cond delay="0"/>
                                          </p:stCondLst>
                                        </p:cTn>
                                        <p:tgtEl>
                                          <p:spTgt spid="39"/>
                                        </p:tgtEl>
                                        <p:attrNameLst>
                                          <p:attrName>style.visibility</p:attrName>
                                        </p:attrNameLst>
                                      </p:cBhvr>
                                      <p:to>
                                        <p:strVal val="visible"/>
                                      </p:to>
                                    </p:set>
                                    <p:animEffect transition="in" filter="strips(downRight)">
                                      <p:cBhvr>
                                        <p:cTn id="21" dur="500"/>
                                        <p:tgtEl>
                                          <p:spTgt spid="39"/>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78"/>
                                        </p:tgtEl>
                                        <p:attrNameLst>
                                          <p:attrName>style.visibility</p:attrName>
                                        </p:attrNameLst>
                                      </p:cBhvr>
                                      <p:to>
                                        <p:strVal val="visible"/>
                                      </p:to>
                                    </p:set>
                                    <p:animEffect transition="in" filter="wipe(left)">
                                      <p:cBhvr>
                                        <p:cTn id="25" dur="500"/>
                                        <p:tgtEl>
                                          <p:spTgt spid="78"/>
                                        </p:tgtEl>
                                      </p:cBhvr>
                                    </p:animEffect>
                                  </p:childTnLst>
                                </p:cTn>
                              </p:par>
                            </p:childTnLst>
                          </p:cTn>
                        </p:par>
                        <p:par>
                          <p:cTn id="26" fill="hold">
                            <p:stCondLst>
                              <p:cond delay="2500"/>
                            </p:stCondLst>
                            <p:childTnLst>
                              <p:par>
                                <p:cTn id="27" presetID="18" presetClass="entr" presetSubtype="6" fill="hold" grpId="0" nodeType="afterEffect">
                                  <p:stCondLst>
                                    <p:cond delay="0"/>
                                  </p:stCondLst>
                                  <p:childTnLst>
                                    <p:set>
                                      <p:cBhvr>
                                        <p:cTn id="28" dur="1" fill="hold">
                                          <p:stCondLst>
                                            <p:cond delay="0"/>
                                          </p:stCondLst>
                                        </p:cTn>
                                        <p:tgtEl>
                                          <p:spTgt spid="46"/>
                                        </p:tgtEl>
                                        <p:attrNameLst>
                                          <p:attrName>style.visibility</p:attrName>
                                        </p:attrNameLst>
                                      </p:cBhvr>
                                      <p:to>
                                        <p:strVal val="visible"/>
                                      </p:to>
                                    </p:set>
                                    <p:animEffect transition="in" filter="strips(downRight)">
                                      <p:cBhvr>
                                        <p:cTn id="29" dur="500"/>
                                        <p:tgtEl>
                                          <p:spTgt spid="46"/>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81"/>
                                        </p:tgtEl>
                                        <p:attrNameLst>
                                          <p:attrName>style.visibility</p:attrName>
                                        </p:attrNameLst>
                                      </p:cBhvr>
                                      <p:to>
                                        <p:strVal val="visible"/>
                                      </p:to>
                                    </p:set>
                                    <p:animEffect transition="in" filter="wipe(down)">
                                      <p:cBhvr>
                                        <p:cTn id="33" dur="500"/>
                                        <p:tgtEl>
                                          <p:spTgt spid="81"/>
                                        </p:tgtEl>
                                      </p:cBhvr>
                                    </p:animEffect>
                                  </p:childTnLst>
                                </p:cTn>
                              </p:par>
                            </p:childTnLst>
                          </p:cTn>
                        </p:par>
                        <p:par>
                          <p:cTn id="34" fill="hold">
                            <p:stCondLst>
                              <p:cond delay="3500"/>
                            </p:stCondLst>
                            <p:childTnLst>
                              <p:par>
                                <p:cTn id="35" presetID="18" presetClass="entr" presetSubtype="12" fill="hold" grpId="0" nodeType="afterEffect">
                                  <p:stCondLst>
                                    <p:cond delay="0"/>
                                  </p:stCondLst>
                                  <p:childTnLst>
                                    <p:set>
                                      <p:cBhvr>
                                        <p:cTn id="36" dur="1" fill="hold">
                                          <p:stCondLst>
                                            <p:cond delay="0"/>
                                          </p:stCondLst>
                                        </p:cTn>
                                        <p:tgtEl>
                                          <p:spTgt spid="49"/>
                                        </p:tgtEl>
                                        <p:attrNameLst>
                                          <p:attrName>style.visibility</p:attrName>
                                        </p:attrNameLst>
                                      </p:cBhvr>
                                      <p:to>
                                        <p:strVal val="visible"/>
                                      </p:to>
                                    </p:set>
                                    <p:animEffect transition="in" filter="strips(downLeft)">
                                      <p:cBhvr>
                                        <p:cTn id="37" dur="500"/>
                                        <p:tgtEl>
                                          <p:spTgt spid="49"/>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79"/>
                                        </p:tgtEl>
                                        <p:attrNameLst>
                                          <p:attrName>style.visibility</p:attrName>
                                        </p:attrNameLst>
                                      </p:cBhvr>
                                      <p:to>
                                        <p:strVal val="visible"/>
                                      </p:to>
                                    </p:set>
                                    <p:animEffect transition="in" filter="wipe(left)">
                                      <p:cBhvr>
                                        <p:cTn id="41" dur="500"/>
                                        <p:tgtEl>
                                          <p:spTgt spid="79"/>
                                        </p:tgtEl>
                                      </p:cBhvr>
                                    </p:animEffect>
                                  </p:childTnLst>
                                </p:cTn>
                              </p:par>
                            </p:childTnLst>
                          </p:cTn>
                        </p:par>
                        <p:par>
                          <p:cTn id="42" fill="hold">
                            <p:stCondLst>
                              <p:cond delay="4500"/>
                            </p:stCondLst>
                            <p:childTnLst>
                              <p:par>
                                <p:cTn id="43" presetID="2" presetClass="entr" presetSubtype="2" fill="hold" grpId="0" nodeType="afterEffect">
                                  <p:stCondLst>
                                    <p:cond delay="0"/>
                                  </p:stCondLst>
                                  <p:childTnLst>
                                    <p:set>
                                      <p:cBhvr>
                                        <p:cTn id="44" dur="1" fill="hold">
                                          <p:stCondLst>
                                            <p:cond delay="0"/>
                                          </p:stCondLst>
                                        </p:cTn>
                                        <p:tgtEl>
                                          <p:spTgt spid="50"/>
                                        </p:tgtEl>
                                        <p:attrNameLst>
                                          <p:attrName>style.visibility</p:attrName>
                                        </p:attrNameLst>
                                      </p:cBhvr>
                                      <p:to>
                                        <p:strVal val="visible"/>
                                      </p:to>
                                    </p:set>
                                    <p:anim calcmode="lin" valueType="num">
                                      <p:cBhvr additive="base">
                                        <p:cTn id="45" dur="500" fill="hold"/>
                                        <p:tgtEl>
                                          <p:spTgt spid="50"/>
                                        </p:tgtEl>
                                        <p:attrNameLst>
                                          <p:attrName>ppt_x</p:attrName>
                                        </p:attrNameLst>
                                      </p:cBhvr>
                                      <p:tavLst>
                                        <p:tav tm="0">
                                          <p:val>
                                            <p:strVal val="1+#ppt_w/2"/>
                                          </p:val>
                                        </p:tav>
                                        <p:tav tm="100000">
                                          <p:val>
                                            <p:strVal val="#ppt_x"/>
                                          </p:val>
                                        </p:tav>
                                      </p:tavLst>
                                    </p:anim>
                                    <p:anim calcmode="lin" valueType="num">
                                      <p:cBhvr additive="base">
                                        <p:cTn id="46" dur="500" fill="hold"/>
                                        <p:tgtEl>
                                          <p:spTgt spid="50"/>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53" presetClass="entr" presetSubtype="16" fill="hold" grpId="0" nodeType="afterEffect">
                                  <p:stCondLst>
                                    <p:cond delay="0"/>
                                  </p:stCondLst>
                                  <p:childTnLst>
                                    <p:set>
                                      <p:cBhvr>
                                        <p:cTn id="49" dur="1" fill="hold">
                                          <p:stCondLst>
                                            <p:cond delay="0"/>
                                          </p:stCondLst>
                                        </p:cTn>
                                        <p:tgtEl>
                                          <p:spTgt spid="76"/>
                                        </p:tgtEl>
                                        <p:attrNameLst>
                                          <p:attrName>style.visibility</p:attrName>
                                        </p:attrNameLst>
                                      </p:cBhvr>
                                      <p:to>
                                        <p:strVal val="visible"/>
                                      </p:to>
                                    </p:set>
                                    <p:anim calcmode="lin" valueType="num">
                                      <p:cBhvr>
                                        <p:cTn id="50" dur="500" fill="hold"/>
                                        <p:tgtEl>
                                          <p:spTgt spid="76"/>
                                        </p:tgtEl>
                                        <p:attrNameLst>
                                          <p:attrName>ppt_w</p:attrName>
                                        </p:attrNameLst>
                                      </p:cBhvr>
                                      <p:tavLst>
                                        <p:tav tm="0">
                                          <p:val>
                                            <p:fltVal val="0"/>
                                          </p:val>
                                        </p:tav>
                                        <p:tav tm="100000">
                                          <p:val>
                                            <p:strVal val="#ppt_w"/>
                                          </p:val>
                                        </p:tav>
                                      </p:tavLst>
                                    </p:anim>
                                    <p:anim calcmode="lin" valueType="num">
                                      <p:cBhvr>
                                        <p:cTn id="51" dur="500" fill="hold"/>
                                        <p:tgtEl>
                                          <p:spTgt spid="76"/>
                                        </p:tgtEl>
                                        <p:attrNameLst>
                                          <p:attrName>ppt_h</p:attrName>
                                        </p:attrNameLst>
                                      </p:cBhvr>
                                      <p:tavLst>
                                        <p:tav tm="0">
                                          <p:val>
                                            <p:fltVal val="0"/>
                                          </p:val>
                                        </p:tav>
                                        <p:tav tm="100000">
                                          <p:val>
                                            <p:strVal val="#ppt_h"/>
                                          </p:val>
                                        </p:tav>
                                      </p:tavLst>
                                    </p:anim>
                                    <p:animEffect transition="in" filter="fade">
                                      <p:cBhvr>
                                        <p:cTn id="52" dur="500"/>
                                        <p:tgtEl>
                                          <p:spTgt spid="76"/>
                                        </p:tgtEl>
                                      </p:cBhvr>
                                    </p:animEffect>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51"/>
                                        </p:tgtEl>
                                        <p:attrNameLst>
                                          <p:attrName>style.visibility</p:attrName>
                                        </p:attrNameLst>
                                      </p:cBhvr>
                                      <p:to>
                                        <p:strVal val="visible"/>
                                      </p:to>
                                    </p:set>
                                    <p:anim calcmode="lin" valueType="num">
                                      <p:cBhvr additive="base">
                                        <p:cTn id="56" dur="500" fill="hold"/>
                                        <p:tgtEl>
                                          <p:spTgt spid="51"/>
                                        </p:tgtEl>
                                        <p:attrNameLst>
                                          <p:attrName>ppt_x</p:attrName>
                                        </p:attrNameLst>
                                      </p:cBhvr>
                                      <p:tavLst>
                                        <p:tav tm="0">
                                          <p:val>
                                            <p:strVal val="1+#ppt_w/2"/>
                                          </p:val>
                                        </p:tav>
                                        <p:tav tm="100000">
                                          <p:val>
                                            <p:strVal val="#ppt_x"/>
                                          </p:val>
                                        </p:tav>
                                      </p:tavLst>
                                    </p:anim>
                                    <p:anim calcmode="lin" valueType="num">
                                      <p:cBhvr additive="base">
                                        <p:cTn id="57" dur="500" fill="hold"/>
                                        <p:tgtEl>
                                          <p:spTgt spid="51"/>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53" presetClass="entr" presetSubtype="16" fill="hold" grpId="0" nodeType="afterEffect">
                                  <p:stCondLst>
                                    <p:cond delay="0"/>
                                  </p:stCondLst>
                                  <p:childTnLst>
                                    <p:set>
                                      <p:cBhvr>
                                        <p:cTn id="60" dur="1" fill="hold">
                                          <p:stCondLst>
                                            <p:cond delay="0"/>
                                          </p:stCondLst>
                                        </p:cTn>
                                        <p:tgtEl>
                                          <p:spTgt spid="73"/>
                                        </p:tgtEl>
                                        <p:attrNameLst>
                                          <p:attrName>style.visibility</p:attrName>
                                        </p:attrNameLst>
                                      </p:cBhvr>
                                      <p:to>
                                        <p:strVal val="visible"/>
                                      </p:to>
                                    </p:set>
                                    <p:anim calcmode="lin" valueType="num">
                                      <p:cBhvr>
                                        <p:cTn id="61" dur="500" fill="hold"/>
                                        <p:tgtEl>
                                          <p:spTgt spid="73"/>
                                        </p:tgtEl>
                                        <p:attrNameLst>
                                          <p:attrName>ppt_w</p:attrName>
                                        </p:attrNameLst>
                                      </p:cBhvr>
                                      <p:tavLst>
                                        <p:tav tm="0">
                                          <p:val>
                                            <p:fltVal val="0"/>
                                          </p:val>
                                        </p:tav>
                                        <p:tav tm="100000">
                                          <p:val>
                                            <p:strVal val="#ppt_w"/>
                                          </p:val>
                                        </p:tav>
                                      </p:tavLst>
                                    </p:anim>
                                    <p:anim calcmode="lin" valueType="num">
                                      <p:cBhvr>
                                        <p:cTn id="62" dur="500" fill="hold"/>
                                        <p:tgtEl>
                                          <p:spTgt spid="73"/>
                                        </p:tgtEl>
                                        <p:attrNameLst>
                                          <p:attrName>ppt_h</p:attrName>
                                        </p:attrNameLst>
                                      </p:cBhvr>
                                      <p:tavLst>
                                        <p:tav tm="0">
                                          <p:val>
                                            <p:fltVal val="0"/>
                                          </p:val>
                                        </p:tav>
                                        <p:tav tm="100000">
                                          <p:val>
                                            <p:strVal val="#ppt_h"/>
                                          </p:val>
                                        </p:tav>
                                      </p:tavLst>
                                    </p:anim>
                                    <p:animEffect transition="in" filter="fade">
                                      <p:cBhvr>
                                        <p:cTn id="63" dur="500"/>
                                        <p:tgtEl>
                                          <p:spTgt spid="73"/>
                                        </p:tgtEl>
                                      </p:cBhvr>
                                    </p:animEffect>
                                  </p:childTnLst>
                                </p:cTn>
                              </p:par>
                            </p:childTnLst>
                          </p:cTn>
                        </p:par>
                        <p:par>
                          <p:cTn id="64" fill="hold">
                            <p:stCondLst>
                              <p:cond delay="6500"/>
                            </p:stCondLst>
                            <p:childTnLst>
                              <p:par>
                                <p:cTn id="65" presetID="2" presetClass="entr" presetSubtype="2" fill="hold" grpId="0" nodeType="afterEffect">
                                  <p:stCondLst>
                                    <p:cond delay="0"/>
                                  </p:stCondLst>
                                  <p:childTnLst>
                                    <p:set>
                                      <p:cBhvr>
                                        <p:cTn id="66" dur="1" fill="hold">
                                          <p:stCondLst>
                                            <p:cond delay="0"/>
                                          </p:stCondLst>
                                        </p:cTn>
                                        <p:tgtEl>
                                          <p:spTgt spid="53"/>
                                        </p:tgtEl>
                                        <p:attrNameLst>
                                          <p:attrName>style.visibility</p:attrName>
                                        </p:attrNameLst>
                                      </p:cBhvr>
                                      <p:to>
                                        <p:strVal val="visible"/>
                                      </p:to>
                                    </p:set>
                                    <p:anim calcmode="lin" valueType="num">
                                      <p:cBhvr additive="base">
                                        <p:cTn id="67" dur="500" fill="hold"/>
                                        <p:tgtEl>
                                          <p:spTgt spid="53"/>
                                        </p:tgtEl>
                                        <p:attrNameLst>
                                          <p:attrName>ppt_x</p:attrName>
                                        </p:attrNameLst>
                                      </p:cBhvr>
                                      <p:tavLst>
                                        <p:tav tm="0">
                                          <p:val>
                                            <p:strVal val="1+#ppt_w/2"/>
                                          </p:val>
                                        </p:tav>
                                        <p:tav tm="100000">
                                          <p:val>
                                            <p:strVal val="#ppt_x"/>
                                          </p:val>
                                        </p:tav>
                                      </p:tavLst>
                                    </p:anim>
                                    <p:anim calcmode="lin" valueType="num">
                                      <p:cBhvr additive="base">
                                        <p:cTn id="68" dur="500" fill="hold"/>
                                        <p:tgtEl>
                                          <p:spTgt spid="53"/>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74"/>
                                        </p:tgtEl>
                                        <p:attrNameLst>
                                          <p:attrName>style.visibility</p:attrName>
                                        </p:attrNameLst>
                                      </p:cBhvr>
                                      <p:to>
                                        <p:strVal val="visible"/>
                                      </p:to>
                                    </p:set>
                                    <p:anim calcmode="lin" valueType="num">
                                      <p:cBhvr>
                                        <p:cTn id="72" dur="500" fill="hold"/>
                                        <p:tgtEl>
                                          <p:spTgt spid="74"/>
                                        </p:tgtEl>
                                        <p:attrNameLst>
                                          <p:attrName>ppt_w</p:attrName>
                                        </p:attrNameLst>
                                      </p:cBhvr>
                                      <p:tavLst>
                                        <p:tav tm="0">
                                          <p:val>
                                            <p:fltVal val="0"/>
                                          </p:val>
                                        </p:tav>
                                        <p:tav tm="100000">
                                          <p:val>
                                            <p:strVal val="#ppt_w"/>
                                          </p:val>
                                        </p:tav>
                                      </p:tavLst>
                                    </p:anim>
                                    <p:anim calcmode="lin" valueType="num">
                                      <p:cBhvr>
                                        <p:cTn id="73" dur="500" fill="hold"/>
                                        <p:tgtEl>
                                          <p:spTgt spid="74"/>
                                        </p:tgtEl>
                                        <p:attrNameLst>
                                          <p:attrName>ppt_h</p:attrName>
                                        </p:attrNameLst>
                                      </p:cBhvr>
                                      <p:tavLst>
                                        <p:tav tm="0">
                                          <p:val>
                                            <p:fltVal val="0"/>
                                          </p:val>
                                        </p:tav>
                                        <p:tav tm="100000">
                                          <p:val>
                                            <p:strVal val="#ppt_h"/>
                                          </p:val>
                                        </p:tav>
                                      </p:tavLst>
                                    </p:anim>
                                    <p:animEffect transition="in" filter="fade">
                                      <p:cBhvr>
                                        <p:cTn id="74" dur="500"/>
                                        <p:tgtEl>
                                          <p:spTgt spid="74"/>
                                        </p:tgtEl>
                                      </p:cBhvr>
                                    </p:animEffect>
                                  </p:childTnLst>
                                </p:cTn>
                              </p:par>
                            </p:childTnLst>
                          </p:cTn>
                        </p:par>
                        <p:par>
                          <p:cTn id="75" fill="hold">
                            <p:stCondLst>
                              <p:cond delay="7500"/>
                            </p:stCondLst>
                            <p:childTnLst>
                              <p:par>
                                <p:cTn id="76" presetID="2" presetClass="entr" presetSubtype="2" fill="hold" grpId="0" nodeType="afterEffect">
                                  <p:stCondLst>
                                    <p:cond delay="0"/>
                                  </p:stCondLst>
                                  <p:childTnLst>
                                    <p:set>
                                      <p:cBhvr>
                                        <p:cTn id="77" dur="1" fill="hold">
                                          <p:stCondLst>
                                            <p:cond delay="0"/>
                                          </p:stCondLst>
                                        </p:cTn>
                                        <p:tgtEl>
                                          <p:spTgt spid="54"/>
                                        </p:tgtEl>
                                        <p:attrNameLst>
                                          <p:attrName>style.visibility</p:attrName>
                                        </p:attrNameLst>
                                      </p:cBhvr>
                                      <p:to>
                                        <p:strVal val="visible"/>
                                      </p:to>
                                    </p:set>
                                    <p:anim calcmode="lin" valueType="num">
                                      <p:cBhvr additive="base">
                                        <p:cTn id="78" dur="500" fill="hold"/>
                                        <p:tgtEl>
                                          <p:spTgt spid="54"/>
                                        </p:tgtEl>
                                        <p:attrNameLst>
                                          <p:attrName>ppt_x</p:attrName>
                                        </p:attrNameLst>
                                      </p:cBhvr>
                                      <p:tavLst>
                                        <p:tav tm="0">
                                          <p:val>
                                            <p:strVal val="1+#ppt_w/2"/>
                                          </p:val>
                                        </p:tav>
                                        <p:tav tm="100000">
                                          <p:val>
                                            <p:strVal val="#ppt_x"/>
                                          </p:val>
                                        </p:tav>
                                      </p:tavLst>
                                    </p:anim>
                                    <p:anim calcmode="lin" valueType="num">
                                      <p:cBhvr additive="base">
                                        <p:cTn id="79" dur="500" fill="hold"/>
                                        <p:tgtEl>
                                          <p:spTgt spid="54"/>
                                        </p:tgtEl>
                                        <p:attrNameLst>
                                          <p:attrName>ppt_y</p:attrName>
                                        </p:attrNameLst>
                                      </p:cBhvr>
                                      <p:tavLst>
                                        <p:tav tm="0">
                                          <p:val>
                                            <p:strVal val="#ppt_y"/>
                                          </p:val>
                                        </p:tav>
                                        <p:tav tm="100000">
                                          <p:val>
                                            <p:strVal val="#ppt_y"/>
                                          </p:val>
                                        </p:tav>
                                      </p:tavLst>
                                    </p:anim>
                                  </p:childTnLst>
                                </p:cTn>
                              </p:par>
                            </p:childTnLst>
                          </p:cTn>
                        </p:par>
                        <p:par>
                          <p:cTn id="80" fill="hold">
                            <p:stCondLst>
                              <p:cond delay="8000"/>
                            </p:stCondLst>
                            <p:childTnLst>
                              <p:par>
                                <p:cTn id="81" presetID="53" presetClass="entr" presetSubtype="16" fill="hold" grpId="0" nodeType="afterEffect">
                                  <p:stCondLst>
                                    <p:cond delay="0"/>
                                  </p:stCondLst>
                                  <p:childTnLst>
                                    <p:set>
                                      <p:cBhvr>
                                        <p:cTn id="82" dur="1" fill="hold">
                                          <p:stCondLst>
                                            <p:cond delay="0"/>
                                          </p:stCondLst>
                                        </p:cTn>
                                        <p:tgtEl>
                                          <p:spTgt spid="75"/>
                                        </p:tgtEl>
                                        <p:attrNameLst>
                                          <p:attrName>style.visibility</p:attrName>
                                        </p:attrNameLst>
                                      </p:cBhvr>
                                      <p:to>
                                        <p:strVal val="visible"/>
                                      </p:to>
                                    </p:set>
                                    <p:anim calcmode="lin" valueType="num">
                                      <p:cBhvr>
                                        <p:cTn id="83" dur="500" fill="hold"/>
                                        <p:tgtEl>
                                          <p:spTgt spid="75"/>
                                        </p:tgtEl>
                                        <p:attrNameLst>
                                          <p:attrName>ppt_w</p:attrName>
                                        </p:attrNameLst>
                                      </p:cBhvr>
                                      <p:tavLst>
                                        <p:tav tm="0">
                                          <p:val>
                                            <p:fltVal val="0"/>
                                          </p:val>
                                        </p:tav>
                                        <p:tav tm="100000">
                                          <p:val>
                                            <p:strVal val="#ppt_w"/>
                                          </p:val>
                                        </p:tav>
                                      </p:tavLst>
                                    </p:anim>
                                    <p:anim calcmode="lin" valueType="num">
                                      <p:cBhvr>
                                        <p:cTn id="84" dur="500" fill="hold"/>
                                        <p:tgtEl>
                                          <p:spTgt spid="75"/>
                                        </p:tgtEl>
                                        <p:attrNameLst>
                                          <p:attrName>ppt_h</p:attrName>
                                        </p:attrNameLst>
                                      </p:cBhvr>
                                      <p:tavLst>
                                        <p:tav tm="0">
                                          <p:val>
                                            <p:fltVal val="0"/>
                                          </p:val>
                                        </p:tav>
                                        <p:tav tm="100000">
                                          <p:val>
                                            <p:strVal val="#ppt_h"/>
                                          </p:val>
                                        </p:tav>
                                      </p:tavLst>
                                    </p:anim>
                                    <p:animEffect transition="in" filter="fade">
                                      <p:cBhvr>
                                        <p:cTn id="85" dur="500"/>
                                        <p:tgtEl>
                                          <p:spTgt spid="75"/>
                                        </p:tgtEl>
                                      </p:cBhvr>
                                    </p:animEffect>
                                  </p:childTnLst>
                                </p:cTn>
                              </p:par>
                            </p:childTnLst>
                          </p:cTn>
                        </p:par>
                        <p:par>
                          <p:cTn id="86" fill="hold">
                            <p:stCondLst>
                              <p:cond delay="8500"/>
                            </p:stCondLst>
                            <p:childTnLst>
                              <p:par>
                                <p:cTn id="87" presetID="22" presetClass="entr" presetSubtype="8" fill="hold" grpId="0" nodeType="after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wipe(left)">
                                      <p:cBhvr>
                                        <p:cTn id="89" dur="500"/>
                                        <p:tgtEl>
                                          <p:spTgt spid="61"/>
                                        </p:tgtEl>
                                      </p:cBhvr>
                                    </p:animEffect>
                                  </p:childTnLst>
                                </p:cTn>
                              </p:par>
                            </p:childTnLst>
                          </p:cTn>
                        </p:par>
                        <p:par>
                          <p:cTn id="90" fill="hold">
                            <p:stCondLst>
                              <p:cond delay="9000"/>
                            </p:stCondLst>
                            <p:childTnLst>
                              <p:par>
                                <p:cTn id="91" presetID="22" presetClass="entr" presetSubtype="8" fill="hold" grpId="0" nodeType="afterEffect">
                                  <p:stCondLst>
                                    <p:cond delay="0"/>
                                  </p:stCondLst>
                                  <p:childTnLst>
                                    <p:set>
                                      <p:cBhvr>
                                        <p:cTn id="92" dur="1" fill="hold">
                                          <p:stCondLst>
                                            <p:cond delay="0"/>
                                          </p:stCondLst>
                                        </p:cTn>
                                        <p:tgtEl>
                                          <p:spTgt spid="62"/>
                                        </p:tgtEl>
                                        <p:attrNameLst>
                                          <p:attrName>style.visibility</p:attrName>
                                        </p:attrNameLst>
                                      </p:cBhvr>
                                      <p:to>
                                        <p:strVal val="visible"/>
                                      </p:to>
                                    </p:set>
                                    <p:animEffect transition="in" filter="wipe(left)">
                                      <p:cBhvr>
                                        <p:cTn id="93" dur="500"/>
                                        <p:tgtEl>
                                          <p:spTgt spid="62"/>
                                        </p:tgtEl>
                                      </p:cBhvr>
                                    </p:animEffect>
                                  </p:childTnLst>
                                </p:cTn>
                              </p:par>
                            </p:childTnLst>
                          </p:cTn>
                        </p:par>
                        <p:par>
                          <p:cTn id="94" fill="hold">
                            <p:stCondLst>
                              <p:cond delay="9500"/>
                            </p:stCondLst>
                            <p:childTnLst>
                              <p:par>
                                <p:cTn id="95" presetID="22" presetClass="entr" presetSubtype="8" fill="hold" grpId="0" nodeType="afterEffect">
                                  <p:stCondLst>
                                    <p:cond delay="0"/>
                                  </p:stCondLst>
                                  <p:childTnLst>
                                    <p:set>
                                      <p:cBhvr>
                                        <p:cTn id="96" dur="1" fill="hold">
                                          <p:stCondLst>
                                            <p:cond delay="0"/>
                                          </p:stCondLst>
                                        </p:cTn>
                                        <p:tgtEl>
                                          <p:spTgt spid="63"/>
                                        </p:tgtEl>
                                        <p:attrNameLst>
                                          <p:attrName>style.visibility</p:attrName>
                                        </p:attrNameLst>
                                      </p:cBhvr>
                                      <p:to>
                                        <p:strVal val="visible"/>
                                      </p:to>
                                    </p:set>
                                    <p:animEffect transition="in" filter="wipe(left)">
                                      <p:cBhvr>
                                        <p:cTn id="97" dur="500"/>
                                        <p:tgtEl>
                                          <p:spTgt spid="63"/>
                                        </p:tgtEl>
                                      </p:cBhvr>
                                    </p:animEffect>
                                  </p:childTnLst>
                                </p:cTn>
                              </p:par>
                            </p:childTnLst>
                          </p:cTn>
                        </p:par>
                        <p:par>
                          <p:cTn id="98" fill="hold">
                            <p:stCondLst>
                              <p:cond delay="10000"/>
                            </p:stCondLst>
                            <p:childTnLst>
                              <p:par>
                                <p:cTn id="99" presetID="22" presetClass="entr" presetSubtype="8" fill="hold" grpId="0" nodeType="afterEffect">
                                  <p:stCondLst>
                                    <p:cond delay="0"/>
                                  </p:stCondLst>
                                  <p:childTnLst>
                                    <p:set>
                                      <p:cBhvr>
                                        <p:cTn id="100" dur="1" fill="hold">
                                          <p:stCondLst>
                                            <p:cond delay="0"/>
                                          </p:stCondLst>
                                        </p:cTn>
                                        <p:tgtEl>
                                          <p:spTgt spid="64"/>
                                        </p:tgtEl>
                                        <p:attrNameLst>
                                          <p:attrName>style.visibility</p:attrName>
                                        </p:attrNameLst>
                                      </p:cBhvr>
                                      <p:to>
                                        <p:strVal val="visible"/>
                                      </p:to>
                                    </p:set>
                                    <p:animEffect transition="in" filter="wipe(left)">
                                      <p:cBhvr>
                                        <p:cTn id="101" dur="500"/>
                                        <p:tgtEl>
                                          <p:spTgt spid="64"/>
                                        </p:tgtEl>
                                      </p:cBhvr>
                                    </p:animEffect>
                                  </p:childTnLst>
                                </p:cTn>
                              </p:par>
                            </p:childTnLst>
                          </p:cTn>
                        </p:par>
                        <p:par>
                          <p:cTn id="102" fill="hold">
                            <p:stCondLst>
                              <p:cond delay="10500"/>
                            </p:stCondLst>
                            <p:childTnLst>
                              <p:par>
                                <p:cTn id="103" presetID="18" presetClass="entr" presetSubtype="12" fill="hold" nodeType="afterEffect">
                                  <p:stCondLst>
                                    <p:cond delay="0"/>
                                  </p:stCondLst>
                                  <p:childTnLst>
                                    <p:set>
                                      <p:cBhvr>
                                        <p:cTn id="104" dur="1" fill="hold">
                                          <p:stCondLst>
                                            <p:cond delay="0"/>
                                          </p:stCondLst>
                                        </p:cTn>
                                        <p:tgtEl>
                                          <p:spTgt spid="59"/>
                                        </p:tgtEl>
                                        <p:attrNameLst>
                                          <p:attrName>style.visibility</p:attrName>
                                        </p:attrNameLst>
                                      </p:cBhvr>
                                      <p:to>
                                        <p:strVal val="visible"/>
                                      </p:to>
                                    </p:set>
                                    <p:animEffect transition="in" filter="strips(downLeft)">
                                      <p:cBhvr>
                                        <p:cTn id="105" dur="500"/>
                                        <p:tgtEl>
                                          <p:spTgt spid="59"/>
                                        </p:tgtEl>
                                      </p:cBhvr>
                                    </p:animEffect>
                                  </p:childTnLst>
                                </p:cTn>
                              </p:par>
                            </p:childTnLst>
                          </p:cTn>
                        </p:par>
                        <p:par>
                          <p:cTn id="106" fill="hold">
                            <p:stCondLst>
                              <p:cond delay="11000"/>
                            </p:stCondLst>
                            <p:childTnLst>
                              <p:par>
                                <p:cTn id="107" presetID="22" presetClass="entr" presetSubtype="8" fill="hold" grpId="0" nodeType="afterEffect">
                                  <p:stCondLst>
                                    <p:cond delay="0"/>
                                  </p:stCondLst>
                                  <p:childTnLst>
                                    <p:set>
                                      <p:cBhvr>
                                        <p:cTn id="108" dur="1" fill="hold">
                                          <p:stCondLst>
                                            <p:cond delay="0"/>
                                          </p:stCondLst>
                                        </p:cTn>
                                        <p:tgtEl>
                                          <p:spTgt spid="65"/>
                                        </p:tgtEl>
                                        <p:attrNameLst>
                                          <p:attrName>style.visibility</p:attrName>
                                        </p:attrNameLst>
                                      </p:cBhvr>
                                      <p:to>
                                        <p:strVal val="visible"/>
                                      </p:to>
                                    </p:set>
                                    <p:animEffect transition="in" filter="wipe(left)">
                                      <p:cBhvr>
                                        <p:cTn id="109" dur="500"/>
                                        <p:tgtEl>
                                          <p:spTgt spid="65"/>
                                        </p:tgtEl>
                                      </p:cBhvr>
                                    </p:animEffect>
                                  </p:childTnLst>
                                </p:cTn>
                              </p:par>
                            </p:childTnLst>
                          </p:cTn>
                        </p:par>
                        <p:par>
                          <p:cTn id="110" fill="hold">
                            <p:stCondLst>
                              <p:cond delay="11500"/>
                            </p:stCondLst>
                            <p:childTnLst>
                              <p:par>
                                <p:cTn id="111" presetID="22" presetClass="entr" presetSubtype="8" fill="hold" grpId="0" nodeType="afterEffect">
                                  <p:stCondLst>
                                    <p:cond delay="0"/>
                                  </p:stCondLst>
                                  <p:childTnLst>
                                    <p:set>
                                      <p:cBhvr>
                                        <p:cTn id="112" dur="1" fill="hold">
                                          <p:stCondLst>
                                            <p:cond delay="0"/>
                                          </p:stCondLst>
                                        </p:cTn>
                                        <p:tgtEl>
                                          <p:spTgt spid="66"/>
                                        </p:tgtEl>
                                        <p:attrNameLst>
                                          <p:attrName>style.visibility</p:attrName>
                                        </p:attrNameLst>
                                      </p:cBhvr>
                                      <p:to>
                                        <p:strVal val="visible"/>
                                      </p:to>
                                    </p:set>
                                    <p:animEffect transition="in" filter="wipe(left)">
                                      <p:cBhvr>
                                        <p:cTn id="113" dur="500"/>
                                        <p:tgtEl>
                                          <p:spTgt spid="66"/>
                                        </p:tgtEl>
                                      </p:cBhvr>
                                    </p:animEffect>
                                  </p:childTnLst>
                                </p:cTn>
                              </p:par>
                            </p:childTnLst>
                          </p:cTn>
                        </p:par>
                        <p:par>
                          <p:cTn id="114" fill="hold">
                            <p:stCondLst>
                              <p:cond delay="12000"/>
                            </p:stCondLst>
                            <p:childTnLst>
                              <p:par>
                                <p:cTn id="115" presetID="22" presetClass="entr" presetSubtype="8" fill="hold" grpId="0" nodeType="afterEffect">
                                  <p:stCondLst>
                                    <p:cond delay="0"/>
                                  </p:stCondLst>
                                  <p:childTnLst>
                                    <p:set>
                                      <p:cBhvr>
                                        <p:cTn id="116" dur="1" fill="hold">
                                          <p:stCondLst>
                                            <p:cond delay="0"/>
                                          </p:stCondLst>
                                        </p:cTn>
                                        <p:tgtEl>
                                          <p:spTgt spid="67"/>
                                        </p:tgtEl>
                                        <p:attrNameLst>
                                          <p:attrName>style.visibility</p:attrName>
                                        </p:attrNameLst>
                                      </p:cBhvr>
                                      <p:to>
                                        <p:strVal val="visible"/>
                                      </p:to>
                                    </p:set>
                                    <p:animEffect transition="in" filter="wipe(left)">
                                      <p:cBhvr>
                                        <p:cTn id="117" dur="500"/>
                                        <p:tgtEl>
                                          <p:spTgt spid="67"/>
                                        </p:tgtEl>
                                      </p:cBhvr>
                                    </p:animEffect>
                                  </p:childTnLst>
                                </p:cTn>
                              </p:par>
                            </p:childTnLst>
                          </p:cTn>
                        </p:par>
                        <p:par>
                          <p:cTn id="118" fill="hold">
                            <p:stCondLst>
                              <p:cond delay="12500"/>
                            </p:stCondLst>
                            <p:childTnLst>
                              <p:par>
                                <p:cTn id="119" presetID="22" presetClass="entr" presetSubtype="8" fill="hold" grpId="0" nodeType="afterEffect">
                                  <p:stCondLst>
                                    <p:cond delay="0"/>
                                  </p:stCondLst>
                                  <p:childTnLst>
                                    <p:set>
                                      <p:cBhvr>
                                        <p:cTn id="120" dur="1" fill="hold">
                                          <p:stCondLst>
                                            <p:cond delay="0"/>
                                          </p:stCondLst>
                                        </p:cTn>
                                        <p:tgtEl>
                                          <p:spTgt spid="68"/>
                                        </p:tgtEl>
                                        <p:attrNameLst>
                                          <p:attrName>style.visibility</p:attrName>
                                        </p:attrNameLst>
                                      </p:cBhvr>
                                      <p:to>
                                        <p:strVal val="visible"/>
                                      </p:to>
                                    </p:set>
                                    <p:animEffect transition="in" filter="wipe(left)">
                                      <p:cBhvr>
                                        <p:cTn id="121" dur="500"/>
                                        <p:tgtEl>
                                          <p:spTgt spid="68"/>
                                        </p:tgtEl>
                                      </p:cBhvr>
                                    </p:animEffect>
                                  </p:childTnLst>
                                </p:cTn>
                              </p:par>
                            </p:childTnLst>
                          </p:cTn>
                        </p:par>
                        <p:par>
                          <p:cTn id="122" fill="hold">
                            <p:stCondLst>
                              <p:cond delay="13000"/>
                            </p:stCondLst>
                            <p:childTnLst>
                              <p:par>
                                <p:cTn id="123" presetID="18" presetClass="entr" presetSubtype="12" fill="hold" nodeType="afterEffect">
                                  <p:stCondLst>
                                    <p:cond delay="0"/>
                                  </p:stCondLst>
                                  <p:childTnLst>
                                    <p:set>
                                      <p:cBhvr>
                                        <p:cTn id="124" dur="1" fill="hold">
                                          <p:stCondLst>
                                            <p:cond delay="0"/>
                                          </p:stCondLst>
                                        </p:cTn>
                                        <p:tgtEl>
                                          <p:spTgt spid="60"/>
                                        </p:tgtEl>
                                        <p:attrNameLst>
                                          <p:attrName>style.visibility</p:attrName>
                                        </p:attrNameLst>
                                      </p:cBhvr>
                                      <p:to>
                                        <p:strVal val="visible"/>
                                      </p:to>
                                    </p:set>
                                    <p:animEffect transition="in" filter="strips(downLeft)">
                                      <p:cBhvr>
                                        <p:cTn id="125" dur="500"/>
                                        <p:tgtEl>
                                          <p:spTgt spid="60"/>
                                        </p:tgtEl>
                                      </p:cBhvr>
                                    </p:animEffect>
                                  </p:childTnLst>
                                </p:cTn>
                              </p:par>
                            </p:childTnLst>
                          </p:cTn>
                        </p:par>
                        <p:par>
                          <p:cTn id="126" fill="hold">
                            <p:stCondLst>
                              <p:cond delay="13500"/>
                            </p:stCondLst>
                            <p:childTnLst>
                              <p:par>
                                <p:cTn id="127" presetID="22" presetClass="entr" presetSubtype="8" fill="hold" grpId="0" nodeType="afterEffect">
                                  <p:stCondLst>
                                    <p:cond delay="0"/>
                                  </p:stCondLst>
                                  <p:childTnLst>
                                    <p:set>
                                      <p:cBhvr>
                                        <p:cTn id="128" dur="1" fill="hold">
                                          <p:stCondLst>
                                            <p:cond delay="0"/>
                                          </p:stCondLst>
                                        </p:cTn>
                                        <p:tgtEl>
                                          <p:spTgt spid="69"/>
                                        </p:tgtEl>
                                        <p:attrNameLst>
                                          <p:attrName>style.visibility</p:attrName>
                                        </p:attrNameLst>
                                      </p:cBhvr>
                                      <p:to>
                                        <p:strVal val="visible"/>
                                      </p:to>
                                    </p:set>
                                    <p:animEffect transition="in" filter="wipe(left)">
                                      <p:cBhvr>
                                        <p:cTn id="129" dur="500"/>
                                        <p:tgtEl>
                                          <p:spTgt spid="69"/>
                                        </p:tgtEl>
                                      </p:cBhvr>
                                    </p:animEffect>
                                  </p:childTnLst>
                                </p:cTn>
                              </p:par>
                            </p:childTnLst>
                          </p:cTn>
                        </p:par>
                        <p:par>
                          <p:cTn id="130" fill="hold">
                            <p:stCondLst>
                              <p:cond delay="14000"/>
                            </p:stCondLst>
                            <p:childTnLst>
                              <p:par>
                                <p:cTn id="131" presetID="22" presetClass="entr" presetSubtype="8" fill="hold" grpId="0" nodeType="afterEffect">
                                  <p:stCondLst>
                                    <p:cond delay="0"/>
                                  </p:stCondLst>
                                  <p:childTnLst>
                                    <p:set>
                                      <p:cBhvr>
                                        <p:cTn id="132" dur="1" fill="hold">
                                          <p:stCondLst>
                                            <p:cond delay="0"/>
                                          </p:stCondLst>
                                        </p:cTn>
                                        <p:tgtEl>
                                          <p:spTgt spid="70"/>
                                        </p:tgtEl>
                                        <p:attrNameLst>
                                          <p:attrName>style.visibility</p:attrName>
                                        </p:attrNameLst>
                                      </p:cBhvr>
                                      <p:to>
                                        <p:strVal val="visible"/>
                                      </p:to>
                                    </p:set>
                                    <p:animEffect transition="in" filter="wipe(left)">
                                      <p:cBhvr>
                                        <p:cTn id="133" dur="500"/>
                                        <p:tgtEl>
                                          <p:spTgt spid="70"/>
                                        </p:tgtEl>
                                      </p:cBhvr>
                                    </p:animEffect>
                                  </p:childTnLst>
                                </p:cTn>
                              </p:par>
                            </p:childTnLst>
                          </p:cTn>
                        </p:par>
                        <p:par>
                          <p:cTn id="134" fill="hold">
                            <p:stCondLst>
                              <p:cond delay="14500"/>
                            </p:stCondLst>
                            <p:childTnLst>
                              <p:par>
                                <p:cTn id="135" presetID="22" presetClass="entr" presetSubtype="8" fill="hold" grpId="0" nodeType="afterEffect">
                                  <p:stCondLst>
                                    <p:cond delay="0"/>
                                  </p:stCondLst>
                                  <p:childTnLst>
                                    <p:set>
                                      <p:cBhvr>
                                        <p:cTn id="136" dur="1" fill="hold">
                                          <p:stCondLst>
                                            <p:cond delay="0"/>
                                          </p:stCondLst>
                                        </p:cTn>
                                        <p:tgtEl>
                                          <p:spTgt spid="71"/>
                                        </p:tgtEl>
                                        <p:attrNameLst>
                                          <p:attrName>style.visibility</p:attrName>
                                        </p:attrNameLst>
                                      </p:cBhvr>
                                      <p:to>
                                        <p:strVal val="visible"/>
                                      </p:to>
                                    </p:set>
                                    <p:animEffect transition="in" filter="wipe(left)">
                                      <p:cBhvr>
                                        <p:cTn id="137" dur="500"/>
                                        <p:tgtEl>
                                          <p:spTgt spid="71"/>
                                        </p:tgtEl>
                                      </p:cBhvr>
                                    </p:animEffect>
                                  </p:childTnLst>
                                </p:cTn>
                              </p:par>
                            </p:childTnLst>
                          </p:cTn>
                        </p:par>
                        <p:par>
                          <p:cTn id="138" fill="hold">
                            <p:stCondLst>
                              <p:cond delay="15000"/>
                            </p:stCondLst>
                            <p:childTnLst>
                              <p:par>
                                <p:cTn id="139" presetID="22" presetClass="entr" presetSubtype="8" fill="hold" grpId="0" nodeType="afterEffect">
                                  <p:stCondLst>
                                    <p:cond delay="0"/>
                                  </p:stCondLst>
                                  <p:childTnLst>
                                    <p:set>
                                      <p:cBhvr>
                                        <p:cTn id="140" dur="1" fill="hold">
                                          <p:stCondLst>
                                            <p:cond delay="0"/>
                                          </p:stCondLst>
                                        </p:cTn>
                                        <p:tgtEl>
                                          <p:spTgt spid="72"/>
                                        </p:tgtEl>
                                        <p:attrNameLst>
                                          <p:attrName>style.visibility</p:attrName>
                                        </p:attrNameLst>
                                      </p:cBhvr>
                                      <p:to>
                                        <p:strVal val="visible"/>
                                      </p:to>
                                    </p:set>
                                    <p:animEffect transition="in" filter="wipe(left)">
                                      <p:cBhvr>
                                        <p:cTn id="141"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0" grpId="0" animBg="1"/>
      <p:bldP spid="46" grpId="0" animBg="1"/>
      <p:bldP spid="49" grpId="0" animBg="1"/>
      <p:bldP spid="50" grpId="0" animBg="1"/>
      <p:bldP spid="51" grpId="0" animBg="1"/>
      <p:bldP spid="53" grpId="0" animBg="1"/>
      <p:bldP spid="54" grpId="0" animBg="1"/>
      <p:bldP spid="61" grpId="0"/>
      <p:bldP spid="62" grpId="0"/>
      <p:bldP spid="63" grpId="0"/>
      <p:bldP spid="64" grpId="0"/>
      <p:bldP spid="65" grpId="0"/>
      <p:bldP spid="66" grpId="0"/>
      <p:bldP spid="67" grpId="0"/>
      <p:bldP spid="68" grpId="0"/>
      <p:bldP spid="69" grpId="0"/>
      <p:bldP spid="70" grpId="0"/>
      <p:bldP spid="71" grpId="0"/>
      <p:bldP spid="72" grpId="0"/>
      <p:bldP spid="73" grpId="0" animBg="1"/>
      <p:bldP spid="74" grpId="0" animBg="1"/>
      <p:bldP spid="75" grpId="0" animBg="1"/>
      <p:bldP spid="76" grpId="0" animBg="1"/>
      <p:bldP spid="77" grpId="0" animBg="1"/>
      <p:bldP spid="78" grpId="0"/>
      <p:bldP spid="79" grpId="0"/>
      <p:bldP spid="80" grpId="0"/>
      <p:bldP spid="8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Placeholder 17" descr="imageHolder.jpg"/>
          <p:cNvPicPr>
            <a:picLocks noGrp="1" noChangeAspect="1"/>
          </p:cNvPicPr>
          <p:nvPr>
            <p:ph type="pic" sz="quarter" idx="15"/>
          </p:nvPr>
        </p:nvPicPr>
        <p:blipFill>
          <a:blip r:embed="rId2"/>
          <a:srcRect t="7016" b="7016"/>
          <a:stretch>
            <a:fillRect/>
          </a:stretch>
        </p:blipFill>
        <p:spPr/>
      </p:pic>
      <p:sp>
        <p:nvSpPr>
          <p:cNvPr id="35" name="TextBox 34"/>
          <p:cNvSpPr txBox="1"/>
          <p:nvPr/>
        </p:nvSpPr>
        <p:spPr>
          <a:xfrm>
            <a:off x="524963" y="1015425"/>
            <a:ext cx="5127023" cy="584775"/>
          </a:xfrm>
          <a:prstGeom prst="rect">
            <a:avLst/>
          </a:prstGeom>
          <a:noFill/>
        </p:spPr>
        <p:txBody>
          <a:bodyPr wrap="square" rtlCol="0">
            <a:spAutoFit/>
          </a:bodyPr>
          <a:lstStyle/>
          <a:p>
            <a:r>
              <a:rPr lang="en-US" sz="1600" b="1" cap="all" dirty="0" smtClean="0"/>
              <a:t>OFFERING IDEAS THAT RAISE YOUR BUSINESS </a:t>
            </a:r>
            <a:r>
              <a:rPr lang="en-US" sz="1600" b="1" dirty="0" smtClean="0"/>
              <a:t/>
            </a:r>
            <a:br>
              <a:rPr lang="en-US" sz="1600" b="1" dirty="0" smtClean="0"/>
            </a:br>
            <a:r>
              <a:rPr lang="en-US" sz="1600" b="1" cap="all" dirty="0" smtClean="0"/>
              <a:t>ABOVE THE EXPECTED</a:t>
            </a:r>
            <a:endParaRPr lang="en-US" sz="1600" b="1" dirty="0"/>
          </a:p>
        </p:txBody>
      </p:sp>
      <p:sp>
        <p:nvSpPr>
          <p:cNvPr id="14" name="Rounded Rectangle 13"/>
          <p:cNvSpPr/>
          <p:nvPr/>
        </p:nvSpPr>
        <p:spPr bwMode="auto">
          <a:xfrm>
            <a:off x="609603" y="4085940"/>
            <a:ext cx="3741593" cy="1892300"/>
          </a:xfrm>
          <a:prstGeom prst="roundRect">
            <a:avLst>
              <a:gd name="adj" fmla="val 4586"/>
            </a:avLst>
          </a:prstGeom>
          <a:solidFill>
            <a:schemeClr val="accent1"/>
          </a:solidFill>
          <a:ln w="9525">
            <a:solidFill>
              <a:schemeClr val="accent1">
                <a:lumMod val="75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6" name="TextBox 15"/>
          <p:cNvSpPr txBox="1"/>
          <p:nvPr/>
        </p:nvSpPr>
        <p:spPr>
          <a:xfrm>
            <a:off x="660781" y="4308815"/>
            <a:ext cx="3639237" cy="1446550"/>
          </a:xfrm>
          <a:prstGeom prst="rect">
            <a:avLst/>
          </a:prstGeom>
          <a:noFill/>
        </p:spPr>
        <p:txBody>
          <a:bodyPr wrap="square" rtlCol="0">
            <a:spAutoFit/>
          </a:bodyPr>
          <a:lstStyle/>
          <a:p>
            <a:r>
              <a:rPr lang="en-US" b="1" dirty="0" smtClean="0">
                <a:solidFill>
                  <a:schemeClr val="bg1"/>
                </a:solidFill>
              </a:rPr>
              <a:t>Title Goes Here</a:t>
            </a:r>
            <a:endParaRPr lang="en-US" dirty="0" smtClean="0">
              <a:solidFill>
                <a:schemeClr val="bg1"/>
              </a:solidFill>
            </a:endParaRPr>
          </a:p>
          <a:p>
            <a:r>
              <a:rPr lang="en-US" sz="1400" dirty="0" smtClean="0">
                <a:solidFill>
                  <a:schemeClr val="bg1"/>
                </a:solidFill>
              </a:rPr>
              <a:t>There are many variations of passages of Lorem Ipsum available, but the majority have suffered alteration in some form, by injected humour, or randomized words which don't look even slightly believable.</a:t>
            </a:r>
          </a:p>
        </p:txBody>
      </p:sp>
      <p:sp>
        <p:nvSpPr>
          <p:cNvPr id="17" name="Freeform 101"/>
          <p:cNvSpPr>
            <a:spLocks noChangeAspect="1" noEditPoints="1"/>
          </p:cNvSpPr>
          <p:nvPr/>
        </p:nvSpPr>
        <p:spPr bwMode="auto">
          <a:xfrm>
            <a:off x="5087972" y="4924446"/>
            <a:ext cx="506632" cy="335724"/>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 name="TextBox 18"/>
          <p:cNvSpPr txBox="1"/>
          <p:nvPr/>
        </p:nvSpPr>
        <p:spPr>
          <a:xfrm>
            <a:off x="4802073" y="5352660"/>
            <a:ext cx="1078437" cy="307777"/>
          </a:xfrm>
          <a:prstGeom prst="rect">
            <a:avLst/>
          </a:prstGeom>
          <a:noFill/>
        </p:spPr>
        <p:txBody>
          <a:bodyPr wrap="none" rtlCol="0">
            <a:spAutoFit/>
          </a:bodyPr>
          <a:lstStyle/>
          <a:p>
            <a:r>
              <a:rPr lang="en-US" sz="1400" b="1" dirty="0" smtClean="0">
                <a:solidFill>
                  <a:schemeClr val="accent2"/>
                </a:solidFill>
              </a:rPr>
              <a:t>Sample Text</a:t>
            </a:r>
          </a:p>
        </p:txBody>
      </p:sp>
      <p:sp>
        <p:nvSpPr>
          <p:cNvPr id="20" name="Freeform 52"/>
          <p:cNvSpPr>
            <a:spLocks noEditPoints="1"/>
          </p:cNvSpPr>
          <p:nvPr/>
        </p:nvSpPr>
        <p:spPr bwMode="auto">
          <a:xfrm>
            <a:off x="7932614" y="4924448"/>
            <a:ext cx="284286" cy="335725"/>
          </a:xfrm>
          <a:custGeom>
            <a:avLst/>
            <a:gdLst/>
            <a:ahLst/>
            <a:cxnLst>
              <a:cxn ang="0">
                <a:pos x="67" y="67"/>
              </a:cxn>
              <a:cxn ang="0">
                <a:pos x="61" y="72"/>
              </a:cxn>
              <a:cxn ang="0">
                <a:pos x="5" y="72"/>
              </a:cxn>
              <a:cxn ang="0">
                <a:pos x="0" y="67"/>
              </a:cxn>
              <a:cxn ang="0">
                <a:pos x="0" y="16"/>
              </a:cxn>
              <a:cxn ang="0">
                <a:pos x="5" y="11"/>
              </a:cxn>
              <a:cxn ang="0">
                <a:pos x="10" y="11"/>
              </a:cxn>
              <a:cxn ang="0">
                <a:pos x="10" y="7"/>
              </a:cxn>
              <a:cxn ang="0">
                <a:pos x="16" y="0"/>
              </a:cxn>
              <a:cxn ang="0">
                <a:pos x="19" y="0"/>
              </a:cxn>
              <a:cxn ang="0">
                <a:pos x="25" y="7"/>
              </a:cxn>
              <a:cxn ang="0">
                <a:pos x="25" y="11"/>
              </a:cxn>
              <a:cxn ang="0">
                <a:pos x="41" y="11"/>
              </a:cxn>
              <a:cxn ang="0">
                <a:pos x="41" y="7"/>
              </a:cxn>
              <a:cxn ang="0">
                <a:pos x="47" y="0"/>
              </a:cxn>
              <a:cxn ang="0">
                <a:pos x="50" y="0"/>
              </a:cxn>
              <a:cxn ang="0">
                <a:pos x="56" y="7"/>
              </a:cxn>
              <a:cxn ang="0">
                <a:pos x="56" y="11"/>
              </a:cxn>
              <a:cxn ang="0">
                <a:pos x="61" y="11"/>
              </a:cxn>
              <a:cxn ang="0">
                <a:pos x="67" y="16"/>
              </a:cxn>
              <a:cxn ang="0">
                <a:pos x="67" y="67"/>
              </a:cxn>
              <a:cxn ang="0">
                <a:pos x="61" y="67"/>
              </a:cxn>
              <a:cxn ang="0">
                <a:pos x="61" y="26"/>
              </a:cxn>
              <a:cxn ang="0">
                <a:pos x="5" y="26"/>
              </a:cxn>
              <a:cxn ang="0">
                <a:pos x="5" y="67"/>
              </a:cxn>
              <a:cxn ang="0">
                <a:pos x="61" y="67"/>
              </a:cxn>
              <a:cxn ang="0">
                <a:pos x="20" y="7"/>
              </a:cxn>
              <a:cxn ang="0">
                <a:pos x="19" y="5"/>
              </a:cxn>
              <a:cxn ang="0">
                <a:pos x="16" y="5"/>
              </a:cxn>
              <a:cxn ang="0">
                <a:pos x="15" y="7"/>
              </a:cxn>
              <a:cxn ang="0">
                <a:pos x="15" y="18"/>
              </a:cxn>
              <a:cxn ang="0">
                <a:pos x="16" y="20"/>
              </a:cxn>
              <a:cxn ang="0">
                <a:pos x="19" y="20"/>
              </a:cxn>
              <a:cxn ang="0">
                <a:pos x="20" y="18"/>
              </a:cxn>
              <a:cxn ang="0">
                <a:pos x="20" y="7"/>
              </a:cxn>
              <a:cxn ang="0">
                <a:pos x="51" y="7"/>
              </a:cxn>
              <a:cxn ang="0">
                <a:pos x="50" y="5"/>
              </a:cxn>
              <a:cxn ang="0">
                <a:pos x="47" y="5"/>
              </a:cxn>
              <a:cxn ang="0">
                <a:pos x="46" y="7"/>
              </a:cxn>
              <a:cxn ang="0">
                <a:pos x="46" y="18"/>
              </a:cxn>
              <a:cxn ang="0">
                <a:pos x="47" y="20"/>
              </a:cxn>
              <a:cxn ang="0">
                <a:pos x="50" y="20"/>
              </a:cxn>
              <a:cxn ang="0">
                <a:pos x="51" y="18"/>
              </a:cxn>
              <a:cxn ang="0">
                <a:pos x="51" y="7"/>
              </a:cxn>
            </a:cxnLst>
            <a:rect l="0" t="0" r="r" b="b"/>
            <a:pathLst>
              <a:path w="67" h="72">
                <a:moveTo>
                  <a:pt x="67" y="67"/>
                </a:moveTo>
                <a:cubicBezTo>
                  <a:pt x="67" y="70"/>
                  <a:pt x="64" y="72"/>
                  <a:pt x="61" y="72"/>
                </a:cubicBezTo>
                <a:cubicBezTo>
                  <a:pt x="5" y="72"/>
                  <a:pt x="5" y="72"/>
                  <a:pt x="5" y="72"/>
                </a:cubicBezTo>
                <a:cubicBezTo>
                  <a:pt x="2" y="72"/>
                  <a:pt x="0" y="70"/>
                  <a:pt x="0" y="67"/>
                </a:cubicBezTo>
                <a:cubicBezTo>
                  <a:pt x="0" y="16"/>
                  <a:pt x="0" y="16"/>
                  <a:pt x="0" y="16"/>
                </a:cubicBezTo>
                <a:cubicBezTo>
                  <a:pt x="0" y="13"/>
                  <a:pt x="2" y="11"/>
                  <a:pt x="5" y="11"/>
                </a:cubicBezTo>
                <a:cubicBezTo>
                  <a:pt x="10" y="11"/>
                  <a:pt x="10" y="11"/>
                  <a:pt x="10" y="11"/>
                </a:cubicBezTo>
                <a:cubicBezTo>
                  <a:pt x="10" y="7"/>
                  <a:pt x="10" y="7"/>
                  <a:pt x="10" y="7"/>
                </a:cubicBezTo>
                <a:cubicBezTo>
                  <a:pt x="10" y="3"/>
                  <a:pt x="13" y="0"/>
                  <a:pt x="16" y="0"/>
                </a:cubicBezTo>
                <a:cubicBezTo>
                  <a:pt x="19" y="0"/>
                  <a:pt x="19" y="0"/>
                  <a:pt x="19" y="0"/>
                </a:cubicBezTo>
                <a:cubicBezTo>
                  <a:pt x="23" y="0"/>
                  <a:pt x="25" y="3"/>
                  <a:pt x="25" y="7"/>
                </a:cubicBezTo>
                <a:cubicBezTo>
                  <a:pt x="25" y="11"/>
                  <a:pt x="25" y="11"/>
                  <a:pt x="25" y="11"/>
                </a:cubicBezTo>
                <a:cubicBezTo>
                  <a:pt x="41" y="11"/>
                  <a:pt x="41" y="11"/>
                  <a:pt x="41" y="11"/>
                </a:cubicBezTo>
                <a:cubicBezTo>
                  <a:pt x="41" y="7"/>
                  <a:pt x="41" y="7"/>
                  <a:pt x="41" y="7"/>
                </a:cubicBezTo>
                <a:cubicBezTo>
                  <a:pt x="41" y="3"/>
                  <a:pt x="44" y="0"/>
                  <a:pt x="47" y="0"/>
                </a:cubicBezTo>
                <a:cubicBezTo>
                  <a:pt x="50" y="0"/>
                  <a:pt x="50" y="0"/>
                  <a:pt x="50" y="0"/>
                </a:cubicBezTo>
                <a:cubicBezTo>
                  <a:pt x="53" y="0"/>
                  <a:pt x="56" y="3"/>
                  <a:pt x="56" y="7"/>
                </a:cubicBezTo>
                <a:cubicBezTo>
                  <a:pt x="56" y="11"/>
                  <a:pt x="56" y="11"/>
                  <a:pt x="56" y="11"/>
                </a:cubicBezTo>
                <a:cubicBezTo>
                  <a:pt x="61" y="11"/>
                  <a:pt x="61" y="11"/>
                  <a:pt x="61" y="11"/>
                </a:cubicBezTo>
                <a:cubicBezTo>
                  <a:pt x="64" y="11"/>
                  <a:pt x="67" y="13"/>
                  <a:pt x="67" y="16"/>
                </a:cubicBezTo>
                <a:lnTo>
                  <a:pt x="67" y="67"/>
                </a:lnTo>
                <a:close/>
                <a:moveTo>
                  <a:pt x="61" y="67"/>
                </a:moveTo>
                <a:cubicBezTo>
                  <a:pt x="61" y="26"/>
                  <a:pt x="61" y="26"/>
                  <a:pt x="61" y="26"/>
                </a:cubicBezTo>
                <a:cubicBezTo>
                  <a:pt x="5" y="26"/>
                  <a:pt x="5" y="26"/>
                  <a:pt x="5" y="26"/>
                </a:cubicBezTo>
                <a:cubicBezTo>
                  <a:pt x="5" y="67"/>
                  <a:pt x="5" y="67"/>
                  <a:pt x="5" y="67"/>
                </a:cubicBezTo>
                <a:lnTo>
                  <a:pt x="61" y="67"/>
                </a:lnTo>
                <a:close/>
                <a:moveTo>
                  <a:pt x="20" y="7"/>
                </a:moveTo>
                <a:cubicBezTo>
                  <a:pt x="20" y="6"/>
                  <a:pt x="20" y="5"/>
                  <a:pt x="19" y="5"/>
                </a:cubicBezTo>
                <a:cubicBezTo>
                  <a:pt x="16" y="5"/>
                  <a:pt x="16" y="5"/>
                  <a:pt x="16" y="5"/>
                </a:cubicBezTo>
                <a:cubicBezTo>
                  <a:pt x="16" y="5"/>
                  <a:pt x="15" y="6"/>
                  <a:pt x="15" y="7"/>
                </a:cubicBezTo>
                <a:cubicBezTo>
                  <a:pt x="15" y="18"/>
                  <a:pt x="15" y="18"/>
                  <a:pt x="15" y="18"/>
                </a:cubicBezTo>
                <a:cubicBezTo>
                  <a:pt x="15" y="19"/>
                  <a:pt x="16" y="20"/>
                  <a:pt x="16" y="20"/>
                </a:cubicBezTo>
                <a:cubicBezTo>
                  <a:pt x="19" y="20"/>
                  <a:pt x="19" y="20"/>
                  <a:pt x="19" y="20"/>
                </a:cubicBezTo>
                <a:cubicBezTo>
                  <a:pt x="20" y="20"/>
                  <a:pt x="20" y="19"/>
                  <a:pt x="20" y="18"/>
                </a:cubicBezTo>
                <a:lnTo>
                  <a:pt x="20" y="7"/>
                </a:lnTo>
                <a:close/>
                <a:moveTo>
                  <a:pt x="51" y="7"/>
                </a:moveTo>
                <a:cubicBezTo>
                  <a:pt x="51" y="6"/>
                  <a:pt x="51" y="5"/>
                  <a:pt x="50" y="5"/>
                </a:cubicBezTo>
                <a:cubicBezTo>
                  <a:pt x="47" y="5"/>
                  <a:pt x="47" y="5"/>
                  <a:pt x="47" y="5"/>
                </a:cubicBezTo>
                <a:cubicBezTo>
                  <a:pt x="47" y="5"/>
                  <a:pt x="46" y="6"/>
                  <a:pt x="46" y="7"/>
                </a:cubicBezTo>
                <a:cubicBezTo>
                  <a:pt x="46" y="18"/>
                  <a:pt x="46" y="18"/>
                  <a:pt x="46" y="18"/>
                </a:cubicBezTo>
                <a:cubicBezTo>
                  <a:pt x="46" y="19"/>
                  <a:pt x="47" y="20"/>
                  <a:pt x="47" y="20"/>
                </a:cubicBezTo>
                <a:cubicBezTo>
                  <a:pt x="50" y="20"/>
                  <a:pt x="50" y="20"/>
                  <a:pt x="50" y="20"/>
                </a:cubicBezTo>
                <a:cubicBezTo>
                  <a:pt x="51" y="20"/>
                  <a:pt x="51" y="19"/>
                  <a:pt x="51" y="18"/>
                </a:cubicBezTo>
                <a:lnTo>
                  <a:pt x="51" y="7"/>
                </a:ln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7535542" y="5352660"/>
            <a:ext cx="1078437" cy="307777"/>
          </a:xfrm>
          <a:prstGeom prst="rect">
            <a:avLst/>
          </a:prstGeom>
          <a:noFill/>
        </p:spPr>
        <p:txBody>
          <a:bodyPr wrap="none" rtlCol="0">
            <a:spAutoFit/>
          </a:bodyPr>
          <a:lstStyle/>
          <a:p>
            <a:r>
              <a:rPr lang="en-US" sz="1400" b="1" dirty="0" smtClean="0">
                <a:solidFill>
                  <a:schemeClr val="accent4"/>
                </a:solidFill>
              </a:rPr>
              <a:t>Sample Text</a:t>
            </a:r>
          </a:p>
        </p:txBody>
      </p:sp>
      <p:sp>
        <p:nvSpPr>
          <p:cNvPr id="23" name="Freeform 157"/>
          <p:cNvSpPr>
            <a:spLocks noChangeAspect="1" noEditPoints="1"/>
          </p:cNvSpPr>
          <p:nvPr/>
        </p:nvSpPr>
        <p:spPr bwMode="auto">
          <a:xfrm>
            <a:off x="6570960" y="4924448"/>
            <a:ext cx="274126" cy="335725"/>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TextBox 23"/>
          <p:cNvSpPr txBox="1"/>
          <p:nvPr/>
        </p:nvSpPr>
        <p:spPr>
          <a:xfrm>
            <a:off x="6168808" y="5352660"/>
            <a:ext cx="1078437" cy="307777"/>
          </a:xfrm>
          <a:prstGeom prst="rect">
            <a:avLst/>
          </a:prstGeom>
          <a:noFill/>
        </p:spPr>
        <p:txBody>
          <a:bodyPr wrap="none" rtlCol="0">
            <a:spAutoFit/>
          </a:bodyPr>
          <a:lstStyle/>
          <a:p>
            <a:r>
              <a:rPr lang="en-US" sz="1400" b="1" dirty="0" smtClean="0">
                <a:solidFill>
                  <a:schemeClr val="accent3"/>
                </a:solidFill>
              </a:rPr>
              <a:t>Sample Text</a:t>
            </a:r>
          </a:p>
        </p:txBody>
      </p:sp>
      <p:cxnSp>
        <p:nvCxnSpPr>
          <p:cNvPr id="25" name="Straight Connector 24"/>
          <p:cNvCxnSpPr/>
          <p:nvPr/>
        </p:nvCxnSpPr>
        <p:spPr>
          <a:xfrm>
            <a:off x="6024655" y="4759040"/>
            <a:ext cx="0" cy="106680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7391390" y="4759040"/>
            <a:ext cx="0" cy="1066800"/>
          </a:xfrm>
          <a:prstGeom prst="line">
            <a:avLst/>
          </a:prstGeom>
          <a:ln w="190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2019976721"/>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wipe(left)">
                                      <p:cBhvr>
                                        <p:cTn id="7" dur="750"/>
                                        <p:tgtEl>
                                          <p:spTgt spid="35"/>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p:cTn id="11" dur="500" fill="hold"/>
                                        <p:tgtEl>
                                          <p:spTgt spid="14"/>
                                        </p:tgtEl>
                                        <p:attrNameLst>
                                          <p:attrName>ppt_w</p:attrName>
                                        </p:attrNameLst>
                                      </p:cBhvr>
                                      <p:tavLst>
                                        <p:tav tm="0">
                                          <p:val>
                                            <p:fltVal val="0"/>
                                          </p:val>
                                        </p:tav>
                                        <p:tav tm="100000">
                                          <p:val>
                                            <p:strVal val="#ppt_w"/>
                                          </p:val>
                                        </p:tav>
                                      </p:tavLst>
                                    </p:anim>
                                    <p:anim calcmode="lin" valueType="num">
                                      <p:cBhvr>
                                        <p:cTn id="12" dur="500" fill="hold"/>
                                        <p:tgtEl>
                                          <p:spTgt spid="14"/>
                                        </p:tgtEl>
                                        <p:attrNameLst>
                                          <p:attrName>ppt_h</p:attrName>
                                        </p:attrNameLst>
                                      </p:cBhvr>
                                      <p:tavLst>
                                        <p:tav tm="0">
                                          <p:val>
                                            <p:fltVal val="0"/>
                                          </p:val>
                                        </p:tav>
                                        <p:tav tm="100000">
                                          <p:val>
                                            <p:strVal val="#ppt_h"/>
                                          </p:val>
                                        </p:tav>
                                      </p:tavLst>
                                    </p:anim>
                                    <p:animEffect transition="in" filter="fade">
                                      <p:cBhvr>
                                        <p:cTn id="13" dur="500"/>
                                        <p:tgtEl>
                                          <p:spTgt spid="14"/>
                                        </p:tgtEl>
                                      </p:cBhvr>
                                    </p:animEffect>
                                  </p:childTnLst>
                                </p:cTn>
                              </p:par>
                            </p:childTnLst>
                          </p:cTn>
                        </p:par>
                        <p:par>
                          <p:cTn id="14" fill="hold">
                            <p:stCondLst>
                              <p:cond delay="1250"/>
                            </p:stCondLst>
                            <p:childTnLst>
                              <p:par>
                                <p:cTn id="15" presetID="22" presetClass="entr" presetSubtype="8"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p:cTn id="21" dur="500" fill="hold"/>
                                        <p:tgtEl>
                                          <p:spTgt spid="17"/>
                                        </p:tgtEl>
                                        <p:attrNameLst>
                                          <p:attrName>ppt_w</p:attrName>
                                        </p:attrNameLst>
                                      </p:cBhvr>
                                      <p:tavLst>
                                        <p:tav tm="0">
                                          <p:val>
                                            <p:fltVal val="0"/>
                                          </p:val>
                                        </p:tav>
                                        <p:tav tm="100000">
                                          <p:val>
                                            <p:strVal val="#ppt_w"/>
                                          </p:val>
                                        </p:tav>
                                      </p:tavLst>
                                    </p:anim>
                                    <p:anim calcmode="lin" valueType="num">
                                      <p:cBhvr>
                                        <p:cTn id="22" dur="500" fill="hold"/>
                                        <p:tgtEl>
                                          <p:spTgt spid="17"/>
                                        </p:tgtEl>
                                        <p:attrNameLst>
                                          <p:attrName>ppt_h</p:attrName>
                                        </p:attrNameLst>
                                      </p:cBhvr>
                                      <p:tavLst>
                                        <p:tav tm="0">
                                          <p:val>
                                            <p:fltVal val="0"/>
                                          </p:val>
                                        </p:tav>
                                        <p:tav tm="100000">
                                          <p:val>
                                            <p:strVal val="#ppt_h"/>
                                          </p:val>
                                        </p:tav>
                                      </p:tavLst>
                                    </p:anim>
                                    <p:animEffect transition="in" filter="fade">
                                      <p:cBhvr>
                                        <p:cTn id="23" dur="500"/>
                                        <p:tgtEl>
                                          <p:spTgt spid="17"/>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wipe(left)">
                                      <p:cBhvr>
                                        <p:cTn id="27" dur="500"/>
                                        <p:tgtEl>
                                          <p:spTgt spid="19"/>
                                        </p:tgtEl>
                                      </p:cBhvr>
                                    </p:animEffect>
                                  </p:childTnLst>
                                </p:cTn>
                              </p:par>
                            </p:childTnLst>
                          </p:cTn>
                        </p:par>
                        <p:par>
                          <p:cTn id="28" fill="hold">
                            <p:stCondLst>
                              <p:cond delay="3000"/>
                            </p:stCondLst>
                            <p:childTnLst>
                              <p:par>
                                <p:cTn id="29" presetID="18" presetClass="entr" presetSubtype="6" fill="hold" nodeType="after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strips(downRight)">
                                      <p:cBhvr>
                                        <p:cTn id="31" dur="500"/>
                                        <p:tgtEl>
                                          <p:spTgt spid="25"/>
                                        </p:tgtEl>
                                      </p:cBhvr>
                                    </p:animEffect>
                                  </p:childTnLst>
                                </p:cTn>
                              </p:par>
                            </p:childTnLst>
                          </p:cTn>
                        </p:par>
                        <p:par>
                          <p:cTn id="32" fill="hold">
                            <p:stCondLst>
                              <p:cond delay="3500"/>
                            </p:stCondLst>
                            <p:childTnLst>
                              <p:par>
                                <p:cTn id="33" presetID="53" presetClass="entr" presetSubtype="16" fill="hold" grpId="0" nodeType="after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p:cTn id="35" dur="500" fill="hold"/>
                                        <p:tgtEl>
                                          <p:spTgt spid="23"/>
                                        </p:tgtEl>
                                        <p:attrNameLst>
                                          <p:attrName>ppt_w</p:attrName>
                                        </p:attrNameLst>
                                      </p:cBhvr>
                                      <p:tavLst>
                                        <p:tav tm="0">
                                          <p:val>
                                            <p:fltVal val="0"/>
                                          </p:val>
                                        </p:tav>
                                        <p:tav tm="100000">
                                          <p:val>
                                            <p:strVal val="#ppt_w"/>
                                          </p:val>
                                        </p:tav>
                                      </p:tavLst>
                                    </p:anim>
                                    <p:anim calcmode="lin" valueType="num">
                                      <p:cBhvr>
                                        <p:cTn id="36" dur="500" fill="hold"/>
                                        <p:tgtEl>
                                          <p:spTgt spid="23"/>
                                        </p:tgtEl>
                                        <p:attrNameLst>
                                          <p:attrName>ppt_h</p:attrName>
                                        </p:attrNameLst>
                                      </p:cBhvr>
                                      <p:tavLst>
                                        <p:tav tm="0">
                                          <p:val>
                                            <p:fltVal val="0"/>
                                          </p:val>
                                        </p:tav>
                                        <p:tav tm="100000">
                                          <p:val>
                                            <p:strVal val="#ppt_h"/>
                                          </p:val>
                                        </p:tav>
                                      </p:tavLst>
                                    </p:anim>
                                    <p:animEffect transition="in" filter="fade">
                                      <p:cBhvr>
                                        <p:cTn id="37" dur="500"/>
                                        <p:tgtEl>
                                          <p:spTgt spid="23"/>
                                        </p:tgtEl>
                                      </p:cBhvr>
                                    </p:animEffect>
                                  </p:childTnLst>
                                </p:cTn>
                              </p:par>
                            </p:childTnLst>
                          </p:cTn>
                        </p:par>
                        <p:par>
                          <p:cTn id="38" fill="hold">
                            <p:stCondLst>
                              <p:cond delay="4000"/>
                            </p:stCondLst>
                            <p:childTnLst>
                              <p:par>
                                <p:cTn id="39" presetID="22" presetClass="entr" presetSubtype="8" fill="hold" grpId="0" nodeType="afterEffect">
                                  <p:stCondLst>
                                    <p:cond delay="0"/>
                                  </p:stCondLst>
                                  <p:childTnLst>
                                    <p:set>
                                      <p:cBhvr>
                                        <p:cTn id="40" dur="1" fill="hold">
                                          <p:stCondLst>
                                            <p:cond delay="0"/>
                                          </p:stCondLst>
                                        </p:cTn>
                                        <p:tgtEl>
                                          <p:spTgt spid="24"/>
                                        </p:tgtEl>
                                        <p:attrNameLst>
                                          <p:attrName>style.visibility</p:attrName>
                                        </p:attrNameLst>
                                      </p:cBhvr>
                                      <p:to>
                                        <p:strVal val="visible"/>
                                      </p:to>
                                    </p:set>
                                    <p:animEffect transition="in" filter="wipe(left)">
                                      <p:cBhvr>
                                        <p:cTn id="41" dur="500"/>
                                        <p:tgtEl>
                                          <p:spTgt spid="24"/>
                                        </p:tgtEl>
                                      </p:cBhvr>
                                    </p:animEffect>
                                  </p:childTnLst>
                                </p:cTn>
                              </p:par>
                            </p:childTnLst>
                          </p:cTn>
                        </p:par>
                        <p:par>
                          <p:cTn id="42" fill="hold">
                            <p:stCondLst>
                              <p:cond delay="4500"/>
                            </p:stCondLst>
                            <p:childTnLst>
                              <p:par>
                                <p:cTn id="43" presetID="18" presetClass="entr" presetSubtype="6" fill="hold" nodeType="after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strips(downRight)">
                                      <p:cBhvr>
                                        <p:cTn id="45" dur="500"/>
                                        <p:tgtEl>
                                          <p:spTgt spid="26"/>
                                        </p:tgtEl>
                                      </p:cBhvr>
                                    </p:animEffect>
                                  </p:childTnLst>
                                </p:cTn>
                              </p:par>
                            </p:childTnLst>
                          </p:cTn>
                        </p:par>
                        <p:par>
                          <p:cTn id="46" fill="hold">
                            <p:stCondLst>
                              <p:cond delay="5000"/>
                            </p:stCondLst>
                            <p:childTnLst>
                              <p:par>
                                <p:cTn id="47" presetID="53" presetClass="entr" presetSubtype="16"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p:cTn id="49" dur="500" fill="hold"/>
                                        <p:tgtEl>
                                          <p:spTgt spid="20"/>
                                        </p:tgtEl>
                                        <p:attrNameLst>
                                          <p:attrName>ppt_w</p:attrName>
                                        </p:attrNameLst>
                                      </p:cBhvr>
                                      <p:tavLst>
                                        <p:tav tm="0">
                                          <p:val>
                                            <p:fltVal val="0"/>
                                          </p:val>
                                        </p:tav>
                                        <p:tav tm="100000">
                                          <p:val>
                                            <p:strVal val="#ppt_w"/>
                                          </p:val>
                                        </p:tav>
                                      </p:tavLst>
                                    </p:anim>
                                    <p:anim calcmode="lin" valueType="num">
                                      <p:cBhvr>
                                        <p:cTn id="50" dur="500" fill="hold"/>
                                        <p:tgtEl>
                                          <p:spTgt spid="20"/>
                                        </p:tgtEl>
                                        <p:attrNameLst>
                                          <p:attrName>ppt_h</p:attrName>
                                        </p:attrNameLst>
                                      </p:cBhvr>
                                      <p:tavLst>
                                        <p:tav tm="0">
                                          <p:val>
                                            <p:fltVal val="0"/>
                                          </p:val>
                                        </p:tav>
                                        <p:tav tm="100000">
                                          <p:val>
                                            <p:strVal val="#ppt_h"/>
                                          </p:val>
                                        </p:tav>
                                      </p:tavLst>
                                    </p:anim>
                                    <p:animEffect transition="in" filter="fade">
                                      <p:cBhvr>
                                        <p:cTn id="51" dur="500"/>
                                        <p:tgtEl>
                                          <p:spTgt spid="20"/>
                                        </p:tgtEl>
                                      </p:cBhvr>
                                    </p:animEffect>
                                  </p:childTnLst>
                                </p:cTn>
                              </p:par>
                            </p:childTnLst>
                          </p:cTn>
                        </p:par>
                        <p:par>
                          <p:cTn id="52" fill="hold">
                            <p:stCondLst>
                              <p:cond delay="5500"/>
                            </p:stCondLst>
                            <p:childTnLst>
                              <p:par>
                                <p:cTn id="53" presetID="22" presetClass="entr" presetSubtype="8"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wipe(left)">
                                      <p:cBhvr>
                                        <p:cTn id="5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P spid="14" grpId="0" animBg="1"/>
      <p:bldP spid="16" grpId="0"/>
      <p:bldP spid="17" grpId="0" animBg="1"/>
      <p:bldP spid="19" grpId="0"/>
      <p:bldP spid="20" grpId="0" animBg="1"/>
      <p:bldP spid="22" grpId="0"/>
      <p:bldP spid="23" grpId="0" animBg="1"/>
      <p:bldP spid="24"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Circular Infographic</a:t>
            </a:r>
            <a:endParaRPr lang="en-US" dirty="0"/>
          </a:p>
        </p:txBody>
      </p:sp>
      <p:sp>
        <p:nvSpPr>
          <p:cNvPr id="3" name="Text Placeholder 2"/>
          <p:cNvSpPr>
            <a:spLocks noGrp="1"/>
          </p:cNvSpPr>
          <p:nvPr>
            <p:ph type="body" sz="half" idx="2"/>
          </p:nvPr>
        </p:nvSpPr>
        <p:spPr/>
        <p:txBody>
          <a:bodyPr/>
          <a:lstStyle/>
          <a:p>
            <a:r>
              <a:rPr lang="en-US" smtClean="0"/>
              <a:t>Circular Infographic</a:t>
            </a:r>
            <a:endParaRPr lang="en-US" dirty="0"/>
          </a:p>
        </p:txBody>
      </p:sp>
      <p:sp>
        <p:nvSpPr>
          <p:cNvPr id="75" name="Oval 74"/>
          <p:cNvSpPr/>
          <p:nvPr/>
        </p:nvSpPr>
        <p:spPr bwMode="auto">
          <a:xfrm>
            <a:off x="1183640" y="2287537"/>
            <a:ext cx="1676400" cy="1676400"/>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77" name="Group 76"/>
          <p:cNvGrpSpPr/>
          <p:nvPr/>
        </p:nvGrpSpPr>
        <p:grpSpPr>
          <a:xfrm>
            <a:off x="2284785" y="2164739"/>
            <a:ext cx="821250" cy="821250"/>
            <a:chOff x="2209720" y="1232579"/>
            <a:chExt cx="1055852" cy="1055852"/>
          </a:xfrm>
        </p:grpSpPr>
        <p:sp>
          <p:nvSpPr>
            <p:cNvPr id="101" name="Oval 100"/>
            <p:cNvSpPr/>
            <p:nvPr/>
          </p:nvSpPr>
          <p:spPr bwMode="auto">
            <a:xfrm>
              <a:off x="2209720" y="1232579"/>
              <a:ext cx="1055852" cy="105585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02" name="Group 101"/>
            <p:cNvGrpSpPr>
              <a:grpSpLocks noChangeAspect="1"/>
            </p:cNvGrpSpPr>
            <p:nvPr/>
          </p:nvGrpSpPr>
          <p:grpSpPr>
            <a:xfrm>
              <a:off x="2444330" y="1372160"/>
              <a:ext cx="586648" cy="776611"/>
              <a:chOff x="4127500" y="2260600"/>
              <a:chExt cx="612776" cy="811213"/>
            </a:xfrm>
            <a:solidFill>
              <a:schemeClr val="bg1"/>
            </a:solidFill>
          </p:grpSpPr>
          <p:sp>
            <p:nvSpPr>
              <p:cNvPr id="103" name="Freeform 22"/>
              <p:cNvSpPr>
                <a:spLocks/>
              </p:cNvSpPr>
              <p:nvPr/>
            </p:nvSpPr>
            <p:spPr bwMode="auto">
              <a:xfrm>
                <a:off x="4491038" y="2894013"/>
                <a:ext cx="87313" cy="22225"/>
              </a:xfrm>
              <a:custGeom>
                <a:avLst/>
                <a:gdLst>
                  <a:gd name="T0" fmla="*/ 61 w 63"/>
                  <a:gd name="T1" fmla="*/ 9 h 16"/>
                  <a:gd name="T2" fmla="*/ 2 w 63"/>
                  <a:gd name="T3" fmla="*/ 0 h 16"/>
                  <a:gd name="T4" fmla="*/ 0 w 63"/>
                  <a:gd name="T5" fmla="*/ 5 h 16"/>
                  <a:gd name="T6" fmla="*/ 63 w 63"/>
                  <a:gd name="T7" fmla="*/ 16 h 16"/>
                  <a:gd name="T8" fmla="*/ 61 w 63"/>
                  <a:gd name="T9" fmla="*/ 9 h 16"/>
                </a:gdLst>
                <a:ahLst/>
                <a:cxnLst>
                  <a:cxn ang="0">
                    <a:pos x="T0" y="T1"/>
                  </a:cxn>
                  <a:cxn ang="0">
                    <a:pos x="T2" y="T3"/>
                  </a:cxn>
                  <a:cxn ang="0">
                    <a:pos x="T4" y="T5"/>
                  </a:cxn>
                  <a:cxn ang="0">
                    <a:pos x="T6" y="T7"/>
                  </a:cxn>
                  <a:cxn ang="0">
                    <a:pos x="T8" y="T9"/>
                  </a:cxn>
                </a:cxnLst>
                <a:rect l="0" t="0" r="r" b="b"/>
                <a:pathLst>
                  <a:path w="63" h="16">
                    <a:moveTo>
                      <a:pt x="61" y="9"/>
                    </a:moveTo>
                    <a:cubicBezTo>
                      <a:pt x="61" y="9"/>
                      <a:pt x="19" y="4"/>
                      <a:pt x="2" y="0"/>
                    </a:cubicBezTo>
                    <a:cubicBezTo>
                      <a:pt x="0" y="5"/>
                      <a:pt x="0" y="5"/>
                      <a:pt x="0" y="5"/>
                    </a:cubicBezTo>
                    <a:cubicBezTo>
                      <a:pt x="63" y="16"/>
                      <a:pt x="63" y="16"/>
                      <a:pt x="63" y="16"/>
                    </a:cubicBezTo>
                    <a:cubicBezTo>
                      <a:pt x="63" y="16"/>
                      <a:pt x="59" y="9"/>
                      <a:pt x="6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4127500" y="2260600"/>
                <a:ext cx="612776" cy="811213"/>
                <a:chOff x="4127500" y="2260600"/>
                <a:chExt cx="612776" cy="811213"/>
              </a:xfrm>
              <a:grpFill/>
            </p:grpSpPr>
            <p:grpSp>
              <p:nvGrpSpPr>
                <p:cNvPr id="105" name="Group 104"/>
                <p:cNvGrpSpPr/>
                <p:nvPr/>
              </p:nvGrpSpPr>
              <p:grpSpPr>
                <a:xfrm>
                  <a:off x="4127500" y="2260600"/>
                  <a:ext cx="612776" cy="811213"/>
                  <a:chOff x="4127500" y="2260600"/>
                  <a:chExt cx="612776" cy="811213"/>
                </a:xfrm>
                <a:grpFill/>
              </p:grpSpPr>
              <p:sp>
                <p:nvSpPr>
                  <p:cNvPr id="108" name="Freeform 19"/>
                  <p:cNvSpPr>
                    <a:spLocks/>
                  </p:cNvSpPr>
                  <p:nvPr/>
                </p:nvSpPr>
                <p:spPr bwMode="auto">
                  <a:xfrm>
                    <a:off x="4267200" y="2260600"/>
                    <a:ext cx="271463" cy="234950"/>
                  </a:xfrm>
                  <a:custGeom>
                    <a:avLst/>
                    <a:gdLst>
                      <a:gd name="T0" fmla="*/ 98 w 196"/>
                      <a:gd name="T1" fmla="*/ 0 h 170"/>
                      <a:gd name="T2" fmla="*/ 170 w 196"/>
                      <a:gd name="T3" fmla="*/ 32 h 170"/>
                      <a:gd name="T4" fmla="*/ 180 w 196"/>
                      <a:gd name="T5" fmla="*/ 121 h 170"/>
                      <a:gd name="T6" fmla="*/ 165 w 196"/>
                      <a:gd name="T7" fmla="*/ 168 h 170"/>
                      <a:gd name="T8" fmla="*/ 157 w 196"/>
                      <a:gd name="T9" fmla="*/ 121 h 170"/>
                      <a:gd name="T10" fmla="*/ 142 w 196"/>
                      <a:gd name="T11" fmla="*/ 67 h 170"/>
                      <a:gd name="T12" fmla="*/ 97 w 196"/>
                      <a:gd name="T13" fmla="*/ 61 h 170"/>
                      <a:gd name="T14" fmla="*/ 41 w 196"/>
                      <a:gd name="T15" fmla="*/ 71 h 170"/>
                      <a:gd name="T16" fmla="*/ 30 w 196"/>
                      <a:gd name="T17" fmla="*/ 123 h 170"/>
                      <a:gd name="T18" fmla="*/ 26 w 196"/>
                      <a:gd name="T19" fmla="*/ 159 h 170"/>
                      <a:gd name="T20" fmla="*/ 18 w 196"/>
                      <a:gd name="T21" fmla="*/ 97 h 170"/>
                      <a:gd name="T22" fmla="*/ 98 w 196"/>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70">
                        <a:moveTo>
                          <a:pt x="98" y="0"/>
                        </a:moveTo>
                        <a:cubicBezTo>
                          <a:pt x="98" y="0"/>
                          <a:pt x="145" y="4"/>
                          <a:pt x="170" y="32"/>
                        </a:cubicBezTo>
                        <a:cubicBezTo>
                          <a:pt x="196" y="60"/>
                          <a:pt x="186" y="97"/>
                          <a:pt x="180" y="121"/>
                        </a:cubicBezTo>
                        <a:cubicBezTo>
                          <a:pt x="180" y="121"/>
                          <a:pt x="165" y="165"/>
                          <a:pt x="165" y="168"/>
                        </a:cubicBezTo>
                        <a:cubicBezTo>
                          <a:pt x="165" y="170"/>
                          <a:pt x="162" y="132"/>
                          <a:pt x="157" y="121"/>
                        </a:cubicBezTo>
                        <a:cubicBezTo>
                          <a:pt x="152" y="110"/>
                          <a:pt x="160" y="79"/>
                          <a:pt x="142" y="67"/>
                        </a:cubicBezTo>
                        <a:cubicBezTo>
                          <a:pt x="123" y="55"/>
                          <a:pt x="97" y="61"/>
                          <a:pt x="97" y="61"/>
                        </a:cubicBezTo>
                        <a:cubicBezTo>
                          <a:pt x="97" y="61"/>
                          <a:pt x="59" y="50"/>
                          <a:pt x="41" y="71"/>
                        </a:cubicBezTo>
                        <a:cubicBezTo>
                          <a:pt x="23" y="91"/>
                          <a:pt x="33" y="107"/>
                          <a:pt x="30" y="123"/>
                        </a:cubicBezTo>
                        <a:cubicBezTo>
                          <a:pt x="28" y="139"/>
                          <a:pt x="26" y="159"/>
                          <a:pt x="26" y="159"/>
                        </a:cubicBezTo>
                        <a:cubicBezTo>
                          <a:pt x="26" y="159"/>
                          <a:pt x="19" y="115"/>
                          <a:pt x="18" y="97"/>
                        </a:cubicBezTo>
                        <a:cubicBezTo>
                          <a:pt x="16" y="80"/>
                          <a:pt x="0" y="18"/>
                          <a:pt x="9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20"/>
                  <p:cNvSpPr>
                    <a:spLocks/>
                  </p:cNvSpPr>
                  <p:nvPr/>
                </p:nvSpPr>
                <p:spPr bwMode="auto">
                  <a:xfrm>
                    <a:off x="4127500" y="2557463"/>
                    <a:ext cx="612776" cy="514350"/>
                  </a:xfrm>
                  <a:custGeom>
                    <a:avLst/>
                    <a:gdLst>
                      <a:gd name="T0" fmla="*/ 152 w 442"/>
                      <a:gd name="T1" fmla="*/ 10 h 371"/>
                      <a:gd name="T2" fmla="*/ 158 w 442"/>
                      <a:gd name="T3" fmla="*/ 40 h 371"/>
                      <a:gd name="T4" fmla="*/ 200 w 442"/>
                      <a:gd name="T5" fmla="*/ 72 h 371"/>
                      <a:gd name="T6" fmla="*/ 258 w 442"/>
                      <a:gd name="T7" fmla="*/ 14 h 371"/>
                      <a:gd name="T8" fmla="*/ 257 w 442"/>
                      <a:gd name="T9" fmla="*/ 0 h 371"/>
                      <a:gd name="T10" fmla="*/ 277 w 442"/>
                      <a:gd name="T11" fmla="*/ 19 h 371"/>
                      <a:gd name="T12" fmla="*/ 278 w 442"/>
                      <a:gd name="T13" fmla="*/ 28 h 371"/>
                      <a:gd name="T14" fmla="*/ 374 w 442"/>
                      <a:gd name="T15" fmla="*/ 56 h 371"/>
                      <a:gd name="T16" fmla="*/ 429 w 442"/>
                      <a:gd name="T17" fmla="*/ 197 h 371"/>
                      <a:gd name="T18" fmla="*/ 420 w 442"/>
                      <a:gd name="T19" fmla="*/ 336 h 371"/>
                      <a:gd name="T20" fmla="*/ 360 w 442"/>
                      <a:gd name="T21" fmla="*/ 356 h 371"/>
                      <a:gd name="T22" fmla="*/ 325 w 442"/>
                      <a:gd name="T23" fmla="*/ 352 h 371"/>
                      <a:gd name="T24" fmla="*/ 324 w 442"/>
                      <a:gd name="T25" fmla="*/ 309 h 371"/>
                      <a:gd name="T26" fmla="*/ 316 w 442"/>
                      <a:gd name="T27" fmla="*/ 252 h 371"/>
                      <a:gd name="T28" fmla="*/ 334 w 442"/>
                      <a:gd name="T29" fmla="*/ 248 h 371"/>
                      <a:gd name="T30" fmla="*/ 311 w 442"/>
                      <a:gd name="T31" fmla="*/ 226 h 371"/>
                      <a:gd name="T32" fmla="*/ 269 w 442"/>
                      <a:gd name="T33" fmla="*/ 248 h 371"/>
                      <a:gd name="T34" fmla="*/ 208 w 442"/>
                      <a:gd name="T35" fmla="*/ 237 h 371"/>
                      <a:gd name="T36" fmla="*/ 206 w 442"/>
                      <a:gd name="T37" fmla="*/ 117 h 371"/>
                      <a:gd name="T38" fmla="*/ 202 w 442"/>
                      <a:gd name="T39" fmla="*/ 105 h 371"/>
                      <a:gd name="T40" fmla="*/ 211 w 442"/>
                      <a:gd name="T41" fmla="*/ 89 h 371"/>
                      <a:gd name="T42" fmla="*/ 234 w 442"/>
                      <a:gd name="T43" fmla="*/ 73 h 371"/>
                      <a:gd name="T44" fmla="*/ 227 w 442"/>
                      <a:gd name="T45" fmla="*/ 64 h 371"/>
                      <a:gd name="T46" fmla="*/ 204 w 442"/>
                      <a:gd name="T47" fmla="*/ 81 h 371"/>
                      <a:gd name="T48" fmla="*/ 196 w 442"/>
                      <a:gd name="T49" fmla="*/ 81 h 371"/>
                      <a:gd name="T50" fmla="*/ 176 w 442"/>
                      <a:gd name="T51" fmla="*/ 68 h 371"/>
                      <a:gd name="T52" fmla="*/ 166 w 442"/>
                      <a:gd name="T53" fmla="*/ 79 h 371"/>
                      <a:gd name="T54" fmla="*/ 187 w 442"/>
                      <a:gd name="T55" fmla="*/ 91 h 371"/>
                      <a:gd name="T56" fmla="*/ 184 w 442"/>
                      <a:gd name="T57" fmla="*/ 101 h 371"/>
                      <a:gd name="T58" fmla="*/ 174 w 442"/>
                      <a:gd name="T59" fmla="*/ 117 h 371"/>
                      <a:gd name="T60" fmla="*/ 165 w 442"/>
                      <a:gd name="T61" fmla="*/ 226 h 371"/>
                      <a:gd name="T62" fmla="*/ 118 w 442"/>
                      <a:gd name="T63" fmla="*/ 227 h 371"/>
                      <a:gd name="T64" fmla="*/ 89 w 442"/>
                      <a:gd name="T65" fmla="*/ 267 h 371"/>
                      <a:gd name="T66" fmla="*/ 102 w 442"/>
                      <a:gd name="T67" fmla="*/ 275 h 371"/>
                      <a:gd name="T68" fmla="*/ 98 w 442"/>
                      <a:gd name="T69" fmla="*/ 364 h 371"/>
                      <a:gd name="T70" fmla="*/ 53 w 442"/>
                      <a:gd name="T71" fmla="*/ 367 h 371"/>
                      <a:gd name="T72" fmla="*/ 4 w 442"/>
                      <a:gd name="T73" fmla="*/ 310 h 371"/>
                      <a:gd name="T74" fmla="*/ 6 w 442"/>
                      <a:gd name="T75" fmla="*/ 180 h 371"/>
                      <a:gd name="T76" fmla="*/ 46 w 442"/>
                      <a:gd name="T77" fmla="*/ 77 h 371"/>
                      <a:gd name="T78" fmla="*/ 125 w 442"/>
                      <a:gd name="T79" fmla="*/ 46 h 371"/>
                      <a:gd name="T80" fmla="*/ 152 w 442"/>
                      <a:gd name="T81" fmla="*/ 1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2" h="371">
                        <a:moveTo>
                          <a:pt x="152" y="10"/>
                        </a:moveTo>
                        <a:cubicBezTo>
                          <a:pt x="152" y="10"/>
                          <a:pt x="149" y="27"/>
                          <a:pt x="158" y="40"/>
                        </a:cubicBezTo>
                        <a:cubicBezTo>
                          <a:pt x="168" y="53"/>
                          <a:pt x="193" y="75"/>
                          <a:pt x="200" y="72"/>
                        </a:cubicBezTo>
                        <a:cubicBezTo>
                          <a:pt x="207" y="70"/>
                          <a:pt x="255" y="26"/>
                          <a:pt x="258" y="14"/>
                        </a:cubicBezTo>
                        <a:cubicBezTo>
                          <a:pt x="261" y="2"/>
                          <a:pt x="257" y="0"/>
                          <a:pt x="257" y="0"/>
                        </a:cubicBezTo>
                        <a:cubicBezTo>
                          <a:pt x="257" y="0"/>
                          <a:pt x="276" y="15"/>
                          <a:pt x="277" y="19"/>
                        </a:cubicBezTo>
                        <a:cubicBezTo>
                          <a:pt x="278" y="24"/>
                          <a:pt x="278" y="28"/>
                          <a:pt x="278" y="28"/>
                        </a:cubicBezTo>
                        <a:cubicBezTo>
                          <a:pt x="278" y="28"/>
                          <a:pt x="346" y="34"/>
                          <a:pt x="374" y="56"/>
                        </a:cubicBezTo>
                        <a:cubicBezTo>
                          <a:pt x="402" y="78"/>
                          <a:pt x="421" y="146"/>
                          <a:pt x="429" y="197"/>
                        </a:cubicBezTo>
                        <a:cubicBezTo>
                          <a:pt x="437" y="247"/>
                          <a:pt x="442" y="316"/>
                          <a:pt x="420" y="336"/>
                        </a:cubicBezTo>
                        <a:cubicBezTo>
                          <a:pt x="398" y="356"/>
                          <a:pt x="360" y="356"/>
                          <a:pt x="360" y="356"/>
                        </a:cubicBezTo>
                        <a:cubicBezTo>
                          <a:pt x="360" y="356"/>
                          <a:pt x="328" y="360"/>
                          <a:pt x="325" y="352"/>
                        </a:cubicBezTo>
                        <a:cubicBezTo>
                          <a:pt x="323" y="344"/>
                          <a:pt x="331" y="328"/>
                          <a:pt x="324" y="309"/>
                        </a:cubicBezTo>
                        <a:cubicBezTo>
                          <a:pt x="317" y="291"/>
                          <a:pt x="310" y="263"/>
                          <a:pt x="316" y="252"/>
                        </a:cubicBezTo>
                        <a:cubicBezTo>
                          <a:pt x="334" y="248"/>
                          <a:pt x="334" y="248"/>
                          <a:pt x="334" y="248"/>
                        </a:cubicBezTo>
                        <a:cubicBezTo>
                          <a:pt x="334" y="248"/>
                          <a:pt x="328" y="225"/>
                          <a:pt x="311" y="226"/>
                        </a:cubicBezTo>
                        <a:cubicBezTo>
                          <a:pt x="294" y="227"/>
                          <a:pt x="290" y="248"/>
                          <a:pt x="269" y="248"/>
                        </a:cubicBezTo>
                        <a:cubicBezTo>
                          <a:pt x="249" y="248"/>
                          <a:pt x="208" y="237"/>
                          <a:pt x="208" y="237"/>
                        </a:cubicBezTo>
                        <a:cubicBezTo>
                          <a:pt x="206" y="117"/>
                          <a:pt x="206" y="117"/>
                          <a:pt x="206" y="117"/>
                        </a:cubicBezTo>
                        <a:cubicBezTo>
                          <a:pt x="202" y="105"/>
                          <a:pt x="202" y="105"/>
                          <a:pt x="202" y="105"/>
                        </a:cubicBezTo>
                        <a:cubicBezTo>
                          <a:pt x="211" y="89"/>
                          <a:pt x="211" y="89"/>
                          <a:pt x="211" y="89"/>
                        </a:cubicBezTo>
                        <a:cubicBezTo>
                          <a:pt x="234" y="73"/>
                          <a:pt x="234" y="73"/>
                          <a:pt x="234" y="73"/>
                        </a:cubicBezTo>
                        <a:cubicBezTo>
                          <a:pt x="227" y="64"/>
                          <a:pt x="227" y="64"/>
                          <a:pt x="227" y="64"/>
                        </a:cubicBezTo>
                        <a:cubicBezTo>
                          <a:pt x="204" y="81"/>
                          <a:pt x="204" y="81"/>
                          <a:pt x="204" y="81"/>
                        </a:cubicBezTo>
                        <a:cubicBezTo>
                          <a:pt x="196" y="81"/>
                          <a:pt x="196" y="81"/>
                          <a:pt x="196" y="81"/>
                        </a:cubicBezTo>
                        <a:cubicBezTo>
                          <a:pt x="176" y="68"/>
                          <a:pt x="176" y="68"/>
                          <a:pt x="176" y="68"/>
                        </a:cubicBezTo>
                        <a:cubicBezTo>
                          <a:pt x="166" y="79"/>
                          <a:pt x="166" y="79"/>
                          <a:pt x="166" y="79"/>
                        </a:cubicBezTo>
                        <a:cubicBezTo>
                          <a:pt x="187" y="91"/>
                          <a:pt x="187" y="91"/>
                          <a:pt x="187" y="91"/>
                        </a:cubicBezTo>
                        <a:cubicBezTo>
                          <a:pt x="184" y="101"/>
                          <a:pt x="184" y="101"/>
                          <a:pt x="184" y="101"/>
                        </a:cubicBezTo>
                        <a:cubicBezTo>
                          <a:pt x="174" y="117"/>
                          <a:pt x="174" y="117"/>
                          <a:pt x="174" y="117"/>
                        </a:cubicBezTo>
                        <a:cubicBezTo>
                          <a:pt x="165" y="226"/>
                          <a:pt x="165" y="226"/>
                          <a:pt x="165" y="226"/>
                        </a:cubicBezTo>
                        <a:cubicBezTo>
                          <a:pt x="165" y="226"/>
                          <a:pt x="136" y="221"/>
                          <a:pt x="118" y="227"/>
                        </a:cubicBezTo>
                        <a:cubicBezTo>
                          <a:pt x="100" y="234"/>
                          <a:pt x="88" y="254"/>
                          <a:pt x="89" y="267"/>
                        </a:cubicBezTo>
                        <a:cubicBezTo>
                          <a:pt x="89" y="267"/>
                          <a:pt x="88" y="276"/>
                          <a:pt x="102" y="275"/>
                        </a:cubicBezTo>
                        <a:cubicBezTo>
                          <a:pt x="102" y="275"/>
                          <a:pt x="98" y="362"/>
                          <a:pt x="98" y="364"/>
                        </a:cubicBezTo>
                        <a:cubicBezTo>
                          <a:pt x="98" y="366"/>
                          <a:pt x="76" y="371"/>
                          <a:pt x="53" y="367"/>
                        </a:cubicBezTo>
                        <a:cubicBezTo>
                          <a:pt x="31" y="364"/>
                          <a:pt x="9" y="335"/>
                          <a:pt x="4" y="310"/>
                        </a:cubicBezTo>
                        <a:cubicBezTo>
                          <a:pt x="0" y="284"/>
                          <a:pt x="2" y="210"/>
                          <a:pt x="6" y="180"/>
                        </a:cubicBezTo>
                        <a:cubicBezTo>
                          <a:pt x="11" y="150"/>
                          <a:pt x="17" y="88"/>
                          <a:pt x="46" y="77"/>
                        </a:cubicBezTo>
                        <a:cubicBezTo>
                          <a:pt x="74" y="66"/>
                          <a:pt x="114" y="56"/>
                          <a:pt x="125" y="46"/>
                        </a:cubicBezTo>
                        <a:cubicBezTo>
                          <a:pt x="135" y="35"/>
                          <a:pt x="148" y="11"/>
                          <a:pt x="152"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6" name="Freeform 21"/>
                <p:cNvSpPr>
                  <a:spLocks/>
                </p:cNvSpPr>
                <p:nvPr/>
              </p:nvSpPr>
              <p:spPr bwMode="auto">
                <a:xfrm>
                  <a:off x="4267200" y="2928938"/>
                  <a:ext cx="368300" cy="120650"/>
                </a:xfrm>
                <a:custGeom>
                  <a:avLst/>
                  <a:gdLst>
                    <a:gd name="T0" fmla="*/ 230 w 266"/>
                    <a:gd name="T1" fmla="*/ 79 h 87"/>
                    <a:gd name="T2" fmla="*/ 151 w 266"/>
                    <a:gd name="T3" fmla="*/ 49 h 87"/>
                    <a:gd name="T4" fmla="*/ 82 w 266"/>
                    <a:gd name="T5" fmla="*/ 17 h 87"/>
                    <a:gd name="T6" fmla="*/ 1 w 266"/>
                    <a:gd name="T7" fmla="*/ 7 h 87"/>
                    <a:gd name="T8" fmla="*/ 0 w 266"/>
                    <a:gd name="T9" fmla="*/ 10 h 87"/>
                    <a:gd name="T10" fmla="*/ 81 w 266"/>
                    <a:gd name="T11" fmla="*/ 22 h 87"/>
                    <a:gd name="T12" fmla="*/ 230 w 266"/>
                    <a:gd name="T13" fmla="*/ 84 h 87"/>
                    <a:gd name="T14" fmla="*/ 230 w 266"/>
                    <a:gd name="T15" fmla="*/ 7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87">
                      <a:moveTo>
                        <a:pt x="230" y="79"/>
                      </a:moveTo>
                      <a:cubicBezTo>
                        <a:pt x="230" y="79"/>
                        <a:pt x="182" y="65"/>
                        <a:pt x="151" y="49"/>
                      </a:cubicBezTo>
                      <a:cubicBezTo>
                        <a:pt x="120" y="33"/>
                        <a:pt x="87" y="17"/>
                        <a:pt x="82" y="17"/>
                      </a:cubicBezTo>
                      <a:cubicBezTo>
                        <a:pt x="77" y="17"/>
                        <a:pt x="25" y="0"/>
                        <a:pt x="1" y="7"/>
                      </a:cubicBezTo>
                      <a:cubicBezTo>
                        <a:pt x="0" y="10"/>
                        <a:pt x="0" y="10"/>
                        <a:pt x="0" y="10"/>
                      </a:cubicBezTo>
                      <a:cubicBezTo>
                        <a:pt x="0" y="10"/>
                        <a:pt x="42" y="5"/>
                        <a:pt x="81" y="22"/>
                      </a:cubicBezTo>
                      <a:cubicBezTo>
                        <a:pt x="121" y="40"/>
                        <a:pt x="195" y="87"/>
                        <a:pt x="230" y="84"/>
                      </a:cubicBezTo>
                      <a:cubicBezTo>
                        <a:pt x="266" y="81"/>
                        <a:pt x="230" y="79"/>
                        <a:pt x="230"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7" name="Freeform 23"/>
                <p:cNvSpPr>
                  <a:spLocks/>
                </p:cNvSpPr>
                <p:nvPr/>
              </p:nvSpPr>
              <p:spPr bwMode="auto">
                <a:xfrm>
                  <a:off x="4251325" y="3009900"/>
                  <a:ext cx="244475" cy="55563"/>
                </a:xfrm>
                <a:custGeom>
                  <a:avLst/>
                  <a:gdLst>
                    <a:gd name="T0" fmla="*/ 5 w 177"/>
                    <a:gd name="T1" fmla="*/ 32 h 40"/>
                    <a:gd name="T2" fmla="*/ 107 w 177"/>
                    <a:gd name="T3" fmla="*/ 22 h 40"/>
                    <a:gd name="T4" fmla="*/ 169 w 177"/>
                    <a:gd name="T5" fmla="*/ 0 h 40"/>
                    <a:gd name="T6" fmla="*/ 177 w 177"/>
                    <a:gd name="T7" fmla="*/ 3 h 40"/>
                    <a:gd name="T8" fmla="*/ 103 w 177"/>
                    <a:gd name="T9" fmla="*/ 29 h 40"/>
                    <a:gd name="T10" fmla="*/ 0 w 177"/>
                    <a:gd name="T11" fmla="*/ 40 h 40"/>
                    <a:gd name="T12" fmla="*/ 5 w 177"/>
                    <a:gd name="T13" fmla="*/ 32 h 40"/>
                  </a:gdLst>
                  <a:ahLst/>
                  <a:cxnLst>
                    <a:cxn ang="0">
                      <a:pos x="T0" y="T1"/>
                    </a:cxn>
                    <a:cxn ang="0">
                      <a:pos x="T2" y="T3"/>
                    </a:cxn>
                    <a:cxn ang="0">
                      <a:pos x="T4" y="T5"/>
                    </a:cxn>
                    <a:cxn ang="0">
                      <a:pos x="T6" y="T7"/>
                    </a:cxn>
                    <a:cxn ang="0">
                      <a:pos x="T8" y="T9"/>
                    </a:cxn>
                    <a:cxn ang="0">
                      <a:pos x="T10" y="T11"/>
                    </a:cxn>
                    <a:cxn ang="0">
                      <a:pos x="T12" y="T13"/>
                    </a:cxn>
                  </a:cxnLst>
                  <a:rect l="0" t="0" r="r" b="b"/>
                  <a:pathLst>
                    <a:path w="177" h="40">
                      <a:moveTo>
                        <a:pt x="5" y="32"/>
                      </a:moveTo>
                      <a:cubicBezTo>
                        <a:pt x="5" y="32"/>
                        <a:pt x="61" y="33"/>
                        <a:pt x="107" y="22"/>
                      </a:cubicBezTo>
                      <a:cubicBezTo>
                        <a:pt x="154" y="10"/>
                        <a:pt x="169" y="0"/>
                        <a:pt x="169" y="0"/>
                      </a:cubicBezTo>
                      <a:cubicBezTo>
                        <a:pt x="177" y="3"/>
                        <a:pt x="177" y="3"/>
                        <a:pt x="177" y="3"/>
                      </a:cubicBezTo>
                      <a:cubicBezTo>
                        <a:pt x="177" y="3"/>
                        <a:pt x="142" y="22"/>
                        <a:pt x="103" y="29"/>
                      </a:cubicBezTo>
                      <a:cubicBezTo>
                        <a:pt x="64" y="36"/>
                        <a:pt x="0" y="40"/>
                        <a:pt x="0" y="40"/>
                      </a:cubicBezTo>
                      <a:lnTo>
                        <a:pt x="5" y="3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110" name="Group 109"/>
          <p:cNvGrpSpPr/>
          <p:nvPr/>
        </p:nvGrpSpPr>
        <p:grpSpPr>
          <a:xfrm>
            <a:off x="1440660" y="2725630"/>
            <a:ext cx="1162369" cy="800220"/>
            <a:chOff x="1440655" y="1770408"/>
            <a:chExt cx="1162369" cy="800219"/>
          </a:xfrm>
        </p:grpSpPr>
        <p:sp>
          <p:nvSpPr>
            <p:cNvPr id="111" name="TextBox 110"/>
            <p:cNvSpPr txBox="1"/>
            <p:nvPr/>
          </p:nvSpPr>
          <p:spPr>
            <a:xfrm>
              <a:off x="1648180" y="1770408"/>
              <a:ext cx="747320" cy="523219"/>
            </a:xfrm>
            <a:prstGeom prst="rect">
              <a:avLst/>
            </a:prstGeom>
            <a:noFill/>
          </p:spPr>
          <p:txBody>
            <a:bodyPr wrap="none" rtlCol="0">
              <a:spAutoFit/>
            </a:bodyPr>
            <a:lstStyle/>
            <a:p>
              <a:r>
                <a:rPr lang="en-US" sz="2800" b="1" dirty="0" smtClean="0">
                  <a:solidFill>
                    <a:schemeClr val="bg1"/>
                  </a:solidFill>
                </a:rPr>
                <a:t>15K</a:t>
              </a:r>
              <a:endParaRPr lang="en-US" sz="2800" b="1" dirty="0">
                <a:solidFill>
                  <a:schemeClr val="bg1"/>
                </a:solidFill>
              </a:endParaRPr>
            </a:p>
          </p:txBody>
        </p:sp>
        <p:sp>
          <p:nvSpPr>
            <p:cNvPr id="112" name="Rectangle 111"/>
            <p:cNvSpPr/>
            <p:nvPr/>
          </p:nvSpPr>
          <p:spPr>
            <a:xfrm>
              <a:off x="1440655" y="2293628"/>
              <a:ext cx="1162369" cy="276999"/>
            </a:xfrm>
            <a:prstGeom prst="rect">
              <a:avLst/>
            </a:prstGeom>
          </p:spPr>
          <p:txBody>
            <a:bodyPr wrap="none">
              <a:spAutoFit/>
            </a:bodyPr>
            <a:lstStyle/>
            <a:p>
              <a:pPr algn="ctr"/>
              <a:r>
                <a:rPr lang="en-US" sz="1200" b="1" dirty="0">
                  <a:solidFill>
                    <a:schemeClr val="bg1"/>
                  </a:solidFill>
                </a:rPr>
                <a:t>Title Goes Here</a:t>
              </a:r>
              <a:endParaRPr lang="en-US" sz="1200" dirty="0">
                <a:solidFill>
                  <a:schemeClr val="bg1"/>
                </a:solidFill>
              </a:endParaRPr>
            </a:p>
          </p:txBody>
        </p:sp>
      </p:grpSp>
      <p:grpSp>
        <p:nvGrpSpPr>
          <p:cNvPr id="113" name="Group 56"/>
          <p:cNvGrpSpPr/>
          <p:nvPr/>
        </p:nvGrpSpPr>
        <p:grpSpPr>
          <a:xfrm>
            <a:off x="2929096" y="3075651"/>
            <a:ext cx="1975090" cy="647609"/>
            <a:chOff x="4596" y="1425360"/>
            <a:chExt cx="1975090" cy="647609"/>
          </a:xfrm>
        </p:grpSpPr>
        <p:sp>
          <p:nvSpPr>
            <p:cNvPr id="114" name="TextBox 113"/>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115" name="Rectangle 114"/>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1"/>
                  </a:solidFill>
                </a:rPr>
                <a:t>Title Goes Here</a:t>
              </a:r>
              <a:endParaRPr lang="en-US" sz="1200" dirty="0">
                <a:solidFill>
                  <a:schemeClr val="accent1"/>
                </a:solidFill>
              </a:endParaRPr>
            </a:p>
          </p:txBody>
        </p:sp>
      </p:grpSp>
      <p:grpSp>
        <p:nvGrpSpPr>
          <p:cNvPr id="116" name="Group 56"/>
          <p:cNvGrpSpPr/>
          <p:nvPr/>
        </p:nvGrpSpPr>
        <p:grpSpPr>
          <a:xfrm>
            <a:off x="1647254" y="4694979"/>
            <a:ext cx="1975090" cy="647609"/>
            <a:chOff x="4596" y="1425360"/>
            <a:chExt cx="1975090" cy="647609"/>
          </a:xfrm>
        </p:grpSpPr>
        <p:sp>
          <p:nvSpPr>
            <p:cNvPr id="117" name="TextBox 116"/>
            <p:cNvSpPr txBox="1"/>
            <p:nvPr/>
          </p:nvSpPr>
          <p:spPr>
            <a:xfrm>
              <a:off x="4596" y="1611304"/>
              <a:ext cx="1975090"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118" name="Rectangle 117"/>
            <p:cNvSpPr/>
            <p:nvPr/>
          </p:nvSpPr>
          <p:spPr>
            <a:xfrm>
              <a:off x="998691" y="1425360"/>
              <a:ext cx="977704" cy="184666"/>
            </a:xfrm>
            <a:prstGeom prst="rect">
              <a:avLst/>
            </a:prstGeom>
          </p:spPr>
          <p:txBody>
            <a:bodyPr wrap="none" lIns="0" tIns="0" rIns="0" bIns="0">
              <a:spAutoFit/>
            </a:bodyPr>
            <a:lstStyle/>
            <a:p>
              <a:pPr algn="r"/>
              <a:r>
                <a:rPr lang="en-US" sz="1200" b="1" dirty="0">
                  <a:solidFill>
                    <a:schemeClr val="accent3"/>
                  </a:solidFill>
                </a:rPr>
                <a:t>Title Goes Here</a:t>
              </a:r>
              <a:endParaRPr lang="en-US" sz="1200" dirty="0">
                <a:solidFill>
                  <a:schemeClr val="accent3"/>
                </a:solidFill>
              </a:endParaRPr>
            </a:p>
          </p:txBody>
        </p:sp>
      </p:grpSp>
      <p:grpSp>
        <p:nvGrpSpPr>
          <p:cNvPr id="119" name="Group 56"/>
          <p:cNvGrpSpPr/>
          <p:nvPr/>
        </p:nvGrpSpPr>
        <p:grpSpPr>
          <a:xfrm>
            <a:off x="6125974" y="4153939"/>
            <a:ext cx="1975090" cy="647609"/>
            <a:chOff x="4596" y="1425360"/>
            <a:chExt cx="1975090" cy="647609"/>
          </a:xfrm>
        </p:grpSpPr>
        <p:sp>
          <p:nvSpPr>
            <p:cNvPr id="120" name="TextBox 119"/>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121" name="Rectangle 120"/>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2"/>
                  </a:solidFill>
                </a:rPr>
                <a:t>Title Goes Here</a:t>
              </a:r>
              <a:endParaRPr lang="en-US" sz="1200" dirty="0">
                <a:solidFill>
                  <a:schemeClr val="accent2"/>
                </a:solidFill>
              </a:endParaRPr>
            </a:p>
          </p:txBody>
        </p:sp>
      </p:grpSp>
      <p:sp>
        <p:nvSpPr>
          <p:cNvPr id="122" name="Oval 121"/>
          <p:cNvSpPr/>
          <p:nvPr/>
        </p:nvSpPr>
        <p:spPr bwMode="auto">
          <a:xfrm flipH="1">
            <a:off x="6275320" y="2287537"/>
            <a:ext cx="1676400" cy="1676400"/>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23" name="Group 122"/>
          <p:cNvGrpSpPr/>
          <p:nvPr/>
        </p:nvGrpSpPr>
        <p:grpSpPr>
          <a:xfrm>
            <a:off x="6029325" y="2164739"/>
            <a:ext cx="821250" cy="821250"/>
            <a:chOff x="6029325" y="1232183"/>
            <a:chExt cx="821250" cy="821250"/>
          </a:xfrm>
        </p:grpSpPr>
        <p:sp>
          <p:nvSpPr>
            <p:cNvPr id="124" name="Oval 123"/>
            <p:cNvSpPr/>
            <p:nvPr/>
          </p:nvSpPr>
          <p:spPr bwMode="auto">
            <a:xfrm flipH="1">
              <a:off x="6029325" y="1232183"/>
              <a:ext cx="821250" cy="821250"/>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25" name="Group 66"/>
            <p:cNvGrpSpPr>
              <a:grpSpLocks noChangeAspect="1"/>
            </p:cNvGrpSpPr>
            <p:nvPr/>
          </p:nvGrpSpPr>
          <p:grpSpPr>
            <a:xfrm>
              <a:off x="6211800" y="1340811"/>
              <a:ext cx="456299" cy="604075"/>
              <a:chOff x="4127500" y="2260600"/>
              <a:chExt cx="612776" cy="811213"/>
            </a:xfrm>
            <a:solidFill>
              <a:schemeClr val="bg1"/>
            </a:solidFill>
          </p:grpSpPr>
          <p:sp>
            <p:nvSpPr>
              <p:cNvPr id="126" name="Freeform 22"/>
              <p:cNvSpPr>
                <a:spLocks/>
              </p:cNvSpPr>
              <p:nvPr/>
            </p:nvSpPr>
            <p:spPr bwMode="auto">
              <a:xfrm>
                <a:off x="4491038" y="2894013"/>
                <a:ext cx="87313" cy="22225"/>
              </a:xfrm>
              <a:custGeom>
                <a:avLst/>
                <a:gdLst>
                  <a:gd name="T0" fmla="*/ 61 w 63"/>
                  <a:gd name="T1" fmla="*/ 9 h 16"/>
                  <a:gd name="T2" fmla="*/ 2 w 63"/>
                  <a:gd name="T3" fmla="*/ 0 h 16"/>
                  <a:gd name="T4" fmla="*/ 0 w 63"/>
                  <a:gd name="T5" fmla="*/ 5 h 16"/>
                  <a:gd name="T6" fmla="*/ 63 w 63"/>
                  <a:gd name="T7" fmla="*/ 16 h 16"/>
                  <a:gd name="T8" fmla="*/ 61 w 63"/>
                  <a:gd name="T9" fmla="*/ 9 h 16"/>
                </a:gdLst>
                <a:ahLst/>
                <a:cxnLst>
                  <a:cxn ang="0">
                    <a:pos x="T0" y="T1"/>
                  </a:cxn>
                  <a:cxn ang="0">
                    <a:pos x="T2" y="T3"/>
                  </a:cxn>
                  <a:cxn ang="0">
                    <a:pos x="T4" y="T5"/>
                  </a:cxn>
                  <a:cxn ang="0">
                    <a:pos x="T6" y="T7"/>
                  </a:cxn>
                  <a:cxn ang="0">
                    <a:pos x="T8" y="T9"/>
                  </a:cxn>
                </a:cxnLst>
                <a:rect l="0" t="0" r="r" b="b"/>
                <a:pathLst>
                  <a:path w="63" h="16">
                    <a:moveTo>
                      <a:pt x="61" y="9"/>
                    </a:moveTo>
                    <a:cubicBezTo>
                      <a:pt x="61" y="9"/>
                      <a:pt x="19" y="4"/>
                      <a:pt x="2" y="0"/>
                    </a:cubicBezTo>
                    <a:cubicBezTo>
                      <a:pt x="0" y="5"/>
                      <a:pt x="0" y="5"/>
                      <a:pt x="0" y="5"/>
                    </a:cubicBezTo>
                    <a:cubicBezTo>
                      <a:pt x="63" y="16"/>
                      <a:pt x="63" y="16"/>
                      <a:pt x="63" y="16"/>
                    </a:cubicBezTo>
                    <a:cubicBezTo>
                      <a:pt x="63" y="16"/>
                      <a:pt x="59" y="9"/>
                      <a:pt x="6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27" name="Group 68"/>
              <p:cNvGrpSpPr/>
              <p:nvPr/>
            </p:nvGrpSpPr>
            <p:grpSpPr>
              <a:xfrm>
                <a:off x="4127500" y="2260600"/>
                <a:ext cx="612776" cy="811213"/>
                <a:chOff x="4127500" y="2260600"/>
                <a:chExt cx="612776" cy="811213"/>
              </a:xfrm>
              <a:grpFill/>
            </p:grpSpPr>
            <p:grpSp>
              <p:nvGrpSpPr>
                <p:cNvPr id="128" name="Group 69"/>
                <p:cNvGrpSpPr/>
                <p:nvPr/>
              </p:nvGrpSpPr>
              <p:grpSpPr>
                <a:xfrm>
                  <a:off x="4127500" y="2260600"/>
                  <a:ext cx="612776" cy="811213"/>
                  <a:chOff x="4127500" y="2260600"/>
                  <a:chExt cx="612776" cy="811213"/>
                </a:xfrm>
                <a:grpFill/>
              </p:grpSpPr>
              <p:sp>
                <p:nvSpPr>
                  <p:cNvPr id="131" name="Freeform 19"/>
                  <p:cNvSpPr>
                    <a:spLocks/>
                  </p:cNvSpPr>
                  <p:nvPr/>
                </p:nvSpPr>
                <p:spPr bwMode="auto">
                  <a:xfrm>
                    <a:off x="4267200" y="2260600"/>
                    <a:ext cx="271463" cy="234950"/>
                  </a:xfrm>
                  <a:custGeom>
                    <a:avLst/>
                    <a:gdLst>
                      <a:gd name="T0" fmla="*/ 98 w 196"/>
                      <a:gd name="T1" fmla="*/ 0 h 170"/>
                      <a:gd name="T2" fmla="*/ 170 w 196"/>
                      <a:gd name="T3" fmla="*/ 32 h 170"/>
                      <a:gd name="T4" fmla="*/ 180 w 196"/>
                      <a:gd name="T5" fmla="*/ 121 h 170"/>
                      <a:gd name="T6" fmla="*/ 165 w 196"/>
                      <a:gd name="T7" fmla="*/ 168 h 170"/>
                      <a:gd name="T8" fmla="*/ 157 w 196"/>
                      <a:gd name="T9" fmla="*/ 121 h 170"/>
                      <a:gd name="T10" fmla="*/ 142 w 196"/>
                      <a:gd name="T11" fmla="*/ 67 h 170"/>
                      <a:gd name="T12" fmla="*/ 97 w 196"/>
                      <a:gd name="T13" fmla="*/ 61 h 170"/>
                      <a:gd name="T14" fmla="*/ 41 w 196"/>
                      <a:gd name="T15" fmla="*/ 71 h 170"/>
                      <a:gd name="T16" fmla="*/ 30 w 196"/>
                      <a:gd name="T17" fmla="*/ 123 h 170"/>
                      <a:gd name="T18" fmla="*/ 26 w 196"/>
                      <a:gd name="T19" fmla="*/ 159 h 170"/>
                      <a:gd name="T20" fmla="*/ 18 w 196"/>
                      <a:gd name="T21" fmla="*/ 97 h 170"/>
                      <a:gd name="T22" fmla="*/ 98 w 196"/>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70">
                        <a:moveTo>
                          <a:pt x="98" y="0"/>
                        </a:moveTo>
                        <a:cubicBezTo>
                          <a:pt x="98" y="0"/>
                          <a:pt x="145" y="4"/>
                          <a:pt x="170" y="32"/>
                        </a:cubicBezTo>
                        <a:cubicBezTo>
                          <a:pt x="196" y="60"/>
                          <a:pt x="186" y="97"/>
                          <a:pt x="180" y="121"/>
                        </a:cubicBezTo>
                        <a:cubicBezTo>
                          <a:pt x="180" y="121"/>
                          <a:pt x="165" y="165"/>
                          <a:pt x="165" y="168"/>
                        </a:cubicBezTo>
                        <a:cubicBezTo>
                          <a:pt x="165" y="170"/>
                          <a:pt x="162" y="132"/>
                          <a:pt x="157" y="121"/>
                        </a:cubicBezTo>
                        <a:cubicBezTo>
                          <a:pt x="152" y="110"/>
                          <a:pt x="160" y="79"/>
                          <a:pt x="142" y="67"/>
                        </a:cubicBezTo>
                        <a:cubicBezTo>
                          <a:pt x="123" y="55"/>
                          <a:pt x="97" y="61"/>
                          <a:pt x="97" y="61"/>
                        </a:cubicBezTo>
                        <a:cubicBezTo>
                          <a:pt x="97" y="61"/>
                          <a:pt x="59" y="50"/>
                          <a:pt x="41" y="71"/>
                        </a:cubicBezTo>
                        <a:cubicBezTo>
                          <a:pt x="23" y="91"/>
                          <a:pt x="33" y="107"/>
                          <a:pt x="30" y="123"/>
                        </a:cubicBezTo>
                        <a:cubicBezTo>
                          <a:pt x="28" y="139"/>
                          <a:pt x="26" y="159"/>
                          <a:pt x="26" y="159"/>
                        </a:cubicBezTo>
                        <a:cubicBezTo>
                          <a:pt x="26" y="159"/>
                          <a:pt x="19" y="115"/>
                          <a:pt x="18" y="97"/>
                        </a:cubicBezTo>
                        <a:cubicBezTo>
                          <a:pt x="16" y="80"/>
                          <a:pt x="0" y="18"/>
                          <a:pt x="9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Freeform 20"/>
                  <p:cNvSpPr>
                    <a:spLocks/>
                  </p:cNvSpPr>
                  <p:nvPr/>
                </p:nvSpPr>
                <p:spPr bwMode="auto">
                  <a:xfrm>
                    <a:off x="4127500" y="2557463"/>
                    <a:ext cx="612776" cy="514350"/>
                  </a:xfrm>
                  <a:custGeom>
                    <a:avLst/>
                    <a:gdLst>
                      <a:gd name="T0" fmla="*/ 152 w 442"/>
                      <a:gd name="T1" fmla="*/ 10 h 371"/>
                      <a:gd name="T2" fmla="*/ 158 w 442"/>
                      <a:gd name="T3" fmla="*/ 40 h 371"/>
                      <a:gd name="T4" fmla="*/ 200 w 442"/>
                      <a:gd name="T5" fmla="*/ 72 h 371"/>
                      <a:gd name="T6" fmla="*/ 258 w 442"/>
                      <a:gd name="T7" fmla="*/ 14 h 371"/>
                      <a:gd name="T8" fmla="*/ 257 w 442"/>
                      <a:gd name="T9" fmla="*/ 0 h 371"/>
                      <a:gd name="T10" fmla="*/ 277 w 442"/>
                      <a:gd name="T11" fmla="*/ 19 h 371"/>
                      <a:gd name="T12" fmla="*/ 278 w 442"/>
                      <a:gd name="T13" fmla="*/ 28 h 371"/>
                      <a:gd name="T14" fmla="*/ 374 w 442"/>
                      <a:gd name="T15" fmla="*/ 56 h 371"/>
                      <a:gd name="T16" fmla="*/ 429 w 442"/>
                      <a:gd name="T17" fmla="*/ 197 h 371"/>
                      <a:gd name="T18" fmla="*/ 420 w 442"/>
                      <a:gd name="T19" fmla="*/ 336 h 371"/>
                      <a:gd name="T20" fmla="*/ 360 w 442"/>
                      <a:gd name="T21" fmla="*/ 356 h 371"/>
                      <a:gd name="T22" fmla="*/ 325 w 442"/>
                      <a:gd name="T23" fmla="*/ 352 h 371"/>
                      <a:gd name="T24" fmla="*/ 324 w 442"/>
                      <a:gd name="T25" fmla="*/ 309 h 371"/>
                      <a:gd name="T26" fmla="*/ 316 w 442"/>
                      <a:gd name="T27" fmla="*/ 252 h 371"/>
                      <a:gd name="T28" fmla="*/ 334 w 442"/>
                      <a:gd name="T29" fmla="*/ 248 h 371"/>
                      <a:gd name="T30" fmla="*/ 311 w 442"/>
                      <a:gd name="T31" fmla="*/ 226 h 371"/>
                      <a:gd name="T32" fmla="*/ 269 w 442"/>
                      <a:gd name="T33" fmla="*/ 248 h 371"/>
                      <a:gd name="T34" fmla="*/ 208 w 442"/>
                      <a:gd name="T35" fmla="*/ 237 h 371"/>
                      <a:gd name="T36" fmla="*/ 206 w 442"/>
                      <a:gd name="T37" fmla="*/ 117 h 371"/>
                      <a:gd name="T38" fmla="*/ 202 w 442"/>
                      <a:gd name="T39" fmla="*/ 105 h 371"/>
                      <a:gd name="T40" fmla="*/ 211 w 442"/>
                      <a:gd name="T41" fmla="*/ 89 h 371"/>
                      <a:gd name="T42" fmla="*/ 234 w 442"/>
                      <a:gd name="T43" fmla="*/ 73 h 371"/>
                      <a:gd name="T44" fmla="*/ 227 w 442"/>
                      <a:gd name="T45" fmla="*/ 64 h 371"/>
                      <a:gd name="T46" fmla="*/ 204 w 442"/>
                      <a:gd name="T47" fmla="*/ 81 h 371"/>
                      <a:gd name="T48" fmla="*/ 196 w 442"/>
                      <a:gd name="T49" fmla="*/ 81 h 371"/>
                      <a:gd name="T50" fmla="*/ 176 w 442"/>
                      <a:gd name="T51" fmla="*/ 68 h 371"/>
                      <a:gd name="T52" fmla="*/ 166 w 442"/>
                      <a:gd name="T53" fmla="*/ 79 h 371"/>
                      <a:gd name="T54" fmla="*/ 187 w 442"/>
                      <a:gd name="T55" fmla="*/ 91 h 371"/>
                      <a:gd name="T56" fmla="*/ 184 w 442"/>
                      <a:gd name="T57" fmla="*/ 101 h 371"/>
                      <a:gd name="T58" fmla="*/ 174 w 442"/>
                      <a:gd name="T59" fmla="*/ 117 h 371"/>
                      <a:gd name="T60" fmla="*/ 165 w 442"/>
                      <a:gd name="T61" fmla="*/ 226 h 371"/>
                      <a:gd name="T62" fmla="*/ 118 w 442"/>
                      <a:gd name="T63" fmla="*/ 227 h 371"/>
                      <a:gd name="T64" fmla="*/ 89 w 442"/>
                      <a:gd name="T65" fmla="*/ 267 h 371"/>
                      <a:gd name="T66" fmla="*/ 102 w 442"/>
                      <a:gd name="T67" fmla="*/ 275 h 371"/>
                      <a:gd name="T68" fmla="*/ 98 w 442"/>
                      <a:gd name="T69" fmla="*/ 364 h 371"/>
                      <a:gd name="T70" fmla="*/ 53 w 442"/>
                      <a:gd name="T71" fmla="*/ 367 h 371"/>
                      <a:gd name="T72" fmla="*/ 4 w 442"/>
                      <a:gd name="T73" fmla="*/ 310 h 371"/>
                      <a:gd name="T74" fmla="*/ 6 w 442"/>
                      <a:gd name="T75" fmla="*/ 180 h 371"/>
                      <a:gd name="T76" fmla="*/ 46 w 442"/>
                      <a:gd name="T77" fmla="*/ 77 h 371"/>
                      <a:gd name="T78" fmla="*/ 125 w 442"/>
                      <a:gd name="T79" fmla="*/ 46 h 371"/>
                      <a:gd name="T80" fmla="*/ 152 w 442"/>
                      <a:gd name="T81" fmla="*/ 1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2" h="371">
                        <a:moveTo>
                          <a:pt x="152" y="10"/>
                        </a:moveTo>
                        <a:cubicBezTo>
                          <a:pt x="152" y="10"/>
                          <a:pt x="149" y="27"/>
                          <a:pt x="158" y="40"/>
                        </a:cubicBezTo>
                        <a:cubicBezTo>
                          <a:pt x="168" y="53"/>
                          <a:pt x="193" y="75"/>
                          <a:pt x="200" y="72"/>
                        </a:cubicBezTo>
                        <a:cubicBezTo>
                          <a:pt x="207" y="70"/>
                          <a:pt x="255" y="26"/>
                          <a:pt x="258" y="14"/>
                        </a:cubicBezTo>
                        <a:cubicBezTo>
                          <a:pt x="261" y="2"/>
                          <a:pt x="257" y="0"/>
                          <a:pt x="257" y="0"/>
                        </a:cubicBezTo>
                        <a:cubicBezTo>
                          <a:pt x="257" y="0"/>
                          <a:pt x="276" y="15"/>
                          <a:pt x="277" y="19"/>
                        </a:cubicBezTo>
                        <a:cubicBezTo>
                          <a:pt x="278" y="24"/>
                          <a:pt x="278" y="28"/>
                          <a:pt x="278" y="28"/>
                        </a:cubicBezTo>
                        <a:cubicBezTo>
                          <a:pt x="278" y="28"/>
                          <a:pt x="346" y="34"/>
                          <a:pt x="374" y="56"/>
                        </a:cubicBezTo>
                        <a:cubicBezTo>
                          <a:pt x="402" y="78"/>
                          <a:pt x="421" y="146"/>
                          <a:pt x="429" y="197"/>
                        </a:cubicBezTo>
                        <a:cubicBezTo>
                          <a:pt x="437" y="247"/>
                          <a:pt x="442" y="316"/>
                          <a:pt x="420" y="336"/>
                        </a:cubicBezTo>
                        <a:cubicBezTo>
                          <a:pt x="398" y="356"/>
                          <a:pt x="360" y="356"/>
                          <a:pt x="360" y="356"/>
                        </a:cubicBezTo>
                        <a:cubicBezTo>
                          <a:pt x="360" y="356"/>
                          <a:pt x="328" y="360"/>
                          <a:pt x="325" y="352"/>
                        </a:cubicBezTo>
                        <a:cubicBezTo>
                          <a:pt x="323" y="344"/>
                          <a:pt x="331" y="328"/>
                          <a:pt x="324" y="309"/>
                        </a:cubicBezTo>
                        <a:cubicBezTo>
                          <a:pt x="317" y="291"/>
                          <a:pt x="310" y="263"/>
                          <a:pt x="316" y="252"/>
                        </a:cubicBezTo>
                        <a:cubicBezTo>
                          <a:pt x="334" y="248"/>
                          <a:pt x="334" y="248"/>
                          <a:pt x="334" y="248"/>
                        </a:cubicBezTo>
                        <a:cubicBezTo>
                          <a:pt x="334" y="248"/>
                          <a:pt x="328" y="225"/>
                          <a:pt x="311" y="226"/>
                        </a:cubicBezTo>
                        <a:cubicBezTo>
                          <a:pt x="294" y="227"/>
                          <a:pt x="290" y="248"/>
                          <a:pt x="269" y="248"/>
                        </a:cubicBezTo>
                        <a:cubicBezTo>
                          <a:pt x="249" y="248"/>
                          <a:pt x="208" y="237"/>
                          <a:pt x="208" y="237"/>
                        </a:cubicBezTo>
                        <a:cubicBezTo>
                          <a:pt x="206" y="117"/>
                          <a:pt x="206" y="117"/>
                          <a:pt x="206" y="117"/>
                        </a:cubicBezTo>
                        <a:cubicBezTo>
                          <a:pt x="202" y="105"/>
                          <a:pt x="202" y="105"/>
                          <a:pt x="202" y="105"/>
                        </a:cubicBezTo>
                        <a:cubicBezTo>
                          <a:pt x="211" y="89"/>
                          <a:pt x="211" y="89"/>
                          <a:pt x="211" y="89"/>
                        </a:cubicBezTo>
                        <a:cubicBezTo>
                          <a:pt x="234" y="73"/>
                          <a:pt x="234" y="73"/>
                          <a:pt x="234" y="73"/>
                        </a:cubicBezTo>
                        <a:cubicBezTo>
                          <a:pt x="227" y="64"/>
                          <a:pt x="227" y="64"/>
                          <a:pt x="227" y="64"/>
                        </a:cubicBezTo>
                        <a:cubicBezTo>
                          <a:pt x="204" y="81"/>
                          <a:pt x="204" y="81"/>
                          <a:pt x="204" y="81"/>
                        </a:cubicBezTo>
                        <a:cubicBezTo>
                          <a:pt x="196" y="81"/>
                          <a:pt x="196" y="81"/>
                          <a:pt x="196" y="81"/>
                        </a:cubicBezTo>
                        <a:cubicBezTo>
                          <a:pt x="176" y="68"/>
                          <a:pt x="176" y="68"/>
                          <a:pt x="176" y="68"/>
                        </a:cubicBezTo>
                        <a:cubicBezTo>
                          <a:pt x="166" y="79"/>
                          <a:pt x="166" y="79"/>
                          <a:pt x="166" y="79"/>
                        </a:cubicBezTo>
                        <a:cubicBezTo>
                          <a:pt x="187" y="91"/>
                          <a:pt x="187" y="91"/>
                          <a:pt x="187" y="91"/>
                        </a:cubicBezTo>
                        <a:cubicBezTo>
                          <a:pt x="184" y="101"/>
                          <a:pt x="184" y="101"/>
                          <a:pt x="184" y="101"/>
                        </a:cubicBezTo>
                        <a:cubicBezTo>
                          <a:pt x="174" y="117"/>
                          <a:pt x="174" y="117"/>
                          <a:pt x="174" y="117"/>
                        </a:cubicBezTo>
                        <a:cubicBezTo>
                          <a:pt x="165" y="226"/>
                          <a:pt x="165" y="226"/>
                          <a:pt x="165" y="226"/>
                        </a:cubicBezTo>
                        <a:cubicBezTo>
                          <a:pt x="165" y="226"/>
                          <a:pt x="136" y="221"/>
                          <a:pt x="118" y="227"/>
                        </a:cubicBezTo>
                        <a:cubicBezTo>
                          <a:pt x="100" y="234"/>
                          <a:pt x="88" y="254"/>
                          <a:pt x="89" y="267"/>
                        </a:cubicBezTo>
                        <a:cubicBezTo>
                          <a:pt x="89" y="267"/>
                          <a:pt x="88" y="276"/>
                          <a:pt x="102" y="275"/>
                        </a:cubicBezTo>
                        <a:cubicBezTo>
                          <a:pt x="102" y="275"/>
                          <a:pt x="98" y="362"/>
                          <a:pt x="98" y="364"/>
                        </a:cubicBezTo>
                        <a:cubicBezTo>
                          <a:pt x="98" y="366"/>
                          <a:pt x="76" y="371"/>
                          <a:pt x="53" y="367"/>
                        </a:cubicBezTo>
                        <a:cubicBezTo>
                          <a:pt x="31" y="364"/>
                          <a:pt x="9" y="335"/>
                          <a:pt x="4" y="310"/>
                        </a:cubicBezTo>
                        <a:cubicBezTo>
                          <a:pt x="0" y="284"/>
                          <a:pt x="2" y="210"/>
                          <a:pt x="6" y="180"/>
                        </a:cubicBezTo>
                        <a:cubicBezTo>
                          <a:pt x="11" y="150"/>
                          <a:pt x="17" y="88"/>
                          <a:pt x="46" y="77"/>
                        </a:cubicBezTo>
                        <a:cubicBezTo>
                          <a:pt x="74" y="66"/>
                          <a:pt x="114" y="56"/>
                          <a:pt x="125" y="46"/>
                        </a:cubicBezTo>
                        <a:cubicBezTo>
                          <a:pt x="135" y="35"/>
                          <a:pt x="148" y="11"/>
                          <a:pt x="152"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29" name="Freeform 21"/>
                <p:cNvSpPr>
                  <a:spLocks/>
                </p:cNvSpPr>
                <p:nvPr/>
              </p:nvSpPr>
              <p:spPr bwMode="auto">
                <a:xfrm>
                  <a:off x="4267200" y="2928938"/>
                  <a:ext cx="368300" cy="120650"/>
                </a:xfrm>
                <a:custGeom>
                  <a:avLst/>
                  <a:gdLst>
                    <a:gd name="T0" fmla="*/ 230 w 266"/>
                    <a:gd name="T1" fmla="*/ 79 h 87"/>
                    <a:gd name="T2" fmla="*/ 151 w 266"/>
                    <a:gd name="T3" fmla="*/ 49 h 87"/>
                    <a:gd name="T4" fmla="*/ 82 w 266"/>
                    <a:gd name="T5" fmla="*/ 17 h 87"/>
                    <a:gd name="T6" fmla="*/ 1 w 266"/>
                    <a:gd name="T7" fmla="*/ 7 h 87"/>
                    <a:gd name="T8" fmla="*/ 0 w 266"/>
                    <a:gd name="T9" fmla="*/ 10 h 87"/>
                    <a:gd name="T10" fmla="*/ 81 w 266"/>
                    <a:gd name="T11" fmla="*/ 22 h 87"/>
                    <a:gd name="T12" fmla="*/ 230 w 266"/>
                    <a:gd name="T13" fmla="*/ 84 h 87"/>
                    <a:gd name="T14" fmla="*/ 230 w 266"/>
                    <a:gd name="T15" fmla="*/ 7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87">
                      <a:moveTo>
                        <a:pt x="230" y="79"/>
                      </a:moveTo>
                      <a:cubicBezTo>
                        <a:pt x="230" y="79"/>
                        <a:pt x="182" y="65"/>
                        <a:pt x="151" y="49"/>
                      </a:cubicBezTo>
                      <a:cubicBezTo>
                        <a:pt x="120" y="33"/>
                        <a:pt x="87" y="17"/>
                        <a:pt x="82" y="17"/>
                      </a:cubicBezTo>
                      <a:cubicBezTo>
                        <a:pt x="77" y="17"/>
                        <a:pt x="25" y="0"/>
                        <a:pt x="1" y="7"/>
                      </a:cubicBezTo>
                      <a:cubicBezTo>
                        <a:pt x="0" y="10"/>
                        <a:pt x="0" y="10"/>
                        <a:pt x="0" y="10"/>
                      </a:cubicBezTo>
                      <a:cubicBezTo>
                        <a:pt x="0" y="10"/>
                        <a:pt x="42" y="5"/>
                        <a:pt x="81" y="22"/>
                      </a:cubicBezTo>
                      <a:cubicBezTo>
                        <a:pt x="121" y="40"/>
                        <a:pt x="195" y="87"/>
                        <a:pt x="230" y="84"/>
                      </a:cubicBezTo>
                      <a:cubicBezTo>
                        <a:pt x="266" y="81"/>
                        <a:pt x="230" y="79"/>
                        <a:pt x="230"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0" name="Freeform 23"/>
                <p:cNvSpPr>
                  <a:spLocks/>
                </p:cNvSpPr>
                <p:nvPr/>
              </p:nvSpPr>
              <p:spPr bwMode="auto">
                <a:xfrm>
                  <a:off x="4251325" y="3009900"/>
                  <a:ext cx="244475" cy="55563"/>
                </a:xfrm>
                <a:custGeom>
                  <a:avLst/>
                  <a:gdLst>
                    <a:gd name="T0" fmla="*/ 5 w 177"/>
                    <a:gd name="T1" fmla="*/ 32 h 40"/>
                    <a:gd name="T2" fmla="*/ 107 w 177"/>
                    <a:gd name="T3" fmla="*/ 22 h 40"/>
                    <a:gd name="T4" fmla="*/ 169 w 177"/>
                    <a:gd name="T5" fmla="*/ 0 h 40"/>
                    <a:gd name="T6" fmla="*/ 177 w 177"/>
                    <a:gd name="T7" fmla="*/ 3 h 40"/>
                    <a:gd name="T8" fmla="*/ 103 w 177"/>
                    <a:gd name="T9" fmla="*/ 29 h 40"/>
                    <a:gd name="T10" fmla="*/ 0 w 177"/>
                    <a:gd name="T11" fmla="*/ 40 h 40"/>
                    <a:gd name="T12" fmla="*/ 5 w 177"/>
                    <a:gd name="T13" fmla="*/ 32 h 40"/>
                  </a:gdLst>
                  <a:ahLst/>
                  <a:cxnLst>
                    <a:cxn ang="0">
                      <a:pos x="T0" y="T1"/>
                    </a:cxn>
                    <a:cxn ang="0">
                      <a:pos x="T2" y="T3"/>
                    </a:cxn>
                    <a:cxn ang="0">
                      <a:pos x="T4" y="T5"/>
                    </a:cxn>
                    <a:cxn ang="0">
                      <a:pos x="T6" y="T7"/>
                    </a:cxn>
                    <a:cxn ang="0">
                      <a:pos x="T8" y="T9"/>
                    </a:cxn>
                    <a:cxn ang="0">
                      <a:pos x="T10" y="T11"/>
                    </a:cxn>
                    <a:cxn ang="0">
                      <a:pos x="T12" y="T13"/>
                    </a:cxn>
                  </a:cxnLst>
                  <a:rect l="0" t="0" r="r" b="b"/>
                  <a:pathLst>
                    <a:path w="177" h="40">
                      <a:moveTo>
                        <a:pt x="5" y="32"/>
                      </a:moveTo>
                      <a:cubicBezTo>
                        <a:pt x="5" y="32"/>
                        <a:pt x="61" y="33"/>
                        <a:pt x="107" y="22"/>
                      </a:cubicBezTo>
                      <a:cubicBezTo>
                        <a:pt x="154" y="10"/>
                        <a:pt x="169" y="0"/>
                        <a:pt x="169" y="0"/>
                      </a:cubicBezTo>
                      <a:cubicBezTo>
                        <a:pt x="177" y="3"/>
                        <a:pt x="177" y="3"/>
                        <a:pt x="177" y="3"/>
                      </a:cubicBezTo>
                      <a:cubicBezTo>
                        <a:pt x="177" y="3"/>
                        <a:pt x="142" y="22"/>
                        <a:pt x="103" y="29"/>
                      </a:cubicBezTo>
                      <a:cubicBezTo>
                        <a:pt x="64" y="36"/>
                        <a:pt x="0" y="40"/>
                        <a:pt x="0" y="40"/>
                      </a:cubicBezTo>
                      <a:lnTo>
                        <a:pt x="5" y="3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133" name="Group 132"/>
          <p:cNvGrpSpPr/>
          <p:nvPr/>
        </p:nvGrpSpPr>
        <p:grpSpPr>
          <a:xfrm flipH="1">
            <a:off x="6532338" y="2725630"/>
            <a:ext cx="1162369" cy="800220"/>
            <a:chOff x="1440655" y="1770408"/>
            <a:chExt cx="1162369" cy="800219"/>
          </a:xfrm>
        </p:grpSpPr>
        <p:sp>
          <p:nvSpPr>
            <p:cNvPr id="134" name="TextBox 133"/>
            <p:cNvSpPr txBox="1"/>
            <p:nvPr/>
          </p:nvSpPr>
          <p:spPr>
            <a:xfrm>
              <a:off x="1584059" y="1770408"/>
              <a:ext cx="811441" cy="523219"/>
            </a:xfrm>
            <a:prstGeom prst="rect">
              <a:avLst/>
            </a:prstGeom>
            <a:noFill/>
          </p:spPr>
          <p:txBody>
            <a:bodyPr wrap="none" rtlCol="0">
              <a:spAutoFit/>
            </a:bodyPr>
            <a:lstStyle/>
            <a:p>
              <a:r>
                <a:rPr lang="en-US" sz="2800" b="1" dirty="0" smtClean="0">
                  <a:solidFill>
                    <a:schemeClr val="bg1"/>
                  </a:solidFill>
                </a:rPr>
                <a:t>30%</a:t>
              </a:r>
              <a:endParaRPr lang="en-US" sz="2800" b="1" dirty="0">
                <a:solidFill>
                  <a:schemeClr val="bg1"/>
                </a:solidFill>
              </a:endParaRPr>
            </a:p>
          </p:txBody>
        </p:sp>
        <p:sp>
          <p:nvSpPr>
            <p:cNvPr id="135" name="Rectangle 134"/>
            <p:cNvSpPr/>
            <p:nvPr/>
          </p:nvSpPr>
          <p:spPr>
            <a:xfrm>
              <a:off x="1440655" y="2293628"/>
              <a:ext cx="1162369" cy="276999"/>
            </a:xfrm>
            <a:prstGeom prst="rect">
              <a:avLst/>
            </a:prstGeom>
          </p:spPr>
          <p:txBody>
            <a:bodyPr wrap="none">
              <a:spAutoFit/>
            </a:bodyPr>
            <a:lstStyle/>
            <a:p>
              <a:pPr algn="ctr"/>
              <a:r>
                <a:rPr lang="en-US" sz="1200" b="1" dirty="0">
                  <a:solidFill>
                    <a:schemeClr val="bg1"/>
                  </a:solidFill>
                </a:rPr>
                <a:t>Title Goes Here</a:t>
              </a:r>
              <a:endParaRPr lang="en-US" sz="1200" dirty="0">
                <a:solidFill>
                  <a:schemeClr val="bg1"/>
                </a:solidFill>
              </a:endParaRPr>
            </a:p>
          </p:txBody>
        </p:sp>
      </p:grpSp>
      <p:sp>
        <p:nvSpPr>
          <p:cNvPr id="136" name="Oval 135"/>
          <p:cNvSpPr/>
          <p:nvPr/>
        </p:nvSpPr>
        <p:spPr bwMode="auto">
          <a:xfrm>
            <a:off x="3733800" y="4024745"/>
            <a:ext cx="1676400" cy="1676400"/>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37" name="Group 136"/>
          <p:cNvGrpSpPr/>
          <p:nvPr/>
        </p:nvGrpSpPr>
        <p:grpSpPr>
          <a:xfrm>
            <a:off x="3990820" y="4462838"/>
            <a:ext cx="1162369" cy="800220"/>
            <a:chOff x="1440655" y="1770408"/>
            <a:chExt cx="1162369" cy="800219"/>
          </a:xfrm>
        </p:grpSpPr>
        <p:sp>
          <p:nvSpPr>
            <p:cNvPr id="138" name="TextBox 137"/>
            <p:cNvSpPr txBox="1"/>
            <p:nvPr/>
          </p:nvSpPr>
          <p:spPr>
            <a:xfrm>
              <a:off x="1648180" y="1770408"/>
              <a:ext cx="811441" cy="523219"/>
            </a:xfrm>
            <a:prstGeom prst="rect">
              <a:avLst/>
            </a:prstGeom>
            <a:noFill/>
          </p:spPr>
          <p:txBody>
            <a:bodyPr wrap="none" rtlCol="0">
              <a:spAutoFit/>
            </a:bodyPr>
            <a:lstStyle/>
            <a:p>
              <a:r>
                <a:rPr lang="en-US" sz="2800" b="1" dirty="0" smtClean="0">
                  <a:solidFill>
                    <a:schemeClr val="bg1"/>
                  </a:solidFill>
                </a:rPr>
                <a:t>75%</a:t>
              </a:r>
              <a:endParaRPr lang="en-US" sz="2800" b="1" dirty="0">
                <a:solidFill>
                  <a:schemeClr val="bg1"/>
                </a:solidFill>
              </a:endParaRPr>
            </a:p>
          </p:txBody>
        </p:sp>
        <p:sp>
          <p:nvSpPr>
            <p:cNvPr id="139" name="Rectangle 138"/>
            <p:cNvSpPr/>
            <p:nvPr/>
          </p:nvSpPr>
          <p:spPr>
            <a:xfrm>
              <a:off x="1440655" y="2293628"/>
              <a:ext cx="1162369" cy="276999"/>
            </a:xfrm>
            <a:prstGeom prst="rect">
              <a:avLst/>
            </a:prstGeom>
          </p:spPr>
          <p:txBody>
            <a:bodyPr wrap="none">
              <a:spAutoFit/>
            </a:bodyPr>
            <a:lstStyle/>
            <a:p>
              <a:pPr algn="ctr"/>
              <a:r>
                <a:rPr lang="en-US" sz="1200" b="1" dirty="0">
                  <a:solidFill>
                    <a:schemeClr val="bg1"/>
                  </a:solidFill>
                </a:rPr>
                <a:t>Title Goes Here</a:t>
              </a:r>
              <a:endParaRPr lang="en-US" sz="1200" dirty="0">
                <a:solidFill>
                  <a:schemeClr val="bg1"/>
                </a:solidFill>
              </a:endParaRPr>
            </a:p>
          </p:txBody>
        </p:sp>
      </p:grpSp>
      <p:grpSp>
        <p:nvGrpSpPr>
          <p:cNvPr id="140" name="Group 139"/>
          <p:cNvGrpSpPr/>
          <p:nvPr/>
        </p:nvGrpSpPr>
        <p:grpSpPr>
          <a:xfrm>
            <a:off x="4834945" y="3901947"/>
            <a:ext cx="821250" cy="821250"/>
            <a:chOff x="4834945" y="2969391"/>
            <a:chExt cx="821250" cy="821250"/>
          </a:xfrm>
        </p:grpSpPr>
        <p:sp>
          <p:nvSpPr>
            <p:cNvPr id="141" name="Oval 140"/>
            <p:cNvSpPr/>
            <p:nvPr/>
          </p:nvSpPr>
          <p:spPr bwMode="auto">
            <a:xfrm>
              <a:off x="4834945" y="2969391"/>
              <a:ext cx="821250" cy="821250"/>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142" name="Group 81"/>
            <p:cNvGrpSpPr>
              <a:grpSpLocks noChangeAspect="1"/>
            </p:cNvGrpSpPr>
            <p:nvPr/>
          </p:nvGrpSpPr>
          <p:grpSpPr>
            <a:xfrm>
              <a:off x="4874546" y="3078019"/>
              <a:ext cx="456299" cy="604075"/>
              <a:chOff x="4127500" y="2260600"/>
              <a:chExt cx="612776" cy="811213"/>
            </a:xfrm>
            <a:solidFill>
              <a:schemeClr val="bg1"/>
            </a:solidFill>
          </p:grpSpPr>
          <p:sp>
            <p:nvSpPr>
              <p:cNvPr id="151" name="Freeform 22"/>
              <p:cNvSpPr>
                <a:spLocks/>
              </p:cNvSpPr>
              <p:nvPr/>
            </p:nvSpPr>
            <p:spPr bwMode="auto">
              <a:xfrm>
                <a:off x="4491038" y="2894013"/>
                <a:ext cx="87313" cy="22225"/>
              </a:xfrm>
              <a:custGeom>
                <a:avLst/>
                <a:gdLst>
                  <a:gd name="T0" fmla="*/ 61 w 63"/>
                  <a:gd name="T1" fmla="*/ 9 h 16"/>
                  <a:gd name="T2" fmla="*/ 2 w 63"/>
                  <a:gd name="T3" fmla="*/ 0 h 16"/>
                  <a:gd name="T4" fmla="*/ 0 w 63"/>
                  <a:gd name="T5" fmla="*/ 5 h 16"/>
                  <a:gd name="T6" fmla="*/ 63 w 63"/>
                  <a:gd name="T7" fmla="*/ 16 h 16"/>
                  <a:gd name="T8" fmla="*/ 61 w 63"/>
                  <a:gd name="T9" fmla="*/ 9 h 16"/>
                </a:gdLst>
                <a:ahLst/>
                <a:cxnLst>
                  <a:cxn ang="0">
                    <a:pos x="T0" y="T1"/>
                  </a:cxn>
                  <a:cxn ang="0">
                    <a:pos x="T2" y="T3"/>
                  </a:cxn>
                  <a:cxn ang="0">
                    <a:pos x="T4" y="T5"/>
                  </a:cxn>
                  <a:cxn ang="0">
                    <a:pos x="T6" y="T7"/>
                  </a:cxn>
                  <a:cxn ang="0">
                    <a:pos x="T8" y="T9"/>
                  </a:cxn>
                </a:cxnLst>
                <a:rect l="0" t="0" r="r" b="b"/>
                <a:pathLst>
                  <a:path w="63" h="16">
                    <a:moveTo>
                      <a:pt x="61" y="9"/>
                    </a:moveTo>
                    <a:cubicBezTo>
                      <a:pt x="61" y="9"/>
                      <a:pt x="19" y="4"/>
                      <a:pt x="2" y="0"/>
                    </a:cubicBezTo>
                    <a:cubicBezTo>
                      <a:pt x="0" y="5"/>
                      <a:pt x="0" y="5"/>
                      <a:pt x="0" y="5"/>
                    </a:cubicBezTo>
                    <a:cubicBezTo>
                      <a:pt x="63" y="16"/>
                      <a:pt x="63" y="16"/>
                      <a:pt x="63" y="16"/>
                    </a:cubicBezTo>
                    <a:cubicBezTo>
                      <a:pt x="63" y="16"/>
                      <a:pt x="59" y="9"/>
                      <a:pt x="6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52" name="Group 83"/>
              <p:cNvGrpSpPr/>
              <p:nvPr/>
            </p:nvGrpSpPr>
            <p:grpSpPr>
              <a:xfrm>
                <a:off x="4127500" y="2260600"/>
                <a:ext cx="612776" cy="811213"/>
                <a:chOff x="4127500" y="2260600"/>
                <a:chExt cx="612776" cy="811213"/>
              </a:xfrm>
              <a:grpFill/>
            </p:grpSpPr>
            <p:grpSp>
              <p:nvGrpSpPr>
                <p:cNvPr id="153" name="Group 84"/>
                <p:cNvGrpSpPr/>
                <p:nvPr/>
              </p:nvGrpSpPr>
              <p:grpSpPr>
                <a:xfrm>
                  <a:off x="4127500" y="2260600"/>
                  <a:ext cx="612776" cy="811213"/>
                  <a:chOff x="4127500" y="2260600"/>
                  <a:chExt cx="612776" cy="811213"/>
                </a:xfrm>
                <a:grpFill/>
              </p:grpSpPr>
              <p:sp>
                <p:nvSpPr>
                  <p:cNvPr id="156" name="Freeform 19"/>
                  <p:cNvSpPr>
                    <a:spLocks/>
                  </p:cNvSpPr>
                  <p:nvPr/>
                </p:nvSpPr>
                <p:spPr bwMode="auto">
                  <a:xfrm>
                    <a:off x="4267200" y="2260600"/>
                    <a:ext cx="271463" cy="234950"/>
                  </a:xfrm>
                  <a:custGeom>
                    <a:avLst/>
                    <a:gdLst>
                      <a:gd name="T0" fmla="*/ 98 w 196"/>
                      <a:gd name="T1" fmla="*/ 0 h 170"/>
                      <a:gd name="T2" fmla="*/ 170 w 196"/>
                      <a:gd name="T3" fmla="*/ 32 h 170"/>
                      <a:gd name="T4" fmla="*/ 180 w 196"/>
                      <a:gd name="T5" fmla="*/ 121 h 170"/>
                      <a:gd name="T6" fmla="*/ 165 w 196"/>
                      <a:gd name="T7" fmla="*/ 168 h 170"/>
                      <a:gd name="T8" fmla="*/ 157 w 196"/>
                      <a:gd name="T9" fmla="*/ 121 h 170"/>
                      <a:gd name="T10" fmla="*/ 142 w 196"/>
                      <a:gd name="T11" fmla="*/ 67 h 170"/>
                      <a:gd name="T12" fmla="*/ 97 w 196"/>
                      <a:gd name="T13" fmla="*/ 61 h 170"/>
                      <a:gd name="T14" fmla="*/ 41 w 196"/>
                      <a:gd name="T15" fmla="*/ 71 h 170"/>
                      <a:gd name="T16" fmla="*/ 30 w 196"/>
                      <a:gd name="T17" fmla="*/ 123 h 170"/>
                      <a:gd name="T18" fmla="*/ 26 w 196"/>
                      <a:gd name="T19" fmla="*/ 159 h 170"/>
                      <a:gd name="T20" fmla="*/ 18 w 196"/>
                      <a:gd name="T21" fmla="*/ 97 h 170"/>
                      <a:gd name="T22" fmla="*/ 98 w 196"/>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70">
                        <a:moveTo>
                          <a:pt x="98" y="0"/>
                        </a:moveTo>
                        <a:cubicBezTo>
                          <a:pt x="98" y="0"/>
                          <a:pt x="145" y="4"/>
                          <a:pt x="170" y="32"/>
                        </a:cubicBezTo>
                        <a:cubicBezTo>
                          <a:pt x="196" y="60"/>
                          <a:pt x="186" y="97"/>
                          <a:pt x="180" y="121"/>
                        </a:cubicBezTo>
                        <a:cubicBezTo>
                          <a:pt x="180" y="121"/>
                          <a:pt x="165" y="165"/>
                          <a:pt x="165" y="168"/>
                        </a:cubicBezTo>
                        <a:cubicBezTo>
                          <a:pt x="165" y="170"/>
                          <a:pt x="162" y="132"/>
                          <a:pt x="157" y="121"/>
                        </a:cubicBezTo>
                        <a:cubicBezTo>
                          <a:pt x="152" y="110"/>
                          <a:pt x="160" y="79"/>
                          <a:pt x="142" y="67"/>
                        </a:cubicBezTo>
                        <a:cubicBezTo>
                          <a:pt x="123" y="55"/>
                          <a:pt x="97" y="61"/>
                          <a:pt x="97" y="61"/>
                        </a:cubicBezTo>
                        <a:cubicBezTo>
                          <a:pt x="97" y="61"/>
                          <a:pt x="59" y="50"/>
                          <a:pt x="41" y="71"/>
                        </a:cubicBezTo>
                        <a:cubicBezTo>
                          <a:pt x="23" y="91"/>
                          <a:pt x="33" y="107"/>
                          <a:pt x="30" y="123"/>
                        </a:cubicBezTo>
                        <a:cubicBezTo>
                          <a:pt x="28" y="139"/>
                          <a:pt x="26" y="159"/>
                          <a:pt x="26" y="159"/>
                        </a:cubicBezTo>
                        <a:cubicBezTo>
                          <a:pt x="26" y="159"/>
                          <a:pt x="19" y="115"/>
                          <a:pt x="18" y="97"/>
                        </a:cubicBezTo>
                        <a:cubicBezTo>
                          <a:pt x="16" y="80"/>
                          <a:pt x="0" y="18"/>
                          <a:pt x="9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20"/>
                  <p:cNvSpPr>
                    <a:spLocks/>
                  </p:cNvSpPr>
                  <p:nvPr/>
                </p:nvSpPr>
                <p:spPr bwMode="auto">
                  <a:xfrm>
                    <a:off x="4127500" y="2557463"/>
                    <a:ext cx="612776" cy="514350"/>
                  </a:xfrm>
                  <a:custGeom>
                    <a:avLst/>
                    <a:gdLst>
                      <a:gd name="T0" fmla="*/ 152 w 442"/>
                      <a:gd name="T1" fmla="*/ 10 h 371"/>
                      <a:gd name="T2" fmla="*/ 158 w 442"/>
                      <a:gd name="T3" fmla="*/ 40 h 371"/>
                      <a:gd name="T4" fmla="*/ 200 w 442"/>
                      <a:gd name="T5" fmla="*/ 72 h 371"/>
                      <a:gd name="T6" fmla="*/ 258 w 442"/>
                      <a:gd name="T7" fmla="*/ 14 h 371"/>
                      <a:gd name="T8" fmla="*/ 257 w 442"/>
                      <a:gd name="T9" fmla="*/ 0 h 371"/>
                      <a:gd name="T10" fmla="*/ 277 w 442"/>
                      <a:gd name="T11" fmla="*/ 19 h 371"/>
                      <a:gd name="T12" fmla="*/ 278 w 442"/>
                      <a:gd name="T13" fmla="*/ 28 h 371"/>
                      <a:gd name="T14" fmla="*/ 374 w 442"/>
                      <a:gd name="T15" fmla="*/ 56 h 371"/>
                      <a:gd name="T16" fmla="*/ 429 w 442"/>
                      <a:gd name="T17" fmla="*/ 197 h 371"/>
                      <a:gd name="T18" fmla="*/ 420 w 442"/>
                      <a:gd name="T19" fmla="*/ 336 h 371"/>
                      <a:gd name="T20" fmla="*/ 360 w 442"/>
                      <a:gd name="T21" fmla="*/ 356 h 371"/>
                      <a:gd name="T22" fmla="*/ 325 w 442"/>
                      <a:gd name="T23" fmla="*/ 352 h 371"/>
                      <a:gd name="T24" fmla="*/ 324 w 442"/>
                      <a:gd name="T25" fmla="*/ 309 h 371"/>
                      <a:gd name="T26" fmla="*/ 316 w 442"/>
                      <a:gd name="T27" fmla="*/ 252 h 371"/>
                      <a:gd name="T28" fmla="*/ 334 w 442"/>
                      <a:gd name="T29" fmla="*/ 248 h 371"/>
                      <a:gd name="T30" fmla="*/ 311 w 442"/>
                      <a:gd name="T31" fmla="*/ 226 h 371"/>
                      <a:gd name="T32" fmla="*/ 269 w 442"/>
                      <a:gd name="T33" fmla="*/ 248 h 371"/>
                      <a:gd name="T34" fmla="*/ 208 w 442"/>
                      <a:gd name="T35" fmla="*/ 237 h 371"/>
                      <a:gd name="T36" fmla="*/ 206 w 442"/>
                      <a:gd name="T37" fmla="*/ 117 h 371"/>
                      <a:gd name="T38" fmla="*/ 202 w 442"/>
                      <a:gd name="T39" fmla="*/ 105 h 371"/>
                      <a:gd name="T40" fmla="*/ 211 w 442"/>
                      <a:gd name="T41" fmla="*/ 89 h 371"/>
                      <a:gd name="T42" fmla="*/ 234 w 442"/>
                      <a:gd name="T43" fmla="*/ 73 h 371"/>
                      <a:gd name="T44" fmla="*/ 227 w 442"/>
                      <a:gd name="T45" fmla="*/ 64 h 371"/>
                      <a:gd name="T46" fmla="*/ 204 w 442"/>
                      <a:gd name="T47" fmla="*/ 81 h 371"/>
                      <a:gd name="T48" fmla="*/ 196 w 442"/>
                      <a:gd name="T49" fmla="*/ 81 h 371"/>
                      <a:gd name="T50" fmla="*/ 176 w 442"/>
                      <a:gd name="T51" fmla="*/ 68 h 371"/>
                      <a:gd name="T52" fmla="*/ 166 w 442"/>
                      <a:gd name="T53" fmla="*/ 79 h 371"/>
                      <a:gd name="T54" fmla="*/ 187 w 442"/>
                      <a:gd name="T55" fmla="*/ 91 h 371"/>
                      <a:gd name="T56" fmla="*/ 184 w 442"/>
                      <a:gd name="T57" fmla="*/ 101 h 371"/>
                      <a:gd name="T58" fmla="*/ 174 w 442"/>
                      <a:gd name="T59" fmla="*/ 117 h 371"/>
                      <a:gd name="T60" fmla="*/ 165 w 442"/>
                      <a:gd name="T61" fmla="*/ 226 h 371"/>
                      <a:gd name="T62" fmla="*/ 118 w 442"/>
                      <a:gd name="T63" fmla="*/ 227 h 371"/>
                      <a:gd name="T64" fmla="*/ 89 w 442"/>
                      <a:gd name="T65" fmla="*/ 267 h 371"/>
                      <a:gd name="T66" fmla="*/ 102 w 442"/>
                      <a:gd name="T67" fmla="*/ 275 h 371"/>
                      <a:gd name="T68" fmla="*/ 98 w 442"/>
                      <a:gd name="T69" fmla="*/ 364 h 371"/>
                      <a:gd name="T70" fmla="*/ 53 w 442"/>
                      <a:gd name="T71" fmla="*/ 367 h 371"/>
                      <a:gd name="T72" fmla="*/ 4 w 442"/>
                      <a:gd name="T73" fmla="*/ 310 h 371"/>
                      <a:gd name="T74" fmla="*/ 6 w 442"/>
                      <a:gd name="T75" fmla="*/ 180 h 371"/>
                      <a:gd name="T76" fmla="*/ 46 w 442"/>
                      <a:gd name="T77" fmla="*/ 77 h 371"/>
                      <a:gd name="T78" fmla="*/ 125 w 442"/>
                      <a:gd name="T79" fmla="*/ 46 h 371"/>
                      <a:gd name="T80" fmla="*/ 152 w 442"/>
                      <a:gd name="T81" fmla="*/ 1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2" h="371">
                        <a:moveTo>
                          <a:pt x="152" y="10"/>
                        </a:moveTo>
                        <a:cubicBezTo>
                          <a:pt x="152" y="10"/>
                          <a:pt x="149" y="27"/>
                          <a:pt x="158" y="40"/>
                        </a:cubicBezTo>
                        <a:cubicBezTo>
                          <a:pt x="168" y="53"/>
                          <a:pt x="193" y="75"/>
                          <a:pt x="200" y="72"/>
                        </a:cubicBezTo>
                        <a:cubicBezTo>
                          <a:pt x="207" y="70"/>
                          <a:pt x="255" y="26"/>
                          <a:pt x="258" y="14"/>
                        </a:cubicBezTo>
                        <a:cubicBezTo>
                          <a:pt x="261" y="2"/>
                          <a:pt x="257" y="0"/>
                          <a:pt x="257" y="0"/>
                        </a:cubicBezTo>
                        <a:cubicBezTo>
                          <a:pt x="257" y="0"/>
                          <a:pt x="276" y="15"/>
                          <a:pt x="277" y="19"/>
                        </a:cubicBezTo>
                        <a:cubicBezTo>
                          <a:pt x="278" y="24"/>
                          <a:pt x="278" y="28"/>
                          <a:pt x="278" y="28"/>
                        </a:cubicBezTo>
                        <a:cubicBezTo>
                          <a:pt x="278" y="28"/>
                          <a:pt x="346" y="34"/>
                          <a:pt x="374" y="56"/>
                        </a:cubicBezTo>
                        <a:cubicBezTo>
                          <a:pt x="402" y="78"/>
                          <a:pt x="421" y="146"/>
                          <a:pt x="429" y="197"/>
                        </a:cubicBezTo>
                        <a:cubicBezTo>
                          <a:pt x="437" y="247"/>
                          <a:pt x="442" y="316"/>
                          <a:pt x="420" y="336"/>
                        </a:cubicBezTo>
                        <a:cubicBezTo>
                          <a:pt x="398" y="356"/>
                          <a:pt x="360" y="356"/>
                          <a:pt x="360" y="356"/>
                        </a:cubicBezTo>
                        <a:cubicBezTo>
                          <a:pt x="360" y="356"/>
                          <a:pt x="328" y="360"/>
                          <a:pt x="325" y="352"/>
                        </a:cubicBezTo>
                        <a:cubicBezTo>
                          <a:pt x="323" y="344"/>
                          <a:pt x="331" y="328"/>
                          <a:pt x="324" y="309"/>
                        </a:cubicBezTo>
                        <a:cubicBezTo>
                          <a:pt x="317" y="291"/>
                          <a:pt x="310" y="263"/>
                          <a:pt x="316" y="252"/>
                        </a:cubicBezTo>
                        <a:cubicBezTo>
                          <a:pt x="334" y="248"/>
                          <a:pt x="334" y="248"/>
                          <a:pt x="334" y="248"/>
                        </a:cubicBezTo>
                        <a:cubicBezTo>
                          <a:pt x="334" y="248"/>
                          <a:pt x="328" y="225"/>
                          <a:pt x="311" y="226"/>
                        </a:cubicBezTo>
                        <a:cubicBezTo>
                          <a:pt x="294" y="227"/>
                          <a:pt x="290" y="248"/>
                          <a:pt x="269" y="248"/>
                        </a:cubicBezTo>
                        <a:cubicBezTo>
                          <a:pt x="249" y="248"/>
                          <a:pt x="208" y="237"/>
                          <a:pt x="208" y="237"/>
                        </a:cubicBezTo>
                        <a:cubicBezTo>
                          <a:pt x="206" y="117"/>
                          <a:pt x="206" y="117"/>
                          <a:pt x="206" y="117"/>
                        </a:cubicBezTo>
                        <a:cubicBezTo>
                          <a:pt x="202" y="105"/>
                          <a:pt x="202" y="105"/>
                          <a:pt x="202" y="105"/>
                        </a:cubicBezTo>
                        <a:cubicBezTo>
                          <a:pt x="211" y="89"/>
                          <a:pt x="211" y="89"/>
                          <a:pt x="211" y="89"/>
                        </a:cubicBezTo>
                        <a:cubicBezTo>
                          <a:pt x="234" y="73"/>
                          <a:pt x="234" y="73"/>
                          <a:pt x="234" y="73"/>
                        </a:cubicBezTo>
                        <a:cubicBezTo>
                          <a:pt x="227" y="64"/>
                          <a:pt x="227" y="64"/>
                          <a:pt x="227" y="64"/>
                        </a:cubicBezTo>
                        <a:cubicBezTo>
                          <a:pt x="204" y="81"/>
                          <a:pt x="204" y="81"/>
                          <a:pt x="204" y="81"/>
                        </a:cubicBezTo>
                        <a:cubicBezTo>
                          <a:pt x="196" y="81"/>
                          <a:pt x="196" y="81"/>
                          <a:pt x="196" y="81"/>
                        </a:cubicBezTo>
                        <a:cubicBezTo>
                          <a:pt x="176" y="68"/>
                          <a:pt x="176" y="68"/>
                          <a:pt x="176" y="68"/>
                        </a:cubicBezTo>
                        <a:cubicBezTo>
                          <a:pt x="166" y="79"/>
                          <a:pt x="166" y="79"/>
                          <a:pt x="166" y="79"/>
                        </a:cubicBezTo>
                        <a:cubicBezTo>
                          <a:pt x="187" y="91"/>
                          <a:pt x="187" y="91"/>
                          <a:pt x="187" y="91"/>
                        </a:cubicBezTo>
                        <a:cubicBezTo>
                          <a:pt x="184" y="101"/>
                          <a:pt x="184" y="101"/>
                          <a:pt x="184" y="101"/>
                        </a:cubicBezTo>
                        <a:cubicBezTo>
                          <a:pt x="174" y="117"/>
                          <a:pt x="174" y="117"/>
                          <a:pt x="174" y="117"/>
                        </a:cubicBezTo>
                        <a:cubicBezTo>
                          <a:pt x="165" y="226"/>
                          <a:pt x="165" y="226"/>
                          <a:pt x="165" y="226"/>
                        </a:cubicBezTo>
                        <a:cubicBezTo>
                          <a:pt x="165" y="226"/>
                          <a:pt x="136" y="221"/>
                          <a:pt x="118" y="227"/>
                        </a:cubicBezTo>
                        <a:cubicBezTo>
                          <a:pt x="100" y="234"/>
                          <a:pt x="88" y="254"/>
                          <a:pt x="89" y="267"/>
                        </a:cubicBezTo>
                        <a:cubicBezTo>
                          <a:pt x="89" y="267"/>
                          <a:pt x="88" y="276"/>
                          <a:pt x="102" y="275"/>
                        </a:cubicBezTo>
                        <a:cubicBezTo>
                          <a:pt x="102" y="275"/>
                          <a:pt x="98" y="362"/>
                          <a:pt x="98" y="364"/>
                        </a:cubicBezTo>
                        <a:cubicBezTo>
                          <a:pt x="98" y="366"/>
                          <a:pt x="76" y="371"/>
                          <a:pt x="53" y="367"/>
                        </a:cubicBezTo>
                        <a:cubicBezTo>
                          <a:pt x="31" y="364"/>
                          <a:pt x="9" y="335"/>
                          <a:pt x="4" y="310"/>
                        </a:cubicBezTo>
                        <a:cubicBezTo>
                          <a:pt x="0" y="284"/>
                          <a:pt x="2" y="210"/>
                          <a:pt x="6" y="180"/>
                        </a:cubicBezTo>
                        <a:cubicBezTo>
                          <a:pt x="11" y="150"/>
                          <a:pt x="17" y="88"/>
                          <a:pt x="46" y="77"/>
                        </a:cubicBezTo>
                        <a:cubicBezTo>
                          <a:pt x="74" y="66"/>
                          <a:pt x="114" y="56"/>
                          <a:pt x="125" y="46"/>
                        </a:cubicBezTo>
                        <a:cubicBezTo>
                          <a:pt x="135" y="35"/>
                          <a:pt x="148" y="11"/>
                          <a:pt x="152"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4" name="Freeform 21"/>
                <p:cNvSpPr>
                  <a:spLocks/>
                </p:cNvSpPr>
                <p:nvPr/>
              </p:nvSpPr>
              <p:spPr bwMode="auto">
                <a:xfrm>
                  <a:off x="4267200" y="2928938"/>
                  <a:ext cx="368300" cy="120650"/>
                </a:xfrm>
                <a:custGeom>
                  <a:avLst/>
                  <a:gdLst>
                    <a:gd name="T0" fmla="*/ 230 w 266"/>
                    <a:gd name="T1" fmla="*/ 79 h 87"/>
                    <a:gd name="T2" fmla="*/ 151 w 266"/>
                    <a:gd name="T3" fmla="*/ 49 h 87"/>
                    <a:gd name="T4" fmla="*/ 82 w 266"/>
                    <a:gd name="T5" fmla="*/ 17 h 87"/>
                    <a:gd name="T6" fmla="*/ 1 w 266"/>
                    <a:gd name="T7" fmla="*/ 7 h 87"/>
                    <a:gd name="T8" fmla="*/ 0 w 266"/>
                    <a:gd name="T9" fmla="*/ 10 h 87"/>
                    <a:gd name="T10" fmla="*/ 81 w 266"/>
                    <a:gd name="T11" fmla="*/ 22 h 87"/>
                    <a:gd name="T12" fmla="*/ 230 w 266"/>
                    <a:gd name="T13" fmla="*/ 84 h 87"/>
                    <a:gd name="T14" fmla="*/ 230 w 266"/>
                    <a:gd name="T15" fmla="*/ 7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87">
                      <a:moveTo>
                        <a:pt x="230" y="79"/>
                      </a:moveTo>
                      <a:cubicBezTo>
                        <a:pt x="230" y="79"/>
                        <a:pt x="182" y="65"/>
                        <a:pt x="151" y="49"/>
                      </a:cubicBezTo>
                      <a:cubicBezTo>
                        <a:pt x="120" y="33"/>
                        <a:pt x="87" y="17"/>
                        <a:pt x="82" y="17"/>
                      </a:cubicBezTo>
                      <a:cubicBezTo>
                        <a:pt x="77" y="17"/>
                        <a:pt x="25" y="0"/>
                        <a:pt x="1" y="7"/>
                      </a:cubicBezTo>
                      <a:cubicBezTo>
                        <a:pt x="0" y="10"/>
                        <a:pt x="0" y="10"/>
                        <a:pt x="0" y="10"/>
                      </a:cubicBezTo>
                      <a:cubicBezTo>
                        <a:pt x="0" y="10"/>
                        <a:pt x="42" y="5"/>
                        <a:pt x="81" y="22"/>
                      </a:cubicBezTo>
                      <a:cubicBezTo>
                        <a:pt x="121" y="40"/>
                        <a:pt x="195" y="87"/>
                        <a:pt x="230" y="84"/>
                      </a:cubicBezTo>
                      <a:cubicBezTo>
                        <a:pt x="266" y="81"/>
                        <a:pt x="230" y="79"/>
                        <a:pt x="230"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23"/>
                <p:cNvSpPr>
                  <a:spLocks/>
                </p:cNvSpPr>
                <p:nvPr/>
              </p:nvSpPr>
              <p:spPr bwMode="auto">
                <a:xfrm>
                  <a:off x="4251325" y="3009900"/>
                  <a:ext cx="244475" cy="55563"/>
                </a:xfrm>
                <a:custGeom>
                  <a:avLst/>
                  <a:gdLst>
                    <a:gd name="T0" fmla="*/ 5 w 177"/>
                    <a:gd name="T1" fmla="*/ 32 h 40"/>
                    <a:gd name="T2" fmla="*/ 107 w 177"/>
                    <a:gd name="T3" fmla="*/ 22 h 40"/>
                    <a:gd name="T4" fmla="*/ 169 w 177"/>
                    <a:gd name="T5" fmla="*/ 0 h 40"/>
                    <a:gd name="T6" fmla="*/ 177 w 177"/>
                    <a:gd name="T7" fmla="*/ 3 h 40"/>
                    <a:gd name="T8" fmla="*/ 103 w 177"/>
                    <a:gd name="T9" fmla="*/ 29 h 40"/>
                    <a:gd name="T10" fmla="*/ 0 w 177"/>
                    <a:gd name="T11" fmla="*/ 40 h 40"/>
                    <a:gd name="T12" fmla="*/ 5 w 177"/>
                    <a:gd name="T13" fmla="*/ 32 h 40"/>
                  </a:gdLst>
                  <a:ahLst/>
                  <a:cxnLst>
                    <a:cxn ang="0">
                      <a:pos x="T0" y="T1"/>
                    </a:cxn>
                    <a:cxn ang="0">
                      <a:pos x="T2" y="T3"/>
                    </a:cxn>
                    <a:cxn ang="0">
                      <a:pos x="T4" y="T5"/>
                    </a:cxn>
                    <a:cxn ang="0">
                      <a:pos x="T6" y="T7"/>
                    </a:cxn>
                    <a:cxn ang="0">
                      <a:pos x="T8" y="T9"/>
                    </a:cxn>
                    <a:cxn ang="0">
                      <a:pos x="T10" y="T11"/>
                    </a:cxn>
                    <a:cxn ang="0">
                      <a:pos x="T12" y="T13"/>
                    </a:cxn>
                  </a:cxnLst>
                  <a:rect l="0" t="0" r="r" b="b"/>
                  <a:pathLst>
                    <a:path w="177" h="40">
                      <a:moveTo>
                        <a:pt x="5" y="32"/>
                      </a:moveTo>
                      <a:cubicBezTo>
                        <a:pt x="5" y="32"/>
                        <a:pt x="61" y="33"/>
                        <a:pt x="107" y="22"/>
                      </a:cubicBezTo>
                      <a:cubicBezTo>
                        <a:pt x="154" y="10"/>
                        <a:pt x="169" y="0"/>
                        <a:pt x="169" y="0"/>
                      </a:cubicBezTo>
                      <a:cubicBezTo>
                        <a:pt x="177" y="3"/>
                        <a:pt x="177" y="3"/>
                        <a:pt x="177" y="3"/>
                      </a:cubicBezTo>
                      <a:cubicBezTo>
                        <a:pt x="177" y="3"/>
                        <a:pt x="142" y="22"/>
                        <a:pt x="103" y="29"/>
                      </a:cubicBezTo>
                      <a:cubicBezTo>
                        <a:pt x="64" y="36"/>
                        <a:pt x="0" y="40"/>
                        <a:pt x="0" y="40"/>
                      </a:cubicBezTo>
                      <a:lnTo>
                        <a:pt x="5" y="3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43" name="Group 89"/>
            <p:cNvGrpSpPr>
              <a:grpSpLocks noChangeAspect="1"/>
            </p:cNvGrpSpPr>
            <p:nvPr/>
          </p:nvGrpSpPr>
          <p:grpSpPr>
            <a:xfrm>
              <a:off x="5225302" y="3234842"/>
              <a:ext cx="324140" cy="429094"/>
              <a:chOff x="4127500" y="2260600"/>
              <a:chExt cx="612776" cy="811213"/>
            </a:xfrm>
            <a:solidFill>
              <a:schemeClr val="bg1"/>
            </a:solidFill>
          </p:grpSpPr>
          <p:sp>
            <p:nvSpPr>
              <p:cNvPr id="144" name="Freeform 22"/>
              <p:cNvSpPr>
                <a:spLocks/>
              </p:cNvSpPr>
              <p:nvPr/>
            </p:nvSpPr>
            <p:spPr bwMode="auto">
              <a:xfrm>
                <a:off x="4491038" y="2894013"/>
                <a:ext cx="87313" cy="22225"/>
              </a:xfrm>
              <a:custGeom>
                <a:avLst/>
                <a:gdLst>
                  <a:gd name="T0" fmla="*/ 61 w 63"/>
                  <a:gd name="T1" fmla="*/ 9 h 16"/>
                  <a:gd name="T2" fmla="*/ 2 w 63"/>
                  <a:gd name="T3" fmla="*/ 0 h 16"/>
                  <a:gd name="T4" fmla="*/ 0 w 63"/>
                  <a:gd name="T5" fmla="*/ 5 h 16"/>
                  <a:gd name="T6" fmla="*/ 63 w 63"/>
                  <a:gd name="T7" fmla="*/ 16 h 16"/>
                  <a:gd name="T8" fmla="*/ 61 w 63"/>
                  <a:gd name="T9" fmla="*/ 9 h 16"/>
                </a:gdLst>
                <a:ahLst/>
                <a:cxnLst>
                  <a:cxn ang="0">
                    <a:pos x="T0" y="T1"/>
                  </a:cxn>
                  <a:cxn ang="0">
                    <a:pos x="T2" y="T3"/>
                  </a:cxn>
                  <a:cxn ang="0">
                    <a:pos x="T4" y="T5"/>
                  </a:cxn>
                  <a:cxn ang="0">
                    <a:pos x="T6" y="T7"/>
                  </a:cxn>
                  <a:cxn ang="0">
                    <a:pos x="T8" y="T9"/>
                  </a:cxn>
                </a:cxnLst>
                <a:rect l="0" t="0" r="r" b="b"/>
                <a:pathLst>
                  <a:path w="63" h="16">
                    <a:moveTo>
                      <a:pt x="61" y="9"/>
                    </a:moveTo>
                    <a:cubicBezTo>
                      <a:pt x="61" y="9"/>
                      <a:pt x="19" y="4"/>
                      <a:pt x="2" y="0"/>
                    </a:cubicBezTo>
                    <a:cubicBezTo>
                      <a:pt x="0" y="5"/>
                      <a:pt x="0" y="5"/>
                      <a:pt x="0" y="5"/>
                    </a:cubicBezTo>
                    <a:cubicBezTo>
                      <a:pt x="63" y="16"/>
                      <a:pt x="63" y="16"/>
                      <a:pt x="63" y="16"/>
                    </a:cubicBezTo>
                    <a:cubicBezTo>
                      <a:pt x="63" y="16"/>
                      <a:pt x="59" y="9"/>
                      <a:pt x="61" y="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5" name="Group 91"/>
              <p:cNvGrpSpPr/>
              <p:nvPr/>
            </p:nvGrpSpPr>
            <p:grpSpPr>
              <a:xfrm>
                <a:off x="4127500" y="2260600"/>
                <a:ext cx="612776" cy="811213"/>
                <a:chOff x="4127500" y="2260600"/>
                <a:chExt cx="612776" cy="811213"/>
              </a:xfrm>
              <a:grpFill/>
            </p:grpSpPr>
            <p:grpSp>
              <p:nvGrpSpPr>
                <p:cNvPr id="146" name="Group 92"/>
                <p:cNvGrpSpPr/>
                <p:nvPr/>
              </p:nvGrpSpPr>
              <p:grpSpPr>
                <a:xfrm>
                  <a:off x="4127500" y="2260600"/>
                  <a:ext cx="612776" cy="811213"/>
                  <a:chOff x="4127500" y="2260600"/>
                  <a:chExt cx="612776" cy="811213"/>
                </a:xfrm>
                <a:grpFill/>
              </p:grpSpPr>
              <p:sp>
                <p:nvSpPr>
                  <p:cNvPr id="149" name="Freeform 19"/>
                  <p:cNvSpPr>
                    <a:spLocks/>
                  </p:cNvSpPr>
                  <p:nvPr/>
                </p:nvSpPr>
                <p:spPr bwMode="auto">
                  <a:xfrm>
                    <a:off x="4267200" y="2260600"/>
                    <a:ext cx="271463" cy="234950"/>
                  </a:xfrm>
                  <a:custGeom>
                    <a:avLst/>
                    <a:gdLst>
                      <a:gd name="T0" fmla="*/ 98 w 196"/>
                      <a:gd name="T1" fmla="*/ 0 h 170"/>
                      <a:gd name="T2" fmla="*/ 170 w 196"/>
                      <a:gd name="T3" fmla="*/ 32 h 170"/>
                      <a:gd name="T4" fmla="*/ 180 w 196"/>
                      <a:gd name="T5" fmla="*/ 121 h 170"/>
                      <a:gd name="T6" fmla="*/ 165 w 196"/>
                      <a:gd name="T7" fmla="*/ 168 h 170"/>
                      <a:gd name="T8" fmla="*/ 157 w 196"/>
                      <a:gd name="T9" fmla="*/ 121 h 170"/>
                      <a:gd name="T10" fmla="*/ 142 w 196"/>
                      <a:gd name="T11" fmla="*/ 67 h 170"/>
                      <a:gd name="T12" fmla="*/ 97 w 196"/>
                      <a:gd name="T13" fmla="*/ 61 h 170"/>
                      <a:gd name="T14" fmla="*/ 41 w 196"/>
                      <a:gd name="T15" fmla="*/ 71 h 170"/>
                      <a:gd name="T16" fmla="*/ 30 w 196"/>
                      <a:gd name="T17" fmla="*/ 123 h 170"/>
                      <a:gd name="T18" fmla="*/ 26 w 196"/>
                      <a:gd name="T19" fmla="*/ 159 h 170"/>
                      <a:gd name="T20" fmla="*/ 18 w 196"/>
                      <a:gd name="T21" fmla="*/ 97 h 170"/>
                      <a:gd name="T22" fmla="*/ 98 w 196"/>
                      <a:gd name="T23" fmla="*/ 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6" h="170">
                        <a:moveTo>
                          <a:pt x="98" y="0"/>
                        </a:moveTo>
                        <a:cubicBezTo>
                          <a:pt x="98" y="0"/>
                          <a:pt x="145" y="4"/>
                          <a:pt x="170" y="32"/>
                        </a:cubicBezTo>
                        <a:cubicBezTo>
                          <a:pt x="196" y="60"/>
                          <a:pt x="186" y="97"/>
                          <a:pt x="180" y="121"/>
                        </a:cubicBezTo>
                        <a:cubicBezTo>
                          <a:pt x="180" y="121"/>
                          <a:pt x="165" y="165"/>
                          <a:pt x="165" y="168"/>
                        </a:cubicBezTo>
                        <a:cubicBezTo>
                          <a:pt x="165" y="170"/>
                          <a:pt x="162" y="132"/>
                          <a:pt x="157" y="121"/>
                        </a:cubicBezTo>
                        <a:cubicBezTo>
                          <a:pt x="152" y="110"/>
                          <a:pt x="160" y="79"/>
                          <a:pt x="142" y="67"/>
                        </a:cubicBezTo>
                        <a:cubicBezTo>
                          <a:pt x="123" y="55"/>
                          <a:pt x="97" y="61"/>
                          <a:pt x="97" y="61"/>
                        </a:cubicBezTo>
                        <a:cubicBezTo>
                          <a:pt x="97" y="61"/>
                          <a:pt x="59" y="50"/>
                          <a:pt x="41" y="71"/>
                        </a:cubicBezTo>
                        <a:cubicBezTo>
                          <a:pt x="23" y="91"/>
                          <a:pt x="33" y="107"/>
                          <a:pt x="30" y="123"/>
                        </a:cubicBezTo>
                        <a:cubicBezTo>
                          <a:pt x="28" y="139"/>
                          <a:pt x="26" y="159"/>
                          <a:pt x="26" y="159"/>
                        </a:cubicBezTo>
                        <a:cubicBezTo>
                          <a:pt x="26" y="159"/>
                          <a:pt x="19" y="115"/>
                          <a:pt x="18" y="97"/>
                        </a:cubicBezTo>
                        <a:cubicBezTo>
                          <a:pt x="16" y="80"/>
                          <a:pt x="0" y="18"/>
                          <a:pt x="98" y="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20"/>
                  <p:cNvSpPr>
                    <a:spLocks/>
                  </p:cNvSpPr>
                  <p:nvPr/>
                </p:nvSpPr>
                <p:spPr bwMode="auto">
                  <a:xfrm>
                    <a:off x="4127500" y="2557463"/>
                    <a:ext cx="612776" cy="514350"/>
                  </a:xfrm>
                  <a:custGeom>
                    <a:avLst/>
                    <a:gdLst>
                      <a:gd name="T0" fmla="*/ 152 w 442"/>
                      <a:gd name="T1" fmla="*/ 10 h 371"/>
                      <a:gd name="T2" fmla="*/ 158 w 442"/>
                      <a:gd name="T3" fmla="*/ 40 h 371"/>
                      <a:gd name="T4" fmla="*/ 200 w 442"/>
                      <a:gd name="T5" fmla="*/ 72 h 371"/>
                      <a:gd name="T6" fmla="*/ 258 w 442"/>
                      <a:gd name="T7" fmla="*/ 14 h 371"/>
                      <a:gd name="T8" fmla="*/ 257 w 442"/>
                      <a:gd name="T9" fmla="*/ 0 h 371"/>
                      <a:gd name="T10" fmla="*/ 277 w 442"/>
                      <a:gd name="T11" fmla="*/ 19 h 371"/>
                      <a:gd name="T12" fmla="*/ 278 w 442"/>
                      <a:gd name="T13" fmla="*/ 28 h 371"/>
                      <a:gd name="T14" fmla="*/ 374 w 442"/>
                      <a:gd name="T15" fmla="*/ 56 h 371"/>
                      <a:gd name="T16" fmla="*/ 429 w 442"/>
                      <a:gd name="T17" fmla="*/ 197 h 371"/>
                      <a:gd name="T18" fmla="*/ 420 w 442"/>
                      <a:gd name="T19" fmla="*/ 336 h 371"/>
                      <a:gd name="T20" fmla="*/ 360 w 442"/>
                      <a:gd name="T21" fmla="*/ 356 h 371"/>
                      <a:gd name="T22" fmla="*/ 325 w 442"/>
                      <a:gd name="T23" fmla="*/ 352 h 371"/>
                      <a:gd name="T24" fmla="*/ 324 w 442"/>
                      <a:gd name="T25" fmla="*/ 309 h 371"/>
                      <a:gd name="T26" fmla="*/ 316 w 442"/>
                      <a:gd name="T27" fmla="*/ 252 h 371"/>
                      <a:gd name="T28" fmla="*/ 334 w 442"/>
                      <a:gd name="T29" fmla="*/ 248 h 371"/>
                      <a:gd name="T30" fmla="*/ 311 w 442"/>
                      <a:gd name="T31" fmla="*/ 226 h 371"/>
                      <a:gd name="T32" fmla="*/ 269 w 442"/>
                      <a:gd name="T33" fmla="*/ 248 h 371"/>
                      <a:gd name="T34" fmla="*/ 208 w 442"/>
                      <a:gd name="T35" fmla="*/ 237 h 371"/>
                      <a:gd name="T36" fmla="*/ 206 w 442"/>
                      <a:gd name="T37" fmla="*/ 117 h 371"/>
                      <a:gd name="T38" fmla="*/ 202 w 442"/>
                      <a:gd name="T39" fmla="*/ 105 h 371"/>
                      <a:gd name="T40" fmla="*/ 211 w 442"/>
                      <a:gd name="T41" fmla="*/ 89 h 371"/>
                      <a:gd name="T42" fmla="*/ 234 w 442"/>
                      <a:gd name="T43" fmla="*/ 73 h 371"/>
                      <a:gd name="T44" fmla="*/ 227 w 442"/>
                      <a:gd name="T45" fmla="*/ 64 h 371"/>
                      <a:gd name="T46" fmla="*/ 204 w 442"/>
                      <a:gd name="T47" fmla="*/ 81 h 371"/>
                      <a:gd name="T48" fmla="*/ 196 w 442"/>
                      <a:gd name="T49" fmla="*/ 81 h 371"/>
                      <a:gd name="T50" fmla="*/ 176 w 442"/>
                      <a:gd name="T51" fmla="*/ 68 h 371"/>
                      <a:gd name="T52" fmla="*/ 166 w 442"/>
                      <a:gd name="T53" fmla="*/ 79 h 371"/>
                      <a:gd name="T54" fmla="*/ 187 w 442"/>
                      <a:gd name="T55" fmla="*/ 91 h 371"/>
                      <a:gd name="T56" fmla="*/ 184 w 442"/>
                      <a:gd name="T57" fmla="*/ 101 h 371"/>
                      <a:gd name="T58" fmla="*/ 174 w 442"/>
                      <a:gd name="T59" fmla="*/ 117 h 371"/>
                      <a:gd name="T60" fmla="*/ 165 w 442"/>
                      <a:gd name="T61" fmla="*/ 226 h 371"/>
                      <a:gd name="T62" fmla="*/ 118 w 442"/>
                      <a:gd name="T63" fmla="*/ 227 h 371"/>
                      <a:gd name="T64" fmla="*/ 89 w 442"/>
                      <a:gd name="T65" fmla="*/ 267 h 371"/>
                      <a:gd name="T66" fmla="*/ 102 w 442"/>
                      <a:gd name="T67" fmla="*/ 275 h 371"/>
                      <a:gd name="T68" fmla="*/ 98 w 442"/>
                      <a:gd name="T69" fmla="*/ 364 h 371"/>
                      <a:gd name="T70" fmla="*/ 53 w 442"/>
                      <a:gd name="T71" fmla="*/ 367 h 371"/>
                      <a:gd name="T72" fmla="*/ 4 w 442"/>
                      <a:gd name="T73" fmla="*/ 310 h 371"/>
                      <a:gd name="T74" fmla="*/ 6 w 442"/>
                      <a:gd name="T75" fmla="*/ 180 h 371"/>
                      <a:gd name="T76" fmla="*/ 46 w 442"/>
                      <a:gd name="T77" fmla="*/ 77 h 371"/>
                      <a:gd name="T78" fmla="*/ 125 w 442"/>
                      <a:gd name="T79" fmla="*/ 46 h 371"/>
                      <a:gd name="T80" fmla="*/ 152 w 442"/>
                      <a:gd name="T81" fmla="*/ 1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2" h="371">
                        <a:moveTo>
                          <a:pt x="152" y="10"/>
                        </a:moveTo>
                        <a:cubicBezTo>
                          <a:pt x="152" y="10"/>
                          <a:pt x="149" y="27"/>
                          <a:pt x="158" y="40"/>
                        </a:cubicBezTo>
                        <a:cubicBezTo>
                          <a:pt x="168" y="53"/>
                          <a:pt x="193" y="75"/>
                          <a:pt x="200" y="72"/>
                        </a:cubicBezTo>
                        <a:cubicBezTo>
                          <a:pt x="207" y="70"/>
                          <a:pt x="255" y="26"/>
                          <a:pt x="258" y="14"/>
                        </a:cubicBezTo>
                        <a:cubicBezTo>
                          <a:pt x="261" y="2"/>
                          <a:pt x="257" y="0"/>
                          <a:pt x="257" y="0"/>
                        </a:cubicBezTo>
                        <a:cubicBezTo>
                          <a:pt x="257" y="0"/>
                          <a:pt x="276" y="15"/>
                          <a:pt x="277" y="19"/>
                        </a:cubicBezTo>
                        <a:cubicBezTo>
                          <a:pt x="278" y="24"/>
                          <a:pt x="278" y="28"/>
                          <a:pt x="278" y="28"/>
                        </a:cubicBezTo>
                        <a:cubicBezTo>
                          <a:pt x="278" y="28"/>
                          <a:pt x="346" y="34"/>
                          <a:pt x="374" y="56"/>
                        </a:cubicBezTo>
                        <a:cubicBezTo>
                          <a:pt x="402" y="78"/>
                          <a:pt x="421" y="146"/>
                          <a:pt x="429" y="197"/>
                        </a:cubicBezTo>
                        <a:cubicBezTo>
                          <a:pt x="437" y="247"/>
                          <a:pt x="442" y="316"/>
                          <a:pt x="420" y="336"/>
                        </a:cubicBezTo>
                        <a:cubicBezTo>
                          <a:pt x="398" y="356"/>
                          <a:pt x="360" y="356"/>
                          <a:pt x="360" y="356"/>
                        </a:cubicBezTo>
                        <a:cubicBezTo>
                          <a:pt x="360" y="356"/>
                          <a:pt x="328" y="360"/>
                          <a:pt x="325" y="352"/>
                        </a:cubicBezTo>
                        <a:cubicBezTo>
                          <a:pt x="323" y="344"/>
                          <a:pt x="331" y="328"/>
                          <a:pt x="324" y="309"/>
                        </a:cubicBezTo>
                        <a:cubicBezTo>
                          <a:pt x="317" y="291"/>
                          <a:pt x="310" y="263"/>
                          <a:pt x="316" y="252"/>
                        </a:cubicBezTo>
                        <a:cubicBezTo>
                          <a:pt x="334" y="248"/>
                          <a:pt x="334" y="248"/>
                          <a:pt x="334" y="248"/>
                        </a:cubicBezTo>
                        <a:cubicBezTo>
                          <a:pt x="334" y="248"/>
                          <a:pt x="328" y="225"/>
                          <a:pt x="311" y="226"/>
                        </a:cubicBezTo>
                        <a:cubicBezTo>
                          <a:pt x="294" y="227"/>
                          <a:pt x="290" y="248"/>
                          <a:pt x="269" y="248"/>
                        </a:cubicBezTo>
                        <a:cubicBezTo>
                          <a:pt x="249" y="248"/>
                          <a:pt x="208" y="237"/>
                          <a:pt x="208" y="237"/>
                        </a:cubicBezTo>
                        <a:cubicBezTo>
                          <a:pt x="206" y="117"/>
                          <a:pt x="206" y="117"/>
                          <a:pt x="206" y="117"/>
                        </a:cubicBezTo>
                        <a:cubicBezTo>
                          <a:pt x="202" y="105"/>
                          <a:pt x="202" y="105"/>
                          <a:pt x="202" y="105"/>
                        </a:cubicBezTo>
                        <a:cubicBezTo>
                          <a:pt x="211" y="89"/>
                          <a:pt x="211" y="89"/>
                          <a:pt x="211" y="89"/>
                        </a:cubicBezTo>
                        <a:cubicBezTo>
                          <a:pt x="234" y="73"/>
                          <a:pt x="234" y="73"/>
                          <a:pt x="234" y="73"/>
                        </a:cubicBezTo>
                        <a:cubicBezTo>
                          <a:pt x="227" y="64"/>
                          <a:pt x="227" y="64"/>
                          <a:pt x="227" y="64"/>
                        </a:cubicBezTo>
                        <a:cubicBezTo>
                          <a:pt x="204" y="81"/>
                          <a:pt x="204" y="81"/>
                          <a:pt x="204" y="81"/>
                        </a:cubicBezTo>
                        <a:cubicBezTo>
                          <a:pt x="196" y="81"/>
                          <a:pt x="196" y="81"/>
                          <a:pt x="196" y="81"/>
                        </a:cubicBezTo>
                        <a:cubicBezTo>
                          <a:pt x="176" y="68"/>
                          <a:pt x="176" y="68"/>
                          <a:pt x="176" y="68"/>
                        </a:cubicBezTo>
                        <a:cubicBezTo>
                          <a:pt x="166" y="79"/>
                          <a:pt x="166" y="79"/>
                          <a:pt x="166" y="79"/>
                        </a:cubicBezTo>
                        <a:cubicBezTo>
                          <a:pt x="187" y="91"/>
                          <a:pt x="187" y="91"/>
                          <a:pt x="187" y="91"/>
                        </a:cubicBezTo>
                        <a:cubicBezTo>
                          <a:pt x="184" y="101"/>
                          <a:pt x="184" y="101"/>
                          <a:pt x="184" y="101"/>
                        </a:cubicBezTo>
                        <a:cubicBezTo>
                          <a:pt x="174" y="117"/>
                          <a:pt x="174" y="117"/>
                          <a:pt x="174" y="117"/>
                        </a:cubicBezTo>
                        <a:cubicBezTo>
                          <a:pt x="165" y="226"/>
                          <a:pt x="165" y="226"/>
                          <a:pt x="165" y="226"/>
                        </a:cubicBezTo>
                        <a:cubicBezTo>
                          <a:pt x="165" y="226"/>
                          <a:pt x="136" y="221"/>
                          <a:pt x="118" y="227"/>
                        </a:cubicBezTo>
                        <a:cubicBezTo>
                          <a:pt x="100" y="234"/>
                          <a:pt x="88" y="254"/>
                          <a:pt x="89" y="267"/>
                        </a:cubicBezTo>
                        <a:cubicBezTo>
                          <a:pt x="89" y="267"/>
                          <a:pt x="88" y="276"/>
                          <a:pt x="102" y="275"/>
                        </a:cubicBezTo>
                        <a:cubicBezTo>
                          <a:pt x="102" y="275"/>
                          <a:pt x="98" y="362"/>
                          <a:pt x="98" y="364"/>
                        </a:cubicBezTo>
                        <a:cubicBezTo>
                          <a:pt x="98" y="366"/>
                          <a:pt x="76" y="371"/>
                          <a:pt x="53" y="367"/>
                        </a:cubicBezTo>
                        <a:cubicBezTo>
                          <a:pt x="31" y="364"/>
                          <a:pt x="9" y="335"/>
                          <a:pt x="4" y="310"/>
                        </a:cubicBezTo>
                        <a:cubicBezTo>
                          <a:pt x="0" y="284"/>
                          <a:pt x="2" y="210"/>
                          <a:pt x="6" y="180"/>
                        </a:cubicBezTo>
                        <a:cubicBezTo>
                          <a:pt x="11" y="150"/>
                          <a:pt x="17" y="88"/>
                          <a:pt x="46" y="77"/>
                        </a:cubicBezTo>
                        <a:cubicBezTo>
                          <a:pt x="74" y="66"/>
                          <a:pt x="114" y="56"/>
                          <a:pt x="125" y="46"/>
                        </a:cubicBezTo>
                        <a:cubicBezTo>
                          <a:pt x="135" y="35"/>
                          <a:pt x="148" y="11"/>
                          <a:pt x="152" y="10"/>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47" name="Freeform 21"/>
                <p:cNvSpPr>
                  <a:spLocks/>
                </p:cNvSpPr>
                <p:nvPr/>
              </p:nvSpPr>
              <p:spPr bwMode="auto">
                <a:xfrm>
                  <a:off x="4267200" y="2928938"/>
                  <a:ext cx="368300" cy="120650"/>
                </a:xfrm>
                <a:custGeom>
                  <a:avLst/>
                  <a:gdLst>
                    <a:gd name="T0" fmla="*/ 230 w 266"/>
                    <a:gd name="T1" fmla="*/ 79 h 87"/>
                    <a:gd name="T2" fmla="*/ 151 w 266"/>
                    <a:gd name="T3" fmla="*/ 49 h 87"/>
                    <a:gd name="T4" fmla="*/ 82 w 266"/>
                    <a:gd name="T5" fmla="*/ 17 h 87"/>
                    <a:gd name="T6" fmla="*/ 1 w 266"/>
                    <a:gd name="T7" fmla="*/ 7 h 87"/>
                    <a:gd name="T8" fmla="*/ 0 w 266"/>
                    <a:gd name="T9" fmla="*/ 10 h 87"/>
                    <a:gd name="T10" fmla="*/ 81 w 266"/>
                    <a:gd name="T11" fmla="*/ 22 h 87"/>
                    <a:gd name="T12" fmla="*/ 230 w 266"/>
                    <a:gd name="T13" fmla="*/ 84 h 87"/>
                    <a:gd name="T14" fmla="*/ 230 w 266"/>
                    <a:gd name="T15" fmla="*/ 79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6" h="87">
                      <a:moveTo>
                        <a:pt x="230" y="79"/>
                      </a:moveTo>
                      <a:cubicBezTo>
                        <a:pt x="230" y="79"/>
                        <a:pt x="182" y="65"/>
                        <a:pt x="151" y="49"/>
                      </a:cubicBezTo>
                      <a:cubicBezTo>
                        <a:pt x="120" y="33"/>
                        <a:pt x="87" y="17"/>
                        <a:pt x="82" y="17"/>
                      </a:cubicBezTo>
                      <a:cubicBezTo>
                        <a:pt x="77" y="17"/>
                        <a:pt x="25" y="0"/>
                        <a:pt x="1" y="7"/>
                      </a:cubicBezTo>
                      <a:cubicBezTo>
                        <a:pt x="0" y="10"/>
                        <a:pt x="0" y="10"/>
                        <a:pt x="0" y="10"/>
                      </a:cubicBezTo>
                      <a:cubicBezTo>
                        <a:pt x="0" y="10"/>
                        <a:pt x="42" y="5"/>
                        <a:pt x="81" y="22"/>
                      </a:cubicBezTo>
                      <a:cubicBezTo>
                        <a:pt x="121" y="40"/>
                        <a:pt x="195" y="87"/>
                        <a:pt x="230" y="84"/>
                      </a:cubicBezTo>
                      <a:cubicBezTo>
                        <a:pt x="266" y="81"/>
                        <a:pt x="230" y="79"/>
                        <a:pt x="230" y="79"/>
                      </a:cubicBez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Freeform 23"/>
                <p:cNvSpPr>
                  <a:spLocks/>
                </p:cNvSpPr>
                <p:nvPr/>
              </p:nvSpPr>
              <p:spPr bwMode="auto">
                <a:xfrm>
                  <a:off x="4251325" y="3009900"/>
                  <a:ext cx="244475" cy="55563"/>
                </a:xfrm>
                <a:custGeom>
                  <a:avLst/>
                  <a:gdLst>
                    <a:gd name="T0" fmla="*/ 5 w 177"/>
                    <a:gd name="T1" fmla="*/ 32 h 40"/>
                    <a:gd name="T2" fmla="*/ 107 w 177"/>
                    <a:gd name="T3" fmla="*/ 22 h 40"/>
                    <a:gd name="T4" fmla="*/ 169 w 177"/>
                    <a:gd name="T5" fmla="*/ 0 h 40"/>
                    <a:gd name="T6" fmla="*/ 177 w 177"/>
                    <a:gd name="T7" fmla="*/ 3 h 40"/>
                    <a:gd name="T8" fmla="*/ 103 w 177"/>
                    <a:gd name="T9" fmla="*/ 29 h 40"/>
                    <a:gd name="T10" fmla="*/ 0 w 177"/>
                    <a:gd name="T11" fmla="*/ 40 h 40"/>
                    <a:gd name="T12" fmla="*/ 5 w 177"/>
                    <a:gd name="T13" fmla="*/ 32 h 40"/>
                  </a:gdLst>
                  <a:ahLst/>
                  <a:cxnLst>
                    <a:cxn ang="0">
                      <a:pos x="T0" y="T1"/>
                    </a:cxn>
                    <a:cxn ang="0">
                      <a:pos x="T2" y="T3"/>
                    </a:cxn>
                    <a:cxn ang="0">
                      <a:pos x="T4" y="T5"/>
                    </a:cxn>
                    <a:cxn ang="0">
                      <a:pos x="T6" y="T7"/>
                    </a:cxn>
                    <a:cxn ang="0">
                      <a:pos x="T8" y="T9"/>
                    </a:cxn>
                    <a:cxn ang="0">
                      <a:pos x="T10" y="T11"/>
                    </a:cxn>
                    <a:cxn ang="0">
                      <a:pos x="T12" y="T13"/>
                    </a:cxn>
                  </a:cxnLst>
                  <a:rect l="0" t="0" r="r" b="b"/>
                  <a:pathLst>
                    <a:path w="177" h="40">
                      <a:moveTo>
                        <a:pt x="5" y="32"/>
                      </a:moveTo>
                      <a:cubicBezTo>
                        <a:pt x="5" y="32"/>
                        <a:pt x="61" y="33"/>
                        <a:pt x="107" y="22"/>
                      </a:cubicBezTo>
                      <a:cubicBezTo>
                        <a:pt x="154" y="10"/>
                        <a:pt x="169" y="0"/>
                        <a:pt x="169" y="0"/>
                      </a:cubicBezTo>
                      <a:cubicBezTo>
                        <a:pt x="177" y="3"/>
                        <a:pt x="177" y="3"/>
                        <a:pt x="177" y="3"/>
                      </a:cubicBezTo>
                      <a:cubicBezTo>
                        <a:pt x="177" y="3"/>
                        <a:pt x="142" y="22"/>
                        <a:pt x="103" y="29"/>
                      </a:cubicBezTo>
                      <a:cubicBezTo>
                        <a:pt x="64" y="36"/>
                        <a:pt x="0" y="40"/>
                        <a:pt x="0" y="40"/>
                      </a:cubicBezTo>
                      <a:lnTo>
                        <a:pt x="5" y="32"/>
                      </a:lnTo>
                      <a:close/>
                    </a:path>
                  </a:pathLst>
                </a:custGeom>
                <a:grp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spTree>
    <p:extLst>
      <p:ext uri="{BB962C8B-B14F-4D97-AF65-F5344CB8AC3E}">
        <p14:creationId xmlns="" xmlns:p14="http://schemas.microsoft.com/office/powerpoint/2010/main" val="410893919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2" fill="hold" grpId="0"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heel(2)">
                                      <p:cBhvr>
                                        <p:cTn id="7" dur="750"/>
                                        <p:tgtEl>
                                          <p:spTgt spid="75"/>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77"/>
                                        </p:tgtEl>
                                        <p:attrNameLst>
                                          <p:attrName>style.visibility</p:attrName>
                                        </p:attrNameLst>
                                      </p:cBhvr>
                                      <p:to>
                                        <p:strVal val="visible"/>
                                      </p:to>
                                    </p:set>
                                    <p:anim calcmode="lin" valueType="num">
                                      <p:cBhvr>
                                        <p:cTn id="11" dur="750" fill="hold"/>
                                        <p:tgtEl>
                                          <p:spTgt spid="77"/>
                                        </p:tgtEl>
                                        <p:attrNameLst>
                                          <p:attrName>ppt_w</p:attrName>
                                        </p:attrNameLst>
                                      </p:cBhvr>
                                      <p:tavLst>
                                        <p:tav tm="0">
                                          <p:val>
                                            <p:fltVal val="0"/>
                                          </p:val>
                                        </p:tav>
                                        <p:tav tm="100000">
                                          <p:val>
                                            <p:strVal val="#ppt_w"/>
                                          </p:val>
                                        </p:tav>
                                      </p:tavLst>
                                    </p:anim>
                                    <p:anim calcmode="lin" valueType="num">
                                      <p:cBhvr>
                                        <p:cTn id="12" dur="750" fill="hold"/>
                                        <p:tgtEl>
                                          <p:spTgt spid="77"/>
                                        </p:tgtEl>
                                        <p:attrNameLst>
                                          <p:attrName>ppt_h</p:attrName>
                                        </p:attrNameLst>
                                      </p:cBhvr>
                                      <p:tavLst>
                                        <p:tav tm="0">
                                          <p:val>
                                            <p:fltVal val="0"/>
                                          </p:val>
                                        </p:tav>
                                        <p:tav tm="100000">
                                          <p:val>
                                            <p:strVal val="#ppt_h"/>
                                          </p:val>
                                        </p:tav>
                                      </p:tavLst>
                                    </p:anim>
                                    <p:animEffect transition="in" filter="fade">
                                      <p:cBhvr>
                                        <p:cTn id="13" dur="750"/>
                                        <p:tgtEl>
                                          <p:spTgt spid="77"/>
                                        </p:tgtEl>
                                      </p:cBhvr>
                                    </p:animEffect>
                                  </p:childTnLst>
                                </p:cTn>
                              </p:par>
                            </p:childTnLst>
                          </p:cTn>
                        </p:par>
                        <p:par>
                          <p:cTn id="14" fill="hold">
                            <p:stCondLst>
                              <p:cond delay="1500"/>
                            </p:stCondLst>
                            <p:childTnLst>
                              <p:par>
                                <p:cTn id="15" presetID="6" presetClass="entr" presetSubtype="32" fill="hold" nodeType="afterEffect">
                                  <p:stCondLst>
                                    <p:cond delay="0"/>
                                  </p:stCondLst>
                                  <p:childTnLst>
                                    <p:set>
                                      <p:cBhvr>
                                        <p:cTn id="16" dur="1" fill="hold">
                                          <p:stCondLst>
                                            <p:cond delay="0"/>
                                          </p:stCondLst>
                                        </p:cTn>
                                        <p:tgtEl>
                                          <p:spTgt spid="110"/>
                                        </p:tgtEl>
                                        <p:attrNameLst>
                                          <p:attrName>style.visibility</p:attrName>
                                        </p:attrNameLst>
                                      </p:cBhvr>
                                      <p:to>
                                        <p:strVal val="visible"/>
                                      </p:to>
                                    </p:set>
                                    <p:animEffect transition="in" filter="circle(out)">
                                      <p:cBhvr>
                                        <p:cTn id="17" dur="750"/>
                                        <p:tgtEl>
                                          <p:spTgt spid="110"/>
                                        </p:tgtEl>
                                      </p:cBhvr>
                                    </p:animEffect>
                                  </p:childTnLst>
                                </p:cTn>
                              </p:par>
                            </p:childTnLst>
                          </p:cTn>
                        </p:par>
                        <p:par>
                          <p:cTn id="18" fill="hold">
                            <p:stCondLst>
                              <p:cond delay="2250"/>
                            </p:stCondLst>
                            <p:childTnLst>
                              <p:par>
                                <p:cTn id="19" presetID="22" presetClass="entr" presetSubtype="8" fill="hold" nodeType="afterEffect">
                                  <p:stCondLst>
                                    <p:cond delay="0"/>
                                  </p:stCondLst>
                                  <p:childTnLst>
                                    <p:set>
                                      <p:cBhvr>
                                        <p:cTn id="20" dur="1" fill="hold">
                                          <p:stCondLst>
                                            <p:cond delay="0"/>
                                          </p:stCondLst>
                                        </p:cTn>
                                        <p:tgtEl>
                                          <p:spTgt spid="113"/>
                                        </p:tgtEl>
                                        <p:attrNameLst>
                                          <p:attrName>style.visibility</p:attrName>
                                        </p:attrNameLst>
                                      </p:cBhvr>
                                      <p:to>
                                        <p:strVal val="visible"/>
                                      </p:to>
                                    </p:set>
                                    <p:animEffect transition="in" filter="wipe(left)">
                                      <p:cBhvr>
                                        <p:cTn id="21" dur="750"/>
                                        <p:tgtEl>
                                          <p:spTgt spid="113"/>
                                        </p:tgtEl>
                                      </p:cBhvr>
                                    </p:animEffect>
                                  </p:childTnLst>
                                </p:cTn>
                              </p:par>
                            </p:childTnLst>
                          </p:cTn>
                        </p:par>
                        <p:par>
                          <p:cTn id="22" fill="hold">
                            <p:stCondLst>
                              <p:cond delay="3000"/>
                            </p:stCondLst>
                            <p:childTnLst>
                              <p:par>
                                <p:cTn id="23" presetID="21" presetClass="entr" presetSubtype="2" fill="hold" grpId="0" nodeType="afterEffect">
                                  <p:stCondLst>
                                    <p:cond delay="0"/>
                                  </p:stCondLst>
                                  <p:childTnLst>
                                    <p:set>
                                      <p:cBhvr>
                                        <p:cTn id="24" dur="1" fill="hold">
                                          <p:stCondLst>
                                            <p:cond delay="0"/>
                                          </p:stCondLst>
                                        </p:cTn>
                                        <p:tgtEl>
                                          <p:spTgt spid="122"/>
                                        </p:tgtEl>
                                        <p:attrNameLst>
                                          <p:attrName>style.visibility</p:attrName>
                                        </p:attrNameLst>
                                      </p:cBhvr>
                                      <p:to>
                                        <p:strVal val="visible"/>
                                      </p:to>
                                    </p:set>
                                    <p:animEffect transition="in" filter="wheel(2)">
                                      <p:cBhvr>
                                        <p:cTn id="25" dur="750"/>
                                        <p:tgtEl>
                                          <p:spTgt spid="122"/>
                                        </p:tgtEl>
                                      </p:cBhvr>
                                    </p:animEffect>
                                  </p:childTnLst>
                                </p:cTn>
                              </p:par>
                            </p:childTnLst>
                          </p:cTn>
                        </p:par>
                        <p:par>
                          <p:cTn id="26" fill="hold">
                            <p:stCondLst>
                              <p:cond delay="3750"/>
                            </p:stCondLst>
                            <p:childTnLst>
                              <p:par>
                                <p:cTn id="27" presetID="53" presetClass="entr" presetSubtype="16" fill="hold" nodeType="afterEffect">
                                  <p:stCondLst>
                                    <p:cond delay="0"/>
                                  </p:stCondLst>
                                  <p:childTnLst>
                                    <p:set>
                                      <p:cBhvr>
                                        <p:cTn id="28" dur="1" fill="hold">
                                          <p:stCondLst>
                                            <p:cond delay="0"/>
                                          </p:stCondLst>
                                        </p:cTn>
                                        <p:tgtEl>
                                          <p:spTgt spid="123"/>
                                        </p:tgtEl>
                                        <p:attrNameLst>
                                          <p:attrName>style.visibility</p:attrName>
                                        </p:attrNameLst>
                                      </p:cBhvr>
                                      <p:to>
                                        <p:strVal val="visible"/>
                                      </p:to>
                                    </p:set>
                                    <p:anim calcmode="lin" valueType="num">
                                      <p:cBhvr>
                                        <p:cTn id="29" dur="750" fill="hold"/>
                                        <p:tgtEl>
                                          <p:spTgt spid="123"/>
                                        </p:tgtEl>
                                        <p:attrNameLst>
                                          <p:attrName>ppt_w</p:attrName>
                                        </p:attrNameLst>
                                      </p:cBhvr>
                                      <p:tavLst>
                                        <p:tav tm="0">
                                          <p:val>
                                            <p:fltVal val="0"/>
                                          </p:val>
                                        </p:tav>
                                        <p:tav tm="100000">
                                          <p:val>
                                            <p:strVal val="#ppt_w"/>
                                          </p:val>
                                        </p:tav>
                                      </p:tavLst>
                                    </p:anim>
                                    <p:anim calcmode="lin" valueType="num">
                                      <p:cBhvr>
                                        <p:cTn id="30" dur="750" fill="hold"/>
                                        <p:tgtEl>
                                          <p:spTgt spid="123"/>
                                        </p:tgtEl>
                                        <p:attrNameLst>
                                          <p:attrName>ppt_h</p:attrName>
                                        </p:attrNameLst>
                                      </p:cBhvr>
                                      <p:tavLst>
                                        <p:tav tm="0">
                                          <p:val>
                                            <p:fltVal val="0"/>
                                          </p:val>
                                        </p:tav>
                                        <p:tav tm="100000">
                                          <p:val>
                                            <p:strVal val="#ppt_h"/>
                                          </p:val>
                                        </p:tav>
                                      </p:tavLst>
                                    </p:anim>
                                    <p:animEffect transition="in" filter="fade">
                                      <p:cBhvr>
                                        <p:cTn id="31" dur="750"/>
                                        <p:tgtEl>
                                          <p:spTgt spid="123"/>
                                        </p:tgtEl>
                                      </p:cBhvr>
                                    </p:animEffect>
                                  </p:childTnLst>
                                </p:cTn>
                              </p:par>
                            </p:childTnLst>
                          </p:cTn>
                        </p:par>
                        <p:par>
                          <p:cTn id="32" fill="hold">
                            <p:stCondLst>
                              <p:cond delay="4500"/>
                            </p:stCondLst>
                            <p:childTnLst>
                              <p:par>
                                <p:cTn id="33" presetID="6" presetClass="entr" presetSubtype="32" fill="hold" nodeType="afterEffect">
                                  <p:stCondLst>
                                    <p:cond delay="0"/>
                                  </p:stCondLst>
                                  <p:childTnLst>
                                    <p:set>
                                      <p:cBhvr>
                                        <p:cTn id="34" dur="1" fill="hold">
                                          <p:stCondLst>
                                            <p:cond delay="0"/>
                                          </p:stCondLst>
                                        </p:cTn>
                                        <p:tgtEl>
                                          <p:spTgt spid="133"/>
                                        </p:tgtEl>
                                        <p:attrNameLst>
                                          <p:attrName>style.visibility</p:attrName>
                                        </p:attrNameLst>
                                      </p:cBhvr>
                                      <p:to>
                                        <p:strVal val="visible"/>
                                      </p:to>
                                    </p:set>
                                    <p:animEffect transition="in" filter="circle(out)">
                                      <p:cBhvr>
                                        <p:cTn id="35" dur="750"/>
                                        <p:tgtEl>
                                          <p:spTgt spid="133"/>
                                        </p:tgtEl>
                                      </p:cBhvr>
                                    </p:animEffect>
                                  </p:childTnLst>
                                </p:cTn>
                              </p:par>
                            </p:childTnLst>
                          </p:cTn>
                        </p:par>
                        <p:par>
                          <p:cTn id="36" fill="hold">
                            <p:stCondLst>
                              <p:cond delay="5250"/>
                            </p:stCondLst>
                            <p:childTnLst>
                              <p:par>
                                <p:cTn id="37" presetID="22" presetClass="entr" presetSubtype="8" fill="hold" nodeType="afterEffect">
                                  <p:stCondLst>
                                    <p:cond delay="0"/>
                                  </p:stCondLst>
                                  <p:childTnLst>
                                    <p:set>
                                      <p:cBhvr>
                                        <p:cTn id="38" dur="1" fill="hold">
                                          <p:stCondLst>
                                            <p:cond delay="0"/>
                                          </p:stCondLst>
                                        </p:cTn>
                                        <p:tgtEl>
                                          <p:spTgt spid="119"/>
                                        </p:tgtEl>
                                        <p:attrNameLst>
                                          <p:attrName>style.visibility</p:attrName>
                                        </p:attrNameLst>
                                      </p:cBhvr>
                                      <p:to>
                                        <p:strVal val="visible"/>
                                      </p:to>
                                    </p:set>
                                    <p:animEffect transition="in" filter="wipe(left)">
                                      <p:cBhvr>
                                        <p:cTn id="39" dur="750"/>
                                        <p:tgtEl>
                                          <p:spTgt spid="119"/>
                                        </p:tgtEl>
                                      </p:cBhvr>
                                    </p:animEffect>
                                  </p:childTnLst>
                                </p:cTn>
                              </p:par>
                            </p:childTnLst>
                          </p:cTn>
                        </p:par>
                        <p:par>
                          <p:cTn id="40" fill="hold">
                            <p:stCondLst>
                              <p:cond delay="6000"/>
                            </p:stCondLst>
                            <p:childTnLst>
                              <p:par>
                                <p:cTn id="41" presetID="21" presetClass="entr" presetSubtype="2"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wheel(2)">
                                      <p:cBhvr>
                                        <p:cTn id="43" dur="750"/>
                                        <p:tgtEl>
                                          <p:spTgt spid="136"/>
                                        </p:tgtEl>
                                      </p:cBhvr>
                                    </p:animEffect>
                                  </p:childTnLst>
                                </p:cTn>
                              </p:par>
                            </p:childTnLst>
                          </p:cTn>
                        </p:par>
                        <p:par>
                          <p:cTn id="44" fill="hold">
                            <p:stCondLst>
                              <p:cond delay="6750"/>
                            </p:stCondLst>
                            <p:childTnLst>
                              <p:par>
                                <p:cTn id="45" presetID="53" presetClass="entr" presetSubtype="16" fill="hold" nodeType="afterEffect">
                                  <p:stCondLst>
                                    <p:cond delay="0"/>
                                  </p:stCondLst>
                                  <p:childTnLst>
                                    <p:set>
                                      <p:cBhvr>
                                        <p:cTn id="46" dur="1" fill="hold">
                                          <p:stCondLst>
                                            <p:cond delay="0"/>
                                          </p:stCondLst>
                                        </p:cTn>
                                        <p:tgtEl>
                                          <p:spTgt spid="140"/>
                                        </p:tgtEl>
                                        <p:attrNameLst>
                                          <p:attrName>style.visibility</p:attrName>
                                        </p:attrNameLst>
                                      </p:cBhvr>
                                      <p:to>
                                        <p:strVal val="visible"/>
                                      </p:to>
                                    </p:set>
                                    <p:anim calcmode="lin" valueType="num">
                                      <p:cBhvr>
                                        <p:cTn id="47" dur="750" fill="hold"/>
                                        <p:tgtEl>
                                          <p:spTgt spid="140"/>
                                        </p:tgtEl>
                                        <p:attrNameLst>
                                          <p:attrName>ppt_w</p:attrName>
                                        </p:attrNameLst>
                                      </p:cBhvr>
                                      <p:tavLst>
                                        <p:tav tm="0">
                                          <p:val>
                                            <p:fltVal val="0"/>
                                          </p:val>
                                        </p:tav>
                                        <p:tav tm="100000">
                                          <p:val>
                                            <p:strVal val="#ppt_w"/>
                                          </p:val>
                                        </p:tav>
                                      </p:tavLst>
                                    </p:anim>
                                    <p:anim calcmode="lin" valueType="num">
                                      <p:cBhvr>
                                        <p:cTn id="48" dur="750" fill="hold"/>
                                        <p:tgtEl>
                                          <p:spTgt spid="140"/>
                                        </p:tgtEl>
                                        <p:attrNameLst>
                                          <p:attrName>ppt_h</p:attrName>
                                        </p:attrNameLst>
                                      </p:cBhvr>
                                      <p:tavLst>
                                        <p:tav tm="0">
                                          <p:val>
                                            <p:fltVal val="0"/>
                                          </p:val>
                                        </p:tav>
                                        <p:tav tm="100000">
                                          <p:val>
                                            <p:strVal val="#ppt_h"/>
                                          </p:val>
                                        </p:tav>
                                      </p:tavLst>
                                    </p:anim>
                                    <p:animEffect transition="in" filter="fade">
                                      <p:cBhvr>
                                        <p:cTn id="49" dur="750"/>
                                        <p:tgtEl>
                                          <p:spTgt spid="140"/>
                                        </p:tgtEl>
                                      </p:cBhvr>
                                    </p:animEffect>
                                  </p:childTnLst>
                                </p:cTn>
                              </p:par>
                            </p:childTnLst>
                          </p:cTn>
                        </p:par>
                        <p:par>
                          <p:cTn id="50" fill="hold">
                            <p:stCondLst>
                              <p:cond delay="7500"/>
                            </p:stCondLst>
                            <p:childTnLst>
                              <p:par>
                                <p:cTn id="51" presetID="6" presetClass="entr" presetSubtype="32" fill="hold" nodeType="afterEffect">
                                  <p:stCondLst>
                                    <p:cond delay="0"/>
                                  </p:stCondLst>
                                  <p:childTnLst>
                                    <p:set>
                                      <p:cBhvr>
                                        <p:cTn id="52" dur="1" fill="hold">
                                          <p:stCondLst>
                                            <p:cond delay="0"/>
                                          </p:stCondLst>
                                        </p:cTn>
                                        <p:tgtEl>
                                          <p:spTgt spid="137"/>
                                        </p:tgtEl>
                                        <p:attrNameLst>
                                          <p:attrName>style.visibility</p:attrName>
                                        </p:attrNameLst>
                                      </p:cBhvr>
                                      <p:to>
                                        <p:strVal val="visible"/>
                                      </p:to>
                                    </p:set>
                                    <p:animEffect transition="in" filter="circle(out)">
                                      <p:cBhvr>
                                        <p:cTn id="53" dur="750"/>
                                        <p:tgtEl>
                                          <p:spTgt spid="137"/>
                                        </p:tgtEl>
                                      </p:cBhvr>
                                    </p:animEffect>
                                  </p:childTnLst>
                                </p:cTn>
                              </p:par>
                            </p:childTnLst>
                          </p:cTn>
                        </p:par>
                        <p:par>
                          <p:cTn id="54" fill="hold">
                            <p:stCondLst>
                              <p:cond delay="8250"/>
                            </p:stCondLst>
                            <p:childTnLst>
                              <p:par>
                                <p:cTn id="55" presetID="22" presetClass="entr" presetSubtype="2" fill="hold" nodeType="afterEffect">
                                  <p:stCondLst>
                                    <p:cond delay="0"/>
                                  </p:stCondLst>
                                  <p:childTnLst>
                                    <p:set>
                                      <p:cBhvr>
                                        <p:cTn id="56" dur="1" fill="hold">
                                          <p:stCondLst>
                                            <p:cond delay="0"/>
                                          </p:stCondLst>
                                        </p:cTn>
                                        <p:tgtEl>
                                          <p:spTgt spid="116"/>
                                        </p:tgtEl>
                                        <p:attrNameLst>
                                          <p:attrName>style.visibility</p:attrName>
                                        </p:attrNameLst>
                                      </p:cBhvr>
                                      <p:to>
                                        <p:strVal val="visible"/>
                                      </p:to>
                                    </p:set>
                                    <p:animEffect transition="in" filter="wipe(right)">
                                      <p:cBhvr>
                                        <p:cTn id="57" dur="750"/>
                                        <p:tgtEl>
                                          <p:spTgt spid="1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122" grpId="0" animBg="1"/>
      <p:bldP spid="136"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Brainstorming Infographic </a:t>
            </a:r>
            <a:endParaRPr lang="en-US" dirty="0"/>
          </a:p>
        </p:txBody>
      </p:sp>
      <p:sp>
        <p:nvSpPr>
          <p:cNvPr id="3" name="Text Placeholder 2"/>
          <p:cNvSpPr>
            <a:spLocks noGrp="1"/>
          </p:cNvSpPr>
          <p:nvPr>
            <p:ph type="body" sz="half" idx="2"/>
          </p:nvPr>
        </p:nvSpPr>
        <p:spPr/>
        <p:txBody>
          <a:bodyPr/>
          <a:lstStyle/>
          <a:p>
            <a:r>
              <a:rPr lang="en-US" smtClean="0"/>
              <a:t>Brainstorming Infographic </a:t>
            </a:r>
            <a:endParaRPr lang="en-US" dirty="0"/>
          </a:p>
        </p:txBody>
      </p:sp>
      <p:grpSp>
        <p:nvGrpSpPr>
          <p:cNvPr id="145" name="Group 109"/>
          <p:cNvGrpSpPr/>
          <p:nvPr/>
        </p:nvGrpSpPr>
        <p:grpSpPr>
          <a:xfrm>
            <a:off x="3650288" y="4024168"/>
            <a:ext cx="1688554" cy="2071832"/>
            <a:chOff x="3823109" y="2168501"/>
            <a:chExt cx="1688554" cy="2071832"/>
          </a:xfrm>
        </p:grpSpPr>
        <p:sp>
          <p:nvSpPr>
            <p:cNvPr id="148" name="Freeform 5"/>
            <p:cNvSpPr>
              <a:spLocks/>
            </p:cNvSpPr>
            <p:nvPr/>
          </p:nvSpPr>
          <p:spPr bwMode="auto">
            <a:xfrm>
              <a:off x="3823109" y="2168501"/>
              <a:ext cx="1688554" cy="2071832"/>
            </a:xfrm>
            <a:custGeom>
              <a:avLst/>
              <a:gdLst/>
              <a:ahLst/>
              <a:cxnLst>
                <a:cxn ang="0">
                  <a:pos x="169" y="528"/>
                </a:cxn>
                <a:cxn ang="0">
                  <a:pos x="121" y="430"/>
                </a:cxn>
                <a:cxn ang="0">
                  <a:pos x="54" y="428"/>
                </a:cxn>
                <a:cxn ang="0">
                  <a:pos x="46" y="390"/>
                </a:cxn>
                <a:cxn ang="0">
                  <a:pos x="28" y="376"/>
                </a:cxn>
                <a:cxn ang="0">
                  <a:pos x="42" y="366"/>
                </a:cxn>
                <a:cxn ang="0">
                  <a:pos x="24" y="356"/>
                </a:cxn>
                <a:cxn ang="0">
                  <a:pos x="19" y="332"/>
                </a:cxn>
                <a:cxn ang="0">
                  <a:pos x="9" y="305"/>
                </a:cxn>
                <a:cxn ang="0">
                  <a:pos x="49" y="233"/>
                </a:cxn>
                <a:cxn ang="0">
                  <a:pos x="133" y="58"/>
                </a:cxn>
                <a:cxn ang="0">
                  <a:pos x="404" y="174"/>
                </a:cxn>
                <a:cxn ang="0">
                  <a:pos x="336" y="387"/>
                </a:cxn>
                <a:cxn ang="0">
                  <a:pos x="347" y="534"/>
                </a:cxn>
                <a:cxn ang="0">
                  <a:pos x="168" y="534"/>
                </a:cxn>
                <a:cxn ang="0">
                  <a:pos x="169" y="528"/>
                </a:cxn>
              </a:cxnLst>
              <a:rect l="0" t="0" r="r" b="b"/>
              <a:pathLst>
                <a:path w="436" h="534">
                  <a:moveTo>
                    <a:pt x="169" y="528"/>
                  </a:moveTo>
                  <a:cubicBezTo>
                    <a:pt x="169" y="528"/>
                    <a:pt x="171" y="428"/>
                    <a:pt x="121" y="430"/>
                  </a:cubicBezTo>
                  <a:cubicBezTo>
                    <a:pt x="71" y="432"/>
                    <a:pt x="66" y="446"/>
                    <a:pt x="54" y="428"/>
                  </a:cubicBezTo>
                  <a:cubicBezTo>
                    <a:pt x="42" y="409"/>
                    <a:pt x="54" y="398"/>
                    <a:pt x="46" y="390"/>
                  </a:cubicBezTo>
                  <a:cubicBezTo>
                    <a:pt x="46" y="390"/>
                    <a:pt x="28" y="384"/>
                    <a:pt x="28" y="376"/>
                  </a:cubicBezTo>
                  <a:cubicBezTo>
                    <a:pt x="28" y="368"/>
                    <a:pt x="42" y="366"/>
                    <a:pt x="42" y="366"/>
                  </a:cubicBezTo>
                  <a:cubicBezTo>
                    <a:pt x="42" y="366"/>
                    <a:pt x="24" y="365"/>
                    <a:pt x="24" y="356"/>
                  </a:cubicBezTo>
                  <a:cubicBezTo>
                    <a:pt x="23" y="348"/>
                    <a:pt x="33" y="338"/>
                    <a:pt x="19" y="332"/>
                  </a:cubicBezTo>
                  <a:cubicBezTo>
                    <a:pt x="5" y="326"/>
                    <a:pt x="0" y="320"/>
                    <a:pt x="9" y="305"/>
                  </a:cubicBezTo>
                  <a:cubicBezTo>
                    <a:pt x="18" y="290"/>
                    <a:pt x="52" y="251"/>
                    <a:pt x="49" y="233"/>
                  </a:cubicBezTo>
                  <a:cubicBezTo>
                    <a:pt x="46" y="216"/>
                    <a:pt x="29" y="117"/>
                    <a:pt x="133" y="58"/>
                  </a:cubicBezTo>
                  <a:cubicBezTo>
                    <a:pt x="238" y="0"/>
                    <a:pt x="372" y="49"/>
                    <a:pt x="404" y="174"/>
                  </a:cubicBezTo>
                  <a:cubicBezTo>
                    <a:pt x="436" y="300"/>
                    <a:pt x="336" y="387"/>
                    <a:pt x="336" y="387"/>
                  </a:cubicBezTo>
                  <a:cubicBezTo>
                    <a:pt x="336" y="387"/>
                    <a:pt x="302" y="480"/>
                    <a:pt x="347" y="534"/>
                  </a:cubicBezTo>
                  <a:cubicBezTo>
                    <a:pt x="168" y="534"/>
                    <a:pt x="168" y="534"/>
                    <a:pt x="168" y="534"/>
                  </a:cubicBezTo>
                  <a:lnTo>
                    <a:pt x="169" y="528"/>
                  </a:ln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nvGrpSpPr>
            <p:cNvPr id="154" name="Group 51"/>
            <p:cNvGrpSpPr/>
            <p:nvPr/>
          </p:nvGrpSpPr>
          <p:grpSpPr>
            <a:xfrm>
              <a:off x="4104437" y="2380079"/>
              <a:ext cx="1229523" cy="1099028"/>
              <a:chOff x="5778501" y="3379787"/>
              <a:chExt cx="1630363" cy="1457326"/>
            </a:xfrm>
            <a:solidFill>
              <a:schemeClr val="bg1">
                <a:lumMod val="95000"/>
              </a:schemeClr>
            </a:solidFill>
          </p:grpSpPr>
          <p:sp>
            <p:nvSpPr>
              <p:cNvPr id="155" name="Freeform 94"/>
              <p:cNvSpPr>
                <a:spLocks/>
              </p:cNvSpPr>
              <p:nvPr/>
            </p:nvSpPr>
            <p:spPr bwMode="auto">
              <a:xfrm>
                <a:off x="6265856" y="3629025"/>
                <a:ext cx="600075" cy="434975"/>
              </a:xfrm>
              <a:custGeom>
                <a:avLst/>
                <a:gdLst/>
                <a:ahLst/>
                <a:cxnLst>
                  <a:cxn ang="0">
                    <a:pos x="241" y="389"/>
                  </a:cxn>
                  <a:cxn ang="0">
                    <a:pos x="410" y="422"/>
                  </a:cxn>
                  <a:cxn ang="0">
                    <a:pos x="517" y="385"/>
                  </a:cxn>
                  <a:cxn ang="0">
                    <a:pos x="626" y="183"/>
                  </a:cxn>
                  <a:cxn ang="0">
                    <a:pos x="473" y="18"/>
                  </a:cxn>
                  <a:cxn ang="0">
                    <a:pos x="305" y="99"/>
                  </a:cxn>
                  <a:cxn ang="0">
                    <a:pos x="286" y="112"/>
                  </a:cxn>
                  <a:cxn ang="0">
                    <a:pos x="265" y="102"/>
                  </a:cxn>
                  <a:cxn ang="0">
                    <a:pos x="115" y="81"/>
                  </a:cxn>
                  <a:cxn ang="0">
                    <a:pos x="0" y="197"/>
                  </a:cxn>
                  <a:cxn ang="0">
                    <a:pos x="15" y="207"/>
                  </a:cxn>
                  <a:cxn ang="0">
                    <a:pos x="144" y="456"/>
                  </a:cxn>
                  <a:cxn ang="0">
                    <a:pos x="241" y="389"/>
                  </a:cxn>
                </a:cxnLst>
                <a:rect l="0" t="0" r="r" b="b"/>
                <a:pathLst>
                  <a:path w="630" h="456">
                    <a:moveTo>
                      <a:pt x="241" y="389"/>
                    </a:moveTo>
                    <a:cubicBezTo>
                      <a:pt x="322" y="372"/>
                      <a:pt x="383" y="404"/>
                      <a:pt x="410" y="422"/>
                    </a:cubicBezTo>
                    <a:cubicBezTo>
                      <a:pt x="430" y="411"/>
                      <a:pt x="469" y="392"/>
                      <a:pt x="517" y="385"/>
                    </a:cubicBezTo>
                    <a:cubicBezTo>
                      <a:pt x="518" y="326"/>
                      <a:pt x="543" y="229"/>
                      <a:pt x="626" y="183"/>
                    </a:cubicBezTo>
                    <a:cubicBezTo>
                      <a:pt x="630" y="140"/>
                      <a:pt x="596" y="38"/>
                      <a:pt x="473" y="18"/>
                    </a:cubicBezTo>
                    <a:cubicBezTo>
                      <a:pt x="360" y="0"/>
                      <a:pt x="308" y="95"/>
                      <a:pt x="305" y="99"/>
                    </a:cubicBezTo>
                    <a:cubicBezTo>
                      <a:pt x="302" y="106"/>
                      <a:pt x="294" y="111"/>
                      <a:pt x="286" y="112"/>
                    </a:cubicBezTo>
                    <a:cubicBezTo>
                      <a:pt x="278" y="112"/>
                      <a:pt x="270" y="109"/>
                      <a:pt x="265" y="102"/>
                    </a:cubicBezTo>
                    <a:cubicBezTo>
                      <a:pt x="263" y="100"/>
                      <a:pt x="226" y="54"/>
                      <a:pt x="115" y="81"/>
                    </a:cubicBezTo>
                    <a:cubicBezTo>
                      <a:pt x="23" y="102"/>
                      <a:pt x="4" y="172"/>
                      <a:pt x="0" y="197"/>
                    </a:cubicBezTo>
                    <a:cubicBezTo>
                      <a:pt x="5" y="200"/>
                      <a:pt x="10" y="203"/>
                      <a:pt x="15" y="207"/>
                    </a:cubicBezTo>
                    <a:cubicBezTo>
                      <a:pt x="108" y="274"/>
                      <a:pt x="136" y="382"/>
                      <a:pt x="144" y="456"/>
                    </a:cubicBezTo>
                    <a:cubicBezTo>
                      <a:pt x="163" y="426"/>
                      <a:pt x="194" y="398"/>
                      <a:pt x="241" y="389"/>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sp>
            <p:nvSpPr>
              <p:cNvPr id="156" name="Freeform 95"/>
              <p:cNvSpPr>
                <a:spLocks/>
              </p:cNvSpPr>
              <p:nvPr/>
            </p:nvSpPr>
            <p:spPr bwMode="auto">
              <a:xfrm>
                <a:off x="5778501" y="3379787"/>
                <a:ext cx="1630363" cy="1457326"/>
              </a:xfrm>
              <a:custGeom>
                <a:avLst/>
                <a:gdLst/>
                <a:ahLst/>
                <a:cxnLst>
                  <a:cxn ang="0">
                    <a:pos x="1586" y="533"/>
                  </a:cxn>
                  <a:cxn ang="0">
                    <a:pos x="1180" y="215"/>
                  </a:cxn>
                  <a:cxn ang="0">
                    <a:pos x="327" y="309"/>
                  </a:cxn>
                  <a:cxn ang="0">
                    <a:pos x="446" y="934"/>
                  </a:cxn>
                  <a:cxn ang="0">
                    <a:pos x="498" y="508"/>
                  </a:cxn>
                  <a:cxn ang="0">
                    <a:pos x="264" y="643"/>
                  </a:cxn>
                  <a:cxn ang="0">
                    <a:pos x="415" y="697"/>
                  </a:cxn>
                  <a:cxn ang="0">
                    <a:pos x="434" y="741"/>
                  </a:cxn>
                  <a:cxn ang="0">
                    <a:pos x="219" y="660"/>
                  </a:cxn>
                  <a:cxn ang="0">
                    <a:pos x="466" y="438"/>
                  </a:cxn>
                  <a:cxn ang="0">
                    <a:pos x="790" y="314"/>
                  </a:cxn>
                  <a:cxn ang="0">
                    <a:pos x="1145" y="323"/>
                  </a:cxn>
                  <a:cxn ang="0">
                    <a:pos x="1449" y="496"/>
                  </a:cxn>
                  <a:cxn ang="0">
                    <a:pos x="1556" y="882"/>
                  </a:cxn>
                  <a:cxn ang="0">
                    <a:pos x="1272" y="974"/>
                  </a:cxn>
                  <a:cxn ang="0">
                    <a:pos x="807" y="1047"/>
                  </a:cxn>
                  <a:cxn ang="0">
                    <a:pos x="717" y="974"/>
                  </a:cxn>
                  <a:cxn ang="0">
                    <a:pos x="760" y="954"/>
                  </a:cxn>
                  <a:cxn ang="0">
                    <a:pos x="942" y="931"/>
                  </a:cxn>
                  <a:cxn ang="0">
                    <a:pos x="1454" y="953"/>
                  </a:cxn>
                  <a:cxn ang="0">
                    <a:pos x="1460" y="727"/>
                  </a:cxn>
                  <a:cxn ang="0">
                    <a:pos x="1415" y="530"/>
                  </a:cxn>
                  <a:cxn ang="0">
                    <a:pos x="1076" y="644"/>
                  </a:cxn>
                  <a:cxn ang="0">
                    <a:pos x="1264" y="785"/>
                  </a:cxn>
                  <a:cxn ang="0">
                    <a:pos x="934" y="733"/>
                  </a:cxn>
                  <a:cxn ang="0">
                    <a:pos x="762" y="698"/>
                  </a:cxn>
                  <a:cxn ang="0">
                    <a:pos x="649" y="831"/>
                  </a:cxn>
                  <a:cxn ang="0">
                    <a:pos x="467" y="1053"/>
                  </a:cxn>
                  <a:cxn ang="0">
                    <a:pos x="817" y="1278"/>
                  </a:cxn>
                  <a:cxn ang="0">
                    <a:pos x="1161" y="1148"/>
                  </a:cxn>
                  <a:cxn ang="0">
                    <a:pos x="1107" y="1079"/>
                  </a:cxn>
                  <a:cxn ang="0">
                    <a:pos x="1206" y="1132"/>
                  </a:cxn>
                  <a:cxn ang="0">
                    <a:pos x="1176" y="1277"/>
                  </a:cxn>
                  <a:cxn ang="0">
                    <a:pos x="837" y="1335"/>
                  </a:cxn>
                  <a:cxn ang="0">
                    <a:pos x="1340" y="1413"/>
                  </a:cxn>
                  <a:cxn ang="0">
                    <a:pos x="1704" y="806"/>
                  </a:cxn>
                </a:cxnLst>
                <a:rect l="0" t="0" r="r" b="b"/>
                <a:pathLst>
                  <a:path w="1711" h="1531">
                    <a:moveTo>
                      <a:pt x="1704" y="806"/>
                    </a:moveTo>
                    <a:cubicBezTo>
                      <a:pt x="1698" y="609"/>
                      <a:pt x="1586" y="533"/>
                      <a:pt x="1586" y="533"/>
                    </a:cubicBezTo>
                    <a:cubicBezTo>
                      <a:pt x="1586" y="533"/>
                      <a:pt x="1573" y="438"/>
                      <a:pt x="1486" y="336"/>
                    </a:cubicBezTo>
                    <a:cubicBezTo>
                      <a:pt x="1352" y="188"/>
                      <a:pt x="1180" y="215"/>
                      <a:pt x="1180" y="215"/>
                    </a:cubicBezTo>
                    <a:cubicBezTo>
                      <a:pt x="959" y="0"/>
                      <a:pt x="732" y="165"/>
                      <a:pt x="732" y="165"/>
                    </a:cubicBezTo>
                    <a:cubicBezTo>
                      <a:pt x="417" y="62"/>
                      <a:pt x="327" y="309"/>
                      <a:pt x="327" y="309"/>
                    </a:cubicBezTo>
                    <a:cubicBezTo>
                      <a:pt x="147" y="328"/>
                      <a:pt x="0" y="540"/>
                      <a:pt x="132" y="766"/>
                    </a:cubicBezTo>
                    <a:cubicBezTo>
                      <a:pt x="233" y="940"/>
                      <a:pt x="382" y="942"/>
                      <a:pt x="446" y="934"/>
                    </a:cubicBezTo>
                    <a:cubicBezTo>
                      <a:pt x="466" y="879"/>
                      <a:pt x="511" y="818"/>
                      <a:pt x="608" y="791"/>
                    </a:cubicBezTo>
                    <a:cubicBezTo>
                      <a:pt x="609" y="782"/>
                      <a:pt x="621" y="597"/>
                      <a:pt x="498" y="508"/>
                    </a:cubicBezTo>
                    <a:cubicBezTo>
                      <a:pt x="424" y="455"/>
                      <a:pt x="342" y="468"/>
                      <a:pt x="297" y="503"/>
                    </a:cubicBezTo>
                    <a:cubicBezTo>
                      <a:pt x="254" y="536"/>
                      <a:pt x="242" y="587"/>
                      <a:pt x="264" y="643"/>
                    </a:cubicBezTo>
                    <a:cubicBezTo>
                      <a:pt x="275" y="671"/>
                      <a:pt x="292" y="690"/>
                      <a:pt x="316" y="700"/>
                    </a:cubicBezTo>
                    <a:cubicBezTo>
                      <a:pt x="361" y="719"/>
                      <a:pt x="415" y="697"/>
                      <a:pt x="415" y="697"/>
                    </a:cubicBezTo>
                    <a:cubicBezTo>
                      <a:pt x="427" y="692"/>
                      <a:pt x="441" y="697"/>
                      <a:pt x="447" y="710"/>
                    </a:cubicBezTo>
                    <a:cubicBezTo>
                      <a:pt x="452" y="722"/>
                      <a:pt x="446" y="736"/>
                      <a:pt x="434" y="741"/>
                    </a:cubicBezTo>
                    <a:cubicBezTo>
                      <a:pt x="431" y="742"/>
                      <a:pt x="361" y="771"/>
                      <a:pt x="297" y="744"/>
                    </a:cubicBezTo>
                    <a:cubicBezTo>
                      <a:pt x="262" y="730"/>
                      <a:pt x="235" y="701"/>
                      <a:pt x="219" y="660"/>
                    </a:cubicBezTo>
                    <a:cubicBezTo>
                      <a:pt x="189" y="584"/>
                      <a:pt x="208" y="511"/>
                      <a:pt x="268" y="465"/>
                    </a:cubicBezTo>
                    <a:cubicBezTo>
                      <a:pt x="323" y="422"/>
                      <a:pt x="398" y="413"/>
                      <a:pt x="466" y="438"/>
                    </a:cubicBezTo>
                    <a:cubicBezTo>
                      <a:pt x="478" y="387"/>
                      <a:pt x="518" y="319"/>
                      <a:pt x="614" y="296"/>
                    </a:cubicBezTo>
                    <a:cubicBezTo>
                      <a:pt x="707" y="274"/>
                      <a:pt x="762" y="295"/>
                      <a:pt x="790" y="314"/>
                    </a:cubicBezTo>
                    <a:cubicBezTo>
                      <a:pt x="824" y="270"/>
                      <a:pt x="893" y="217"/>
                      <a:pt x="992" y="233"/>
                    </a:cubicBezTo>
                    <a:cubicBezTo>
                      <a:pt x="1074" y="246"/>
                      <a:pt x="1121" y="289"/>
                      <a:pt x="1145" y="323"/>
                    </a:cubicBezTo>
                    <a:cubicBezTo>
                      <a:pt x="1168" y="355"/>
                      <a:pt x="1182" y="392"/>
                      <a:pt x="1185" y="426"/>
                    </a:cubicBezTo>
                    <a:cubicBezTo>
                      <a:pt x="1278" y="403"/>
                      <a:pt x="1386" y="432"/>
                      <a:pt x="1449" y="496"/>
                    </a:cubicBezTo>
                    <a:cubicBezTo>
                      <a:pt x="1501" y="549"/>
                      <a:pt x="1519" y="621"/>
                      <a:pt x="1500" y="699"/>
                    </a:cubicBezTo>
                    <a:cubicBezTo>
                      <a:pt x="1524" y="723"/>
                      <a:pt x="1570" y="782"/>
                      <a:pt x="1556" y="882"/>
                    </a:cubicBezTo>
                    <a:cubicBezTo>
                      <a:pt x="1549" y="935"/>
                      <a:pt x="1520" y="976"/>
                      <a:pt x="1474" y="997"/>
                    </a:cubicBezTo>
                    <a:cubicBezTo>
                      <a:pt x="1416" y="1024"/>
                      <a:pt x="1336" y="1015"/>
                      <a:pt x="1272" y="974"/>
                    </a:cubicBezTo>
                    <a:cubicBezTo>
                      <a:pt x="1180" y="916"/>
                      <a:pt x="1038" y="913"/>
                      <a:pt x="972" y="968"/>
                    </a:cubicBezTo>
                    <a:cubicBezTo>
                      <a:pt x="922" y="1010"/>
                      <a:pt x="863" y="1052"/>
                      <a:pt x="807" y="1047"/>
                    </a:cubicBezTo>
                    <a:cubicBezTo>
                      <a:pt x="803" y="1047"/>
                      <a:pt x="799" y="1046"/>
                      <a:pt x="794" y="1045"/>
                    </a:cubicBezTo>
                    <a:cubicBezTo>
                      <a:pt x="762" y="1038"/>
                      <a:pt x="735" y="1014"/>
                      <a:pt x="717" y="974"/>
                    </a:cubicBezTo>
                    <a:cubicBezTo>
                      <a:pt x="711" y="962"/>
                      <a:pt x="716" y="948"/>
                      <a:pt x="728" y="942"/>
                    </a:cubicBezTo>
                    <a:cubicBezTo>
                      <a:pt x="740" y="937"/>
                      <a:pt x="754" y="942"/>
                      <a:pt x="760" y="954"/>
                    </a:cubicBezTo>
                    <a:cubicBezTo>
                      <a:pt x="772" y="980"/>
                      <a:pt x="787" y="994"/>
                      <a:pt x="805" y="998"/>
                    </a:cubicBezTo>
                    <a:cubicBezTo>
                      <a:pt x="844" y="1007"/>
                      <a:pt x="902" y="964"/>
                      <a:pt x="942" y="931"/>
                    </a:cubicBezTo>
                    <a:cubicBezTo>
                      <a:pt x="1024" y="862"/>
                      <a:pt x="1187" y="864"/>
                      <a:pt x="1297" y="934"/>
                    </a:cubicBezTo>
                    <a:cubicBezTo>
                      <a:pt x="1348" y="966"/>
                      <a:pt x="1410" y="974"/>
                      <a:pt x="1454" y="953"/>
                    </a:cubicBezTo>
                    <a:cubicBezTo>
                      <a:pt x="1485" y="939"/>
                      <a:pt x="1504" y="912"/>
                      <a:pt x="1509" y="876"/>
                    </a:cubicBezTo>
                    <a:cubicBezTo>
                      <a:pt x="1523" y="774"/>
                      <a:pt x="1460" y="728"/>
                      <a:pt x="1460" y="727"/>
                    </a:cubicBezTo>
                    <a:cubicBezTo>
                      <a:pt x="1451" y="721"/>
                      <a:pt x="1448" y="711"/>
                      <a:pt x="1450" y="701"/>
                    </a:cubicBezTo>
                    <a:cubicBezTo>
                      <a:pt x="1470" y="633"/>
                      <a:pt x="1458" y="574"/>
                      <a:pt x="1415" y="530"/>
                    </a:cubicBezTo>
                    <a:cubicBezTo>
                      <a:pt x="1363" y="476"/>
                      <a:pt x="1272" y="453"/>
                      <a:pt x="1195" y="473"/>
                    </a:cubicBezTo>
                    <a:cubicBezTo>
                      <a:pt x="1093" y="499"/>
                      <a:pt x="1078" y="609"/>
                      <a:pt x="1076" y="644"/>
                    </a:cubicBezTo>
                    <a:cubicBezTo>
                      <a:pt x="1136" y="647"/>
                      <a:pt x="1204" y="674"/>
                      <a:pt x="1267" y="751"/>
                    </a:cubicBezTo>
                    <a:cubicBezTo>
                      <a:pt x="1275" y="762"/>
                      <a:pt x="1274" y="777"/>
                      <a:pt x="1264" y="785"/>
                    </a:cubicBezTo>
                    <a:cubicBezTo>
                      <a:pt x="1253" y="794"/>
                      <a:pt x="1238" y="792"/>
                      <a:pt x="1230" y="782"/>
                    </a:cubicBezTo>
                    <a:cubicBezTo>
                      <a:pt x="1095" y="617"/>
                      <a:pt x="941" y="728"/>
                      <a:pt x="934" y="733"/>
                    </a:cubicBezTo>
                    <a:cubicBezTo>
                      <a:pt x="925" y="740"/>
                      <a:pt x="912" y="739"/>
                      <a:pt x="904" y="732"/>
                    </a:cubicBezTo>
                    <a:cubicBezTo>
                      <a:pt x="902" y="730"/>
                      <a:pt x="845" y="681"/>
                      <a:pt x="762" y="698"/>
                    </a:cubicBezTo>
                    <a:cubicBezTo>
                      <a:pt x="683" y="714"/>
                      <a:pt x="669" y="810"/>
                      <a:pt x="669" y="811"/>
                    </a:cubicBezTo>
                    <a:cubicBezTo>
                      <a:pt x="667" y="821"/>
                      <a:pt x="659" y="829"/>
                      <a:pt x="649" y="831"/>
                    </a:cubicBezTo>
                    <a:cubicBezTo>
                      <a:pt x="466" y="864"/>
                      <a:pt x="476" y="1025"/>
                      <a:pt x="476" y="1032"/>
                    </a:cubicBezTo>
                    <a:cubicBezTo>
                      <a:pt x="477" y="1040"/>
                      <a:pt x="473" y="1048"/>
                      <a:pt x="467" y="1053"/>
                    </a:cubicBezTo>
                    <a:cubicBezTo>
                      <a:pt x="495" y="1292"/>
                      <a:pt x="815" y="1270"/>
                      <a:pt x="815" y="1270"/>
                    </a:cubicBezTo>
                    <a:cubicBezTo>
                      <a:pt x="816" y="1273"/>
                      <a:pt x="816" y="1276"/>
                      <a:pt x="817" y="1278"/>
                    </a:cubicBezTo>
                    <a:cubicBezTo>
                      <a:pt x="826" y="1282"/>
                      <a:pt x="1041" y="1363"/>
                      <a:pt x="1138" y="1248"/>
                    </a:cubicBezTo>
                    <a:cubicBezTo>
                      <a:pt x="1162" y="1208"/>
                      <a:pt x="1170" y="1174"/>
                      <a:pt x="1161" y="1148"/>
                    </a:cubicBezTo>
                    <a:cubicBezTo>
                      <a:pt x="1151" y="1120"/>
                      <a:pt x="1122" y="1110"/>
                      <a:pt x="1122" y="1110"/>
                    </a:cubicBezTo>
                    <a:cubicBezTo>
                      <a:pt x="1109" y="1106"/>
                      <a:pt x="1103" y="1092"/>
                      <a:pt x="1107" y="1079"/>
                    </a:cubicBezTo>
                    <a:cubicBezTo>
                      <a:pt x="1111" y="1067"/>
                      <a:pt x="1125" y="1060"/>
                      <a:pt x="1138" y="1064"/>
                    </a:cubicBezTo>
                    <a:cubicBezTo>
                      <a:pt x="1140" y="1065"/>
                      <a:pt x="1188" y="1082"/>
                      <a:pt x="1206" y="1132"/>
                    </a:cubicBezTo>
                    <a:cubicBezTo>
                      <a:pt x="1221" y="1172"/>
                      <a:pt x="1211" y="1220"/>
                      <a:pt x="1178" y="1274"/>
                    </a:cubicBezTo>
                    <a:cubicBezTo>
                      <a:pt x="1177" y="1275"/>
                      <a:pt x="1177" y="1276"/>
                      <a:pt x="1176" y="1277"/>
                    </a:cubicBezTo>
                    <a:cubicBezTo>
                      <a:pt x="1116" y="1350"/>
                      <a:pt x="1024" y="1363"/>
                      <a:pt x="946" y="1356"/>
                    </a:cubicBezTo>
                    <a:cubicBezTo>
                      <a:pt x="903" y="1353"/>
                      <a:pt x="864" y="1343"/>
                      <a:pt x="837" y="1335"/>
                    </a:cubicBezTo>
                    <a:cubicBezTo>
                      <a:pt x="893" y="1460"/>
                      <a:pt x="1019" y="1517"/>
                      <a:pt x="1153" y="1523"/>
                    </a:cubicBezTo>
                    <a:cubicBezTo>
                      <a:pt x="1310" y="1531"/>
                      <a:pt x="1340" y="1413"/>
                      <a:pt x="1340" y="1413"/>
                    </a:cubicBezTo>
                    <a:cubicBezTo>
                      <a:pt x="1551" y="1329"/>
                      <a:pt x="1506" y="1116"/>
                      <a:pt x="1506" y="1116"/>
                    </a:cubicBezTo>
                    <a:cubicBezTo>
                      <a:pt x="1594" y="1103"/>
                      <a:pt x="1711" y="1004"/>
                      <a:pt x="1704" y="80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solidFill>
                    <a:schemeClr val="accent1"/>
                  </a:solidFill>
                </a:endParaRPr>
              </a:p>
            </p:txBody>
          </p:sp>
        </p:grpSp>
      </p:grpSp>
      <p:grpSp>
        <p:nvGrpSpPr>
          <p:cNvPr id="157" name="Group 191"/>
          <p:cNvGrpSpPr/>
          <p:nvPr/>
        </p:nvGrpSpPr>
        <p:grpSpPr>
          <a:xfrm>
            <a:off x="5928512" y="3244538"/>
            <a:ext cx="466725" cy="549276"/>
            <a:chOff x="5928512" y="1909354"/>
            <a:chExt cx="466725" cy="549276"/>
          </a:xfrm>
        </p:grpSpPr>
        <p:grpSp>
          <p:nvGrpSpPr>
            <p:cNvPr id="158" name="Group 108"/>
            <p:cNvGrpSpPr/>
            <p:nvPr/>
          </p:nvGrpSpPr>
          <p:grpSpPr>
            <a:xfrm rot="2441522">
              <a:off x="5928512" y="1909354"/>
              <a:ext cx="466725" cy="549276"/>
              <a:chOff x="7913688" y="2678112"/>
              <a:chExt cx="466725" cy="549276"/>
            </a:xfrm>
            <a:solidFill>
              <a:schemeClr val="accent3"/>
            </a:solidFill>
          </p:grpSpPr>
          <p:sp>
            <p:nvSpPr>
              <p:cNvPr id="160" name="Oval 10"/>
              <p:cNvSpPr>
                <a:spLocks noChangeArrowheads="1"/>
              </p:cNvSpPr>
              <p:nvPr/>
            </p:nvSpPr>
            <p:spPr bwMode="auto">
              <a:xfrm>
                <a:off x="7913688" y="2678112"/>
                <a:ext cx="466725" cy="46831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1" name="Freeform 11"/>
              <p:cNvSpPr>
                <a:spLocks/>
              </p:cNvSpPr>
              <p:nvPr/>
            </p:nvSpPr>
            <p:spPr bwMode="auto">
              <a:xfrm>
                <a:off x="8031163" y="3114675"/>
                <a:ext cx="122238" cy="112713"/>
              </a:xfrm>
              <a:custGeom>
                <a:avLst/>
                <a:gdLst/>
                <a:ahLst/>
                <a:cxnLst>
                  <a:cxn ang="0">
                    <a:pos x="0" y="0"/>
                  </a:cxn>
                  <a:cxn ang="0">
                    <a:pos x="8" y="71"/>
                  </a:cxn>
                  <a:cxn ang="0">
                    <a:pos x="77" y="13"/>
                  </a:cxn>
                  <a:cxn ang="0">
                    <a:pos x="0" y="0"/>
                  </a:cxn>
                </a:cxnLst>
                <a:rect l="0" t="0" r="r" b="b"/>
                <a:pathLst>
                  <a:path w="77" h="71">
                    <a:moveTo>
                      <a:pt x="0" y="0"/>
                    </a:moveTo>
                    <a:lnTo>
                      <a:pt x="8" y="71"/>
                    </a:lnTo>
                    <a:lnTo>
                      <a:pt x="77" y="13"/>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59" name="Freeform 65"/>
            <p:cNvSpPr>
              <a:spLocks noEditPoints="1"/>
            </p:cNvSpPr>
            <p:nvPr/>
          </p:nvSpPr>
          <p:spPr bwMode="auto">
            <a:xfrm>
              <a:off x="6045507" y="1995680"/>
              <a:ext cx="261619" cy="290891"/>
            </a:xfrm>
            <a:custGeom>
              <a:avLst/>
              <a:gdLst/>
              <a:ahLst/>
              <a:cxnLst>
                <a:cxn ang="0">
                  <a:pos x="151" y="125"/>
                </a:cxn>
                <a:cxn ang="0">
                  <a:pos x="144" y="120"/>
                </a:cxn>
                <a:cxn ang="0">
                  <a:pos x="107" y="104"/>
                </a:cxn>
                <a:cxn ang="0">
                  <a:pos x="105" y="102"/>
                </a:cxn>
                <a:cxn ang="0">
                  <a:pos x="102" y="95"/>
                </a:cxn>
                <a:cxn ang="0">
                  <a:pos x="100" y="91"/>
                </a:cxn>
                <a:cxn ang="0">
                  <a:pos x="99" y="89"/>
                </a:cxn>
                <a:cxn ang="0">
                  <a:pos x="102" y="73"/>
                </a:cxn>
                <a:cxn ang="0">
                  <a:pos x="102" y="72"/>
                </a:cxn>
                <a:cxn ang="0">
                  <a:pos x="108" y="57"/>
                </a:cxn>
                <a:cxn ang="0">
                  <a:pos x="108" y="57"/>
                </a:cxn>
                <a:cxn ang="0">
                  <a:pos x="109" y="47"/>
                </a:cxn>
                <a:cxn ang="0">
                  <a:pos x="108" y="45"/>
                </a:cxn>
                <a:cxn ang="0">
                  <a:pos x="106" y="42"/>
                </a:cxn>
                <a:cxn ang="0">
                  <a:pos x="106" y="27"/>
                </a:cxn>
                <a:cxn ang="0">
                  <a:pos x="102" y="17"/>
                </a:cxn>
                <a:cxn ang="0">
                  <a:pos x="97" y="13"/>
                </a:cxn>
                <a:cxn ang="0">
                  <a:pos x="97" y="13"/>
                </a:cxn>
                <a:cxn ang="0">
                  <a:pos x="95" y="6"/>
                </a:cxn>
                <a:cxn ang="0">
                  <a:pos x="99" y="4"/>
                </a:cxn>
                <a:cxn ang="0">
                  <a:pos x="83" y="3"/>
                </a:cxn>
                <a:cxn ang="0">
                  <a:pos x="82" y="3"/>
                </a:cxn>
                <a:cxn ang="0">
                  <a:pos x="79" y="4"/>
                </a:cxn>
                <a:cxn ang="0">
                  <a:pos x="59" y="13"/>
                </a:cxn>
                <a:cxn ang="0">
                  <a:pos x="51" y="25"/>
                </a:cxn>
                <a:cxn ang="0">
                  <a:pos x="51" y="34"/>
                </a:cxn>
                <a:cxn ang="0">
                  <a:pos x="51" y="42"/>
                </a:cxn>
                <a:cxn ang="0">
                  <a:pos x="50" y="44"/>
                </a:cxn>
                <a:cxn ang="0">
                  <a:pos x="48" y="48"/>
                </a:cxn>
                <a:cxn ang="0">
                  <a:pos x="49" y="51"/>
                </a:cxn>
                <a:cxn ang="0">
                  <a:pos x="51" y="59"/>
                </a:cxn>
                <a:cxn ang="0">
                  <a:pos x="53" y="66"/>
                </a:cxn>
                <a:cxn ang="0">
                  <a:pos x="58" y="77"/>
                </a:cxn>
                <a:cxn ang="0">
                  <a:pos x="59" y="79"/>
                </a:cxn>
                <a:cxn ang="0">
                  <a:pos x="58" y="89"/>
                </a:cxn>
                <a:cxn ang="0">
                  <a:pos x="57" y="91"/>
                </a:cxn>
                <a:cxn ang="0">
                  <a:pos x="54" y="95"/>
                </a:cxn>
                <a:cxn ang="0">
                  <a:pos x="51" y="102"/>
                </a:cxn>
                <a:cxn ang="0">
                  <a:pos x="50" y="103"/>
                </a:cxn>
                <a:cxn ang="0">
                  <a:pos x="38" y="108"/>
                </a:cxn>
                <a:cxn ang="0">
                  <a:pos x="25" y="114"/>
                </a:cxn>
                <a:cxn ang="0">
                  <a:pos x="13" y="120"/>
                </a:cxn>
                <a:cxn ang="0">
                  <a:pos x="6" y="125"/>
                </a:cxn>
                <a:cxn ang="0">
                  <a:pos x="0" y="149"/>
                </a:cxn>
                <a:cxn ang="0">
                  <a:pos x="61" y="170"/>
                </a:cxn>
                <a:cxn ang="0">
                  <a:pos x="61" y="170"/>
                </a:cxn>
                <a:cxn ang="0">
                  <a:pos x="90" y="171"/>
                </a:cxn>
                <a:cxn ang="0">
                  <a:pos x="97" y="169"/>
                </a:cxn>
                <a:cxn ang="0">
                  <a:pos x="157" y="149"/>
                </a:cxn>
                <a:cxn ang="0">
                  <a:pos x="151" y="125"/>
                </a:cxn>
                <a:cxn ang="0">
                  <a:pos x="62" y="158"/>
                </a:cxn>
                <a:cxn ang="0">
                  <a:pos x="62" y="157"/>
                </a:cxn>
                <a:cxn ang="0">
                  <a:pos x="62" y="157"/>
                </a:cxn>
                <a:cxn ang="0">
                  <a:pos x="62" y="158"/>
                </a:cxn>
              </a:cxnLst>
              <a:rect l="0" t="0" r="r" b="b"/>
              <a:pathLst>
                <a:path w="157" h="175">
                  <a:moveTo>
                    <a:pt x="151" y="125"/>
                  </a:moveTo>
                  <a:cubicBezTo>
                    <a:pt x="149" y="123"/>
                    <a:pt x="147" y="121"/>
                    <a:pt x="144" y="120"/>
                  </a:cubicBezTo>
                  <a:cubicBezTo>
                    <a:pt x="132" y="114"/>
                    <a:pt x="120" y="109"/>
                    <a:pt x="107" y="104"/>
                  </a:cubicBezTo>
                  <a:cubicBezTo>
                    <a:pt x="106" y="103"/>
                    <a:pt x="105" y="103"/>
                    <a:pt x="105" y="102"/>
                  </a:cubicBezTo>
                  <a:cubicBezTo>
                    <a:pt x="104" y="99"/>
                    <a:pt x="103" y="97"/>
                    <a:pt x="102" y="95"/>
                  </a:cubicBezTo>
                  <a:cubicBezTo>
                    <a:pt x="102" y="93"/>
                    <a:pt x="101" y="92"/>
                    <a:pt x="100" y="91"/>
                  </a:cubicBezTo>
                  <a:cubicBezTo>
                    <a:pt x="99" y="91"/>
                    <a:pt x="99" y="90"/>
                    <a:pt x="99" y="89"/>
                  </a:cubicBezTo>
                  <a:cubicBezTo>
                    <a:pt x="99" y="84"/>
                    <a:pt x="97" y="78"/>
                    <a:pt x="102" y="73"/>
                  </a:cubicBezTo>
                  <a:cubicBezTo>
                    <a:pt x="102" y="73"/>
                    <a:pt x="102" y="73"/>
                    <a:pt x="102" y="72"/>
                  </a:cubicBezTo>
                  <a:cubicBezTo>
                    <a:pt x="104" y="68"/>
                    <a:pt x="105" y="62"/>
                    <a:pt x="108" y="57"/>
                  </a:cubicBezTo>
                  <a:cubicBezTo>
                    <a:pt x="108" y="57"/>
                    <a:pt x="108" y="57"/>
                    <a:pt x="108" y="57"/>
                  </a:cubicBezTo>
                  <a:cubicBezTo>
                    <a:pt x="108" y="54"/>
                    <a:pt x="108" y="50"/>
                    <a:pt x="109" y="47"/>
                  </a:cubicBezTo>
                  <a:cubicBezTo>
                    <a:pt x="109" y="46"/>
                    <a:pt x="108" y="46"/>
                    <a:pt x="108" y="45"/>
                  </a:cubicBezTo>
                  <a:cubicBezTo>
                    <a:pt x="106" y="45"/>
                    <a:pt x="106" y="43"/>
                    <a:pt x="106" y="42"/>
                  </a:cubicBezTo>
                  <a:cubicBezTo>
                    <a:pt x="106" y="35"/>
                    <a:pt x="106" y="34"/>
                    <a:pt x="106" y="27"/>
                  </a:cubicBezTo>
                  <a:cubicBezTo>
                    <a:pt x="106" y="24"/>
                    <a:pt x="105" y="20"/>
                    <a:pt x="102" y="17"/>
                  </a:cubicBezTo>
                  <a:cubicBezTo>
                    <a:pt x="100" y="16"/>
                    <a:pt x="99" y="14"/>
                    <a:pt x="97" y="13"/>
                  </a:cubicBezTo>
                  <a:cubicBezTo>
                    <a:pt x="97" y="13"/>
                    <a:pt x="97" y="13"/>
                    <a:pt x="97" y="13"/>
                  </a:cubicBezTo>
                  <a:cubicBezTo>
                    <a:pt x="97" y="13"/>
                    <a:pt x="92" y="9"/>
                    <a:pt x="95" y="6"/>
                  </a:cubicBezTo>
                  <a:cubicBezTo>
                    <a:pt x="96" y="4"/>
                    <a:pt x="99" y="4"/>
                    <a:pt x="99" y="4"/>
                  </a:cubicBezTo>
                  <a:cubicBezTo>
                    <a:pt x="99" y="4"/>
                    <a:pt x="95" y="0"/>
                    <a:pt x="83" y="3"/>
                  </a:cubicBezTo>
                  <a:cubicBezTo>
                    <a:pt x="82" y="3"/>
                    <a:pt x="82" y="3"/>
                    <a:pt x="82" y="3"/>
                  </a:cubicBezTo>
                  <a:cubicBezTo>
                    <a:pt x="81" y="3"/>
                    <a:pt x="80" y="4"/>
                    <a:pt x="79" y="4"/>
                  </a:cubicBezTo>
                  <a:cubicBezTo>
                    <a:pt x="72" y="6"/>
                    <a:pt x="65" y="8"/>
                    <a:pt x="59" y="13"/>
                  </a:cubicBezTo>
                  <a:cubicBezTo>
                    <a:pt x="55" y="16"/>
                    <a:pt x="52" y="20"/>
                    <a:pt x="51" y="25"/>
                  </a:cubicBezTo>
                  <a:cubicBezTo>
                    <a:pt x="51" y="28"/>
                    <a:pt x="51" y="31"/>
                    <a:pt x="51" y="34"/>
                  </a:cubicBezTo>
                  <a:cubicBezTo>
                    <a:pt x="51" y="38"/>
                    <a:pt x="51" y="37"/>
                    <a:pt x="51" y="42"/>
                  </a:cubicBezTo>
                  <a:cubicBezTo>
                    <a:pt x="51" y="43"/>
                    <a:pt x="51" y="44"/>
                    <a:pt x="50" y="44"/>
                  </a:cubicBezTo>
                  <a:cubicBezTo>
                    <a:pt x="48" y="45"/>
                    <a:pt x="48" y="46"/>
                    <a:pt x="48" y="48"/>
                  </a:cubicBezTo>
                  <a:cubicBezTo>
                    <a:pt x="49" y="49"/>
                    <a:pt x="48" y="50"/>
                    <a:pt x="49" y="51"/>
                  </a:cubicBezTo>
                  <a:cubicBezTo>
                    <a:pt x="49" y="54"/>
                    <a:pt x="50" y="57"/>
                    <a:pt x="51" y="59"/>
                  </a:cubicBezTo>
                  <a:cubicBezTo>
                    <a:pt x="51" y="62"/>
                    <a:pt x="53" y="64"/>
                    <a:pt x="53" y="66"/>
                  </a:cubicBezTo>
                  <a:cubicBezTo>
                    <a:pt x="54" y="70"/>
                    <a:pt x="55" y="74"/>
                    <a:pt x="58" y="77"/>
                  </a:cubicBezTo>
                  <a:cubicBezTo>
                    <a:pt x="59" y="78"/>
                    <a:pt x="59" y="79"/>
                    <a:pt x="59" y="79"/>
                  </a:cubicBezTo>
                  <a:cubicBezTo>
                    <a:pt x="59" y="83"/>
                    <a:pt x="58" y="86"/>
                    <a:pt x="58" y="89"/>
                  </a:cubicBezTo>
                  <a:cubicBezTo>
                    <a:pt x="58" y="90"/>
                    <a:pt x="57" y="91"/>
                    <a:pt x="57" y="91"/>
                  </a:cubicBezTo>
                  <a:cubicBezTo>
                    <a:pt x="54" y="91"/>
                    <a:pt x="54" y="93"/>
                    <a:pt x="54" y="95"/>
                  </a:cubicBezTo>
                  <a:cubicBezTo>
                    <a:pt x="53" y="97"/>
                    <a:pt x="52" y="99"/>
                    <a:pt x="51" y="102"/>
                  </a:cubicBezTo>
                  <a:cubicBezTo>
                    <a:pt x="51" y="102"/>
                    <a:pt x="50" y="103"/>
                    <a:pt x="50" y="103"/>
                  </a:cubicBezTo>
                  <a:cubicBezTo>
                    <a:pt x="46" y="105"/>
                    <a:pt x="42" y="107"/>
                    <a:pt x="38" y="108"/>
                  </a:cubicBezTo>
                  <a:cubicBezTo>
                    <a:pt x="33" y="110"/>
                    <a:pt x="29" y="112"/>
                    <a:pt x="25" y="114"/>
                  </a:cubicBezTo>
                  <a:cubicBezTo>
                    <a:pt x="21" y="116"/>
                    <a:pt x="17" y="118"/>
                    <a:pt x="13" y="120"/>
                  </a:cubicBezTo>
                  <a:cubicBezTo>
                    <a:pt x="10" y="122"/>
                    <a:pt x="8" y="123"/>
                    <a:pt x="6" y="125"/>
                  </a:cubicBezTo>
                  <a:cubicBezTo>
                    <a:pt x="0" y="149"/>
                    <a:pt x="0" y="149"/>
                    <a:pt x="0" y="149"/>
                  </a:cubicBezTo>
                  <a:cubicBezTo>
                    <a:pt x="24" y="149"/>
                    <a:pt x="39" y="165"/>
                    <a:pt x="61" y="170"/>
                  </a:cubicBezTo>
                  <a:cubicBezTo>
                    <a:pt x="61" y="170"/>
                    <a:pt x="61" y="170"/>
                    <a:pt x="61" y="170"/>
                  </a:cubicBezTo>
                  <a:cubicBezTo>
                    <a:pt x="61" y="170"/>
                    <a:pt x="77" y="175"/>
                    <a:pt x="90" y="171"/>
                  </a:cubicBezTo>
                  <a:cubicBezTo>
                    <a:pt x="93" y="171"/>
                    <a:pt x="95" y="170"/>
                    <a:pt x="97" y="169"/>
                  </a:cubicBezTo>
                  <a:cubicBezTo>
                    <a:pt x="117" y="162"/>
                    <a:pt x="143" y="149"/>
                    <a:pt x="157" y="149"/>
                  </a:cubicBezTo>
                  <a:lnTo>
                    <a:pt x="151" y="125"/>
                  </a:lnTo>
                  <a:close/>
                  <a:moveTo>
                    <a:pt x="62" y="158"/>
                  </a:moveTo>
                  <a:cubicBezTo>
                    <a:pt x="62" y="157"/>
                    <a:pt x="62" y="157"/>
                    <a:pt x="62" y="157"/>
                  </a:cubicBezTo>
                  <a:cubicBezTo>
                    <a:pt x="62" y="157"/>
                    <a:pt x="62" y="157"/>
                    <a:pt x="62" y="157"/>
                  </a:cubicBezTo>
                  <a:lnTo>
                    <a:pt x="62" y="158"/>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2" name="Group 219"/>
          <p:cNvGrpSpPr/>
          <p:nvPr/>
        </p:nvGrpSpPr>
        <p:grpSpPr>
          <a:xfrm>
            <a:off x="2069211" y="4043560"/>
            <a:ext cx="472396" cy="402253"/>
            <a:chOff x="2069211" y="3091077"/>
            <a:chExt cx="472396" cy="402253"/>
          </a:xfrm>
        </p:grpSpPr>
        <p:grpSp>
          <p:nvGrpSpPr>
            <p:cNvPr id="163" name="Group 120"/>
            <p:cNvGrpSpPr/>
            <p:nvPr/>
          </p:nvGrpSpPr>
          <p:grpSpPr>
            <a:xfrm rot="17999093">
              <a:off x="2104282" y="3056006"/>
              <a:ext cx="402253" cy="472396"/>
              <a:chOff x="3071813" y="2624138"/>
              <a:chExt cx="446088" cy="523875"/>
            </a:xfrm>
            <a:solidFill>
              <a:schemeClr val="accent2"/>
            </a:solidFill>
          </p:grpSpPr>
          <p:sp>
            <p:nvSpPr>
              <p:cNvPr id="165"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66"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64" name="Freeform 145"/>
            <p:cNvSpPr>
              <a:spLocks/>
            </p:cNvSpPr>
            <p:nvPr/>
          </p:nvSpPr>
          <p:spPr bwMode="auto">
            <a:xfrm>
              <a:off x="2161841" y="3165937"/>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67" name="Group 221"/>
          <p:cNvGrpSpPr/>
          <p:nvPr/>
        </p:nvGrpSpPr>
        <p:grpSpPr>
          <a:xfrm>
            <a:off x="2921316" y="3129737"/>
            <a:ext cx="447675" cy="523875"/>
            <a:chOff x="2921316" y="2177254"/>
            <a:chExt cx="447675" cy="523875"/>
          </a:xfrm>
        </p:grpSpPr>
        <p:grpSp>
          <p:nvGrpSpPr>
            <p:cNvPr id="168" name="Group 87"/>
            <p:cNvGrpSpPr/>
            <p:nvPr/>
          </p:nvGrpSpPr>
          <p:grpSpPr>
            <a:xfrm rot="19549848">
              <a:off x="2921316" y="2177254"/>
              <a:ext cx="447675" cy="523875"/>
              <a:chOff x="3359150" y="1438275"/>
              <a:chExt cx="447675" cy="523875"/>
            </a:xfrm>
            <a:solidFill>
              <a:schemeClr val="accent6"/>
            </a:solidFill>
          </p:grpSpPr>
          <p:sp>
            <p:nvSpPr>
              <p:cNvPr id="170" name="Oval 20"/>
              <p:cNvSpPr>
                <a:spLocks noChangeArrowheads="1"/>
              </p:cNvSpPr>
              <p:nvPr/>
            </p:nvSpPr>
            <p:spPr bwMode="auto">
              <a:xfrm>
                <a:off x="3359150" y="1438275"/>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1" name="Freeform 21"/>
              <p:cNvSpPr>
                <a:spLocks/>
              </p:cNvSpPr>
              <p:nvPr/>
            </p:nvSpPr>
            <p:spPr bwMode="auto">
              <a:xfrm>
                <a:off x="3579813" y="1854200"/>
                <a:ext cx="114300" cy="107950"/>
              </a:xfrm>
              <a:custGeom>
                <a:avLst/>
                <a:gdLst/>
                <a:ahLst/>
                <a:cxnLst>
                  <a:cxn ang="0">
                    <a:pos x="72" y="0"/>
                  </a:cxn>
                  <a:cxn ang="0">
                    <a:pos x="65" y="68"/>
                  </a:cxn>
                  <a:cxn ang="0">
                    <a:pos x="0" y="11"/>
                  </a:cxn>
                  <a:cxn ang="0">
                    <a:pos x="72" y="0"/>
                  </a:cxn>
                </a:cxnLst>
                <a:rect l="0" t="0" r="r" b="b"/>
                <a:pathLst>
                  <a:path w="72" h="68">
                    <a:moveTo>
                      <a:pt x="72" y="0"/>
                    </a:moveTo>
                    <a:lnTo>
                      <a:pt x="65"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69" name="Freeform 64"/>
            <p:cNvSpPr>
              <a:spLocks noEditPoints="1"/>
            </p:cNvSpPr>
            <p:nvPr/>
          </p:nvSpPr>
          <p:spPr bwMode="auto">
            <a:xfrm>
              <a:off x="2981926" y="2290659"/>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72" name="Group 223"/>
          <p:cNvGrpSpPr/>
          <p:nvPr/>
        </p:nvGrpSpPr>
        <p:grpSpPr>
          <a:xfrm>
            <a:off x="4459743" y="2726158"/>
            <a:ext cx="447675" cy="522288"/>
            <a:chOff x="4459743" y="1773675"/>
            <a:chExt cx="447675" cy="522288"/>
          </a:xfrm>
        </p:grpSpPr>
        <p:grpSp>
          <p:nvGrpSpPr>
            <p:cNvPr id="173" name="Group 93"/>
            <p:cNvGrpSpPr/>
            <p:nvPr/>
          </p:nvGrpSpPr>
          <p:grpSpPr>
            <a:xfrm rot="1782731">
              <a:off x="4459743" y="1773675"/>
              <a:ext cx="447675" cy="522288"/>
              <a:chOff x="4392613" y="2482850"/>
              <a:chExt cx="447675" cy="522288"/>
            </a:xfrm>
            <a:solidFill>
              <a:schemeClr val="accent5"/>
            </a:solidFill>
          </p:grpSpPr>
          <p:sp>
            <p:nvSpPr>
              <p:cNvPr id="175"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76"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74" name="Freeform 24"/>
            <p:cNvSpPr>
              <a:spLocks noEditPoints="1"/>
            </p:cNvSpPr>
            <p:nvPr/>
          </p:nvSpPr>
          <p:spPr bwMode="auto">
            <a:xfrm>
              <a:off x="4596000" y="1887785"/>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77" name="Group 225"/>
          <p:cNvGrpSpPr/>
          <p:nvPr/>
        </p:nvGrpSpPr>
        <p:grpSpPr>
          <a:xfrm>
            <a:off x="3340068" y="2484805"/>
            <a:ext cx="527050" cy="447675"/>
            <a:chOff x="3340068" y="1532322"/>
            <a:chExt cx="527050" cy="447675"/>
          </a:xfrm>
        </p:grpSpPr>
        <p:grpSp>
          <p:nvGrpSpPr>
            <p:cNvPr id="178" name="Group 81"/>
            <p:cNvGrpSpPr/>
            <p:nvPr/>
          </p:nvGrpSpPr>
          <p:grpSpPr>
            <a:xfrm rot="18646149">
              <a:off x="3379755" y="1492635"/>
              <a:ext cx="447675" cy="527050"/>
              <a:chOff x="5732463" y="2325688"/>
              <a:chExt cx="447675" cy="527050"/>
            </a:xfrm>
            <a:solidFill>
              <a:schemeClr val="accent2"/>
            </a:solidFill>
          </p:grpSpPr>
          <p:sp>
            <p:nvSpPr>
              <p:cNvPr id="180" name="Oval 16"/>
              <p:cNvSpPr>
                <a:spLocks noChangeArrowheads="1"/>
              </p:cNvSpPr>
              <p:nvPr/>
            </p:nvSpPr>
            <p:spPr bwMode="auto">
              <a:xfrm>
                <a:off x="5732463" y="2325688"/>
                <a:ext cx="447675" cy="4492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1" name="Freeform 17"/>
              <p:cNvSpPr>
                <a:spLocks/>
              </p:cNvSpPr>
              <p:nvPr/>
            </p:nvSpPr>
            <p:spPr bwMode="auto">
              <a:xfrm>
                <a:off x="5845175" y="2743200"/>
                <a:ext cx="115888" cy="109538"/>
              </a:xfrm>
              <a:custGeom>
                <a:avLst/>
                <a:gdLst/>
                <a:ahLst/>
                <a:cxnLst>
                  <a:cxn ang="0">
                    <a:pos x="0" y="0"/>
                  </a:cxn>
                  <a:cxn ang="0">
                    <a:pos x="7" y="69"/>
                  </a:cxn>
                  <a:cxn ang="0">
                    <a:pos x="73" y="12"/>
                  </a:cxn>
                  <a:cxn ang="0">
                    <a:pos x="0" y="0"/>
                  </a:cxn>
                </a:cxnLst>
                <a:rect l="0" t="0" r="r" b="b"/>
                <a:pathLst>
                  <a:path w="73" h="69">
                    <a:moveTo>
                      <a:pt x="0" y="0"/>
                    </a:moveTo>
                    <a:lnTo>
                      <a:pt x="7" y="69"/>
                    </a:lnTo>
                    <a:lnTo>
                      <a:pt x="73" y="12"/>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79" name="Freeform 100"/>
            <p:cNvSpPr>
              <a:spLocks noEditPoints="1"/>
            </p:cNvSpPr>
            <p:nvPr/>
          </p:nvSpPr>
          <p:spPr bwMode="auto">
            <a:xfrm>
              <a:off x="3453892" y="1622919"/>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2" name="Group 227"/>
          <p:cNvGrpSpPr/>
          <p:nvPr/>
        </p:nvGrpSpPr>
        <p:grpSpPr>
          <a:xfrm>
            <a:off x="2372639" y="2963796"/>
            <a:ext cx="402253" cy="472396"/>
            <a:chOff x="2372639" y="2011313"/>
            <a:chExt cx="402253" cy="472396"/>
          </a:xfrm>
        </p:grpSpPr>
        <p:grpSp>
          <p:nvGrpSpPr>
            <p:cNvPr id="183" name="Group 123"/>
            <p:cNvGrpSpPr/>
            <p:nvPr/>
          </p:nvGrpSpPr>
          <p:grpSpPr>
            <a:xfrm rot="20582167">
              <a:off x="2372639" y="2011313"/>
              <a:ext cx="402253" cy="472396"/>
              <a:chOff x="3071813" y="2624138"/>
              <a:chExt cx="446088" cy="523875"/>
            </a:xfrm>
            <a:solidFill>
              <a:schemeClr val="accent1"/>
            </a:solidFill>
          </p:grpSpPr>
          <p:sp>
            <p:nvSpPr>
              <p:cNvPr id="185"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86"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84" name="Freeform 131"/>
            <p:cNvSpPr>
              <a:spLocks/>
            </p:cNvSpPr>
            <p:nvPr/>
          </p:nvSpPr>
          <p:spPr bwMode="auto">
            <a:xfrm>
              <a:off x="2442943" y="2104571"/>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87" name="Group 229"/>
          <p:cNvGrpSpPr/>
          <p:nvPr/>
        </p:nvGrpSpPr>
        <p:grpSpPr>
          <a:xfrm>
            <a:off x="4622879" y="3299162"/>
            <a:ext cx="715963" cy="838200"/>
            <a:chOff x="4622879" y="2346679"/>
            <a:chExt cx="715963" cy="838200"/>
          </a:xfrm>
        </p:grpSpPr>
        <p:grpSp>
          <p:nvGrpSpPr>
            <p:cNvPr id="188" name="Group 69"/>
            <p:cNvGrpSpPr/>
            <p:nvPr/>
          </p:nvGrpSpPr>
          <p:grpSpPr>
            <a:xfrm>
              <a:off x="4622879" y="2346679"/>
              <a:ext cx="715963" cy="838200"/>
              <a:chOff x="4364038" y="3074988"/>
              <a:chExt cx="715963" cy="838200"/>
            </a:xfrm>
            <a:solidFill>
              <a:schemeClr val="accent3"/>
            </a:solidFill>
          </p:grpSpPr>
          <p:sp>
            <p:nvSpPr>
              <p:cNvPr id="190"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2"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89" name="Freeform 66"/>
            <p:cNvSpPr>
              <a:spLocks noEditPoints="1"/>
            </p:cNvSpPr>
            <p:nvPr/>
          </p:nvSpPr>
          <p:spPr bwMode="auto">
            <a:xfrm>
              <a:off x="4776551" y="2535207"/>
              <a:ext cx="426080" cy="330486"/>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3" name="Group 231"/>
          <p:cNvGrpSpPr/>
          <p:nvPr/>
        </p:nvGrpSpPr>
        <p:grpSpPr>
          <a:xfrm>
            <a:off x="2357684" y="3500321"/>
            <a:ext cx="782308" cy="666148"/>
            <a:chOff x="2357684" y="2547838"/>
            <a:chExt cx="782308" cy="666148"/>
          </a:xfrm>
        </p:grpSpPr>
        <p:grpSp>
          <p:nvGrpSpPr>
            <p:cNvPr id="194" name="Group 117"/>
            <p:cNvGrpSpPr/>
            <p:nvPr/>
          </p:nvGrpSpPr>
          <p:grpSpPr>
            <a:xfrm rot="17590240">
              <a:off x="2415764" y="2489758"/>
              <a:ext cx="666148" cy="782308"/>
              <a:chOff x="3071813" y="2624138"/>
              <a:chExt cx="446088" cy="523875"/>
            </a:xfrm>
            <a:solidFill>
              <a:schemeClr val="accent3"/>
            </a:solidFill>
          </p:grpSpPr>
          <p:sp>
            <p:nvSpPr>
              <p:cNvPr id="196"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97"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95" name="Freeform 171"/>
            <p:cNvSpPr>
              <a:spLocks/>
            </p:cNvSpPr>
            <p:nvPr/>
          </p:nvSpPr>
          <p:spPr bwMode="auto">
            <a:xfrm>
              <a:off x="2531943" y="2737119"/>
              <a:ext cx="354864" cy="257148"/>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98" name="Group 233"/>
          <p:cNvGrpSpPr/>
          <p:nvPr/>
        </p:nvGrpSpPr>
        <p:grpSpPr>
          <a:xfrm>
            <a:off x="3427244" y="3673888"/>
            <a:ext cx="446088" cy="523875"/>
            <a:chOff x="3427244" y="2721405"/>
            <a:chExt cx="446088" cy="523875"/>
          </a:xfrm>
        </p:grpSpPr>
        <p:grpSp>
          <p:nvGrpSpPr>
            <p:cNvPr id="199" name="Group 96"/>
            <p:cNvGrpSpPr/>
            <p:nvPr/>
          </p:nvGrpSpPr>
          <p:grpSpPr>
            <a:xfrm rot="18992570">
              <a:off x="3427244" y="2721405"/>
              <a:ext cx="446088" cy="523875"/>
              <a:chOff x="3071813" y="2624138"/>
              <a:chExt cx="446088" cy="523875"/>
            </a:xfrm>
            <a:solidFill>
              <a:schemeClr val="accent3">
                <a:lumMod val="60000"/>
                <a:lumOff val="40000"/>
              </a:schemeClr>
            </a:solidFill>
          </p:grpSpPr>
          <p:sp>
            <p:nvSpPr>
              <p:cNvPr id="201" name="Oval 26"/>
              <p:cNvSpPr>
                <a:spLocks noChangeArrowheads="1"/>
              </p:cNvSpPr>
              <p:nvPr/>
            </p:nvSpPr>
            <p:spPr bwMode="auto">
              <a:xfrm>
                <a:off x="3071813" y="2624138"/>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2" name="Freeform 27"/>
              <p:cNvSpPr>
                <a:spLocks/>
              </p:cNvSpPr>
              <p:nvPr/>
            </p:nvSpPr>
            <p:spPr bwMode="auto">
              <a:xfrm>
                <a:off x="3290888" y="3040063"/>
                <a:ext cx="114300" cy="107950"/>
              </a:xfrm>
              <a:custGeom>
                <a:avLst/>
                <a:gdLst/>
                <a:ahLst/>
                <a:cxnLst>
                  <a:cxn ang="0">
                    <a:pos x="72" y="0"/>
                  </a:cxn>
                  <a:cxn ang="0">
                    <a:pos x="67" y="68"/>
                  </a:cxn>
                  <a:cxn ang="0">
                    <a:pos x="0" y="11"/>
                  </a:cxn>
                  <a:cxn ang="0">
                    <a:pos x="72" y="0"/>
                  </a:cxn>
                </a:cxnLst>
                <a:rect l="0" t="0" r="r" b="b"/>
                <a:pathLst>
                  <a:path w="72" h="68">
                    <a:moveTo>
                      <a:pt x="72" y="0"/>
                    </a:moveTo>
                    <a:lnTo>
                      <a:pt x="67" y="68"/>
                    </a:lnTo>
                    <a:lnTo>
                      <a:pt x="0" y="11"/>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00" name="Freeform 115"/>
            <p:cNvSpPr>
              <a:spLocks noEditPoints="1"/>
            </p:cNvSpPr>
            <p:nvPr/>
          </p:nvSpPr>
          <p:spPr bwMode="auto">
            <a:xfrm>
              <a:off x="3514746" y="2841496"/>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03" name="Group 256"/>
          <p:cNvGrpSpPr/>
          <p:nvPr/>
        </p:nvGrpSpPr>
        <p:grpSpPr>
          <a:xfrm>
            <a:off x="5330899" y="3039380"/>
            <a:ext cx="422275" cy="495300"/>
            <a:chOff x="5330899" y="2086897"/>
            <a:chExt cx="422275" cy="495300"/>
          </a:xfrm>
        </p:grpSpPr>
        <p:grpSp>
          <p:nvGrpSpPr>
            <p:cNvPr id="204" name="Group 60"/>
            <p:cNvGrpSpPr/>
            <p:nvPr/>
          </p:nvGrpSpPr>
          <p:grpSpPr>
            <a:xfrm rot="1108877">
              <a:off x="5330899" y="2086897"/>
              <a:ext cx="422275" cy="495300"/>
              <a:chOff x="4935538" y="1195388"/>
              <a:chExt cx="422275" cy="495300"/>
            </a:xfrm>
            <a:solidFill>
              <a:schemeClr val="accent1">
                <a:lumMod val="60000"/>
                <a:lumOff val="40000"/>
              </a:schemeClr>
            </a:solidFill>
          </p:grpSpPr>
          <p:sp>
            <p:nvSpPr>
              <p:cNvPr id="206"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07"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05" name="Freeform 13"/>
            <p:cNvSpPr>
              <a:spLocks noEditPoints="1"/>
            </p:cNvSpPr>
            <p:nvPr/>
          </p:nvSpPr>
          <p:spPr bwMode="auto">
            <a:xfrm>
              <a:off x="5462157" y="2208744"/>
              <a:ext cx="209550" cy="209550"/>
            </a:xfrm>
            <a:custGeom>
              <a:avLst/>
              <a:gdLst/>
              <a:ahLst/>
              <a:cxnLst>
                <a:cxn ang="0">
                  <a:pos x="60" y="40"/>
                </a:cxn>
                <a:cxn ang="0">
                  <a:pos x="40" y="60"/>
                </a:cxn>
                <a:cxn ang="0">
                  <a:pos x="36" y="61"/>
                </a:cxn>
                <a:cxn ang="0">
                  <a:pos x="33" y="60"/>
                </a:cxn>
                <a:cxn ang="0">
                  <a:pos x="4" y="31"/>
                </a:cxn>
                <a:cxn ang="0">
                  <a:pos x="0" y="22"/>
                </a:cxn>
                <a:cxn ang="0">
                  <a:pos x="0" y="6"/>
                </a:cxn>
                <a:cxn ang="0">
                  <a:pos x="6" y="0"/>
                </a:cxn>
                <a:cxn ang="0">
                  <a:pos x="22" y="0"/>
                </a:cxn>
                <a:cxn ang="0">
                  <a:pos x="31" y="4"/>
                </a:cxn>
                <a:cxn ang="0">
                  <a:pos x="60" y="33"/>
                </a:cxn>
                <a:cxn ang="0">
                  <a:pos x="61" y="36"/>
                </a:cxn>
                <a:cxn ang="0">
                  <a:pos x="60" y="40"/>
                </a:cxn>
                <a:cxn ang="0">
                  <a:pos x="13" y="8"/>
                </a:cxn>
                <a:cxn ang="0">
                  <a:pos x="8" y="13"/>
                </a:cxn>
                <a:cxn ang="0">
                  <a:pos x="13" y="18"/>
                </a:cxn>
                <a:cxn ang="0">
                  <a:pos x="18" y="13"/>
                </a:cxn>
                <a:cxn ang="0">
                  <a:pos x="13" y="8"/>
                </a:cxn>
              </a:cxnLst>
              <a:rect l="0" t="0" r="r" b="b"/>
              <a:pathLst>
                <a:path w="61" h="61">
                  <a:moveTo>
                    <a:pt x="60" y="40"/>
                  </a:moveTo>
                  <a:cubicBezTo>
                    <a:pt x="40" y="60"/>
                    <a:pt x="40" y="60"/>
                    <a:pt x="40" y="60"/>
                  </a:cubicBezTo>
                  <a:cubicBezTo>
                    <a:pt x="39" y="61"/>
                    <a:pt x="38" y="61"/>
                    <a:pt x="36" y="61"/>
                  </a:cubicBezTo>
                  <a:cubicBezTo>
                    <a:pt x="35" y="61"/>
                    <a:pt x="34" y="61"/>
                    <a:pt x="33" y="60"/>
                  </a:cubicBezTo>
                  <a:cubicBezTo>
                    <a:pt x="4" y="31"/>
                    <a:pt x="4" y="31"/>
                    <a:pt x="4" y="31"/>
                  </a:cubicBezTo>
                  <a:cubicBezTo>
                    <a:pt x="2" y="29"/>
                    <a:pt x="0" y="25"/>
                    <a:pt x="0" y="22"/>
                  </a:cubicBezTo>
                  <a:cubicBezTo>
                    <a:pt x="0" y="6"/>
                    <a:pt x="0" y="6"/>
                    <a:pt x="0" y="6"/>
                  </a:cubicBezTo>
                  <a:cubicBezTo>
                    <a:pt x="0" y="3"/>
                    <a:pt x="3" y="0"/>
                    <a:pt x="6" y="0"/>
                  </a:cubicBezTo>
                  <a:cubicBezTo>
                    <a:pt x="22" y="0"/>
                    <a:pt x="22" y="0"/>
                    <a:pt x="22" y="0"/>
                  </a:cubicBezTo>
                  <a:cubicBezTo>
                    <a:pt x="25" y="0"/>
                    <a:pt x="29" y="2"/>
                    <a:pt x="31" y="4"/>
                  </a:cubicBezTo>
                  <a:cubicBezTo>
                    <a:pt x="60" y="33"/>
                    <a:pt x="60" y="33"/>
                    <a:pt x="60" y="33"/>
                  </a:cubicBezTo>
                  <a:cubicBezTo>
                    <a:pt x="61" y="34"/>
                    <a:pt x="61" y="35"/>
                    <a:pt x="61" y="36"/>
                  </a:cubicBezTo>
                  <a:cubicBezTo>
                    <a:pt x="61" y="38"/>
                    <a:pt x="61" y="39"/>
                    <a:pt x="60" y="40"/>
                  </a:cubicBezTo>
                  <a:close/>
                  <a:moveTo>
                    <a:pt x="13" y="8"/>
                  </a:moveTo>
                  <a:cubicBezTo>
                    <a:pt x="10" y="8"/>
                    <a:pt x="8" y="10"/>
                    <a:pt x="8" y="13"/>
                  </a:cubicBezTo>
                  <a:cubicBezTo>
                    <a:pt x="8" y="16"/>
                    <a:pt x="10" y="18"/>
                    <a:pt x="13" y="18"/>
                  </a:cubicBezTo>
                  <a:cubicBezTo>
                    <a:pt x="16" y="18"/>
                    <a:pt x="18" y="16"/>
                    <a:pt x="18" y="13"/>
                  </a:cubicBezTo>
                  <a:cubicBezTo>
                    <a:pt x="18" y="10"/>
                    <a:pt x="16" y="8"/>
                    <a:pt x="13"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08" name="Group 255"/>
          <p:cNvGrpSpPr/>
          <p:nvPr/>
        </p:nvGrpSpPr>
        <p:grpSpPr>
          <a:xfrm>
            <a:off x="4733880" y="2314447"/>
            <a:ext cx="367990" cy="429837"/>
            <a:chOff x="4733880" y="1361964"/>
            <a:chExt cx="367990" cy="429837"/>
          </a:xfrm>
        </p:grpSpPr>
        <p:grpSp>
          <p:nvGrpSpPr>
            <p:cNvPr id="209" name="Group 126"/>
            <p:cNvGrpSpPr/>
            <p:nvPr/>
          </p:nvGrpSpPr>
          <p:grpSpPr>
            <a:xfrm rot="1441643" flipH="1">
              <a:off x="4733880" y="1361964"/>
              <a:ext cx="367990" cy="429837"/>
              <a:chOff x="4470400" y="1712913"/>
              <a:chExt cx="566738" cy="661988"/>
            </a:xfrm>
            <a:solidFill>
              <a:schemeClr val="accent1"/>
            </a:solidFill>
          </p:grpSpPr>
          <p:sp>
            <p:nvSpPr>
              <p:cNvPr id="211"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2"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10" name="Freeform 18"/>
            <p:cNvSpPr>
              <a:spLocks noEditPoints="1"/>
            </p:cNvSpPr>
            <p:nvPr/>
          </p:nvSpPr>
          <p:spPr bwMode="auto">
            <a:xfrm>
              <a:off x="4852748" y="1435762"/>
              <a:ext cx="144463" cy="203200"/>
            </a:xfrm>
            <a:custGeom>
              <a:avLst/>
              <a:gdLst/>
              <a:ahLst/>
              <a:cxnLst>
                <a:cxn ang="0">
                  <a:pos x="21" y="59"/>
                </a:cxn>
                <a:cxn ang="0">
                  <a:pos x="0" y="38"/>
                </a:cxn>
                <a:cxn ang="0">
                  <a:pos x="4" y="27"/>
                </a:cxn>
                <a:cxn ang="0">
                  <a:pos x="18" y="2"/>
                </a:cxn>
                <a:cxn ang="0">
                  <a:pos x="21" y="0"/>
                </a:cxn>
                <a:cxn ang="0">
                  <a:pos x="24" y="2"/>
                </a:cxn>
                <a:cxn ang="0">
                  <a:pos x="38" y="27"/>
                </a:cxn>
                <a:cxn ang="0">
                  <a:pos x="42" y="38"/>
                </a:cxn>
                <a:cxn ang="0">
                  <a:pos x="21" y="59"/>
                </a:cxn>
                <a:cxn ang="0">
                  <a:pos x="20" y="41"/>
                </a:cxn>
                <a:cxn ang="0">
                  <a:pos x="17" y="35"/>
                </a:cxn>
                <a:cxn ang="0">
                  <a:pos x="16" y="34"/>
                </a:cxn>
                <a:cxn ang="0">
                  <a:pos x="15" y="35"/>
                </a:cxn>
                <a:cxn ang="0">
                  <a:pos x="12" y="41"/>
                </a:cxn>
                <a:cxn ang="0">
                  <a:pos x="11" y="44"/>
                </a:cxn>
                <a:cxn ang="0">
                  <a:pos x="16" y="49"/>
                </a:cxn>
                <a:cxn ang="0">
                  <a:pos x="21" y="44"/>
                </a:cxn>
                <a:cxn ang="0">
                  <a:pos x="20" y="41"/>
                </a:cxn>
              </a:cxnLst>
              <a:rect l="0" t="0" r="r" b="b"/>
              <a:pathLst>
                <a:path w="42" h="59">
                  <a:moveTo>
                    <a:pt x="21" y="59"/>
                  </a:moveTo>
                  <a:cubicBezTo>
                    <a:pt x="10" y="59"/>
                    <a:pt x="0" y="50"/>
                    <a:pt x="0" y="38"/>
                  </a:cubicBezTo>
                  <a:cubicBezTo>
                    <a:pt x="0" y="34"/>
                    <a:pt x="2" y="31"/>
                    <a:pt x="4" y="27"/>
                  </a:cubicBezTo>
                  <a:cubicBezTo>
                    <a:pt x="6" y="24"/>
                    <a:pt x="14" y="13"/>
                    <a:pt x="18" y="2"/>
                  </a:cubicBezTo>
                  <a:cubicBezTo>
                    <a:pt x="18" y="1"/>
                    <a:pt x="20" y="0"/>
                    <a:pt x="21" y="0"/>
                  </a:cubicBezTo>
                  <a:cubicBezTo>
                    <a:pt x="22" y="0"/>
                    <a:pt x="24" y="1"/>
                    <a:pt x="24" y="2"/>
                  </a:cubicBezTo>
                  <a:cubicBezTo>
                    <a:pt x="28" y="13"/>
                    <a:pt x="36" y="24"/>
                    <a:pt x="38" y="27"/>
                  </a:cubicBezTo>
                  <a:cubicBezTo>
                    <a:pt x="40" y="31"/>
                    <a:pt x="42" y="34"/>
                    <a:pt x="42" y="38"/>
                  </a:cubicBezTo>
                  <a:cubicBezTo>
                    <a:pt x="42" y="50"/>
                    <a:pt x="32" y="59"/>
                    <a:pt x="21" y="59"/>
                  </a:cubicBezTo>
                  <a:close/>
                  <a:moveTo>
                    <a:pt x="20" y="41"/>
                  </a:moveTo>
                  <a:cubicBezTo>
                    <a:pt x="20" y="40"/>
                    <a:pt x="18" y="37"/>
                    <a:pt x="17" y="35"/>
                  </a:cubicBezTo>
                  <a:cubicBezTo>
                    <a:pt x="17" y="34"/>
                    <a:pt x="16" y="34"/>
                    <a:pt x="16" y="34"/>
                  </a:cubicBezTo>
                  <a:cubicBezTo>
                    <a:pt x="16" y="34"/>
                    <a:pt x="15" y="34"/>
                    <a:pt x="15" y="35"/>
                  </a:cubicBezTo>
                  <a:cubicBezTo>
                    <a:pt x="14" y="37"/>
                    <a:pt x="12" y="40"/>
                    <a:pt x="12" y="41"/>
                  </a:cubicBezTo>
                  <a:cubicBezTo>
                    <a:pt x="11" y="42"/>
                    <a:pt x="11" y="43"/>
                    <a:pt x="11" y="44"/>
                  </a:cubicBezTo>
                  <a:cubicBezTo>
                    <a:pt x="11" y="46"/>
                    <a:pt x="13" y="49"/>
                    <a:pt x="16" y="49"/>
                  </a:cubicBezTo>
                  <a:cubicBezTo>
                    <a:pt x="19" y="49"/>
                    <a:pt x="21" y="46"/>
                    <a:pt x="21" y="44"/>
                  </a:cubicBezTo>
                  <a:cubicBezTo>
                    <a:pt x="21" y="43"/>
                    <a:pt x="21" y="42"/>
                    <a:pt x="20" y="41"/>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3" name="Group 257"/>
          <p:cNvGrpSpPr/>
          <p:nvPr/>
        </p:nvGrpSpPr>
        <p:grpSpPr>
          <a:xfrm>
            <a:off x="3514745" y="2984596"/>
            <a:ext cx="446088" cy="523875"/>
            <a:chOff x="3514745" y="2032113"/>
            <a:chExt cx="446088" cy="523875"/>
          </a:xfrm>
        </p:grpSpPr>
        <p:grpSp>
          <p:nvGrpSpPr>
            <p:cNvPr id="214" name="Group 90"/>
            <p:cNvGrpSpPr/>
            <p:nvPr/>
          </p:nvGrpSpPr>
          <p:grpSpPr>
            <a:xfrm>
              <a:off x="3514745" y="2032113"/>
              <a:ext cx="446088" cy="523875"/>
              <a:chOff x="3071813" y="2022475"/>
              <a:chExt cx="446088" cy="523875"/>
            </a:xfrm>
            <a:solidFill>
              <a:schemeClr val="accent1">
                <a:lumMod val="60000"/>
                <a:lumOff val="40000"/>
              </a:schemeClr>
            </a:solidFill>
          </p:grpSpPr>
          <p:sp>
            <p:nvSpPr>
              <p:cNvPr id="216" name="Oval 22"/>
              <p:cNvSpPr>
                <a:spLocks noChangeArrowheads="1"/>
              </p:cNvSpPr>
              <p:nvPr/>
            </p:nvSpPr>
            <p:spPr bwMode="auto">
              <a:xfrm>
                <a:off x="3071813" y="2022475"/>
                <a:ext cx="446088"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17" name="Freeform 23"/>
              <p:cNvSpPr>
                <a:spLocks/>
              </p:cNvSpPr>
              <p:nvPr/>
            </p:nvSpPr>
            <p:spPr bwMode="auto">
              <a:xfrm>
                <a:off x="3290888" y="2438400"/>
                <a:ext cx="114300" cy="107950"/>
              </a:xfrm>
              <a:custGeom>
                <a:avLst/>
                <a:gdLst/>
                <a:ahLst/>
                <a:cxnLst>
                  <a:cxn ang="0">
                    <a:pos x="72" y="0"/>
                  </a:cxn>
                  <a:cxn ang="0">
                    <a:pos x="67" y="68"/>
                  </a:cxn>
                  <a:cxn ang="0">
                    <a:pos x="0" y="13"/>
                  </a:cxn>
                  <a:cxn ang="0">
                    <a:pos x="72" y="0"/>
                  </a:cxn>
                </a:cxnLst>
                <a:rect l="0" t="0" r="r" b="b"/>
                <a:pathLst>
                  <a:path w="72" h="68">
                    <a:moveTo>
                      <a:pt x="72" y="0"/>
                    </a:moveTo>
                    <a:lnTo>
                      <a:pt x="67" y="68"/>
                    </a:lnTo>
                    <a:lnTo>
                      <a:pt x="0" y="13"/>
                    </a:lnTo>
                    <a:lnTo>
                      <a:pt x="7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15" name="Freeform 48"/>
            <p:cNvSpPr>
              <a:spLocks/>
            </p:cNvSpPr>
            <p:nvPr/>
          </p:nvSpPr>
          <p:spPr bwMode="auto">
            <a:xfrm>
              <a:off x="3671663" y="2154451"/>
              <a:ext cx="127000" cy="230188"/>
            </a:xfrm>
            <a:custGeom>
              <a:avLst/>
              <a:gdLst/>
              <a:ahLst/>
              <a:cxnLst>
                <a:cxn ang="0">
                  <a:pos x="36" y="20"/>
                </a:cxn>
                <a:cxn ang="0">
                  <a:pos x="15" y="66"/>
                </a:cxn>
                <a:cxn ang="0">
                  <a:pos x="13" y="67"/>
                </a:cxn>
                <a:cxn ang="0">
                  <a:pos x="12" y="67"/>
                </a:cxn>
                <a:cxn ang="0">
                  <a:pos x="11" y="65"/>
                </a:cxn>
                <a:cxn ang="0">
                  <a:pos x="19" y="33"/>
                </a:cxn>
                <a:cxn ang="0">
                  <a:pos x="3" y="37"/>
                </a:cxn>
                <a:cxn ang="0">
                  <a:pos x="2" y="37"/>
                </a:cxn>
                <a:cxn ang="0">
                  <a:pos x="1" y="36"/>
                </a:cxn>
                <a:cxn ang="0">
                  <a:pos x="1" y="35"/>
                </a:cxn>
                <a:cxn ang="0">
                  <a:pos x="9" y="2"/>
                </a:cxn>
                <a:cxn ang="0">
                  <a:pos x="10" y="0"/>
                </a:cxn>
                <a:cxn ang="0">
                  <a:pos x="24" y="0"/>
                </a:cxn>
                <a:cxn ang="0">
                  <a:pos x="25" y="2"/>
                </a:cxn>
                <a:cxn ang="0">
                  <a:pos x="25" y="3"/>
                </a:cxn>
                <a:cxn ang="0">
                  <a:pos x="18" y="21"/>
                </a:cxn>
                <a:cxn ang="0">
                  <a:pos x="34" y="18"/>
                </a:cxn>
                <a:cxn ang="0">
                  <a:pos x="35" y="17"/>
                </a:cxn>
                <a:cxn ang="0">
                  <a:pos x="36" y="18"/>
                </a:cxn>
                <a:cxn ang="0">
                  <a:pos x="36" y="20"/>
                </a:cxn>
              </a:cxnLst>
              <a:rect l="0" t="0" r="r" b="b"/>
              <a:pathLst>
                <a:path w="37" h="67">
                  <a:moveTo>
                    <a:pt x="36" y="20"/>
                  </a:moveTo>
                  <a:cubicBezTo>
                    <a:pt x="15" y="66"/>
                    <a:pt x="15" y="66"/>
                    <a:pt x="15" y="66"/>
                  </a:cubicBezTo>
                  <a:cubicBezTo>
                    <a:pt x="14" y="67"/>
                    <a:pt x="14" y="67"/>
                    <a:pt x="13" y="67"/>
                  </a:cubicBezTo>
                  <a:cubicBezTo>
                    <a:pt x="13" y="67"/>
                    <a:pt x="13" y="67"/>
                    <a:pt x="12" y="67"/>
                  </a:cubicBezTo>
                  <a:cubicBezTo>
                    <a:pt x="11" y="67"/>
                    <a:pt x="11" y="66"/>
                    <a:pt x="11" y="65"/>
                  </a:cubicBezTo>
                  <a:cubicBezTo>
                    <a:pt x="19" y="33"/>
                    <a:pt x="19" y="33"/>
                    <a:pt x="19" y="33"/>
                  </a:cubicBezTo>
                  <a:cubicBezTo>
                    <a:pt x="3" y="37"/>
                    <a:pt x="3" y="37"/>
                    <a:pt x="3" y="37"/>
                  </a:cubicBezTo>
                  <a:cubicBezTo>
                    <a:pt x="3" y="37"/>
                    <a:pt x="2" y="37"/>
                    <a:pt x="2" y="37"/>
                  </a:cubicBezTo>
                  <a:cubicBezTo>
                    <a:pt x="2" y="37"/>
                    <a:pt x="1" y="37"/>
                    <a:pt x="1" y="36"/>
                  </a:cubicBezTo>
                  <a:cubicBezTo>
                    <a:pt x="1" y="36"/>
                    <a:pt x="0" y="35"/>
                    <a:pt x="1" y="35"/>
                  </a:cubicBezTo>
                  <a:cubicBezTo>
                    <a:pt x="9" y="2"/>
                    <a:pt x="9" y="2"/>
                    <a:pt x="9" y="2"/>
                  </a:cubicBezTo>
                  <a:cubicBezTo>
                    <a:pt x="9" y="1"/>
                    <a:pt x="10" y="0"/>
                    <a:pt x="10" y="0"/>
                  </a:cubicBezTo>
                  <a:cubicBezTo>
                    <a:pt x="24" y="0"/>
                    <a:pt x="24" y="0"/>
                    <a:pt x="24" y="0"/>
                  </a:cubicBezTo>
                  <a:cubicBezTo>
                    <a:pt x="25" y="0"/>
                    <a:pt x="25" y="1"/>
                    <a:pt x="25" y="2"/>
                  </a:cubicBezTo>
                  <a:cubicBezTo>
                    <a:pt x="25" y="2"/>
                    <a:pt x="25" y="3"/>
                    <a:pt x="25" y="3"/>
                  </a:cubicBezTo>
                  <a:cubicBezTo>
                    <a:pt x="18" y="21"/>
                    <a:pt x="18" y="21"/>
                    <a:pt x="18" y="21"/>
                  </a:cubicBezTo>
                  <a:cubicBezTo>
                    <a:pt x="34" y="18"/>
                    <a:pt x="34" y="18"/>
                    <a:pt x="34" y="18"/>
                  </a:cubicBezTo>
                  <a:cubicBezTo>
                    <a:pt x="34" y="17"/>
                    <a:pt x="34" y="17"/>
                    <a:pt x="35" y="17"/>
                  </a:cubicBezTo>
                  <a:cubicBezTo>
                    <a:pt x="35" y="17"/>
                    <a:pt x="36" y="18"/>
                    <a:pt x="36" y="18"/>
                  </a:cubicBezTo>
                  <a:cubicBezTo>
                    <a:pt x="36" y="19"/>
                    <a:pt x="37" y="19"/>
                    <a:pt x="36" y="2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18" name="Group 246"/>
          <p:cNvGrpSpPr/>
          <p:nvPr/>
        </p:nvGrpSpPr>
        <p:grpSpPr>
          <a:xfrm>
            <a:off x="2870006" y="4070782"/>
            <a:ext cx="838200" cy="715963"/>
            <a:chOff x="2870006" y="3118299"/>
            <a:chExt cx="838200" cy="715963"/>
          </a:xfrm>
        </p:grpSpPr>
        <p:grpSp>
          <p:nvGrpSpPr>
            <p:cNvPr id="220" name="Group 113"/>
            <p:cNvGrpSpPr/>
            <p:nvPr/>
          </p:nvGrpSpPr>
          <p:grpSpPr>
            <a:xfrm rot="15727265">
              <a:off x="2931124" y="3057181"/>
              <a:ext cx="715963" cy="838200"/>
              <a:chOff x="4364038" y="3074988"/>
              <a:chExt cx="715963" cy="838200"/>
            </a:xfrm>
            <a:solidFill>
              <a:schemeClr val="accent1"/>
            </a:solidFill>
          </p:grpSpPr>
          <p:sp>
            <p:nvSpPr>
              <p:cNvPr id="276"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77"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22" name="Freeform 101"/>
            <p:cNvSpPr>
              <a:spLocks noEditPoints="1"/>
            </p:cNvSpPr>
            <p:nvPr/>
          </p:nvSpPr>
          <p:spPr bwMode="auto">
            <a:xfrm>
              <a:off x="3061049" y="3345633"/>
              <a:ext cx="358811" cy="237766"/>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78" name="Group 248"/>
          <p:cNvGrpSpPr/>
          <p:nvPr/>
        </p:nvGrpSpPr>
        <p:grpSpPr>
          <a:xfrm>
            <a:off x="5343801" y="4133826"/>
            <a:ext cx="838200" cy="715963"/>
            <a:chOff x="5343801" y="3181343"/>
            <a:chExt cx="838200" cy="715963"/>
          </a:xfrm>
        </p:grpSpPr>
        <p:grpSp>
          <p:nvGrpSpPr>
            <p:cNvPr id="279" name="Group 150"/>
            <p:cNvGrpSpPr/>
            <p:nvPr/>
          </p:nvGrpSpPr>
          <p:grpSpPr>
            <a:xfrm rot="5872735" flipH="1">
              <a:off x="5404919" y="3120225"/>
              <a:ext cx="715963" cy="838200"/>
              <a:chOff x="4364038" y="3074988"/>
              <a:chExt cx="715963" cy="838200"/>
            </a:xfrm>
            <a:solidFill>
              <a:schemeClr val="accent2"/>
            </a:solidFill>
          </p:grpSpPr>
          <p:sp>
            <p:nvSpPr>
              <p:cNvPr id="281" name="Oval 8"/>
              <p:cNvSpPr>
                <a:spLocks noChangeArrowheads="1"/>
              </p:cNvSpPr>
              <p:nvPr/>
            </p:nvSpPr>
            <p:spPr bwMode="auto">
              <a:xfrm>
                <a:off x="4364038" y="3074988"/>
                <a:ext cx="715963" cy="7175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2" name="Freeform 9"/>
              <p:cNvSpPr>
                <a:spLocks/>
              </p:cNvSpPr>
              <p:nvPr/>
            </p:nvSpPr>
            <p:spPr bwMode="auto">
              <a:xfrm>
                <a:off x="4546600" y="3743325"/>
                <a:ext cx="184150" cy="169863"/>
              </a:xfrm>
              <a:custGeom>
                <a:avLst/>
                <a:gdLst/>
                <a:ahLst/>
                <a:cxnLst>
                  <a:cxn ang="0">
                    <a:pos x="0" y="0"/>
                  </a:cxn>
                  <a:cxn ang="0">
                    <a:pos x="11" y="107"/>
                  </a:cxn>
                  <a:cxn ang="0">
                    <a:pos x="116" y="18"/>
                  </a:cxn>
                  <a:cxn ang="0">
                    <a:pos x="0" y="0"/>
                  </a:cxn>
                </a:cxnLst>
                <a:rect l="0" t="0" r="r" b="b"/>
                <a:pathLst>
                  <a:path w="116" h="107">
                    <a:moveTo>
                      <a:pt x="0" y="0"/>
                    </a:moveTo>
                    <a:lnTo>
                      <a:pt x="11" y="107"/>
                    </a:lnTo>
                    <a:lnTo>
                      <a:pt x="116" y="18"/>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80" name="Freeform 148"/>
            <p:cNvSpPr>
              <a:spLocks noEditPoints="1"/>
            </p:cNvSpPr>
            <p:nvPr/>
          </p:nvSpPr>
          <p:spPr bwMode="auto">
            <a:xfrm>
              <a:off x="5683246" y="3368493"/>
              <a:ext cx="305104" cy="294128"/>
            </a:xfrm>
            <a:custGeom>
              <a:avLst/>
              <a:gdLst/>
              <a:ahLst/>
              <a:cxnLst>
                <a:cxn ang="0">
                  <a:pos x="16" y="54"/>
                </a:cxn>
                <a:cxn ang="0">
                  <a:pos x="14" y="57"/>
                </a:cxn>
                <a:cxn ang="0">
                  <a:pos x="2" y="57"/>
                </a:cxn>
                <a:cxn ang="0">
                  <a:pos x="0" y="54"/>
                </a:cxn>
                <a:cxn ang="0">
                  <a:pos x="0" y="29"/>
                </a:cxn>
                <a:cxn ang="0">
                  <a:pos x="2" y="26"/>
                </a:cxn>
                <a:cxn ang="0">
                  <a:pos x="14" y="26"/>
                </a:cxn>
                <a:cxn ang="0">
                  <a:pos x="16" y="29"/>
                </a:cxn>
                <a:cxn ang="0">
                  <a:pos x="16" y="54"/>
                </a:cxn>
                <a:cxn ang="0">
                  <a:pos x="7" y="47"/>
                </a:cxn>
                <a:cxn ang="0">
                  <a:pos x="5" y="49"/>
                </a:cxn>
                <a:cxn ang="0">
                  <a:pos x="7" y="52"/>
                </a:cxn>
                <a:cxn ang="0">
                  <a:pos x="10" y="49"/>
                </a:cxn>
                <a:cxn ang="0">
                  <a:pos x="7" y="47"/>
                </a:cxn>
                <a:cxn ang="0">
                  <a:pos x="62" y="35"/>
                </a:cxn>
                <a:cxn ang="0">
                  <a:pos x="62" y="38"/>
                </a:cxn>
                <a:cxn ang="0">
                  <a:pos x="61" y="43"/>
                </a:cxn>
                <a:cxn ang="0">
                  <a:pos x="61" y="48"/>
                </a:cxn>
                <a:cxn ang="0">
                  <a:pos x="59" y="52"/>
                </a:cxn>
                <a:cxn ang="0">
                  <a:pos x="57" y="59"/>
                </a:cxn>
                <a:cxn ang="0">
                  <a:pos x="49" y="62"/>
                </a:cxn>
                <a:cxn ang="0">
                  <a:pos x="47" y="62"/>
                </a:cxn>
                <a:cxn ang="0">
                  <a:pos x="44" y="62"/>
                </a:cxn>
                <a:cxn ang="0">
                  <a:pos x="43" y="62"/>
                </a:cxn>
                <a:cxn ang="0">
                  <a:pos x="28" y="59"/>
                </a:cxn>
                <a:cxn ang="0">
                  <a:pos x="22" y="57"/>
                </a:cxn>
                <a:cxn ang="0">
                  <a:pos x="19" y="54"/>
                </a:cxn>
                <a:cxn ang="0">
                  <a:pos x="19" y="29"/>
                </a:cxn>
                <a:cxn ang="0">
                  <a:pos x="21" y="26"/>
                </a:cxn>
                <a:cxn ang="0">
                  <a:pos x="29" y="19"/>
                </a:cxn>
                <a:cxn ang="0">
                  <a:pos x="33" y="14"/>
                </a:cxn>
                <a:cxn ang="0">
                  <a:pos x="35" y="8"/>
                </a:cxn>
                <a:cxn ang="0">
                  <a:pos x="38" y="1"/>
                </a:cxn>
                <a:cxn ang="0">
                  <a:pos x="40" y="0"/>
                </a:cxn>
                <a:cxn ang="0">
                  <a:pos x="49" y="11"/>
                </a:cxn>
                <a:cxn ang="0">
                  <a:pos x="46" y="18"/>
                </a:cxn>
                <a:cxn ang="0">
                  <a:pos x="45" y="21"/>
                </a:cxn>
                <a:cxn ang="0">
                  <a:pos x="56" y="21"/>
                </a:cxn>
                <a:cxn ang="0">
                  <a:pos x="64" y="29"/>
                </a:cxn>
                <a:cxn ang="0">
                  <a:pos x="62" y="35"/>
                </a:cxn>
              </a:cxnLst>
              <a:rect l="0" t="0" r="r" b="b"/>
              <a:pathLst>
                <a:path w="64" h="62">
                  <a:moveTo>
                    <a:pt x="16" y="54"/>
                  </a:moveTo>
                  <a:cubicBezTo>
                    <a:pt x="16" y="56"/>
                    <a:pt x="15" y="57"/>
                    <a:pt x="14" y="57"/>
                  </a:cubicBezTo>
                  <a:cubicBezTo>
                    <a:pt x="2" y="57"/>
                    <a:pt x="2" y="57"/>
                    <a:pt x="2" y="57"/>
                  </a:cubicBezTo>
                  <a:cubicBezTo>
                    <a:pt x="1" y="57"/>
                    <a:pt x="0" y="56"/>
                    <a:pt x="0" y="54"/>
                  </a:cubicBezTo>
                  <a:cubicBezTo>
                    <a:pt x="0" y="29"/>
                    <a:pt x="0" y="29"/>
                    <a:pt x="0" y="29"/>
                  </a:cubicBezTo>
                  <a:cubicBezTo>
                    <a:pt x="0" y="27"/>
                    <a:pt x="1" y="26"/>
                    <a:pt x="2" y="26"/>
                  </a:cubicBezTo>
                  <a:cubicBezTo>
                    <a:pt x="14" y="26"/>
                    <a:pt x="14" y="26"/>
                    <a:pt x="14" y="26"/>
                  </a:cubicBezTo>
                  <a:cubicBezTo>
                    <a:pt x="15" y="26"/>
                    <a:pt x="16" y="27"/>
                    <a:pt x="16" y="29"/>
                  </a:cubicBezTo>
                  <a:lnTo>
                    <a:pt x="16" y="54"/>
                  </a:lnTo>
                  <a:close/>
                  <a:moveTo>
                    <a:pt x="7" y="47"/>
                  </a:moveTo>
                  <a:cubicBezTo>
                    <a:pt x="6" y="47"/>
                    <a:pt x="5" y="48"/>
                    <a:pt x="5" y="49"/>
                  </a:cubicBezTo>
                  <a:cubicBezTo>
                    <a:pt x="5" y="51"/>
                    <a:pt x="6" y="52"/>
                    <a:pt x="7" y="52"/>
                  </a:cubicBezTo>
                  <a:cubicBezTo>
                    <a:pt x="9" y="52"/>
                    <a:pt x="10" y="51"/>
                    <a:pt x="10" y="49"/>
                  </a:cubicBezTo>
                  <a:cubicBezTo>
                    <a:pt x="10" y="48"/>
                    <a:pt x="9" y="47"/>
                    <a:pt x="7" y="47"/>
                  </a:cubicBezTo>
                  <a:close/>
                  <a:moveTo>
                    <a:pt x="62" y="35"/>
                  </a:moveTo>
                  <a:cubicBezTo>
                    <a:pt x="62" y="36"/>
                    <a:pt x="62" y="37"/>
                    <a:pt x="62" y="38"/>
                  </a:cubicBezTo>
                  <a:cubicBezTo>
                    <a:pt x="62" y="40"/>
                    <a:pt x="62" y="42"/>
                    <a:pt x="61" y="43"/>
                  </a:cubicBezTo>
                  <a:cubicBezTo>
                    <a:pt x="61" y="45"/>
                    <a:pt x="61" y="46"/>
                    <a:pt x="61" y="48"/>
                  </a:cubicBezTo>
                  <a:cubicBezTo>
                    <a:pt x="60" y="49"/>
                    <a:pt x="60" y="51"/>
                    <a:pt x="59" y="52"/>
                  </a:cubicBezTo>
                  <a:cubicBezTo>
                    <a:pt x="59" y="55"/>
                    <a:pt x="58" y="57"/>
                    <a:pt x="57" y="59"/>
                  </a:cubicBezTo>
                  <a:cubicBezTo>
                    <a:pt x="55" y="61"/>
                    <a:pt x="52" y="62"/>
                    <a:pt x="49" y="62"/>
                  </a:cubicBezTo>
                  <a:cubicBezTo>
                    <a:pt x="48" y="62"/>
                    <a:pt x="48" y="62"/>
                    <a:pt x="47" y="62"/>
                  </a:cubicBezTo>
                  <a:cubicBezTo>
                    <a:pt x="44" y="62"/>
                    <a:pt x="44" y="62"/>
                    <a:pt x="44" y="62"/>
                  </a:cubicBezTo>
                  <a:cubicBezTo>
                    <a:pt x="43" y="62"/>
                    <a:pt x="43" y="62"/>
                    <a:pt x="43" y="62"/>
                  </a:cubicBezTo>
                  <a:cubicBezTo>
                    <a:pt x="38" y="62"/>
                    <a:pt x="32" y="60"/>
                    <a:pt x="28" y="59"/>
                  </a:cubicBezTo>
                  <a:cubicBezTo>
                    <a:pt x="25" y="58"/>
                    <a:pt x="23" y="57"/>
                    <a:pt x="22" y="57"/>
                  </a:cubicBezTo>
                  <a:cubicBezTo>
                    <a:pt x="20" y="57"/>
                    <a:pt x="19" y="56"/>
                    <a:pt x="19" y="54"/>
                  </a:cubicBezTo>
                  <a:cubicBezTo>
                    <a:pt x="19" y="29"/>
                    <a:pt x="19" y="29"/>
                    <a:pt x="19" y="29"/>
                  </a:cubicBezTo>
                  <a:cubicBezTo>
                    <a:pt x="19" y="27"/>
                    <a:pt x="20" y="26"/>
                    <a:pt x="21" y="26"/>
                  </a:cubicBezTo>
                  <a:cubicBezTo>
                    <a:pt x="23" y="26"/>
                    <a:pt x="27" y="21"/>
                    <a:pt x="29" y="19"/>
                  </a:cubicBezTo>
                  <a:cubicBezTo>
                    <a:pt x="30" y="17"/>
                    <a:pt x="31" y="15"/>
                    <a:pt x="33" y="14"/>
                  </a:cubicBezTo>
                  <a:cubicBezTo>
                    <a:pt x="34" y="13"/>
                    <a:pt x="35" y="10"/>
                    <a:pt x="35" y="8"/>
                  </a:cubicBezTo>
                  <a:cubicBezTo>
                    <a:pt x="36" y="5"/>
                    <a:pt x="36" y="3"/>
                    <a:pt x="38" y="1"/>
                  </a:cubicBezTo>
                  <a:cubicBezTo>
                    <a:pt x="38" y="1"/>
                    <a:pt x="39" y="0"/>
                    <a:pt x="40" y="0"/>
                  </a:cubicBezTo>
                  <a:cubicBezTo>
                    <a:pt x="49" y="0"/>
                    <a:pt x="49" y="8"/>
                    <a:pt x="49" y="11"/>
                  </a:cubicBezTo>
                  <a:cubicBezTo>
                    <a:pt x="49" y="14"/>
                    <a:pt x="47" y="16"/>
                    <a:pt x="46" y="18"/>
                  </a:cubicBezTo>
                  <a:cubicBezTo>
                    <a:pt x="46" y="19"/>
                    <a:pt x="46" y="20"/>
                    <a:pt x="45" y="21"/>
                  </a:cubicBezTo>
                  <a:cubicBezTo>
                    <a:pt x="56" y="21"/>
                    <a:pt x="56" y="21"/>
                    <a:pt x="56" y="21"/>
                  </a:cubicBezTo>
                  <a:cubicBezTo>
                    <a:pt x="60" y="21"/>
                    <a:pt x="64" y="25"/>
                    <a:pt x="64" y="29"/>
                  </a:cubicBezTo>
                  <a:cubicBezTo>
                    <a:pt x="64" y="31"/>
                    <a:pt x="63" y="33"/>
                    <a:pt x="62" y="3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83" name="Group 250"/>
          <p:cNvGrpSpPr/>
          <p:nvPr/>
        </p:nvGrpSpPr>
        <p:grpSpPr>
          <a:xfrm>
            <a:off x="6079798" y="3703303"/>
            <a:ext cx="661987" cy="561975"/>
            <a:chOff x="6079798" y="2750820"/>
            <a:chExt cx="661987" cy="561975"/>
          </a:xfrm>
        </p:grpSpPr>
        <p:grpSp>
          <p:nvGrpSpPr>
            <p:cNvPr id="284" name="Group 110"/>
            <p:cNvGrpSpPr/>
            <p:nvPr/>
          </p:nvGrpSpPr>
          <p:grpSpPr>
            <a:xfrm rot="4381353">
              <a:off x="6129804" y="2700814"/>
              <a:ext cx="561975" cy="661987"/>
              <a:chOff x="5002213" y="2306638"/>
              <a:chExt cx="561975" cy="661987"/>
            </a:xfrm>
            <a:solidFill>
              <a:schemeClr val="accent6">
                <a:lumMod val="60000"/>
                <a:lumOff val="40000"/>
              </a:schemeClr>
            </a:solidFill>
          </p:grpSpPr>
          <p:sp>
            <p:nvSpPr>
              <p:cNvPr id="286"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87"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85" name="Freeform 154"/>
            <p:cNvSpPr>
              <a:spLocks/>
            </p:cNvSpPr>
            <p:nvPr/>
          </p:nvSpPr>
          <p:spPr bwMode="auto">
            <a:xfrm>
              <a:off x="6357938" y="2942363"/>
              <a:ext cx="219075" cy="174625"/>
            </a:xfrm>
            <a:custGeom>
              <a:avLst/>
              <a:gdLst/>
              <a:ahLst/>
              <a:cxnLst>
                <a:cxn ang="0">
                  <a:pos x="57" y="12"/>
                </a:cxn>
                <a:cxn ang="0">
                  <a:pos x="57" y="14"/>
                </a:cxn>
                <a:cxn ang="0">
                  <a:pos x="20" y="51"/>
                </a:cxn>
                <a:cxn ang="0">
                  <a:pos x="0" y="45"/>
                </a:cxn>
                <a:cxn ang="0">
                  <a:pos x="3" y="45"/>
                </a:cxn>
                <a:cxn ang="0">
                  <a:pos x="19" y="40"/>
                </a:cxn>
                <a:cxn ang="0">
                  <a:pos x="7" y="31"/>
                </a:cxn>
                <a:cxn ang="0">
                  <a:pos x="10" y="31"/>
                </a:cxn>
                <a:cxn ang="0">
                  <a:pos x="13" y="31"/>
                </a:cxn>
                <a:cxn ang="0">
                  <a:pos x="3" y="18"/>
                </a:cxn>
                <a:cxn ang="0">
                  <a:pos x="3" y="18"/>
                </a:cxn>
                <a:cxn ang="0">
                  <a:pos x="9" y="19"/>
                </a:cxn>
                <a:cxn ang="0">
                  <a:pos x="3" y="9"/>
                </a:cxn>
                <a:cxn ang="0">
                  <a:pos x="5" y="2"/>
                </a:cxn>
                <a:cxn ang="0">
                  <a:pos x="31" y="16"/>
                </a:cxn>
                <a:cxn ang="0">
                  <a:pos x="31" y="13"/>
                </a:cxn>
                <a:cxn ang="0">
                  <a:pos x="44" y="0"/>
                </a:cxn>
                <a:cxn ang="0">
                  <a:pos x="54" y="4"/>
                </a:cxn>
                <a:cxn ang="0">
                  <a:pos x="62" y="1"/>
                </a:cxn>
                <a:cxn ang="0">
                  <a:pos x="56" y="8"/>
                </a:cxn>
                <a:cxn ang="0">
                  <a:pos x="64" y="6"/>
                </a:cxn>
                <a:cxn ang="0">
                  <a:pos x="57" y="12"/>
                </a:cxn>
              </a:cxnLst>
              <a:rect l="0" t="0" r="r" b="b"/>
              <a:pathLst>
                <a:path w="64" h="51">
                  <a:moveTo>
                    <a:pt x="57" y="12"/>
                  </a:moveTo>
                  <a:cubicBezTo>
                    <a:pt x="57" y="13"/>
                    <a:pt x="57" y="14"/>
                    <a:pt x="57" y="14"/>
                  </a:cubicBezTo>
                  <a:cubicBezTo>
                    <a:pt x="57" y="31"/>
                    <a:pt x="44" y="51"/>
                    <a:pt x="20" y="51"/>
                  </a:cubicBezTo>
                  <a:cubicBezTo>
                    <a:pt x="13" y="51"/>
                    <a:pt x="6" y="49"/>
                    <a:pt x="0" y="45"/>
                  </a:cubicBezTo>
                  <a:cubicBezTo>
                    <a:pt x="1" y="45"/>
                    <a:pt x="2" y="45"/>
                    <a:pt x="3" y="45"/>
                  </a:cubicBezTo>
                  <a:cubicBezTo>
                    <a:pt x="9" y="45"/>
                    <a:pt x="15" y="43"/>
                    <a:pt x="19" y="40"/>
                  </a:cubicBezTo>
                  <a:cubicBezTo>
                    <a:pt x="14" y="40"/>
                    <a:pt x="9" y="36"/>
                    <a:pt x="7" y="31"/>
                  </a:cubicBezTo>
                  <a:cubicBezTo>
                    <a:pt x="8" y="31"/>
                    <a:pt x="9" y="31"/>
                    <a:pt x="10" y="31"/>
                  </a:cubicBezTo>
                  <a:cubicBezTo>
                    <a:pt x="11" y="31"/>
                    <a:pt x="12" y="31"/>
                    <a:pt x="13" y="31"/>
                  </a:cubicBezTo>
                  <a:cubicBezTo>
                    <a:pt x="7" y="29"/>
                    <a:pt x="3" y="24"/>
                    <a:pt x="3" y="18"/>
                  </a:cubicBezTo>
                  <a:cubicBezTo>
                    <a:pt x="3" y="18"/>
                    <a:pt x="3" y="18"/>
                    <a:pt x="3" y="18"/>
                  </a:cubicBezTo>
                  <a:cubicBezTo>
                    <a:pt x="5" y="19"/>
                    <a:pt x="7" y="19"/>
                    <a:pt x="9" y="19"/>
                  </a:cubicBezTo>
                  <a:cubicBezTo>
                    <a:pt x="5" y="17"/>
                    <a:pt x="3" y="13"/>
                    <a:pt x="3" y="9"/>
                  </a:cubicBezTo>
                  <a:cubicBezTo>
                    <a:pt x="3" y="6"/>
                    <a:pt x="4" y="4"/>
                    <a:pt x="5" y="2"/>
                  </a:cubicBezTo>
                  <a:cubicBezTo>
                    <a:pt x="11" y="10"/>
                    <a:pt x="21" y="15"/>
                    <a:pt x="31" y="16"/>
                  </a:cubicBezTo>
                  <a:cubicBezTo>
                    <a:pt x="31" y="15"/>
                    <a:pt x="31" y="14"/>
                    <a:pt x="31" y="13"/>
                  </a:cubicBezTo>
                  <a:cubicBezTo>
                    <a:pt x="31" y="5"/>
                    <a:pt x="37" y="0"/>
                    <a:pt x="44" y="0"/>
                  </a:cubicBezTo>
                  <a:cubicBezTo>
                    <a:pt x="48" y="0"/>
                    <a:pt x="51" y="1"/>
                    <a:pt x="54" y="4"/>
                  </a:cubicBezTo>
                  <a:cubicBezTo>
                    <a:pt x="56" y="3"/>
                    <a:pt x="59" y="2"/>
                    <a:pt x="62" y="1"/>
                  </a:cubicBezTo>
                  <a:cubicBezTo>
                    <a:pt x="61" y="4"/>
                    <a:pt x="59" y="6"/>
                    <a:pt x="56" y="8"/>
                  </a:cubicBezTo>
                  <a:cubicBezTo>
                    <a:pt x="59" y="7"/>
                    <a:pt x="61" y="7"/>
                    <a:pt x="64" y="6"/>
                  </a:cubicBezTo>
                  <a:cubicBezTo>
                    <a:pt x="62" y="8"/>
                    <a:pt x="60" y="11"/>
                    <a:pt x="57" y="12"/>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88" name="Group 254"/>
          <p:cNvGrpSpPr/>
          <p:nvPr/>
        </p:nvGrpSpPr>
        <p:grpSpPr>
          <a:xfrm>
            <a:off x="5701140" y="2547855"/>
            <a:ext cx="536575" cy="630237"/>
            <a:chOff x="5701140" y="1595372"/>
            <a:chExt cx="536575" cy="630237"/>
          </a:xfrm>
        </p:grpSpPr>
        <p:grpSp>
          <p:nvGrpSpPr>
            <p:cNvPr id="289" name="Group 105"/>
            <p:cNvGrpSpPr/>
            <p:nvPr/>
          </p:nvGrpSpPr>
          <p:grpSpPr>
            <a:xfrm rot="19836944">
              <a:off x="5701140" y="1595372"/>
              <a:ext cx="536575" cy="630237"/>
              <a:chOff x="5305425" y="1627188"/>
              <a:chExt cx="536575" cy="630237"/>
            </a:xfrm>
            <a:solidFill>
              <a:schemeClr val="accent1"/>
            </a:solidFill>
          </p:grpSpPr>
          <p:sp>
            <p:nvSpPr>
              <p:cNvPr id="291" name="Oval 32"/>
              <p:cNvSpPr>
                <a:spLocks noChangeArrowheads="1"/>
              </p:cNvSpPr>
              <p:nvPr/>
            </p:nvSpPr>
            <p:spPr bwMode="auto">
              <a:xfrm>
                <a:off x="5305425" y="1627188"/>
                <a:ext cx="536575" cy="5365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2" name="Freeform 33"/>
              <p:cNvSpPr>
                <a:spLocks/>
              </p:cNvSpPr>
              <p:nvPr/>
            </p:nvSpPr>
            <p:spPr bwMode="auto">
              <a:xfrm>
                <a:off x="5443538" y="2127250"/>
                <a:ext cx="136525" cy="130175"/>
              </a:xfrm>
              <a:custGeom>
                <a:avLst/>
                <a:gdLst/>
                <a:ahLst/>
                <a:cxnLst>
                  <a:cxn ang="0">
                    <a:pos x="0" y="0"/>
                  </a:cxn>
                  <a:cxn ang="0">
                    <a:pos x="7" y="82"/>
                  </a:cxn>
                  <a:cxn ang="0">
                    <a:pos x="86" y="14"/>
                  </a:cxn>
                  <a:cxn ang="0">
                    <a:pos x="0" y="0"/>
                  </a:cxn>
                </a:cxnLst>
                <a:rect l="0" t="0" r="r" b="b"/>
                <a:pathLst>
                  <a:path w="86" h="82">
                    <a:moveTo>
                      <a:pt x="0" y="0"/>
                    </a:moveTo>
                    <a:lnTo>
                      <a:pt x="7" y="82"/>
                    </a:lnTo>
                    <a:lnTo>
                      <a:pt x="86"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90" name="Freeform 104"/>
            <p:cNvSpPr>
              <a:spLocks noEditPoints="1"/>
            </p:cNvSpPr>
            <p:nvPr/>
          </p:nvSpPr>
          <p:spPr bwMode="auto">
            <a:xfrm>
              <a:off x="5843418" y="1767496"/>
              <a:ext cx="212725" cy="212725"/>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15" y="11"/>
                </a:cxn>
                <a:cxn ang="0">
                  <a:pos x="9" y="16"/>
                </a:cxn>
                <a:cxn ang="0">
                  <a:pos x="15" y="20"/>
                </a:cxn>
                <a:cxn ang="0">
                  <a:pos x="15" y="20"/>
                </a:cxn>
                <a:cxn ang="0">
                  <a:pos x="20" y="16"/>
                </a:cxn>
                <a:cxn ang="0">
                  <a:pos x="15" y="11"/>
                </a:cxn>
                <a:cxn ang="0">
                  <a:pos x="19" y="52"/>
                </a:cxn>
                <a:cxn ang="0">
                  <a:pos x="19" y="24"/>
                </a:cxn>
                <a:cxn ang="0">
                  <a:pos x="10" y="24"/>
                </a:cxn>
                <a:cxn ang="0">
                  <a:pos x="10" y="52"/>
                </a:cxn>
                <a:cxn ang="0">
                  <a:pos x="19" y="52"/>
                </a:cxn>
                <a:cxn ang="0">
                  <a:pos x="53" y="52"/>
                </a:cxn>
                <a:cxn ang="0">
                  <a:pos x="53" y="36"/>
                </a:cxn>
                <a:cxn ang="0">
                  <a:pos x="42" y="24"/>
                </a:cxn>
                <a:cxn ang="0">
                  <a:pos x="34" y="28"/>
                </a:cxn>
                <a:cxn ang="0">
                  <a:pos x="34" y="28"/>
                </a:cxn>
                <a:cxn ang="0">
                  <a:pos x="34" y="24"/>
                </a:cxn>
                <a:cxn ang="0">
                  <a:pos x="24" y="24"/>
                </a:cxn>
                <a:cxn ang="0">
                  <a:pos x="24" y="52"/>
                </a:cxn>
                <a:cxn ang="0">
                  <a:pos x="34" y="52"/>
                </a:cxn>
                <a:cxn ang="0">
                  <a:pos x="34" y="37"/>
                </a:cxn>
                <a:cxn ang="0">
                  <a:pos x="34" y="34"/>
                </a:cxn>
                <a:cxn ang="0">
                  <a:pos x="39" y="31"/>
                </a:cxn>
                <a:cxn ang="0">
                  <a:pos x="43" y="37"/>
                </a:cxn>
                <a:cxn ang="0">
                  <a:pos x="43" y="52"/>
                </a:cxn>
                <a:cxn ang="0">
                  <a:pos x="53" y="52"/>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15" y="11"/>
                  </a:moveTo>
                  <a:cubicBezTo>
                    <a:pt x="12" y="11"/>
                    <a:pt x="9" y="13"/>
                    <a:pt x="9" y="16"/>
                  </a:cubicBezTo>
                  <a:cubicBezTo>
                    <a:pt x="9" y="18"/>
                    <a:pt x="11" y="20"/>
                    <a:pt x="15" y="20"/>
                  </a:cubicBezTo>
                  <a:cubicBezTo>
                    <a:pt x="15" y="20"/>
                    <a:pt x="15" y="20"/>
                    <a:pt x="15" y="20"/>
                  </a:cubicBezTo>
                  <a:cubicBezTo>
                    <a:pt x="18" y="20"/>
                    <a:pt x="20" y="18"/>
                    <a:pt x="20" y="16"/>
                  </a:cubicBezTo>
                  <a:cubicBezTo>
                    <a:pt x="20" y="13"/>
                    <a:pt x="18" y="11"/>
                    <a:pt x="15" y="11"/>
                  </a:cubicBezTo>
                  <a:close/>
                  <a:moveTo>
                    <a:pt x="19" y="52"/>
                  </a:moveTo>
                  <a:cubicBezTo>
                    <a:pt x="19" y="24"/>
                    <a:pt x="19" y="24"/>
                    <a:pt x="19" y="24"/>
                  </a:cubicBezTo>
                  <a:cubicBezTo>
                    <a:pt x="10" y="24"/>
                    <a:pt x="10" y="24"/>
                    <a:pt x="10" y="24"/>
                  </a:cubicBezTo>
                  <a:cubicBezTo>
                    <a:pt x="10" y="52"/>
                    <a:pt x="10" y="52"/>
                    <a:pt x="10" y="52"/>
                  </a:cubicBezTo>
                  <a:lnTo>
                    <a:pt x="19" y="52"/>
                  </a:lnTo>
                  <a:close/>
                  <a:moveTo>
                    <a:pt x="53" y="52"/>
                  </a:moveTo>
                  <a:cubicBezTo>
                    <a:pt x="53" y="36"/>
                    <a:pt x="53" y="36"/>
                    <a:pt x="53" y="36"/>
                  </a:cubicBezTo>
                  <a:cubicBezTo>
                    <a:pt x="53" y="28"/>
                    <a:pt x="48" y="24"/>
                    <a:pt x="42" y="24"/>
                  </a:cubicBezTo>
                  <a:cubicBezTo>
                    <a:pt x="37" y="24"/>
                    <a:pt x="35" y="26"/>
                    <a:pt x="34" y="28"/>
                  </a:cubicBezTo>
                  <a:cubicBezTo>
                    <a:pt x="34" y="28"/>
                    <a:pt x="34" y="28"/>
                    <a:pt x="34" y="28"/>
                  </a:cubicBezTo>
                  <a:cubicBezTo>
                    <a:pt x="34" y="24"/>
                    <a:pt x="34" y="24"/>
                    <a:pt x="34" y="24"/>
                  </a:cubicBezTo>
                  <a:cubicBezTo>
                    <a:pt x="24" y="24"/>
                    <a:pt x="24" y="24"/>
                    <a:pt x="24" y="24"/>
                  </a:cubicBezTo>
                  <a:cubicBezTo>
                    <a:pt x="24" y="24"/>
                    <a:pt x="24" y="27"/>
                    <a:pt x="24" y="52"/>
                  </a:cubicBezTo>
                  <a:cubicBezTo>
                    <a:pt x="34" y="52"/>
                    <a:pt x="34" y="52"/>
                    <a:pt x="34" y="52"/>
                  </a:cubicBezTo>
                  <a:cubicBezTo>
                    <a:pt x="34" y="37"/>
                    <a:pt x="34" y="37"/>
                    <a:pt x="34" y="37"/>
                  </a:cubicBezTo>
                  <a:cubicBezTo>
                    <a:pt x="34" y="36"/>
                    <a:pt x="34" y="35"/>
                    <a:pt x="34" y="34"/>
                  </a:cubicBezTo>
                  <a:cubicBezTo>
                    <a:pt x="35" y="33"/>
                    <a:pt x="36" y="31"/>
                    <a:pt x="39" y="31"/>
                  </a:cubicBezTo>
                  <a:cubicBezTo>
                    <a:pt x="42" y="31"/>
                    <a:pt x="43" y="33"/>
                    <a:pt x="43" y="37"/>
                  </a:cubicBezTo>
                  <a:cubicBezTo>
                    <a:pt x="43" y="52"/>
                    <a:pt x="43" y="52"/>
                    <a:pt x="43" y="52"/>
                  </a:cubicBezTo>
                  <a:lnTo>
                    <a:pt x="53" y="5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93" name="Group 251"/>
          <p:cNvGrpSpPr/>
          <p:nvPr/>
        </p:nvGrpSpPr>
        <p:grpSpPr>
          <a:xfrm>
            <a:off x="6524301" y="3099231"/>
            <a:ext cx="422275" cy="495300"/>
            <a:chOff x="6524301" y="2146748"/>
            <a:chExt cx="422275" cy="495300"/>
          </a:xfrm>
        </p:grpSpPr>
        <p:grpSp>
          <p:nvGrpSpPr>
            <p:cNvPr id="294" name="Group 135"/>
            <p:cNvGrpSpPr/>
            <p:nvPr/>
          </p:nvGrpSpPr>
          <p:grpSpPr>
            <a:xfrm rot="267234">
              <a:off x="6524301" y="2146748"/>
              <a:ext cx="422275" cy="495300"/>
              <a:chOff x="4935538" y="1195388"/>
              <a:chExt cx="422275" cy="495300"/>
            </a:xfrm>
            <a:solidFill>
              <a:schemeClr val="accent4">
                <a:lumMod val="60000"/>
                <a:lumOff val="40000"/>
              </a:schemeClr>
            </a:solidFill>
          </p:grpSpPr>
          <p:sp>
            <p:nvSpPr>
              <p:cNvPr id="296" name="Oval 6"/>
              <p:cNvSpPr>
                <a:spLocks noChangeArrowheads="1"/>
              </p:cNvSpPr>
              <p:nvPr/>
            </p:nvSpPr>
            <p:spPr bwMode="auto">
              <a:xfrm>
                <a:off x="4935538" y="1195388"/>
                <a:ext cx="422275" cy="4222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297" name="Freeform 7"/>
              <p:cNvSpPr>
                <a:spLocks/>
              </p:cNvSpPr>
              <p:nvPr/>
            </p:nvSpPr>
            <p:spPr bwMode="auto">
              <a:xfrm>
                <a:off x="5041900" y="1589088"/>
                <a:ext cx="109538" cy="101600"/>
              </a:xfrm>
              <a:custGeom>
                <a:avLst/>
                <a:gdLst/>
                <a:ahLst/>
                <a:cxnLst>
                  <a:cxn ang="0">
                    <a:pos x="0" y="0"/>
                  </a:cxn>
                  <a:cxn ang="0">
                    <a:pos x="6" y="64"/>
                  </a:cxn>
                  <a:cxn ang="0">
                    <a:pos x="69" y="11"/>
                  </a:cxn>
                  <a:cxn ang="0">
                    <a:pos x="0" y="0"/>
                  </a:cxn>
                </a:cxnLst>
                <a:rect l="0" t="0" r="r" b="b"/>
                <a:pathLst>
                  <a:path w="69" h="64">
                    <a:moveTo>
                      <a:pt x="0" y="0"/>
                    </a:moveTo>
                    <a:lnTo>
                      <a:pt x="6" y="64"/>
                    </a:lnTo>
                    <a:lnTo>
                      <a:pt x="69" y="11"/>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295" name="Freeform 83"/>
            <p:cNvSpPr>
              <a:spLocks/>
            </p:cNvSpPr>
            <p:nvPr/>
          </p:nvSpPr>
          <p:spPr bwMode="auto">
            <a:xfrm>
              <a:off x="6645853" y="2267322"/>
              <a:ext cx="188913" cy="188913"/>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298" name="Group 253"/>
          <p:cNvGrpSpPr/>
          <p:nvPr/>
        </p:nvGrpSpPr>
        <p:grpSpPr>
          <a:xfrm>
            <a:off x="5082073" y="2399627"/>
            <a:ext cx="561975" cy="661987"/>
            <a:chOff x="5082073" y="1447144"/>
            <a:chExt cx="561975" cy="661987"/>
          </a:xfrm>
        </p:grpSpPr>
        <p:grpSp>
          <p:nvGrpSpPr>
            <p:cNvPr id="299" name="Group 75"/>
            <p:cNvGrpSpPr/>
            <p:nvPr/>
          </p:nvGrpSpPr>
          <p:grpSpPr>
            <a:xfrm>
              <a:off x="5082073" y="1447144"/>
              <a:ext cx="561975" cy="661987"/>
              <a:chOff x="5002213" y="2306638"/>
              <a:chExt cx="561975" cy="661987"/>
            </a:xfrm>
            <a:solidFill>
              <a:schemeClr val="accent6">
                <a:lumMod val="60000"/>
                <a:lumOff val="40000"/>
              </a:schemeClr>
            </a:solidFill>
          </p:grpSpPr>
          <p:sp>
            <p:nvSpPr>
              <p:cNvPr id="301" name="Oval 12"/>
              <p:cNvSpPr>
                <a:spLocks noChangeArrowheads="1"/>
              </p:cNvSpPr>
              <p:nvPr/>
            </p:nvSpPr>
            <p:spPr bwMode="auto">
              <a:xfrm>
                <a:off x="5002213" y="2306638"/>
                <a:ext cx="561975" cy="565150"/>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2" name="Freeform 13"/>
              <p:cNvSpPr>
                <a:spLocks/>
              </p:cNvSpPr>
              <p:nvPr/>
            </p:nvSpPr>
            <p:spPr bwMode="auto">
              <a:xfrm>
                <a:off x="5143500" y="2832100"/>
                <a:ext cx="147638" cy="136525"/>
              </a:xfrm>
              <a:custGeom>
                <a:avLst/>
                <a:gdLst/>
                <a:ahLst/>
                <a:cxnLst>
                  <a:cxn ang="0">
                    <a:pos x="0" y="0"/>
                  </a:cxn>
                  <a:cxn ang="0">
                    <a:pos x="9" y="86"/>
                  </a:cxn>
                  <a:cxn ang="0">
                    <a:pos x="93" y="15"/>
                  </a:cxn>
                  <a:cxn ang="0">
                    <a:pos x="0" y="0"/>
                  </a:cxn>
                </a:cxnLst>
                <a:rect l="0" t="0" r="r" b="b"/>
                <a:pathLst>
                  <a:path w="93" h="86">
                    <a:moveTo>
                      <a:pt x="0" y="0"/>
                    </a:moveTo>
                    <a:lnTo>
                      <a:pt x="9" y="86"/>
                    </a:lnTo>
                    <a:lnTo>
                      <a:pt x="93" y="15"/>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00" name="Freeform 141"/>
            <p:cNvSpPr>
              <a:spLocks noEditPoints="1"/>
            </p:cNvSpPr>
            <p:nvPr/>
          </p:nvSpPr>
          <p:spPr bwMode="auto">
            <a:xfrm>
              <a:off x="5247479" y="1624294"/>
              <a:ext cx="233363" cy="168275"/>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03" name="Group 252"/>
          <p:cNvGrpSpPr/>
          <p:nvPr/>
        </p:nvGrpSpPr>
        <p:grpSpPr>
          <a:xfrm>
            <a:off x="3823109" y="2351545"/>
            <a:ext cx="515938" cy="596399"/>
            <a:chOff x="3823109" y="1399062"/>
            <a:chExt cx="515938" cy="596399"/>
          </a:xfrm>
        </p:grpSpPr>
        <p:grpSp>
          <p:nvGrpSpPr>
            <p:cNvPr id="304" name="Group 102"/>
            <p:cNvGrpSpPr/>
            <p:nvPr/>
          </p:nvGrpSpPr>
          <p:grpSpPr>
            <a:xfrm>
              <a:off x="3823109" y="1399062"/>
              <a:ext cx="515938" cy="596399"/>
              <a:chOff x="3798888" y="1927225"/>
              <a:chExt cx="515938" cy="596399"/>
            </a:xfrm>
            <a:solidFill>
              <a:schemeClr val="accent3"/>
            </a:solidFill>
          </p:grpSpPr>
          <p:sp>
            <p:nvSpPr>
              <p:cNvPr id="306" name="Oval 30"/>
              <p:cNvSpPr>
                <a:spLocks noChangeArrowheads="1"/>
              </p:cNvSpPr>
              <p:nvPr/>
            </p:nvSpPr>
            <p:spPr bwMode="auto">
              <a:xfrm>
                <a:off x="3798888" y="1927225"/>
                <a:ext cx="515938" cy="51752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07" name="Freeform 31"/>
              <p:cNvSpPr>
                <a:spLocks/>
              </p:cNvSpPr>
              <p:nvPr/>
            </p:nvSpPr>
            <p:spPr bwMode="auto">
              <a:xfrm>
                <a:off x="4052888" y="2399799"/>
                <a:ext cx="131763" cy="123825"/>
              </a:xfrm>
              <a:custGeom>
                <a:avLst/>
                <a:gdLst/>
                <a:ahLst/>
                <a:cxnLst>
                  <a:cxn ang="0">
                    <a:pos x="83" y="0"/>
                  </a:cxn>
                  <a:cxn ang="0">
                    <a:pos x="76" y="78"/>
                  </a:cxn>
                  <a:cxn ang="0">
                    <a:pos x="0" y="13"/>
                  </a:cxn>
                  <a:cxn ang="0">
                    <a:pos x="83" y="0"/>
                  </a:cxn>
                </a:cxnLst>
                <a:rect l="0" t="0" r="r" b="b"/>
                <a:pathLst>
                  <a:path w="83" h="78">
                    <a:moveTo>
                      <a:pt x="83" y="0"/>
                    </a:moveTo>
                    <a:lnTo>
                      <a:pt x="76" y="78"/>
                    </a:lnTo>
                    <a:lnTo>
                      <a:pt x="0" y="13"/>
                    </a:lnTo>
                    <a:lnTo>
                      <a:pt x="8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05" name="Freeform 22"/>
            <p:cNvSpPr>
              <a:spLocks noEditPoints="1"/>
            </p:cNvSpPr>
            <p:nvPr/>
          </p:nvSpPr>
          <p:spPr bwMode="auto">
            <a:xfrm>
              <a:off x="3964714" y="1552602"/>
              <a:ext cx="209550" cy="212725"/>
            </a:xfrm>
            <a:custGeom>
              <a:avLst/>
              <a:gdLst/>
              <a:ahLst/>
              <a:cxnLst>
                <a:cxn ang="0">
                  <a:pos x="61" y="51"/>
                </a:cxn>
                <a:cxn ang="0">
                  <a:pos x="50" y="62"/>
                </a:cxn>
                <a:cxn ang="0">
                  <a:pos x="11" y="62"/>
                </a:cxn>
                <a:cxn ang="0">
                  <a:pos x="0" y="51"/>
                </a:cxn>
                <a:cxn ang="0">
                  <a:pos x="0" y="12"/>
                </a:cxn>
                <a:cxn ang="0">
                  <a:pos x="11" y="0"/>
                </a:cxn>
                <a:cxn ang="0">
                  <a:pos x="50" y="0"/>
                </a:cxn>
                <a:cxn ang="0">
                  <a:pos x="61" y="12"/>
                </a:cxn>
                <a:cxn ang="0">
                  <a:pos x="61" y="51"/>
                </a:cxn>
                <a:cxn ang="0">
                  <a:pos x="43" y="47"/>
                </a:cxn>
                <a:cxn ang="0">
                  <a:pos x="39" y="48"/>
                </a:cxn>
                <a:cxn ang="0">
                  <a:pos x="34" y="42"/>
                </a:cxn>
                <a:cxn ang="0">
                  <a:pos x="34" y="26"/>
                </a:cxn>
                <a:cxn ang="0">
                  <a:pos x="44" y="26"/>
                </a:cxn>
                <a:cxn ang="0">
                  <a:pos x="44" y="19"/>
                </a:cxn>
                <a:cxn ang="0">
                  <a:pos x="34" y="19"/>
                </a:cxn>
                <a:cxn ang="0">
                  <a:pos x="34" y="6"/>
                </a:cxn>
                <a:cxn ang="0">
                  <a:pos x="26" y="6"/>
                </a:cxn>
                <a:cxn ang="0">
                  <a:pos x="26" y="6"/>
                </a:cxn>
                <a:cxn ang="0">
                  <a:pos x="16" y="20"/>
                </a:cxn>
                <a:cxn ang="0">
                  <a:pos x="16" y="26"/>
                </a:cxn>
                <a:cxn ang="0">
                  <a:pos x="21" y="26"/>
                </a:cxn>
                <a:cxn ang="0">
                  <a:pos x="21" y="43"/>
                </a:cxn>
                <a:cxn ang="0">
                  <a:pos x="36" y="57"/>
                </a:cxn>
                <a:cxn ang="0">
                  <a:pos x="45" y="54"/>
                </a:cxn>
                <a:cxn ang="0">
                  <a:pos x="43" y="47"/>
                </a:cxn>
              </a:cxnLst>
              <a:rect l="0" t="0" r="r" b="b"/>
              <a:pathLst>
                <a:path w="61" h="62">
                  <a:moveTo>
                    <a:pt x="61" y="51"/>
                  </a:moveTo>
                  <a:cubicBezTo>
                    <a:pt x="61" y="57"/>
                    <a:pt x="56" y="62"/>
                    <a:pt x="50" y="62"/>
                  </a:cubicBezTo>
                  <a:cubicBezTo>
                    <a:pt x="11" y="62"/>
                    <a:pt x="11" y="62"/>
                    <a:pt x="11" y="62"/>
                  </a:cubicBezTo>
                  <a:cubicBezTo>
                    <a:pt x="5" y="62"/>
                    <a:pt x="0" y="57"/>
                    <a:pt x="0" y="51"/>
                  </a:cubicBezTo>
                  <a:cubicBezTo>
                    <a:pt x="0" y="12"/>
                    <a:pt x="0" y="12"/>
                    <a:pt x="0" y="12"/>
                  </a:cubicBezTo>
                  <a:cubicBezTo>
                    <a:pt x="0" y="6"/>
                    <a:pt x="5" y="0"/>
                    <a:pt x="11" y="0"/>
                  </a:cubicBezTo>
                  <a:cubicBezTo>
                    <a:pt x="50" y="0"/>
                    <a:pt x="50" y="0"/>
                    <a:pt x="50" y="0"/>
                  </a:cubicBezTo>
                  <a:cubicBezTo>
                    <a:pt x="56" y="0"/>
                    <a:pt x="61" y="6"/>
                    <a:pt x="61" y="12"/>
                  </a:cubicBezTo>
                  <a:lnTo>
                    <a:pt x="61" y="51"/>
                  </a:lnTo>
                  <a:close/>
                  <a:moveTo>
                    <a:pt x="43" y="47"/>
                  </a:moveTo>
                  <a:cubicBezTo>
                    <a:pt x="42" y="47"/>
                    <a:pt x="40" y="48"/>
                    <a:pt x="39" y="48"/>
                  </a:cubicBezTo>
                  <a:cubicBezTo>
                    <a:pt x="35" y="48"/>
                    <a:pt x="34" y="45"/>
                    <a:pt x="34" y="42"/>
                  </a:cubicBezTo>
                  <a:cubicBezTo>
                    <a:pt x="34" y="26"/>
                    <a:pt x="34" y="26"/>
                    <a:pt x="34" y="26"/>
                  </a:cubicBezTo>
                  <a:cubicBezTo>
                    <a:pt x="44" y="26"/>
                    <a:pt x="44" y="26"/>
                    <a:pt x="44" y="26"/>
                  </a:cubicBezTo>
                  <a:cubicBezTo>
                    <a:pt x="44" y="19"/>
                    <a:pt x="44" y="19"/>
                    <a:pt x="44" y="19"/>
                  </a:cubicBezTo>
                  <a:cubicBezTo>
                    <a:pt x="34" y="19"/>
                    <a:pt x="34" y="19"/>
                    <a:pt x="34" y="19"/>
                  </a:cubicBezTo>
                  <a:cubicBezTo>
                    <a:pt x="34" y="6"/>
                    <a:pt x="34" y="6"/>
                    <a:pt x="34" y="6"/>
                  </a:cubicBezTo>
                  <a:cubicBezTo>
                    <a:pt x="26" y="6"/>
                    <a:pt x="26" y="6"/>
                    <a:pt x="26" y="6"/>
                  </a:cubicBezTo>
                  <a:cubicBezTo>
                    <a:pt x="26" y="6"/>
                    <a:pt x="26" y="6"/>
                    <a:pt x="26" y="6"/>
                  </a:cubicBezTo>
                  <a:cubicBezTo>
                    <a:pt x="26" y="10"/>
                    <a:pt x="24" y="17"/>
                    <a:pt x="16" y="20"/>
                  </a:cubicBezTo>
                  <a:cubicBezTo>
                    <a:pt x="16" y="26"/>
                    <a:pt x="16" y="26"/>
                    <a:pt x="16" y="26"/>
                  </a:cubicBezTo>
                  <a:cubicBezTo>
                    <a:pt x="21" y="26"/>
                    <a:pt x="21" y="26"/>
                    <a:pt x="21" y="26"/>
                  </a:cubicBezTo>
                  <a:cubicBezTo>
                    <a:pt x="21" y="43"/>
                    <a:pt x="21" y="43"/>
                    <a:pt x="21" y="43"/>
                  </a:cubicBezTo>
                  <a:cubicBezTo>
                    <a:pt x="21" y="49"/>
                    <a:pt x="25" y="57"/>
                    <a:pt x="36" y="57"/>
                  </a:cubicBezTo>
                  <a:cubicBezTo>
                    <a:pt x="40" y="57"/>
                    <a:pt x="44" y="55"/>
                    <a:pt x="45" y="54"/>
                  </a:cubicBezTo>
                  <a:lnTo>
                    <a:pt x="43" y="47"/>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08" name="Group 249"/>
          <p:cNvGrpSpPr/>
          <p:nvPr/>
        </p:nvGrpSpPr>
        <p:grpSpPr>
          <a:xfrm>
            <a:off x="5346779" y="3557896"/>
            <a:ext cx="566738" cy="661988"/>
            <a:chOff x="5346779" y="2605413"/>
            <a:chExt cx="566738" cy="661988"/>
          </a:xfrm>
        </p:grpSpPr>
        <p:grpSp>
          <p:nvGrpSpPr>
            <p:cNvPr id="309" name="Group 78"/>
            <p:cNvGrpSpPr/>
            <p:nvPr/>
          </p:nvGrpSpPr>
          <p:grpSpPr>
            <a:xfrm rot="1546817">
              <a:off x="5346779" y="2605413"/>
              <a:ext cx="566738" cy="661988"/>
              <a:chOff x="4470400" y="1712913"/>
              <a:chExt cx="566738" cy="661988"/>
            </a:xfrm>
            <a:solidFill>
              <a:schemeClr val="accent4">
                <a:lumMod val="60000"/>
                <a:lumOff val="40000"/>
              </a:schemeClr>
            </a:solidFill>
          </p:grpSpPr>
          <p:sp>
            <p:nvSpPr>
              <p:cNvPr id="311"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2"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10" name="Freeform 116"/>
            <p:cNvSpPr>
              <a:spLocks noEditPoints="1"/>
            </p:cNvSpPr>
            <p:nvPr/>
          </p:nvSpPr>
          <p:spPr bwMode="auto">
            <a:xfrm>
              <a:off x="5501973" y="2749093"/>
              <a:ext cx="303575" cy="244819"/>
            </a:xfrm>
            <a:custGeom>
              <a:avLst/>
              <a:gdLst/>
              <a:ahLst/>
              <a:cxnLst>
                <a:cxn ang="0">
                  <a:pos x="55" y="27"/>
                </a:cxn>
                <a:cxn ang="0">
                  <a:pos x="54" y="27"/>
                </a:cxn>
                <a:cxn ang="0">
                  <a:pos x="54" y="27"/>
                </a:cxn>
                <a:cxn ang="0">
                  <a:pos x="53" y="27"/>
                </a:cxn>
                <a:cxn ang="0">
                  <a:pos x="28" y="6"/>
                </a:cxn>
                <a:cxn ang="0">
                  <a:pos x="4" y="27"/>
                </a:cxn>
                <a:cxn ang="0">
                  <a:pos x="3" y="27"/>
                </a:cxn>
                <a:cxn ang="0">
                  <a:pos x="2" y="27"/>
                </a:cxn>
                <a:cxn ang="0">
                  <a:pos x="0" y="24"/>
                </a:cxn>
                <a:cxn ang="0">
                  <a:pos x="0" y="23"/>
                </a:cxn>
                <a:cxn ang="0">
                  <a:pos x="26" y="1"/>
                </a:cxn>
                <a:cxn ang="0">
                  <a:pos x="31" y="1"/>
                </a:cxn>
                <a:cxn ang="0">
                  <a:pos x="40" y="8"/>
                </a:cxn>
                <a:cxn ang="0">
                  <a:pos x="40" y="1"/>
                </a:cxn>
                <a:cxn ang="0">
                  <a:pos x="41" y="0"/>
                </a:cxn>
                <a:cxn ang="0">
                  <a:pos x="48" y="0"/>
                </a:cxn>
                <a:cxn ang="0">
                  <a:pos x="49" y="1"/>
                </a:cxn>
                <a:cxn ang="0">
                  <a:pos x="49" y="16"/>
                </a:cxn>
                <a:cxn ang="0">
                  <a:pos x="57" y="23"/>
                </a:cxn>
                <a:cxn ang="0">
                  <a:pos x="57" y="24"/>
                </a:cxn>
                <a:cxn ang="0">
                  <a:pos x="55" y="27"/>
                </a:cxn>
                <a:cxn ang="0">
                  <a:pos x="49" y="44"/>
                </a:cxn>
                <a:cxn ang="0">
                  <a:pos x="47" y="46"/>
                </a:cxn>
                <a:cxn ang="0">
                  <a:pos x="33" y="46"/>
                </a:cxn>
                <a:cxn ang="0">
                  <a:pos x="33" y="32"/>
                </a:cxn>
                <a:cxn ang="0">
                  <a:pos x="24" y="32"/>
                </a:cxn>
                <a:cxn ang="0">
                  <a:pos x="24" y="46"/>
                </a:cxn>
                <a:cxn ang="0">
                  <a:pos x="10" y="46"/>
                </a:cxn>
                <a:cxn ang="0">
                  <a:pos x="8" y="44"/>
                </a:cxn>
                <a:cxn ang="0">
                  <a:pos x="8" y="27"/>
                </a:cxn>
                <a:cxn ang="0">
                  <a:pos x="8" y="26"/>
                </a:cxn>
                <a:cxn ang="0">
                  <a:pos x="28" y="9"/>
                </a:cxn>
                <a:cxn ang="0">
                  <a:pos x="49" y="26"/>
                </a:cxn>
                <a:cxn ang="0">
                  <a:pos x="49" y="27"/>
                </a:cxn>
                <a:cxn ang="0">
                  <a:pos x="49" y="44"/>
                </a:cxn>
              </a:cxnLst>
              <a:rect l="0" t="0" r="r" b="b"/>
              <a:pathLst>
                <a:path w="57" h="46">
                  <a:moveTo>
                    <a:pt x="55" y="27"/>
                  </a:moveTo>
                  <a:cubicBezTo>
                    <a:pt x="55" y="27"/>
                    <a:pt x="54" y="27"/>
                    <a:pt x="54" y="27"/>
                  </a:cubicBezTo>
                  <a:cubicBezTo>
                    <a:pt x="54" y="27"/>
                    <a:pt x="54" y="27"/>
                    <a:pt x="54" y="27"/>
                  </a:cubicBezTo>
                  <a:cubicBezTo>
                    <a:pt x="54" y="27"/>
                    <a:pt x="53" y="27"/>
                    <a:pt x="53" y="27"/>
                  </a:cubicBezTo>
                  <a:cubicBezTo>
                    <a:pt x="28" y="6"/>
                    <a:pt x="28" y="6"/>
                    <a:pt x="28" y="6"/>
                  </a:cubicBezTo>
                  <a:cubicBezTo>
                    <a:pt x="4" y="27"/>
                    <a:pt x="4" y="27"/>
                    <a:pt x="4" y="27"/>
                  </a:cubicBezTo>
                  <a:cubicBezTo>
                    <a:pt x="4" y="27"/>
                    <a:pt x="3" y="27"/>
                    <a:pt x="3" y="27"/>
                  </a:cubicBezTo>
                  <a:cubicBezTo>
                    <a:pt x="3" y="27"/>
                    <a:pt x="2" y="27"/>
                    <a:pt x="2" y="27"/>
                  </a:cubicBezTo>
                  <a:cubicBezTo>
                    <a:pt x="0" y="24"/>
                    <a:pt x="0" y="24"/>
                    <a:pt x="0" y="24"/>
                  </a:cubicBezTo>
                  <a:cubicBezTo>
                    <a:pt x="0" y="24"/>
                    <a:pt x="0" y="23"/>
                    <a:pt x="0" y="23"/>
                  </a:cubicBezTo>
                  <a:cubicBezTo>
                    <a:pt x="26" y="1"/>
                    <a:pt x="26" y="1"/>
                    <a:pt x="26" y="1"/>
                  </a:cubicBezTo>
                  <a:cubicBezTo>
                    <a:pt x="27" y="0"/>
                    <a:pt x="30" y="0"/>
                    <a:pt x="31" y="1"/>
                  </a:cubicBezTo>
                  <a:cubicBezTo>
                    <a:pt x="40" y="8"/>
                    <a:pt x="40" y="8"/>
                    <a:pt x="40" y="8"/>
                  </a:cubicBezTo>
                  <a:cubicBezTo>
                    <a:pt x="40" y="1"/>
                    <a:pt x="40" y="1"/>
                    <a:pt x="40" y="1"/>
                  </a:cubicBezTo>
                  <a:cubicBezTo>
                    <a:pt x="40" y="1"/>
                    <a:pt x="40" y="0"/>
                    <a:pt x="41" y="0"/>
                  </a:cubicBezTo>
                  <a:cubicBezTo>
                    <a:pt x="48" y="0"/>
                    <a:pt x="48" y="0"/>
                    <a:pt x="48" y="0"/>
                  </a:cubicBezTo>
                  <a:cubicBezTo>
                    <a:pt x="49" y="0"/>
                    <a:pt x="49" y="1"/>
                    <a:pt x="49" y="1"/>
                  </a:cubicBezTo>
                  <a:cubicBezTo>
                    <a:pt x="49" y="16"/>
                    <a:pt x="49" y="16"/>
                    <a:pt x="49" y="16"/>
                  </a:cubicBezTo>
                  <a:cubicBezTo>
                    <a:pt x="57" y="23"/>
                    <a:pt x="57" y="23"/>
                    <a:pt x="57" y="23"/>
                  </a:cubicBezTo>
                  <a:cubicBezTo>
                    <a:pt x="57" y="23"/>
                    <a:pt x="57" y="24"/>
                    <a:pt x="57" y="24"/>
                  </a:cubicBezTo>
                  <a:lnTo>
                    <a:pt x="55" y="27"/>
                  </a:lnTo>
                  <a:close/>
                  <a:moveTo>
                    <a:pt x="49" y="44"/>
                  </a:moveTo>
                  <a:cubicBezTo>
                    <a:pt x="49" y="45"/>
                    <a:pt x="48" y="46"/>
                    <a:pt x="47" y="46"/>
                  </a:cubicBezTo>
                  <a:cubicBezTo>
                    <a:pt x="33" y="46"/>
                    <a:pt x="33" y="46"/>
                    <a:pt x="33" y="46"/>
                  </a:cubicBezTo>
                  <a:cubicBezTo>
                    <a:pt x="33" y="32"/>
                    <a:pt x="33" y="32"/>
                    <a:pt x="33" y="32"/>
                  </a:cubicBezTo>
                  <a:cubicBezTo>
                    <a:pt x="24" y="32"/>
                    <a:pt x="24" y="32"/>
                    <a:pt x="24" y="32"/>
                  </a:cubicBezTo>
                  <a:cubicBezTo>
                    <a:pt x="24" y="46"/>
                    <a:pt x="24" y="46"/>
                    <a:pt x="24" y="46"/>
                  </a:cubicBezTo>
                  <a:cubicBezTo>
                    <a:pt x="10" y="46"/>
                    <a:pt x="10" y="46"/>
                    <a:pt x="10" y="46"/>
                  </a:cubicBezTo>
                  <a:cubicBezTo>
                    <a:pt x="9" y="46"/>
                    <a:pt x="8" y="45"/>
                    <a:pt x="8" y="44"/>
                  </a:cubicBezTo>
                  <a:cubicBezTo>
                    <a:pt x="8" y="27"/>
                    <a:pt x="8" y="27"/>
                    <a:pt x="8" y="27"/>
                  </a:cubicBezTo>
                  <a:cubicBezTo>
                    <a:pt x="8" y="27"/>
                    <a:pt x="8" y="26"/>
                    <a:pt x="8" y="26"/>
                  </a:cubicBezTo>
                  <a:cubicBezTo>
                    <a:pt x="28" y="9"/>
                    <a:pt x="28" y="9"/>
                    <a:pt x="28" y="9"/>
                  </a:cubicBezTo>
                  <a:cubicBezTo>
                    <a:pt x="49" y="26"/>
                    <a:pt x="49" y="26"/>
                    <a:pt x="49" y="26"/>
                  </a:cubicBezTo>
                  <a:cubicBezTo>
                    <a:pt x="49" y="26"/>
                    <a:pt x="49" y="27"/>
                    <a:pt x="49" y="27"/>
                  </a:cubicBezTo>
                  <a:lnTo>
                    <a:pt x="49" y="44"/>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13" name="Group 247"/>
          <p:cNvGrpSpPr/>
          <p:nvPr/>
        </p:nvGrpSpPr>
        <p:grpSpPr>
          <a:xfrm>
            <a:off x="3931612" y="3344742"/>
            <a:ext cx="627063" cy="735013"/>
            <a:chOff x="3931612" y="2392259"/>
            <a:chExt cx="627063" cy="735013"/>
          </a:xfrm>
        </p:grpSpPr>
        <p:grpSp>
          <p:nvGrpSpPr>
            <p:cNvPr id="314" name="Group 99"/>
            <p:cNvGrpSpPr/>
            <p:nvPr/>
          </p:nvGrpSpPr>
          <p:grpSpPr>
            <a:xfrm>
              <a:off x="3931612" y="2392259"/>
              <a:ext cx="627063" cy="735013"/>
              <a:chOff x="3619500" y="2574925"/>
              <a:chExt cx="627063" cy="735013"/>
            </a:xfrm>
            <a:solidFill>
              <a:schemeClr val="accent4">
                <a:lumMod val="60000"/>
                <a:lumOff val="40000"/>
              </a:schemeClr>
            </a:solidFill>
          </p:grpSpPr>
          <p:sp>
            <p:nvSpPr>
              <p:cNvPr id="316" name="Oval 28"/>
              <p:cNvSpPr>
                <a:spLocks noChangeArrowheads="1"/>
              </p:cNvSpPr>
              <p:nvPr/>
            </p:nvSpPr>
            <p:spPr bwMode="auto">
              <a:xfrm>
                <a:off x="3619500" y="2574925"/>
                <a:ext cx="627063" cy="627063"/>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17" name="Freeform 29"/>
              <p:cNvSpPr>
                <a:spLocks/>
              </p:cNvSpPr>
              <p:nvPr/>
            </p:nvSpPr>
            <p:spPr bwMode="auto">
              <a:xfrm>
                <a:off x="3925888" y="3159125"/>
                <a:ext cx="161925" cy="150813"/>
              </a:xfrm>
              <a:custGeom>
                <a:avLst/>
                <a:gdLst/>
                <a:ahLst/>
                <a:cxnLst>
                  <a:cxn ang="0">
                    <a:pos x="102" y="0"/>
                  </a:cxn>
                  <a:cxn ang="0">
                    <a:pos x="92" y="95"/>
                  </a:cxn>
                  <a:cxn ang="0">
                    <a:pos x="0" y="16"/>
                  </a:cxn>
                  <a:cxn ang="0">
                    <a:pos x="102" y="0"/>
                  </a:cxn>
                </a:cxnLst>
                <a:rect l="0" t="0" r="r" b="b"/>
                <a:pathLst>
                  <a:path w="102" h="95">
                    <a:moveTo>
                      <a:pt x="102" y="0"/>
                    </a:moveTo>
                    <a:lnTo>
                      <a:pt x="92" y="95"/>
                    </a:lnTo>
                    <a:lnTo>
                      <a:pt x="0" y="16"/>
                    </a:lnTo>
                    <a:lnTo>
                      <a:pt x="102"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15" name="Freeform 57"/>
            <p:cNvSpPr>
              <a:spLocks noEditPoints="1"/>
            </p:cNvSpPr>
            <p:nvPr/>
          </p:nvSpPr>
          <p:spPr bwMode="auto">
            <a:xfrm>
              <a:off x="4089198" y="2583430"/>
              <a:ext cx="309981" cy="274806"/>
            </a:xfrm>
            <a:custGeom>
              <a:avLst/>
              <a:gdLst/>
              <a:ahLst/>
              <a:cxnLst>
                <a:cxn ang="0">
                  <a:pos x="7" y="9"/>
                </a:cxn>
                <a:cxn ang="0">
                  <a:pos x="7" y="57"/>
                </a:cxn>
                <a:cxn ang="0">
                  <a:pos x="6" y="58"/>
                </a:cxn>
                <a:cxn ang="0">
                  <a:pos x="4" y="58"/>
                </a:cxn>
                <a:cxn ang="0">
                  <a:pos x="2" y="57"/>
                </a:cxn>
                <a:cxn ang="0">
                  <a:pos x="2" y="9"/>
                </a:cxn>
                <a:cxn ang="0">
                  <a:pos x="0" y="4"/>
                </a:cxn>
                <a:cxn ang="0">
                  <a:pos x="5" y="0"/>
                </a:cxn>
                <a:cxn ang="0">
                  <a:pos x="10" y="4"/>
                </a:cxn>
                <a:cxn ang="0">
                  <a:pos x="7" y="9"/>
                </a:cxn>
                <a:cxn ang="0">
                  <a:pos x="65" y="36"/>
                </a:cxn>
                <a:cxn ang="0">
                  <a:pos x="63" y="38"/>
                </a:cxn>
                <a:cxn ang="0">
                  <a:pos x="49" y="43"/>
                </a:cxn>
                <a:cxn ang="0">
                  <a:pos x="31" y="37"/>
                </a:cxn>
                <a:cxn ang="0">
                  <a:pos x="13" y="43"/>
                </a:cxn>
                <a:cxn ang="0">
                  <a:pos x="12" y="43"/>
                </a:cxn>
                <a:cxn ang="0">
                  <a:pos x="10" y="41"/>
                </a:cxn>
                <a:cxn ang="0">
                  <a:pos x="10" y="13"/>
                </a:cxn>
                <a:cxn ang="0">
                  <a:pos x="11" y="11"/>
                </a:cxn>
                <a:cxn ang="0">
                  <a:pos x="14" y="9"/>
                </a:cxn>
                <a:cxn ang="0">
                  <a:pos x="30" y="4"/>
                </a:cxn>
                <a:cxn ang="0">
                  <a:pos x="46" y="9"/>
                </a:cxn>
                <a:cxn ang="0">
                  <a:pos x="49" y="10"/>
                </a:cxn>
                <a:cxn ang="0">
                  <a:pos x="63" y="4"/>
                </a:cxn>
                <a:cxn ang="0">
                  <a:pos x="65" y="7"/>
                </a:cxn>
                <a:cxn ang="0">
                  <a:pos x="65" y="36"/>
                </a:cxn>
              </a:cxnLst>
              <a:rect l="0" t="0" r="r" b="b"/>
              <a:pathLst>
                <a:path w="65" h="58">
                  <a:moveTo>
                    <a:pt x="7" y="9"/>
                  </a:moveTo>
                  <a:cubicBezTo>
                    <a:pt x="7" y="57"/>
                    <a:pt x="7" y="57"/>
                    <a:pt x="7" y="57"/>
                  </a:cubicBezTo>
                  <a:cubicBezTo>
                    <a:pt x="7" y="57"/>
                    <a:pt x="7" y="58"/>
                    <a:pt x="6" y="58"/>
                  </a:cubicBezTo>
                  <a:cubicBezTo>
                    <a:pt x="4" y="58"/>
                    <a:pt x="4" y="58"/>
                    <a:pt x="4" y="58"/>
                  </a:cubicBezTo>
                  <a:cubicBezTo>
                    <a:pt x="3" y="58"/>
                    <a:pt x="2" y="57"/>
                    <a:pt x="2" y="57"/>
                  </a:cubicBezTo>
                  <a:cubicBezTo>
                    <a:pt x="2" y="9"/>
                    <a:pt x="2" y="9"/>
                    <a:pt x="2" y="9"/>
                  </a:cubicBezTo>
                  <a:cubicBezTo>
                    <a:pt x="1" y="8"/>
                    <a:pt x="0" y="6"/>
                    <a:pt x="0" y="4"/>
                  </a:cubicBezTo>
                  <a:cubicBezTo>
                    <a:pt x="0" y="2"/>
                    <a:pt x="2" y="0"/>
                    <a:pt x="5" y="0"/>
                  </a:cubicBezTo>
                  <a:cubicBezTo>
                    <a:pt x="7" y="0"/>
                    <a:pt x="10" y="2"/>
                    <a:pt x="10" y="4"/>
                  </a:cubicBezTo>
                  <a:cubicBezTo>
                    <a:pt x="10" y="6"/>
                    <a:pt x="9" y="8"/>
                    <a:pt x="7" y="9"/>
                  </a:cubicBezTo>
                  <a:close/>
                  <a:moveTo>
                    <a:pt x="65" y="36"/>
                  </a:moveTo>
                  <a:cubicBezTo>
                    <a:pt x="65" y="37"/>
                    <a:pt x="65" y="38"/>
                    <a:pt x="63" y="38"/>
                  </a:cubicBezTo>
                  <a:cubicBezTo>
                    <a:pt x="59" y="41"/>
                    <a:pt x="54" y="43"/>
                    <a:pt x="49" y="43"/>
                  </a:cubicBezTo>
                  <a:cubicBezTo>
                    <a:pt x="43" y="43"/>
                    <a:pt x="39" y="37"/>
                    <a:pt x="31" y="37"/>
                  </a:cubicBezTo>
                  <a:cubicBezTo>
                    <a:pt x="25" y="37"/>
                    <a:pt x="19" y="40"/>
                    <a:pt x="13" y="43"/>
                  </a:cubicBezTo>
                  <a:cubicBezTo>
                    <a:pt x="13" y="43"/>
                    <a:pt x="12" y="43"/>
                    <a:pt x="12" y="43"/>
                  </a:cubicBezTo>
                  <a:cubicBezTo>
                    <a:pt x="11" y="43"/>
                    <a:pt x="10" y="42"/>
                    <a:pt x="10" y="41"/>
                  </a:cubicBezTo>
                  <a:cubicBezTo>
                    <a:pt x="10" y="13"/>
                    <a:pt x="10" y="13"/>
                    <a:pt x="10" y="13"/>
                  </a:cubicBezTo>
                  <a:cubicBezTo>
                    <a:pt x="10" y="12"/>
                    <a:pt x="10" y="11"/>
                    <a:pt x="11" y="11"/>
                  </a:cubicBezTo>
                  <a:cubicBezTo>
                    <a:pt x="12" y="10"/>
                    <a:pt x="13" y="9"/>
                    <a:pt x="14" y="9"/>
                  </a:cubicBezTo>
                  <a:cubicBezTo>
                    <a:pt x="19" y="7"/>
                    <a:pt x="24" y="4"/>
                    <a:pt x="30" y="4"/>
                  </a:cubicBezTo>
                  <a:cubicBezTo>
                    <a:pt x="36" y="4"/>
                    <a:pt x="40" y="6"/>
                    <a:pt x="46" y="9"/>
                  </a:cubicBezTo>
                  <a:cubicBezTo>
                    <a:pt x="47" y="9"/>
                    <a:pt x="48" y="10"/>
                    <a:pt x="49" y="10"/>
                  </a:cubicBezTo>
                  <a:cubicBezTo>
                    <a:pt x="55" y="10"/>
                    <a:pt x="61" y="4"/>
                    <a:pt x="63" y="4"/>
                  </a:cubicBezTo>
                  <a:cubicBezTo>
                    <a:pt x="64" y="4"/>
                    <a:pt x="65" y="6"/>
                    <a:pt x="65" y="7"/>
                  </a:cubicBezTo>
                  <a:lnTo>
                    <a:pt x="65" y="3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18" name="Group 259"/>
          <p:cNvGrpSpPr/>
          <p:nvPr/>
        </p:nvGrpSpPr>
        <p:grpSpPr>
          <a:xfrm>
            <a:off x="2875296" y="2618552"/>
            <a:ext cx="447675" cy="522288"/>
            <a:chOff x="2875296" y="1666069"/>
            <a:chExt cx="447675" cy="522288"/>
          </a:xfrm>
        </p:grpSpPr>
        <p:grpSp>
          <p:nvGrpSpPr>
            <p:cNvPr id="319" name="Group 84"/>
            <p:cNvGrpSpPr/>
            <p:nvPr/>
          </p:nvGrpSpPr>
          <p:grpSpPr>
            <a:xfrm rot="20478992">
              <a:off x="2875296" y="1666069"/>
              <a:ext cx="447675" cy="522288"/>
              <a:chOff x="3997325" y="1204913"/>
              <a:chExt cx="447675" cy="522288"/>
            </a:xfrm>
            <a:solidFill>
              <a:schemeClr val="accent2">
                <a:lumMod val="60000"/>
                <a:lumOff val="40000"/>
              </a:schemeClr>
            </a:solidFill>
          </p:grpSpPr>
          <p:sp>
            <p:nvSpPr>
              <p:cNvPr id="321" name="Oval 18"/>
              <p:cNvSpPr>
                <a:spLocks noChangeArrowheads="1"/>
              </p:cNvSpPr>
              <p:nvPr/>
            </p:nvSpPr>
            <p:spPr bwMode="auto">
              <a:xfrm>
                <a:off x="3997325" y="1204913"/>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2" name="Freeform 19"/>
              <p:cNvSpPr>
                <a:spLocks/>
              </p:cNvSpPr>
              <p:nvPr/>
            </p:nvSpPr>
            <p:spPr bwMode="auto">
              <a:xfrm>
                <a:off x="4216400" y="1620838"/>
                <a:ext cx="115888" cy="106363"/>
              </a:xfrm>
              <a:custGeom>
                <a:avLst/>
                <a:gdLst/>
                <a:ahLst/>
                <a:cxnLst>
                  <a:cxn ang="0">
                    <a:pos x="73" y="0"/>
                  </a:cxn>
                  <a:cxn ang="0">
                    <a:pos x="66" y="67"/>
                  </a:cxn>
                  <a:cxn ang="0">
                    <a:pos x="0" y="13"/>
                  </a:cxn>
                  <a:cxn ang="0">
                    <a:pos x="73" y="0"/>
                  </a:cxn>
                </a:cxnLst>
                <a:rect l="0" t="0" r="r" b="b"/>
                <a:pathLst>
                  <a:path w="73" h="67">
                    <a:moveTo>
                      <a:pt x="73" y="0"/>
                    </a:moveTo>
                    <a:lnTo>
                      <a:pt x="66"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20" name="Freeform 145"/>
            <p:cNvSpPr>
              <a:spLocks noEditPoints="1"/>
            </p:cNvSpPr>
            <p:nvPr/>
          </p:nvSpPr>
          <p:spPr bwMode="auto">
            <a:xfrm>
              <a:off x="2956105" y="1772872"/>
              <a:ext cx="252834" cy="222836"/>
            </a:xfrm>
            <a:custGeom>
              <a:avLst/>
              <a:gdLst/>
              <a:ahLst/>
              <a:cxnLst>
                <a:cxn ang="0">
                  <a:pos x="82" y="45"/>
                </a:cxn>
                <a:cxn ang="0">
                  <a:pos x="82" y="61"/>
                </a:cxn>
                <a:cxn ang="0">
                  <a:pos x="81" y="62"/>
                </a:cxn>
                <a:cxn ang="0">
                  <a:pos x="77" y="62"/>
                </a:cxn>
                <a:cxn ang="0">
                  <a:pos x="77" y="65"/>
                </a:cxn>
                <a:cxn ang="0">
                  <a:pos x="69" y="72"/>
                </a:cxn>
                <a:cxn ang="0">
                  <a:pos x="61" y="65"/>
                </a:cxn>
                <a:cxn ang="0">
                  <a:pos x="61" y="62"/>
                </a:cxn>
                <a:cxn ang="0">
                  <a:pos x="20" y="62"/>
                </a:cxn>
                <a:cxn ang="0">
                  <a:pos x="20" y="65"/>
                </a:cxn>
                <a:cxn ang="0">
                  <a:pos x="13" y="72"/>
                </a:cxn>
                <a:cxn ang="0">
                  <a:pos x="5" y="65"/>
                </a:cxn>
                <a:cxn ang="0">
                  <a:pos x="5" y="62"/>
                </a:cxn>
                <a:cxn ang="0">
                  <a:pos x="1" y="62"/>
                </a:cxn>
                <a:cxn ang="0">
                  <a:pos x="0" y="61"/>
                </a:cxn>
                <a:cxn ang="0">
                  <a:pos x="0" y="45"/>
                </a:cxn>
                <a:cxn ang="0">
                  <a:pos x="9" y="36"/>
                </a:cxn>
                <a:cxn ang="0">
                  <a:pos x="10" y="36"/>
                </a:cxn>
                <a:cxn ang="0">
                  <a:pos x="14" y="19"/>
                </a:cxn>
                <a:cxn ang="0">
                  <a:pos x="25" y="11"/>
                </a:cxn>
                <a:cxn ang="0">
                  <a:pos x="31" y="11"/>
                </a:cxn>
                <a:cxn ang="0">
                  <a:pos x="31" y="2"/>
                </a:cxn>
                <a:cxn ang="0">
                  <a:pos x="32" y="0"/>
                </a:cxn>
                <a:cxn ang="0">
                  <a:pos x="50" y="0"/>
                </a:cxn>
                <a:cxn ang="0">
                  <a:pos x="51" y="2"/>
                </a:cxn>
                <a:cxn ang="0">
                  <a:pos x="51" y="11"/>
                </a:cxn>
                <a:cxn ang="0">
                  <a:pos x="56" y="11"/>
                </a:cxn>
                <a:cxn ang="0">
                  <a:pos x="68" y="19"/>
                </a:cxn>
                <a:cxn ang="0">
                  <a:pos x="72" y="36"/>
                </a:cxn>
                <a:cxn ang="0">
                  <a:pos x="73" y="36"/>
                </a:cxn>
                <a:cxn ang="0">
                  <a:pos x="82" y="45"/>
                </a:cxn>
                <a:cxn ang="0">
                  <a:pos x="19" y="49"/>
                </a:cxn>
                <a:cxn ang="0">
                  <a:pos x="13" y="43"/>
                </a:cxn>
                <a:cxn ang="0">
                  <a:pos x="6" y="49"/>
                </a:cxn>
                <a:cxn ang="0">
                  <a:pos x="13" y="56"/>
                </a:cxn>
                <a:cxn ang="0">
                  <a:pos x="19" y="49"/>
                </a:cxn>
                <a:cxn ang="0">
                  <a:pos x="61" y="36"/>
                </a:cxn>
                <a:cxn ang="0">
                  <a:pos x="58" y="22"/>
                </a:cxn>
                <a:cxn ang="0">
                  <a:pos x="56" y="21"/>
                </a:cxn>
                <a:cxn ang="0">
                  <a:pos x="25" y="21"/>
                </a:cxn>
                <a:cxn ang="0">
                  <a:pos x="24" y="22"/>
                </a:cxn>
                <a:cxn ang="0">
                  <a:pos x="20" y="36"/>
                </a:cxn>
                <a:cxn ang="0">
                  <a:pos x="61" y="36"/>
                </a:cxn>
                <a:cxn ang="0">
                  <a:pos x="76" y="49"/>
                </a:cxn>
                <a:cxn ang="0">
                  <a:pos x="69" y="43"/>
                </a:cxn>
                <a:cxn ang="0">
                  <a:pos x="63" y="49"/>
                </a:cxn>
                <a:cxn ang="0">
                  <a:pos x="69" y="56"/>
                </a:cxn>
                <a:cxn ang="0">
                  <a:pos x="76" y="49"/>
                </a:cxn>
              </a:cxnLst>
              <a:rect l="0" t="0" r="r" b="b"/>
              <a:pathLst>
                <a:path w="82" h="72">
                  <a:moveTo>
                    <a:pt x="82" y="45"/>
                  </a:moveTo>
                  <a:cubicBezTo>
                    <a:pt x="82" y="61"/>
                    <a:pt x="82" y="61"/>
                    <a:pt x="82" y="61"/>
                  </a:cubicBezTo>
                  <a:cubicBezTo>
                    <a:pt x="82" y="61"/>
                    <a:pt x="81" y="62"/>
                    <a:pt x="81" y="62"/>
                  </a:cubicBezTo>
                  <a:cubicBezTo>
                    <a:pt x="77" y="62"/>
                    <a:pt x="77" y="62"/>
                    <a:pt x="77" y="62"/>
                  </a:cubicBezTo>
                  <a:cubicBezTo>
                    <a:pt x="77" y="65"/>
                    <a:pt x="77" y="65"/>
                    <a:pt x="77" y="65"/>
                  </a:cubicBezTo>
                  <a:cubicBezTo>
                    <a:pt x="77" y="69"/>
                    <a:pt x="73" y="72"/>
                    <a:pt x="69" y="72"/>
                  </a:cubicBezTo>
                  <a:cubicBezTo>
                    <a:pt x="65" y="72"/>
                    <a:pt x="61" y="69"/>
                    <a:pt x="61" y="65"/>
                  </a:cubicBezTo>
                  <a:cubicBezTo>
                    <a:pt x="61" y="62"/>
                    <a:pt x="61" y="62"/>
                    <a:pt x="61" y="62"/>
                  </a:cubicBezTo>
                  <a:cubicBezTo>
                    <a:pt x="20" y="62"/>
                    <a:pt x="20" y="62"/>
                    <a:pt x="20" y="62"/>
                  </a:cubicBezTo>
                  <a:cubicBezTo>
                    <a:pt x="20" y="65"/>
                    <a:pt x="20" y="65"/>
                    <a:pt x="20" y="65"/>
                  </a:cubicBezTo>
                  <a:cubicBezTo>
                    <a:pt x="20" y="69"/>
                    <a:pt x="17" y="72"/>
                    <a:pt x="13" y="72"/>
                  </a:cubicBezTo>
                  <a:cubicBezTo>
                    <a:pt x="8" y="72"/>
                    <a:pt x="5" y="69"/>
                    <a:pt x="5" y="65"/>
                  </a:cubicBezTo>
                  <a:cubicBezTo>
                    <a:pt x="5" y="62"/>
                    <a:pt x="5" y="62"/>
                    <a:pt x="5" y="62"/>
                  </a:cubicBezTo>
                  <a:cubicBezTo>
                    <a:pt x="1" y="62"/>
                    <a:pt x="1" y="62"/>
                    <a:pt x="1" y="62"/>
                  </a:cubicBezTo>
                  <a:cubicBezTo>
                    <a:pt x="0" y="62"/>
                    <a:pt x="0" y="61"/>
                    <a:pt x="0" y="61"/>
                  </a:cubicBezTo>
                  <a:cubicBezTo>
                    <a:pt x="0" y="45"/>
                    <a:pt x="0" y="45"/>
                    <a:pt x="0" y="45"/>
                  </a:cubicBezTo>
                  <a:cubicBezTo>
                    <a:pt x="0" y="40"/>
                    <a:pt x="4" y="36"/>
                    <a:pt x="9" y="36"/>
                  </a:cubicBezTo>
                  <a:cubicBezTo>
                    <a:pt x="10" y="36"/>
                    <a:pt x="10" y="36"/>
                    <a:pt x="10" y="36"/>
                  </a:cubicBezTo>
                  <a:cubicBezTo>
                    <a:pt x="14" y="19"/>
                    <a:pt x="14" y="19"/>
                    <a:pt x="14" y="19"/>
                  </a:cubicBezTo>
                  <a:cubicBezTo>
                    <a:pt x="15" y="14"/>
                    <a:pt x="20" y="11"/>
                    <a:pt x="25" y="11"/>
                  </a:cubicBezTo>
                  <a:cubicBezTo>
                    <a:pt x="31" y="11"/>
                    <a:pt x="31" y="11"/>
                    <a:pt x="31" y="11"/>
                  </a:cubicBezTo>
                  <a:cubicBezTo>
                    <a:pt x="31" y="2"/>
                    <a:pt x="31" y="2"/>
                    <a:pt x="31" y="2"/>
                  </a:cubicBezTo>
                  <a:cubicBezTo>
                    <a:pt x="31" y="1"/>
                    <a:pt x="31" y="0"/>
                    <a:pt x="32" y="0"/>
                  </a:cubicBezTo>
                  <a:cubicBezTo>
                    <a:pt x="50" y="0"/>
                    <a:pt x="50" y="0"/>
                    <a:pt x="50" y="0"/>
                  </a:cubicBezTo>
                  <a:cubicBezTo>
                    <a:pt x="51" y="0"/>
                    <a:pt x="51" y="1"/>
                    <a:pt x="51" y="2"/>
                  </a:cubicBezTo>
                  <a:cubicBezTo>
                    <a:pt x="51" y="11"/>
                    <a:pt x="51" y="11"/>
                    <a:pt x="51" y="11"/>
                  </a:cubicBezTo>
                  <a:cubicBezTo>
                    <a:pt x="56" y="11"/>
                    <a:pt x="56" y="11"/>
                    <a:pt x="56" y="11"/>
                  </a:cubicBezTo>
                  <a:cubicBezTo>
                    <a:pt x="62" y="11"/>
                    <a:pt x="66" y="14"/>
                    <a:pt x="68" y="19"/>
                  </a:cubicBezTo>
                  <a:cubicBezTo>
                    <a:pt x="72" y="36"/>
                    <a:pt x="72" y="36"/>
                    <a:pt x="72" y="36"/>
                  </a:cubicBezTo>
                  <a:cubicBezTo>
                    <a:pt x="73" y="36"/>
                    <a:pt x="73" y="36"/>
                    <a:pt x="73" y="36"/>
                  </a:cubicBezTo>
                  <a:cubicBezTo>
                    <a:pt x="78" y="36"/>
                    <a:pt x="82" y="40"/>
                    <a:pt x="82" y="45"/>
                  </a:cubicBezTo>
                  <a:close/>
                  <a:moveTo>
                    <a:pt x="19" y="49"/>
                  </a:moveTo>
                  <a:cubicBezTo>
                    <a:pt x="19" y="46"/>
                    <a:pt x="16" y="43"/>
                    <a:pt x="13" y="43"/>
                  </a:cubicBezTo>
                  <a:cubicBezTo>
                    <a:pt x="9" y="43"/>
                    <a:pt x="6" y="46"/>
                    <a:pt x="6" y="49"/>
                  </a:cubicBezTo>
                  <a:cubicBezTo>
                    <a:pt x="6" y="53"/>
                    <a:pt x="9" y="56"/>
                    <a:pt x="13" y="56"/>
                  </a:cubicBezTo>
                  <a:cubicBezTo>
                    <a:pt x="16" y="56"/>
                    <a:pt x="19" y="53"/>
                    <a:pt x="19" y="49"/>
                  </a:cubicBezTo>
                  <a:close/>
                  <a:moveTo>
                    <a:pt x="61" y="36"/>
                  </a:moveTo>
                  <a:cubicBezTo>
                    <a:pt x="58" y="22"/>
                    <a:pt x="58" y="22"/>
                    <a:pt x="58" y="22"/>
                  </a:cubicBezTo>
                  <a:cubicBezTo>
                    <a:pt x="58" y="22"/>
                    <a:pt x="57" y="21"/>
                    <a:pt x="56" y="21"/>
                  </a:cubicBezTo>
                  <a:cubicBezTo>
                    <a:pt x="25" y="21"/>
                    <a:pt x="25" y="21"/>
                    <a:pt x="25" y="21"/>
                  </a:cubicBezTo>
                  <a:cubicBezTo>
                    <a:pt x="25" y="21"/>
                    <a:pt x="24" y="22"/>
                    <a:pt x="24" y="22"/>
                  </a:cubicBezTo>
                  <a:cubicBezTo>
                    <a:pt x="20" y="36"/>
                    <a:pt x="20" y="36"/>
                    <a:pt x="20" y="36"/>
                  </a:cubicBezTo>
                  <a:lnTo>
                    <a:pt x="61" y="36"/>
                  </a:lnTo>
                  <a:close/>
                  <a:moveTo>
                    <a:pt x="76" y="49"/>
                  </a:moveTo>
                  <a:cubicBezTo>
                    <a:pt x="76" y="46"/>
                    <a:pt x="73" y="43"/>
                    <a:pt x="69" y="43"/>
                  </a:cubicBezTo>
                  <a:cubicBezTo>
                    <a:pt x="66" y="43"/>
                    <a:pt x="63" y="46"/>
                    <a:pt x="63" y="49"/>
                  </a:cubicBezTo>
                  <a:cubicBezTo>
                    <a:pt x="63" y="53"/>
                    <a:pt x="66" y="56"/>
                    <a:pt x="69" y="56"/>
                  </a:cubicBezTo>
                  <a:cubicBezTo>
                    <a:pt x="73" y="56"/>
                    <a:pt x="76" y="53"/>
                    <a:pt x="76"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23" name="Group 322"/>
          <p:cNvGrpSpPr/>
          <p:nvPr/>
        </p:nvGrpSpPr>
        <p:grpSpPr>
          <a:xfrm>
            <a:off x="6230596" y="2819167"/>
            <a:ext cx="339431" cy="396003"/>
            <a:chOff x="6230596" y="1866684"/>
            <a:chExt cx="339431" cy="396003"/>
          </a:xfrm>
        </p:grpSpPr>
        <p:grpSp>
          <p:nvGrpSpPr>
            <p:cNvPr id="324" name="Group 141"/>
            <p:cNvGrpSpPr/>
            <p:nvPr/>
          </p:nvGrpSpPr>
          <p:grpSpPr>
            <a:xfrm rot="1782731">
              <a:off x="6230596" y="1866684"/>
              <a:ext cx="339431" cy="396003"/>
              <a:chOff x="4392613" y="2482850"/>
              <a:chExt cx="447675" cy="522288"/>
            </a:xfrm>
            <a:solidFill>
              <a:schemeClr val="accent2"/>
            </a:solidFill>
          </p:grpSpPr>
          <p:sp>
            <p:nvSpPr>
              <p:cNvPr id="326" name="Oval 24"/>
              <p:cNvSpPr>
                <a:spLocks noChangeArrowheads="1"/>
              </p:cNvSpPr>
              <p:nvPr/>
            </p:nvSpPr>
            <p:spPr bwMode="auto">
              <a:xfrm>
                <a:off x="4392613" y="2482850"/>
                <a:ext cx="447675" cy="44767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27" name="Freeform 25"/>
              <p:cNvSpPr>
                <a:spLocks/>
              </p:cNvSpPr>
              <p:nvPr/>
            </p:nvSpPr>
            <p:spPr bwMode="auto">
              <a:xfrm>
                <a:off x="4611688" y="2898775"/>
                <a:ext cx="115888" cy="106363"/>
              </a:xfrm>
              <a:custGeom>
                <a:avLst/>
                <a:gdLst/>
                <a:ahLst/>
                <a:cxnLst>
                  <a:cxn ang="0">
                    <a:pos x="73" y="0"/>
                  </a:cxn>
                  <a:cxn ang="0">
                    <a:pos x="68" y="67"/>
                  </a:cxn>
                  <a:cxn ang="0">
                    <a:pos x="0" y="13"/>
                  </a:cxn>
                  <a:cxn ang="0">
                    <a:pos x="73" y="0"/>
                  </a:cxn>
                </a:cxnLst>
                <a:rect l="0" t="0" r="r" b="b"/>
                <a:pathLst>
                  <a:path w="73" h="67">
                    <a:moveTo>
                      <a:pt x="73" y="0"/>
                    </a:moveTo>
                    <a:lnTo>
                      <a:pt x="68" y="67"/>
                    </a:lnTo>
                    <a:lnTo>
                      <a:pt x="0" y="13"/>
                    </a:lnTo>
                    <a:lnTo>
                      <a:pt x="73"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25" name="Freeform 157"/>
            <p:cNvSpPr>
              <a:spLocks noEditPoints="1"/>
            </p:cNvSpPr>
            <p:nvPr/>
          </p:nvSpPr>
          <p:spPr bwMode="auto">
            <a:xfrm>
              <a:off x="6338491" y="1947067"/>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28" name="Group 263"/>
          <p:cNvGrpSpPr/>
          <p:nvPr/>
        </p:nvGrpSpPr>
        <p:grpSpPr>
          <a:xfrm>
            <a:off x="6837251" y="3512749"/>
            <a:ext cx="271075" cy="316634"/>
            <a:chOff x="6837251" y="2560266"/>
            <a:chExt cx="271075" cy="316634"/>
          </a:xfrm>
        </p:grpSpPr>
        <p:grpSp>
          <p:nvGrpSpPr>
            <p:cNvPr id="329" name="Group 147"/>
            <p:cNvGrpSpPr/>
            <p:nvPr/>
          </p:nvGrpSpPr>
          <p:grpSpPr>
            <a:xfrm rot="2101817">
              <a:off x="6837251" y="2560266"/>
              <a:ext cx="271075" cy="316634"/>
              <a:chOff x="4470400" y="1712913"/>
              <a:chExt cx="566738" cy="661988"/>
            </a:xfrm>
            <a:solidFill>
              <a:schemeClr val="accent3"/>
            </a:solidFill>
          </p:grpSpPr>
          <p:sp>
            <p:nvSpPr>
              <p:cNvPr id="331"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2"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30" name="Freeform 157"/>
            <p:cNvSpPr>
              <a:spLocks noEditPoints="1"/>
            </p:cNvSpPr>
            <p:nvPr/>
          </p:nvSpPr>
          <p:spPr bwMode="auto">
            <a:xfrm>
              <a:off x="6921138" y="2607752"/>
              <a:ext cx="141288" cy="17303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33" name="Group 265"/>
          <p:cNvGrpSpPr/>
          <p:nvPr/>
        </p:nvGrpSpPr>
        <p:grpSpPr>
          <a:xfrm>
            <a:off x="2024279" y="3535528"/>
            <a:ext cx="316634" cy="271075"/>
            <a:chOff x="2024279" y="2583045"/>
            <a:chExt cx="316634" cy="271075"/>
          </a:xfrm>
        </p:grpSpPr>
        <p:grpSp>
          <p:nvGrpSpPr>
            <p:cNvPr id="334" name="Group 132"/>
            <p:cNvGrpSpPr/>
            <p:nvPr/>
          </p:nvGrpSpPr>
          <p:grpSpPr>
            <a:xfrm rot="17547923">
              <a:off x="2047058" y="2560266"/>
              <a:ext cx="271075" cy="316634"/>
              <a:chOff x="4470400" y="1712913"/>
              <a:chExt cx="566738" cy="661988"/>
            </a:xfrm>
            <a:solidFill>
              <a:schemeClr val="accent4"/>
            </a:solidFill>
          </p:grpSpPr>
          <p:sp>
            <p:nvSpPr>
              <p:cNvPr id="336"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37"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35" name="Freeform 157"/>
            <p:cNvSpPr>
              <a:spLocks noEditPoints="1"/>
            </p:cNvSpPr>
            <p:nvPr/>
          </p:nvSpPr>
          <p:spPr bwMode="auto">
            <a:xfrm>
              <a:off x="2102577" y="2639793"/>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38" name="Group 267"/>
          <p:cNvGrpSpPr/>
          <p:nvPr/>
        </p:nvGrpSpPr>
        <p:grpSpPr>
          <a:xfrm>
            <a:off x="4154374" y="2962537"/>
            <a:ext cx="271075" cy="316634"/>
            <a:chOff x="4154374" y="2010054"/>
            <a:chExt cx="271075" cy="316634"/>
          </a:xfrm>
        </p:grpSpPr>
        <p:grpSp>
          <p:nvGrpSpPr>
            <p:cNvPr id="339" name="Group 144"/>
            <p:cNvGrpSpPr/>
            <p:nvPr/>
          </p:nvGrpSpPr>
          <p:grpSpPr>
            <a:xfrm rot="757797">
              <a:off x="4154374" y="2010054"/>
              <a:ext cx="271075" cy="316634"/>
              <a:chOff x="4470400" y="1712913"/>
              <a:chExt cx="566738" cy="661988"/>
            </a:xfrm>
            <a:solidFill>
              <a:schemeClr val="accent4"/>
            </a:solidFill>
          </p:grpSpPr>
          <p:sp>
            <p:nvSpPr>
              <p:cNvPr id="341"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2"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0" name="Freeform 157"/>
            <p:cNvSpPr>
              <a:spLocks noEditPoints="1"/>
            </p:cNvSpPr>
            <p:nvPr/>
          </p:nvSpPr>
          <p:spPr bwMode="auto">
            <a:xfrm>
              <a:off x="4234825" y="2081637"/>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343" name="Group 269"/>
          <p:cNvGrpSpPr/>
          <p:nvPr/>
        </p:nvGrpSpPr>
        <p:grpSpPr>
          <a:xfrm>
            <a:off x="4386953" y="2331053"/>
            <a:ext cx="271075" cy="316634"/>
            <a:chOff x="4386953" y="1378570"/>
            <a:chExt cx="271075" cy="316634"/>
          </a:xfrm>
        </p:grpSpPr>
        <p:grpSp>
          <p:nvGrpSpPr>
            <p:cNvPr id="344" name="Group 129"/>
            <p:cNvGrpSpPr/>
            <p:nvPr/>
          </p:nvGrpSpPr>
          <p:grpSpPr>
            <a:xfrm rot="20419797">
              <a:off x="4386953" y="1378570"/>
              <a:ext cx="271075" cy="316634"/>
              <a:chOff x="4470400" y="1712913"/>
              <a:chExt cx="566738" cy="661988"/>
            </a:xfrm>
            <a:solidFill>
              <a:schemeClr val="accent6"/>
            </a:solidFill>
          </p:grpSpPr>
          <p:sp>
            <p:nvSpPr>
              <p:cNvPr id="346" name="Oval 14"/>
              <p:cNvSpPr>
                <a:spLocks noChangeArrowheads="1"/>
              </p:cNvSpPr>
              <p:nvPr/>
            </p:nvSpPr>
            <p:spPr bwMode="auto">
              <a:xfrm>
                <a:off x="4470400" y="1712913"/>
                <a:ext cx="566738" cy="56673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347" name="Freeform 15"/>
              <p:cNvSpPr>
                <a:spLocks/>
              </p:cNvSpPr>
              <p:nvPr/>
            </p:nvSpPr>
            <p:spPr bwMode="auto">
              <a:xfrm>
                <a:off x="4614863" y="2239963"/>
                <a:ext cx="144463" cy="134938"/>
              </a:xfrm>
              <a:custGeom>
                <a:avLst/>
                <a:gdLst/>
                <a:ahLst/>
                <a:cxnLst>
                  <a:cxn ang="0">
                    <a:pos x="0" y="0"/>
                  </a:cxn>
                  <a:cxn ang="0">
                    <a:pos x="8" y="85"/>
                  </a:cxn>
                  <a:cxn ang="0">
                    <a:pos x="91" y="14"/>
                  </a:cxn>
                  <a:cxn ang="0">
                    <a:pos x="0" y="0"/>
                  </a:cxn>
                </a:cxnLst>
                <a:rect l="0" t="0" r="r" b="b"/>
                <a:pathLst>
                  <a:path w="91" h="85">
                    <a:moveTo>
                      <a:pt x="0" y="0"/>
                    </a:moveTo>
                    <a:lnTo>
                      <a:pt x="8" y="85"/>
                    </a:lnTo>
                    <a:lnTo>
                      <a:pt x="91" y="14"/>
                    </a:lnTo>
                    <a:lnTo>
                      <a:pt x="0" y="0"/>
                    </a:ln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345" name="Freeform 157"/>
            <p:cNvSpPr>
              <a:spLocks noEditPoints="1"/>
            </p:cNvSpPr>
            <p:nvPr/>
          </p:nvSpPr>
          <p:spPr bwMode="auto">
            <a:xfrm>
              <a:off x="4457491" y="1443804"/>
              <a:ext cx="113722" cy="139278"/>
            </a:xfrm>
            <a:custGeom>
              <a:avLst/>
              <a:gdLst/>
              <a:ahLst/>
              <a:cxnLst>
                <a:cxn ang="0">
                  <a:pos x="41" y="44"/>
                </a:cxn>
                <a:cxn ang="0">
                  <a:pos x="35" y="50"/>
                </a:cxn>
                <a:cxn ang="0">
                  <a:pos x="5" y="50"/>
                </a:cxn>
                <a:cxn ang="0">
                  <a:pos x="0" y="44"/>
                </a:cxn>
                <a:cxn ang="0">
                  <a:pos x="0" y="5"/>
                </a:cxn>
                <a:cxn ang="0">
                  <a:pos x="5" y="0"/>
                </a:cxn>
                <a:cxn ang="0">
                  <a:pos x="35" y="0"/>
                </a:cxn>
                <a:cxn ang="0">
                  <a:pos x="41" y="5"/>
                </a:cxn>
                <a:cxn ang="0">
                  <a:pos x="41" y="44"/>
                </a:cxn>
                <a:cxn ang="0">
                  <a:pos x="36" y="5"/>
                </a:cxn>
                <a:cxn ang="0">
                  <a:pos x="35" y="4"/>
                </a:cxn>
                <a:cxn ang="0">
                  <a:pos x="5" y="4"/>
                </a:cxn>
                <a:cxn ang="0">
                  <a:pos x="4" y="5"/>
                </a:cxn>
                <a:cxn ang="0">
                  <a:pos x="4" y="40"/>
                </a:cxn>
                <a:cxn ang="0">
                  <a:pos x="5" y="41"/>
                </a:cxn>
                <a:cxn ang="0">
                  <a:pos x="35" y="41"/>
                </a:cxn>
                <a:cxn ang="0">
                  <a:pos x="36" y="40"/>
                </a:cxn>
                <a:cxn ang="0">
                  <a:pos x="36" y="5"/>
                </a:cxn>
                <a:cxn ang="0">
                  <a:pos x="20" y="43"/>
                </a:cxn>
                <a:cxn ang="0">
                  <a:pos x="18" y="45"/>
                </a:cxn>
                <a:cxn ang="0">
                  <a:pos x="20" y="48"/>
                </a:cxn>
                <a:cxn ang="0">
                  <a:pos x="23" y="45"/>
                </a:cxn>
                <a:cxn ang="0">
                  <a:pos x="20" y="43"/>
                </a:cxn>
              </a:cxnLst>
              <a:rect l="0" t="0" r="r" b="b"/>
              <a:pathLst>
                <a:path w="41" h="50">
                  <a:moveTo>
                    <a:pt x="41" y="44"/>
                  </a:moveTo>
                  <a:cubicBezTo>
                    <a:pt x="41" y="47"/>
                    <a:pt x="38" y="50"/>
                    <a:pt x="35" y="50"/>
                  </a:cubicBezTo>
                  <a:cubicBezTo>
                    <a:pt x="5" y="50"/>
                    <a:pt x="5" y="50"/>
                    <a:pt x="5" y="50"/>
                  </a:cubicBezTo>
                  <a:cubicBezTo>
                    <a:pt x="2" y="50"/>
                    <a:pt x="0" y="47"/>
                    <a:pt x="0" y="44"/>
                  </a:cubicBezTo>
                  <a:cubicBezTo>
                    <a:pt x="0" y="5"/>
                    <a:pt x="0" y="5"/>
                    <a:pt x="0" y="5"/>
                  </a:cubicBezTo>
                  <a:cubicBezTo>
                    <a:pt x="0" y="2"/>
                    <a:pt x="2" y="0"/>
                    <a:pt x="5" y="0"/>
                  </a:cubicBezTo>
                  <a:cubicBezTo>
                    <a:pt x="35" y="0"/>
                    <a:pt x="35" y="0"/>
                    <a:pt x="35" y="0"/>
                  </a:cubicBezTo>
                  <a:cubicBezTo>
                    <a:pt x="38" y="0"/>
                    <a:pt x="41" y="2"/>
                    <a:pt x="41" y="5"/>
                  </a:cubicBezTo>
                  <a:lnTo>
                    <a:pt x="41" y="44"/>
                  </a:lnTo>
                  <a:close/>
                  <a:moveTo>
                    <a:pt x="36" y="5"/>
                  </a:moveTo>
                  <a:cubicBezTo>
                    <a:pt x="36" y="5"/>
                    <a:pt x="36" y="4"/>
                    <a:pt x="35" y="4"/>
                  </a:cubicBezTo>
                  <a:cubicBezTo>
                    <a:pt x="5" y="4"/>
                    <a:pt x="5" y="4"/>
                    <a:pt x="5" y="4"/>
                  </a:cubicBezTo>
                  <a:cubicBezTo>
                    <a:pt x="5" y="4"/>
                    <a:pt x="4" y="5"/>
                    <a:pt x="4" y="5"/>
                  </a:cubicBezTo>
                  <a:cubicBezTo>
                    <a:pt x="4" y="40"/>
                    <a:pt x="4" y="40"/>
                    <a:pt x="4" y="40"/>
                  </a:cubicBezTo>
                  <a:cubicBezTo>
                    <a:pt x="4" y="40"/>
                    <a:pt x="5" y="41"/>
                    <a:pt x="5" y="41"/>
                  </a:cubicBezTo>
                  <a:cubicBezTo>
                    <a:pt x="35" y="41"/>
                    <a:pt x="35" y="41"/>
                    <a:pt x="35" y="41"/>
                  </a:cubicBezTo>
                  <a:cubicBezTo>
                    <a:pt x="36" y="41"/>
                    <a:pt x="36" y="40"/>
                    <a:pt x="36" y="40"/>
                  </a:cubicBezTo>
                  <a:lnTo>
                    <a:pt x="36" y="5"/>
                  </a:lnTo>
                  <a:close/>
                  <a:moveTo>
                    <a:pt x="20" y="43"/>
                  </a:moveTo>
                  <a:cubicBezTo>
                    <a:pt x="19" y="43"/>
                    <a:pt x="18" y="44"/>
                    <a:pt x="18" y="45"/>
                  </a:cubicBezTo>
                  <a:cubicBezTo>
                    <a:pt x="18" y="46"/>
                    <a:pt x="19" y="48"/>
                    <a:pt x="20" y="48"/>
                  </a:cubicBezTo>
                  <a:cubicBezTo>
                    <a:pt x="22" y="48"/>
                    <a:pt x="23" y="46"/>
                    <a:pt x="23" y="45"/>
                  </a:cubicBezTo>
                  <a:cubicBezTo>
                    <a:pt x="23" y="44"/>
                    <a:pt x="22" y="43"/>
                    <a:pt x="20" y="43"/>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 xmlns:p14="http://schemas.microsoft.com/office/powerpoint/2010/main" val="359513733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45"/>
                                        </p:tgtEl>
                                        <p:attrNameLst>
                                          <p:attrName>style.visibility</p:attrName>
                                        </p:attrNameLst>
                                      </p:cBhvr>
                                      <p:to>
                                        <p:strVal val="visible"/>
                                      </p:to>
                                    </p:set>
                                    <p:anim calcmode="lin" valueType="num">
                                      <p:cBhvr additive="base">
                                        <p:cTn id="7" dur="500" fill="hold"/>
                                        <p:tgtEl>
                                          <p:spTgt spid="145"/>
                                        </p:tgtEl>
                                        <p:attrNameLst>
                                          <p:attrName>ppt_x</p:attrName>
                                        </p:attrNameLst>
                                      </p:cBhvr>
                                      <p:tavLst>
                                        <p:tav tm="0">
                                          <p:val>
                                            <p:strVal val="#ppt_x"/>
                                          </p:val>
                                        </p:tav>
                                        <p:tav tm="100000">
                                          <p:val>
                                            <p:strVal val="#ppt_x"/>
                                          </p:val>
                                        </p:tav>
                                      </p:tavLst>
                                    </p:anim>
                                    <p:anim calcmode="lin" valueType="num">
                                      <p:cBhvr additive="base">
                                        <p:cTn id="8" dur="500" fill="hold"/>
                                        <p:tgtEl>
                                          <p:spTgt spid="145"/>
                                        </p:tgtEl>
                                        <p:attrNameLst>
                                          <p:attrName>ppt_y</p:attrName>
                                        </p:attrNameLst>
                                      </p:cBhvr>
                                      <p:tavLst>
                                        <p:tav tm="0">
                                          <p:val>
                                            <p:strVal val="1+#ppt_h/2"/>
                                          </p:val>
                                        </p:tav>
                                        <p:tav tm="100000">
                                          <p:val>
                                            <p:strVal val="#ppt_y"/>
                                          </p:val>
                                        </p:tav>
                                      </p:tavLst>
                                    </p:anim>
                                  </p:childTnLst>
                                </p:cTn>
                              </p:par>
                              <p:par>
                                <p:cTn id="9" presetID="53" presetClass="entr" presetSubtype="0" fill="hold" nodeType="withEffect">
                                  <p:stCondLst>
                                    <p:cond delay="0"/>
                                  </p:stCondLst>
                                  <p:childTnLst>
                                    <p:set>
                                      <p:cBhvr>
                                        <p:cTn id="10" dur="1" fill="hold">
                                          <p:stCondLst>
                                            <p:cond delay="0"/>
                                          </p:stCondLst>
                                        </p:cTn>
                                        <p:tgtEl>
                                          <p:spTgt spid="278"/>
                                        </p:tgtEl>
                                        <p:attrNameLst>
                                          <p:attrName>style.visibility</p:attrName>
                                        </p:attrNameLst>
                                      </p:cBhvr>
                                      <p:to>
                                        <p:strVal val="visible"/>
                                      </p:to>
                                    </p:set>
                                    <p:anim calcmode="lin" valueType="num">
                                      <p:cBhvr>
                                        <p:cTn id="11" dur="500" fill="hold"/>
                                        <p:tgtEl>
                                          <p:spTgt spid="278"/>
                                        </p:tgtEl>
                                        <p:attrNameLst>
                                          <p:attrName>ppt_w</p:attrName>
                                        </p:attrNameLst>
                                      </p:cBhvr>
                                      <p:tavLst>
                                        <p:tav tm="0">
                                          <p:val>
                                            <p:fltVal val="0"/>
                                          </p:val>
                                        </p:tav>
                                        <p:tav tm="100000">
                                          <p:val>
                                            <p:strVal val="#ppt_w"/>
                                          </p:val>
                                        </p:tav>
                                      </p:tavLst>
                                    </p:anim>
                                    <p:anim calcmode="lin" valueType="num">
                                      <p:cBhvr>
                                        <p:cTn id="12" dur="500" fill="hold"/>
                                        <p:tgtEl>
                                          <p:spTgt spid="278"/>
                                        </p:tgtEl>
                                        <p:attrNameLst>
                                          <p:attrName>ppt_h</p:attrName>
                                        </p:attrNameLst>
                                      </p:cBhvr>
                                      <p:tavLst>
                                        <p:tav tm="0">
                                          <p:val>
                                            <p:fltVal val="0"/>
                                          </p:val>
                                        </p:tav>
                                        <p:tav tm="100000">
                                          <p:val>
                                            <p:strVal val="#ppt_h"/>
                                          </p:val>
                                        </p:tav>
                                      </p:tavLst>
                                    </p:anim>
                                    <p:animEffect transition="in" filter="fade">
                                      <p:cBhvr>
                                        <p:cTn id="13" dur="500"/>
                                        <p:tgtEl>
                                          <p:spTgt spid="278"/>
                                        </p:tgtEl>
                                      </p:cBhvr>
                                    </p:animEffect>
                                  </p:childTnLst>
                                </p:cTn>
                              </p:par>
                            </p:childTnLst>
                          </p:cTn>
                        </p:par>
                        <p:par>
                          <p:cTn id="14" fill="hold">
                            <p:stCondLst>
                              <p:cond delay="500"/>
                            </p:stCondLst>
                            <p:childTnLst>
                              <p:par>
                                <p:cTn id="15" presetID="53" presetClass="entr" presetSubtype="0" fill="hold" nodeType="afterEffect">
                                  <p:stCondLst>
                                    <p:cond delay="0"/>
                                  </p:stCondLst>
                                  <p:childTnLst>
                                    <p:set>
                                      <p:cBhvr>
                                        <p:cTn id="16" dur="1" fill="hold">
                                          <p:stCondLst>
                                            <p:cond delay="0"/>
                                          </p:stCondLst>
                                        </p:cTn>
                                        <p:tgtEl>
                                          <p:spTgt spid="308"/>
                                        </p:tgtEl>
                                        <p:attrNameLst>
                                          <p:attrName>style.visibility</p:attrName>
                                        </p:attrNameLst>
                                      </p:cBhvr>
                                      <p:to>
                                        <p:strVal val="visible"/>
                                      </p:to>
                                    </p:set>
                                    <p:anim calcmode="lin" valueType="num">
                                      <p:cBhvr>
                                        <p:cTn id="17" dur="500" fill="hold"/>
                                        <p:tgtEl>
                                          <p:spTgt spid="308"/>
                                        </p:tgtEl>
                                        <p:attrNameLst>
                                          <p:attrName>ppt_w</p:attrName>
                                        </p:attrNameLst>
                                      </p:cBhvr>
                                      <p:tavLst>
                                        <p:tav tm="0">
                                          <p:val>
                                            <p:fltVal val="0"/>
                                          </p:val>
                                        </p:tav>
                                        <p:tav tm="100000">
                                          <p:val>
                                            <p:strVal val="#ppt_w"/>
                                          </p:val>
                                        </p:tav>
                                      </p:tavLst>
                                    </p:anim>
                                    <p:anim calcmode="lin" valueType="num">
                                      <p:cBhvr>
                                        <p:cTn id="18" dur="500" fill="hold"/>
                                        <p:tgtEl>
                                          <p:spTgt spid="308"/>
                                        </p:tgtEl>
                                        <p:attrNameLst>
                                          <p:attrName>ppt_h</p:attrName>
                                        </p:attrNameLst>
                                      </p:cBhvr>
                                      <p:tavLst>
                                        <p:tav tm="0">
                                          <p:val>
                                            <p:fltVal val="0"/>
                                          </p:val>
                                        </p:tav>
                                        <p:tav tm="100000">
                                          <p:val>
                                            <p:strVal val="#ppt_h"/>
                                          </p:val>
                                        </p:tav>
                                      </p:tavLst>
                                    </p:anim>
                                    <p:animEffect transition="in" filter="fade">
                                      <p:cBhvr>
                                        <p:cTn id="19" dur="500"/>
                                        <p:tgtEl>
                                          <p:spTgt spid="308"/>
                                        </p:tgtEl>
                                      </p:cBhvr>
                                    </p:animEffect>
                                  </p:childTnLst>
                                </p:cTn>
                              </p:par>
                            </p:childTnLst>
                          </p:cTn>
                        </p:par>
                        <p:par>
                          <p:cTn id="20" fill="hold">
                            <p:stCondLst>
                              <p:cond delay="1000"/>
                            </p:stCondLst>
                            <p:childTnLst>
                              <p:par>
                                <p:cTn id="21" presetID="53" presetClass="entr" presetSubtype="0" fill="hold" nodeType="afterEffect">
                                  <p:stCondLst>
                                    <p:cond delay="0"/>
                                  </p:stCondLst>
                                  <p:childTnLst>
                                    <p:set>
                                      <p:cBhvr>
                                        <p:cTn id="22" dur="1" fill="hold">
                                          <p:stCondLst>
                                            <p:cond delay="0"/>
                                          </p:stCondLst>
                                        </p:cTn>
                                        <p:tgtEl>
                                          <p:spTgt spid="187"/>
                                        </p:tgtEl>
                                        <p:attrNameLst>
                                          <p:attrName>style.visibility</p:attrName>
                                        </p:attrNameLst>
                                      </p:cBhvr>
                                      <p:to>
                                        <p:strVal val="visible"/>
                                      </p:to>
                                    </p:set>
                                    <p:anim calcmode="lin" valueType="num">
                                      <p:cBhvr>
                                        <p:cTn id="23" dur="500" fill="hold"/>
                                        <p:tgtEl>
                                          <p:spTgt spid="187"/>
                                        </p:tgtEl>
                                        <p:attrNameLst>
                                          <p:attrName>ppt_w</p:attrName>
                                        </p:attrNameLst>
                                      </p:cBhvr>
                                      <p:tavLst>
                                        <p:tav tm="0">
                                          <p:val>
                                            <p:fltVal val="0"/>
                                          </p:val>
                                        </p:tav>
                                        <p:tav tm="100000">
                                          <p:val>
                                            <p:strVal val="#ppt_w"/>
                                          </p:val>
                                        </p:tav>
                                      </p:tavLst>
                                    </p:anim>
                                    <p:anim calcmode="lin" valueType="num">
                                      <p:cBhvr>
                                        <p:cTn id="24" dur="500" fill="hold"/>
                                        <p:tgtEl>
                                          <p:spTgt spid="187"/>
                                        </p:tgtEl>
                                        <p:attrNameLst>
                                          <p:attrName>ppt_h</p:attrName>
                                        </p:attrNameLst>
                                      </p:cBhvr>
                                      <p:tavLst>
                                        <p:tav tm="0">
                                          <p:val>
                                            <p:fltVal val="0"/>
                                          </p:val>
                                        </p:tav>
                                        <p:tav tm="100000">
                                          <p:val>
                                            <p:strVal val="#ppt_h"/>
                                          </p:val>
                                        </p:tav>
                                      </p:tavLst>
                                    </p:anim>
                                    <p:animEffect transition="in" filter="fade">
                                      <p:cBhvr>
                                        <p:cTn id="25" dur="500"/>
                                        <p:tgtEl>
                                          <p:spTgt spid="187"/>
                                        </p:tgtEl>
                                      </p:cBhvr>
                                    </p:animEffect>
                                  </p:childTnLst>
                                </p:cTn>
                              </p:par>
                              <p:par>
                                <p:cTn id="26" presetID="53" presetClass="entr" presetSubtype="0" fill="hold" nodeType="withEffect">
                                  <p:stCondLst>
                                    <p:cond delay="0"/>
                                  </p:stCondLst>
                                  <p:childTnLst>
                                    <p:set>
                                      <p:cBhvr>
                                        <p:cTn id="27" dur="1" fill="hold">
                                          <p:stCondLst>
                                            <p:cond delay="0"/>
                                          </p:stCondLst>
                                        </p:cTn>
                                        <p:tgtEl>
                                          <p:spTgt spid="313"/>
                                        </p:tgtEl>
                                        <p:attrNameLst>
                                          <p:attrName>style.visibility</p:attrName>
                                        </p:attrNameLst>
                                      </p:cBhvr>
                                      <p:to>
                                        <p:strVal val="visible"/>
                                      </p:to>
                                    </p:set>
                                    <p:anim calcmode="lin" valueType="num">
                                      <p:cBhvr>
                                        <p:cTn id="28" dur="500" fill="hold"/>
                                        <p:tgtEl>
                                          <p:spTgt spid="313"/>
                                        </p:tgtEl>
                                        <p:attrNameLst>
                                          <p:attrName>ppt_w</p:attrName>
                                        </p:attrNameLst>
                                      </p:cBhvr>
                                      <p:tavLst>
                                        <p:tav tm="0">
                                          <p:val>
                                            <p:fltVal val="0"/>
                                          </p:val>
                                        </p:tav>
                                        <p:tav tm="100000">
                                          <p:val>
                                            <p:strVal val="#ppt_w"/>
                                          </p:val>
                                        </p:tav>
                                      </p:tavLst>
                                    </p:anim>
                                    <p:anim calcmode="lin" valueType="num">
                                      <p:cBhvr>
                                        <p:cTn id="29" dur="500" fill="hold"/>
                                        <p:tgtEl>
                                          <p:spTgt spid="313"/>
                                        </p:tgtEl>
                                        <p:attrNameLst>
                                          <p:attrName>ppt_h</p:attrName>
                                        </p:attrNameLst>
                                      </p:cBhvr>
                                      <p:tavLst>
                                        <p:tav tm="0">
                                          <p:val>
                                            <p:fltVal val="0"/>
                                          </p:val>
                                        </p:tav>
                                        <p:tav tm="100000">
                                          <p:val>
                                            <p:strVal val="#ppt_h"/>
                                          </p:val>
                                        </p:tav>
                                      </p:tavLst>
                                    </p:anim>
                                    <p:animEffect transition="in" filter="fade">
                                      <p:cBhvr>
                                        <p:cTn id="30" dur="500"/>
                                        <p:tgtEl>
                                          <p:spTgt spid="313"/>
                                        </p:tgtEl>
                                      </p:cBhvr>
                                    </p:animEffect>
                                  </p:childTnLst>
                                </p:cTn>
                              </p:par>
                            </p:childTnLst>
                          </p:cTn>
                        </p:par>
                        <p:par>
                          <p:cTn id="31" fill="hold">
                            <p:stCondLst>
                              <p:cond delay="1500"/>
                            </p:stCondLst>
                            <p:childTnLst>
                              <p:par>
                                <p:cTn id="32" presetID="53" presetClass="entr" presetSubtype="0" fill="hold" nodeType="afterEffect">
                                  <p:stCondLst>
                                    <p:cond delay="0"/>
                                  </p:stCondLst>
                                  <p:childTnLst>
                                    <p:set>
                                      <p:cBhvr>
                                        <p:cTn id="33" dur="1" fill="hold">
                                          <p:stCondLst>
                                            <p:cond delay="0"/>
                                          </p:stCondLst>
                                        </p:cTn>
                                        <p:tgtEl>
                                          <p:spTgt spid="198"/>
                                        </p:tgtEl>
                                        <p:attrNameLst>
                                          <p:attrName>style.visibility</p:attrName>
                                        </p:attrNameLst>
                                      </p:cBhvr>
                                      <p:to>
                                        <p:strVal val="visible"/>
                                      </p:to>
                                    </p:set>
                                    <p:anim calcmode="lin" valueType="num">
                                      <p:cBhvr>
                                        <p:cTn id="34" dur="500" fill="hold"/>
                                        <p:tgtEl>
                                          <p:spTgt spid="198"/>
                                        </p:tgtEl>
                                        <p:attrNameLst>
                                          <p:attrName>ppt_w</p:attrName>
                                        </p:attrNameLst>
                                      </p:cBhvr>
                                      <p:tavLst>
                                        <p:tav tm="0">
                                          <p:val>
                                            <p:fltVal val="0"/>
                                          </p:val>
                                        </p:tav>
                                        <p:tav tm="100000">
                                          <p:val>
                                            <p:strVal val="#ppt_w"/>
                                          </p:val>
                                        </p:tav>
                                      </p:tavLst>
                                    </p:anim>
                                    <p:anim calcmode="lin" valueType="num">
                                      <p:cBhvr>
                                        <p:cTn id="35" dur="500" fill="hold"/>
                                        <p:tgtEl>
                                          <p:spTgt spid="198"/>
                                        </p:tgtEl>
                                        <p:attrNameLst>
                                          <p:attrName>ppt_h</p:attrName>
                                        </p:attrNameLst>
                                      </p:cBhvr>
                                      <p:tavLst>
                                        <p:tav tm="0">
                                          <p:val>
                                            <p:fltVal val="0"/>
                                          </p:val>
                                        </p:tav>
                                        <p:tav tm="100000">
                                          <p:val>
                                            <p:strVal val="#ppt_h"/>
                                          </p:val>
                                        </p:tav>
                                      </p:tavLst>
                                    </p:anim>
                                    <p:animEffect transition="in" filter="fade">
                                      <p:cBhvr>
                                        <p:cTn id="36" dur="500"/>
                                        <p:tgtEl>
                                          <p:spTgt spid="198"/>
                                        </p:tgtEl>
                                      </p:cBhvr>
                                    </p:animEffect>
                                  </p:childTnLst>
                                </p:cTn>
                              </p:par>
                            </p:childTnLst>
                          </p:cTn>
                        </p:par>
                        <p:par>
                          <p:cTn id="37" fill="hold">
                            <p:stCondLst>
                              <p:cond delay="2000"/>
                            </p:stCondLst>
                            <p:childTnLst>
                              <p:par>
                                <p:cTn id="38" presetID="53" presetClass="entr" presetSubtype="0" fill="hold" nodeType="afterEffect">
                                  <p:stCondLst>
                                    <p:cond delay="0"/>
                                  </p:stCondLst>
                                  <p:childTnLst>
                                    <p:set>
                                      <p:cBhvr>
                                        <p:cTn id="39" dur="1" fill="hold">
                                          <p:stCondLst>
                                            <p:cond delay="0"/>
                                          </p:stCondLst>
                                        </p:cTn>
                                        <p:tgtEl>
                                          <p:spTgt spid="218"/>
                                        </p:tgtEl>
                                        <p:attrNameLst>
                                          <p:attrName>style.visibility</p:attrName>
                                        </p:attrNameLst>
                                      </p:cBhvr>
                                      <p:to>
                                        <p:strVal val="visible"/>
                                      </p:to>
                                    </p:set>
                                    <p:anim calcmode="lin" valueType="num">
                                      <p:cBhvr>
                                        <p:cTn id="40" dur="500" fill="hold"/>
                                        <p:tgtEl>
                                          <p:spTgt spid="218"/>
                                        </p:tgtEl>
                                        <p:attrNameLst>
                                          <p:attrName>ppt_w</p:attrName>
                                        </p:attrNameLst>
                                      </p:cBhvr>
                                      <p:tavLst>
                                        <p:tav tm="0">
                                          <p:val>
                                            <p:fltVal val="0"/>
                                          </p:val>
                                        </p:tav>
                                        <p:tav tm="100000">
                                          <p:val>
                                            <p:strVal val="#ppt_w"/>
                                          </p:val>
                                        </p:tav>
                                      </p:tavLst>
                                    </p:anim>
                                    <p:anim calcmode="lin" valueType="num">
                                      <p:cBhvr>
                                        <p:cTn id="41" dur="500" fill="hold"/>
                                        <p:tgtEl>
                                          <p:spTgt spid="218"/>
                                        </p:tgtEl>
                                        <p:attrNameLst>
                                          <p:attrName>ppt_h</p:attrName>
                                        </p:attrNameLst>
                                      </p:cBhvr>
                                      <p:tavLst>
                                        <p:tav tm="0">
                                          <p:val>
                                            <p:fltVal val="0"/>
                                          </p:val>
                                        </p:tav>
                                        <p:tav tm="100000">
                                          <p:val>
                                            <p:strVal val="#ppt_h"/>
                                          </p:val>
                                        </p:tav>
                                      </p:tavLst>
                                    </p:anim>
                                    <p:animEffect transition="in" filter="fade">
                                      <p:cBhvr>
                                        <p:cTn id="42" dur="500"/>
                                        <p:tgtEl>
                                          <p:spTgt spid="218"/>
                                        </p:tgtEl>
                                      </p:cBhvr>
                                    </p:animEffect>
                                  </p:childTnLst>
                                </p:cTn>
                              </p:par>
                            </p:childTnLst>
                          </p:cTn>
                        </p:par>
                        <p:par>
                          <p:cTn id="43" fill="hold">
                            <p:stCondLst>
                              <p:cond delay="2500"/>
                            </p:stCondLst>
                            <p:childTnLst>
                              <p:par>
                                <p:cTn id="44" presetID="53" presetClass="entr" presetSubtype="0" fill="hold" nodeType="afterEffect">
                                  <p:stCondLst>
                                    <p:cond delay="0"/>
                                  </p:stCondLst>
                                  <p:childTnLst>
                                    <p:set>
                                      <p:cBhvr>
                                        <p:cTn id="45" dur="1" fill="hold">
                                          <p:stCondLst>
                                            <p:cond delay="0"/>
                                          </p:stCondLst>
                                        </p:cTn>
                                        <p:tgtEl>
                                          <p:spTgt spid="157"/>
                                        </p:tgtEl>
                                        <p:attrNameLst>
                                          <p:attrName>style.visibility</p:attrName>
                                        </p:attrNameLst>
                                      </p:cBhvr>
                                      <p:to>
                                        <p:strVal val="visible"/>
                                      </p:to>
                                    </p:set>
                                    <p:anim calcmode="lin" valueType="num">
                                      <p:cBhvr>
                                        <p:cTn id="46" dur="500" fill="hold"/>
                                        <p:tgtEl>
                                          <p:spTgt spid="157"/>
                                        </p:tgtEl>
                                        <p:attrNameLst>
                                          <p:attrName>ppt_w</p:attrName>
                                        </p:attrNameLst>
                                      </p:cBhvr>
                                      <p:tavLst>
                                        <p:tav tm="0">
                                          <p:val>
                                            <p:fltVal val="0"/>
                                          </p:val>
                                        </p:tav>
                                        <p:tav tm="100000">
                                          <p:val>
                                            <p:strVal val="#ppt_w"/>
                                          </p:val>
                                        </p:tav>
                                      </p:tavLst>
                                    </p:anim>
                                    <p:anim calcmode="lin" valueType="num">
                                      <p:cBhvr>
                                        <p:cTn id="47" dur="500" fill="hold"/>
                                        <p:tgtEl>
                                          <p:spTgt spid="157"/>
                                        </p:tgtEl>
                                        <p:attrNameLst>
                                          <p:attrName>ppt_h</p:attrName>
                                        </p:attrNameLst>
                                      </p:cBhvr>
                                      <p:tavLst>
                                        <p:tav tm="0">
                                          <p:val>
                                            <p:fltVal val="0"/>
                                          </p:val>
                                        </p:tav>
                                        <p:tav tm="100000">
                                          <p:val>
                                            <p:strVal val="#ppt_h"/>
                                          </p:val>
                                        </p:tav>
                                      </p:tavLst>
                                    </p:anim>
                                    <p:animEffect transition="in" filter="fade">
                                      <p:cBhvr>
                                        <p:cTn id="48" dur="500"/>
                                        <p:tgtEl>
                                          <p:spTgt spid="157"/>
                                        </p:tgtEl>
                                      </p:cBhvr>
                                    </p:animEffect>
                                  </p:childTnLst>
                                </p:cTn>
                              </p:par>
                            </p:childTnLst>
                          </p:cTn>
                        </p:par>
                        <p:par>
                          <p:cTn id="49" fill="hold">
                            <p:stCondLst>
                              <p:cond delay="3000"/>
                            </p:stCondLst>
                            <p:childTnLst>
                              <p:par>
                                <p:cTn id="50" presetID="53" presetClass="entr" presetSubtype="0" fill="hold" nodeType="afterEffect">
                                  <p:stCondLst>
                                    <p:cond delay="0"/>
                                  </p:stCondLst>
                                  <p:childTnLst>
                                    <p:set>
                                      <p:cBhvr>
                                        <p:cTn id="51" dur="1" fill="hold">
                                          <p:stCondLst>
                                            <p:cond delay="0"/>
                                          </p:stCondLst>
                                        </p:cTn>
                                        <p:tgtEl>
                                          <p:spTgt spid="283"/>
                                        </p:tgtEl>
                                        <p:attrNameLst>
                                          <p:attrName>style.visibility</p:attrName>
                                        </p:attrNameLst>
                                      </p:cBhvr>
                                      <p:to>
                                        <p:strVal val="visible"/>
                                      </p:to>
                                    </p:set>
                                    <p:anim calcmode="lin" valueType="num">
                                      <p:cBhvr>
                                        <p:cTn id="52" dur="500" fill="hold"/>
                                        <p:tgtEl>
                                          <p:spTgt spid="283"/>
                                        </p:tgtEl>
                                        <p:attrNameLst>
                                          <p:attrName>ppt_w</p:attrName>
                                        </p:attrNameLst>
                                      </p:cBhvr>
                                      <p:tavLst>
                                        <p:tav tm="0">
                                          <p:val>
                                            <p:fltVal val="0"/>
                                          </p:val>
                                        </p:tav>
                                        <p:tav tm="100000">
                                          <p:val>
                                            <p:strVal val="#ppt_w"/>
                                          </p:val>
                                        </p:tav>
                                      </p:tavLst>
                                    </p:anim>
                                    <p:anim calcmode="lin" valueType="num">
                                      <p:cBhvr>
                                        <p:cTn id="53" dur="500" fill="hold"/>
                                        <p:tgtEl>
                                          <p:spTgt spid="283"/>
                                        </p:tgtEl>
                                        <p:attrNameLst>
                                          <p:attrName>ppt_h</p:attrName>
                                        </p:attrNameLst>
                                      </p:cBhvr>
                                      <p:tavLst>
                                        <p:tav tm="0">
                                          <p:val>
                                            <p:fltVal val="0"/>
                                          </p:val>
                                        </p:tav>
                                        <p:tav tm="100000">
                                          <p:val>
                                            <p:strVal val="#ppt_h"/>
                                          </p:val>
                                        </p:tav>
                                      </p:tavLst>
                                    </p:anim>
                                    <p:animEffect transition="in" filter="fade">
                                      <p:cBhvr>
                                        <p:cTn id="54" dur="500"/>
                                        <p:tgtEl>
                                          <p:spTgt spid="283"/>
                                        </p:tgtEl>
                                      </p:cBhvr>
                                    </p:animEffect>
                                  </p:childTnLst>
                                </p:cTn>
                              </p:par>
                              <p:par>
                                <p:cTn id="55" presetID="53" presetClass="entr" presetSubtype="0" fill="hold" nodeType="withEffect">
                                  <p:stCondLst>
                                    <p:cond delay="0"/>
                                  </p:stCondLst>
                                  <p:childTnLst>
                                    <p:set>
                                      <p:cBhvr>
                                        <p:cTn id="56" dur="1" fill="hold">
                                          <p:stCondLst>
                                            <p:cond delay="0"/>
                                          </p:stCondLst>
                                        </p:cTn>
                                        <p:tgtEl>
                                          <p:spTgt spid="172"/>
                                        </p:tgtEl>
                                        <p:attrNameLst>
                                          <p:attrName>style.visibility</p:attrName>
                                        </p:attrNameLst>
                                      </p:cBhvr>
                                      <p:to>
                                        <p:strVal val="visible"/>
                                      </p:to>
                                    </p:set>
                                    <p:anim calcmode="lin" valueType="num">
                                      <p:cBhvr>
                                        <p:cTn id="57" dur="500" fill="hold"/>
                                        <p:tgtEl>
                                          <p:spTgt spid="172"/>
                                        </p:tgtEl>
                                        <p:attrNameLst>
                                          <p:attrName>ppt_w</p:attrName>
                                        </p:attrNameLst>
                                      </p:cBhvr>
                                      <p:tavLst>
                                        <p:tav tm="0">
                                          <p:val>
                                            <p:fltVal val="0"/>
                                          </p:val>
                                        </p:tav>
                                        <p:tav tm="100000">
                                          <p:val>
                                            <p:strVal val="#ppt_w"/>
                                          </p:val>
                                        </p:tav>
                                      </p:tavLst>
                                    </p:anim>
                                    <p:anim calcmode="lin" valueType="num">
                                      <p:cBhvr>
                                        <p:cTn id="58" dur="500" fill="hold"/>
                                        <p:tgtEl>
                                          <p:spTgt spid="172"/>
                                        </p:tgtEl>
                                        <p:attrNameLst>
                                          <p:attrName>ppt_h</p:attrName>
                                        </p:attrNameLst>
                                      </p:cBhvr>
                                      <p:tavLst>
                                        <p:tav tm="0">
                                          <p:val>
                                            <p:fltVal val="0"/>
                                          </p:val>
                                        </p:tav>
                                        <p:tav tm="100000">
                                          <p:val>
                                            <p:strVal val="#ppt_h"/>
                                          </p:val>
                                        </p:tav>
                                      </p:tavLst>
                                    </p:anim>
                                    <p:animEffect transition="in" filter="fade">
                                      <p:cBhvr>
                                        <p:cTn id="59" dur="500"/>
                                        <p:tgtEl>
                                          <p:spTgt spid="172"/>
                                        </p:tgtEl>
                                      </p:cBhvr>
                                    </p:animEffect>
                                  </p:childTnLst>
                                </p:cTn>
                              </p:par>
                            </p:childTnLst>
                          </p:cTn>
                        </p:par>
                        <p:par>
                          <p:cTn id="60" fill="hold">
                            <p:stCondLst>
                              <p:cond delay="3500"/>
                            </p:stCondLst>
                            <p:childTnLst>
                              <p:par>
                                <p:cTn id="61" presetID="53" presetClass="entr" presetSubtype="0" fill="hold" nodeType="afterEffect">
                                  <p:stCondLst>
                                    <p:cond delay="0"/>
                                  </p:stCondLst>
                                  <p:childTnLst>
                                    <p:set>
                                      <p:cBhvr>
                                        <p:cTn id="62" dur="1" fill="hold">
                                          <p:stCondLst>
                                            <p:cond delay="0"/>
                                          </p:stCondLst>
                                        </p:cTn>
                                        <p:tgtEl>
                                          <p:spTgt spid="338"/>
                                        </p:tgtEl>
                                        <p:attrNameLst>
                                          <p:attrName>style.visibility</p:attrName>
                                        </p:attrNameLst>
                                      </p:cBhvr>
                                      <p:to>
                                        <p:strVal val="visible"/>
                                      </p:to>
                                    </p:set>
                                    <p:anim calcmode="lin" valueType="num">
                                      <p:cBhvr>
                                        <p:cTn id="63" dur="500" fill="hold"/>
                                        <p:tgtEl>
                                          <p:spTgt spid="338"/>
                                        </p:tgtEl>
                                        <p:attrNameLst>
                                          <p:attrName>ppt_w</p:attrName>
                                        </p:attrNameLst>
                                      </p:cBhvr>
                                      <p:tavLst>
                                        <p:tav tm="0">
                                          <p:val>
                                            <p:fltVal val="0"/>
                                          </p:val>
                                        </p:tav>
                                        <p:tav tm="100000">
                                          <p:val>
                                            <p:strVal val="#ppt_w"/>
                                          </p:val>
                                        </p:tav>
                                      </p:tavLst>
                                    </p:anim>
                                    <p:anim calcmode="lin" valueType="num">
                                      <p:cBhvr>
                                        <p:cTn id="64" dur="500" fill="hold"/>
                                        <p:tgtEl>
                                          <p:spTgt spid="338"/>
                                        </p:tgtEl>
                                        <p:attrNameLst>
                                          <p:attrName>ppt_h</p:attrName>
                                        </p:attrNameLst>
                                      </p:cBhvr>
                                      <p:tavLst>
                                        <p:tav tm="0">
                                          <p:val>
                                            <p:fltVal val="0"/>
                                          </p:val>
                                        </p:tav>
                                        <p:tav tm="100000">
                                          <p:val>
                                            <p:strVal val="#ppt_h"/>
                                          </p:val>
                                        </p:tav>
                                      </p:tavLst>
                                    </p:anim>
                                    <p:animEffect transition="in" filter="fade">
                                      <p:cBhvr>
                                        <p:cTn id="65" dur="500"/>
                                        <p:tgtEl>
                                          <p:spTgt spid="338"/>
                                        </p:tgtEl>
                                      </p:cBhvr>
                                    </p:animEffect>
                                  </p:childTnLst>
                                </p:cTn>
                              </p:par>
                              <p:par>
                                <p:cTn id="66" presetID="53" presetClass="entr" presetSubtype="0" fill="hold" nodeType="withEffect">
                                  <p:stCondLst>
                                    <p:cond delay="0"/>
                                  </p:stCondLst>
                                  <p:childTnLst>
                                    <p:set>
                                      <p:cBhvr>
                                        <p:cTn id="67" dur="1" fill="hold">
                                          <p:stCondLst>
                                            <p:cond delay="0"/>
                                          </p:stCondLst>
                                        </p:cTn>
                                        <p:tgtEl>
                                          <p:spTgt spid="213"/>
                                        </p:tgtEl>
                                        <p:attrNameLst>
                                          <p:attrName>style.visibility</p:attrName>
                                        </p:attrNameLst>
                                      </p:cBhvr>
                                      <p:to>
                                        <p:strVal val="visible"/>
                                      </p:to>
                                    </p:set>
                                    <p:anim calcmode="lin" valueType="num">
                                      <p:cBhvr>
                                        <p:cTn id="68" dur="500" fill="hold"/>
                                        <p:tgtEl>
                                          <p:spTgt spid="213"/>
                                        </p:tgtEl>
                                        <p:attrNameLst>
                                          <p:attrName>ppt_w</p:attrName>
                                        </p:attrNameLst>
                                      </p:cBhvr>
                                      <p:tavLst>
                                        <p:tav tm="0">
                                          <p:val>
                                            <p:fltVal val="0"/>
                                          </p:val>
                                        </p:tav>
                                        <p:tav tm="100000">
                                          <p:val>
                                            <p:strVal val="#ppt_w"/>
                                          </p:val>
                                        </p:tav>
                                      </p:tavLst>
                                    </p:anim>
                                    <p:anim calcmode="lin" valueType="num">
                                      <p:cBhvr>
                                        <p:cTn id="69" dur="500" fill="hold"/>
                                        <p:tgtEl>
                                          <p:spTgt spid="213"/>
                                        </p:tgtEl>
                                        <p:attrNameLst>
                                          <p:attrName>ppt_h</p:attrName>
                                        </p:attrNameLst>
                                      </p:cBhvr>
                                      <p:tavLst>
                                        <p:tav tm="0">
                                          <p:val>
                                            <p:fltVal val="0"/>
                                          </p:val>
                                        </p:tav>
                                        <p:tav tm="100000">
                                          <p:val>
                                            <p:strVal val="#ppt_h"/>
                                          </p:val>
                                        </p:tav>
                                      </p:tavLst>
                                    </p:anim>
                                    <p:animEffect transition="in" filter="fade">
                                      <p:cBhvr>
                                        <p:cTn id="70" dur="500"/>
                                        <p:tgtEl>
                                          <p:spTgt spid="213"/>
                                        </p:tgtEl>
                                      </p:cBhvr>
                                    </p:animEffect>
                                  </p:childTnLst>
                                </p:cTn>
                              </p:par>
                            </p:childTnLst>
                          </p:cTn>
                        </p:par>
                        <p:par>
                          <p:cTn id="71" fill="hold">
                            <p:stCondLst>
                              <p:cond delay="4000"/>
                            </p:stCondLst>
                            <p:childTnLst>
                              <p:par>
                                <p:cTn id="72" presetID="53" presetClass="entr" presetSubtype="0" fill="hold" nodeType="afterEffect">
                                  <p:stCondLst>
                                    <p:cond delay="0"/>
                                  </p:stCondLst>
                                  <p:childTnLst>
                                    <p:set>
                                      <p:cBhvr>
                                        <p:cTn id="73" dur="1" fill="hold">
                                          <p:stCondLst>
                                            <p:cond delay="0"/>
                                          </p:stCondLst>
                                        </p:cTn>
                                        <p:tgtEl>
                                          <p:spTgt spid="193"/>
                                        </p:tgtEl>
                                        <p:attrNameLst>
                                          <p:attrName>style.visibility</p:attrName>
                                        </p:attrNameLst>
                                      </p:cBhvr>
                                      <p:to>
                                        <p:strVal val="visible"/>
                                      </p:to>
                                    </p:set>
                                    <p:anim calcmode="lin" valueType="num">
                                      <p:cBhvr>
                                        <p:cTn id="74" dur="500" fill="hold"/>
                                        <p:tgtEl>
                                          <p:spTgt spid="193"/>
                                        </p:tgtEl>
                                        <p:attrNameLst>
                                          <p:attrName>ppt_w</p:attrName>
                                        </p:attrNameLst>
                                      </p:cBhvr>
                                      <p:tavLst>
                                        <p:tav tm="0">
                                          <p:val>
                                            <p:fltVal val="0"/>
                                          </p:val>
                                        </p:tav>
                                        <p:tav tm="100000">
                                          <p:val>
                                            <p:strVal val="#ppt_w"/>
                                          </p:val>
                                        </p:tav>
                                      </p:tavLst>
                                    </p:anim>
                                    <p:anim calcmode="lin" valueType="num">
                                      <p:cBhvr>
                                        <p:cTn id="75" dur="500" fill="hold"/>
                                        <p:tgtEl>
                                          <p:spTgt spid="193"/>
                                        </p:tgtEl>
                                        <p:attrNameLst>
                                          <p:attrName>ppt_h</p:attrName>
                                        </p:attrNameLst>
                                      </p:cBhvr>
                                      <p:tavLst>
                                        <p:tav tm="0">
                                          <p:val>
                                            <p:fltVal val="0"/>
                                          </p:val>
                                        </p:tav>
                                        <p:tav tm="100000">
                                          <p:val>
                                            <p:strVal val="#ppt_h"/>
                                          </p:val>
                                        </p:tav>
                                      </p:tavLst>
                                    </p:anim>
                                    <p:animEffect transition="in" filter="fade">
                                      <p:cBhvr>
                                        <p:cTn id="76" dur="500"/>
                                        <p:tgtEl>
                                          <p:spTgt spid="193"/>
                                        </p:tgtEl>
                                      </p:cBhvr>
                                    </p:animEffect>
                                  </p:childTnLst>
                                </p:cTn>
                              </p:par>
                              <p:par>
                                <p:cTn id="77" presetID="53" presetClass="entr" presetSubtype="0" fill="hold" nodeType="withEffect">
                                  <p:stCondLst>
                                    <p:cond delay="0"/>
                                  </p:stCondLst>
                                  <p:childTnLst>
                                    <p:set>
                                      <p:cBhvr>
                                        <p:cTn id="78" dur="1" fill="hold">
                                          <p:stCondLst>
                                            <p:cond delay="0"/>
                                          </p:stCondLst>
                                        </p:cTn>
                                        <p:tgtEl>
                                          <p:spTgt spid="162"/>
                                        </p:tgtEl>
                                        <p:attrNameLst>
                                          <p:attrName>style.visibility</p:attrName>
                                        </p:attrNameLst>
                                      </p:cBhvr>
                                      <p:to>
                                        <p:strVal val="visible"/>
                                      </p:to>
                                    </p:set>
                                    <p:anim calcmode="lin" valueType="num">
                                      <p:cBhvr>
                                        <p:cTn id="79" dur="500" fill="hold"/>
                                        <p:tgtEl>
                                          <p:spTgt spid="162"/>
                                        </p:tgtEl>
                                        <p:attrNameLst>
                                          <p:attrName>ppt_w</p:attrName>
                                        </p:attrNameLst>
                                      </p:cBhvr>
                                      <p:tavLst>
                                        <p:tav tm="0">
                                          <p:val>
                                            <p:fltVal val="0"/>
                                          </p:val>
                                        </p:tav>
                                        <p:tav tm="100000">
                                          <p:val>
                                            <p:strVal val="#ppt_w"/>
                                          </p:val>
                                        </p:tav>
                                      </p:tavLst>
                                    </p:anim>
                                    <p:anim calcmode="lin" valueType="num">
                                      <p:cBhvr>
                                        <p:cTn id="80" dur="500" fill="hold"/>
                                        <p:tgtEl>
                                          <p:spTgt spid="162"/>
                                        </p:tgtEl>
                                        <p:attrNameLst>
                                          <p:attrName>ppt_h</p:attrName>
                                        </p:attrNameLst>
                                      </p:cBhvr>
                                      <p:tavLst>
                                        <p:tav tm="0">
                                          <p:val>
                                            <p:fltVal val="0"/>
                                          </p:val>
                                        </p:tav>
                                        <p:tav tm="100000">
                                          <p:val>
                                            <p:strVal val="#ppt_h"/>
                                          </p:val>
                                        </p:tav>
                                      </p:tavLst>
                                    </p:anim>
                                    <p:animEffect transition="in" filter="fade">
                                      <p:cBhvr>
                                        <p:cTn id="81" dur="500"/>
                                        <p:tgtEl>
                                          <p:spTgt spid="162"/>
                                        </p:tgtEl>
                                      </p:cBhvr>
                                    </p:animEffect>
                                  </p:childTnLst>
                                </p:cTn>
                              </p:par>
                            </p:childTnLst>
                          </p:cTn>
                        </p:par>
                        <p:par>
                          <p:cTn id="82" fill="hold">
                            <p:stCondLst>
                              <p:cond delay="4500"/>
                            </p:stCondLst>
                            <p:childTnLst>
                              <p:par>
                                <p:cTn id="83" presetID="53" presetClass="entr" presetSubtype="0" fill="hold" nodeType="afterEffect">
                                  <p:stCondLst>
                                    <p:cond delay="0"/>
                                  </p:stCondLst>
                                  <p:childTnLst>
                                    <p:set>
                                      <p:cBhvr>
                                        <p:cTn id="84" dur="1" fill="hold">
                                          <p:stCondLst>
                                            <p:cond delay="0"/>
                                          </p:stCondLst>
                                        </p:cTn>
                                        <p:tgtEl>
                                          <p:spTgt spid="333"/>
                                        </p:tgtEl>
                                        <p:attrNameLst>
                                          <p:attrName>style.visibility</p:attrName>
                                        </p:attrNameLst>
                                      </p:cBhvr>
                                      <p:to>
                                        <p:strVal val="visible"/>
                                      </p:to>
                                    </p:set>
                                    <p:anim calcmode="lin" valueType="num">
                                      <p:cBhvr>
                                        <p:cTn id="85" dur="500" fill="hold"/>
                                        <p:tgtEl>
                                          <p:spTgt spid="333"/>
                                        </p:tgtEl>
                                        <p:attrNameLst>
                                          <p:attrName>ppt_w</p:attrName>
                                        </p:attrNameLst>
                                      </p:cBhvr>
                                      <p:tavLst>
                                        <p:tav tm="0">
                                          <p:val>
                                            <p:fltVal val="0"/>
                                          </p:val>
                                        </p:tav>
                                        <p:tav tm="100000">
                                          <p:val>
                                            <p:strVal val="#ppt_w"/>
                                          </p:val>
                                        </p:tav>
                                      </p:tavLst>
                                    </p:anim>
                                    <p:anim calcmode="lin" valueType="num">
                                      <p:cBhvr>
                                        <p:cTn id="86" dur="500" fill="hold"/>
                                        <p:tgtEl>
                                          <p:spTgt spid="333"/>
                                        </p:tgtEl>
                                        <p:attrNameLst>
                                          <p:attrName>ppt_h</p:attrName>
                                        </p:attrNameLst>
                                      </p:cBhvr>
                                      <p:tavLst>
                                        <p:tav tm="0">
                                          <p:val>
                                            <p:fltVal val="0"/>
                                          </p:val>
                                        </p:tav>
                                        <p:tav tm="100000">
                                          <p:val>
                                            <p:strVal val="#ppt_h"/>
                                          </p:val>
                                        </p:tav>
                                      </p:tavLst>
                                    </p:anim>
                                    <p:animEffect transition="in" filter="fade">
                                      <p:cBhvr>
                                        <p:cTn id="87" dur="500"/>
                                        <p:tgtEl>
                                          <p:spTgt spid="333"/>
                                        </p:tgtEl>
                                      </p:cBhvr>
                                    </p:animEffect>
                                  </p:childTnLst>
                                </p:cTn>
                              </p:par>
                            </p:childTnLst>
                          </p:cTn>
                        </p:par>
                        <p:par>
                          <p:cTn id="88" fill="hold">
                            <p:stCondLst>
                              <p:cond delay="5000"/>
                            </p:stCondLst>
                            <p:childTnLst>
                              <p:par>
                                <p:cTn id="89" presetID="53" presetClass="entr" presetSubtype="0" fill="hold" nodeType="afterEffect">
                                  <p:stCondLst>
                                    <p:cond delay="0"/>
                                  </p:stCondLst>
                                  <p:childTnLst>
                                    <p:set>
                                      <p:cBhvr>
                                        <p:cTn id="90" dur="1" fill="hold">
                                          <p:stCondLst>
                                            <p:cond delay="0"/>
                                          </p:stCondLst>
                                        </p:cTn>
                                        <p:tgtEl>
                                          <p:spTgt spid="182"/>
                                        </p:tgtEl>
                                        <p:attrNameLst>
                                          <p:attrName>style.visibility</p:attrName>
                                        </p:attrNameLst>
                                      </p:cBhvr>
                                      <p:to>
                                        <p:strVal val="visible"/>
                                      </p:to>
                                    </p:set>
                                    <p:anim calcmode="lin" valueType="num">
                                      <p:cBhvr>
                                        <p:cTn id="91" dur="500" fill="hold"/>
                                        <p:tgtEl>
                                          <p:spTgt spid="182"/>
                                        </p:tgtEl>
                                        <p:attrNameLst>
                                          <p:attrName>ppt_w</p:attrName>
                                        </p:attrNameLst>
                                      </p:cBhvr>
                                      <p:tavLst>
                                        <p:tav tm="0">
                                          <p:val>
                                            <p:fltVal val="0"/>
                                          </p:val>
                                        </p:tav>
                                        <p:tav tm="100000">
                                          <p:val>
                                            <p:strVal val="#ppt_w"/>
                                          </p:val>
                                        </p:tav>
                                      </p:tavLst>
                                    </p:anim>
                                    <p:anim calcmode="lin" valueType="num">
                                      <p:cBhvr>
                                        <p:cTn id="92" dur="500" fill="hold"/>
                                        <p:tgtEl>
                                          <p:spTgt spid="182"/>
                                        </p:tgtEl>
                                        <p:attrNameLst>
                                          <p:attrName>ppt_h</p:attrName>
                                        </p:attrNameLst>
                                      </p:cBhvr>
                                      <p:tavLst>
                                        <p:tav tm="0">
                                          <p:val>
                                            <p:fltVal val="0"/>
                                          </p:val>
                                        </p:tav>
                                        <p:tav tm="100000">
                                          <p:val>
                                            <p:strVal val="#ppt_h"/>
                                          </p:val>
                                        </p:tav>
                                      </p:tavLst>
                                    </p:anim>
                                    <p:animEffect transition="in" filter="fade">
                                      <p:cBhvr>
                                        <p:cTn id="93" dur="500"/>
                                        <p:tgtEl>
                                          <p:spTgt spid="182"/>
                                        </p:tgtEl>
                                      </p:cBhvr>
                                    </p:animEffect>
                                  </p:childTnLst>
                                </p:cTn>
                              </p:par>
                            </p:childTnLst>
                          </p:cTn>
                        </p:par>
                        <p:par>
                          <p:cTn id="94" fill="hold">
                            <p:stCondLst>
                              <p:cond delay="5500"/>
                            </p:stCondLst>
                            <p:childTnLst>
                              <p:par>
                                <p:cTn id="95" presetID="53" presetClass="entr" presetSubtype="0" fill="hold" nodeType="afterEffect">
                                  <p:stCondLst>
                                    <p:cond delay="0"/>
                                  </p:stCondLst>
                                  <p:childTnLst>
                                    <p:set>
                                      <p:cBhvr>
                                        <p:cTn id="96" dur="1" fill="hold">
                                          <p:stCondLst>
                                            <p:cond delay="0"/>
                                          </p:stCondLst>
                                        </p:cTn>
                                        <p:tgtEl>
                                          <p:spTgt spid="318"/>
                                        </p:tgtEl>
                                        <p:attrNameLst>
                                          <p:attrName>style.visibility</p:attrName>
                                        </p:attrNameLst>
                                      </p:cBhvr>
                                      <p:to>
                                        <p:strVal val="visible"/>
                                      </p:to>
                                    </p:set>
                                    <p:anim calcmode="lin" valueType="num">
                                      <p:cBhvr>
                                        <p:cTn id="97" dur="500" fill="hold"/>
                                        <p:tgtEl>
                                          <p:spTgt spid="318"/>
                                        </p:tgtEl>
                                        <p:attrNameLst>
                                          <p:attrName>ppt_w</p:attrName>
                                        </p:attrNameLst>
                                      </p:cBhvr>
                                      <p:tavLst>
                                        <p:tav tm="0">
                                          <p:val>
                                            <p:fltVal val="0"/>
                                          </p:val>
                                        </p:tav>
                                        <p:tav tm="100000">
                                          <p:val>
                                            <p:strVal val="#ppt_w"/>
                                          </p:val>
                                        </p:tav>
                                      </p:tavLst>
                                    </p:anim>
                                    <p:anim calcmode="lin" valueType="num">
                                      <p:cBhvr>
                                        <p:cTn id="98" dur="500" fill="hold"/>
                                        <p:tgtEl>
                                          <p:spTgt spid="318"/>
                                        </p:tgtEl>
                                        <p:attrNameLst>
                                          <p:attrName>ppt_h</p:attrName>
                                        </p:attrNameLst>
                                      </p:cBhvr>
                                      <p:tavLst>
                                        <p:tav tm="0">
                                          <p:val>
                                            <p:fltVal val="0"/>
                                          </p:val>
                                        </p:tav>
                                        <p:tav tm="100000">
                                          <p:val>
                                            <p:strVal val="#ppt_h"/>
                                          </p:val>
                                        </p:tav>
                                      </p:tavLst>
                                    </p:anim>
                                    <p:animEffect transition="in" filter="fade">
                                      <p:cBhvr>
                                        <p:cTn id="99" dur="500"/>
                                        <p:tgtEl>
                                          <p:spTgt spid="318"/>
                                        </p:tgtEl>
                                      </p:cBhvr>
                                    </p:animEffect>
                                  </p:childTnLst>
                                </p:cTn>
                              </p:par>
                            </p:childTnLst>
                          </p:cTn>
                        </p:par>
                        <p:par>
                          <p:cTn id="100" fill="hold">
                            <p:stCondLst>
                              <p:cond delay="6000"/>
                            </p:stCondLst>
                            <p:childTnLst>
                              <p:par>
                                <p:cTn id="101" presetID="53" presetClass="entr" presetSubtype="0" fill="hold" nodeType="afterEffect">
                                  <p:stCondLst>
                                    <p:cond delay="0"/>
                                  </p:stCondLst>
                                  <p:childTnLst>
                                    <p:set>
                                      <p:cBhvr>
                                        <p:cTn id="102" dur="1" fill="hold">
                                          <p:stCondLst>
                                            <p:cond delay="0"/>
                                          </p:stCondLst>
                                        </p:cTn>
                                        <p:tgtEl>
                                          <p:spTgt spid="303"/>
                                        </p:tgtEl>
                                        <p:attrNameLst>
                                          <p:attrName>style.visibility</p:attrName>
                                        </p:attrNameLst>
                                      </p:cBhvr>
                                      <p:to>
                                        <p:strVal val="visible"/>
                                      </p:to>
                                    </p:set>
                                    <p:anim calcmode="lin" valueType="num">
                                      <p:cBhvr>
                                        <p:cTn id="103" dur="500" fill="hold"/>
                                        <p:tgtEl>
                                          <p:spTgt spid="303"/>
                                        </p:tgtEl>
                                        <p:attrNameLst>
                                          <p:attrName>ppt_w</p:attrName>
                                        </p:attrNameLst>
                                      </p:cBhvr>
                                      <p:tavLst>
                                        <p:tav tm="0">
                                          <p:val>
                                            <p:fltVal val="0"/>
                                          </p:val>
                                        </p:tav>
                                        <p:tav tm="100000">
                                          <p:val>
                                            <p:strVal val="#ppt_w"/>
                                          </p:val>
                                        </p:tav>
                                      </p:tavLst>
                                    </p:anim>
                                    <p:anim calcmode="lin" valueType="num">
                                      <p:cBhvr>
                                        <p:cTn id="104" dur="500" fill="hold"/>
                                        <p:tgtEl>
                                          <p:spTgt spid="303"/>
                                        </p:tgtEl>
                                        <p:attrNameLst>
                                          <p:attrName>ppt_h</p:attrName>
                                        </p:attrNameLst>
                                      </p:cBhvr>
                                      <p:tavLst>
                                        <p:tav tm="0">
                                          <p:val>
                                            <p:fltVal val="0"/>
                                          </p:val>
                                        </p:tav>
                                        <p:tav tm="100000">
                                          <p:val>
                                            <p:strVal val="#ppt_h"/>
                                          </p:val>
                                        </p:tav>
                                      </p:tavLst>
                                    </p:anim>
                                    <p:animEffect transition="in" filter="fade">
                                      <p:cBhvr>
                                        <p:cTn id="105" dur="500"/>
                                        <p:tgtEl>
                                          <p:spTgt spid="303"/>
                                        </p:tgtEl>
                                      </p:cBhvr>
                                    </p:animEffect>
                                  </p:childTnLst>
                                </p:cTn>
                              </p:par>
                            </p:childTnLst>
                          </p:cTn>
                        </p:par>
                        <p:par>
                          <p:cTn id="106" fill="hold">
                            <p:stCondLst>
                              <p:cond delay="6500"/>
                            </p:stCondLst>
                            <p:childTnLst>
                              <p:par>
                                <p:cTn id="107" presetID="53" presetClass="entr" presetSubtype="0" fill="hold" nodeType="afterEffect">
                                  <p:stCondLst>
                                    <p:cond delay="0"/>
                                  </p:stCondLst>
                                  <p:childTnLst>
                                    <p:set>
                                      <p:cBhvr>
                                        <p:cTn id="108" dur="1" fill="hold">
                                          <p:stCondLst>
                                            <p:cond delay="0"/>
                                          </p:stCondLst>
                                        </p:cTn>
                                        <p:tgtEl>
                                          <p:spTgt spid="208"/>
                                        </p:tgtEl>
                                        <p:attrNameLst>
                                          <p:attrName>style.visibility</p:attrName>
                                        </p:attrNameLst>
                                      </p:cBhvr>
                                      <p:to>
                                        <p:strVal val="visible"/>
                                      </p:to>
                                    </p:set>
                                    <p:anim calcmode="lin" valueType="num">
                                      <p:cBhvr>
                                        <p:cTn id="109" dur="500" fill="hold"/>
                                        <p:tgtEl>
                                          <p:spTgt spid="208"/>
                                        </p:tgtEl>
                                        <p:attrNameLst>
                                          <p:attrName>ppt_w</p:attrName>
                                        </p:attrNameLst>
                                      </p:cBhvr>
                                      <p:tavLst>
                                        <p:tav tm="0">
                                          <p:val>
                                            <p:fltVal val="0"/>
                                          </p:val>
                                        </p:tav>
                                        <p:tav tm="100000">
                                          <p:val>
                                            <p:strVal val="#ppt_w"/>
                                          </p:val>
                                        </p:tav>
                                      </p:tavLst>
                                    </p:anim>
                                    <p:anim calcmode="lin" valueType="num">
                                      <p:cBhvr>
                                        <p:cTn id="110" dur="500" fill="hold"/>
                                        <p:tgtEl>
                                          <p:spTgt spid="208"/>
                                        </p:tgtEl>
                                        <p:attrNameLst>
                                          <p:attrName>ppt_h</p:attrName>
                                        </p:attrNameLst>
                                      </p:cBhvr>
                                      <p:tavLst>
                                        <p:tav tm="0">
                                          <p:val>
                                            <p:fltVal val="0"/>
                                          </p:val>
                                        </p:tav>
                                        <p:tav tm="100000">
                                          <p:val>
                                            <p:strVal val="#ppt_h"/>
                                          </p:val>
                                        </p:tav>
                                      </p:tavLst>
                                    </p:anim>
                                    <p:animEffect transition="in" filter="fade">
                                      <p:cBhvr>
                                        <p:cTn id="111" dur="500"/>
                                        <p:tgtEl>
                                          <p:spTgt spid="208"/>
                                        </p:tgtEl>
                                      </p:cBhvr>
                                    </p:animEffect>
                                  </p:childTnLst>
                                </p:cTn>
                              </p:par>
                            </p:childTnLst>
                          </p:cTn>
                        </p:par>
                        <p:par>
                          <p:cTn id="112" fill="hold">
                            <p:stCondLst>
                              <p:cond delay="7000"/>
                            </p:stCondLst>
                            <p:childTnLst>
                              <p:par>
                                <p:cTn id="113" presetID="53" presetClass="entr" presetSubtype="0" fill="hold" nodeType="afterEffect">
                                  <p:stCondLst>
                                    <p:cond delay="0"/>
                                  </p:stCondLst>
                                  <p:childTnLst>
                                    <p:set>
                                      <p:cBhvr>
                                        <p:cTn id="114" dur="1" fill="hold">
                                          <p:stCondLst>
                                            <p:cond delay="0"/>
                                          </p:stCondLst>
                                        </p:cTn>
                                        <p:tgtEl>
                                          <p:spTgt spid="323"/>
                                        </p:tgtEl>
                                        <p:attrNameLst>
                                          <p:attrName>style.visibility</p:attrName>
                                        </p:attrNameLst>
                                      </p:cBhvr>
                                      <p:to>
                                        <p:strVal val="visible"/>
                                      </p:to>
                                    </p:set>
                                    <p:anim calcmode="lin" valueType="num">
                                      <p:cBhvr>
                                        <p:cTn id="115" dur="500" fill="hold"/>
                                        <p:tgtEl>
                                          <p:spTgt spid="323"/>
                                        </p:tgtEl>
                                        <p:attrNameLst>
                                          <p:attrName>ppt_w</p:attrName>
                                        </p:attrNameLst>
                                      </p:cBhvr>
                                      <p:tavLst>
                                        <p:tav tm="0">
                                          <p:val>
                                            <p:fltVal val="0"/>
                                          </p:val>
                                        </p:tav>
                                        <p:tav tm="100000">
                                          <p:val>
                                            <p:strVal val="#ppt_w"/>
                                          </p:val>
                                        </p:tav>
                                      </p:tavLst>
                                    </p:anim>
                                    <p:anim calcmode="lin" valueType="num">
                                      <p:cBhvr>
                                        <p:cTn id="116" dur="500" fill="hold"/>
                                        <p:tgtEl>
                                          <p:spTgt spid="323"/>
                                        </p:tgtEl>
                                        <p:attrNameLst>
                                          <p:attrName>ppt_h</p:attrName>
                                        </p:attrNameLst>
                                      </p:cBhvr>
                                      <p:tavLst>
                                        <p:tav tm="0">
                                          <p:val>
                                            <p:fltVal val="0"/>
                                          </p:val>
                                        </p:tav>
                                        <p:tav tm="100000">
                                          <p:val>
                                            <p:strVal val="#ppt_h"/>
                                          </p:val>
                                        </p:tav>
                                      </p:tavLst>
                                    </p:anim>
                                    <p:animEffect transition="in" filter="fade">
                                      <p:cBhvr>
                                        <p:cTn id="117" dur="500"/>
                                        <p:tgtEl>
                                          <p:spTgt spid="323"/>
                                        </p:tgtEl>
                                      </p:cBhvr>
                                    </p:animEffect>
                                  </p:childTnLst>
                                </p:cTn>
                              </p:par>
                            </p:childTnLst>
                          </p:cTn>
                        </p:par>
                        <p:par>
                          <p:cTn id="118" fill="hold">
                            <p:stCondLst>
                              <p:cond delay="7500"/>
                            </p:stCondLst>
                            <p:childTnLst>
                              <p:par>
                                <p:cTn id="119" presetID="53" presetClass="entr" presetSubtype="0" fill="hold" nodeType="afterEffect">
                                  <p:stCondLst>
                                    <p:cond delay="0"/>
                                  </p:stCondLst>
                                  <p:childTnLst>
                                    <p:set>
                                      <p:cBhvr>
                                        <p:cTn id="120" dur="1" fill="hold">
                                          <p:stCondLst>
                                            <p:cond delay="0"/>
                                          </p:stCondLst>
                                        </p:cTn>
                                        <p:tgtEl>
                                          <p:spTgt spid="293"/>
                                        </p:tgtEl>
                                        <p:attrNameLst>
                                          <p:attrName>style.visibility</p:attrName>
                                        </p:attrNameLst>
                                      </p:cBhvr>
                                      <p:to>
                                        <p:strVal val="visible"/>
                                      </p:to>
                                    </p:set>
                                    <p:anim calcmode="lin" valueType="num">
                                      <p:cBhvr>
                                        <p:cTn id="121" dur="500" fill="hold"/>
                                        <p:tgtEl>
                                          <p:spTgt spid="293"/>
                                        </p:tgtEl>
                                        <p:attrNameLst>
                                          <p:attrName>ppt_w</p:attrName>
                                        </p:attrNameLst>
                                      </p:cBhvr>
                                      <p:tavLst>
                                        <p:tav tm="0">
                                          <p:val>
                                            <p:fltVal val="0"/>
                                          </p:val>
                                        </p:tav>
                                        <p:tav tm="100000">
                                          <p:val>
                                            <p:strVal val="#ppt_w"/>
                                          </p:val>
                                        </p:tav>
                                      </p:tavLst>
                                    </p:anim>
                                    <p:anim calcmode="lin" valueType="num">
                                      <p:cBhvr>
                                        <p:cTn id="122" dur="500" fill="hold"/>
                                        <p:tgtEl>
                                          <p:spTgt spid="293"/>
                                        </p:tgtEl>
                                        <p:attrNameLst>
                                          <p:attrName>ppt_h</p:attrName>
                                        </p:attrNameLst>
                                      </p:cBhvr>
                                      <p:tavLst>
                                        <p:tav tm="0">
                                          <p:val>
                                            <p:fltVal val="0"/>
                                          </p:val>
                                        </p:tav>
                                        <p:tav tm="100000">
                                          <p:val>
                                            <p:strVal val="#ppt_h"/>
                                          </p:val>
                                        </p:tav>
                                      </p:tavLst>
                                    </p:anim>
                                    <p:animEffect transition="in" filter="fade">
                                      <p:cBhvr>
                                        <p:cTn id="123" dur="500"/>
                                        <p:tgtEl>
                                          <p:spTgt spid="293"/>
                                        </p:tgtEl>
                                      </p:cBhvr>
                                    </p:animEffect>
                                  </p:childTnLst>
                                </p:cTn>
                              </p:par>
                            </p:childTnLst>
                          </p:cTn>
                        </p:par>
                        <p:par>
                          <p:cTn id="124" fill="hold">
                            <p:stCondLst>
                              <p:cond delay="8000"/>
                            </p:stCondLst>
                            <p:childTnLst>
                              <p:par>
                                <p:cTn id="125" presetID="53" presetClass="entr" presetSubtype="0" fill="hold" nodeType="afterEffect">
                                  <p:stCondLst>
                                    <p:cond delay="0"/>
                                  </p:stCondLst>
                                  <p:childTnLst>
                                    <p:set>
                                      <p:cBhvr>
                                        <p:cTn id="126" dur="1" fill="hold">
                                          <p:stCondLst>
                                            <p:cond delay="0"/>
                                          </p:stCondLst>
                                        </p:cTn>
                                        <p:tgtEl>
                                          <p:spTgt spid="203"/>
                                        </p:tgtEl>
                                        <p:attrNameLst>
                                          <p:attrName>style.visibility</p:attrName>
                                        </p:attrNameLst>
                                      </p:cBhvr>
                                      <p:to>
                                        <p:strVal val="visible"/>
                                      </p:to>
                                    </p:set>
                                    <p:anim calcmode="lin" valueType="num">
                                      <p:cBhvr>
                                        <p:cTn id="127" dur="500" fill="hold"/>
                                        <p:tgtEl>
                                          <p:spTgt spid="203"/>
                                        </p:tgtEl>
                                        <p:attrNameLst>
                                          <p:attrName>ppt_w</p:attrName>
                                        </p:attrNameLst>
                                      </p:cBhvr>
                                      <p:tavLst>
                                        <p:tav tm="0">
                                          <p:val>
                                            <p:fltVal val="0"/>
                                          </p:val>
                                        </p:tav>
                                        <p:tav tm="100000">
                                          <p:val>
                                            <p:strVal val="#ppt_w"/>
                                          </p:val>
                                        </p:tav>
                                      </p:tavLst>
                                    </p:anim>
                                    <p:anim calcmode="lin" valueType="num">
                                      <p:cBhvr>
                                        <p:cTn id="128" dur="500" fill="hold"/>
                                        <p:tgtEl>
                                          <p:spTgt spid="203"/>
                                        </p:tgtEl>
                                        <p:attrNameLst>
                                          <p:attrName>ppt_h</p:attrName>
                                        </p:attrNameLst>
                                      </p:cBhvr>
                                      <p:tavLst>
                                        <p:tav tm="0">
                                          <p:val>
                                            <p:fltVal val="0"/>
                                          </p:val>
                                        </p:tav>
                                        <p:tav tm="100000">
                                          <p:val>
                                            <p:strVal val="#ppt_h"/>
                                          </p:val>
                                        </p:tav>
                                      </p:tavLst>
                                    </p:anim>
                                    <p:animEffect transition="in" filter="fade">
                                      <p:cBhvr>
                                        <p:cTn id="129" dur="500"/>
                                        <p:tgtEl>
                                          <p:spTgt spid="203"/>
                                        </p:tgtEl>
                                      </p:cBhvr>
                                    </p:animEffect>
                                  </p:childTnLst>
                                </p:cTn>
                              </p:par>
                              <p:par>
                                <p:cTn id="130" presetID="53" presetClass="entr" presetSubtype="0" fill="hold" nodeType="withEffect">
                                  <p:stCondLst>
                                    <p:cond delay="0"/>
                                  </p:stCondLst>
                                  <p:childTnLst>
                                    <p:set>
                                      <p:cBhvr>
                                        <p:cTn id="131" dur="1" fill="hold">
                                          <p:stCondLst>
                                            <p:cond delay="0"/>
                                          </p:stCondLst>
                                        </p:cTn>
                                        <p:tgtEl>
                                          <p:spTgt spid="298"/>
                                        </p:tgtEl>
                                        <p:attrNameLst>
                                          <p:attrName>style.visibility</p:attrName>
                                        </p:attrNameLst>
                                      </p:cBhvr>
                                      <p:to>
                                        <p:strVal val="visible"/>
                                      </p:to>
                                    </p:set>
                                    <p:anim calcmode="lin" valueType="num">
                                      <p:cBhvr>
                                        <p:cTn id="132" dur="500" fill="hold"/>
                                        <p:tgtEl>
                                          <p:spTgt spid="298"/>
                                        </p:tgtEl>
                                        <p:attrNameLst>
                                          <p:attrName>ppt_w</p:attrName>
                                        </p:attrNameLst>
                                      </p:cBhvr>
                                      <p:tavLst>
                                        <p:tav tm="0">
                                          <p:val>
                                            <p:fltVal val="0"/>
                                          </p:val>
                                        </p:tav>
                                        <p:tav tm="100000">
                                          <p:val>
                                            <p:strVal val="#ppt_w"/>
                                          </p:val>
                                        </p:tav>
                                      </p:tavLst>
                                    </p:anim>
                                    <p:anim calcmode="lin" valueType="num">
                                      <p:cBhvr>
                                        <p:cTn id="133" dur="500" fill="hold"/>
                                        <p:tgtEl>
                                          <p:spTgt spid="298"/>
                                        </p:tgtEl>
                                        <p:attrNameLst>
                                          <p:attrName>ppt_h</p:attrName>
                                        </p:attrNameLst>
                                      </p:cBhvr>
                                      <p:tavLst>
                                        <p:tav tm="0">
                                          <p:val>
                                            <p:fltVal val="0"/>
                                          </p:val>
                                        </p:tav>
                                        <p:tav tm="100000">
                                          <p:val>
                                            <p:strVal val="#ppt_h"/>
                                          </p:val>
                                        </p:tav>
                                      </p:tavLst>
                                    </p:anim>
                                    <p:animEffect transition="in" filter="fade">
                                      <p:cBhvr>
                                        <p:cTn id="134" dur="500"/>
                                        <p:tgtEl>
                                          <p:spTgt spid="298"/>
                                        </p:tgtEl>
                                      </p:cBhvr>
                                    </p:animEffect>
                                  </p:childTnLst>
                                </p:cTn>
                              </p:par>
                              <p:par>
                                <p:cTn id="135" presetID="53" presetClass="entr" presetSubtype="0" fill="hold" nodeType="withEffect">
                                  <p:stCondLst>
                                    <p:cond delay="0"/>
                                  </p:stCondLst>
                                  <p:childTnLst>
                                    <p:set>
                                      <p:cBhvr>
                                        <p:cTn id="136" dur="1" fill="hold">
                                          <p:stCondLst>
                                            <p:cond delay="0"/>
                                          </p:stCondLst>
                                        </p:cTn>
                                        <p:tgtEl>
                                          <p:spTgt spid="288"/>
                                        </p:tgtEl>
                                        <p:attrNameLst>
                                          <p:attrName>style.visibility</p:attrName>
                                        </p:attrNameLst>
                                      </p:cBhvr>
                                      <p:to>
                                        <p:strVal val="visible"/>
                                      </p:to>
                                    </p:set>
                                    <p:anim calcmode="lin" valueType="num">
                                      <p:cBhvr>
                                        <p:cTn id="137" dur="500" fill="hold"/>
                                        <p:tgtEl>
                                          <p:spTgt spid="288"/>
                                        </p:tgtEl>
                                        <p:attrNameLst>
                                          <p:attrName>ppt_w</p:attrName>
                                        </p:attrNameLst>
                                      </p:cBhvr>
                                      <p:tavLst>
                                        <p:tav tm="0">
                                          <p:val>
                                            <p:fltVal val="0"/>
                                          </p:val>
                                        </p:tav>
                                        <p:tav tm="100000">
                                          <p:val>
                                            <p:strVal val="#ppt_w"/>
                                          </p:val>
                                        </p:tav>
                                      </p:tavLst>
                                    </p:anim>
                                    <p:anim calcmode="lin" valueType="num">
                                      <p:cBhvr>
                                        <p:cTn id="138" dur="500" fill="hold"/>
                                        <p:tgtEl>
                                          <p:spTgt spid="288"/>
                                        </p:tgtEl>
                                        <p:attrNameLst>
                                          <p:attrName>ppt_h</p:attrName>
                                        </p:attrNameLst>
                                      </p:cBhvr>
                                      <p:tavLst>
                                        <p:tav tm="0">
                                          <p:val>
                                            <p:fltVal val="0"/>
                                          </p:val>
                                        </p:tav>
                                        <p:tav tm="100000">
                                          <p:val>
                                            <p:strVal val="#ppt_h"/>
                                          </p:val>
                                        </p:tav>
                                      </p:tavLst>
                                    </p:anim>
                                    <p:animEffect transition="in" filter="fade">
                                      <p:cBhvr>
                                        <p:cTn id="139" dur="500"/>
                                        <p:tgtEl>
                                          <p:spTgt spid="288"/>
                                        </p:tgtEl>
                                      </p:cBhvr>
                                    </p:animEffect>
                                  </p:childTnLst>
                                </p:cTn>
                              </p:par>
                            </p:childTnLst>
                          </p:cTn>
                        </p:par>
                        <p:par>
                          <p:cTn id="140" fill="hold">
                            <p:stCondLst>
                              <p:cond delay="8500"/>
                            </p:stCondLst>
                            <p:childTnLst>
                              <p:par>
                                <p:cTn id="141" presetID="53" presetClass="entr" presetSubtype="0" fill="hold" nodeType="afterEffect">
                                  <p:stCondLst>
                                    <p:cond delay="0"/>
                                  </p:stCondLst>
                                  <p:childTnLst>
                                    <p:set>
                                      <p:cBhvr>
                                        <p:cTn id="142" dur="1" fill="hold">
                                          <p:stCondLst>
                                            <p:cond delay="0"/>
                                          </p:stCondLst>
                                        </p:cTn>
                                        <p:tgtEl>
                                          <p:spTgt spid="328"/>
                                        </p:tgtEl>
                                        <p:attrNameLst>
                                          <p:attrName>style.visibility</p:attrName>
                                        </p:attrNameLst>
                                      </p:cBhvr>
                                      <p:to>
                                        <p:strVal val="visible"/>
                                      </p:to>
                                    </p:set>
                                    <p:anim calcmode="lin" valueType="num">
                                      <p:cBhvr>
                                        <p:cTn id="143" dur="500" fill="hold"/>
                                        <p:tgtEl>
                                          <p:spTgt spid="328"/>
                                        </p:tgtEl>
                                        <p:attrNameLst>
                                          <p:attrName>ppt_w</p:attrName>
                                        </p:attrNameLst>
                                      </p:cBhvr>
                                      <p:tavLst>
                                        <p:tav tm="0">
                                          <p:val>
                                            <p:fltVal val="0"/>
                                          </p:val>
                                        </p:tav>
                                        <p:tav tm="100000">
                                          <p:val>
                                            <p:strVal val="#ppt_w"/>
                                          </p:val>
                                        </p:tav>
                                      </p:tavLst>
                                    </p:anim>
                                    <p:anim calcmode="lin" valueType="num">
                                      <p:cBhvr>
                                        <p:cTn id="144" dur="500" fill="hold"/>
                                        <p:tgtEl>
                                          <p:spTgt spid="328"/>
                                        </p:tgtEl>
                                        <p:attrNameLst>
                                          <p:attrName>ppt_h</p:attrName>
                                        </p:attrNameLst>
                                      </p:cBhvr>
                                      <p:tavLst>
                                        <p:tav tm="0">
                                          <p:val>
                                            <p:fltVal val="0"/>
                                          </p:val>
                                        </p:tav>
                                        <p:tav tm="100000">
                                          <p:val>
                                            <p:strVal val="#ppt_h"/>
                                          </p:val>
                                        </p:tav>
                                      </p:tavLst>
                                    </p:anim>
                                    <p:animEffect transition="in" filter="fade">
                                      <p:cBhvr>
                                        <p:cTn id="145" dur="500"/>
                                        <p:tgtEl>
                                          <p:spTgt spid="328"/>
                                        </p:tgtEl>
                                      </p:cBhvr>
                                    </p:animEffect>
                                  </p:childTnLst>
                                </p:cTn>
                              </p:par>
                            </p:childTnLst>
                          </p:cTn>
                        </p:par>
                        <p:par>
                          <p:cTn id="146" fill="hold">
                            <p:stCondLst>
                              <p:cond delay="9000"/>
                            </p:stCondLst>
                            <p:childTnLst>
                              <p:par>
                                <p:cTn id="147" presetID="53" presetClass="entr" presetSubtype="0" fill="hold" nodeType="afterEffect">
                                  <p:stCondLst>
                                    <p:cond delay="0"/>
                                  </p:stCondLst>
                                  <p:childTnLst>
                                    <p:set>
                                      <p:cBhvr>
                                        <p:cTn id="148" dur="1" fill="hold">
                                          <p:stCondLst>
                                            <p:cond delay="0"/>
                                          </p:stCondLst>
                                        </p:cTn>
                                        <p:tgtEl>
                                          <p:spTgt spid="177"/>
                                        </p:tgtEl>
                                        <p:attrNameLst>
                                          <p:attrName>style.visibility</p:attrName>
                                        </p:attrNameLst>
                                      </p:cBhvr>
                                      <p:to>
                                        <p:strVal val="visible"/>
                                      </p:to>
                                    </p:set>
                                    <p:anim calcmode="lin" valueType="num">
                                      <p:cBhvr>
                                        <p:cTn id="149" dur="500" fill="hold"/>
                                        <p:tgtEl>
                                          <p:spTgt spid="177"/>
                                        </p:tgtEl>
                                        <p:attrNameLst>
                                          <p:attrName>ppt_w</p:attrName>
                                        </p:attrNameLst>
                                      </p:cBhvr>
                                      <p:tavLst>
                                        <p:tav tm="0">
                                          <p:val>
                                            <p:fltVal val="0"/>
                                          </p:val>
                                        </p:tav>
                                        <p:tav tm="100000">
                                          <p:val>
                                            <p:strVal val="#ppt_w"/>
                                          </p:val>
                                        </p:tav>
                                      </p:tavLst>
                                    </p:anim>
                                    <p:anim calcmode="lin" valueType="num">
                                      <p:cBhvr>
                                        <p:cTn id="150" dur="500" fill="hold"/>
                                        <p:tgtEl>
                                          <p:spTgt spid="177"/>
                                        </p:tgtEl>
                                        <p:attrNameLst>
                                          <p:attrName>ppt_h</p:attrName>
                                        </p:attrNameLst>
                                      </p:cBhvr>
                                      <p:tavLst>
                                        <p:tav tm="0">
                                          <p:val>
                                            <p:fltVal val="0"/>
                                          </p:val>
                                        </p:tav>
                                        <p:tav tm="100000">
                                          <p:val>
                                            <p:strVal val="#ppt_h"/>
                                          </p:val>
                                        </p:tav>
                                      </p:tavLst>
                                    </p:anim>
                                    <p:animEffect transition="in" filter="fade">
                                      <p:cBhvr>
                                        <p:cTn id="151" dur="500"/>
                                        <p:tgtEl>
                                          <p:spTgt spid="177"/>
                                        </p:tgtEl>
                                      </p:cBhvr>
                                    </p:animEffect>
                                  </p:childTnLst>
                                </p:cTn>
                              </p:par>
                            </p:childTnLst>
                          </p:cTn>
                        </p:par>
                        <p:par>
                          <p:cTn id="152" fill="hold">
                            <p:stCondLst>
                              <p:cond delay="9500"/>
                            </p:stCondLst>
                            <p:childTnLst>
                              <p:par>
                                <p:cTn id="153" presetID="53" presetClass="entr" presetSubtype="0" fill="hold" nodeType="afterEffect">
                                  <p:stCondLst>
                                    <p:cond delay="0"/>
                                  </p:stCondLst>
                                  <p:childTnLst>
                                    <p:set>
                                      <p:cBhvr>
                                        <p:cTn id="154" dur="1" fill="hold">
                                          <p:stCondLst>
                                            <p:cond delay="0"/>
                                          </p:stCondLst>
                                        </p:cTn>
                                        <p:tgtEl>
                                          <p:spTgt spid="167"/>
                                        </p:tgtEl>
                                        <p:attrNameLst>
                                          <p:attrName>style.visibility</p:attrName>
                                        </p:attrNameLst>
                                      </p:cBhvr>
                                      <p:to>
                                        <p:strVal val="visible"/>
                                      </p:to>
                                    </p:set>
                                    <p:anim calcmode="lin" valueType="num">
                                      <p:cBhvr>
                                        <p:cTn id="155" dur="500" fill="hold"/>
                                        <p:tgtEl>
                                          <p:spTgt spid="167"/>
                                        </p:tgtEl>
                                        <p:attrNameLst>
                                          <p:attrName>ppt_w</p:attrName>
                                        </p:attrNameLst>
                                      </p:cBhvr>
                                      <p:tavLst>
                                        <p:tav tm="0">
                                          <p:val>
                                            <p:fltVal val="0"/>
                                          </p:val>
                                        </p:tav>
                                        <p:tav tm="100000">
                                          <p:val>
                                            <p:strVal val="#ppt_w"/>
                                          </p:val>
                                        </p:tav>
                                      </p:tavLst>
                                    </p:anim>
                                    <p:anim calcmode="lin" valueType="num">
                                      <p:cBhvr>
                                        <p:cTn id="156" dur="500" fill="hold"/>
                                        <p:tgtEl>
                                          <p:spTgt spid="167"/>
                                        </p:tgtEl>
                                        <p:attrNameLst>
                                          <p:attrName>ppt_h</p:attrName>
                                        </p:attrNameLst>
                                      </p:cBhvr>
                                      <p:tavLst>
                                        <p:tav tm="0">
                                          <p:val>
                                            <p:fltVal val="0"/>
                                          </p:val>
                                        </p:tav>
                                        <p:tav tm="100000">
                                          <p:val>
                                            <p:strVal val="#ppt_h"/>
                                          </p:val>
                                        </p:tav>
                                      </p:tavLst>
                                    </p:anim>
                                    <p:animEffect transition="in" filter="fade">
                                      <p:cBhvr>
                                        <p:cTn id="157" dur="500"/>
                                        <p:tgtEl>
                                          <p:spTgt spid="167"/>
                                        </p:tgtEl>
                                      </p:cBhvr>
                                    </p:animEffect>
                                  </p:childTnLst>
                                </p:cTn>
                              </p:par>
                            </p:childTnLst>
                          </p:cTn>
                        </p:par>
                        <p:par>
                          <p:cTn id="158" fill="hold">
                            <p:stCondLst>
                              <p:cond delay="10000"/>
                            </p:stCondLst>
                            <p:childTnLst>
                              <p:par>
                                <p:cTn id="159" presetID="53" presetClass="entr" presetSubtype="0" fill="hold" nodeType="afterEffect">
                                  <p:stCondLst>
                                    <p:cond delay="0"/>
                                  </p:stCondLst>
                                  <p:childTnLst>
                                    <p:set>
                                      <p:cBhvr>
                                        <p:cTn id="160" dur="1" fill="hold">
                                          <p:stCondLst>
                                            <p:cond delay="0"/>
                                          </p:stCondLst>
                                        </p:cTn>
                                        <p:tgtEl>
                                          <p:spTgt spid="343"/>
                                        </p:tgtEl>
                                        <p:attrNameLst>
                                          <p:attrName>style.visibility</p:attrName>
                                        </p:attrNameLst>
                                      </p:cBhvr>
                                      <p:to>
                                        <p:strVal val="visible"/>
                                      </p:to>
                                    </p:set>
                                    <p:anim calcmode="lin" valueType="num">
                                      <p:cBhvr>
                                        <p:cTn id="161" dur="500" fill="hold"/>
                                        <p:tgtEl>
                                          <p:spTgt spid="343"/>
                                        </p:tgtEl>
                                        <p:attrNameLst>
                                          <p:attrName>ppt_w</p:attrName>
                                        </p:attrNameLst>
                                      </p:cBhvr>
                                      <p:tavLst>
                                        <p:tav tm="0">
                                          <p:val>
                                            <p:fltVal val="0"/>
                                          </p:val>
                                        </p:tav>
                                        <p:tav tm="100000">
                                          <p:val>
                                            <p:strVal val="#ppt_w"/>
                                          </p:val>
                                        </p:tav>
                                      </p:tavLst>
                                    </p:anim>
                                    <p:anim calcmode="lin" valueType="num">
                                      <p:cBhvr>
                                        <p:cTn id="162" dur="500" fill="hold"/>
                                        <p:tgtEl>
                                          <p:spTgt spid="343"/>
                                        </p:tgtEl>
                                        <p:attrNameLst>
                                          <p:attrName>ppt_h</p:attrName>
                                        </p:attrNameLst>
                                      </p:cBhvr>
                                      <p:tavLst>
                                        <p:tav tm="0">
                                          <p:val>
                                            <p:fltVal val="0"/>
                                          </p:val>
                                        </p:tav>
                                        <p:tav tm="100000">
                                          <p:val>
                                            <p:strVal val="#ppt_h"/>
                                          </p:val>
                                        </p:tav>
                                      </p:tavLst>
                                    </p:anim>
                                    <p:animEffect transition="in" filter="fade">
                                      <p:cBhvr>
                                        <p:cTn id="163" dur="500"/>
                                        <p:tgtEl>
                                          <p:spTgt spid="3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Brainstorming Infographic </a:t>
            </a:r>
            <a:endParaRPr lang="en-US" dirty="0"/>
          </a:p>
        </p:txBody>
      </p:sp>
      <p:sp>
        <p:nvSpPr>
          <p:cNvPr id="3" name="Text Placeholder 2"/>
          <p:cNvSpPr>
            <a:spLocks noGrp="1"/>
          </p:cNvSpPr>
          <p:nvPr>
            <p:ph type="body" sz="half" idx="2"/>
          </p:nvPr>
        </p:nvSpPr>
        <p:spPr/>
        <p:txBody>
          <a:bodyPr/>
          <a:lstStyle/>
          <a:p>
            <a:r>
              <a:rPr lang="en-US" smtClean="0"/>
              <a:t>Brainstorming Infographic </a:t>
            </a:r>
            <a:endParaRPr lang="en-US" dirty="0"/>
          </a:p>
        </p:txBody>
      </p:sp>
      <p:grpSp>
        <p:nvGrpSpPr>
          <p:cNvPr id="70" name="Group 62"/>
          <p:cNvGrpSpPr/>
          <p:nvPr/>
        </p:nvGrpSpPr>
        <p:grpSpPr>
          <a:xfrm>
            <a:off x="3861870" y="2090808"/>
            <a:ext cx="1420261" cy="465780"/>
            <a:chOff x="1454708" y="1329747"/>
            <a:chExt cx="1420261" cy="465780"/>
          </a:xfrm>
        </p:grpSpPr>
        <p:sp>
          <p:nvSpPr>
            <p:cNvPr id="71" name="TextBox 70"/>
            <p:cNvSpPr txBox="1"/>
            <p:nvPr/>
          </p:nvSpPr>
          <p:spPr>
            <a:xfrm>
              <a:off x="1942822" y="1329747"/>
              <a:ext cx="444032" cy="184666"/>
            </a:xfrm>
            <a:prstGeom prst="rect">
              <a:avLst/>
            </a:prstGeom>
            <a:noFill/>
          </p:spPr>
          <p:txBody>
            <a:bodyPr wrap="none" lIns="0" tIns="0" rIns="0" bIns="0" rtlCol="0" anchor="t">
              <a:spAutoFit/>
            </a:bodyPr>
            <a:lstStyle/>
            <a:p>
              <a:pPr algn="ctr"/>
              <a:r>
                <a:rPr lang="en-US" sz="1200" b="1" dirty="0" smtClean="0">
                  <a:solidFill>
                    <a:schemeClr val="accent5"/>
                  </a:solidFill>
                </a:rPr>
                <a:t>Idea 01</a:t>
              </a:r>
              <a:endParaRPr lang="en-US" sz="1200" b="1" dirty="0">
                <a:solidFill>
                  <a:schemeClr val="accent5"/>
                </a:solidFill>
              </a:endParaRPr>
            </a:p>
          </p:txBody>
        </p:sp>
        <p:sp>
          <p:nvSpPr>
            <p:cNvPr id="73" name="TextBox 72"/>
            <p:cNvSpPr txBox="1"/>
            <p:nvPr/>
          </p:nvSpPr>
          <p:spPr>
            <a:xfrm>
              <a:off x="1454708" y="1487750"/>
              <a:ext cx="1420261" cy="307777"/>
            </a:xfrm>
            <a:prstGeom prst="rect">
              <a:avLst/>
            </a:prstGeom>
            <a:noFill/>
          </p:spPr>
          <p:txBody>
            <a:bodyPr wrap="none" lIns="0" tIns="0" rIns="0" bIns="0" rtlCol="0" anchor="t">
              <a:spAutoFit/>
            </a:bodyPr>
            <a:lstStyle/>
            <a:p>
              <a:pPr lvl="0" algn="ctr" defTabSz="914400">
                <a:spcBef>
                  <a:spcPct val="20000"/>
                </a:spcBef>
                <a:defRPr/>
              </a:pPr>
              <a:r>
                <a:rPr lang="en-US" sz="1000" dirty="0" smtClean="0">
                  <a:solidFill>
                    <a:schemeClr val="tx1">
                      <a:lumMod val="65000"/>
                      <a:lumOff val="35000"/>
                    </a:schemeClr>
                  </a:solidFill>
                </a:rPr>
                <a:t>many variations of passages</a:t>
              </a:r>
              <a:br>
                <a:rPr lang="en-US" sz="1000" dirty="0" smtClean="0">
                  <a:solidFill>
                    <a:schemeClr val="tx1">
                      <a:lumMod val="65000"/>
                      <a:lumOff val="35000"/>
                    </a:schemeClr>
                  </a:solidFill>
                </a:rPr>
              </a:br>
              <a:r>
                <a:rPr lang="en-US" sz="1000" dirty="0" smtClean="0">
                  <a:solidFill>
                    <a:schemeClr val="tx1">
                      <a:lumMod val="65000"/>
                      <a:lumOff val="35000"/>
                    </a:schemeClr>
                  </a:solidFill>
                </a:rPr>
                <a:t>lorem ipsum available</a:t>
              </a:r>
              <a:endParaRPr lang="en-US" sz="1000" dirty="0">
                <a:solidFill>
                  <a:schemeClr val="tx1">
                    <a:lumMod val="65000"/>
                    <a:lumOff val="35000"/>
                  </a:schemeClr>
                </a:solidFill>
              </a:endParaRPr>
            </a:p>
          </p:txBody>
        </p:sp>
      </p:grpSp>
      <p:grpSp>
        <p:nvGrpSpPr>
          <p:cNvPr id="75" name="Group 62"/>
          <p:cNvGrpSpPr/>
          <p:nvPr/>
        </p:nvGrpSpPr>
        <p:grpSpPr>
          <a:xfrm>
            <a:off x="2080323" y="2739569"/>
            <a:ext cx="1420261" cy="465780"/>
            <a:chOff x="1454708" y="1329747"/>
            <a:chExt cx="1420261" cy="465780"/>
          </a:xfrm>
        </p:grpSpPr>
        <p:sp>
          <p:nvSpPr>
            <p:cNvPr id="76" name="TextBox 75"/>
            <p:cNvSpPr txBox="1"/>
            <p:nvPr/>
          </p:nvSpPr>
          <p:spPr>
            <a:xfrm>
              <a:off x="2430937" y="1329747"/>
              <a:ext cx="444032" cy="184666"/>
            </a:xfrm>
            <a:prstGeom prst="rect">
              <a:avLst/>
            </a:prstGeom>
            <a:noFill/>
          </p:spPr>
          <p:txBody>
            <a:bodyPr wrap="none" lIns="0" tIns="0" rIns="0" bIns="0" rtlCol="0" anchor="t">
              <a:spAutoFit/>
            </a:bodyPr>
            <a:lstStyle/>
            <a:p>
              <a:pPr algn="r"/>
              <a:r>
                <a:rPr lang="en-US" sz="1200" b="1" dirty="0" smtClean="0">
                  <a:solidFill>
                    <a:schemeClr val="accent4"/>
                  </a:solidFill>
                </a:rPr>
                <a:t>Idea 02</a:t>
              </a:r>
              <a:endParaRPr lang="en-US" sz="1200" b="1" dirty="0">
                <a:solidFill>
                  <a:schemeClr val="accent4"/>
                </a:solidFill>
              </a:endParaRPr>
            </a:p>
          </p:txBody>
        </p:sp>
        <p:sp>
          <p:nvSpPr>
            <p:cNvPr id="78" name="TextBox 77"/>
            <p:cNvSpPr txBox="1"/>
            <p:nvPr/>
          </p:nvSpPr>
          <p:spPr>
            <a:xfrm>
              <a:off x="1454708" y="1487750"/>
              <a:ext cx="1420261" cy="307777"/>
            </a:xfrm>
            <a:prstGeom prst="rect">
              <a:avLst/>
            </a:prstGeom>
            <a:noFill/>
          </p:spPr>
          <p:txBody>
            <a:bodyPr wrap="none" lIns="0" tIns="0" rIns="0" bIns="0" rtlCol="0" anchor="t">
              <a:spAutoFit/>
            </a:bodyPr>
            <a:lstStyle/>
            <a:p>
              <a:pPr lvl="0" algn="r" defTabSz="914400">
                <a:spcBef>
                  <a:spcPct val="20000"/>
                </a:spcBef>
                <a:defRPr/>
              </a:pPr>
              <a:r>
                <a:rPr lang="en-US" sz="1000" dirty="0" smtClean="0">
                  <a:solidFill>
                    <a:schemeClr val="tx1">
                      <a:lumMod val="65000"/>
                      <a:lumOff val="35000"/>
                    </a:schemeClr>
                  </a:solidFill>
                </a:rPr>
                <a:t>many variations of passages</a:t>
              </a:r>
              <a:br>
                <a:rPr lang="en-US" sz="1000" dirty="0" smtClean="0">
                  <a:solidFill>
                    <a:schemeClr val="tx1">
                      <a:lumMod val="65000"/>
                      <a:lumOff val="35000"/>
                    </a:schemeClr>
                  </a:solidFill>
                </a:rPr>
              </a:br>
              <a:r>
                <a:rPr lang="en-US" sz="1000" dirty="0" smtClean="0">
                  <a:solidFill>
                    <a:schemeClr val="tx1">
                      <a:lumMod val="65000"/>
                      <a:lumOff val="35000"/>
                    </a:schemeClr>
                  </a:solidFill>
                </a:rPr>
                <a:t>lorem ipsum available</a:t>
              </a:r>
              <a:endParaRPr lang="en-US" sz="1000" dirty="0">
                <a:solidFill>
                  <a:schemeClr val="tx1">
                    <a:lumMod val="65000"/>
                    <a:lumOff val="35000"/>
                  </a:schemeClr>
                </a:solidFill>
              </a:endParaRPr>
            </a:p>
          </p:txBody>
        </p:sp>
      </p:grpSp>
      <p:grpSp>
        <p:nvGrpSpPr>
          <p:cNvPr id="80" name="Group 62"/>
          <p:cNvGrpSpPr/>
          <p:nvPr/>
        </p:nvGrpSpPr>
        <p:grpSpPr>
          <a:xfrm>
            <a:off x="1634043" y="3358162"/>
            <a:ext cx="1420261" cy="465780"/>
            <a:chOff x="1454708" y="1329747"/>
            <a:chExt cx="1420261" cy="465780"/>
          </a:xfrm>
        </p:grpSpPr>
        <p:sp>
          <p:nvSpPr>
            <p:cNvPr id="82" name="TextBox 81"/>
            <p:cNvSpPr txBox="1"/>
            <p:nvPr/>
          </p:nvSpPr>
          <p:spPr>
            <a:xfrm>
              <a:off x="2430937" y="1329747"/>
              <a:ext cx="444032" cy="184666"/>
            </a:xfrm>
            <a:prstGeom prst="rect">
              <a:avLst/>
            </a:prstGeom>
            <a:noFill/>
          </p:spPr>
          <p:txBody>
            <a:bodyPr wrap="none" lIns="0" tIns="0" rIns="0" bIns="0" rtlCol="0" anchor="t">
              <a:spAutoFit/>
            </a:bodyPr>
            <a:lstStyle/>
            <a:p>
              <a:pPr algn="r"/>
              <a:r>
                <a:rPr lang="en-US" sz="1200" b="1" dirty="0" smtClean="0">
                  <a:solidFill>
                    <a:schemeClr val="accent3"/>
                  </a:solidFill>
                </a:rPr>
                <a:t>Idea 03</a:t>
              </a:r>
              <a:endParaRPr lang="en-US" sz="1200" b="1" dirty="0">
                <a:solidFill>
                  <a:schemeClr val="accent3"/>
                </a:solidFill>
              </a:endParaRPr>
            </a:p>
          </p:txBody>
        </p:sp>
        <p:sp>
          <p:nvSpPr>
            <p:cNvPr id="84" name="TextBox 83"/>
            <p:cNvSpPr txBox="1"/>
            <p:nvPr/>
          </p:nvSpPr>
          <p:spPr>
            <a:xfrm>
              <a:off x="1454708" y="1487750"/>
              <a:ext cx="1420261" cy="307777"/>
            </a:xfrm>
            <a:prstGeom prst="rect">
              <a:avLst/>
            </a:prstGeom>
            <a:noFill/>
          </p:spPr>
          <p:txBody>
            <a:bodyPr wrap="none" lIns="0" tIns="0" rIns="0" bIns="0" rtlCol="0" anchor="t">
              <a:spAutoFit/>
            </a:bodyPr>
            <a:lstStyle/>
            <a:p>
              <a:pPr lvl="0" algn="r" defTabSz="914400">
                <a:spcBef>
                  <a:spcPct val="20000"/>
                </a:spcBef>
                <a:defRPr/>
              </a:pPr>
              <a:r>
                <a:rPr lang="en-US" sz="1000" dirty="0" smtClean="0">
                  <a:solidFill>
                    <a:schemeClr val="tx1">
                      <a:lumMod val="65000"/>
                      <a:lumOff val="35000"/>
                    </a:schemeClr>
                  </a:solidFill>
                </a:rPr>
                <a:t>many variations of passages</a:t>
              </a:r>
              <a:br>
                <a:rPr lang="en-US" sz="1000" dirty="0" smtClean="0">
                  <a:solidFill>
                    <a:schemeClr val="tx1">
                      <a:lumMod val="65000"/>
                      <a:lumOff val="35000"/>
                    </a:schemeClr>
                  </a:solidFill>
                </a:rPr>
              </a:br>
              <a:r>
                <a:rPr lang="en-US" sz="1000" dirty="0" smtClean="0">
                  <a:solidFill>
                    <a:schemeClr val="tx1">
                      <a:lumMod val="65000"/>
                      <a:lumOff val="35000"/>
                    </a:schemeClr>
                  </a:solidFill>
                </a:rPr>
                <a:t>lorem ipsum available</a:t>
              </a:r>
              <a:endParaRPr lang="en-US" sz="1000" dirty="0">
                <a:solidFill>
                  <a:schemeClr val="tx1">
                    <a:lumMod val="65000"/>
                    <a:lumOff val="35000"/>
                  </a:schemeClr>
                </a:solidFill>
              </a:endParaRPr>
            </a:p>
          </p:txBody>
        </p:sp>
      </p:grpSp>
      <p:grpSp>
        <p:nvGrpSpPr>
          <p:cNvPr id="86" name="Group 62"/>
          <p:cNvGrpSpPr/>
          <p:nvPr/>
        </p:nvGrpSpPr>
        <p:grpSpPr>
          <a:xfrm>
            <a:off x="1634043" y="4053803"/>
            <a:ext cx="1420261" cy="465780"/>
            <a:chOff x="1454708" y="1329747"/>
            <a:chExt cx="1420261" cy="465780"/>
          </a:xfrm>
        </p:grpSpPr>
        <p:sp>
          <p:nvSpPr>
            <p:cNvPr id="88" name="TextBox 87"/>
            <p:cNvSpPr txBox="1"/>
            <p:nvPr/>
          </p:nvSpPr>
          <p:spPr>
            <a:xfrm>
              <a:off x="2430937" y="1329747"/>
              <a:ext cx="444032" cy="184666"/>
            </a:xfrm>
            <a:prstGeom prst="rect">
              <a:avLst/>
            </a:prstGeom>
            <a:noFill/>
          </p:spPr>
          <p:txBody>
            <a:bodyPr wrap="none" lIns="0" tIns="0" rIns="0" bIns="0" rtlCol="0" anchor="t">
              <a:spAutoFit/>
            </a:bodyPr>
            <a:lstStyle/>
            <a:p>
              <a:pPr algn="r"/>
              <a:r>
                <a:rPr lang="en-US" sz="1200" b="1" dirty="0" smtClean="0">
                  <a:solidFill>
                    <a:schemeClr val="accent2"/>
                  </a:solidFill>
                </a:rPr>
                <a:t>Idea 04</a:t>
              </a:r>
              <a:endParaRPr lang="en-US" sz="1200" b="1" dirty="0">
                <a:solidFill>
                  <a:schemeClr val="accent2"/>
                </a:solidFill>
              </a:endParaRPr>
            </a:p>
          </p:txBody>
        </p:sp>
        <p:sp>
          <p:nvSpPr>
            <p:cNvPr id="90" name="TextBox 89"/>
            <p:cNvSpPr txBox="1"/>
            <p:nvPr/>
          </p:nvSpPr>
          <p:spPr>
            <a:xfrm>
              <a:off x="1454708" y="1487750"/>
              <a:ext cx="1420261" cy="307777"/>
            </a:xfrm>
            <a:prstGeom prst="rect">
              <a:avLst/>
            </a:prstGeom>
            <a:noFill/>
          </p:spPr>
          <p:txBody>
            <a:bodyPr wrap="none" lIns="0" tIns="0" rIns="0" bIns="0" rtlCol="0" anchor="t">
              <a:spAutoFit/>
            </a:bodyPr>
            <a:lstStyle/>
            <a:p>
              <a:pPr lvl="0" algn="r" defTabSz="914400">
                <a:spcBef>
                  <a:spcPct val="20000"/>
                </a:spcBef>
                <a:defRPr/>
              </a:pPr>
              <a:r>
                <a:rPr lang="en-US" sz="1000" dirty="0" smtClean="0">
                  <a:solidFill>
                    <a:schemeClr val="tx1">
                      <a:lumMod val="65000"/>
                      <a:lumOff val="35000"/>
                    </a:schemeClr>
                  </a:solidFill>
                </a:rPr>
                <a:t>many variations of passages</a:t>
              </a:r>
              <a:br>
                <a:rPr lang="en-US" sz="1000" dirty="0" smtClean="0">
                  <a:solidFill>
                    <a:schemeClr val="tx1">
                      <a:lumMod val="65000"/>
                      <a:lumOff val="35000"/>
                    </a:schemeClr>
                  </a:solidFill>
                </a:rPr>
              </a:br>
              <a:r>
                <a:rPr lang="en-US" sz="1000" dirty="0" smtClean="0">
                  <a:solidFill>
                    <a:schemeClr val="tx1">
                      <a:lumMod val="65000"/>
                      <a:lumOff val="35000"/>
                    </a:schemeClr>
                  </a:solidFill>
                </a:rPr>
                <a:t>lorem ipsum available</a:t>
              </a:r>
              <a:endParaRPr lang="en-US" sz="1000" dirty="0">
                <a:solidFill>
                  <a:schemeClr val="tx1">
                    <a:lumMod val="65000"/>
                    <a:lumOff val="35000"/>
                  </a:schemeClr>
                </a:solidFill>
              </a:endParaRPr>
            </a:p>
          </p:txBody>
        </p:sp>
      </p:grpSp>
      <p:grpSp>
        <p:nvGrpSpPr>
          <p:cNvPr id="92" name="Group 62"/>
          <p:cNvGrpSpPr/>
          <p:nvPr/>
        </p:nvGrpSpPr>
        <p:grpSpPr>
          <a:xfrm>
            <a:off x="1826778" y="4701512"/>
            <a:ext cx="1420261" cy="465780"/>
            <a:chOff x="1454708" y="1329747"/>
            <a:chExt cx="1420261" cy="465780"/>
          </a:xfrm>
        </p:grpSpPr>
        <p:sp>
          <p:nvSpPr>
            <p:cNvPr id="93" name="TextBox 92"/>
            <p:cNvSpPr txBox="1"/>
            <p:nvPr/>
          </p:nvSpPr>
          <p:spPr>
            <a:xfrm>
              <a:off x="2430937" y="1329747"/>
              <a:ext cx="444032" cy="184666"/>
            </a:xfrm>
            <a:prstGeom prst="rect">
              <a:avLst/>
            </a:prstGeom>
            <a:noFill/>
          </p:spPr>
          <p:txBody>
            <a:bodyPr wrap="none" lIns="0" tIns="0" rIns="0" bIns="0" rtlCol="0" anchor="t">
              <a:spAutoFit/>
            </a:bodyPr>
            <a:lstStyle/>
            <a:p>
              <a:pPr algn="r"/>
              <a:r>
                <a:rPr lang="en-US" sz="1200" b="1" dirty="0" smtClean="0">
                  <a:solidFill>
                    <a:schemeClr val="accent1"/>
                  </a:solidFill>
                </a:rPr>
                <a:t>Idea 05</a:t>
              </a:r>
              <a:endParaRPr lang="en-US" sz="1200" b="1" dirty="0">
                <a:solidFill>
                  <a:schemeClr val="accent1"/>
                </a:solidFill>
              </a:endParaRPr>
            </a:p>
          </p:txBody>
        </p:sp>
        <p:sp>
          <p:nvSpPr>
            <p:cNvPr id="94" name="TextBox 93"/>
            <p:cNvSpPr txBox="1"/>
            <p:nvPr/>
          </p:nvSpPr>
          <p:spPr>
            <a:xfrm>
              <a:off x="1454708" y="1487750"/>
              <a:ext cx="1420261" cy="307777"/>
            </a:xfrm>
            <a:prstGeom prst="rect">
              <a:avLst/>
            </a:prstGeom>
            <a:noFill/>
          </p:spPr>
          <p:txBody>
            <a:bodyPr wrap="none" lIns="0" tIns="0" rIns="0" bIns="0" rtlCol="0" anchor="t">
              <a:spAutoFit/>
            </a:bodyPr>
            <a:lstStyle/>
            <a:p>
              <a:pPr lvl="0" algn="r" defTabSz="914400">
                <a:spcBef>
                  <a:spcPct val="20000"/>
                </a:spcBef>
                <a:defRPr/>
              </a:pPr>
              <a:r>
                <a:rPr lang="en-US" sz="1000" dirty="0" smtClean="0">
                  <a:solidFill>
                    <a:schemeClr val="tx1">
                      <a:lumMod val="65000"/>
                      <a:lumOff val="35000"/>
                    </a:schemeClr>
                  </a:solidFill>
                </a:rPr>
                <a:t>many variations of passages</a:t>
              </a:r>
              <a:br>
                <a:rPr lang="en-US" sz="1000" dirty="0" smtClean="0">
                  <a:solidFill>
                    <a:schemeClr val="tx1">
                      <a:lumMod val="65000"/>
                      <a:lumOff val="35000"/>
                    </a:schemeClr>
                  </a:solidFill>
                </a:rPr>
              </a:br>
              <a:r>
                <a:rPr lang="en-US" sz="1000" dirty="0" smtClean="0">
                  <a:solidFill>
                    <a:schemeClr val="tx1">
                      <a:lumMod val="65000"/>
                      <a:lumOff val="35000"/>
                    </a:schemeClr>
                  </a:solidFill>
                </a:rPr>
                <a:t>lorem ipsum available</a:t>
              </a:r>
              <a:endParaRPr lang="en-US" sz="1000" dirty="0">
                <a:solidFill>
                  <a:schemeClr val="tx1">
                    <a:lumMod val="65000"/>
                    <a:lumOff val="35000"/>
                  </a:schemeClr>
                </a:solidFill>
              </a:endParaRPr>
            </a:p>
          </p:txBody>
        </p:sp>
      </p:grpSp>
      <p:grpSp>
        <p:nvGrpSpPr>
          <p:cNvPr id="95" name="Group 69"/>
          <p:cNvGrpSpPr/>
          <p:nvPr/>
        </p:nvGrpSpPr>
        <p:grpSpPr>
          <a:xfrm>
            <a:off x="5654800" y="2739569"/>
            <a:ext cx="1420261" cy="465780"/>
            <a:chOff x="6183120" y="1602591"/>
            <a:chExt cx="1420261" cy="465780"/>
          </a:xfrm>
        </p:grpSpPr>
        <p:sp>
          <p:nvSpPr>
            <p:cNvPr id="96" name="TextBox 95"/>
            <p:cNvSpPr txBox="1"/>
            <p:nvPr/>
          </p:nvSpPr>
          <p:spPr>
            <a:xfrm>
              <a:off x="6183120" y="1602591"/>
              <a:ext cx="444032" cy="184666"/>
            </a:xfrm>
            <a:prstGeom prst="rect">
              <a:avLst/>
            </a:prstGeom>
            <a:noFill/>
          </p:spPr>
          <p:txBody>
            <a:bodyPr wrap="none" lIns="0" tIns="0" rIns="0" bIns="0" rtlCol="0" anchor="t">
              <a:spAutoFit/>
            </a:bodyPr>
            <a:lstStyle/>
            <a:p>
              <a:r>
                <a:rPr lang="en-US" sz="1200" b="1" dirty="0" smtClean="0">
                  <a:solidFill>
                    <a:schemeClr val="accent6"/>
                  </a:solidFill>
                </a:rPr>
                <a:t>Idea 02</a:t>
              </a:r>
              <a:endParaRPr lang="en-US" sz="1200" b="1" dirty="0">
                <a:solidFill>
                  <a:schemeClr val="accent6"/>
                </a:solidFill>
              </a:endParaRPr>
            </a:p>
          </p:txBody>
        </p:sp>
        <p:sp>
          <p:nvSpPr>
            <p:cNvPr id="97" name="TextBox 96"/>
            <p:cNvSpPr txBox="1"/>
            <p:nvPr/>
          </p:nvSpPr>
          <p:spPr>
            <a:xfrm>
              <a:off x="6183120" y="1760594"/>
              <a:ext cx="1420261" cy="307777"/>
            </a:xfrm>
            <a:prstGeom prst="rect">
              <a:avLst/>
            </a:prstGeom>
            <a:noFill/>
          </p:spPr>
          <p:txBody>
            <a:bodyPr wrap="none" lIns="0" tIns="0" rIns="0" bIns="0" rtlCol="0" anchor="t">
              <a:spAutoFit/>
            </a:bodyPr>
            <a:lstStyle/>
            <a:p>
              <a:pPr lvl="0" defTabSz="914400">
                <a:spcBef>
                  <a:spcPct val="20000"/>
                </a:spcBef>
                <a:defRPr/>
              </a:pPr>
              <a:r>
                <a:rPr lang="en-US" sz="1000" dirty="0" smtClean="0">
                  <a:solidFill>
                    <a:schemeClr val="tx1">
                      <a:lumMod val="65000"/>
                      <a:lumOff val="35000"/>
                    </a:schemeClr>
                  </a:solidFill>
                </a:rPr>
                <a:t>many variations of passages</a:t>
              </a:r>
              <a:br>
                <a:rPr lang="en-US" sz="1000" dirty="0" smtClean="0">
                  <a:solidFill>
                    <a:schemeClr val="tx1">
                      <a:lumMod val="65000"/>
                      <a:lumOff val="35000"/>
                    </a:schemeClr>
                  </a:solidFill>
                </a:rPr>
              </a:br>
              <a:r>
                <a:rPr lang="en-US" sz="1000" dirty="0" smtClean="0">
                  <a:solidFill>
                    <a:schemeClr val="tx1">
                      <a:lumMod val="65000"/>
                      <a:lumOff val="35000"/>
                    </a:schemeClr>
                  </a:solidFill>
                </a:rPr>
                <a:t>lorem ipsum available</a:t>
              </a:r>
              <a:endParaRPr lang="en-US" sz="1000" dirty="0">
                <a:solidFill>
                  <a:schemeClr val="tx1">
                    <a:lumMod val="65000"/>
                    <a:lumOff val="35000"/>
                  </a:schemeClr>
                </a:solidFill>
              </a:endParaRPr>
            </a:p>
          </p:txBody>
        </p:sp>
      </p:grpSp>
      <p:grpSp>
        <p:nvGrpSpPr>
          <p:cNvPr id="98" name="Group 70"/>
          <p:cNvGrpSpPr/>
          <p:nvPr/>
        </p:nvGrpSpPr>
        <p:grpSpPr>
          <a:xfrm>
            <a:off x="6142480" y="3358162"/>
            <a:ext cx="1420261" cy="465780"/>
            <a:chOff x="6183120" y="2221184"/>
            <a:chExt cx="1420261" cy="465780"/>
          </a:xfrm>
        </p:grpSpPr>
        <p:sp>
          <p:nvSpPr>
            <p:cNvPr id="99" name="TextBox 98"/>
            <p:cNvSpPr txBox="1"/>
            <p:nvPr/>
          </p:nvSpPr>
          <p:spPr>
            <a:xfrm>
              <a:off x="6183120" y="2221184"/>
              <a:ext cx="444032" cy="184666"/>
            </a:xfrm>
            <a:prstGeom prst="rect">
              <a:avLst/>
            </a:prstGeom>
            <a:noFill/>
          </p:spPr>
          <p:txBody>
            <a:bodyPr wrap="none" lIns="0" tIns="0" rIns="0" bIns="0" rtlCol="0" anchor="t">
              <a:spAutoFit/>
            </a:bodyPr>
            <a:lstStyle/>
            <a:p>
              <a:r>
                <a:rPr lang="en-US" sz="1200" b="1" dirty="0" smtClean="0">
                  <a:solidFill>
                    <a:schemeClr val="accent3">
                      <a:lumMod val="75000"/>
                    </a:schemeClr>
                  </a:solidFill>
                </a:rPr>
                <a:t>Idea 03</a:t>
              </a:r>
              <a:endParaRPr lang="en-US" sz="1200" b="1" dirty="0">
                <a:solidFill>
                  <a:schemeClr val="accent3">
                    <a:lumMod val="75000"/>
                  </a:schemeClr>
                </a:solidFill>
              </a:endParaRPr>
            </a:p>
          </p:txBody>
        </p:sp>
        <p:sp>
          <p:nvSpPr>
            <p:cNvPr id="100" name="TextBox 99"/>
            <p:cNvSpPr txBox="1"/>
            <p:nvPr/>
          </p:nvSpPr>
          <p:spPr>
            <a:xfrm>
              <a:off x="6183120" y="2379187"/>
              <a:ext cx="1420261" cy="307777"/>
            </a:xfrm>
            <a:prstGeom prst="rect">
              <a:avLst/>
            </a:prstGeom>
            <a:noFill/>
          </p:spPr>
          <p:txBody>
            <a:bodyPr wrap="none" lIns="0" tIns="0" rIns="0" bIns="0" rtlCol="0" anchor="t">
              <a:spAutoFit/>
            </a:bodyPr>
            <a:lstStyle/>
            <a:p>
              <a:pPr lvl="0" defTabSz="914400">
                <a:spcBef>
                  <a:spcPct val="20000"/>
                </a:spcBef>
                <a:defRPr/>
              </a:pPr>
              <a:r>
                <a:rPr lang="en-US" sz="1000" dirty="0" smtClean="0">
                  <a:solidFill>
                    <a:schemeClr val="tx1">
                      <a:lumMod val="65000"/>
                      <a:lumOff val="35000"/>
                    </a:schemeClr>
                  </a:solidFill>
                </a:rPr>
                <a:t>many variations of passages</a:t>
              </a:r>
              <a:br>
                <a:rPr lang="en-US" sz="1000" dirty="0" smtClean="0">
                  <a:solidFill>
                    <a:schemeClr val="tx1">
                      <a:lumMod val="65000"/>
                      <a:lumOff val="35000"/>
                    </a:schemeClr>
                  </a:solidFill>
                </a:rPr>
              </a:br>
              <a:r>
                <a:rPr lang="en-US" sz="1000" dirty="0" smtClean="0">
                  <a:solidFill>
                    <a:schemeClr val="tx1">
                      <a:lumMod val="65000"/>
                      <a:lumOff val="35000"/>
                    </a:schemeClr>
                  </a:solidFill>
                </a:rPr>
                <a:t>lorem ipsum available</a:t>
              </a:r>
              <a:endParaRPr lang="en-US" sz="1000" dirty="0">
                <a:solidFill>
                  <a:schemeClr val="tx1">
                    <a:lumMod val="65000"/>
                    <a:lumOff val="35000"/>
                  </a:schemeClr>
                </a:solidFill>
              </a:endParaRPr>
            </a:p>
          </p:txBody>
        </p:sp>
      </p:grpSp>
      <p:grpSp>
        <p:nvGrpSpPr>
          <p:cNvPr id="101" name="Group 71"/>
          <p:cNvGrpSpPr/>
          <p:nvPr/>
        </p:nvGrpSpPr>
        <p:grpSpPr>
          <a:xfrm>
            <a:off x="6142480" y="4053803"/>
            <a:ext cx="1420261" cy="465780"/>
            <a:chOff x="6183120" y="2916825"/>
            <a:chExt cx="1420261" cy="465780"/>
          </a:xfrm>
        </p:grpSpPr>
        <p:sp>
          <p:nvSpPr>
            <p:cNvPr id="102" name="TextBox 101"/>
            <p:cNvSpPr txBox="1"/>
            <p:nvPr/>
          </p:nvSpPr>
          <p:spPr>
            <a:xfrm>
              <a:off x="6183120" y="2916825"/>
              <a:ext cx="444032" cy="184666"/>
            </a:xfrm>
            <a:prstGeom prst="rect">
              <a:avLst/>
            </a:prstGeom>
            <a:noFill/>
          </p:spPr>
          <p:txBody>
            <a:bodyPr wrap="none" lIns="0" tIns="0" rIns="0" bIns="0" rtlCol="0" anchor="t">
              <a:spAutoFit/>
            </a:bodyPr>
            <a:lstStyle/>
            <a:p>
              <a:r>
                <a:rPr lang="en-US" sz="1200" b="1" dirty="0" smtClean="0">
                  <a:solidFill>
                    <a:schemeClr val="accent5">
                      <a:lumMod val="75000"/>
                    </a:schemeClr>
                  </a:solidFill>
                </a:rPr>
                <a:t>Idea 04</a:t>
              </a:r>
              <a:endParaRPr lang="en-US" sz="1200" b="1" dirty="0">
                <a:solidFill>
                  <a:schemeClr val="accent5">
                    <a:lumMod val="75000"/>
                  </a:schemeClr>
                </a:solidFill>
              </a:endParaRPr>
            </a:p>
          </p:txBody>
        </p:sp>
        <p:sp>
          <p:nvSpPr>
            <p:cNvPr id="103" name="TextBox 102"/>
            <p:cNvSpPr txBox="1"/>
            <p:nvPr/>
          </p:nvSpPr>
          <p:spPr>
            <a:xfrm>
              <a:off x="6183120" y="3074828"/>
              <a:ext cx="1420261" cy="307777"/>
            </a:xfrm>
            <a:prstGeom prst="rect">
              <a:avLst/>
            </a:prstGeom>
            <a:noFill/>
          </p:spPr>
          <p:txBody>
            <a:bodyPr wrap="none" lIns="0" tIns="0" rIns="0" bIns="0" rtlCol="0" anchor="t">
              <a:spAutoFit/>
            </a:bodyPr>
            <a:lstStyle/>
            <a:p>
              <a:pPr lvl="0" defTabSz="914400">
                <a:spcBef>
                  <a:spcPct val="20000"/>
                </a:spcBef>
                <a:defRPr/>
              </a:pPr>
              <a:r>
                <a:rPr lang="en-US" sz="1000" dirty="0" smtClean="0">
                  <a:solidFill>
                    <a:schemeClr val="tx1">
                      <a:lumMod val="65000"/>
                      <a:lumOff val="35000"/>
                    </a:schemeClr>
                  </a:solidFill>
                </a:rPr>
                <a:t>many variations of passages</a:t>
              </a:r>
              <a:br>
                <a:rPr lang="en-US" sz="1000" dirty="0" smtClean="0">
                  <a:solidFill>
                    <a:schemeClr val="tx1">
                      <a:lumMod val="65000"/>
                      <a:lumOff val="35000"/>
                    </a:schemeClr>
                  </a:solidFill>
                </a:rPr>
              </a:br>
              <a:r>
                <a:rPr lang="en-US" sz="1000" dirty="0" smtClean="0">
                  <a:solidFill>
                    <a:schemeClr val="tx1">
                      <a:lumMod val="65000"/>
                      <a:lumOff val="35000"/>
                    </a:schemeClr>
                  </a:solidFill>
                </a:rPr>
                <a:t>lorem ipsum available</a:t>
              </a:r>
              <a:endParaRPr lang="en-US" sz="1000" dirty="0">
                <a:solidFill>
                  <a:schemeClr val="tx1">
                    <a:lumMod val="65000"/>
                    <a:lumOff val="35000"/>
                  </a:schemeClr>
                </a:solidFill>
              </a:endParaRPr>
            </a:p>
          </p:txBody>
        </p:sp>
      </p:grpSp>
      <p:grpSp>
        <p:nvGrpSpPr>
          <p:cNvPr id="104" name="Group 72"/>
          <p:cNvGrpSpPr/>
          <p:nvPr/>
        </p:nvGrpSpPr>
        <p:grpSpPr>
          <a:xfrm>
            <a:off x="5839354" y="4701512"/>
            <a:ext cx="1420261" cy="465780"/>
            <a:chOff x="6183120" y="3564534"/>
            <a:chExt cx="1420261" cy="465780"/>
          </a:xfrm>
        </p:grpSpPr>
        <p:sp>
          <p:nvSpPr>
            <p:cNvPr id="105" name="TextBox 104"/>
            <p:cNvSpPr txBox="1"/>
            <p:nvPr/>
          </p:nvSpPr>
          <p:spPr>
            <a:xfrm>
              <a:off x="6183120" y="3564534"/>
              <a:ext cx="444032" cy="184666"/>
            </a:xfrm>
            <a:prstGeom prst="rect">
              <a:avLst/>
            </a:prstGeom>
            <a:noFill/>
          </p:spPr>
          <p:txBody>
            <a:bodyPr wrap="none" lIns="0" tIns="0" rIns="0" bIns="0" rtlCol="0" anchor="t">
              <a:spAutoFit/>
            </a:bodyPr>
            <a:lstStyle/>
            <a:p>
              <a:r>
                <a:rPr lang="en-US" sz="1200" b="1" dirty="0" smtClean="0">
                  <a:solidFill>
                    <a:schemeClr val="accent1">
                      <a:lumMod val="75000"/>
                    </a:schemeClr>
                  </a:solidFill>
                </a:rPr>
                <a:t>Idea 05</a:t>
              </a:r>
              <a:endParaRPr lang="en-US" sz="1200" b="1" dirty="0">
                <a:solidFill>
                  <a:schemeClr val="accent1">
                    <a:lumMod val="75000"/>
                  </a:schemeClr>
                </a:solidFill>
              </a:endParaRPr>
            </a:p>
          </p:txBody>
        </p:sp>
        <p:sp>
          <p:nvSpPr>
            <p:cNvPr id="106" name="TextBox 105"/>
            <p:cNvSpPr txBox="1"/>
            <p:nvPr/>
          </p:nvSpPr>
          <p:spPr>
            <a:xfrm>
              <a:off x="6183120" y="3722537"/>
              <a:ext cx="1420261" cy="307777"/>
            </a:xfrm>
            <a:prstGeom prst="rect">
              <a:avLst/>
            </a:prstGeom>
            <a:noFill/>
          </p:spPr>
          <p:txBody>
            <a:bodyPr wrap="none" lIns="0" tIns="0" rIns="0" bIns="0" rtlCol="0" anchor="t">
              <a:spAutoFit/>
            </a:bodyPr>
            <a:lstStyle/>
            <a:p>
              <a:pPr lvl="0" defTabSz="914400">
                <a:spcBef>
                  <a:spcPct val="20000"/>
                </a:spcBef>
                <a:defRPr/>
              </a:pPr>
              <a:r>
                <a:rPr lang="en-US" sz="1000" dirty="0" smtClean="0">
                  <a:solidFill>
                    <a:schemeClr val="tx1">
                      <a:lumMod val="65000"/>
                      <a:lumOff val="35000"/>
                    </a:schemeClr>
                  </a:solidFill>
                </a:rPr>
                <a:t>many variations of passages</a:t>
              </a:r>
              <a:br>
                <a:rPr lang="en-US" sz="1000" dirty="0" smtClean="0">
                  <a:solidFill>
                    <a:schemeClr val="tx1">
                      <a:lumMod val="65000"/>
                      <a:lumOff val="35000"/>
                    </a:schemeClr>
                  </a:solidFill>
                </a:rPr>
              </a:br>
              <a:r>
                <a:rPr lang="en-US" sz="1000" dirty="0" smtClean="0">
                  <a:solidFill>
                    <a:schemeClr val="tx1">
                      <a:lumMod val="65000"/>
                      <a:lumOff val="35000"/>
                    </a:schemeClr>
                  </a:solidFill>
                </a:rPr>
                <a:t>lorem ipsum available</a:t>
              </a:r>
              <a:endParaRPr lang="en-US" sz="1000" dirty="0">
                <a:solidFill>
                  <a:schemeClr val="tx1">
                    <a:lumMod val="65000"/>
                    <a:lumOff val="35000"/>
                  </a:schemeClr>
                </a:solidFill>
              </a:endParaRPr>
            </a:p>
          </p:txBody>
        </p:sp>
      </p:grpSp>
      <p:grpSp>
        <p:nvGrpSpPr>
          <p:cNvPr id="107" name="Group 74"/>
          <p:cNvGrpSpPr/>
          <p:nvPr/>
        </p:nvGrpSpPr>
        <p:grpSpPr>
          <a:xfrm>
            <a:off x="3778281" y="3190265"/>
            <a:ext cx="1587438" cy="2358480"/>
            <a:chOff x="3778281" y="2115818"/>
            <a:chExt cx="1587438" cy="2358480"/>
          </a:xfrm>
        </p:grpSpPr>
        <p:grpSp>
          <p:nvGrpSpPr>
            <p:cNvPr id="108" name="Group 245"/>
            <p:cNvGrpSpPr/>
            <p:nvPr/>
          </p:nvGrpSpPr>
          <p:grpSpPr>
            <a:xfrm>
              <a:off x="3778277" y="2115822"/>
              <a:ext cx="1587437" cy="2358483"/>
              <a:chOff x="4168751" y="1735138"/>
              <a:chExt cx="1000125" cy="1485900"/>
            </a:xfrm>
            <a:solidFill>
              <a:schemeClr val="tx2">
                <a:lumMod val="25000"/>
                <a:lumOff val="75000"/>
              </a:schemeClr>
            </a:solidFill>
          </p:grpSpPr>
          <p:sp>
            <p:nvSpPr>
              <p:cNvPr id="110" name="Freeform 123"/>
              <p:cNvSpPr>
                <a:spLocks/>
              </p:cNvSpPr>
              <p:nvPr/>
            </p:nvSpPr>
            <p:spPr bwMode="auto">
              <a:xfrm>
                <a:off x="4429102" y="3038475"/>
                <a:ext cx="479425" cy="61913"/>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1" name="Freeform 124"/>
              <p:cNvSpPr>
                <a:spLocks/>
              </p:cNvSpPr>
              <p:nvPr/>
            </p:nvSpPr>
            <p:spPr bwMode="auto">
              <a:xfrm>
                <a:off x="4429102" y="2952750"/>
                <a:ext cx="479425" cy="61913"/>
              </a:xfrm>
              <a:custGeom>
                <a:avLst/>
                <a:gdLst/>
                <a:ahLst/>
                <a:cxnLst>
                  <a:cxn ang="0">
                    <a:pos x="163" y="11"/>
                  </a:cxn>
                  <a:cxn ang="0">
                    <a:pos x="153" y="21"/>
                  </a:cxn>
                  <a:cxn ang="0">
                    <a:pos x="10" y="21"/>
                  </a:cxn>
                  <a:cxn ang="0">
                    <a:pos x="0" y="11"/>
                  </a:cxn>
                  <a:cxn ang="0">
                    <a:pos x="10" y="0"/>
                  </a:cxn>
                  <a:cxn ang="0">
                    <a:pos x="153" y="0"/>
                  </a:cxn>
                  <a:cxn ang="0">
                    <a:pos x="163" y="11"/>
                  </a:cxn>
                </a:cxnLst>
                <a:rect l="0" t="0" r="r" b="b"/>
                <a:pathLst>
                  <a:path w="163" h="21">
                    <a:moveTo>
                      <a:pt x="163" y="11"/>
                    </a:moveTo>
                    <a:cubicBezTo>
                      <a:pt x="163" y="16"/>
                      <a:pt x="158" y="21"/>
                      <a:pt x="153" y="21"/>
                    </a:cubicBezTo>
                    <a:cubicBezTo>
                      <a:pt x="10" y="21"/>
                      <a:pt x="10" y="21"/>
                      <a:pt x="10" y="21"/>
                    </a:cubicBezTo>
                    <a:cubicBezTo>
                      <a:pt x="5" y="21"/>
                      <a:pt x="0" y="16"/>
                      <a:pt x="0" y="11"/>
                    </a:cubicBezTo>
                    <a:cubicBezTo>
                      <a:pt x="0" y="5"/>
                      <a:pt x="5" y="0"/>
                      <a:pt x="10" y="0"/>
                    </a:cubicBezTo>
                    <a:cubicBezTo>
                      <a:pt x="153" y="0"/>
                      <a:pt x="153" y="0"/>
                      <a:pt x="153" y="0"/>
                    </a:cubicBezTo>
                    <a:cubicBezTo>
                      <a:pt x="158" y="0"/>
                      <a:pt x="163" y="5"/>
                      <a:pt x="163" y="11"/>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2" name="Freeform 125"/>
              <p:cNvSpPr>
                <a:spLocks/>
              </p:cNvSpPr>
              <p:nvPr/>
            </p:nvSpPr>
            <p:spPr bwMode="auto">
              <a:xfrm>
                <a:off x="4470377" y="3125788"/>
                <a:ext cx="379413" cy="95250"/>
              </a:xfrm>
              <a:custGeom>
                <a:avLst/>
                <a:gdLst/>
                <a:ahLst/>
                <a:cxnLst>
                  <a:cxn ang="0">
                    <a:pos x="0" y="0"/>
                  </a:cxn>
                  <a:cxn ang="0">
                    <a:pos x="129" y="0"/>
                  </a:cxn>
                  <a:cxn ang="0">
                    <a:pos x="63" y="30"/>
                  </a:cxn>
                  <a:cxn ang="0">
                    <a:pos x="0" y="0"/>
                  </a:cxn>
                </a:cxnLst>
                <a:rect l="0" t="0" r="r" b="b"/>
                <a:pathLst>
                  <a:path w="129" h="32">
                    <a:moveTo>
                      <a:pt x="0" y="0"/>
                    </a:moveTo>
                    <a:cubicBezTo>
                      <a:pt x="129" y="0"/>
                      <a:pt x="129" y="0"/>
                      <a:pt x="129" y="0"/>
                    </a:cubicBezTo>
                    <a:cubicBezTo>
                      <a:pt x="129" y="0"/>
                      <a:pt x="120" y="32"/>
                      <a:pt x="63" y="30"/>
                    </a:cubicBezTo>
                    <a:cubicBezTo>
                      <a:pt x="17" y="29"/>
                      <a:pt x="0" y="0"/>
                      <a:pt x="0" y="0"/>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113" name="Freeform 237"/>
              <p:cNvSpPr>
                <a:spLocks noEditPoints="1"/>
              </p:cNvSpPr>
              <p:nvPr/>
            </p:nvSpPr>
            <p:spPr bwMode="auto">
              <a:xfrm>
                <a:off x="4168751" y="1735138"/>
                <a:ext cx="1000125" cy="1179513"/>
              </a:xfrm>
              <a:custGeom>
                <a:avLst/>
                <a:gdLst/>
                <a:ahLst/>
                <a:cxnLst>
                  <a:cxn ang="0">
                    <a:pos x="175" y="0"/>
                  </a:cxn>
                  <a:cxn ang="0">
                    <a:pos x="167" y="0"/>
                  </a:cxn>
                  <a:cxn ang="0">
                    <a:pos x="6" y="165"/>
                  </a:cxn>
                  <a:cxn ang="0">
                    <a:pos x="67" y="318"/>
                  </a:cxn>
                  <a:cxn ang="0">
                    <a:pos x="90" y="396"/>
                  </a:cxn>
                  <a:cxn ang="0">
                    <a:pos x="90" y="396"/>
                  </a:cxn>
                  <a:cxn ang="0">
                    <a:pos x="99" y="401"/>
                  </a:cxn>
                  <a:cxn ang="0">
                    <a:pos x="242" y="401"/>
                  </a:cxn>
                  <a:cxn ang="0">
                    <a:pos x="251" y="396"/>
                  </a:cxn>
                  <a:cxn ang="0">
                    <a:pos x="251" y="396"/>
                  </a:cxn>
                  <a:cxn ang="0">
                    <a:pos x="274" y="318"/>
                  </a:cxn>
                  <a:cxn ang="0">
                    <a:pos x="336" y="165"/>
                  </a:cxn>
                  <a:cxn ang="0">
                    <a:pos x="175" y="0"/>
                  </a:cxn>
                  <a:cxn ang="0">
                    <a:pos x="295" y="166"/>
                  </a:cxn>
                  <a:cxn ang="0">
                    <a:pos x="249" y="282"/>
                  </a:cxn>
                  <a:cxn ang="0">
                    <a:pos x="231" y="352"/>
                  </a:cxn>
                  <a:cxn ang="0">
                    <a:pos x="231" y="352"/>
                  </a:cxn>
                  <a:cxn ang="0">
                    <a:pos x="224" y="356"/>
                  </a:cxn>
                  <a:cxn ang="0">
                    <a:pos x="117" y="356"/>
                  </a:cxn>
                  <a:cxn ang="0">
                    <a:pos x="110" y="352"/>
                  </a:cxn>
                  <a:cxn ang="0">
                    <a:pos x="110" y="352"/>
                  </a:cxn>
                  <a:cxn ang="0">
                    <a:pos x="93" y="282"/>
                  </a:cxn>
                  <a:cxn ang="0">
                    <a:pos x="47" y="166"/>
                  </a:cxn>
                  <a:cxn ang="0">
                    <a:pos x="168" y="43"/>
                  </a:cxn>
                  <a:cxn ang="0">
                    <a:pos x="174" y="43"/>
                  </a:cxn>
                  <a:cxn ang="0">
                    <a:pos x="295" y="166"/>
                  </a:cxn>
                </a:cxnLst>
                <a:rect l="0" t="0" r="r" b="b"/>
                <a:pathLst>
                  <a:path w="341" h="401">
                    <a:moveTo>
                      <a:pt x="175" y="0"/>
                    </a:moveTo>
                    <a:cubicBezTo>
                      <a:pt x="167" y="0"/>
                      <a:pt x="167" y="0"/>
                      <a:pt x="167" y="0"/>
                    </a:cubicBezTo>
                    <a:cubicBezTo>
                      <a:pt x="61" y="7"/>
                      <a:pt x="0" y="83"/>
                      <a:pt x="6" y="165"/>
                    </a:cubicBezTo>
                    <a:cubicBezTo>
                      <a:pt x="12" y="254"/>
                      <a:pt x="61" y="264"/>
                      <a:pt x="67" y="318"/>
                    </a:cubicBezTo>
                    <a:cubicBezTo>
                      <a:pt x="73" y="372"/>
                      <a:pt x="90" y="396"/>
                      <a:pt x="90" y="396"/>
                    </a:cubicBezTo>
                    <a:cubicBezTo>
                      <a:pt x="90" y="396"/>
                      <a:pt x="90" y="396"/>
                      <a:pt x="90" y="396"/>
                    </a:cubicBezTo>
                    <a:cubicBezTo>
                      <a:pt x="92" y="399"/>
                      <a:pt x="96" y="401"/>
                      <a:pt x="99" y="401"/>
                    </a:cubicBezTo>
                    <a:cubicBezTo>
                      <a:pt x="242" y="401"/>
                      <a:pt x="242" y="401"/>
                      <a:pt x="242" y="401"/>
                    </a:cubicBezTo>
                    <a:cubicBezTo>
                      <a:pt x="245" y="401"/>
                      <a:pt x="249" y="399"/>
                      <a:pt x="251" y="396"/>
                    </a:cubicBezTo>
                    <a:cubicBezTo>
                      <a:pt x="251" y="396"/>
                      <a:pt x="251" y="396"/>
                      <a:pt x="251" y="396"/>
                    </a:cubicBezTo>
                    <a:cubicBezTo>
                      <a:pt x="251" y="396"/>
                      <a:pt x="268" y="372"/>
                      <a:pt x="274" y="318"/>
                    </a:cubicBezTo>
                    <a:cubicBezTo>
                      <a:pt x="280" y="264"/>
                      <a:pt x="330" y="254"/>
                      <a:pt x="336" y="165"/>
                    </a:cubicBezTo>
                    <a:cubicBezTo>
                      <a:pt x="341" y="83"/>
                      <a:pt x="280" y="7"/>
                      <a:pt x="175" y="0"/>
                    </a:cubicBezTo>
                    <a:close/>
                    <a:moveTo>
                      <a:pt x="295" y="166"/>
                    </a:moveTo>
                    <a:cubicBezTo>
                      <a:pt x="290" y="234"/>
                      <a:pt x="253" y="241"/>
                      <a:pt x="249" y="282"/>
                    </a:cubicBezTo>
                    <a:cubicBezTo>
                      <a:pt x="244" y="322"/>
                      <a:pt x="231" y="352"/>
                      <a:pt x="231" y="352"/>
                    </a:cubicBezTo>
                    <a:cubicBezTo>
                      <a:pt x="231" y="352"/>
                      <a:pt x="231" y="352"/>
                      <a:pt x="231" y="352"/>
                    </a:cubicBezTo>
                    <a:cubicBezTo>
                      <a:pt x="229" y="354"/>
                      <a:pt x="227" y="356"/>
                      <a:pt x="224" y="356"/>
                    </a:cubicBezTo>
                    <a:cubicBezTo>
                      <a:pt x="117" y="356"/>
                      <a:pt x="117" y="356"/>
                      <a:pt x="117" y="356"/>
                    </a:cubicBezTo>
                    <a:cubicBezTo>
                      <a:pt x="114" y="356"/>
                      <a:pt x="112" y="354"/>
                      <a:pt x="110" y="352"/>
                    </a:cubicBezTo>
                    <a:cubicBezTo>
                      <a:pt x="110" y="352"/>
                      <a:pt x="110" y="352"/>
                      <a:pt x="110" y="352"/>
                    </a:cubicBezTo>
                    <a:cubicBezTo>
                      <a:pt x="110" y="352"/>
                      <a:pt x="98" y="322"/>
                      <a:pt x="93" y="282"/>
                    </a:cubicBezTo>
                    <a:cubicBezTo>
                      <a:pt x="89" y="241"/>
                      <a:pt x="51" y="234"/>
                      <a:pt x="47" y="166"/>
                    </a:cubicBezTo>
                    <a:cubicBezTo>
                      <a:pt x="43" y="105"/>
                      <a:pt x="89" y="48"/>
                      <a:pt x="168" y="43"/>
                    </a:cubicBezTo>
                    <a:cubicBezTo>
                      <a:pt x="174" y="43"/>
                      <a:pt x="174" y="43"/>
                      <a:pt x="174" y="43"/>
                    </a:cubicBezTo>
                    <a:cubicBezTo>
                      <a:pt x="253" y="48"/>
                      <a:pt x="299" y="105"/>
                      <a:pt x="295" y="166"/>
                    </a:cubicBezTo>
                    <a:close/>
                  </a:path>
                </a:pathLst>
              </a:custGeom>
              <a:solidFill>
                <a:schemeClr val="bg1">
                  <a:lumMod val="75000"/>
                </a:schemeClr>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
          <p:nvSpPr>
            <p:cNvPr id="109" name="Rectangle 108"/>
            <p:cNvSpPr/>
            <p:nvPr/>
          </p:nvSpPr>
          <p:spPr>
            <a:xfrm>
              <a:off x="4089336" y="2802345"/>
              <a:ext cx="965329" cy="523220"/>
            </a:xfrm>
            <a:prstGeom prst="rect">
              <a:avLst/>
            </a:prstGeom>
          </p:spPr>
          <p:txBody>
            <a:bodyPr wrap="none">
              <a:spAutoFit/>
            </a:bodyPr>
            <a:lstStyle/>
            <a:p>
              <a:pPr algn="ctr"/>
              <a:r>
                <a:rPr lang="en-US" sz="1400" b="1" dirty="0" smtClean="0">
                  <a:solidFill>
                    <a:schemeClr val="tx1">
                      <a:lumMod val="25000"/>
                      <a:lumOff val="75000"/>
                    </a:schemeClr>
                  </a:solidFill>
                </a:rPr>
                <a:t>Brainstorm</a:t>
              </a:r>
            </a:p>
            <a:p>
              <a:pPr algn="ctr"/>
              <a:r>
                <a:rPr lang="en-US" sz="1400" b="1" dirty="0" smtClean="0">
                  <a:solidFill>
                    <a:schemeClr val="tx1">
                      <a:lumMod val="25000"/>
                      <a:lumOff val="75000"/>
                    </a:schemeClr>
                  </a:solidFill>
                </a:rPr>
                <a:t> Ideas</a:t>
              </a:r>
              <a:endParaRPr lang="en-US" sz="1400" b="1" dirty="0">
                <a:solidFill>
                  <a:schemeClr val="tx1">
                    <a:lumMod val="25000"/>
                    <a:lumOff val="75000"/>
                  </a:schemeClr>
                </a:solidFill>
              </a:endParaRPr>
            </a:p>
          </p:txBody>
        </p:sp>
      </p:grpSp>
      <p:grpSp>
        <p:nvGrpSpPr>
          <p:cNvPr id="114" name="Group 75"/>
          <p:cNvGrpSpPr/>
          <p:nvPr/>
        </p:nvGrpSpPr>
        <p:grpSpPr>
          <a:xfrm>
            <a:off x="3580207" y="2797176"/>
            <a:ext cx="493370" cy="479245"/>
            <a:chOff x="3580207" y="1753209"/>
            <a:chExt cx="493370" cy="479245"/>
          </a:xfrm>
        </p:grpSpPr>
        <p:sp>
          <p:nvSpPr>
            <p:cNvPr id="115" name="Oval 114"/>
            <p:cNvSpPr/>
            <p:nvPr/>
          </p:nvSpPr>
          <p:spPr>
            <a:xfrm>
              <a:off x="3580207" y="1753209"/>
              <a:ext cx="493370" cy="47924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bIns="91440" rtlCol="0" anchor="ctr"/>
            <a:lstStyle/>
            <a:p>
              <a:pPr algn="ctr"/>
              <a:endParaRPr lang="en-US" dirty="0">
                <a:solidFill>
                  <a:schemeClr val="bg1"/>
                </a:solidFill>
                <a:latin typeface="FontAwesome" pitchFamily="2" charset="0"/>
              </a:endParaRPr>
            </a:p>
          </p:txBody>
        </p:sp>
        <p:sp>
          <p:nvSpPr>
            <p:cNvPr id="116" name="Freeform 64"/>
            <p:cNvSpPr>
              <a:spLocks noEditPoints="1"/>
            </p:cNvSpPr>
            <p:nvPr/>
          </p:nvSpPr>
          <p:spPr bwMode="auto">
            <a:xfrm>
              <a:off x="3694336" y="1882500"/>
              <a:ext cx="265113" cy="220663"/>
            </a:xfrm>
            <a:custGeom>
              <a:avLst/>
              <a:gdLst/>
              <a:ahLst/>
              <a:cxnLst>
                <a:cxn ang="0">
                  <a:pos x="77" y="51"/>
                </a:cxn>
                <a:cxn ang="0">
                  <a:pos x="75" y="55"/>
                </a:cxn>
                <a:cxn ang="0">
                  <a:pos x="59" y="63"/>
                </a:cxn>
                <a:cxn ang="0">
                  <a:pos x="57" y="64"/>
                </a:cxn>
                <a:cxn ang="0">
                  <a:pos x="55" y="63"/>
                </a:cxn>
                <a:cxn ang="0">
                  <a:pos x="39" y="55"/>
                </a:cxn>
                <a:cxn ang="0">
                  <a:pos x="39" y="55"/>
                </a:cxn>
                <a:cxn ang="0">
                  <a:pos x="38" y="55"/>
                </a:cxn>
                <a:cxn ang="0">
                  <a:pos x="22" y="63"/>
                </a:cxn>
                <a:cxn ang="0">
                  <a:pos x="20" y="64"/>
                </a:cxn>
                <a:cxn ang="0">
                  <a:pos x="18" y="63"/>
                </a:cxn>
                <a:cxn ang="0">
                  <a:pos x="2" y="55"/>
                </a:cxn>
                <a:cxn ang="0">
                  <a:pos x="0" y="51"/>
                </a:cxn>
                <a:cxn ang="0">
                  <a:pos x="0" y="37"/>
                </a:cxn>
                <a:cxn ang="0">
                  <a:pos x="3" y="32"/>
                </a:cxn>
                <a:cxn ang="0">
                  <a:pos x="18" y="26"/>
                </a:cxn>
                <a:cxn ang="0">
                  <a:pos x="18" y="11"/>
                </a:cxn>
                <a:cxn ang="0">
                  <a:pos x="21" y="7"/>
                </a:cxn>
                <a:cxn ang="0">
                  <a:pos x="37" y="0"/>
                </a:cxn>
                <a:cxn ang="0">
                  <a:pos x="39" y="0"/>
                </a:cxn>
                <a:cxn ang="0">
                  <a:pos x="40" y="0"/>
                </a:cxn>
                <a:cxn ang="0">
                  <a:pos x="56" y="7"/>
                </a:cxn>
                <a:cxn ang="0">
                  <a:pos x="59" y="11"/>
                </a:cxn>
                <a:cxn ang="0">
                  <a:pos x="59" y="26"/>
                </a:cxn>
                <a:cxn ang="0">
                  <a:pos x="75" y="32"/>
                </a:cxn>
                <a:cxn ang="0">
                  <a:pos x="77" y="37"/>
                </a:cxn>
                <a:cxn ang="0">
                  <a:pos x="77" y="51"/>
                </a:cxn>
                <a:cxn ang="0">
                  <a:pos x="35" y="36"/>
                </a:cxn>
                <a:cxn ang="0">
                  <a:pos x="20" y="30"/>
                </a:cxn>
                <a:cxn ang="0">
                  <a:pos x="6" y="36"/>
                </a:cxn>
                <a:cxn ang="0">
                  <a:pos x="20" y="42"/>
                </a:cxn>
                <a:cxn ang="0">
                  <a:pos x="35" y="36"/>
                </a:cxn>
                <a:cxn ang="0">
                  <a:pos x="36" y="51"/>
                </a:cxn>
                <a:cxn ang="0">
                  <a:pos x="36" y="40"/>
                </a:cxn>
                <a:cxn ang="0">
                  <a:pos x="23" y="46"/>
                </a:cxn>
                <a:cxn ang="0">
                  <a:pos x="23" y="58"/>
                </a:cxn>
                <a:cxn ang="0">
                  <a:pos x="36" y="51"/>
                </a:cxn>
                <a:cxn ang="0">
                  <a:pos x="54" y="11"/>
                </a:cxn>
                <a:cxn ang="0">
                  <a:pos x="39" y="5"/>
                </a:cxn>
                <a:cxn ang="0">
                  <a:pos x="23" y="11"/>
                </a:cxn>
                <a:cxn ang="0">
                  <a:pos x="39" y="18"/>
                </a:cxn>
                <a:cxn ang="0">
                  <a:pos x="54" y="11"/>
                </a:cxn>
                <a:cxn ang="0">
                  <a:pos x="55" y="26"/>
                </a:cxn>
                <a:cxn ang="0">
                  <a:pos x="55" y="16"/>
                </a:cxn>
                <a:cxn ang="0">
                  <a:pos x="41" y="22"/>
                </a:cxn>
                <a:cxn ang="0">
                  <a:pos x="41" y="32"/>
                </a:cxn>
                <a:cxn ang="0">
                  <a:pos x="55" y="26"/>
                </a:cxn>
                <a:cxn ang="0">
                  <a:pos x="71" y="36"/>
                </a:cxn>
                <a:cxn ang="0">
                  <a:pos x="57" y="30"/>
                </a:cxn>
                <a:cxn ang="0">
                  <a:pos x="42" y="36"/>
                </a:cxn>
                <a:cxn ang="0">
                  <a:pos x="57" y="42"/>
                </a:cxn>
                <a:cxn ang="0">
                  <a:pos x="71" y="36"/>
                </a:cxn>
                <a:cxn ang="0">
                  <a:pos x="73" y="51"/>
                </a:cxn>
                <a:cxn ang="0">
                  <a:pos x="73" y="40"/>
                </a:cxn>
                <a:cxn ang="0">
                  <a:pos x="59" y="46"/>
                </a:cxn>
                <a:cxn ang="0">
                  <a:pos x="59" y="58"/>
                </a:cxn>
                <a:cxn ang="0">
                  <a:pos x="73" y="51"/>
                </a:cxn>
              </a:cxnLst>
              <a:rect l="0" t="0" r="r" b="b"/>
              <a:pathLst>
                <a:path w="77" h="64">
                  <a:moveTo>
                    <a:pt x="77" y="51"/>
                  </a:moveTo>
                  <a:cubicBezTo>
                    <a:pt x="77" y="53"/>
                    <a:pt x="76" y="55"/>
                    <a:pt x="75" y="55"/>
                  </a:cubicBezTo>
                  <a:cubicBezTo>
                    <a:pt x="59" y="63"/>
                    <a:pt x="59" y="63"/>
                    <a:pt x="59" y="63"/>
                  </a:cubicBezTo>
                  <a:cubicBezTo>
                    <a:pt x="58" y="64"/>
                    <a:pt x="58" y="64"/>
                    <a:pt x="57" y="64"/>
                  </a:cubicBezTo>
                  <a:cubicBezTo>
                    <a:pt x="56" y="64"/>
                    <a:pt x="55" y="64"/>
                    <a:pt x="55" y="63"/>
                  </a:cubicBezTo>
                  <a:cubicBezTo>
                    <a:pt x="39" y="55"/>
                    <a:pt x="39" y="55"/>
                    <a:pt x="39" y="55"/>
                  </a:cubicBezTo>
                  <a:cubicBezTo>
                    <a:pt x="39" y="55"/>
                    <a:pt x="39" y="55"/>
                    <a:pt x="39" y="55"/>
                  </a:cubicBezTo>
                  <a:cubicBezTo>
                    <a:pt x="39" y="55"/>
                    <a:pt x="38" y="55"/>
                    <a:pt x="38" y="55"/>
                  </a:cubicBezTo>
                  <a:cubicBezTo>
                    <a:pt x="22" y="63"/>
                    <a:pt x="22" y="63"/>
                    <a:pt x="22" y="63"/>
                  </a:cubicBezTo>
                  <a:cubicBezTo>
                    <a:pt x="22" y="64"/>
                    <a:pt x="21" y="64"/>
                    <a:pt x="20" y="64"/>
                  </a:cubicBezTo>
                  <a:cubicBezTo>
                    <a:pt x="20" y="64"/>
                    <a:pt x="19" y="64"/>
                    <a:pt x="18" y="63"/>
                  </a:cubicBezTo>
                  <a:cubicBezTo>
                    <a:pt x="2" y="55"/>
                    <a:pt x="2" y="55"/>
                    <a:pt x="2" y="55"/>
                  </a:cubicBezTo>
                  <a:cubicBezTo>
                    <a:pt x="1" y="55"/>
                    <a:pt x="0" y="53"/>
                    <a:pt x="0" y="51"/>
                  </a:cubicBezTo>
                  <a:cubicBezTo>
                    <a:pt x="0" y="37"/>
                    <a:pt x="0" y="37"/>
                    <a:pt x="0" y="37"/>
                  </a:cubicBezTo>
                  <a:cubicBezTo>
                    <a:pt x="0" y="35"/>
                    <a:pt x="1" y="33"/>
                    <a:pt x="3" y="32"/>
                  </a:cubicBezTo>
                  <a:cubicBezTo>
                    <a:pt x="18" y="26"/>
                    <a:pt x="18" y="26"/>
                    <a:pt x="18" y="26"/>
                  </a:cubicBezTo>
                  <a:cubicBezTo>
                    <a:pt x="18" y="11"/>
                    <a:pt x="18" y="11"/>
                    <a:pt x="18" y="11"/>
                  </a:cubicBezTo>
                  <a:cubicBezTo>
                    <a:pt x="18" y="10"/>
                    <a:pt x="19" y="8"/>
                    <a:pt x="21" y="7"/>
                  </a:cubicBezTo>
                  <a:cubicBezTo>
                    <a:pt x="37" y="0"/>
                    <a:pt x="37" y="0"/>
                    <a:pt x="37" y="0"/>
                  </a:cubicBezTo>
                  <a:cubicBezTo>
                    <a:pt x="37" y="0"/>
                    <a:pt x="38" y="0"/>
                    <a:pt x="39" y="0"/>
                  </a:cubicBezTo>
                  <a:cubicBezTo>
                    <a:pt x="39" y="0"/>
                    <a:pt x="40" y="0"/>
                    <a:pt x="40" y="0"/>
                  </a:cubicBezTo>
                  <a:cubicBezTo>
                    <a:pt x="56" y="7"/>
                    <a:pt x="56" y="7"/>
                    <a:pt x="56" y="7"/>
                  </a:cubicBezTo>
                  <a:cubicBezTo>
                    <a:pt x="58" y="8"/>
                    <a:pt x="59" y="10"/>
                    <a:pt x="59" y="11"/>
                  </a:cubicBezTo>
                  <a:cubicBezTo>
                    <a:pt x="59" y="26"/>
                    <a:pt x="59" y="26"/>
                    <a:pt x="59" y="26"/>
                  </a:cubicBezTo>
                  <a:cubicBezTo>
                    <a:pt x="75" y="32"/>
                    <a:pt x="75" y="32"/>
                    <a:pt x="75" y="32"/>
                  </a:cubicBezTo>
                  <a:cubicBezTo>
                    <a:pt x="76" y="33"/>
                    <a:pt x="77" y="35"/>
                    <a:pt x="77" y="37"/>
                  </a:cubicBezTo>
                  <a:lnTo>
                    <a:pt x="77" y="51"/>
                  </a:lnTo>
                  <a:close/>
                  <a:moveTo>
                    <a:pt x="35" y="36"/>
                  </a:moveTo>
                  <a:cubicBezTo>
                    <a:pt x="20" y="30"/>
                    <a:pt x="20" y="30"/>
                    <a:pt x="20" y="30"/>
                  </a:cubicBezTo>
                  <a:cubicBezTo>
                    <a:pt x="6" y="36"/>
                    <a:pt x="6" y="36"/>
                    <a:pt x="6" y="36"/>
                  </a:cubicBezTo>
                  <a:cubicBezTo>
                    <a:pt x="20" y="42"/>
                    <a:pt x="20" y="42"/>
                    <a:pt x="20" y="42"/>
                  </a:cubicBezTo>
                  <a:lnTo>
                    <a:pt x="35" y="36"/>
                  </a:lnTo>
                  <a:close/>
                  <a:moveTo>
                    <a:pt x="36" y="51"/>
                  </a:moveTo>
                  <a:cubicBezTo>
                    <a:pt x="36" y="40"/>
                    <a:pt x="36" y="40"/>
                    <a:pt x="36" y="40"/>
                  </a:cubicBezTo>
                  <a:cubicBezTo>
                    <a:pt x="23" y="46"/>
                    <a:pt x="23" y="46"/>
                    <a:pt x="23" y="46"/>
                  </a:cubicBezTo>
                  <a:cubicBezTo>
                    <a:pt x="23" y="58"/>
                    <a:pt x="23" y="58"/>
                    <a:pt x="23" y="58"/>
                  </a:cubicBezTo>
                  <a:lnTo>
                    <a:pt x="36" y="51"/>
                  </a:lnTo>
                  <a:close/>
                  <a:moveTo>
                    <a:pt x="54" y="11"/>
                  </a:moveTo>
                  <a:cubicBezTo>
                    <a:pt x="39" y="5"/>
                    <a:pt x="39" y="5"/>
                    <a:pt x="39" y="5"/>
                  </a:cubicBezTo>
                  <a:cubicBezTo>
                    <a:pt x="23" y="11"/>
                    <a:pt x="23" y="11"/>
                    <a:pt x="23" y="11"/>
                  </a:cubicBezTo>
                  <a:cubicBezTo>
                    <a:pt x="39" y="18"/>
                    <a:pt x="39" y="18"/>
                    <a:pt x="39" y="18"/>
                  </a:cubicBezTo>
                  <a:lnTo>
                    <a:pt x="54" y="11"/>
                  </a:lnTo>
                  <a:close/>
                  <a:moveTo>
                    <a:pt x="55" y="26"/>
                  </a:moveTo>
                  <a:cubicBezTo>
                    <a:pt x="55" y="16"/>
                    <a:pt x="55" y="16"/>
                    <a:pt x="55" y="16"/>
                  </a:cubicBezTo>
                  <a:cubicBezTo>
                    <a:pt x="41" y="22"/>
                    <a:pt x="41" y="22"/>
                    <a:pt x="41" y="22"/>
                  </a:cubicBezTo>
                  <a:cubicBezTo>
                    <a:pt x="41" y="32"/>
                    <a:pt x="41" y="32"/>
                    <a:pt x="41" y="32"/>
                  </a:cubicBezTo>
                  <a:lnTo>
                    <a:pt x="55" y="26"/>
                  </a:lnTo>
                  <a:close/>
                  <a:moveTo>
                    <a:pt x="71" y="36"/>
                  </a:moveTo>
                  <a:cubicBezTo>
                    <a:pt x="57" y="30"/>
                    <a:pt x="57" y="30"/>
                    <a:pt x="57" y="30"/>
                  </a:cubicBezTo>
                  <a:cubicBezTo>
                    <a:pt x="42" y="36"/>
                    <a:pt x="42" y="36"/>
                    <a:pt x="42" y="36"/>
                  </a:cubicBezTo>
                  <a:cubicBezTo>
                    <a:pt x="57" y="42"/>
                    <a:pt x="57" y="42"/>
                    <a:pt x="57" y="42"/>
                  </a:cubicBezTo>
                  <a:lnTo>
                    <a:pt x="71" y="36"/>
                  </a:lnTo>
                  <a:close/>
                  <a:moveTo>
                    <a:pt x="73" y="51"/>
                  </a:moveTo>
                  <a:cubicBezTo>
                    <a:pt x="73" y="40"/>
                    <a:pt x="73" y="40"/>
                    <a:pt x="73" y="40"/>
                  </a:cubicBezTo>
                  <a:cubicBezTo>
                    <a:pt x="59" y="46"/>
                    <a:pt x="59" y="46"/>
                    <a:pt x="59" y="46"/>
                  </a:cubicBezTo>
                  <a:cubicBezTo>
                    <a:pt x="59" y="58"/>
                    <a:pt x="59" y="58"/>
                    <a:pt x="59" y="58"/>
                  </a:cubicBezTo>
                  <a:lnTo>
                    <a:pt x="73"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17" name="Group 77"/>
          <p:cNvGrpSpPr/>
          <p:nvPr/>
        </p:nvGrpSpPr>
        <p:grpSpPr>
          <a:xfrm>
            <a:off x="3387346" y="4688047"/>
            <a:ext cx="493370" cy="479245"/>
            <a:chOff x="3387346" y="3644080"/>
            <a:chExt cx="493370" cy="479245"/>
          </a:xfrm>
        </p:grpSpPr>
        <p:sp>
          <p:nvSpPr>
            <p:cNvPr id="118" name="Oval 117"/>
            <p:cNvSpPr/>
            <p:nvPr/>
          </p:nvSpPr>
          <p:spPr>
            <a:xfrm>
              <a:off x="3387346" y="3644080"/>
              <a:ext cx="493370" cy="479245"/>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119" name="Freeform 145"/>
            <p:cNvSpPr>
              <a:spLocks/>
            </p:cNvSpPr>
            <p:nvPr/>
          </p:nvSpPr>
          <p:spPr bwMode="auto">
            <a:xfrm>
              <a:off x="3524494" y="3789246"/>
              <a:ext cx="219075" cy="188913"/>
            </a:xfrm>
            <a:custGeom>
              <a:avLst/>
              <a:gdLst/>
              <a:ahLst/>
              <a:cxnLst>
                <a:cxn ang="0">
                  <a:pos x="64" y="51"/>
                </a:cxn>
                <a:cxn ang="0">
                  <a:pos x="60" y="55"/>
                </a:cxn>
                <a:cxn ang="0">
                  <a:pos x="49" y="55"/>
                </a:cxn>
                <a:cxn ang="0">
                  <a:pos x="45" y="51"/>
                </a:cxn>
                <a:cxn ang="0">
                  <a:pos x="45" y="40"/>
                </a:cxn>
                <a:cxn ang="0">
                  <a:pos x="49" y="36"/>
                </a:cxn>
                <a:cxn ang="0">
                  <a:pos x="52" y="36"/>
                </a:cxn>
                <a:cxn ang="0">
                  <a:pos x="52" y="30"/>
                </a:cxn>
                <a:cxn ang="0">
                  <a:pos x="34" y="30"/>
                </a:cxn>
                <a:cxn ang="0">
                  <a:pos x="34" y="36"/>
                </a:cxn>
                <a:cxn ang="0">
                  <a:pos x="37" y="36"/>
                </a:cxn>
                <a:cxn ang="0">
                  <a:pos x="41" y="40"/>
                </a:cxn>
                <a:cxn ang="0">
                  <a:pos x="41" y="51"/>
                </a:cxn>
                <a:cxn ang="0">
                  <a:pos x="37" y="55"/>
                </a:cxn>
                <a:cxn ang="0">
                  <a:pos x="26" y="55"/>
                </a:cxn>
                <a:cxn ang="0">
                  <a:pos x="23" y="51"/>
                </a:cxn>
                <a:cxn ang="0">
                  <a:pos x="23" y="40"/>
                </a:cxn>
                <a:cxn ang="0">
                  <a:pos x="26" y="36"/>
                </a:cxn>
                <a:cxn ang="0">
                  <a:pos x="29" y="36"/>
                </a:cxn>
                <a:cxn ang="0">
                  <a:pos x="29" y="30"/>
                </a:cxn>
                <a:cxn ang="0">
                  <a:pos x="11" y="30"/>
                </a:cxn>
                <a:cxn ang="0">
                  <a:pos x="11" y="36"/>
                </a:cxn>
                <a:cxn ang="0">
                  <a:pos x="15" y="36"/>
                </a:cxn>
                <a:cxn ang="0">
                  <a:pos x="18" y="40"/>
                </a:cxn>
                <a:cxn ang="0">
                  <a:pos x="18" y="51"/>
                </a:cxn>
                <a:cxn ang="0">
                  <a:pos x="15" y="55"/>
                </a:cxn>
                <a:cxn ang="0">
                  <a:pos x="3" y="55"/>
                </a:cxn>
                <a:cxn ang="0">
                  <a:pos x="0" y="51"/>
                </a:cxn>
                <a:cxn ang="0">
                  <a:pos x="0" y="40"/>
                </a:cxn>
                <a:cxn ang="0">
                  <a:pos x="3" y="36"/>
                </a:cxn>
                <a:cxn ang="0">
                  <a:pos x="7" y="36"/>
                </a:cxn>
                <a:cxn ang="0">
                  <a:pos x="7" y="30"/>
                </a:cxn>
                <a:cxn ang="0">
                  <a:pos x="11" y="25"/>
                </a:cxn>
                <a:cxn ang="0">
                  <a:pos x="29" y="25"/>
                </a:cxn>
                <a:cxn ang="0">
                  <a:pos x="29" y="18"/>
                </a:cxn>
                <a:cxn ang="0">
                  <a:pos x="26" y="18"/>
                </a:cxn>
                <a:cxn ang="0">
                  <a:pos x="23" y="15"/>
                </a:cxn>
                <a:cxn ang="0">
                  <a:pos x="23" y="3"/>
                </a:cxn>
                <a:cxn ang="0">
                  <a:pos x="26" y="0"/>
                </a:cxn>
                <a:cxn ang="0">
                  <a:pos x="37" y="0"/>
                </a:cxn>
                <a:cxn ang="0">
                  <a:pos x="41" y="3"/>
                </a:cxn>
                <a:cxn ang="0">
                  <a:pos x="41" y="15"/>
                </a:cxn>
                <a:cxn ang="0">
                  <a:pos x="37" y="18"/>
                </a:cxn>
                <a:cxn ang="0">
                  <a:pos x="34" y="18"/>
                </a:cxn>
                <a:cxn ang="0">
                  <a:pos x="34" y="25"/>
                </a:cxn>
                <a:cxn ang="0">
                  <a:pos x="52" y="25"/>
                </a:cxn>
                <a:cxn ang="0">
                  <a:pos x="57" y="30"/>
                </a:cxn>
                <a:cxn ang="0">
                  <a:pos x="57" y="36"/>
                </a:cxn>
                <a:cxn ang="0">
                  <a:pos x="60" y="36"/>
                </a:cxn>
                <a:cxn ang="0">
                  <a:pos x="64" y="40"/>
                </a:cxn>
                <a:cxn ang="0">
                  <a:pos x="64" y="51"/>
                </a:cxn>
              </a:cxnLst>
              <a:rect l="0" t="0" r="r" b="b"/>
              <a:pathLst>
                <a:path w="64" h="55">
                  <a:moveTo>
                    <a:pt x="64" y="51"/>
                  </a:moveTo>
                  <a:cubicBezTo>
                    <a:pt x="64" y="53"/>
                    <a:pt x="62" y="55"/>
                    <a:pt x="60" y="55"/>
                  </a:cubicBezTo>
                  <a:cubicBezTo>
                    <a:pt x="49" y="55"/>
                    <a:pt x="49" y="55"/>
                    <a:pt x="49" y="55"/>
                  </a:cubicBezTo>
                  <a:cubicBezTo>
                    <a:pt x="47" y="55"/>
                    <a:pt x="45" y="53"/>
                    <a:pt x="45" y="51"/>
                  </a:cubicBezTo>
                  <a:cubicBezTo>
                    <a:pt x="45" y="40"/>
                    <a:pt x="45" y="40"/>
                    <a:pt x="45" y="40"/>
                  </a:cubicBezTo>
                  <a:cubicBezTo>
                    <a:pt x="45" y="38"/>
                    <a:pt x="47" y="36"/>
                    <a:pt x="49" y="36"/>
                  </a:cubicBezTo>
                  <a:cubicBezTo>
                    <a:pt x="52" y="36"/>
                    <a:pt x="52" y="36"/>
                    <a:pt x="52" y="36"/>
                  </a:cubicBezTo>
                  <a:cubicBezTo>
                    <a:pt x="52" y="30"/>
                    <a:pt x="52" y="30"/>
                    <a:pt x="52" y="30"/>
                  </a:cubicBezTo>
                  <a:cubicBezTo>
                    <a:pt x="34" y="30"/>
                    <a:pt x="34" y="30"/>
                    <a:pt x="34" y="30"/>
                  </a:cubicBezTo>
                  <a:cubicBezTo>
                    <a:pt x="34" y="36"/>
                    <a:pt x="34" y="36"/>
                    <a:pt x="34" y="36"/>
                  </a:cubicBezTo>
                  <a:cubicBezTo>
                    <a:pt x="37" y="36"/>
                    <a:pt x="37" y="36"/>
                    <a:pt x="37" y="36"/>
                  </a:cubicBezTo>
                  <a:cubicBezTo>
                    <a:pt x="39" y="36"/>
                    <a:pt x="41" y="38"/>
                    <a:pt x="41" y="40"/>
                  </a:cubicBezTo>
                  <a:cubicBezTo>
                    <a:pt x="41" y="51"/>
                    <a:pt x="41" y="51"/>
                    <a:pt x="41" y="51"/>
                  </a:cubicBezTo>
                  <a:cubicBezTo>
                    <a:pt x="41" y="53"/>
                    <a:pt x="39" y="55"/>
                    <a:pt x="37" y="55"/>
                  </a:cubicBezTo>
                  <a:cubicBezTo>
                    <a:pt x="26" y="55"/>
                    <a:pt x="26" y="55"/>
                    <a:pt x="26" y="55"/>
                  </a:cubicBezTo>
                  <a:cubicBezTo>
                    <a:pt x="24" y="55"/>
                    <a:pt x="23" y="53"/>
                    <a:pt x="23" y="51"/>
                  </a:cubicBezTo>
                  <a:cubicBezTo>
                    <a:pt x="23" y="40"/>
                    <a:pt x="23" y="40"/>
                    <a:pt x="23" y="40"/>
                  </a:cubicBezTo>
                  <a:cubicBezTo>
                    <a:pt x="23" y="38"/>
                    <a:pt x="24" y="36"/>
                    <a:pt x="26" y="36"/>
                  </a:cubicBezTo>
                  <a:cubicBezTo>
                    <a:pt x="29" y="36"/>
                    <a:pt x="29" y="36"/>
                    <a:pt x="29" y="36"/>
                  </a:cubicBezTo>
                  <a:cubicBezTo>
                    <a:pt x="29" y="30"/>
                    <a:pt x="29" y="30"/>
                    <a:pt x="29" y="30"/>
                  </a:cubicBezTo>
                  <a:cubicBezTo>
                    <a:pt x="11" y="30"/>
                    <a:pt x="11" y="30"/>
                    <a:pt x="11" y="30"/>
                  </a:cubicBezTo>
                  <a:cubicBezTo>
                    <a:pt x="11" y="36"/>
                    <a:pt x="11" y="36"/>
                    <a:pt x="11" y="36"/>
                  </a:cubicBezTo>
                  <a:cubicBezTo>
                    <a:pt x="15" y="36"/>
                    <a:pt x="15" y="36"/>
                    <a:pt x="15" y="36"/>
                  </a:cubicBezTo>
                  <a:cubicBezTo>
                    <a:pt x="17" y="36"/>
                    <a:pt x="18" y="38"/>
                    <a:pt x="18" y="40"/>
                  </a:cubicBezTo>
                  <a:cubicBezTo>
                    <a:pt x="18" y="51"/>
                    <a:pt x="18" y="51"/>
                    <a:pt x="18" y="51"/>
                  </a:cubicBezTo>
                  <a:cubicBezTo>
                    <a:pt x="18" y="53"/>
                    <a:pt x="17" y="55"/>
                    <a:pt x="15" y="55"/>
                  </a:cubicBezTo>
                  <a:cubicBezTo>
                    <a:pt x="3" y="55"/>
                    <a:pt x="3" y="55"/>
                    <a:pt x="3" y="55"/>
                  </a:cubicBezTo>
                  <a:cubicBezTo>
                    <a:pt x="1" y="55"/>
                    <a:pt x="0" y="53"/>
                    <a:pt x="0" y="51"/>
                  </a:cubicBezTo>
                  <a:cubicBezTo>
                    <a:pt x="0" y="40"/>
                    <a:pt x="0" y="40"/>
                    <a:pt x="0" y="40"/>
                  </a:cubicBezTo>
                  <a:cubicBezTo>
                    <a:pt x="0" y="38"/>
                    <a:pt x="1" y="36"/>
                    <a:pt x="3" y="36"/>
                  </a:cubicBezTo>
                  <a:cubicBezTo>
                    <a:pt x="7" y="36"/>
                    <a:pt x="7" y="36"/>
                    <a:pt x="7" y="36"/>
                  </a:cubicBezTo>
                  <a:cubicBezTo>
                    <a:pt x="7" y="30"/>
                    <a:pt x="7" y="30"/>
                    <a:pt x="7" y="30"/>
                  </a:cubicBezTo>
                  <a:cubicBezTo>
                    <a:pt x="7" y="27"/>
                    <a:pt x="9" y="25"/>
                    <a:pt x="11" y="25"/>
                  </a:cubicBezTo>
                  <a:cubicBezTo>
                    <a:pt x="29" y="25"/>
                    <a:pt x="29" y="25"/>
                    <a:pt x="29" y="25"/>
                  </a:cubicBezTo>
                  <a:cubicBezTo>
                    <a:pt x="29" y="18"/>
                    <a:pt x="29" y="18"/>
                    <a:pt x="29" y="18"/>
                  </a:cubicBezTo>
                  <a:cubicBezTo>
                    <a:pt x="26" y="18"/>
                    <a:pt x="26" y="18"/>
                    <a:pt x="26" y="18"/>
                  </a:cubicBezTo>
                  <a:cubicBezTo>
                    <a:pt x="24" y="18"/>
                    <a:pt x="23" y="17"/>
                    <a:pt x="23" y="15"/>
                  </a:cubicBezTo>
                  <a:cubicBezTo>
                    <a:pt x="23" y="3"/>
                    <a:pt x="23" y="3"/>
                    <a:pt x="23" y="3"/>
                  </a:cubicBezTo>
                  <a:cubicBezTo>
                    <a:pt x="23" y="1"/>
                    <a:pt x="24" y="0"/>
                    <a:pt x="26" y="0"/>
                  </a:cubicBezTo>
                  <a:cubicBezTo>
                    <a:pt x="37" y="0"/>
                    <a:pt x="37" y="0"/>
                    <a:pt x="37" y="0"/>
                  </a:cubicBezTo>
                  <a:cubicBezTo>
                    <a:pt x="39" y="0"/>
                    <a:pt x="41" y="1"/>
                    <a:pt x="41" y="3"/>
                  </a:cubicBezTo>
                  <a:cubicBezTo>
                    <a:pt x="41" y="15"/>
                    <a:pt x="41" y="15"/>
                    <a:pt x="41" y="15"/>
                  </a:cubicBezTo>
                  <a:cubicBezTo>
                    <a:pt x="41" y="17"/>
                    <a:pt x="39" y="18"/>
                    <a:pt x="37" y="18"/>
                  </a:cubicBezTo>
                  <a:cubicBezTo>
                    <a:pt x="34" y="18"/>
                    <a:pt x="34" y="18"/>
                    <a:pt x="34" y="18"/>
                  </a:cubicBezTo>
                  <a:cubicBezTo>
                    <a:pt x="34" y="25"/>
                    <a:pt x="34" y="25"/>
                    <a:pt x="34" y="25"/>
                  </a:cubicBezTo>
                  <a:cubicBezTo>
                    <a:pt x="52" y="25"/>
                    <a:pt x="52" y="25"/>
                    <a:pt x="52" y="25"/>
                  </a:cubicBezTo>
                  <a:cubicBezTo>
                    <a:pt x="55" y="25"/>
                    <a:pt x="57" y="27"/>
                    <a:pt x="57" y="30"/>
                  </a:cubicBezTo>
                  <a:cubicBezTo>
                    <a:pt x="57" y="36"/>
                    <a:pt x="57" y="36"/>
                    <a:pt x="57" y="36"/>
                  </a:cubicBezTo>
                  <a:cubicBezTo>
                    <a:pt x="60" y="36"/>
                    <a:pt x="60" y="36"/>
                    <a:pt x="60" y="36"/>
                  </a:cubicBezTo>
                  <a:cubicBezTo>
                    <a:pt x="62" y="36"/>
                    <a:pt x="64" y="38"/>
                    <a:pt x="64" y="40"/>
                  </a:cubicBezTo>
                  <a:lnTo>
                    <a:pt x="64" y="51"/>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0" name="Group 79"/>
          <p:cNvGrpSpPr/>
          <p:nvPr/>
        </p:nvGrpSpPr>
        <p:grpSpPr>
          <a:xfrm>
            <a:off x="3099311" y="4053803"/>
            <a:ext cx="493370" cy="479245"/>
            <a:chOff x="3099311" y="3009836"/>
            <a:chExt cx="493370" cy="479245"/>
          </a:xfrm>
        </p:grpSpPr>
        <p:sp>
          <p:nvSpPr>
            <p:cNvPr id="121" name="Oval 120"/>
            <p:cNvSpPr/>
            <p:nvPr/>
          </p:nvSpPr>
          <p:spPr>
            <a:xfrm>
              <a:off x="3099311" y="3009836"/>
              <a:ext cx="493370" cy="479245"/>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122" name="Freeform 171"/>
            <p:cNvSpPr>
              <a:spLocks/>
            </p:cNvSpPr>
            <p:nvPr/>
          </p:nvSpPr>
          <p:spPr bwMode="auto">
            <a:xfrm>
              <a:off x="3236459" y="3170083"/>
              <a:ext cx="219075" cy="158750"/>
            </a:xfrm>
            <a:custGeom>
              <a:avLst/>
              <a:gdLst/>
              <a:ahLst/>
              <a:cxnLst>
                <a:cxn ang="0">
                  <a:pos x="64" y="42"/>
                </a:cxn>
                <a:cxn ang="0">
                  <a:pos x="62" y="44"/>
                </a:cxn>
                <a:cxn ang="0">
                  <a:pos x="61" y="45"/>
                </a:cxn>
                <a:cxn ang="0">
                  <a:pos x="60" y="44"/>
                </a:cxn>
                <a:cxn ang="0">
                  <a:pos x="45" y="30"/>
                </a:cxn>
                <a:cxn ang="0">
                  <a:pos x="45" y="36"/>
                </a:cxn>
                <a:cxn ang="0">
                  <a:pos x="35" y="46"/>
                </a:cxn>
                <a:cxn ang="0">
                  <a:pos x="10" y="46"/>
                </a:cxn>
                <a:cxn ang="0">
                  <a:pos x="0" y="36"/>
                </a:cxn>
                <a:cxn ang="0">
                  <a:pos x="0" y="10"/>
                </a:cxn>
                <a:cxn ang="0">
                  <a:pos x="10" y="0"/>
                </a:cxn>
                <a:cxn ang="0">
                  <a:pos x="35" y="0"/>
                </a:cxn>
                <a:cxn ang="0">
                  <a:pos x="45" y="10"/>
                </a:cxn>
                <a:cxn ang="0">
                  <a:pos x="45" y="16"/>
                </a:cxn>
                <a:cxn ang="0">
                  <a:pos x="60" y="2"/>
                </a:cxn>
                <a:cxn ang="0">
                  <a:pos x="61" y="1"/>
                </a:cxn>
                <a:cxn ang="0">
                  <a:pos x="62" y="1"/>
                </a:cxn>
                <a:cxn ang="0">
                  <a:pos x="64" y="4"/>
                </a:cxn>
                <a:cxn ang="0">
                  <a:pos x="64" y="42"/>
                </a:cxn>
              </a:cxnLst>
              <a:rect l="0" t="0" r="r" b="b"/>
              <a:pathLst>
                <a:path w="64" h="46">
                  <a:moveTo>
                    <a:pt x="64" y="42"/>
                  </a:moveTo>
                  <a:cubicBezTo>
                    <a:pt x="64" y="43"/>
                    <a:pt x="63" y="44"/>
                    <a:pt x="62" y="44"/>
                  </a:cubicBezTo>
                  <a:cubicBezTo>
                    <a:pt x="62" y="45"/>
                    <a:pt x="62" y="45"/>
                    <a:pt x="61" y="45"/>
                  </a:cubicBezTo>
                  <a:cubicBezTo>
                    <a:pt x="61" y="45"/>
                    <a:pt x="60" y="44"/>
                    <a:pt x="60" y="44"/>
                  </a:cubicBezTo>
                  <a:cubicBezTo>
                    <a:pt x="45" y="30"/>
                    <a:pt x="45" y="30"/>
                    <a:pt x="45" y="30"/>
                  </a:cubicBezTo>
                  <a:cubicBezTo>
                    <a:pt x="45" y="36"/>
                    <a:pt x="45" y="36"/>
                    <a:pt x="45" y="36"/>
                  </a:cubicBezTo>
                  <a:cubicBezTo>
                    <a:pt x="45" y="41"/>
                    <a:pt x="41" y="46"/>
                    <a:pt x="35" y="46"/>
                  </a:cubicBezTo>
                  <a:cubicBezTo>
                    <a:pt x="10" y="46"/>
                    <a:pt x="10" y="46"/>
                    <a:pt x="10" y="46"/>
                  </a:cubicBezTo>
                  <a:cubicBezTo>
                    <a:pt x="4" y="46"/>
                    <a:pt x="0" y="41"/>
                    <a:pt x="0" y="36"/>
                  </a:cubicBezTo>
                  <a:cubicBezTo>
                    <a:pt x="0" y="10"/>
                    <a:pt x="0" y="10"/>
                    <a:pt x="0" y="10"/>
                  </a:cubicBezTo>
                  <a:cubicBezTo>
                    <a:pt x="0" y="5"/>
                    <a:pt x="4" y="0"/>
                    <a:pt x="10" y="0"/>
                  </a:cubicBezTo>
                  <a:cubicBezTo>
                    <a:pt x="35" y="0"/>
                    <a:pt x="35" y="0"/>
                    <a:pt x="35" y="0"/>
                  </a:cubicBezTo>
                  <a:cubicBezTo>
                    <a:pt x="41" y="0"/>
                    <a:pt x="45" y="5"/>
                    <a:pt x="45" y="10"/>
                  </a:cubicBezTo>
                  <a:cubicBezTo>
                    <a:pt x="45" y="16"/>
                    <a:pt x="45" y="16"/>
                    <a:pt x="45" y="16"/>
                  </a:cubicBezTo>
                  <a:cubicBezTo>
                    <a:pt x="60" y="2"/>
                    <a:pt x="60" y="2"/>
                    <a:pt x="60" y="2"/>
                  </a:cubicBezTo>
                  <a:cubicBezTo>
                    <a:pt x="60" y="1"/>
                    <a:pt x="61" y="1"/>
                    <a:pt x="61" y="1"/>
                  </a:cubicBezTo>
                  <a:cubicBezTo>
                    <a:pt x="62" y="1"/>
                    <a:pt x="62" y="1"/>
                    <a:pt x="62" y="1"/>
                  </a:cubicBezTo>
                  <a:cubicBezTo>
                    <a:pt x="63" y="2"/>
                    <a:pt x="64" y="3"/>
                    <a:pt x="64" y="4"/>
                  </a:cubicBezTo>
                  <a:lnTo>
                    <a:pt x="64" y="42"/>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3" name="Group 81"/>
          <p:cNvGrpSpPr/>
          <p:nvPr/>
        </p:nvGrpSpPr>
        <p:grpSpPr>
          <a:xfrm>
            <a:off x="3140661" y="3363086"/>
            <a:ext cx="493370" cy="479245"/>
            <a:chOff x="3140661" y="2319119"/>
            <a:chExt cx="493370" cy="479245"/>
          </a:xfrm>
        </p:grpSpPr>
        <p:sp>
          <p:nvSpPr>
            <p:cNvPr id="124" name="Oval 123"/>
            <p:cNvSpPr/>
            <p:nvPr/>
          </p:nvSpPr>
          <p:spPr>
            <a:xfrm>
              <a:off x="3140661" y="2319119"/>
              <a:ext cx="493370" cy="47924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125" name="Freeform 115"/>
            <p:cNvSpPr>
              <a:spLocks noEditPoints="1"/>
            </p:cNvSpPr>
            <p:nvPr/>
          </p:nvSpPr>
          <p:spPr bwMode="auto">
            <a:xfrm>
              <a:off x="3277809" y="2448410"/>
              <a:ext cx="219075" cy="220663"/>
            </a:xfrm>
            <a:custGeom>
              <a:avLst/>
              <a:gdLst/>
              <a:ahLst/>
              <a:cxnLst>
                <a:cxn ang="0">
                  <a:pos x="64" y="32"/>
                </a:cxn>
                <a:cxn ang="0">
                  <a:pos x="32" y="64"/>
                </a:cxn>
                <a:cxn ang="0">
                  <a:pos x="0" y="32"/>
                </a:cxn>
                <a:cxn ang="0">
                  <a:pos x="32" y="0"/>
                </a:cxn>
                <a:cxn ang="0">
                  <a:pos x="64" y="32"/>
                </a:cxn>
                <a:cxn ang="0">
                  <a:pos x="14" y="38"/>
                </a:cxn>
                <a:cxn ang="0">
                  <a:pos x="13" y="32"/>
                </a:cxn>
                <a:cxn ang="0">
                  <a:pos x="14" y="26"/>
                </a:cxn>
                <a:cxn ang="0">
                  <a:pos x="8" y="19"/>
                </a:cxn>
                <a:cxn ang="0">
                  <a:pos x="4" y="32"/>
                </a:cxn>
                <a:cxn ang="0">
                  <a:pos x="8" y="45"/>
                </a:cxn>
                <a:cxn ang="0">
                  <a:pos x="14" y="38"/>
                </a:cxn>
                <a:cxn ang="0">
                  <a:pos x="45" y="32"/>
                </a:cxn>
                <a:cxn ang="0">
                  <a:pos x="32" y="18"/>
                </a:cxn>
                <a:cxn ang="0">
                  <a:pos x="18" y="32"/>
                </a:cxn>
                <a:cxn ang="0">
                  <a:pos x="32" y="46"/>
                </a:cxn>
                <a:cxn ang="0">
                  <a:pos x="45" y="32"/>
                </a:cxn>
                <a:cxn ang="0">
                  <a:pos x="19" y="8"/>
                </a:cxn>
                <a:cxn ang="0">
                  <a:pos x="26" y="15"/>
                </a:cxn>
                <a:cxn ang="0">
                  <a:pos x="32" y="14"/>
                </a:cxn>
                <a:cxn ang="0">
                  <a:pos x="38" y="15"/>
                </a:cxn>
                <a:cxn ang="0">
                  <a:pos x="45" y="8"/>
                </a:cxn>
                <a:cxn ang="0">
                  <a:pos x="32" y="5"/>
                </a:cxn>
                <a:cxn ang="0">
                  <a:pos x="19" y="8"/>
                </a:cxn>
                <a:cxn ang="0">
                  <a:pos x="45" y="56"/>
                </a:cxn>
                <a:cxn ang="0">
                  <a:pos x="38" y="49"/>
                </a:cxn>
                <a:cxn ang="0">
                  <a:pos x="32" y="50"/>
                </a:cxn>
                <a:cxn ang="0">
                  <a:pos x="26" y="49"/>
                </a:cxn>
                <a:cxn ang="0">
                  <a:pos x="19" y="56"/>
                </a:cxn>
                <a:cxn ang="0">
                  <a:pos x="32" y="60"/>
                </a:cxn>
                <a:cxn ang="0">
                  <a:pos x="45" y="56"/>
                </a:cxn>
                <a:cxn ang="0">
                  <a:pos x="56" y="45"/>
                </a:cxn>
                <a:cxn ang="0">
                  <a:pos x="59" y="32"/>
                </a:cxn>
                <a:cxn ang="0">
                  <a:pos x="56" y="19"/>
                </a:cxn>
                <a:cxn ang="0">
                  <a:pos x="49" y="26"/>
                </a:cxn>
                <a:cxn ang="0">
                  <a:pos x="50" y="32"/>
                </a:cxn>
                <a:cxn ang="0">
                  <a:pos x="49" y="38"/>
                </a:cxn>
                <a:cxn ang="0">
                  <a:pos x="56" y="45"/>
                </a:cxn>
              </a:cxnLst>
              <a:rect l="0" t="0" r="r" b="b"/>
              <a:pathLst>
                <a:path w="64" h="64">
                  <a:moveTo>
                    <a:pt x="64" y="32"/>
                  </a:moveTo>
                  <a:cubicBezTo>
                    <a:pt x="64" y="50"/>
                    <a:pt x="49" y="64"/>
                    <a:pt x="32" y="64"/>
                  </a:cubicBezTo>
                  <a:cubicBezTo>
                    <a:pt x="14" y="64"/>
                    <a:pt x="0" y="50"/>
                    <a:pt x="0" y="32"/>
                  </a:cubicBezTo>
                  <a:cubicBezTo>
                    <a:pt x="0" y="14"/>
                    <a:pt x="14" y="0"/>
                    <a:pt x="32" y="0"/>
                  </a:cubicBezTo>
                  <a:cubicBezTo>
                    <a:pt x="49" y="0"/>
                    <a:pt x="64" y="14"/>
                    <a:pt x="64" y="32"/>
                  </a:cubicBezTo>
                  <a:close/>
                  <a:moveTo>
                    <a:pt x="14" y="38"/>
                  </a:moveTo>
                  <a:cubicBezTo>
                    <a:pt x="14" y="36"/>
                    <a:pt x="13" y="34"/>
                    <a:pt x="13" y="32"/>
                  </a:cubicBezTo>
                  <a:cubicBezTo>
                    <a:pt x="13" y="30"/>
                    <a:pt x="14" y="28"/>
                    <a:pt x="14" y="26"/>
                  </a:cubicBezTo>
                  <a:cubicBezTo>
                    <a:pt x="8" y="19"/>
                    <a:pt x="8" y="19"/>
                    <a:pt x="8" y="19"/>
                  </a:cubicBezTo>
                  <a:cubicBezTo>
                    <a:pt x="6" y="23"/>
                    <a:pt x="4" y="28"/>
                    <a:pt x="4" y="32"/>
                  </a:cubicBezTo>
                  <a:cubicBezTo>
                    <a:pt x="4" y="37"/>
                    <a:pt x="6" y="41"/>
                    <a:pt x="8" y="45"/>
                  </a:cubicBezTo>
                  <a:lnTo>
                    <a:pt x="14" y="38"/>
                  </a:lnTo>
                  <a:close/>
                  <a:moveTo>
                    <a:pt x="45" y="32"/>
                  </a:moveTo>
                  <a:cubicBezTo>
                    <a:pt x="45" y="25"/>
                    <a:pt x="39" y="18"/>
                    <a:pt x="32" y="18"/>
                  </a:cubicBezTo>
                  <a:cubicBezTo>
                    <a:pt x="24" y="18"/>
                    <a:pt x="18" y="25"/>
                    <a:pt x="18" y="32"/>
                  </a:cubicBezTo>
                  <a:cubicBezTo>
                    <a:pt x="18" y="40"/>
                    <a:pt x="24" y="46"/>
                    <a:pt x="32" y="46"/>
                  </a:cubicBezTo>
                  <a:cubicBezTo>
                    <a:pt x="39" y="46"/>
                    <a:pt x="45" y="40"/>
                    <a:pt x="45" y="32"/>
                  </a:cubicBezTo>
                  <a:close/>
                  <a:moveTo>
                    <a:pt x="19" y="8"/>
                  </a:moveTo>
                  <a:cubicBezTo>
                    <a:pt x="26" y="15"/>
                    <a:pt x="26" y="15"/>
                    <a:pt x="26" y="15"/>
                  </a:cubicBezTo>
                  <a:cubicBezTo>
                    <a:pt x="28" y="14"/>
                    <a:pt x="30" y="14"/>
                    <a:pt x="32" y="14"/>
                  </a:cubicBezTo>
                  <a:cubicBezTo>
                    <a:pt x="34" y="14"/>
                    <a:pt x="36" y="14"/>
                    <a:pt x="38" y="15"/>
                  </a:cubicBezTo>
                  <a:cubicBezTo>
                    <a:pt x="45" y="8"/>
                    <a:pt x="45" y="8"/>
                    <a:pt x="45" y="8"/>
                  </a:cubicBezTo>
                  <a:cubicBezTo>
                    <a:pt x="41" y="6"/>
                    <a:pt x="36" y="5"/>
                    <a:pt x="32" y="5"/>
                  </a:cubicBezTo>
                  <a:cubicBezTo>
                    <a:pt x="27" y="5"/>
                    <a:pt x="23" y="6"/>
                    <a:pt x="19" y="8"/>
                  </a:cubicBezTo>
                  <a:close/>
                  <a:moveTo>
                    <a:pt x="45" y="56"/>
                  </a:moveTo>
                  <a:cubicBezTo>
                    <a:pt x="38" y="49"/>
                    <a:pt x="38" y="49"/>
                    <a:pt x="38" y="49"/>
                  </a:cubicBezTo>
                  <a:cubicBezTo>
                    <a:pt x="36" y="50"/>
                    <a:pt x="34" y="50"/>
                    <a:pt x="32" y="50"/>
                  </a:cubicBezTo>
                  <a:cubicBezTo>
                    <a:pt x="30" y="50"/>
                    <a:pt x="28" y="50"/>
                    <a:pt x="26" y="49"/>
                  </a:cubicBezTo>
                  <a:cubicBezTo>
                    <a:pt x="19" y="56"/>
                    <a:pt x="19" y="56"/>
                    <a:pt x="19" y="56"/>
                  </a:cubicBezTo>
                  <a:cubicBezTo>
                    <a:pt x="23" y="58"/>
                    <a:pt x="27" y="60"/>
                    <a:pt x="32" y="60"/>
                  </a:cubicBezTo>
                  <a:cubicBezTo>
                    <a:pt x="36" y="60"/>
                    <a:pt x="41" y="58"/>
                    <a:pt x="45" y="56"/>
                  </a:cubicBezTo>
                  <a:close/>
                  <a:moveTo>
                    <a:pt x="56" y="45"/>
                  </a:moveTo>
                  <a:cubicBezTo>
                    <a:pt x="58" y="41"/>
                    <a:pt x="59" y="37"/>
                    <a:pt x="59" y="32"/>
                  </a:cubicBezTo>
                  <a:cubicBezTo>
                    <a:pt x="59" y="28"/>
                    <a:pt x="58" y="23"/>
                    <a:pt x="56" y="19"/>
                  </a:cubicBezTo>
                  <a:cubicBezTo>
                    <a:pt x="49" y="26"/>
                    <a:pt x="49" y="26"/>
                    <a:pt x="49" y="26"/>
                  </a:cubicBezTo>
                  <a:cubicBezTo>
                    <a:pt x="50" y="28"/>
                    <a:pt x="50" y="30"/>
                    <a:pt x="50" y="32"/>
                  </a:cubicBezTo>
                  <a:cubicBezTo>
                    <a:pt x="50" y="34"/>
                    <a:pt x="50" y="36"/>
                    <a:pt x="49" y="38"/>
                  </a:cubicBezTo>
                  <a:lnTo>
                    <a:pt x="56" y="45"/>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6" name="Group 83"/>
          <p:cNvGrpSpPr/>
          <p:nvPr/>
        </p:nvGrpSpPr>
        <p:grpSpPr>
          <a:xfrm>
            <a:off x="4325315" y="2595806"/>
            <a:ext cx="493370" cy="479245"/>
            <a:chOff x="4325315" y="1551839"/>
            <a:chExt cx="493370" cy="479245"/>
          </a:xfrm>
        </p:grpSpPr>
        <p:sp>
          <p:nvSpPr>
            <p:cNvPr id="127" name="Oval 126"/>
            <p:cNvSpPr/>
            <p:nvPr/>
          </p:nvSpPr>
          <p:spPr>
            <a:xfrm>
              <a:off x="4325315" y="1551839"/>
              <a:ext cx="493370" cy="47924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128" name="Freeform 24"/>
            <p:cNvSpPr>
              <a:spLocks noEditPoints="1"/>
            </p:cNvSpPr>
            <p:nvPr/>
          </p:nvSpPr>
          <p:spPr bwMode="auto">
            <a:xfrm>
              <a:off x="4470400" y="1681130"/>
              <a:ext cx="203200" cy="220663"/>
            </a:xfrm>
            <a:custGeom>
              <a:avLst/>
              <a:gdLst/>
              <a:ahLst/>
              <a:cxnLst>
                <a:cxn ang="0">
                  <a:pos x="55" y="55"/>
                </a:cxn>
                <a:cxn ang="0">
                  <a:pos x="39" y="55"/>
                </a:cxn>
                <a:cxn ang="0">
                  <a:pos x="30" y="64"/>
                </a:cxn>
                <a:cxn ang="0">
                  <a:pos x="21" y="55"/>
                </a:cxn>
                <a:cxn ang="0">
                  <a:pos x="5" y="55"/>
                </a:cxn>
                <a:cxn ang="0">
                  <a:pos x="0" y="50"/>
                </a:cxn>
                <a:cxn ang="0">
                  <a:pos x="11" y="20"/>
                </a:cxn>
                <a:cxn ang="0">
                  <a:pos x="27" y="5"/>
                </a:cxn>
                <a:cxn ang="0">
                  <a:pos x="26" y="3"/>
                </a:cxn>
                <a:cxn ang="0">
                  <a:pos x="30" y="0"/>
                </a:cxn>
                <a:cxn ang="0">
                  <a:pos x="33" y="3"/>
                </a:cxn>
                <a:cxn ang="0">
                  <a:pos x="33" y="5"/>
                </a:cxn>
                <a:cxn ang="0">
                  <a:pos x="48" y="20"/>
                </a:cxn>
                <a:cxn ang="0">
                  <a:pos x="59" y="50"/>
                </a:cxn>
                <a:cxn ang="0">
                  <a:pos x="55" y="55"/>
                </a:cxn>
                <a:cxn ang="0">
                  <a:pos x="30" y="60"/>
                </a:cxn>
                <a:cxn ang="0">
                  <a:pos x="25" y="55"/>
                </a:cxn>
                <a:cxn ang="0">
                  <a:pos x="24" y="54"/>
                </a:cxn>
                <a:cxn ang="0">
                  <a:pos x="23" y="55"/>
                </a:cxn>
                <a:cxn ang="0">
                  <a:pos x="30" y="61"/>
                </a:cxn>
                <a:cxn ang="0">
                  <a:pos x="30" y="60"/>
                </a:cxn>
                <a:cxn ang="0">
                  <a:pos x="30" y="60"/>
                </a:cxn>
              </a:cxnLst>
              <a:rect l="0" t="0" r="r" b="b"/>
              <a:pathLst>
                <a:path w="59" h="64">
                  <a:moveTo>
                    <a:pt x="55" y="55"/>
                  </a:moveTo>
                  <a:cubicBezTo>
                    <a:pt x="39" y="55"/>
                    <a:pt x="39" y="55"/>
                    <a:pt x="39" y="55"/>
                  </a:cubicBezTo>
                  <a:cubicBezTo>
                    <a:pt x="39" y="60"/>
                    <a:pt x="35" y="64"/>
                    <a:pt x="30" y="64"/>
                  </a:cubicBezTo>
                  <a:cubicBezTo>
                    <a:pt x="25" y="64"/>
                    <a:pt x="21" y="60"/>
                    <a:pt x="21" y="55"/>
                  </a:cubicBezTo>
                  <a:cubicBezTo>
                    <a:pt x="5" y="55"/>
                    <a:pt x="5" y="55"/>
                    <a:pt x="5" y="55"/>
                  </a:cubicBezTo>
                  <a:cubicBezTo>
                    <a:pt x="2" y="55"/>
                    <a:pt x="0" y="53"/>
                    <a:pt x="0" y="50"/>
                  </a:cubicBezTo>
                  <a:cubicBezTo>
                    <a:pt x="5" y="46"/>
                    <a:pt x="11" y="38"/>
                    <a:pt x="11" y="20"/>
                  </a:cubicBezTo>
                  <a:cubicBezTo>
                    <a:pt x="11" y="13"/>
                    <a:pt x="17" y="6"/>
                    <a:pt x="27" y="5"/>
                  </a:cubicBezTo>
                  <a:cubicBezTo>
                    <a:pt x="26" y="4"/>
                    <a:pt x="26" y="4"/>
                    <a:pt x="26" y="3"/>
                  </a:cubicBezTo>
                  <a:cubicBezTo>
                    <a:pt x="26" y="1"/>
                    <a:pt x="28" y="0"/>
                    <a:pt x="30" y="0"/>
                  </a:cubicBezTo>
                  <a:cubicBezTo>
                    <a:pt x="32" y="0"/>
                    <a:pt x="33" y="1"/>
                    <a:pt x="33" y="3"/>
                  </a:cubicBezTo>
                  <a:cubicBezTo>
                    <a:pt x="33" y="4"/>
                    <a:pt x="33" y="4"/>
                    <a:pt x="33" y="5"/>
                  </a:cubicBezTo>
                  <a:cubicBezTo>
                    <a:pt x="42" y="6"/>
                    <a:pt x="48" y="13"/>
                    <a:pt x="48" y="20"/>
                  </a:cubicBezTo>
                  <a:cubicBezTo>
                    <a:pt x="48" y="38"/>
                    <a:pt x="54" y="46"/>
                    <a:pt x="59" y="50"/>
                  </a:cubicBezTo>
                  <a:cubicBezTo>
                    <a:pt x="59" y="53"/>
                    <a:pt x="57" y="55"/>
                    <a:pt x="55" y="55"/>
                  </a:cubicBezTo>
                  <a:close/>
                  <a:moveTo>
                    <a:pt x="30" y="60"/>
                  </a:moveTo>
                  <a:cubicBezTo>
                    <a:pt x="27" y="60"/>
                    <a:pt x="25" y="57"/>
                    <a:pt x="25" y="55"/>
                  </a:cubicBezTo>
                  <a:cubicBezTo>
                    <a:pt x="25" y="54"/>
                    <a:pt x="24" y="54"/>
                    <a:pt x="24" y="54"/>
                  </a:cubicBezTo>
                  <a:cubicBezTo>
                    <a:pt x="24" y="54"/>
                    <a:pt x="23" y="54"/>
                    <a:pt x="23" y="55"/>
                  </a:cubicBezTo>
                  <a:cubicBezTo>
                    <a:pt x="23" y="58"/>
                    <a:pt x="26" y="61"/>
                    <a:pt x="30" y="61"/>
                  </a:cubicBezTo>
                  <a:cubicBezTo>
                    <a:pt x="30" y="61"/>
                    <a:pt x="30" y="61"/>
                    <a:pt x="30" y="60"/>
                  </a:cubicBezTo>
                  <a:cubicBezTo>
                    <a:pt x="30" y="60"/>
                    <a:pt x="30" y="60"/>
                    <a:pt x="30" y="6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29" name="Group 85"/>
          <p:cNvGrpSpPr/>
          <p:nvPr/>
        </p:nvGrpSpPr>
        <p:grpSpPr>
          <a:xfrm>
            <a:off x="5074206" y="2795522"/>
            <a:ext cx="493370" cy="479245"/>
            <a:chOff x="5074206" y="1751555"/>
            <a:chExt cx="493370" cy="479245"/>
          </a:xfrm>
        </p:grpSpPr>
        <p:sp>
          <p:nvSpPr>
            <p:cNvPr id="130" name="Oval 129"/>
            <p:cNvSpPr/>
            <p:nvPr/>
          </p:nvSpPr>
          <p:spPr>
            <a:xfrm>
              <a:off x="5074206" y="1751555"/>
              <a:ext cx="493370" cy="47924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131" name="Freeform 100"/>
            <p:cNvSpPr>
              <a:spLocks noEditPoints="1"/>
            </p:cNvSpPr>
            <p:nvPr/>
          </p:nvSpPr>
          <p:spPr bwMode="auto">
            <a:xfrm>
              <a:off x="5205797" y="1880846"/>
              <a:ext cx="230188" cy="220663"/>
            </a:xfrm>
            <a:custGeom>
              <a:avLst/>
              <a:gdLst/>
              <a:ahLst/>
              <a:cxnLst>
                <a:cxn ang="0">
                  <a:pos x="63" y="49"/>
                </a:cxn>
                <a:cxn ang="0">
                  <a:pos x="58" y="44"/>
                </a:cxn>
                <a:cxn ang="0">
                  <a:pos x="54" y="48"/>
                </a:cxn>
                <a:cxn ang="0">
                  <a:pos x="63" y="57"/>
                </a:cxn>
                <a:cxn ang="0">
                  <a:pos x="64" y="60"/>
                </a:cxn>
                <a:cxn ang="0">
                  <a:pos x="59" y="64"/>
                </a:cxn>
                <a:cxn ang="0">
                  <a:pos x="56" y="63"/>
                </a:cxn>
                <a:cxn ang="0">
                  <a:pos x="29" y="36"/>
                </a:cxn>
                <a:cxn ang="0">
                  <a:pos x="15" y="42"/>
                </a:cxn>
                <a:cxn ang="0">
                  <a:pos x="0" y="27"/>
                </a:cxn>
                <a:cxn ang="0">
                  <a:pos x="26" y="0"/>
                </a:cxn>
                <a:cxn ang="0">
                  <a:pos x="41" y="15"/>
                </a:cxn>
                <a:cxn ang="0">
                  <a:pos x="36" y="30"/>
                </a:cxn>
                <a:cxn ang="0">
                  <a:pos x="50" y="44"/>
                </a:cxn>
                <a:cxn ang="0">
                  <a:pos x="54" y="40"/>
                </a:cxn>
                <a:cxn ang="0">
                  <a:pos x="49" y="35"/>
                </a:cxn>
                <a:cxn ang="0">
                  <a:pos x="54" y="31"/>
                </a:cxn>
                <a:cxn ang="0">
                  <a:pos x="55" y="31"/>
                </a:cxn>
                <a:cxn ang="0">
                  <a:pos x="67" y="44"/>
                </a:cxn>
                <a:cxn ang="0">
                  <a:pos x="63" y="49"/>
                </a:cxn>
                <a:cxn ang="0">
                  <a:pos x="25" y="8"/>
                </a:cxn>
                <a:cxn ang="0">
                  <a:pos x="18" y="16"/>
                </a:cxn>
                <a:cxn ang="0">
                  <a:pos x="19" y="19"/>
                </a:cxn>
                <a:cxn ang="0">
                  <a:pos x="15" y="18"/>
                </a:cxn>
                <a:cxn ang="0">
                  <a:pos x="7" y="26"/>
                </a:cxn>
                <a:cxn ang="0">
                  <a:pos x="15" y="34"/>
                </a:cxn>
                <a:cxn ang="0">
                  <a:pos x="23" y="26"/>
                </a:cxn>
                <a:cxn ang="0">
                  <a:pos x="22" y="23"/>
                </a:cxn>
                <a:cxn ang="0">
                  <a:pos x="25" y="24"/>
                </a:cxn>
                <a:cxn ang="0">
                  <a:pos x="33" y="16"/>
                </a:cxn>
                <a:cxn ang="0">
                  <a:pos x="25" y="8"/>
                </a:cxn>
              </a:cxnLst>
              <a:rect l="0" t="0" r="r" b="b"/>
              <a:pathLst>
                <a:path w="67" h="64">
                  <a:moveTo>
                    <a:pt x="63" y="49"/>
                  </a:moveTo>
                  <a:cubicBezTo>
                    <a:pt x="62" y="49"/>
                    <a:pt x="58" y="45"/>
                    <a:pt x="58" y="44"/>
                  </a:cubicBezTo>
                  <a:cubicBezTo>
                    <a:pt x="54" y="48"/>
                    <a:pt x="54" y="48"/>
                    <a:pt x="54" y="48"/>
                  </a:cubicBezTo>
                  <a:cubicBezTo>
                    <a:pt x="63" y="57"/>
                    <a:pt x="63" y="57"/>
                    <a:pt x="63" y="57"/>
                  </a:cubicBezTo>
                  <a:cubicBezTo>
                    <a:pt x="63" y="58"/>
                    <a:pt x="64" y="59"/>
                    <a:pt x="64" y="60"/>
                  </a:cubicBezTo>
                  <a:cubicBezTo>
                    <a:pt x="64" y="62"/>
                    <a:pt x="61" y="64"/>
                    <a:pt x="59" y="64"/>
                  </a:cubicBezTo>
                  <a:cubicBezTo>
                    <a:pt x="58" y="64"/>
                    <a:pt x="57" y="64"/>
                    <a:pt x="56" y="63"/>
                  </a:cubicBezTo>
                  <a:cubicBezTo>
                    <a:pt x="29" y="36"/>
                    <a:pt x="29" y="36"/>
                    <a:pt x="29" y="36"/>
                  </a:cubicBezTo>
                  <a:cubicBezTo>
                    <a:pt x="25" y="39"/>
                    <a:pt x="20" y="42"/>
                    <a:pt x="15" y="42"/>
                  </a:cubicBezTo>
                  <a:cubicBezTo>
                    <a:pt x="6" y="42"/>
                    <a:pt x="0" y="36"/>
                    <a:pt x="0" y="27"/>
                  </a:cubicBezTo>
                  <a:cubicBezTo>
                    <a:pt x="0" y="14"/>
                    <a:pt x="13" y="0"/>
                    <a:pt x="26" y="0"/>
                  </a:cubicBezTo>
                  <a:cubicBezTo>
                    <a:pt x="35" y="0"/>
                    <a:pt x="41" y="6"/>
                    <a:pt x="41" y="15"/>
                  </a:cubicBezTo>
                  <a:cubicBezTo>
                    <a:pt x="41" y="21"/>
                    <a:pt x="39" y="26"/>
                    <a:pt x="36" y="30"/>
                  </a:cubicBezTo>
                  <a:cubicBezTo>
                    <a:pt x="50" y="44"/>
                    <a:pt x="50" y="44"/>
                    <a:pt x="50" y="44"/>
                  </a:cubicBezTo>
                  <a:cubicBezTo>
                    <a:pt x="54" y="40"/>
                    <a:pt x="54" y="40"/>
                    <a:pt x="54" y="40"/>
                  </a:cubicBezTo>
                  <a:cubicBezTo>
                    <a:pt x="53" y="39"/>
                    <a:pt x="49" y="36"/>
                    <a:pt x="49" y="35"/>
                  </a:cubicBezTo>
                  <a:cubicBezTo>
                    <a:pt x="49" y="34"/>
                    <a:pt x="53" y="31"/>
                    <a:pt x="54" y="31"/>
                  </a:cubicBezTo>
                  <a:cubicBezTo>
                    <a:pt x="54" y="31"/>
                    <a:pt x="54" y="31"/>
                    <a:pt x="55" y="31"/>
                  </a:cubicBezTo>
                  <a:cubicBezTo>
                    <a:pt x="56" y="32"/>
                    <a:pt x="67" y="43"/>
                    <a:pt x="67" y="44"/>
                  </a:cubicBezTo>
                  <a:cubicBezTo>
                    <a:pt x="67" y="45"/>
                    <a:pt x="64" y="49"/>
                    <a:pt x="63" y="49"/>
                  </a:cubicBezTo>
                  <a:close/>
                  <a:moveTo>
                    <a:pt x="25" y="8"/>
                  </a:moveTo>
                  <a:cubicBezTo>
                    <a:pt x="21" y="8"/>
                    <a:pt x="18" y="12"/>
                    <a:pt x="18" y="16"/>
                  </a:cubicBezTo>
                  <a:cubicBezTo>
                    <a:pt x="18" y="17"/>
                    <a:pt x="18" y="18"/>
                    <a:pt x="19" y="19"/>
                  </a:cubicBezTo>
                  <a:cubicBezTo>
                    <a:pt x="17" y="19"/>
                    <a:pt x="16" y="18"/>
                    <a:pt x="15" y="18"/>
                  </a:cubicBezTo>
                  <a:cubicBezTo>
                    <a:pt x="11" y="18"/>
                    <a:pt x="7" y="22"/>
                    <a:pt x="7" y="26"/>
                  </a:cubicBezTo>
                  <a:cubicBezTo>
                    <a:pt x="7" y="30"/>
                    <a:pt x="11" y="34"/>
                    <a:pt x="15" y="34"/>
                  </a:cubicBezTo>
                  <a:cubicBezTo>
                    <a:pt x="19" y="34"/>
                    <a:pt x="23" y="30"/>
                    <a:pt x="23" y="26"/>
                  </a:cubicBezTo>
                  <a:cubicBezTo>
                    <a:pt x="23" y="25"/>
                    <a:pt x="23" y="24"/>
                    <a:pt x="22" y="23"/>
                  </a:cubicBezTo>
                  <a:cubicBezTo>
                    <a:pt x="23" y="23"/>
                    <a:pt x="24" y="24"/>
                    <a:pt x="25" y="24"/>
                  </a:cubicBezTo>
                  <a:cubicBezTo>
                    <a:pt x="30" y="24"/>
                    <a:pt x="33" y="20"/>
                    <a:pt x="33" y="16"/>
                  </a:cubicBezTo>
                  <a:cubicBezTo>
                    <a:pt x="33" y="12"/>
                    <a:pt x="30" y="8"/>
                    <a:pt x="25" y="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2" name="Group 87"/>
          <p:cNvGrpSpPr/>
          <p:nvPr/>
        </p:nvGrpSpPr>
        <p:grpSpPr>
          <a:xfrm>
            <a:off x="5567576" y="3363086"/>
            <a:ext cx="493370" cy="479245"/>
            <a:chOff x="5567576" y="2319119"/>
            <a:chExt cx="493370" cy="479245"/>
          </a:xfrm>
        </p:grpSpPr>
        <p:sp>
          <p:nvSpPr>
            <p:cNvPr id="133" name="Oval 132"/>
            <p:cNvSpPr/>
            <p:nvPr/>
          </p:nvSpPr>
          <p:spPr>
            <a:xfrm>
              <a:off x="5567576" y="2319119"/>
              <a:ext cx="493370" cy="479245"/>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134" name="Freeform 131"/>
            <p:cNvSpPr>
              <a:spLocks/>
            </p:cNvSpPr>
            <p:nvPr/>
          </p:nvSpPr>
          <p:spPr bwMode="auto">
            <a:xfrm>
              <a:off x="5709486" y="2452379"/>
              <a:ext cx="209550" cy="212725"/>
            </a:xfrm>
            <a:custGeom>
              <a:avLst/>
              <a:gdLst/>
              <a:ahLst/>
              <a:cxnLst>
                <a:cxn ang="0">
                  <a:pos x="61" y="49"/>
                </a:cxn>
                <a:cxn ang="0">
                  <a:pos x="49" y="62"/>
                </a:cxn>
                <a:cxn ang="0">
                  <a:pos x="36" y="49"/>
                </a:cxn>
                <a:cxn ang="0">
                  <a:pos x="36" y="48"/>
                </a:cxn>
                <a:cxn ang="0">
                  <a:pos x="21" y="41"/>
                </a:cxn>
                <a:cxn ang="0">
                  <a:pos x="13" y="44"/>
                </a:cxn>
                <a:cxn ang="0">
                  <a:pos x="0" y="31"/>
                </a:cxn>
                <a:cxn ang="0">
                  <a:pos x="13" y="18"/>
                </a:cxn>
                <a:cxn ang="0">
                  <a:pos x="21" y="22"/>
                </a:cxn>
                <a:cxn ang="0">
                  <a:pos x="36" y="15"/>
                </a:cxn>
                <a:cxn ang="0">
                  <a:pos x="36" y="13"/>
                </a:cxn>
                <a:cxn ang="0">
                  <a:pos x="49" y="0"/>
                </a:cxn>
                <a:cxn ang="0">
                  <a:pos x="61" y="13"/>
                </a:cxn>
                <a:cxn ang="0">
                  <a:pos x="49" y="26"/>
                </a:cxn>
                <a:cxn ang="0">
                  <a:pos x="40" y="23"/>
                </a:cxn>
                <a:cxn ang="0">
                  <a:pos x="25" y="30"/>
                </a:cxn>
                <a:cxn ang="0">
                  <a:pos x="25" y="31"/>
                </a:cxn>
                <a:cxn ang="0">
                  <a:pos x="25" y="33"/>
                </a:cxn>
                <a:cxn ang="0">
                  <a:pos x="40" y="40"/>
                </a:cxn>
                <a:cxn ang="0">
                  <a:pos x="49" y="36"/>
                </a:cxn>
                <a:cxn ang="0">
                  <a:pos x="61" y="49"/>
                </a:cxn>
              </a:cxnLst>
              <a:rect l="0" t="0" r="r" b="b"/>
              <a:pathLst>
                <a:path w="61" h="62">
                  <a:moveTo>
                    <a:pt x="61" y="49"/>
                  </a:moveTo>
                  <a:cubicBezTo>
                    <a:pt x="61" y="56"/>
                    <a:pt x="56" y="62"/>
                    <a:pt x="49" y="62"/>
                  </a:cubicBezTo>
                  <a:cubicBezTo>
                    <a:pt x="41" y="62"/>
                    <a:pt x="36" y="56"/>
                    <a:pt x="36" y="49"/>
                  </a:cubicBezTo>
                  <a:cubicBezTo>
                    <a:pt x="36" y="49"/>
                    <a:pt x="36" y="48"/>
                    <a:pt x="36" y="48"/>
                  </a:cubicBezTo>
                  <a:cubicBezTo>
                    <a:pt x="21" y="41"/>
                    <a:pt x="21" y="41"/>
                    <a:pt x="21" y="41"/>
                  </a:cubicBezTo>
                  <a:cubicBezTo>
                    <a:pt x="19" y="43"/>
                    <a:pt x="16" y="44"/>
                    <a:pt x="13" y="44"/>
                  </a:cubicBezTo>
                  <a:cubicBezTo>
                    <a:pt x="6" y="44"/>
                    <a:pt x="0" y="38"/>
                    <a:pt x="0" y="31"/>
                  </a:cubicBezTo>
                  <a:cubicBezTo>
                    <a:pt x="0" y="24"/>
                    <a:pt x="6" y="18"/>
                    <a:pt x="13" y="18"/>
                  </a:cubicBezTo>
                  <a:cubicBezTo>
                    <a:pt x="16" y="18"/>
                    <a:pt x="19" y="20"/>
                    <a:pt x="21" y="22"/>
                  </a:cubicBezTo>
                  <a:cubicBezTo>
                    <a:pt x="36" y="15"/>
                    <a:pt x="36" y="15"/>
                    <a:pt x="36" y="15"/>
                  </a:cubicBezTo>
                  <a:cubicBezTo>
                    <a:pt x="36" y="14"/>
                    <a:pt x="36" y="14"/>
                    <a:pt x="36" y="13"/>
                  </a:cubicBezTo>
                  <a:cubicBezTo>
                    <a:pt x="36" y="6"/>
                    <a:pt x="41" y="0"/>
                    <a:pt x="49" y="0"/>
                  </a:cubicBezTo>
                  <a:cubicBezTo>
                    <a:pt x="56" y="0"/>
                    <a:pt x="61" y="6"/>
                    <a:pt x="61" y="13"/>
                  </a:cubicBezTo>
                  <a:cubicBezTo>
                    <a:pt x="61" y="20"/>
                    <a:pt x="56" y="26"/>
                    <a:pt x="49" y="26"/>
                  </a:cubicBezTo>
                  <a:cubicBezTo>
                    <a:pt x="45" y="26"/>
                    <a:pt x="42" y="25"/>
                    <a:pt x="40" y="23"/>
                  </a:cubicBezTo>
                  <a:cubicBezTo>
                    <a:pt x="25" y="30"/>
                    <a:pt x="25" y="30"/>
                    <a:pt x="25" y="30"/>
                  </a:cubicBezTo>
                  <a:cubicBezTo>
                    <a:pt x="25" y="30"/>
                    <a:pt x="25" y="31"/>
                    <a:pt x="25" y="31"/>
                  </a:cubicBezTo>
                  <a:cubicBezTo>
                    <a:pt x="25" y="32"/>
                    <a:pt x="25" y="32"/>
                    <a:pt x="25" y="33"/>
                  </a:cubicBezTo>
                  <a:cubicBezTo>
                    <a:pt x="40" y="40"/>
                    <a:pt x="40" y="40"/>
                    <a:pt x="40" y="40"/>
                  </a:cubicBezTo>
                  <a:cubicBezTo>
                    <a:pt x="42" y="38"/>
                    <a:pt x="45" y="36"/>
                    <a:pt x="49" y="36"/>
                  </a:cubicBezTo>
                  <a:cubicBezTo>
                    <a:pt x="56" y="36"/>
                    <a:pt x="61" y="42"/>
                    <a:pt x="61" y="49"/>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5" name="Group 89"/>
          <p:cNvGrpSpPr/>
          <p:nvPr/>
        </p:nvGrpSpPr>
        <p:grpSpPr>
          <a:xfrm>
            <a:off x="5576412" y="4053803"/>
            <a:ext cx="493370" cy="479245"/>
            <a:chOff x="5576412" y="3009836"/>
            <a:chExt cx="493370" cy="479245"/>
          </a:xfrm>
        </p:grpSpPr>
        <p:sp>
          <p:nvSpPr>
            <p:cNvPr id="136" name="Oval 135"/>
            <p:cNvSpPr/>
            <p:nvPr/>
          </p:nvSpPr>
          <p:spPr>
            <a:xfrm>
              <a:off x="5576412" y="3009836"/>
              <a:ext cx="493370" cy="479245"/>
            </a:xfrm>
            <a:prstGeom prst="ellipse">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137" name="Freeform 66"/>
            <p:cNvSpPr>
              <a:spLocks noEditPoints="1"/>
            </p:cNvSpPr>
            <p:nvPr/>
          </p:nvSpPr>
          <p:spPr bwMode="auto">
            <a:xfrm>
              <a:off x="5699272" y="3153414"/>
              <a:ext cx="247650" cy="192088"/>
            </a:xfrm>
            <a:custGeom>
              <a:avLst/>
              <a:gdLst/>
              <a:ahLst/>
              <a:cxnLst>
                <a:cxn ang="0">
                  <a:pos x="29" y="41"/>
                </a:cxn>
                <a:cxn ang="0">
                  <a:pos x="22" y="40"/>
                </a:cxn>
                <a:cxn ang="0">
                  <a:pos x="11" y="45"/>
                </a:cxn>
                <a:cxn ang="0">
                  <a:pos x="7" y="46"/>
                </a:cxn>
                <a:cxn ang="0">
                  <a:pos x="7" y="46"/>
                </a:cxn>
                <a:cxn ang="0">
                  <a:pos x="6" y="45"/>
                </a:cxn>
                <a:cxn ang="0">
                  <a:pos x="6" y="43"/>
                </a:cxn>
                <a:cxn ang="0">
                  <a:pos x="11" y="36"/>
                </a:cxn>
                <a:cxn ang="0">
                  <a:pos x="0" y="20"/>
                </a:cxn>
                <a:cxn ang="0">
                  <a:pos x="29" y="0"/>
                </a:cxn>
                <a:cxn ang="0">
                  <a:pos x="57" y="20"/>
                </a:cxn>
                <a:cxn ang="0">
                  <a:pos x="29" y="41"/>
                </a:cxn>
                <a:cxn ang="0">
                  <a:pos x="62" y="47"/>
                </a:cxn>
                <a:cxn ang="0">
                  <a:pos x="66" y="53"/>
                </a:cxn>
                <a:cxn ang="0">
                  <a:pos x="67" y="55"/>
                </a:cxn>
                <a:cxn ang="0">
                  <a:pos x="66" y="56"/>
                </a:cxn>
                <a:cxn ang="0">
                  <a:pos x="62" y="55"/>
                </a:cxn>
                <a:cxn ang="0">
                  <a:pos x="51" y="50"/>
                </a:cxn>
                <a:cxn ang="0">
                  <a:pos x="44" y="51"/>
                </a:cxn>
                <a:cxn ang="0">
                  <a:pos x="25" y="46"/>
                </a:cxn>
                <a:cxn ang="0">
                  <a:pos x="29" y="46"/>
                </a:cxn>
                <a:cxn ang="0">
                  <a:pos x="52" y="39"/>
                </a:cxn>
                <a:cxn ang="0">
                  <a:pos x="62" y="20"/>
                </a:cxn>
                <a:cxn ang="0">
                  <a:pos x="61" y="14"/>
                </a:cxn>
                <a:cxn ang="0">
                  <a:pos x="72" y="30"/>
                </a:cxn>
                <a:cxn ang="0">
                  <a:pos x="62" y="47"/>
                </a:cxn>
              </a:cxnLst>
              <a:rect l="0" t="0" r="r" b="b"/>
              <a:pathLst>
                <a:path w="72" h="56">
                  <a:moveTo>
                    <a:pt x="29" y="41"/>
                  </a:moveTo>
                  <a:cubicBezTo>
                    <a:pt x="26" y="41"/>
                    <a:pt x="24" y="40"/>
                    <a:pt x="22" y="40"/>
                  </a:cubicBezTo>
                  <a:cubicBezTo>
                    <a:pt x="18" y="42"/>
                    <a:pt x="15" y="44"/>
                    <a:pt x="11" y="45"/>
                  </a:cubicBezTo>
                  <a:cubicBezTo>
                    <a:pt x="9" y="45"/>
                    <a:pt x="8" y="46"/>
                    <a:pt x="7" y="46"/>
                  </a:cubicBezTo>
                  <a:cubicBezTo>
                    <a:pt x="7" y="46"/>
                    <a:pt x="7" y="46"/>
                    <a:pt x="7" y="46"/>
                  </a:cubicBezTo>
                  <a:cubicBezTo>
                    <a:pt x="6" y="46"/>
                    <a:pt x="6" y="45"/>
                    <a:pt x="6" y="45"/>
                  </a:cubicBezTo>
                  <a:cubicBezTo>
                    <a:pt x="5" y="44"/>
                    <a:pt x="6" y="43"/>
                    <a:pt x="6" y="43"/>
                  </a:cubicBezTo>
                  <a:cubicBezTo>
                    <a:pt x="8" y="41"/>
                    <a:pt x="10" y="40"/>
                    <a:pt x="11" y="36"/>
                  </a:cubicBezTo>
                  <a:cubicBezTo>
                    <a:pt x="5" y="32"/>
                    <a:pt x="0" y="27"/>
                    <a:pt x="0" y="20"/>
                  </a:cubicBezTo>
                  <a:cubicBezTo>
                    <a:pt x="0" y="9"/>
                    <a:pt x="13" y="0"/>
                    <a:pt x="29" y="0"/>
                  </a:cubicBezTo>
                  <a:cubicBezTo>
                    <a:pt x="44" y="0"/>
                    <a:pt x="57" y="9"/>
                    <a:pt x="57" y="20"/>
                  </a:cubicBezTo>
                  <a:cubicBezTo>
                    <a:pt x="57" y="32"/>
                    <a:pt x="44" y="41"/>
                    <a:pt x="29" y="41"/>
                  </a:cubicBezTo>
                  <a:close/>
                  <a:moveTo>
                    <a:pt x="62" y="47"/>
                  </a:moveTo>
                  <a:cubicBezTo>
                    <a:pt x="63" y="50"/>
                    <a:pt x="65" y="51"/>
                    <a:pt x="66" y="53"/>
                  </a:cubicBezTo>
                  <a:cubicBezTo>
                    <a:pt x="67" y="54"/>
                    <a:pt x="67" y="54"/>
                    <a:pt x="67" y="55"/>
                  </a:cubicBezTo>
                  <a:cubicBezTo>
                    <a:pt x="67" y="56"/>
                    <a:pt x="67" y="56"/>
                    <a:pt x="66" y="56"/>
                  </a:cubicBezTo>
                  <a:cubicBezTo>
                    <a:pt x="65" y="56"/>
                    <a:pt x="63" y="56"/>
                    <a:pt x="62" y="55"/>
                  </a:cubicBezTo>
                  <a:cubicBezTo>
                    <a:pt x="58" y="54"/>
                    <a:pt x="55" y="53"/>
                    <a:pt x="51" y="50"/>
                  </a:cubicBezTo>
                  <a:cubicBezTo>
                    <a:pt x="49" y="51"/>
                    <a:pt x="47" y="51"/>
                    <a:pt x="44" y="51"/>
                  </a:cubicBezTo>
                  <a:cubicBezTo>
                    <a:pt x="37" y="51"/>
                    <a:pt x="30" y="49"/>
                    <a:pt x="25" y="46"/>
                  </a:cubicBezTo>
                  <a:cubicBezTo>
                    <a:pt x="26" y="46"/>
                    <a:pt x="28" y="46"/>
                    <a:pt x="29" y="46"/>
                  </a:cubicBezTo>
                  <a:cubicBezTo>
                    <a:pt x="37" y="46"/>
                    <a:pt x="46" y="43"/>
                    <a:pt x="52" y="39"/>
                  </a:cubicBezTo>
                  <a:cubicBezTo>
                    <a:pt x="58" y="34"/>
                    <a:pt x="62" y="27"/>
                    <a:pt x="62" y="20"/>
                  </a:cubicBezTo>
                  <a:cubicBezTo>
                    <a:pt x="62" y="18"/>
                    <a:pt x="62" y="16"/>
                    <a:pt x="61" y="14"/>
                  </a:cubicBezTo>
                  <a:cubicBezTo>
                    <a:pt x="68" y="18"/>
                    <a:pt x="72" y="24"/>
                    <a:pt x="72" y="30"/>
                  </a:cubicBezTo>
                  <a:cubicBezTo>
                    <a:pt x="72" y="37"/>
                    <a:pt x="68" y="43"/>
                    <a:pt x="6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138" name="Group 91"/>
          <p:cNvGrpSpPr/>
          <p:nvPr/>
        </p:nvGrpSpPr>
        <p:grpSpPr>
          <a:xfrm>
            <a:off x="5263284" y="4688047"/>
            <a:ext cx="493370" cy="479245"/>
            <a:chOff x="5263284" y="3644080"/>
            <a:chExt cx="493370" cy="479245"/>
          </a:xfrm>
        </p:grpSpPr>
        <p:sp>
          <p:nvSpPr>
            <p:cNvPr id="139" name="Oval 138"/>
            <p:cNvSpPr/>
            <p:nvPr/>
          </p:nvSpPr>
          <p:spPr>
            <a:xfrm>
              <a:off x="5263284" y="3644080"/>
              <a:ext cx="493370" cy="479245"/>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latin typeface="FontAwesome" pitchFamily="2" charset="0"/>
              </a:endParaRPr>
            </a:p>
          </p:txBody>
        </p:sp>
        <p:sp>
          <p:nvSpPr>
            <p:cNvPr id="140" name="Freeform 101"/>
            <p:cNvSpPr>
              <a:spLocks noEditPoints="1"/>
            </p:cNvSpPr>
            <p:nvPr/>
          </p:nvSpPr>
          <p:spPr bwMode="auto">
            <a:xfrm>
              <a:off x="5378207" y="3796390"/>
              <a:ext cx="263525" cy="174625"/>
            </a:xfrm>
            <a:custGeom>
              <a:avLst/>
              <a:gdLst/>
              <a:ahLst/>
              <a:cxnLst>
                <a:cxn ang="0">
                  <a:pos x="77" y="43"/>
                </a:cxn>
                <a:cxn ang="0">
                  <a:pos x="77" y="47"/>
                </a:cxn>
                <a:cxn ang="0">
                  <a:pos x="70" y="51"/>
                </a:cxn>
                <a:cxn ang="0">
                  <a:pos x="6" y="51"/>
                </a:cxn>
                <a:cxn ang="0">
                  <a:pos x="0" y="47"/>
                </a:cxn>
                <a:cxn ang="0">
                  <a:pos x="0" y="43"/>
                </a:cxn>
                <a:cxn ang="0">
                  <a:pos x="6" y="43"/>
                </a:cxn>
                <a:cxn ang="0">
                  <a:pos x="70" y="43"/>
                </a:cxn>
                <a:cxn ang="0">
                  <a:pos x="77" y="43"/>
                </a:cxn>
                <a:cxn ang="0">
                  <a:pos x="10" y="34"/>
                </a:cxn>
                <a:cxn ang="0">
                  <a:pos x="10" y="6"/>
                </a:cxn>
                <a:cxn ang="0">
                  <a:pos x="16" y="0"/>
                </a:cxn>
                <a:cxn ang="0">
                  <a:pos x="60" y="0"/>
                </a:cxn>
                <a:cxn ang="0">
                  <a:pos x="67" y="6"/>
                </a:cxn>
                <a:cxn ang="0">
                  <a:pos x="67" y="34"/>
                </a:cxn>
                <a:cxn ang="0">
                  <a:pos x="60" y="41"/>
                </a:cxn>
                <a:cxn ang="0">
                  <a:pos x="16" y="41"/>
                </a:cxn>
                <a:cxn ang="0">
                  <a:pos x="10" y="34"/>
                </a:cxn>
                <a:cxn ang="0">
                  <a:pos x="15" y="34"/>
                </a:cxn>
                <a:cxn ang="0">
                  <a:pos x="16" y="36"/>
                </a:cxn>
                <a:cxn ang="0">
                  <a:pos x="60" y="36"/>
                </a:cxn>
                <a:cxn ang="0">
                  <a:pos x="61" y="34"/>
                </a:cxn>
                <a:cxn ang="0">
                  <a:pos x="61" y="6"/>
                </a:cxn>
                <a:cxn ang="0">
                  <a:pos x="60" y="5"/>
                </a:cxn>
                <a:cxn ang="0">
                  <a:pos x="16" y="5"/>
                </a:cxn>
                <a:cxn ang="0">
                  <a:pos x="15" y="6"/>
                </a:cxn>
                <a:cxn ang="0">
                  <a:pos x="15" y="34"/>
                </a:cxn>
                <a:cxn ang="0">
                  <a:pos x="42" y="47"/>
                </a:cxn>
                <a:cxn ang="0">
                  <a:pos x="42" y="46"/>
                </a:cxn>
                <a:cxn ang="0">
                  <a:pos x="35" y="46"/>
                </a:cxn>
                <a:cxn ang="0">
                  <a:pos x="34" y="47"/>
                </a:cxn>
                <a:cxn ang="0">
                  <a:pos x="35" y="47"/>
                </a:cxn>
                <a:cxn ang="0">
                  <a:pos x="42" y="47"/>
                </a:cxn>
                <a:cxn ang="0">
                  <a:pos x="42" y="47"/>
                </a:cxn>
              </a:cxnLst>
              <a:rect l="0" t="0" r="r" b="b"/>
              <a:pathLst>
                <a:path w="77" h="51">
                  <a:moveTo>
                    <a:pt x="77" y="43"/>
                  </a:moveTo>
                  <a:cubicBezTo>
                    <a:pt x="77" y="47"/>
                    <a:pt x="77" y="47"/>
                    <a:pt x="77" y="47"/>
                  </a:cubicBezTo>
                  <a:cubicBezTo>
                    <a:pt x="77" y="49"/>
                    <a:pt x="74" y="51"/>
                    <a:pt x="70" y="51"/>
                  </a:cubicBezTo>
                  <a:cubicBezTo>
                    <a:pt x="6" y="51"/>
                    <a:pt x="6" y="51"/>
                    <a:pt x="6" y="51"/>
                  </a:cubicBezTo>
                  <a:cubicBezTo>
                    <a:pt x="3" y="51"/>
                    <a:pt x="0" y="49"/>
                    <a:pt x="0" y="47"/>
                  </a:cubicBezTo>
                  <a:cubicBezTo>
                    <a:pt x="0" y="43"/>
                    <a:pt x="0" y="43"/>
                    <a:pt x="0" y="43"/>
                  </a:cubicBezTo>
                  <a:cubicBezTo>
                    <a:pt x="6" y="43"/>
                    <a:pt x="6" y="43"/>
                    <a:pt x="6" y="43"/>
                  </a:cubicBezTo>
                  <a:cubicBezTo>
                    <a:pt x="70" y="43"/>
                    <a:pt x="70" y="43"/>
                    <a:pt x="70" y="43"/>
                  </a:cubicBezTo>
                  <a:lnTo>
                    <a:pt x="77" y="43"/>
                  </a:lnTo>
                  <a:close/>
                  <a:moveTo>
                    <a:pt x="10" y="34"/>
                  </a:moveTo>
                  <a:cubicBezTo>
                    <a:pt x="10" y="6"/>
                    <a:pt x="10" y="6"/>
                    <a:pt x="10" y="6"/>
                  </a:cubicBezTo>
                  <a:cubicBezTo>
                    <a:pt x="10" y="2"/>
                    <a:pt x="13" y="0"/>
                    <a:pt x="16" y="0"/>
                  </a:cubicBezTo>
                  <a:cubicBezTo>
                    <a:pt x="60" y="0"/>
                    <a:pt x="60" y="0"/>
                    <a:pt x="60" y="0"/>
                  </a:cubicBezTo>
                  <a:cubicBezTo>
                    <a:pt x="64" y="0"/>
                    <a:pt x="67" y="2"/>
                    <a:pt x="67" y="6"/>
                  </a:cubicBezTo>
                  <a:cubicBezTo>
                    <a:pt x="67" y="34"/>
                    <a:pt x="67" y="34"/>
                    <a:pt x="67" y="34"/>
                  </a:cubicBezTo>
                  <a:cubicBezTo>
                    <a:pt x="67" y="38"/>
                    <a:pt x="64" y="41"/>
                    <a:pt x="60" y="41"/>
                  </a:cubicBezTo>
                  <a:cubicBezTo>
                    <a:pt x="16" y="41"/>
                    <a:pt x="16" y="41"/>
                    <a:pt x="16" y="41"/>
                  </a:cubicBezTo>
                  <a:cubicBezTo>
                    <a:pt x="13" y="41"/>
                    <a:pt x="10" y="38"/>
                    <a:pt x="10" y="34"/>
                  </a:cubicBezTo>
                  <a:close/>
                  <a:moveTo>
                    <a:pt x="15" y="34"/>
                  </a:moveTo>
                  <a:cubicBezTo>
                    <a:pt x="15" y="35"/>
                    <a:pt x="16" y="36"/>
                    <a:pt x="16" y="36"/>
                  </a:cubicBezTo>
                  <a:cubicBezTo>
                    <a:pt x="60" y="36"/>
                    <a:pt x="60" y="36"/>
                    <a:pt x="60" y="36"/>
                  </a:cubicBezTo>
                  <a:cubicBezTo>
                    <a:pt x="61" y="36"/>
                    <a:pt x="61" y="35"/>
                    <a:pt x="61" y="34"/>
                  </a:cubicBezTo>
                  <a:cubicBezTo>
                    <a:pt x="61" y="6"/>
                    <a:pt x="61" y="6"/>
                    <a:pt x="61" y="6"/>
                  </a:cubicBezTo>
                  <a:cubicBezTo>
                    <a:pt x="61" y="5"/>
                    <a:pt x="61" y="5"/>
                    <a:pt x="60" y="5"/>
                  </a:cubicBezTo>
                  <a:cubicBezTo>
                    <a:pt x="16" y="5"/>
                    <a:pt x="16" y="5"/>
                    <a:pt x="16" y="5"/>
                  </a:cubicBezTo>
                  <a:cubicBezTo>
                    <a:pt x="16" y="5"/>
                    <a:pt x="15" y="5"/>
                    <a:pt x="15" y="6"/>
                  </a:cubicBezTo>
                  <a:lnTo>
                    <a:pt x="15" y="34"/>
                  </a:lnTo>
                  <a:close/>
                  <a:moveTo>
                    <a:pt x="42" y="47"/>
                  </a:moveTo>
                  <a:cubicBezTo>
                    <a:pt x="42" y="46"/>
                    <a:pt x="42" y="46"/>
                    <a:pt x="42" y="46"/>
                  </a:cubicBezTo>
                  <a:cubicBezTo>
                    <a:pt x="35" y="46"/>
                    <a:pt x="35" y="46"/>
                    <a:pt x="35" y="46"/>
                  </a:cubicBezTo>
                  <a:cubicBezTo>
                    <a:pt x="35" y="46"/>
                    <a:pt x="34" y="46"/>
                    <a:pt x="34" y="47"/>
                  </a:cubicBezTo>
                  <a:cubicBezTo>
                    <a:pt x="34" y="47"/>
                    <a:pt x="35" y="47"/>
                    <a:pt x="35" y="47"/>
                  </a:cubicBezTo>
                  <a:cubicBezTo>
                    <a:pt x="42" y="47"/>
                    <a:pt x="42" y="47"/>
                    <a:pt x="42" y="47"/>
                  </a:cubicBezTo>
                  <a:cubicBezTo>
                    <a:pt x="42" y="47"/>
                    <a:pt x="42" y="47"/>
                    <a:pt x="42" y="47"/>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 xmlns:p14="http://schemas.microsoft.com/office/powerpoint/2010/main" val="200285904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accel="50000" decel="50000" fill="hold" nodeType="afterEffect">
                                  <p:stCondLst>
                                    <p:cond delay="0"/>
                                  </p:stCondLst>
                                  <p:childTnLst>
                                    <p:set>
                                      <p:cBhvr>
                                        <p:cTn id="6" dur="1" fill="hold">
                                          <p:stCondLst>
                                            <p:cond delay="0"/>
                                          </p:stCondLst>
                                        </p:cTn>
                                        <p:tgtEl>
                                          <p:spTgt spid="107"/>
                                        </p:tgtEl>
                                        <p:attrNameLst>
                                          <p:attrName>style.visibility</p:attrName>
                                        </p:attrNameLst>
                                      </p:cBhvr>
                                      <p:to>
                                        <p:strVal val="visible"/>
                                      </p:to>
                                    </p:set>
                                    <p:anim calcmode="lin" valueType="num">
                                      <p:cBhvr additive="base">
                                        <p:cTn id="7" dur="500" fill="hold"/>
                                        <p:tgtEl>
                                          <p:spTgt spid="107"/>
                                        </p:tgtEl>
                                        <p:attrNameLst>
                                          <p:attrName>ppt_x</p:attrName>
                                        </p:attrNameLst>
                                      </p:cBhvr>
                                      <p:tavLst>
                                        <p:tav tm="0">
                                          <p:val>
                                            <p:strVal val="#ppt_x"/>
                                          </p:val>
                                        </p:tav>
                                        <p:tav tm="100000">
                                          <p:val>
                                            <p:strVal val="#ppt_x"/>
                                          </p:val>
                                        </p:tav>
                                      </p:tavLst>
                                    </p:anim>
                                    <p:anim calcmode="lin" valueType="num">
                                      <p:cBhvr additive="base">
                                        <p:cTn id="8" dur="500" fill="hold"/>
                                        <p:tgtEl>
                                          <p:spTgt spid="10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53" presetClass="entr" presetSubtype="0" fill="hold" nodeType="afterEffect">
                                  <p:stCondLst>
                                    <p:cond delay="0"/>
                                  </p:stCondLst>
                                  <p:childTnLst>
                                    <p:set>
                                      <p:cBhvr>
                                        <p:cTn id="11" dur="1" fill="hold">
                                          <p:stCondLst>
                                            <p:cond delay="0"/>
                                          </p:stCondLst>
                                        </p:cTn>
                                        <p:tgtEl>
                                          <p:spTgt spid="117"/>
                                        </p:tgtEl>
                                        <p:attrNameLst>
                                          <p:attrName>style.visibility</p:attrName>
                                        </p:attrNameLst>
                                      </p:cBhvr>
                                      <p:to>
                                        <p:strVal val="visible"/>
                                      </p:to>
                                    </p:set>
                                    <p:anim calcmode="lin" valueType="num">
                                      <p:cBhvr>
                                        <p:cTn id="12" dur="500" fill="hold"/>
                                        <p:tgtEl>
                                          <p:spTgt spid="117"/>
                                        </p:tgtEl>
                                        <p:attrNameLst>
                                          <p:attrName>ppt_w</p:attrName>
                                        </p:attrNameLst>
                                      </p:cBhvr>
                                      <p:tavLst>
                                        <p:tav tm="0">
                                          <p:val>
                                            <p:fltVal val="0"/>
                                          </p:val>
                                        </p:tav>
                                        <p:tav tm="100000">
                                          <p:val>
                                            <p:strVal val="#ppt_w"/>
                                          </p:val>
                                        </p:tav>
                                      </p:tavLst>
                                    </p:anim>
                                    <p:anim calcmode="lin" valueType="num">
                                      <p:cBhvr>
                                        <p:cTn id="13" dur="500" fill="hold"/>
                                        <p:tgtEl>
                                          <p:spTgt spid="117"/>
                                        </p:tgtEl>
                                        <p:attrNameLst>
                                          <p:attrName>ppt_h</p:attrName>
                                        </p:attrNameLst>
                                      </p:cBhvr>
                                      <p:tavLst>
                                        <p:tav tm="0">
                                          <p:val>
                                            <p:fltVal val="0"/>
                                          </p:val>
                                        </p:tav>
                                        <p:tav tm="100000">
                                          <p:val>
                                            <p:strVal val="#ppt_h"/>
                                          </p:val>
                                        </p:tav>
                                      </p:tavLst>
                                    </p:anim>
                                    <p:animEffect transition="in" filter="fade">
                                      <p:cBhvr>
                                        <p:cTn id="14" dur="500"/>
                                        <p:tgtEl>
                                          <p:spTgt spid="117"/>
                                        </p:tgtEl>
                                      </p:cBhvr>
                                    </p:animEffect>
                                  </p:childTnLst>
                                </p:cTn>
                              </p:par>
                              <p:par>
                                <p:cTn id="15" presetID="2" presetClass="entr" presetSubtype="8" accel="50000" decel="50000" fill="hold" nodeType="withEffect">
                                  <p:stCondLst>
                                    <p:cond delay="0"/>
                                  </p:stCondLst>
                                  <p:childTnLst>
                                    <p:set>
                                      <p:cBhvr>
                                        <p:cTn id="16" dur="1" fill="hold">
                                          <p:stCondLst>
                                            <p:cond delay="0"/>
                                          </p:stCondLst>
                                        </p:cTn>
                                        <p:tgtEl>
                                          <p:spTgt spid="92"/>
                                        </p:tgtEl>
                                        <p:attrNameLst>
                                          <p:attrName>style.visibility</p:attrName>
                                        </p:attrNameLst>
                                      </p:cBhvr>
                                      <p:to>
                                        <p:strVal val="visible"/>
                                      </p:to>
                                    </p:set>
                                    <p:anim calcmode="lin" valueType="num">
                                      <p:cBhvr additive="base">
                                        <p:cTn id="17" dur="500" fill="hold"/>
                                        <p:tgtEl>
                                          <p:spTgt spid="92"/>
                                        </p:tgtEl>
                                        <p:attrNameLst>
                                          <p:attrName>ppt_x</p:attrName>
                                        </p:attrNameLst>
                                      </p:cBhvr>
                                      <p:tavLst>
                                        <p:tav tm="0">
                                          <p:val>
                                            <p:strVal val="0-#ppt_w/2"/>
                                          </p:val>
                                        </p:tav>
                                        <p:tav tm="100000">
                                          <p:val>
                                            <p:strVal val="#ppt_x"/>
                                          </p:val>
                                        </p:tav>
                                      </p:tavLst>
                                    </p:anim>
                                    <p:anim calcmode="lin" valueType="num">
                                      <p:cBhvr additive="base">
                                        <p:cTn id="18" dur="500" fill="hold"/>
                                        <p:tgtEl>
                                          <p:spTgt spid="92"/>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53" presetClass="entr" presetSubtype="0" fill="hold" nodeType="afterEffect">
                                  <p:stCondLst>
                                    <p:cond delay="0"/>
                                  </p:stCondLst>
                                  <p:childTnLst>
                                    <p:set>
                                      <p:cBhvr>
                                        <p:cTn id="21" dur="1" fill="hold">
                                          <p:stCondLst>
                                            <p:cond delay="0"/>
                                          </p:stCondLst>
                                        </p:cTn>
                                        <p:tgtEl>
                                          <p:spTgt spid="120"/>
                                        </p:tgtEl>
                                        <p:attrNameLst>
                                          <p:attrName>style.visibility</p:attrName>
                                        </p:attrNameLst>
                                      </p:cBhvr>
                                      <p:to>
                                        <p:strVal val="visible"/>
                                      </p:to>
                                    </p:set>
                                    <p:anim calcmode="lin" valueType="num">
                                      <p:cBhvr>
                                        <p:cTn id="22" dur="500" fill="hold"/>
                                        <p:tgtEl>
                                          <p:spTgt spid="120"/>
                                        </p:tgtEl>
                                        <p:attrNameLst>
                                          <p:attrName>ppt_w</p:attrName>
                                        </p:attrNameLst>
                                      </p:cBhvr>
                                      <p:tavLst>
                                        <p:tav tm="0">
                                          <p:val>
                                            <p:fltVal val="0"/>
                                          </p:val>
                                        </p:tav>
                                        <p:tav tm="100000">
                                          <p:val>
                                            <p:strVal val="#ppt_w"/>
                                          </p:val>
                                        </p:tav>
                                      </p:tavLst>
                                    </p:anim>
                                    <p:anim calcmode="lin" valueType="num">
                                      <p:cBhvr>
                                        <p:cTn id="23" dur="500" fill="hold"/>
                                        <p:tgtEl>
                                          <p:spTgt spid="120"/>
                                        </p:tgtEl>
                                        <p:attrNameLst>
                                          <p:attrName>ppt_h</p:attrName>
                                        </p:attrNameLst>
                                      </p:cBhvr>
                                      <p:tavLst>
                                        <p:tav tm="0">
                                          <p:val>
                                            <p:fltVal val="0"/>
                                          </p:val>
                                        </p:tav>
                                        <p:tav tm="100000">
                                          <p:val>
                                            <p:strVal val="#ppt_h"/>
                                          </p:val>
                                        </p:tav>
                                      </p:tavLst>
                                    </p:anim>
                                    <p:animEffect transition="in" filter="fade">
                                      <p:cBhvr>
                                        <p:cTn id="24" dur="500"/>
                                        <p:tgtEl>
                                          <p:spTgt spid="120"/>
                                        </p:tgtEl>
                                      </p:cBhvr>
                                    </p:animEffect>
                                  </p:childTnLst>
                                </p:cTn>
                              </p:par>
                              <p:par>
                                <p:cTn id="25" presetID="2" presetClass="entr" presetSubtype="8" accel="50000" decel="50000" fill="hold" nodeType="withEffect">
                                  <p:stCondLst>
                                    <p:cond delay="0"/>
                                  </p:stCondLst>
                                  <p:childTnLst>
                                    <p:set>
                                      <p:cBhvr>
                                        <p:cTn id="26" dur="1" fill="hold">
                                          <p:stCondLst>
                                            <p:cond delay="0"/>
                                          </p:stCondLst>
                                        </p:cTn>
                                        <p:tgtEl>
                                          <p:spTgt spid="86"/>
                                        </p:tgtEl>
                                        <p:attrNameLst>
                                          <p:attrName>style.visibility</p:attrName>
                                        </p:attrNameLst>
                                      </p:cBhvr>
                                      <p:to>
                                        <p:strVal val="visible"/>
                                      </p:to>
                                    </p:set>
                                    <p:anim calcmode="lin" valueType="num">
                                      <p:cBhvr additive="base">
                                        <p:cTn id="27" dur="500" fill="hold"/>
                                        <p:tgtEl>
                                          <p:spTgt spid="86"/>
                                        </p:tgtEl>
                                        <p:attrNameLst>
                                          <p:attrName>ppt_x</p:attrName>
                                        </p:attrNameLst>
                                      </p:cBhvr>
                                      <p:tavLst>
                                        <p:tav tm="0">
                                          <p:val>
                                            <p:strVal val="0-#ppt_w/2"/>
                                          </p:val>
                                        </p:tav>
                                        <p:tav tm="100000">
                                          <p:val>
                                            <p:strVal val="#ppt_x"/>
                                          </p:val>
                                        </p:tav>
                                      </p:tavLst>
                                    </p:anim>
                                    <p:anim calcmode="lin" valueType="num">
                                      <p:cBhvr additive="base">
                                        <p:cTn id="28" dur="500" fill="hold"/>
                                        <p:tgtEl>
                                          <p:spTgt spid="86"/>
                                        </p:tgtEl>
                                        <p:attrNameLst>
                                          <p:attrName>ppt_y</p:attrName>
                                        </p:attrNameLst>
                                      </p:cBhvr>
                                      <p:tavLst>
                                        <p:tav tm="0">
                                          <p:val>
                                            <p:strVal val="#ppt_y"/>
                                          </p:val>
                                        </p:tav>
                                        <p:tav tm="100000">
                                          <p:val>
                                            <p:strVal val="#ppt_y"/>
                                          </p:val>
                                        </p:tav>
                                      </p:tavLst>
                                    </p:anim>
                                  </p:childTnLst>
                                </p:cTn>
                              </p:par>
                            </p:childTnLst>
                          </p:cTn>
                        </p:par>
                        <p:par>
                          <p:cTn id="29" fill="hold">
                            <p:stCondLst>
                              <p:cond delay="1500"/>
                            </p:stCondLst>
                            <p:childTnLst>
                              <p:par>
                                <p:cTn id="30" presetID="53" presetClass="entr" presetSubtype="0" fill="hold" nodeType="afterEffect">
                                  <p:stCondLst>
                                    <p:cond delay="0"/>
                                  </p:stCondLst>
                                  <p:childTnLst>
                                    <p:set>
                                      <p:cBhvr>
                                        <p:cTn id="31" dur="1" fill="hold">
                                          <p:stCondLst>
                                            <p:cond delay="0"/>
                                          </p:stCondLst>
                                        </p:cTn>
                                        <p:tgtEl>
                                          <p:spTgt spid="123"/>
                                        </p:tgtEl>
                                        <p:attrNameLst>
                                          <p:attrName>style.visibility</p:attrName>
                                        </p:attrNameLst>
                                      </p:cBhvr>
                                      <p:to>
                                        <p:strVal val="visible"/>
                                      </p:to>
                                    </p:set>
                                    <p:anim calcmode="lin" valueType="num">
                                      <p:cBhvr>
                                        <p:cTn id="32" dur="500" fill="hold"/>
                                        <p:tgtEl>
                                          <p:spTgt spid="123"/>
                                        </p:tgtEl>
                                        <p:attrNameLst>
                                          <p:attrName>ppt_w</p:attrName>
                                        </p:attrNameLst>
                                      </p:cBhvr>
                                      <p:tavLst>
                                        <p:tav tm="0">
                                          <p:val>
                                            <p:fltVal val="0"/>
                                          </p:val>
                                        </p:tav>
                                        <p:tav tm="100000">
                                          <p:val>
                                            <p:strVal val="#ppt_w"/>
                                          </p:val>
                                        </p:tav>
                                      </p:tavLst>
                                    </p:anim>
                                    <p:anim calcmode="lin" valueType="num">
                                      <p:cBhvr>
                                        <p:cTn id="33" dur="500" fill="hold"/>
                                        <p:tgtEl>
                                          <p:spTgt spid="123"/>
                                        </p:tgtEl>
                                        <p:attrNameLst>
                                          <p:attrName>ppt_h</p:attrName>
                                        </p:attrNameLst>
                                      </p:cBhvr>
                                      <p:tavLst>
                                        <p:tav tm="0">
                                          <p:val>
                                            <p:fltVal val="0"/>
                                          </p:val>
                                        </p:tav>
                                        <p:tav tm="100000">
                                          <p:val>
                                            <p:strVal val="#ppt_h"/>
                                          </p:val>
                                        </p:tav>
                                      </p:tavLst>
                                    </p:anim>
                                    <p:animEffect transition="in" filter="fade">
                                      <p:cBhvr>
                                        <p:cTn id="34" dur="500"/>
                                        <p:tgtEl>
                                          <p:spTgt spid="123"/>
                                        </p:tgtEl>
                                      </p:cBhvr>
                                    </p:animEffect>
                                  </p:childTnLst>
                                </p:cTn>
                              </p:par>
                              <p:par>
                                <p:cTn id="35" presetID="2" presetClass="entr" presetSubtype="8" accel="50000" decel="50000" fill="hold" nodeType="withEffect">
                                  <p:stCondLst>
                                    <p:cond delay="0"/>
                                  </p:stCondLst>
                                  <p:childTnLst>
                                    <p:set>
                                      <p:cBhvr>
                                        <p:cTn id="36" dur="1" fill="hold">
                                          <p:stCondLst>
                                            <p:cond delay="0"/>
                                          </p:stCondLst>
                                        </p:cTn>
                                        <p:tgtEl>
                                          <p:spTgt spid="80"/>
                                        </p:tgtEl>
                                        <p:attrNameLst>
                                          <p:attrName>style.visibility</p:attrName>
                                        </p:attrNameLst>
                                      </p:cBhvr>
                                      <p:to>
                                        <p:strVal val="visible"/>
                                      </p:to>
                                    </p:set>
                                    <p:anim calcmode="lin" valueType="num">
                                      <p:cBhvr additive="base">
                                        <p:cTn id="37" dur="500" fill="hold"/>
                                        <p:tgtEl>
                                          <p:spTgt spid="80"/>
                                        </p:tgtEl>
                                        <p:attrNameLst>
                                          <p:attrName>ppt_x</p:attrName>
                                        </p:attrNameLst>
                                      </p:cBhvr>
                                      <p:tavLst>
                                        <p:tav tm="0">
                                          <p:val>
                                            <p:strVal val="0-#ppt_w/2"/>
                                          </p:val>
                                        </p:tav>
                                        <p:tav tm="100000">
                                          <p:val>
                                            <p:strVal val="#ppt_x"/>
                                          </p:val>
                                        </p:tav>
                                      </p:tavLst>
                                    </p:anim>
                                    <p:anim calcmode="lin" valueType="num">
                                      <p:cBhvr additive="base">
                                        <p:cTn id="38" dur="500" fill="hold"/>
                                        <p:tgtEl>
                                          <p:spTgt spid="80"/>
                                        </p:tgtEl>
                                        <p:attrNameLst>
                                          <p:attrName>ppt_y</p:attrName>
                                        </p:attrNameLst>
                                      </p:cBhvr>
                                      <p:tavLst>
                                        <p:tav tm="0">
                                          <p:val>
                                            <p:strVal val="#ppt_y"/>
                                          </p:val>
                                        </p:tav>
                                        <p:tav tm="100000">
                                          <p:val>
                                            <p:strVal val="#ppt_y"/>
                                          </p:val>
                                        </p:tav>
                                      </p:tavLst>
                                    </p:anim>
                                  </p:childTnLst>
                                </p:cTn>
                              </p:par>
                            </p:childTnLst>
                          </p:cTn>
                        </p:par>
                        <p:par>
                          <p:cTn id="39" fill="hold">
                            <p:stCondLst>
                              <p:cond delay="2000"/>
                            </p:stCondLst>
                            <p:childTnLst>
                              <p:par>
                                <p:cTn id="40" presetID="53" presetClass="entr" presetSubtype="0" fill="hold" nodeType="afterEffect">
                                  <p:stCondLst>
                                    <p:cond delay="0"/>
                                  </p:stCondLst>
                                  <p:childTnLst>
                                    <p:set>
                                      <p:cBhvr>
                                        <p:cTn id="41" dur="1" fill="hold">
                                          <p:stCondLst>
                                            <p:cond delay="0"/>
                                          </p:stCondLst>
                                        </p:cTn>
                                        <p:tgtEl>
                                          <p:spTgt spid="114"/>
                                        </p:tgtEl>
                                        <p:attrNameLst>
                                          <p:attrName>style.visibility</p:attrName>
                                        </p:attrNameLst>
                                      </p:cBhvr>
                                      <p:to>
                                        <p:strVal val="visible"/>
                                      </p:to>
                                    </p:set>
                                    <p:anim calcmode="lin" valueType="num">
                                      <p:cBhvr>
                                        <p:cTn id="42" dur="500" fill="hold"/>
                                        <p:tgtEl>
                                          <p:spTgt spid="114"/>
                                        </p:tgtEl>
                                        <p:attrNameLst>
                                          <p:attrName>ppt_w</p:attrName>
                                        </p:attrNameLst>
                                      </p:cBhvr>
                                      <p:tavLst>
                                        <p:tav tm="0">
                                          <p:val>
                                            <p:fltVal val="0"/>
                                          </p:val>
                                        </p:tav>
                                        <p:tav tm="100000">
                                          <p:val>
                                            <p:strVal val="#ppt_w"/>
                                          </p:val>
                                        </p:tav>
                                      </p:tavLst>
                                    </p:anim>
                                    <p:anim calcmode="lin" valueType="num">
                                      <p:cBhvr>
                                        <p:cTn id="43" dur="500" fill="hold"/>
                                        <p:tgtEl>
                                          <p:spTgt spid="114"/>
                                        </p:tgtEl>
                                        <p:attrNameLst>
                                          <p:attrName>ppt_h</p:attrName>
                                        </p:attrNameLst>
                                      </p:cBhvr>
                                      <p:tavLst>
                                        <p:tav tm="0">
                                          <p:val>
                                            <p:fltVal val="0"/>
                                          </p:val>
                                        </p:tav>
                                        <p:tav tm="100000">
                                          <p:val>
                                            <p:strVal val="#ppt_h"/>
                                          </p:val>
                                        </p:tav>
                                      </p:tavLst>
                                    </p:anim>
                                    <p:animEffect transition="in" filter="fade">
                                      <p:cBhvr>
                                        <p:cTn id="44" dur="500"/>
                                        <p:tgtEl>
                                          <p:spTgt spid="114"/>
                                        </p:tgtEl>
                                      </p:cBhvr>
                                    </p:animEffect>
                                  </p:childTnLst>
                                </p:cTn>
                              </p:par>
                              <p:par>
                                <p:cTn id="45" presetID="2" presetClass="entr" presetSubtype="8" accel="50000" decel="50000" fill="hold" nodeType="withEffect">
                                  <p:stCondLst>
                                    <p:cond delay="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500" fill="hold"/>
                                        <p:tgtEl>
                                          <p:spTgt spid="75"/>
                                        </p:tgtEl>
                                        <p:attrNameLst>
                                          <p:attrName>ppt_x</p:attrName>
                                        </p:attrNameLst>
                                      </p:cBhvr>
                                      <p:tavLst>
                                        <p:tav tm="0">
                                          <p:val>
                                            <p:strVal val="0-#ppt_w/2"/>
                                          </p:val>
                                        </p:tav>
                                        <p:tav tm="100000">
                                          <p:val>
                                            <p:strVal val="#ppt_x"/>
                                          </p:val>
                                        </p:tav>
                                      </p:tavLst>
                                    </p:anim>
                                    <p:anim calcmode="lin" valueType="num">
                                      <p:cBhvr additive="base">
                                        <p:cTn id="48" dur="500" fill="hold"/>
                                        <p:tgtEl>
                                          <p:spTgt spid="75"/>
                                        </p:tgtEl>
                                        <p:attrNameLst>
                                          <p:attrName>ppt_y</p:attrName>
                                        </p:attrNameLst>
                                      </p:cBhvr>
                                      <p:tavLst>
                                        <p:tav tm="0">
                                          <p:val>
                                            <p:strVal val="#ppt_y"/>
                                          </p:val>
                                        </p:tav>
                                        <p:tav tm="100000">
                                          <p:val>
                                            <p:strVal val="#ppt_y"/>
                                          </p:val>
                                        </p:tav>
                                      </p:tavLst>
                                    </p:anim>
                                  </p:childTnLst>
                                </p:cTn>
                              </p:par>
                            </p:childTnLst>
                          </p:cTn>
                        </p:par>
                        <p:par>
                          <p:cTn id="49" fill="hold">
                            <p:stCondLst>
                              <p:cond delay="2500"/>
                            </p:stCondLst>
                            <p:childTnLst>
                              <p:par>
                                <p:cTn id="50" presetID="53" presetClass="entr" presetSubtype="0" fill="hold" nodeType="afterEffect">
                                  <p:stCondLst>
                                    <p:cond delay="0"/>
                                  </p:stCondLst>
                                  <p:childTnLst>
                                    <p:set>
                                      <p:cBhvr>
                                        <p:cTn id="51" dur="1" fill="hold">
                                          <p:stCondLst>
                                            <p:cond delay="0"/>
                                          </p:stCondLst>
                                        </p:cTn>
                                        <p:tgtEl>
                                          <p:spTgt spid="126"/>
                                        </p:tgtEl>
                                        <p:attrNameLst>
                                          <p:attrName>style.visibility</p:attrName>
                                        </p:attrNameLst>
                                      </p:cBhvr>
                                      <p:to>
                                        <p:strVal val="visible"/>
                                      </p:to>
                                    </p:set>
                                    <p:anim calcmode="lin" valueType="num">
                                      <p:cBhvr>
                                        <p:cTn id="52" dur="500" fill="hold"/>
                                        <p:tgtEl>
                                          <p:spTgt spid="126"/>
                                        </p:tgtEl>
                                        <p:attrNameLst>
                                          <p:attrName>ppt_w</p:attrName>
                                        </p:attrNameLst>
                                      </p:cBhvr>
                                      <p:tavLst>
                                        <p:tav tm="0">
                                          <p:val>
                                            <p:fltVal val="0"/>
                                          </p:val>
                                        </p:tav>
                                        <p:tav tm="100000">
                                          <p:val>
                                            <p:strVal val="#ppt_w"/>
                                          </p:val>
                                        </p:tav>
                                      </p:tavLst>
                                    </p:anim>
                                    <p:anim calcmode="lin" valueType="num">
                                      <p:cBhvr>
                                        <p:cTn id="53" dur="500" fill="hold"/>
                                        <p:tgtEl>
                                          <p:spTgt spid="126"/>
                                        </p:tgtEl>
                                        <p:attrNameLst>
                                          <p:attrName>ppt_h</p:attrName>
                                        </p:attrNameLst>
                                      </p:cBhvr>
                                      <p:tavLst>
                                        <p:tav tm="0">
                                          <p:val>
                                            <p:fltVal val="0"/>
                                          </p:val>
                                        </p:tav>
                                        <p:tav tm="100000">
                                          <p:val>
                                            <p:strVal val="#ppt_h"/>
                                          </p:val>
                                        </p:tav>
                                      </p:tavLst>
                                    </p:anim>
                                    <p:animEffect transition="in" filter="fade">
                                      <p:cBhvr>
                                        <p:cTn id="54" dur="500"/>
                                        <p:tgtEl>
                                          <p:spTgt spid="126"/>
                                        </p:tgtEl>
                                      </p:cBhvr>
                                    </p:animEffect>
                                  </p:childTnLst>
                                </p:cTn>
                              </p:par>
                              <p:par>
                                <p:cTn id="55" presetID="2" presetClass="entr" presetSubtype="2" accel="50000" decel="50000" fill="hold" nodeType="withEffect">
                                  <p:stCondLst>
                                    <p:cond delay="0"/>
                                  </p:stCondLst>
                                  <p:childTnLst>
                                    <p:set>
                                      <p:cBhvr>
                                        <p:cTn id="56" dur="1" fill="hold">
                                          <p:stCondLst>
                                            <p:cond delay="0"/>
                                          </p:stCondLst>
                                        </p:cTn>
                                        <p:tgtEl>
                                          <p:spTgt spid="70"/>
                                        </p:tgtEl>
                                        <p:attrNameLst>
                                          <p:attrName>style.visibility</p:attrName>
                                        </p:attrNameLst>
                                      </p:cBhvr>
                                      <p:to>
                                        <p:strVal val="visible"/>
                                      </p:to>
                                    </p:set>
                                    <p:anim calcmode="lin" valueType="num">
                                      <p:cBhvr additive="base">
                                        <p:cTn id="57" dur="500" fill="hold"/>
                                        <p:tgtEl>
                                          <p:spTgt spid="70"/>
                                        </p:tgtEl>
                                        <p:attrNameLst>
                                          <p:attrName>ppt_x</p:attrName>
                                        </p:attrNameLst>
                                      </p:cBhvr>
                                      <p:tavLst>
                                        <p:tav tm="0">
                                          <p:val>
                                            <p:strVal val="1+#ppt_w/2"/>
                                          </p:val>
                                        </p:tav>
                                        <p:tav tm="100000">
                                          <p:val>
                                            <p:strVal val="#ppt_x"/>
                                          </p:val>
                                        </p:tav>
                                      </p:tavLst>
                                    </p:anim>
                                    <p:anim calcmode="lin" valueType="num">
                                      <p:cBhvr additive="base">
                                        <p:cTn id="58" dur="500" fill="hold"/>
                                        <p:tgtEl>
                                          <p:spTgt spid="70"/>
                                        </p:tgtEl>
                                        <p:attrNameLst>
                                          <p:attrName>ppt_y</p:attrName>
                                        </p:attrNameLst>
                                      </p:cBhvr>
                                      <p:tavLst>
                                        <p:tav tm="0">
                                          <p:val>
                                            <p:strVal val="#ppt_y"/>
                                          </p:val>
                                        </p:tav>
                                        <p:tav tm="100000">
                                          <p:val>
                                            <p:strVal val="#ppt_y"/>
                                          </p:val>
                                        </p:tav>
                                      </p:tavLst>
                                    </p:anim>
                                  </p:childTnLst>
                                </p:cTn>
                              </p:par>
                            </p:childTnLst>
                          </p:cTn>
                        </p:par>
                        <p:par>
                          <p:cTn id="59" fill="hold">
                            <p:stCondLst>
                              <p:cond delay="3000"/>
                            </p:stCondLst>
                            <p:childTnLst>
                              <p:par>
                                <p:cTn id="60" presetID="53" presetClass="entr" presetSubtype="0" fill="hold" nodeType="afterEffect">
                                  <p:stCondLst>
                                    <p:cond delay="0"/>
                                  </p:stCondLst>
                                  <p:childTnLst>
                                    <p:set>
                                      <p:cBhvr>
                                        <p:cTn id="61" dur="1" fill="hold">
                                          <p:stCondLst>
                                            <p:cond delay="0"/>
                                          </p:stCondLst>
                                        </p:cTn>
                                        <p:tgtEl>
                                          <p:spTgt spid="129"/>
                                        </p:tgtEl>
                                        <p:attrNameLst>
                                          <p:attrName>style.visibility</p:attrName>
                                        </p:attrNameLst>
                                      </p:cBhvr>
                                      <p:to>
                                        <p:strVal val="visible"/>
                                      </p:to>
                                    </p:set>
                                    <p:anim calcmode="lin" valueType="num">
                                      <p:cBhvr>
                                        <p:cTn id="62" dur="500" fill="hold"/>
                                        <p:tgtEl>
                                          <p:spTgt spid="129"/>
                                        </p:tgtEl>
                                        <p:attrNameLst>
                                          <p:attrName>ppt_w</p:attrName>
                                        </p:attrNameLst>
                                      </p:cBhvr>
                                      <p:tavLst>
                                        <p:tav tm="0">
                                          <p:val>
                                            <p:fltVal val="0"/>
                                          </p:val>
                                        </p:tav>
                                        <p:tav tm="100000">
                                          <p:val>
                                            <p:strVal val="#ppt_w"/>
                                          </p:val>
                                        </p:tav>
                                      </p:tavLst>
                                    </p:anim>
                                    <p:anim calcmode="lin" valueType="num">
                                      <p:cBhvr>
                                        <p:cTn id="63" dur="500" fill="hold"/>
                                        <p:tgtEl>
                                          <p:spTgt spid="129"/>
                                        </p:tgtEl>
                                        <p:attrNameLst>
                                          <p:attrName>ppt_h</p:attrName>
                                        </p:attrNameLst>
                                      </p:cBhvr>
                                      <p:tavLst>
                                        <p:tav tm="0">
                                          <p:val>
                                            <p:fltVal val="0"/>
                                          </p:val>
                                        </p:tav>
                                        <p:tav tm="100000">
                                          <p:val>
                                            <p:strVal val="#ppt_h"/>
                                          </p:val>
                                        </p:tav>
                                      </p:tavLst>
                                    </p:anim>
                                    <p:animEffect transition="in" filter="fade">
                                      <p:cBhvr>
                                        <p:cTn id="64" dur="500"/>
                                        <p:tgtEl>
                                          <p:spTgt spid="129"/>
                                        </p:tgtEl>
                                      </p:cBhvr>
                                    </p:animEffect>
                                  </p:childTnLst>
                                </p:cTn>
                              </p:par>
                              <p:par>
                                <p:cTn id="65" presetID="2" presetClass="entr" presetSubtype="2" accel="50000" decel="50000" fill="hold"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500" fill="hold"/>
                                        <p:tgtEl>
                                          <p:spTgt spid="95"/>
                                        </p:tgtEl>
                                        <p:attrNameLst>
                                          <p:attrName>ppt_x</p:attrName>
                                        </p:attrNameLst>
                                      </p:cBhvr>
                                      <p:tavLst>
                                        <p:tav tm="0">
                                          <p:val>
                                            <p:strVal val="1+#ppt_w/2"/>
                                          </p:val>
                                        </p:tav>
                                        <p:tav tm="100000">
                                          <p:val>
                                            <p:strVal val="#ppt_x"/>
                                          </p:val>
                                        </p:tav>
                                      </p:tavLst>
                                    </p:anim>
                                    <p:anim calcmode="lin" valueType="num">
                                      <p:cBhvr additive="base">
                                        <p:cTn id="68" dur="500" fill="hold"/>
                                        <p:tgtEl>
                                          <p:spTgt spid="95"/>
                                        </p:tgtEl>
                                        <p:attrNameLst>
                                          <p:attrName>ppt_y</p:attrName>
                                        </p:attrNameLst>
                                      </p:cBhvr>
                                      <p:tavLst>
                                        <p:tav tm="0">
                                          <p:val>
                                            <p:strVal val="#ppt_y"/>
                                          </p:val>
                                        </p:tav>
                                        <p:tav tm="100000">
                                          <p:val>
                                            <p:strVal val="#ppt_y"/>
                                          </p:val>
                                        </p:tav>
                                      </p:tavLst>
                                    </p:anim>
                                  </p:childTnLst>
                                </p:cTn>
                              </p:par>
                            </p:childTnLst>
                          </p:cTn>
                        </p:par>
                        <p:par>
                          <p:cTn id="69" fill="hold">
                            <p:stCondLst>
                              <p:cond delay="3500"/>
                            </p:stCondLst>
                            <p:childTnLst>
                              <p:par>
                                <p:cTn id="70" presetID="53" presetClass="entr" presetSubtype="0" fill="hold" nodeType="afterEffect">
                                  <p:stCondLst>
                                    <p:cond delay="0"/>
                                  </p:stCondLst>
                                  <p:childTnLst>
                                    <p:set>
                                      <p:cBhvr>
                                        <p:cTn id="71" dur="1" fill="hold">
                                          <p:stCondLst>
                                            <p:cond delay="0"/>
                                          </p:stCondLst>
                                        </p:cTn>
                                        <p:tgtEl>
                                          <p:spTgt spid="132"/>
                                        </p:tgtEl>
                                        <p:attrNameLst>
                                          <p:attrName>style.visibility</p:attrName>
                                        </p:attrNameLst>
                                      </p:cBhvr>
                                      <p:to>
                                        <p:strVal val="visible"/>
                                      </p:to>
                                    </p:set>
                                    <p:anim calcmode="lin" valueType="num">
                                      <p:cBhvr>
                                        <p:cTn id="72" dur="500" fill="hold"/>
                                        <p:tgtEl>
                                          <p:spTgt spid="132"/>
                                        </p:tgtEl>
                                        <p:attrNameLst>
                                          <p:attrName>ppt_w</p:attrName>
                                        </p:attrNameLst>
                                      </p:cBhvr>
                                      <p:tavLst>
                                        <p:tav tm="0">
                                          <p:val>
                                            <p:fltVal val="0"/>
                                          </p:val>
                                        </p:tav>
                                        <p:tav tm="100000">
                                          <p:val>
                                            <p:strVal val="#ppt_w"/>
                                          </p:val>
                                        </p:tav>
                                      </p:tavLst>
                                    </p:anim>
                                    <p:anim calcmode="lin" valueType="num">
                                      <p:cBhvr>
                                        <p:cTn id="73" dur="500" fill="hold"/>
                                        <p:tgtEl>
                                          <p:spTgt spid="132"/>
                                        </p:tgtEl>
                                        <p:attrNameLst>
                                          <p:attrName>ppt_h</p:attrName>
                                        </p:attrNameLst>
                                      </p:cBhvr>
                                      <p:tavLst>
                                        <p:tav tm="0">
                                          <p:val>
                                            <p:fltVal val="0"/>
                                          </p:val>
                                        </p:tav>
                                        <p:tav tm="100000">
                                          <p:val>
                                            <p:strVal val="#ppt_h"/>
                                          </p:val>
                                        </p:tav>
                                      </p:tavLst>
                                    </p:anim>
                                    <p:animEffect transition="in" filter="fade">
                                      <p:cBhvr>
                                        <p:cTn id="74" dur="500"/>
                                        <p:tgtEl>
                                          <p:spTgt spid="132"/>
                                        </p:tgtEl>
                                      </p:cBhvr>
                                    </p:animEffect>
                                  </p:childTnLst>
                                </p:cTn>
                              </p:par>
                              <p:par>
                                <p:cTn id="75" presetID="2" presetClass="entr" presetSubtype="2" accel="50000" decel="50000" fill="hold" nodeType="withEffect">
                                  <p:stCondLst>
                                    <p:cond delay="0"/>
                                  </p:stCondLst>
                                  <p:childTnLst>
                                    <p:set>
                                      <p:cBhvr>
                                        <p:cTn id="76" dur="1" fill="hold">
                                          <p:stCondLst>
                                            <p:cond delay="0"/>
                                          </p:stCondLst>
                                        </p:cTn>
                                        <p:tgtEl>
                                          <p:spTgt spid="98"/>
                                        </p:tgtEl>
                                        <p:attrNameLst>
                                          <p:attrName>style.visibility</p:attrName>
                                        </p:attrNameLst>
                                      </p:cBhvr>
                                      <p:to>
                                        <p:strVal val="visible"/>
                                      </p:to>
                                    </p:set>
                                    <p:anim calcmode="lin" valueType="num">
                                      <p:cBhvr additive="base">
                                        <p:cTn id="77" dur="500" fill="hold"/>
                                        <p:tgtEl>
                                          <p:spTgt spid="98"/>
                                        </p:tgtEl>
                                        <p:attrNameLst>
                                          <p:attrName>ppt_x</p:attrName>
                                        </p:attrNameLst>
                                      </p:cBhvr>
                                      <p:tavLst>
                                        <p:tav tm="0">
                                          <p:val>
                                            <p:strVal val="1+#ppt_w/2"/>
                                          </p:val>
                                        </p:tav>
                                        <p:tav tm="100000">
                                          <p:val>
                                            <p:strVal val="#ppt_x"/>
                                          </p:val>
                                        </p:tav>
                                      </p:tavLst>
                                    </p:anim>
                                    <p:anim calcmode="lin" valueType="num">
                                      <p:cBhvr additive="base">
                                        <p:cTn id="78" dur="500" fill="hold"/>
                                        <p:tgtEl>
                                          <p:spTgt spid="98"/>
                                        </p:tgtEl>
                                        <p:attrNameLst>
                                          <p:attrName>ppt_y</p:attrName>
                                        </p:attrNameLst>
                                      </p:cBhvr>
                                      <p:tavLst>
                                        <p:tav tm="0">
                                          <p:val>
                                            <p:strVal val="#ppt_y"/>
                                          </p:val>
                                        </p:tav>
                                        <p:tav tm="100000">
                                          <p:val>
                                            <p:strVal val="#ppt_y"/>
                                          </p:val>
                                        </p:tav>
                                      </p:tavLst>
                                    </p:anim>
                                  </p:childTnLst>
                                </p:cTn>
                              </p:par>
                            </p:childTnLst>
                          </p:cTn>
                        </p:par>
                        <p:par>
                          <p:cTn id="79" fill="hold">
                            <p:stCondLst>
                              <p:cond delay="4000"/>
                            </p:stCondLst>
                            <p:childTnLst>
                              <p:par>
                                <p:cTn id="80" presetID="53" presetClass="entr" presetSubtype="0" fill="hold" nodeType="afterEffect">
                                  <p:stCondLst>
                                    <p:cond delay="0"/>
                                  </p:stCondLst>
                                  <p:childTnLst>
                                    <p:set>
                                      <p:cBhvr>
                                        <p:cTn id="81" dur="1" fill="hold">
                                          <p:stCondLst>
                                            <p:cond delay="0"/>
                                          </p:stCondLst>
                                        </p:cTn>
                                        <p:tgtEl>
                                          <p:spTgt spid="135"/>
                                        </p:tgtEl>
                                        <p:attrNameLst>
                                          <p:attrName>style.visibility</p:attrName>
                                        </p:attrNameLst>
                                      </p:cBhvr>
                                      <p:to>
                                        <p:strVal val="visible"/>
                                      </p:to>
                                    </p:set>
                                    <p:anim calcmode="lin" valueType="num">
                                      <p:cBhvr>
                                        <p:cTn id="82" dur="500" fill="hold"/>
                                        <p:tgtEl>
                                          <p:spTgt spid="135"/>
                                        </p:tgtEl>
                                        <p:attrNameLst>
                                          <p:attrName>ppt_w</p:attrName>
                                        </p:attrNameLst>
                                      </p:cBhvr>
                                      <p:tavLst>
                                        <p:tav tm="0">
                                          <p:val>
                                            <p:fltVal val="0"/>
                                          </p:val>
                                        </p:tav>
                                        <p:tav tm="100000">
                                          <p:val>
                                            <p:strVal val="#ppt_w"/>
                                          </p:val>
                                        </p:tav>
                                      </p:tavLst>
                                    </p:anim>
                                    <p:anim calcmode="lin" valueType="num">
                                      <p:cBhvr>
                                        <p:cTn id="83" dur="500" fill="hold"/>
                                        <p:tgtEl>
                                          <p:spTgt spid="135"/>
                                        </p:tgtEl>
                                        <p:attrNameLst>
                                          <p:attrName>ppt_h</p:attrName>
                                        </p:attrNameLst>
                                      </p:cBhvr>
                                      <p:tavLst>
                                        <p:tav tm="0">
                                          <p:val>
                                            <p:fltVal val="0"/>
                                          </p:val>
                                        </p:tav>
                                        <p:tav tm="100000">
                                          <p:val>
                                            <p:strVal val="#ppt_h"/>
                                          </p:val>
                                        </p:tav>
                                      </p:tavLst>
                                    </p:anim>
                                    <p:animEffect transition="in" filter="fade">
                                      <p:cBhvr>
                                        <p:cTn id="84" dur="500"/>
                                        <p:tgtEl>
                                          <p:spTgt spid="135"/>
                                        </p:tgtEl>
                                      </p:cBhvr>
                                    </p:animEffect>
                                  </p:childTnLst>
                                </p:cTn>
                              </p:par>
                              <p:par>
                                <p:cTn id="85" presetID="2" presetClass="entr" presetSubtype="2" accel="50000" decel="50000" fill="hold" nodeType="withEffect">
                                  <p:stCondLst>
                                    <p:cond delay="0"/>
                                  </p:stCondLst>
                                  <p:childTnLst>
                                    <p:set>
                                      <p:cBhvr>
                                        <p:cTn id="86" dur="1" fill="hold">
                                          <p:stCondLst>
                                            <p:cond delay="0"/>
                                          </p:stCondLst>
                                        </p:cTn>
                                        <p:tgtEl>
                                          <p:spTgt spid="101"/>
                                        </p:tgtEl>
                                        <p:attrNameLst>
                                          <p:attrName>style.visibility</p:attrName>
                                        </p:attrNameLst>
                                      </p:cBhvr>
                                      <p:to>
                                        <p:strVal val="visible"/>
                                      </p:to>
                                    </p:set>
                                    <p:anim calcmode="lin" valueType="num">
                                      <p:cBhvr additive="base">
                                        <p:cTn id="87" dur="500" fill="hold"/>
                                        <p:tgtEl>
                                          <p:spTgt spid="101"/>
                                        </p:tgtEl>
                                        <p:attrNameLst>
                                          <p:attrName>ppt_x</p:attrName>
                                        </p:attrNameLst>
                                      </p:cBhvr>
                                      <p:tavLst>
                                        <p:tav tm="0">
                                          <p:val>
                                            <p:strVal val="1+#ppt_w/2"/>
                                          </p:val>
                                        </p:tav>
                                        <p:tav tm="100000">
                                          <p:val>
                                            <p:strVal val="#ppt_x"/>
                                          </p:val>
                                        </p:tav>
                                      </p:tavLst>
                                    </p:anim>
                                    <p:anim calcmode="lin" valueType="num">
                                      <p:cBhvr additive="base">
                                        <p:cTn id="88" dur="500" fill="hold"/>
                                        <p:tgtEl>
                                          <p:spTgt spid="101"/>
                                        </p:tgtEl>
                                        <p:attrNameLst>
                                          <p:attrName>ppt_y</p:attrName>
                                        </p:attrNameLst>
                                      </p:cBhvr>
                                      <p:tavLst>
                                        <p:tav tm="0">
                                          <p:val>
                                            <p:strVal val="#ppt_y"/>
                                          </p:val>
                                        </p:tav>
                                        <p:tav tm="100000">
                                          <p:val>
                                            <p:strVal val="#ppt_y"/>
                                          </p:val>
                                        </p:tav>
                                      </p:tavLst>
                                    </p:anim>
                                  </p:childTnLst>
                                </p:cTn>
                              </p:par>
                            </p:childTnLst>
                          </p:cTn>
                        </p:par>
                        <p:par>
                          <p:cTn id="89" fill="hold">
                            <p:stCondLst>
                              <p:cond delay="4500"/>
                            </p:stCondLst>
                            <p:childTnLst>
                              <p:par>
                                <p:cTn id="90" presetID="53" presetClass="entr" presetSubtype="0" fill="hold" nodeType="afterEffect">
                                  <p:stCondLst>
                                    <p:cond delay="0"/>
                                  </p:stCondLst>
                                  <p:childTnLst>
                                    <p:set>
                                      <p:cBhvr>
                                        <p:cTn id="91" dur="1" fill="hold">
                                          <p:stCondLst>
                                            <p:cond delay="0"/>
                                          </p:stCondLst>
                                        </p:cTn>
                                        <p:tgtEl>
                                          <p:spTgt spid="138"/>
                                        </p:tgtEl>
                                        <p:attrNameLst>
                                          <p:attrName>style.visibility</p:attrName>
                                        </p:attrNameLst>
                                      </p:cBhvr>
                                      <p:to>
                                        <p:strVal val="visible"/>
                                      </p:to>
                                    </p:set>
                                    <p:anim calcmode="lin" valueType="num">
                                      <p:cBhvr>
                                        <p:cTn id="92" dur="500" fill="hold"/>
                                        <p:tgtEl>
                                          <p:spTgt spid="138"/>
                                        </p:tgtEl>
                                        <p:attrNameLst>
                                          <p:attrName>ppt_w</p:attrName>
                                        </p:attrNameLst>
                                      </p:cBhvr>
                                      <p:tavLst>
                                        <p:tav tm="0">
                                          <p:val>
                                            <p:fltVal val="0"/>
                                          </p:val>
                                        </p:tav>
                                        <p:tav tm="100000">
                                          <p:val>
                                            <p:strVal val="#ppt_w"/>
                                          </p:val>
                                        </p:tav>
                                      </p:tavLst>
                                    </p:anim>
                                    <p:anim calcmode="lin" valueType="num">
                                      <p:cBhvr>
                                        <p:cTn id="93" dur="500" fill="hold"/>
                                        <p:tgtEl>
                                          <p:spTgt spid="138"/>
                                        </p:tgtEl>
                                        <p:attrNameLst>
                                          <p:attrName>ppt_h</p:attrName>
                                        </p:attrNameLst>
                                      </p:cBhvr>
                                      <p:tavLst>
                                        <p:tav tm="0">
                                          <p:val>
                                            <p:fltVal val="0"/>
                                          </p:val>
                                        </p:tav>
                                        <p:tav tm="100000">
                                          <p:val>
                                            <p:strVal val="#ppt_h"/>
                                          </p:val>
                                        </p:tav>
                                      </p:tavLst>
                                    </p:anim>
                                    <p:animEffect transition="in" filter="fade">
                                      <p:cBhvr>
                                        <p:cTn id="94" dur="500"/>
                                        <p:tgtEl>
                                          <p:spTgt spid="138"/>
                                        </p:tgtEl>
                                      </p:cBhvr>
                                    </p:animEffect>
                                  </p:childTnLst>
                                </p:cTn>
                              </p:par>
                              <p:par>
                                <p:cTn id="95" presetID="2" presetClass="entr" presetSubtype="2" accel="50000" decel="50000" fill="hold" nodeType="withEffect">
                                  <p:stCondLst>
                                    <p:cond delay="0"/>
                                  </p:stCondLst>
                                  <p:childTnLst>
                                    <p:set>
                                      <p:cBhvr>
                                        <p:cTn id="96" dur="1" fill="hold">
                                          <p:stCondLst>
                                            <p:cond delay="0"/>
                                          </p:stCondLst>
                                        </p:cTn>
                                        <p:tgtEl>
                                          <p:spTgt spid="104"/>
                                        </p:tgtEl>
                                        <p:attrNameLst>
                                          <p:attrName>style.visibility</p:attrName>
                                        </p:attrNameLst>
                                      </p:cBhvr>
                                      <p:to>
                                        <p:strVal val="visible"/>
                                      </p:to>
                                    </p:set>
                                    <p:anim calcmode="lin" valueType="num">
                                      <p:cBhvr additive="base">
                                        <p:cTn id="97" dur="500" fill="hold"/>
                                        <p:tgtEl>
                                          <p:spTgt spid="104"/>
                                        </p:tgtEl>
                                        <p:attrNameLst>
                                          <p:attrName>ppt_x</p:attrName>
                                        </p:attrNameLst>
                                      </p:cBhvr>
                                      <p:tavLst>
                                        <p:tav tm="0">
                                          <p:val>
                                            <p:strVal val="1+#ppt_w/2"/>
                                          </p:val>
                                        </p:tav>
                                        <p:tav tm="100000">
                                          <p:val>
                                            <p:strVal val="#ppt_x"/>
                                          </p:val>
                                        </p:tav>
                                      </p:tavLst>
                                    </p:anim>
                                    <p:anim calcmode="lin" valueType="num">
                                      <p:cBhvr additive="base">
                                        <p:cTn id="98" dur="500" fill="hold"/>
                                        <p:tgtEl>
                                          <p:spTgt spid="1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itle 23"/>
          <p:cNvSpPr>
            <a:spLocks noGrp="1"/>
          </p:cNvSpPr>
          <p:nvPr>
            <p:ph type="title"/>
          </p:nvPr>
        </p:nvSpPr>
        <p:spPr/>
        <p:txBody>
          <a:bodyPr/>
          <a:lstStyle/>
          <a:p>
            <a:r>
              <a:rPr lang="en-US" smtClean="0"/>
              <a:t>Circular Chart</a:t>
            </a:r>
            <a:endParaRPr lang="en-US" dirty="0"/>
          </a:p>
        </p:txBody>
      </p:sp>
      <p:sp>
        <p:nvSpPr>
          <p:cNvPr id="25" name="Text Placeholder 24"/>
          <p:cNvSpPr>
            <a:spLocks noGrp="1"/>
          </p:cNvSpPr>
          <p:nvPr>
            <p:ph type="body" sz="half" idx="2"/>
          </p:nvPr>
        </p:nvSpPr>
        <p:spPr/>
        <p:txBody>
          <a:bodyPr/>
          <a:lstStyle/>
          <a:p>
            <a:r>
              <a:rPr lang="en-US" smtClean="0"/>
              <a:t>Circular Chart</a:t>
            </a:r>
            <a:endParaRPr lang="en-US" dirty="0"/>
          </a:p>
        </p:txBody>
      </p:sp>
      <p:grpSp>
        <p:nvGrpSpPr>
          <p:cNvPr id="59" name="object 8"/>
          <p:cNvGrpSpPr/>
          <p:nvPr/>
        </p:nvGrpSpPr>
        <p:grpSpPr>
          <a:xfrm>
            <a:off x="425448" y="2605095"/>
            <a:ext cx="1765300" cy="1765300"/>
            <a:chOff x="704848" y="1976437"/>
            <a:chExt cx="1257300" cy="1257300"/>
          </a:xfrm>
        </p:grpSpPr>
        <p:sp>
          <p:nvSpPr>
            <p:cNvPr id="60" name="object  4"/>
            <p:cNvSpPr>
              <a:spLocks/>
            </p:cNvSpPr>
            <p:nvPr/>
          </p:nvSpPr>
          <p:spPr>
            <a:xfrm>
              <a:off x="809623" y="2081212"/>
              <a:ext cx="1047750" cy="104775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object  5"/>
            <p:cNvSpPr/>
            <p:nvPr/>
          </p:nvSpPr>
          <p:spPr>
            <a:xfrm>
              <a:off x="704848" y="1976437"/>
              <a:ext cx="1257300" cy="1257300"/>
            </a:xfrm>
            <a:prstGeom prst="blockArc">
              <a:avLst>
                <a:gd name="adj1" fmla="val 16235025"/>
                <a:gd name="adj2" fmla="val 13473351"/>
                <a:gd name="adj3" fmla="val 4927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63" name="object 13"/>
          <p:cNvGrpSpPr/>
          <p:nvPr/>
        </p:nvGrpSpPr>
        <p:grpSpPr>
          <a:xfrm>
            <a:off x="6921500" y="2608086"/>
            <a:ext cx="1765300" cy="1765300"/>
            <a:chOff x="7200900" y="1979428"/>
            <a:chExt cx="1257300" cy="1257300"/>
          </a:xfrm>
        </p:grpSpPr>
        <p:sp>
          <p:nvSpPr>
            <p:cNvPr id="64" name="object 6"/>
            <p:cNvSpPr>
              <a:spLocks/>
            </p:cNvSpPr>
            <p:nvPr/>
          </p:nvSpPr>
          <p:spPr>
            <a:xfrm>
              <a:off x="7305675" y="2084203"/>
              <a:ext cx="1047750" cy="104775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object  7"/>
            <p:cNvSpPr/>
            <p:nvPr/>
          </p:nvSpPr>
          <p:spPr>
            <a:xfrm>
              <a:off x="7200900" y="1979428"/>
              <a:ext cx="1257300" cy="1257300"/>
            </a:xfrm>
            <a:prstGeom prst="blockArc">
              <a:avLst>
                <a:gd name="adj1" fmla="val 16235025"/>
                <a:gd name="adj2" fmla="val 18463334"/>
                <a:gd name="adj3" fmla="val 4744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66" name="object  9"/>
          <p:cNvGrpSpPr/>
          <p:nvPr/>
        </p:nvGrpSpPr>
        <p:grpSpPr>
          <a:xfrm>
            <a:off x="2590799" y="2552706"/>
            <a:ext cx="1765300" cy="1765300"/>
            <a:chOff x="2870199" y="1924050"/>
            <a:chExt cx="1257300" cy="1257300"/>
          </a:xfrm>
        </p:grpSpPr>
        <p:sp>
          <p:nvSpPr>
            <p:cNvPr id="67" name="object  11"/>
            <p:cNvSpPr>
              <a:spLocks/>
            </p:cNvSpPr>
            <p:nvPr/>
          </p:nvSpPr>
          <p:spPr>
            <a:xfrm>
              <a:off x="2974974" y="2028825"/>
              <a:ext cx="1047750" cy="1047750"/>
            </a:xfrm>
            <a:prstGeom prst="ellipse">
              <a:avLst/>
            </a:prstGeom>
            <a:solidFill>
              <a:schemeClr val="tx2">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bject  12"/>
            <p:cNvSpPr/>
            <p:nvPr/>
          </p:nvSpPr>
          <p:spPr>
            <a:xfrm>
              <a:off x="2870199" y="1924050"/>
              <a:ext cx="1257300" cy="1257300"/>
            </a:xfrm>
            <a:prstGeom prst="blockArc">
              <a:avLst>
                <a:gd name="adj1" fmla="val 16274085"/>
                <a:gd name="adj2" fmla="val 8954900"/>
                <a:gd name="adj3" fmla="val 4915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grpSp>
        <p:nvGrpSpPr>
          <p:cNvPr id="69" name="object 10"/>
          <p:cNvGrpSpPr/>
          <p:nvPr/>
        </p:nvGrpSpPr>
        <p:grpSpPr>
          <a:xfrm>
            <a:off x="4756150" y="2613810"/>
            <a:ext cx="1765300" cy="1765300"/>
            <a:chOff x="5035550" y="1985153"/>
            <a:chExt cx="1257300" cy="1257300"/>
          </a:xfrm>
        </p:grpSpPr>
        <p:sp>
          <p:nvSpPr>
            <p:cNvPr id="70" name="object  14"/>
            <p:cNvSpPr>
              <a:spLocks/>
            </p:cNvSpPr>
            <p:nvPr/>
          </p:nvSpPr>
          <p:spPr>
            <a:xfrm>
              <a:off x="5140325" y="2089928"/>
              <a:ext cx="1047750" cy="1047750"/>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object  15"/>
            <p:cNvSpPr/>
            <p:nvPr/>
          </p:nvSpPr>
          <p:spPr>
            <a:xfrm>
              <a:off x="5035550" y="1985153"/>
              <a:ext cx="1257300" cy="1257300"/>
            </a:xfrm>
            <a:prstGeom prst="blockArc">
              <a:avLst>
                <a:gd name="adj1" fmla="val 16235025"/>
                <a:gd name="adj2" fmla="val 6979920"/>
                <a:gd name="adj3" fmla="val 48968"/>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72" name="object  19"/>
          <p:cNvSpPr txBox="1"/>
          <p:nvPr/>
        </p:nvSpPr>
        <p:spPr>
          <a:xfrm>
            <a:off x="989011" y="3605656"/>
            <a:ext cx="638174" cy="400110"/>
          </a:xfrm>
          <a:prstGeom prst="rect">
            <a:avLst/>
          </a:prstGeom>
          <a:noFill/>
        </p:spPr>
        <p:txBody>
          <a:bodyPr wrap="square" rtlCol="0">
            <a:spAutoFit/>
          </a:bodyPr>
          <a:lstStyle/>
          <a:p>
            <a:pPr algn="ctr"/>
            <a:r>
              <a:rPr lang="en-US" sz="2000" b="1" dirty="0" smtClean="0">
                <a:solidFill>
                  <a:schemeClr val="bg1"/>
                </a:solidFill>
              </a:rPr>
              <a:t>85%</a:t>
            </a:r>
            <a:endParaRPr lang="en-US" sz="2000" b="1" dirty="0">
              <a:solidFill>
                <a:schemeClr val="bg1"/>
              </a:solidFill>
            </a:endParaRPr>
          </a:p>
        </p:txBody>
      </p:sp>
      <p:sp>
        <p:nvSpPr>
          <p:cNvPr id="73" name="object 20"/>
          <p:cNvSpPr txBox="1"/>
          <p:nvPr/>
        </p:nvSpPr>
        <p:spPr>
          <a:xfrm>
            <a:off x="3463925" y="3605656"/>
            <a:ext cx="638174" cy="400110"/>
          </a:xfrm>
          <a:prstGeom prst="rect">
            <a:avLst/>
          </a:prstGeom>
          <a:noFill/>
        </p:spPr>
        <p:txBody>
          <a:bodyPr wrap="square" rtlCol="0">
            <a:spAutoFit/>
          </a:bodyPr>
          <a:lstStyle/>
          <a:p>
            <a:pPr algn="ctr"/>
            <a:r>
              <a:rPr lang="en-US" sz="2000" b="1" dirty="0" smtClean="0">
                <a:solidFill>
                  <a:schemeClr val="bg1"/>
                </a:solidFill>
              </a:rPr>
              <a:t>65%</a:t>
            </a:r>
            <a:endParaRPr lang="en-US" sz="2000" b="1" dirty="0">
              <a:solidFill>
                <a:schemeClr val="bg1"/>
              </a:solidFill>
            </a:endParaRPr>
          </a:p>
        </p:txBody>
      </p:sp>
      <p:sp>
        <p:nvSpPr>
          <p:cNvPr id="74" name="object  21"/>
          <p:cNvSpPr txBox="1"/>
          <p:nvPr/>
        </p:nvSpPr>
        <p:spPr>
          <a:xfrm>
            <a:off x="5638800" y="3605656"/>
            <a:ext cx="638174" cy="400110"/>
          </a:xfrm>
          <a:prstGeom prst="rect">
            <a:avLst/>
          </a:prstGeom>
          <a:noFill/>
        </p:spPr>
        <p:txBody>
          <a:bodyPr wrap="square" rtlCol="0">
            <a:spAutoFit/>
          </a:bodyPr>
          <a:lstStyle/>
          <a:p>
            <a:pPr algn="ctr"/>
            <a:r>
              <a:rPr lang="en-US" sz="2000" b="1" dirty="0" smtClean="0">
                <a:solidFill>
                  <a:schemeClr val="bg1"/>
                </a:solidFill>
              </a:rPr>
              <a:t>55%</a:t>
            </a:r>
            <a:endParaRPr lang="en-US" sz="2000" b="1" dirty="0">
              <a:solidFill>
                <a:schemeClr val="bg1"/>
              </a:solidFill>
            </a:endParaRPr>
          </a:p>
        </p:txBody>
      </p:sp>
      <p:sp>
        <p:nvSpPr>
          <p:cNvPr id="75" name="object  22"/>
          <p:cNvSpPr txBox="1"/>
          <p:nvPr/>
        </p:nvSpPr>
        <p:spPr>
          <a:xfrm>
            <a:off x="7485063" y="3605656"/>
            <a:ext cx="638174" cy="400110"/>
          </a:xfrm>
          <a:prstGeom prst="rect">
            <a:avLst/>
          </a:prstGeom>
          <a:noFill/>
        </p:spPr>
        <p:txBody>
          <a:bodyPr wrap="square" rtlCol="0">
            <a:spAutoFit/>
          </a:bodyPr>
          <a:lstStyle/>
          <a:p>
            <a:pPr algn="ctr"/>
            <a:r>
              <a:rPr lang="en-US" sz="2000" b="1" dirty="0" smtClean="0">
                <a:solidFill>
                  <a:schemeClr val="bg1"/>
                </a:solidFill>
              </a:rPr>
              <a:t>15%</a:t>
            </a:r>
            <a:endParaRPr lang="en-US" sz="2000" b="1" dirty="0">
              <a:solidFill>
                <a:schemeClr val="bg1"/>
              </a:solidFill>
            </a:endParaRPr>
          </a:p>
        </p:txBody>
      </p:sp>
      <p:grpSp>
        <p:nvGrpSpPr>
          <p:cNvPr id="76" name="Group 75"/>
          <p:cNvGrpSpPr/>
          <p:nvPr/>
        </p:nvGrpSpPr>
        <p:grpSpPr>
          <a:xfrm>
            <a:off x="1444992" y="2367931"/>
            <a:ext cx="491756" cy="491756"/>
            <a:chOff x="1470392" y="1739275"/>
            <a:chExt cx="491756" cy="491756"/>
          </a:xfrm>
        </p:grpSpPr>
        <p:sp>
          <p:nvSpPr>
            <p:cNvPr id="77" name="Oval 76"/>
            <p:cNvSpPr/>
            <p:nvPr/>
          </p:nvSpPr>
          <p:spPr bwMode="auto">
            <a:xfrm>
              <a:off x="1470392" y="1739275"/>
              <a:ext cx="491756" cy="491756"/>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78" name="Freeform 57"/>
            <p:cNvSpPr>
              <a:spLocks noChangeAspect="1" noEditPoints="1"/>
            </p:cNvSpPr>
            <p:nvPr/>
          </p:nvSpPr>
          <p:spPr bwMode="auto">
            <a:xfrm>
              <a:off x="1601056" y="1869939"/>
              <a:ext cx="230429" cy="230429"/>
            </a:xfrm>
            <a:custGeom>
              <a:avLst/>
              <a:gdLst/>
              <a:ahLst/>
              <a:cxnLst>
                <a:cxn ang="0">
                  <a:pos x="55" y="31"/>
                </a:cxn>
                <a:cxn ang="0">
                  <a:pos x="54" y="33"/>
                </a:cxn>
                <a:cxn ang="0">
                  <a:pos x="47" y="34"/>
                </a:cxn>
                <a:cxn ang="0">
                  <a:pos x="46" y="37"/>
                </a:cxn>
                <a:cxn ang="0">
                  <a:pos x="49" y="42"/>
                </a:cxn>
                <a:cxn ang="0">
                  <a:pos x="50" y="43"/>
                </a:cxn>
                <a:cxn ang="0">
                  <a:pos x="49" y="44"/>
                </a:cxn>
                <a:cxn ang="0">
                  <a:pos x="43" y="50"/>
                </a:cxn>
                <a:cxn ang="0">
                  <a:pos x="42" y="50"/>
                </a:cxn>
                <a:cxn ang="0">
                  <a:pos x="37" y="46"/>
                </a:cxn>
                <a:cxn ang="0">
                  <a:pos x="33" y="47"/>
                </a:cxn>
                <a:cxn ang="0">
                  <a:pos x="32" y="54"/>
                </a:cxn>
                <a:cxn ang="0">
                  <a:pos x="31" y="55"/>
                </a:cxn>
                <a:cxn ang="0">
                  <a:pos x="23" y="55"/>
                </a:cxn>
                <a:cxn ang="0">
                  <a:pos x="22" y="54"/>
                </a:cxn>
                <a:cxn ang="0">
                  <a:pos x="21" y="47"/>
                </a:cxn>
                <a:cxn ang="0">
                  <a:pos x="18" y="46"/>
                </a:cxn>
                <a:cxn ang="0">
                  <a:pos x="13" y="50"/>
                </a:cxn>
                <a:cxn ang="0">
                  <a:pos x="12" y="50"/>
                </a:cxn>
                <a:cxn ang="0">
                  <a:pos x="11" y="50"/>
                </a:cxn>
                <a:cxn ang="0">
                  <a:pos x="5" y="44"/>
                </a:cxn>
                <a:cxn ang="0">
                  <a:pos x="5" y="43"/>
                </a:cxn>
                <a:cxn ang="0">
                  <a:pos x="5" y="42"/>
                </a:cxn>
                <a:cxn ang="0">
                  <a:pos x="9" y="37"/>
                </a:cxn>
                <a:cxn ang="0">
                  <a:pos x="7" y="33"/>
                </a:cxn>
                <a:cxn ang="0">
                  <a:pos x="1" y="33"/>
                </a:cxn>
                <a:cxn ang="0">
                  <a:pos x="0" y="31"/>
                </a:cxn>
                <a:cxn ang="0">
                  <a:pos x="0" y="23"/>
                </a:cxn>
                <a:cxn ang="0">
                  <a:pos x="1" y="22"/>
                </a:cxn>
                <a:cxn ang="0">
                  <a:pos x="7" y="21"/>
                </a:cxn>
                <a:cxn ang="0">
                  <a:pos x="9" y="18"/>
                </a:cxn>
                <a:cxn ang="0">
                  <a:pos x="5" y="13"/>
                </a:cxn>
                <a:cxn ang="0">
                  <a:pos x="5" y="12"/>
                </a:cxn>
                <a:cxn ang="0">
                  <a:pos x="5" y="11"/>
                </a:cxn>
                <a:cxn ang="0">
                  <a:pos x="12" y="5"/>
                </a:cxn>
                <a:cxn ang="0">
                  <a:pos x="13" y="5"/>
                </a:cxn>
                <a:cxn ang="0">
                  <a:pos x="18" y="9"/>
                </a:cxn>
                <a:cxn ang="0">
                  <a:pos x="21" y="8"/>
                </a:cxn>
                <a:cxn ang="0">
                  <a:pos x="22" y="1"/>
                </a:cxn>
                <a:cxn ang="0">
                  <a:pos x="23" y="0"/>
                </a:cxn>
                <a:cxn ang="0">
                  <a:pos x="31" y="0"/>
                </a:cxn>
                <a:cxn ang="0">
                  <a:pos x="32" y="1"/>
                </a:cxn>
                <a:cxn ang="0">
                  <a:pos x="33" y="8"/>
                </a:cxn>
                <a:cxn ang="0">
                  <a:pos x="37" y="9"/>
                </a:cxn>
                <a:cxn ang="0">
                  <a:pos x="42" y="5"/>
                </a:cxn>
                <a:cxn ang="0">
                  <a:pos x="43" y="5"/>
                </a:cxn>
                <a:cxn ang="0">
                  <a:pos x="43" y="5"/>
                </a:cxn>
                <a:cxn ang="0">
                  <a:pos x="49" y="11"/>
                </a:cxn>
                <a:cxn ang="0">
                  <a:pos x="50" y="12"/>
                </a:cxn>
                <a:cxn ang="0">
                  <a:pos x="49" y="13"/>
                </a:cxn>
                <a:cxn ang="0">
                  <a:pos x="46" y="18"/>
                </a:cxn>
                <a:cxn ang="0">
                  <a:pos x="47" y="21"/>
                </a:cxn>
                <a:cxn ang="0">
                  <a:pos x="54" y="22"/>
                </a:cxn>
                <a:cxn ang="0">
                  <a:pos x="55" y="23"/>
                </a:cxn>
                <a:cxn ang="0">
                  <a:pos x="55" y="31"/>
                </a:cxn>
                <a:cxn ang="0">
                  <a:pos x="27" y="18"/>
                </a:cxn>
                <a:cxn ang="0">
                  <a:pos x="18" y="27"/>
                </a:cxn>
                <a:cxn ang="0">
                  <a:pos x="27" y="36"/>
                </a:cxn>
                <a:cxn ang="0">
                  <a:pos x="36" y="27"/>
                </a:cxn>
                <a:cxn ang="0">
                  <a:pos x="27" y="18"/>
                </a:cxn>
              </a:cxnLst>
              <a:rect l="0" t="0" r="r" b="b"/>
              <a:pathLst>
                <a:path w="55" h="55">
                  <a:moveTo>
                    <a:pt x="55" y="31"/>
                  </a:moveTo>
                  <a:cubicBezTo>
                    <a:pt x="55" y="32"/>
                    <a:pt x="54" y="33"/>
                    <a:pt x="54" y="33"/>
                  </a:cubicBezTo>
                  <a:cubicBezTo>
                    <a:pt x="47" y="34"/>
                    <a:pt x="47" y="34"/>
                    <a:pt x="47" y="34"/>
                  </a:cubicBezTo>
                  <a:cubicBezTo>
                    <a:pt x="47" y="35"/>
                    <a:pt x="46" y="36"/>
                    <a:pt x="46" y="37"/>
                  </a:cubicBezTo>
                  <a:cubicBezTo>
                    <a:pt x="47" y="39"/>
                    <a:pt x="48" y="40"/>
                    <a:pt x="49" y="42"/>
                  </a:cubicBezTo>
                  <a:cubicBezTo>
                    <a:pt x="50" y="42"/>
                    <a:pt x="50" y="42"/>
                    <a:pt x="50" y="43"/>
                  </a:cubicBezTo>
                  <a:cubicBezTo>
                    <a:pt x="50" y="43"/>
                    <a:pt x="50" y="43"/>
                    <a:pt x="49" y="44"/>
                  </a:cubicBezTo>
                  <a:cubicBezTo>
                    <a:pt x="49" y="45"/>
                    <a:pt x="44" y="50"/>
                    <a:pt x="43" y="50"/>
                  </a:cubicBezTo>
                  <a:cubicBezTo>
                    <a:pt x="42" y="50"/>
                    <a:pt x="42" y="50"/>
                    <a:pt x="42" y="50"/>
                  </a:cubicBezTo>
                  <a:cubicBezTo>
                    <a:pt x="37" y="46"/>
                    <a:pt x="37" y="46"/>
                    <a:pt x="37" y="46"/>
                  </a:cubicBezTo>
                  <a:cubicBezTo>
                    <a:pt x="36" y="46"/>
                    <a:pt x="35" y="47"/>
                    <a:pt x="33" y="47"/>
                  </a:cubicBezTo>
                  <a:cubicBezTo>
                    <a:pt x="33" y="49"/>
                    <a:pt x="33" y="52"/>
                    <a:pt x="32" y="54"/>
                  </a:cubicBezTo>
                  <a:cubicBezTo>
                    <a:pt x="32" y="54"/>
                    <a:pt x="32" y="55"/>
                    <a:pt x="31" y="55"/>
                  </a:cubicBezTo>
                  <a:cubicBezTo>
                    <a:pt x="23" y="55"/>
                    <a:pt x="23" y="55"/>
                    <a:pt x="23" y="55"/>
                  </a:cubicBezTo>
                  <a:cubicBezTo>
                    <a:pt x="23" y="55"/>
                    <a:pt x="22" y="54"/>
                    <a:pt x="22" y="54"/>
                  </a:cubicBezTo>
                  <a:cubicBezTo>
                    <a:pt x="21" y="47"/>
                    <a:pt x="21" y="47"/>
                    <a:pt x="21" y="47"/>
                  </a:cubicBezTo>
                  <a:cubicBezTo>
                    <a:pt x="20" y="47"/>
                    <a:pt x="19" y="46"/>
                    <a:pt x="18" y="46"/>
                  </a:cubicBezTo>
                  <a:cubicBezTo>
                    <a:pt x="13" y="50"/>
                    <a:pt x="13" y="50"/>
                    <a:pt x="13" y="50"/>
                  </a:cubicBezTo>
                  <a:cubicBezTo>
                    <a:pt x="12" y="50"/>
                    <a:pt x="12" y="50"/>
                    <a:pt x="12" y="50"/>
                  </a:cubicBezTo>
                  <a:cubicBezTo>
                    <a:pt x="11" y="50"/>
                    <a:pt x="11" y="50"/>
                    <a:pt x="11" y="50"/>
                  </a:cubicBezTo>
                  <a:cubicBezTo>
                    <a:pt x="9" y="48"/>
                    <a:pt x="7" y="46"/>
                    <a:pt x="5" y="44"/>
                  </a:cubicBezTo>
                  <a:cubicBezTo>
                    <a:pt x="5" y="43"/>
                    <a:pt x="5" y="43"/>
                    <a:pt x="5" y="43"/>
                  </a:cubicBezTo>
                  <a:cubicBezTo>
                    <a:pt x="5" y="42"/>
                    <a:pt x="5" y="42"/>
                    <a:pt x="5" y="42"/>
                  </a:cubicBezTo>
                  <a:cubicBezTo>
                    <a:pt x="6" y="40"/>
                    <a:pt x="8" y="39"/>
                    <a:pt x="9" y="37"/>
                  </a:cubicBezTo>
                  <a:cubicBezTo>
                    <a:pt x="8" y="36"/>
                    <a:pt x="8" y="35"/>
                    <a:pt x="7" y="33"/>
                  </a:cubicBezTo>
                  <a:cubicBezTo>
                    <a:pt x="1" y="33"/>
                    <a:pt x="1" y="33"/>
                    <a:pt x="1" y="33"/>
                  </a:cubicBezTo>
                  <a:cubicBezTo>
                    <a:pt x="0" y="32"/>
                    <a:pt x="0" y="32"/>
                    <a:pt x="0" y="31"/>
                  </a:cubicBezTo>
                  <a:cubicBezTo>
                    <a:pt x="0" y="23"/>
                    <a:pt x="0" y="23"/>
                    <a:pt x="0" y="23"/>
                  </a:cubicBezTo>
                  <a:cubicBezTo>
                    <a:pt x="0" y="23"/>
                    <a:pt x="0" y="22"/>
                    <a:pt x="1" y="22"/>
                  </a:cubicBezTo>
                  <a:cubicBezTo>
                    <a:pt x="7" y="21"/>
                    <a:pt x="7" y="21"/>
                    <a:pt x="7" y="21"/>
                  </a:cubicBezTo>
                  <a:cubicBezTo>
                    <a:pt x="8" y="20"/>
                    <a:pt x="8" y="19"/>
                    <a:pt x="9" y="18"/>
                  </a:cubicBezTo>
                  <a:cubicBezTo>
                    <a:pt x="8" y="16"/>
                    <a:pt x="6" y="14"/>
                    <a:pt x="5" y="13"/>
                  </a:cubicBezTo>
                  <a:cubicBezTo>
                    <a:pt x="5" y="13"/>
                    <a:pt x="5" y="12"/>
                    <a:pt x="5" y="12"/>
                  </a:cubicBezTo>
                  <a:cubicBezTo>
                    <a:pt x="5" y="12"/>
                    <a:pt x="5" y="11"/>
                    <a:pt x="5" y="11"/>
                  </a:cubicBezTo>
                  <a:cubicBezTo>
                    <a:pt x="6" y="10"/>
                    <a:pt x="11" y="5"/>
                    <a:pt x="12" y="5"/>
                  </a:cubicBezTo>
                  <a:cubicBezTo>
                    <a:pt x="12" y="5"/>
                    <a:pt x="12" y="5"/>
                    <a:pt x="13" y="5"/>
                  </a:cubicBezTo>
                  <a:cubicBezTo>
                    <a:pt x="18" y="9"/>
                    <a:pt x="18" y="9"/>
                    <a:pt x="18" y="9"/>
                  </a:cubicBezTo>
                  <a:cubicBezTo>
                    <a:pt x="19" y="8"/>
                    <a:pt x="20" y="8"/>
                    <a:pt x="21" y="8"/>
                  </a:cubicBezTo>
                  <a:cubicBezTo>
                    <a:pt x="21" y="5"/>
                    <a:pt x="21" y="3"/>
                    <a:pt x="22" y="1"/>
                  </a:cubicBezTo>
                  <a:cubicBezTo>
                    <a:pt x="22" y="0"/>
                    <a:pt x="23" y="0"/>
                    <a:pt x="23" y="0"/>
                  </a:cubicBezTo>
                  <a:cubicBezTo>
                    <a:pt x="31" y="0"/>
                    <a:pt x="31" y="0"/>
                    <a:pt x="31" y="0"/>
                  </a:cubicBezTo>
                  <a:cubicBezTo>
                    <a:pt x="32" y="0"/>
                    <a:pt x="32" y="0"/>
                    <a:pt x="32" y="1"/>
                  </a:cubicBezTo>
                  <a:cubicBezTo>
                    <a:pt x="33" y="8"/>
                    <a:pt x="33" y="8"/>
                    <a:pt x="33" y="8"/>
                  </a:cubicBezTo>
                  <a:cubicBezTo>
                    <a:pt x="35" y="8"/>
                    <a:pt x="36" y="8"/>
                    <a:pt x="37" y="9"/>
                  </a:cubicBezTo>
                  <a:cubicBezTo>
                    <a:pt x="42" y="5"/>
                    <a:pt x="42" y="5"/>
                    <a:pt x="42" y="5"/>
                  </a:cubicBezTo>
                  <a:cubicBezTo>
                    <a:pt x="42" y="5"/>
                    <a:pt x="42" y="5"/>
                    <a:pt x="43" y="5"/>
                  </a:cubicBezTo>
                  <a:cubicBezTo>
                    <a:pt x="43" y="5"/>
                    <a:pt x="43" y="5"/>
                    <a:pt x="43" y="5"/>
                  </a:cubicBezTo>
                  <a:cubicBezTo>
                    <a:pt x="45" y="7"/>
                    <a:pt x="48" y="9"/>
                    <a:pt x="49" y="11"/>
                  </a:cubicBezTo>
                  <a:cubicBezTo>
                    <a:pt x="50" y="11"/>
                    <a:pt x="50" y="12"/>
                    <a:pt x="50" y="12"/>
                  </a:cubicBezTo>
                  <a:cubicBezTo>
                    <a:pt x="50" y="12"/>
                    <a:pt x="49" y="13"/>
                    <a:pt x="49" y="13"/>
                  </a:cubicBezTo>
                  <a:cubicBezTo>
                    <a:pt x="48" y="14"/>
                    <a:pt x="47" y="16"/>
                    <a:pt x="46" y="18"/>
                  </a:cubicBezTo>
                  <a:cubicBezTo>
                    <a:pt x="46" y="19"/>
                    <a:pt x="47" y="20"/>
                    <a:pt x="47" y="21"/>
                  </a:cubicBezTo>
                  <a:cubicBezTo>
                    <a:pt x="54" y="22"/>
                    <a:pt x="54" y="22"/>
                    <a:pt x="54" y="22"/>
                  </a:cubicBezTo>
                  <a:cubicBezTo>
                    <a:pt x="54" y="22"/>
                    <a:pt x="55" y="23"/>
                    <a:pt x="55" y="23"/>
                  </a:cubicBezTo>
                  <a:lnTo>
                    <a:pt x="55" y="31"/>
                  </a:lnTo>
                  <a:close/>
                  <a:moveTo>
                    <a:pt x="27" y="18"/>
                  </a:moveTo>
                  <a:cubicBezTo>
                    <a:pt x="22" y="18"/>
                    <a:pt x="18" y="22"/>
                    <a:pt x="18" y="27"/>
                  </a:cubicBezTo>
                  <a:cubicBezTo>
                    <a:pt x="18" y="32"/>
                    <a:pt x="22" y="36"/>
                    <a:pt x="27" y="36"/>
                  </a:cubicBezTo>
                  <a:cubicBezTo>
                    <a:pt x="32" y="36"/>
                    <a:pt x="36" y="32"/>
                    <a:pt x="36" y="27"/>
                  </a:cubicBezTo>
                  <a:cubicBezTo>
                    <a:pt x="36" y="22"/>
                    <a:pt x="32" y="18"/>
                    <a:pt x="27" y="18"/>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79" name="Group 78"/>
          <p:cNvGrpSpPr/>
          <p:nvPr/>
        </p:nvGrpSpPr>
        <p:grpSpPr>
          <a:xfrm>
            <a:off x="3610343" y="2367931"/>
            <a:ext cx="491756" cy="491756"/>
            <a:chOff x="3635743" y="1739275"/>
            <a:chExt cx="491756" cy="491756"/>
          </a:xfrm>
        </p:grpSpPr>
        <p:sp>
          <p:nvSpPr>
            <p:cNvPr id="80" name="Oval 79"/>
            <p:cNvSpPr/>
            <p:nvPr/>
          </p:nvSpPr>
          <p:spPr bwMode="auto">
            <a:xfrm>
              <a:off x="3635743" y="1739275"/>
              <a:ext cx="491756" cy="491756"/>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1" name="Freeform 133"/>
            <p:cNvSpPr>
              <a:spLocks noChangeAspect="1" noEditPoints="1"/>
            </p:cNvSpPr>
            <p:nvPr/>
          </p:nvSpPr>
          <p:spPr bwMode="auto">
            <a:xfrm>
              <a:off x="3767560" y="1871092"/>
              <a:ext cx="228122" cy="228122"/>
            </a:xfrm>
            <a:custGeom>
              <a:avLst/>
              <a:gdLst/>
              <a:ahLst/>
              <a:cxnLst>
                <a:cxn ang="0">
                  <a:pos x="47" y="27"/>
                </a:cxn>
                <a:cxn ang="0">
                  <a:pos x="25" y="49"/>
                </a:cxn>
                <a:cxn ang="0">
                  <a:pos x="24" y="50"/>
                </a:cxn>
                <a:cxn ang="0">
                  <a:pos x="21" y="47"/>
                </a:cxn>
                <a:cxn ang="0">
                  <a:pos x="21" y="36"/>
                </a:cxn>
                <a:cxn ang="0">
                  <a:pos x="3" y="36"/>
                </a:cxn>
                <a:cxn ang="0">
                  <a:pos x="0" y="33"/>
                </a:cxn>
                <a:cxn ang="0">
                  <a:pos x="0" y="18"/>
                </a:cxn>
                <a:cxn ang="0">
                  <a:pos x="3" y="15"/>
                </a:cxn>
                <a:cxn ang="0">
                  <a:pos x="21" y="15"/>
                </a:cxn>
                <a:cxn ang="0">
                  <a:pos x="21" y="3"/>
                </a:cxn>
                <a:cxn ang="0">
                  <a:pos x="24" y="1"/>
                </a:cxn>
                <a:cxn ang="0">
                  <a:pos x="25" y="2"/>
                </a:cxn>
                <a:cxn ang="0">
                  <a:pos x="47" y="23"/>
                </a:cxn>
                <a:cxn ang="0">
                  <a:pos x="48" y="25"/>
                </a:cxn>
                <a:cxn ang="0">
                  <a:pos x="47" y="27"/>
                </a:cxn>
                <a:cxn ang="0">
                  <a:pos x="62" y="39"/>
                </a:cxn>
                <a:cxn ang="0">
                  <a:pos x="51" y="51"/>
                </a:cxn>
                <a:cxn ang="0">
                  <a:pos x="38" y="51"/>
                </a:cxn>
                <a:cxn ang="0">
                  <a:pos x="36" y="50"/>
                </a:cxn>
                <a:cxn ang="0">
                  <a:pos x="38" y="46"/>
                </a:cxn>
                <a:cxn ang="0">
                  <a:pos x="51" y="46"/>
                </a:cxn>
                <a:cxn ang="0">
                  <a:pos x="57" y="39"/>
                </a:cxn>
                <a:cxn ang="0">
                  <a:pos x="57" y="11"/>
                </a:cxn>
                <a:cxn ang="0">
                  <a:pos x="51" y="5"/>
                </a:cxn>
                <a:cxn ang="0">
                  <a:pos x="39" y="5"/>
                </a:cxn>
                <a:cxn ang="0">
                  <a:pos x="36" y="3"/>
                </a:cxn>
                <a:cxn ang="0">
                  <a:pos x="38" y="0"/>
                </a:cxn>
                <a:cxn ang="0">
                  <a:pos x="51" y="0"/>
                </a:cxn>
                <a:cxn ang="0">
                  <a:pos x="62" y="11"/>
                </a:cxn>
                <a:cxn ang="0">
                  <a:pos x="62" y="39"/>
                </a:cxn>
              </a:cxnLst>
              <a:rect l="0" t="0" r="r" b="b"/>
              <a:pathLst>
                <a:path w="62" h="51">
                  <a:moveTo>
                    <a:pt x="47" y="27"/>
                  </a:moveTo>
                  <a:cubicBezTo>
                    <a:pt x="25" y="49"/>
                    <a:pt x="25" y="49"/>
                    <a:pt x="25" y="49"/>
                  </a:cubicBezTo>
                  <a:cubicBezTo>
                    <a:pt x="25" y="49"/>
                    <a:pt x="24" y="50"/>
                    <a:pt x="24" y="50"/>
                  </a:cubicBezTo>
                  <a:cubicBezTo>
                    <a:pt x="22" y="50"/>
                    <a:pt x="21" y="49"/>
                    <a:pt x="21" y="47"/>
                  </a:cubicBezTo>
                  <a:cubicBezTo>
                    <a:pt x="21" y="36"/>
                    <a:pt x="21" y="36"/>
                    <a:pt x="21" y="36"/>
                  </a:cubicBezTo>
                  <a:cubicBezTo>
                    <a:pt x="3" y="36"/>
                    <a:pt x="3" y="36"/>
                    <a:pt x="3" y="36"/>
                  </a:cubicBezTo>
                  <a:cubicBezTo>
                    <a:pt x="2" y="36"/>
                    <a:pt x="0" y="34"/>
                    <a:pt x="0" y="33"/>
                  </a:cubicBezTo>
                  <a:cubicBezTo>
                    <a:pt x="0" y="18"/>
                    <a:pt x="0" y="18"/>
                    <a:pt x="0" y="18"/>
                  </a:cubicBezTo>
                  <a:cubicBezTo>
                    <a:pt x="0" y="16"/>
                    <a:pt x="2" y="15"/>
                    <a:pt x="3" y="15"/>
                  </a:cubicBezTo>
                  <a:cubicBezTo>
                    <a:pt x="21" y="15"/>
                    <a:pt x="21" y="15"/>
                    <a:pt x="21" y="15"/>
                  </a:cubicBezTo>
                  <a:cubicBezTo>
                    <a:pt x="21" y="3"/>
                    <a:pt x="21" y="3"/>
                    <a:pt x="21" y="3"/>
                  </a:cubicBezTo>
                  <a:cubicBezTo>
                    <a:pt x="21" y="2"/>
                    <a:pt x="22" y="1"/>
                    <a:pt x="24" y="1"/>
                  </a:cubicBezTo>
                  <a:cubicBezTo>
                    <a:pt x="24" y="1"/>
                    <a:pt x="25" y="1"/>
                    <a:pt x="25" y="2"/>
                  </a:cubicBezTo>
                  <a:cubicBezTo>
                    <a:pt x="47" y="23"/>
                    <a:pt x="47" y="23"/>
                    <a:pt x="47" y="23"/>
                  </a:cubicBezTo>
                  <a:cubicBezTo>
                    <a:pt x="48" y="24"/>
                    <a:pt x="48" y="25"/>
                    <a:pt x="48" y="25"/>
                  </a:cubicBezTo>
                  <a:cubicBezTo>
                    <a:pt x="48" y="26"/>
                    <a:pt x="48" y="27"/>
                    <a:pt x="47" y="27"/>
                  </a:cubicBezTo>
                  <a:close/>
                  <a:moveTo>
                    <a:pt x="62" y="39"/>
                  </a:moveTo>
                  <a:cubicBezTo>
                    <a:pt x="62" y="46"/>
                    <a:pt x="57" y="51"/>
                    <a:pt x="51" y="51"/>
                  </a:cubicBezTo>
                  <a:cubicBezTo>
                    <a:pt x="38" y="51"/>
                    <a:pt x="38" y="51"/>
                    <a:pt x="38" y="51"/>
                  </a:cubicBezTo>
                  <a:cubicBezTo>
                    <a:pt x="37" y="51"/>
                    <a:pt x="36" y="50"/>
                    <a:pt x="36" y="50"/>
                  </a:cubicBezTo>
                  <a:cubicBezTo>
                    <a:pt x="36" y="49"/>
                    <a:pt x="36" y="46"/>
                    <a:pt x="38" y="46"/>
                  </a:cubicBezTo>
                  <a:cubicBezTo>
                    <a:pt x="51" y="46"/>
                    <a:pt x="51" y="46"/>
                    <a:pt x="51" y="46"/>
                  </a:cubicBezTo>
                  <a:cubicBezTo>
                    <a:pt x="54" y="46"/>
                    <a:pt x="57" y="43"/>
                    <a:pt x="57" y="39"/>
                  </a:cubicBezTo>
                  <a:cubicBezTo>
                    <a:pt x="57" y="11"/>
                    <a:pt x="57" y="11"/>
                    <a:pt x="57" y="11"/>
                  </a:cubicBezTo>
                  <a:cubicBezTo>
                    <a:pt x="57" y="8"/>
                    <a:pt x="54" y="5"/>
                    <a:pt x="51" y="5"/>
                  </a:cubicBezTo>
                  <a:cubicBezTo>
                    <a:pt x="39" y="5"/>
                    <a:pt x="39" y="5"/>
                    <a:pt x="39" y="5"/>
                  </a:cubicBezTo>
                  <a:cubicBezTo>
                    <a:pt x="38" y="5"/>
                    <a:pt x="36" y="5"/>
                    <a:pt x="36" y="3"/>
                  </a:cubicBezTo>
                  <a:cubicBezTo>
                    <a:pt x="36" y="2"/>
                    <a:pt x="36" y="0"/>
                    <a:pt x="38" y="0"/>
                  </a:cubicBezTo>
                  <a:cubicBezTo>
                    <a:pt x="51" y="0"/>
                    <a:pt x="51" y="0"/>
                    <a:pt x="51" y="0"/>
                  </a:cubicBezTo>
                  <a:cubicBezTo>
                    <a:pt x="57" y="0"/>
                    <a:pt x="62" y="5"/>
                    <a:pt x="62" y="11"/>
                  </a:cubicBezTo>
                  <a:lnTo>
                    <a:pt x="62" y="39"/>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2" name="Group 81"/>
          <p:cNvGrpSpPr/>
          <p:nvPr/>
        </p:nvGrpSpPr>
        <p:grpSpPr>
          <a:xfrm>
            <a:off x="7942631" y="2359216"/>
            <a:ext cx="491756" cy="491756"/>
            <a:chOff x="7968031" y="1730559"/>
            <a:chExt cx="491756" cy="491756"/>
          </a:xfrm>
        </p:grpSpPr>
        <p:sp>
          <p:nvSpPr>
            <p:cNvPr id="83" name="Oval 82"/>
            <p:cNvSpPr/>
            <p:nvPr/>
          </p:nvSpPr>
          <p:spPr bwMode="auto">
            <a:xfrm>
              <a:off x="7968031" y="1730559"/>
              <a:ext cx="491756" cy="491756"/>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4" name="Freeform 152"/>
            <p:cNvSpPr>
              <a:spLocks noChangeAspect="1" noEditPoints="1"/>
            </p:cNvSpPr>
            <p:nvPr/>
          </p:nvSpPr>
          <p:spPr bwMode="auto">
            <a:xfrm>
              <a:off x="8099848" y="1862376"/>
              <a:ext cx="228122" cy="228122"/>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5" name="Group 84"/>
          <p:cNvGrpSpPr/>
          <p:nvPr/>
        </p:nvGrpSpPr>
        <p:grpSpPr>
          <a:xfrm>
            <a:off x="5762809" y="2411605"/>
            <a:ext cx="491756" cy="491756"/>
            <a:chOff x="5788209" y="1782947"/>
            <a:chExt cx="491756" cy="491756"/>
          </a:xfrm>
        </p:grpSpPr>
        <p:sp>
          <p:nvSpPr>
            <p:cNvPr id="86" name="Oval 85"/>
            <p:cNvSpPr/>
            <p:nvPr/>
          </p:nvSpPr>
          <p:spPr bwMode="auto">
            <a:xfrm>
              <a:off x="5788209" y="1782947"/>
              <a:ext cx="491756" cy="491756"/>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87" name="Freeform 47"/>
            <p:cNvSpPr>
              <a:spLocks noChangeAspect="1" noEditPoints="1"/>
            </p:cNvSpPr>
            <p:nvPr/>
          </p:nvSpPr>
          <p:spPr bwMode="auto">
            <a:xfrm>
              <a:off x="5920026" y="1914764"/>
              <a:ext cx="228122" cy="228122"/>
            </a:xfrm>
            <a:custGeom>
              <a:avLst/>
              <a:gdLst/>
              <a:ahLst/>
              <a:cxnLst>
                <a:cxn ang="0">
                  <a:pos x="52" y="38"/>
                </a:cxn>
                <a:cxn ang="0">
                  <a:pos x="47" y="44"/>
                </a:cxn>
                <a:cxn ang="0">
                  <a:pos x="22" y="47"/>
                </a:cxn>
                <a:cxn ang="0">
                  <a:pos x="6" y="42"/>
                </a:cxn>
                <a:cxn ang="0">
                  <a:pos x="4" y="35"/>
                </a:cxn>
                <a:cxn ang="0">
                  <a:pos x="0" y="10"/>
                </a:cxn>
                <a:cxn ang="0">
                  <a:pos x="7" y="4"/>
                </a:cxn>
                <a:cxn ang="0">
                  <a:pos x="20" y="1"/>
                </a:cxn>
                <a:cxn ang="0">
                  <a:pos x="47" y="3"/>
                </a:cxn>
                <a:cxn ang="0">
                  <a:pos x="56" y="8"/>
                </a:cxn>
                <a:cxn ang="0">
                  <a:pos x="56" y="12"/>
                </a:cxn>
                <a:cxn ang="0">
                  <a:pos x="52" y="38"/>
                </a:cxn>
                <a:cxn ang="0">
                  <a:pos x="44" y="62"/>
                </a:cxn>
                <a:cxn ang="0">
                  <a:pos x="20" y="65"/>
                </a:cxn>
                <a:cxn ang="0">
                  <a:pos x="9" y="59"/>
                </a:cxn>
                <a:cxn ang="0">
                  <a:pos x="7" y="48"/>
                </a:cxn>
                <a:cxn ang="0">
                  <a:pos x="7" y="47"/>
                </a:cxn>
                <a:cxn ang="0">
                  <a:pos x="8" y="47"/>
                </a:cxn>
                <a:cxn ang="0">
                  <a:pos x="48" y="47"/>
                </a:cxn>
                <a:cxn ang="0">
                  <a:pos x="49" y="51"/>
                </a:cxn>
                <a:cxn ang="0">
                  <a:pos x="44" y="62"/>
                </a:cxn>
                <a:cxn ang="0">
                  <a:pos x="39" y="6"/>
                </a:cxn>
                <a:cxn ang="0">
                  <a:pos x="16" y="6"/>
                </a:cxn>
                <a:cxn ang="0">
                  <a:pos x="10" y="9"/>
                </a:cxn>
                <a:cxn ang="0">
                  <a:pos x="19" y="12"/>
                </a:cxn>
                <a:cxn ang="0">
                  <a:pos x="37" y="12"/>
                </a:cxn>
                <a:cxn ang="0">
                  <a:pos x="47" y="9"/>
                </a:cxn>
                <a:cxn ang="0">
                  <a:pos x="39" y="6"/>
                </a:cxn>
                <a:cxn ang="0">
                  <a:pos x="24" y="24"/>
                </a:cxn>
                <a:cxn ang="0">
                  <a:pos x="19" y="33"/>
                </a:cxn>
                <a:cxn ang="0">
                  <a:pos x="29" y="41"/>
                </a:cxn>
                <a:cxn ang="0">
                  <a:pos x="37" y="31"/>
                </a:cxn>
                <a:cxn ang="0">
                  <a:pos x="24" y="24"/>
                </a:cxn>
                <a:cxn ang="0">
                  <a:pos x="26" y="36"/>
                </a:cxn>
                <a:cxn ang="0">
                  <a:pos x="26" y="28"/>
                </a:cxn>
                <a:cxn ang="0">
                  <a:pos x="32" y="32"/>
                </a:cxn>
                <a:cxn ang="0">
                  <a:pos x="26" y="36"/>
                </a:cxn>
              </a:cxnLst>
              <a:rect l="0" t="0" r="r" b="b"/>
              <a:pathLst>
                <a:path w="57" h="67">
                  <a:moveTo>
                    <a:pt x="52" y="38"/>
                  </a:moveTo>
                  <a:cubicBezTo>
                    <a:pt x="51" y="41"/>
                    <a:pt x="49" y="42"/>
                    <a:pt x="47" y="44"/>
                  </a:cubicBezTo>
                  <a:cubicBezTo>
                    <a:pt x="39" y="47"/>
                    <a:pt x="30" y="48"/>
                    <a:pt x="22" y="47"/>
                  </a:cubicBezTo>
                  <a:cubicBezTo>
                    <a:pt x="17" y="47"/>
                    <a:pt x="11" y="45"/>
                    <a:pt x="6" y="42"/>
                  </a:cubicBezTo>
                  <a:cubicBezTo>
                    <a:pt x="4" y="40"/>
                    <a:pt x="4" y="37"/>
                    <a:pt x="4" y="35"/>
                  </a:cubicBezTo>
                  <a:cubicBezTo>
                    <a:pt x="2" y="26"/>
                    <a:pt x="1" y="18"/>
                    <a:pt x="0" y="10"/>
                  </a:cubicBezTo>
                  <a:cubicBezTo>
                    <a:pt x="0" y="6"/>
                    <a:pt x="4" y="5"/>
                    <a:pt x="7" y="4"/>
                  </a:cubicBezTo>
                  <a:cubicBezTo>
                    <a:pt x="11" y="2"/>
                    <a:pt x="16" y="1"/>
                    <a:pt x="20" y="1"/>
                  </a:cubicBezTo>
                  <a:cubicBezTo>
                    <a:pt x="29" y="0"/>
                    <a:pt x="38" y="0"/>
                    <a:pt x="47" y="3"/>
                  </a:cubicBezTo>
                  <a:cubicBezTo>
                    <a:pt x="50" y="4"/>
                    <a:pt x="54" y="5"/>
                    <a:pt x="56" y="8"/>
                  </a:cubicBezTo>
                  <a:cubicBezTo>
                    <a:pt x="57" y="9"/>
                    <a:pt x="56" y="11"/>
                    <a:pt x="56" y="12"/>
                  </a:cubicBezTo>
                  <a:cubicBezTo>
                    <a:pt x="55" y="21"/>
                    <a:pt x="53" y="30"/>
                    <a:pt x="52" y="38"/>
                  </a:cubicBezTo>
                  <a:close/>
                  <a:moveTo>
                    <a:pt x="44" y="62"/>
                  </a:moveTo>
                  <a:cubicBezTo>
                    <a:pt x="37" y="66"/>
                    <a:pt x="28" y="67"/>
                    <a:pt x="20" y="65"/>
                  </a:cubicBezTo>
                  <a:cubicBezTo>
                    <a:pt x="16" y="65"/>
                    <a:pt x="11" y="63"/>
                    <a:pt x="9" y="59"/>
                  </a:cubicBezTo>
                  <a:cubicBezTo>
                    <a:pt x="8" y="55"/>
                    <a:pt x="7" y="51"/>
                    <a:pt x="7" y="48"/>
                  </a:cubicBezTo>
                  <a:cubicBezTo>
                    <a:pt x="7" y="47"/>
                    <a:pt x="7" y="47"/>
                    <a:pt x="7" y="47"/>
                  </a:cubicBezTo>
                  <a:cubicBezTo>
                    <a:pt x="8" y="47"/>
                    <a:pt x="8" y="47"/>
                    <a:pt x="8" y="47"/>
                  </a:cubicBezTo>
                  <a:cubicBezTo>
                    <a:pt x="20" y="54"/>
                    <a:pt x="36" y="54"/>
                    <a:pt x="48" y="47"/>
                  </a:cubicBezTo>
                  <a:cubicBezTo>
                    <a:pt x="50" y="47"/>
                    <a:pt x="49" y="49"/>
                    <a:pt x="49" y="51"/>
                  </a:cubicBezTo>
                  <a:cubicBezTo>
                    <a:pt x="48" y="55"/>
                    <a:pt x="48" y="60"/>
                    <a:pt x="44" y="62"/>
                  </a:cubicBezTo>
                  <a:close/>
                  <a:moveTo>
                    <a:pt x="39" y="6"/>
                  </a:moveTo>
                  <a:cubicBezTo>
                    <a:pt x="32" y="5"/>
                    <a:pt x="24" y="5"/>
                    <a:pt x="16" y="6"/>
                  </a:cubicBezTo>
                  <a:cubicBezTo>
                    <a:pt x="14" y="7"/>
                    <a:pt x="11" y="7"/>
                    <a:pt x="10" y="9"/>
                  </a:cubicBezTo>
                  <a:cubicBezTo>
                    <a:pt x="12" y="12"/>
                    <a:pt x="16" y="12"/>
                    <a:pt x="19" y="12"/>
                  </a:cubicBezTo>
                  <a:cubicBezTo>
                    <a:pt x="25" y="13"/>
                    <a:pt x="31" y="13"/>
                    <a:pt x="37" y="12"/>
                  </a:cubicBezTo>
                  <a:cubicBezTo>
                    <a:pt x="40" y="12"/>
                    <a:pt x="44" y="12"/>
                    <a:pt x="47" y="9"/>
                  </a:cubicBezTo>
                  <a:cubicBezTo>
                    <a:pt x="45" y="7"/>
                    <a:pt x="42" y="6"/>
                    <a:pt x="39" y="6"/>
                  </a:cubicBezTo>
                  <a:close/>
                  <a:moveTo>
                    <a:pt x="24" y="24"/>
                  </a:moveTo>
                  <a:cubicBezTo>
                    <a:pt x="21" y="25"/>
                    <a:pt x="19" y="29"/>
                    <a:pt x="19" y="33"/>
                  </a:cubicBezTo>
                  <a:cubicBezTo>
                    <a:pt x="19" y="38"/>
                    <a:pt x="24" y="42"/>
                    <a:pt x="29" y="41"/>
                  </a:cubicBezTo>
                  <a:cubicBezTo>
                    <a:pt x="34" y="41"/>
                    <a:pt x="38" y="36"/>
                    <a:pt x="37" y="31"/>
                  </a:cubicBezTo>
                  <a:cubicBezTo>
                    <a:pt x="36" y="25"/>
                    <a:pt x="30" y="21"/>
                    <a:pt x="24" y="24"/>
                  </a:cubicBezTo>
                  <a:close/>
                  <a:moveTo>
                    <a:pt x="26" y="36"/>
                  </a:moveTo>
                  <a:cubicBezTo>
                    <a:pt x="23" y="35"/>
                    <a:pt x="23" y="30"/>
                    <a:pt x="26" y="28"/>
                  </a:cubicBezTo>
                  <a:cubicBezTo>
                    <a:pt x="29" y="27"/>
                    <a:pt x="32" y="29"/>
                    <a:pt x="32" y="32"/>
                  </a:cubicBezTo>
                  <a:cubicBezTo>
                    <a:pt x="33" y="35"/>
                    <a:pt x="29" y="38"/>
                    <a:pt x="26" y="36"/>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88" name="Group 87"/>
          <p:cNvGrpSpPr/>
          <p:nvPr/>
        </p:nvGrpSpPr>
        <p:grpSpPr>
          <a:xfrm>
            <a:off x="320553" y="4502203"/>
            <a:ext cx="1975090" cy="647609"/>
            <a:chOff x="1470392" y="3790950"/>
            <a:chExt cx="1975090" cy="647609"/>
          </a:xfrm>
        </p:grpSpPr>
        <p:sp>
          <p:nvSpPr>
            <p:cNvPr id="89" name="TextBox 88"/>
            <p:cNvSpPr txBox="1"/>
            <p:nvPr/>
          </p:nvSpPr>
          <p:spPr>
            <a:xfrm>
              <a:off x="1470392" y="3976894"/>
              <a:ext cx="1975090" cy="461665"/>
            </a:xfrm>
            <a:prstGeom prst="rect">
              <a:avLst/>
            </a:prstGeom>
            <a:noFill/>
          </p:spPr>
          <p:txBody>
            <a:bodyPr wrap="square" lIns="0" tIns="0" rIns="0" bIns="0" rtlCol="0">
              <a:spAutoFit/>
            </a:bodyPr>
            <a:lstStyle/>
            <a:p>
              <a:pPr lvl="0" algn="ctr"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90" name="Rectangle 89"/>
            <p:cNvSpPr/>
            <p:nvPr/>
          </p:nvSpPr>
          <p:spPr>
            <a:xfrm>
              <a:off x="1969085" y="3790950"/>
              <a:ext cx="977704" cy="184666"/>
            </a:xfrm>
            <a:prstGeom prst="rect">
              <a:avLst/>
            </a:prstGeom>
          </p:spPr>
          <p:txBody>
            <a:bodyPr wrap="none" lIns="0" tIns="0" rIns="0" bIns="0">
              <a:spAutoFit/>
            </a:bodyPr>
            <a:lstStyle/>
            <a:p>
              <a:pPr algn="ctr"/>
              <a:r>
                <a:rPr lang="en-US" sz="1200" b="1" dirty="0">
                  <a:solidFill>
                    <a:schemeClr val="accent1"/>
                  </a:solidFill>
                </a:rPr>
                <a:t>Title Goes Here</a:t>
              </a:r>
              <a:endParaRPr lang="en-US" sz="1200" dirty="0">
                <a:solidFill>
                  <a:schemeClr val="accent1"/>
                </a:solidFill>
              </a:endParaRPr>
            </a:p>
          </p:txBody>
        </p:sp>
      </p:grpSp>
      <p:grpSp>
        <p:nvGrpSpPr>
          <p:cNvPr id="91" name="Group 90"/>
          <p:cNvGrpSpPr/>
          <p:nvPr/>
        </p:nvGrpSpPr>
        <p:grpSpPr>
          <a:xfrm>
            <a:off x="2485904" y="4502203"/>
            <a:ext cx="1975090" cy="647609"/>
            <a:chOff x="1470392" y="3790950"/>
            <a:chExt cx="1975090" cy="647609"/>
          </a:xfrm>
        </p:grpSpPr>
        <p:sp>
          <p:nvSpPr>
            <p:cNvPr id="92" name="TextBox 91"/>
            <p:cNvSpPr txBox="1"/>
            <p:nvPr/>
          </p:nvSpPr>
          <p:spPr>
            <a:xfrm>
              <a:off x="1470392" y="3976894"/>
              <a:ext cx="1975090" cy="461665"/>
            </a:xfrm>
            <a:prstGeom prst="rect">
              <a:avLst/>
            </a:prstGeom>
            <a:noFill/>
          </p:spPr>
          <p:txBody>
            <a:bodyPr wrap="square" lIns="0" tIns="0" rIns="0" bIns="0" rtlCol="0">
              <a:spAutoFit/>
            </a:bodyPr>
            <a:lstStyle/>
            <a:p>
              <a:pPr lvl="0" algn="ctr"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93" name="Rectangle 92"/>
            <p:cNvSpPr/>
            <p:nvPr/>
          </p:nvSpPr>
          <p:spPr>
            <a:xfrm>
              <a:off x="1969085" y="3790950"/>
              <a:ext cx="977704" cy="184666"/>
            </a:xfrm>
            <a:prstGeom prst="rect">
              <a:avLst/>
            </a:prstGeom>
          </p:spPr>
          <p:txBody>
            <a:bodyPr wrap="none" lIns="0" tIns="0" rIns="0" bIns="0">
              <a:spAutoFit/>
            </a:bodyPr>
            <a:lstStyle/>
            <a:p>
              <a:pPr algn="ctr"/>
              <a:r>
                <a:rPr lang="en-US" sz="1200" b="1" dirty="0">
                  <a:solidFill>
                    <a:schemeClr val="accent2"/>
                  </a:solidFill>
                </a:rPr>
                <a:t>Title Goes Here</a:t>
              </a:r>
              <a:endParaRPr lang="en-US" sz="1200" dirty="0">
                <a:solidFill>
                  <a:schemeClr val="accent2"/>
                </a:solidFill>
              </a:endParaRPr>
            </a:p>
          </p:txBody>
        </p:sp>
      </p:grpSp>
      <p:grpSp>
        <p:nvGrpSpPr>
          <p:cNvPr id="94" name="Group 93"/>
          <p:cNvGrpSpPr/>
          <p:nvPr/>
        </p:nvGrpSpPr>
        <p:grpSpPr>
          <a:xfrm>
            <a:off x="4651255" y="4502203"/>
            <a:ext cx="1975090" cy="647609"/>
            <a:chOff x="1470392" y="3790950"/>
            <a:chExt cx="1975090" cy="647609"/>
          </a:xfrm>
        </p:grpSpPr>
        <p:sp>
          <p:nvSpPr>
            <p:cNvPr id="95" name="TextBox 94"/>
            <p:cNvSpPr txBox="1"/>
            <p:nvPr/>
          </p:nvSpPr>
          <p:spPr>
            <a:xfrm>
              <a:off x="1470392" y="3976894"/>
              <a:ext cx="1975090" cy="461665"/>
            </a:xfrm>
            <a:prstGeom prst="rect">
              <a:avLst/>
            </a:prstGeom>
            <a:noFill/>
          </p:spPr>
          <p:txBody>
            <a:bodyPr wrap="square" lIns="0" tIns="0" rIns="0" bIns="0" rtlCol="0">
              <a:spAutoFit/>
            </a:bodyPr>
            <a:lstStyle/>
            <a:p>
              <a:pPr lvl="0" algn="ctr"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96" name="Rectangle 95"/>
            <p:cNvSpPr/>
            <p:nvPr/>
          </p:nvSpPr>
          <p:spPr>
            <a:xfrm>
              <a:off x="1969085" y="3790950"/>
              <a:ext cx="977704" cy="184666"/>
            </a:xfrm>
            <a:prstGeom prst="rect">
              <a:avLst/>
            </a:prstGeom>
          </p:spPr>
          <p:txBody>
            <a:bodyPr wrap="none" lIns="0" tIns="0" rIns="0" bIns="0">
              <a:spAutoFit/>
            </a:bodyPr>
            <a:lstStyle/>
            <a:p>
              <a:pPr algn="ctr"/>
              <a:r>
                <a:rPr lang="en-US" sz="1200" b="1" dirty="0">
                  <a:solidFill>
                    <a:schemeClr val="accent3"/>
                  </a:solidFill>
                </a:rPr>
                <a:t>Title Goes Here</a:t>
              </a:r>
              <a:endParaRPr lang="en-US" sz="1200" dirty="0">
                <a:solidFill>
                  <a:schemeClr val="accent3"/>
                </a:solidFill>
              </a:endParaRPr>
            </a:p>
          </p:txBody>
        </p:sp>
      </p:grpSp>
      <p:grpSp>
        <p:nvGrpSpPr>
          <p:cNvPr id="97" name="Group 96"/>
          <p:cNvGrpSpPr/>
          <p:nvPr/>
        </p:nvGrpSpPr>
        <p:grpSpPr>
          <a:xfrm>
            <a:off x="6816605" y="4502203"/>
            <a:ext cx="1975090" cy="647609"/>
            <a:chOff x="1470392" y="3790950"/>
            <a:chExt cx="1975090" cy="647609"/>
          </a:xfrm>
        </p:grpSpPr>
        <p:sp>
          <p:nvSpPr>
            <p:cNvPr id="98" name="TextBox 97"/>
            <p:cNvSpPr txBox="1"/>
            <p:nvPr/>
          </p:nvSpPr>
          <p:spPr>
            <a:xfrm>
              <a:off x="1470392" y="3976894"/>
              <a:ext cx="1975090" cy="461665"/>
            </a:xfrm>
            <a:prstGeom prst="rect">
              <a:avLst/>
            </a:prstGeom>
            <a:noFill/>
          </p:spPr>
          <p:txBody>
            <a:bodyPr wrap="square" lIns="0" tIns="0" rIns="0" bIns="0" rtlCol="0">
              <a:spAutoFit/>
            </a:bodyPr>
            <a:lstStyle/>
            <a:p>
              <a:pPr lvl="0" algn="ctr"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99" name="Rectangle 98"/>
            <p:cNvSpPr/>
            <p:nvPr/>
          </p:nvSpPr>
          <p:spPr>
            <a:xfrm>
              <a:off x="1969085" y="3790950"/>
              <a:ext cx="977704" cy="184666"/>
            </a:xfrm>
            <a:prstGeom prst="rect">
              <a:avLst/>
            </a:prstGeom>
          </p:spPr>
          <p:txBody>
            <a:bodyPr wrap="none" lIns="0" tIns="0" rIns="0" bIns="0">
              <a:spAutoFit/>
            </a:bodyPr>
            <a:lstStyle/>
            <a:p>
              <a:pPr algn="ctr"/>
              <a:r>
                <a:rPr lang="en-US" sz="1200" b="1" dirty="0">
                  <a:solidFill>
                    <a:schemeClr val="accent4"/>
                  </a:solidFill>
                </a:rPr>
                <a:t>Title Goes Here</a:t>
              </a:r>
              <a:endParaRPr lang="en-US" sz="1200" dirty="0">
                <a:solidFill>
                  <a:schemeClr val="accent4"/>
                </a:solidFill>
              </a:endParaRPr>
            </a:p>
          </p:txBody>
        </p:sp>
      </p:grpSp>
      <p:grpSp>
        <p:nvGrpSpPr>
          <p:cNvPr id="100" name="Group 99"/>
          <p:cNvGrpSpPr/>
          <p:nvPr/>
        </p:nvGrpSpPr>
        <p:grpSpPr>
          <a:xfrm>
            <a:off x="2463154" y="5361801"/>
            <a:ext cx="1054425" cy="276999"/>
            <a:chOff x="2743200" y="4033450"/>
            <a:chExt cx="1054425" cy="276999"/>
          </a:xfrm>
        </p:grpSpPr>
        <p:sp>
          <p:nvSpPr>
            <p:cNvPr id="101" name="Oval 100"/>
            <p:cNvSpPr/>
            <p:nvPr/>
          </p:nvSpPr>
          <p:spPr bwMode="auto">
            <a:xfrm>
              <a:off x="2743200" y="4095749"/>
              <a:ext cx="152400" cy="152400"/>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02" name="TextBox 101"/>
            <p:cNvSpPr txBox="1"/>
            <p:nvPr/>
          </p:nvSpPr>
          <p:spPr>
            <a:xfrm>
              <a:off x="2844800" y="4033450"/>
              <a:ext cx="952825" cy="276999"/>
            </a:xfrm>
            <a:prstGeom prst="rect">
              <a:avLst/>
            </a:prstGeom>
            <a:noFill/>
          </p:spPr>
          <p:txBody>
            <a:bodyPr wrap="none" rtlCol="0">
              <a:spAutoFit/>
            </a:bodyPr>
            <a:lstStyle/>
            <a:p>
              <a:r>
                <a:rPr lang="en-US" sz="1200" b="1" dirty="0" smtClean="0">
                  <a:solidFill>
                    <a:schemeClr val="tx1">
                      <a:lumMod val="50000"/>
                      <a:lumOff val="50000"/>
                    </a:schemeClr>
                  </a:solidFill>
                </a:rPr>
                <a:t>Sample Text</a:t>
              </a:r>
              <a:endParaRPr lang="en-US" sz="1200" b="1" dirty="0">
                <a:solidFill>
                  <a:schemeClr val="tx1">
                    <a:lumMod val="50000"/>
                    <a:lumOff val="50000"/>
                  </a:schemeClr>
                </a:solidFill>
              </a:endParaRPr>
            </a:p>
          </p:txBody>
        </p:sp>
      </p:grpSp>
      <p:grpSp>
        <p:nvGrpSpPr>
          <p:cNvPr id="103" name="Group 102"/>
          <p:cNvGrpSpPr/>
          <p:nvPr/>
        </p:nvGrpSpPr>
        <p:grpSpPr>
          <a:xfrm>
            <a:off x="3517579" y="5361801"/>
            <a:ext cx="1054425" cy="276999"/>
            <a:chOff x="2743200" y="4033450"/>
            <a:chExt cx="1054425" cy="276999"/>
          </a:xfrm>
        </p:grpSpPr>
        <p:sp>
          <p:nvSpPr>
            <p:cNvPr id="104" name="Oval 103"/>
            <p:cNvSpPr/>
            <p:nvPr/>
          </p:nvSpPr>
          <p:spPr bwMode="auto">
            <a:xfrm>
              <a:off x="2743200" y="4095749"/>
              <a:ext cx="152400" cy="152400"/>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05" name="TextBox 104"/>
            <p:cNvSpPr txBox="1"/>
            <p:nvPr/>
          </p:nvSpPr>
          <p:spPr>
            <a:xfrm>
              <a:off x="2844800" y="4033450"/>
              <a:ext cx="952825" cy="276999"/>
            </a:xfrm>
            <a:prstGeom prst="rect">
              <a:avLst/>
            </a:prstGeom>
            <a:noFill/>
          </p:spPr>
          <p:txBody>
            <a:bodyPr wrap="none" rtlCol="0">
              <a:spAutoFit/>
            </a:bodyPr>
            <a:lstStyle/>
            <a:p>
              <a:r>
                <a:rPr lang="en-US" sz="1200" b="1" dirty="0" smtClean="0">
                  <a:solidFill>
                    <a:schemeClr val="tx1">
                      <a:lumMod val="50000"/>
                      <a:lumOff val="50000"/>
                    </a:schemeClr>
                  </a:solidFill>
                </a:rPr>
                <a:t>Sample Text</a:t>
              </a:r>
              <a:endParaRPr lang="en-US" sz="1200" b="1" dirty="0">
                <a:solidFill>
                  <a:schemeClr val="tx1">
                    <a:lumMod val="50000"/>
                    <a:lumOff val="50000"/>
                  </a:schemeClr>
                </a:solidFill>
              </a:endParaRPr>
            </a:p>
          </p:txBody>
        </p:sp>
      </p:grpSp>
      <p:grpSp>
        <p:nvGrpSpPr>
          <p:cNvPr id="106" name="Group 105"/>
          <p:cNvGrpSpPr/>
          <p:nvPr/>
        </p:nvGrpSpPr>
        <p:grpSpPr>
          <a:xfrm>
            <a:off x="4572003" y="5361801"/>
            <a:ext cx="1054425" cy="276999"/>
            <a:chOff x="2743200" y="4033450"/>
            <a:chExt cx="1054425" cy="276999"/>
          </a:xfrm>
        </p:grpSpPr>
        <p:sp>
          <p:nvSpPr>
            <p:cNvPr id="107" name="Oval 106"/>
            <p:cNvSpPr/>
            <p:nvPr/>
          </p:nvSpPr>
          <p:spPr bwMode="auto">
            <a:xfrm>
              <a:off x="2743200" y="4095749"/>
              <a:ext cx="152400" cy="152400"/>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08" name="TextBox 107"/>
            <p:cNvSpPr txBox="1"/>
            <p:nvPr/>
          </p:nvSpPr>
          <p:spPr>
            <a:xfrm>
              <a:off x="2844800" y="4033450"/>
              <a:ext cx="952825" cy="276999"/>
            </a:xfrm>
            <a:prstGeom prst="rect">
              <a:avLst/>
            </a:prstGeom>
            <a:noFill/>
          </p:spPr>
          <p:txBody>
            <a:bodyPr wrap="none" rtlCol="0">
              <a:spAutoFit/>
            </a:bodyPr>
            <a:lstStyle/>
            <a:p>
              <a:r>
                <a:rPr lang="en-US" sz="1200" b="1" dirty="0" smtClean="0">
                  <a:solidFill>
                    <a:schemeClr val="tx1">
                      <a:lumMod val="50000"/>
                      <a:lumOff val="50000"/>
                    </a:schemeClr>
                  </a:solidFill>
                </a:rPr>
                <a:t>Sample Text</a:t>
              </a:r>
              <a:endParaRPr lang="en-US" sz="1200" b="1" dirty="0">
                <a:solidFill>
                  <a:schemeClr val="tx1">
                    <a:lumMod val="50000"/>
                    <a:lumOff val="50000"/>
                  </a:schemeClr>
                </a:solidFill>
              </a:endParaRPr>
            </a:p>
          </p:txBody>
        </p:sp>
      </p:grpSp>
      <p:grpSp>
        <p:nvGrpSpPr>
          <p:cNvPr id="109" name="Group 108"/>
          <p:cNvGrpSpPr/>
          <p:nvPr/>
        </p:nvGrpSpPr>
        <p:grpSpPr>
          <a:xfrm>
            <a:off x="5626428" y="5361801"/>
            <a:ext cx="1054425" cy="276999"/>
            <a:chOff x="2743200" y="4033450"/>
            <a:chExt cx="1054425" cy="276999"/>
          </a:xfrm>
        </p:grpSpPr>
        <p:sp>
          <p:nvSpPr>
            <p:cNvPr id="110" name="Oval 109"/>
            <p:cNvSpPr/>
            <p:nvPr/>
          </p:nvSpPr>
          <p:spPr bwMode="auto">
            <a:xfrm>
              <a:off x="2743200" y="4095749"/>
              <a:ext cx="152400" cy="152400"/>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111" name="TextBox 110"/>
            <p:cNvSpPr txBox="1"/>
            <p:nvPr/>
          </p:nvSpPr>
          <p:spPr>
            <a:xfrm>
              <a:off x="2844800" y="4033450"/>
              <a:ext cx="952825" cy="276999"/>
            </a:xfrm>
            <a:prstGeom prst="rect">
              <a:avLst/>
            </a:prstGeom>
            <a:noFill/>
          </p:spPr>
          <p:txBody>
            <a:bodyPr wrap="none" rtlCol="0">
              <a:spAutoFit/>
            </a:bodyPr>
            <a:lstStyle/>
            <a:p>
              <a:r>
                <a:rPr lang="en-US" sz="1200" b="1" dirty="0" smtClean="0">
                  <a:solidFill>
                    <a:schemeClr val="tx1">
                      <a:lumMod val="50000"/>
                      <a:lumOff val="50000"/>
                    </a:schemeClr>
                  </a:solidFill>
                </a:rPr>
                <a:t>Sample Text</a:t>
              </a:r>
              <a:endParaRPr lang="en-US" sz="1200" b="1" dirty="0">
                <a:solidFill>
                  <a:schemeClr val="tx1">
                    <a:lumMod val="50000"/>
                    <a:lumOff val="50000"/>
                  </a:schemeClr>
                </a:solidFill>
              </a:endParaRPr>
            </a:p>
          </p:txBody>
        </p:sp>
      </p:grpSp>
    </p:spTree>
    <p:extLst>
      <p:ext uri="{BB962C8B-B14F-4D97-AF65-F5344CB8AC3E}">
        <p14:creationId xmlns="" xmlns:p14="http://schemas.microsoft.com/office/powerpoint/2010/main" val="3387771417"/>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nodeType="after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wedge">
                                      <p:cBhvr>
                                        <p:cTn id="7" dur="750"/>
                                        <p:tgtEl>
                                          <p:spTgt spid="59"/>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p:cTn id="11" dur="500" fill="hold"/>
                                        <p:tgtEl>
                                          <p:spTgt spid="76"/>
                                        </p:tgtEl>
                                        <p:attrNameLst>
                                          <p:attrName>ppt_w</p:attrName>
                                        </p:attrNameLst>
                                      </p:cBhvr>
                                      <p:tavLst>
                                        <p:tav tm="0">
                                          <p:val>
                                            <p:fltVal val="0"/>
                                          </p:val>
                                        </p:tav>
                                        <p:tav tm="100000">
                                          <p:val>
                                            <p:strVal val="#ppt_w"/>
                                          </p:val>
                                        </p:tav>
                                      </p:tavLst>
                                    </p:anim>
                                    <p:anim calcmode="lin" valueType="num">
                                      <p:cBhvr>
                                        <p:cTn id="12" dur="500" fill="hold"/>
                                        <p:tgtEl>
                                          <p:spTgt spid="76"/>
                                        </p:tgtEl>
                                        <p:attrNameLst>
                                          <p:attrName>ppt_h</p:attrName>
                                        </p:attrNameLst>
                                      </p:cBhvr>
                                      <p:tavLst>
                                        <p:tav tm="0">
                                          <p:val>
                                            <p:fltVal val="0"/>
                                          </p:val>
                                        </p:tav>
                                        <p:tav tm="100000">
                                          <p:val>
                                            <p:strVal val="#ppt_h"/>
                                          </p:val>
                                        </p:tav>
                                      </p:tavLst>
                                    </p:anim>
                                    <p:animEffect transition="in" filter="fade">
                                      <p:cBhvr>
                                        <p:cTn id="13" dur="500"/>
                                        <p:tgtEl>
                                          <p:spTgt spid="76"/>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72"/>
                                        </p:tgtEl>
                                        <p:attrNameLst>
                                          <p:attrName>style.visibility</p:attrName>
                                        </p:attrNameLst>
                                      </p:cBhvr>
                                      <p:to>
                                        <p:strVal val="visible"/>
                                      </p:to>
                                    </p:set>
                                    <p:anim calcmode="lin" valueType="num">
                                      <p:cBhvr>
                                        <p:cTn id="17" dur="500" fill="hold"/>
                                        <p:tgtEl>
                                          <p:spTgt spid="72"/>
                                        </p:tgtEl>
                                        <p:attrNameLst>
                                          <p:attrName>ppt_w</p:attrName>
                                        </p:attrNameLst>
                                      </p:cBhvr>
                                      <p:tavLst>
                                        <p:tav tm="0">
                                          <p:val>
                                            <p:fltVal val="0"/>
                                          </p:val>
                                        </p:tav>
                                        <p:tav tm="100000">
                                          <p:val>
                                            <p:strVal val="#ppt_w"/>
                                          </p:val>
                                        </p:tav>
                                      </p:tavLst>
                                    </p:anim>
                                    <p:anim calcmode="lin" valueType="num">
                                      <p:cBhvr>
                                        <p:cTn id="18" dur="500" fill="hold"/>
                                        <p:tgtEl>
                                          <p:spTgt spid="72"/>
                                        </p:tgtEl>
                                        <p:attrNameLst>
                                          <p:attrName>ppt_h</p:attrName>
                                        </p:attrNameLst>
                                      </p:cBhvr>
                                      <p:tavLst>
                                        <p:tav tm="0">
                                          <p:val>
                                            <p:fltVal val="0"/>
                                          </p:val>
                                        </p:tav>
                                        <p:tav tm="100000">
                                          <p:val>
                                            <p:strVal val="#ppt_h"/>
                                          </p:val>
                                        </p:tav>
                                      </p:tavLst>
                                    </p:anim>
                                    <p:animEffect transition="in" filter="fade">
                                      <p:cBhvr>
                                        <p:cTn id="19" dur="500"/>
                                        <p:tgtEl>
                                          <p:spTgt spid="72"/>
                                        </p:tgtEl>
                                      </p:cBhvr>
                                    </p:animEffect>
                                  </p:childTnLst>
                                </p:cTn>
                              </p:par>
                            </p:childTnLst>
                          </p:cTn>
                        </p:par>
                        <p:par>
                          <p:cTn id="20" fill="hold">
                            <p:stCondLst>
                              <p:cond delay="1750"/>
                            </p:stCondLst>
                            <p:childTnLst>
                              <p:par>
                                <p:cTn id="21" presetID="22" presetClass="entr" presetSubtype="1" fill="hold" nodeType="afterEffect">
                                  <p:stCondLst>
                                    <p:cond delay="0"/>
                                  </p:stCondLst>
                                  <p:childTnLst>
                                    <p:set>
                                      <p:cBhvr>
                                        <p:cTn id="22" dur="1" fill="hold">
                                          <p:stCondLst>
                                            <p:cond delay="0"/>
                                          </p:stCondLst>
                                        </p:cTn>
                                        <p:tgtEl>
                                          <p:spTgt spid="88"/>
                                        </p:tgtEl>
                                        <p:attrNameLst>
                                          <p:attrName>style.visibility</p:attrName>
                                        </p:attrNameLst>
                                      </p:cBhvr>
                                      <p:to>
                                        <p:strVal val="visible"/>
                                      </p:to>
                                    </p:set>
                                    <p:animEffect transition="in" filter="wipe(up)">
                                      <p:cBhvr>
                                        <p:cTn id="23" dur="500"/>
                                        <p:tgtEl>
                                          <p:spTgt spid="88"/>
                                        </p:tgtEl>
                                      </p:cBhvr>
                                    </p:animEffect>
                                  </p:childTnLst>
                                </p:cTn>
                              </p:par>
                            </p:childTnLst>
                          </p:cTn>
                        </p:par>
                        <p:par>
                          <p:cTn id="24" fill="hold">
                            <p:stCondLst>
                              <p:cond delay="2250"/>
                            </p:stCondLst>
                            <p:childTnLst>
                              <p:par>
                                <p:cTn id="25" presetID="20" presetClass="entr" presetSubtype="0" fill="hold" nodeType="afterEffect">
                                  <p:stCondLst>
                                    <p:cond delay="0"/>
                                  </p:stCondLst>
                                  <p:childTnLst>
                                    <p:set>
                                      <p:cBhvr>
                                        <p:cTn id="26" dur="1" fill="hold">
                                          <p:stCondLst>
                                            <p:cond delay="0"/>
                                          </p:stCondLst>
                                        </p:cTn>
                                        <p:tgtEl>
                                          <p:spTgt spid="66"/>
                                        </p:tgtEl>
                                        <p:attrNameLst>
                                          <p:attrName>style.visibility</p:attrName>
                                        </p:attrNameLst>
                                      </p:cBhvr>
                                      <p:to>
                                        <p:strVal val="visible"/>
                                      </p:to>
                                    </p:set>
                                    <p:animEffect transition="in" filter="wedge">
                                      <p:cBhvr>
                                        <p:cTn id="27" dur="750"/>
                                        <p:tgtEl>
                                          <p:spTgt spid="66"/>
                                        </p:tgtEl>
                                      </p:cBhvr>
                                    </p:animEffect>
                                  </p:childTnLst>
                                </p:cTn>
                              </p:par>
                            </p:childTnLst>
                          </p:cTn>
                        </p:par>
                        <p:par>
                          <p:cTn id="28" fill="hold">
                            <p:stCondLst>
                              <p:cond delay="3000"/>
                            </p:stCondLst>
                            <p:childTnLst>
                              <p:par>
                                <p:cTn id="29" presetID="53" presetClass="entr" presetSubtype="16" fill="hold" nodeType="afterEffect">
                                  <p:stCondLst>
                                    <p:cond delay="0"/>
                                  </p:stCondLst>
                                  <p:childTnLst>
                                    <p:set>
                                      <p:cBhvr>
                                        <p:cTn id="30" dur="1" fill="hold">
                                          <p:stCondLst>
                                            <p:cond delay="0"/>
                                          </p:stCondLst>
                                        </p:cTn>
                                        <p:tgtEl>
                                          <p:spTgt spid="79"/>
                                        </p:tgtEl>
                                        <p:attrNameLst>
                                          <p:attrName>style.visibility</p:attrName>
                                        </p:attrNameLst>
                                      </p:cBhvr>
                                      <p:to>
                                        <p:strVal val="visible"/>
                                      </p:to>
                                    </p:set>
                                    <p:anim calcmode="lin" valueType="num">
                                      <p:cBhvr>
                                        <p:cTn id="31" dur="500" fill="hold"/>
                                        <p:tgtEl>
                                          <p:spTgt spid="79"/>
                                        </p:tgtEl>
                                        <p:attrNameLst>
                                          <p:attrName>ppt_w</p:attrName>
                                        </p:attrNameLst>
                                      </p:cBhvr>
                                      <p:tavLst>
                                        <p:tav tm="0">
                                          <p:val>
                                            <p:fltVal val="0"/>
                                          </p:val>
                                        </p:tav>
                                        <p:tav tm="100000">
                                          <p:val>
                                            <p:strVal val="#ppt_w"/>
                                          </p:val>
                                        </p:tav>
                                      </p:tavLst>
                                    </p:anim>
                                    <p:anim calcmode="lin" valueType="num">
                                      <p:cBhvr>
                                        <p:cTn id="32" dur="500" fill="hold"/>
                                        <p:tgtEl>
                                          <p:spTgt spid="79"/>
                                        </p:tgtEl>
                                        <p:attrNameLst>
                                          <p:attrName>ppt_h</p:attrName>
                                        </p:attrNameLst>
                                      </p:cBhvr>
                                      <p:tavLst>
                                        <p:tav tm="0">
                                          <p:val>
                                            <p:fltVal val="0"/>
                                          </p:val>
                                        </p:tav>
                                        <p:tav tm="100000">
                                          <p:val>
                                            <p:strVal val="#ppt_h"/>
                                          </p:val>
                                        </p:tav>
                                      </p:tavLst>
                                    </p:anim>
                                    <p:animEffect transition="in" filter="fade">
                                      <p:cBhvr>
                                        <p:cTn id="33" dur="500"/>
                                        <p:tgtEl>
                                          <p:spTgt spid="79"/>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73"/>
                                        </p:tgtEl>
                                        <p:attrNameLst>
                                          <p:attrName>style.visibility</p:attrName>
                                        </p:attrNameLst>
                                      </p:cBhvr>
                                      <p:to>
                                        <p:strVal val="visible"/>
                                      </p:to>
                                    </p:set>
                                    <p:anim calcmode="lin" valueType="num">
                                      <p:cBhvr>
                                        <p:cTn id="37" dur="500" fill="hold"/>
                                        <p:tgtEl>
                                          <p:spTgt spid="73"/>
                                        </p:tgtEl>
                                        <p:attrNameLst>
                                          <p:attrName>ppt_w</p:attrName>
                                        </p:attrNameLst>
                                      </p:cBhvr>
                                      <p:tavLst>
                                        <p:tav tm="0">
                                          <p:val>
                                            <p:fltVal val="0"/>
                                          </p:val>
                                        </p:tav>
                                        <p:tav tm="100000">
                                          <p:val>
                                            <p:strVal val="#ppt_w"/>
                                          </p:val>
                                        </p:tav>
                                      </p:tavLst>
                                    </p:anim>
                                    <p:anim calcmode="lin" valueType="num">
                                      <p:cBhvr>
                                        <p:cTn id="38" dur="500" fill="hold"/>
                                        <p:tgtEl>
                                          <p:spTgt spid="73"/>
                                        </p:tgtEl>
                                        <p:attrNameLst>
                                          <p:attrName>ppt_h</p:attrName>
                                        </p:attrNameLst>
                                      </p:cBhvr>
                                      <p:tavLst>
                                        <p:tav tm="0">
                                          <p:val>
                                            <p:fltVal val="0"/>
                                          </p:val>
                                        </p:tav>
                                        <p:tav tm="100000">
                                          <p:val>
                                            <p:strVal val="#ppt_h"/>
                                          </p:val>
                                        </p:tav>
                                      </p:tavLst>
                                    </p:anim>
                                    <p:animEffect transition="in" filter="fade">
                                      <p:cBhvr>
                                        <p:cTn id="39" dur="500"/>
                                        <p:tgtEl>
                                          <p:spTgt spid="73"/>
                                        </p:tgtEl>
                                      </p:cBhvr>
                                    </p:animEffect>
                                  </p:childTnLst>
                                </p:cTn>
                              </p:par>
                            </p:childTnLst>
                          </p:cTn>
                        </p:par>
                        <p:par>
                          <p:cTn id="40" fill="hold">
                            <p:stCondLst>
                              <p:cond delay="4000"/>
                            </p:stCondLst>
                            <p:childTnLst>
                              <p:par>
                                <p:cTn id="41" presetID="22" presetClass="entr" presetSubtype="1" fill="hold" nodeType="afterEffect">
                                  <p:stCondLst>
                                    <p:cond delay="0"/>
                                  </p:stCondLst>
                                  <p:childTnLst>
                                    <p:set>
                                      <p:cBhvr>
                                        <p:cTn id="42" dur="1" fill="hold">
                                          <p:stCondLst>
                                            <p:cond delay="0"/>
                                          </p:stCondLst>
                                        </p:cTn>
                                        <p:tgtEl>
                                          <p:spTgt spid="91"/>
                                        </p:tgtEl>
                                        <p:attrNameLst>
                                          <p:attrName>style.visibility</p:attrName>
                                        </p:attrNameLst>
                                      </p:cBhvr>
                                      <p:to>
                                        <p:strVal val="visible"/>
                                      </p:to>
                                    </p:set>
                                    <p:animEffect transition="in" filter="wipe(up)">
                                      <p:cBhvr>
                                        <p:cTn id="43" dur="500"/>
                                        <p:tgtEl>
                                          <p:spTgt spid="91"/>
                                        </p:tgtEl>
                                      </p:cBhvr>
                                    </p:animEffect>
                                  </p:childTnLst>
                                </p:cTn>
                              </p:par>
                            </p:childTnLst>
                          </p:cTn>
                        </p:par>
                        <p:par>
                          <p:cTn id="44" fill="hold">
                            <p:stCondLst>
                              <p:cond delay="4500"/>
                            </p:stCondLst>
                            <p:childTnLst>
                              <p:par>
                                <p:cTn id="45" presetID="20" presetClass="entr" presetSubtype="0" fill="hold" nodeType="afterEffect">
                                  <p:stCondLst>
                                    <p:cond delay="0"/>
                                  </p:stCondLst>
                                  <p:childTnLst>
                                    <p:set>
                                      <p:cBhvr>
                                        <p:cTn id="46" dur="1" fill="hold">
                                          <p:stCondLst>
                                            <p:cond delay="0"/>
                                          </p:stCondLst>
                                        </p:cTn>
                                        <p:tgtEl>
                                          <p:spTgt spid="69"/>
                                        </p:tgtEl>
                                        <p:attrNameLst>
                                          <p:attrName>style.visibility</p:attrName>
                                        </p:attrNameLst>
                                      </p:cBhvr>
                                      <p:to>
                                        <p:strVal val="visible"/>
                                      </p:to>
                                    </p:set>
                                    <p:animEffect transition="in" filter="wedge">
                                      <p:cBhvr>
                                        <p:cTn id="47" dur="750"/>
                                        <p:tgtEl>
                                          <p:spTgt spid="69"/>
                                        </p:tgtEl>
                                      </p:cBhvr>
                                    </p:animEffect>
                                  </p:childTnLst>
                                </p:cTn>
                              </p:par>
                            </p:childTnLst>
                          </p:cTn>
                        </p:par>
                        <p:par>
                          <p:cTn id="48" fill="hold">
                            <p:stCondLst>
                              <p:cond delay="5250"/>
                            </p:stCondLst>
                            <p:childTnLst>
                              <p:par>
                                <p:cTn id="49" presetID="53" presetClass="entr" presetSubtype="16" fill="hold" nodeType="afterEffect">
                                  <p:stCondLst>
                                    <p:cond delay="0"/>
                                  </p:stCondLst>
                                  <p:childTnLst>
                                    <p:set>
                                      <p:cBhvr>
                                        <p:cTn id="50" dur="1" fill="hold">
                                          <p:stCondLst>
                                            <p:cond delay="0"/>
                                          </p:stCondLst>
                                        </p:cTn>
                                        <p:tgtEl>
                                          <p:spTgt spid="85"/>
                                        </p:tgtEl>
                                        <p:attrNameLst>
                                          <p:attrName>style.visibility</p:attrName>
                                        </p:attrNameLst>
                                      </p:cBhvr>
                                      <p:to>
                                        <p:strVal val="visible"/>
                                      </p:to>
                                    </p:set>
                                    <p:anim calcmode="lin" valueType="num">
                                      <p:cBhvr>
                                        <p:cTn id="51" dur="500" fill="hold"/>
                                        <p:tgtEl>
                                          <p:spTgt spid="85"/>
                                        </p:tgtEl>
                                        <p:attrNameLst>
                                          <p:attrName>ppt_w</p:attrName>
                                        </p:attrNameLst>
                                      </p:cBhvr>
                                      <p:tavLst>
                                        <p:tav tm="0">
                                          <p:val>
                                            <p:fltVal val="0"/>
                                          </p:val>
                                        </p:tav>
                                        <p:tav tm="100000">
                                          <p:val>
                                            <p:strVal val="#ppt_w"/>
                                          </p:val>
                                        </p:tav>
                                      </p:tavLst>
                                    </p:anim>
                                    <p:anim calcmode="lin" valueType="num">
                                      <p:cBhvr>
                                        <p:cTn id="52" dur="500" fill="hold"/>
                                        <p:tgtEl>
                                          <p:spTgt spid="85"/>
                                        </p:tgtEl>
                                        <p:attrNameLst>
                                          <p:attrName>ppt_h</p:attrName>
                                        </p:attrNameLst>
                                      </p:cBhvr>
                                      <p:tavLst>
                                        <p:tav tm="0">
                                          <p:val>
                                            <p:fltVal val="0"/>
                                          </p:val>
                                        </p:tav>
                                        <p:tav tm="100000">
                                          <p:val>
                                            <p:strVal val="#ppt_h"/>
                                          </p:val>
                                        </p:tav>
                                      </p:tavLst>
                                    </p:anim>
                                    <p:animEffect transition="in" filter="fade">
                                      <p:cBhvr>
                                        <p:cTn id="53" dur="500"/>
                                        <p:tgtEl>
                                          <p:spTgt spid="85"/>
                                        </p:tgtEl>
                                      </p:cBhvr>
                                    </p:animEffect>
                                  </p:childTnLst>
                                </p:cTn>
                              </p:par>
                            </p:childTnLst>
                          </p:cTn>
                        </p:par>
                        <p:par>
                          <p:cTn id="54" fill="hold">
                            <p:stCondLst>
                              <p:cond delay="5750"/>
                            </p:stCondLst>
                            <p:childTnLst>
                              <p:par>
                                <p:cTn id="55" presetID="53" presetClass="entr" presetSubtype="16" fill="hold" grpId="0" nodeType="afterEffect">
                                  <p:stCondLst>
                                    <p:cond delay="0"/>
                                  </p:stCondLst>
                                  <p:childTnLst>
                                    <p:set>
                                      <p:cBhvr>
                                        <p:cTn id="56" dur="1" fill="hold">
                                          <p:stCondLst>
                                            <p:cond delay="0"/>
                                          </p:stCondLst>
                                        </p:cTn>
                                        <p:tgtEl>
                                          <p:spTgt spid="74"/>
                                        </p:tgtEl>
                                        <p:attrNameLst>
                                          <p:attrName>style.visibility</p:attrName>
                                        </p:attrNameLst>
                                      </p:cBhvr>
                                      <p:to>
                                        <p:strVal val="visible"/>
                                      </p:to>
                                    </p:set>
                                    <p:anim calcmode="lin" valueType="num">
                                      <p:cBhvr>
                                        <p:cTn id="57" dur="500" fill="hold"/>
                                        <p:tgtEl>
                                          <p:spTgt spid="74"/>
                                        </p:tgtEl>
                                        <p:attrNameLst>
                                          <p:attrName>ppt_w</p:attrName>
                                        </p:attrNameLst>
                                      </p:cBhvr>
                                      <p:tavLst>
                                        <p:tav tm="0">
                                          <p:val>
                                            <p:fltVal val="0"/>
                                          </p:val>
                                        </p:tav>
                                        <p:tav tm="100000">
                                          <p:val>
                                            <p:strVal val="#ppt_w"/>
                                          </p:val>
                                        </p:tav>
                                      </p:tavLst>
                                    </p:anim>
                                    <p:anim calcmode="lin" valueType="num">
                                      <p:cBhvr>
                                        <p:cTn id="58" dur="500" fill="hold"/>
                                        <p:tgtEl>
                                          <p:spTgt spid="74"/>
                                        </p:tgtEl>
                                        <p:attrNameLst>
                                          <p:attrName>ppt_h</p:attrName>
                                        </p:attrNameLst>
                                      </p:cBhvr>
                                      <p:tavLst>
                                        <p:tav tm="0">
                                          <p:val>
                                            <p:fltVal val="0"/>
                                          </p:val>
                                        </p:tav>
                                        <p:tav tm="100000">
                                          <p:val>
                                            <p:strVal val="#ppt_h"/>
                                          </p:val>
                                        </p:tav>
                                      </p:tavLst>
                                    </p:anim>
                                    <p:animEffect transition="in" filter="fade">
                                      <p:cBhvr>
                                        <p:cTn id="59" dur="500"/>
                                        <p:tgtEl>
                                          <p:spTgt spid="74"/>
                                        </p:tgtEl>
                                      </p:cBhvr>
                                    </p:animEffect>
                                  </p:childTnLst>
                                </p:cTn>
                              </p:par>
                            </p:childTnLst>
                          </p:cTn>
                        </p:par>
                        <p:par>
                          <p:cTn id="60" fill="hold">
                            <p:stCondLst>
                              <p:cond delay="6250"/>
                            </p:stCondLst>
                            <p:childTnLst>
                              <p:par>
                                <p:cTn id="61" presetID="22" presetClass="entr" presetSubtype="1" fill="hold" nodeType="afterEffect">
                                  <p:stCondLst>
                                    <p:cond delay="0"/>
                                  </p:stCondLst>
                                  <p:childTnLst>
                                    <p:set>
                                      <p:cBhvr>
                                        <p:cTn id="62" dur="1" fill="hold">
                                          <p:stCondLst>
                                            <p:cond delay="0"/>
                                          </p:stCondLst>
                                        </p:cTn>
                                        <p:tgtEl>
                                          <p:spTgt spid="94"/>
                                        </p:tgtEl>
                                        <p:attrNameLst>
                                          <p:attrName>style.visibility</p:attrName>
                                        </p:attrNameLst>
                                      </p:cBhvr>
                                      <p:to>
                                        <p:strVal val="visible"/>
                                      </p:to>
                                    </p:set>
                                    <p:animEffect transition="in" filter="wipe(up)">
                                      <p:cBhvr>
                                        <p:cTn id="63" dur="500"/>
                                        <p:tgtEl>
                                          <p:spTgt spid="94"/>
                                        </p:tgtEl>
                                      </p:cBhvr>
                                    </p:animEffect>
                                  </p:childTnLst>
                                </p:cTn>
                              </p:par>
                            </p:childTnLst>
                          </p:cTn>
                        </p:par>
                        <p:par>
                          <p:cTn id="64" fill="hold">
                            <p:stCondLst>
                              <p:cond delay="6750"/>
                            </p:stCondLst>
                            <p:childTnLst>
                              <p:par>
                                <p:cTn id="65" presetID="20" presetClass="entr" presetSubtype="0" fill="hold" nodeType="afterEffect">
                                  <p:stCondLst>
                                    <p:cond delay="0"/>
                                  </p:stCondLst>
                                  <p:childTnLst>
                                    <p:set>
                                      <p:cBhvr>
                                        <p:cTn id="66" dur="1" fill="hold">
                                          <p:stCondLst>
                                            <p:cond delay="0"/>
                                          </p:stCondLst>
                                        </p:cTn>
                                        <p:tgtEl>
                                          <p:spTgt spid="63"/>
                                        </p:tgtEl>
                                        <p:attrNameLst>
                                          <p:attrName>style.visibility</p:attrName>
                                        </p:attrNameLst>
                                      </p:cBhvr>
                                      <p:to>
                                        <p:strVal val="visible"/>
                                      </p:to>
                                    </p:set>
                                    <p:animEffect transition="in" filter="wedge">
                                      <p:cBhvr>
                                        <p:cTn id="67" dur="750"/>
                                        <p:tgtEl>
                                          <p:spTgt spid="63"/>
                                        </p:tgtEl>
                                      </p:cBhvr>
                                    </p:animEffect>
                                  </p:childTnLst>
                                </p:cTn>
                              </p:par>
                            </p:childTnLst>
                          </p:cTn>
                        </p:par>
                        <p:par>
                          <p:cTn id="68" fill="hold">
                            <p:stCondLst>
                              <p:cond delay="7500"/>
                            </p:stCondLst>
                            <p:childTnLst>
                              <p:par>
                                <p:cTn id="69" presetID="53" presetClass="entr" presetSubtype="16" fill="hold" nodeType="afterEffect">
                                  <p:stCondLst>
                                    <p:cond delay="0"/>
                                  </p:stCondLst>
                                  <p:childTnLst>
                                    <p:set>
                                      <p:cBhvr>
                                        <p:cTn id="70" dur="1" fill="hold">
                                          <p:stCondLst>
                                            <p:cond delay="0"/>
                                          </p:stCondLst>
                                        </p:cTn>
                                        <p:tgtEl>
                                          <p:spTgt spid="82"/>
                                        </p:tgtEl>
                                        <p:attrNameLst>
                                          <p:attrName>style.visibility</p:attrName>
                                        </p:attrNameLst>
                                      </p:cBhvr>
                                      <p:to>
                                        <p:strVal val="visible"/>
                                      </p:to>
                                    </p:set>
                                    <p:anim calcmode="lin" valueType="num">
                                      <p:cBhvr>
                                        <p:cTn id="71" dur="500" fill="hold"/>
                                        <p:tgtEl>
                                          <p:spTgt spid="82"/>
                                        </p:tgtEl>
                                        <p:attrNameLst>
                                          <p:attrName>ppt_w</p:attrName>
                                        </p:attrNameLst>
                                      </p:cBhvr>
                                      <p:tavLst>
                                        <p:tav tm="0">
                                          <p:val>
                                            <p:fltVal val="0"/>
                                          </p:val>
                                        </p:tav>
                                        <p:tav tm="100000">
                                          <p:val>
                                            <p:strVal val="#ppt_w"/>
                                          </p:val>
                                        </p:tav>
                                      </p:tavLst>
                                    </p:anim>
                                    <p:anim calcmode="lin" valueType="num">
                                      <p:cBhvr>
                                        <p:cTn id="72" dur="500" fill="hold"/>
                                        <p:tgtEl>
                                          <p:spTgt spid="82"/>
                                        </p:tgtEl>
                                        <p:attrNameLst>
                                          <p:attrName>ppt_h</p:attrName>
                                        </p:attrNameLst>
                                      </p:cBhvr>
                                      <p:tavLst>
                                        <p:tav tm="0">
                                          <p:val>
                                            <p:fltVal val="0"/>
                                          </p:val>
                                        </p:tav>
                                        <p:tav tm="100000">
                                          <p:val>
                                            <p:strVal val="#ppt_h"/>
                                          </p:val>
                                        </p:tav>
                                      </p:tavLst>
                                    </p:anim>
                                    <p:animEffect transition="in" filter="fade">
                                      <p:cBhvr>
                                        <p:cTn id="73" dur="500"/>
                                        <p:tgtEl>
                                          <p:spTgt spid="82"/>
                                        </p:tgtEl>
                                      </p:cBhvr>
                                    </p:animEffect>
                                  </p:childTnLst>
                                </p:cTn>
                              </p:par>
                            </p:childTnLst>
                          </p:cTn>
                        </p:par>
                        <p:par>
                          <p:cTn id="74" fill="hold">
                            <p:stCondLst>
                              <p:cond delay="8000"/>
                            </p:stCondLst>
                            <p:childTnLst>
                              <p:par>
                                <p:cTn id="75" presetID="53" presetClass="entr" presetSubtype="16" fill="hold" grpId="0" nodeType="afterEffect">
                                  <p:stCondLst>
                                    <p:cond delay="0"/>
                                  </p:stCondLst>
                                  <p:childTnLst>
                                    <p:set>
                                      <p:cBhvr>
                                        <p:cTn id="76" dur="1" fill="hold">
                                          <p:stCondLst>
                                            <p:cond delay="0"/>
                                          </p:stCondLst>
                                        </p:cTn>
                                        <p:tgtEl>
                                          <p:spTgt spid="75"/>
                                        </p:tgtEl>
                                        <p:attrNameLst>
                                          <p:attrName>style.visibility</p:attrName>
                                        </p:attrNameLst>
                                      </p:cBhvr>
                                      <p:to>
                                        <p:strVal val="visible"/>
                                      </p:to>
                                    </p:set>
                                    <p:anim calcmode="lin" valueType="num">
                                      <p:cBhvr>
                                        <p:cTn id="77" dur="500" fill="hold"/>
                                        <p:tgtEl>
                                          <p:spTgt spid="75"/>
                                        </p:tgtEl>
                                        <p:attrNameLst>
                                          <p:attrName>ppt_w</p:attrName>
                                        </p:attrNameLst>
                                      </p:cBhvr>
                                      <p:tavLst>
                                        <p:tav tm="0">
                                          <p:val>
                                            <p:fltVal val="0"/>
                                          </p:val>
                                        </p:tav>
                                        <p:tav tm="100000">
                                          <p:val>
                                            <p:strVal val="#ppt_w"/>
                                          </p:val>
                                        </p:tav>
                                      </p:tavLst>
                                    </p:anim>
                                    <p:anim calcmode="lin" valueType="num">
                                      <p:cBhvr>
                                        <p:cTn id="78" dur="500" fill="hold"/>
                                        <p:tgtEl>
                                          <p:spTgt spid="75"/>
                                        </p:tgtEl>
                                        <p:attrNameLst>
                                          <p:attrName>ppt_h</p:attrName>
                                        </p:attrNameLst>
                                      </p:cBhvr>
                                      <p:tavLst>
                                        <p:tav tm="0">
                                          <p:val>
                                            <p:fltVal val="0"/>
                                          </p:val>
                                        </p:tav>
                                        <p:tav tm="100000">
                                          <p:val>
                                            <p:strVal val="#ppt_h"/>
                                          </p:val>
                                        </p:tav>
                                      </p:tavLst>
                                    </p:anim>
                                    <p:animEffect transition="in" filter="fade">
                                      <p:cBhvr>
                                        <p:cTn id="79" dur="500"/>
                                        <p:tgtEl>
                                          <p:spTgt spid="75"/>
                                        </p:tgtEl>
                                      </p:cBhvr>
                                    </p:animEffect>
                                  </p:childTnLst>
                                </p:cTn>
                              </p:par>
                            </p:childTnLst>
                          </p:cTn>
                        </p:par>
                        <p:par>
                          <p:cTn id="80" fill="hold">
                            <p:stCondLst>
                              <p:cond delay="8500"/>
                            </p:stCondLst>
                            <p:childTnLst>
                              <p:par>
                                <p:cTn id="81" presetID="22" presetClass="entr" presetSubtype="1" fill="hold" nodeType="afterEffect">
                                  <p:stCondLst>
                                    <p:cond delay="0"/>
                                  </p:stCondLst>
                                  <p:childTnLst>
                                    <p:set>
                                      <p:cBhvr>
                                        <p:cTn id="82" dur="1" fill="hold">
                                          <p:stCondLst>
                                            <p:cond delay="0"/>
                                          </p:stCondLst>
                                        </p:cTn>
                                        <p:tgtEl>
                                          <p:spTgt spid="97"/>
                                        </p:tgtEl>
                                        <p:attrNameLst>
                                          <p:attrName>style.visibility</p:attrName>
                                        </p:attrNameLst>
                                      </p:cBhvr>
                                      <p:to>
                                        <p:strVal val="visible"/>
                                      </p:to>
                                    </p:set>
                                    <p:animEffect transition="in" filter="wipe(up)">
                                      <p:cBhvr>
                                        <p:cTn id="83" dur="500"/>
                                        <p:tgtEl>
                                          <p:spTgt spid="97"/>
                                        </p:tgtEl>
                                      </p:cBhvr>
                                    </p:animEffect>
                                  </p:childTnLst>
                                </p:cTn>
                              </p:par>
                            </p:childTnLst>
                          </p:cTn>
                        </p:par>
                        <p:par>
                          <p:cTn id="84" fill="hold">
                            <p:stCondLst>
                              <p:cond delay="9000"/>
                            </p:stCondLst>
                            <p:childTnLst>
                              <p:par>
                                <p:cTn id="85" presetID="2" presetClass="entr" presetSubtype="4" fill="hold" nodeType="afterEffect">
                                  <p:stCondLst>
                                    <p:cond delay="0"/>
                                  </p:stCondLst>
                                  <p:childTnLst>
                                    <p:set>
                                      <p:cBhvr>
                                        <p:cTn id="86" dur="1" fill="hold">
                                          <p:stCondLst>
                                            <p:cond delay="0"/>
                                          </p:stCondLst>
                                        </p:cTn>
                                        <p:tgtEl>
                                          <p:spTgt spid="100"/>
                                        </p:tgtEl>
                                        <p:attrNameLst>
                                          <p:attrName>style.visibility</p:attrName>
                                        </p:attrNameLst>
                                      </p:cBhvr>
                                      <p:to>
                                        <p:strVal val="visible"/>
                                      </p:to>
                                    </p:set>
                                    <p:anim calcmode="lin" valueType="num">
                                      <p:cBhvr additive="base">
                                        <p:cTn id="87" dur="500" fill="hold"/>
                                        <p:tgtEl>
                                          <p:spTgt spid="100"/>
                                        </p:tgtEl>
                                        <p:attrNameLst>
                                          <p:attrName>ppt_x</p:attrName>
                                        </p:attrNameLst>
                                      </p:cBhvr>
                                      <p:tavLst>
                                        <p:tav tm="0">
                                          <p:val>
                                            <p:strVal val="#ppt_x"/>
                                          </p:val>
                                        </p:tav>
                                        <p:tav tm="100000">
                                          <p:val>
                                            <p:strVal val="#ppt_x"/>
                                          </p:val>
                                        </p:tav>
                                      </p:tavLst>
                                    </p:anim>
                                    <p:anim calcmode="lin" valueType="num">
                                      <p:cBhvr additive="base">
                                        <p:cTn id="88" dur="500" fill="hold"/>
                                        <p:tgtEl>
                                          <p:spTgt spid="100"/>
                                        </p:tgtEl>
                                        <p:attrNameLst>
                                          <p:attrName>ppt_y</p:attrName>
                                        </p:attrNameLst>
                                      </p:cBhvr>
                                      <p:tavLst>
                                        <p:tav tm="0">
                                          <p:val>
                                            <p:strVal val="1+#ppt_h/2"/>
                                          </p:val>
                                        </p:tav>
                                        <p:tav tm="100000">
                                          <p:val>
                                            <p:strVal val="#ppt_y"/>
                                          </p:val>
                                        </p:tav>
                                      </p:tavLst>
                                    </p:anim>
                                  </p:childTnLst>
                                </p:cTn>
                              </p:par>
                            </p:childTnLst>
                          </p:cTn>
                        </p:par>
                        <p:par>
                          <p:cTn id="89" fill="hold">
                            <p:stCondLst>
                              <p:cond delay="9500"/>
                            </p:stCondLst>
                            <p:childTnLst>
                              <p:par>
                                <p:cTn id="90" presetID="2" presetClass="entr" presetSubtype="4" fill="hold" nodeType="afterEffect">
                                  <p:stCondLst>
                                    <p:cond delay="0"/>
                                  </p:stCondLst>
                                  <p:childTnLst>
                                    <p:set>
                                      <p:cBhvr>
                                        <p:cTn id="91" dur="1" fill="hold">
                                          <p:stCondLst>
                                            <p:cond delay="0"/>
                                          </p:stCondLst>
                                        </p:cTn>
                                        <p:tgtEl>
                                          <p:spTgt spid="103"/>
                                        </p:tgtEl>
                                        <p:attrNameLst>
                                          <p:attrName>style.visibility</p:attrName>
                                        </p:attrNameLst>
                                      </p:cBhvr>
                                      <p:to>
                                        <p:strVal val="visible"/>
                                      </p:to>
                                    </p:set>
                                    <p:anim calcmode="lin" valueType="num">
                                      <p:cBhvr additive="base">
                                        <p:cTn id="92" dur="500" fill="hold"/>
                                        <p:tgtEl>
                                          <p:spTgt spid="103"/>
                                        </p:tgtEl>
                                        <p:attrNameLst>
                                          <p:attrName>ppt_x</p:attrName>
                                        </p:attrNameLst>
                                      </p:cBhvr>
                                      <p:tavLst>
                                        <p:tav tm="0">
                                          <p:val>
                                            <p:strVal val="#ppt_x"/>
                                          </p:val>
                                        </p:tav>
                                        <p:tav tm="100000">
                                          <p:val>
                                            <p:strVal val="#ppt_x"/>
                                          </p:val>
                                        </p:tav>
                                      </p:tavLst>
                                    </p:anim>
                                    <p:anim calcmode="lin" valueType="num">
                                      <p:cBhvr additive="base">
                                        <p:cTn id="93" dur="500" fill="hold"/>
                                        <p:tgtEl>
                                          <p:spTgt spid="103"/>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 presetClass="entr" presetSubtype="4" fill="hold" nodeType="afterEffect">
                                  <p:stCondLst>
                                    <p:cond delay="0"/>
                                  </p:stCondLst>
                                  <p:childTnLst>
                                    <p:set>
                                      <p:cBhvr>
                                        <p:cTn id="96" dur="1" fill="hold">
                                          <p:stCondLst>
                                            <p:cond delay="0"/>
                                          </p:stCondLst>
                                        </p:cTn>
                                        <p:tgtEl>
                                          <p:spTgt spid="106"/>
                                        </p:tgtEl>
                                        <p:attrNameLst>
                                          <p:attrName>style.visibility</p:attrName>
                                        </p:attrNameLst>
                                      </p:cBhvr>
                                      <p:to>
                                        <p:strVal val="visible"/>
                                      </p:to>
                                    </p:set>
                                    <p:anim calcmode="lin" valueType="num">
                                      <p:cBhvr additive="base">
                                        <p:cTn id="97" dur="500" fill="hold"/>
                                        <p:tgtEl>
                                          <p:spTgt spid="106"/>
                                        </p:tgtEl>
                                        <p:attrNameLst>
                                          <p:attrName>ppt_x</p:attrName>
                                        </p:attrNameLst>
                                      </p:cBhvr>
                                      <p:tavLst>
                                        <p:tav tm="0">
                                          <p:val>
                                            <p:strVal val="#ppt_x"/>
                                          </p:val>
                                        </p:tav>
                                        <p:tav tm="100000">
                                          <p:val>
                                            <p:strVal val="#ppt_x"/>
                                          </p:val>
                                        </p:tav>
                                      </p:tavLst>
                                    </p:anim>
                                    <p:anim calcmode="lin" valueType="num">
                                      <p:cBhvr additive="base">
                                        <p:cTn id="98" dur="500" fill="hold"/>
                                        <p:tgtEl>
                                          <p:spTgt spid="106"/>
                                        </p:tgtEl>
                                        <p:attrNameLst>
                                          <p:attrName>ppt_y</p:attrName>
                                        </p:attrNameLst>
                                      </p:cBhvr>
                                      <p:tavLst>
                                        <p:tav tm="0">
                                          <p:val>
                                            <p:strVal val="1+#ppt_h/2"/>
                                          </p:val>
                                        </p:tav>
                                        <p:tav tm="100000">
                                          <p:val>
                                            <p:strVal val="#ppt_y"/>
                                          </p:val>
                                        </p:tav>
                                      </p:tavLst>
                                    </p:anim>
                                  </p:childTnLst>
                                </p:cTn>
                              </p:par>
                            </p:childTnLst>
                          </p:cTn>
                        </p:par>
                        <p:par>
                          <p:cTn id="99" fill="hold">
                            <p:stCondLst>
                              <p:cond delay="10500"/>
                            </p:stCondLst>
                            <p:childTnLst>
                              <p:par>
                                <p:cTn id="100" presetID="2" presetClass="entr" presetSubtype="4" fill="hold" nodeType="afterEffect">
                                  <p:stCondLst>
                                    <p:cond delay="0"/>
                                  </p:stCondLst>
                                  <p:childTnLst>
                                    <p:set>
                                      <p:cBhvr>
                                        <p:cTn id="101" dur="1" fill="hold">
                                          <p:stCondLst>
                                            <p:cond delay="0"/>
                                          </p:stCondLst>
                                        </p:cTn>
                                        <p:tgtEl>
                                          <p:spTgt spid="109"/>
                                        </p:tgtEl>
                                        <p:attrNameLst>
                                          <p:attrName>style.visibility</p:attrName>
                                        </p:attrNameLst>
                                      </p:cBhvr>
                                      <p:to>
                                        <p:strVal val="visible"/>
                                      </p:to>
                                    </p:set>
                                    <p:anim calcmode="lin" valueType="num">
                                      <p:cBhvr additive="base">
                                        <p:cTn id="102" dur="500" fill="hold"/>
                                        <p:tgtEl>
                                          <p:spTgt spid="109"/>
                                        </p:tgtEl>
                                        <p:attrNameLst>
                                          <p:attrName>ppt_x</p:attrName>
                                        </p:attrNameLst>
                                      </p:cBhvr>
                                      <p:tavLst>
                                        <p:tav tm="0">
                                          <p:val>
                                            <p:strVal val="#ppt_x"/>
                                          </p:val>
                                        </p:tav>
                                        <p:tav tm="100000">
                                          <p:val>
                                            <p:strVal val="#ppt_x"/>
                                          </p:val>
                                        </p:tav>
                                      </p:tavLst>
                                    </p:anim>
                                    <p:anim calcmode="lin" valueType="num">
                                      <p:cBhvr additive="base">
                                        <p:cTn id="103"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itle 12"/>
          <p:cNvSpPr>
            <a:spLocks noGrp="1"/>
          </p:cNvSpPr>
          <p:nvPr>
            <p:ph type="title"/>
          </p:nvPr>
        </p:nvSpPr>
        <p:spPr/>
        <p:txBody>
          <a:bodyPr/>
          <a:lstStyle/>
          <a:p>
            <a:r>
              <a:rPr lang="en-US" smtClean="0"/>
              <a:t>Circular Chart</a:t>
            </a:r>
            <a:endParaRPr lang="en-US" dirty="0"/>
          </a:p>
        </p:txBody>
      </p:sp>
      <p:sp>
        <p:nvSpPr>
          <p:cNvPr id="14" name="Text Placeholder 13"/>
          <p:cNvSpPr>
            <a:spLocks noGrp="1"/>
          </p:cNvSpPr>
          <p:nvPr>
            <p:ph type="body" sz="half" idx="2"/>
          </p:nvPr>
        </p:nvSpPr>
        <p:spPr/>
        <p:txBody>
          <a:bodyPr/>
          <a:lstStyle/>
          <a:p>
            <a:r>
              <a:rPr lang="en-US" smtClean="0"/>
              <a:t>Circular Chart</a:t>
            </a:r>
            <a:endParaRPr lang="en-US" dirty="0"/>
          </a:p>
        </p:txBody>
      </p:sp>
      <p:sp>
        <p:nvSpPr>
          <p:cNvPr id="36" name="Block Arc 35"/>
          <p:cNvSpPr/>
          <p:nvPr/>
        </p:nvSpPr>
        <p:spPr bwMode="auto">
          <a:xfrm rot="16200000">
            <a:off x="685800" y="2697939"/>
            <a:ext cx="1676400" cy="1676400"/>
          </a:xfrm>
          <a:prstGeom prst="blockArc">
            <a:avLst>
              <a:gd name="adj1" fmla="val 7271945"/>
              <a:gd name="adj2" fmla="val 21599980"/>
              <a:gd name="adj3" fmla="val 968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7" name="Block Arc 36"/>
          <p:cNvSpPr/>
          <p:nvPr/>
        </p:nvSpPr>
        <p:spPr bwMode="auto">
          <a:xfrm rot="16200000">
            <a:off x="2717800" y="2697940"/>
            <a:ext cx="1676400" cy="1676400"/>
          </a:xfrm>
          <a:prstGeom prst="blockArc">
            <a:avLst>
              <a:gd name="adj1" fmla="val 5331999"/>
              <a:gd name="adj2" fmla="val 21599980"/>
              <a:gd name="adj3" fmla="val 9680"/>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 name="Block Arc 38"/>
          <p:cNvSpPr/>
          <p:nvPr/>
        </p:nvSpPr>
        <p:spPr bwMode="auto">
          <a:xfrm rot="16200000">
            <a:off x="4749800" y="2697940"/>
            <a:ext cx="1676400" cy="1676400"/>
          </a:xfrm>
          <a:prstGeom prst="blockArc">
            <a:avLst>
              <a:gd name="adj1" fmla="val 3379416"/>
              <a:gd name="adj2" fmla="val 21599980"/>
              <a:gd name="adj3" fmla="val 9680"/>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 name="Block Arc 39"/>
          <p:cNvSpPr/>
          <p:nvPr/>
        </p:nvSpPr>
        <p:spPr bwMode="auto">
          <a:xfrm rot="16200000">
            <a:off x="6781800" y="2697939"/>
            <a:ext cx="1676400" cy="1676400"/>
          </a:xfrm>
          <a:prstGeom prst="blockArc">
            <a:avLst>
              <a:gd name="adj1" fmla="val 10636037"/>
              <a:gd name="adj2" fmla="val 21599980"/>
              <a:gd name="adj3" fmla="val 9680"/>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1" name="TextBox 40"/>
          <p:cNvSpPr txBox="1"/>
          <p:nvPr/>
        </p:nvSpPr>
        <p:spPr>
          <a:xfrm>
            <a:off x="1530353" y="2710639"/>
            <a:ext cx="681597" cy="523220"/>
          </a:xfrm>
          <a:prstGeom prst="rect">
            <a:avLst/>
          </a:prstGeom>
          <a:noFill/>
        </p:spPr>
        <p:txBody>
          <a:bodyPr wrap="none" rtlCol="0">
            <a:spAutoFit/>
          </a:bodyPr>
          <a:lstStyle/>
          <a:p>
            <a:r>
              <a:rPr lang="en-US" sz="2800" b="1" dirty="0" smtClean="0">
                <a:solidFill>
                  <a:schemeClr val="accent1"/>
                </a:solidFill>
              </a:rPr>
              <a:t>60</a:t>
            </a:r>
            <a:r>
              <a:rPr lang="en-US" sz="1400" b="1" dirty="0" smtClean="0">
                <a:solidFill>
                  <a:schemeClr val="accent1"/>
                </a:solidFill>
              </a:rPr>
              <a:t>%</a:t>
            </a:r>
            <a:endParaRPr lang="en-US" sz="1400" b="1" dirty="0">
              <a:solidFill>
                <a:schemeClr val="accent1"/>
              </a:solidFill>
            </a:endParaRPr>
          </a:p>
        </p:txBody>
      </p:sp>
      <p:sp>
        <p:nvSpPr>
          <p:cNvPr id="42" name="TextBox 41"/>
          <p:cNvSpPr txBox="1"/>
          <p:nvPr/>
        </p:nvSpPr>
        <p:spPr>
          <a:xfrm>
            <a:off x="3546478" y="2710639"/>
            <a:ext cx="681597" cy="523220"/>
          </a:xfrm>
          <a:prstGeom prst="rect">
            <a:avLst/>
          </a:prstGeom>
          <a:noFill/>
        </p:spPr>
        <p:txBody>
          <a:bodyPr wrap="none" rtlCol="0">
            <a:spAutoFit/>
          </a:bodyPr>
          <a:lstStyle/>
          <a:p>
            <a:r>
              <a:rPr lang="en-US" sz="2800" b="1" dirty="0" smtClean="0">
                <a:solidFill>
                  <a:schemeClr val="accent2"/>
                </a:solidFill>
              </a:rPr>
              <a:t>75</a:t>
            </a:r>
            <a:r>
              <a:rPr lang="en-US" sz="1400" b="1" dirty="0" smtClean="0">
                <a:solidFill>
                  <a:schemeClr val="accent2"/>
                </a:solidFill>
              </a:rPr>
              <a:t>%</a:t>
            </a:r>
            <a:endParaRPr lang="en-US" sz="1400" b="1" dirty="0">
              <a:solidFill>
                <a:schemeClr val="accent2"/>
              </a:solidFill>
            </a:endParaRPr>
          </a:p>
        </p:txBody>
      </p:sp>
      <p:sp>
        <p:nvSpPr>
          <p:cNvPr id="43" name="TextBox 42"/>
          <p:cNvSpPr txBox="1"/>
          <p:nvPr/>
        </p:nvSpPr>
        <p:spPr>
          <a:xfrm>
            <a:off x="5588003" y="2710639"/>
            <a:ext cx="681597" cy="523220"/>
          </a:xfrm>
          <a:prstGeom prst="rect">
            <a:avLst/>
          </a:prstGeom>
          <a:noFill/>
        </p:spPr>
        <p:txBody>
          <a:bodyPr wrap="none" rtlCol="0">
            <a:spAutoFit/>
          </a:bodyPr>
          <a:lstStyle/>
          <a:p>
            <a:r>
              <a:rPr lang="en-US" sz="2800" b="1" dirty="0" smtClean="0">
                <a:solidFill>
                  <a:schemeClr val="accent3"/>
                </a:solidFill>
              </a:rPr>
              <a:t>80</a:t>
            </a:r>
            <a:r>
              <a:rPr lang="en-US" sz="1400" b="1" dirty="0" smtClean="0">
                <a:solidFill>
                  <a:schemeClr val="accent3"/>
                </a:solidFill>
              </a:rPr>
              <a:t>%</a:t>
            </a:r>
            <a:endParaRPr lang="en-US" sz="1400" b="1" dirty="0">
              <a:solidFill>
                <a:schemeClr val="accent3"/>
              </a:solidFill>
            </a:endParaRPr>
          </a:p>
        </p:txBody>
      </p:sp>
      <p:sp>
        <p:nvSpPr>
          <p:cNvPr id="44" name="TextBox 43"/>
          <p:cNvSpPr txBox="1"/>
          <p:nvPr/>
        </p:nvSpPr>
        <p:spPr>
          <a:xfrm>
            <a:off x="7620003" y="2710639"/>
            <a:ext cx="681597" cy="523220"/>
          </a:xfrm>
          <a:prstGeom prst="rect">
            <a:avLst/>
          </a:prstGeom>
          <a:noFill/>
        </p:spPr>
        <p:txBody>
          <a:bodyPr wrap="none" rtlCol="0">
            <a:spAutoFit/>
          </a:bodyPr>
          <a:lstStyle/>
          <a:p>
            <a:r>
              <a:rPr lang="en-US" sz="2800" b="1" dirty="0" smtClean="0">
                <a:solidFill>
                  <a:schemeClr val="accent4"/>
                </a:solidFill>
              </a:rPr>
              <a:t>50</a:t>
            </a:r>
            <a:r>
              <a:rPr lang="en-US" sz="1400" b="1" dirty="0" smtClean="0">
                <a:solidFill>
                  <a:schemeClr val="accent4"/>
                </a:solidFill>
              </a:rPr>
              <a:t>%</a:t>
            </a:r>
            <a:endParaRPr lang="en-US" sz="1400" b="1" dirty="0">
              <a:solidFill>
                <a:schemeClr val="accent4"/>
              </a:solidFill>
            </a:endParaRPr>
          </a:p>
        </p:txBody>
      </p:sp>
      <p:sp>
        <p:nvSpPr>
          <p:cNvPr id="45" name="Freeform 83"/>
          <p:cNvSpPr>
            <a:spLocks/>
          </p:cNvSpPr>
          <p:nvPr/>
        </p:nvSpPr>
        <p:spPr bwMode="auto">
          <a:xfrm>
            <a:off x="1270048" y="3307581"/>
            <a:ext cx="507911" cy="457120"/>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23"/>
          <p:cNvSpPr>
            <a:spLocks noChangeAspect="1" noEditPoints="1"/>
          </p:cNvSpPr>
          <p:nvPr/>
        </p:nvSpPr>
        <p:spPr bwMode="auto">
          <a:xfrm>
            <a:off x="3333632" y="3313773"/>
            <a:ext cx="444736" cy="444736"/>
          </a:xfrm>
          <a:custGeom>
            <a:avLst/>
            <a:gdLst/>
            <a:ahLst/>
            <a:cxnLst>
              <a:cxn ang="0">
                <a:pos x="62" y="51"/>
              </a:cxn>
              <a:cxn ang="0">
                <a:pos x="51" y="62"/>
              </a:cxn>
              <a:cxn ang="0">
                <a:pos x="12" y="62"/>
              </a:cxn>
              <a:cxn ang="0">
                <a:pos x="0" y="51"/>
              </a:cxn>
              <a:cxn ang="0">
                <a:pos x="0" y="12"/>
              </a:cxn>
              <a:cxn ang="0">
                <a:pos x="12" y="0"/>
              </a:cxn>
              <a:cxn ang="0">
                <a:pos x="51" y="0"/>
              </a:cxn>
              <a:cxn ang="0">
                <a:pos x="62" y="12"/>
              </a:cxn>
              <a:cxn ang="0">
                <a:pos x="62" y="51"/>
              </a:cxn>
              <a:cxn ang="0">
                <a:pos x="47" y="21"/>
              </a:cxn>
              <a:cxn ang="0">
                <a:pos x="51" y="16"/>
              </a:cxn>
              <a:cxn ang="0">
                <a:pos x="45" y="19"/>
              </a:cxn>
              <a:cxn ang="0">
                <a:pos x="39" y="16"/>
              </a:cxn>
              <a:cxn ang="0">
                <a:pos x="31" y="24"/>
              </a:cxn>
              <a:cxn ang="0">
                <a:pos x="31" y="26"/>
              </a:cxn>
              <a:cxn ang="0">
                <a:pos x="14" y="17"/>
              </a:cxn>
              <a:cxn ang="0">
                <a:pos x="12" y="22"/>
              </a:cxn>
              <a:cxn ang="0">
                <a:pos x="16" y="29"/>
              </a:cxn>
              <a:cxn ang="0">
                <a:pos x="12" y="28"/>
              </a:cxn>
              <a:cxn ang="0">
                <a:pos x="12" y="28"/>
              </a:cxn>
              <a:cxn ang="0">
                <a:pos x="19" y="36"/>
              </a:cxn>
              <a:cxn ang="0">
                <a:pos x="17" y="36"/>
              </a:cxn>
              <a:cxn ang="0">
                <a:pos x="15" y="36"/>
              </a:cxn>
              <a:cxn ang="0">
                <a:pos x="23" y="42"/>
              </a:cxn>
              <a:cxn ang="0">
                <a:pos x="13" y="46"/>
              </a:cxn>
              <a:cxn ang="0">
                <a:pos x="11" y="46"/>
              </a:cxn>
              <a:cxn ang="0">
                <a:pos x="24" y="49"/>
              </a:cxn>
              <a:cxn ang="0">
                <a:pos x="48" y="25"/>
              </a:cxn>
              <a:cxn ang="0">
                <a:pos x="48" y="24"/>
              </a:cxn>
              <a:cxn ang="0">
                <a:pos x="52" y="20"/>
              </a:cxn>
              <a:cxn ang="0">
                <a:pos x="47" y="21"/>
              </a:cxn>
            </a:cxnLst>
            <a:rect l="0" t="0" r="r" b="b"/>
            <a:pathLst>
              <a:path w="62" h="62">
                <a:moveTo>
                  <a:pt x="62" y="51"/>
                </a:moveTo>
                <a:cubicBezTo>
                  <a:pt x="62" y="57"/>
                  <a:pt x="57" y="62"/>
                  <a:pt x="51" y="62"/>
                </a:cubicBezTo>
                <a:cubicBezTo>
                  <a:pt x="12" y="62"/>
                  <a:pt x="12" y="62"/>
                  <a:pt x="12" y="62"/>
                </a:cubicBezTo>
                <a:cubicBezTo>
                  <a:pt x="6" y="62"/>
                  <a:pt x="0" y="57"/>
                  <a:pt x="0" y="51"/>
                </a:cubicBezTo>
                <a:cubicBezTo>
                  <a:pt x="0" y="12"/>
                  <a:pt x="0" y="12"/>
                  <a:pt x="0" y="12"/>
                </a:cubicBezTo>
                <a:cubicBezTo>
                  <a:pt x="0" y="6"/>
                  <a:pt x="6" y="0"/>
                  <a:pt x="12" y="0"/>
                </a:cubicBezTo>
                <a:cubicBezTo>
                  <a:pt x="51" y="0"/>
                  <a:pt x="51" y="0"/>
                  <a:pt x="51" y="0"/>
                </a:cubicBezTo>
                <a:cubicBezTo>
                  <a:pt x="57" y="0"/>
                  <a:pt x="62" y="6"/>
                  <a:pt x="62" y="12"/>
                </a:cubicBezTo>
                <a:lnTo>
                  <a:pt x="62" y="51"/>
                </a:lnTo>
                <a:close/>
                <a:moveTo>
                  <a:pt x="47" y="21"/>
                </a:moveTo>
                <a:cubicBezTo>
                  <a:pt x="49" y="20"/>
                  <a:pt x="50" y="18"/>
                  <a:pt x="51" y="16"/>
                </a:cubicBezTo>
                <a:cubicBezTo>
                  <a:pt x="49" y="17"/>
                  <a:pt x="47" y="18"/>
                  <a:pt x="45" y="19"/>
                </a:cubicBezTo>
                <a:cubicBezTo>
                  <a:pt x="44" y="17"/>
                  <a:pt x="42" y="16"/>
                  <a:pt x="39" y="16"/>
                </a:cubicBezTo>
                <a:cubicBezTo>
                  <a:pt x="35" y="16"/>
                  <a:pt x="31" y="20"/>
                  <a:pt x="31" y="24"/>
                </a:cubicBezTo>
                <a:cubicBezTo>
                  <a:pt x="31" y="25"/>
                  <a:pt x="31" y="26"/>
                  <a:pt x="31" y="26"/>
                </a:cubicBezTo>
                <a:cubicBezTo>
                  <a:pt x="24" y="26"/>
                  <a:pt x="18" y="23"/>
                  <a:pt x="14" y="17"/>
                </a:cubicBezTo>
                <a:cubicBezTo>
                  <a:pt x="13" y="19"/>
                  <a:pt x="12" y="20"/>
                  <a:pt x="12" y="22"/>
                </a:cubicBezTo>
                <a:cubicBezTo>
                  <a:pt x="12" y="25"/>
                  <a:pt x="14" y="27"/>
                  <a:pt x="16" y="29"/>
                </a:cubicBezTo>
                <a:cubicBezTo>
                  <a:pt x="15" y="29"/>
                  <a:pt x="13" y="28"/>
                  <a:pt x="12" y="28"/>
                </a:cubicBezTo>
                <a:cubicBezTo>
                  <a:pt x="12" y="28"/>
                  <a:pt x="12" y="28"/>
                  <a:pt x="12" y="28"/>
                </a:cubicBezTo>
                <a:cubicBezTo>
                  <a:pt x="12" y="32"/>
                  <a:pt x="15" y="35"/>
                  <a:pt x="19" y="36"/>
                </a:cubicBezTo>
                <a:cubicBezTo>
                  <a:pt x="18" y="36"/>
                  <a:pt x="18" y="36"/>
                  <a:pt x="17" y="36"/>
                </a:cubicBezTo>
                <a:cubicBezTo>
                  <a:pt x="16" y="36"/>
                  <a:pt x="16" y="36"/>
                  <a:pt x="15" y="36"/>
                </a:cubicBezTo>
                <a:cubicBezTo>
                  <a:pt x="16" y="39"/>
                  <a:pt x="20" y="42"/>
                  <a:pt x="23" y="42"/>
                </a:cubicBezTo>
                <a:cubicBezTo>
                  <a:pt x="20" y="44"/>
                  <a:pt x="17" y="46"/>
                  <a:pt x="13" y="46"/>
                </a:cubicBezTo>
                <a:cubicBezTo>
                  <a:pt x="12" y="46"/>
                  <a:pt x="11" y="46"/>
                  <a:pt x="11" y="46"/>
                </a:cubicBezTo>
                <a:cubicBezTo>
                  <a:pt x="14" y="48"/>
                  <a:pt x="19" y="49"/>
                  <a:pt x="24" y="49"/>
                </a:cubicBezTo>
                <a:cubicBezTo>
                  <a:pt x="39" y="49"/>
                  <a:pt x="48" y="36"/>
                  <a:pt x="48" y="25"/>
                </a:cubicBezTo>
                <a:cubicBezTo>
                  <a:pt x="48" y="25"/>
                  <a:pt x="48" y="25"/>
                  <a:pt x="48" y="24"/>
                </a:cubicBezTo>
                <a:cubicBezTo>
                  <a:pt x="49" y="23"/>
                  <a:pt x="51" y="22"/>
                  <a:pt x="52" y="20"/>
                </a:cubicBezTo>
                <a:cubicBezTo>
                  <a:pt x="50" y="20"/>
                  <a:pt x="49" y="21"/>
                  <a:pt x="47" y="21"/>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7" name="Freeform 141"/>
          <p:cNvSpPr>
            <a:spLocks noEditPoints="1"/>
          </p:cNvSpPr>
          <p:nvPr/>
        </p:nvSpPr>
        <p:spPr bwMode="auto">
          <a:xfrm>
            <a:off x="7374159" y="3314880"/>
            <a:ext cx="491691" cy="442522"/>
          </a:xfrm>
          <a:custGeom>
            <a:avLst/>
            <a:gdLst/>
            <a:ahLst/>
            <a:cxnLst>
              <a:cxn ang="0">
                <a:pos x="67" y="41"/>
              </a:cxn>
              <a:cxn ang="0">
                <a:pos x="59" y="48"/>
              </a:cxn>
              <a:cxn ang="0">
                <a:pos x="34" y="49"/>
              </a:cxn>
              <a:cxn ang="0">
                <a:pos x="8" y="48"/>
              </a:cxn>
              <a:cxn ang="0">
                <a:pos x="1" y="41"/>
              </a:cxn>
              <a:cxn ang="0">
                <a:pos x="0" y="25"/>
              </a:cxn>
              <a:cxn ang="0">
                <a:pos x="1" y="8"/>
              </a:cxn>
              <a:cxn ang="0">
                <a:pos x="8" y="1"/>
              </a:cxn>
              <a:cxn ang="0">
                <a:pos x="34" y="0"/>
              </a:cxn>
              <a:cxn ang="0">
                <a:pos x="59" y="1"/>
              </a:cxn>
              <a:cxn ang="0">
                <a:pos x="67" y="8"/>
              </a:cxn>
              <a:cxn ang="0">
                <a:pos x="68" y="25"/>
              </a:cxn>
              <a:cxn ang="0">
                <a:pos x="67" y="41"/>
              </a:cxn>
              <a:cxn ang="0">
                <a:pos x="47" y="23"/>
              </a:cxn>
              <a:cxn ang="0">
                <a:pos x="28" y="11"/>
              </a:cxn>
              <a:cxn ang="0">
                <a:pos x="25" y="10"/>
              </a:cxn>
              <a:cxn ang="0">
                <a:pos x="24" y="13"/>
              </a:cxn>
              <a:cxn ang="0">
                <a:pos x="24" y="37"/>
              </a:cxn>
              <a:cxn ang="0">
                <a:pos x="25" y="39"/>
              </a:cxn>
              <a:cxn ang="0">
                <a:pos x="26" y="39"/>
              </a:cxn>
              <a:cxn ang="0">
                <a:pos x="28" y="39"/>
              </a:cxn>
              <a:cxn ang="0">
                <a:pos x="47" y="27"/>
              </a:cxn>
              <a:cxn ang="0">
                <a:pos x="48" y="25"/>
              </a:cxn>
              <a:cxn ang="0">
                <a:pos x="47" y="23"/>
              </a:cxn>
            </a:cxnLst>
            <a:rect l="0" t="0" r="r" b="b"/>
            <a:pathLst>
              <a:path w="68" h="49">
                <a:moveTo>
                  <a:pt x="67" y="41"/>
                </a:moveTo>
                <a:cubicBezTo>
                  <a:pt x="66" y="45"/>
                  <a:pt x="63" y="48"/>
                  <a:pt x="59" y="48"/>
                </a:cubicBezTo>
                <a:cubicBezTo>
                  <a:pt x="51" y="49"/>
                  <a:pt x="42" y="49"/>
                  <a:pt x="34" y="49"/>
                </a:cubicBezTo>
                <a:cubicBezTo>
                  <a:pt x="25" y="49"/>
                  <a:pt x="17" y="49"/>
                  <a:pt x="8" y="48"/>
                </a:cubicBezTo>
                <a:cubicBezTo>
                  <a:pt x="5" y="48"/>
                  <a:pt x="2" y="45"/>
                  <a:pt x="1" y="41"/>
                </a:cubicBezTo>
                <a:cubicBezTo>
                  <a:pt x="0" y="36"/>
                  <a:pt x="0" y="30"/>
                  <a:pt x="0" y="25"/>
                </a:cubicBezTo>
                <a:cubicBezTo>
                  <a:pt x="0" y="19"/>
                  <a:pt x="0" y="14"/>
                  <a:pt x="1" y="8"/>
                </a:cubicBezTo>
                <a:cubicBezTo>
                  <a:pt x="2" y="5"/>
                  <a:pt x="5" y="2"/>
                  <a:pt x="8" y="1"/>
                </a:cubicBezTo>
                <a:cubicBezTo>
                  <a:pt x="17" y="0"/>
                  <a:pt x="25" y="0"/>
                  <a:pt x="34" y="0"/>
                </a:cubicBezTo>
                <a:cubicBezTo>
                  <a:pt x="42" y="0"/>
                  <a:pt x="51" y="0"/>
                  <a:pt x="59" y="1"/>
                </a:cubicBezTo>
                <a:cubicBezTo>
                  <a:pt x="63" y="2"/>
                  <a:pt x="66" y="5"/>
                  <a:pt x="67" y="8"/>
                </a:cubicBezTo>
                <a:cubicBezTo>
                  <a:pt x="68" y="14"/>
                  <a:pt x="68" y="19"/>
                  <a:pt x="68" y="25"/>
                </a:cubicBezTo>
                <a:cubicBezTo>
                  <a:pt x="68" y="30"/>
                  <a:pt x="68" y="36"/>
                  <a:pt x="67" y="41"/>
                </a:cubicBezTo>
                <a:close/>
                <a:moveTo>
                  <a:pt x="47" y="23"/>
                </a:moveTo>
                <a:cubicBezTo>
                  <a:pt x="28" y="11"/>
                  <a:pt x="28" y="11"/>
                  <a:pt x="28" y="11"/>
                </a:cubicBezTo>
                <a:cubicBezTo>
                  <a:pt x="27" y="10"/>
                  <a:pt x="26" y="10"/>
                  <a:pt x="25" y="10"/>
                </a:cubicBezTo>
                <a:cubicBezTo>
                  <a:pt x="25" y="11"/>
                  <a:pt x="24" y="12"/>
                  <a:pt x="24" y="13"/>
                </a:cubicBezTo>
                <a:cubicBezTo>
                  <a:pt x="24" y="37"/>
                  <a:pt x="24" y="37"/>
                  <a:pt x="24" y="37"/>
                </a:cubicBezTo>
                <a:cubicBezTo>
                  <a:pt x="24" y="38"/>
                  <a:pt x="25" y="39"/>
                  <a:pt x="25" y="39"/>
                </a:cubicBezTo>
                <a:cubicBezTo>
                  <a:pt x="26" y="39"/>
                  <a:pt x="26" y="39"/>
                  <a:pt x="26" y="39"/>
                </a:cubicBezTo>
                <a:cubicBezTo>
                  <a:pt x="27" y="39"/>
                  <a:pt x="27" y="39"/>
                  <a:pt x="28" y="39"/>
                </a:cubicBezTo>
                <a:cubicBezTo>
                  <a:pt x="47" y="27"/>
                  <a:pt x="47" y="27"/>
                  <a:pt x="47" y="27"/>
                </a:cubicBezTo>
                <a:cubicBezTo>
                  <a:pt x="48" y="26"/>
                  <a:pt x="48" y="26"/>
                  <a:pt x="48" y="25"/>
                </a:cubicBezTo>
                <a:cubicBezTo>
                  <a:pt x="48" y="24"/>
                  <a:pt x="48" y="23"/>
                  <a:pt x="47" y="23"/>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104"/>
          <p:cNvSpPr>
            <a:spLocks noChangeAspect="1" noEditPoints="1"/>
          </p:cNvSpPr>
          <p:nvPr/>
        </p:nvSpPr>
        <p:spPr bwMode="auto">
          <a:xfrm>
            <a:off x="5366739" y="3314880"/>
            <a:ext cx="442522" cy="442522"/>
          </a:xfrm>
          <a:custGeom>
            <a:avLst/>
            <a:gdLst/>
            <a:ahLst/>
            <a:cxnLst>
              <a:cxn ang="0">
                <a:pos x="55" y="44"/>
              </a:cxn>
              <a:cxn ang="0">
                <a:pos x="44" y="55"/>
              </a:cxn>
              <a:cxn ang="0">
                <a:pos x="10" y="55"/>
              </a:cxn>
              <a:cxn ang="0">
                <a:pos x="0" y="44"/>
              </a:cxn>
              <a:cxn ang="0">
                <a:pos x="0" y="10"/>
              </a:cxn>
              <a:cxn ang="0">
                <a:pos x="10" y="0"/>
              </a:cxn>
              <a:cxn ang="0">
                <a:pos x="44" y="0"/>
              </a:cxn>
              <a:cxn ang="0">
                <a:pos x="55" y="10"/>
              </a:cxn>
              <a:cxn ang="0">
                <a:pos x="55" y="44"/>
              </a:cxn>
              <a:cxn ang="0">
                <a:pos x="34" y="8"/>
              </a:cxn>
              <a:cxn ang="0">
                <a:pos x="24" y="8"/>
              </a:cxn>
              <a:cxn ang="0">
                <a:pos x="12" y="18"/>
              </a:cxn>
              <a:cxn ang="0">
                <a:pos x="20" y="26"/>
              </a:cxn>
              <a:cxn ang="0">
                <a:pos x="22" y="25"/>
              </a:cxn>
              <a:cxn ang="0">
                <a:pos x="21" y="27"/>
              </a:cxn>
              <a:cxn ang="0">
                <a:pos x="23" y="31"/>
              </a:cxn>
              <a:cxn ang="0">
                <a:pos x="13" y="33"/>
              </a:cxn>
              <a:cxn ang="0">
                <a:pos x="10" y="39"/>
              </a:cxn>
              <a:cxn ang="0">
                <a:pos x="20" y="46"/>
              </a:cxn>
              <a:cxn ang="0">
                <a:pos x="33" y="37"/>
              </a:cxn>
              <a:cxn ang="0">
                <a:pos x="26" y="26"/>
              </a:cxn>
              <a:cxn ang="0">
                <a:pos x="31" y="17"/>
              </a:cxn>
              <a:cxn ang="0">
                <a:pos x="28" y="10"/>
              </a:cxn>
              <a:cxn ang="0">
                <a:pos x="31" y="10"/>
              </a:cxn>
              <a:cxn ang="0">
                <a:pos x="34" y="8"/>
              </a:cxn>
              <a:cxn ang="0">
                <a:pos x="22" y="44"/>
              </a:cxn>
              <a:cxn ang="0">
                <a:pos x="14" y="38"/>
              </a:cxn>
              <a:cxn ang="0">
                <a:pos x="23" y="32"/>
              </a:cxn>
              <a:cxn ang="0">
                <a:pos x="24" y="32"/>
              </a:cxn>
              <a:cxn ang="0">
                <a:pos x="29" y="39"/>
              </a:cxn>
              <a:cxn ang="0">
                <a:pos x="22" y="44"/>
              </a:cxn>
              <a:cxn ang="0">
                <a:pos x="22" y="24"/>
              </a:cxn>
              <a:cxn ang="0">
                <a:pos x="16" y="15"/>
              </a:cxn>
              <a:cxn ang="0">
                <a:pos x="21" y="10"/>
              </a:cxn>
              <a:cxn ang="0">
                <a:pos x="27" y="19"/>
              </a:cxn>
              <a:cxn ang="0">
                <a:pos x="22" y="24"/>
              </a:cxn>
              <a:cxn ang="0">
                <a:pos x="45" y="26"/>
              </a:cxn>
              <a:cxn ang="0">
                <a:pos x="45" y="24"/>
              </a:cxn>
              <a:cxn ang="0">
                <a:pos x="41" y="24"/>
              </a:cxn>
              <a:cxn ang="0">
                <a:pos x="41" y="19"/>
              </a:cxn>
              <a:cxn ang="0">
                <a:pos x="39" y="19"/>
              </a:cxn>
              <a:cxn ang="0">
                <a:pos x="39" y="24"/>
              </a:cxn>
              <a:cxn ang="0">
                <a:pos x="34" y="24"/>
              </a:cxn>
              <a:cxn ang="0">
                <a:pos x="34" y="26"/>
              </a:cxn>
              <a:cxn ang="0">
                <a:pos x="39" y="26"/>
              </a:cxn>
              <a:cxn ang="0">
                <a:pos x="39" y="32"/>
              </a:cxn>
              <a:cxn ang="0">
                <a:pos x="41" y="32"/>
              </a:cxn>
              <a:cxn ang="0">
                <a:pos x="41" y="26"/>
              </a:cxn>
              <a:cxn ang="0">
                <a:pos x="45" y="26"/>
              </a:cxn>
            </a:cxnLst>
            <a:rect l="0" t="0" r="r" b="b"/>
            <a:pathLst>
              <a:path w="55" h="55">
                <a:moveTo>
                  <a:pt x="55" y="44"/>
                </a:moveTo>
                <a:cubicBezTo>
                  <a:pt x="55" y="50"/>
                  <a:pt x="50" y="55"/>
                  <a:pt x="44" y="55"/>
                </a:cubicBezTo>
                <a:cubicBezTo>
                  <a:pt x="10" y="55"/>
                  <a:pt x="10" y="55"/>
                  <a:pt x="10" y="55"/>
                </a:cubicBezTo>
                <a:cubicBezTo>
                  <a:pt x="4" y="55"/>
                  <a:pt x="0" y="50"/>
                  <a:pt x="0" y="44"/>
                </a:cubicBezTo>
                <a:cubicBezTo>
                  <a:pt x="0" y="10"/>
                  <a:pt x="0" y="10"/>
                  <a:pt x="0" y="10"/>
                </a:cubicBezTo>
                <a:cubicBezTo>
                  <a:pt x="0" y="4"/>
                  <a:pt x="4" y="0"/>
                  <a:pt x="10" y="0"/>
                </a:cubicBezTo>
                <a:cubicBezTo>
                  <a:pt x="44" y="0"/>
                  <a:pt x="44" y="0"/>
                  <a:pt x="44" y="0"/>
                </a:cubicBezTo>
                <a:cubicBezTo>
                  <a:pt x="50" y="0"/>
                  <a:pt x="55" y="4"/>
                  <a:pt x="55" y="10"/>
                </a:cubicBezTo>
                <a:lnTo>
                  <a:pt x="55" y="44"/>
                </a:lnTo>
                <a:close/>
                <a:moveTo>
                  <a:pt x="34" y="8"/>
                </a:moveTo>
                <a:cubicBezTo>
                  <a:pt x="24" y="8"/>
                  <a:pt x="24" y="8"/>
                  <a:pt x="24" y="8"/>
                </a:cubicBezTo>
                <a:cubicBezTo>
                  <a:pt x="18" y="8"/>
                  <a:pt x="12" y="11"/>
                  <a:pt x="12" y="18"/>
                </a:cubicBezTo>
                <a:cubicBezTo>
                  <a:pt x="12" y="22"/>
                  <a:pt x="16" y="26"/>
                  <a:pt x="20" y="26"/>
                </a:cubicBezTo>
                <a:cubicBezTo>
                  <a:pt x="21" y="26"/>
                  <a:pt x="21" y="26"/>
                  <a:pt x="22" y="25"/>
                </a:cubicBezTo>
                <a:cubicBezTo>
                  <a:pt x="21" y="26"/>
                  <a:pt x="21" y="27"/>
                  <a:pt x="21" y="27"/>
                </a:cubicBezTo>
                <a:cubicBezTo>
                  <a:pt x="21" y="29"/>
                  <a:pt x="22" y="30"/>
                  <a:pt x="23" y="31"/>
                </a:cubicBezTo>
                <a:cubicBezTo>
                  <a:pt x="19" y="31"/>
                  <a:pt x="16" y="31"/>
                  <a:pt x="13" y="33"/>
                </a:cubicBezTo>
                <a:cubicBezTo>
                  <a:pt x="11" y="34"/>
                  <a:pt x="10" y="36"/>
                  <a:pt x="10" y="39"/>
                </a:cubicBezTo>
                <a:cubicBezTo>
                  <a:pt x="10" y="44"/>
                  <a:pt x="16" y="46"/>
                  <a:pt x="20" y="46"/>
                </a:cubicBezTo>
                <a:cubicBezTo>
                  <a:pt x="25" y="46"/>
                  <a:pt x="33" y="43"/>
                  <a:pt x="33" y="37"/>
                </a:cubicBezTo>
                <a:cubicBezTo>
                  <a:pt x="33" y="30"/>
                  <a:pt x="26" y="29"/>
                  <a:pt x="26" y="26"/>
                </a:cubicBezTo>
                <a:cubicBezTo>
                  <a:pt x="26" y="23"/>
                  <a:pt x="31" y="23"/>
                  <a:pt x="31" y="17"/>
                </a:cubicBezTo>
                <a:cubicBezTo>
                  <a:pt x="31" y="14"/>
                  <a:pt x="30" y="12"/>
                  <a:pt x="28" y="10"/>
                </a:cubicBezTo>
                <a:cubicBezTo>
                  <a:pt x="31" y="10"/>
                  <a:pt x="31" y="10"/>
                  <a:pt x="31" y="10"/>
                </a:cubicBezTo>
                <a:lnTo>
                  <a:pt x="34" y="8"/>
                </a:lnTo>
                <a:close/>
                <a:moveTo>
                  <a:pt x="22" y="44"/>
                </a:moveTo>
                <a:cubicBezTo>
                  <a:pt x="19" y="44"/>
                  <a:pt x="14" y="42"/>
                  <a:pt x="14" y="38"/>
                </a:cubicBezTo>
                <a:cubicBezTo>
                  <a:pt x="14" y="33"/>
                  <a:pt x="19" y="32"/>
                  <a:pt x="23" y="32"/>
                </a:cubicBezTo>
                <a:cubicBezTo>
                  <a:pt x="23" y="32"/>
                  <a:pt x="24" y="32"/>
                  <a:pt x="24" y="32"/>
                </a:cubicBezTo>
                <a:cubicBezTo>
                  <a:pt x="26" y="34"/>
                  <a:pt x="29" y="36"/>
                  <a:pt x="29" y="39"/>
                </a:cubicBezTo>
                <a:cubicBezTo>
                  <a:pt x="29" y="43"/>
                  <a:pt x="26" y="44"/>
                  <a:pt x="22" y="44"/>
                </a:cubicBezTo>
                <a:close/>
                <a:moveTo>
                  <a:pt x="22" y="24"/>
                </a:moveTo>
                <a:cubicBezTo>
                  <a:pt x="18" y="24"/>
                  <a:pt x="16" y="19"/>
                  <a:pt x="16" y="15"/>
                </a:cubicBezTo>
                <a:cubicBezTo>
                  <a:pt x="16" y="13"/>
                  <a:pt x="18" y="10"/>
                  <a:pt x="21" y="10"/>
                </a:cubicBezTo>
                <a:cubicBezTo>
                  <a:pt x="25" y="10"/>
                  <a:pt x="27" y="16"/>
                  <a:pt x="27" y="19"/>
                </a:cubicBezTo>
                <a:cubicBezTo>
                  <a:pt x="27" y="22"/>
                  <a:pt x="25" y="24"/>
                  <a:pt x="22" y="24"/>
                </a:cubicBezTo>
                <a:close/>
                <a:moveTo>
                  <a:pt x="45" y="26"/>
                </a:moveTo>
                <a:cubicBezTo>
                  <a:pt x="45" y="24"/>
                  <a:pt x="45" y="24"/>
                  <a:pt x="45" y="24"/>
                </a:cubicBezTo>
                <a:cubicBezTo>
                  <a:pt x="41" y="24"/>
                  <a:pt x="41" y="24"/>
                  <a:pt x="41" y="24"/>
                </a:cubicBezTo>
                <a:cubicBezTo>
                  <a:pt x="41" y="19"/>
                  <a:pt x="41" y="19"/>
                  <a:pt x="41" y="19"/>
                </a:cubicBezTo>
                <a:cubicBezTo>
                  <a:pt x="39" y="19"/>
                  <a:pt x="39" y="19"/>
                  <a:pt x="39" y="19"/>
                </a:cubicBezTo>
                <a:cubicBezTo>
                  <a:pt x="39" y="24"/>
                  <a:pt x="39" y="24"/>
                  <a:pt x="39" y="24"/>
                </a:cubicBezTo>
                <a:cubicBezTo>
                  <a:pt x="34" y="24"/>
                  <a:pt x="34" y="24"/>
                  <a:pt x="34" y="24"/>
                </a:cubicBezTo>
                <a:cubicBezTo>
                  <a:pt x="34" y="26"/>
                  <a:pt x="34" y="26"/>
                  <a:pt x="34" y="26"/>
                </a:cubicBezTo>
                <a:cubicBezTo>
                  <a:pt x="39" y="26"/>
                  <a:pt x="39" y="26"/>
                  <a:pt x="39" y="26"/>
                </a:cubicBezTo>
                <a:cubicBezTo>
                  <a:pt x="39" y="32"/>
                  <a:pt x="39" y="32"/>
                  <a:pt x="39" y="32"/>
                </a:cubicBezTo>
                <a:cubicBezTo>
                  <a:pt x="41" y="32"/>
                  <a:pt x="41" y="32"/>
                  <a:pt x="41" y="32"/>
                </a:cubicBezTo>
                <a:cubicBezTo>
                  <a:pt x="41" y="26"/>
                  <a:pt x="41" y="26"/>
                  <a:pt x="41" y="26"/>
                </a:cubicBezTo>
                <a:lnTo>
                  <a:pt x="45" y="26"/>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49" name="Group 48"/>
          <p:cNvGrpSpPr/>
          <p:nvPr/>
        </p:nvGrpSpPr>
        <p:grpSpPr>
          <a:xfrm>
            <a:off x="536454" y="4587108"/>
            <a:ext cx="1975090" cy="670692"/>
            <a:chOff x="1470392" y="3790950"/>
            <a:chExt cx="1975090" cy="670692"/>
          </a:xfrm>
        </p:grpSpPr>
        <p:sp>
          <p:nvSpPr>
            <p:cNvPr id="50" name="TextBox 49"/>
            <p:cNvSpPr txBox="1"/>
            <p:nvPr/>
          </p:nvSpPr>
          <p:spPr>
            <a:xfrm>
              <a:off x="1470392" y="3976894"/>
              <a:ext cx="1975090" cy="484748"/>
            </a:xfrm>
            <a:prstGeom prst="rect">
              <a:avLst/>
            </a:prstGeom>
            <a:noFill/>
          </p:spPr>
          <p:txBody>
            <a:bodyPr wrap="square" lIns="0" tIns="0" rIns="0" bIns="0" rtlCol="0">
              <a:spAutoFit/>
            </a:bodyPr>
            <a:lstStyle/>
            <a:p>
              <a:pPr lvl="0" algn="ctr" defTabSz="914400">
                <a:spcBef>
                  <a:spcPct val="20000"/>
                </a:spcBef>
                <a:defRPr/>
              </a:pPr>
              <a:r>
                <a:rPr lang="en-US" sz="1050" dirty="0" smtClean="0">
                  <a:solidFill>
                    <a:schemeClr val="tx1">
                      <a:lumMod val="50000"/>
                      <a:lumOff val="50000"/>
                    </a:schemeClr>
                  </a:solidFill>
                </a:rPr>
                <a:t>There are many variations of the passage of lorem ipsum available  majority have suffered alteration </a:t>
              </a:r>
              <a:endParaRPr lang="en-US" sz="1050" dirty="0">
                <a:solidFill>
                  <a:schemeClr val="tx1">
                    <a:lumMod val="50000"/>
                    <a:lumOff val="50000"/>
                  </a:schemeClr>
                </a:solidFill>
              </a:endParaRPr>
            </a:p>
          </p:txBody>
        </p:sp>
        <p:sp>
          <p:nvSpPr>
            <p:cNvPr id="51" name="Rectangle 50"/>
            <p:cNvSpPr/>
            <p:nvPr/>
          </p:nvSpPr>
          <p:spPr>
            <a:xfrm>
              <a:off x="1889064" y="3790950"/>
              <a:ext cx="1137747" cy="215444"/>
            </a:xfrm>
            <a:prstGeom prst="rect">
              <a:avLst/>
            </a:prstGeom>
          </p:spPr>
          <p:txBody>
            <a:bodyPr wrap="none" lIns="0" tIns="0" rIns="0" bIns="0">
              <a:spAutoFit/>
            </a:bodyPr>
            <a:lstStyle/>
            <a:p>
              <a:pPr algn="ctr"/>
              <a:r>
                <a:rPr lang="en-US" sz="1400" b="1" dirty="0">
                  <a:solidFill>
                    <a:schemeClr val="accent1"/>
                  </a:solidFill>
                </a:rPr>
                <a:t>Title Goes Here</a:t>
              </a:r>
            </a:p>
          </p:txBody>
        </p:sp>
      </p:grpSp>
      <p:grpSp>
        <p:nvGrpSpPr>
          <p:cNvPr id="52" name="Group 51"/>
          <p:cNvGrpSpPr/>
          <p:nvPr/>
        </p:nvGrpSpPr>
        <p:grpSpPr>
          <a:xfrm>
            <a:off x="2568454" y="4587108"/>
            <a:ext cx="1975090" cy="670692"/>
            <a:chOff x="1470392" y="3790950"/>
            <a:chExt cx="1975090" cy="670692"/>
          </a:xfrm>
        </p:grpSpPr>
        <p:sp>
          <p:nvSpPr>
            <p:cNvPr id="53" name="TextBox 52"/>
            <p:cNvSpPr txBox="1"/>
            <p:nvPr/>
          </p:nvSpPr>
          <p:spPr>
            <a:xfrm>
              <a:off x="1470392" y="3976894"/>
              <a:ext cx="1975090" cy="484748"/>
            </a:xfrm>
            <a:prstGeom prst="rect">
              <a:avLst/>
            </a:prstGeom>
            <a:noFill/>
          </p:spPr>
          <p:txBody>
            <a:bodyPr wrap="square" lIns="0" tIns="0" rIns="0" bIns="0" rtlCol="0">
              <a:spAutoFit/>
            </a:bodyPr>
            <a:lstStyle/>
            <a:p>
              <a:pPr lvl="0" algn="ctr" defTabSz="914400">
                <a:spcBef>
                  <a:spcPct val="20000"/>
                </a:spcBef>
                <a:defRPr/>
              </a:pPr>
              <a:r>
                <a:rPr lang="en-US" sz="1050" dirty="0" smtClean="0">
                  <a:solidFill>
                    <a:schemeClr val="tx1">
                      <a:lumMod val="50000"/>
                      <a:lumOff val="50000"/>
                    </a:schemeClr>
                  </a:solidFill>
                </a:rPr>
                <a:t>There are many variations of the passage of lorem ipsum available  majority have suffered alteration </a:t>
              </a:r>
              <a:endParaRPr lang="en-US" sz="1050" dirty="0">
                <a:solidFill>
                  <a:schemeClr val="tx1">
                    <a:lumMod val="50000"/>
                    <a:lumOff val="50000"/>
                  </a:schemeClr>
                </a:solidFill>
              </a:endParaRPr>
            </a:p>
          </p:txBody>
        </p:sp>
        <p:sp>
          <p:nvSpPr>
            <p:cNvPr id="54" name="Rectangle 53"/>
            <p:cNvSpPr/>
            <p:nvPr/>
          </p:nvSpPr>
          <p:spPr>
            <a:xfrm>
              <a:off x="1889064" y="3790950"/>
              <a:ext cx="1137747" cy="215444"/>
            </a:xfrm>
            <a:prstGeom prst="rect">
              <a:avLst/>
            </a:prstGeom>
          </p:spPr>
          <p:txBody>
            <a:bodyPr wrap="none" lIns="0" tIns="0" rIns="0" bIns="0">
              <a:spAutoFit/>
            </a:bodyPr>
            <a:lstStyle/>
            <a:p>
              <a:pPr algn="ctr"/>
              <a:r>
                <a:rPr lang="en-US" sz="1400" b="1" dirty="0">
                  <a:solidFill>
                    <a:schemeClr val="accent2"/>
                  </a:solidFill>
                </a:rPr>
                <a:t>Title Goes Here</a:t>
              </a:r>
            </a:p>
          </p:txBody>
        </p:sp>
      </p:grpSp>
      <p:grpSp>
        <p:nvGrpSpPr>
          <p:cNvPr id="55" name="Group 54"/>
          <p:cNvGrpSpPr/>
          <p:nvPr/>
        </p:nvGrpSpPr>
        <p:grpSpPr>
          <a:xfrm>
            <a:off x="4600454" y="4587108"/>
            <a:ext cx="1975090" cy="670692"/>
            <a:chOff x="1470392" y="3790950"/>
            <a:chExt cx="1975090" cy="670692"/>
          </a:xfrm>
        </p:grpSpPr>
        <p:sp>
          <p:nvSpPr>
            <p:cNvPr id="56" name="TextBox 55"/>
            <p:cNvSpPr txBox="1"/>
            <p:nvPr/>
          </p:nvSpPr>
          <p:spPr>
            <a:xfrm>
              <a:off x="1470392" y="3976894"/>
              <a:ext cx="1975090" cy="484748"/>
            </a:xfrm>
            <a:prstGeom prst="rect">
              <a:avLst/>
            </a:prstGeom>
            <a:noFill/>
          </p:spPr>
          <p:txBody>
            <a:bodyPr wrap="square" lIns="0" tIns="0" rIns="0" bIns="0" rtlCol="0">
              <a:spAutoFit/>
            </a:bodyPr>
            <a:lstStyle/>
            <a:p>
              <a:pPr lvl="0" algn="ctr" defTabSz="914400">
                <a:spcBef>
                  <a:spcPct val="20000"/>
                </a:spcBef>
                <a:defRPr/>
              </a:pPr>
              <a:r>
                <a:rPr lang="en-US" sz="1050" dirty="0" smtClean="0">
                  <a:solidFill>
                    <a:schemeClr val="tx1">
                      <a:lumMod val="50000"/>
                      <a:lumOff val="50000"/>
                    </a:schemeClr>
                  </a:solidFill>
                </a:rPr>
                <a:t>There are many variations of the passage of lorem ipsum available  majority have suffered alteration </a:t>
              </a:r>
              <a:endParaRPr lang="en-US" sz="1050" dirty="0">
                <a:solidFill>
                  <a:schemeClr val="tx1">
                    <a:lumMod val="50000"/>
                    <a:lumOff val="50000"/>
                  </a:schemeClr>
                </a:solidFill>
              </a:endParaRPr>
            </a:p>
          </p:txBody>
        </p:sp>
        <p:sp>
          <p:nvSpPr>
            <p:cNvPr id="57" name="Rectangle 56"/>
            <p:cNvSpPr/>
            <p:nvPr/>
          </p:nvSpPr>
          <p:spPr>
            <a:xfrm>
              <a:off x="1889064" y="3790950"/>
              <a:ext cx="1137747" cy="215444"/>
            </a:xfrm>
            <a:prstGeom prst="rect">
              <a:avLst/>
            </a:prstGeom>
          </p:spPr>
          <p:txBody>
            <a:bodyPr wrap="none" lIns="0" tIns="0" rIns="0" bIns="0">
              <a:spAutoFit/>
            </a:bodyPr>
            <a:lstStyle/>
            <a:p>
              <a:pPr algn="ctr"/>
              <a:r>
                <a:rPr lang="en-US" sz="1400" b="1" dirty="0">
                  <a:solidFill>
                    <a:schemeClr val="accent3"/>
                  </a:solidFill>
                </a:rPr>
                <a:t>Title Goes Here</a:t>
              </a:r>
            </a:p>
          </p:txBody>
        </p:sp>
      </p:grpSp>
      <p:grpSp>
        <p:nvGrpSpPr>
          <p:cNvPr id="58" name="Group 57"/>
          <p:cNvGrpSpPr/>
          <p:nvPr/>
        </p:nvGrpSpPr>
        <p:grpSpPr>
          <a:xfrm>
            <a:off x="6632455" y="4587108"/>
            <a:ext cx="1975090" cy="670692"/>
            <a:chOff x="1470392" y="3790950"/>
            <a:chExt cx="1975090" cy="670692"/>
          </a:xfrm>
        </p:grpSpPr>
        <p:sp>
          <p:nvSpPr>
            <p:cNvPr id="59" name="TextBox 58"/>
            <p:cNvSpPr txBox="1"/>
            <p:nvPr/>
          </p:nvSpPr>
          <p:spPr>
            <a:xfrm>
              <a:off x="1470392" y="3976894"/>
              <a:ext cx="1975090" cy="484748"/>
            </a:xfrm>
            <a:prstGeom prst="rect">
              <a:avLst/>
            </a:prstGeom>
            <a:noFill/>
          </p:spPr>
          <p:txBody>
            <a:bodyPr wrap="square" lIns="0" tIns="0" rIns="0" bIns="0" rtlCol="0">
              <a:spAutoFit/>
            </a:bodyPr>
            <a:lstStyle/>
            <a:p>
              <a:pPr lvl="0" algn="ctr" defTabSz="914400">
                <a:spcBef>
                  <a:spcPct val="20000"/>
                </a:spcBef>
                <a:defRPr/>
              </a:pPr>
              <a:r>
                <a:rPr lang="en-US" sz="1050" dirty="0" smtClean="0">
                  <a:solidFill>
                    <a:schemeClr val="tx1">
                      <a:lumMod val="50000"/>
                      <a:lumOff val="50000"/>
                    </a:schemeClr>
                  </a:solidFill>
                </a:rPr>
                <a:t>There are many variations of the passage of lorem ipsum available  majority have suffered alteration </a:t>
              </a:r>
              <a:endParaRPr lang="en-US" sz="1050" dirty="0">
                <a:solidFill>
                  <a:schemeClr val="tx1">
                    <a:lumMod val="50000"/>
                    <a:lumOff val="50000"/>
                  </a:schemeClr>
                </a:solidFill>
              </a:endParaRPr>
            </a:p>
          </p:txBody>
        </p:sp>
        <p:sp>
          <p:nvSpPr>
            <p:cNvPr id="60" name="Rectangle 59"/>
            <p:cNvSpPr/>
            <p:nvPr/>
          </p:nvSpPr>
          <p:spPr>
            <a:xfrm>
              <a:off x="1889064" y="3790950"/>
              <a:ext cx="1137747" cy="215444"/>
            </a:xfrm>
            <a:prstGeom prst="rect">
              <a:avLst/>
            </a:prstGeom>
          </p:spPr>
          <p:txBody>
            <a:bodyPr wrap="none" lIns="0" tIns="0" rIns="0" bIns="0">
              <a:spAutoFit/>
            </a:bodyPr>
            <a:lstStyle/>
            <a:p>
              <a:pPr algn="ctr"/>
              <a:r>
                <a:rPr lang="en-US" sz="1400" b="1" dirty="0">
                  <a:solidFill>
                    <a:schemeClr val="accent4"/>
                  </a:solidFill>
                </a:rPr>
                <a:t>Title Goes Here</a:t>
              </a:r>
            </a:p>
          </p:txBody>
        </p:sp>
      </p:grpSp>
    </p:spTree>
    <p:extLst>
      <p:ext uri="{BB962C8B-B14F-4D97-AF65-F5344CB8AC3E}">
        <p14:creationId xmlns="" xmlns:p14="http://schemas.microsoft.com/office/powerpoint/2010/main" val="2040980793"/>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edge">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p:cTn id="11" dur="500" fill="hold"/>
                                        <p:tgtEl>
                                          <p:spTgt spid="45"/>
                                        </p:tgtEl>
                                        <p:attrNameLst>
                                          <p:attrName>ppt_w</p:attrName>
                                        </p:attrNameLst>
                                      </p:cBhvr>
                                      <p:tavLst>
                                        <p:tav tm="0">
                                          <p:val>
                                            <p:fltVal val="0"/>
                                          </p:val>
                                        </p:tav>
                                        <p:tav tm="100000">
                                          <p:val>
                                            <p:strVal val="#ppt_w"/>
                                          </p:val>
                                        </p:tav>
                                      </p:tavLst>
                                    </p:anim>
                                    <p:anim calcmode="lin" valueType="num">
                                      <p:cBhvr>
                                        <p:cTn id="12" dur="500" fill="hold"/>
                                        <p:tgtEl>
                                          <p:spTgt spid="45"/>
                                        </p:tgtEl>
                                        <p:attrNameLst>
                                          <p:attrName>ppt_h</p:attrName>
                                        </p:attrNameLst>
                                      </p:cBhvr>
                                      <p:tavLst>
                                        <p:tav tm="0">
                                          <p:val>
                                            <p:fltVal val="0"/>
                                          </p:val>
                                        </p:tav>
                                        <p:tav tm="100000">
                                          <p:val>
                                            <p:strVal val="#ppt_h"/>
                                          </p:val>
                                        </p:tav>
                                      </p:tavLst>
                                    </p:anim>
                                    <p:animEffect transition="in" filter="fade">
                                      <p:cBhvr>
                                        <p:cTn id="13" dur="500"/>
                                        <p:tgtEl>
                                          <p:spTgt spid="45"/>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4" fill="hold" nodeType="after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additive="base">
                                        <p:cTn id="23" dur="500" fill="hold"/>
                                        <p:tgtEl>
                                          <p:spTgt spid="49"/>
                                        </p:tgtEl>
                                        <p:attrNameLst>
                                          <p:attrName>ppt_x</p:attrName>
                                        </p:attrNameLst>
                                      </p:cBhvr>
                                      <p:tavLst>
                                        <p:tav tm="0">
                                          <p:val>
                                            <p:strVal val="#ppt_x"/>
                                          </p:val>
                                        </p:tav>
                                        <p:tav tm="100000">
                                          <p:val>
                                            <p:strVal val="#ppt_x"/>
                                          </p:val>
                                        </p:tav>
                                      </p:tavLst>
                                    </p:anim>
                                    <p:anim calcmode="lin" valueType="num">
                                      <p:cBhvr additive="base">
                                        <p:cTn id="24" dur="500" fill="hold"/>
                                        <p:tgtEl>
                                          <p:spTgt spid="49"/>
                                        </p:tgtEl>
                                        <p:attrNameLst>
                                          <p:attrName>ppt_y</p:attrName>
                                        </p:attrNameLst>
                                      </p:cBhvr>
                                      <p:tavLst>
                                        <p:tav tm="0">
                                          <p:val>
                                            <p:strVal val="1+#ppt_h/2"/>
                                          </p:val>
                                        </p:tav>
                                        <p:tav tm="100000">
                                          <p:val>
                                            <p:strVal val="#ppt_y"/>
                                          </p:val>
                                        </p:tav>
                                      </p:tavLst>
                                    </p:anim>
                                  </p:childTnLst>
                                </p:cTn>
                              </p:par>
                            </p:childTnLst>
                          </p:cTn>
                        </p:par>
                        <p:par>
                          <p:cTn id="25" fill="hold">
                            <p:stCondLst>
                              <p:cond delay="2000"/>
                            </p:stCondLst>
                            <p:childTnLst>
                              <p:par>
                                <p:cTn id="26" presetID="20"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edge">
                                      <p:cBhvr>
                                        <p:cTn id="28" dur="500"/>
                                        <p:tgtEl>
                                          <p:spTgt spid="37"/>
                                        </p:tgtEl>
                                      </p:cBhvr>
                                    </p:animEffect>
                                  </p:childTnLst>
                                </p:cTn>
                              </p:par>
                            </p:childTnLst>
                          </p:cTn>
                        </p:par>
                        <p:par>
                          <p:cTn id="29" fill="hold">
                            <p:stCondLst>
                              <p:cond delay="2500"/>
                            </p:stCondLst>
                            <p:childTnLst>
                              <p:par>
                                <p:cTn id="30" presetID="53" presetClass="entr" presetSubtype="16" fill="hold" grpId="0" nodeType="afterEffect">
                                  <p:stCondLst>
                                    <p:cond delay="0"/>
                                  </p:stCondLst>
                                  <p:childTnLst>
                                    <p:set>
                                      <p:cBhvr>
                                        <p:cTn id="31" dur="1" fill="hold">
                                          <p:stCondLst>
                                            <p:cond delay="0"/>
                                          </p:stCondLst>
                                        </p:cTn>
                                        <p:tgtEl>
                                          <p:spTgt spid="46"/>
                                        </p:tgtEl>
                                        <p:attrNameLst>
                                          <p:attrName>style.visibility</p:attrName>
                                        </p:attrNameLst>
                                      </p:cBhvr>
                                      <p:to>
                                        <p:strVal val="visible"/>
                                      </p:to>
                                    </p:set>
                                    <p:anim calcmode="lin" valueType="num">
                                      <p:cBhvr>
                                        <p:cTn id="32" dur="500" fill="hold"/>
                                        <p:tgtEl>
                                          <p:spTgt spid="46"/>
                                        </p:tgtEl>
                                        <p:attrNameLst>
                                          <p:attrName>ppt_w</p:attrName>
                                        </p:attrNameLst>
                                      </p:cBhvr>
                                      <p:tavLst>
                                        <p:tav tm="0">
                                          <p:val>
                                            <p:fltVal val="0"/>
                                          </p:val>
                                        </p:tav>
                                        <p:tav tm="100000">
                                          <p:val>
                                            <p:strVal val="#ppt_w"/>
                                          </p:val>
                                        </p:tav>
                                      </p:tavLst>
                                    </p:anim>
                                    <p:anim calcmode="lin" valueType="num">
                                      <p:cBhvr>
                                        <p:cTn id="33" dur="500" fill="hold"/>
                                        <p:tgtEl>
                                          <p:spTgt spid="46"/>
                                        </p:tgtEl>
                                        <p:attrNameLst>
                                          <p:attrName>ppt_h</p:attrName>
                                        </p:attrNameLst>
                                      </p:cBhvr>
                                      <p:tavLst>
                                        <p:tav tm="0">
                                          <p:val>
                                            <p:fltVal val="0"/>
                                          </p:val>
                                        </p:tav>
                                        <p:tav tm="100000">
                                          <p:val>
                                            <p:strVal val="#ppt_h"/>
                                          </p:val>
                                        </p:tav>
                                      </p:tavLst>
                                    </p:anim>
                                    <p:animEffect transition="in" filter="fade">
                                      <p:cBhvr>
                                        <p:cTn id="34" dur="500"/>
                                        <p:tgtEl>
                                          <p:spTgt spid="46"/>
                                        </p:tgtEl>
                                      </p:cBhvr>
                                    </p:animEffect>
                                  </p:childTnLst>
                                </p:cTn>
                              </p:par>
                            </p:childTnLst>
                          </p:cTn>
                        </p:par>
                        <p:par>
                          <p:cTn id="35" fill="hold">
                            <p:stCondLst>
                              <p:cond delay="3000"/>
                            </p:stCondLst>
                            <p:childTnLst>
                              <p:par>
                                <p:cTn id="36" presetID="53" presetClass="entr" presetSubtype="16" fill="hold" grpId="0" nodeType="afterEffect">
                                  <p:stCondLst>
                                    <p:cond delay="0"/>
                                  </p:stCondLst>
                                  <p:childTnLst>
                                    <p:set>
                                      <p:cBhvr>
                                        <p:cTn id="37" dur="1" fill="hold">
                                          <p:stCondLst>
                                            <p:cond delay="0"/>
                                          </p:stCondLst>
                                        </p:cTn>
                                        <p:tgtEl>
                                          <p:spTgt spid="42"/>
                                        </p:tgtEl>
                                        <p:attrNameLst>
                                          <p:attrName>style.visibility</p:attrName>
                                        </p:attrNameLst>
                                      </p:cBhvr>
                                      <p:to>
                                        <p:strVal val="visible"/>
                                      </p:to>
                                    </p:set>
                                    <p:anim calcmode="lin" valueType="num">
                                      <p:cBhvr>
                                        <p:cTn id="38" dur="500" fill="hold"/>
                                        <p:tgtEl>
                                          <p:spTgt spid="42"/>
                                        </p:tgtEl>
                                        <p:attrNameLst>
                                          <p:attrName>ppt_w</p:attrName>
                                        </p:attrNameLst>
                                      </p:cBhvr>
                                      <p:tavLst>
                                        <p:tav tm="0">
                                          <p:val>
                                            <p:fltVal val="0"/>
                                          </p:val>
                                        </p:tav>
                                        <p:tav tm="100000">
                                          <p:val>
                                            <p:strVal val="#ppt_w"/>
                                          </p:val>
                                        </p:tav>
                                      </p:tavLst>
                                    </p:anim>
                                    <p:anim calcmode="lin" valueType="num">
                                      <p:cBhvr>
                                        <p:cTn id="39" dur="500" fill="hold"/>
                                        <p:tgtEl>
                                          <p:spTgt spid="42"/>
                                        </p:tgtEl>
                                        <p:attrNameLst>
                                          <p:attrName>ppt_h</p:attrName>
                                        </p:attrNameLst>
                                      </p:cBhvr>
                                      <p:tavLst>
                                        <p:tav tm="0">
                                          <p:val>
                                            <p:fltVal val="0"/>
                                          </p:val>
                                        </p:tav>
                                        <p:tav tm="100000">
                                          <p:val>
                                            <p:strVal val="#ppt_h"/>
                                          </p:val>
                                        </p:tav>
                                      </p:tavLst>
                                    </p:anim>
                                    <p:animEffect transition="in" filter="fade">
                                      <p:cBhvr>
                                        <p:cTn id="40" dur="500"/>
                                        <p:tgtEl>
                                          <p:spTgt spid="42"/>
                                        </p:tgtEl>
                                      </p:cBhvr>
                                    </p:animEffect>
                                  </p:childTnLst>
                                </p:cTn>
                              </p:par>
                            </p:childTnLst>
                          </p:cTn>
                        </p:par>
                        <p:par>
                          <p:cTn id="41" fill="hold">
                            <p:stCondLst>
                              <p:cond delay="3500"/>
                            </p:stCondLst>
                            <p:childTnLst>
                              <p:par>
                                <p:cTn id="42" presetID="2" presetClass="entr" presetSubtype="4" fill="hold" nodeType="afterEffect">
                                  <p:stCondLst>
                                    <p:cond delay="0"/>
                                  </p:stCondLst>
                                  <p:childTnLst>
                                    <p:set>
                                      <p:cBhvr>
                                        <p:cTn id="43" dur="1" fill="hold">
                                          <p:stCondLst>
                                            <p:cond delay="0"/>
                                          </p:stCondLst>
                                        </p:cTn>
                                        <p:tgtEl>
                                          <p:spTgt spid="52"/>
                                        </p:tgtEl>
                                        <p:attrNameLst>
                                          <p:attrName>style.visibility</p:attrName>
                                        </p:attrNameLst>
                                      </p:cBhvr>
                                      <p:to>
                                        <p:strVal val="visible"/>
                                      </p:to>
                                    </p:set>
                                    <p:anim calcmode="lin" valueType="num">
                                      <p:cBhvr additive="base">
                                        <p:cTn id="44" dur="500" fill="hold"/>
                                        <p:tgtEl>
                                          <p:spTgt spid="52"/>
                                        </p:tgtEl>
                                        <p:attrNameLst>
                                          <p:attrName>ppt_x</p:attrName>
                                        </p:attrNameLst>
                                      </p:cBhvr>
                                      <p:tavLst>
                                        <p:tav tm="0">
                                          <p:val>
                                            <p:strVal val="#ppt_x"/>
                                          </p:val>
                                        </p:tav>
                                        <p:tav tm="100000">
                                          <p:val>
                                            <p:strVal val="#ppt_x"/>
                                          </p:val>
                                        </p:tav>
                                      </p:tavLst>
                                    </p:anim>
                                    <p:anim calcmode="lin" valueType="num">
                                      <p:cBhvr additive="base">
                                        <p:cTn id="45" dur="500" fill="hold"/>
                                        <p:tgtEl>
                                          <p:spTgt spid="52"/>
                                        </p:tgtEl>
                                        <p:attrNameLst>
                                          <p:attrName>ppt_y</p:attrName>
                                        </p:attrNameLst>
                                      </p:cBhvr>
                                      <p:tavLst>
                                        <p:tav tm="0">
                                          <p:val>
                                            <p:strVal val="1+#ppt_h/2"/>
                                          </p:val>
                                        </p:tav>
                                        <p:tav tm="100000">
                                          <p:val>
                                            <p:strVal val="#ppt_y"/>
                                          </p:val>
                                        </p:tav>
                                      </p:tavLst>
                                    </p:anim>
                                  </p:childTnLst>
                                </p:cTn>
                              </p:par>
                            </p:childTnLst>
                          </p:cTn>
                        </p:par>
                        <p:par>
                          <p:cTn id="46" fill="hold">
                            <p:stCondLst>
                              <p:cond delay="4000"/>
                            </p:stCondLst>
                            <p:childTnLst>
                              <p:par>
                                <p:cTn id="47" presetID="20" presetClass="entr" presetSubtype="0" fill="hold" grpId="0" nodeType="afterEffect">
                                  <p:stCondLst>
                                    <p:cond delay="0"/>
                                  </p:stCondLst>
                                  <p:childTnLst>
                                    <p:set>
                                      <p:cBhvr>
                                        <p:cTn id="48" dur="1" fill="hold">
                                          <p:stCondLst>
                                            <p:cond delay="0"/>
                                          </p:stCondLst>
                                        </p:cTn>
                                        <p:tgtEl>
                                          <p:spTgt spid="39"/>
                                        </p:tgtEl>
                                        <p:attrNameLst>
                                          <p:attrName>style.visibility</p:attrName>
                                        </p:attrNameLst>
                                      </p:cBhvr>
                                      <p:to>
                                        <p:strVal val="visible"/>
                                      </p:to>
                                    </p:set>
                                    <p:animEffect transition="in" filter="wedge">
                                      <p:cBhvr>
                                        <p:cTn id="49" dur="500"/>
                                        <p:tgtEl>
                                          <p:spTgt spid="39"/>
                                        </p:tgtEl>
                                      </p:cBhvr>
                                    </p:animEffect>
                                  </p:childTnLst>
                                </p:cTn>
                              </p:par>
                            </p:childTnLst>
                          </p:cTn>
                        </p:par>
                        <p:par>
                          <p:cTn id="50" fill="hold">
                            <p:stCondLst>
                              <p:cond delay="4500"/>
                            </p:stCondLst>
                            <p:childTnLst>
                              <p:par>
                                <p:cTn id="51" presetID="53" presetClass="entr" presetSubtype="16" fill="hold" grpId="0" nodeType="afterEffect">
                                  <p:stCondLst>
                                    <p:cond delay="0"/>
                                  </p:stCondLst>
                                  <p:childTnLst>
                                    <p:set>
                                      <p:cBhvr>
                                        <p:cTn id="52" dur="1" fill="hold">
                                          <p:stCondLst>
                                            <p:cond delay="0"/>
                                          </p:stCondLst>
                                        </p:cTn>
                                        <p:tgtEl>
                                          <p:spTgt spid="48"/>
                                        </p:tgtEl>
                                        <p:attrNameLst>
                                          <p:attrName>style.visibility</p:attrName>
                                        </p:attrNameLst>
                                      </p:cBhvr>
                                      <p:to>
                                        <p:strVal val="visible"/>
                                      </p:to>
                                    </p:set>
                                    <p:anim calcmode="lin" valueType="num">
                                      <p:cBhvr>
                                        <p:cTn id="53" dur="500" fill="hold"/>
                                        <p:tgtEl>
                                          <p:spTgt spid="48"/>
                                        </p:tgtEl>
                                        <p:attrNameLst>
                                          <p:attrName>ppt_w</p:attrName>
                                        </p:attrNameLst>
                                      </p:cBhvr>
                                      <p:tavLst>
                                        <p:tav tm="0">
                                          <p:val>
                                            <p:fltVal val="0"/>
                                          </p:val>
                                        </p:tav>
                                        <p:tav tm="100000">
                                          <p:val>
                                            <p:strVal val="#ppt_w"/>
                                          </p:val>
                                        </p:tav>
                                      </p:tavLst>
                                    </p:anim>
                                    <p:anim calcmode="lin" valueType="num">
                                      <p:cBhvr>
                                        <p:cTn id="54" dur="500" fill="hold"/>
                                        <p:tgtEl>
                                          <p:spTgt spid="48"/>
                                        </p:tgtEl>
                                        <p:attrNameLst>
                                          <p:attrName>ppt_h</p:attrName>
                                        </p:attrNameLst>
                                      </p:cBhvr>
                                      <p:tavLst>
                                        <p:tav tm="0">
                                          <p:val>
                                            <p:fltVal val="0"/>
                                          </p:val>
                                        </p:tav>
                                        <p:tav tm="100000">
                                          <p:val>
                                            <p:strVal val="#ppt_h"/>
                                          </p:val>
                                        </p:tav>
                                      </p:tavLst>
                                    </p:anim>
                                    <p:animEffect transition="in" filter="fade">
                                      <p:cBhvr>
                                        <p:cTn id="55" dur="500"/>
                                        <p:tgtEl>
                                          <p:spTgt spid="48"/>
                                        </p:tgtEl>
                                      </p:cBhvr>
                                    </p:animEffect>
                                  </p:childTnLst>
                                </p:cTn>
                              </p:par>
                            </p:childTnLst>
                          </p:cTn>
                        </p:par>
                        <p:par>
                          <p:cTn id="56" fill="hold">
                            <p:stCondLst>
                              <p:cond delay="5000"/>
                            </p:stCondLst>
                            <p:childTnLst>
                              <p:par>
                                <p:cTn id="57" presetID="53" presetClass="entr" presetSubtype="16" fill="hold" grpId="0" nodeType="afterEffect">
                                  <p:stCondLst>
                                    <p:cond delay="0"/>
                                  </p:stCondLst>
                                  <p:childTnLst>
                                    <p:set>
                                      <p:cBhvr>
                                        <p:cTn id="58" dur="1" fill="hold">
                                          <p:stCondLst>
                                            <p:cond delay="0"/>
                                          </p:stCondLst>
                                        </p:cTn>
                                        <p:tgtEl>
                                          <p:spTgt spid="43"/>
                                        </p:tgtEl>
                                        <p:attrNameLst>
                                          <p:attrName>style.visibility</p:attrName>
                                        </p:attrNameLst>
                                      </p:cBhvr>
                                      <p:to>
                                        <p:strVal val="visible"/>
                                      </p:to>
                                    </p:set>
                                    <p:anim calcmode="lin" valueType="num">
                                      <p:cBhvr>
                                        <p:cTn id="59" dur="500" fill="hold"/>
                                        <p:tgtEl>
                                          <p:spTgt spid="43"/>
                                        </p:tgtEl>
                                        <p:attrNameLst>
                                          <p:attrName>ppt_w</p:attrName>
                                        </p:attrNameLst>
                                      </p:cBhvr>
                                      <p:tavLst>
                                        <p:tav tm="0">
                                          <p:val>
                                            <p:fltVal val="0"/>
                                          </p:val>
                                        </p:tav>
                                        <p:tav tm="100000">
                                          <p:val>
                                            <p:strVal val="#ppt_w"/>
                                          </p:val>
                                        </p:tav>
                                      </p:tavLst>
                                    </p:anim>
                                    <p:anim calcmode="lin" valueType="num">
                                      <p:cBhvr>
                                        <p:cTn id="60" dur="500" fill="hold"/>
                                        <p:tgtEl>
                                          <p:spTgt spid="43"/>
                                        </p:tgtEl>
                                        <p:attrNameLst>
                                          <p:attrName>ppt_h</p:attrName>
                                        </p:attrNameLst>
                                      </p:cBhvr>
                                      <p:tavLst>
                                        <p:tav tm="0">
                                          <p:val>
                                            <p:fltVal val="0"/>
                                          </p:val>
                                        </p:tav>
                                        <p:tav tm="100000">
                                          <p:val>
                                            <p:strVal val="#ppt_h"/>
                                          </p:val>
                                        </p:tav>
                                      </p:tavLst>
                                    </p:anim>
                                    <p:animEffect transition="in" filter="fade">
                                      <p:cBhvr>
                                        <p:cTn id="61" dur="500"/>
                                        <p:tgtEl>
                                          <p:spTgt spid="43"/>
                                        </p:tgtEl>
                                      </p:cBhvr>
                                    </p:animEffect>
                                  </p:childTnLst>
                                </p:cTn>
                              </p:par>
                            </p:childTnLst>
                          </p:cTn>
                        </p:par>
                        <p:par>
                          <p:cTn id="62" fill="hold">
                            <p:stCondLst>
                              <p:cond delay="5500"/>
                            </p:stCondLst>
                            <p:childTnLst>
                              <p:par>
                                <p:cTn id="63" presetID="2" presetClass="entr" presetSubtype="4" fill="hold" nodeType="afterEffect">
                                  <p:stCondLst>
                                    <p:cond delay="0"/>
                                  </p:stCondLst>
                                  <p:childTnLst>
                                    <p:set>
                                      <p:cBhvr>
                                        <p:cTn id="64" dur="1" fill="hold">
                                          <p:stCondLst>
                                            <p:cond delay="0"/>
                                          </p:stCondLst>
                                        </p:cTn>
                                        <p:tgtEl>
                                          <p:spTgt spid="55"/>
                                        </p:tgtEl>
                                        <p:attrNameLst>
                                          <p:attrName>style.visibility</p:attrName>
                                        </p:attrNameLst>
                                      </p:cBhvr>
                                      <p:to>
                                        <p:strVal val="visible"/>
                                      </p:to>
                                    </p:set>
                                    <p:anim calcmode="lin" valueType="num">
                                      <p:cBhvr additive="base">
                                        <p:cTn id="65" dur="500" fill="hold"/>
                                        <p:tgtEl>
                                          <p:spTgt spid="55"/>
                                        </p:tgtEl>
                                        <p:attrNameLst>
                                          <p:attrName>ppt_x</p:attrName>
                                        </p:attrNameLst>
                                      </p:cBhvr>
                                      <p:tavLst>
                                        <p:tav tm="0">
                                          <p:val>
                                            <p:strVal val="#ppt_x"/>
                                          </p:val>
                                        </p:tav>
                                        <p:tav tm="100000">
                                          <p:val>
                                            <p:strVal val="#ppt_x"/>
                                          </p:val>
                                        </p:tav>
                                      </p:tavLst>
                                    </p:anim>
                                    <p:anim calcmode="lin" valueType="num">
                                      <p:cBhvr additive="base">
                                        <p:cTn id="66" dur="500" fill="hold"/>
                                        <p:tgtEl>
                                          <p:spTgt spid="55"/>
                                        </p:tgtEl>
                                        <p:attrNameLst>
                                          <p:attrName>ppt_y</p:attrName>
                                        </p:attrNameLst>
                                      </p:cBhvr>
                                      <p:tavLst>
                                        <p:tav tm="0">
                                          <p:val>
                                            <p:strVal val="1+#ppt_h/2"/>
                                          </p:val>
                                        </p:tav>
                                        <p:tav tm="100000">
                                          <p:val>
                                            <p:strVal val="#ppt_y"/>
                                          </p:val>
                                        </p:tav>
                                      </p:tavLst>
                                    </p:anim>
                                  </p:childTnLst>
                                </p:cTn>
                              </p:par>
                            </p:childTnLst>
                          </p:cTn>
                        </p:par>
                        <p:par>
                          <p:cTn id="67" fill="hold">
                            <p:stCondLst>
                              <p:cond delay="6000"/>
                            </p:stCondLst>
                            <p:childTnLst>
                              <p:par>
                                <p:cTn id="68" presetID="20" presetClass="entr" presetSubtype="0" fill="hold" grpId="0" nodeType="afterEffect">
                                  <p:stCondLst>
                                    <p:cond delay="0"/>
                                  </p:stCondLst>
                                  <p:childTnLst>
                                    <p:set>
                                      <p:cBhvr>
                                        <p:cTn id="69" dur="1" fill="hold">
                                          <p:stCondLst>
                                            <p:cond delay="0"/>
                                          </p:stCondLst>
                                        </p:cTn>
                                        <p:tgtEl>
                                          <p:spTgt spid="40"/>
                                        </p:tgtEl>
                                        <p:attrNameLst>
                                          <p:attrName>style.visibility</p:attrName>
                                        </p:attrNameLst>
                                      </p:cBhvr>
                                      <p:to>
                                        <p:strVal val="visible"/>
                                      </p:to>
                                    </p:set>
                                    <p:animEffect transition="in" filter="wedge">
                                      <p:cBhvr>
                                        <p:cTn id="70" dur="500"/>
                                        <p:tgtEl>
                                          <p:spTgt spid="40"/>
                                        </p:tgtEl>
                                      </p:cBhvr>
                                    </p:animEffect>
                                  </p:childTnLst>
                                </p:cTn>
                              </p:par>
                            </p:childTnLst>
                          </p:cTn>
                        </p:par>
                        <p:par>
                          <p:cTn id="71" fill="hold">
                            <p:stCondLst>
                              <p:cond delay="6500"/>
                            </p:stCondLst>
                            <p:childTnLst>
                              <p:par>
                                <p:cTn id="72" presetID="53" presetClass="entr" presetSubtype="16" fill="hold" grpId="0" nodeType="afterEffect">
                                  <p:stCondLst>
                                    <p:cond delay="0"/>
                                  </p:stCondLst>
                                  <p:childTnLst>
                                    <p:set>
                                      <p:cBhvr>
                                        <p:cTn id="73" dur="1" fill="hold">
                                          <p:stCondLst>
                                            <p:cond delay="0"/>
                                          </p:stCondLst>
                                        </p:cTn>
                                        <p:tgtEl>
                                          <p:spTgt spid="47"/>
                                        </p:tgtEl>
                                        <p:attrNameLst>
                                          <p:attrName>style.visibility</p:attrName>
                                        </p:attrNameLst>
                                      </p:cBhvr>
                                      <p:to>
                                        <p:strVal val="visible"/>
                                      </p:to>
                                    </p:set>
                                    <p:anim calcmode="lin" valueType="num">
                                      <p:cBhvr>
                                        <p:cTn id="74" dur="500" fill="hold"/>
                                        <p:tgtEl>
                                          <p:spTgt spid="47"/>
                                        </p:tgtEl>
                                        <p:attrNameLst>
                                          <p:attrName>ppt_w</p:attrName>
                                        </p:attrNameLst>
                                      </p:cBhvr>
                                      <p:tavLst>
                                        <p:tav tm="0">
                                          <p:val>
                                            <p:fltVal val="0"/>
                                          </p:val>
                                        </p:tav>
                                        <p:tav tm="100000">
                                          <p:val>
                                            <p:strVal val="#ppt_w"/>
                                          </p:val>
                                        </p:tav>
                                      </p:tavLst>
                                    </p:anim>
                                    <p:anim calcmode="lin" valueType="num">
                                      <p:cBhvr>
                                        <p:cTn id="75" dur="500" fill="hold"/>
                                        <p:tgtEl>
                                          <p:spTgt spid="47"/>
                                        </p:tgtEl>
                                        <p:attrNameLst>
                                          <p:attrName>ppt_h</p:attrName>
                                        </p:attrNameLst>
                                      </p:cBhvr>
                                      <p:tavLst>
                                        <p:tav tm="0">
                                          <p:val>
                                            <p:fltVal val="0"/>
                                          </p:val>
                                        </p:tav>
                                        <p:tav tm="100000">
                                          <p:val>
                                            <p:strVal val="#ppt_h"/>
                                          </p:val>
                                        </p:tav>
                                      </p:tavLst>
                                    </p:anim>
                                    <p:animEffect transition="in" filter="fade">
                                      <p:cBhvr>
                                        <p:cTn id="76" dur="500"/>
                                        <p:tgtEl>
                                          <p:spTgt spid="47"/>
                                        </p:tgtEl>
                                      </p:cBhvr>
                                    </p:animEffect>
                                  </p:childTnLst>
                                </p:cTn>
                              </p:par>
                            </p:childTnLst>
                          </p:cTn>
                        </p:par>
                        <p:par>
                          <p:cTn id="77" fill="hold">
                            <p:stCondLst>
                              <p:cond delay="7000"/>
                            </p:stCondLst>
                            <p:childTnLst>
                              <p:par>
                                <p:cTn id="78" presetID="53" presetClass="entr" presetSubtype="16" fill="hold" grpId="0" nodeType="afterEffect">
                                  <p:stCondLst>
                                    <p:cond delay="0"/>
                                  </p:stCondLst>
                                  <p:childTnLst>
                                    <p:set>
                                      <p:cBhvr>
                                        <p:cTn id="79" dur="1" fill="hold">
                                          <p:stCondLst>
                                            <p:cond delay="0"/>
                                          </p:stCondLst>
                                        </p:cTn>
                                        <p:tgtEl>
                                          <p:spTgt spid="44"/>
                                        </p:tgtEl>
                                        <p:attrNameLst>
                                          <p:attrName>style.visibility</p:attrName>
                                        </p:attrNameLst>
                                      </p:cBhvr>
                                      <p:to>
                                        <p:strVal val="visible"/>
                                      </p:to>
                                    </p:set>
                                    <p:anim calcmode="lin" valueType="num">
                                      <p:cBhvr>
                                        <p:cTn id="80" dur="500" fill="hold"/>
                                        <p:tgtEl>
                                          <p:spTgt spid="44"/>
                                        </p:tgtEl>
                                        <p:attrNameLst>
                                          <p:attrName>ppt_w</p:attrName>
                                        </p:attrNameLst>
                                      </p:cBhvr>
                                      <p:tavLst>
                                        <p:tav tm="0">
                                          <p:val>
                                            <p:fltVal val="0"/>
                                          </p:val>
                                        </p:tav>
                                        <p:tav tm="100000">
                                          <p:val>
                                            <p:strVal val="#ppt_w"/>
                                          </p:val>
                                        </p:tav>
                                      </p:tavLst>
                                    </p:anim>
                                    <p:anim calcmode="lin" valueType="num">
                                      <p:cBhvr>
                                        <p:cTn id="81" dur="500" fill="hold"/>
                                        <p:tgtEl>
                                          <p:spTgt spid="44"/>
                                        </p:tgtEl>
                                        <p:attrNameLst>
                                          <p:attrName>ppt_h</p:attrName>
                                        </p:attrNameLst>
                                      </p:cBhvr>
                                      <p:tavLst>
                                        <p:tav tm="0">
                                          <p:val>
                                            <p:fltVal val="0"/>
                                          </p:val>
                                        </p:tav>
                                        <p:tav tm="100000">
                                          <p:val>
                                            <p:strVal val="#ppt_h"/>
                                          </p:val>
                                        </p:tav>
                                      </p:tavLst>
                                    </p:anim>
                                    <p:animEffect transition="in" filter="fade">
                                      <p:cBhvr>
                                        <p:cTn id="82" dur="500"/>
                                        <p:tgtEl>
                                          <p:spTgt spid="44"/>
                                        </p:tgtEl>
                                      </p:cBhvr>
                                    </p:animEffect>
                                  </p:childTnLst>
                                </p:cTn>
                              </p:par>
                            </p:childTnLst>
                          </p:cTn>
                        </p:par>
                        <p:par>
                          <p:cTn id="83" fill="hold">
                            <p:stCondLst>
                              <p:cond delay="7500"/>
                            </p:stCondLst>
                            <p:childTnLst>
                              <p:par>
                                <p:cTn id="84" presetID="2" presetClass="entr" presetSubtype="4" fill="hold" nodeType="afterEffect">
                                  <p:stCondLst>
                                    <p:cond delay="0"/>
                                  </p:stCondLst>
                                  <p:childTnLst>
                                    <p:set>
                                      <p:cBhvr>
                                        <p:cTn id="85" dur="1" fill="hold">
                                          <p:stCondLst>
                                            <p:cond delay="0"/>
                                          </p:stCondLst>
                                        </p:cTn>
                                        <p:tgtEl>
                                          <p:spTgt spid="58"/>
                                        </p:tgtEl>
                                        <p:attrNameLst>
                                          <p:attrName>style.visibility</p:attrName>
                                        </p:attrNameLst>
                                      </p:cBhvr>
                                      <p:to>
                                        <p:strVal val="visible"/>
                                      </p:to>
                                    </p:set>
                                    <p:anim calcmode="lin" valueType="num">
                                      <p:cBhvr additive="base">
                                        <p:cTn id="86" dur="500" fill="hold"/>
                                        <p:tgtEl>
                                          <p:spTgt spid="58"/>
                                        </p:tgtEl>
                                        <p:attrNameLst>
                                          <p:attrName>ppt_x</p:attrName>
                                        </p:attrNameLst>
                                      </p:cBhvr>
                                      <p:tavLst>
                                        <p:tav tm="0">
                                          <p:val>
                                            <p:strVal val="#ppt_x"/>
                                          </p:val>
                                        </p:tav>
                                        <p:tav tm="100000">
                                          <p:val>
                                            <p:strVal val="#ppt_x"/>
                                          </p:val>
                                        </p:tav>
                                      </p:tavLst>
                                    </p:anim>
                                    <p:anim calcmode="lin" valueType="num">
                                      <p:cBhvr additive="base">
                                        <p:cTn id="87"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37" grpId="0" animBg="1"/>
      <p:bldP spid="39" grpId="0" animBg="1"/>
      <p:bldP spid="40" grpId="0" animBg="1"/>
      <p:bldP spid="41" grpId="0"/>
      <p:bldP spid="42" grpId="0"/>
      <p:bldP spid="43" grpId="0"/>
      <p:bldP spid="44" grpId="0"/>
      <p:bldP spid="45" grpId="0" animBg="1"/>
      <p:bldP spid="46" grpId="0" animBg="1"/>
      <p:bldP spid="47" grpId="0" animBg="1"/>
      <p:bldP spid="48"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itle 45"/>
          <p:cNvSpPr>
            <a:spLocks noGrp="1"/>
          </p:cNvSpPr>
          <p:nvPr>
            <p:ph type="title"/>
          </p:nvPr>
        </p:nvSpPr>
        <p:spPr/>
        <p:txBody>
          <a:bodyPr/>
          <a:lstStyle/>
          <a:p>
            <a:r>
              <a:rPr lang="en-US" smtClean="0"/>
              <a:t>Circular Chart</a:t>
            </a:r>
            <a:endParaRPr lang="en-US" dirty="0"/>
          </a:p>
        </p:txBody>
      </p:sp>
      <p:sp>
        <p:nvSpPr>
          <p:cNvPr id="47" name="Text Placeholder 46"/>
          <p:cNvSpPr>
            <a:spLocks noGrp="1"/>
          </p:cNvSpPr>
          <p:nvPr>
            <p:ph type="body" sz="half" idx="2"/>
          </p:nvPr>
        </p:nvSpPr>
        <p:spPr/>
        <p:txBody>
          <a:bodyPr/>
          <a:lstStyle/>
          <a:p>
            <a:r>
              <a:rPr lang="en-US" smtClean="0"/>
              <a:t>Circular Chart</a:t>
            </a:r>
            <a:endParaRPr lang="en-US" dirty="0"/>
          </a:p>
        </p:txBody>
      </p:sp>
      <p:graphicFrame>
        <p:nvGraphicFramePr>
          <p:cNvPr id="37" name="Chart 36"/>
          <p:cNvGraphicFramePr/>
          <p:nvPr/>
        </p:nvGraphicFramePr>
        <p:xfrm>
          <a:off x="3646487" y="3074206"/>
          <a:ext cx="1871368" cy="1980688"/>
        </p:xfrm>
        <a:graphic>
          <a:graphicData uri="http://schemas.openxmlformats.org/drawingml/2006/chart">
            <c:chart xmlns:c="http://schemas.openxmlformats.org/drawingml/2006/chart" xmlns:r="http://schemas.openxmlformats.org/officeDocument/2006/relationships" r:id="rId2"/>
          </a:graphicData>
        </a:graphic>
      </p:graphicFrame>
      <p:grpSp>
        <p:nvGrpSpPr>
          <p:cNvPr id="38" name="Group 4"/>
          <p:cNvGrpSpPr>
            <a:grpSpLocks noChangeAspect="1"/>
          </p:cNvGrpSpPr>
          <p:nvPr/>
        </p:nvGrpSpPr>
        <p:grpSpPr bwMode="auto">
          <a:xfrm>
            <a:off x="3438525" y="2579691"/>
            <a:ext cx="2266950" cy="2620963"/>
            <a:chOff x="2167" y="1142"/>
            <a:chExt cx="1428" cy="1651"/>
          </a:xfrm>
          <a:solidFill>
            <a:schemeClr val="bg2">
              <a:lumMod val="85000"/>
            </a:schemeClr>
          </a:solidFill>
        </p:grpSpPr>
        <p:sp>
          <p:nvSpPr>
            <p:cNvPr id="39" name="Freeform 5"/>
            <p:cNvSpPr>
              <a:spLocks noEditPoints="1"/>
            </p:cNvSpPr>
            <p:nvPr/>
          </p:nvSpPr>
          <p:spPr bwMode="auto">
            <a:xfrm>
              <a:off x="2287" y="1342"/>
              <a:ext cx="264" cy="227"/>
            </a:xfrm>
            <a:custGeom>
              <a:avLst/>
              <a:gdLst/>
              <a:ahLst/>
              <a:cxnLst>
                <a:cxn ang="0">
                  <a:pos x="142" y="20"/>
                </a:cxn>
                <a:cxn ang="0">
                  <a:pos x="86" y="0"/>
                </a:cxn>
                <a:cxn ang="0">
                  <a:pos x="0" y="86"/>
                </a:cxn>
                <a:cxn ang="0">
                  <a:pos x="8" y="122"/>
                </a:cxn>
                <a:cxn ang="0">
                  <a:pos x="142" y="20"/>
                </a:cxn>
                <a:cxn ang="0">
                  <a:pos x="142" y="20"/>
                </a:cxn>
                <a:cxn ang="0">
                  <a:pos x="142" y="20"/>
                </a:cxn>
              </a:cxnLst>
              <a:rect l="0" t="0" r="r" b="b"/>
              <a:pathLst>
                <a:path w="142" h="122">
                  <a:moveTo>
                    <a:pt x="142" y="20"/>
                  </a:moveTo>
                  <a:cubicBezTo>
                    <a:pt x="127" y="7"/>
                    <a:pt x="108" y="0"/>
                    <a:pt x="86" y="0"/>
                  </a:cubicBezTo>
                  <a:cubicBezTo>
                    <a:pt x="39" y="0"/>
                    <a:pt x="0" y="38"/>
                    <a:pt x="0" y="86"/>
                  </a:cubicBezTo>
                  <a:cubicBezTo>
                    <a:pt x="0" y="99"/>
                    <a:pt x="3" y="111"/>
                    <a:pt x="8" y="122"/>
                  </a:cubicBezTo>
                  <a:cubicBezTo>
                    <a:pt x="45" y="80"/>
                    <a:pt x="91" y="45"/>
                    <a:pt x="142" y="20"/>
                  </a:cubicBezTo>
                  <a:close/>
                  <a:moveTo>
                    <a:pt x="142" y="20"/>
                  </a:moveTo>
                  <a:cubicBezTo>
                    <a:pt x="142" y="20"/>
                    <a:pt x="142" y="20"/>
                    <a:pt x="142" y="2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40" name="Freeform 6"/>
            <p:cNvSpPr>
              <a:spLocks noEditPoints="1"/>
            </p:cNvSpPr>
            <p:nvPr/>
          </p:nvSpPr>
          <p:spPr bwMode="auto">
            <a:xfrm>
              <a:off x="2167" y="1142"/>
              <a:ext cx="1428" cy="1651"/>
            </a:xfrm>
            <a:custGeom>
              <a:avLst/>
              <a:gdLst/>
              <a:ahLst/>
              <a:cxnLst>
                <a:cxn ang="0">
                  <a:pos x="385" y="890"/>
                </a:cxn>
                <a:cxn ang="0">
                  <a:pos x="770" y="505"/>
                </a:cxn>
                <a:cxn ang="0">
                  <a:pos x="450" y="125"/>
                </a:cxn>
                <a:cxn ang="0">
                  <a:pos x="450" y="53"/>
                </a:cxn>
                <a:cxn ang="0">
                  <a:pos x="484" y="53"/>
                </a:cxn>
                <a:cxn ang="0">
                  <a:pos x="504" y="26"/>
                </a:cxn>
                <a:cxn ang="0">
                  <a:pos x="484" y="0"/>
                </a:cxn>
                <a:cxn ang="0">
                  <a:pos x="286" y="0"/>
                </a:cxn>
                <a:cxn ang="0">
                  <a:pos x="266" y="26"/>
                </a:cxn>
                <a:cxn ang="0">
                  <a:pos x="286" y="53"/>
                </a:cxn>
                <a:cxn ang="0">
                  <a:pos x="320" y="53"/>
                </a:cxn>
                <a:cxn ang="0">
                  <a:pos x="320" y="125"/>
                </a:cxn>
                <a:cxn ang="0">
                  <a:pos x="227" y="153"/>
                </a:cxn>
                <a:cxn ang="0">
                  <a:pos x="91" y="256"/>
                </a:cxn>
                <a:cxn ang="0">
                  <a:pos x="0" y="505"/>
                </a:cxn>
                <a:cxn ang="0">
                  <a:pos x="385" y="890"/>
                </a:cxn>
                <a:cxn ang="0">
                  <a:pos x="158" y="280"/>
                </a:cxn>
                <a:cxn ang="0">
                  <a:pos x="232" y="224"/>
                </a:cxn>
                <a:cxn ang="0">
                  <a:pos x="385" y="185"/>
                </a:cxn>
                <a:cxn ang="0">
                  <a:pos x="705" y="505"/>
                </a:cxn>
                <a:cxn ang="0">
                  <a:pos x="385" y="825"/>
                </a:cxn>
                <a:cxn ang="0">
                  <a:pos x="65" y="505"/>
                </a:cxn>
                <a:cxn ang="0">
                  <a:pos x="158" y="280"/>
                </a:cxn>
                <a:cxn ang="0">
                  <a:pos x="158" y="280"/>
                </a:cxn>
                <a:cxn ang="0">
                  <a:pos x="158" y="280"/>
                </a:cxn>
              </a:cxnLst>
              <a:rect l="0" t="0" r="r" b="b"/>
              <a:pathLst>
                <a:path w="770" h="890">
                  <a:moveTo>
                    <a:pt x="385" y="890"/>
                  </a:moveTo>
                  <a:cubicBezTo>
                    <a:pt x="598" y="890"/>
                    <a:pt x="770" y="717"/>
                    <a:pt x="770" y="505"/>
                  </a:cubicBezTo>
                  <a:cubicBezTo>
                    <a:pt x="770" y="314"/>
                    <a:pt x="632" y="156"/>
                    <a:pt x="450" y="125"/>
                  </a:cubicBezTo>
                  <a:cubicBezTo>
                    <a:pt x="450" y="53"/>
                    <a:pt x="450" y="53"/>
                    <a:pt x="450" y="53"/>
                  </a:cubicBezTo>
                  <a:cubicBezTo>
                    <a:pt x="484" y="53"/>
                    <a:pt x="484" y="53"/>
                    <a:pt x="484" y="53"/>
                  </a:cubicBezTo>
                  <a:cubicBezTo>
                    <a:pt x="495" y="53"/>
                    <a:pt x="504" y="41"/>
                    <a:pt x="504" y="26"/>
                  </a:cubicBezTo>
                  <a:cubicBezTo>
                    <a:pt x="504" y="12"/>
                    <a:pt x="495" y="0"/>
                    <a:pt x="484" y="0"/>
                  </a:cubicBezTo>
                  <a:cubicBezTo>
                    <a:pt x="286" y="0"/>
                    <a:pt x="286" y="0"/>
                    <a:pt x="286" y="0"/>
                  </a:cubicBezTo>
                  <a:cubicBezTo>
                    <a:pt x="275" y="0"/>
                    <a:pt x="266" y="12"/>
                    <a:pt x="266" y="26"/>
                  </a:cubicBezTo>
                  <a:cubicBezTo>
                    <a:pt x="266" y="41"/>
                    <a:pt x="275" y="53"/>
                    <a:pt x="286" y="53"/>
                  </a:cubicBezTo>
                  <a:cubicBezTo>
                    <a:pt x="320" y="53"/>
                    <a:pt x="320" y="53"/>
                    <a:pt x="320" y="53"/>
                  </a:cubicBezTo>
                  <a:cubicBezTo>
                    <a:pt x="320" y="125"/>
                    <a:pt x="320" y="125"/>
                    <a:pt x="320" y="125"/>
                  </a:cubicBezTo>
                  <a:cubicBezTo>
                    <a:pt x="287" y="131"/>
                    <a:pt x="256" y="140"/>
                    <a:pt x="227" y="153"/>
                  </a:cubicBezTo>
                  <a:cubicBezTo>
                    <a:pt x="175" y="177"/>
                    <a:pt x="128" y="212"/>
                    <a:pt x="91" y="256"/>
                  </a:cubicBezTo>
                  <a:cubicBezTo>
                    <a:pt x="34" y="323"/>
                    <a:pt x="0" y="410"/>
                    <a:pt x="0" y="505"/>
                  </a:cubicBezTo>
                  <a:cubicBezTo>
                    <a:pt x="0" y="717"/>
                    <a:pt x="172" y="890"/>
                    <a:pt x="385" y="890"/>
                  </a:cubicBezTo>
                  <a:close/>
                  <a:moveTo>
                    <a:pt x="158" y="280"/>
                  </a:moveTo>
                  <a:cubicBezTo>
                    <a:pt x="180" y="258"/>
                    <a:pt x="205" y="239"/>
                    <a:pt x="232" y="224"/>
                  </a:cubicBezTo>
                  <a:cubicBezTo>
                    <a:pt x="277" y="199"/>
                    <a:pt x="330" y="185"/>
                    <a:pt x="385" y="185"/>
                  </a:cubicBezTo>
                  <a:cubicBezTo>
                    <a:pt x="562" y="185"/>
                    <a:pt x="705" y="328"/>
                    <a:pt x="705" y="505"/>
                  </a:cubicBezTo>
                  <a:cubicBezTo>
                    <a:pt x="705" y="681"/>
                    <a:pt x="562" y="825"/>
                    <a:pt x="385" y="825"/>
                  </a:cubicBezTo>
                  <a:cubicBezTo>
                    <a:pt x="209" y="825"/>
                    <a:pt x="65" y="681"/>
                    <a:pt x="65" y="505"/>
                  </a:cubicBezTo>
                  <a:cubicBezTo>
                    <a:pt x="65" y="417"/>
                    <a:pt x="101" y="337"/>
                    <a:pt x="158" y="280"/>
                  </a:cubicBezTo>
                  <a:close/>
                  <a:moveTo>
                    <a:pt x="158" y="280"/>
                  </a:moveTo>
                  <a:cubicBezTo>
                    <a:pt x="158" y="280"/>
                    <a:pt x="158" y="280"/>
                    <a:pt x="158" y="28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41" name="Group 58"/>
          <p:cNvGrpSpPr/>
          <p:nvPr/>
        </p:nvGrpSpPr>
        <p:grpSpPr>
          <a:xfrm>
            <a:off x="6403124" y="2984648"/>
            <a:ext cx="2276195" cy="661843"/>
            <a:chOff x="7174424" y="1400217"/>
            <a:chExt cx="2276195" cy="661843"/>
          </a:xfrm>
        </p:grpSpPr>
        <p:sp>
          <p:nvSpPr>
            <p:cNvPr id="42" name="TextBox 41"/>
            <p:cNvSpPr txBox="1"/>
            <p:nvPr/>
          </p:nvSpPr>
          <p:spPr>
            <a:xfrm>
              <a:off x="7174424" y="1600395"/>
              <a:ext cx="2276195"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43" name="Rectangle 42"/>
            <p:cNvSpPr/>
            <p:nvPr/>
          </p:nvSpPr>
          <p:spPr>
            <a:xfrm>
              <a:off x="7174424" y="1400217"/>
              <a:ext cx="1309589" cy="215444"/>
            </a:xfrm>
            <a:prstGeom prst="rect">
              <a:avLst/>
            </a:prstGeom>
          </p:spPr>
          <p:txBody>
            <a:bodyPr wrap="none" lIns="0" tIns="0" rIns="0" bIns="0">
              <a:spAutoFit/>
            </a:bodyPr>
            <a:lstStyle/>
            <a:p>
              <a:r>
                <a:rPr lang="en-US" sz="1400" b="1" dirty="0" smtClean="0">
                  <a:solidFill>
                    <a:schemeClr val="accent2"/>
                  </a:solidFill>
                </a:rPr>
                <a:t>Title Goes Here</a:t>
              </a:r>
            </a:p>
          </p:txBody>
        </p:sp>
      </p:grpSp>
      <p:grpSp>
        <p:nvGrpSpPr>
          <p:cNvPr id="44" name="Group 56"/>
          <p:cNvGrpSpPr/>
          <p:nvPr/>
        </p:nvGrpSpPr>
        <p:grpSpPr>
          <a:xfrm>
            <a:off x="473749" y="2920435"/>
            <a:ext cx="2276201" cy="644244"/>
            <a:chOff x="-296510" y="1428725"/>
            <a:chExt cx="2276201" cy="644244"/>
          </a:xfrm>
        </p:grpSpPr>
        <p:sp>
          <p:nvSpPr>
            <p:cNvPr id="79" name="TextBox 78"/>
            <p:cNvSpPr txBox="1"/>
            <p:nvPr/>
          </p:nvSpPr>
          <p:spPr>
            <a:xfrm>
              <a:off x="-296510" y="1611304"/>
              <a:ext cx="2276196"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80" name="Rectangle 79"/>
            <p:cNvSpPr/>
            <p:nvPr/>
          </p:nvSpPr>
          <p:spPr>
            <a:xfrm>
              <a:off x="670102" y="1428725"/>
              <a:ext cx="1309589" cy="215444"/>
            </a:xfrm>
            <a:prstGeom prst="rect">
              <a:avLst/>
            </a:prstGeom>
          </p:spPr>
          <p:txBody>
            <a:bodyPr wrap="none" lIns="0" tIns="0" rIns="0" bIns="0">
              <a:spAutoFit/>
            </a:bodyPr>
            <a:lstStyle/>
            <a:p>
              <a:pPr algn="r"/>
              <a:r>
                <a:rPr lang="en-US" sz="1400" b="1" dirty="0" smtClean="0">
                  <a:solidFill>
                    <a:schemeClr val="accent3"/>
                  </a:solidFill>
                </a:rPr>
                <a:t>Title Goes Here</a:t>
              </a:r>
            </a:p>
          </p:txBody>
        </p:sp>
      </p:grpSp>
      <p:grpSp>
        <p:nvGrpSpPr>
          <p:cNvPr id="82" name="Group 73"/>
          <p:cNvGrpSpPr/>
          <p:nvPr/>
        </p:nvGrpSpPr>
        <p:grpSpPr>
          <a:xfrm>
            <a:off x="2902345" y="3317166"/>
            <a:ext cx="773257" cy="216600"/>
            <a:chOff x="2901397" y="1460250"/>
            <a:chExt cx="930338" cy="220268"/>
          </a:xfrm>
        </p:grpSpPr>
        <p:cxnSp>
          <p:nvCxnSpPr>
            <p:cNvPr id="83" name="Straight Connector 82"/>
            <p:cNvCxnSpPr/>
            <p:nvPr/>
          </p:nvCxnSpPr>
          <p:spPr>
            <a:xfrm flipH="1" flipV="1">
              <a:off x="3592681" y="1460250"/>
              <a:ext cx="239054" cy="220268"/>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flipH="1">
              <a:off x="2901397" y="1463917"/>
              <a:ext cx="691284" cy="0"/>
            </a:xfrm>
            <a:prstGeom prst="line">
              <a:avLst/>
            </a:prstGeom>
            <a:ln w="19050" cap="rnd">
              <a:solidFill>
                <a:schemeClr val="accent3"/>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5" name="Group 74"/>
          <p:cNvGrpSpPr/>
          <p:nvPr/>
        </p:nvGrpSpPr>
        <p:grpSpPr>
          <a:xfrm flipH="1">
            <a:off x="5489280" y="3309513"/>
            <a:ext cx="773257" cy="220268"/>
            <a:chOff x="2901397" y="1460250"/>
            <a:chExt cx="930338" cy="220268"/>
          </a:xfrm>
        </p:grpSpPr>
        <p:cxnSp>
          <p:nvCxnSpPr>
            <p:cNvPr id="86" name="Straight Connector 85"/>
            <p:cNvCxnSpPr/>
            <p:nvPr/>
          </p:nvCxnSpPr>
          <p:spPr>
            <a:xfrm flipH="1" flipV="1">
              <a:off x="3592681" y="1460250"/>
              <a:ext cx="239054" cy="220268"/>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flipH="1">
              <a:off x="2901397" y="1463918"/>
              <a:ext cx="691284" cy="0"/>
            </a:xfrm>
            <a:prstGeom prst="line">
              <a:avLst/>
            </a:prstGeom>
            <a:ln w="19050" cap="rnd">
              <a:solidFill>
                <a:schemeClr val="accent2"/>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88" name="Group 58"/>
          <p:cNvGrpSpPr/>
          <p:nvPr/>
        </p:nvGrpSpPr>
        <p:grpSpPr>
          <a:xfrm>
            <a:off x="6384074" y="4527523"/>
            <a:ext cx="2276195" cy="661843"/>
            <a:chOff x="7174424" y="1400217"/>
            <a:chExt cx="2276195" cy="661843"/>
          </a:xfrm>
        </p:grpSpPr>
        <p:sp>
          <p:nvSpPr>
            <p:cNvPr id="89" name="TextBox 88"/>
            <p:cNvSpPr txBox="1"/>
            <p:nvPr/>
          </p:nvSpPr>
          <p:spPr>
            <a:xfrm>
              <a:off x="7174424" y="1600395"/>
              <a:ext cx="2276195"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90" name="Rectangle 89"/>
            <p:cNvSpPr/>
            <p:nvPr/>
          </p:nvSpPr>
          <p:spPr>
            <a:xfrm>
              <a:off x="7174424" y="1400217"/>
              <a:ext cx="1309589" cy="215444"/>
            </a:xfrm>
            <a:prstGeom prst="rect">
              <a:avLst/>
            </a:prstGeom>
          </p:spPr>
          <p:txBody>
            <a:bodyPr wrap="none" lIns="0" tIns="0" rIns="0" bIns="0">
              <a:spAutoFit/>
            </a:bodyPr>
            <a:lstStyle/>
            <a:p>
              <a:r>
                <a:rPr lang="en-US" sz="1400" b="1" dirty="0" smtClean="0">
                  <a:solidFill>
                    <a:schemeClr val="accent1"/>
                  </a:solidFill>
                </a:rPr>
                <a:t>Title Goes Here</a:t>
              </a:r>
            </a:p>
          </p:txBody>
        </p:sp>
      </p:grpSp>
      <p:grpSp>
        <p:nvGrpSpPr>
          <p:cNvPr id="91" name="Group 56"/>
          <p:cNvGrpSpPr/>
          <p:nvPr/>
        </p:nvGrpSpPr>
        <p:grpSpPr>
          <a:xfrm>
            <a:off x="473749" y="4466941"/>
            <a:ext cx="2276202" cy="644244"/>
            <a:chOff x="-296510" y="1428725"/>
            <a:chExt cx="2276202" cy="644244"/>
          </a:xfrm>
        </p:grpSpPr>
        <p:sp>
          <p:nvSpPr>
            <p:cNvPr id="92" name="TextBox 91"/>
            <p:cNvSpPr txBox="1"/>
            <p:nvPr/>
          </p:nvSpPr>
          <p:spPr>
            <a:xfrm>
              <a:off x="-296510" y="1611304"/>
              <a:ext cx="2276196" cy="461665"/>
            </a:xfrm>
            <a:prstGeom prst="rect">
              <a:avLst/>
            </a:prstGeom>
            <a:noFill/>
          </p:spPr>
          <p:txBody>
            <a:bodyPr wrap="square" lIns="0" tIns="0" rIns="0" bIns="0" rtlCol="0">
              <a:spAutoFit/>
            </a:bodyPr>
            <a:lstStyle/>
            <a:p>
              <a:pPr lvl="0" algn="r" defTabSz="914400">
                <a:spcBef>
                  <a:spcPct val="20000"/>
                </a:spcBef>
                <a:defRPr/>
              </a:pPr>
              <a:r>
                <a:rPr lang="en-US" sz="1000" dirty="0" smtClean="0">
                  <a:solidFill>
                    <a:schemeClr val="tx1">
                      <a:lumMod val="50000"/>
                      <a:lumOff val="50000"/>
                    </a:schemeClr>
                  </a:solidFill>
                </a:rPr>
                <a:t>There are many variations passages of lorem ipsum available  majority have suffered alteration </a:t>
              </a:r>
              <a:endParaRPr lang="en-US" sz="1000" dirty="0">
                <a:solidFill>
                  <a:schemeClr val="tx1">
                    <a:lumMod val="65000"/>
                    <a:lumOff val="35000"/>
                  </a:schemeClr>
                </a:solidFill>
              </a:endParaRPr>
            </a:p>
          </p:txBody>
        </p:sp>
        <p:sp>
          <p:nvSpPr>
            <p:cNvPr id="93" name="Rectangle 92"/>
            <p:cNvSpPr/>
            <p:nvPr/>
          </p:nvSpPr>
          <p:spPr>
            <a:xfrm>
              <a:off x="908886" y="1428725"/>
              <a:ext cx="1070806" cy="215444"/>
            </a:xfrm>
            <a:prstGeom prst="rect">
              <a:avLst/>
            </a:prstGeom>
          </p:spPr>
          <p:txBody>
            <a:bodyPr wrap="none" lIns="0" tIns="0" rIns="0" bIns="0">
              <a:spAutoFit/>
            </a:bodyPr>
            <a:lstStyle/>
            <a:p>
              <a:pPr algn="r"/>
              <a:r>
                <a:rPr lang="en-US" sz="1400" b="1" dirty="0" smtClean="0">
                  <a:solidFill>
                    <a:schemeClr val="accent4"/>
                  </a:solidFill>
                </a:rPr>
                <a:t>Title Goes Here</a:t>
              </a:r>
            </a:p>
          </p:txBody>
        </p:sp>
      </p:grpSp>
      <p:grpSp>
        <p:nvGrpSpPr>
          <p:cNvPr id="94" name="Group 73"/>
          <p:cNvGrpSpPr/>
          <p:nvPr/>
        </p:nvGrpSpPr>
        <p:grpSpPr>
          <a:xfrm flipV="1">
            <a:off x="2902345" y="4650491"/>
            <a:ext cx="773257" cy="216600"/>
            <a:chOff x="2901397" y="1460250"/>
            <a:chExt cx="930338" cy="220268"/>
          </a:xfrm>
        </p:grpSpPr>
        <p:cxnSp>
          <p:nvCxnSpPr>
            <p:cNvPr id="95" name="Straight Connector 94"/>
            <p:cNvCxnSpPr/>
            <p:nvPr/>
          </p:nvCxnSpPr>
          <p:spPr>
            <a:xfrm flipH="1" flipV="1">
              <a:off x="3592681" y="1460250"/>
              <a:ext cx="239054" cy="220268"/>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96" name="Straight Connector 95"/>
            <p:cNvCxnSpPr/>
            <p:nvPr/>
          </p:nvCxnSpPr>
          <p:spPr>
            <a:xfrm flipH="1">
              <a:off x="2901397" y="1463917"/>
              <a:ext cx="691284" cy="0"/>
            </a:xfrm>
            <a:prstGeom prst="line">
              <a:avLst/>
            </a:prstGeom>
            <a:ln w="19050" cap="rnd">
              <a:solidFill>
                <a:schemeClr val="accent4"/>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grpSp>
        <p:nvGrpSpPr>
          <p:cNvPr id="97" name="Group 74"/>
          <p:cNvGrpSpPr/>
          <p:nvPr/>
        </p:nvGrpSpPr>
        <p:grpSpPr>
          <a:xfrm flipH="1" flipV="1">
            <a:off x="5470230" y="4642838"/>
            <a:ext cx="773257" cy="220268"/>
            <a:chOff x="2901397" y="1460250"/>
            <a:chExt cx="930338" cy="220268"/>
          </a:xfrm>
        </p:grpSpPr>
        <p:cxnSp>
          <p:nvCxnSpPr>
            <p:cNvPr id="98" name="Straight Connector 97"/>
            <p:cNvCxnSpPr/>
            <p:nvPr/>
          </p:nvCxnSpPr>
          <p:spPr>
            <a:xfrm flipH="1" flipV="1">
              <a:off x="3592681" y="1460250"/>
              <a:ext cx="239054" cy="220268"/>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flipH="1">
              <a:off x="2901397" y="1463918"/>
              <a:ext cx="691284" cy="0"/>
            </a:xfrm>
            <a:prstGeom prst="line">
              <a:avLst/>
            </a:prstGeom>
            <a:ln w="19050" cap="rnd">
              <a:solidFill>
                <a:schemeClr val="accent1"/>
              </a:solidFill>
              <a:prstDash val="solid"/>
              <a:headEnd type="oval"/>
              <a:tailEnd type="oval"/>
            </a:ln>
          </p:spPr>
          <p:style>
            <a:lnRef idx="1">
              <a:schemeClr val="accent1"/>
            </a:lnRef>
            <a:fillRef idx="0">
              <a:schemeClr val="accent1"/>
            </a:fillRef>
            <a:effectRef idx="0">
              <a:schemeClr val="accent1"/>
            </a:effectRef>
            <a:fontRef idx="minor">
              <a:schemeClr val="tx1"/>
            </a:fontRef>
          </p:style>
        </p:cxnSp>
      </p:grpSp>
      <p:sp>
        <p:nvSpPr>
          <p:cNvPr id="100" name="Text Placeholder 3"/>
          <p:cNvSpPr txBox="1">
            <a:spLocks/>
          </p:cNvSpPr>
          <p:nvPr/>
        </p:nvSpPr>
        <p:spPr>
          <a:xfrm>
            <a:off x="5730526" y="4911111"/>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1"/>
                </a:solidFill>
                <a:effectLst/>
                <a:uLnTx/>
                <a:uFillTx/>
                <a:latin typeface="+mn-lt"/>
                <a:ea typeface="+mn-ea"/>
                <a:cs typeface="+mn-cs"/>
              </a:rPr>
              <a:t>30%</a:t>
            </a:r>
          </a:p>
        </p:txBody>
      </p:sp>
      <p:sp>
        <p:nvSpPr>
          <p:cNvPr id="101" name="Text Placeholder 3"/>
          <p:cNvSpPr txBox="1">
            <a:spLocks/>
          </p:cNvSpPr>
          <p:nvPr/>
        </p:nvSpPr>
        <p:spPr>
          <a:xfrm>
            <a:off x="5749576" y="2916647"/>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2"/>
                </a:solidFill>
                <a:effectLst/>
                <a:uLnTx/>
                <a:uFillTx/>
                <a:latin typeface="+mn-lt"/>
                <a:ea typeface="+mn-ea"/>
                <a:cs typeface="+mn-cs"/>
              </a:rPr>
              <a:t>15%</a:t>
            </a:r>
          </a:p>
        </p:txBody>
      </p:sp>
      <p:sp>
        <p:nvSpPr>
          <p:cNvPr id="102" name="Text Placeholder 3"/>
          <p:cNvSpPr txBox="1">
            <a:spLocks/>
          </p:cNvSpPr>
          <p:nvPr/>
        </p:nvSpPr>
        <p:spPr>
          <a:xfrm>
            <a:off x="2902346" y="2934780"/>
            <a:ext cx="512961"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3"/>
                </a:solidFill>
                <a:effectLst/>
                <a:uLnTx/>
                <a:uFillTx/>
                <a:latin typeface="+mn-lt"/>
                <a:ea typeface="+mn-ea"/>
                <a:cs typeface="+mn-cs"/>
              </a:rPr>
              <a:t>25%</a:t>
            </a:r>
          </a:p>
        </p:txBody>
      </p:sp>
      <p:sp>
        <p:nvSpPr>
          <p:cNvPr id="103" name="Text Placeholder 3"/>
          <p:cNvSpPr txBox="1">
            <a:spLocks/>
          </p:cNvSpPr>
          <p:nvPr/>
        </p:nvSpPr>
        <p:spPr>
          <a:xfrm>
            <a:off x="3027821" y="4950023"/>
            <a:ext cx="426399" cy="307777"/>
          </a:xfrm>
          <a:prstGeom prst="rect">
            <a:avLst/>
          </a:prstGeom>
        </p:spPr>
        <p:txBody>
          <a:bodyPr wrap="none" lIns="0" tIns="0" rIns="0" bIns="0" anchor="b">
            <a:spAutoFit/>
          </a:bodyPr>
          <a:lstStyle>
            <a:lvl1pPr marL="0" indent="0" algn="ctr">
              <a:buNone/>
              <a:defRPr sz="2800" b="1" baseline="0">
                <a:solidFill>
                  <a:schemeClr val="tx2">
                    <a:lumMod val="60000"/>
                    <a:lumOff val="40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r" defTabSz="914400" rtl="0" eaLnBrk="1" fontAlgn="auto" latinLnBrk="0" hangingPunct="1">
              <a:lnSpc>
                <a:spcPct val="100000"/>
              </a:lnSpc>
              <a:spcBef>
                <a:spcPct val="20000"/>
              </a:spcBef>
              <a:spcAft>
                <a:spcPts val="0"/>
              </a:spcAft>
              <a:buClrTx/>
              <a:buSzTx/>
              <a:buFont typeface="Arial" pitchFamily="34" charset="0"/>
              <a:buNone/>
              <a:tabLst/>
              <a:defRPr/>
            </a:pPr>
            <a:r>
              <a:rPr kumimoji="0" lang="en-US" sz="2000" b="1" i="0" u="none" strike="noStrike" kern="1200" cap="none" spc="0" normalizeH="0" baseline="0" noProof="0" dirty="0" smtClean="0">
                <a:ln>
                  <a:noFill/>
                </a:ln>
                <a:solidFill>
                  <a:schemeClr val="accent4"/>
                </a:solidFill>
                <a:effectLst/>
                <a:uLnTx/>
                <a:uFillTx/>
                <a:latin typeface="+mn-lt"/>
                <a:ea typeface="+mn-ea"/>
                <a:cs typeface="+mn-cs"/>
              </a:rPr>
              <a:t>75%</a:t>
            </a:r>
          </a:p>
        </p:txBody>
      </p:sp>
    </p:spTree>
    <p:extLst>
      <p:ext uri="{BB962C8B-B14F-4D97-AF65-F5344CB8AC3E}">
        <p14:creationId xmlns="" xmlns:p14="http://schemas.microsoft.com/office/powerpoint/2010/main" val="2508133205"/>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after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p:cTn id="7" dur="500" fill="hold"/>
                                        <p:tgtEl>
                                          <p:spTgt spid="38"/>
                                        </p:tgtEl>
                                        <p:attrNameLst>
                                          <p:attrName>ppt_w</p:attrName>
                                        </p:attrNameLst>
                                      </p:cBhvr>
                                      <p:tavLst>
                                        <p:tav tm="0">
                                          <p:val>
                                            <p:fltVal val="0"/>
                                          </p:val>
                                        </p:tav>
                                        <p:tav tm="100000">
                                          <p:val>
                                            <p:strVal val="#ppt_w"/>
                                          </p:val>
                                        </p:tav>
                                      </p:tavLst>
                                    </p:anim>
                                    <p:anim calcmode="lin" valueType="num">
                                      <p:cBhvr>
                                        <p:cTn id="8" dur="500" fill="hold"/>
                                        <p:tgtEl>
                                          <p:spTgt spid="38"/>
                                        </p:tgtEl>
                                        <p:attrNameLst>
                                          <p:attrName>ppt_h</p:attrName>
                                        </p:attrNameLst>
                                      </p:cBhvr>
                                      <p:tavLst>
                                        <p:tav tm="0">
                                          <p:val>
                                            <p:fltVal val="0"/>
                                          </p:val>
                                        </p:tav>
                                        <p:tav tm="100000">
                                          <p:val>
                                            <p:strVal val="#ppt_h"/>
                                          </p:val>
                                        </p:tav>
                                      </p:tavLst>
                                    </p:anim>
                                    <p:animEffect transition="in" filter="fade">
                                      <p:cBhvr>
                                        <p:cTn id="9" dur="500"/>
                                        <p:tgtEl>
                                          <p:spTgt spid="38"/>
                                        </p:tgtEl>
                                      </p:cBhvr>
                                    </p:animEffect>
                                  </p:childTnLst>
                                </p:cTn>
                              </p:par>
                            </p:childTnLst>
                          </p:cTn>
                        </p:par>
                        <p:par>
                          <p:cTn id="10" fill="hold">
                            <p:stCondLst>
                              <p:cond delay="500"/>
                            </p:stCondLst>
                            <p:childTnLst>
                              <p:par>
                                <p:cTn id="11" presetID="20" presetClass="entr" presetSubtype="0" fill="hold" grpId="0" nodeType="after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wedge">
                                      <p:cBhvr>
                                        <p:cTn id="13" dur="2000"/>
                                        <p:tgtEl>
                                          <p:spTgt spid="37"/>
                                        </p:tgtEl>
                                      </p:cBhvr>
                                    </p:animEffect>
                                  </p:childTnLst>
                                </p:cTn>
                              </p:par>
                            </p:childTnLst>
                          </p:cTn>
                        </p:par>
                        <p:par>
                          <p:cTn id="14" fill="hold">
                            <p:stCondLst>
                              <p:cond delay="2500"/>
                            </p:stCondLst>
                            <p:childTnLst>
                              <p:par>
                                <p:cTn id="15" presetID="18" presetClass="entr" presetSubtype="3" fill="hold" nodeType="afterEffect">
                                  <p:stCondLst>
                                    <p:cond delay="0"/>
                                  </p:stCondLst>
                                  <p:childTnLst>
                                    <p:set>
                                      <p:cBhvr>
                                        <p:cTn id="16" dur="1" fill="hold">
                                          <p:stCondLst>
                                            <p:cond delay="0"/>
                                          </p:stCondLst>
                                        </p:cTn>
                                        <p:tgtEl>
                                          <p:spTgt spid="85"/>
                                        </p:tgtEl>
                                        <p:attrNameLst>
                                          <p:attrName>style.visibility</p:attrName>
                                        </p:attrNameLst>
                                      </p:cBhvr>
                                      <p:to>
                                        <p:strVal val="visible"/>
                                      </p:to>
                                    </p:set>
                                    <p:animEffect transition="in" filter="strips(upRight)">
                                      <p:cBhvr>
                                        <p:cTn id="17" dur="500"/>
                                        <p:tgtEl>
                                          <p:spTgt spid="85"/>
                                        </p:tgtEl>
                                      </p:cBhvr>
                                    </p:animEffect>
                                  </p:childTnLst>
                                </p:cTn>
                              </p:par>
                            </p:childTnLst>
                          </p:cTn>
                        </p:par>
                        <p:par>
                          <p:cTn id="18" fill="hold">
                            <p:stCondLst>
                              <p:cond delay="3000"/>
                            </p:stCondLst>
                            <p:childTnLst>
                              <p:par>
                                <p:cTn id="19" presetID="2" presetClass="entr" presetSubtype="2" accel="50000" decel="50000" fill="hold" nodeType="afterEffect">
                                  <p:stCondLst>
                                    <p:cond delay="0"/>
                                  </p:stCondLst>
                                  <p:childTnLst>
                                    <p:set>
                                      <p:cBhvr>
                                        <p:cTn id="20" dur="1" fill="hold">
                                          <p:stCondLst>
                                            <p:cond delay="0"/>
                                          </p:stCondLst>
                                        </p:cTn>
                                        <p:tgtEl>
                                          <p:spTgt spid="41"/>
                                        </p:tgtEl>
                                        <p:attrNameLst>
                                          <p:attrName>style.visibility</p:attrName>
                                        </p:attrNameLst>
                                      </p:cBhvr>
                                      <p:to>
                                        <p:strVal val="visible"/>
                                      </p:to>
                                    </p:set>
                                    <p:anim calcmode="lin" valueType="num">
                                      <p:cBhvr additive="base">
                                        <p:cTn id="21" dur="500" fill="hold"/>
                                        <p:tgtEl>
                                          <p:spTgt spid="41"/>
                                        </p:tgtEl>
                                        <p:attrNameLst>
                                          <p:attrName>ppt_x</p:attrName>
                                        </p:attrNameLst>
                                      </p:cBhvr>
                                      <p:tavLst>
                                        <p:tav tm="0">
                                          <p:val>
                                            <p:strVal val="1+#ppt_w/2"/>
                                          </p:val>
                                        </p:tav>
                                        <p:tav tm="100000">
                                          <p:val>
                                            <p:strVal val="#ppt_x"/>
                                          </p:val>
                                        </p:tav>
                                      </p:tavLst>
                                    </p:anim>
                                    <p:anim calcmode="lin" valueType="num">
                                      <p:cBhvr additive="base">
                                        <p:cTn id="22" dur="500" fill="hold"/>
                                        <p:tgtEl>
                                          <p:spTgt spid="41"/>
                                        </p:tgtEl>
                                        <p:attrNameLst>
                                          <p:attrName>ppt_y</p:attrName>
                                        </p:attrNameLst>
                                      </p:cBhvr>
                                      <p:tavLst>
                                        <p:tav tm="0">
                                          <p:val>
                                            <p:strVal val="#ppt_y"/>
                                          </p:val>
                                        </p:tav>
                                        <p:tav tm="100000">
                                          <p:val>
                                            <p:strVal val="#ppt_y"/>
                                          </p:val>
                                        </p:tav>
                                      </p:tavLst>
                                    </p:anim>
                                  </p:childTnLst>
                                </p:cTn>
                              </p:par>
                            </p:childTnLst>
                          </p:cTn>
                        </p:par>
                        <p:par>
                          <p:cTn id="23" fill="hold">
                            <p:stCondLst>
                              <p:cond delay="3500"/>
                            </p:stCondLst>
                            <p:childTnLst>
                              <p:par>
                                <p:cTn id="24" presetID="53" presetClass="entr" presetSubtype="0" fill="hold" grpId="0" nodeType="afterEffect">
                                  <p:stCondLst>
                                    <p:cond delay="0"/>
                                  </p:stCondLst>
                                  <p:childTnLst>
                                    <p:set>
                                      <p:cBhvr>
                                        <p:cTn id="25" dur="1" fill="hold">
                                          <p:stCondLst>
                                            <p:cond delay="0"/>
                                          </p:stCondLst>
                                        </p:cTn>
                                        <p:tgtEl>
                                          <p:spTgt spid="101"/>
                                        </p:tgtEl>
                                        <p:attrNameLst>
                                          <p:attrName>style.visibility</p:attrName>
                                        </p:attrNameLst>
                                      </p:cBhvr>
                                      <p:to>
                                        <p:strVal val="visible"/>
                                      </p:to>
                                    </p:set>
                                    <p:anim calcmode="lin" valueType="num">
                                      <p:cBhvr>
                                        <p:cTn id="26" dur="500" fill="hold"/>
                                        <p:tgtEl>
                                          <p:spTgt spid="101"/>
                                        </p:tgtEl>
                                        <p:attrNameLst>
                                          <p:attrName>ppt_w</p:attrName>
                                        </p:attrNameLst>
                                      </p:cBhvr>
                                      <p:tavLst>
                                        <p:tav tm="0">
                                          <p:val>
                                            <p:fltVal val="0"/>
                                          </p:val>
                                        </p:tav>
                                        <p:tav tm="100000">
                                          <p:val>
                                            <p:strVal val="#ppt_w"/>
                                          </p:val>
                                        </p:tav>
                                      </p:tavLst>
                                    </p:anim>
                                    <p:anim calcmode="lin" valueType="num">
                                      <p:cBhvr>
                                        <p:cTn id="27" dur="500" fill="hold"/>
                                        <p:tgtEl>
                                          <p:spTgt spid="101"/>
                                        </p:tgtEl>
                                        <p:attrNameLst>
                                          <p:attrName>ppt_h</p:attrName>
                                        </p:attrNameLst>
                                      </p:cBhvr>
                                      <p:tavLst>
                                        <p:tav tm="0">
                                          <p:val>
                                            <p:fltVal val="0"/>
                                          </p:val>
                                        </p:tav>
                                        <p:tav tm="100000">
                                          <p:val>
                                            <p:strVal val="#ppt_h"/>
                                          </p:val>
                                        </p:tav>
                                      </p:tavLst>
                                    </p:anim>
                                    <p:animEffect transition="in" filter="fade">
                                      <p:cBhvr>
                                        <p:cTn id="28" dur="500"/>
                                        <p:tgtEl>
                                          <p:spTgt spid="101"/>
                                        </p:tgtEl>
                                      </p:cBhvr>
                                    </p:animEffect>
                                  </p:childTnLst>
                                </p:cTn>
                              </p:par>
                            </p:childTnLst>
                          </p:cTn>
                        </p:par>
                        <p:par>
                          <p:cTn id="29" fill="hold">
                            <p:stCondLst>
                              <p:cond delay="4000"/>
                            </p:stCondLst>
                            <p:childTnLst>
                              <p:par>
                                <p:cTn id="30" presetID="18" presetClass="entr" presetSubtype="9" fill="hold" nodeType="afterEffect">
                                  <p:stCondLst>
                                    <p:cond delay="0"/>
                                  </p:stCondLst>
                                  <p:childTnLst>
                                    <p:set>
                                      <p:cBhvr>
                                        <p:cTn id="31" dur="1" fill="hold">
                                          <p:stCondLst>
                                            <p:cond delay="0"/>
                                          </p:stCondLst>
                                        </p:cTn>
                                        <p:tgtEl>
                                          <p:spTgt spid="82"/>
                                        </p:tgtEl>
                                        <p:attrNameLst>
                                          <p:attrName>style.visibility</p:attrName>
                                        </p:attrNameLst>
                                      </p:cBhvr>
                                      <p:to>
                                        <p:strVal val="visible"/>
                                      </p:to>
                                    </p:set>
                                    <p:animEffect transition="in" filter="strips(upLeft)">
                                      <p:cBhvr>
                                        <p:cTn id="32" dur="500"/>
                                        <p:tgtEl>
                                          <p:spTgt spid="82"/>
                                        </p:tgtEl>
                                      </p:cBhvr>
                                    </p:animEffect>
                                  </p:childTnLst>
                                </p:cTn>
                              </p:par>
                            </p:childTnLst>
                          </p:cTn>
                        </p:par>
                        <p:par>
                          <p:cTn id="33" fill="hold">
                            <p:stCondLst>
                              <p:cond delay="4500"/>
                            </p:stCondLst>
                            <p:childTnLst>
                              <p:par>
                                <p:cTn id="34" presetID="2" presetClass="entr" presetSubtype="8" accel="50000" decel="50000" fill="hold" nodeType="afterEffect">
                                  <p:stCondLst>
                                    <p:cond delay="0"/>
                                  </p:stCondLst>
                                  <p:childTnLst>
                                    <p:set>
                                      <p:cBhvr>
                                        <p:cTn id="35" dur="1" fill="hold">
                                          <p:stCondLst>
                                            <p:cond delay="0"/>
                                          </p:stCondLst>
                                        </p:cTn>
                                        <p:tgtEl>
                                          <p:spTgt spid="44"/>
                                        </p:tgtEl>
                                        <p:attrNameLst>
                                          <p:attrName>style.visibility</p:attrName>
                                        </p:attrNameLst>
                                      </p:cBhvr>
                                      <p:to>
                                        <p:strVal val="visible"/>
                                      </p:to>
                                    </p:set>
                                    <p:anim calcmode="lin" valueType="num">
                                      <p:cBhvr additive="base">
                                        <p:cTn id="36" dur="500" fill="hold"/>
                                        <p:tgtEl>
                                          <p:spTgt spid="44"/>
                                        </p:tgtEl>
                                        <p:attrNameLst>
                                          <p:attrName>ppt_x</p:attrName>
                                        </p:attrNameLst>
                                      </p:cBhvr>
                                      <p:tavLst>
                                        <p:tav tm="0">
                                          <p:val>
                                            <p:strVal val="0-#ppt_w/2"/>
                                          </p:val>
                                        </p:tav>
                                        <p:tav tm="100000">
                                          <p:val>
                                            <p:strVal val="#ppt_x"/>
                                          </p:val>
                                        </p:tav>
                                      </p:tavLst>
                                    </p:anim>
                                    <p:anim calcmode="lin" valueType="num">
                                      <p:cBhvr additive="base">
                                        <p:cTn id="37" dur="500" fill="hold"/>
                                        <p:tgtEl>
                                          <p:spTgt spid="44"/>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53" presetClass="entr" presetSubtype="0" fill="hold" grpId="0" nodeType="afterEffect">
                                  <p:stCondLst>
                                    <p:cond delay="0"/>
                                  </p:stCondLst>
                                  <p:childTnLst>
                                    <p:set>
                                      <p:cBhvr>
                                        <p:cTn id="40" dur="1" fill="hold">
                                          <p:stCondLst>
                                            <p:cond delay="0"/>
                                          </p:stCondLst>
                                        </p:cTn>
                                        <p:tgtEl>
                                          <p:spTgt spid="102"/>
                                        </p:tgtEl>
                                        <p:attrNameLst>
                                          <p:attrName>style.visibility</p:attrName>
                                        </p:attrNameLst>
                                      </p:cBhvr>
                                      <p:to>
                                        <p:strVal val="visible"/>
                                      </p:to>
                                    </p:set>
                                    <p:anim calcmode="lin" valueType="num">
                                      <p:cBhvr>
                                        <p:cTn id="41" dur="500" fill="hold"/>
                                        <p:tgtEl>
                                          <p:spTgt spid="102"/>
                                        </p:tgtEl>
                                        <p:attrNameLst>
                                          <p:attrName>ppt_w</p:attrName>
                                        </p:attrNameLst>
                                      </p:cBhvr>
                                      <p:tavLst>
                                        <p:tav tm="0">
                                          <p:val>
                                            <p:fltVal val="0"/>
                                          </p:val>
                                        </p:tav>
                                        <p:tav tm="100000">
                                          <p:val>
                                            <p:strVal val="#ppt_w"/>
                                          </p:val>
                                        </p:tav>
                                      </p:tavLst>
                                    </p:anim>
                                    <p:anim calcmode="lin" valueType="num">
                                      <p:cBhvr>
                                        <p:cTn id="42" dur="500" fill="hold"/>
                                        <p:tgtEl>
                                          <p:spTgt spid="102"/>
                                        </p:tgtEl>
                                        <p:attrNameLst>
                                          <p:attrName>ppt_h</p:attrName>
                                        </p:attrNameLst>
                                      </p:cBhvr>
                                      <p:tavLst>
                                        <p:tav tm="0">
                                          <p:val>
                                            <p:fltVal val="0"/>
                                          </p:val>
                                        </p:tav>
                                        <p:tav tm="100000">
                                          <p:val>
                                            <p:strVal val="#ppt_h"/>
                                          </p:val>
                                        </p:tav>
                                      </p:tavLst>
                                    </p:anim>
                                    <p:animEffect transition="in" filter="fade">
                                      <p:cBhvr>
                                        <p:cTn id="43" dur="500"/>
                                        <p:tgtEl>
                                          <p:spTgt spid="102"/>
                                        </p:tgtEl>
                                      </p:cBhvr>
                                    </p:animEffect>
                                  </p:childTnLst>
                                </p:cTn>
                              </p:par>
                            </p:childTnLst>
                          </p:cTn>
                        </p:par>
                        <p:par>
                          <p:cTn id="44" fill="hold">
                            <p:stCondLst>
                              <p:cond delay="5500"/>
                            </p:stCondLst>
                            <p:childTnLst>
                              <p:par>
                                <p:cTn id="45" presetID="18" presetClass="entr" presetSubtype="12" fill="hold" nodeType="afterEffect">
                                  <p:stCondLst>
                                    <p:cond delay="0"/>
                                  </p:stCondLst>
                                  <p:childTnLst>
                                    <p:set>
                                      <p:cBhvr>
                                        <p:cTn id="46" dur="1" fill="hold">
                                          <p:stCondLst>
                                            <p:cond delay="0"/>
                                          </p:stCondLst>
                                        </p:cTn>
                                        <p:tgtEl>
                                          <p:spTgt spid="94"/>
                                        </p:tgtEl>
                                        <p:attrNameLst>
                                          <p:attrName>style.visibility</p:attrName>
                                        </p:attrNameLst>
                                      </p:cBhvr>
                                      <p:to>
                                        <p:strVal val="visible"/>
                                      </p:to>
                                    </p:set>
                                    <p:animEffect transition="in" filter="strips(downLeft)">
                                      <p:cBhvr>
                                        <p:cTn id="47" dur="500"/>
                                        <p:tgtEl>
                                          <p:spTgt spid="94"/>
                                        </p:tgtEl>
                                      </p:cBhvr>
                                    </p:animEffect>
                                  </p:childTnLst>
                                </p:cTn>
                              </p:par>
                            </p:childTnLst>
                          </p:cTn>
                        </p:par>
                        <p:par>
                          <p:cTn id="48" fill="hold">
                            <p:stCondLst>
                              <p:cond delay="6000"/>
                            </p:stCondLst>
                            <p:childTnLst>
                              <p:par>
                                <p:cTn id="49" presetID="2" presetClass="entr" presetSubtype="8" accel="50000" decel="50000" fill="hold" nodeType="afterEffect">
                                  <p:stCondLst>
                                    <p:cond delay="0"/>
                                  </p:stCondLst>
                                  <p:childTnLst>
                                    <p:set>
                                      <p:cBhvr>
                                        <p:cTn id="50" dur="1" fill="hold">
                                          <p:stCondLst>
                                            <p:cond delay="0"/>
                                          </p:stCondLst>
                                        </p:cTn>
                                        <p:tgtEl>
                                          <p:spTgt spid="91"/>
                                        </p:tgtEl>
                                        <p:attrNameLst>
                                          <p:attrName>style.visibility</p:attrName>
                                        </p:attrNameLst>
                                      </p:cBhvr>
                                      <p:to>
                                        <p:strVal val="visible"/>
                                      </p:to>
                                    </p:set>
                                    <p:anim calcmode="lin" valueType="num">
                                      <p:cBhvr additive="base">
                                        <p:cTn id="51" dur="500" fill="hold"/>
                                        <p:tgtEl>
                                          <p:spTgt spid="91"/>
                                        </p:tgtEl>
                                        <p:attrNameLst>
                                          <p:attrName>ppt_x</p:attrName>
                                        </p:attrNameLst>
                                      </p:cBhvr>
                                      <p:tavLst>
                                        <p:tav tm="0">
                                          <p:val>
                                            <p:strVal val="0-#ppt_w/2"/>
                                          </p:val>
                                        </p:tav>
                                        <p:tav tm="100000">
                                          <p:val>
                                            <p:strVal val="#ppt_x"/>
                                          </p:val>
                                        </p:tav>
                                      </p:tavLst>
                                    </p:anim>
                                    <p:anim calcmode="lin" valueType="num">
                                      <p:cBhvr additive="base">
                                        <p:cTn id="52" dur="500" fill="hold"/>
                                        <p:tgtEl>
                                          <p:spTgt spid="91"/>
                                        </p:tgtEl>
                                        <p:attrNameLst>
                                          <p:attrName>ppt_y</p:attrName>
                                        </p:attrNameLst>
                                      </p:cBhvr>
                                      <p:tavLst>
                                        <p:tav tm="0">
                                          <p:val>
                                            <p:strVal val="#ppt_y"/>
                                          </p:val>
                                        </p:tav>
                                        <p:tav tm="100000">
                                          <p:val>
                                            <p:strVal val="#ppt_y"/>
                                          </p:val>
                                        </p:tav>
                                      </p:tavLst>
                                    </p:anim>
                                  </p:childTnLst>
                                </p:cTn>
                              </p:par>
                            </p:childTnLst>
                          </p:cTn>
                        </p:par>
                        <p:par>
                          <p:cTn id="53" fill="hold">
                            <p:stCondLst>
                              <p:cond delay="6500"/>
                            </p:stCondLst>
                            <p:childTnLst>
                              <p:par>
                                <p:cTn id="54" presetID="53" presetClass="entr" presetSubtype="0" fill="hold" grpId="0" nodeType="afterEffect">
                                  <p:stCondLst>
                                    <p:cond delay="0"/>
                                  </p:stCondLst>
                                  <p:childTnLst>
                                    <p:set>
                                      <p:cBhvr>
                                        <p:cTn id="55" dur="1" fill="hold">
                                          <p:stCondLst>
                                            <p:cond delay="0"/>
                                          </p:stCondLst>
                                        </p:cTn>
                                        <p:tgtEl>
                                          <p:spTgt spid="103"/>
                                        </p:tgtEl>
                                        <p:attrNameLst>
                                          <p:attrName>style.visibility</p:attrName>
                                        </p:attrNameLst>
                                      </p:cBhvr>
                                      <p:to>
                                        <p:strVal val="visible"/>
                                      </p:to>
                                    </p:set>
                                    <p:anim calcmode="lin" valueType="num">
                                      <p:cBhvr>
                                        <p:cTn id="56" dur="500" fill="hold"/>
                                        <p:tgtEl>
                                          <p:spTgt spid="103"/>
                                        </p:tgtEl>
                                        <p:attrNameLst>
                                          <p:attrName>ppt_w</p:attrName>
                                        </p:attrNameLst>
                                      </p:cBhvr>
                                      <p:tavLst>
                                        <p:tav tm="0">
                                          <p:val>
                                            <p:fltVal val="0"/>
                                          </p:val>
                                        </p:tav>
                                        <p:tav tm="100000">
                                          <p:val>
                                            <p:strVal val="#ppt_w"/>
                                          </p:val>
                                        </p:tav>
                                      </p:tavLst>
                                    </p:anim>
                                    <p:anim calcmode="lin" valueType="num">
                                      <p:cBhvr>
                                        <p:cTn id="57" dur="500" fill="hold"/>
                                        <p:tgtEl>
                                          <p:spTgt spid="103"/>
                                        </p:tgtEl>
                                        <p:attrNameLst>
                                          <p:attrName>ppt_h</p:attrName>
                                        </p:attrNameLst>
                                      </p:cBhvr>
                                      <p:tavLst>
                                        <p:tav tm="0">
                                          <p:val>
                                            <p:fltVal val="0"/>
                                          </p:val>
                                        </p:tav>
                                        <p:tav tm="100000">
                                          <p:val>
                                            <p:strVal val="#ppt_h"/>
                                          </p:val>
                                        </p:tav>
                                      </p:tavLst>
                                    </p:anim>
                                    <p:animEffect transition="in" filter="fade">
                                      <p:cBhvr>
                                        <p:cTn id="58" dur="500"/>
                                        <p:tgtEl>
                                          <p:spTgt spid="103"/>
                                        </p:tgtEl>
                                      </p:cBhvr>
                                    </p:animEffect>
                                  </p:childTnLst>
                                </p:cTn>
                              </p:par>
                            </p:childTnLst>
                          </p:cTn>
                        </p:par>
                        <p:par>
                          <p:cTn id="59" fill="hold">
                            <p:stCondLst>
                              <p:cond delay="7000"/>
                            </p:stCondLst>
                            <p:childTnLst>
                              <p:par>
                                <p:cTn id="60" presetID="18" presetClass="entr" presetSubtype="6" fill="hold" nodeType="afterEffect">
                                  <p:stCondLst>
                                    <p:cond delay="0"/>
                                  </p:stCondLst>
                                  <p:childTnLst>
                                    <p:set>
                                      <p:cBhvr>
                                        <p:cTn id="61" dur="1" fill="hold">
                                          <p:stCondLst>
                                            <p:cond delay="0"/>
                                          </p:stCondLst>
                                        </p:cTn>
                                        <p:tgtEl>
                                          <p:spTgt spid="97"/>
                                        </p:tgtEl>
                                        <p:attrNameLst>
                                          <p:attrName>style.visibility</p:attrName>
                                        </p:attrNameLst>
                                      </p:cBhvr>
                                      <p:to>
                                        <p:strVal val="visible"/>
                                      </p:to>
                                    </p:set>
                                    <p:animEffect transition="in" filter="strips(downRight)">
                                      <p:cBhvr>
                                        <p:cTn id="62" dur="500"/>
                                        <p:tgtEl>
                                          <p:spTgt spid="97"/>
                                        </p:tgtEl>
                                      </p:cBhvr>
                                    </p:animEffect>
                                  </p:childTnLst>
                                </p:cTn>
                              </p:par>
                            </p:childTnLst>
                          </p:cTn>
                        </p:par>
                        <p:par>
                          <p:cTn id="63" fill="hold">
                            <p:stCondLst>
                              <p:cond delay="7500"/>
                            </p:stCondLst>
                            <p:childTnLst>
                              <p:par>
                                <p:cTn id="64" presetID="2" presetClass="entr" presetSubtype="2" accel="50000" decel="50000" fill="hold" nodeType="afterEffect">
                                  <p:stCondLst>
                                    <p:cond delay="0"/>
                                  </p:stCondLst>
                                  <p:childTnLst>
                                    <p:set>
                                      <p:cBhvr>
                                        <p:cTn id="65" dur="1" fill="hold">
                                          <p:stCondLst>
                                            <p:cond delay="0"/>
                                          </p:stCondLst>
                                        </p:cTn>
                                        <p:tgtEl>
                                          <p:spTgt spid="88"/>
                                        </p:tgtEl>
                                        <p:attrNameLst>
                                          <p:attrName>style.visibility</p:attrName>
                                        </p:attrNameLst>
                                      </p:cBhvr>
                                      <p:to>
                                        <p:strVal val="visible"/>
                                      </p:to>
                                    </p:set>
                                    <p:anim calcmode="lin" valueType="num">
                                      <p:cBhvr additive="base">
                                        <p:cTn id="66" dur="500" fill="hold"/>
                                        <p:tgtEl>
                                          <p:spTgt spid="88"/>
                                        </p:tgtEl>
                                        <p:attrNameLst>
                                          <p:attrName>ppt_x</p:attrName>
                                        </p:attrNameLst>
                                      </p:cBhvr>
                                      <p:tavLst>
                                        <p:tav tm="0">
                                          <p:val>
                                            <p:strVal val="1+#ppt_w/2"/>
                                          </p:val>
                                        </p:tav>
                                        <p:tav tm="100000">
                                          <p:val>
                                            <p:strVal val="#ppt_x"/>
                                          </p:val>
                                        </p:tav>
                                      </p:tavLst>
                                    </p:anim>
                                    <p:anim calcmode="lin" valueType="num">
                                      <p:cBhvr additive="base">
                                        <p:cTn id="67" dur="500" fill="hold"/>
                                        <p:tgtEl>
                                          <p:spTgt spid="88"/>
                                        </p:tgtEl>
                                        <p:attrNameLst>
                                          <p:attrName>ppt_y</p:attrName>
                                        </p:attrNameLst>
                                      </p:cBhvr>
                                      <p:tavLst>
                                        <p:tav tm="0">
                                          <p:val>
                                            <p:strVal val="#ppt_y"/>
                                          </p:val>
                                        </p:tav>
                                        <p:tav tm="100000">
                                          <p:val>
                                            <p:strVal val="#ppt_y"/>
                                          </p:val>
                                        </p:tav>
                                      </p:tavLst>
                                    </p:anim>
                                  </p:childTnLst>
                                </p:cTn>
                              </p:par>
                            </p:childTnLst>
                          </p:cTn>
                        </p:par>
                        <p:par>
                          <p:cTn id="68" fill="hold">
                            <p:stCondLst>
                              <p:cond delay="8000"/>
                            </p:stCondLst>
                            <p:childTnLst>
                              <p:par>
                                <p:cTn id="69" presetID="53" presetClass="entr" presetSubtype="0" fill="hold" grpId="0" nodeType="afterEffect">
                                  <p:stCondLst>
                                    <p:cond delay="0"/>
                                  </p:stCondLst>
                                  <p:childTnLst>
                                    <p:set>
                                      <p:cBhvr>
                                        <p:cTn id="70" dur="1" fill="hold">
                                          <p:stCondLst>
                                            <p:cond delay="0"/>
                                          </p:stCondLst>
                                        </p:cTn>
                                        <p:tgtEl>
                                          <p:spTgt spid="100"/>
                                        </p:tgtEl>
                                        <p:attrNameLst>
                                          <p:attrName>style.visibility</p:attrName>
                                        </p:attrNameLst>
                                      </p:cBhvr>
                                      <p:to>
                                        <p:strVal val="visible"/>
                                      </p:to>
                                    </p:set>
                                    <p:anim calcmode="lin" valueType="num">
                                      <p:cBhvr>
                                        <p:cTn id="71" dur="500" fill="hold"/>
                                        <p:tgtEl>
                                          <p:spTgt spid="100"/>
                                        </p:tgtEl>
                                        <p:attrNameLst>
                                          <p:attrName>ppt_w</p:attrName>
                                        </p:attrNameLst>
                                      </p:cBhvr>
                                      <p:tavLst>
                                        <p:tav tm="0">
                                          <p:val>
                                            <p:fltVal val="0"/>
                                          </p:val>
                                        </p:tav>
                                        <p:tav tm="100000">
                                          <p:val>
                                            <p:strVal val="#ppt_w"/>
                                          </p:val>
                                        </p:tav>
                                      </p:tavLst>
                                    </p:anim>
                                    <p:anim calcmode="lin" valueType="num">
                                      <p:cBhvr>
                                        <p:cTn id="72" dur="500" fill="hold"/>
                                        <p:tgtEl>
                                          <p:spTgt spid="100"/>
                                        </p:tgtEl>
                                        <p:attrNameLst>
                                          <p:attrName>ppt_h</p:attrName>
                                        </p:attrNameLst>
                                      </p:cBhvr>
                                      <p:tavLst>
                                        <p:tav tm="0">
                                          <p:val>
                                            <p:fltVal val="0"/>
                                          </p:val>
                                        </p:tav>
                                        <p:tav tm="100000">
                                          <p:val>
                                            <p:strVal val="#ppt_h"/>
                                          </p:val>
                                        </p:tav>
                                      </p:tavLst>
                                    </p:anim>
                                    <p:animEffect transition="in" filter="fade">
                                      <p:cBhvr>
                                        <p:cTn id="73"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7" grpId="0">
        <p:bldAsOne/>
      </p:bldGraphic>
      <p:bldP spid="100" grpId="0"/>
      <p:bldP spid="101" grpId="0"/>
      <p:bldP spid="102" grpId="0"/>
      <p:bldP spid="103"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Title 53"/>
          <p:cNvSpPr>
            <a:spLocks noGrp="1"/>
          </p:cNvSpPr>
          <p:nvPr>
            <p:ph type="title"/>
          </p:nvPr>
        </p:nvSpPr>
        <p:spPr/>
        <p:txBody>
          <a:bodyPr/>
          <a:lstStyle/>
          <a:p>
            <a:r>
              <a:rPr lang="en-US" smtClean="0"/>
              <a:t>Circular Chart</a:t>
            </a:r>
            <a:endParaRPr lang="en-US" dirty="0"/>
          </a:p>
        </p:txBody>
      </p:sp>
      <p:sp>
        <p:nvSpPr>
          <p:cNvPr id="55" name="Text Placeholder 54"/>
          <p:cNvSpPr>
            <a:spLocks noGrp="1"/>
          </p:cNvSpPr>
          <p:nvPr>
            <p:ph type="body" sz="half" idx="2"/>
          </p:nvPr>
        </p:nvSpPr>
        <p:spPr/>
        <p:txBody>
          <a:bodyPr/>
          <a:lstStyle/>
          <a:p>
            <a:r>
              <a:rPr lang="en-US" smtClean="0"/>
              <a:t>Circular Chart</a:t>
            </a:r>
            <a:endParaRPr lang="en-US" dirty="0"/>
          </a:p>
        </p:txBody>
      </p:sp>
      <p:sp>
        <p:nvSpPr>
          <p:cNvPr id="52" name="Block Arc 51"/>
          <p:cNvSpPr/>
          <p:nvPr/>
        </p:nvSpPr>
        <p:spPr bwMode="auto">
          <a:xfrm rot="16200000">
            <a:off x="1003300" y="2692398"/>
            <a:ext cx="2641602" cy="2641602"/>
          </a:xfrm>
          <a:prstGeom prst="blockArc">
            <a:avLst>
              <a:gd name="adj1" fmla="val 7271945"/>
              <a:gd name="adj2" fmla="val 21599980"/>
              <a:gd name="adj3" fmla="val 9680"/>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53" name="TextBox 52"/>
          <p:cNvSpPr txBox="1"/>
          <p:nvPr/>
        </p:nvSpPr>
        <p:spPr>
          <a:xfrm>
            <a:off x="2486511" y="2750510"/>
            <a:ext cx="1018693" cy="707886"/>
          </a:xfrm>
          <a:prstGeom prst="rect">
            <a:avLst/>
          </a:prstGeom>
          <a:noFill/>
        </p:spPr>
        <p:txBody>
          <a:bodyPr wrap="square" rtlCol="0">
            <a:spAutoFit/>
          </a:bodyPr>
          <a:lstStyle/>
          <a:p>
            <a:r>
              <a:rPr lang="en-US" sz="4000" b="1" dirty="0" smtClean="0">
                <a:solidFill>
                  <a:schemeClr val="accent1"/>
                </a:solidFill>
              </a:rPr>
              <a:t>60</a:t>
            </a:r>
            <a:r>
              <a:rPr lang="en-US" sz="2000" b="1" dirty="0" smtClean="0">
                <a:solidFill>
                  <a:schemeClr val="accent1"/>
                </a:solidFill>
              </a:rPr>
              <a:t>%</a:t>
            </a:r>
            <a:endParaRPr lang="en-US" sz="2000" b="1" dirty="0">
              <a:solidFill>
                <a:schemeClr val="accent1"/>
              </a:solidFill>
            </a:endParaRPr>
          </a:p>
        </p:txBody>
      </p:sp>
      <p:sp>
        <p:nvSpPr>
          <p:cNvPr id="58" name="Freeform 83"/>
          <p:cNvSpPr>
            <a:spLocks/>
          </p:cNvSpPr>
          <p:nvPr/>
        </p:nvSpPr>
        <p:spPr bwMode="auto">
          <a:xfrm>
            <a:off x="1923932" y="3653046"/>
            <a:ext cx="800345" cy="720311"/>
          </a:xfrm>
          <a:custGeom>
            <a:avLst/>
            <a:gdLst/>
            <a:ahLst/>
            <a:cxnLst>
              <a:cxn ang="0">
                <a:pos x="44" y="55"/>
              </a:cxn>
              <a:cxn ang="0">
                <a:pos x="37" y="55"/>
              </a:cxn>
              <a:cxn ang="0">
                <a:pos x="37" y="33"/>
              </a:cxn>
              <a:cxn ang="0">
                <a:pos x="45" y="33"/>
              </a:cxn>
              <a:cxn ang="0">
                <a:pos x="46" y="25"/>
              </a:cxn>
              <a:cxn ang="0">
                <a:pos x="37" y="25"/>
              </a:cxn>
              <a:cxn ang="0">
                <a:pos x="37" y="20"/>
              </a:cxn>
              <a:cxn ang="0">
                <a:pos x="42" y="16"/>
              </a:cxn>
              <a:cxn ang="0">
                <a:pos x="47" y="16"/>
              </a:cxn>
              <a:cxn ang="0">
                <a:pos x="47" y="9"/>
              </a:cxn>
              <a:cxn ang="0">
                <a:pos x="40" y="8"/>
              </a:cxn>
              <a:cxn ang="0">
                <a:pos x="29" y="19"/>
              </a:cxn>
              <a:cxn ang="0">
                <a:pos x="29" y="25"/>
              </a:cxn>
              <a:cxn ang="0">
                <a:pos x="21" y="25"/>
              </a:cxn>
              <a:cxn ang="0">
                <a:pos x="21" y="33"/>
              </a:cxn>
              <a:cxn ang="0">
                <a:pos x="29" y="33"/>
              </a:cxn>
              <a:cxn ang="0">
                <a:pos x="29" y="55"/>
              </a:cxn>
              <a:cxn ang="0">
                <a:pos x="10" y="55"/>
              </a:cxn>
              <a:cxn ang="0">
                <a:pos x="0" y="45"/>
              </a:cxn>
              <a:cxn ang="0">
                <a:pos x="0" y="10"/>
              </a:cxn>
              <a:cxn ang="0">
                <a:pos x="10" y="0"/>
              </a:cxn>
              <a:cxn ang="0">
                <a:pos x="44" y="0"/>
              </a:cxn>
              <a:cxn ang="0">
                <a:pos x="55" y="10"/>
              </a:cxn>
              <a:cxn ang="0">
                <a:pos x="55" y="45"/>
              </a:cxn>
              <a:cxn ang="0">
                <a:pos x="44" y="55"/>
              </a:cxn>
            </a:cxnLst>
            <a:rect l="0" t="0" r="r" b="b"/>
            <a:pathLst>
              <a:path w="55" h="55">
                <a:moveTo>
                  <a:pt x="44" y="55"/>
                </a:moveTo>
                <a:cubicBezTo>
                  <a:pt x="37" y="55"/>
                  <a:pt x="37" y="55"/>
                  <a:pt x="37" y="55"/>
                </a:cubicBezTo>
                <a:cubicBezTo>
                  <a:pt x="37" y="33"/>
                  <a:pt x="37" y="33"/>
                  <a:pt x="37" y="33"/>
                </a:cubicBezTo>
                <a:cubicBezTo>
                  <a:pt x="45" y="33"/>
                  <a:pt x="45" y="33"/>
                  <a:pt x="45" y="33"/>
                </a:cubicBezTo>
                <a:cubicBezTo>
                  <a:pt x="46" y="25"/>
                  <a:pt x="46" y="25"/>
                  <a:pt x="46" y="25"/>
                </a:cubicBezTo>
                <a:cubicBezTo>
                  <a:pt x="37" y="25"/>
                  <a:pt x="37" y="25"/>
                  <a:pt x="37" y="25"/>
                </a:cubicBezTo>
                <a:cubicBezTo>
                  <a:pt x="37" y="20"/>
                  <a:pt x="37" y="20"/>
                  <a:pt x="37" y="20"/>
                </a:cubicBezTo>
                <a:cubicBezTo>
                  <a:pt x="37" y="18"/>
                  <a:pt x="38" y="16"/>
                  <a:pt x="42" y="16"/>
                </a:cubicBezTo>
                <a:cubicBezTo>
                  <a:pt x="47" y="16"/>
                  <a:pt x="47" y="16"/>
                  <a:pt x="47" y="16"/>
                </a:cubicBezTo>
                <a:cubicBezTo>
                  <a:pt x="47" y="9"/>
                  <a:pt x="47" y="9"/>
                  <a:pt x="47" y="9"/>
                </a:cubicBezTo>
                <a:cubicBezTo>
                  <a:pt x="45" y="9"/>
                  <a:pt x="43" y="8"/>
                  <a:pt x="40" y="8"/>
                </a:cubicBezTo>
                <a:cubicBezTo>
                  <a:pt x="34" y="8"/>
                  <a:pt x="29" y="12"/>
                  <a:pt x="29" y="19"/>
                </a:cubicBezTo>
                <a:cubicBezTo>
                  <a:pt x="29" y="25"/>
                  <a:pt x="29" y="25"/>
                  <a:pt x="29" y="25"/>
                </a:cubicBezTo>
                <a:cubicBezTo>
                  <a:pt x="21" y="25"/>
                  <a:pt x="21" y="25"/>
                  <a:pt x="21" y="25"/>
                </a:cubicBezTo>
                <a:cubicBezTo>
                  <a:pt x="21" y="33"/>
                  <a:pt x="21" y="33"/>
                  <a:pt x="21" y="33"/>
                </a:cubicBezTo>
                <a:cubicBezTo>
                  <a:pt x="29" y="33"/>
                  <a:pt x="29" y="33"/>
                  <a:pt x="29" y="33"/>
                </a:cubicBezTo>
                <a:cubicBezTo>
                  <a:pt x="29" y="55"/>
                  <a:pt x="29" y="55"/>
                  <a:pt x="29" y="55"/>
                </a:cubicBezTo>
                <a:cubicBezTo>
                  <a:pt x="10" y="55"/>
                  <a:pt x="10" y="55"/>
                  <a:pt x="10" y="55"/>
                </a:cubicBezTo>
                <a:cubicBezTo>
                  <a:pt x="4" y="55"/>
                  <a:pt x="0" y="50"/>
                  <a:pt x="0" y="45"/>
                </a:cubicBezTo>
                <a:cubicBezTo>
                  <a:pt x="0" y="10"/>
                  <a:pt x="0" y="10"/>
                  <a:pt x="0" y="10"/>
                </a:cubicBezTo>
                <a:cubicBezTo>
                  <a:pt x="0" y="5"/>
                  <a:pt x="4" y="0"/>
                  <a:pt x="10" y="0"/>
                </a:cubicBezTo>
                <a:cubicBezTo>
                  <a:pt x="44" y="0"/>
                  <a:pt x="44" y="0"/>
                  <a:pt x="44" y="0"/>
                </a:cubicBezTo>
                <a:cubicBezTo>
                  <a:pt x="50" y="0"/>
                  <a:pt x="55" y="5"/>
                  <a:pt x="55" y="10"/>
                </a:cubicBezTo>
                <a:cubicBezTo>
                  <a:pt x="55" y="45"/>
                  <a:pt x="55" y="45"/>
                  <a:pt x="55" y="45"/>
                </a:cubicBezTo>
                <a:cubicBezTo>
                  <a:pt x="55" y="50"/>
                  <a:pt x="50" y="55"/>
                  <a:pt x="44" y="5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TextBox 59"/>
          <p:cNvSpPr txBox="1"/>
          <p:nvPr/>
        </p:nvSpPr>
        <p:spPr>
          <a:xfrm>
            <a:off x="3746500" y="2565400"/>
            <a:ext cx="4572000" cy="1231106"/>
          </a:xfrm>
          <a:prstGeom prst="rect">
            <a:avLst/>
          </a:prstGeom>
          <a:noFill/>
        </p:spPr>
        <p:txBody>
          <a:bodyPr wrap="square" rtlCol="0">
            <a:spAutoFit/>
          </a:bodyPr>
          <a:lstStyle/>
          <a:p>
            <a:r>
              <a:rPr lang="en-US" b="1" dirty="0" smtClean="0">
                <a:solidFill>
                  <a:schemeClr val="accent1"/>
                </a:solidFill>
              </a:rPr>
              <a:t>Title Goes Here:</a:t>
            </a:r>
            <a:endParaRPr lang="en-US" dirty="0" smtClean="0">
              <a:solidFill>
                <a:schemeClr val="accent1"/>
              </a:solidFill>
            </a:endParaRPr>
          </a:p>
          <a:p>
            <a:r>
              <a:rPr lang="en-US" sz="1400" dirty="0" smtClean="0">
                <a:solidFill>
                  <a:schemeClr val="tx1">
                    <a:lumMod val="50000"/>
                    <a:lumOff val="50000"/>
                  </a:schemeClr>
                </a:solidFill>
              </a:rPr>
              <a:t>There are many variations of passages of Lorem Ipsum available, but the majority have suffered alteration in some form, by injected humour, or randomized words which don't look even slightly believable.</a:t>
            </a:r>
          </a:p>
        </p:txBody>
      </p:sp>
      <p:sp>
        <p:nvSpPr>
          <p:cNvPr id="61" name="Rounded Rectangle 60"/>
          <p:cNvSpPr/>
          <p:nvPr/>
        </p:nvSpPr>
        <p:spPr bwMode="auto">
          <a:xfrm>
            <a:off x="3822700" y="3983832"/>
            <a:ext cx="4343400" cy="1283494"/>
          </a:xfrm>
          <a:prstGeom prst="roundRect">
            <a:avLst>
              <a:gd name="adj" fmla="val 3606"/>
            </a:avLst>
          </a:prstGeom>
          <a:noFill/>
          <a:ln w="9525">
            <a:solidFill>
              <a:schemeClr val="tx1">
                <a:lumMod val="50000"/>
                <a:lumOff val="50000"/>
              </a:schemeClr>
            </a:solid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nvGrpSpPr>
          <p:cNvPr id="62" name="Group 61"/>
          <p:cNvGrpSpPr/>
          <p:nvPr/>
        </p:nvGrpSpPr>
        <p:grpSpPr>
          <a:xfrm>
            <a:off x="4134560" y="4035240"/>
            <a:ext cx="2286074" cy="559648"/>
            <a:chOff x="3817060" y="2787327"/>
            <a:chExt cx="2286074" cy="559648"/>
          </a:xfrm>
        </p:grpSpPr>
        <p:grpSp>
          <p:nvGrpSpPr>
            <p:cNvPr id="63" name="Group 12"/>
            <p:cNvGrpSpPr/>
            <p:nvPr/>
          </p:nvGrpSpPr>
          <p:grpSpPr>
            <a:xfrm>
              <a:off x="3817060" y="2787327"/>
              <a:ext cx="218670" cy="559648"/>
              <a:chOff x="4916587" y="3815441"/>
              <a:chExt cx="122249" cy="312873"/>
            </a:xfrm>
            <a:solidFill>
              <a:schemeClr val="accent2"/>
            </a:solidFill>
          </p:grpSpPr>
          <p:sp>
            <p:nvSpPr>
              <p:cNvPr id="79" name="Freeform 96"/>
              <p:cNvSpPr>
                <a:spLocks/>
              </p:cNvSpPr>
              <p:nvPr/>
            </p:nvSpPr>
            <p:spPr bwMode="auto">
              <a:xfrm>
                <a:off x="4916587" y="3868277"/>
                <a:ext cx="122249" cy="260037"/>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Oval 97"/>
              <p:cNvSpPr>
                <a:spLocks noChangeArrowheads="1"/>
              </p:cNvSpPr>
              <p:nvPr/>
            </p:nvSpPr>
            <p:spPr bwMode="auto">
              <a:xfrm>
                <a:off x="4952848" y="3815441"/>
                <a:ext cx="48693" cy="4972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4" name="Group 19"/>
            <p:cNvGrpSpPr/>
            <p:nvPr/>
          </p:nvGrpSpPr>
          <p:grpSpPr>
            <a:xfrm>
              <a:off x="4230541" y="2787327"/>
              <a:ext cx="218670" cy="559648"/>
              <a:chOff x="4916587" y="3815441"/>
              <a:chExt cx="122249" cy="312873"/>
            </a:xfrm>
            <a:solidFill>
              <a:schemeClr val="accent2"/>
            </a:solidFill>
          </p:grpSpPr>
          <p:sp>
            <p:nvSpPr>
              <p:cNvPr id="77" name="Freeform 96"/>
              <p:cNvSpPr>
                <a:spLocks/>
              </p:cNvSpPr>
              <p:nvPr/>
            </p:nvSpPr>
            <p:spPr bwMode="auto">
              <a:xfrm>
                <a:off x="4916587" y="3868277"/>
                <a:ext cx="122249" cy="260037"/>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8" name="Oval 97"/>
              <p:cNvSpPr>
                <a:spLocks noChangeArrowheads="1"/>
              </p:cNvSpPr>
              <p:nvPr/>
            </p:nvSpPr>
            <p:spPr bwMode="auto">
              <a:xfrm>
                <a:off x="4952848" y="3815441"/>
                <a:ext cx="48693" cy="4972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5" name="Group 25"/>
            <p:cNvGrpSpPr/>
            <p:nvPr/>
          </p:nvGrpSpPr>
          <p:grpSpPr>
            <a:xfrm>
              <a:off x="4644022" y="2787327"/>
              <a:ext cx="218670" cy="559648"/>
              <a:chOff x="4916587" y="3815441"/>
              <a:chExt cx="122249" cy="312873"/>
            </a:xfrm>
            <a:solidFill>
              <a:schemeClr val="accent2"/>
            </a:solidFill>
          </p:grpSpPr>
          <p:sp>
            <p:nvSpPr>
              <p:cNvPr id="75" name="Freeform 96"/>
              <p:cNvSpPr>
                <a:spLocks/>
              </p:cNvSpPr>
              <p:nvPr/>
            </p:nvSpPr>
            <p:spPr bwMode="auto">
              <a:xfrm>
                <a:off x="4916587" y="3868277"/>
                <a:ext cx="122249" cy="260037"/>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6" name="Oval 97"/>
              <p:cNvSpPr>
                <a:spLocks noChangeArrowheads="1"/>
              </p:cNvSpPr>
              <p:nvPr/>
            </p:nvSpPr>
            <p:spPr bwMode="auto">
              <a:xfrm>
                <a:off x="4952848" y="3815441"/>
                <a:ext cx="48693" cy="4972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6" name="Group 31"/>
            <p:cNvGrpSpPr/>
            <p:nvPr/>
          </p:nvGrpSpPr>
          <p:grpSpPr>
            <a:xfrm>
              <a:off x="5057503" y="2787327"/>
              <a:ext cx="218670" cy="559648"/>
              <a:chOff x="4916587" y="3815441"/>
              <a:chExt cx="122249" cy="312873"/>
            </a:xfrm>
            <a:solidFill>
              <a:schemeClr val="accent2"/>
            </a:solidFill>
          </p:grpSpPr>
          <p:sp>
            <p:nvSpPr>
              <p:cNvPr id="73" name="Freeform 96"/>
              <p:cNvSpPr>
                <a:spLocks/>
              </p:cNvSpPr>
              <p:nvPr/>
            </p:nvSpPr>
            <p:spPr bwMode="auto">
              <a:xfrm>
                <a:off x="4916587" y="3868277"/>
                <a:ext cx="122249" cy="260037"/>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4" name="Oval 97"/>
              <p:cNvSpPr>
                <a:spLocks noChangeArrowheads="1"/>
              </p:cNvSpPr>
              <p:nvPr/>
            </p:nvSpPr>
            <p:spPr bwMode="auto">
              <a:xfrm>
                <a:off x="4952848" y="3815441"/>
                <a:ext cx="48693" cy="4972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7" name="Group 37"/>
            <p:cNvGrpSpPr/>
            <p:nvPr/>
          </p:nvGrpSpPr>
          <p:grpSpPr>
            <a:xfrm>
              <a:off x="5470984" y="2787327"/>
              <a:ext cx="218670" cy="559648"/>
              <a:chOff x="4916587" y="3815441"/>
              <a:chExt cx="122249" cy="312873"/>
            </a:xfrm>
            <a:solidFill>
              <a:schemeClr val="tx1">
                <a:lumMod val="50000"/>
                <a:lumOff val="50000"/>
              </a:schemeClr>
            </a:solidFill>
          </p:grpSpPr>
          <p:sp>
            <p:nvSpPr>
              <p:cNvPr id="71" name="Freeform 96"/>
              <p:cNvSpPr>
                <a:spLocks/>
              </p:cNvSpPr>
              <p:nvPr/>
            </p:nvSpPr>
            <p:spPr bwMode="auto">
              <a:xfrm>
                <a:off x="4916587" y="3868277"/>
                <a:ext cx="122249" cy="260037"/>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2" name="Oval 97"/>
              <p:cNvSpPr>
                <a:spLocks noChangeArrowheads="1"/>
              </p:cNvSpPr>
              <p:nvPr/>
            </p:nvSpPr>
            <p:spPr bwMode="auto">
              <a:xfrm>
                <a:off x="4952848" y="3815441"/>
                <a:ext cx="48693" cy="4972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68" name="Group 43"/>
            <p:cNvGrpSpPr/>
            <p:nvPr/>
          </p:nvGrpSpPr>
          <p:grpSpPr>
            <a:xfrm>
              <a:off x="5884464" y="2787327"/>
              <a:ext cx="218670" cy="559648"/>
              <a:chOff x="4916587" y="3815441"/>
              <a:chExt cx="122249" cy="312873"/>
            </a:xfrm>
            <a:solidFill>
              <a:schemeClr val="tx1">
                <a:lumMod val="50000"/>
                <a:lumOff val="50000"/>
              </a:schemeClr>
            </a:solidFill>
          </p:grpSpPr>
          <p:sp>
            <p:nvSpPr>
              <p:cNvPr id="69" name="Freeform 96"/>
              <p:cNvSpPr>
                <a:spLocks/>
              </p:cNvSpPr>
              <p:nvPr/>
            </p:nvSpPr>
            <p:spPr bwMode="auto">
              <a:xfrm>
                <a:off x="4916587" y="3868277"/>
                <a:ext cx="122249" cy="260037"/>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70" name="Oval 97"/>
              <p:cNvSpPr>
                <a:spLocks noChangeArrowheads="1"/>
              </p:cNvSpPr>
              <p:nvPr/>
            </p:nvSpPr>
            <p:spPr bwMode="auto">
              <a:xfrm>
                <a:off x="4952848" y="3815441"/>
                <a:ext cx="48693" cy="49728"/>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grpSp>
        <p:nvGrpSpPr>
          <p:cNvPr id="81" name="Group 80"/>
          <p:cNvGrpSpPr/>
          <p:nvPr/>
        </p:nvGrpSpPr>
        <p:grpSpPr>
          <a:xfrm>
            <a:off x="4117496" y="4661133"/>
            <a:ext cx="2320202" cy="542719"/>
            <a:chOff x="3799996" y="3416237"/>
            <a:chExt cx="2320202" cy="542719"/>
          </a:xfrm>
        </p:grpSpPr>
        <p:grpSp>
          <p:nvGrpSpPr>
            <p:cNvPr id="82" name="Group 13"/>
            <p:cNvGrpSpPr/>
            <p:nvPr/>
          </p:nvGrpSpPr>
          <p:grpSpPr>
            <a:xfrm>
              <a:off x="3799965" y="3416249"/>
              <a:ext cx="252797" cy="542720"/>
              <a:chOff x="4906391" y="4169011"/>
              <a:chExt cx="158031" cy="339267"/>
            </a:xfrm>
            <a:solidFill>
              <a:schemeClr val="accent3"/>
            </a:solidFill>
          </p:grpSpPr>
          <p:sp>
            <p:nvSpPr>
              <p:cNvPr id="98" name="Oval 14"/>
              <p:cNvSpPr>
                <a:spLocks noChangeArrowheads="1"/>
              </p:cNvSpPr>
              <p:nvPr/>
            </p:nvSpPr>
            <p:spPr bwMode="auto">
              <a:xfrm>
                <a:off x="4960542" y="4169011"/>
                <a:ext cx="50835" cy="5083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9" name="Freeform 15"/>
              <p:cNvSpPr>
                <a:spLocks/>
              </p:cNvSpPr>
              <p:nvPr/>
            </p:nvSpPr>
            <p:spPr bwMode="auto">
              <a:xfrm>
                <a:off x="4906391" y="4230897"/>
                <a:ext cx="158031" cy="277381"/>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3" name="Group 22"/>
            <p:cNvGrpSpPr/>
            <p:nvPr/>
          </p:nvGrpSpPr>
          <p:grpSpPr>
            <a:xfrm>
              <a:off x="4213446" y="3416249"/>
              <a:ext cx="252797" cy="542720"/>
              <a:chOff x="4906391" y="4169011"/>
              <a:chExt cx="158031" cy="339267"/>
            </a:xfrm>
            <a:solidFill>
              <a:schemeClr val="accent3"/>
            </a:solidFill>
          </p:grpSpPr>
          <p:sp>
            <p:nvSpPr>
              <p:cNvPr id="96" name="Oval 95"/>
              <p:cNvSpPr>
                <a:spLocks noChangeArrowheads="1"/>
              </p:cNvSpPr>
              <p:nvPr/>
            </p:nvSpPr>
            <p:spPr bwMode="auto">
              <a:xfrm>
                <a:off x="4960542" y="4169011"/>
                <a:ext cx="50835" cy="5083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7" name="Freeform 96"/>
              <p:cNvSpPr>
                <a:spLocks/>
              </p:cNvSpPr>
              <p:nvPr/>
            </p:nvSpPr>
            <p:spPr bwMode="auto">
              <a:xfrm>
                <a:off x="4906391" y="4230897"/>
                <a:ext cx="158031" cy="277381"/>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4" name="Group 28"/>
            <p:cNvGrpSpPr/>
            <p:nvPr/>
          </p:nvGrpSpPr>
          <p:grpSpPr>
            <a:xfrm>
              <a:off x="4626927" y="3416249"/>
              <a:ext cx="252797" cy="542720"/>
              <a:chOff x="4906391" y="4169011"/>
              <a:chExt cx="158031" cy="339267"/>
            </a:xfrm>
            <a:solidFill>
              <a:schemeClr val="accent3"/>
            </a:solidFill>
          </p:grpSpPr>
          <p:sp>
            <p:nvSpPr>
              <p:cNvPr id="94" name="Oval 29"/>
              <p:cNvSpPr>
                <a:spLocks noChangeArrowheads="1"/>
              </p:cNvSpPr>
              <p:nvPr/>
            </p:nvSpPr>
            <p:spPr bwMode="auto">
              <a:xfrm>
                <a:off x="4960542" y="4169011"/>
                <a:ext cx="50835" cy="5083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5" name="Freeform 30"/>
              <p:cNvSpPr>
                <a:spLocks/>
              </p:cNvSpPr>
              <p:nvPr/>
            </p:nvSpPr>
            <p:spPr bwMode="auto">
              <a:xfrm>
                <a:off x="4906391" y="4230897"/>
                <a:ext cx="158031" cy="277381"/>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5" name="Group 34"/>
            <p:cNvGrpSpPr/>
            <p:nvPr/>
          </p:nvGrpSpPr>
          <p:grpSpPr>
            <a:xfrm>
              <a:off x="5040408" y="3416249"/>
              <a:ext cx="252797" cy="542720"/>
              <a:chOff x="4906391" y="4169011"/>
              <a:chExt cx="158031" cy="339267"/>
            </a:xfrm>
            <a:solidFill>
              <a:schemeClr val="tx1">
                <a:lumMod val="50000"/>
                <a:lumOff val="50000"/>
              </a:schemeClr>
            </a:solidFill>
          </p:grpSpPr>
          <p:sp>
            <p:nvSpPr>
              <p:cNvPr id="92" name="Oval 35"/>
              <p:cNvSpPr>
                <a:spLocks noChangeArrowheads="1"/>
              </p:cNvSpPr>
              <p:nvPr/>
            </p:nvSpPr>
            <p:spPr bwMode="auto">
              <a:xfrm>
                <a:off x="4960542" y="4169011"/>
                <a:ext cx="50835" cy="5083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3" name="Freeform 92"/>
              <p:cNvSpPr>
                <a:spLocks/>
              </p:cNvSpPr>
              <p:nvPr/>
            </p:nvSpPr>
            <p:spPr bwMode="auto">
              <a:xfrm>
                <a:off x="4906391" y="4230897"/>
                <a:ext cx="158031" cy="277381"/>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6" name="Group 40"/>
            <p:cNvGrpSpPr/>
            <p:nvPr/>
          </p:nvGrpSpPr>
          <p:grpSpPr>
            <a:xfrm>
              <a:off x="5453889" y="3416249"/>
              <a:ext cx="252797" cy="542720"/>
              <a:chOff x="4906391" y="4169011"/>
              <a:chExt cx="158031" cy="339267"/>
            </a:xfrm>
            <a:solidFill>
              <a:schemeClr val="tx1">
                <a:lumMod val="50000"/>
                <a:lumOff val="50000"/>
              </a:schemeClr>
            </a:solidFill>
          </p:grpSpPr>
          <p:sp>
            <p:nvSpPr>
              <p:cNvPr id="90" name="Oval 89"/>
              <p:cNvSpPr>
                <a:spLocks noChangeArrowheads="1"/>
              </p:cNvSpPr>
              <p:nvPr/>
            </p:nvSpPr>
            <p:spPr bwMode="auto">
              <a:xfrm>
                <a:off x="4960542" y="4169011"/>
                <a:ext cx="50835" cy="5083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91" name="Freeform 90"/>
              <p:cNvSpPr>
                <a:spLocks/>
              </p:cNvSpPr>
              <p:nvPr/>
            </p:nvSpPr>
            <p:spPr bwMode="auto">
              <a:xfrm>
                <a:off x="4906391" y="4230897"/>
                <a:ext cx="158031" cy="277381"/>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nvGrpSpPr>
            <p:cNvPr id="87" name="Group 46"/>
            <p:cNvGrpSpPr/>
            <p:nvPr/>
          </p:nvGrpSpPr>
          <p:grpSpPr>
            <a:xfrm>
              <a:off x="5867369" y="3416249"/>
              <a:ext cx="252797" cy="542720"/>
              <a:chOff x="4906391" y="4169011"/>
              <a:chExt cx="158031" cy="339267"/>
            </a:xfrm>
            <a:solidFill>
              <a:schemeClr val="tx1">
                <a:lumMod val="50000"/>
                <a:lumOff val="50000"/>
              </a:schemeClr>
            </a:solidFill>
          </p:grpSpPr>
          <p:sp>
            <p:nvSpPr>
              <p:cNvPr id="88" name="Oval 87"/>
              <p:cNvSpPr>
                <a:spLocks noChangeArrowheads="1"/>
              </p:cNvSpPr>
              <p:nvPr/>
            </p:nvSpPr>
            <p:spPr bwMode="auto">
              <a:xfrm>
                <a:off x="4960542" y="4169011"/>
                <a:ext cx="50835" cy="50835"/>
              </a:xfrm>
              <a:prstGeom prst="ellipse">
                <a:avLst/>
              </a:pr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9" name="Freeform 88"/>
              <p:cNvSpPr>
                <a:spLocks/>
              </p:cNvSpPr>
              <p:nvPr/>
            </p:nvSpPr>
            <p:spPr bwMode="auto">
              <a:xfrm>
                <a:off x="4906391" y="4230897"/>
                <a:ext cx="158031" cy="277381"/>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grpSp>
      </p:grpSp>
      <p:sp>
        <p:nvSpPr>
          <p:cNvPr id="100" name="TextBox 99"/>
          <p:cNvSpPr txBox="1"/>
          <p:nvPr/>
        </p:nvSpPr>
        <p:spPr>
          <a:xfrm>
            <a:off x="6517190" y="4022677"/>
            <a:ext cx="1560042" cy="584775"/>
          </a:xfrm>
          <a:prstGeom prst="rect">
            <a:avLst/>
          </a:prstGeom>
          <a:noFill/>
        </p:spPr>
        <p:txBody>
          <a:bodyPr wrap="none" rtlCol="0">
            <a:spAutoFit/>
          </a:bodyPr>
          <a:lstStyle/>
          <a:p>
            <a:pPr algn="ctr"/>
            <a:r>
              <a:rPr lang="en-US" sz="3200" b="1" dirty="0" smtClean="0">
                <a:solidFill>
                  <a:schemeClr val="accent2"/>
                </a:solidFill>
              </a:rPr>
              <a:t>323.40K</a:t>
            </a:r>
            <a:endParaRPr lang="en-US" sz="3200" b="1" dirty="0">
              <a:solidFill>
                <a:schemeClr val="accent2"/>
              </a:solidFill>
            </a:endParaRPr>
          </a:p>
        </p:txBody>
      </p:sp>
      <p:sp>
        <p:nvSpPr>
          <p:cNvPr id="101" name="TextBox 100"/>
          <p:cNvSpPr txBox="1"/>
          <p:nvPr/>
        </p:nvSpPr>
        <p:spPr>
          <a:xfrm>
            <a:off x="6517190" y="4640105"/>
            <a:ext cx="1560042" cy="584775"/>
          </a:xfrm>
          <a:prstGeom prst="rect">
            <a:avLst/>
          </a:prstGeom>
          <a:noFill/>
        </p:spPr>
        <p:txBody>
          <a:bodyPr wrap="none" rtlCol="0">
            <a:spAutoFit/>
          </a:bodyPr>
          <a:lstStyle/>
          <a:p>
            <a:pPr algn="ctr"/>
            <a:r>
              <a:rPr lang="en-US" sz="3200" b="1" dirty="0" smtClean="0">
                <a:solidFill>
                  <a:schemeClr val="accent3"/>
                </a:solidFill>
              </a:rPr>
              <a:t>123.40K</a:t>
            </a:r>
            <a:endParaRPr lang="en-US" sz="3200" b="1" dirty="0">
              <a:solidFill>
                <a:schemeClr val="accent3"/>
              </a:solidFill>
            </a:endParaRPr>
          </a:p>
        </p:txBody>
      </p:sp>
    </p:spTree>
    <p:extLst>
      <p:ext uri="{BB962C8B-B14F-4D97-AF65-F5344CB8AC3E}">
        <p14:creationId xmlns="" xmlns:p14="http://schemas.microsoft.com/office/powerpoint/2010/main" val="4044012147"/>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0" presetClass="entr" presetSubtype="0"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edge">
                                      <p:cBhvr>
                                        <p:cTn id="7" dur="500"/>
                                        <p:tgtEl>
                                          <p:spTgt spid="5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p:cTn id="11" dur="500" fill="hold"/>
                                        <p:tgtEl>
                                          <p:spTgt spid="58"/>
                                        </p:tgtEl>
                                        <p:attrNameLst>
                                          <p:attrName>ppt_w</p:attrName>
                                        </p:attrNameLst>
                                      </p:cBhvr>
                                      <p:tavLst>
                                        <p:tav tm="0">
                                          <p:val>
                                            <p:fltVal val="0"/>
                                          </p:val>
                                        </p:tav>
                                        <p:tav tm="100000">
                                          <p:val>
                                            <p:strVal val="#ppt_w"/>
                                          </p:val>
                                        </p:tav>
                                      </p:tavLst>
                                    </p:anim>
                                    <p:anim calcmode="lin" valueType="num">
                                      <p:cBhvr>
                                        <p:cTn id="12" dur="500" fill="hold"/>
                                        <p:tgtEl>
                                          <p:spTgt spid="58"/>
                                        </p:tgtEl>
                                        <p:attrNameLst>
                                          <p:attrName>ppt_h</p:attrName>
                                        </p:attrNameLst>
                                      </p:cBhvr>
                                      <p:tavLst>
                                        <p:tav tm="0">
                                          <p:val>
                                            <p:fltVal val="0"/>
                                          </p:val>
                                        </p:tav>
                                        <p:tav tm="100000">
                                          <p:val>
                                            <p:strVal val="#ppt_h"/>
                                          </p:val>
                                        </p:tav>
                                      </p:tavLst>
                                    </p:anim>
                                    <p:animEffect transition="in" filter="fade">
                                      <p:cBhvr>
                                        <p:cTn id="13" dur="500"/>
                                        <p:tgtEl>
                                          <p:spTgt spid="58"/>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53"/>
                                        </p:tgtEl>
                                        <p:attrNameLst>
                                          <p:attrName>style.visibility</p:attrName>
                                        </p:attrNameLst>
                                      </p:cBhvr>
                                      <p:to>
                                        <p:strVal val="visible"/>
                                      </p:to>
                                    </p:set>
                                    <p:anim calcmode="lin" valueType="num">
                                      <p:cBhvr>
                                        <p:cTn id="17" dur="500" fill="hold"/>
                                        <p:tgtEl>
                                          <p:spTgt spid="53"/>
                                        </p:tgtEl>
                                        <p:attrNameLst>
                                          <p:attrName>ppt_w</p:attrName>
                                        </p:attrNameLst>
                                      </p:cBhvr>
                                      <p:tavLst>
                                        <p:tav tm="0">
                                          <p:val>
                                            <p:fltVal val="0"/>
                                          </p:val>
                                        </p:tav>
                                        <p:tav tm="100000">
                                          <p:val>
                                            <p:strVal val="#ppt_w"/>
                                          </p:val>
                                        </p:tav>
                                      </p:tavLst>
                                    </p:anim>
                                    <p:anim calcmode="lin" valueType="num">
                                      <p:cBhvr>
                                        <p:cTn id="18" dur="500" fill="hold"/>
                                        <p:tgtEl>
                                          <p:spTgt spid="53"/>
                                        </p:tgtEl>
                                        <p:attrNameLst>
                                          <p:attrName>ppt_h</p:attrName>
                                        </p:attrNameLst>
                                      </p:cBhvr>
                                      <p:tavLst>
                                        <p:tav tm="0">
                                          <p:val>
                                            <p:fltVal val="0"/>
                                          </p:val>
                                        </p:tav>
                                        <p:tav tm="100000">
                                          <p:val>
                                            <p:strVal val="#ppt_h"/>
                                          </p:val>
                                        </p:tav>
                                      </p:tavLst>
                                    </p:anim>
                                    <p:animEffect transition="in" filter="fade">
                                      <p:cBhvr>
                                        <p:cTn id="19" dur="500"/>
                                        <p:tgtEl>
                                          <p:spTgt spid="53"/>
                                        </p:tgtEl>
                                      </p:cBhvr>
                                    </p:animEffect>
                                  </p:childTnLst>
                                </p:cTn>
                              </p:par>
                            </p:childTnLst>
                          </p:cTn>
                        </p:par>
                        <p:par>
                          <p:cTn id="20" fill="hold">
                            <p:stCondLst>
                              <p:cond delay="1500"/>
                            </p:stCondLst>
                            <p:childTnLst>
                              <p:par>
                                <p:cTn id="21" presetID="22" presetClass="entr" presetSubtype="8" fill="hold" grpId="0" nodeType="afterEffect">
                                  <p:stCondLst>
                                    <p:cond delay="0"/>
                                  </p:stCondLst>
                                  <p:childTnLst>
                                    <p:set>
                                      <p:cBhvr>
                                        <p:cTn id="22" dur="1" fill="hold">
                                          <p:stCondLst>
                                            <p:cond delay="0"/>
                                          </p:stCondLst>
                                        </p:cTn>
                                        <p:tgtEl>
                                          <p:spTgt spid="60"/>
                                        </p:tgtEl>
                                        <p:attrNameLst>
                                          <p:attrName>style.visibility</p:attrName>
                                        </p:attrNameLst>
                                      </p:cBhvr>
                                      <p:to>
                                        <p:strVal val="visible"/>
                                      </p:to>
                                    </p:set>
                                    <p:animEffect transition="in" filter="wipe(left)">
                                      <p:cBhvr>
                                        <p:cTn id="23" dur="500"/>
                                        <p:tgtEl>
                                          <p:spTgt spid="6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61"/>
                                        </p:tgtEl>
                                        <p:attrNameLst>
                                          <p:attrName>style.visibility</p:attrName>
                                        </p:attrNameLst>
                                      </p:cBhvr>
                                      <p:to>
                                        <p:strVal val="visible"/>
                                      </p:to>
                                    </p:set>
                                    <p:anim calcmode="lin" valueType="num">
                                      <p:cBhvr>
                                        <p:cTn id="26" dur="500" fill="hold"/>
                                        <p:tgtEl>
                                          <p:spTgt spid="61"/>
                                        </p:tgtEl>
                                        <p:attrNameLst>
                                          <p:attrName>ppt_w</p:attrName>
                                        </p:attrNameLst>
                                      </p:cBhvr>
                                      <p:tavLst>
                                        <p:tav tm="0">
                                          <p:val>
                                            <p:fltVal val="0"/>
                                          </p:val>
                                        </p:tav>
                                        <p:tav tm="100000">
                                          <p:val>
                                            <p:strVal val="#ppt_w"/>
                                          </p:val>
                                        </p:tav>
                                      </p:tavLst>
                                    </p:anim>
                                    <p:anim calcmode="lin" valueType="num">
                                      <p:cBhvr>
                                        <p:cTn id="27" dur="500" fill="hold"/>
                                        <p:tgtEl>
                                          <p:spTgt spid="61"/>
                                        </p:tgtEl>
                                        <p:attrNameLst>
                                          <p:attrName>ppt_h</p:attrName>
                                        </p:attrNameLst>
                                      </p:cBhvr>
                                      <p:tavLst>
                                        <p:tav tm="0">
                                          <p:val>
                                            <p:fltVal val="0"/>
                                          </p:val>
                                        </p:tav>
                                        <p:tav tm="100000">
                                          <p:val>
                                            <p:strVal val="#ppt_h"/>
                                          </p:val>
                                        </p:tav>
                                      </p:tavLst>
                                    </p:anim>
                                    <p:animEffect transition="in" filter="fade">
                                      <p:cBhvr>
                                        <p:cTn id="28" dur="500"/>
                                        <p:tgtEl>
                                          <p:spTgt spid="61"/>
                                        </p:tgtEl>
                                      </p:cBhvr>
                                    </p:animEffect>
                                  </p:childTnLst>
                                </p:cTn>
                              </p:par>
                            </p:childTnLst>
                          </p:cTn>
                        </p:par>
                        <p:par>
                          <p:cTn id="29" fill="hold">
                            <p:stCondLst>
                              <p:cond delay="2000"/>
                            </p:stCondLst>
                            <p:childTnLst>
                              <p:par>
                                <p:cTn id="30" presetID="22" presetClass="entr" presetSubtype="8" fill="hold" nodeType="after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wipe(left)">
                                      <p:cBhvr>
                                        <p:cTn id="32" dur="750"/>
                                        <p:tgtEl>
                                          <p:spTgt spid="62"/>
                                        </p:tgtEl>
                                      </p:cBhvr>
                                    </p:animEffect>
                                  </p:childTnLst>
                                </p:cTn>
                              </p:par>
                            </p:childTnLst>
                          </p:cTn>
                        </p:par>
                        <p:par>
                          <p:cTn id="33" fill="hold">
                            <p:stCondLst>
                              <p:cond delay="2750"/>
                            </p:stCondLst>
                            <p:childTnLst>
                              <p:par>
                                <p:cTn id="34" presetID="16" presetClass="entr" presetSubtype="21" fill="hold" grpId="0" nodeType="afterEffect">
                                  <p:stCondLst>
                                    <p:cond delay="0"/>
                                  </p:stCondLst>
                                  <p:childTnLst>
                                    <p:set>
                                      <p:cBhvr>
                                        <p:cTn id="35" dur="1" fill="hold">
                                          <p:stCondLst>
                                            <p:cond delay="0"/>
                                          </p:stCondLst>
                                        </p:cTn>
                                        <p:tgtEl>
                                          <p:spTgt spid="100"/>
                                        </p:tgtEl>
                                        <p:attrNameLst>
                                          <p:attrName>style.visibility</p:attrName>
                                        </p:attrNameLst>
                                      </p:cBhvr>
                                      <p:to>
                                        <p:strVal val="visible"/>
                                      </p:to>
                                    </p:set>
                                    <p:animEffect transition="in" filter="barn(inVertical)">
                                      <p:cBhvr>
                                        <p:cTn id="36" dur="500"/>
                                        <p:tgtEl>
                                          <p:spTgt spid="100"/>
                                        </p:tgtEl>
                                      </p:cBhvr>
                                    </p:animEffect>
                                  </p:childTnLst>
                                </p:cTn>
                              </p:par>
                            </p:childTnLst>
                          </p:cTn>
                        </p:par>
                        <p:par>
                          <p:cTn id="37" fill="hold">
                            <p:stCondLst>
                              <p:cond delay="3250"/>
                            </p:stCondLst>
                            <p:childTnLst>
                              <p:par>
                                <p:cTn id="38" presetID="22" presetClass="entr" presetSubtype="8" fill="hold" nodeType="afterEffect">
                                  <p:stCondLst>
                                    <p:cond delay="0"/>
                                  </p:stCondLst>
                                  <p:childTnLst>
                                    <p:set>
                                      <p:cBhvr>
                                        <p:cTn id="39" dur="1" fill="hold">
                                          <p:stCondLst>
                                            <p:cond delay="0"/>
                                          </p:stCondLst>
                                        </p:cTn>
                                        <p:tgtEl>
                                          <p:spTgt spid="81"/>
                                        </p:tgtEl>
                                        <p:attrNameLst>
                                          <p:attrName>style.visibility</p:attrName>
                                        </p:attrNameLst>
                                      </p:cBhvr>
                                      <p:to>
                                        <p:strVal val="visible"/>
                                      </p:to>
                                    </p:set>
                                    <p:animEffect transition="in" filter="wipe(left)">
                                      <p:cBhvr>
                                        <p:cTn id="40" dur="750"/>
                                        <p:tgtEl>
                                          <p:spTgt spid="81"/>
                                        </p:tgtEl>
                                      </p:cBhvr>
                                    </p:animEffect>
                                  </p:childTnLst>
                                </p:cTn>
                              </p:par>
                            </p:childTnLst>
                          </p:cTn>
                        </p:par>
                        <p:par>
                          <p:cTn id="41" fill="hold">
                            <p:stCondLst>
                              <p:cond delay="4000"/>
                            </p:stCondLst>
                            <p:childTnLst>
                              <p:par>
                                <p:cTn id="42" presetID="16" presetClass="entr" presetSubtype="21" fill="hold" grpId="0" nodeType="afterEffect">
                                  <p:stCondLst>
                                    <p:cond delay="0"/>
                                  </p:stCondLst>
                                  <p:childTnLst>
                                    <p:set>
                                      <p:cBhvr>
                                        <p:cTn id="43" dur="1" fill="hold">
                                          <p:stCondLst>
                                            <p:cond delay="0"/>
                                          </p:stCondLst>
                                        </p:cTn>
                                        <p:tgtEl>
                                          <p:spTgt spid="101"/>
                                        </p:tgtEl>
                                        <p:attrNameLst>
                                          <p:attrName>style.visibility</p:attrName>
                                        </p:attrNameLst>
                                      </p:cBhvr>
                                      <p:to>
                                        <p:strVal val="visible"/>
                                      </p:to>
                                    </p:set>
                                    <p:animEffect transition="in" filter="barn(inVertical)">
                                      <p:cBhvr>
                                        <p:cTn id="44"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p:bldP spid="58" grpId="0" animBg="1"/>
      <p:bldP spid="60" grpId="0"/>
      <p:bldP spid="61" grpId="0" animBg="1"/>
      <p:bldP spid="100" grpId="0"/>
      <p:bldP spid="10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Columns Chart</a:t>
            </a:r>
            <a:endParaRPr lang="en-US" dirty="0"/>
          </a:p>
        </p:txBody>
      </p:sp>
      <p:sp>
        <p:nvSpPr>
          <p:cNvPr id="4" name="Text Placeholder 3"/>
          <p:cNvSpPr>
            <a:spLocks noGrp="1"/>
          </p:cNvSpPr>
          <p:nvPr>
            <p:ph type="body" sz="half" idx="2"/>
          </p:nvPr>
        </p:nvSpPr>
        <p:spPr>
          <a:xfrm>
            <a:off x="2514600" y="911225"/>
            <a:ext cx="4114800" cy="200025"/>
          </a:xfrm>
        </p:spPr>
        <p:txBody>
          <a:bodyPr/>
          <a:lstStyle/>
          <a:p>
            <a:r>
              <a:rPr lang="en-US" smtClean="0"/>
              <a:t>Columns Chart</a:t>
            </a:r>
            <a:endParaRPr lang="en-US" dirty="0"/>
          </a:p>
        </p:txBody>
      </p:sp>
      <p:graphicFrame>
        <p:nvGraphicFramePr>
          <p:cNvPr id="19" name="Chart 18"/>
          <p:cNvGraphicFramePr/>
          <p:nvPr/>
        </p:nvGraphicFramePr>
        <p:xfrm>
          <a:off x="769938" y="2280527"/>
          <a:ext cx="7579538" cy="2642545"/>
        </p:xfrm>
        <a:graphic>
          <a:graphicData uri="http://schemas.openxmlformats.org/drawingml/2006/chart">
            <c:chart xmlns:c="http://schemas.openxmlformats.org/drawingml/2006/chart" xmlns:r="http://schemas.openxmlformats.org/officeDocument/2006/relationships" r:id="rId3"/>
          </a:graphicData>
        </a:graphic>
      </p:graphicFrame>
      <p:grpSp>
        <p:nvGrpSpPr>
          <p:cNvPr id="26" name="Group 25"/>
          <p:cNvGrpSpPr/>
          <p:nvPr/>
        </p:nvGrpSpPr>
        <p:grpSpPr>
          <a:xfrm>
            <a:off x="1961905" y="5271377"/>
            <a:ext cx="5220191" cy="201168"/>
            <a:chOff x="1076310" y="4417230"/>
            <a:chExt cx="5220191" cy="201168"/>
          </a:xfrm>
        </p:grpSpPr>
        <p:grpSp>
          <p:nvGrpSpPr>
            <p:cNvPr id="27" name="Group 50"/>
            <p:cNvGrpSpPr/>
            <p:nvPr/>
          </p:nvGrpSpPr>
          <p:grpSpPr>
            <a:xfrm>
              <a:off x="1076310" y="4417230"/>
              <a:ext cx="1275131" cy="201168"/>
              <a:chOff x="2192122" y="3914656"/>
              <a:chExt cx="1275131" cy="201168"/>
            </a:xfrm>
          </p:grpSpPr>
          <p:sp>
            <p:nvSpPr>
              <p:cNvPr id="45" name="TextBox 44"/>
              <p:cNvSpPr txBox="1"/>
              <p:nvPr/>
            </p:nvSpPr>
            <p:spPr>
              <a:xfrm>
                <a:off x="2433317" y="3934938"/>
                <a:ext cx="1033936" cy="153888"/>
              </a:xfrm>
              <a:prstGeom prst="rect">
                <a:avLst/>
              </a:prstGeom>
              <a:noFill/>
            </p:spPr>
            <p:txBody>
              <a:bodyPr wrap="none" lIns="0" tIns="0" rIns="0" bIns="0" rtlCol="0" anchor="t">
                <a:spAutoFit/>
              </a:bodyPr>
              <a:lstStyle/>
              <a:p>
                <a:pPr algn="ctr"/>
                <a:r>
                  <a:rPr lang="en-US" sz="1000" b="1" dirty="0" smtClean="0">
                    <a:solidFill>
                      <a:schemeClr val="tx1">
                        <a:lumMod val="50000"/>
                        <a:lumOff val="50000"/>
                      </a:schemeClr>
                    </a:solidFill>
                  </a:rPr>
                  <a:t>CONSTRUCTION</a:t>
                </a:r>
                <a:endParaRPr lang="en-US" sz="1000" b="1" dirty="0">
                  <a:solidFill>
                    <a:schemeClr val="tx1">
                      <a:lumMod val="50000"/>
                      <a:lumOff val="50000"/>
                    </a:schemeClr>
                  </a:solidFill>
                </a:endParaRPr>
              </a:p>
            </p:txBody>
          </p:sp>
          <p:sp>
            <p:nvSpPr>
              <p:cNvPr id="46" name="Oval 45"/>
              <p:cNvSpPr>
                <a:spLocks noChangeAspect="1"/>
              </p:cNvSpPr>
              <p:nvPr/>
            </p:nvSpPr>
            <p:spPr>
              <a:xfrm>
                <a:off x="2192122" y="3914656"/>
                <a:ext cx="207097" cy="20116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lumOff val="50000"/>
                    </a:schemeClr>
                  </a:solidFill>
                </a:endParaRPr>
              </a:p>
            </p:txBody>
          </p:sp>
        </p:grpSp>
        <p:grpSp>
          <p:nvGrpSpPr>
            <p:cNvPr id="28" name="Group 45"/>
            <p:cNvGrpSpPr/>
            <p:nvPr/>
          </p:nvGrpSpPr>
          <p:grpSpPr>
            <a:xfrm>
              <a:off x="2473604" y="4417230"/>
              <a:ext cx="882826" cy="201168"/>
              <a:chOff x="3766714" y="3947915"/>
              <a:chExt cx="882826" cy="201168"/>
            </a:xfrm>
          </p:grpSpPr>
          <p:sp>
            <p:nvSpPr>
              <p:cNvPr id="43" name="TextBox 42"/>
              <p:cNvSpPr txBox="1"/>
              <p:nvPr/>
            </p:nvSpPr>
            <p:spPr>
              <a:xfrm>
                <a:off x="4001927" y="3968197"/>
                <a:ext cx="647613" cy="153888"/>
              </a:xfrm>
              <a:prstGeom prst="rect">
                <a:avLst/>
              </a:prstGeom>
              <a:noFill/>
            </p:spPr>
            <p:txBody>
              <a:bodyPr wrap="none" lIns="0" tIns="0" rIns="0" bIns="0" rtlCol="0" anchor="t">
                <a:spAutoFit/>
              </a:bodyPr>
              <a:lstStyle/>
              <a:p>
                <a:pPr algn="ctr"/>
                <a:r>
                  <a:rPr lang="en-US" sz="1000" b="1" dirty="0" smtClean="0">
                    <a:solidFill>
                      <a:schemeClr val="tx1">
                        <a:lumMod val="50000"/>
                        <a:lumOff val="50000"/>
                      </a:schemeClr>
                    </a:solidFill>
                  </a:rPr>
                  <a:t>ANALYSIS</a:t>
                </a:r>
                <a:endParaRPr lang="en-US" sz="1000" b="1" dirty="0">
                  <a:solidFill>
                    <a:schemeClr val="tx1">
                      <a:lumMod val="50000"/>
                      <a:lumOff val="50000"/>
                    </a:schemeClr>
                  </a:solidFill>
                </a:endParaRPr>
              </a:p>
            </p:txBody>
          </p:sp>
          <p:sp>
            <p:nvSpPr>
              <p:cNvPr id="44" name="Oval 43"/>
              <p:cNvSpPr>
                <a:spLocks noChangeAspect="1"/>
              </p:cNvSpPr>
              <p:nvPr/>
            </p:nvSpPr>
            <p:spPr>
              <a:xfrm>
                <a:off x="3766714" y="3947915"/>
                <a:ext cx="207097" cy="2011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lumOff val="50000"/>
                    </a:schemeClr>
                  </a:solidFill>
                </a:endParaRPr>
              </a:p>
            </p:txBody>
          </p:sp>
        </p:grpSp>
        <p:grpSp>
          <p:nvGrpSpPr>
            <p:cNvPr id="29" name="Group 37"/>
            <p:cNvGrpSpPr/>
            <p:nvPr/>
          </p:nvGrpSpPr>
          <p:grpSpPr>
            <a:xfrm>
              <a:off x="3539160" y="4417230"/>
              <a:ext cx="1183362" cy="201168"/>
              <a:chOff x="4716204" y="3949014"/>
              <a:chExt cx="1183362" cy="201168"/>
            </a:xfrm>
          </p:grpSpPr>
          <p:sp>
            <p:nvSpPr>
              <p:cNvPr id="41" name="TextBox 40"/>
              <p:cNvSpPr txBox="1"/>
              <p:nvPr/>
            </p:nvSpPr>
            <p:spPr>
              <a:xfrm>
                <a:off x="4945779" y="3966831"/>
                <a:ext cx="953787" cy="153888"/>
              </a:xfrm>
              <a:prstGeom prst="rect">
                <a:avLst/>
              </a:prstGeom>
              <a:noFill/>
            </p:spPr>
            <p:txBody>
              <a:bodyPr wrap="none" lIns="0" tIns="0" rIns="0" bIns="0" rtlCol="0" anchor="t">
                <a:spAutoFit/>
              </a:bodyPr>
              <a:lstStyle/>
              <a:p>
                <a:pPr algn="ctr"/>
                <a:r>
                  <a:rPr lang="en-US" sz="1000" b="1" dirty="0" smtClean="0">
                    <a:solidFill>
                      <a:schemeClr val="tx1">
                        <a:lumMod val="50000"/>
                        <a:lumOff val="50000"/>
                      </a:schemeClr>
                    </a:solidFill>
                  </a:rPr>
                  <a:t>IMPROVEMENT</a:t>
                </a:r>
                <a:endParaRPr lang="en-US" sz="1000" b="1" dirty="0">
                  <a:solidFill>
                    <a:schemeClr val="tx1">
                      <a:lumMod val="50000"/>
                      <a:lumOff val="50000"/>
                    </a:schemeClr>
                  </a:solidFill>
                </a:endParaRPr>
              </a:p>
            </p:txBody>
          </p:sp>
          <p:sp>
            <p:nvSpPr>
              <p:cNvPr id="42" name="Oval 41"/>
              <p:cNvSpPr>
                <a:spLocks noChangeAspect="1"/>
              </p:cNvSpPr>
              <p:nvPr/>
            </p:nvSpPr>
            <p:spPr>
              <a:xfrm>
                <a:off x="4716204" y="3949014"/>
                <a:ext cx="207097" cy="2011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lumOff val="50000"/>
                    </a:schemeClr>
                  </a:solidFill>
                </a:endParaRPr>
              </a:p>
            </p:txBody>
          </p:sp>
        </p:grpSp>
        <p:grpSp>
          <p:nvGrpSpPr>
            <p:cNvPr id="30" name="Group 41"/>
            <p:cNvGrpSpPr/>
            <p:nvPr/>
          </p:nvGrpSpPr>
          <p:grpSpPr>
            <a:xfrm>
              <a:off x="4838700" y="4417230"/>
              <a:ext cx="1457801" cy="201168"/>
              <a:chOff x="6077268" y="3949014"/>
              <a:chExt cx="1457801" cy="201168"/>
            </a:xfrm>
          </p:grpSpPr>
          <p:sp>
            <p:nvSpPr>
              <p:cNvPr id="31" name="TextBox 30"/>
              <p:cNvSpPr txBox="1"/>
              <p:nvPr/>
            </p:nvSpPr>
            <p:spPr>
              <a:xfrm>
                <a:off x="6323199" y="3976991"/>
                <a:ext cx="1211870" cy="153888"/>
              </a:xfrm>
              <a:prstGeom prst="rect">
                <a:avLst/>
              </a:prstGeom>
              <a:noFill/>
            </p:spPr>
            <p:txBody>
              <a:bodyPr wrap="none" lIns="0" tIns="0" rIns="0" bIns="0" rtlCol="0" anchor="t">
                <a:spAutoFit/>
              </a:bodyPr>
              <a:lstStyle/>
              <a:p>
                <a:pPr algn="ctr"/>
                <a:r>
                  <a:rPr lang="en-US" sz="1000" b="1" dirty="0" smtClean="0">
                    <a:solidFill>
                      <a:schemeClr val="tx1">
                        <a:lumMod val="50000"/>
                        <a:lumOff val="50000"/>
                      </a:schemeClr>
                    </a:solidFill>
                  </a:rPr>
                  <a:t>RECONSTRUCTION</a:t>
                </a:r>
                <a:endParaRPr lang="en-US" sz="1000" b="1" dirty="0">
                  <a:solidFill>
                    <a:schemeClr val="tx1">
                      <a:lumMod val="50000"/>
                      <a:lumOff val="50000"/>
                    </a:schemeClr>
                  </a:solidFill>
                </a:endParaRPr>
              </a:p>
            </p:txBody>
          </p:sp>
          <p:sp>
            <p:nvSpPr>
              <p:cNvPr id="40" name="Oval 39"/>
              <p:cNvSpPr>
                <a:spLocks noChangeAspect="1"/>
              </p:cNvSpPr>
              <p:nvPr/>
            </p:nvSpPr>
            <p:spPr>
              <a:xfrm>
                <a:off x="6077268" y="3949014"/>
                <a:ext cx="207097" cy="20116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lumOff val="50000"/>
                    </a:schemeClr>
                  </a:solidFill>
                </a:endParaRPr>
              </a:p>
            </p:txBody>
          </p:sp>
        </p:grpSp>
      </p:grpSp>
    </p:spTree>
    <p:extLst>
      <p:ext uri="{BB962C8B-B14F-4D97-AF65-F5344CB8AC3E}">
        <p14:creationId xmlns="" xmlns:p14="http://schemas.microsoft.com/office/powerpoint/2010/main" val="2444792600"/>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graphicEl>
                                              <a:chart seriesIdx="-3" categoryIdx="-3" bldStep="gridLegend"/>
                                            </p:graphicEl>
                                          </p:spTgt>
                                        </p:tgtEl>
                                        <p:attrNameLst>
                                          <p:attrName>style.visibility</p:attrName>
                                        </p:attrNameLst>
                                      </p:cBhvr>
                                      <p:to>
                                        <p:strVal val="visible"/>
                                      </p:to>
                                    </p:set>
                                    <p:animEffect transition="in" filter="fade">
                                      <p:cBhvr>
                                        <p:cTn id="7" dur="1000"/>
                                        <p:tgtEl>
                                          <p:spTgt spid="19">
                                            <p:graphicEl>
                                              <a:chart seriesIdx="-3" categoryIdx="-3" bldStep="gridLegend"/>
                                            </p:graphicEl>
                                          </p:spTgt>
                                        </p:tgtEl>
                                      </p:cBhvr>
                                    </p:animEffect>
                                  </p:childTnLst>
                                </p:cTn>
                              </p:par>
                            </p:childTnLst>
                          </p:cTn>
                        </p:par>
                        <p:par>
                          <p:cTn id="8" fill="hold">
                            <p:stCondLst>
                              <p:cond delay="1000"/>
                            </p:stCondLst>
                            <p:childTnLst>
                              <p:par>
                                <p:cTn id="9" presetID="12" presetClass="entr" presetSubtype="8" fill="hold" grpId="0" nodeType="afterEffect">
                                  <p:stCondLst>
                                    <p:cond delay="0"/>
                                  </p:stCondLst>
                                  <p:childTnLst>
                                    <p:set>
                                      <p:cBhvr>
                                        <p:cTn id="10" dur="1" fill="hold">
                                          <p:stCondLst>
                                            <p:cond delay="0"/>
                                          </p:stCondLst>
                                        </p:cTn>
                                        <p:tgtEl>
                                          <p:spTgt spid="19">
                                            <p:graphicEl>
                                              <a:chart seriesIdx="0" categoryIdx="-4" bldStep="series"/>
                                            </p:graphicEl>
                                          </p:spTgt>
                                        </p:tgtEl>
                                        <p:attrNameLst>
                                          <p:attrName>style.visibility</p:attrName>
                                        </p:attrNameLst>
                                      </p:cBhvr>
                                      <p:to>
                                        <p:strVal val="visible"/>
                                      </p:to>
                                    </p:set>
                                    <p:animEffect transition="in" filter="slide(fromLeft)">
                                      <p:cBhvr>
                                        <p:cTn id="11" dur="1000"/>
                                        <p:tgtEl>
                                          <p:spTgt spid="19">
                                            <p:graphicEl>
                                              <a:chart seriesIdx="0" categoryIdx="-4" bldStep="series"/>
                                            </p:graphicEl>
                                          </p:spTgt>
                                        </p:tgtEl>
                                      </p:cBhvr>
                                    </p:animEffect>
                                  </p:childTnLst>
                                </p:cTn>
                              </p:par>
                            </p:childTnLst>
                          </p:cTn>
                        </p:par>
                        <p:par>
                          <p:cTn id="12" fill="hold">
                            <p:stCondLst>
                              <p:cond delay="2000"/>
                            </p:stCondLst>
                            <p:childTnLst>
                              <p:par>
                                <p:cTn id="13" presetID="12" presetClass="entr" presetSubtype="8" fill="hold" grpId="0" nodeType="afterEffect">
                                  <p:stCondLst>
                                    <p:cond delay="0"/>
                                  </p:stCondLst>
                                  <p:childTnLst>
                                    <p:set>
                                      <p:cBhvr>
                                        <p:cTn id="14" dur="1" fill="hold">
                                          <p:stCondLst>
                                            <p:cond delay="0"/>
                                          </p:stCondLst>
                                        </p:cTn>
                                        <p:tgtEl>
                                          <p:spTgt spid="19">
                                            <p:graphicEl>
                                              <a:chart seriesIdx="1" categoryIdx="-4" bldStep="series"/>
                                            </p:graphicEl>
                                          </p:spTgt>
                                        </p:tgtEl>
                                        <p:attrNameLst>
                                          <p:attrName>style.visibility</p:attrName>
                                        </p:attrNameLst>
                                      </p:cBhvr>
                                      <p:to>
                                        <p:strVal val="visible"/>
                                      </p:to>
                                    </p:set>
                                    <p:animEffect transition="in" filter="slide(fromLeft)">
                                      <p:cBhvr>
                                        <p:cTn id="15" dur="1000"/>
                                        <p:tgtEl>
                                          <p:spTgt spid="19">
                                            <p:graphicEl>
                                              <a:chart seriesIdx="1" categoryIdx="-4" bldStep="series"/>
                                            </p:graphicEl>
                                          </p:spTgt>
                                        </p:tgtEl>
                                      </p:cBhvr>
                                    </p:animEffect>
                                  </p:childTnLst>
                                </p:cTn>
                              </p:par>
                            </p:childTnLst>
                          </p:cTn>
                        </p:par>
                        <p:par>
                          <p:cTn id="16" fill="hold">
                            <p:stCondLst>
                              <p:cond delay="3000"/>
                            </p:stCondLst>
                            <p:childTnLst>
                              <p:par>
                                <p:cTn id="17" presetID="12" presetClass="entr" presetSubtype="8" fill="hold" grpId="0" nodeType="afterEffect">
                                  <p:stCondLst>
                                    <p:cond delay="0"/>
                                  </p:stCondLst>
                                  <p:childTnLst>
                                    <p:set>
                                      <p:cBhvr>
                                        <p:cTn id="18" dur="1" fill="hold">
                                          <p:stCondLst>
                                            <p:cond delay="0"/>
                                          </p:stCondLst>
                                        </p:cTn>
                                        <p:tgtEl>
                                          <p:spTgt spid="19">
                                            <p:graphicEl>
                                              <a:chart seriesIdx="2" categoryIdx="-4" bldStep="series"/>
                                            </p:graphicEl>
                                          </p:spTgt>
                                        </p:tgtEl>
                                        <p:attrNameLst>
                                          <p:attrName>style.visibility</p:attrName>
                                        </p:attrNameLst>
                                      </p:cBhvr>
                                      <p:to>
                                        <p:strVal val="visible"/>
                                      </p:to>
                                    </p:set>
                                    <p:animEffect transition="in" filter="slide(fromLeft)">
                                      <p:cBhvr>
                                        <p:cTn id="19" dur="1000"/>
                                        <p:tgtEl>
                                          <p:spTgt spid="19">
                                            <p:graphicEl>
                                              <a:chart seriesIdx="2" categoryIdx="-4" bldStep="series"/>
                                            </p:graphicEl>
                                          </p:spTgt>
                                        </p:tgtEl>
                                      </p:cBhvr>
                                    </p:animEffect>
                                  </p:childTnLst>
                                </p:cTn>
                              </p:par>
                            </p:childTnLst>
                          </p:cTn>
                        </p:par>
                        <p:par>
                          <p:cTn id="20" fill="hold">
                            <p:stCondLst>
                              <p:cond delay="4000"/>
                            </p:stCondLst>
                            <p:childTnLst>
                              <p:par>
                                <p:cTn id="21" presetID="12" presetClass="entr" presetSubtype="8" fill="hold" grpId="0" nodeType="afterEffect">
                                  <p:stCondLst>
                                    <p:cond delay="0"/>
                                  </p:stCondLst>
                                  <p:childTnLst>
                                    <p:set>
                                      <p:cBhvr>
                                        <p:cTn id="22" dur="1" fill="hold">
                                          <p:stCondLst>
                                            <p:cond delay="0"/>
                                          </p:stCondLst>
                                        </p:cTn>
                                        <p:tgtEl>
                                          <p:spTgt spid="19">
                                            <p:graphicEl>
                                              <a:chart seriesIdx="3" categoryIdx="-4" bldStep="series"/>
                                            </p:graphicEl>
                                          </p:spTgt>
                                        </p:tgtEl>
                                        <p:attrNameLst>
                                          <p:attrName>style.visibility</p:attrName>
                                        </p:attrNameLst>
                                      </p:cBhvr>
                                      <p:to>
                                        <p:strVal val="visible"/>
                                      </p:to>
                                    </p:set>
                                    <p:animEffect transition="in" filter="slide(fromLeft)">
                                      <p:cBhvr>
                                        <p:cTn id="23" dur="1000"/>
                                        <p:tgtEl>
                                          <p:spTgt spid="19">
                                            <p:graphicEl>
                                              <a:chart seriesIdx="3" categoryIdx="-4" bldStep="series"/>
                                            </p:graphicEl>
                                          </p:spTgt>
                                        </p:tgtEl>
                                      </p:cBhvr>
                                    </p:animEffect>
                                  </p:childTnLst>
                                </p:cTn>
                              </p:par>
                            </p:childTnLst>
                          </p:cTn>
                        </p:par>
                        <p:par>
                          <p:cTn id="24" fill="hold">
                            <p:stCondLst>
                              <p:cond delay="5000"/>
                            </p:stCondLst>
                            <p:childTnLst>
                              <p:par>
                                <p:cTn id="25" presetID="22" presetClass="entr" presetSubtype="4" fill="hold"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ipe(down)">
                                      <p:cBhvr>
                                        <p:cTn id="2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9" grpId="0">
        <p:bldSub>
          <a:bldChart bld="series"/>
        </p:bldSub>
      </p:bldGraphic>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Line Chart</a:t>
            </a:r>
            <a:endParaRPr lang="en-US" dirty="0"/>
          </a:p>
        </p:txBody>
      </p:sp>
      <p:sp>
        <p:nvSpPr>
          <p:cNvPr id="4" name="Text Placeholder 3"/>
          <p:cNvSpPr>
            <a:spLocks noGrp="1"/>
          </p:cNvSpPr>
          <p:nvPr>
            <p:ph type="body" sz="half" idx="2"/>
          </p:nvPr>
        </p:nvSpPr>
        <p:spPr/>
        <p:txBody>
          <a:bodyPr/>
          <a:lstStyle/>
          <a:p>
            <a:r>
              <a:rPr lang="en-US" smtClean="0"/>
              <a:t>Line Chart</a:t>
            </a:r>
            <a:endParaRPr lang="en-US" dirty="0"/>
          </a:p>
        </p:txBody>
      </p:sp>
      <p:graphicFrame>
        <p:nvGraphicFramePr>
          <p:cNvPr id="24" name="Chart 23"/>
          <p:cNvGraphicFramePr/>
          <p:nvPr/>
        </p:nvGraphicFramePr>
        <p:xfrm>
          <a:off x="823374" y="2329017"/>
          <a:ext cx="7497252" cy="2469789"/>
        </p:xfrm>
        <a:graphic>
          <a:graphicData uri="http://schemas.openxmlformats.org/drawingml/2006/chart">
            <c:chart xmlns:c="http://schemas.openxmlformats.org/drawingml/2006/chart" xmlns:r="http://schemas.openxmlformats.org/officeDocument/2006/relationships" r:id="rId3"/>
          </a:graphicData>
        </a:graphic>
      </p:graphicFrame>
      <p:grpSp>
        <p:nvGrpSpPr>
          <p:cNvPr id="25" name="Group 24"/>
          <p:cNvGrpSpPr/>
          <p:nvPr/>
        </p:nvGrpSpPr>
        <p:grpSpPr>
          <a:xfrm>
            <a:off x="1961905" y="5243667"/>
            <a:ext cx="5220191" cy="201168"/>
            <a:chOff x="1076310" y="4417230"/>
            <a:chExt cx="5220191" cy="201168"/>
          </a:xfrm>
        </p:grpSpPr>
        <p:grpSp>
          <p:nvGrpSpPr>
            <p:cNvPr id="26" name="Group 50"/>
            <p:cNvGrpSpPr/>
            <p:nvPr/>
          </p:nvGrpSpPr>
          <p:grpSpPr>
            <a:xfrm>
              <a:off x="1076310" y="4417230"/>
              <a:ext cx="1275131" cy="201168"/>
              <a:chOff x="2192122" y="3914656"/>
              <a:chExt cx="1275131" cy="201168"/>
            </a:xfrm>
          </p:grpSpPr>
          <p:sp>
            <p:nvSpPr>
              <p:cNvPr id="36" name="TextBox 35"/>
              <p:cNvSpPr txBox="1"/>
              <p:nvPr/>
            </p:nvSpPr>
            <p:spPr>
              <a:xfrm>
                <a:off x="2433317" y="3934938"/>
                <a:ext cx="1033936" cy="153888"/>
              </a:xfrm>
              <a:prstGeom prst="rect">
                <a:avLst/>
              </a:prstGeom>
              <a:noFill/>
            </p:spPr>
            <p:txBody>
              <a:bodyPr wrap="none" lIns="0" tIns="0" rIns="0" bIns="0" rtlCol="0" anchor="t">
                <a:spAutoFit/>
              </a:bodyPr>
              <a:lstStyle/>
              <a:p>
                <a:pPr algn="ctr"/>
                <a:r>
                  <a:rPr lang="en-US" sz="1000" b="1" dirty="0" smtClean="0">
                    <a:solidFill>
                      <a:schemeClr val="tx1">
                        <a:lumMod val="50000"/>
                        <a:lumOff val="50000"/>
                      </a:schemeClr>
                    </a:solidFill>
                  </a:rPr>
                  <a:t>CONSTRUCTION</a:t>
                </a:r>
                <a:endParaRPr lang="en-US" sz="1000" b="1" dirty="0">
                  <a:solidFill>
                    <a:schemeClr val="tx1">
                      <a:lumMod val="50000"/>
                      <a:lumOff val="50000"/>
                    </a:schemeClr>
                  </a:solidFill>
                </a:endParaRPr>
              </a:p>
            </p:txBody>
          </p:sp>
          <p:sp>
            <p:nvSpPr>
              <p:cNvPr id="37" name="Oval 36"/>
              <p:cNvSpPr>
                <a:spLocks noChangeAspect="1"/>
              </p:cNvSpPr>
              <p:nvPr/>
            </p:nvSpPr>
            <p:spPr>
              <a:xfrm>
                <a:off x="2192122" y="3914656"/>
                <a:ext cx="207097" cy="20116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lumOff val="50000"/>
                    </a:schemeClr>
                  </a:solidFill>
                </a:endParaRPr>
              </a:p>
            </p:txBody>
          </p:sp>
        </p:grpSp>
        <p:grpSp>
          <p:nvGrpSpPr>
            <p:cNvPr id="27" name="Group 45"/>
            <p:cNvGrpSpPr/>
            <p:nvPr/>
          </p:nvGrpSpPr>
          <p:grpSpPr>
            <a:xfrm>
              <a:off x="2473604" y="4417230"/>
              <a:ext cx="882826" cy="201168"/>
              <a:chOff x="3766714" y="3947915"/>
              <a:chExt cx="882826" cy="201168"/>
            </a:xfrm>
          </p:grpSpPr>
          <p:sp>
            <p:nvSpPr>
              <p:cNvPr id="34" name="TextBox 33"/>
              <p:cNvSpPr txBox="1"/>
              <p:nvPr/>
            </p:nvSpPr>
            <p:spPr>
              <a:xfrm>
                <a:off x="4001927" y="3968197"/>
                <a:ext cx="647613" cy="153888"/>
              </a:xfrm>
              <a:prstGeom prst="rect">
                <a:avLst/>
              </a:prstGeom>
              <a:noFill/>
            </p:spPr>
            <p:txBody>
              <a:bodyPr wrap="none" lIns="0" tIns="0" rIns="0" bIns="0" rtlCol="0" anchor="t">
                <a:spAutoFit/>
              </a:bodyPr>
              <a:lstStyle/>
              <a:p>
                <a:pPr algn="ctr"/>
                <a:r>
                  <a:rPr lang="en-US" sz="1000" b="1" dirty="0" smtClean="0">
                    <a:solidFill>
                      <a:schemeClr val="tx1">
                        <a:lumMod val="50000"/>
                        <a:lumOff val="50000"/>
                      </a:schemeClr>
                    </a:solidFill>
                  </a:rPr>
                  <a:t>ANALYSIS</a:t>
                </a:r>
                <a:endParaRPr lang="en-US" sz="1000" b="1" dirty="0">
                  <a:solidFill>
                    <a:schemeClr val="tx1">
                      <a:lumMod val="50000"/>
                      <a:lumOff val="50000"/>
                    </a:schemeClr>
                  </a:solidFill>
                </a:endParaRPr>
              </a:p>
            </p:txBody>
          </p:sp>
          <p:sp>
            <p:nvSpPr>
              <p:cNvPr id="35" name="Oval 34"/>
              <p:cNvSpPr>
                <a:spLocks noChangeAspect="1"/>
              </p:cNvSpPr>
              <p:nvPr/>
            </p:nvSpPr>
            <p:spPr>
              <a:xfrm>
                <a:off x="3766714" y="3947915"/>
                <a:ext cx="207097" cy="2011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lumOff val="50000"/>
                    </a:schemeClr>
                  </a:solidFill>
                </a:endParaRPr>
              </a:p>
            </p:txBody>
          </p:sp>
        </p:grpSp>
        <p:grpSp>
          <p:nvGrpSpPr>
            <p:cNvPr id="28" name="Group 37"/>
            <p:cNvGrpSpPr/>
            <p:nvPr/>
          </p:nvGrpSpPr>
          <p:grpSpPr>
            <a:xfrm>
              <a:off x="3539160" y="4417230"/>
              <a:ext cx="1183362" cy="201168"/>
              <a:chOff x="4716204" y="3949014"/>
              <a:chExt cx="1183362" cy="201168"/>
            </a:xfrm>
          </p:grpSpPr>
          <p:sp>
            <p:nvSpPr>
              <p:cNvPr id="32" name="TextBox 31"/>
              <p:cNvSpPr txBox="1"/>
              <p:nvPr/>
            </p:nvSpPr>
            <p:spPr>
              <a:xfrm>
                <a:off x="4945779" y="3966831"/>
                <a:ext cx="953787" cy="153888"/>
              </a:xfrm>
              <a:prstGeom prst="rect">
                <a:avLst/>
              </a:prstGeom>
              <a:noFill/>
            </p:spPr>
            <p:txBody>
              <a:bodyPr wrap="none" lIns="0" tIns="0" rIns="0" bIns="0" rtlCol="0" anchor="t">
                <a:spAutoFit/>
              </a:bodyPr>
              <a:lstStyle/>
              <a:p>
                <a:pPr algn="ctr"/>
                <a:r>
                  <a:rPr lang="en-US" sz="1000" b="1" dirty="0" smtClean="0">
                    <a:solidFill>
                      <a:schemeClr val="tx1">
                        <a:lumMod val="50000"/>
                        <a:lumOff val="50000"/>
                      </a:schemeClr>
                    </a:solidFill>
                  </a:rPr>
                  <a:t>IMPROVEMENT</a:t>
                </a:r>
                <a:endParaRPr lang="en-US" sz="1000" b="1" dirty="0">
                  <a:solidFill>
                    <a:schemeClr val="tx1">
                      <a:lumMod val="50000"/>
                      <a:lumOff val="50000"/>
                    </a:schemeClr>
                  </a:solidFill>
                </a:endParaRPr>
              </a:p>
            </p:txBody>
          </p:sp>
          <p:sp>
            <p:nvSpPr>
              <p:cNvPr id="33" name="Oval 32"/>
              <p:cNvSpPr>
                <a:spLocks noChangeAspect="1"/>
              </p:cNvSpPr>
              <p:nvPr/>
            </p:nvSpPr>
            <p:spPr>
              <a:xfrm>
                <a:off x="4716204" y="3949014"/>
                <a:ext cx="207097" cy="2011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lumOff val="50000"/>
                    </a:schemeClr>
                  </a:solidFill>
                </a:endParaRPr>
              </a:p>
            </p:txBody>
          </p:sp>
        </p:grpSp>
        <p:grpSp>
          <p:nvGrpSpPr>
            <p:cNvPr id="29" name="Group 41"/>
            <p:cNvGrpSpPr/>
            <p:nvPr/>
          </p:nvGrpSpPr>
          <p:grpSpPr>
            <a:xfrm>
              <a:off x="4838700" y="4417230"/>
              <a:ext cx="1457801" cy="201168"/>
              <a:chOff x="6077268" y="3949014"/>
              <a:chExt cx="1457801" cy="201168"/>
            </a:xfrm>
          </p:grpSpPr>
          <p:sp>
            <p:nvSpPr>
              <p:cNvPr id="30" name="TextBox 29"/>
              <p:cNvSpPr txBox="1"/>
              <p:nvPr/>
            </p:nvSpPr>
            <p:spPr>
              <a:xfrm>
                <a:off x="6323199" y="3976991"/>
                <a:ext cx="1211870" cy="153888"/>
              </a:xfrm>
              <a:prstGeom prst="rect">
                <a:avLst/>
              </a:prstGeom>
              <a:noFill/>
            </p:spPr>
            <p:txBody>
              <a:bodyPr wrap="none" lIns="0" tIns="0" rIns="0" bIns="0" rtlCol="0" anchor="t">
                <a:spAutoFit/>
              </a:bodyPr>
              <a:lstStyle/>
              <a:p>
                <a:pPr algn="ctr"/>
                <a:r>
                  <a:rPr lang="en-US" sz="1000" b="1" dirty="0" smtClean="0">
                    <a:solidFill>
                      <a:schemeClr val="tx1">
                        <a:lumMod val="50000"/>
                        <a:lumOff val="50000"/>
                      </a:schemeClr>
                    </a:solidFill>
                  </a:rPr>
                  <a:t>RECONSTRUCTION</a:t>
                </a:r>
                <a:endParaRPr lang="en-US" sz="1000" b="1" dirty="0">
                  <a:solidFill>
                    <a:schemeClr val="tx1">
                      <a:lumMod val="50000"/>
                      <a:lumOff val="50000"/>
                    </a:schemeClr>
                  </a:solidFill>
                </a:endParaRPr>
              </a:p>
            </p:txBody>
          </p:sp>
          <p:sp>
            <p:nvSpPr>
              <p:cNvPr id="31" name="Oval 30"/>
              <p:cNvSpPr>
                <a:spLocks noChangeAspect="1"/>
              </p:cNvSpPr>
              <p:nvPr/>
            </p:nvSpPr>
            <p:spPr>
              <a:xfrm>
                <a:off x="6077268" y="3949014"/>
                <a:ext cx="207097" cy="20116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lumMod val="50000"/>
                      <a:lumOff val="50000"/>
                    </a:schemeClr>
                  </a:solidFill>
                </a:endParaRPr>
              </a:p>
            </p:txBody>
          </p:sp>
        </p:grpSp>
      </p:grpSp>
    </p:spTree>
    <p:extLst>
      <p:ext uri="{BB962C8B-B14F-4D97-AF65-F5344CB8AC3E}">
        <p14:creationId xmlns="" xmlns:p14="http://schemas.microsoft.com/office/powerpoint/2010/main" val="2820010999"/>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graphicEl>
                                              <a:chart seriesIdx="-3" categoryIdx="-3" bldStep="gridLegend"/>
                                            </p:graphicEl>
                                          </p:spTgt>
                                        </p:tgtEl>
                                        <p:attrNameLst>
                                          <p:attrName>style.visibility</p:attrName>
                                        </p:attrNameLst>
                                      </p:cBhvr>
                                      <p:to>
                                        <p:strVal val="visible"/>
                                      </p:to>
                                    </p:set>
                                    <p:animEffect transition="in" filter="fade">
                                      <p:cBhvr>
                                        <p:cTn id="7" dur="1000"/>
                                        <p:tgtEl>
                                          <p:spTgt spid="24">
                                            <p:graphicEl>
                                              <a:chart seriesIdx="-3" categoryIdx="-3" bldStep="gridLegend"/>
                                            </p:graphicEl>
                                          </p:spTgt>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24">
                                            <p:graphicEl>
                                              <a:chart seriesIdx="0" categoryIdx="-4" bldStep="series"/>
                                            </p:graphicEl>
                                          </p:spTgt>
                                        </p:tgtEl>
                                        <p:attrNameLst>
                                          <p:attrName>style.visibility</p:attrName>
                                        </p:attrNameLst>
                                      </p:cBhvr>
                                      <p:to>
                                        <p:strVal val="visible"/>
                                      </p:to>
                                    </p:set>
                                    <p:animEffect transition="in" filter="strips(upRight)">
                                      <p:cBhvr>
                                        <p:cTn id="11" dur="1000"/>
                                        <p:tgtEl>
                                          <p:spTgt spid="24">
                                            <p:graphicEl>
                                              <a:chart seriesIdx="0" categoryIdx="-4" bldStep="series"/>
                                            </p:graphicEl>
                                          </p:spTgt>
                                        </p:tgtEl>
                                      </p:cBhvr>
                                    </p:animEffect>
                                  </p:childTnLst>
                                </p:cTn>
                              </p:par>
                            </p:childTnLst>
                          </p:cTn>
                        </p:par>
                        <p:par>
                          <p:cTn id="12" fill="hold">
                            <p:stCondLst>
                              <p:cond delay="2000"/>
                            </p:stCondLst>
                            <p:childTnLst>
                              <p:par>
                                <p:cTn id="13" presetID="18" presetClass="entr" presetSubtype="3" fill="hold" grpId="0" nodeType="afterEffect">
                                  <p:stCondLst>
                                    <p:cond delay="0"/>
                                  </p:stCondLst>
                                  <p:childTnLst>
                                    <p:set>
                                      <p:cBhvr>
                                        <p:cTn id="14" dur="1" fill="hold">
                                          <p:stCondLst>
                                            <p:cond delay="0"/>
                                          </p:stCondLst>
                                        </p:cTn>
                                        <p:tgtEl>
                                          <p:spTgt spid="24">
                                            <p:graphicEl>
                                              <a:chart seriesIdx="1" categoryIdx="-4" bldStep="series"/>
                                            </p:graphicEl>
                                          </p:spTgt>
                                        </p:tgtEl>
                                        <p:attrNameLst>
                                          <p:attrName>style.visibility</p:attrName>
                                        </p:attrNameLst>
                                      </p:cBhvr>
                                      <p:to>
                                        <p:strVal val="visible"/>
                                      </p:to>
                                    </p:set>
                                    <p:animEffect transition="in" filter="strips(upRight)">
                                      <p:cBhvr>
                                        <p:cTn id="15" dur="1000"/>
                                        <p:tgtEl>
                                          <p:spTgt spid="24">
                                            <p:graphicEl>
                                              <a:chart seriesIdx="1" categoryIdx="-4" bldStep="series"/>
                                            </p:graphicEl>
                                          </p:spTgt>
                                        </p:tgtEl>
                                      </p:cBhvr>
                                    </p:animEffect>
                                  </p:childTnLst>
                                </p:cTn>
                              </p:par>
                            </p:childTnLst>
                          </p:cTn>
                        </p:par>
                        <p:par>
                          <p:cTn id="16" fill="hold">
                            <p:stCondLst>
                              <p:cond delay="3000"/>
                            </p:stCondLst>
                            <p:childTnLst>
                              <p:par>
                                <p:cTn id="17" presetID="18" presetClass="entr" presetSubtype="3" fill="hold" grpId="0" nodeType="afterEffect">
                                  <p:stCondLst>
                                    <p:cond delay="0"/>
                                  </p:stCondLst>
                                  <p:childTnLst>
                                    <p:set>
                                      <p:cBhvr>
                                        <p:cTn id="18" dur="1" fill="hold">
                                          <p:stCondLst>
                                            <p:cond delay="0"/>
                                          </p:stCondLst>
                                        </p:cTn>
                                        <p:tgtEl>
                                          <p:spTgt spid="24">
                                            <p:graphicEl>
                                              <a:chart seriesIdx="2" categoryIdx="-4" bldStep="series"/>
                                            </p:graphicEl>
                                          </p:spTgt>
                                        </p:tgtEl>
                                        <p:attrNameLst>
                                          <p:attrName>style.visibility</p:attrName>
                                        </p:attrNameLst>
                                      </p:cBhvr>
                                      <p:to>
                                        <p:strVal val="visible"/>
                                      </p:to>
                                    </p:set>
                                    <p:animEffect transition="in" filter="strips(upRight)">
                                      <p:cBhvr>
                                        <p:cTn id="19" dur="1000"/>
                                        <p:tgtEl>
                                          <p:spTgt spid="24">
                                            <p:graphicEl>
                                              <a:chart seriesIdx="2" categoryIdx="-4" bldStep="series"/>
                                            </p:graphicEl>
                                          </p:spTgt>
                                        </p:tgtEl>
                                      </p:cBhvr>
                                    </p:animEffect>
                                  </p:childTnLst>
                                </p:cTn>
                              </p:par>
                            </p:childTnLst>
                          </p:cTn>
                        </p:par>
                        <p:par>
                          <p:cTn id="20" fill="hold">
                            <p:stCondLst>
                              <p:cond delay="4000"/>
                            </p:stCondLst>
                            <p:childTnLst>
                              <p:par>
                                <p:cTn id="21" presetID="18" presetClass="entr" presetSubtype="3" fill="hold" grpId="0" nodeType="afterEffect">
                                  <p:stCondLst>
                                    <p:cond delay="0"/>
                                  </p:stCondLst>
                                  <p:childTnLst>
                                    <p:set>
                                      <p:cBhvr>
                                        <p:cTn id="22" dur="1" fill="hold">
                                          <p:stCondLst>
                                            <p:cond delay="0"/>
                                          </p:stCondLst>
                                        </p:cTn>
                                        <p:tgtEl>
                                          <p:spTgt spid="24">
                                            <p:graphicEl>
                                              <a:chart seriesIdx="3" categoryIdx="-4" bldStep="series"/>
                                            </p:graphicEl>
                                          </p:spTgt>
                                        </p:tgtEl>
                                        <p:attrNameLst>
                                          <p:attrName>style.visibility</p:attrName>
                                        </p:attrNameLst>
                                      </p:cBhvr>
                                      <p:to>
                                        <p:strVal val="visible"/>
                                      </p:to>
                                    </p:set>
                                    <p:animEffect transition="in" filter="strips(upRight)">
                                      <p:cBhvr>
                                        <p:cTn id="23" dur="1000"/>
                                        <p:tgtEl>
                                          <p:spTgt spid="24">
                                            <p:graphicEl>
                                              <a:chart seriesIdx="3" categoryIdx="-4" bldStep="series"/>
                                            </p:graphicEl>
                                          </p:spTgt>
                                        </p:tgtEl>
                                      </p:cBhvr>
                                    </p:animEffect>
                                  </p:childTnLst>
                                </p:cTn>
                              </p:par>
                            </p:childTnLst>
                          </p:cTn>
                        </p:par>
                        <p:par>
                          <p:cTn id="24" fill="hold">
                            <p:stCondLst>
                              <p:cond delay="5000"/>
                            </p:stCondLst>
                            <p:childTnLst>
                              <p:par>
                                <p:cTn id="25" presetID="22" presetClass="entr" presetSubtype="4"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wipe(down)">
                                      <p:cBhvr>
                                        <p:cTn id="2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4" grpId="0">
        <p:bldSub>
          <a:bldChart bld="series"/>
        </p:bldSub>
      </p:bldGraphic>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smtClean="0"/>
              <a:t>Data Chart Slide</a:t>
            </a:r>
            <a:endParaRPr lang="en-US" dirty="0"/>
          </a:p>
        </p:txBody>
      </p:sp>
      <p:sp>
        <p:nvSpPr>
          <p:cNvPr id="5" name="Text Placeholder 4"/>
          <p:cNvSpPr>
            <a:spLocks noGrp="1"/>
          </p:cNvSpPr>
          <p:nvPr>
            <p:ph type="body" sz="half" idx="2"/>
          </p:nvPr>
        </p:nvSpPr>
        <p:spPr/>
        <p:txBody>
          <a:bodyPr/>
          <a:lstStyle/>
          <a:p>
            <a:r>
              <a:rPr lang="en-US" smtClean="0"/>
              <a:t>Data Chart Slide</a:t>
            </a:r>
            <a:endParaRPr lang="en-US" dirty="0"/>
          </a:p>
        </p:txBody>
      </p:sp>
      <p:grpSp>
        <p:nvGrpSpPr>
          <p:cNvPr id="345" name="Group 344"/>
          <p:cNvGrpSpPr/>
          <p:nvPr/>
        </p:nvGrpSpPr>
        <p:grpSpPr>
          <a:xfrm>
            <a:off x="1054994" y="2498049"/>
            <a:ext cx="2891295" cy="2946784"/>
            <a:chOff x="1139585" y="1657350"/>
            <a:chExt cx="2667000" cy="2718184"/>
          </a:xfrm>
        </p:grpSpPr>
        <p:sp>
          <p:nvSpPr>
            <p:cNvPr id="346" name="Oval 345"/>
            <p:cNvSpPr>
              <a:spLocks noChangeAspect="1"/>
            </p:cNvSpPr>
            <p:nvPr/>
          </p:nvSpPr>
          <p:spPr bwMode="auto">
            <a:xfrm>
              <a:off x="1139585" y="4127692"/>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47" name="Oval 346"/>
            <p:cNvSpPr>
              <a:spLocks noChangeAspect="1"/>
            </p:cNvSpPr>
            <p:nvPr/>
          </p:nvSpPr>
          <p:spPr bwMode="auto">
            <a:xfrm>
              <a:off x="1408381" y="4127692"/>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48" name="Oval 347"/>
            <p:cNvSpPr>
              <a:spLocks noChangeAspect="1"/>
            </p:cNvSpPr>
            <p:nvPr/>
          </p:nvSpPr>
          <p:spPr bwMode="auto">
            <a:xfrm>
              <a:off x="1677177" y="4127692"/>
              <a:ext cx="247842" cy="247842"/>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49" name="Oval 348"/>
            <p:cNvSpPr>
              <a:spLocks noChangeAspect="1"/>
            </p:cNvSpPr>
            <p:nvPr/>
          </p:nvSpPr>
          <p:spPr bwMode="auto">
            <a:xfrm>
              <a:off x="1945972" y="4127692"/>
              <a:ext cx="247842" cy="247842"/>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50" name="Oval 349"/>
            <p:cNvSpPr>
              <a:spLocks noChangeAspect="1"/>
            </p:cNvSpPr>
            <p:nvPr/>
          </p:nvSpPr>
          <p:spPr bwMode="auto">
            <a:xfrm>
              <a:off x="2214768" y="4127692"/>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54" name="Oval 353"/>
            <p:cNvSpPr>
              <a:spLocks noChangeAspect="1"/>
            </p:cNvSpPr>
            <p:nvPr/>
          </p:nvSpPr>
          <p:spPr bwMode="auto">
            <a:xfrm>
              <a:off x="2483564" y="4127692"/>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55" name="Oval 354"/>
            <p:cNvSpPr>
              <a:spLocks noChangeAspect="1"/>
            </p:cNvSpPr>
            <p:nvPr/>
          </p:nvSpPr>
          <p:spPr bwMode="auto">
            <a:xfrm>
              <a:off x="2752360" y="4127692"/>
              <a:ext cx="247842" cy="247842"/>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56" name="Oval 355"/>
            <p:cNvSpPr>
              <a:spLocks noChangeAspect="1"/>
            </p:cNvSpPr>
            <p:nvPr/>
          </p:nvSpPr>
          <p:spPr bwMode="auto">
            <a:xfrm>
              <a:off x="3021155" y="4127692"/>
              <a:ext cx="247842" cy="247842"/>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57" name="Oval 356"/>
            <p:cNvSpPr>
              <a:spLocks noChangeAspect="1"/>
            </p:cNvSpPr>
            <p:nvPr/>
          </p:nvSpPr>
          <p:spPr bwMode="auto">
            <a:xfrm>
              <a:off x="3289951" y="4127692"/>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58" name="Oval 357"/>
            <p:cNvSpPr>
              <a:spLocks noChangeAspect="1"/>
            </p:cNvSpPr>
            <p:nvPr/>
          </p:nvSpPr>
          <p:spPr bwMode="auto">
            <a:xfrm>
              <a:off x="3558743" y="4127692"/>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59" name="Oval 358"/>
            <p:cNvSpPr>
              <a:spLocks noChangeAspect="1"/>
            </p:cNvSpPr>
            <p:nvPr/>
          </p:nvSpPr>
          <p:spPr bwMode="auto">
            <a:xfrm>
              <a:off x="1139585" y="3853205"/>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60" name="Oval 359"/>
            <p:cNvSpPr>
              <a:spLocks noChangeAspect="1"/>
            </p:cNvSpPr>
            <p:nvPr/>
          </p:nvSpPr>
          <p:spPr bwMode="auto">
            <a:xfrm>
              <a:off x="1408381" y="3853205"/>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61" name="Oval 360"/>
            <p:cNvSpPr>
              <a:spLocks noChangeAspect="1"/>
            </p:cNvSpPr>
            <p:nvPr/>
          </p:nvSpPr>
          <p:spPr bwMode="auto">
            <a:xfrm>
              <a:off x="1677177" y="3853205"/>
              <a:ext cx="247842" cy="247842"/>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62" name="Oval 361"/>
            <p:cNvSpPr>
              <a:spLocks noChangeAspect="1"/>
            </p:cNvSpPr>
            <p:nvPr/>
          </p:nvSpPr>
          <p:spPr bwMode="auto">
            <a:xfrm>
              <a:off x="1945972" y="3853205"/>
              <a:ext cx="247842" cy="247842"/>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63" name="Oval 362"/>
            <p:cNvSpPr>
              <a:spLocks noChangeAspect="1"/>
            </p:cNvSpPr>
            <p:nvPr/>
          </p:nvSpPr>
          <p:spPr bwMode="auto">
            <a:xfrm>
              <a:off x="2214768" y="3853205"/>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64" name="Oval 363"/>
            <p:cNvSpPr>
              <a:spLocks noChangeAspect="1"/>
            </p:cNvSpPr>
            <p:nvPr/>
          </p:nvSpPr>
          <p:spPr bwMode="auto">
            <a:xfrm>
              <a:off x="2483564" y="3853205"/>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65" name="Oval 364"/>
            <p:cNvSpPr>
              <a:spLocks noChangeAspect="1"/>
            </p:cNvSpPr>
            <p:nvPr/>
          </p:nvSpPr>
          <p:spPr bwMode="auto">
            <a:xfrm>
              <a:off x="2752360" y="3853205"/>
              <a:ext cx="247842" cy="247842"/>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84" name="Oval 383"/>
            <p:cNvSpPr>
              <a:spLocks noChangeAspect="1"/>
            </p:cNvSpPr>
            <p:nvPr/>
          </p:nvSpPr>
          <p:spPr bwMode="auto">
            <a:xfrm>
              <a:off x="3021155" y="3853205"/>
              <a:ext cx="247842" cy="247842"/>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85" name="Oval 384"/>
            <p:cNvSpPr>
              <a:spLocks noChangeAspect="1"/>
            </p:cNvSpPr>
            <p:nvPr/>
          </p:nvSpPr>
          <p:spPr bwMode="auto">
            <a:xfrm>
              <a:off x="3289951" y="3853205"/>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86" name="Oval 385"/>
            <p:cNvSpPr>
              <a:spLocks noChangeAspect="1"/>
            </p:cNvSpPr>
            <p:nvPr/>
          </p:nvSpPr>
          <p:spPr bwMode="auto">
            <a:xfrm>
              <a:off x="3558743" y="3853205"/>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87" name="Oval 386"/>
            <p:cNvSpPr>
              <a:spLocks noChangeAspect="1"/>
            </p:cNvSpPr>
            <p:nvPr/>
          </p:nvSpPr>
          <p:spPr bwMode="auto">
            <a:xfrm>
              <a:off x="1139585" y="3578724"/>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88" name="Oval 387"/>
            <p:cNvSpPr>
              <a:spLocks noChangeAspect="1"/>
            </p:cNvSpPr>
            <p:nvPr/>
          </p:nvSpPr>
          <p:spPr bwMode="auto">
            <a:xfrm>
              <a:off x="1408381" y="3578724"/>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89" name="Oval 388"/>
            <p:cNvSpPr>
              <a:spLocks noChangeAspect="1"/>
            </p:cNvSpPr>
            <p:nvPr/>
          </p:nvSpPr>
          <p:spPr bwMode="auto">
            <a:xfrm>
              <a:off x="1677177" y="3578724"/>
              <a:ext cx="247842" cy="247842"/>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0" name="Oval 389"/>
            <p:cNvSpPr>
              <a:spLocks noChangeAspect="1"/>
            </p:cNvSpPr>
            <p:nvPr/>
          </p:nvSpPr>
          <p:spPr bwMode="auto">
            <a:xfrm>
              <a:off x="1945972" y="3578724"/>
              <a:ext cx="247842" cy="247842"/>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1" name="Oval 390"/>
            <p:cNvSpPr>
              <a:spLocks noChangeAspect="1"/>
            </p:cNvSpPr>
            <p:nvPr/>
          </p:nvSpPr>
          <p:spPr bwMode="auto">
            <a:xfrm>
              <a:off x="2214768" y="3578724"/>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2" name="Oval 391"/>
            <p:cNvSpPr>
              <a:spLocks noChangeAspect="1"/>
            </p:cNvSpPr>
            <p:nvPr/>
          </p:nvSpPr>
          <p:spPr bwMode="auto">
            <a:xfrm>
              <a:off x="2483564" y="3578724"/>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3" name="Oval 392"/>
            <p:cNvSpPr>
              <a:spLocks noChangeAspect="1"/>
            </p:cNvSpPr>
            <p:nvPr/>
          </p:nvSpPr>
          <p:spPr bwMode="auto">
            <a:xfrm>
              <a:off x="2752360" y="3578724"/>
              <a:ext cx="247842" cy="247842"/>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4" name="Oval 393"/>
            <p:cNvSpPr>
              <a:spLocks noChangeAspect="1"/>
            </p:cNvSpPr>
            <p:nvPr/>
          </p:nvSpPr>
          <p:spPr bwMode="auto">
            <a:xfrm>
              <a:off x="3021155" y="3578724"/>
              <a:ext cx="247842" cy="247842"/>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5" name="Oval 394"/>
            <p:cNvSpPr>
              <a:spLocks noChangeAspect="1"/>
            </p:cNvSpPr>
            <p:nvPr/>
          </p:nvSpPr>
          <p:spPr bwMode="auto">
            <a:xfrm>
              <a:off x="3289951" y="3578724"/>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6" name="Oval 395"/>
            <p:cNvSpPr>
              <a:spLocks noChangeAspect="1"/>
            </p:cNvSpPr>
            <p:nvPr/>
          </p:nvSpPr>
          <p:spPr bwMode="auto">
            <a:xfrm>
              <a:off x="3558743" y="3578724"/>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7" name="Oval 396"/>
            <p:cNvSpPr>
              <a:spLocks noChangeAspect="1"/>
            </p:cNvSpPr>
            <p:nvPr/>
          </p:nvSpPr>
          <p:spPr bwMode="auto">
            <a:xfrm>
              <a:off x="1139585" y="3304242"/>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8" name="Oval 397"/>
            <p:cNvSpPr>
              <a:spLocks noChangeAspect="1"/>
            </p:cNvSpPr>
            <p:nvPr/>
          </p:nvSpPr>
          <p:spPr bwMode="auto">
            <a:xfrm>
              <a:off x="1408381" y="3304242"/>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399" name="Oval 398"/>
            <p:cNvSpPr>
              <a:spLocks noChangeAspect="1"/>
            </p:cNvSpPr>
            <p:nvPr/>
          </p:nvSpPr>
          <p:spPr bwMode="auto">
            <a:xfrm>
              <a:off x="1677177" y="3304242"/>
              <a:ext cx="247842" cy="247842"/>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0" name="Oval 399"/>
            <p:cNvSpPr>
              <a:spLocks noChangeAspect="1"/>
            </p:cNvSpPr>
            <p:nvPr/>
          </p:nvSpPr>
          <p:spPr bwMode="auto">
            <a:xfrm>
              <a:off x="1945972" y="3304242"/>
              <a:ext cx="247842" cy="247842"/>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1" name="Oval 400"/>
            <p:cNvSpPr>
              <a:spLocks noChangeAspect="1"/>
            </p:cNvSpPr>
            <p:nvPr/>
          </p:nvSpPr>
          <p:spPr bwMode="auto">
            <a:xfrm>
              <a:off x="2214768" y="3304242"/>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2" name="Oval 401"/>
            <p:cNvSpPr>
              <a:spLocks noChangeAspect="1"/>
            </p:cNvSpPr>
            <p:nvPr/>
          </p:nvSpPr>
          <p:spPr bwMode="auto">
            <a:xfrm>
              <a:off x="2483564" y="3304242"/>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3" name="Oval 402"/>
            <p:cNvSpPr>
              <a:spLocks noChangeAspect="1"/>
            </p:cNvSpPr>
            <p:nvPr/>
          </p:nvSpPr>
          <p:spPr bwMode="auto">
            <a:xfrm>
              <a:off x="2752360" y="3304242"/>
              <a:ext cx="247842" cy="247842"/>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4" name="Oval 403"/>
            <p:cNvSpPr>
              <a:spLocks noChangeAspect="1"/>
            </p:cNvSpPr>
            <p:nvPr/>
          </p:nvSpPr>
          <p:spPr bwMode="auto">
            <a:xfrm>
              <a:off x="3021155" y="3304242"/>
              <a:ext cx="247842" cy="247842"/>
            </a:xfrm>
            <a:prstGeom prst="ellipse">
              <a:avLst/>
            </a:prstGeom>
            <a:solidFill>
              <a:schemeClr val="accent4"/>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5" name="Oval 404"/>
            <p:cNvSpPr>
              <a:spLocks noChangeAspect="1"/>
            </p:cNvSpPr>
            <p:nvPr/>
          </p:nvSpPr>
          <p:spPr bwMode="auto">
            <a:xfrm>
              <a:off x="3289951" y="3304242"/>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6" name="Oval 405"/>
            <p:cNvSpPr>
              <a:spLocks noChangeAspect="1"/>
            </p:cNvSpPr>
            <p:nvPr/>
          </p:nvSpPr>
          <p:spPr bwMode="auto">
            <a:xfrm>
              <a:off x="3558743" y="3304242"/>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7" name="Oval 406"/>
            <p:cNvSpPr>
              <a:spLocks noChangeAspect="1"/>
            </p:cNvSpPr>
            <p:nvPr/>
          </p:nvSpPr>
          <p:spPr bwMode="auto">
            <a:xfrm>
              <a:off x="1139585" y="3029760"/>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8" name="Oval 407"/>
            <p:cNvSpPr>
              <a:spLocks noChangeAspect="1"/>
            </p:cNvSpPr>
            <p:nvPr/>
          </p:nvSpPr>
          <p:spPr bwMode="auto">
            <a:xfrm>
              <a:off x="1408381" y="3029760"/>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09" name="Oval 408"/>
            <p:cNvSpPr>
              <a:spLocks noChangeAspect="1"/>
            </p:cNvSpPr>
            <p:nvPr/>
          </p:nvSpPr>
          <p:spPr bwMode="auto">
            <a:xfrm>
              <a:off x="1677177" y="3029760"/>
              <a:ext cx="247842" cy="247842"/>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10" name="Oval 409"/>
            <p:cNvSpPr>
              <a:spLocks noChangeAspect="1"/>
            </p:cNvSpPr>
            <p:nvPr/>
          </p:nvSpPr>
          <p:spPr bwMode="auto">
            <a:xfrm>
              <a:off x="1945972" y="3029760"/>
              <a:ext cx="247842" cy="247842"/>
            </a:xfrm>
            <a:prstGeom prst="ellipse">
              <a:avLst/>
            </a:prstGeom>
            <a:solidFill>
              <a:schemeClr val="accent2"/>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11" name="Oval 410"/>
            <p:cNvSpPr>
              <a:spLocks noChangeAspect="1"/>
            </p:cNvSpPr>
            <p:nvPr/>
          </p:nvSpPr>
          <p:spPr bwMode="auto">
            <a:xfrm>
              <a:off x="2214768" y="3029760"/>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12" name="Oval 411"/>
            <p:cNvSpPr>
              <a:spLocks noChangeAspect="1"/>
            </p:cNvSpPr>
            <p:nvPr/>
          </p:nvSpPr>
          <p:spPr bwMode="auto">
            <a:xfrm>
              <a:off x="2483564" y="3029760"/>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13" name="Oval 412"/>
            <p:cNvSpPr>
              <a:spLocks noChangeAspect="1"/>
            </p:cNvSpPr>
            <p:nvPr/>
          </p:nvSpPr>
          <p:spPr bwMode="auto">
            <a:xfrm>
              <a:off x="2752360" y="302976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14" name="Oval 413"/>
            <p:cNvSpPr>
              <a:spLocks noChangeAspect="1"/>
            </p:cNvSpPr>
            <p:nvPr/>
          </p:nvSpPr>
          <p:spPr bwMode="auto">
            <a:xfrm>
              <a:off x="3021155" y="302976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15" name="Oval 414"/>
            <p:cNvSpPr>
              <a:spLocks noChangeAspect="1"/>
            </p:cNvSpPr>
            <p:nvPr/>
          </p:nvSpPr>
          <p:spPr bwMode="auto">
            <a:xfrm>
              <a:off x="3289951" y="3029760"/>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16" name="Oval 415"/>
            <p:cNvSpPr>
              <a:spLocks noChangeAspect="1"/>
            </p:cNvSpPr>
            <p:nvPr/>
          </p:nvSpPr>
          <p:spPr bwMode="auto">
            <a:xfrm>
              <a:off x="3558743" y="3029760"/>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17" name="Oval 416"/>
            <p:cNvSpPr>
              <a:spLocks noChangeAspect="1"/>
            </p:cNvSpPr>
            <p:nvPr/>
          </p:nvSpPr>
          <p:spPr bwMode="auto">
            <a:xfrm>
              <a:off x="1139585" y="2755278"/>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18" name="Oval 417"/>
            <p:cNvSpPr>
              <a:spLocks noChangeAspect="1"/>
            </p:cNvSpPr>
            <p:nvPr/>
          </p:nvSpPr>
          <p:spPr bwMode="auto">
            <a:xfrm>
              <a:off x="1408381" y="2755278"/>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19" name="Oval 418"/>
            <p:cNvSpPr>
              <a:spLocks noChangeAspect="1"/>
            </p:cNvSpPr>
            <p:nvPr/>
          </p:nvSpPr>
          <p:spPr bwMode="auto">
            <a:xfrm>
              <a:off x="1677177" y="2755278"/>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20" name="Oval 419"/>
            <p:cNvSpPr>
              <a:spLocks noChangeAspect="1"/>
            </p:cNvSpPr>
            <p:nvPr/>
          </p:nvSpPr>
          <p:spPr bwMode="auto">
            <a:xfrm>
              <a:off x="1945972" y="2755278"/>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21" name="Oval 420"/>
            <p:cNvSpPr>
              <a:spLocks noChangeAspect="1"/>
            </p:cNvSpPr>
            <p:nvPr/>
          </p:nvSpPr>
          <p:spPr bwMode="auto">
            <a:xfrm>
              <a:off x="2214768" y="2755278"/>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22" name="Oval 421"/>
            <p:cNvSpPr>
              <a:spLocks noChangeAspect="1"/>
            </p:cNvSpPr>
            <p:nvPr/>
          </p:nvSpPr>
          <p:spPr bwMode="auto">
            <a:xfrm>
              <a:off x="2483564" y="2755278"/>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23" name="Oval 422"/>
            <p:cNvSpPr>
              <a:spLocks noChangeAspect="1"/>
            </p:cNvSpPr>
            <p:nvPr/>
          </p:nvSpPr>
          <p:spPr bwMode="auto">
            <a:xfrm>
              <a:off x="2752360" y="2755278"/>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24" name="Oval 423"/>
            <p:cNvSpPr>
              <a:spLocks noChangeAspect="1"/>
            </p:cNvSpPr>
            <p:nvPr/>
          </p:nvSpPr>
          <p:spPr bwMode="auto">
            <a:xfrm>
              <a:off x="3021155" y="2755278"/>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25" name="Oval 424"/>
            <p:cNvSpPr>
              <a:spLocks noChangeAspect="1"/>
            </p:cNvSpPr>
            <p:nvPr/>
          </p:nvSpPr>
          <p:spPr bwMode="auto">
            <a:xfrm>
              <a:off x="3289951" y="2755278"/>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26" name="Oval 425"/>
            <p:cNvSpPr>
              <a:spLocks noChangeAspect="1"/>
            </p:cNvSpPr>
            <p:nvPr/>
          </p:nvSpPr>
          <p:spPr bwMode="auto">
            <a:xfrm>
              <a:off x="3558743" y="2755278"/>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27" name="Oval 426"/>
            <p:cNvSpPr>
              <a:spLocks noChangeAspect="1"/>
            </p:cNvSpPr>
            <p:nvPr/>
          </p:nvSpPr>
          <p:spPr bwMode="auto">
            <a:xfrm>
              <a:off x="1139585" y="2480796"/>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28" name="Oval 427"/>
            <p:cNvSpPr>
              <a:spLocks noChangeAspect="1"/>
            </p:cNvSpPr>
            <p:nvPr/>
          </p:nvSpPr>
          <p:spPr bwMode="auto">
            <a:xfrm>
              <a:off x="1408381" y="2480796"/>
              <a:ext cx="247842" cy="247842"/>
            </a:xfrm>
            <a:prstGeom prst="ellipse">
              <a:avLst/>
            </a:prstGeom>
            <a:solidFill>
              <a:schemeClr val="accent1"/>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29" name="Oval 428"/>
            <p:cNvSpPr>
              <a:spLocks noChangeAspect="1"/>
            </p:cNvSpPr>
            <p:nvPr/>
          </p:nvSpPr>
          <p:spPr bwMode="auto">
            <a:xfrm>
              <a:off x="1677177" y="2480796"/>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0" name="Oval 429"/>
            <p:cNvSpPr>
              <a:spLocks noChangeAspect="1"/>
            </p:cNvSpPr>
            <p:nvPr/>
          </p:nvSpPr>
          <p:spPr bwMode="auto">
            <a:xfrm>
              <a:off x="1945972" y="2480796"/>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1" name="Oval 430"/>
            <p:cNvSpPr>
              <a:spLocks noChangeAspect="1"/>
            </p:cNvSpPr>
            <p:nvPr/>
          </p:nvSpPr>
          <p:spPr bwMode="auto">
            <a:xfrm>
              <a:off x="2214768" y="2480796"/>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2" name="Oval 431"/>
            <p:cNvSpPr>
              <a:spLocks noChangeAspect="1"/>
            </p:cNvSpPr>
            <p:nvPr/>
          </p:nvSpPr>
          <p:spPr bwMode="auto">
            <a:xfrm>
              <a:off x="2483564" y="2480796"/>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3" name="Oval 432"/>
            <p:cNvSpPr>
              <a:spLocks noChangeAspect="1"/>
            </p:cNvSpPr>
            <p:nvPr/>
          </p:nvSpPr>
          <p:spPr bwMode="auto">
            <a:xfrm>
              <a:off x="2752360" y="2480796"/>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4" name="Oval 433"/>
            <p:cNvSpPr>
              <a:spLocks noChangeAspect="1"/>
            </p:cNvSpPr>
            <p:nvPr/>
          </p:nvSpPr>
          <p:spPr bwMode="auto">
            <a:xfrm>
              <a:off x="3021155" y="2480796"/>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5" name="Oval 434"/>
            <p:cNvSpPr>
              <a:spLocks noChangeAspect="1"/>
            </p:cNvSpPr>
            <p:nvPr/>
          </p:nvSpPr>
          <p:spPr bwMode="auto">
            <a:xfrm>
              <a:off x="3289951" y="2480796"/>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6" name="Oval 435"/>
            <p:cNvSpPr>
              <a:spLocks noChangeAspect="1"/>
            </p:cNvSpPr>
            <p:nvPr/>
          </p:nvSpPr>
          <p:spPr bwMode="auto">
            <a:xfrm>
              <a:off x="3558743" y="2480796"/>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7" name="Oval 436"/>
            <p:cNvSpPr>
              <a:spLocks noChangeAspect="1"/>
            </p:cNvSpPr>
            <p:nvPr/>
          </p:nvSpPr>
          <p:spPr bwMode="auto">
            <a:xfrm>
              <a:off x="1139585" y="2206314"/>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8" name="Oval 437"/>
            <p:cNvSpPr>
              <a:spLocks noChangeAspect="1"/>
            </p:cNvSpPr>
            <p:nvPr/>
          </p:nvSpPr>
          <p:spPr bwMode="auto">
            <a:xfrm>
              <a:off x="1408381" y="2206314"/>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39" name="Oval 438"/>
            <p:cNvSpPr>
              <a:spLocks noChangeAspect="1"/>
            </p:cNvSpPr>
            <p:nvPr/>
          </p:nvSpPr>
          <p:spPr bwMode="auto">
            <a:xfrm>
              <a:off x="1677177" y="2206314"/>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40" name="Oval 439"/>
            <p:cNvSpPr>
              <a:spLocks noChangeAspect="1"/>
            </p:cNvSpPr>
            <p:nvPr/>
          </p:nvSpPr>
          <p:spPr bwMode="auto">
            <a:xfrm>
              <a:off x="1945972" y="2206314"/>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41" name="Oval 440"/>
            <p:cNvSpPr>
              <a:spLocks noChangeAspect="1"/>
            </p:cNvSpPr>
            <p:nvPr/>
          </p:nvSpPr>
          <p:spPr bwMode="auto">
            <a:xfrm>
              <a:off x="2214768" y="2206314"/>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42" name="Oval 441"/>
            <p:cNvSpPr>
              <a:spLocks noChangeAspect="1"/>
            </p:cNvSpPr>
            <p:nvPr/>
          </p:nvSpPr>
          <p:spPr bwMode="auto">
            <a:xfrm>
              <a:off x="2483564" y="2206314"/>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43" name="Oval 442"/>
            <p:cNvSpPr>
              <a:spLocks noChangeAspect="1"/>
            </p:cNvSpPr>
            <p:nvPr/>
          </p:nvSpPr>
          <p:spPr bwMode="auto">
            <a:xfrm>
              <a:off x="2752360" y="2206314"/>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44" name="Oval 443"/>
            <p:cNvSpPr>
              <a:spLocks noChangeAspect="1"/>
            </p:cNvSpPr>
            <p:nvPr/>
          </p:nvSpPr>
          <p:spPr bwMode="auto">
            <a:xfrm>
              <a:off x="3021155" y="2206314"/>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45" name="Oval 444"/>
            <p:cNvSpPr>
              <a:spLocks noChangeAspect="1"/>
            </p:cNvSpPr>
            <p:nvPr/>
          </p:nvSpPr>
          <p:spPr bwMode="auto">
            <a:xfrm>
              <a:off x="3289951" y="2206314"/>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46" name="Oval 445"/>
            <p:cNvSpPr>
              <a:spLocks noChangeAspect="1"/>
            </p:cNvSpPr>
            <p:nvPr/>
          </p:nvSpPr>
          <p:spPr bwMode="auto">
            <a:xfrm>
              <a:off x="3558743" y="2206314"/>
              <a:ext cx="247842" cy="247842"/>
            </a:xfrm>
            <a:prstGeom prst="ellipse">
              <a:avLst/>
            </a:prstGeom>
            <a:solidFill>
              <a:schemeClr val="accent5"/>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47" name="Oval 446"/>
            <p:cNvSpPr>
              <a:spLocks noChangeAspect="1"/>
            </p:cNvSpPr>
            <p:nvPr/>
          </p:nvSpPr>
          <p:spPr bwMode="auto">
            <a:xfrm>
              <a:off x="1139585" y="1931832"/>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48" name="Oval 447"/>
            <p:cNvSpPr>
              <a:spLocks noChangeAspect="1"/>
            </p:cNvSpPr>
            <p:nvPr/>
          </p:nvSpPr>
          <p:spPr bwMode="auto">
            <a:xfrm>
              <a:off x="1408381" y="1931832"/>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49" name="Oval 448"/>
            <p:cNvSpPr>
              <a:spLocks noChangeAspect="1"/>
            </p:cNvSpPr>
            <p:nvPr/>
          </p:nvSpPr>
          <p:spPr bwMode="auto">
            <a:xfrm>
              <a:off x="1677177" y="1931832"/>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50" name="Oval 449"/>
            <p:cNvSpPr>
              <a:spLocks noChangeAspect="1"/>
            </p:cNvSpPr>
            <p:nvPr/>
          </p:nvSpPr>
          <p:spPr bwMode="auto">
            <a:xfrm>
              <a:off x="1945972" y="1931832"/>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51" name="Oval 450"/>
            <p:cNvSpPr>
              <a:spLocks noChangeAspect="1"/>
            </p:cNvSpPr>
            <p:nvPr/>
          </p:nvSpPr>
          <p:spPr bwMode="auto">
            <a:xfrm>
              <a:off x="2214768" y="1931832"/>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52" name="Oval 451"/>
            <p:cNvSpPr>
              <a:spLocks noChangeAspect="1"/>
            </p:cNvSpPr>
            <p:nvPr/>
          </p:nvSpPr>
          <p:spPr bwMode="auto">
            <a:xfrm>
              <a:off x="2483564" y="1931832"/>
              <a:ext cx="247842" cy="247842"/>
            </a:xfrm>
            <a:prstGeom prst="ellipse">
              <a:avLst/>
            </a:prstGeom>
            <a:solidFill>
              <a:schemeClr val="accent3"/>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53" name="Oval 452"/>
            <p:cNvSpPr>
              <a:spLocks noChangeAspect="1"/>
            </p:cNvSpPr>
            <p:nvPr/>
          </p:nvSpPr>
          <p:spPr bwMode="auto">
            <a:xfrm>
              <a:off x="2752360" y="1931832"/>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54" name="Oval 453"/>
            <p:cNvSpPr>
              <a:spLocks noChangeAspect="1"/>
            </p:cNvSpPr>
            <p:nvPr/>
          </p:nvSpPr>
          <p:spPr bwMode="auto">
            <a:xfrm>
              <a:off x="3021155" y="1931832"/>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55" name="Oval 454"/>
            <p:cNvSpPr>
              <a:spLocks noChangeAspect="1"/>
            </p:cNvSpPr>
            <p:nvPr/>
          </p:nvSpPr>
          <p:spPr bwMode="auto">
            <a:xfrm>
              <a:off x="3289951" y="1931832"/>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56" name="Oval 455"/>
            <p:cNvSpPr>
              <a:spLocks noChangeAspect="1"/>
            </p:cNvSpPr>
            <p:nvPr/>
          </p:nvSpPr>
          <p:spPr bwMode="auto">
            <a:xfrm>
              <a:off x="3558743" y="1931832"/>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57" name="Oval 456"/>
            <p:cNvSpPr>
              <a:spLocks noChangeAspect="1"/>
            </p:cNvSpPr>
            <p:nvPr/>
          </p:nvSpPr>
          <p:spPr bwMode="auto">
            <a:xfrm>
              <a:off x="1139585" y="165735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58" name="Oval 457"/>
            <p:cNvSpPr>
              <a:spLocks noChangeAspect="1"/>
            </p:cNvSpPr>
            <p:nvPr/>
          </p:nvSpPr>
          <p:spPr bwMode="auto">
            <a:xfrm>
              <a:off x="1408381" y="165735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59" name="Oval 458"/>
            <p:cNvSpPr>
              <a:spLocks noChangeAspect="1"/>
            </p:cNvSpPr>
            <p:nvPr/>
          </p:nvSpPr>
          <p:spPr bwMode="auto">
            <a:xfrm>
              <a:off x="1677177" y="165735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0" name="Oval 459"/>
            <p:cNvSpPr>
              <a:spLocks noChangeAspect="1"/>
            </p:cNvSpPr>
            <p:nvPr/>
          </p:nvSpPr>
          <p:spPr bwMode="auto">
            <a:xfrm>
              <a:off x="1945972" y="165735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1" name="Oval 460"/>
            <p:cNvSpPr>
              <a:spLocks noChangeAspect="1"/>
            </p:cNvSpPr>
            <p:nvPr/>
          </p:nvSpPr>
          <p:spPr bwMode="auto">
            <a:xfrm>
              <a:off x="2214768" y="165735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2" name="Oval 461"/>
            <p:cNvSpPr>
              <a:spLocks noChangeAspect="1"/>
            </p:cNvSpPr>
            <p:nvPr/>
          </p:nvSpPr>
          <p:spPr bwMode="auto">
            <a:xfrm>
              <a:off x="2483564" y="165735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3" name="Oval 462"/>
            <p:cNvSpPr>
              <a:spLocks noChangeAspect="1"/>
            </p:cNvSpPr>
            <p:nvPr/>
          </p:nvSpPr>
          <p:spPr bwMode="auto">
            <a:xfrm>
              <a:off x="2752360" y="165735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4" name="Oval 463"/>
            <p:cNvSpPr>
              <a:spLocks noChangeAspect="1"/>
            </p:cNvSpPr>
            <p:nvPr/>
          </p:nvSpPr>
          <p:spPr bwMode="auto">
            <a:xfrm>
              <a:off x="3021155" y="165735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5" name="Oval 464"/>
            <p:cNvSpPr>
              <a:spLocks noChangeAspect="1"/>
            </p:cNvSpPr>
            <p:nvPr/>
          </p:nvSpPr>
          <p:spPr bwMode="auto">
            <a:xfrm>
              <a:off x="3289951" y="165735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sp>
          <p:nvSpPr>
            <p:cNvPr id="466" name="Oval 465"/>
            <p:cNvSpPr>
              <a:spLocks noChangeAspect="1"/>
            </p:cNvSpPr>
            <p:nvPr/>
          </p:nvSpPr>
          <p:spPr bwMode="auto">
            <a:xfrm>
              <a:off x="3558743" y="1657350"/>
              <a:ext cx="247842" cy="247842"/>
            </a:xfrm>
            <a:prstGeom prst="ellipse">
              <a:avLst/>
            </a:prstGeom>
            <a:solidFill>
              <a:schemeClr val="tx1">
                <a:lumMod val="50000"/>
                <a:lumOff val="50000"/>
              </a:schemeClr>
            </a:solidFill>
            <a:ln w="9525">
              <a:noFill/>
              <a:round/>
              <a:headEnd/>
              <a:tailEnd/>
            </a:ln>
          </p:spPr>
          <p:txBody>
            <a:bodyPr vert="horz" wrap="square" lIns="91440" tIns="45720" rIns="91440" bIns="45720" numCol="1" rtlCol="0" anchor="t" anchorCtr="0" compatLnSpc="1">
              <a:prstTxWarp prst="textNoShape">
                <a:avLst/>
              </a:prstTxWarp>
            </a:bodyPr>
            <a:lstStyle/>
            <a:p>
              <a:pPr algn="ctr"/>
              <a:endParaRPr lang="en-US"/>
            </a:p>
          </p:txBody>
        </p:sp>
      </p:grpSp>
      <p:grpSp>
        <p:nvGrpSpPr>
          <p:cNvPr id="467" name="Group 56"/>
          <p:cNvGrpSpPr/>
          <p:nvPr/>
        </p:nvGrpSpPr>
        <p:grpSpPr>
          <a:xfrm>
            <a:off x="4203460" y="2734271"/>
            <a:ext cx="1975090" cy="647609"/>
            <a:chOff x="4596" y="1425360"/>
            <a:chExt cx="1975090" cy="647609"/>
          </a:xfrm>
        </p:grpSpPr>
        <p:sp>
          <p:nvSpPr>
            <p:cNvPr id="468" name="TextBox 467"/>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469" name="Rectangle 468"/>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1"/>
                  </a:solidFill>
                </a:rPr>
                <a:t>Title Goes Here</a:t>
              </a:r>
              <a:endParaRPr lang="en-US" sz="1200" dirty="0">
                <a:solidFill>
                  <a:schemeClr val="accent1"/>
                </a:solidFill>
              </a:endParaRPr>
            </a:p>
          </p:txBody>
        </p:sp>
      </p:grpSp>
      <p:sp>
        <p:nvSpPr>
          <p:cNvPr id="470" name="TextBox 469"/>
          <p:cNvSpPr txBox="1"/>
          <p:nvPr/>
        </p:nvSpPr>
        <p:spPr>
          <a:xfrm>
            <a:off x="4136785" y="2391369"/>
            <a:ext cx="631904" cy="400110"/>
          </a:xfrm>
          <a:prstGeom prst="rect">
            <a:avLst/>
          </a:prstGeom>
          <a:noFill/>
        </p:spPr>
        <p:txBody>
          <a:bodyPr wrap="none" rtlCol="0">
            <a:spAutoFit/>
          </a:bodyPr>
          <a:lstStyle/>
          <a:p>
            <a:r>
              <a:rPr lang="en-US" sz="2000" b="1" dirty="0" smtClean="0">
                <a:solidFill>
                  <a:schemeClr val="accent1"/>
                </a:solidFill>
              </a:rPr>
              <a:t>70%</a:t>
            </a:r>
            <a:endParaRPr lang="en-US" sz="2000" b="1" dirty="0">
              <a:solidFill>
                <a:schemeClr val="accent1"/>
              </a:solidFill>
            </a:endParaRPr>
          </a:p>
        </p:txBody>
      </p:sp>
      <p:grpSp>
        <p:nvGrpSpPr>
          <p:cNvPr id="471" name="Group 56"/>
          <p:cNvGrpSpPr/>
          <p:nvPr/>
        </p:nvGrpSpPr>
        <p:grpSpPr>
          <a:xfrm>
            <a:off x="6413260" y="2734271"/>
            <a:ext cx="1975090" cy="647609"/>
            <a:chOff x="4596" y="1425360"/>
            <a:chExt cx="1975090" cy="647609"/>
          </a:xfrm>
        </p:grpSpPr>
        <p:sp>
          <p:nvSpPr>
            <p:cNvPr id="472" name="TextBox 471"/>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473" name="Rectangle 472"/>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2"/>
                  </a:solidFill>
                </a:rPr>
                <a:t>Title Goes Here</a:t>
              </a:r>
              <a:endParaRPr lang="en-US" sz="1200" dirty="0">
                <a:solidFill>
                  <a:schemeClr val="accent2"/>
                </a:solidFill>
              </a:endParaRPr>
            </a:p>
          </p:txBody>
        </p:sp>
      </p:grpSp>
      <p:sp>
        <p:nvSpPr>
          <p:cNvPr id="474" name="TextBox 473"/>
          <p:cNvSpPr txBox="1"/>
          <p:nvPr/>
        </p:nvSpPr>
        <p:spPr>
          <a:xfrm>
            <a:off x="6346585" y="2391369"/>
            <a:ext cx="631904" cy="400110"/>
          </a:xfrm>
          <a:prstGeom prst="rect">
            <a:avLst/>
          </a:prstGeom>
          <a:noFill/>
        </p:spPr>
        <p:txBody>
          <a:bodyPr wrap="none" rtlCol="0">
            <a:spAutoFit/>
          </a:bodyPr>
          <a:lstStyle/>
          <a:p>
            <a:r>
              <a:rPr lang="en-US" sz="2000" b="1" dirty="0" smtClean="0">
                <a:solidFill>
                  <a:schemeClr val="accent2"/>
                </a:solidFill>
              </a:rPr>
              <a:t>50%</a:t>
            </a:r>
            <a:endParaRPr lang="en-US" sz="2000" b="1" dirty="0">
              <a:solidFill>
                <a:schemeClr val="accent2"/>
              </a:solidFill>
            </a:endParaRPr>
          </a:p>
        </p:txBody>
      </p:sp>
      <p:grpSp>
        <p:nvGrpSpPr>
          <p:cNvPr id="475" name="Group 56"/>
          <p:cNvGrpSpPr/>
          <p:nvPr/>
        </p:nvGrpSpPr>
        <p:grpSpPr>
          <a:xfrm>
            <a:off x="4203460" y="4797226"/>
            <a:ext cx="1975090" cy="647609"/>
            <a:chOff x="4596" y="1425360"/>
            <a:chExt cx="1975090" cy="647609"/>
          </a:xfrm>
        </p:grpSpPr>
        <p:sp>
          <p:nvSpPr>
            <p:cNvPr id="476" name="TextBox 475"/>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477" name="Rectangle 476"/>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4"/>
                  </a:solidFill>
                </a:rPr>
                <a:t>Title Goes Here</a:t>
              </a:r>
              <a:endParaRPr lang="en-US" sz="1200" dirty="0">
                <a:solidFill>
                  <a:schemeClr val="accent4"/>
                </a:solidFill>
              </a:endParaRPr>
            </a:p>
          </p:txBody>
        </p:sp>
      </p:grpSp>
      <p:sp>
        <p:nvSpPr>
          <p:cNvPr id="478" name="TextBox 477"/>
          <p:cNvSpPr txBox="1"/>
          <p:nvPr/>
        </p:nvSpPr>
        <p:spPr>
          <a:xfrm>
            <a:off x="4136785" y="4454324"/>
            <a:ext cx="631904" cy="400110"/>
          </a:xfrm>
          <a:prstGeom prst="rect">
            <a:avLst/>
          </a:prstGeom>
          <a:noFill/>
        </p:spPr>
        <p:txBody>
          <a:bodyPr wrap="none" rtlCol="0">
            <a:spAutoFit/>
          </a:bodyPr>
          <a:lstStyle/>
          <a:p>
            <a:r>
              <a:rPr lang="en-US" sz="2000" b="1" dirty="0" smtClean="0">
                <a:solidFill>
                  <a:schemeClr val="accent4"/>
                </a:solidFill>
              </a:rPr>
              <a:t>40%</a:t>
            </a:r>
            <a:endParaRPr lang="en-US" sz="2000" b="1" dirty="0">
              <a:solidFill>
                <a:schemeClr val="accent4"/>
              </a:solidFill>
            </a:endParaRPr>
          </a:p>
        </p:txBody>
      </p:sp>
      <p:grpSp>
        <p:nvGrpSpPr>
          <p:cNvPr id="479" name="Group 56"/>
          <p:cNvGrpSpPr/>
          <p:nvPr/>
        </p:nvGrpSpPr>
        <p:grpSpPr>
          <a:xfrm>
            <a:off x="6413260" y="4797226"/>
            <a:ext cx="1975090" cy="647609"/>
            <a:chOff x="4596" y="1425360"/>
            <a:chExt cx="1975090" cy="647609"/>
          </a:xfrm>
        </p:grpSpPr>
        <p:sp>
          <p:nvSpPr>
            <p:cNvPr id="480" name="TextBox 479"/>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481" name="Rectangle 480"/>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5"/>
                  </a:solidFill>
                </a:rPr>
                <a:t>Title Goes Here</a:t>
              </a:r>
              <a:endParaRPr lang="en-US" sz="1200" dirty="0">
                <a:solidFill>
                  <a:schemeClr val="accent5"/>
                </a:solidFill>
              </a:endParaRPr>
            </a:p>
          </p:txBody>
        </p:sp>
      </p:grpSp>
      <p:sp>
        <p:nvSpPr>
          <p:cNvPr id="482" name="TextBox 481"/>
          <p:cNvSpPr txBox="1"/>
          <p:nvPr/>
        </p:nvSpPr>
        <p:spPr>
          <a:xfrm>
            <a:off x="6346585" y="4454324"/>
            <a:ext cx="631904" cy="400110"/>
          </a:xfrm>
          <a:prstGeom prst="rect">
            <a:avLst/>
          </a:prstGeom>
          <a:noFill/>
        </p:spPr>
        <p:txBody>
          <a:bodyPr wrap="none" rtlCol="0">
            <a:spAutoFit/>
          </a:bodyPr>
          <a:lstStyle/>
          <a:p>
            <a:r>
              <a:rPr lang="en-US" sz="2000" b="1" dirty="0" smtClean="0">
                <a:solidFill>
                  <a:schemeClr val="accent5"/>
                </a:solidFill>
              </a:rPr>
              <a:t>80%</a:t>
            </a:r>
            <a:endParaRPr lang="en-US" sz="2000" b="1" dirty="0">
              <a:solidFill>
                <a:schemeClr val="accent5"/>
              </a:solidFill>
            </a:endParaRPr>
          </a:p>
        </p:txBody>
      </p:sp>
      <p:grpSp>
        <p:nvGrpSpPr>
          <p:cNvPr id="483" name="Group 56"/>
          <p:cNvGrpSpPr/>
          <p:nvPr/>
        </p:nvGrpSpPr>
        <p:grpSpPr>
          <a:xfrm>
            <a:off x="5308360" y="3771750"/>
            <a:ext cx="1975090" cy="647609"/>
            <a:chOff x="4596" y="1425360"/>
            <a:chExt cx="1975090" cy="647609"/>
          </a:xfrm>
        </p:grpSpPr>
        <p:sp>
          <p:nvSpPr>
            <p:cNvPr id="484" name="TextBox 483"/>
            <p:cNvSpPr txBox="1"/>
            <p:nvPr/>
          </p:nvSpPr>
          <p:spPr>
            <a:xfrm>
              <a:off x="4596" y="1611304"/>
              <a:ext cx="1975090" cy="461665"/>
            </a:xfrm>
            <a:prstGeom prst="rect">
              <a:avLst/>
            </a:prstGeom>
            <a:noFill/>
          </p:spPr>
          <p:txBody>
            <a:bodyPr wrap="square" lIns="0" tIns="0" rIns="0" bIns="0" rtlCol="0">
              <a:spAutoFit/>
            </a:bodyPr>
            <a:lstStyle/>
            <a:p>
              <a:pPr lvl="0" defTabSz="914400">
                <a:spcBef>
                  <a:spcPct val="20000"/>
                </a:spcBef>
                <a:defRPr/>
              </a:pPr>
              <a:r>
                <a:rPr lang="en-US" sz="1000" dirty="0" smtClean="0">
                  <a:solidFill>
                    <a:schemeClr val="tx1">
                      <a:lumMod val="50000"/>
                      <a:lumOff val="50000"/>
                    </a:schemeClr>
                  </a:solidFill>
                </a:rPr>
                <a:t>There are many variations of the passage of lorem ipsum available  majority have suffered alteration </a:t>
              </a:r>
              <a:endParaRPr lang="en-US" sz="1000" dirty="0">
                <a:solidFill>
                  <a:schemeClr val="tx1">
                    <a:lumMod val="50000"/>
                    <a:lumOff val="50000"/>
                  </a:schemeClr>
                </a:solidFill>
              </a:endParaRPr>
            </a:p>
          </p:txBody>
        </p:sp>
        <p:sp>
          <p:nvSpPr>
            <p:cNvPr id="485" name="Rectangle 484"/>
            <p:cNvSpPr/>
            <p:nvPr/>
          </p:nvSpPr>
          <p:spPr>
            <a:xfrm>
              <a:off x="19888" y="1425360"/>
              <a:ext cx="977704" cy="184666"/>
            </a:xfrm>
            <a:prstGeom prst="rect">
              <a:avLst/>
            </a:prstGeom>
          </p:spPr>
          <p:txBody>
            <a:bodyPr wrap="none" lIns="0" tIns="0" rIns="0" bIns="0">
              <a:spAutoFit/>
            </a:bodyPr>
            <a:lstStyle/>
            <a:p>
              <a:pPr algn="ctr"/>
              <a:r>
                <a:rPr lang="en-US" sz="1200" b="1" dirty="0">
                  <a:solidFill>
                    <a:schemeClr val="accent3"/>
                  </a:solidFill>
                </a:rPr>
                <a:t>Title Goes Here</a:t>
              </a:r>
              <a:endParaRPr lang="en-US" sz="1200" dirty="0">
                <a:solidFill>
                  <a:schemeClr val="accent3"/>
                </a:solidFill>
              </a:endParaRPr>
            </a:p>
          </p:txBody>
        </p:sp>
      </p:grpSp>
      <p:sp>
        <p:nvSpPr>
          <p:cNvPr id="486" name="TextBox 485"/>
          <p:cNvSpPr txBox="1"/>
          <p:nvPr/>
        </p:nvSpPr>
        <p:spPr>
          <a:xfrm>
            <a:off x="5241685" y="3428848"/>
            <a:ext cx="631904" cy="400110"/>
          </a:xfrm>
          <a:prstGeom prst="rect">
            <a:avLst/>
          </a:prstGeom>
          <a:noFill/>
        </p:spPr>
        <p:txBody>
          <a:bodyPr wrap="none" rtlCol="0">
            <a:spAutoFit/>
          </a:bodyPr>
          <a:lstStyle/>
          <a:p>
            <a:r>
              <a:rPr lang="en-US" sz="2000" b="1" dirty="0" smtClean="0">
                <a:solidFill>
                  <a:schemeClr val="accent3"/>
                </a:solidFill>
              </a:rPr>
              <a:t>90%</a:t>
            </a:r>
            <a:endParaRPr lang="en-US" sz="2000" b="1" dirty="0">
              <a:solidFill>
                <a:schemeClr val="accent3"/>
              </a:solidFill>
            </a:endParaRPr>
          </a:p>
        </p:txBody>
      </p:sp>
    </p:spTree>
    <p:extLst>
      <p:ext uri="{BB962C8B-B14F-4D97-AF65-F5344CB8AC3E}">
        <p14:creationId xmlns="" xmlns:p14="http://schemas.microsoft.com/office/powerpoint/2010/main" val="78618454"/>
      </p:ext>
    </p:extLst>
  </p:cSld>
  <p:clrMapOvr>
    <a:masterClrMapping/>
  </p:clrMapOvr>
  <p:transition advTm="5000">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afterEffect">
                                  <p:stCondLst>
                                    <p:cond delay="0"/>
                                  </p:stCondLst>
                                  <p:childTnLst>
                                    <p:set>
                                      <p:cBhvr>
                                        <p:cTn id="6" dur="1" fill="hold">
                                          <p:stCondLst>
                                            <p:cond delay="0"/>
                                          </p:stCondLst>
                                        </p:cTn>
                                        <p:tgtEl>
                                          <p:spTgt spid="345"/>
                                        </p:tgtEl>
                                        <p:attrNameLst>
                                          <p:attrName>style.visibility</p:attrName>
                                        </p:attrNameLst>
                                      </p:cBhvr>
                                      <p:to>
                                        <p:strVal val="visible"/>
                                      </p:to>
                                    </p:set>
                                    <p:animEffect transition="in" filter="wipe(down)">
                                      <p:cBhvr>
                                        <p:cTn id="7" dur="750"/>
                                        <p:tgtEl>
                                          <p:spTgt spid="345"/>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470"/>
                                        </p:tgtEl>
                                        <p:attrNameLst>
                                          <p:attrName>style.visibility</p:attrName>
                                        </p:attrNameLst>
                                      </p:cBhvr>
                                      <p:to>
                                        <p:strVal val="visible"/>
                                      </p:to>
                                    </p:set>
                                    <p:anim calcmode="lin" valueType="num">
                                      <p:cBhvr>
                                        <p:cTn id="11" dur="500" fill="hold"/>
                                        <p:tgtEl>
                                          <p:spTgt spid="470"/>
                                        </p:tgtEl>
                                        <p:attrNameLst>
                                          <p:attrName>ppt_w</p:attrName>
                                        </p:attrNameLst>
                                      </p:cBhvr>
                                      <p:tavLst>
                                        <p:tav tm="0">
                                          <p:val>
                                            <p:fltVal val="0"/>
                                          </p:val>
                                        </p:tav>
                                        <p:tav tm="100000">
                                          <p:val>
                                            <p:strVal val="#ppt_w"/>
                                          </p:val>
                                        </p:tav>
                                      </p:tavLst>
                                    </p:anim>
                                    <p:anim calcmode="lin" valueType="num">
                                      <p:cBhvr>
                                        <p:cTn id="12" dur="500" fill="hold"/>
                                        <p:tgtEl>
                                          <p:spTgt spid="470"/>
                                        </p:tgtEl>
                                        <p:attrNameLst>
                                          <p:attrName>ppt_h</p:attrName>
                                        </p:attrNameLst>
                                      </p:cBhvr>
                                      <p:tavLst>
                                        <p:tav tm="0">
                                          <p:val>
                                            <p:fltVal val="0"/>
                                          </p:val>
                                        </p:tav>
                                        <p:tav tm="100000">
                                          <p:val>
                                            <p:strVal val="#ppt_h"/>
                                          </p:val>
                                        </p:tav>
                                      </p:tavLst>
                                    </p:anim>
                                    <p:animEffect transition="in" filter="fade">
                                      <p:cBhvr>
                                        <p:cTn id="13" dur="500"/>
                                        <p:tgtEl>
                                          <p:spTgt spid="470"/>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467"/>
                                        </p:tgtEl>
                                        <p:attrNameLst>
                                          <p:attrName>style.visibility</p:attrName>
                                        </p:attrNameLst>
                                      </p:cBhvr>
                                      <p:to>
                                        <p:strVal val="visible"/>
                                      </p:to>
                                    </p:set>
                                    <p:animEffect transition="in" filter="wipe(left)">
                                      <p:cBhvr>
                                        <p:cTn id="17" dur="750"/>
                                        <p:tgtEl>
                                          <p:spTgt spid="467"/>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474"/>
                                        </p:tgtEl>
                                        <p:attrNameLst>
                                          <p:attrName>style.visibility</p:attrName>
                                        </p:attrNameLst>
                                      </p:cBhvr>
                                      <p:to>
                                        <p:strVal val="visible"/>
                                      </p:to>
                                    </p:set>
                                    <p:anim calcmode="lin" valueType="num">
                                      <p:cBhvr>
                                        <p:cTn id="21" dur="500" fill="hold"/>
                                        <p:tgtEl>
                                          <p:spTgt spid="474"/>
                                        </p:tgtEl>
                                        <p:attrNameLst>
                                          <p:attrName>ppt_w</p:attrName>
                                        </p:attrNameLst>
                                      </p:cBhvr>
                                      <p:tavLst>
                                        <p:tav tm="0">
                                          <p:val>
                                            <p:fltVal val="0"/>
                                          </p:val>
                                        </p:tav>
                                        <p:tav tm="100000">
                                          <p:val>
                                            <p:strVal val="#ppt_w"/>
                                          </p:val>
                                        </p:tav>
                                      </p:tavLst>
                                    </p:anim>
                                    <p:anim calcmode="lin" valueType="num">
                                      <p:cBhvr>
                                        <p:cTn id="22" dur="500" fill="hold"/>
                                        <p:tgtEl>
                                          <p:spTgt spid="474"/>
                                        </p:tgtEl>
                                        <p:attrNameLst>
                                          <p:attrName>ppt_h</p:attrName>
                                        </p:attrNameLst>
                                      </p:cBhvr>
                                      <p:tavLst>
                                        <p:tav tm="0">
                                          <p:val>
                                            <p:fltVal val="0"/>
                                          </p:val>
                                        </p:tav>
                                        <p:tav tm="100000">
                                          <p:val>
                                            <p:strVal val="#ppt_h"/>
                                          </p:val>
                                        </p:tav>
                                      </p:tavLst>
                                    </p:anim>
                                    <p:animEffect transition="in" filter="fade">
                                      <p:cBhvr>
                                        <p:cTn id="23" dur="500"/>
                                        <p:tgtEl>
                                          <p:spTgt spid="474"/>
                                        </p:tgtEl>
                                      </p:cBhvr>
                                    </p:animEffect>
                                  </p:childTnLst>
                                </p:cTn>
                              </p:par>
                            </p:childTnLst>
                          </p:cTn>
                        </p:par>
                        <p:par>
                          <p:cTn id="24" fill="hold">
                            <p:stCondLst>
                              <p:cond delay="2500"/>
                            </p:stCondLst>
                            <p:childTnLst>
                              <p:par>
                                <p:cTn id="25" presetID="22" presetClass="entr" presetSubtype="8" fill="hold" nodeType="afterEffect">
                                  <p:stCondLst>
                                    <p:cond delay="0"/>
                                  </p:stCondLst>
                                  <p:childTnLst>
                                    <p:set>
                                      <p:cBhvr>
                                        <p:cTn id="26" dur="1" fill="hold">
                                          <p:stCondLst>
                                            <p:cond delay="0"/>
                                          </p:stCondLst>
                                        </p:cTn>
                                        <p:tgtEl>
                                          <p:spTgt spid="471"/>
                                        </p:tgtEl>
                                        <p:attrNameLst>
                                          <p:attrName>style.visibility</p:attrName>
                                        </p:attrNameLst>
                                      </p:cBhvr>
                                      <p:to>
                                        <p:strVal val="visible"/>
                                      </p:to>
                                    </p:set>
                                    <p:animEffect transition="in" filter="wipe(left)">
                                      <p:cBhvr>
                                        <p:cTn id="27" dur="750"/>
                                        <p:tgtEl>
                                          <p:spTgt spid="471"/>
                                        </p:tgtEl>
                                      </p:cBhvr>
                                    </p:animEffect>
                                  </p:childTnLst>
                                </p:cTn>
                              </p:par>
                            </p:childTnLst>
                          </p:cTn>
                        </p:par>
                        <p:par>
                          <p:cTn id="28" fill="hold">
                            <p:stCondLst>
                              <p:cond delay="3250"/>
                            </p:stCondLst>
                            <p:childTnLst>
                              <p:par>
                                <p:cTn id="29" presetID="53" presetClass="entr" presetSubtype="16" fill="hold" grpId="0" nodeType="afterEffect">
                                  <p:stCondLst>
                                    <p:cond delay="0"/>
                                  </p:stCondLst>
                                  <p:childTnLst>
                                    <p:set>
                                      <p:cBhvr>
                                        <p:cTn id="30" dur="1" fill="hold">
                                          <p:stCondLst>
                                            <p:cond delay="0"/>
                                          </p:stCondLst>
                                        </p:cTn>
                                        <p:tgtEl>
                                          <p:spTgt spid="486"/>
                                        </p:tgtEl>
                                        <p:attrNameLst>
                                          <p:attrName>style.visibility</p:attrName>
                                        </p:attrNameLst>
                                      </p:cBhvr>
                                      <p:to>
                                        <p:strVal val="visible"/>
                                      </p:to>
                                    </p:set>
                                    <p:anim calcmode="lin" valueType="num">
                                      <p:cBhvr>
                                        <p:cTn id="31" dur="500" fill="hold"/>
                                        <p:tgtEl>
                                          <p:spTgt spid="486"/>
                                        </p:tgtEl>
                                        <p:attrNameLst>
                                          <p:attrName>ppt_w</p:attrName>
                                        </p:attrNameLst>
                                      </p:cBhvr>
                                      <p:tavLst>
                                        <p:tav tm="0">
                                          <p:val>
                                            <p:fltVal val="0"/>
                                          </p:val>
                                        </p:tav>
                                        <p:tav tm="100000">
                                          <p:val>
                                            <p:strVal val="#ppt_w"/>
                                          </p:val>
                                        </p:tav>
                                      </p:tavLst>
                                    </p:anim>
                                    <p:anim calcmode="lin" valueType="num">
                                      <p:cBhvr>
                                        <p:cTn id="32" dur="500" fill="hold"/>
                                        <p:tgtEl>
                                          <p:spTgt spid="486"/>
                                        </p:tgtEl>
                                        <p:attrNameLst>
                                          <p:attrName>ppt_h</p:attrName>
                                        </p:attrNameLst>
                                      </p:cBhvr>
                                      <p:tavLst>
                                        <p:tav tm="0">
                                          <p:val>
                                            <p:fltVal val="0"/>
                                          </p:val>
                                        </p:tav>
                                        <p:tav tm="100000">
                                          <p:val>
                                            <p:strVal val="#ppt_h"/>
                                          </p:val>
                                        </p:tav>
                                      </p:tavLst>
                                    </p:anim>
                                    <p:animEffect transition="in" filter="fade">
                                      <p:cBhvr>
                                        <p:cTn id="33" dur="500"/>
                                        <p:tgtEl>
                                          <p:spTgt spid="486"/>
                                        </p:tgtEl>
                                      </p:cBhvr>
                                    </p:animEffect>
                                  </p:childTnLst>
                                </p:cTn>
                              </p:par>
                            </p:childTnLst>
                          </p:cTn>
                        </p:par>
                        <p:par>
                          <p:cTn id="34" fill="hold">
                            <p:stCondLst>
                              <p:cond delay="3750"/>
                            </p:stCondLst>
                            <p:childTnLst>
                              <p:par>
                                <p:cTn id="35" presetID="22" presetClass="entr" presetSubtype="8" fill="hold" nodeType="afterEffect">
                                  <p:stCondLst>
                                    <p:cond delay="0"/>
                                  </p:stCondLst>
                                  <p:childTnLst>
                                    <p:set>
                                      <p:cBhvr>
                                        <p:cTn id="36" dur="1" fill="hold">
                                          <p:stCondLst>
                                            <p:cond delay="0"/>
                                          </p:stCondLst>
                                        </p:cTn>
                                        <p:tgtEl>
                                          <p:spTgt spid="483"/>
                                        </p:tgtEl>
                                        <p:attrNameLst>
                                          <p:attrName>style.visibility</p:attrName>
                                        </p:attrNameLst>
                                      </p:cBhvr>
                                      <p:to>
                                        <p:strVal val="visible"/>
                                      </p:to>
                                    </p:set>
                                    <p:animEffect transition="in" filter="wipe(left)">
                                      <p:cBhvr>
                                        <p:cTn id="37" dur="750"/>
                                        <p:tgtEl>
                                          <p:spTgt spid="483"/>
                                        </p:tgtEl>
                                      </p:cBhvr>
                                    </p:animEffect>
                                  </p:childTnLst>
                                </p:cTn>
                              </p:par>
                            </p:childTnLst>
                          </p:cTn>
                        </p:par>
                        <p:par>
                          <p:cTn id="38" fill="hold">
                            <p:stCondLst>
                              <p:cond delay="4500"/>
                            </p:stCondLst>
                            <p:childTnLst>
                              <p:par>
                                <p:cTn id="39" presetID="53" presetClass="entr" presetSubtype="16" fill="hold" grpId="0" nodeType="afterEffect">
                                  <p:stCondLst>
                                    <p:cond delay="0"/>
                                  </p:stCondLst>
                                  <p:childTnLst>
                                    <p:set>
                                      <p:cBhvr>
                                        <p:cTn id="40" dur="1" fill="hold">
                                          <p:stCondLst>
                                            <p:cond delay="0"/>
                                          </p:stCondLst>
                                        </p:cTn>
                                        <p:tgtEl>
                                          <p:spTgt spid="478"/>
                                        </p:tgtEl>
                                        <p:attrNameLst>
                                          <p:attrName>style.visibility</p:attrName>
                                        </p:attrNameLst>
                                      </p:cBhvr>
                                      <p:to>
                                        <p:strVal val="visible"/>
                                      </p:to>
                                    </p:set>
                                    <p:anim calcmode="lin" valueType="num">
                                      <p:cBhvr>
                                        <p:cTn id="41" dur="500" fill="hold"/>
                                        <p:tgtEl>
                                          <p:spTgt spid="478"/>
                                        </p:tgtEl>
                                        <p:attrNameLst>
                                          <p:attrName>ppt_w</p:attrName>
                                        </p:attrNameLst>
                                      </p:cBhvr>
                                      <p:tavLst>
                                        <p:tav tm="0">
                                          <p:val>
                                            <p:fltVal val="0"/>
                                          </p:val>
                                        </p:tav>
                                        <p:tav tm="100000">
                                          <p:val>
                                            <p:strVal val="#ppt_w"/>
                                          </p:val>
                                        </p:tav>
                                      </p:tavLst>
                                    </p:anim>
                                    <p:anim calcmode="lin" valueType="num">
                                      <p:cBhvr>
                                        <p:cTn id="42" dur="500" fill="hold"/>
                                        <p:tgtEl>
                                          <p:spTgt spid="478"/>
                                        </p:tgtEl>
                                        <p:attrNameLst>
                                          <p:attrName>ppt_h</p:attrName>
                                        </p:attrNameLst>
                                      </p:cBhvr>
                                      <p:tavLst>
                                        <p:tav tm="0">
                                          <p:val>
                                            <p:fltVal val="0"/>
                                          </p:val>
                                        </p:tav>
                                        <p:tav tm="100000">
                                          <p:val>
                                            <p:strVal val="#ppt_h"/>
                                          </p:val>
                                        </p:tav>
                                      </p:tavLst>
                                    </p:anim>
                                    <p:animEffect transition="in" filter="fade">
                                      <p:cBhvr>
                                        <p:cTn id="43" dur="500"/>
                                        <p:tgtEl>
                                          <p:spTgt spid="478"/>
                                        </p:tgtEl>
                                      </p:cBhvr>
                                    </p:animEffect>
                                  </p:childTnLst>
                                </p:cTn>
                              </p:par>
                            </p:childTnLst>
                          </p:cTn>
                        </p:par>
                        <p:par>
                          <p:cTn id="44" fill="hold">
                            <p:stCondLst>
                              <p:cond delay="5000"/>
                            </p:stCondLst>
                            <p:childTnLst>
                              <p:par>
                                <p:cTn id="45" presetID="22" presetClass="entr" presetSubtype="8" fill="hold" nodeType="afterEffect">
                                  <p:stCondLst>
                                    <p:cond delay="0"/>
                                  </p:stCondLst>
                                  <p:childTnLst>
                                    <p:set>
                                      <p:cBhvr>
                                        <p:cTn id="46" dur="1" fill="hold">
                                          <p:stCondLst>
                                            <p:cond delay="0"/>
                                          </p:stCondLst>
                                        </p:cTn>
                                        <p:tgtEl>
                                          <p:spTgt spid="475"/>
                                        </p:tgtEl>
                                        <p:attrNameLst>
                                          <p:attrName>style.visibility</p:attrName>
                                        </p:attrNameLst>
                                      </p:cBhvr>
                                      <p:to>
                                        <p:strVal val="visible"/>
                                      </p:to>
                                    </p:set>
                                    <p:animEffect transition="in" filter="wipe(left)">
                                      <p:cBhvr>
                                        <p:cTn id="47" dur="750"/>
                                        <p:tgtEl>
                                          <p:spTgt spid="475"/>
                                        </p:tgtEl>
                                      </p:cBhvr>
                                    </p:animEffect>
                                  </p:childTnLst>
                                </p:cTn>
                              </p:par>
                            </p:childTnLst>
                          </p:cTn>
                        </p:par>
                        <p:par>
                          <p:cTn id="48" fill="hold">
                            <p:stCondLst>
                              <p:cond delay="5750"/>
                            </p:stCondLst>
                            <p:childTnLst>
                              <p:par>
                                <p:cTn id="49" presetID="53" presetClass="entr" presetSubtype="16" fill="hold" grpId="0" nodeType="afterEffect">
                                  <p:stCondLst>
                                    <p:cond delay="0"/>
                                  </p:stCondLst>
                                  <p:childTnLst>
                                    <p:set>
                                      <p:cBhvr>
                                        <p:cTn id="50" dur="1" fill="hold">
                                          <p:stCondLst>
                                            <p:cond delay="0"/>
                                          </p:stCondLst>
                                        </p:cTn>
                                        <p:tgtEl>
                                          <p:spTgt spid="482"/>
                                        </p:tgtEl>
                                        <p:attrNameLst>
                                          <p:attrName>style.visibility</p:attrName>
                                        </p:attrNameLst>
                                      </p:cBhvr>
                                      <p:to>
                                        <p:strVal val="visible"/>
                                      </p:to>
                                    </p:set>
                                    <p:anim calcmode="lin" valueType="num">
                                      <p:cBhvr>
                                        <p:cTn id="51" dur="500" fill="hold"/>
                                        <p:tgtEl>
                                          <p:spTgt spid="482"/>
                                        </p:tgtEl>
                                        <p:attrNameLst>
                                          <p:attrName>ppt_w</p:attrName>
                                        </p:attrNameLst>
                                      </p:cBhvr>
                                      <p:tavLst>
                                        <p:tav tm="0">
                                          <p:val>
                                            <p:fltVal val="0"/>
                                          </p:val>
                                        </p:tav>
                                        <p:tav tm="100000">
                                          <p:val>
                                            <p:strVal val="#ppt_w"/>
                                          </p:val>
                                        </p:tav>
                                      </p:tavLst>
                                    </p:anim>
                                    <p:anim calcmode="lin" valueType="num">
                                      <p:cBhvr>
                                        <p:cTn id="52" dur="500" fill="hold"/>
                                        <p:tgtEl>
                                          <p:spTgt spid="482"/>
                                        </p:tgtEl>
                                        <p:attrNameLst>
                                          <p:attrName>ppt_h</p:attrName>
                                        </p:attrNameLst>
                                      </p:cBhvr>
                                      <p:tavLst>
                                        <p:tav tm="0">
                                          <p:val>
                                            <p:fltVal val="0"/>
                                          </p:val>
                                        </p:tav>
                                        <p:tav tm="100000">
                                          <p:val>
                                            <p:strVal val="#ppt_h"/>
                                          </p:val>
                                        </p:tav>
                                      </p:tavLst>
                                    </p:anim>
                                    <p:animEffect transition="in" filter="fade">
                                      <p:cBhvr>
                                        <p:cTn id="53" dur="500"/>
                                        <p:tgtEl>
                                          <p:spTgt spid="482"/>
                                        </p:tgtEl>
                                      </p:cBhvr>
                                    </p:animEffect>
                                  </p:childTnLst>
                                </p:cTn>
                              </p:par>
                            </p:childTnLst>
                          </p:cTn>
                        </p:par>
                        <p:par>
                          <p:cTn id="54" fill="hold">
                            <p:stCondLst>
                              <p:cond delay="6250"/>
                            </p:stCondLst>
                            <p:childTnLst>
                              <p:par>
                                <p:cTn id="55" presetID="22" presetClass="entr" presetSubtype="8" fill="hold" nodeType="afterEffect">
                                  <p:stCondLst>
                                    <p:cond delay="0"/>
                                  </p:stCondLst>
                                  <p:childTnLst>
                                    <p:set>
                                      <p:cBhvr>
                                        <p:cTn id="56" dur="1" fill="hold">
                                          <p:stCondLst>
                                            <p:cond delay="0"/>
                                          </p:stCondLst>
                                        </p:cTn>
                                        <p:tgtEl>
                                          <p:spTgt spid="479"/>
                                        </p:tgtEl>
                                        <p:attrNameLst>
                                          <p:attrName>style.visibility</p:attrName>
                                        </p:attrNameLst>
                                      </p:cBhvr>
                                      <p:to>
                                        <p:strVal val="visible"/>
                                      </p:to>
                                    </p:set>
                                    <p:animEffect transition="in" filter="wipe(left)">
                                      <p:cBhvr>
                                        <p:cTn id="57" dur="750"/>
                                        <p:tgtEl>
                                          <p:spTgt spid="4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0" grpId="0"/>
      <p:bldP spid="474" grpId="0"/>
      <p:bldP spid="478" grpId="0"/>
      <p:bldP spid="482" grpId="0"/>
      <p:bldP spid="486" grpId="0"/>
    </p:bldLst>
  </p:timing>
</p:sld>
</file>

<file path=ppt/theme/theme1.xml><?xml version="1.0" encoding="utf-8"?>
<a:theme xmlns:a="http://schemas.openxmlformats.org/drawingml/2006/main" name="Office Theme">
  <a:themeElements>
    <a:clrScheme name="16-Dark_Colored">
      <a:dk1>
        <a:srgbClr val="262626"/>
      </a:dk1>
      <a:lt1>
        <a:srgbClr val="FFFFFF"/>
      </a:lt1>
      <a:dk2>
        <a:srgbClr val="262626"/>
      </a:dk2>
      <a:lt2>
        <a:srgbClr val="FFFFFF"/>
      </a:lt2>
      <a:accent1>
        <a:srgbClr val="237DB9"/>
      </a:accent1>
      <a:accent2>
        <a:srgbClr val="15AA96"/>
      </a:accent2>
      <a:accent3>
        <a:srgbClr val="9BB955"/>
      </a:accent3>
      <a:accent4>
        <a:srgbClr val="F19B14"/>
      </a:accent4>
      <a:accent5>
        <a:srgbClr val="BE382C"/>
      </a:accent5>
      <a:accent6>
        <a:srgbClr val="633247"/>
      </a:accent6>
      <a:hlink>
        <a:srgbClr val="FFFFFF"/>
      </a:hlink>
      <a:folHlink>
        <a:srgbClr val="595959"/>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solidFill>
          <a:schemeClr val="accent1"/>
        </a:solidFill>
        <a:ln w="9525">
          <a:noFill/>
          <a:round/>
          <a:headEnd/>
          <a:tailEnd/>
        </a:ln>
      </a:spPr>
      <a:bodyPr vert="horz" wrap="square" lIns="91440" tIns="45720" rIns="91440" bIns="45720" numCol="1" rtlCol="0" anchor="t" anchorCtr="0" compatLnSpc="1">
        <a:prstTxWarp prst="textNoShape">
          <a:avLst/>
        </a:prstTxWarp>
      </a:bodyPr>
      <a:lstStyle>
        <a:defPPr algn="ctr">
          <a:defRPr/>
        </a:defPPr>
      </a:lstStyle>
    </a:spDef>
    <a:txDef>
      <a:spPr>
        <a:noFill/>
      </a:spPr>
      <a:bodyPr wrap="none" rtlCol="0">
        <a:spAutoFit/>
      </a:bodyPr>
      <a:lstStyle>
        <a:defPPr>
          <a:defRPr sz="1200" b="1" dirty="0" smtClean="0">
            <a:solidFill>
              <a:schemeClr val="tx1">
                <a:lumMod val="50000"/>
                <a:lumOff val="50000"/>
              </a:schemeClr>
            </a:solidFill>
          </a:defRPr>
        </a:defPPr>
      </a:lstStyle>
    </a:tx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4279</TotalTime>
  <Words>10195</Words>
  <Application>Microsoft Office PowerPoint</Application>
  <PresentationFormat>On-screen Show (4:3)</PresentationFormat>
  <Paragraphs>1874</Paragraphs>
  <Slides>135</Slides>
  <Notes>19</Notes>
  <HiddenSlides>0</HiddenSlides>
  <MMClips>0</MMClips>
  <ScaleCrop>false</ScaleCrop>
  <HeadingPairs>
    <vt:vector size="4" baseType="variant">
      <vt:variant>
        <vt:lpstr>Theme</vt:lpstr>
      </vt:variant>
      <vt:variant>
        <vt:i4>1</vt:i4>
      </vt:variant>
      <vt:variant>
        <vt:lpstr>Slide Titles</vt:lpstr>
      </vt:variant>
      <vt:variant>
        <vt:i4>135</vt:i4>
      </vt:variant>
    </vt:vector>
  </HeadingPairs>
  <TitlesOfParts>
    <vt:vector size="136" baseType="lpstr">
      <vt:lpstr>Office Theme</vt:lpstr>
      <vt:lpstr>Slide 1</vt:lpstr>
      <vt:lpstr>Welcome Message</vt:lpstr>
      <vt:lpstr>Who Are We?</vt:lpstr>
      <vt:lpstr>Who Are We?</vt:lpstr>
      <vt:lpstr>Who Are We?</vt:lpstr>
      <vt:lpstr>Who Are We?</vt:lpstr>
      <vt:lpstr>Slide 7</vt:lpstr>
      <vt:lpstr>Slide 8</vt:lpstr>
      <vt:lpstr>Slide 9</vt:lpstr>
      <vt:lpstr>Slide 10</vt:lpstr>
      <vt:lpstr>Slide 11</vt:lpstr>
      <vt:lpstr>Two Image Slide</vt:lpstr>
      <vt:lpstr>Company Events</vt:lpstr>
      <vt:lpstr>One Column Text Slide</vt:lpstr>
      <vt:lpstr>One Column Text Slide</vt:lpstr>
      <vt:lpstr>Two Column Text Slide</vt:lpstr>
      <vt:lpstr>Three Column Text Slide</vt:lpstr>
      <vt:lpstr>Two Column With Pictures</vt:lpstr>
      <vt:lpstr>Two Column With Pictures</vt:lpstr>
      <vt:lpstr>Three Column With Pictures</vt:lpstr>
      <vt:lpstr>Four Column With Pictures</vt:lpstr>
      <vt:lpstr>Five Column With Pictures</vt:lpstr>
      <vt:lpstr>Our Services</vt:lpstr>
      <vt:lpstr>Our Services</vt:lpstr>
      <vt:lpstr>Our Services</vt:lpstr>
      <vt:lpstr>Our Services</vt:lpstr>
      <vt:lpstr>Our Services</vt:lpstr>
      <vt:lpstr>What is Our Process ?</vt:lpstr>
      <vt:lpstr>What is Our Process ?</vt:lpstr>
      <vt:lpstr>Meet Our Team</vt:lpstr>
      <vt:lpstr>Meet Our Team</vt:lpstr>
      <vt:lpstr>Meet Our Team</vt:lpstr>
      <vt:lpstr>Meet Our Team</vt:lpstr>
      <vt:lpstr>Meet Our Team</vt:lpstr>
      <vt:lpstr>Meet Our Team</vt:lpstr>
      <vt:lpstr>Meet Our Team</vt:lpstr>
      <vt:lpstr>Icons Slide</vt:lpstr>
      <vt:lpstr>Icons Slide</vt:lpstr>
      <vt:lpstr>Icons Slide</vt:lpstr>
      <vt:lpstr>Icons Slide</vt:lpstr>
      <vt:lpstr>Icons Slide</vt:lpstr>
      <vt:lpstr>Icons Slide</vt:lpstr>
      <vt:lpstr>Our Solution Infographic</vt:lpstr>
      <vt:lpstr>Plan Infographic</vt:lpstr>
      <vt:lpstr>Plan Infographic</vt:lpstr>
      <vt:lpstr>Our Solution Infographic</vt:lpstr>
      <vt:lpstr>Detailed Infographic</vt:lpstr>
      <vt:lpstr>Detailed Infographic</vt:lpstr>
      <vt:lpstr>Impartment Steps</vt:lpstr>
      <vt:lpstr>Impartment Steps</vt:lpstr>
      <vt:lpstr>Step By Step</vt:lpstr>
      <vt:lpstr>Step By Step</vt:lpstr>
      <vt:lpstr>Integrated Infographic</vt:lpstr>
      <vt:lpstr>Integrated Infographic</vt:lpstr>
      <vt:lpstr>Integrated Infographic</vt:lpstr>
      <vt:lpstr>Integrated Infographic</vt:lpstr>
      <vt:lpstr>Integrated Steps Infographic</vt:lpstr>
      <vt:lpstr>Integrated Steps Infographic</vt:lpstr>
      <vt:lpstr>Integrated Steps Infographic</vt:lpstr>
      <vt:lpstr>process steps </vt:lpstr>
      <vt:lpstr>process steps </vt:lpstr>
      <vt:lpstr>process steps </vt:lpstr>
      <vt:lpstr>process steps </vt:lpstr>
      <vt:lpstr>Take Great Steps</vt:lpstr>
      <vt:lpstr>Take Great Steps</vt:lpstr>
      <vt:lpstr>Tree Infographic</vt:lpstr>
      <vt:lpstr>Tree Infographic</vt:lpstr>
      <vt:lpstr>Tree Infographic</vt:lpstr>
      <vt:lpstr>Tree Infographic</vt:lpstr>
      <vt:lpstr>World Infographic</vt:lpstr>
      <vt:lpstr>Timeline Infographic</vt:lpstr>
      <vt:lpstr>Timeline Infographic</vt:lpstr>
      <vt:lpstr>Timeline Diagram</vt:lpstr>
      <vt:lpstr>Timeline Infographic</vt:lpstr>
      <vt:lpstr>Timeline Infographic</vt:lpstr>
      <vt:lpstr>Timeline Infographic</vt:lpstr>
      <vt:lpstr>Business time planning (WEK)</vt:lpstr>
      <vt:lpstr>Business time planning (MON)</vt:lpstr>
      <vt:lpstr>Business time planning (YEAR)</vt:lpstr>
      <vt:lpstr>Business time planning (MON)</vt:lpstr>
      <vt:lpstr>Business time planning (MON)</vt:lpstr>
      <vt:lpstr>Business Info</vt:lpstr>
      <vt:lpstr>Business Info</vt:lpstr>
      <vt:lpstr>Business Info</vt:lpstr>
      <vt:lpstr>Circular Infographic</vt:lpstr>
      <vt:lpstr>Circular Infographic</vt:lpstr>
      <vt:lpstr>Circular Infographic</vt:lpstr>
      <vt:lpstr>Circular Infographic</vt:lpstr>
      <vt:lpstr>Circular Infographic</vt:lpstr>
      <vt:lpstr>Circular Infographic</vt:lpstr>
      <vt:lpstr>Brainstorming Infographic </vt:lpstr>
      <vt:lpstr>Brainstorming Infographic </vt:lpstr>
      <vt:lpstr>Circular Chart</vt:lpstr>
      <vt:lpstr>Circular Chart</vt:lpstr>
      <vt:lpstr>Circular Chart</vt:lpstr>
      <vt:lpstr>Circular Chart</vt:lpstr>
      <vt:lpstr>Columns Chart</vt:lpstr>
      <vt:lpstr>Line Chart</vt:lpstr>
      <vt:lpstr>Data Chart Slide</vt:lpstr>
      <vt:lpstr>Data Chart Slide</vt:lpstr>
      <vt:lpstr>Data Chart Slide</vt:lpstr>
      <vt:lpstr>Social Media Infographic</vt:lpstr>
      <vt:lpstr>Social Media Infographic</vt:lpstr>
      <vt:lpstr>Social Media Infographic</vt:lpstr>
      <vt:lpstr>Social Media Infographic</vt:lpstr>
      <vt:lpstr>Social Media Infographic</vt:lpstr>
      <vt:lpstr>Table Slide</vt:lpstr>
      <vt:lpstr>Table Slide</vt:lpstr>
      <vt:lpstr>Things are looking up &amp; looking down 01</vt:lpstr>
      <vt:lpstr>Things are looking up &amp; looking down 02</vt:lpstr>
      <vt:lpstr>Puzzle Infographic</vt:lpstr>
      <vt:lpstr>Puzzle Infographic</vt:lpstr>
      <vt:lpstr>Puzzle Infographic</vt:lpstr>
      <vt:lpstr>Puzzle Infographic</vt:lpstr>
      <vt:lpstr>Silhouettes</vt:lpstr>
      <vt:lpstr>Silhouettes</vt:lpstr>
      <vt:lpstr>Silhouettes</vt:lpstr>
      <vt:lpstr>Silhouettes</vt:lpstr>
      <vt:lpstr>Mock Up Project</vt:lpstr>
      <vt:lpstr>Mock Up Project</vt:lpstr>
      <vt:lpstr>Mock Up Project</vt:lpstr>
      <vt:lpstr>Mock Up Project</vt:lpstr>
      <vt:lpstr>Pyramids Chart</vt:lpstr>
      <vt:lpstr>Pyramids Chart</vt:lpstr>
      <vt:lpstr>Pyramids Chart</vt:lpstr>
      <vt:lpstr>Pyramids Chart</vt:lpstr>
      <vt:lpstr>Pyramid Chart</vt:lpstr>
      <vt:lpstr>World Map Infographic</vt:lpstr>
      <vt:lpstr>World Map Infographic</vt:lpstr>
      <vt:lpstr>World Map Infographic</vt:lpstr>
      <vt:lpstr>USA Map</vt:lpstr>
      <vt:lpstr>Asia Map</vt:lpstr>
      <vt:lpstr>Africa Map</vt:lpstr>
      <vt:lpstr>Canada Map</vt:lpstr>
      <vt:lpstr>Europe Map infographic</vt:lpstr>
    </vt:vector>
  </TitlesOfParts>
  <Company>Enjoy My Fine Releases.</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me</dc:creator>
  <cp:lastModifiedBy>me</cp:lastModifiedBy>
  <cp:revision>579</cp:revision>
  <dcterms:created xsi:type="dcterms:W3CDTF">2015-02-06T02:55:15Z</dcterms:created>
  <dcterms:modified xsi:type="dcterms:W3CDTF">2015-02-14T23:25:38Z</dcterms:modified>
</cp:coreProperties>
</file>